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442"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6395" autoAdjust="0"/>
  </p:normalViewPr>
  <p:slideViewPr>
    <p:cSldViewPr>
      <p:cViewPr varScale="1">
        <p:scale>
          <a:sx n="89" d="100"/>
          <a:sy n="89" d="100"/>
        </p:scale>
        <p:origin x="3420" y="72"/>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2025/5/22</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2025/5/22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テキスト ボックス 53"/>
          <p:cNvSpPr txBox="1"/>
          <p:nvPr/>
        </p:nvSpPr>
        <p:spPr>
          <a:xfrm>
            <a:off x="8813" y="3050599"/>
            <a:ext cx="198002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（２）大阪府内の道の駅位置図</a:t>
            </a:r>
            <a:endPar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AutoShape 8"/>
          <p:cNvSpPr>
            <a:spLocks noChangeArrowheads="1"/>
          </p:cNvSpPr>
          <p:nvPr/>
        </p:nvSpPr>
        <p:spPr bwMode="auto">
          <a:xfrm>
            <a:off x="995048" y="9288458"/>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34" name="グループ化 33"/>
          <p:cNvGrpSpPr/>
          <p:nvPr/>
        </p:nvGrpSpPr>
        <p:grpSpPr>
          <a:xfrm>
            <a:off x="986470" y="3016349"/>
            <a:ext cx="4890801" cy="6689760"/>
            <a:chOff x="1817655" y="3312419"/>
            <a:chExt cx="10693901" cy="15435263"/>
          </a:xfrm>
        </p:grpSpPr>
        <p:sp>
          <p:nvSpPr>
            <p:cNvPr id="35" name="フリーフォーム 34"/>
            <p:cNvSpPr/>
            <p:nvPr/>
          </p:nvSpPr>
          <p:spPr>
            <a:xfrm>
              <a:off x="1817655" y="6588621"/>
              <a:ext cx="9754897" cy="11374676"/>
            </a:xfrm>
            <a:custGeom>
              <a:avLst/>
              <a:gdLst>
                <a:gd name="connsiteX0" fmla="*/ 0 w 7759700"/>
                <a:gd name="connsiteY0" fmla="*/ 2133600 h 6337300"/>
                <a:gd name="connsiteX1" fmla="*/ 279400 w 7759700"/>
                <a:gd name="connsiteY1" fmla="*/ 2070100 h 6337300"/>
                <a:gd name="connsiteX2" fmla="*/ 317500 w 7759700"/>
                <a:gd name="connsiteY2" fmla="*/ 2032000 h 6337300"/>
                <a:gd name="connsiteX3" fmla="*/ 711200 w 7759700"/>
                <a:gd name="connsiteY3" fmla="*/ 1943100 h 6337300"/>
                <a:gd name="connsiteX4" fmla="*/ 850900 w 7759700"/>
                <a:gd name="connsiteY4" fmla="*/ 1828800 h 6337300"/>
                <a:gd name="connsiteX5" fmla="*/ 1257300 w 7759700"/>
                <a:gd name="connsiteY5" fmla="*/ 1854200 h 6337300"/>
                <a:gd name="connsiteX6" fmla="*/ 1511300 w 7759700"/>
                <a:gd name="connsiteY6" fmla="*/ 1714500 h 6337300"/>
                <a:gd name="connsiteX7" fmla="*/ 1511300 w 7759700"/>
                <a:gd name="connsiteY7" fmla="*/ 1714500 h 6337300"/>
                <a:gd name="connsiteX8" fmla="*/ 1676400 w 7759700"/>
                <a:gd name="connsiteY8" fmla="*/ 1701800 h 6337300"/>
                <a:gd name="connsiteX9" fmla="*/ 2006600 w 7759700"/>
                <a:gd name="connsiteY9" fmla="*/ 1651000 h 6337300"/>
                <a:gd name="connsiteX10" fmla="*/ 2095500 w 7759700"/>
                <a:gd name="connsiteY10" fmla="*/ 1612900 h 6337300"/>
                <a:gd name="connsiteX11" fmla="*/ 2095500 w 7759700"/>
                <a:gd name="connsiteY11" fmla="*/ 1562100 h 6337300"/>
                <a:gd name="connsiteX12" fmla="*/ 2057400 w 7759700"/>
                <a:gd name="connsiteY12" fmla="*/ 1562100 h 6337300"/>
                <a:gd name="connsiteX13" fmla="*/ 1993900 w 7759700"/>
                <a:gd name="connsiteY13" fmla="*/ 1435100 h 6337300"/>
                <a:gd name="connsiteX14" fmla="*/ 2133600 w 7759700"/>
                <a:gd name="connsiteY14" fmla="*/ 1333500 h 6337300"/>
                <a:gd name="connsiteX15" fmla="*/ 2070100 w 7759700"/>
                <a:gd name="connsiteY15" fmla="*/ 1320800 h 6337300"/>
                <a:gd name="connsiteX16" fmla="*/ 1981200 w 7759700"/>
                <a:gd name="connsiteY16" fmla="*/ 1320800 h 6337300"/>
                <a:gd name="connsiteX17" fmla="*/ 1968500 w 7759700"/>
                <a:gd name="connsiteY17" fmla="*/ 1244600 h 6337300"/>
                <a:gd name="connsiteX18" fmla="*/ 2120900 w 7759700"/>
                <a:gd name="connsiteY18" fmla="*/ 1244600 h 6337300"/>
                <a:gd name="connsiteX19" fmla="*/ 2171700 w 7759700"/>
                <a:gd name="connsiteY19" fmla="*/ 1219200 h 6337300"/>
                <a:gd name="connsiteX20" fmla="*/ 2108200 w 7759700"/>
                <a:gd name="connsiteY20" fmla="*/ 1130300 h 6337300"/>
                <a:gd name="connsiteX21" fmla="*/ 2120900 w 7759700"/>
                <a:gd name="connsiteY21" fmla="*/ 1066800 h 6337300"/>
                <a:gd name="connsiteX22" fmla="*/ 2222500 w 7759700"/>
                <a:gd name="connsiteY22" fmla="*/ 1016000 h 6337300"/>
                <a:gd name="connsiteX23" fmla="*/ 2362200 w 7759700"/>
                <a:gd name="connsiteY23" fmla="*/ 1066800 h 6337300"/>
                <a:gd name="connsiteX24" fmla="*/ 2400300 w 7759700"/>
                <a:gd name="connsiteY24" fmla="*/ 1117600 h 6337300"/>
                <a:gd name="connsiteX25" fmla="*/ 2362200 w 7759700"/>
                <a:gd name="connsiteY25" fmla="*/ 1193800 h 6337300"/>
                <a:gd name="connsiteX26" fmla="*/ 2362200 w 7759700"/>
                <a:gd name="connsiteY26" fmla="*/ 1447800 h 6337300"/>
                <a:gd name="connsiteX27" fmla="*/ 2628900 w 7759700"/>
                <a:gd name="connsiteY27" fmla="*/ 1676400 h 6337300"/>
                <a:gd name="connsiteX28" fmla="*/ 3073400 w 7759700"/>
                <a:gd name="connsiteY28" fmla="*/ 1638300 h 6337300"/>
                <a:gd name="connsiteX29" fmla="*/ 2971800 w 7759700"/>
                <a:gd name="connsiteY29" fmla="*/ 1435100 h 6337300"/>
                <a:gd name="connsiteX30" fmla="*/ 2806700 w 7759700"/>
                <a:gd name="connsiteY30" fmla="*/ 1485900 h 6337300"/>
                <a:gd name="connsiteX31" fmla="*/ 2768600 w 7759700"/>
                <a:gd name="connsiteY31" fmla="*/ 1435100 h 6337300"/>
                <a:gd name="connsiteX32" fmla="*/ 2933700 w 7759700"/>
                <a:gd name="connsiteY32" fmla="*/ 1384300 h 6337300"/>
                <a:gd name="connsiteX33" fmla="*/ 2870200 w 7759700"/>
                <a:gd name="connsiteY33" fmla="*/ 1270000 h 6337300"/>
                <a:gd name="connsiteX34" fmla="*/ 2730500 w 7759700"/>
                <a:gd name="connsiteY34" fmla="*/ 1320800 h 6337300"/>
                <a:gd name="connsiteX35" fmla="*/ 2705100 w 7759700"/>
                <a:gd name="connsiteY35" fmla="*/ 1270000 h 6337300"/>
                <a:gd name="connsiteX36" fmla="*/ 2832100 w 7759700"/>
                <a:gd name="connsiteY36" fmla="*/ 1219200 h 6337300"/>
                <a:gd name="connsiteX37" fmla="*/ 2781300 w 7759700"/>
                <a:gd name="connsiteY37" fmla="*/ 1155700 h 6337300"/>
                <a:gd name="connsiteX38" fmla="*/ 2641600 w 7759700"/>
                <a:gd name="connsiteY38" fmla="*/ 1181100 h 6337300"/>
                <a:gd name="connsiteX39" fmla="*/ 2641600 w 7759700"/>
                <a:gd name="connsiteY39" fmla="*/ 1155700 h 6337300"/>
                <a:gd name="connsiteX40" fmla="*/ 2768600 w 7759700"/>
                <a:gd name="connsiteY40" fmla="*/ 1092200 h 6337300"/>
                <a:gd name="connsiteX41" fmla="*/ 2692400 w 7759700"/>
                <a:gd name="connsiteY41" fmla="*/ 1003300 h 6337300"/>
                <a:gd name="connsiteX42" fmla="*/ 2514600 w 7759700"/>
                <a:gd name="connsiteY42" fmla="*/ 1041400 h 6337300"/>
                <a:gd name="connsiteX43" fmla="*/ 2514600 w 7759700"/>
                <a:gd name="connsiteY43" fmla="*/ 1104900 h 6337300"/>
                <a:gd name="connsiteX44" fmla="*/ 2463800 w 7759700"/>
                <a:gd name="connsiteY44" fmla="*/ 1104900 h 6337300"/>
                <a:gd name="connsiteX45" fmla="*/ 2336800 w 7759700"/>
                <a:gd name="connsiteY45" fmla="*/ 1028700 h 6337300"/>
                <a:gd name="connsiteX46" fmla="*/ 2400300 w 7759700"/>
                <a:gd name="connsiteY46" fmla="*/ 952500 h 6337300"/>
                <a:gd name="connsiteX47" fmla="*/ 2463800 w 7759700"/>
                <a:gd name="connsiteY47" fmla="*/ 965200 h 6337300"/>
                <a:gd name="connsiteX48" fmla="*/ 2616200 w 7759700"/>
                <a:gd name="connsiteY48" fmla="*/ 876300 h 6337300"/>
                <a:gd name="connsiteX49" fmla="*/ 2590800 w 7759700"/>
                <a:gd name="connsiteY49" fmla="*/ 812800 h 6337300"/>
                <a:gd name="connsiteX50" fmla="*/ 2654300 w 7759700"/>
                <a:gd name="connsiteY50" fmla="*/ 787400 h 6337300"/>
                <a:gd name="connsiteX51" fmla="*/ 2692400 w 7759700"/>
                <a:gd name="connsiteY51" fmla="*/ 812800 h 6337300"/>
                <a:gd name="connsiteX52" fmla="*/ 2933700 w 7759700"/>
                <a:gd name="connsiteY52" fmla="*/ 812800 h 6337300"/>
                <a:gd name="connsiteX53" fmla="*/ 2908300 w 7759700"/>
                <a:gd name="connsiteY53" fmla="*/ 749300 h 6337300"/>
                <a:gd name="connsiteX54" fmla="*/ 2959100 w 7759700"/>
                <a:gd name="connsiteY54" fmla="*/ 660400 h 6337300"/>
                <a:gd name="connsiteX55" fmla="*/ 3048000 w 7759700"/>
                <a:gd name="connsiteY55" fmla="*/ 660400 h 6337300"/>
                <a:gd name="connsiteX56" fmla="*/ 3302000 w 7759700"/>
                <a:gd name="connsiteY56" fmla="*/ 635000 h 6337300"/>
                <a:gd name="connsiteX57" fmla="*/ 3454400 w 7759700"/>
                <a:gd name="connsiteY57" fmla="*/ 622300 h 6337300"/>
                <a:gd name="connsiteX58" fmla="*/ 3454400 w 7759700"/>
                <a:gd name="connsiteY58" fmla="*/ 622300 h 6337300"/>
                <a:gd name="connsiteX59" fmla="*/ 3454400 w 7759700"/>
                <a:gd name="connsiteY59" fmla="*/ 546100 h 6337300"/>
                <a:gd name="connsiteX60" fmla="*/ 3530600 w 7759700"/>
                <a:gd name="connsiteY60" fmla="*/ 546100 h 6337300"/>
                <a:gd name="connsiteX61" fmla="*/ 3517900 w 7759700"/>
                <a:gd name="connsiteY61" fmla="*/ 711200 h 6337300"/>
                <a:gd name="connsiteX62" fmla="*/ 3365500 w 7759700"/>
                <a:gd name="connsiteY62" fmla="*/ 723900 h 6337300"/>
                <a:gd name="connsiteX63" fmla="*/ 3187700 w 7759700"/>
                <a:gd name="connsiteY63" fmla="*/ 800100 h 6337300"/>
                <a:gd name="connsiteX64" fmla="*/ 3213100 w 7759700"/>
                <a:gd name="connsiteY64" fmla="*/ 1092200 h 6337300"/>
                <a:gd name="connsiteX65" fmla="*/ 3822700 w 7759700"/>
                <a:gd name="connsiteY65" fmla="*/ 1041400 h 6337300"/>
                <a:gd name="connsiteX66" fmla="*/ 3797300 w 7759700"/>
                <a:gd name="connsiteY66" fmla="*/ 901700 h 6337300"/>
                <a:gd name="connsiteX67" fmla="*/ 3657600 w 7759700"/>
                <a:gd name="connsiteY67" fmla="*/ 876300 h 6337300"/>
                <a:gd name="connsiteX68" fmla="*/ 3644900 w 7759700"/>
                <a:gd name="connsiteY68" fmla="*/ 838200 h 6337300"/>
                <a:gd name="connsiteX69" fmla="*/ 3797300 w 7759700"/>
                <a:gd name="connsiteY69" fmla="*/ 863600 h 6337300"/>
                <a:gd name="connsiteX70" fmla="*/ 3797300 w 7759700"/>
                <a:gd name="connsiteY70" fmla="*/ 749300 h 6337300"/>
                <a:gd name="connsiteX71" fmla="*/ 3568700 w 7759700"/>
                <a:gd name="connsiteY71" fmla="*/ 698500 h 6337300"/>
                <a:gd name="connsiteX72" fmla="*/ 3581400 w 7759700"/>
                <a:gd name="connsiteY72" fmla="*/ 609600 h 6337300"/>
                <a:gd name="connsiteX73" fmla="*/ 3759200 w 7759700"/>
                <a:gd name="connsiteY73" fmla="*/ 571500 h 6337300"/>
                <a:gd name="connsiteX74" fmla="*/ 3759200 w 7759700"/>
                <a:gd name="connsiteY74" fmla="*/ 444500 h 6337300"/>
                <a:gd name="connsiteX75" fmla="*/ 3733800 w 7759700"/>
                <a:gd name="connsiteY75" fmla="*/ 419100 h 6337300"/>
                <a:gd name="connsiteX76" fmla="*/ 3848100 w 7759700"/>
                <a:gd name="connsiteY76" fmla="*/ 355600 h 6337300"/>
                <a:gd name="connsiteX77" fmla="*/ 3860800 w 7759700"/>
                <a:gd name="connsiteY77" fmla="*/ 571500 h 6337300"/>
                <a:gd name="connsiteX78" fmla="*/ 4343400 w 7759700"/>
                <a:gd name="connsiteY78" fmla="*/ 571500 h 6337300"/>
                <a:gd name="connsiteX79" fmla="*/ 4330700 w 7759700"/>
                <a:gd name="connsiteY79" fmla="*/ 330200 h 6337300"/>
                <a:gd name="connsiteX80" fmla="*/ 4394200 w 7759700"/>
                <a:gd name="connsiteY80" fmla="*/ 330200 h 6337300"/>
                <a:gd name="connsiteX81" fmla="*/ 4419600 w 7759700"/>
                <a:gd name="connsiteY81" fmla="*/ 457200 h 6337300"/>
                <a:gd name="connsiteX82" fmla="*/ 4584700 w 7759700"/>
                <a:gd name="connsiteY82" fmla="*/ 444500 h 6337300"/>
                <a:gd name="connsiteX83" fmla="*/ 4686300 w 7759700"/>
                <a:gd name="connsiteY83" fmla="*/ 342900 h 6337300"/>
                <a:gd name="connsiteX84" fmla="*/ 4711700 w 7759700"/>
                <a:gd name="connsiteY84" fmla="*/ 647700 h 6337300"/>
                <a:gd name="connsiteX85" fmla="*/ 4864100 w 7759700"/>
                <a:gd name="connsiteY85" fmla="*/ 469900 h 6337300"/>
                <a:gd name="connsiteX86" fmla="*/ 5067300 w 7759700"/>
                <a:gd name="connsiteY86" fmla="*/ 596900 h 6337300"/>
                <a:gd name="connsiteX87" fmla="*/ 4876800 w 7759700"/>
                <a:gd name="connsiteY87" fmla="*/ 723900 h 6337300"/>
                <a:gd name="connsiteX88" fmla="*/ 5016500 w 7759700"/>
                <a:gd name="connsiteY88" fmla="*/ 889000 h 6337300"/>
                <a:gd name="connsiteX89" fmla="*/ 5156200 w 7759700"/>
                <a:gd name="connsiteY89" fmla="*/ 736600 h 6337300"/>
                <a:gd name="connsiteX90" fmla="*/ 5168900 w 7759700"/>
                <a:gd name="connsiteY90" fmla="*/ 762000 h 6337300"/>
                <a:gd name="connsiteX91" fmla="*/ 5105400 w 7759700"/>
                <a:gd name="connsiteY91" fmla="*/ 1016000 h 6337300"/>
                <a:gd name="connsiteX92" fmla="*/ 5181600 w 7759700"/>
                <a:gd name="connsiteY92" fmla="*/ 1054100 h 6337300"/>
                <a:gd name="connsiteX93" fmla="*/ 5181600 w 7759700"/>
                <a:gd name="connsiteY93" fmla="*/ 1054100 h 6337300"/>
                <a:gd name="connsiteX94" fmla="*/ 5257800 w 7759700"/>
                <a:gd name="connsiteY94" fmla="*/ 800100 h 6337300"/>
                <a:gd name="connsiteX95" fmla="*/ 5448300 w 7759700"/>
                <a:gd name="connsiteY95" fmla="*/ 825500 h 6337300"/>
                <a:gd name="connsiteX96" fmla="*/ 5549900 w 7759700"/>
                <a:gd name="connsiteY96" fmla="*/ 673100 h 6337300"/>
                <a:gd name="connsiteX97" fmla="*/ 5549900 w 7759700"/>
                <a:gd name="connsiteY97" fmla="*/ 673100 h 6337300"/>
                <a:gd name="connsiteX98" fmla="*/ 5689600 w 7759700"/>
                <a:gd name="connsiteY98" fmla="*/ 647700 h 6337300"/>
                <a:gd name="connsiteX99" fmla="*/ 5461000 w 7759700"/>
                <a:gd name="connsiteY99" fmla="*/ 965200 h 6337300"/>
                <a:gd name="connsiteX100" fmla="*/ 5194300 w 7759700"/>
                <a:gd name="connsiteY100" fmla="*/ 1054100 h 6337300"/>
                <a:gd name="connsiteX101" fmla="*/ 5219700 w 7759700"/>
                <a:gd name="connsiteY101" fmla="*/ 1130300 h 6337300"/>
                <a:gd name="connsiteX102" fmla="*/ 5549900 w 7759700"/>
                <a:gd name="connsiteY102" fmla="*/ 1041400 h 6337300"/>
                <a:gd name="connsiteX103" fmla="*/ 5740400 w 7759700"/>
                <a:gd name="connsiteY103" fmla="*/ 698500 h 6337300"/>
                <a:gd name="connsiteX104" fmla="*/ 5842000 w 7759700"/>
                <a:gd name="connsiteY104" fmla="*/ 850900 h 6337300"/>
                <a:gd name="connsiteX105" fmla="*/ 5981700 w 7759700"/>
                <a:gd name="connsiteY105" fmla="*/ 927100 h 6337300"/>
                <a:gd name="connsiteX106" fmla="*/ 6337300 w 7759700"/>
                <a:gd name="connsiteY106" fmla="*/ 787400 h 6337300"/>
                <a:gd name="connsiteX107" fmla="*/ 7099300 w 7759700"/>
                <a:gd name="connsiteY107" fmla="*/ 304800 h 6337300"/>
                <a:gd name="connsiteX108" fmla="*/ 7404100 w 7759700"/>
                <a:gd name="connsiteY108" fmla="*/ 266700 h 6337300"/>
                <a:gd name="connsiteX109" fmla="*/ 7645400 w 7759700"/>
                <a:gd name="connsiteY109" fmla="*/ 0 h 6337300"/>
                <a:gd name="connsiteX110" fmla="*/ 7759700 w 7759700"/>
                <a:gd name="connsiteY110" fmla="*/ 0 h 6337300"/>
                <a:gd name="connsiteX111" fmla="*/ 7620000 w 7759700"/>
                <a:gd name="connsiteY111" fmla="*/ 38100 h 6337300"/>
                <a:gd name="connsiteX112" fmla="*/ 7442200 w 7759700"/>
                <a:gd name="connsiteY112" fmla="*/ 266700 h 6337300"/>
                <a:gd name="connsiteX113" fmla="*/ 7061200 w 7759700"/>
                <a:gd name="connsiteY113" fmla="*/ 368300 h 6337300"/>
                <a:gd name="connsiteX114" fmla="*/ 6807200 w 7759700"/>
                <a:gd name="connsiteY114" fmla="*/ 584200 h 6337300"/>
                <a:gd name="connsiteX115" fmla="*/ 6540500 w 7759700"/>
                <a:gd name="connsiteY115" fmla="*/ 762000 h 6337300"/>
                <a:gd name="connsiteX116" fmla="*/ 6210300 w 7759700"/>
                <a:gd name="connsiteY116" fmla="*/ 965200 h 6337300"/>
                <a:gd name="connsiteX117" fmla="*/ 5778500 w 7759700"/>
                <a:gd name="connsiteY117" fmla="*/ 1155700 h 6337300"/>
                <a:gd name="connsiteX118" fmla="*/ 5829300 w 7759700"/>
                <a:gd name="connsiteY118" fmla="*/ 1244600 h 6337300"/>
                <a:gd name="connsiteX119" fmla="*/ 6096000 w 7759700"/>
                <a:gd name="connsiteY119" fmla="*/ 1117600 h 6337300"/>
                <a:gd name="connsiteX120" fmla="*/ 6083300 w 7759700"/>
                <a:gd name="connsiteY120" fmla="*/ 1168400 h 6337300"/>
                <a:gd name="connsiteX121" fmla="*/ 5905500 w 7759700"/>
                <a:gd name="connsiteY121" fmla="*/ 1282700 h 6337300"/>
                <a:gd name="connsiteX122" fmla="*/ 5905500 w 7759700"/>
                <a:gd name="connsiteY122" fmla="*/ 1371600 h 6337300"/>
                <a:gd name="connsiteX123" fmla="*/ 5892800 w 7759700"/>
                <a:gd name="connsiteY123" fmla="*/ 1473200 h 6337300"/>
                <a:gd name="connsiteX124" fmla="*/ 5753100 w 7759700"/>
                <a:gd name="connsiteY124" fmla="*/ 1498600 h 6337300"/>
                <a:gd name="connsiteX125" fmla="*/ 5816600 w 7759700"/>
                <a:gd name="connsiteY125" fmla="*/ 1320800 h 6337300"/>
                <a:gd name="connsiteX126" fmla="*/ 5702300 w 7759700"/>
                <a:gd name="connsiteY126" fmla="*/ 1219200 h 6337300"/>
                <a:gd name="connsiteX127" fmla="*/ 5448300 w 7759700"/>
                <a:gd name="connsiteY127" fmla="*/ 1295400 h 6337300"/>
                <a:gd name="connsiteX128" fmla="*/ 5422900 w 7759700"/>
                <a:gd name="connsiteY128" fmla="*/ 1397000 h 6337300"/>
                <a:gd name="connsiteX129" fmla="*/ 5651500 w 7759700"/>
                <a:gd name="connsiteY129" fmla="*/ 1460500 h 6337300"/>
                <a:gd name="connsiteX130" fmla="*/ 5562600 w 7759700"/>
                <a:gd name="connsiteY130" fmla="*/ 1524000 h 6337300"/>
                <a:gd name="connsiteX131" fmla="*/ 5283200 w 7759700"/>
                <a:gd name="connsiteY131" fmla="*/ 1460500 h 6337300"/>
                <a:gd name="connsiteX132" fmla="*/ 5168900 w 7759700"/>
                <a:gd name="connsiteY132" fmla="*/ 1574800 h 6337300"/>
                <a:gd name="connsiteX133" fmla="*/ 5270500 w 7759700"/>
                <a:gd name="connsiteY133" fmla="*/ 1778000 h 6337300"/>
                <a:gd name="connsiteX134" fmla="*/ 5511800 w 7759700"/>
                <a:gd name="connsiteY134" fmla="*/ 1790700 h 6337300"/>
                <a:gd name="connsiteX135" fmla="*/ 5689600 w 7759700"/>
                <a:gd name="connsiteY135" fmla="*/ 1574800 h 6337300"/>
                <a:gd name="connsiteX136" fmla="*/ 5600700 w 7759700"/>
                <a:gd name="connsiteY136" fmla="*/ 1549400 h 6337300"/>
                <a:gd name="connsiteX137" fmla="*/ 5664200 w 7759700"/>
                <a:gd name="connsiteY137" fmla="*/ 1473200 h 6337300"/>
                <a:gd name="connsiteX138" fmla="*/ 5753100 w 7759700"/>
                <a:gd name="connsiteY138" fmla="*/ 1549400 h 6337300"/>
                <a:gd name="connsiteX139" fmla="*/ 5892800 w 7759700"/>
                <a:gd name="connsiteY139" fmla="*/ 1524000 h 6337300"/>
                <a:gd name="connsiteX140" fmla="*/ 6096000 w 7759700"/>
                <a:gd name="connsiteY140" fmla="*/ 1498600 h 6337300"/>
                <a:gd name="connsiteX141" fmla="*/ 6324600 w 7759700"/>
                <a:gd name="connsiteY141" fmla="*/ 1257300 h 6337300"/>
                <a:gd name="connsiteX142" fmla="*/ 6515100 w 7759700"/>
                <a:gd name="connsiteY142" fmla="*/ 1130300 h 6337300"/>
                <a:gd name="connsiteX143" fmla="*/ 6692900 w 7759700"/>
                <a:gd name="connsiteY143" fmla="*/ 1104900 h 6337300"/>
                <a:gd name="connsiteX144" fmla="*/ 6502400 w 7759700"/>
                <a:gd name="connsiteY144" fmla="*/ 1181100 h 6337300"/>
                <a:gd name="connsiteX145" fmla="*/ 6438900 w 7759700"/>
                <a:gd name="connsiteY145" fmla="*/ 1308100 h 6337300"/>
                <a:gd name="connsiteX146" fmla="*/ 6286500 w 7759700"/>
                <a:gd name="connsiteY146" fmla="*/ 1409700 h 6337300"/>
                <a:gd name="connsiteX147" fmla="*/ 6108700 w 7759700"/>
                <a:gd name="connsiteY147" fmla="*/ 1587500 h 6337300"/>
                <a:gd name="connsiteX148" fmla="*/ 6096000 w 7759700"/>
                <a:gd name="connsiteY148" fmla="*/ 1676400 h 6337300"/>
                <a:gd name="connsiteX149" fmla="*/ 6235700 w 7759700"/>
                <a:gd name="connsiteY149" fmla="*/ 1651000 h 6337300"/>
                <a:gd name="connsiteX150" fmla="*/ 6362700 w 7759700"/>
                <a:gd name="connsiteY150" fmla="*/ 1714500 h 6337300"/>
                <a:gd name="connsiteX151" fmla="*/ 6464300 w 7759700"/>
                <a:gd name="connsiteY151" fmla="*/ 1905000 h 6337300"/>
                <a:gd name="connsiteX152" fmla="*/ 6477000 w 7759700"/>
                <a:gd name="connsiteY152" fmla="*/ 2133600 h 6337300"/>
                <a:gd name="connsiteX153" fmla="*/ 6388100 w 7759700"/>
                <a:gd name="connsiteY153" fmla="*/ 2260600 h 6337300"/>
                <a:gd name="connsiteX154" fmla="*/ 6362700 w 7759700"/>
                <a:gd name="connsiteY154" fmla="*/ 2019300 h 6337300"/>
                <a:gd name="connsiteX155" fmla="*/ 6299200 w 7759700"/>
                <a:gd name="connsiteY155" fmla="*/ 1828800 h 6337300"/>
                <a:gd name="connsiteX156" fmla="*/ 6146800 w 7759700"/>
                <a:gd name="connsiteY156" fmla="*/ 1790700 h 6337300"/>
                <a:gd name="connsiteX157" fmla="*/ 5981700 w 7759700"/>
                <a:gd name="connsiteY157" fmla="*/ 1803400 h 6337300"/>
                <a:gd name="connsiteX158" fmla="*/ 5905500 w 7759700"/>
                <a:gd name="connsiteY158" fmla="*/ 1765300 h 6337300"/>
                <a:gd name="connsiteX159" fmla="*/ 5575300 w 7759700"/>
                <a:gd name="connsiteY159" fmla="*/ 1905000 h 6337300"/>
                <a:gd name="connsiteX160" fmla="*/ 5626100 w 7759700"/>
                <a:gd name="connsiteY160" fmla="*/ 2044700 h 6337300"/>
                <a:gd name="connsiteX161" fmla="*/ 5664200 w 7759700"/>
                <a:gd name="connsiteY161" fmla="*/ 2032000 h 6337300"/>
                <a:gd name="connsiteX162" fmla="*/ 5842000 w 7759700"/>
                <a:gd name="connsiteY162" fmla="*/ 1943100 h 6337300"/>
                <a:gd name="connsiteX163" fmla="*/ 5867400 w 7759700"/>
                <a:gd name="connsiteY163" fmla="*/ 1968500 h 6337300"/>
                <a:gd name="connsiteX164" fmla="*/ 5753100 w 7759700"/>
                <a:gd name="connsiteY164" fmla="*/ 2070100 h 6337300"/>
                <a:gd name="connsiteX165" fmla="*/ 5803900 w 7759700"/>
                <a:gd name="connsiteY165" fmla="*/ 2146300 h 6337300"/>
                <a:gd name="connsiteX166" fmla="*/ 5969000 w 7759700"/>
                <a:gd name="connsiteY166" fmla="*/ 2133600 h 6337300"/>
                <a:gd name="connsiteX167" fmla="*/ 6007100 w 7759700"/>
                <a:gd name="connsiteY167" fmla="*/ 2222500 h 6337300"/>
                <a:gd name="connsiteX168" fmla="*/ 6197600 w 7759700"/>
                <a:gd name="connsiteY168" fmla="*/ 2184400 h 6337300"/>
                <a:gd name="connsiteX169" fmla="*/ 6159500 w 7759700"/>
                <a:gd name="connsiteY169" fmla="*/ 2336800 h 6337300"/>
                <a:gd name="connsiteX170" fmla="*/ 6096000 w 7759700"/>
                <a:gd name="connsiteY170" fmla="*/ 2374900 h 6337300"/>
                <a:gd name="connsiteX171" fmla="*/ 6070600 w 7759700"/>
                <a:gd name="connsiteY171" fmla="*/ 2298700 h 6337300"/>
                <a:gd name="connsiteX172" fmla="*/ 5600700 w 7759700"/>
                <a:gd name="connsiteY172" fmla="*/ 2247900 h 6337300"/>
                <a:gd name="connsiteX173" fmla="*/ 5715000 w 7759700"/>
                <a:gd name="connsiteY173" fmla="*/ 2413000 h 6337300"/>
                <a:gd name="connsiteX174" fmla="*/ 6337300 w 7759700"/>
                <a:gd name="connsiteY174" fmla="*/ 2413000 h 6337300"/>
                <a:gd name="connsiteX175" fmla="*/ 6985000 w 7759700"/>
                <a:gd name="connsiteY175" fmla="*/ 2667000 h 6337300"/>
                <a:gd name="connsiteX176" fmla="*/ 6413500 w 7759700"/>
                <a:gd name="connsiteY176" fmla="*/ 2514600 h 6337300"/>
                <a:gd name="connsiteX177" fmla="*/ 6248400 w 7759700"/>
                <a:gd name="connsiteY177" fmla="*/ 2527300 h 6337300"/>
                <a:gd name="connsiteX178" fmla="*/ 6375400 w 7759700"/>
                <a:gd name="connsiteY178" fmla="*/ 2616200 h 6337300"/>
                <a:gd name="connsiteX179" fmla="*/ 6350000 w 7759700"/>
                <a:gd name="connsiteY179" fmla="*/ 2717800 h 6337300"/>
                <a:gd name="connsiteX180" fmla="*/ 6032500 w 7759700"/>
                <a:gd name="connsiteY180" fmla="*/ 2552700 h 6337300"/>
                <a:gd name="connsiteX181" fmla="*/ 6070600 w 7759700"/>
                <a:gd name="connsiteY181" fmla="*/ 2794000 h 6337300"/>
                <a:gd name="connsiteX182" fmla="*/ 6273800 w 7759700"/>
                <a:gd name="connsiteY182" fmla="*/ 2844800 h 6337300"/>
                <a:gd name="connsiteX183" fmla="*/ 6540500 w 7759700"/>
                <a:gd name="connsiteY183" fmla="*/ 2844800 h 6337300"/>
                <a:gd name="connsiteX184" fmla="*/ 6629400 w 7759700"/>
                <a:gd name="connsiteY184" fmla="*/ 2857500 h 6337300"/>
                <a:gd name="connsiteX185" fmla="*/ 6591300 w 7759700"/>
                <a:gd name="connsiteY185" fmla="*/ 2933700 h 6337300"/>
                <a:gd name="connsiteX186" fmla="*/ 6426200 w 7759700"/>
                <a:gd name="connsiteY186" fmla="*/ 2984500 h 6337300"/>
                <a:gd name="connsiteX187" fmla="*/ 6489700 w 7759700"/>
                <a:gd name="connsiteY187" fmla="*/ 3111500 h 6337300"/>
                <a:gd name="connsiteX188" fmla="*/ 6451600 w 7759700"/>
                <a:gd name="connsiteY188" fmla="*/ 3238500 h 6337300"/>
                <a:gd name="connsiteX189" fmla="*/ 6540500 w 7759700"/>
                <a:gd name="connsiteY189" fmla="*/ 3302000 h 6337300"/>
                <a:gd name="connsiteX190" fmla="*/ 6464300 w 7759700"/>
                <a:gd name="connsiteY190" fmla="*/ 3327400 h 6337300"/>
                <a:gd name="connsiteX191" fmla="*/ 6362700 w 7759700"/>
                <a:gd name="connsiteY191" fmla="*/ 3289300 h 6337300"/>
                <a:gd name="connsiteX192" fmla="*/ 6324600 w 7759700"/>
                <a:gd name="connsiteY192" fmla="*/ 2984500 h 6337300"/>
                <a:gd name="connsiteX193" fmla="*/ 6070600 w 7759700"/>
                <a:gd name="connsiteY193" fmla="*/ 2908300 h 6337300"/>
                <a:gd name="connsiteX194" fmla="*/ 6146800 w 7759700"/>
                <a:gd name="connsiteY194" fmla="*/ 3251200 h 6337300"/>
                <a:gd name="connsiteX195" fmla="*/ 5969000 w 7759700"/>
                <a:gd name="connsiteY195" fmla="*/ 3263900 h 6337300"/>
                <a:gd name="connsiteX196" fmla="*/ 5892800 w 7759700"/>
                <a:gd name="connsiteY196" fmla="*/ 2781300 h 6337300"/>
                <a:gd name="connsiteX197" fmla="*/ 5689600 w 7759700"/>
                <a:gd name="connsiteY197" fmla="*/ 2679700 h 6337300"/>
                <a:gd name="connsiteX198" fmla="*/ 5791200 w 7759700"/>
                <a:gd name="connsiteY198" fmla="*/ 3441700 h 6337300"/>
                <a:gd name="connsiteX199" fmla="*/ 6070600 w 7759700"/>
                <a:gd name="connsiteY199" fmla="*/ 3429000 h 6337300"/>
                <a:gd name="connsiteX200" fmla="*/ 6388100 w 7759700"/>
                <a:gd name="connsiteY200" fmla="*/ 3479800 h 6337300"/>
                <a:gd name="connsiteX201" fmla="*/ 6324600 w 7759700"/>
                <a:gd name="connsiteY201" fmla="*/ 3606800 h 6337300"/>
                <a:gd name="connsiteX202" fmla="*/ 6159500 w 7759700"/>
                <a:gd name="connsiteY202" fmla="*/ 3581400 h 6337300"/>
                <a:gd name="connsiteX203" fmla="*/ 6007100 w 7759700"/>
                <a:gd name="connsiteY203" fmla="*/ 3886200 h 6337300"/>
                <a:gd name="connsiteX204" fmla="*/ 5829300 w 7759700"/>
                <a:gd name="connsiteY204" fmla="*/ 3822700 h 6337300"/>
                <a:gd name="connsiteX205" fmla="*/ 5905500 w 7759700"/>
                <a:gd name="connsiteY205" fmla="*/ 3657600 h 6337300"/>
                <a:gd name="connsiteX206" fmla="*/ 5791200 w 7759700"/>
                <a:gd name="connsiteY206" fmla="*/ 3568700 h 6337300"/>
                <a:gd name="connsiteX207" fmla="*/ 5600700 w 7759700"/>
                <a:gd name="connsiteY207" fmla="*/ 3898900 h 6337300"/>
                <a:gd name="connsiteX208" fmla="*/ 5727700 w 7759700"/>
                <a:gd name="connsiteY208" fmla="*/ 4000500 h 6337300"/>
                <a:gd name="connsiteX209" fmla="*/ 5994400 w 7759700"/>
                <a:gd name="connsiteY209" fmla="*/ 4165600 h 6337300"/>
                <a:gd name="connsiteX210" fmla="*/ 5943600 w 7759700"/>
                <a:gd name="connsiteY210" fmla="*/ 4241800 h 6337300"/>
                <a:gd name="connsiteX211" fmla="*/ 5829300 w 7759700"/>
                <a:gd name="connsiteY211" fmla="*/ 4203700 h 6337300"/>
                <a:gd name="connsiteX212" fmla="*/ 5676900 w 7759700"/>
                <a:gd name="connsiteY212" fmla="*/ 4305300 h 6337300"/>
                <a:gd name="connsiteX213" fmla="*/ 5613400 w 7759700"/>
                <a:gd name="connsiteY213" fmla="*/ 4267200 h 6337300"/>
                <a:gd name="connsiteX214" fmla="*/ 5664200 w 7759700"/>
                <a:gd name="connsiteY214" fmla="*/ 4114800 h 6337300"/>
                <a:gd name="connsiteX215" fmla="*/ 5537200 w 7759700"/>
                <a:gd name="connsiteY215" fmla="*/ 4000500 h 6337300"/>
                <a:gd name="connsiteX216" fmla="*/ 5461000 w 7759700"/>
                <a:gd name="connsiteY216" fmla="*/ 4178300 h 6337300"/>
                <a:gd name="connsiteX217" fmla="*/ 5613400 w 7759700"/>
                <a:gd name="connsiteY217" fmla="*/ 4356100 h 6337300"/>
                <a:gd name="connsiteX218" fmla="*/ 5448300 w 7759700"/>
                <a:gd name="connsiteY218" fmla="*/ 4483100 h 6337300"/>
                <a:gd name="connsiteX219" fmla="*/ 5346700 w 7759700"/>
                <a:gd name="connsiteY219" fmla="*/ 4406900 h 6337300"/>
                <a:gd name="connsiteX220" fmla="*/ 5410200 w 7759700"/>
                <a:gd name="connsiteY220" fmla="*/ 4305300 h 6337300"/>
                <a:gd name="connsiteX221" fmla="*/ 5295900 w 7759700"/>
                <a:gd name="connsiteY221" fmla="*/ 4013200 h 6337300"/>
                <a:gd name="connsiteX222" fmla="*/ 5080000 w 7759700"/>
                <a:gd name="connsiteY222" fmla="*/ 4305300 h 6337300"/>
                <a:gd name="connsiteX223" fmla="*/ 5410200 w 7759700"/>
                <a:gd name="connsiteY223" fmla="*/ 4559300 h 6337300"/>
                <a:gd name="connsiteX224" fmla="*/ 5334000 w 7759700"/>
                <a:gd name="connsiteY224" fmla="*/ 4610100 h 6337300"/>
                <a:gd name="connsiteX225" fmla="*/ 5194300 w 7759700"/>
                <a:gd name="connsiteY225" fmla="*/ 4495800 h 6337300"/>
                <a:gd name="connsiteX226" fmla="*/ 5143500 w 7759700"/>
                <a:gd name="connsiteY226" fmla="*/ 4660900 h 6337300"/>
                <a:gd name="connsiteX227" fmla="*/ 5156200 w 7759700"/>
                <a:gd name="connsiteY227" fmla="*/ 4800600 h 6337300"/>
                <a:gd name="connsiteX228" fmla="*/ 5232400 w 7759700"/>
                <a:gd name="connsiteY228" fmla="*/ 4914900 h 6337300"/>
                <a:gd name="connsiteX229" fmla="*/ 5219700 w 7759700"/>
                <a:gd name="connsiteY229" fmla="*/ 5105400 h 6337300"/>
                <a:gd name="connsiteX230" fmla="*/ 5092700 w 7759700"/>
                <a:gd name="connsiteY230" fmla="*/ 5016500 h 6337300"/>
                <a:gd name="connsiteX231" fmla="*/ 5029200 w 7759700"/>
                <a:gd name="connsiteY231" fmla="*/ 5054600 h 6337300"/>
                <a:gd name="connsiteX232" fmla="*/ 5130800 w 7759700"/>
                <a:gd name="connsiteY232" fmla="*/ 5194300 h 6337300"/>
                <a:gd name="connsiteX233" fmla="*/ 5041900 w 7759700"/>
                <a:gd name="connsiteY233" fmla="*/ 5232400 h 6337300"/>
                <a:gd name="connsiteX234" fmla="*/ 4914900 w 7759700"/>
                <a:gd name="connsiteY234" fmla="*/ 5041900 h 6337300"/>
                <a:gd name="connsiteX235" fmla="*/ 4826000 w 7759700"/>
                <a:gd name="connsiteY235" fmla="*/ 5295900 h 6337300"/>
                <a:gd name="connsiteX236" fmla="*/ 4953000 w 7759700"/>
                <a:gd name="connsiteY236" fmla="*/ 5410200 h 6337300"/>
                <a:gd name="connsiteX237" fmla="*/ 4813300 w 7759700"/>
                <a:gd name="connsiteY237" fmla="*/ 5651500 h 6337300"/>
                <a:gd name="connsiteX238" fmla="*/ 4673600 w 7759700"/>
                <a:gd name="connsiteY238" fmla="*/ 5626100 h 6337300"/>
                <a:gd name="connsiteX239" fmla="*/ 4775200 w 7759700"/>
                <a:gd name="connsiteY239" fmla="*/ 5461000 h 6337300"/>
                <a:gd name="connsiteX240" fmla="*/ 4686300 w 7759700"/>
                <a:gd name="connsiteY240" fmla="*/ 5308600 h 6337300"/>
                <a:gd name="connsiteX241" fmla="*/ 4470400 w 7759700"/>
                <a:gd name="connsiteY241" fmla="*/ 5613400 h 6337300"/>
                <a:gd name="connsiteX242" fmla="*/ 4610100 w 7759700"/>
                <a:gd name="connsiteY242" fmla="*/ 5727700 h 6337300"/>
                <a:gd name="connsiteX243" fmla="*/ 4521200 w 7759700"/>
                <a:gd name="connsiteY243" fmla="*/ 5930900 h 6337300"/>
                <a:gd name="connsiteX244" fmla="*/ 4419600 w 7759700"/>
                <a:gd name="connsiteY244" fmla="*/ 5854700 h 6337300"/>
                <a:gd name="connsiteX245" fmla="*/ 4343400 w 7759700"/>
                <a:gd name="connsiteY245" fmla="*/ 5943600 h 6337300"/>
                <a:gd name="connsiteX246" fmla="*/ 4381500 w 7759700"/>
                <a:gd name="connsiteY246" fmla="*/ 5981700 h 6337300"/>
                <a:gd name="connsiteX247" fmla="*/ 4419600 w 7759700"/>
                <a:gd name="connsiteY247" fmla="*/ 5969000 h 6337300"/>
                <a:gd name="connsiteX248" fmla="*/ 4445000 w 7759700"/>
                <a:gd name="connsiteY248" fmla="*/ 6019800 h 6337300"/>
                <a:gd name="connsiteX249" fmla="*/ 4381500 w 7759700"/>
                <a:gd name="connsiteY249" fmla="*/ 6096000 h 6337300"/>
                <a:gd name="connsiteX250" fmla="*/ 4330700 w 7759700"/>
                <a:gd name="connsiteY250" fmla="*/ 6083300 h 6337300"/>
                <a:gd name="connsiteX251" fmla="*/ 4368800 w 7759700"/>
                <a:gd name="connsiteY251" fmla="*/ 6032500 h 6337300"/>
                <a:gd name="connsiteX252" fmla="*/ 4318000 w 7759700"/>
                <a:gd name="connsiteY252" fmla="*/ 5994400 h 6337300"/>
                <a:gd name="connsiteX253" fmla="*/ 4216400 w 7759700"/>
                <a:gd name="connsiteY253" fmla="*/ 6096000 h 6337300"/>
                <a:gd name="connsiteX254" fmla="*/ 4318000 w 7759700"/>
                <a:gd name="connsiteY254" fmla="*/ 6159500 h 6337300"/>
                <a:gd name="connsiteX255" fmla="*/ 4140200 w 7759700"/>
                <a:gd name="connsiteY255" fmla="*/ 6235700 h 6337300"/>
                <a:gd name="connsiteX256" fmla="*/ 4038600 w 7759700"/>
                <a:gd name="connsiteY256" fmla="*/ 6235700 h 6337300"/>
                <a:gd name="connsiteX257" fmla="*/ 3949700 w 7759700"/>
                <a:gd name="connsiteY257" fmla="*/ 6299200 h 6337300"/>
                <a:gd name="connsiteX258" fmla="*/ 3289300 w 7759700"/>
                <a:gd name="connsiteY258" fmla="*/ 5715000 h 6337300"/>
                <a:gd name="connsiteX259" fmla="*/ 3213100 w 7759700"/>
                <a:gd name="connsiteY259" fmla="*/ 5715000 h 6337300"/>
                <a:gd name="connsiteX260" fmla="*/ 2895600 w 7759700"/>
                <a:gd name="connsiteY260" fmla="*/ 5969000 h 6337300"/>
                <a:gd name="connsiteX261" fmla="*/ 2870200 w 7759700"/>
                <a:gd name="connsiteY261" fmla="*/ 5930900 h 6337300"/>
                <a:gd name="connsiteX262" fmla="*/ 3213100 w 7759700"/>
                <a:gd name="connsiteY262" fmla="*/ 5664200 h 6337300"/>
                <a:gd name="connsiteX263" fmla="*/ 3048000 w 7759700"/>
                <a:gd name="connsiteY263" fmla="*/ 5511800 h 6337300"/>
                <a:gd name="connsiteX264" fmla="*/ 2400300 w 7759700"/>
                <a:gd name="connsiteY264" fmla="*/ 6019800 h 6337300"/>
                <a:gd name="connsiteX265" fmla="*/ 2489200 w 7759700"/>
                <a:gd name="connsiteY265" fmla="*/ 6096000 h 6337300"/>
                <a:gd name="connsiteX266" fmla="*/ 2692400 w 7759700"/>
                <a:gd name="connsiteY266" fmla="*/ 5943600 h 6337300"/>
                <a:gd name="connsiteX267" fmla="*/ 2743200 w 7759700"/>
                <a:gd name="connsiteY267" fmla="*/ 6007100 h 6337300"/>
                <a:gd name="connsiteX268" fmla="*/ 2832100 w 7759700"/>
                <a:gd name="connsiteY268" fmla="*/ 5969000 h 6337300"/>
                <a:gd name="connsiteX269" fmla="*/ 2857500 w 7759700"/>
                <a:gd name="connsiteY269" fmla="*/ 6007100 h 6337300"/>
                <a:gd name="connsiteX270" fmla="*/ 2679700 w 7759700"/>
                <a:gd name="connsiteY270" fmla="*/ 6146800 h 6337300"/>
                <a:gd name="connsiteX271" fmla="*/ 2819400 w 7759700"/>
                <a:gd name="connsiteY271" fmla="*/ 6311900 h 6337300"/>
                <a:gd name="connsiteX272" fmla="*/ 3365500 w 7759700"/>
                <a:gd name="connsiteY272" fmla="*/ 5867400 h 6337300"/>
                <a:gd name="connsiteX273" fmla="*/ 3924300 w 7759700"/>
                <a:gd name="connsiteY273" fmla="*/ 6337300 h 6337300"/>
                <a:gd name="connsiteX0" fmla="*/ 0 w 7759700"/>
                <a:gd name="connsiteY0" fmla="*/ 2133600 h 6370337"/>
                <a:gd name="connsiteX1" fmla="*/ 279400 w 7759700"/>
                <a:gd name="connsiteY1" fmla="*/ 2070100 h 6370337"/>
                <a:gd name="connsiteX2" fmla="*/ 317500 w 7759700"/>
                <a:gd name="connsiteY2" fmla="*/ 2032000 h 6370337"/>
                <a:gd name="connsiteX3" fmla="*/ 711200 w 7759700"/>
                <a:gd name="connsiteY3" fmla="*/ 1943100 h 6370337"/>
                <a:gd name="connsiteX4" fmla="*/ 850900 w 7759700"/>
                <a:gd name="connsiteY4" fmla="*/ 1828800 h 6370337"/>
                <a:gd name="connsiteX5" fmla="*/ 1257300 w 7759700"/>
                <a:gd name="connsiteY5" fmla="*/ 1854200 h 6370337"/>
                <a:gd name="connsiteX6" fmla="*/ 1511300 w 7759700"/>
                <a:gd name="connsiteY6" fmla="*/ 1714500 h 6370337"/>
                <a:gd name="connsiteX7" fmla="*/ 1511300 w 7759700"/>
                <a:gd name="connsiteY7" fmla="*/ 1714500 h 6370337"/>
                <a:gd name="connsiteX8" fmla="*/ 1676400 w 7759700"/>
                <a:gd name="connsiteY8" fmla="*/ 1701800 h 6370337"/>
                <a:gd name="connsiteX9" fmla="*/ 2006600 w 7759700"/>
                <a:gd name="connsiteY9" fmla="*/ 1651000 h 6370337"/>
                <a:gd name="connsiteX10" fmla="*/ 2095500 w 7759700"/>
                <a:gd name="connsiteY10" fmla="*/ 1612900 h 6370337"/>
                <a:gd name="connsiteX11" fmla="*/ 2095500 w 7759700"/>
                <a:gd name="connsiteY11" fmla="*/ 1562100 h 6370337"/>
                <a:gd name="connsiteX12" fmla="*/ 2057400 w 7759700"/>
                <a:gd name="connsiteY12" fmla="*/ 1562100 h 6370337"/>
                <a:gd name="connsiteX13" fmla="*/ 1993900 w 7759700"/>
                <a:gd name="connsiteY13" fmla="*/ 1435100 h 6370337"/>
                <a:gd name="connsiteX14" fmla="*/ 2133600 w 7759700"/>
                <a:gd name="connsiteY14" fmla="*/ 1333500 h 6370337"/>
                <a:gd name="connsiteX15" fmla="*/ 2070100 w 7759700"/>
                <a:gd name="connsiteY15" fmla="*/ 1320800 h 6370337"/>
                <a:gd name="connsiteX16" fmla="*/ 1981200 w 7759700"/>
                <a:gd name="connsiteY16" fmla="*/ 1320800 h 6370337"/>
                <a:gd name="connsiteX17" fmla="*/ 1968500 w 7759700"/>
                <a:gd name="connsiteY17" fmla="*/ 1244600 h 6370337"/>
                <a:gd name="connsiteX18" fmla="*/ 2120900 w 7759700"/>
                <a:gd name="connsiteY18" fmla="*/ 1244600 h 6370337"/>
                <a:gd name="connsiteX19" fmla="*/ 2171700 w 7759700"/>
                <a:gd name="connsiteY19" fmla="*/ 1219200 h 6370337"/>
                <a:gd name="connsiteX20" fmla="*/ 2108200 w 7759700"/>
                <a:gd name="connsiteY20" fmla="*/ 1130300 h 6370337"/>
                <a:gd name="connsiteX21" fmla="*/ 2120900 w 7759700"/>
                <a:gd name="connsiteY21" fmla="*/ 1066800 h 6370337"/>
                <a:gd name="connsiteX22" fmla="*/ 2222500 w 7759700"/>
                <a:gd name="connsiteY22" fmla="*/ 1016000 h 6370337"/>
                <a:gd name="connsiteX23" fmla="*/ 2362200 w 7759700"/>
                <a:gd name="connsiteY23" fmla="*/ 1066800 h 6370337"/>
                <a:gd name="connsiteX24" fmla="*/ 2400300 w 7759700"/>
                <a:gd name="connsiteY24" fmla="*/ 1117600 h 6370337"/>
                <a:gd name="connsiteX25" fmla="*/ 2362200 w 7759700"/>
                <a:gd name="connsiteY25" fmla="*/ 1193800 h 6370337"/>
                <a:gd name="connsiteX26" fmla="*/ 2362200 w 7759700"/>
                <a:gd name="connsiteY26" fmla="*/ 1447800 h 6370337"/>
                <a:gd name="connsiteX27" fmla="*/ 2628900 w 7759700"/>
                <a:gd name="connsiteY27" fmla="*/ 1676400 h 6370337"/>
                <a:gd name="connsiteX28" fmla="*/ 3073400 w 7759700"/>
                <a:gd name="connsiteY28" fmla="*/ 1638300 h 6370337"/>
                <a:gd name="connsiteX29" fmla="*/ 2971800 w 7759700"/>
                <a:gd name="connsiteY29" fmla="*/ 1435100 h 6370337"/>
                <a:gd name="connsiteX30" fmla="*/ 2806700 w 7759700"/>
                <a:gd name="connsiteY30" fmla="*/ 1485900 h 6370337"/>
                <a:gd name="connsiteX31" fmla="*/ 2768600 w 7759700"/>
                <a:gd name="connsiteY31" fmla="*/ 1435100 h 6370337"/>
                <a:gd name="connsiteX32" fmla="*/ 2933700 w 7759700"/>
                <a:gd name="connsiteY32" fmla="*/ 1384300 h 6370337"/>
                <a:gd name="connsiteX33" fmla="*/ 2870200 w 7759700"/>
                <a:gd name="connsiteY33" fmla="*/ 1270000 h 6370337"/>
                <a:gd name="connsiteX34" fmla="*/ 2730500 w 7759700"/>
                <a:gd name="connsiteY34" fmla="*/ 1320800 h 6370337"/>
                <a:gd name="connsiteX35" fmla="*/ 2705100 w 7759700"/>
                <a:gd name="connsiteY35" fmla="*/ 1270000 h 6370337"/>
                <a:gd name="connsiteX36" fmla="*/ 2832100 w 7759700"/>
                <a:gd name="connsiteY36" fmla="*/ 1219200 h 6370337"/>
                <a:gd name="connsiteX37" fmla="*/ 2781300 w 7759700"/>
                <a:gd name="connsiteY37" fmla="*/ 1155700 h 6370337"/>
                <a:gd name="connsiteX38" fmla="*/ 2641600 w 7759700"/>
                <a:gd name="connsiteY38" fmla="*/ 1181100 h 6370337"/>
                <a:gd name="connsiteX39" fmla="*/ 2641600 w 7759700"/>
                <a:gd name="connsiteY39" fmla="*/ 1155700 h 6370337"/>
                <a:gd name="connsiteX40" fmla="*/ 2768600 w 7759700"/>
                <a:gd name="connsiteY40" fmla="*/ 1092200 h 6370337"/>
                <a:gd name="connsiteX41" fmla="*/ 2692400 w 7759700"/>
                <a:gd name="connsiteY41" fmla="*/ 1003300 h 6370337"/>
                <a:gd name="connsiteX42" fmla="*/ 2514600 w 7759700"/>
                <a:gd name="connsiteY42" fmla="*/ 1041400 h 6370337"/>
                <a:gd name="connsiteX43" fmla="*/ 2514600 w 7759700"/>
                <a:gd name="connsiteY43" fmla="*/ 1104900 h 6370337"/>
                <a:gd name="connsiteX44" fmla="*/ 2463800 w 7759700"/>
                <a:gd name="connsiteY44" fmla="*/ 1104900 h 6370337"/>
                <a:gd name="connsiteX45" fmla="*/ 2336800 w 7759700"/>
                <a:gd name="connsiteY45" fmla="*/ 1028700 h 6370337"/>
                <a:gd name="connsiteX46" fmla="*/ 2400300 w 7759700"/>
                <a:gd name="connsiteY46" fmla="*/ 952500 h 6370337"/>
                <a:gd name="connsiteX47" fmla="*/ 2463800 w 7759700"/>
                <a:gd name="connsiteY47" fmla="*/ 965200 h 6370337"/>
                <a:gd name="connsiteX48" fmla="*/ 2616200 w 7759700"/>
                <a:gd name="connsiteY48" fmla="*/ 876300 h 6370337"/>
                <a:gd name="connsiteX49" fmla="*/ 2590800 w 7759700"/>
                <a:gd name="connsiteY49" fmla="*/ 812800 h 6370337"/>
                <a:gd name="connsiteX50" fmla="*/ 2654300 w 7759700"/>
                <a:gd name="connsiteY50" fmla="*/ 787400 h 6370337"/>
                <a:gd name="connsiteX51" fmla="*/ 2692400 w 7759700"/>
                <a:gd name="connsiteY51" fmla="*/ 812800 h 6370337"/>
                <a:gd name="connsiteX52" fmla="*/ 2933700 w 7759700"/>
                <a:gd name="connsiteY52" fmla="*/ 812800 h 6370337"/>
                <a:gd name="connsiteX53" fmla="*/ 2908300 w 7759700"/>
                <a:gd name="connsiteY53" fmla="*/ 749300 h 6370337"/>
                <a:gd name="connsiteX54" fmla="*/ 2959100 w 7759700"/>
                <a:gd name="connsiteY54" fmla="*/ 660400 h 6370337"/>
                <a:gd name="connsiteX55" fmla="*/ 3048000 w 7759700"/>
                <a:gd name="connsiteY55" fmla="*/ 660400 h 6370337"/>
                <a:gd name="connsiteX56" fmla="*/ 3302000 w 7759700"/>
                <a:gd name="connsiteY56" fmla="*/ 635000 h 6370337"/>
                <a:gd name="connsiteX57" fmla="*/ 3454400 w 7759700"/>
                <a:gd name="connsiteY57" fmla="*/ 622300 h 6370337"/>
                <a:gd name="connsiteX58" fmla="*/ 3454400 w 7759700"/>
                <a:gd name="connsiteY58" fmla="*/ 622300 h 6370337"/>
                <a:gd name="connsiteX59" fmla="*/ 3454400 w 7759700"/>
                <a:gd name="connsiteY59" fmla="*/ 546100 h 6370337"/>
                <a:gd name="connsiteX60" fmla="*/ 3530600 w 7759700"/>
                <a:gd name="connsiteY60" fmla="*/ 546100 h 6370337"/>
                <a:gd name="connsiteX61" fmla="*/ 3517900 w 7759700"/>
                <a:gd name="connsiteY61" fmla="*/ 711200 h 6370337"/>
                <a:gd name="connsiteX62" fmla="*/ 3365500 w 7759700"/>
                <a:gd name="connsiteY62" fmla="*/ 723900 h 6370337"/>
                <a:gd name="connsiteX63" fmla="*/ 3187700 w 7759700"/>
                <a:gd name="connsiteY63" fmla="*/ 800100 h 6370337"/>
                <a:gd name="connsiteX64" fmla="*/ 3213100 w 7759700"/>
                <a:gd name="connsiteY64" fmla="*/ 1092200 h 6370337"/>
                <a:gd name="connsiteX65" fmla="*/ 3822700 w 7759700"/>
                <a:gd name="connsiteY65" fmla="*/ 1041400 h 6370337"/>
                <a:gd name="connsiteX66" fmla="*/ 3797300 w 7759700"/>
                <a:gd name="connsiteY66" fmla="*/ 901700 h 6370337"/>
                <a:gd name="connsiteX67" fmla="*/ 3657600 w 7759700"/>
                <a:gd name="connsiteY67" fmla="*/ 876300 h 6370337"/>
                <a:gd name="connsiteX68" fmla="*/ 3644900 w 7759700"/>
                <a:gd name="connsiteY68" fmla="*/ 838200 h 6370337"/>
                <a:gd name="connsiteX69" fmla="*/ 3797300 w 7759700"/>
                <a:gd name="connsiteY69" fmla="*/ 863600 h 6370337"/>
                <a:gd name="connsiteX70" fmla="*/ 3797300 w 7759700"/>
                <a:gd name="connsiteY70" fmla="*/ 749300 h 6370337"/>
                <a:gd name="connsiteX71" fmla="*/ 3568700 w 7759700"/>
                <a:gd name="connsiteY71" fmla="*/ 698500 h 6370337"/>
                <a:gd name="connsiteX72" fmla="*/ 3581400 w 7759700"/>
                <a:gd name="connsiteY72" fmla="*/ 609600 h 6370337"/>
                <a:gd name="connsiteX73" fmla="*/ 3759200 w 7759700"/>
                <a:gd name="connsiteY73" fmla="*/ 571500 h 6370337"/>
                <a:gd name="connsiteX74" fmla="*/ 3759200 w 7759700"/>
                <a:gd name="connsiteY74" fmla="*/ 444500 h 6370337"/>
                <a:gd name="connsiteX75" fmla="*/ 3733800 w 7759700"/>
                <a:gd name="connsiteY75" fmla="*/ 419100 h 6370337"/>
                <a:gd name="connsiteX76" fmla="*/ 3848100 w 7759700"/>
                <a:gd name="connsiteY76" fmla="*/ 355600 h 6370337"/>
                <a:gd name="connsiteX77" fmla="*/ 3860800 w 7759700"/>
                <a:gd name="connsiteY77" fmla="*/ 571500 h 6370337"/>
                <a:gd name="connsiteX78" fmla="*/ 4343400 w 7759700"/>
                <a:gd name="connsiteY78" fmla="*/ 571500 h 6370337"/>
                <a:gd name="connsiteX79" fmla="*/ 4330700 w 7759700"/>
                <a:gd name="connsiteY79" fmla="*/ 330200 h 6370337"/>
                <a:gd name="connsiteX80" fmla="*/ 4394200 w 7759700"/>
                <a:gd name="connsiteY80" fmla="*/ 330200 h 6370337"/>
                <a:gd name="connsiteX81" fmla="*/ 4419600 w 7759700"/>
                <a:gd name="connsiteY81" fmla="*/ 457200 h 6370337"/>
                <a:gd name="connsiteX82" fmla="*/ 4584700 w 7759700"/>
                <a:gd name="connsiteY82" fmla="*/ 444500 h 6370337"/>
                <a:gd name="connsiteX83" fmla="*/ 4686300 w 7759700"/>
                <a:gd name="connsiteY83" fmla="*/ 342900 h 6370337"/>
                <a:gd name="connsiteX84" fmla="*/ 4711700 w 7759700"/>
                <a:gd name="connsiteY84" fmla="*/ 647700 h 6370337"/>
                <a:gd name="connsiteX85" fmla="*/ 4864100 w 7759700"/>
                <a:gd name="connsiteY85" fmla="*/ 469900 h 6370337"/>
                <a:gd name="connsiteX86" fmla="*/ 5067300 w 7759700"/>
                <a:gd name="connsiteY86" fmla="*/ 596900 h 6370337"/>
                <a:gd name="connsiteX87" fmla="*/ 4876800 w 7759700"/>
                <a:gd name="connsiteY87" fmla="*/ 723900 h 6370337"/>
                <a:gd name="connsiteX88" fmla="*/ 5016500 w 7759700"/>
                <a:gd name="connsiteY88" fmla="*/ 889000 h 6370337"/>
                <a:gd name="connsiteX89" fmla="*/ 5156200 w 7759700"/>
                <a:gd name="connsiteY89" fmla="*/ 736600 h 6370337"/>
                <a:gd name="connsiteX90" fmla="*/ 5168900 w 7759700"/>
                <a:gd name="connsiteY90" fmla="*/ 762000 h 6370337"/>
                <a:gd name="connsiteX91" fmla="*/ 5105400 w 7759700"/>
                <a:gd name="connsiteY91" fmla="*/ 1016000 h 6370337"/>
                <a:gd name="connsiteX92" fmla="*/ 5181600 w 7759700"/>
                <a:gd name="connsiteY92" fmla="*/ 1054100 h 6370337"/>
                <a:gd name="connsiteX93" fmla="*/ 5181600 w 7759700"/>
                <a:gd name="connsiteY93" fmla="*/ 1054100 h 6370337"/>
                <a:gd name="connsiteX94" fmla="*/ 5257800 w 7759700"/>
                <a:gd name="connsiteY94" fmla="*/ 800100 h 6370337"/>
                <a:gd name="connsiteX95" fmla="*/ 5448300 w 7759700"/>
                <a:gd name="connsiteY95" fmla="*/ 825500 h 6370337"/>
                <a:gd name="connsiteX96" fmla="*/ 5549900 w 7759700"/>
                <a:gd name="connsiteY96" fmla="*/ 673100 h 6370337"/>
                <a:gd name="connsiteX97" fmla="*/ 5549900 w 7759700"/>
                <a:gd name="connsiteY97" fmla="*/ 673100 h 6370337"/>
                <a:gd name="connsiteX98" fmla="*/ 5689600 w 7759700"/>
                <a:gd name="connsiteY98" fmla="*/ 647700 h 6370337"/>
                <a:gd name="connsiteX99" fmla="*/ 5461000 w 7759700"/>
                <a:gd name="connsiteY99" fmla="*/ 965200 h 6370337"/>
                <a:gd name="connsiteX100" fmla="*/ 5194300 w 7759700"/>
                <a:gd name="connsiteY100" fmla="*/ 1054100 h 6370337"/>
                <a:gd name="connsiteX101" fmla="*/ 5219700 w 7759700"/>
                <a:gd name="connsiteY101" fmla="*/ 1130300 h 6370337"/>
                <a:gd name="connsiteX102" fmla="*/ 5549900 w 7759700"/>
                <a:gd name="connsiteY102" fmla="*/ 1041400 h 6370337"/>
                <a:gd name="connsiteX103" fmla="*/ 5740400 w 7759700"/>
                <a:gd name="connsiteY103" fmla="*/ 698500 h 6370337"/>
                <a:gd name="connsiteX104" fmla="*/ 5842000 w 7759700"/>
                <a:gd name="connsiteY104" fmla="*/ 850900 h 6370337"/>
                <a:gd name="connsiteX105" fmla="*/ 5981700 w 7759700"/>
                <a:gd name="connsiteY105" fmla="*/ 927100 h 6370337"/>
                <a:gd name="connsiteX106" fmla="*/ 6337300 w 7759700"/>
                <a:gd name="connsiteY106" fmla="*/ 787400 h 6370337"/>
                <a:gd name="connsiteX107" fmla="*/ 7099300 w 7759700"/>
                <a:gd name="connsiteY107" fmla="*/ 304800 h 6370337"/>
                <a:gd name="connsiteX108" fmla="*/ 7404100 w 7759700"/>
                <a:gd name="connsiteY108" fmla="*/ 266700 h 6370337"/>
                <a:gd name="connsiteX109" fmla="*/ 7645400 w 7759700"/>
                <a:gd name="connsiteY109" fmla="*/ 0 h 6370337"/>
                <a:gd name="connsiteX110" fmla="*/ 7759700 w 7759700"/>
                <a:gd name="connsiteY110" fmla="*/ 0 h 6370337"/>
                <a:gd name="connsiteX111" fmla="*/ 7620000 w 7759700"/>
                <a:gd name="connsiteY111" fmla="*/ 38100 h 6370337"/>
                <a:gd name="connsiteX112" fmla="*/ 7442200 w 7759700"/>
                <a:gd name="connsiteY112" fmla="*/ 266700 h 6370337"/>
                <a:gd name="connsiteX113" fmla="*/ 7061200 w 7759700"/>
                <a:gd name="connsiteY113" fmla="*/ 368300 h 6370337"/>
                <a:gd name="connsiteX114" fmla="*/ 6807200 w 7759700"/>
                <a:gd name="connsiteY114" fmla="*/ 584200 h 6370337"/>
                <a:gd name="connsiteX115" fmla="*/ 6540500 w 7759700"/>
                <a:gd name="connsiteY115" fmla="*/ 762000 h 6370337"/>
                <a:gd name="connsiteX116" fmla="*/ 6210300 w 7759700"/>
                <a:gd name="connsiteY116" fmla="*/ 965200 h 6370337"/>
                <a:gd name="connsiteX117" fmla="*/ 5778500 w 7759700"/>
                <a:gd name="connsiteY117" fmla="*/ 1155700 h 6370337"/>
                <a:gd name="connsiteX118" fmla="*/ 5829300 w 7759700"/>
                <a:gd name="connsiteY118" fmla="*/ 1244600 h 6370337"/>
                <a:gd name="connsiteX119" fmla="*/ 6096000 w 7759700"/>
                <a:gd name="connsiteY119" fmla="*/ 1117600 h 6370337"/>
                <a:gd name="connsiteX120" fmla="*/ 6083300 w 7759700"/>
                <a:gd name="connsiteY120" fmla="*/ 1168400 h 6370337"/>
                <a:gd name="connsiteX121" fmla="*/ 5905500 w 7759700"/>
                <a:gd name="connsiteY121" fmla="*/ 1282700 h 6370337"/>
                <a:gd name="connsiteX122" fmla="*/ 5905500 w 7759700"/>
                <a:gd name="connsiteY122" fmla="*/ 1371600 h 6370337"/>
                <a:gd name="connsiteX123" fmla="*/ 5892800 w 7759700"/>
                <a:gd name="connsiteY123" fmla="*/ 1473200 h 6370337"/>
                <a:gd name="connsiteX124" fmla="*/ 5753100 w 7759700"/>
                <a:gd name="connsiteY124" fmla="*/ 1498600 h 6370337"/>
                <a:gd name="connsiteX125" fmla="*/ 5816600 w 7759700"/>
                <a:gd name="connsiteY125" fmla="*/ 1320800 h 6370337"/>
                <a:gd name="connsiteX126" fmla="*/ 5702300 w 7759700"/>
                <a:gd name="connsiteY126" fmla="*/ 1219200 h 6370337"/>
                <a:gd name="connsiteX127" fmla="*/ 5448300 w 7759700"/>
                <a:gd name="connsiteY127" fmla="*/ 1295400 h 6370337"/>
                <a:gd name="connsiteX128" fmla="*/ 5422900 w 7759700"/>
                <a:gd name="connsiteY128" fmla="*/ 1397000 h 6370337"/>
                <a:gd name="connsiteX129" fmla="*/ 5651500 w 7759700"/>
                <a:gd name="connsiteY129" fmla="*/ 1460500 h 6370337"/>
                <a:gd name="connsiteX130" fmla="*/ 5562600 w 7759700"/>
                <a:gd name="connsiteY130" fmla="*/ 1524000 h 6370337"/>
                <a:gd name="connsiteX131" fmla="*/ 5283200 w 7759700"/>
                <a:gd name="connsiteY131" fmla="*/ 1460500 h 6370337"/>
                <a:gd name="connsiteX132" fmla="*/ 5168900 w 7759700"/>
                <a:gd name="connsiteY132" fmla="*/ 1574800 h 6370337"/>
                <a:gd name="connsiteX133" fmla="*/ 5270500 w 7759700"/>
                <a:gd name="connsiteY133" fmla="*/ 1778000 h 6370337"/>
                <a:gd name="connsiteX134" fmla="*/ 5511800 w 7759700"/>
                <a:gd name="connsiteY134" fmla="*/ 1790700 h 6370337"/>
                <a:gd name="connsiteX135" fmla="*/ 5689600 w 7759700"/>
                <a:gd name="connsiteY135" fmla="*/ 1574800 h 6370337"/>
                <a:gd name="connsiteX136" fmla="*/ 5600700 w 7759700"/>
                <a:gd name="connsiteY136" fmla="*/ 1549400 h 6370337"/>
                <a:gd name="connsiteX137" fmla="*/ 5664200 w 7759700"/>
                <a:gd name="connsiteY137" fmla="*/ 1473200 h 6370337"/>
                <a:gd name="connsiteX138" fmla="*/ 5753100 w 7759700"/>
                <a:gd name="connsiteY138" fmla="*/ 1549400 h 6370337"/>
                <a:gd name="connsiteX139" fmla="*/ 5892800 w 7759700"/>
                <a:gd name="connsiteY139" fmla="*/ 1524000 h 6370337"/>
                <a:gd name="connsiteX140" fmla="*/ 6096000 w 7759700"/>
                <a:gd name="connsiteY140" fmla="*/ 1498600 h 6370337"/>
                <a:gd name="connsiteX141" fmla="*/ 6324600 w 7759700"/>
                <a:gd name="connsiteY141" fmla="*/ 1257300 h 6370337"/>
                <a:gd name="connsiteX142" fmla="*/ 6515100 w 7759700"/>
                <a:gd name="connsiteY142" fmla="*/ 1130300 h 6370337"/>
                <a:gd name="connsiteX143" fmla="*/ 6692900 w 7759700"/>
                <a:gd name="connsiteY143" fmla="*/ 1104900 h 6370337"/>
                <a:gd name="connsiteX144" fmla="*/ 6502400 w 7759700"/>
                <a:gd name="connsiteY144" fmla="*/ 1181100 h 6370337"/>
                <a:gd name="connsiteX145" fmla="*/ 6438900 w 7759700"/>
                <a:gd name="connsiteY145" fmla="*/ 1308100 h 6370337"/>
                <a:gd name="connsiteX146" fmla="*/ 6286500 w 7759700"/>
                <a:gd name="connsiteY146" fmla="*/ 1409700 h 6370337"/>
                <a:gd name="connsiteX147" fmla="*/ 6108700 w 7759700"/>
                <a:gd name="connsiteY147" fmla="*/ 1587500 h 6370337"/>
                <a:gd name="connsiteX148" fmla="*/ 6096000 w 7759700"/>
                <a:gd name="connsiteY148" fmla="*/ 1676400 h 6370337"/>
                <a:gd name="connsiteX149" fmla="*/ 6235700 w 7759700"/>
                <a:gd name="connsiteY149" fmla="*/ 1651000 h 6370337"/>
                <a:gd name="connsiteX150" fmla="*/ 6362700 w 7759700"/>
                <a:gd name="connsiteY150" fmla="*/ 1714500 h 6370337"/>
                <a:gd name="connsiteX151" fmla="*/ 6464300 w 7759700"/>
                <a:gd name="connsiteY151" fmla="*/ 1905000 h 6370337"/>
                <a:gd name="connsiteX152" fmla="*/ 6477000 w 7759700"/>
                <a:gd name="connsiteY152" fmla="*/ 2133600 h 6370337"/>
                <a:gd name="connsiteX153" fmla="*/ 6388100 w 7759700"/>
                <a:gd name="connsiteY153" fmla="*/ 2260600 h 6370337"/>
                <a:gd name="connsiteX154" fmla="*/ 6362700 w 7759700"/>
                <a:gd name="connsiteY154" fmla="*/ 2019300 h 6370337"/>
                <a:gd name="connsiteX155" fmla="*/ 6299200 w 7759700"/>
                <a:gd name="connsiteY155" fmla="*/ 1828800 h 6370337"/>
                <a:gd name="connsiteX156" fmla="*/ 6146800 w 7759700"/>
                <a:gd name="connsiteY156" fmla="*/ 1790700 h 6370337"/>
                <a:gd name="connsiteX157" fmla="*/ 5981700 w 7759700"/>
                <a:gd name="connsiteY157" fmla="*/ 1803400 h 6370337"/>
                <a:gd name="connsiteX158" fmla="*/ 5905500 w 7759700"/>
                <a:gd name="connsiteY158" fmla="*/ 1765300 h 6370337"/>
                <a:gd name="connsiteX159" fmla="*/ 5575300 w 7759700"/>
                <a:gd name="connsiteY159" fmla="*/ 1905000 h 6370337"/>
                <a:gd name="connsiteX160" fmla="*/ 5626100 w 7759700"/>
                <a:gd name="connsiteY160" fmla="*/ 2044700 h 6370337"/>
                <a:gd name="connsiteX161" fmla="*/ 5664200 w 7759700"/>
                <a:gd name="connsiteY161" fmla="*/ 2032000 h 6370337"/>
                <a:gd name="connsiteX162" fmla="*/ 5842000 w 7759700"/>
                <a:gd name="connsiteY162" fmla="*/ 1943100 h 6370337"/>
                <a:gd name="connsiteX163" fmla="*/ 5867400 w 7759700"/>
                <a:gd name="connsiteY163" fmla="*/ 1968500 h 6370337"/>
                <a:gd name="connsiteX164" fmla="*/ 5753100 w 7759700"/>
                <a:gd name="connsiteY164" fmla="*/ 2070100 h 6370337"/>
                <a:gd name="connsiteX165" fmla="*/ 5803900 w 7759700"/>
                <a:gd name="connsiteY165" fmla="*/ 2146300 h 6370337"/>
                <a:gd name="connsiteX166" fmla="*/ 5969000 w 7759700"/>
                <a:gd name="connsiteY166" fmla="*/ 2133600 h 6370337"/>
                <a:gd name="connsiteX167" fmla="*/ 6007100 w 7759700"/>
                <a:gd name="connsiteY167" fmla="*/ 2222500 h 6370337"/>
                <a:gd name="connsiteX168" fmla="*/ 6197600 w 7759700"/>
                <a:gd name="connsiteY168" fmla="*/ 2184400 h 6370337"/>
                <a:gd name="connsiteX169" fmla="*/ 6159500 w 7759700"/>
                <a:gd name="connsiteY169" fmla="*/ 2336800 h 6370337"/>
                <a:gd name="connsiteX170" fmla="*/ 6096000 w 7759700"/>
                <a:gd name="connsiteY170" fmla="*/ 2374900 h 6370337"/>
                <a:gd name="connsiteX171" fmla="*/ 6070600 w 7759700"/>
                <a:gd name="connsiteY171" fmla="*/ 2298700 h 6370337"/>
                <a:gd name="connsiteX172" fmla="*/ 5600700 w 7759700"/>
                <a:gd name="connsiteY172" fmla="*/ 2247900 h 6370337"/>
                <a:gd name="connsiteX173" fmla="*/ 5715000 w 7759700"/>
                <a:gd name="connsiteY173" fmla="*/ 2413000 h 6370337"/>
                <a:gd name="connsiteX174" fmla="*/ 6337300 w 7759700"/>
                <a:gd name="connsiteY174" fmla="*/ 2413000 h 6370337"/>
                <a:gd name="connsiteX175" fmla="*/ 6985000 w 7759700"/>
                <a:gd name="connsiteY175" fmla="*/ 2667000 h 6370337"/>
                <a:gd name="connsiteX176" fmla="*/ 6413500 w 7759700"/>
                <a:gd name="connsiteY176" fmla="*/ 2514600 h 6370337"/>
                <a:gd name="connsiteX177" fmla="*/ 6248400 w 7759700"/>
                <a:gd name="connsiteY177" fmla="*/ 2527300 h 6370337"/>
                <a:gd name="connsiteX178" fmla="*/ 6375400 w 7759700"/>
                <a:gd name="connsiteY178" fmla="*/ 2616200 h 6370337"/>
                <a:gd name="connsiteX179" fmla="*/ 6350000 w 7759700"/>
                <a:gd name="connsiteY179" fmla="*/ 2717800 h 6370337"/>
                <a:gd name="connsiteX180" fmla="*/ 6032500 w 7759700"/>
                <a:gd name="connsiteY180" fmla="*/ 2552700 h 6370337"/>
                <a:gd name="connsiteX181" fmla="*/ 6070600 w 7759700"/>
                <a:gd name="connsiteY181" fmla="*/ 2794000 h 6370337"/>
                <a:gd name="connsiteX182" fmla="*/ 6273800 w 7759700"/>
                <a:gd name="connsiteY182" fmla="*/ 2844800 h 6370337"/>
                <a:gd name="connsiteX183" fmla="*/ 6540500 w 7759700"/>
                <a:gd name="connsiteY183" fmla="*/ 2844800 h 6370337"/>
                <a:gd name="connsiteX184" fmla="*/ 6629400 w 7759700"/>
                <a:gd name="connsiteY184" fmla="*/ 2857500 h 6370337"/>
                <a:gd name="connsiteX185" fmla="*/ 6591300 w 7759700"/>
                <a:gd name="connsiteY185" fmla="*/ 2933700 h 6370337"/>
                <a:gd name="connsiteX186" fmla="*/ 6426200 w 7759700"/>
                <a:gd name="connsiteY186" fmla="*/ 2984500 h 6370337"/>
                <a:gd name="connsiteX187" fmla="*/ 6489700 w 7759700"/>
                <a:gd name="connsiteY187" fmla="*/ 3111500 h 6370337"/>
                <a:gd name="connsiteX188" fmla="*/ 6451600 w 7759700"/>
                <a:gd name="connsiteY188" fmla="*/ 3238500 h 6370337"/>
                <a:gd name="connsiteX189" fmla="*/ 6540500 w 7759700"/>
                <a:gd name="connsiteY189" fmla="*/ 3302000 h 6370337"/>
                <a:gd name="connsiteX190" fmla="*/ 6464300 w 7759700"/>
                <a:gd name="connsiteY190" fmla="*/ 3327400 h 6370337"/>
                <a:gd name="connsiteX191" fmla="*/ 6362700 w 7759700"/>
                <a:gd name="connsiteY191" fmla="*/ 3289300 h 6370337"/>
                <a:gd name="connsiteX192" fmla="*/ 6324600 w 7759700"/>
                <a:gd name="connsiteY192" fmla="*/ 2984500 h 6370337"/>
                <a:gd name="connsiteX193" fmla="*/ 6070600 w 7759700"/>
                <a:gd name="connsiteY193" fmla="*/ 2908300 h 6370337"/>
                <a:gd name="connsiteX194" fmla="*/ 6146800 w 7759700"/>
                <a:gd name="connsiteY194" fmla="*/ 3251200 h 6370337"/>
                <a:gd name="connsiteX195" fmla="*/ 5969000 w 7759700"/>
                <a:gd name="connsiteY195" fmla="*/ 3263900 h 6370337"/>
                <a:gd name="connsiteX196" fmla="*/ 5892800 w 7759700"/>
                <a:gd name="connsiteY196" fmla="*/ 2781300 h 6370337"/>
                <a:gd name="connsiteX197" fmla="*/ 5689600 w 7759700"/>
                <a:gd name="connsiteY197" fmla="*/ 2679700 h 6370337"/>
                <a:gd name="connsiteX198" fmla="*/ 5791200 w 7759700"/>
                <a:gd name="connsiteY198" fmla="*/ 3441700 h 6370337"/>
                <a:gd name="connsiteX199" fmla="*/ 6070600 w 7759700"/>
                <a:gd name="connsiteY199" fmla="*/ 3429000 h 6370337"/>
                <a:gd name="connsiteX200" fmla="*/ 6388100 w 7759700"/>
                <a:gd name="connsiteY200" fmla="*/ 3479800 h 6370337"/>
                <a:gd name="connsiteX201" fmla="*/ 6324600 w 7759700"/>
                <a:gd name="connsiteY201" fmla="*/ 3606800 h 6370337"/>
                <a:gd name="connsiteX202" fmla="*/ 6159500 w 7759700"/>
                <a:gd name="connsiteY202" fmla="*/ 3581400 h 6370337"/>
                <a:gd name="connsiteX203" fmla="*/ 6007100 w 7759700"/>
                <a:gd name="connsiteY203" fmla="*/ 3886200 h 6370337"/>
                <a:gd name="connsiteX204" fmla="*/ 5829300 w 7759700"/>
                <a:gd name="connsiteY204" fmla="*/ 3822700 h 6370337"/>
                <a:gd name="connsiteX205" fmla="*/ 5905500 w 7759700"/>
                <a:gd name="connsiteY205" fmla="*/ 3657600 h 6370337"/>
                <a:gd name="connsiteX206" fmla="*/ 5791200 w 7759700"/>
                <a:gd name="connsiteY206" fmla="*/ 3568700 h 6370337"/>
                <a:gd name="connsiteX207" fmla="*/ 5600700 w 7759700"/>
                <a:gd name="connsiteY207" fmla="*/ 3898900 h 6370337"/>
                <a:gd name="connsiteX208" fmla="*/ 5727700 w 7759700"/>
                <a:gd name="connsiteY208" fmla="*/ 4000500 h 6370337"/>
                <a:gd name="connsiteX209" fmla="*/ 5994400 w 7759700"/>
                <a:gd name="connsiteY209" fmla="*/ 4165600 h 6370337"/>
                <a:gd name="connsiteX210" fmla="*/ 5943600 w 7759700"/>
                <a:gd name="connsiteY210" fmla="*/ 4241800 h 6370337"/>
                <a:gd name="connsiteX211" fmla="*/ 5829300 w 7759700"/>
                <a:gd name="connsiteY211" fmla="*/ 4203700 h 6370337"/>
                <a:gd name="connsiteX212" fmla="*/ 5676900 w 7759700"/>
                <a:gd name="connsiteY212" fmla="*/ 4305300 h 6370337"/>
                <a:gd name="connsiteX213" fmla="*/ 5613400 w 7759700"/>
                <a:gd name="connsiteY213" fmla="*/ 4267200 h 6370337"/>
                <a:gd name="connsiteX214" fmla="*/ 5664200 w 7759700"/>
                <a:gd name="connsiteY214" fmla="*/ 4114800 h 6370337"/>
                <a:gd name="connsiteX215" fmla="*/ 5537200 w 7759700"/>
                <a:gd name="connsiteY215" fmla="*/ 4000500 h 6370337"/>
                <a:gd name="connsiteX216" fmla="*/ 5461000 w 7759700"/>
                <a:gd name="connsiteY216" fmla="*/ 4178300 h 6370337"/>
                <a:gd name="connsiteX217" fmla="*/ 5613400 w 7759700"/>
                <a:gd name="connsiteY217" fmla="*/ 4356100 h 6370337"/>
                <a:gd name="connsiteX218" fmla="*/ 5448300 w 7759700"/>
                <a:gd name="connsiteY218" fmla="*/ 4483100 h 6370337"/>
                <a:gd name="connsiteX219" fmla="*/ 5346700 w 7759700"/>
                <a:gd name="connsiteY219" fmla="*/ 4406900 h 6370337"/>
                <a:gd name="connsiteX220" fmla="*/ 5410200 w 7759700"/>
                <a:gd name="connsiteY220" fmla="*/ 4305300 h 6370337"/>
                <a:gd name="connsiteX221" fmla="*/ 5295900 w 7759700"/>
                <a:gd name="connsiteY221" fmla="*/ 4013200 h 6370337"/>
                <a:gd name="connsiteX222" fmla="*/ 5080000 w 7759700"/>
                <a:gd name="connsiteY222" fmla="*/ 4305300 h 6370337"/>
                <a:gd name="connsiteX223" fmla="*/ 5410200 w 7759700"/>
                <a:gd name="connsiteY223" fmla="*/ 4559300 h 6370337"/>
                <a:gd name="connsiteX224" fmla="*/ 5334000 w 7759700"/>
                <a:gd name="connsiteY224" fmla="*/ 4610100 h 6370337"/>
                <a:gd name="connsiteX225" fmla="*/ 5194300 w 7759700"/>
                <a:gd name="connsiteY225" fmla="*/ 4495800 h 6370337"/>
                <a:gd name="connsiteX226" fmla="*/ 5143500 w 7759700"/>
                <a:gd name="connsiteY226" fmla="*/ 4660900 h 6370337"/>
                <a:gd name="connsiteX227" fmla="*/ 5156200 w 7759700"/>
                <a:gd name="connsiteY227" fmla="*/ 4800600 h 6370337"/>
                <a:gd name="connsiteX228" fmla="*/ 5232400 w 7759700"/>
                <a:gd name="connsiteY228" fmla="*/ 4914900 h 6370337"/>
                <a:gd name="connsiteX229" fmla="*/ 5219700 w 7759700"/>
                <a:gd name="connsiteY229" fmla="*/ 5105400 h 6370337"/>
                <a:gd name="connsiteX230" fmla="*/ 5092700 w 7759700"/>
                <a:gd name="connsiteY230" fmla="*/ 5016500 h 6370337"/>
                <a:gd name="connsiteX231" fmla="*/ 5029200 w 7759700"/>
                <a:gd name="connsiteY231" fmla="*/ 5054600 h 6370337"/>
                <a:gd name="connsiteX232" fmla="*/ 5130800 w 7759700"/>
                <a:gd name="connsiteY232" fmla="*/ 5194300 h 6370337"/>
                <a:gd name="connsiteX233" fmla="*/ 5041900 w 7759700"/>
                <a:gd name="connsiteY233" fmla="*/ 5232400 h 6370337"/>
                <a:gd name="connsiteX234" fmla="*/ 4914900 w 7759700"/>
                <a:gd name="connsiteY234" fmla="*/ 5041900 h 6370337"/>
                <a:gd name="connsiteX235" fmla="*/ 4826000 w 7759700"/>
                <a:gd name="connsiteY235" fmla="*/ 5295900 h 6370337"/>
                <a:gd name="connsiteX236" fmla="*/ 4953000 w 7759700"/>
                <a:gd name="connsiteY236" fmla="*/ 5410200 h 6370337"/>
                <a:gd name="connsiteX237" fmla="*/ 4813300 w 7759700"/>
                <a:gd name="connsiteY237" fmla="*/ 5651500 h 6370337"/>
                <a:gd name="connsiteX238" fmla="*/ 4673600 w 7759700"/>
                <a:gd name="connsiteY238" fmla="*/ 5626100 h 6370337"/>
                <a:gd name="connsiteX239" fmla="*/ 4775200 w 7759700"/>
                <a:gd name="connsiteY239" fmla="*/ 5461000 h 6370337"/>
                <a:gd name="connsiteX240" fmla="*/ 4686300 w 7759700"/>
                <a:gd name="connsiteY240" fmla="*/ 5308600 h 6370337"/>
                <a:gd name="connsiteX241" fmla="*/ 4470400 w 7759700"/>
                <a:gd name="connsiteY241" fmla="*/ 5613400 h 6370337"/>
                <a:gd name="connsiteX242" fmla="*/ 4610100 w 7759700"/>
                <a:gd name="connsiteY242" fmla="*/ 5727700 h 6370337"/>
                <a:gd name="connsiteX243" fmla="*/ 4521200 w 7759700"/>
                <a:gd name="connsiteY243" fmla="*/ 5930900 h 6370337"/>
                <a:gd name="connsiteX244" fmla="*/ 4419600 w 7759700"/>
                <a:gd name="connsiteY244" fmla="*/ 5854700 h 6370337"/>
                <a:gd name="connsiteX245" fmla="*/ 4343400 w 7759700"/>
                <a:gd name="connsiteY245" fmla="*/ 5943600 h 6370337"/>
                <a:gd name="connsiteX246" fmla="*/ 4381500 w 7759700"/>
                <a:gd name="connsiteY246" fmla="*/ 5981700 h 6370337"/>
                <a:gd name="connsiteX247" fmla="*/ 4419600 w 7759700"/>
                <a:gd name="connsiteY247" fmla="*/ 5969000 h 6370337"/>
                <a:gd name="connsiteX248" fmla="*/ 4445000 w 7759700"/>
                <a:gd name="connsiteY248" fmla="*/ 6019800 h 6370337"/>
                <a:gd name="connsiteX249" fmla="*/ 4381500 w 7759700"/>
                <a:gd name="connsiteY249" fmla="*/ 6096000 h 6370337"/>
                <a:gd name="connsiteX250" fmla="*/ 4330700 w 7759700"/>
                <a:gd name="connsiteY250" fmla="*/ 6083300 h 6370337"/>
                <a:gd name="connsiteX251" fmla="*/ 4368800 w 7759700"/>
                <a:gd name="connsiteY251" fmla="*/ 6032500 h 6370337"/>
                <a:gd name="connsiteX252" fmla="*/ 4318000 w 7759700"/>
                <a:gd name="connsiteY252" fmla="*/ 5994400 h 6370337"/>
                <a:gd name="connsiteX253" fmla="*/ 4216400 w 7759700"/>
                <a:gd name="connsiteY253" fmla="*/ 6096000 h 6370337"/>
                <a:gd name="connsiteX254" fmla="*/ 4318000 w 7759700"/>
                <a:gd name="connsiteY254" fmla="*/ 6159500 h 6370337"/>
                <a:gd name="connsiteX255" fmla="*/ 4140200 w 7759700"/>
                <a:gd name="connsiteY255" fmla="*/ 6235700 h 6370337"/>
                <a:gd name="connsiteX256" fmla="*/ 4038600 w 7759700"/>
                <a:gd name="connsiteY256" fmla="*/ 6235700 h 6370337"/>
                <a:gd name="connsiteX257" fmla="*/ 3949700 w 7759700"/>
                <a:gd name="connsiteY257" fmla="*/ 6299200 h 6370337"/>
                <a:gd name="connsiteX258" fmla="*/ 3289300 w 7759700"/>
                <a:gd name="connsiteY258" fmla="*/ 5715000 h 6370337"/>
                <a:gd name="connsiteX259" fmla="*/ 3213100 w 7759700"/>
                <a:gd name="connsiteY259" fmla="*/ 5715000 h 6370337"/>
                <a:gd name="connsiteX260" fmla="*/ 2895600 w 7759700"/>
                <a:gd name="connsiteY260" fmla="*/ 5969000 h 6370337"/>
                <a:gd name="connsiteX261" fmla="*/ 2870200 w 7759700"/>
                <a:gd name="connsiteY261" fmla="*/ 5930900 h 6370337"/>
                <a:gd name="connsiteX262" fmla="*/ 3213100 w 7759700"/>
                <a:gd name="connsiteY262" fmla="*/ 5664200 h 6370337"/>
                <a:gd name="connsiteX263" fmla="*/ 3048000 w 7759700"/>
                <a:gd name="connsiteY263" fmla="*/ 5511800 h 6370337"/>
                <a:gd name="connsiteX264" fmla="*/ 2400300 w 7759700"/>
                <a:gd name="connsiteY264" fmla="*/ 6019800 h 6370337"/>
                <a:gd name="connsiteX265" fmla="*/ 2489200 w 7759700"/>
                <a:gd name="connsiteY265" fmla="*/ 6096000 h 6370337"/>
                <a:gd name="connsiteX266" fmla="*/ 2692400 w 7759700"/>
                <a:gd name="connsiteY266" fmla="*/ 5943600 h 6370337"/>
                <a:gd name="connsiteX267" fmla="*/ 2743200 w 7759700"/>
                <a:gd name="connsiteY267" fmla="*/ 6007100 h 6370337"/>
                <a:gd name="connsiteX268" fmla="*/ 2832100 w 7759700"/>
                <a:gd name="connsiteY268" fmla="*/ 5969000 h 6370337"/>
                <a:gd name="connsiteX269" fmla="*/ 2857500 w 7759700"/>
                <a:gd name="connsiteY269" fmla="*/ 6007100 h 6370337"/>
                <a:gd name="connsiteX270" fmla="*/ 2679700 w 7759700"/>
                <a:gd name="connsiteY270" fmla="*/ 6146800 h 6370337"/>
                <a:gd name="connsiteX271" fmla="*/ 2819400 w 7759700"/>
                <a:gd name="connsiteY271" fmla="*/ 6311900 h 6370337"/>
                <a:gd name="connsiteX272" fmla="*/ 3365500 w 7759700"/>
                <a:gd name="connsiteY272" fmla="*/ 5867400 h 6370337"/>
                <a:gd name="connsiteX273" fmla="*/ 3924300 w 7759700"/>
                <a:gd name="connsiteY273" fmla="*/ 6337300 h 6370337"/>
                <a:gd name="connsiteX274" fmla="*/ 3911600 w 7759700"/>
                <a:gd name="connsiteY274" fmla="*/ 6330950 h 6370337"/>
                <a:gd name="connsiteX0" fmla="*/ 0 w 7759700"/>
                <a:gd name="connsiteY0" fmla="*/ 2133600 h 6429447"/>
                <a:gd name="connsiteX1" fmla="*/ 279400 w 7759700"/>
                <a:gd name="connsiteY1" fmla="*/ 2070100 h 6429447"/>
                <a:gd name="connsiteX2" fmla="*/ 317500 w 7759700"/>
                <a:gd name="connsiteY2" fmla="*/ 2032000 h 6429447"/>
                <a:gd name="connsiteX3" fmla="*/ 711200 w 7759700"/>
                <a:gd name="connsiteY3" fmla="*/ 1943100 h 6429447"/>
                <a:gd name="connsiteX4" fmla="*/ 850900 w 7759700"/>
                <a:gd name="connsiteY4" fmla="*/ 1828800 h 6429447"/>
                <a:gd name="connsiteX5" fmla="*/ 1257300 w 7759700"/>
                <a:gd name="connsiteY5" fmla="*/ 1854200 h 6429447"/>
                <a:gd name="connsiteX6" fmla="*/ 1511300 w 7759700"/>
                <a:gd name="connsiteY6" fmla="*/ 1714500 h 6429447"/>
                <a:gd name="connsiteX7" fmla="*/ 1511300 w 7759700"/>
                <a:gd name="connsiteY7" fmla="*/ 1714500 h 6429447"/>
                <a:gd name="connsiteX8" fmla="*/ 1676400 w 7759700"/>
                <a:gd name="connsiteY8" fmla="*/ 1701800 h 6429447"/>
                <a:gd name="connsiteX9" fmla="*/ 2006600 w 7759700"/>
                <a:gd name="connsiteY9" fmla="*/ 1651000 h 6429447"/>
                <a:gd name="connsiteX10" fmla="*/ 2095500 w 7759700"/>
                <a:gd name="connsiteY10" fmla="*/ 1612900 h 6429447"/>
                <a:gd name="connsiteX11" fmla="*/ 2095500 w 7759700"/>
                <a:gd name="connsiteY11" fmla="*/ 1562100 h 6429447"/>
                <a:gd name="connsiteX12" fmla="*/ 2057400 w 7759700"/>
                <a:gd name="connsiteY12" fmla="*/ 1562100 h 6429447"/>
                <a:gd name="connsiteX13" fmla="*/ 1993900 w 7759700"/>
                <a:gd name="connsiteY13" fmla="*/ 1435100 h 6429447"/>
                <a:gd name="connsiteX14" fmla="*/ 2133600 w 7759700"/>
                <a:gd name="connsiteY14" fmla="*/ 1333500 h 6429447"/>
                <a:gd name="connsiteX15" fmla="*/ 2070100 w 7759700"/>
                <a:gd name="connsiteY15" fmla="*/ 1320800 h 6429447"/>
                <a:gd name="connsiteX16" fmla="*/ 1981200 w 7759700"/>
                <a:gd name="connsiteY16" fmla="*/ 1320800 h 6429447"/>
                <a:gd name="connsiteX17" fmla="*/ 1968500 w 7759700"/>
                <a:gd name="connsiteY17" fmla="*/ 1244600 h 6429447"/>
                <a:gd name="connsiteX18" fmla="*/ 2120900 w 7759700"/>
                <a:gd name="connsiteY18" fmla="*/ 1244600 h 6429447"/>
                <a:gd name="connsiteX19" fmla="*/ 2171700 w 7759700"/>
                <a:gd name="connsiteY19" fmla="*/ 1219200 h 6429447"/>
                <a:gd name="connsiteX20" fmla="*/ 2108200 w 7759700"/>
                <a:gd name="connsiteY20" fmla="*/ 1130300 h 6429447"/>
                <a:gd name="connsiteX21" fmla="*/ 2120900 w 7759700"/>
                <a:gd name="connsiteY21" fmla="*/ 1066800 h 6429447"/>
                <a:gd name="connsiteX22" fmla="*/ 2222500 w 7759700"/>
                <a:gd name="connsiteY22" fmla="*/ 1016000 h 6429447"/>
                <a:gd name="connsiteX23" fmla="*/ 2362200 w 7759700"/>
                <a:gd name="connsiteY23" fmla="*/ 1066800 h 6429447"/>
                <a:gd name="connsiteX24" fmla="*/ 2400300 w 7759700"/>
                <a:gd name="connsiteY24" fmla="*/ 1117600 h 6429447"/>
                <a:gd name="connsiteX25" fmla="*/ 2362200 w 7759700"/>
                <a:gd name="connsiteY25" fmla="*/ 1193800 h 6429447"/>
                <a:gd name="connsiteX26" fmla="*/ 2362200 w 7759700"/>
                <a:gd name="connsiteY26" fmla="*/ 1447800 h 6429447"/>
                <a:gd name="connsiteX27" fmla="*/ 2628900 w 7759700"/>
                <a:gd name="connsiteY27" fmla="*/ 1676400 h 6429447"/>
                <a:gd name="connsiteX28" fmla="*/ 3073400 w 7759700"/>
                <a:gd name="connsiteY28" fmla="*/ 1638300 h 6429447"/>
                <a:gd name="connsiteX29" fmla="*/ 2971800 w 7759700"/>
                <a:gd name="connsiteY29" fmla="*/ 1435100 h 6429447"/>
                <a:gd name="connsiteX30" fmla="*/ 2806700 w 7759700"/>
                <a:gd name="connsiteY30" fmla="*/ 1485900 h 6429447"/>
                <a:gd name="connsiteX31" fmla="*/ 2768600 w 7759700"/>
                <a:gd name="connsiteY31" fmla="*/ 1435100 h 6429447"/>
                <a:gd name="connsiteX32" fmla="*/ 2933700 w 7759700"/>
                <a:gd name="connsiteY32" fmla="*/ 1384300 h 6429447"/>
                <a:gd name="connsiteX33" fmla="*/ 2870200 w 7759700"/>
                <a:gd name="connsiteY33" fmla="*/ 1270000 h 6429447"/>
                <a:gd name="connsiteX34" fmla="*/ 2730500 w 7759700"/>
                <a:gd name="connsiteY34" fmla="*/ 1320800 h 6429447"/>
                <a:gd name="connsiteX35" fmla="*/ 2705100 w 7759700"/>
                <a:gd name="connsiteY35" fmla="*/ 1270000 h 6429447"/>
                <a:gd name="connsiteX36" fmla="*/ 2832100 w 7759700"/>
                <a:gd name="connsiteY36" fmla="*/ 1219200 h 6429447"/>
                <a:gd name="connsiteX37" fmla="*/ 2781300 w 7759700"/>
                <a:gd name="connsiteY37" fmla="*/ 1155700 h 6429447"/>
                <a:gd name="connsiteX38" fmla="*/ 2641600 w 7759700"/>
                <a:gd name="connsiteY38" fmla="*/ 1181100 h 6429447"/>
                <a:gd name="connsiteX39" fmla="*/ 2641600 w 7759700"/>
                <a:gd name="connsiteY39" fmla="*/ 1155700 h 6429447"/>
                <a:gd name="connsiteX40" fmla="*/ 2768600 w 7759700"/>
                <a:gd name="connsiteY40" fmla="*/ 1092200 h 6429447"/>
                <a:gd name="connsiteX41" fmla="*/ 2692400 w 7759700"/>
                <a:gd name="connsiteY41" fmla="*/ 1003300 h 6429447"/>
                <a:gd name="connsiteX42" fmla="*/ 2514600 w 7759700"/>
                <a:gd name="connsiteY42" fmla="*/ 1041400 h 6429447"/>
                <a:gd name="connsiteX43" fmla="*/ 2514600 w 7759700"/>
                <a:gd name="connsiteY43" fmla="*/ 1104900 h 6429447"/>
                <a:gd name="connsiteX44" fmla="*/ 2463800 w 7759700"/>
                <a:gd name="connsiteY44" fmla="*/ 1104900 h 6429447"/>
                <a:gd name="connsiteX45" fmla="*/ 2336800 w 7759700"/>
                <a:gd name="connsiteY45" fmla="*/ 1028700 h 6429447"/>
                <a:gd name="connsiteX46" fmla="*/ 2400300 w 7759700"/>
                <a:gd name="connsiteY46" fmla="*/ 952500 h 6429447"/>
                <a:gd name="connsiteX47" fmla="*/ 2463800 w 7759700"/>
                <a:gd name="connsiteY47" fmla="*/ 965200 h 6429447"/>
                <a:gd name="connsiteX48" fmla="*/ 2616200 w 7759700"/>
                <a:gd name="connsiteY48" fmla="*/ 876300 h 6429447"/>
                <a:gd name="connsiteX49" fmla="*/ 2590800 w 7759700"/>
                <a:gd name="connsiteY49" fmla="*/ 812800 h 6429447"/>
                <a:gd name="connsiteX50" fmla="*/ 2654300 w 7759700"/>
                <a:gd name="connsiteY50" fmla="*/ 787400 h 6429447"/>
                <a:gd name="connsiteX51" fmla="*/ 2692400 w 7759700"/>
                <a:gd name="connsiteY51" fmla="*/ 812800 h 6429447"/>
                <a:gd name="connsiteX52" fmla="*/ 2933700 w 7759700"/>
                <a:gd name="connsiteY52" fmla="*/ 812800 h 6429447"/>
                <a:gd name="connsiteX53" fmla="*/ 2908300 w 7759700"/>
                <a:gd name="connsiteY53" fmla="*/ 749300 h 6429447"/>
                <a:gd name="connsiteX54" fmla="*/ 2959100 w 7759700"/>
                <a:gd name="connsiteY54" fmla="*/ 660400 h 6429447"/>
                <a:gd name="connsiteX55" fmla="*/ 3048000 w 7759700"/>
                <a:gd name="connsiteY55" fmla="*/ 660400 h 6429447"/>
                <a:gd name="connsiteX56" fmla="*/ 3302000 w 7759700"/>
                <a:gd name="connsiteY56" fmla="*/ 635000 h 6429447"/>
                <a:gd name="connsiteX57" fmla="*/ 3454400 w 7759700"/>
                <a:gd name="connsiteY57" fmla="*/ 622300 h 6429447"/>
                <a:gd name="connsiteX58" fmla="*/ 3454400 w 7759700"/>
                <a:gd name="connsiteY58" fmla="*/ 622300 h 6429447"/>
                <a:gd name="connsiteX59" fmla="*/ 3454400 w 7759700"/>
                <a:gd name="connsiteY59" fmla="*/ 546100 h 6429447"/>
                <a:gd name="connsiteX60" fmla="*/ 3530600 w 7759700"/>
                <a:gd name="connsiteY60" fmla="*/ 546100 h 6429447"/>
                <a:gd name="connsiteX61" fmla="*/ 3517900 w 7759700"/>
                <a:gd name="connsiteY61" fmla="*/ 711200 h 6429447"/>
                <a:gd name="connsiteX62" fmla="*/ 3365500 w 7759700"/>
                <a:gd name="connsiteY62" fmla="*/ 723900 h 6429447"/>
                <a:gd name="connsiteX63" fmla="*/ 3187700 w 7759700"/>
                <a:gd name="connsiteY63" fmla="*/ 800100 h 6429447"/>
                <a:gd name="connsiteX64" fmla="*/ 3213100 w 7759700"/>
                <a:gd name="connsiteY64" fmla="*/ 1092200 h 6429447"/>
                <a:gd name="connsiteX65" fmla="*/ 3822700 w 7759700"/>
                <a:gd name="connsiteY65" fmla="*/ 1041400 h 6429447"/>
                <a:gd name="connsiteX66" fmla="*/ 3797300 w 7759700"/>
                <a:gd name="connsiteY66" fmla="*/ 901700 h 6429447"/>
                <a:gd name="connsiteX67" fmla="*/ 3657600 w 7759700"/>
                <a:gd name="connsiteY67" fmla="*/ 876300 h 6429447"/>
                <a:gd name="connsiteX68" fmla="*/ 3644900 w 7759700"/>
                <a:gd name="connsiteY68" fmla="*/ 838200 h 6429447"/>
                <a:gd name="connsiteX69" fmla="*/ 3797300 w 7759700"/>
                <a:gd name="connsiteY69" fmla="*/ 863600 h 6429447"/>
                <a:gd name="connsiteX70" fmla="*/ 3797300 w 7759700"/>
                <a:gd name="connsiteY70" fmla="*/ 749300 h 6429447"/>
                <a:gd name="connsiteX71" fmla="*/ 3568700 w 7759700"/>
                <a:gd name="connsiteY71" fmla="*/ 698500 h 6429447"/>
                <a:gd name="connsiteX72" fmla="*/ 3581400 w 7759700"/>
                <a:gd name="connsiteY72" fmla="*/ 609600 h 6429447"/>
                <a:gd name="connsiteX73" fmla="*/ 3759200 w 7759700"/>
                <a:gd name="connsiteY73" fmla="*/ 571500 h 6429447"/>
                <a:gd name="connsiteX74" fmla="*/ 3759200 w 7759700"/>
                <a:gd name="connsiteY74" fmla="*/ 444500 h 6429447"/>
                <a:gd name="connsiteX75" fmla="*/ 3733800 w 7759700"/>
                <a:gd name="connsiteY75" fmla="*/ 419100 h 6429447"/>
                <a:gd name="connsiteX76" fmla="*/ 3848100 w 7759700"/>
                <a:gd name="connsiteY76" fmla="*/ 355600 h 6429447"/>
                <a:gd name="connsiteX77" fmla="*/ 3860800 w 7759700"/>
                <a:gd name="connsiteY77" fmla="*/ 571500 h 6429447"/>
                <a:gd name="connsiteX78" fmla="*/ 4343400 w 7759700"/>
                <a:gd name="connsiteY78" fmla="*/ 571500 h 6429447"/>
                <a:gd name="connsiteX79" fmla="*/ 4330700 w 7759700"/>
                <a:gd name="connsiteY79" fmla="*/ 330200 h 6429447"/>
                <a:gd name="connsiteX80" fmla="*/ 4394200 w 7759700"/>
                <a:gd name="connsiteY80" fmla="*/ 330200 h 6429447"/>
                <a:gd name="connsiteX81" fmla="*/ 4419600 w 7759700"/>
                <a:gd name="connsiteY81" fmla="*/ 457200 h 6429447"/>
                <a:gd name="connsiteX82" fmla="*/ 4584700 w 7759700"/>
                <a:gd name="connsiteY82" fmla="*/ 444500 h 6429447"/>
                <a:gd name="connsiteX83" fmla="*/ 4686300 w 7759700"/>
                <a:gd name="connsiteY83" fmla="*/ 342900 h 6429447"/>
                <a:gd name="connsiteX84" fmla="*/ 4711700 w 7759700"/>
                <a:gd name="connsiteY84" fmla="*/ 647700 h 6429447"/>
                <a:gd name="connsiteX85" fmla="*/ 4864100 w 7759700"/>
                <a:gd name="connsiteY85" fmla="*/ 469900 h 6429447"/>
                <a:gd name="connsiteX86" fmla="*/ 5067300 w 7759700"/>
                <a:gd name="connsiteY86" fmla="*/ 596900 h 6429447"/>
                <a:gd name="connsiteX87" fmla="*/ 4876800 w 7759700"/>
                <a:gd name="connsiteY87" fmla="*/ 723900 h 6429447"/>
                <a:gd name="connsiteX88" fmla="*/ 5016500 w 7759700"/>
                <a:gd name="connsiteY88" fmla="*/ 889000 h 6429447"/>
                <a:gd name="connsiteX89" fmla="*/ 5156200 w 7759700"/>
                <a:gd name="connsiteY89" fmla="*/ 736600 h 6429447"/>
                <a:gd name="connsiteX90" fmla="*/ 5168900 w 7759700"/>
                <a:gd name="connsiteY90" fmla="*/ 762000 h 6429447"/>
                <a:gd name="connsiteX91" fmla="*/ 5105400 w 7759700"/>
                <a:gd name="connsiteY91" fmla="*/ 1016000 h 6429447"/>
                <a:gd name="connsiteX92" fmla="*/ 5181600 w 7759700"/>
                <a:gd name="connsiteY92" fmla="*/ 1054100 h 6429447"/>
                <a:gd name="connsiteX93" fmla="*/ 5181600 w 7759700"/>
                <a:gd name="connsiteY93" fmla="*/ 1054100 h 6429447"/>
                <a:gd name="connsiteX94" fmla="*/ 5257800 w 7759700"/>
                <a:gd name="connsiteY94" fmla="*/ 800100 h 6429447"/>
                <a:gd name="connsiteX95" fmla="*/ 5448300 w 7759700"/>
                <a:gd name="connsiteY95" fmla="*/ 825500 h 6429447"/>
                <a:gd name="connsiteX96" fmla="*/ 5549900 w 7759700"/>
                <a:gd name="connsiteY96" fmla="*/ 673100 h 6429447"/>
                <a:gd name="connsiteX97" fmla="*/ 5549900 w 7759700"/>
                <a:gd name="connsiteY97" fmla="*/ 673100 h 6429447"/>
                <a:gd name="connsiteX98" fmla="*/ 5689600 w 7759700"/>
                <a:gd name="connsiteY98" fmla="*/ 647700 h 6429447"/>
                <a:gd name="connsiteX99" fmla="*/ 5461000 w 7759700"/>
                <a:gd name="connsiteY99" fmla="*/ 965200 h 6429447"/>
                <a:gd name="connsiteX100" fmla="*/ 5194300 w 7759700"/>
                <a:gd name="connsiteY100" fmla="*/ 1054100 h 6429447"/>
                <a:gd name="connsiteX101" fmla="*/ 5219700 w 7759700"/>
                <a:gd name="connsiteY101" fmla="*/ 1130300 h 6429447"/>
                <a:gd name="connsiteX102" fmla="*/ 5549900 w 7759700"/>
                <a:gd name="connsiteY102" fmla="*/ 1041400 h 6429447"/>
                <a:gd name="connsiteX103" fmla="*/ 5740400 w 7759700"/>
                <a:gd name="connsiteY103" fmla="*/ 698500 h 6429447"/>
                <a:gd name="connsiteX104" fmla="*/ 5842000 w 7759700"/>
                <a:gd name="connsiteY104" fmla="*/ 850900 h 6429447"/>
                <a:gd name="connsiteX105" fmla="*/ 5981700 w 7759700"/>
                <a:gd name="connsiteY105" fmla="*/ 927100 h 6429447"/>
                <a:gd name="connsiteX106" fmla="*/ 6337300 w 7759700"/>
                <a:gd name="connsiteY106" fmla="*/ 787400 h 6429447"/>
                <a:gd name="connsiteX107" fmla="*/ 7099300 w 7759700"/>
                <a:gd name="connsiteY107" fmla="*/ 304800 h 6429447"/>
                <a:gd name="connsiteX108" fmla="*/ 7404100 w 7759700"/>
                <a:gd name="connsiteY108" fmla="*/ 266700 h 6429447"/>
                <a:gd name="connsiteX109" fmla="*/ 7645400 w 7759700"/>
                <a:gd name="connsiteY109" fmla="*/ 0 h 6429447"/>
                <a:gd name="connsiteX110" fmla="*/ 7759700 w 7759700"/>
                <a:gd name="connsiteY110" fmla="*/ 0 h 6429447"/>
                <a:gd name="connsiteX111" fmla="*/ 7620000 w 7759700"/>
                <a:gd name="connsiteY111" fmla="*/ 38100 h 6429447"/>
                <a:gd name="connsiteX112" fmla="*/ 7442200 w 7759700"/>
                <a:gd name="connsiteY112" fmla="*/ 266700 h 6429447"/>
                <a:gd name="connsiteX113" fmla="*/ 7061200 w 7759700"/>
                <a:gd name="connsiteY113" fmla="*/ 368300 h 6429447"/>
                <a:gd name="connsiteX114" fmla="*/ 6807200 w 7759700"/>
                <a:gd name="connsiteY114" fmla="*/ 584200 h 6429447"/>
                <a:gd name="connsiteX115" fmla="*/ 6540500 w 7759700"/>
                <a:gd name="connsiteY115" fmla="*/ 762000 h 6429447"/>
                <a:gd name="connsiteX116" fmla="*/ 6210300 w 7759700"/>
                <a:gd name="connsiteY116" fmla="*/ 965200 h 6429447"/>
                <a:gd name="connsiteX117" fmla="*/ 5778500 w 7759700"/>
                <a:gd name="connsiteY117" fmla="*/ 1155700 h 6429447"/>
                <a:gd name="connsiteX118" fmla="*/ 5829300 w 7759700"/>
                <a:gd name="connsiteY118" fmla="*/ 1244600 h 6429447"/>
                <a:gd name="connsiteX119" fmla="*/ 6096000 w 7759700"/>
                <a:gd name="connsiteY119" fmla="*/ 1117600 h 6429447"/>
                <a:gd name="connsiteX120" fmla="*/ 6083300 w 7759700"/>
                <a:gd name="connsiteY120" fmla="*/ 1168400 h 6429447"/>
                <a:gd name="connsiteX121" fmla="*/ 5905500 w 7759700"/>
                <a:gd name="connsiteY121" fmla="*/ 1282700 h 6429447"/>
                <a:gd name="connsiteX122" fmla="*/ 5905500 w 7759700"/>
                <a:gd name="connsiteY122" fmla="*/ 1371600 h 6429447"/>
                <a:gd name="connsiteX123" fmla="*/ 5892800 w 7759700"/>
                <a:gd name="connsiteY123" fmla="*/ 1473200 h 6429447"/>
                <a:gd name="connsiteX124" fmla="*/ 5753100 w 7759700"/>
                <a:gd name="connsiteY124" fmla="*/ 1498600 h 6429447"/>
                <a:gd name="connsiteX125" fmla="*/ 5816600 w 7759700"/>
                <a:gd name="connsiteY125" fmla="*/ 1320800 h 6429447"/>
                <a:gd name="connsiteX126" fmla="*/ 5702300 w 7759700"/>
                <a:gd name="connsiteY126" fmla="*/ 1219200 h 6429447"/>
                <a:gd name="connsiteX127" fmla="*/ 5448300 w 7759700"/>
                <a:gd name="connsiteY127" fmla="*/ 1295400 h 6429447"/>
                <a:gd name="connsiteX128" fmla="*/ 5422900 w 7759700"/>
                <a:gd name="connsiteY128" fmla="*/ 1397000 h 6429447"/>
                <a:gd name="connsiteX129" fmla="*/ 5651500 w 7759700"/>
                <a:gd name="connsiteY129" fmla="*/ 1460500 h 6429447"/>
                <a:gd name="connsiteX130" fmla="*/ 5562600 w 7759700"/>
                <a:gd name="connsiteY130" fmla="*/ 1524000 h 6429447"/>
                <a:gd name="connsiteX131" fmla="*/ 5283200 w 7759700"/>
                <a:gd name="connsiteY131" fmla="*/ 1460500 h 6429447"/>
                <a:gd name="connsiteX132" fmla="*/ 5168900 w 7759700"/>
                <a:gd name="connsiteY132" fmla="*/ 1574800 h 6429447"/>
                <a:gd name="connsiteX133" fmla="*/ 5270500 w 7759700"/>
                <a:gd name="connsiteY133" fmla="*/ 1778000 h 6429447"/>
                <a:gd name="connsiteX134" fmla="*/ 5511800 w 7759700"/>
                <a:gd name="connsiteY134" fmla="*/ 1790700 h 6429447"/>
                <a:gd name="connsiteX135" fmla="*/ 5689600 w 7759700"/>
                <a:gd name="connsiteY135" fmla="*/ 1574800 h 6429447"/>
                <a:gd name="connsiteX136" fmla="*/ 5600700 w 7759700"/>
                <a:gd name="connsiteY136" fmla="*/ 1549400 h 6429447"/>
                <a:gd name="connsiteX137" fmla="*/ 5664200 w 7759700"/>
                <a:gd name="connsiteY137" fmla="*/ 1473200 h 6429447"/>
                <a:gd name="connsiteX138" fmla="*/ 5753100 w 7759700"/>
                <a:gd name="connsiteY138" fmla="*/ 1549400 h 6429447"/>
                <a:gd name="connsiteX139" fmla="*/ 5892800 w 7759700"/>
                <a:gd name="connsiteY139" fmla="*/ 1524000 h 6429447"/>
                <a:gd name="connsiteX140" fmla="*/ 6096000 w 7759700"/>
                <a:gd name="connsiteY140" fmla="*/ 1498600 h 6429447"/>
                <a:gd name="connsiteX141" fmla="*/ 6324600 w 7759700"/>
                <a:gd name="connsiteY141" fmla="*/ 1257300 h 6429447"/>
                <a:gd name="connsiteX142" fmla="*/ 6515100 w 7759700"/>
                <a:gd name="connsiteY142" fmla="*/ 1130300 h 6429447"/>
                <a:gd name="connsiteX143" fmla="*/ 6692900 w 7759700"/>
                <a:gd name="connsiteY143" fmla="*/ 1104900 h 6429447"/>
                <a:gd name="connsiteX144" fmla="*/ 6502400 w 7759700"/>
                <a:gd name="connsiteY144" fmla="*/ 1181100 h 6429447"/>
                <a:gd name="connsiteX145" fmla="*/ 6438900 w 7759700"/>
                <a:gd name="connsiteY145" fmla="*/ 1308100 h 6429447"/>
                <a:gd name="connsiteX146" fmla="*/ 6286500 w 7759700"/>
                <a:gd name="connsiteY146" fmla="*/ 1409700 h 6429447"/>
                <a:gd name="connsiteX147" fmla="*/ 6108700 w 7759700"/>
                <a:gd name="connsiteY147" fmla="*/ 1587500 h 6429447"/>
                <a:gd name="connsiteX148" fmla="*/ 6096000 w 7759700"/>
                <a:gd name="connsiteY148" fmla="*/ 1676400 h 6429447"/>
                <a:gd name="connsiteX149" fmla="*/ 6235700 w 7759700"/>
                <a:gd name="connsiteY149" fmla="*/ 1651000 h 6429447"/>
                <a:gd name="connsiteX150" fmla="*/ 6362700 w 7759700"/>
                <a:gd name="connsiteY150" fmla="*/ 1714500 h 6429447"/>
                <a:gd name="connsiteX151" fmla="*/ 6464300 w 7759700"/>
                <a:gd name="connsiteY151" fmla="*/ 1905000 h 6429447"/>
                <a:gd name="connsiteX152" fmla="*/ 6477000 w 7759700"/>
                <a:gd name="connsiteY152" fmla="*/ 2133600 h 6429447"/>
                <a:gd name="connsiteX153" fmla="*/ 6388100 w 7759700"/>
                <a:gd name="connsiteY153" fmla="*/ 2260600 h 6429447"/>
                <a:gd name="connsiteX154" fmla="*/ 6362700 w 7759700"/>
                <a:gd name="connsiteY154" fmla="*/ 2019300 h 6429447"/>
                <a:gd name="connsiteX155" fmla="*/ 6299200 w 7759700"/>
                <a:gd name="connsiteY155" fmla="*/ 1828800 h 6429447"/>
                <a:gd name="connsiteX156" fmla="*/ 6146800 w 7759700"/>
                <a:gd name="connsiteY156" fmla="*/ 1790700 h 6429447"/>
                <a:gd name="connsiteX157" fmla="*/ 5981700 w 7759700"/>
                <a:gd name="connsiteY157" fmla="*/ 1803400 h 6429447"/>
                <a:gd name="connsiteX158" fmla="*/ 5905500 w 7759700"/>
                <a:gd name="connsiteY158" fmla="*/ 1765300 h 6429447"/>
                <a:gd name="connsiteX159" fmla="*/ 5575300 w 7759700"/>
                <a:gd name="connsiteY159" fmla="*/ 1905000 h 6429447"/>
                <a:gd name="connsiteX160" fmla="*/ 5626100 w 7759700"/>
                <a:gd name="connsiteY160" fmla="*/ 2044700 h 6429447"/>
                <a:gd name="connsiteX161" fmla="*/ 5664200 w 7759700"/>
                <a:gd name="connsiteY161" fmla="*/ 2032000 h 6429447"/>
                <a:gd name="connsiteX162" fmla="*/ 5842000 w 7759700"/>
                <a:gd name="connsiteY162" fmla="*/ 1943100 h 6429447"/>
                <a:gd name="connsiteX163" fmla="*/ 5867400 w 7759700"/>
                <a:gd name="connsiteY163" fmla="*/ 1968500 h 6429447"/>
                <a:gd name="connsiteX164" fmla="*/ 5753100 w 7759700"/>
                <a:gd name="connsiteY164" fmla="*/ 2070100 h 6429447"/>
                <a:gd name="connsiteX165" fmla="*/ 5803900 w 7759700"/>
                <a:gd name="connsiteY165" fmla="*/ 2146300 h 6429447"/>
                <a:gd name="connsiteX166" fmla="*/ 5969000 w 7759700"/>
                <a:gd name="connsiteY166" fmla="*/ 2133600 h 6429447"/>
                <a:gd name="connsiteX167" fmla="*/ 6007100 w 7759700"/>
                <a:gd name="connsiteY167" fmla="*/ 2222500 h 6429447"/>
                <a:gd name="connsiteX168" fmla="*/ 6197600 w 7759700"/>
                <a:gd name="connsiteY168" fmla="*/ 2184400 h 6429447"/>
                <a:gd name="connsiteX169" fmla="*/ 6159500 w 7759700"/>
                <a:gd name="connsiteY169" fmla="*/ 2336800 h 6429447"/>
                <a:gd name="connsiteX170" fmla="*/ 6096000 w 7759700"/>
                <a:gd name="connsiteY170" fmla="*/ 2374900 h 6429447"/>
                <a:gd name="connsiteX171" fmla="*/ 6070600 w 7759700"/>
                <a:gd name="connsiteY171" fmla="*/ 2298700 h 6429447"/>
                <a:gd name="connsiteX172" fmla="*/ 5600700 w 7759700"/>
                <a:gd name="connsiteY172" fmla="*/ 2247900 h 6429447"/>
                <a:gd name="connsiteX173" fmla="*/ 5715000 w 7759700"/>
                <a:gd name="connsiteY173" fmla="*/ 2413000 h 6429447"/>
                <a:gd name="connsiteX174" fmla="*/ 6337300 w 7759700"/>
                <a:gd name="connsiteY174" fmla="*/ 2413000 h 6429447"/>
                <a:gd name="connsiteX175" fmla="*/ 6985000 w 7759700"/>
                <a:gd name="connsiteY175" fmla="*/ 2667000 h 6429447"/>
                <a:gd name="connsiteX176" fmla="*/ 6413500 w 7759700"/>
                <a:gd name="connsiteY176" fmla="*/ 2514600 h 6429447"/>
                <a:gd name="connsiteX177" fmla="*/ 6248400 w 7759700"/>
                <a:gd name="connsiteY177" fmla="*/ 2527300 h 6429447"/>
                <a:gd name="connsiteX178" fmla="*/ 6375400 w 7759700"/>
                <a:gd name="connsiteY178" fmla="*/ 2616200 h 6429447"/>
                <a:gd name="connsiteX179" fmla="*/ 6350000 w 7759700"/>
                <a:gd name="connsiteY179" fmla="*/ 2717800 h 6429447"/>
                <a:gd name="connsiteX180" fmla="*/ 6032500 w 7759700"/>
                <a:gd name="connsiteY180" fmla="*/ 2552700 h 6429447"/>
                <a:gd name="connsiteX181" fmla="*/ 6070600 w 7759700"/>
                <a:gd name="connsiteY181" fmla="*/ 2794000 h 6429447"/>
                <a:gd name="connsiteX182" fmla="*/ 6273800 w 7759700"/>
                <a:gd name="connsiteY182" fmla="*/ 2844800 h 6429447"/>
                <a:gd name="connsiteX183" fmla="*/ 6540500 w 7759700"/>
                <a:gd name="connsiteY183" fmla="*/ 2844800 h 6429447"/>
                <a:gd name="connsiteX184" fmla="*/ 6629400 w 7759700"/>
                <a:gd name="connsiteY184" fmla="*/ 2857500 h 6429447"/>
                <a:gd name="connsiteX185" fmla="*/ 6591300 w 7759700"/>
                <a:gd name="connsiteY185" fmla="*/ 2933700 h 6429447"/>
                <a:gd name="connsiteX186" fmla="*/ 6426200 w 7759700"/>
                <a:gd name="connsiteY186" fmla="*/ 2984500 h 6429447"/>
                <a:gd name="connsiteX187" fmla="*/ 6489700 w 7759700"/>
                <a:gd name="connsiteY187" fmla="*/ 3111500 h 6429447"/>
                <a:gd name="connsiteX188" fmla="*/ 6451600 w 7759700"/>
                <a:gd name="connsiteY188" fmla="*/ 3238500 h 6429447"/>
                <a:gd name="connsiteX189" fmla="*/ 6540500 w 7759700"/>
                <a:gd name="connsiteY189" fmla="*/ 3302000 h 6429447"/>
                <a:gd name="connsiteX190" fmla="*/ 6464300 w 7759700"/>
                <a:gd name="connsiteY190" fmla="*/ 3327400 h 6429447"/>
                <a:gd name="connsiteX191" fmla="*/ 6362700 w 7759700"/>
                <a:gd name="connsiteY191" fmla="*/ 3289300 h 6429447"/>
                <a:gd name="connsiteX192" fmla="*/ 6324600 w 7759700"/>
                <a:gd name="connsiteY192" fmla="*/ 2984500 h 6429447"/>
                <a:gd name="connsiteX193" fmla="*/ 6070600 w 7759700"/>
                <a:gd name="connsiteY193" fmla="*/ 2908300 h 6429447"/>
                <a:gd name="connsiteX194" fmla="*/ 6146800 w 7759700"/>
                <a:gd name="connsiteY194" fmla="*/ 3251200 h 6429447"/>
                <a:gd name="connsiteX195" fmla="*/ 5969000 w 7759700"/>
                <a:gd name="connsiteY195" fmla="*/ 3263900 h 6429447"/>
                <a:gd name="connsiteX196" fmla="*/ 5892800 w 7759700"/>
                <a:gd name="connsiteY196" fmla="*/ 2781300 h 6429447"/>
                <a:gd name="connsiteX197" fmla="*/ 5689600 w 7759700"/>
                <a:gd name="connsiteY197" fmla="*/ 2679700 h 6429447"/>
                <a:gd name="connsiteX198" fmla="*/ 5791200 w 7759700"/>
                <a:gd name="connsiteY198" fmla="*/ 3441700 h 6429447"/>
                <a:gd name="connsiteX199" fmla="*/ 6070600 w 7759700"/>
                <a:gd name="connsiteY199" fmla="*/ 3429000 h 6429447"/>
                <a:gd name="connsiteX200" fmla="*/ 6388100 w 7759700"/>
                <a:gd name="connsiteY200" fmla="*/ 3479800 h 6429447"/>
                <a:gd name="connsiteX201" fmla="*/ 6324600 w 7759700"/>
                <a:gd name="connsiteY201" fmla="*/ 3606800 h 6429447"/>
                <a:gd name="connsiteX202" fmla="*/ 6159500 w 7759700"/>
                <a:gd name="connsiteY202" fmla="*/ 3581400 h 6429447"/>
                <a:gd name="connsiteX203" fmla="*/ 6007100 w 7759700"/>
                <a:gd name="connsiteY203" fmla="*/ 3886200 h 6429447"/>
                <a:gd name="connsiteX204" fmla="*/ 5829300 w 7759700"/>
                <a:gd name="connsiteY204" fmla="*/ 3822700 h 6429447"/>
                <a:gd name="connsiteX205" fmla="*/ 5905500 w 7759700"/>
                <a:gd name="connsiteY205" fmla="*/ 3657600 h 6429447"/>
                <a:gd name="connsiteX206" fmla="*/ 5791200 w 7759700"/>
                <a:gd name="connsiteY206" fmla="*/ 3568700 h 6429447"/>
                <a:gd name="connsiteX207" fmla="*/ 5600700 w 7759700"/>
                <a:gd name="connsiteY207" fmla="*/ 3898900 h 6429447"/>
                <a:gd name="connsiteX208" fmla="*/ 5727700 w 7759700"/>
                <a:gd name="connsiteY208" fmla="*/ 4000500 h 6429447"/>
                <a:gd name="connsiteX209" fmla="*/ 5994400 w 7759700"/>
                <a:gd name="connsiteY209" fmla="*/ 4165600 h 6429447"/>
                <a:gd name="connsiteX210" fmla="*/ 5943600 w 7759700"/>
                <a:gd name="connsiteY210" fmla="*/ 4241800 h 6429447"/>
                <a:gd name="connsiteX211" fmla="*/ 5829300 w 7759700"/>
                <a:gd name="connsiteY211" fmla="*/ 4203700 h 6429447"/>
                <a:gd name="connsiteX212" fmla="*/ 5676900 w 7759700"/>
                <a:gd name="connsiteY212" fmla="*/ 4305300 h 6429447"/>
                <a:gd name="connsiteX213" fmla="*/ 5613400 w 7759700"/>
                <a:gd name="connsiteY213" fmla="*/ 4267200 h 6429447"/>
                <a:gd name="connsiteX214" fmla="*/ 5664200 w 7759700"/>
                <a:gd name="connsiteY214" fmla="*/ 4114800 h 6429447"/>
                <a:gd name="connsiteX215" fmla="*/ 5537200 w 7759700"/>
                <a:gd name="connsiteY215" fmla="*/ 4000500 h 6429447"/>
                <a:gd name="connsiteX216" fmla="*/ 5461000 w 7759700"/>
                <a:gd name="connsiteY216" fmla="*/ 4178300 h 6429447"/>
                <a:gd name="connsiteX217" fmla="*/ 5613400 w 7759700"/>
                <a:gd name="connsiteY217" fmla="*/ 4356100 h 6429447"/>
                <a:gd name="connsiteX218" fmla="*/ 5448300 w 7759700"/>
                <a:gd name="connsiteY218" fmla="*/ 4483100 h 6429447"/>
                <a:gd name="connsiteX219" fmla="*/ 5346700 w 7759700"/>
                <a:gd name="connsiteY219" fmla="*/ 4406900 h 6429447"/>
                <a:gd name="connsiteX220" fmla="*/ 5410200 w 7759700"/>
                <a:gd name="connsiteY220" fmla="*/ 4305300 h 6429447"/>
                <a:gd name="connsiteX221" fmla="*/ 5295900 w 7759700"/>
                <a:gd name="connsiteY221" fmla="*/ 4013200 h 6429447"/>
                <a:gd name="connsiteX222" fmla="*/ 5080000 w 7759700"/>
                <a:gd name="connsiteY222" fmla="*/ 4305300 h 6429447"/>
                <a:gd name="connsiteX223" fmla="*/ 5410200 w 7759700"/>
                <a:gd name="connsiteY223" fmla="*/ 4559300 h 6429447"/>
                <a:gd name="connsiteX224" fmla="*/ 5334000 w 7759700"/>
                <a:gd name="connsiteY224" fmla="*/ 4610100 h 6429447"/>
                <a:gd name="connsiteX225" fmla="*/ 5194300 w 7759700"/>
                <a:gd name="connsiteY225" fmla="*/ 4495800 h 6429447"/>
                <a:gd name="connsiteX226" fmla="*/ 5143500 w 7759700"/>
                <a:gd name="connsiteY226" fmla="*/ 4660900 h 6429447"/>
                <a:gd name="connsiteX227" fmla="*/ 5156200 w 7759700"/>
                <a:gd name="connsiteY227" fmla="*/ 4800600 h 6429447"/>
                <a:gd name="connsiteX228" fmla="*/ 5232400 w 7759700"/>
                <a:gd name="connsiteY228" fmla="*/ 4914900 h 6429447"/>
                <a:gd name="connsiteX229" fmla="*/ 5219700 w 7759700"/>
                <a:gd name="connsiteY229" fmla="*/ 5105400 h 6429447"/>
                <a:gd name="connsiteX230" fmla="*/ 5092700 w 7759700"/>
                <a:gd name="connsiteY230" fmla="*/ 5016500 h 6429447"/>
                <a:gd name="connsiteX231" fmla="*/ 5029200 w 7759700"/>
                <a:gd name="connsiteY231" fmla="*/ 5054600 h 6429447"/>
                <a:gd name="connsiteX232" fmla="*/ 5130800 w 7759700"/>
                <a:gd name="connsiteY232" fmla="*/ 5194300 h 6429447"/>
                <a:gd name="connsiteX233" fmla="*/ 5041900 w 7759700"/>
                <a:gd name="connsiteY233" fmla="*/ 5232400 h 6429447"/>
                <a:gd name="connsiteX234" fmla="*/ 4914900 w 7759700"/>
                <a:gd name="connsiteY234" fmla="*/ 5041900 h 6429447"/>
                <a:gd name="connsiteX235" fmla="*/ 4826000 w 7759700"/>
                <a:gd name="connsiteY235" fmla="*/ 5295900 h 6429447"/>
                <a:gd name="connsiteX236" fmla="*/ 4953000 w 7759700"/>
                <a:gd name="connsiteY236" fmla="*/ 5410200 h 6429447"/>
                <a:gd name="connsiteX237" fmla="*/ 4813300 w 7759700"/>
                <a:gd name="connsiteY237" fmla="*/ 5651500 h 6429447"/>
                <a:gd name="connsiteX238" fmla="*/ 4673600 w 7759700"/>
                <a:gd name="connsiteY238" fmla="*/ 5626100 h 6429447"/>
                <a:gd name="connsiteX239" fmla="*/ 4775200 w 7759700"/>
                <a:gd name="connsiteY239" fmla="*/ 5461000 h 6429447"/>
                <a:gd name="connsiteX240" fmla="*/ 4686300 w 7759700"/>
                <a:gd name="connsiteY240" fmla="*/ 5308600 h 6429447"/>
                <a:gd name="connsiteX241" fmla="*/ 4470400 w 7759700"/>
                <a:gd name="connsiteY241" fmla="*/ 5613400 h 6429447"/>
                <a:gd name="connsiteX242" fmla="*/ 4610100 w 7759700"/>
                <a:gd name="connsiteY242" fmla="*/ 5727700 h 6429447"/>
                <a:gd name="connsiteX243" fmla="*/ 4521200 w 7759700"/>
                <a:gd name="connsiteY243" fmla="*/ 5930900 h 6429447"/>
                <a:gd name="connsiteX244" fmla="*/ 4419600 w 7759700"/>
                <a:gd name="connsiteY244" fmla="*/ 5854700 h 6429447"/>
                <a:gd name="connsiteX245" fmla="*/ 4343400 w 7759700"/>
                <a:gd name="connsiteY245" fmla="*/ 5943600 h 6429447"/>
                <a:gd name="connsiteX246" fmla="*/ 4381500 w 7759700"/>
                <a:gd name="connsiteY246" fmla="*/ 5981700 h 6429447"/>
                <a:gd name="connsiteX247" fmla="*/ 4419600 w 7759700"/>
                <a:gd name="connsiteY247" fmla="*/ 5969000 h 6429447"/>
                <a:gd name="connsiteX248" fmla="*/ 4445000 w 7759700"/>
                <a:gd name="connsiteY248" fmla="*/ 6019800 h 6429447"/>
                <a:gd name="connsiteX249" fmla="*/ 4381500 w 7759700"/>
                <a:gd name="connsiteY249" fmla="*/ 6096000 h 6429447"/>
                <a:gd name="connsiteX250" fmla="*/ 4330700 w 7759700"/>
                <a:gd name="connsiteY250" fmla="*/ 6083300 h 6429447"/>
                <a:gd name="connsiteX251" fmla="*/ 4368800 w 7759700"/>
                <a:gd name="connsiteY251" fmla="*/ 6032500 h 6429447"/>
                <a:gd name="connsiteX252" fmla="*/ 4318000 w 7759700"/>
                <a:gd name="connsiteY252" fmla="*/ 5994400 h 6429447"/>
                <a:gd name="connsiteX253" fmla="*/ 4216400 w 7759700"/>
                <a:gd name="connsiteY253" fmla="*/ 6096000 h 6429447"/>
                <a:gd name="connsiteX254" fmla="*/ 4318000 w 7759700"/>
                <a:gd name="connsiteY254" fmla="*/ 6159500 h 6429447"/>
                <a:gd name="connsiteX255" fmla="*/ 4140200 w 7759700"/>
                <a:gd name="connsiteY255" fmla="*/ 6235700 h 6429447"/>
                <a:gd name="connsiteX256" fmla="*/ 4038600 w 7759700"/>
                <a:gd name="connsiteY256" fmla="*/ 6235700 h 6429447"/>
                <a:gd name="connsiteX257" fmla="*/ 3949700 w 7759700"/>
                <a:gd name="connsiteY257" fmla="*/ 6299200 h 6429447"/>
                <a:gd name="connsiteX258" fmla="*/ 3289300 w 7759700"/>
                <a:gd name="connsiteY258" fmla="*/ 5715000 h 6429447"/>
                <a:gd name="connsiteX259" fmla="*/ 3213100 w 7759700"/>
                <a:gd name="connsiteY259" fmla="*/ 5715000 h 6429447"/>
                <a:gd name="connsiteX260" fmla="*/ 2895600 w 7759700"/>
                <a:gd name="connsiteY260" fmla="*/ 5969000 h 6429447"/>
                <a:gd name="connsiteX261" fmla="*/ 2870200 w 7759700"/>
                <a:gd name="connsiteY261" fmla="*/ 5930900 h 6429447"/>
                <a:gd name="connsiteX262" fmla="*/ 3213100 w 7759700"/>
                <a:gd name="connsiteY262" fmla="*/ 5664200 h 6429447"/>
                <a:gd name="connsiteX263" fmla="*/ 3048000 w 7759700"/>
                <a:gd name="connsiteY263" fmla="*/ 5511800 h 6429447"/>
                <a:gd name="connsiteX264" fmla="*/ 2400300 w 7759700"/>
                <a:gd name="connsiteY264" fmla="*/ 6019800 h 6429447"/>
                <a:gd name="connsiteX265" fmla="*/ 2489200 w 7759700"/>
                <a:gd name="connsiteY265" fmla="*/ 6096000 h 6429447"/>
                <a:gd name="connsiteX266" fmla="*/ 2692400 w 7759700"/>
                <a:gd name="connsiteY266" fmla="*/ 5943600 h 6429447"/>
                <a:gd name="connsiteX267" fmla="*/ 2743200 w 7759700"/>
                <a:gd name="connsiteY267" fmla="*/ 6007100 h 6429447"/>
                <a:gd name="connsiteX268" fmla="*/ 2832100 w 7759700"/>
                <a:gd name="connsiteY268" fmla="*/ 5969000 h 6429447"/>
                <a:gd name="connsiteX269" fmla="*/ 2857500 w 7759700"/>
                <a:gd name="connsiteY269" fmla="*/ 6007100 h 6429447"/>
                <a:gd name="connsiteX270" fmla="*/ 2679700 w 7759700"/>
                <a:gd name="connsiteY270" fmla="*/ 6146800 h 6429447"/>
                <a:gd name="connsiteX271" fmla="*/ 2819400 w 7759700"/>
                <a:gd name="connsiteY271" fmla="*/ 6311900 h 6429447"/>
                <a:gd name="connsiteX272" fmla="*/ 3365500 w 7759700"/>
                <a:gd name="connsiteY272" fmla="*/ 5867400 h 6429447"/>
                <a:gd name="connsiteX273" fmla="*/ 3924300 w 7759700"/>
                <a:gd name="connsiteY273" fmla="*/ 6337300 h 6429447"/>
                <a:gd name="connsiteX274" fmla="*/ 3743325 w 7759700"/>
                <a:gd name="connsiteY274" fmla="*/ 6429375 h 6429447"/>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65500 w 7759700"/>
                <a:gd name="connsiteY272" fmla="*/ 5867400 h 6429462"/>
                <a:gd name="connsiteX273" fmla="*/ 3940175 w 7759700"/>
                <a:gd name="connsiteY273" fmla="*/ 6340475 h 6429462"/>
                <a:gd name="connsiteX274" fmla="*/ 3743325 w 7759700"/>
                <a:gd name="connsiteY274" fmla="*/ 6429375 h 6429462"/>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65500 w 7759700"/>
                <a:gd name="connsiteY272" fmla="*/ 5867400 h 6429462"/>
                <a:gd name="connsiteX273" fmla="*/ 3940175 w 7759700"/>
                <a:gd name="connsiteY273" fmla="*/ 6340475 h 6429462"/>
                <a:gd name="connsiteX274" fmla="*/ 3743325 w 7759700"/>
                <a:gd name="connsiteY274" fmla="*/ 6429375 h 6429462"/>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65500 w 7759700"/>
                <a:gd name="connsiteY272" fmla="*/ 5867400 h 6429462"/>
                <a:gd name="connsiteX273" fmla="*/ 3940175 w 7759700"/>
                <a:gd name="connsiteY273" fmla="*/ 6340475 h 6429462"/>
                <a:gd name="connsiteX274" fmla="*/ 3762375 w 7759700"/>
                <a:gd name="connsiteY274" fmla="*/ 6429375 h 6429462"/>
                <a:gd name="connsiteX0" fmla="*/ 0 w 7759700"/>
                <a:gd name="connsiteY0" fmla="*/ 2133600 h 6429462"/>
                <a:gd name="connsiteX1" fmla="*/ 279400 w 7759700"/>
                <a:gd name="connsiteY1" fmla="*/ 2070100 h 6429462"/>
                <a:gd name="connsiteX2" fmla="*/ 317500 w 7759700"/>
                <a:gd name="connsiteY2" fmla="*/ 2032000 h 6429462"/>
                <a:gd name="connsiteX3" fmla="*/ 711200 w 7759700"/>
                <a:gd name="connsiteY3" fmla="*/ 1943100 h 6429462"/>
                <a:gd name="connsiteX4" fmla="*/ 850900 w 7759700"/>
                <a:gd name="connsiteY4" fmla="*/ 1828800 h 6429462"/>
                <a:gd name="connsiteX5" fmla="*/ 1257300 w 7759700"/>
                <a:gd name="connsiteY5" fmla="*/ 1854200 h 6429462"/>
                <a:gd name="connsiteX6" fmla="*/ 1511300 w 7759700"/>
                <a:gd name="connsiteY6" fmla="*/ 1714500 h 6429462"/>
                <a:gd name="connsiteX7" fmla="*/ 1511300 w 7759700"/>
                <a:gd name="connsiteY7" fmla="*/ 1714500 h 6429462"/>
                <a:gd name="connsiteX8" fmla="*/ 1676400 w 7759700"/>
                <a:gd name="connsiteY8" fmla="*/ 1701800 h 6429462"/>
                <a:gd name="connsiteX9" fmla="*/ 2006600 w 7759700"/>
                <a:gd name="connsiteY9" fmla="*/ 1651000 h 6429462"/>
                <a:gd name="connsiteX10" fmla="*/ 2095500 w 7759700"/>
                <a:gd name="connsiteY10" fmla="*/ 1612900 h 6429462"/>
                <a:gd name="connsiteX11" fmla="*/ 2095500 w 7759700"/>
                <a:gd name="connsiteY11" fmla="*/ 1562100 h 6429462"/>
                <a:gd name="connsiteX12" fmla="*/ 2057400 w 7759700"/>
                <a:gd name="connsiteY12" fmla="*/ 1562100 h 6429462"/>
                <a:gd name="connsiteX13" fmla="*/ 1993900 w 7759700"/>
                <a:gd name="connsiteY13" fmla="*/ 1435100 h 6429462"/>
                <a:gd name="connsiteX14" fmla="*/ 2133600 w 7759700"/>
                <a:gd name="connsiteY14" fmla="*/ 1333500 h 6429462"/>
                <a:gd name="connsiteX15" fmla="*/ 2070100 w 7759700"/>
                <a:gd name="connsiteY15" fmla="*/ 1320800 h 6429462"/>
                <a:gd name="connsiteX16" fmla="*/ 1981200 w 7759700"/>
                <a:gd name="connsiteY16" fmla="*/ 1320800 h 6429462"/>
                <a:gd name="connsiteX17" fmla="*/ 1968500 w 7759700"/>
                <a:gd name="connsiteY17" fmla="*/ 1244600 h 6429462"/>
                <a:gd name="connsiteX18" fmla="*/ 2120900 w 7759700"/>
                <a:gd name="connsiteY18" fmla="*/ 1244600 h 6429462"/>
                <a:gd name="connsiteX19" fmla="*/ 2171700 w 7759700"/>
                <a:gd name="connsiteY19" fmla="*/ 1219200 h 6429462"/>
                <a:gd name="connsiteX20" fmla="*/ 2108200 w 7759700"/>
                <a:gd name="connsiteY20" fmla="*/ 1130300 h 6429462"/>
                <a:gd name="connsiteX21" fmla="*/ 2120900 w 7759700"/>
                <a:gd name="connsiteY21" fmla="*/ 1066800 h 6429462"/>
                <a:gd name="connsiteX22" fmla="*/ 2222500 w 7759700"/>
                <a:gd name="connsiteY22" fmla="*/ 1016000 h 6429462"/>
                <a:gd name="connsiteX23" fmla="*/ 2362200 w 7759700"/>
                <a:gd name="connsiteY23" fmla="*/ 1066800 h 6429462"/>
                <a:gd name="connsiteX24" fmla="*/ 2400300 w 7759700"/>
                <a:gd name="connsiteY24" fmla="*/ 1117600 h 6429462"/>
                <a:gd name="connsiteX25" fmla="*/ 2362200 w 7759700"/>
                <a:gd name="connsiteY25" fmla="*/ 1193800 h 6429462"/>
                <a:gd name="connsiteX26" fmla="*/ 2362200 w 7759700"/>
                <a:gd name="connsiteY26" fmla="*/ 1447800 h 6429462"/>
                <a:gd name="connsiteX27" fmla="*/ 2628900 w 7759700"/>
                <a:gd name="connsiteY27" fmla="*/ 1676400 h 6429462"/>
                <a:gd name="connsiteX28" fmla="*/ 3073400 w 7759700"/>
                <a:gd name="connsiteY28" fmla="*/ 1638300 h 6429462"/>
                <a:gd name="connsiteX29" fmla="*/ 2971800 w 7759700"/>
                <a:gd name="connsiteY29" fmla="*/ 1435100 h 6429462"/>
                <a:gd name="connsiteX30" fmla="*/ 2806700 w 7759700"/>
                <a:gd name="connsiteY30" fmla="*/ 1485900 h 6429462"/>
                <a:gd name="connsiteX31" fmla="*/ 2768600 w 7759700"/>
                <a:gd name="connsiteY31" fmla="*/ 1435100 h 6429462"/>
                <a:gd name="connsiteX32" fmla="*/ 2933700 w 7759700"/>
                <a:gd name="connsiteY32" fmla="*/ 1384300 h 6429462"/>
                <a:gd name="connsiteX33" fmla="*/ 2870200 w 7759700"/>
                <a:gd name="connsiteY33" fmla="*/ 1270000 h 6429462"/>
                <a:gd name="connsiteX34" fmla="*/ 2730500 w 7759700"/>
                <a:gd name="connsiteY34" fmla="*/ 1320800 h 6429462"/>
                <a:gd name="connsiteX35" fmla="*/ 2705100 w 7759700"/>
                <a:gd name="connsiteY35" fmla="*/ 1270000 h 6429462"/>
                <a:gd name="connsiteX36" fmla="*/ 2832100 w 7759700"/>
                <a:gd name="connsiteY36" fmla="*/ 1219200 h 6429462"/>
                <a:gd name="connsiteX37" fmla="*/ 2781300 w 7759700"/>
                <a:gd name="connsiteY37" fmla="*/ 1155700 h 6429462"/>
                <a:gd name="connsiteX38" fmla="*/ 2641600 w 7759700"/>
                <a:gd name="connsiteY38" fmla="*/ 1181100 h 6429462"/>
                <a:gd name="connsiteX39" fmla="*/ 2641600 w 7759700"/>
                <a:gd name="connsiteY39" fmla="*/ 1155700 h 6429462"/>
                <a:gd name="connsiteX40" fmla="*/ 2768600 w 7759700"/>
                <a:gd name="connsiteY40" fmla="*/ 1092200 h 6429462"/>
                <a:gd name="connsiteX41" fmla="*/ 2692400 w 7759700"/>
                <a:gd name="connsiteY41" fmla="*/ 1003300 h 6429462"/>
                <a:gd name="connsiteX42" fmla="*/ 2514600 w 7759700"/>
                <a:gd name="connsiteY42" fmla="*/ 1041400 h 6429462"/>
                <a:gd name="connsiteX43" fmla="*/ 2514600 w 7759700"/>
                <a:gd name="connsiteY43" fmla="*/ 1104900 h 6429462"/>
                <a:gd name="connsiteX44" fmla="*/ 2463800 w 7759700"/>
                <a:gd name="connsiteY44" fmla="*/ 1104900 h 6429462"/>
                <a:gd name="connsiteX45" fmla="*/ 2336800 w 7759700"/>
                <a:gd name="connsiteY45" fmla="*/ 1028700 h 6429462"/>
                <a:gd name="connsiteX46" fmla="*/ 2400300 w 7759700"/>
                <a:gd name="connsiteY46" fmla="*/ 952500 h 6429462"/>
                <a:gd name="connsiteX47" fmla="*/ 2463800 w 7759700"/>
                <a:gd name="connsiteY47" fmla="*/ 965200 h 6429462"/>
                <a:gd name="connsiteX48" fmla="*/ 2616200 w 7759700"/>
                <a:gd name="connsiteY48" fmla="*/ 876300 h 6429462"/>
                <a:gd name="connsiteX49" fmla="*/ 2590800 w 7759700"/>
                <a:gd name="connsiteY49" fmla="*/ 812800 h 6429462"/>
                <a:gd name="connsiteX50" fmla="*/ 2654300 w 7759700"/>
                <a:gd name="connsiteY50" fmla="*/ 787400 h 6429462"/>
                <a:gd name="connsiteX51" fmla="*/ 2692400 w 7759700"/>
                <a:gd name="connsiteY51" fmla="*/ 812800 h 6429462"/>
                <a:gd name="connsiteX52" fmla="*/ 2933700 w 7759700"/>
                <a:gd name="connsiteY52" fmla="*/ 812800 h 6429462"/>
                <a:gd name="connsiteX53" fmla="*/ 2908300 w 7759700"/>
                <a:gd name="connsiteY53" fmla="*/ 749300 h 6429462"/>
                <a:gd name="connsiteX54" fmla="*/ 2959100 w 7759700"/>
                <a:gd name="connsiteY54" fmla="*/ 660400 h 6429462"/>
                <a:gd name="connsiteX55" fmla="*/ 3048000 w 7759700"/>
                <a:gd name="connsiteY55" fmla="*/ 660400 h 6429462"/>
                <a:gd name="connsiteX56" fmla="*/ 3302000 w 7759700"/>
                <a:gd name="connsiteY56" fmla="*/ 635000 h 6429462"/>
                <a:gd name="connsiteX57" fmla="*/ 3454400 w 7759700"/>
                <a:gd name="connsiteY57" fmla="*/ 622300 h 6429462"/>
                <a:gd name="connsiteX58" fmla="*/ 3454400 w 7759700"/>
                <a:gd name="connsiteY58" fmla="*/ 622300 h 6429462"/>
                <a:gd name="connsiteX59" fmla="*/ 3454400 w 7759700"/>
                <a:gd name="connsiteY59" fmla="*/ 546100 h 6429462"/>
                <a:gd name="connsiteX60" fmla="*/ 3530600 w 7759700"/>
                <a:gd name="connsiteY60" fmla="*/ 546100 h 6429462"/>
                <a:gd name="connsiteX61" fmla="*/ 3517900 w 7759700"/>
                <a:gd name="connsiteY61" fmla="*/ 711200 h 6429462"/>
                <a:gd name="connsiteX62" fmla="*/ 3365500 w 7759700"/>
                <a:gd name="connsiteY62" fmla="*/ 723900 h 6429462"/>
                <a:gd name="connsiteX63" fmla="*/ 3187700 w 7759700"/>
                <a:gd name="connsiteY63" fmla="*/ 800100 h 6429462"/>
                <a:gd name="connsiteX64" fmla="*/ 3213100 w 7759700"/>
                <a:gd name="connsiteY64" fmla="*/ 1092200 h 6429462"/>
                <a:gd name="connsiteX65" fmla="*/ 3822700 w 7759700"/>
                <a:gd name="connsiteY65" fmla="*/ 1041400 h 6429462"/>
                <a:gd name="connsiteX66" fmla="*/ 3797300 w 7759700"/>
                <a:gd name="connsiteY66" fmla="*/ 901700 h 6429462"/>
                <a:gd name="connsiteX67" fmla="*/ 3657600 w 7759700"/>
                <a:gd name="connsiteY67" fmla="*/ 876300 h 6429462"/>
                <a:gd name="connsiteX68" fmla="*/ 3644900 w 7759700"/>
                <a:gd name="connsiteY68" fmla="*/ 838200 h 6429462"/>
                <a:gd name="connsiteX69" fmla="*/ 3797300 w 7759700"/>
                <a:gd name="connsiteY69" fmla="*/ 863600 h 6429462"/>
                <a:gd name="connsiteX70" fmla="*/ 3797300 w 7759700"/>
                <a:gd name="connsiteY70" fmla="*/ 749300 h 6429462"/>
                <a:gd name="connsiteX71" fmla="*/ 3568700 w 7759700"/>
                <a:gd name="connsiteY71" fmla="*/ 698500 h 6429462"/>
                <a:gd name="connsiteX72" fmla="*/ 3581400 w 7759700"/>
                <a:gd name="connsiteY72" fmla="*/ 609600 h 6429462"/>
                <a:gd name="connsiteX73" fmla="*/ 3759200 w 7759700"/>
                <a:gd name="connsiteY73" fmla="*/ 571500 h 6429462"/>
                <a:gd name="connsiteX74" fmla="*/ 3759200 w 7759700"/>
                <a:gd name="connsiteY74" fmla="*/ 444500 h 6429462"/>
                <a:gd name="connsiteX75" fmla="*/ 3733800 w 7759700"/>
                <a:gd name="connsiteY75" fmla="*/ 419100 h 6429462"/>
                <a:gd name="connsiteX76" fmla="*/ 3848100 w 7759700"/>
                <a:gd name="connsiteY76" fmla="*/ 355600 h 6429462"/>
                <a:gd name="connsiteX77" fmla="*/ 3860800 w 7759700"/>
                <a:gd name="connsiteY77" fmla="*/ 571500 h 6429462"/>
                <a:gd name="connsiteX78" fmla="*/ 4343400 w 7759700"/>
                <a:gd name="connsiteY78" fmla="*/ 571500 h 6429462"/>
                <a:gd name="connsiteX79" fmla="*/ 4330700 w 7759700"/>
                <a:gd name="connsiteY79" fmla="*/ 330200 h 6429462"/>
                <a:gd name="connsiteX80" fmla="*/ 4394200 w 7759700"/>
                <a:gd name="connsiteY80" fmla="*/ 330200 h 6429462"/>
                <a:gd name="connsiteX81" fmla="*/ 4419600 w 7759700"/>
                <a:gd name="connsiteY81" fmla="*/ 457200 h 6429462"/>
                <a:gd name="connsiteX82" fmla="*/ 4584700 w 7759700"/>
                <a:gd name="connsiteY82" fmla="*/ 444500 h 6429462"/>
                <a:gd name="connsiteX83" fmla="*/ 4686300 w 7759700"/>
                <a:gd name="connsiteY83" fmla="*/ 342900 h 6429462"/>
                <a:gd name="connsiteX84" fmla="*/ 4711700 w 7759700"/>
                <a:gd name="connsiteY84" fmla="*/ 647700 h 6429462"/>
                <a:gd name="connsiteX85" fmla="*/ 4864100 w 7759700"/>
                <a:gd name="connsiteY85" fmla="*/ 469900 h 6429462"/>
                <a:gd name="connsiteX86" fmla="*/ 5067300 w 7759700"/>
                <a:gd name="connsiteY86" fmla="*/ 596900 h 6429462"/>
                <a:gd name="connsiteX87" fmla="*/ 4876800 w 7759700"/>
                <a:gd name="connsiteY87" fmla="*/ 723900 h 6429462"/>
                <a:gd name="connsiteX88" fmla="*/ 5016500 w 7759700"/>
                <a:gd name="connsiteY88" fmla="*/ 889000 h 6429462"/>
                <a:gd name="connsiteX89" fmla="*/ 5156200 w 7759700"/>
                <a:gd name="connsiteY89" fmla="*/ 736600 h 6429462"/>
                <a:gd name="connsiteX90" fmla="*/ 5168900 w 7759700"/>
                <a:gd name="connsiteY90" fmla="*/ 762000 h 6429462"/>
                <a:gd name="connsiteX91" fmla="*/ 5105400 w 7759700"/>
                <a:gd name="connsiteY91" fmla="*/ 1016000 h 6429462"/>
                <a:gd name="connsiteX92" fmla="*/ 5181600 w 7759700"/>
                <a:gd name="connsiteY92" fmla="*/ 1054100 h 6429462"/>
                <a:gd name="connsiteX93" fmla="*/ 5181600 w 7759700"/>
                <a:gd name="connsiteY93" fmla="*/ 1054100 h 6429462"/>
                <a:gd name="connsiteX94" fmla="*/ 5257800 w 7759700"/>
                <a:gd name="connsiteY94" fmla="*/ 800100 h 6429462"/>
                <a:gd name="connsiteX95" fmla="*/ 5448300 w 7759700"/>
                <a:gd name="connsiteY95" fmla="*/ 825500 h 6429462"/>
                <a:gd name="connsiteX96" fmla="*/ 5549900 w 7759700"/>
                <a:gd name="connsiteY96" fmla="*/ 673100 h 6429462"/>
                <a:gd name="connsiteX97" fmla="*/ 5549900 w 7759700"/>
                <a:gd name="connsiteY97" fmla="*/ 673100 h 6429462"/>
                <a:gd name="connsiteX98" fmla="*/ 5689600 w 7759700"/>
                <a:gd name="connsiteY98" fmla="*/ 647700 h 6429462"/>
                <a:gd name="connsiteX99" fmla="*/ 5461000 w 7759700"/>
                <a:gd name="connsiteY99" fmla="*/ 965200 h 6429462"/>
                <a:gd name="connsiteX100" fmla="*/ 5194300 w 7759700"/>
                <a:gd name="connsiteY100" fmla="*/ 1054100 h 6429462"/>
                <a:gd name="connsiteX101" fmla="*/ 5219700 w 7759700"/>
                <a:gd name="connsiteY101" fmla="*/ 1130300 h 6429462"/>
                <a:gd name="connsiteX102" fmla="*/ 5549900 w 7759700"/>
                <a:gd name="connsiteY102" fmla="*/ 1041400 h 6429462"/>
                <a:gd name="connsiteX103" fmla="*/ 5740400 w 7759700"/>
                <a:gd name="connsiteY103" fmla="*/ 698500 h 6429462"/>
                <a:gd name="connsiteX104" fmla="*/ 5842000 w 7759700"/>
                <a:gd name="connsiteY104" fmla="*/ 850900 h 6429462"/>
                <a:gd name="connsiteX105" fmla="*/ 5981700 w 7759700"/>
                <a:gd name="connsiteY105" fmla="*/ 927100 h 6429462"/>
                <a:gd name="connsiteX106" fmla="*/ 6337300 w 7759700"/>
                <a:gd name="connsiteY106" fmla="*/ 787400 h 6429462"/>
                <a:gd name="connsiteX107" fmla="*/ 7099300 w 7759700"/>
                <a:gd name="connsiteY107" fmla="*/ 304800 h 6429462"/>
                <a:gd name="connsiteX108" fmla="*/ 7404100 w 7759700"/>
                <a:gd name="connsiteY108" fmla="*/ 266700 h 6429462"/>
                <a:gd name="connsiteX109" fmla="*/ 7645400 w 7759700"/>
                <a:gd name="connsiteY109" fmla="*/ 0 h 6429462"/>
                <a:gd name="connsiteX110" fmla="*/ 7759700 w 7759700"/>
                <a:gd name="connsiteY110" fmla="*/ 0 h 6429462"/>
                <a:gd name="connsiteX111" fmla="*/ 7620000 w 7759700"/>
                <a:gd name="connsiteY111" fmla="*/ 38100 h 6429462"/>
                <a:gd name="connsiteX112" fmla="*/ 7442200 w 7759700"/>
                <a:gd name="connsiteY112" fmla="*/ 266700 h 6429462"/>
                <a:gd name="connsiteX113" fmla="*/ 7061200 w 7759700"/>
                <a:gd name="connsiteY113" fmla="*/ 368300 h 6429462"/>
                <a:gd name="connsiteX114" fmla="*/ 6807200 w 7759700"/>
                <a:gd name="connsiteY114" fmla="*/ 584200 h 6429462"/>
                <a:gd name="connsiteX115" fmla="*/ 6540500 w 7759700"/>
                <a:gd name="connsiteY115" fmla="*/ 762000 h 6429462"/>
                <a:gd name="connsiteX116" fmla="*/ 6210300 w 7759700"/>
                <a:gd name="connsiteY116" fmla="*/ 965200 h 6429462"/>
                <a:gd name="connsiteX117" fmla="*/ 5778500 w 7759700"/>
                <a:gd name="connsiteY117" fmla="*/ 1155700 h 6429462"/>
                <a:gd name="connsiteX118" fmla="*/ 5829300 w 7759700"/>
                <a:gd name="connsiteY118" fmla="*/ 1244600 h 6429462"/>
                <a:gd name="connsiteX119" fmla="*/ 6096000 w 7759700"/>
                <a:gd name="connsiteY119" fmla="*/ 1117600 h 6429462"/>
                <a:gd name="connsiteX120" fmla="*/ 6083300 w 7759700"/>
                <a:gd name="connsiteY120" fmla="*/ 1168400 h 6429462"/>
                <a:gd name="connsiteX121" fmla="*/ 5905500 w 7759700"/>
                <a:gd name="connsiteY121" fmla="*/ 1282700 h 6429462"/>
                <a:gd name="connsiteX122" fmla="*/ 5905500 w 7759700"/>
                <a:gd name="connsiteY122" fmla="*/ 1371600 h 6429462"/>
                <a:gd name="connsiteX123" fmla="*/ 5892800 w 7759700"/>
                <a:gd name="connsiteY123" fmla="*/ 1473200 h 6429462"/>
                <a:gd name="connsiteX124" fmla="*/ 5753100 w 7759700"/>
                <a:gd name="connsiteY124" fmla="*/ 1498600 h 6429462"/>
                <a:gd name="connsiteX125" fmla="*/ 5816600 w 7759700"/>
                <a:gd name="connsiteY125" fmla="*/ 1320800 h 6429462"/>
                <a:gd name="connsiteX126" fmla="*/ 5702300 w 7759700"/>
                <a:gd name="connsiteY126" fmla="*/ 1219200 h 6429462"/>
                <a:gd name="connsiteX127" fmla="*/ 5448300 w 7759700"/>
                <a:gd name="connsiteY127" fmla="*/ 1295400 h 6429462"/>
                <a:gd name="connsiteX128" fmla="*/ 5422900 w 7759700"/>
                <a:gd name="connsiteY128" fmla="*/ 1397000 h 6429462"/>
                <a:gd name="connsiteX129" fmla="*/ 5651500 w 7759700"/>
                <a:gd name="connsiteY129" fmla="*/ 1460500 h 6429462"/>
                <a:gd name="connsiteX130" fmla="*/ 5562600 w 7759700"/>
                <a:gd name="connsiteY130" fmla="*/ 1524000 h 6429462"/>
                <a:gd name="connsiteX131" fmla="*/ 5283200 w 7759700"/>
                <a:gd name="connsiteY131" fmla="*/ 1460500 h 6429462"/>
                <a:gd name="connsiteX132" fmla="*/ 5168900 w 7759700"/>
                <a:gd name="connsiteY132" fmla="*/ 1574800 h 6429462"/>
                <a:gd name="connsiteX133" fmla="*/ 5270500 w 7759700"/>
                <a:gd name="connsiteY133" fmla="*/ 1778000 h 6429462"/>
                <a:gd name="connsiteX134" fmla="*/ 5511800 w 7759700"/>
                <a:gd name="connsiteY134" fmla="*/ 1790700 h 6429462"/>
                <a:gd name="connsiteX135" fmla="*/ 5689600 w 7759700"/>
                <a:gd name="connsiteY135" fmla="*/ 1574800 h 6429462"/>
                <a:gd name="connsiteX136" fmla="*/ 5600700 w 7759700"/>
                <a:gd name="connsiteY136" fmla="*/ 1549400 h 6429462"/>
                <a:gd name="connsiteX137" fmla="*/ 5664200 w 7759700"/>
                <a:gd name="connsiteY137" fmla="*/ 1473200 h 6429462"/>
                <a:gd name="connsiteX138" fmla="*/ 5753100 w 7759700"/>
                <a:gd name="connsiteY138" fmla="*/ 1549400 h 6429462"/>
                <a:gd name="connsiteX139" fmla="*/ 5892800 w 7759700"/>
                <a:gd name="connsiteY139" fmla="*/ 1524000 h 6429462"/>
                <a:gd name="connsiteX140" fmla="*/ 6096000 w 7759700"/>
                <a:gd name="connsiteY140" fmla="*/ 1498600 h 6429462"/>
                <a:gd name="connsiteX141" fmla="*/ 6324600 w 7759700"/>
                <a:gd name="connsiteY141" fmla="*/ 1257300 h 6429462"/>
                <a:gd name="connsiteX142" fmla="*/ 6515100 w 7759700"/>
                <a:gd name="connsiteY142" fmla="*/ 1130300 h 6429462"/>
                <a:gd name="connsiteX143" fmla="*/ 6692900 w 7759700"/>
                <a:gd name="connsiteY143" fmla="*/ 1104900 h 6429462"/>
                <a:gd name="connsiteX144" fmla="*/ 6502400 w 7759700"/>
                <a:gd name="connsiteY144" fmla="*/ 1181100 h 6429462"/>
                <a:gd name="connsiteX145" fmla="*/ 6438900 w 7759700"/>
                <a:gd name="connsiteY145" fmla="*/ 1308100 h 6429462"/>
                <a:gd name="connsiteX146" fmla="*/ 6286500 w 7759700"/>
                <a:gd name="connsiteY146" fmla="*/ 1409700 h 6429462"/>
                <a:gd name="connsiteX147" fmla="*/ 6108700 w 7759700"/>
                <a:gd name="connsiteY147" fmla="*/ 1587500 h 6429462"/>
                <a:gd name="connsiteX148" fmla="*/ 6096000 w 7759700"/>
                <a:gd name="connsiteY148" fmla="*/ 1676400 h 6429462"/>
                <a:gd name="connsiteX149" fmla="*/ 6235700 w 7759700"/>
                <a:gd name="connsiteY149" fmla="*/ 1651000 h 6429462"/>
                <a:gd name="connsiteX150" fmla="*/ 6362700 w 7759700"/>
                <a:gd name="connsiteY150" fmla="*/ 1714500 h 6429462"/>
                <a:gd name="connsiteX151" fmla="*/ 6464300 w 7759700"/>
                <a:gd name="connsiteY151" fmla="*/ 1905000 h 6429462"/>
                <a:gd name="connsiteX152" fmla="*/ 6477000 w 7759700"/>
                <a:gd name="connsiteY152" fmla="*/ 2133600 h 6429462"/>
                <a:gd name="connsiteX153" fmla="*/ 6388100 w 7759700"/>
                <a:gd name="connsiteY153" fmla="*/ 2260600 h 6429462"/>
                <a:gd name="connsiteX154" fmla="*/ 6362700 w 7759700"/>
                <a:gd name="connsiteY154" fmla="*/ 2019300 h 6429462"/>
                <a:gd name="connsiteX155" fmla="*/ 6299200 w 7759700"/>
                <a:gd name="connsiteY155" fmla="*/ 1828800 h 6429462"/>
                <a:gd name="connsiteX156" fmla="*/ 6146800 w 7759700"/>
                <a:gd name="connsiteY156" fmla="*/ 1790700 h 6429462"/>
                <a:gd name="connsiteX157" fmla="*/ 5981700 w 7759700"/>
                <a:gd name="connsiteY157" fmla="*/ 1803400 h 6429462"/>
                <a:gd name="connsiteX158" fmla="*/ 5905500 w 7759700"/>
                <a:gd name="connsiteY158" fmla="*/ 1765300 h 6429462"/>
                <a:gd name="connsiteX159" fmla="*/ 5575300 w 7759700"/>
                <a:gd name="connsiteY159" fmla="*/ 1905000 h 6429462"/>
                <a:gd name="connsiteX160" fmla="*/ 5626100 w 7759700"/>
                <a:gd name="connsiteY160" fmla="*/ 2044700 h 6429462"/>
                <a:gd name="connsiteX161" fmla="*/ 5664200 w 7759700"/>
                <a:gd name="connsiteY161" fmla="*/ 2032000 h 6429462"/>
                <a:gd name="connsiteX162" fmla="*/ 5842000 w 7759700"/>
                <a:gd name="connsiteY162" fmla="*/ 1943100 h 6429462"/>
                <a:gd name="connsiteX163" fmla="*/ 5867400 w 7759700"/>
                <a:gd name="connsiteY163" fmla="*/ 1968500 h 6429462"/>
                <a:gd name="connsiteX164" fmla="*/ 5753100 w 7759700"/>
                <a:gd name="connsiteY164" fmla="*/ 2070100 h 6429462"/>
                <a:gd name="connsiteX165" fmla="*/ 5803900 w 7759700"/>
                <a:gd name="connsiteY165" fmla="*/ 2146300 h 6429462"/>
                <a:gd name="connsiteX166" fmla="*/ 5969000 w 7759700"/>
                <a:gd name="connsiteY166" fmla="*/ 2133600 h 6429462"/>
                <a:gd name="connsiteX167" fmla="*/ 6007100 w 7759700"/>
                <a:gd name="connsiteY167" fmla="*/ 2222500 h 6429462"/>
                <a:gd name="connsiteX168" fmla="*/ 6197600 w 7759700"/>
                <a:gd name="connsiteY168" fmla="*/ 2184400 h 6429462"/>
                <a:gd name="connsiteX169" fmla="*/ 6159500 w 7759700"/>
                <a:gd name="connsiteY169" fmla="*/ 2336800 h 6429462"/>
                <a:gd name="connsiteX170" fmla="*/ 6096000 w 7759700"/>
                <a:gd name="connsiteY170" fmla="*/ 2374900 h 6429462"/>
                <a:gd name="connsiteX171" fmla="*/ 6070600 w 7759700"/>
                <a:gd name="connsiteY171" fmla="*/ 2298700 h 6429462"/>
                <a:gd name="connsiteX172" fmla="*/ 5600700 w 7759700"/>
                <a:gd name="connsiteY172" fmla="*/ 2247900 h 6429462"/>
                <a:gd name="connsiteX173" fmla="*/ 5715000 w 7759700"/>
                <a:gd name="connsiteY173" fmla="*/ 2413000 h 6429462"/>
                <a:gd name="connsiteX174" fmla="*/ 6337300 w 7759700"/>
                <a:gd name="connsiteY174" fmla="*/ 2413000 h 6429462"/>
                <a:gd name="connsiteX175" fmla="*/ 6985000 w 7759700"/>
                <a:gd name="connsiteY175" fmla="*/ 2667000 h 6429462"/>
                <a:gd name="connsiteX176" fmla="*/ 6413500 w 7759700"/>
                <a:gd name="connsiteY176" fmla="*/ 2514600 h 6429462"/>
                <a:gd name="connsiteX177" fmla="*/ 6248400 w 7759700"/>
                <a:gd name="connsiteY177" fmla="*/ 2527300 h 6429462"/>
                <a:gd name="connsiteX178" fmla="*/ 6375400 w 7759700"/>
                <a:gd name="connsiteY178" fmla="*/ 2616200 h 6429462"/>
                <a:gd name="connsiteX179" fmla="*/ 6350000 w 7759700"/>
                <a:gd name="connsiteY179" fmla="*/ 2717800 h 6429462"/>
                <a:gd name="connsiteX180" fmla="*/ 6032500 w 7759700"/>
                <a:gd name="connsiteY180" fmla="*/ 2552700 h 6429462"/>
                <a:gd name="connsiteX181" fmla="*/ 6070600 w 7759700"/>
                <a:gd name="connsiteY181" fmla="*/ 2794000 h 6429462"/>
                <a:gd name="connsiteX182" fmla="*/ 6273800 w 7759700"/>
                <a:gd name="connsiteY182" fmla="*/ 2844800 h 6429462"/>
                <a:gd name="connsiteX183" fmla="*/ 6540500 w 7759700"/>
                <a:gd name="connsiteY183" fmla="*/ 2844800 h 6429462"/>
                <a:gd name="connsiteX184" fmla="*/ 6629400 w 7759700"/>
                <a:gd name="connsiteY184" fmla="*/ 2857500 h 6429462"/>
                <a:gd name="connsiteX185" fmla="*/ 6591300 w 7759700"/>
                <a:gd name="connsiteY185" fmla="*/ 2933700 h 6429462"/>
                <a:gd name="connsiteX186" fmla="*/ 6426200 w 7759700"/>
                <a:gd name="connsiteY186" fmla="*/ 2984500 h 6429462"/>
                <a:gd name="connsiteX187" fmla="*/ 6489700 w 7759700"/>
                <a:gd name="connsiteY187" fmla="*/ 3111500 h 6429462"/>
                <a:gd name="connsiteX188" fmla="*/ 6451600 w 7759700"/>
                <a:gd name="connsiteY188" fmla="*/ 3238500 h 6429462"/>
                <a:gd name="connsiteX189" fmla="*/ 6540500 w 7759700"/>
                <a:gd name="connsiteY189" fmla="*/ 3302000 h 6429462"/>
                <a:gd name="connsiteX190" fmla="*/ 6464300 w 7759700"/>
                <a:gd name="connsiteY190" fmla="*/ 3327400 h 6429462"/>
                <a:gd name="connsiteX191" fmla="*/ 6362700 w 7759700"/>
                <a:gd name="connsiteY191" fmla="*/ 3289300 h 6429462"/>
                <a:gd name="connsiteX192" fmla="*/ 6324600 w 7759700"/>
                <a:gd name="connsiteY192" fmla="*/ 2984500 h 6429462"/>
                <a:gd name="connsiteX193" fmla="*/ 6070600 w 7759700"/>
                <a:gd name="connsiteY193" fmla="*/ 2908300 h 6429462"/>
                <a:gd name="connsiteX194" fmla="*/ 6146800 w 7759700"/>
                <a:gd name="connsiteY194" fmla="*/ 3251200 h 6429462"/>
                <a:gd name="connsiteX195" fmla="*/ 5969000 w 7759700"/>
                <a:gd name="connsiteY195" fmla="*/ 3263900 h 6429462"/>
                <a:gd name="connsiteX196" fmla="*/ 5892800 w 7759700"/>
                <a:gd name="connsiteY196" fmla="*/ 2781300 h 6429462"/>
                <a:gd name="connsiteX197" fmla="*/ 5689600 w 7759700"/>
                <a:gd name="connsiteY197" fmla="*/ 2679700 h 6429462"/>
                <a:gd name="connsiteX198" fmla="*/ 5791200 w 7759700"/>
                <a:gd name="connsiteY198" fmla="*/ 3441700 h 6429462"/>
                <a:gd name="connsiteX199" fmla="*/ 6070600 w 7759700"/>
                <a:gd name="connsiteY199" fmla="*/ 3429000 h 6429462"/>
                <a:gd name="connsiteX200" fmla="*/ 6388100 w 7759700"/>
                <a:gd name="connsiteY200" fmla="*/ 3479800 h 6429462"/>
                <a:gd name="connsiteX201" fmla="*/ 6324600 w 7759700"/>
                <a:gd name="connsiteY201" fmla="*/ 3606800 h 6429462"/>
                <a:gd name="connsiteX202" fmla="*/ 6159500 w 7759700"/>
                <a:gd name="connsiteY202" fmla="*/ 3581400 h 6429462"/>
                <a:gd name="connsiteX203" fmla="*/ 6007100 w 7759700"/>
                <a:gd name="connsiteY203" fmla="*/ 3886200 h 6429462"/>
                <a:gd name="connsiteX204" fmla="*/ 5829300 w 7759700"/>
                <a:gd name="connsiteY204" fmla="*/ 3822700 h 6429462"/>
                <a:gd name="connsiteX205" fmla="*/ 5905500 w 7759700"/>
                <a:gd name="connsiteY205" fmla="*/ 3657600 h 6429462"/>
                <a:gd name="connsiteX206" fmla="*/ 5791200 w 7759700"/>
                <a:gd name="connsiteY206" fmla="*/ 3568700 h 6429462"/>
                <a:gd name="connsiteX207" fmla="*/ 5600700 w 7759700"/>
                <a:gd name="connsiteY207" fmla="*/ 3898900 h 6429462"/>
                <a:gd name="connsiteX208" fmla="*/ 5727700 w 7759700"/>
                <a:gd name="connsiteY208" fmla="*/ 4000500 h 6429462"/>
                <a:gd name="connsiteX209" fmla="*/ 5994400 w 7759700"/>
                <a:gd name="connsiteY209" fmla="*/ 4165600 h 6429462"/>
                <a:gd name="connsiteX210" fmla="*/ 5943600 w 7759700"/>
                <a:gd name="connsiteY210" fmla="*/ 4241800 h 6429462"/>
                <a:gd name="connsiteX211" fmla="*/ 5829300 w 7759700"/>
                <a:gd name="connsiteY211" fmla="*/ 4203700 h 6429462"/>
                <a:gd name="connsiteX212" fmla="*/ 5676900 w 7759700"/>
                <a:gd name="connsiteY212" fmla="*/ 4305300 h 6429462"/>
                <a:gd name="connsiteX213" fmla="*/ 5613400 w 7759700"/>
                <a:gd name="connsiteY213" fmla="*/ 4267200 h 6429462"/>
                <a:gd name="connsiteX214" fmla="*/ 5664200 w 7759700"/>
                <a:gd name="connsiteY214" fmla="*/ 4114800 h 6429462"/>
                <a:gd name="connsiteX215" fmla="*/ 5537200 w 7759700"/>
                <a:gd name="connsiteY215" fmla="*/ 4000500 h 6429462"/>
                <a:gd name="connsiteX216" fmla="*/ 5461000 w 7759700"/>
                <a:gd name="connsiteY216" fmla="*/ 4178300 h 6429462"/>
                <a:gd name="connsiteX217" fmla="*/ 5613400 w 7759700"/>
                <a:gd name="connsiteY217" fmla="*/ 4356100 h 6429462"/>
                <a:gd name="connsiteX218" fmla="*/ 5448300 w 7759700"/>
                <a:gd name="connsiteY218" fmla="*/ 4483100 h 6429462"/>
                <a:gd name="connsiteX219" fmla="*/ 5346700 w 7759700"/>
                <a:gd name="connsiteY219" fmla="*/ 4406900 h 6429462"/>
                <a:gd name="connsiteX220" fmla="*/ 5410200 w 7759700"/>
                <a:gd name="connsiteY220" fmla="*/ 4305300 h 6429462"/>
                <a:gd name="connsiteX221" fmla="*/ 5295900 w 7759700"/>
                <a:gd name="connsiteY221" fmla="*/ 4013200 h 6429462"/>
                <a:gd name="connsiteX222" fmla="*/ 5080000 w 7759700"/>
                <a:gd name="connsiteY222" fmla="*/ 4305300 h 6429462"/>
                <a:gd name="connsiteX223" fmla="*/ 5410200 w 7759700"/>
                <a:gd name="connsiteY223" fmla="*/ 4559300 h 6429462"/>
                <a:gd name="connsiteX224" fmla="*/ 5334000 w 7759700"/>
                <a:gd name="connsiteY224" fmla="*/ 4610100 h 6429462"/>
                <a:gd name="connsiteX225" fmla="*/ 5194300 w 7759700"/>
                <a:gd name="connsiteY225" fmla="*/ 4495800 h 6429462"/>
                <a:gd name="connsiteX226" fmla="*/ 5143500 w 7759700"/>
                <a:gd name="connsiteY226" fmla="*/ 4660900 h 6429462"/>
                <a:gd name="connsiteX227" fmla="*/ 5156200 w 7759700"/>
                <a:gd name="connsiteY227" fmla="*/ 4800600 h 6429462"/>
                <a:gd name="connsiteX228" fmla="*/ 5232400 w 7759700"/>
                <a:gd name="connsiteY228" fmla="*/ 4914900 h 6429462"/>
                <a:gd name="connsiteX229" fmla="*/ 5219700 w 7759700"/>
                <a:gd name="connsiteY229" fmla="*/ 5105400 h 6429462"/>
                <a:gd name="connsiteX230" fmla="*/ 5092700 w 7759700"/>
                <a:gd name="connsiteY230" fmla="*/ 5016500 h 6429462"/>
                <a:gd name="connsiteX231" fmla="*/ 5029200 w 7759700"/>
                <a:gd name="connsiteY231" fmla="*/ 5054600 h 6429462"/>
                <a:gd name="connsiteX232" fmla="*/ 5130800 w 7759700"/>
                <a:gd name="connsiteY232" fmla="*/ 5194300 h 6429462"/>
                <a:gd name="connsiteX233" fmla="*/ 5041900 w 7759700"/>
                <a:gd name="connsiteY233" fmla="*/ 5232400 h 6429462"/>
                <a:gd name="connsiteX234" fmla="*/ 4914900 w 7759700"/>
                <a:gd name="connsiteY234" fmla="*/ 5041900 h 6429462"/>
                <a:gd name="connsiteX235" fmla="*/ 4826000 w 7759700"/>
                <a:gd name="connsiteY235" fmla="*/ 5295900 h 6429462"/>
                <a:gd name="connsiteX236" fmla="*/ 4953000 w 7759700"/>
                <a:gd name="connsiteY236" fmla="*/ 5410200 h 6429462"/>
                <a:gd name="connsiteX237" fmla="*/ 4813300 w 7759700"/>
                <a:gd name="connsiteY237" fmla="*/ 5651500 h 6429462"/>
                <a:gd name="connsiteX238" fmla="*/ 4673600 w 7759700"/>
                <a:gd name="connsiteY238" fmla="*/ 5626100 h 6429462"/>
                <a:gd name="connsiteX239" fmla="*/ 4775200 w 7759700"/>
                <a:gd name="connsiteY239" fmla="*/ 5461000 h 6429462"/>
                <a:gd name="connsiteX240" fmla="*/ 4686300 w 7759700"/>
                <a:gd name="connsiteY240" fmla="*/ 5308600 h 6429462"/>
                <a:gd name="connsiteX241" fmla="*/ 4470400 w 7759700"/>
                <a:gd name="connsiteY241" fmla="*/ 5613400 h 6429462"/>
                <a:gd name="connsiteX242" fmla="*/ 4610100 w 7759700"/>
                <a:gd name="connsiteY242" fmla="*/ 5727700 h 6429462"/>
                <a:gd name="connsiteX243" fmla="*/ 4521200 w 7759700"/>
                <a:gd name="connsiteY243" fmla="*/ 5930900 h 6429462"/>
                <a:gd name="connsiteX244" fmla="*/ 4419600 w 7759700"/>
                <a:gd name="connsiteY244" fmla="*/ 5854700 h 6429462"/>
                <a:gd name="connsiteX245" fmla="*/ 4343400 w 7759700"/>
                <a:gd name="connsiteY245" fmla="*/ 5943600 h 6429462"/>
                <a:gd name="connsiteX246" fmla="*/ 4381500 w 7759700"/>
                <a:gd name="connsiteY246" fmla="*/ 5981700 h 6429462"/>
                <a:gd name="connsiteX247" fmla="*/ 4419600 w 7759700"/>
                <a:gd name="connsiteY247" fmla="*/ 5969000 h 6429462"/>
                <a:gd name="connsiteX248" fmla="*/ 4445000 w 7759700"/>
                <a:gd name="connsiteY248" fmla="*/ 6019800 h 6429462"/>
                <a:gd name="connsiteX249" fmla="*/ 4381500 w 7759700"/>
                <a:gd name="connsiteY249" fmla="*/ 6096000 h 6429462"/>
                <a:gd name="connsiteX250" fmla="*/ 4330700 w 7759700"/>
                <a:gd name="connsiteY250" fmla="*/ 6083300 h 6429462"/>
                <a:gd name="connsiteX251" fmla="*/ 4368800 w 7759700"/>
                <a:gd name="connsiteY251" fmla="*/ 6032500 h 6429462"/>
                <a:gd name="connsiteX252" fmla="*/ 4318000 w 7759700"/>
                <a:gd name="connsiteY252" fmla="*/ 5994400 h 6429462"/>
                <a:gd name="connsiteX253" fmla="*/ 4216400 w 7759700"/>
                <a:gd name="connsiteY253" fmla="*/ 6096000 h 6429462"/>
                <a:gd name="connsiteX254" fmla="*/ 4318000 w 7759700"/>
                <a:gd name="connsiteY254" fmla="*/ 6159500 h 6429462"/>
                <a:gd name="connsiteX255" fmla="*/ 4140200 w 7759700"/>
                <a:gd name="connsiteY255" fmla="*/ 6235700 h 6429462"/>
                <a:gd name="connsiteX256" fmla="*/ 4038600 w 7759700"/>
                <a:gd name="connsiteY256" fmla="*/ 6235700 h 6429462"/>
                <a:gd name="connsiteX257" fmla="*/ 3949700 w 7759700"/>
                <a:gd name="connsiteY257" fmla="*/ 6299200 h 6429462"/>
                <a:gd name="connsiteX258" fmla="*/ 3289300 w 7759700"/>
                <a:gd name="connsiteY258" fmla="*/ 5715000 h 6429462"/>
                <a:gd name="connsiteX259" fmla="*/ 3213100 w 7759700"/>
                <a:gd name="connsiteY259" fmla="*/ 5715000 h 6429462"/>
                <a:gd name="connsiteX260" fmla="*/ 2895600 w 7759700"/>
                <a:gd name="connsiteY260" fmla="*/ 5969000 h 6429462"/>
                <a:gd name="connsiteX261" fmla="*/ 2870200 w 7759700"/>
                <a:gd name="connsiteY261" fmla="*/ 5930900 h 6429462"/>
                <a:gd name="connsiteX262" fmla="*/ 3213100 w 7759700"/>
                <a:gd name="connsiteY262" fmla="*/ 5664200 h 6429462"/>
                <a:gd name="connsiteX263" fmla="*/ 3048000 w 7759700"/>
                <a:gd name="connsiteY263" fmla="*/ 5511800 h 6429462"/>
                <a:gd name="connsiteX264" fmla="*/ 2400300 w 7759700"/>
                <a:gd name="connsiteY264" fmla="*/ 6019800 h 6429462"/>
                <a:gd name="connsiteX265" fmla="*/ 2489200 w 7759700"/>
                <a:gd name="connsiteY265" fmla="*/ 6096000 h 6429462"/>
                <a:gd name="connsiteX266" fmla="*/ 2692400 w 7759700"/>
                <a:gd name="connsiteY266" fmla="*/ 5943600 h 6429462"/>
                <a:gd name="connsiteX267" fmla="*/ 2743200 w 7759700"/>
                <a:gd name="connsiteY267" fmla="*/ 6007100 h 6429462"/>
                <a:gd name="connsiteX268" fmla="*/ 2832100 w 7759700"/>
                <a:gd name="connsiteY268" fmla="*/ 5969000 h 6429462"/>
                <a:gd name="connsiteX269" fmla="*/ 2857500 w 7759700"/>
                <a:gd name="connsiteY269" fmla="*/ 6007100 h 6429462"/>
                <a:gd name="connsiteX270" fmla="*/ 2679700 w 7759700"/>
                <a:gd name="connsiteY270" fmla="*/ 6146800 h 6429462"/>
                <a:gd name="connsiteX271" fmla="*/ 2819400 w 7759700"/>
                <a:gd name="connsiteY271" fmla="*/ 6311900 h 6429462"/>
                <a:gd name="connsiteX272" fmla="*/ 3397250 w 7759700"/>
                <a:gd name="connsiteY272" fmla="*/ 5848350 h 6429462"/>
                <a:gd name="connsiteX273" fmla="*/ 3940175 w 7759700"/>
                <a:gd name="connsiteY273" fmla="*/ 6340475 h 6429462"/>
                <a:gd name="connsiteX274" fmla="*/ 3762375 w 7759700"/>
                <a:gd name="connsiteY274" fmla="*/ 6429375 h 6429462"/>
                <a:gd name="connsiteX0" fmla="*/ 0 w 7759700"/>
                <a:gd name="connsiteY0" fmla="*/ 2133600 h 6429429"/>
                <a:gd name="connsiteX1" fmla="*/ 279400 w 7759700"/>
                <a:gd name="connsiteY1" fmla="*/ 2070100 h 6429429"/>
                <a:gd name="connsiteX2" fmla="*/ 317500 w 7759700"/>
                <a:gd name="connsiteY2" fmla="*/ 2032000 h 6429429"/>
                <a:gd name="connsiteX3" fmla="*/ 711200 w 7759700"/>
                <a:gd name="connsiteY3" fmla="*/ 1943100 h 6429429"/>
                <a:gd name="connsiteX4" fmla="*/ 850900 w 7759700"/>
                <a:gd name="connsiteY4" fmla="*/ 1828800 h 6429429"/>
                <a:gd name="connsiteX5" fmla="*/ 1257300 w 7759700"/>
                <a:gd name="connsiteY5" fmla="*/ 1854200 h 6429429"/>
                <a:gd name="connsiteX6" fmla="*/ 1511300 w 7759700"/>
                <a:gd name="connsiteY6" fmla="*/ 1714500 h 6429429"/>
                <a:gd name="connsiteX7" fmla="*/ 1511300 w 7759700"/>
                <a:gd name="connsiteY7" fmla="*/ 1714500 h 6429429"/>
                <a:gd name="connsiteX8" fmla="*/ 1676400 w 7759700"/>
                <a:gd name="connsiteY8" fmla="*/ 1701800 h 6429429"/>
                <a:gd name="connsiteX9" fmla="*/ 2006600 w 7759700"/>
                <a:gd name="connsiteY9" fmla="*/ 1651000 h 6429429"/>
                <a:gd name="connsiteX10" fmla="*/ 2095500 w 7759700"/>
                <a:gd name="connsiteY10" fmla="*/ 1612900 h 6429429"/>
                <a:gd name="connsiteX11" fmla="*/ 2095500 w 7759700"/>
                <a:gd name="connsiteY11" fmla="*/ 1562100 h 6429429"/>
                <a:gd name="connsiteX12" fmla="*/ 2057400 w 7759700"/>
                <a:gd name="connsiteY12" fmla="*/ 1562100 h 6429429"/>
                <a:gd name="connsiteX13" fmla="*/ 1993900 w 7759700"/>
                <a:gd name="connsiteY13" fmla="*/ 1435100 h 6429429"/>
                <a:gd name="connsiteX14" fmla="*/ 2133600 w 7759700"/>
                <a:gd name="connsiteY14" fmla="*/ 1333500 h 6429429"/>
                <a:gd name="connsiteX15" fmla="*/ 2070100 w 7759700"/>
                <a:gd name="connsiteY15" fmla="*/ 1320800 h 6429429"/>
                <a:gd name="connsiteX16" fmla="*/ 1981200 w 7759700"/>
                <a:gd name="connsiteY16" fmla="*/ 1320800 h 6429429"/>
                <a:gd name="connsiteX17" fmla="*/ 1968500 w 7759700"/>
                <a:gd name="connsiteY17" fmla="*/ 1244600 h 6429429"/>
                <a:gd name="connsiteX18" fmla="*/ 2120900 w 7759700"/>
                <a:gd name="connsiteY18" fmla="*/ 1244600 h 6429429"/>
                <a:gd name="connsiteX19" fmla="*/ 2171700 w 7759700"/>
                <a:gd name="connsiteY19" fmla="*/ 1219200 h 6429429"/>
                <a:gd name="connsiteX20" fmla="*/ 2108200 w 7759700"/>
                <a:gd name="connsiteY20" fmla="*/ 1130300 h 6429429"/>
                <a:gd name="connsiteX21" fmla="*/ 2120900 w 7759700"/>
                <a:gd name="connsiteY21" fmla="*/ 1066800 h 6429429"/>
                <a:gd name="connsiteX22" fmla="*/ 2222500 w 7759700"/>
                <a:gd name="connsiteY22" fmla="*/ 1016000 h 6429429"/>
                <a:gd name="connsiteX23" fmla="*/ 2362200 w 7759700"/>
                <a:gd name="connsiteY23" fmla="*/ 1066800 h 6429429"/>
                <a:gd name="connsiteX24" fmla="*/ 2400300 w 7759700"/>
                <a:gd name="connsiteY24" fmla="*/ 1117600 h 6429429"/>
                <a:gd name="connsiteX25" fmla="*/ 2362200 w 7759700"/>
                <a:gd name="connsiteY25" fmla="*/ 1193800 h 6429429"/>
                <a:gd name="connsiteX26" fmla="*/ 2362200 w 7759700"/>
                <a:gd name="connsiteY26" fmla="*/ 1447800 h 6429429"/>
                <a:gd name="connsiteX27" fmla="*/ 2628900 w 7759700"/>
                <a:gd name="connsiteY27" fmla="*/ 1676400 h 6429429"/>
                <a:gd name="connsiteX28" fmla="*/ 3073400 w 7759700"/>
                <a:gd name="connsiteY28" fmla="*/ 1638300 h 6429429"/>
                <a:gd name="connsiteX29" fmla="*/ 2971800 w 7759700"/>
                <a:gd name="connsiteY29" fmla="*/ 1435100 h 6429429"/>
                <a:gd name="connsiteX30" fmla="*/ 2806700 w 7759700"/>
                <a:gd name="connsiteY30" fmla="*/ 1485900 h 6429429"/>
                <a:gd name="connsiteX31" fmla="*/ 2768600 w 7759700"/>
                <a:gd name="connsiteY31" fmla="*/ 1435100 h 6429429"/>
                <a:gd name="connsiteX32" fmla="*/ 2933700 w 7759700"/>
                <a:gd name="connsiteY32" fmla="*/ 1384300 h 6429429"/>
                <a:gd name="connsiteX33" fmla="*/ 2870200 w 7759700"/>
                <a:gd name="connsiteY33" fmla="*/ 1270000 h 6429429"/>
                <a:gd name="connsiteX34" fmla="*/ 2730500 w 7759700"/>
                <a:gd name="connsiteY34" fmla="*/ 1320800 h 6429429"/>
                <a:gd name="connsiteX35" fmla="*/ 2705100 w 7759700"/>
                <a:gd name="connsiteY35" fmla="*/ 1270000 h 6429429"/>
                <a:gd name="connsiteX36" fmla="*/ 2832100 w 7759700"/>
                <a:gd name="connsiteY36" fmla="*/ 1219200 h 6429429"/>
                <a:gd name="connsiteX37" fmla="*/ 2781300 w 7759700"/>
                <a:gd name="connsiteY37" fmla="*/ 1155700 h 6429429"/>
                <a:gd name="connsiteX38" fmla="*/ 2641600 w 7759700"/>
                <a:gd name="connsiteY38" fmla="*/ 1181100 h 6429429"/>
                <a:gd name="connsiteX39" fmla="*/ 2641600 w 7759700"/>
                <a:gd name="connsiteY39" fmla="*/ 1155700 h 6429429"/>
                <a:gd name="connsiteX40" fmla="*/ 2768600 w 7759700"/>
                <a:gd name="connsiteY40" fmla="*/ 1092200 h 6429429"/>
                <a:gd name="connsiteX41" fmla="*/ 2692400 w 7759700"/>
                <a:gd name="connsiteY41" fmla="*/ 1003300 h 6429429"/>
                <a:gd name="connsiteX42" fmla="*/ 2514600 w 7759700"/>
                <a:gd name="connsiteY42" fmla="*/ 1041400 h 6429429"/>
                <a:gd name="connsiteX43" fmla="*/ 2514600 w 7759700"/>
                <a:gd name="connsiteY43" fmla="*/ 1104900 h 6429429"/>
                <a:gd name="connsiteX44" fmla="*/ 2463800 w 7759700"/>
                <a:gd name="connsiteY44" fmla="*/ 1104900 h 6429429"/>
                <a:gd name="connsiteX45" fmla="*/ 2336800 w 7759700"/>
                <a:gd name="connsiteY45" fmla="*/ 1028700 h 6429429"/>
                <a:gd name="connsiteX46" fmla="*/ 2400300 w 7759700"/>
                <a:gd name="connsiteY46" fmla="*/ 952500 h 6429429"/>
                <a:gd name="connsiteX47" fmla="*/ 2463800 w 7759700"/>
                <a:gd name="connsiteY47" fmla="*/ 965200 h 6429429"/>
                <a:gd name="connsiteX48" fmla="*/ 2616200 w 7759700"/>
                <a:gd name="connsiteY48" fmla="*/ 876300 h 6429429"/>
                <a:gd name="connsiteX49" fmla="*/ 2590800 w 7759700"/>
                <a:gd name="connsiteY49" fmla="*/ 812800 h 6429429"/>
                <a:gd name="connsiteX50" fmla="*/ 2654300 w 7759700"/>
                <a:gd name="connsiteY50" fmla="*/ 787400 h 6429429"/>
                <a:gd name="connsiteX51" fmla="*/ 2692400 w 7759700"/>
                <a:gd name="connsiteY51" fmla="*/ 812800 h 6429429"/>
                <a:gd name="connsiteX52" fmla="*/ 2933700 w 7759700"/>
                <a:gd name="connsiteY52" fmla="*/ 812800 h 6429429"/>
                <a:gd name="connsiteX53" fmla="*/ 2908300 w 7759700"/>
                <a:gd name="connsiteY53" fmla="*/ 749300 h 6429429"/>
                <a:gd name="connsiteX54" fmla="*/ 2959100 w 7759700"/>
                <a:gd name="connsiteY54" fmla="*/ 660400 h 6429429"/>
                <a:gd name="connsiteX55" fmla="*/ 3048000 w 7759700"/>
                <a:gd name="connsiteY55" fmla="*/ 660400 h 6429429"/>
                <a:gd name="connsiteX56" fmla="*/ 3302000 w 7759700"/>
                <a:gd name="connsiteY56" fmla="*/ 635000 h 6429429"/>
                <a:gd name="connsiteX57" fmla="*/ 3454400 w 7759700"/>
                <a:gd name="connsiteY57" fmla="*/ 622300 h 6429429"/>
                <a:gd name="connsiteX58" fmla="*/ 3454400 w 7759700"/>
                <a:gd name="connsiteY58" fmla="*/ 622300 h 6429429"/>
                <a:gd name="connsiteX59" fmla="*/ 3454400 w 7759700"/>
                <a:gd name="connsiteY59" fmla="*/ 546100 h 6429429"/>
                <a:gd name="connsiteX60" fmla="*/ 3530600 w 7759700"/>
                <a:gd name="connsiteY60" fmla="*/ 546100 h 6429429"/>
                <a:gd name="connsiteX61" fmla="*/ 3517900 w 7759700"/>
                <a:gd name="connsiteY61" fmla="*/ 711200 h 6429429"/>
                <a:gd name="connsiteX62" fmla="*/ 3365500 w 7759700"/>
                <a:gd name="connsiteY62" fmla="*/ 723900 h 6429429"/>
                <a:gd name="connsiteX63" fmla="*/ 3187700 w 7759700"/>
                <a:gd name="connsiteY63" fmla="*/ 800100 h 6429429"/>
                <a:gd name="connsiteX64" fmla="*/ 3213100 w 7759700"/>
                <a:gd name="connsiteY64" fmla="*/ 1092200 h 6429429"/>
                <a:gd name="connsiteX65" fmla="*/ 3822700 w 7759700"/>
                <a:gd name="connsiteY65" fmla="*/ 1041400 h 6429429"/>
                <a:gd name="connsiteX66" fmla="*/ 3797300 w 7759700"/>
                <a:gd name="connsiteY66" fmla="*/ 901700 h 6429429"/>
                <a:gd name="connsiteX67" fmla="*/ 3657600 w 7759700"/>
                <a:gd name="connsiteY67" fmla="*/ 876300 h 6429429"/>
                <a:gd name="connsiteX68" fmla="*/ 3644900 w 7759700"/>
                <a:gd name="connsiteY68" fmla="*/ 838200 h 6429429"/>
                <a:gd name="connsiteX69" fmla="*/ 3797300 w 7759700"/>
                <a:gd name="connsiteY69" fmla="*/ 863600 h 6429429"/>
                <a:gd name="connsiteX70" fmla="*/ 3797300 w 7759700"/>
                <a:gd name="connsiteY70" fmla="*/ 749300 h 6429429"/>
                <a:gd name="connsiteX71" fmla="*/ 3568700 w 7759700"/>
                <a:gd name="connsiteY71" fmla="*/ 698500 h 6429429"/>
                <a:gd name="connsiteX72" fmla="*/ 3581400 w 7759700"/>
                <a:gd name="connsiteY72" fmla="*/ 609600 h 6429429"/>
                <a:gd name="connsiteX73" fmla="*/ 3759200 w 7759700"/>
                <a:gd name="connsiteY73" fmla="*/ 571500 h 6429429"/>
                <a:gd name="connsiteX74" fmla="*/ 3759200 w 7759700"/>
                <a:gd name="connsiteY74" fmla="*/ 444500 h 6429429"/>
                <a:gd name="connsiteX75" fmla="*/ 3733800 w 7759700"/>
                <a:gd name="connsiteY75" fmla="*/ 419100 h 6429429"/>
                <a:gd name="connsiteX76" fmla="*/ 3848100 w 7759700"/>
                <a:gd name="connsiteY76" fmla="*/ 355600 h 6429429"/>
                <a:gd name="connsiteX77" fmla="*/ 3860800 w 7759700"/>
                <a:gd name="connsiteY77" fmla="*/ 571500 h 6429429"/>
                <a:gd name="connsiteX78" fmla="*/ 4343400 w 7759700"/>
                <a:gd name="connsiteY78" fmla="*/ 571500 h 6429429"/>
                <a:gd name="connsiteX79" fmla="*/ 4330700 w 7759700"/>
                <a:gd name="connsiteY79" fmla="*/ 330200 h 6429429"/>
                <a:gd name="connsiteX80" fmla="*/ 4394200 w 7759700"/>
                <a:gd name="connsiteY80" fmla="*/ 330200 h 6429429"/>
                <a:gd name="connsiteX81" fmla="*/ 4419600 w 7759700"/>
                <a:gd name="connsiteY81" fmla="*/ 457200 h 6429429"/>
                <a:gd name="connsiteX82" fmla="*/ 4584700 w 7759700"/>
                <a:gd name="connsiteY82" fmla="*/ 444500 h 6429429"/>
                <a:gd name="connsiteX83" fmla="*/ 4686300 w 7759700"/>
                <a:gd name="connsiteY83" fmla="*/ 342900 h 6429429"/>
                <a:gd name="connsiteX84" fmla="*/ 4711700 w 7759700"/>
                <a:gd name="connsiteY84" fmla="*/ 647700 h 6429429"/>
                <a:gd name="connsiteX85" fmla="*/ 4864100 w 7759700"/>
                <a:gd name="connsiteY85" fmla="*/ 469900 h 6429429"/>
                <a:gd name="connsiteX86" fmla="*/ 5067300 w 7759700"/>
                <a:gd name="connsiteY86" fmla="*/ 596900 h 6429429"/>
                <a:gd name="connsiteX87" fmla="*/ 4876800 w 7759700"/>
                <a:gd name="connsiteY87" fmla="*/ 723900 h 6429429"/>
                <a:gd name="connsiteX88" fmla="*/ 5016500 w 7759700"/>
                <a:gd name="connsiteY88" fmla="*/ 889000 h 6429429"/>
                <a:gd name="connsiteX89" fmla="*/ 5156200 w 7759700"/>
                <a:gd name="connsiteY89" fmla="*/ 736600 h 6429429"/>
                <a:gd name="connsiteX90" fmla="*/ 5168900 w 7759700"/>
                <a:gd name="connsiteY90" fmla="*/ 762000 h 6429429"/>
                <a:gd name="connsiteX91" fmla="*/ 5105400 w 7759700"/>
                <a:gd name="connsiteY91" fmla="*/ 1016000 h 6429429"/>
                <a:gd name="connsiteX92" fmla="*/ 5181600 w 7759700"/>
                <a:gd name="connsiteY92" fmla="*/ 1054100 h 6429429"/>
                <a:gd name="connsiteX93" fmla="*/ 5181600 w 7759700"/>
                <a:gd name="connsiteY93" fmla="*/ 1054100 h 6429429"/>
                <a:gd name="connsiteX94" fmla="*/ 5257800 w 7759700"/>
                <a:gd name="connsiteY94" fmla="*/ 800100 h 6429429"/>
                <a:gd name="connsiteX95" fmla="*/ 5448300 w 7759700"/>
                <a:gd name="connsiteY95" fmla="*/ 825500 h 6429429"/>
                <a:gd name="connsiteX96" fmla="*/ 5549900 w 7759700"/>
                <a:gd name="connsiteY96" fmla="*/ 673100 h 6429429"/>
                <a:gd name="connsiteX97" fmla="*/ 5549900 w 7759700"/>
                <a:gd name="connsiteY97" fmla="*/ 673100 h 6429429"/>
                <a:gd name="connsiteX98" fmla="*/ 5689600 w 7759700"/>
                <a:gd name="connsiteY98" fmla="*/ 647700 h 6429429"/>
                <a:gd name="connsiteX99" fmla="*/ 5461000 w 7759700"/>
                <a:gd name="connsiteY99" fmla="*/ 965200 h 6429429"/>
                <a:gd name="connsiteX100" fmla="*/ 5194300 w 7759700"/>
                <a:gd name="connsiteY100" fmla="*/ 1054100 h 6429429"/>
                <a:gd name="connsiteX101" fmla="*/ 5219700 w 7759700"/>
                <a:gd name="connsiteY101" fmla="*/ 1130300 h 6429429"/>
                <a:gd name="connsiteX102" fmla="*/ 5549900 w 7759700"/>
                <a:gd name="connsiteY102" fmla="*/ 1041400 h 6429429"/>
                <a:gd name="connsiteX103" fmla="*/ 5740400 w 7759700"/>
                <a:gd name="connsiteY103" fmla="*/ 698500 h 6429429"/>
                <a:gd name="connsiteX104" fmla="*/ 5842000 w 7759700"/>
                <a:gd name="connsiteY104" fmla="*/ 850900 h 6429429"/>
                <a:gd name="connsiteX105" fmla="*/ 5981700 w 7759700"/>
                <a:gd name="connsiteY105" fmla="*/ 927100 h 6429429"/>
                <a:gd name="connsiteX106" fmla="*/ 6337300 w 7759700"/>
                <a:gd name="connsiteY106" fmla="*/ 787400 h 6429429"/>
                <a:gd name="connsiteX107" fmla="*/ 7099300 w 7759700"/>
                <a:gd name="connsiteY107" fmla="*/ 304800 h 6429429"/>
                <a:gd name="connsiteX108" fmla="*/ 7404100 w 7759700"/>
                <a:gd name="connsiteY108" fmla="*/ 266700 h 6429429"/>
                <a:gd name="connsiteX109" fmla="*/ 7645400 w 7759700"/>
                <a:gd name="connsiteY109" fmla="*/ 0 h 6429429"/>
                <a:gd name="connsiteX110" fmla="*/ 7759700 w 7759700"/>
                <a:gd name="connsiteY110" fmla="*/ 0 h 6429429"/>
                <a:gd name="connsiteX111" fmla="*/ 7620000 w 7759700"/>
                <a:gd name="connsiteY111" fmla="*/ 38100 h 6429429"/>
                <a:gd name="connsiteX112" fmla="*/ 7442200 w 7759700"/>
                <a:gd name="connsiteY112" fmla="*/ 266700 h 6429429"/>
                <a:gd name="connsiteX113" fmla="*/ 7061200 w 7759700"/>
                <a:gd name="connsiteY113" fmla="*/ 368300 h 6429429"/>
                <a:gd name="connsiteX114" fmla="*/ 6807200 w 7759700"/>
                <a:gd name="connsiteY114" fmla="*/ 584200 h 6429429"/>
                <a:gd name="connsiteX115" fmla="*/ 6540500 w 7759700"/>
                <a:gd name="connsiteY115" fmla="*/ 762000 h 6429429"/>
                <a:gd name="connsiteX116" fmla="*/ 6210300 w 7759700"/>
                <a:gd name="connsiteY116" fmla="*/ 965200 h 6429429"/>
                <a:gd name="connsiteX117" fmla="*/ 5778500 w 7759700"/>
                <a:gd name="connsiteY117" fmla="*/ 1155700 h 6429429"/>
                <a:gd name="connsiteX118" fmla="*/ 5829300 w 7759700"/>
                <a:gd name="connsiteY118" fmla="*/ 1244600 h 6429429"/>
                <a:gd name="connsiteX119" fmla="*/ 6096000 w 7759700"/>
                <a:gd name="connsiteY119" fmla="*/ 1117600 h 6429429"/>
                <a:gd name="connsiteX120" fmla="*/ 6083300 w 7759700"/>
                <a:gd name="connsiteY120" fmla="*/ 1168400 h 6429429"/>
                <a:gd name="connsiteX121" fmla="*/ 5905500 w 7759700"/>
                <a:gd name="connsiteY121" fmla="*/ 1282700 h 6429429"/>
                <a:gd name="connsiteX122" fmla="*/ 5905500 w 7759700"/>
                <a:gd name="connsiteY122" fmla="*/ 1371600 h 6429429"/>
                <a:gd name="connsiteX123" fmla="*/ 5892800 w 7759700"/>
                <a:gd name="connsiteY123" fmla="*/ 1473200 h 6429429"/>
                <a:gd name="connsiteX124" fmla="*/ 5753100 w 7759700"/>
                <a:gd name="connsiteY124" fmla="*/ 1498600 h 6429429"/>
                <a:gd name="connsiteX125" fmla="*/ 5816600 w 7759700"/>
                <a:gd name="connsiteY125" fmla="*/ 1320800 h 6429429"/>
                <a:gd name="connsiteX126" fmla="*/ 5702300 w 7759700"/>
                <a:gd name="connsiteY126" fmla="*/ 1219200 h 6429429"/>
                <a:gd name="connsiteX127" fmla="*/ 5448300 w 7759700"/>
                <a:gd name="connsiteY127" fmla="*/ 1295400 h 6429429"/>
                <a:gd name="connsiteX128" fmla="*/ 5422900 w 7759700"/>
                <a:gd name="connsiteY128" fmla="*/ 1397000 h 6429429"/>
                <a:gd name="connsiteX129" fmla="*/ 5651500 w 7759700"/>
                <a:gd name="connsiteY129" fmla="*/ 1460500 h 6429429"/>
                <a:gd name="connsiteX130" fmla="*/ 5562600 w 7759700"/>
                <a:gd name="connsiteY130" fmla="*/ 1524000 h 6429429"/>
                <a:gd name="connsiteX131" fmla="*/ 5283200 w 7759700"/>
                <a:gd name="connsiteY131" fmla="*/ 1460500 h 6429429"/>
                <a:gd name="connsiteX132" fmla="*/ 5168900 w 7759700"/>
                <a:gd name="connsiteY132" fmla="*/ 1574800 h 6429429"/>
                <a:gd name="connsiteX133" fmla="*/ 5270500 w 7759700"/>
                <a:gd name="connsiteY133" fmla="*/ 1778000 h 6429429"/>
                <a:gd name="connsiteX134" fmla="*/ 5511800 w 7759700"/>
                <a:gd name="connsiteY134" fmla="*/ 1790700 h 6429429"/>
                <a:gd name="connsiteX135" fmla="*/ 5689600 w 7759700"/>
                <a:gd name="connsiteY135" fmla="*/ 1574800 h 6429429"/>
                <a:gd name="connsiteX136" fmla="*/ 5600700 w 7759700"/>
                <a:gd name="connsiteY136" fmla="*/ 1549400 h 6429429"/>
                <a:gd name="connsiteX137" fmla="*/ 5664200 w 7759700"/>
                <a:gd name="connsiteY137" fmla="*/ 1473200 h 6429429"/>
                <a:gd name="connsiteX138" fmla="*/ 5753100 w 7759700"/>
                <a:gd name="connsiteY138" fmla="*/ 1549400 h 6429429"/>
                <a:gd name="connsiteX139" fmla="*/ 5892800 w 7759700"/>
                <a:gd name="connsiteY139" fmla="*/ 1524000 h 6429429"/>
                <a:gd name="connsiteX140" fmla="*/ 6096000 w 7759700"/>
                <a:gd name="connsiteY140" fmla="*/ 1498600 h 6429429"/>
                <a:gd name="connsiteX141" fmla="*/ 6324600 w 7759700"/>
                <a:gd name="connsiteY141" fmla="*/ 1257300 h 6429429"/>
                <a:gd name="connsiteX142" fmla="*/ 6515100 w 7759700"/>
                <a:gd name="connsiteY142" fmla="*/ 1130300 h 6429429"/>
                <a:gd name="connsiteX143" fmla="*/ 6692900 w 7759700"/>
                <a:gd name="connsiteY143" fmla="*/ 1104900 h 6429429"/>
                <a:gd name="connsiteX144" fmla="*/ 6502400 w 7759700"/>
                <a:gd name="connsiteY144" fmla="*/ 1181100 h 6429429"/>
                <a:gd name="connsiteX145" fmla="*/ 6438900 w 7759700"/>
                <a:gd name="connsiteY145" fmla="*/ 1308100 h 6429429"/>
                <a:gd name="connsiteX146" fmla="*/ 6286500 w 7759700"/>
                <a:gd name="connsiteY146" fmla="*/ 1409700 h 6429429"/>
                <a:gd name="connsiteX147" fmla="*/ 6108700 w 7759700"/>
                <a:gd name="connsiteY147" fmla="*/ 1587500 h 6429429"/>
                <a:gd name="connsiteX148" fmla="*/ 6096000 w 7759700"/>
                <a:gd name="connsiteY148" fmla="*/ 1676400 h 6429429"/>
                <a:gd name="connsiteX149" fmla="*/ 6235700 w 7759700"/>
                <a:gd name="connsiteY149" fmla="*/ 1651000 h 6429429"/>
                <a:gd name="connsiteX150" fmla="*/ 6362700 w 7759700"/>
                <a:gd name="connsiteY150" fmla="*/ 1714500 h 6429429"/>
                <a:gd name="connsiteX151" fmla="*/ 6464300 w 7759700"/>
                <a:gd name="connsiteY151" fmla="*/ 1905000 h 6429429"/>
                <a:gd name="connsiteX152" fmla="*/ 6477000 w 7759700"/>
                <a:gd name="connsiteY152" fmla="*/ 2133600 h 6429429"/>
                <a:gd name="connsiteX153" fmla="*/ 6388100 w 7759700"/>
                <a:gd name="connsiteY153" fmla="*/ 2260600 h 6429429"/>
                <a:gd name="connsiteX154" fmla="*/ 6362700 w 7759700"/>
                <a:gd name="connsiteY154" fmla="*/ 2019300 h 6429429"/>
                <a:gd name="connsiteX155" fmla="*/ 6299200 w 7759700"/>
                <a:gd name="connsiteY155" fmla="*/ 1828800 h 6429429"/>
                <a:gd name="connsiteX156" fmla="*/ 6146800 w 7759700"/>
                <a:gd name="connsiteY156" fmla="*/ 1790700 h 6429429"/>
                <a:gd name="connsiteX157" fmla="*/ 5981700 w 7759700"/>
                <a:gd name="connsiteY157" fmla="*/ 1803400 h 6429429"/>
                <a:gd name="connsiteX158" fmla="*/ 5905500 w 7759700"/>
                <a:gd name="connsiteY158" fmla="*/ 1765300 h 6429429"/>
                <a:gd name="connsiteX159" fmla="*/ 5575300 w 7759700"/>
                <a:gd name="connsiteY159" fmla="*/ 1905000 h 6429429"/>
                <a:gd name="connsiteX160" fmla="*/ 5626100 w 7759700"/>
                <a:gd name="connsiteY160" fmla="*/ 2044700 h 6429429"/>
                <a:gd name="connsiteX161" fmla="*/ 5664200 w 7759700"/>
                <a:gd name="connsiteY161" fmla="*/ 2032000 h 6429429"/>
                <a:gd name="connsiteX162" fmla="*/ 5842000 w 7759700"/>
                <a:gd name="connsiteY162" fmla="*/ 1943100 h 6429429"/>
                <a:gd name="connsiteX163" fmla="*/ 5867400 w 7759700"/>
                <a:gd name="connsiteY163" fmla="*/ 1968500 h 6429429"/>
                <a:gd name="connsiteX164" fmla="*/ 5753100 w 7759700"/>
                <a:gd name="connsiteY164" fmla="*/ 2070100 h 6429429"/>
                <a:gd name="connsiteX165" fmla="*/ 5803900 w 7759700"/>
                <a:gd name="connsiteY165" fmla="*/ 2146300 h 6429429"/>
                <a:gd name="connsiteX166" fmla="*/ 5969000 w 7759700"/>
                <a:gd name="connsiteY166" fmla="*/ 2133600 h 6429429"/>
                <a:gd name="connsiteX167" fmla="*/ 6007100 w 7759700"/>
                <a:gd name="connsiteY167" fmla="*/ 2222500 h 6429429"/>
                <a:gd name="connsiteX168" fmla="*/ 6197600 w 7759700"/>
                <a:gd name="connsiteY168" fmla="*/ 2184400 h 6429429"/>
                <a:gd name="connsiteX169" fmla="*/ 6159500 w 7759700"/>
                <a:gd name="connsiteY169" fmla="*/ 2336800 h 6429429"/>
                <a:gd name="connsiteX170" fmla="*/ 6096000 w 7759700"/>
                <a:gd name="connsiteY170" fmla="*/ 2374900 h 6429429"/>
                <a:gd name="connsiteX171" fmla="*/ 6070600 w 7759700"/>
                <a:gd name="connsiteY171" fmla="*/ 2298700 h 6429429"/>
                <a:gd name="connsiteX172" fmla="*/ 5600700 w 7759700"/>
                <a:gd name="connsiteY172" fmla="*/ 2247900 h 6429429"/>
                <a:gd name="connsiteX173" fmla="*/ 5715000 w 7759700"/>
                <a:gd name="connsiteY173" fmla="*/ 2413000 h 6429429"/>
                <a:gd name="connsiteX174" fmla="*/ 6337300 w 7759700"/>
                <a:gd name="connsiteY174" fmla="*/ 2413000 h 6429429"/>
                <a:gd name="connsiteX175" fmla="*/ 6985000 w 7759700"/>
                <a:gd name="connsiteY175" fmla="*/ 2667000 h 6429429"/>
                <a:gd name="connsiteX176" fmla="*/ 6413500 w 7759700"/>
                <a:gd name="connsiteY176" fmla="*/ 2514600 h 6429429"/>
                <a:gd name="connsiteX177" fmla="*/ 6248400 w 7759700"/>
                <a:gd name="connsiteY177" fmla="*/ 2527300 h 6429429"/>
                <a:gd name="connsiteX178" fmla="*/ 6375400 w 7759700"/>
                <a:gd name="connsiteY178" fmla="*/ 2616200 h 6429429"/>
                <a:gd name="connsiteX179" fmla="*/ 6350000 w 7759700"/>
                <a:gd name="connsiteY179" fmla="*/ 2717800 h 6429429"/>
                <a:gd name="connsiteX180" fmla="*/ 6032500 w 7759700"/>
                <a:gd name="connsiteY180" fmla="*/ 2552700 h 6429429"/>
                <a:gd name="connsiteX181" fmla="*/ 6070600 w 7759700"/>
                <a:gd name="connsiteY181" fmla="*/ 2794000 h 6429429"/>
                <a:gd name="connsiteX182" fmla="*/ 6273800 w 7759700"/>
                <a:gd name="connsiteY182" fmla="*/ 2844800 h 6429429"/>
                <a:gd name="connsiteX183" fmla="*/ 6540500 w 7759700"/>
                <a:gd name="connsiteY183" fmla="*/ 2844800 h 6429429"/>
                <a:gd name="connsiteX184" fmla="*/ 6629400 w 7759700"/>
                <a:gd name="connsiteY184" fmla="*/ 2857500 h 6429429"/>
                <a:gd name="connsiteX185" fmla="*/ 6591300 w 7759700"/>
                <a:gd name="connsiteY185" fmla="*/ 2933700 h 6429429"/>
                <a:gd name="connsiteX186" fmla="*/ 6426200 w 7759700"/>
                <a:gd name="connsiteY186" fmla="*/ 2984500 h 6429429"/>
                <a:gd name="connsiteX187" fmla="*/ 6489700 w 7759700"/>
                <a:gd name="connsiteY187" fmla="*/ 3111500 h 6429429"/>
                <a:gd name="connsiteX188" fmla="*/ 6451600 w 7759700"/>
                <a:gd name="connsiteY188" fmla="*/ 3238500 h 6429429"/>
                <a:gd name="connsiteX189" fmla="*/ 6540500 w 7759700"/>
                <a:gd name="connsiteY189" fmla="*/ 3302000 h 6429429"/>
                <a:gd name="connsiteX190" fmla="*/ 6464300 w 7759700"/>
                <a:gd name="connsiteY190" fmla="*/ 3327400 h 6429429"/>
                <a:gd name="connsiteX191" fmla="*/ 6362700 w 7759700"/>
                <a:gd name="connsiteY191" fmla="*/ 3289300 h 6429429"/>
                <a:gd name="connsiteX192" fmla="*/ 6324600 w 7759700"/>
                <a:gd name="connsiteY192" fmla="*/ 2984500 h 6429429"/>
                <a:gd name="connsiteX193" fmla="*/ 6070600 w 7759700"/>
                <a:gd name="connsiteY193" fmla="*/ 2908300 h 6429429"/>
                <a:gd name="connsiteX194" fmla="*/ 6146800 w 7759700"/>
                <a:gd name="connsiteY194" fmla="*/ 3251200 h 6429429"/>
                <a:gd name="connsiteX195" fmla="*/ 5969000 w 7759700"/>
                <a:gd name="connsiteY195" fmla="*/ 3263900 h 6429429"/>
                <a:gd name="connsiteX196" fmla="*/ 5892800 w 7759700"/>
                <a:gd name="connsiteY196" fmla="*/ 2781300 h 6429429"/>
                <a:gd name="connsiteX197" fmla="*/ 5689600 w 7759700"/>
                <a:gd name="connsiteY197" fmla="*/ 2679700 h 6429429"/>
                <a:gd name="connsiteX198" fmla="*/ 5791200 w 7759700"/>
                <a:gd name="connsiteY198" fmla="*/ 3441700 h 6429429"/>
                <a:gd name="connsiteX199" fmla="*/ 6070600 w 7759700"/>
                <a:gd name="connsiteY199" fmla="*/ 3429000 h 6429429"/>
                <a:gd name="connsiteX200" fmla="*/ 6388100 w 7759700"/>
                <a:gd name="connsiteY200" fmla="*/ 3479800 h 6429429"/>
                <a:gd name="connsiteX201" fmla="*/ 6324600 w 7759700"/>
                <a:gd name="connsiteY201" fmla="*/ 3606800 h 6429429"/>
                <a:gd name="connsiteX202" fmla="*/ 6159500 w 7759700"/>
                <a:gd name="connsiteY202" fmla="*/ 3581400 h 6429429"/>
                <a:gd name="connsiteX203" fmla="*/ 6007100 w 7759700"/>
                <a:gd name="connsiteY203" fmla="*/ 3886200 h 6429429"/>
                <a:gd name="connsiteX204" fmla="*/ 5829300 w 7759700"/>
                <a:gd name="connsiteY204" fmla="*/ 3822700 h 6429429"/>
                <a:gd name="connsiteX205" fmla="*/ 5905500 w 7759700"/>
                <a:gd name="connsiteY205" fmla="*/ 3657600 h 6429429"/>
                <a:gd name="connsiteX206" fmla="*/ 5791200 w 7759700"/>
                <a:gd name="connsiteY206" fmla="*/ 3568700 h 6429429"/>
                <a:gd name="connsiteX207" fmla="*/ 5600700 w 7759700"/>
                <a:gd name="connsiteY207" fmla="*/ 3898900 h 6429429"/>
                <a:gd name="connsiteX208" fmla="*/ 5727700 w 7759700"/>
                <a:gd name="connsiteY208" fmla="*/ 4000500 h 6429429"/>
                <a:gd name="connsiteX209" fmla="*/ 5994400 w 7759700"/>
                <a:gd name="connsiteY209" fmla="*/ 4165600 h 6429429"/>
                <a:gd name="connsiteX210" fmla="*/ 5943600 w 7759700"/>
                <a:gd name="connsiteY210" fmla="*/ 4241800 h 6429429"/>
                <a:gd name="connsiteX211" fmla="*/ 5829300 w 7759700"/>
                <a:gd name="connsiteY211" fmla="*/ 4203700 h 6429429"/>
                <a:gd name="connsiteX212" fmla="*/ 5676900 w 7759700"/>
                <a:gd name="connsiteY212" fmla="*/ 4305300 h 6429429"/>
                <a:gd name="connsiteX213" fmla="*/ 5613400 w 7759700"/>
                <a:gd name="connsiteY213" fmla="*/ 4267200 h 6429429"/>
                <a:gd name="connsiteX214" fmla="*/ 5664200 w 7759700"/>
                <a:gd name="connsiteY214" fmla="*/ 4114800 h 6429429"/>
                <a:gd name="connsiteX215" fmla="*/ 5537200 w 7759700"/>
                <a:gd name="connsiteY215" fmla="*/ 4000500 h 6429429"/>
                <a:gd name="connsiteX216" fmla="*/ 5461000 w 7759700"/>
                <a:gd name="connsiteY216" fmla="*/ 4178300 h 6429429"/>
                <a:gd name="connsiteX217" fmla="*/ 5613400 w 7759700"/>
                <a:gd name="connsiteY217" fmla="*/ 4356100 h 6429429"/>
                <a:gd name="connsiteX218" fmla="*/ 5448300 w 7759700"/>
                <a:gd name="connsiteY218" fmla="*/ 4483100 h 6429429"/>
                <a:gd name="connsiteX219" fmla="*/ 5346700 w 7759700"/>
                <a:gd name="connsiteY219" fmla="*/ 4406900 h 6429429"/>
                <a:gd name="connsiteX220" fmla="*/ 5410200 w 7759700"/>
                <a:gd name="connsiteY220" fmla="*/ 4305300 h 6429429"/>
                <a:gd name="connsiteX221" fmla="*/ 5295900 w 7759700"/>
                <a:gd name="connsiteY221" fmla="*/ 4013200 h 6429429"/>
                <a:gd name="connsiteX222" fmla="*/ 5080000 w 7759700"/>
                <a:gd name="connsiteY222" fmla="*/ 4305300 h 6429429"/>
                <a:gd name="connsiteX223" fmla="*/ 5410200 w 7759700"/>
                <a:gd name="connsiteY223" fmla="*/ 4559300 h 6429429"/>
                <a:gd name="connsiteX224" fmla="*/ 5334000 w 7759700"/>
                <a:gd name="connsiteY224" fmla="*/ 4610100 h 6429429"/>
                <a:gd name="connsiteX225" fmla="*/ 5194300 w 7759700"/>
                <a:gd name="connsiteY225" fmla="*/ 4495800 h 6429429"/>
                <a:gd name="connsiteX226" fmla="*/ 5143500 w 7759700"/>
                <a:gd name="connsiteY226" fmla="*/ 4660900 h 6429429"/>
                <a:gd name="connsiteX227" fmla="*/ 5156200 w 7759700"/>
                <a:gd name="connsiteY227" fmla="*/ 4800600 h 6429429"/>
                <a:gd name="connsiteX228" fmla="*/ 5232400 w 7759700"/>
                <a:gd name="connsiteY228" fmla="*/ 4914900 h 6429429"/>
                <a:gd name="connsiteX229" fmla="*/ 5219700 w 7759700"/>
                <a:gd name="connsiteY229" fmla="*/ 5105400 h 6429429"/>
                <a:gd name="connsiteX230" fmla="*/ 5092700 w 7759700"/>
                <a:gd name="connsiteY230" fmla="*/ 5016500 h 6429429"/>
                <a:gd name="connsiteX231" fmla="*/ 5029200 w 7759700"/>
                <a:gd name="connsiteY231" fmla="*/ 5054600 h 6429429"/>
                <a:gd name="connsiteX232" fmla="*/ 5130800 w 7759700"/>
                <a:gd name="connsiteY232" fmla="*/ 5194300 h 6429429"/>
                <a:gd name="connsiteX233" fmla="*/ 5041900 w 7759700"/>
                <a:gd name="connsiteY233" fmla="*/ 5232400 h 6429429"/>
                <a:gd name="connsiteX234" fmla="*/ 4914900 w 7759700"/>
                <a:gd name="connsiteY234" fmla="*/ 5041900 h 6429429"/>
                <a:gd name="connsiteX235" fmla="*/ 4826000 w 7759700"/>
                <a:gd name="connsiteY235" fmla="*/ 5295900 h 6429429"/>
                <a:gd name="connsiteX236" fmla="*/ 4953000 w 7759700"/>
                <a:gd name="connsiteY236" fmla="*/ 5410200 h 6429429"/>
                <a:gd name="connsiteX237" fmla="*/ 4813300 w 7759700"/>
                <a:gd name="connsiteY237" fmla="*/ 5651500 h 6429429"/>
                <a:gd name="connsiteX238" fmla="*/ 4673600 w 7759700"/>
                <a:gd name="connsiteY238" fmla="*/ 5626100 h 6429429"/>
                <a:gd name="connsiteX239" fmla="*/ 4775200 w 7759700"/>
                <a:gd name="connsiteY239" fmla="*/ 5461000 h 6429429"/>
                <a:gd name="connsiteX240" fmla="*/ 4686300 w 7759700"/>
                <a:gd name="connsiteY240" fmla="*/ 5308600 h 6429429"/>
                <a:gd name="connsiteX241" fmla="*/ 4470400 w 7759700"/>
                <a:gd name="connsiteY241" fmla="*/ 5613400 h 6429429"/>
                <a:gd name="connsiteX242" fmla="*/ 4610100 w 7759700"/>
                <a:gd name="connsiteY242" fmla="*/ 5727700 h 6429429"/>
                <a:gd name="connsiteX243" fmla="*/ 4521200 w 7759700"/>
                <a:gd name="connsiteY243" fmla="*/ 5930900 h 6429429"/>
                <a:gd name="connsiteX244" fmla="*/ 4419600 w 7759700"/>
                <a:gd name="connsiteY244" fmla="*/ 5854700 h 6429429"/>
                <a:gd name="connsiteX245" fmla="*/ 4343400 w 7759700"/>
                <a:gd name="connsiteY245" fmla="*/ 5943600 h 6429429"/>
                <a:gd name="connsiteX246" fmla="*/ 4381500 w 7759700"/>
                <a:gd name="connsiteY246" fmla="*/ 5981700 h 6429429"/>
                <a:gd name="connsiteX247" fmla="*/ 4419600 w 7759700"/>
                <a:gd name="connsiteY247" fmla="*/ 5969000 h 6429429"/>
                <a:gd name="connsiteX248" fmla="*/ 4445000 w 7759700"/>
                <a:gd name="connsiteY248" fmla="*/ 6019800 h 6429429"/>
                <a:gd name="connsiteX249" fmla="*/ 4381500 w 7759700"/>
                <a:gd name="connsiteY249" fmla="*/ 6096000 h 6429429"/>
                <a:gd name="connsiteX250" fmla="*/ 4330700 w 7759700"/>
                <a:gd name="connsiteY250" fmla="*/ 6083300 h 6429429"/>
                <a:gd name="connsiteX251" fmla="*/ 4368800 w 7759700"/>
                <a:gd name="connsiteY251" fmla="*/ 6032500 h 6429429"/>
                <a:gd name="connsiteX252" fmla="*/ 4318000 w 7759700"/>
                <a:gd name="connsiteY252" fmla="*/ 5994400 h 6429429"/>
                <a:gd name="connsiteX253" fmla="*/ 4216400 w 7759700"/>
                <a:gd name="connsiteY253" fmla="*/ 6096000 h 6429429"/>
                <a:gd name="connsiteX254" fmla="*/ 4318000 w 7759700"/>
                <a:gd name="connsiteY254" fmla="*/ 6159500 h 6429429"/>
                <a:gd name="connsiteX255" fmla="*/ 4140200 w 7759700"/>
                <a:gd name="connsiteY255" fmla="*/ 6235700 h 6429429"/>
                <a:gd name="connsiteX256" fmla="*/ 4038600 w 7759700"/>
                <a:gd name="connsiteY256" fmla="*/ 6235700 h 6429429"/>
                <a:gd name="connsiteX257" fmla="*/ 3949700 w 7759700"/>
                <a:gd name="connsiteY257" fmla="*/ 6299200 h 6429429"/>
                <a:gd name="connsiteX258" fmla="*/ 3289300 w 7759700"/>
                <a:gd name="connsiteY258" fmla="*/ 5715000 h 6429429"/>
                <a:gd name="connsiteX259" fmla="*/ 3213100 w 7759700"/>
                <a:gd name="connsiteY259" fmla="*/ 5715000 h 6429429"/>
                <a:gd name="connsiteX260" fmla="*/ 2895600 w 7759700"/>
                <a:gd name="connsiteY260" fmla="*/ 5969000 h 6429429"/>
                <a:gd name="connsiteX261" fmla="*/ 2870200 w 7759700"/>
                <a:gd name="connsiteY261" fmla="*/ 5930900 h 6429429"/>
                <a:gd name="connsiteX262" fmla="*/ 3213100 w 7759700"/>
                <a:gd name="connsiteY262" fmla="*/ 5664200 h 6429429"/>
                <a:gd name="connsiteX263" fmla="*/ 3048000 w 7759700"/>
                <a:gd name="connsiteY263" fmla="*/ 5511800 h 6429429"/>
                <a:gd name="connsiteX264" fmla="*/ 2400300 w 7759700"/>
                <a:gd name="connsiteY264" fmla="*/ 6019800 h 6429429"/>
                <a:gd name="connsiteX265" fmla="*/ 2489200 w 7759700"/>
                <a:gd name="connsiteY265" fmla="*/ 6096000 h 6429429"/>
                <a:gd name="connsiteX266" fmla="*/ 2692400 w 7759700"/>
                <a:gd name="connsiteY266" fmla="*/ 5943600 h 6429429"/>
                <a:gd name="connsiteX267" fmla="*/ 2743200 w 7759700"/>
                <a:gd name="connsiteY267" fmla="*/ 6007100 h 6429429"/>
                <a:gd name="connsiteX268" fmla="*/ 2832100 w 7759700"/>
                <a:gd name="connsiteY268" fmla="*/ 5969000 h 6429429"/>
                <a:gd name="connsiteX269" fmla="*/ 2857500 w 7759700"/>
                <a:gd name="connsiteY269" fmla="*/ 6007100 h 6429429"/>
                <a:gd name="connsiteX270" fmla="*/ 2679700 w 7759700"/>
                <a:gd name="connsiteY270" fmla="*/ 6146800 h 6429429"/>
                <a:gd name="connsiteX271" fmla="*/ 2819400 w 7759700"/>
                <a:gd name="connsiteY271" fmla="*/ 6311900 h 6429429"/>
                <a:gd name="connsiteX272" fmla="*/ 3397250 w 7759700"/>
                <a:gd name="connsiteY272" fmla="*/ 5848350 h 6429429"/>
                <a:gd name="connsiteX273" fmla="*/ 3956050 w 7759700"/>
                <a:gd name="connsiteY273" fmla="*/ 6330950 h 6429429"/>
                <a:gd name="connsiteX274" fmla="*/ 3762375 w 7759700"/>
                <a:gd name="connsiteY274" fmla="*/ 6429375 h 6429429"/>
                <a:gd name="connsiteX0" fmla="*/ 0 w 7759700"/>
                <a:gd name="connsiteY0" fmla="*/ 2133600 h 6451628"/>
                <a:gd name="connsiteX1" fmla="*/ 279400 w 7759700"/>
                <a:gd name="connsiteY1" fmla="*/ 2070100 h 6451628"/>
                <a:gd name="connsiteX2" fmla="*/ 317500 w 7759700"/>
                <a:gd name="connsiteY2" fmla="*/ 2032000 h 6451628"/>
                <a:gd name="connsiteX3" fmla="*/ 711200 w 7759700"/>
                <a:gd name="connsiteY3" fmla="*/ 1943100 h 6451628"/>
                <a:gd name="connsiteX4" fmla="*/ 850900 w 7759700"/>
                <a:gd name="connsiteY4" fmla="*/ 1828800 h 6451628"/>
                <a:gd name="connsiteX5" fmla="*/ 1257300 w 7759700"/>
                <a:gd name="connsiteY5" fmla="*/ 1854200 h 6451628"/>
                <a:gd name="connsiteX6" fmla="*/ 1511300 w 7759700"/>
                <a:gd name="connsiteY6" fmla="*/ 1714500 h 6451628"/>
                <a:gd name="connsiteX7" fmla="*/ 1511300 w 7759700"/>
                <a:gd name="connsiteY7" fmla="*/ 1714500 h 6451628"/>
                <a:gd name="connsiteX8" fmla="*/ 1676400 w 7759700"/>
                <a:gd name="connsiteY8" fmla="*/ 1701800 h 6451628"/>
                <a:gd name="connsiteX9" fmla="*/ 2006600 w 7759700"/>
                <a:gd name="connsiteY9" fmla="*/ 1651000 h 6451628"/>
                <a:gd name="connsiteX10" fmla="*/ 2095500 w 7759700"/>
                <a:gd name="connsiteY10" fmla="*/ 1612900 h 6451628"/>
                <a:gd name="connsiteX11" fmla="*/ 2095500 w 7759700"/>
                <a:gd name="connsiteY11" fmla="*/ 1562100 h 6451628"/>
                <a:gd name="connsiteX12" fmla="*/ 2057400 w 7759700"/>
                <a:gd name="connsiteY12" fmla="*/ 1562100 h 6451628"/>
                <a:gd name="connsiteX13" fmla="*/ 1993900 w 7759700"/>
                <a:gd name="connsiteY13" fmla="*/ 1435100 h 6451628"/>
                <a:gd name="connsiteX14" fmla="*/ 2133600 w 7759700"/>
                <a:gd name="connsiteY14" fmla="*/ 1333500 h 6451628"/>
                <a:gd name="connsiteX15" fmla="*/ 2070100 w 7759700"/>
                <a:gd name="connsiteY15" fmla="*/ 1320800 h 6451628"/>
                <a:gd name="connsiteX16" fmla="*/ 1981200 w 7759700"/>
                <a:gd name="connsiteY16" fmla="*/ 1320800 h 6451628"/>
                <a:gd name="connsiteX17" fmla="*/ 1968500 w 7759700"/>
                <a:gd name="connsiteY17" fmla="*/ 1244600 h 6451628"/>
                <a:gd name="connsiteX18" fmla="*/ 2120900 w 7759700"/>
                <a:gd name="connsiteY18" fmla="*/ 1244600 h 6451628"/>
                <a:gd name="connsiteX19" fmla="*/ 2171700 w 7759700"/>
                <a:gd name="connsiteY19" fmla="*/ 1219200 h 6451628"/>
                <a:gd name="connsiteX20" fmla="*/ 2108200 w 7759700"/>
                <a:gd name="connsiteY20" fmla="*/ 1130300 h 6451628"/>
                <a:gd name="connsiteX21" fmla="*/ 2120900 w 7759700"/>
                <a:gd name="connsiteY21" fmla="*/ 1066800 h 6451628"/>
                <a:gd name="connsiteX22" fmla="*/ 2222500 w 7759700"/>
                <a:gd name="connsiteY22" fmla="*/ 1016000 h 6451628"/>
                <a:gd name="connsiteX23" fmla="*/ 2362200 w 7759700"/>
                <a:gd name="connsiteY23" fmla="*/ 1066800 h 6451628"/>
                <a:gd name="connsiteX24" fmla="*/ 2400300 w 7759700"/>
                <a:gd name="connsiteY24" fmla="*/ 1117600 h 6451628"/>
                <a:gd name="connsiteX25" fmla="*/ 2362200 w 7759700"/>
                <a:gd name="connsiteY25" fmla="*/ 1193800 h 6451628"/>
                <a:gd name="connsiteX26" fmla="*/ 2362200 w 7759700"/>
                <a:gd name="connsiteY26" fmla="*/ 1447800 h 6451628"/>
                <a:gd name="connsiteX27" fmla="*/ 2628900 w 7759700"/>
                <a:gd name="connsiteY27" fmla="*/ 1676400 h 6451628"/>
                <a:gd name="connsiteX28" fmla="*/ 3073400 w 7759700"/>
                <a:gd name="connsiteY28" fmla="*/ 1638300 h 6451628"/>
                <a:gd name="connsiteX29" fmla="*/ 2971800 w 7759700"/>
                <a:gd name="connsiteY29" fmla="*/ 1435100 h 6451628"/>
                <a:gd name="connsiteX30" fmla="*/ 2806700 w 7759700"/>
                <a:gd name="connsiteY30" fmla="*/ 1485900 h 6451628"/>
                <a:gd name="connsiteX31" fmla="*/ 2768600 w 7759700"/>
                <a:gd name="connsiteY31" fmla="*/ 1435100 h 6451628"/>
                <a:gd name="connsiteX32" fmla="*/ 2933700 w 7759700"/>
                <a:gd name="connsiteY32" fmla="*/ 1384300 h 6451628"/>
                <a:gd name="connsiteX33" fmla="*/ 2870200 w 7759700"/>
                <a:gd name="connsiteY33" fmla="*/ 1270000 h 6451628"/>
                <a:gd name="connsiteX34" fmla="*/ 2730500 w 7759700"/>
                <a:gd name="connsiteY34" fmla="*/ 1320800 h 6451628"/>
                <a:gd name="connsiteX35" fmla="*/ 2705100 w 7759700"/>
                <a:gd name="connsiteY35" fmla="*/ 1270000 h 6451628"/>
                <a:gd name="connsiteX36" fmla="*/ 2832100 w 7759700"/>
                <a:gd name="connsiteY36" fmla="*/ 1219200 h 6451628"/>
                <a:gd name="connsiteX37" fmla="*/ 2781300 w 7759700"/>
                <a:gd name="connsiteY37" fmla="*/ 1155700 h 6451628"/>
                <a:gd name="connsiteX38" fmla="*/ 2641600 w 7759700"/>
                <a:gd name="connsiteY38" fmla="*/ 1181100 h 6451628"/>
                <a:gd name="connsiteX39" fmla="*/ 2641600 w 7759700"/>
                <a:gd name="connsiteY39" fmla="*/ 1155700 h 6451628"/>
                <a:gd name="connsiteX40" fmla="*/ 2768600 w 7759700"/>
                <a:gd name="connsiteY40" fmla="*/ 1092200 h 6451628"/>
                <a:gd name="connsiteX41" fmla="*/ 2692400 w 7759700"/>
                <a:gd name="connsiteY41" fmla="*/ 1003300 h 6451628"/>
                <a:gd name="connsiteX42" fmla="*/ 2514600 w 7759700"/>
                <a:gd name="connsiteY42" fmla="*/ 1041400 h 6451628"/>
                <a:gd name="connsiteX43" fmla="*/ 2514600 w 7759700"/>
                <a:gd name="connsiteY43" fmla="*/ 1104900 h 6451628"/>
                <a:gd name="connsiteX44" fmla="*/ 2463800 w 7759700"/>
                <a:gd name="connsiteY44" fmla="*/ 1104900 h 6451628"/>
                <a:gd name="connsiteX45" fmla="*/ 2336800 w 7759700"/>
                <a:gd name="connsiteY45" fmla="*/ 1028700 h 6451628"/>
                <a:gd name="connsiteX46" fmla="*/ 2400300 w 7759700"/>
                <a:gd name="connsiteY46" fmla="*/ 952500 h 6451628"/>
                <a:gd name="connsiteX47" fmla="*/ 2463800 w 7759700"/>
                <a:gd name="connsiteY47" fmla="*/ 965200 h 6451628"/>
                <a:gd name="connsiteX48" fmla="*/ 2616200 w 7759700"/>
                <a:gd name="connsiteY48" fmla="*/ 876300 h 6451628"/>
                <a:gd name="connsiteX49" fmla="*/ 2590800 w 7759700"/>
                <a:gd name="connsiteY49" fmla="*/ 812800 h 6451628"/>
                <a:gd name="connsiteX50" fmla="*/ 2654300 w 7759700"/>
                <a:gd name="connsiteY50" fmla="*/ 787400 h 6451628"/>
                <a:gd name="connsiteX51" fmla="*/ 2692400 w 7759700"/>
                <a:gd name="connsiteY51" fmla="*/ 812800 h 6451628"/>
                <a:gd name="connsiteX52" fmla="*/ 2933700 w 7759700"/>
                <a:gd name="connsiteY52" fmla="*/ 812800 h 6451628"/>
                <a:gd name="connsiteX53" fmla="*/ 2908300 w 7759700"/>
                <a:gd name="connsiteY53" fmla="*/ 749300 h 6451628"/>
                <a:gd name="connsiteX54" fmla="*/ 2959100 w 7759700"/>
                <a:gd name="connsiteY54" fmla="*/ 660400 h 6451628"/>
                <a:gd name="connsiteX55" fmla="*/ 3048000 w 7759700"/>
                <a:gd name="connsiteY55" fmla="*/ 660400 h 6451628"/>
                <a:gd name="connsiteX56" fmla="*/ 3302000 w 7759700"/>
                <a:gd name="connsiteY56" fmla="*/ 635000 h 6451628"/>
                <a:gd name="connsiteX57" fmla="*/ 3454400 w 7759700"/>
                <a:gd name="connsiteY57" fmla="*/ 622300 h 6451628"/>
                <a:gd name="connsiteX58" fmla="*/ 3454400 w 7759700"/>
                <a:gd name="connsiteY58" fmla="*/ 622300 h 6451628"/>
                <a:gd name="connsiteX59" fmla="*/ 3454400 w 7759700"/>
                <a:gd name="connsiteY59" fmla="*/ 546100 h 6451628"/>
                <a:gd name="connsiteX60" fmla="*/ 3530600 w 7759700"/>
                <a:gd name="connsiteY60" fmla="*/ 546100 h 6451628"/>
                <a:gd name="connsiteX61" fmla="*/ 3517900 w 7759700"/>
                <a:gd name="connsiteY61" fmla="*/ 711200 h 6451628"/>
                <a:gd name="connsiteX62" fmla="*/ 3365500 w 7759700"/>
                <a:gd name="connsiteY62" fmla="*/ 723900 h 6451628"/>
                <a:gd name="connsiteX63" fmla="*/ 3187700 w 7759700"/>
                <a:gd name="connsiteY63" fmla="*/ 800100 h 6451628"/>
                <a:gd name="connsiteX64" fmla="*/ 3213100 w 7759700"/>
                <a:gd name="connsiteY64" fmla="*/ 1092200 h 6451628"/>
                <a:gd name="connsiteX65" fmla="*/ 3822700 w 7759700"/>
                <a:gd name="connsiteY65" fmla="*/ 1041400 h 6451628"/>
                <a:gd name="connsiteX66" fmla="*/ 3797300 w 7759700"/>
                <a:gd name="connsiteY66" fmla="*/ 901700 h 6451628"/>
                <a:gd name="connsiteX67" fmla="*/ 3657600 w 7759700"/>
                <a:gd name="connsiteY67" fmla="*/ 876300 h 6451628"/>
                <a:gd name="connsiteX68" fmla="*/ 3644900 w 7759700"/>
                <a:gd name="connsiteY68" fmla="*/ 838200 h 6451628"/>
                <a:gd name="connsiteX69" fmla="*/ 3797300 w 7759700"/>
                <a:gd name="connsiteY69" fmla="*/ 863600 h 6451628"/>
                <a:gd name="connsiteX70" fmla="*/ 3797300 w 7759700"/>
                <a:gd name="connsiteY70" fmla="*/ 749300 h 6451628"/>
                <a:gd name="connsiteX71" fmla="*/ 3568700 w 7759700"/>
                <a:gd name="connsiteY71" fmla="*/ 698500 h 6451628"/>
                <a:gd name="connsiteX72" fmla="*/ 3581400 w 7759700"/>
                <a:gd name="connsiteY72" fmla="*/ 609600 h 6451628"/>
                <a:gd name="connsiteX73" fmla="*/ 3759200 w 7759700"/>
                <a:gd name="connsiteY73" fmla="*/ 571500 h 6451628"/>
                <a:gd name="connsiteX74" fmla="*/ 3759200 w 7759700"/>
                <a:gd name="connsiteY74" fmla="*/ 444500 h 6451628"/>
                <a:gd name="connsiteX75" fmla="*/ 3733800 w 7759700"/>
                <a:gd name="connsiteY75" fmla="*/ 419100 h 6451628"/>
                <a:gd name="connsiteX76" fmla="*/ 3848100 w 7759700"/>
                <a:gd name="connsiteY76" fmla="*/ 355600 h 6451628"/>
                <a:gd name="connsiteX77" fmla="*/ 3860800 w 7759700"/>
                <a:gd name="connsiteY77" fmla="*/ 571500 h 6451628"/>
                <a:gd name="connsiteX78" fmla="*/ 4343400 w 7759700"/>
                <a:gd name="connsiteY78" fmla="*/ 571500 h 6451628"/>
                <a:gd name="connsiteX79" fmla="*/ 4330700 w 7759700"/>
                <a:gd name="connsiteY79" fmla="*/ 330200 h 6451628"/>
                <a:gd name="connsiteX80" fmla="*/ 4394200 w 7759700"/>
                <a:gd name="connsiteY80" fmla="*/ 330200 h 6451628"/>
                <a:gd name="connsiteX81" fmla="*/ 4419600 w 7759700"/>
                <a:gd name="connsiteY81" fmla="*/ 457200 h 6451628"/>
                <a:gd name="connsiteX82" fmla="*/ 4584700 w 7759700"/>
                <a:gd name="connsiteY82" fmla="*/ 444500 h 6451628"/>
                <a:gd name="connsiteX83" fmla="*/ 4686300 w 7759700"/>
                <a:gd name="connsiteY83" fmla="*/ 342900 h 6451628"/>
                <a:gd name="connsiteX84" fmla="*/ 4711700 w 7759700"/>
                <a:gd name="connsiteY84" fmla="*/ 647700 h 6451628"/>
                <a:gd name="connsiteX85" fmla="*/ 4864100 w 7759700"/>
                <a:gd name="connsiteY85" fmla="*/ 469900 h 6451628"/>
                <a:gd name="connsiteX86" fmla="*/ 5067300 w 7759700"/>
                <a:gd name="connsiteY86" fmla="*/ 596900 h 6451628"/>
                <a:gd name="connsiteX87" fmla="*/ 4876800 w 7759700"/>
                <a:gd name="connsiteY87" fmla="*/ 723900 h 6451628"/>
                <a:gd name="connsiteX88" fmla="*/ 5016500 w 7759700"/>
                <a:gd name="connsiteY88" fmla="*/ 889000 h 6451628"/>
                <a:gd name="connsiteX89" fmla="*/ 5156200 w 7759700"/>
                <a:gd name="connsiteY89" fmla="*/ 736600 h 6451628"/>
                <a:gd name="connsiteX90" fmla="*/ 5168900 w 7759700"/>
                <a:gd name="connsiteY90" fmla="*/ 762000 h 6451628"/>
                <a:gd name="connsiteX91" fmla="*/ 5105400 w 7759700"/>
                <a:gd name="connsiteY91" fmla="*/ 1016000 h 6451628"/>
                <a:gd name="connsiteX92" fmla="*/ 5181600 w 7759700"/>
                <a:gd name="connsiteY92" fmla="*/ 1054100 h 6451628"/>
                <a:gd name="connsiteX93" fmla="*/ 5181600 w 7759700"/>
                <a:gd name="connsiteY93" fmla="*/ 1054100 h 6451628"/>
                <a:gd name="connsiteX94" fmla="*/ 5257800 w 7759700"/>
                <a:gd name="connsiteY94" fmla="*/ 800100 h 6451628"/>
                <a:gd name="connsiteX95" fmla="*/ 5448300 w 7759700"/>
                <a:gd name="connsiteY95" fmla="*/ 825500 h 6451628"/>
                <a:gd name="connsiteX96" fmla="*/ 5549900 w 7759700"/>
                <a:gd name="connsiteY96" fmla="*/ 673100 h 6451628"/>
                <a:gd name="connsiteX97" fmla="*/ 5549900 w 7759700"/>
                <a:gd name="connsiteY97" fmla="*/ 673100 h 6451628"/>
                <a:gd name="connsiteX98" fmla="*/ 5689600 w 7759700"/>
                <a:gd name="connsiteY98" fmla="*/ 647700 h 6451628"/>
                <a:gd name="connsiteX99" fmla="*/ 5461000 w 7759700"/>
                <a:gd name="connsiteY99" fmla="*/ 965200 h 6451628"/>
                <a:gd name="connsiteX100" fmla="*/ 5194300 w 7759700"/>
                <a:gd name="connsiteY100" fmla="*/ 1054100 h 6451628"/>
                <a:gd name="connsiteX101" fmla="*/ 5219700 w 7759700"/>
                <a:gd name="connsiteY101" fmla="*/ 1130300 h 6451628"/>
                <a:gd name="connsiteX102" fmla="*/ 5549900 w 7759700"/>
                <a:gd name="connsiteY102" fmla="*/ 1041400 h 6451628"/>
                <a:gd name="connsiteX103" fmla="*/ 5740400 w 7759700"/>
                <a:gd name="connsiteY103" fmla="*/ 698500 h 6451628"/>
                <a:gd name="connsiteX104" fmla="*/ 5842000 w 7759700"/>
                <a:gd name="connsiteY104" fmla="*/ 850900 h 6451628"/>
                <a:gd name="connsiteX105" fmla="*/ 5981700 w 7759700"/>
                <a:gd name="connsiteY105" fmla="*/ 927100 h 6451628"/>
                <a:gd name="connsiteX106" fmla="*/ 6337300 w 7759700"/>
                <a:gd name="connsiteY106" fmla="*/ 787400 h 6451628"/>
                <a:gd name="connsiteX107" fmla="*/ 7099300 w 7759700"/>
                <a:gd name="connsiteY107" fmla="*/ 304800 h 6451628"/>
                <a:gd name="connsiteX108" fmla="*/ 7404100 w 7759700"/>
                <a:gd name="connsiteY108" fmla="*/ 266700 h 6451628"/>
                <a:gd name="connsiteX109" fmla="*/ 7645400 w 7759700"/>
                <a:gd name="connsiteY109" fmla="*/ 0 h 6451628"/>
                <a:gd name="connsiteX110" fmla="*/ 7759700 w 7759700"/>
                <a:gd name="connsiteY110" fmla="*/ 0 h 6451628"/>
                <a:gd name="connsiteX111" fmla="*/ 7620000 w 7759700"/>
                <a:gd name="connsiteY111" fmla="*/ 38100 h 6451628"/>
                <a:gd name="connsiteX112" fmla="*/ 7442200 w 7759700"/>
                <a:gd name="connsiteY112" fmla="*/ 266700 h 6451628"/>
                <a:gd name="connsiteX113" fmla="*/ 7061200 w 7759700"/>
                <a:gd name="connsiteY113" fmla="*/ 368300 h 6451628"/>
                <a:gd name="connsiteX114" fmla="*/ 6807200 w 7759700"/>
                <a:gd name="connsiteY114" fmla="*/ 584200 h 6451628"/>
                <a:gd name="connsiteX115" fmla="*/ 6540500 w 7759700"/>
                <a:gd name="connsiteY115" fmla="*/ 762000 h 6451628"/>
                <a:gd name="connsiteX116" fmla="*/ 6210300 w 7759700"/>
                <a:gd name="connsiteY116" fmla="*/ 965200 h 6451628"/>
                <a:gd name="connsiteX117" fmla="*/ 5778500 w 7759700"/>
                <a:gd name="connsiteY117" fmla="*/ 1155700 h 6451628"/>
                <a:gd name="connsiteX118" fmla="*/ 5829300 w 7759700"/>
                <a:gd name="connsiteY118" fmla="*/ 1244600 h 6451628"/>
                <a:gd name="connsiteX119" fmla="*/ 6096000 w 7759700"/>
                <a:gd name="connsiteY119" fmla="*/ 1117600 h 6451628"/>
                <a:gd name="connsiteX120" fmla="*/ 6083300 w 7759700"/>
                <a:gd name="connsiteY120" fmla="*/ 1168400 h 6451628"/>
                <a:gd name="connsiteX121" fmla="*/ 5905500 w 7759700"/>
                <a:gd name="connsiteY121" fmla="*/ 1282700 h 6451628"/>
                <a:gd name="connsiteX122" fmla="*/ 5905500 w 7759700"/>
                <a:gd name="connsiteY122" fmla="*/ 1371600 h 6451628"/>
                <a:gd name="connsiteX123" fmla="*/ 5892800 w 7759700"/>
                <a:gd name="connsiteY123" fmla="*/ 1473200 h 6451628"/>
                <a:gd name="connsiteX124" fmla="*/ 5753100 w 7759700"/>
                <a:gd name="connsiteY124" fmla="*/ 1498600 h 6451628"/>
                <a:gd name="connsiteX125" fmla="*/ 5816600 w 7759700"/>
                <a:gd name="connsiteY125" fmla="*/ 1320800 h 6451628"/>
                <a:gd name="connsiteX126" fmla="*/ 5702300 w 7759700"/>
                <a:gd name="connsiteY126" fmla="*/ 1219200 h 6451628"/>
                <a:gd name="connsiteX127" fmla="*/ 5448300 w 7759700"/>
                <a:gd name="connsiteY127" fmla="*/ 1295400 h 6451628"/>
                <a:gd name="connsiteX128" fmla="*/ 5422900 w 7759700"/>
                <a:gd name="connsiteY128" fmla="*/ 1397000 h 6451628"/>
                <a:gd name="connsiteX129" fmla="*/ 5651500 w 7759700"/>
                <a:gd name="connsiteY129" fmla="*/ 1460500 h 6451628"/>
                <a:gd name="connsiteX130" fmla="*/ 5562600 w 7759700"/>
                <a:gd name="connsiteY130" fmla="*/ 1524000 h 6451628"/>
                <a:gd name="connsiteX131" fmla="*/ 5283200 w 7759700"/>
                <a:gd name="connsiteY131" fmla="*/ 1460500 h 6451628"/>
                <a:gd name="connsiteX132" fmla="*/ 5168900 w 7759700"/>
                <a:gd name="connsiteY132" fmla="*/ 1574800 h 6451628"/>
                <a:gd name="connsiteX133" fmla="*/ 5270500 w 7759700"/>
                <a:gd name="connsiteY133" fmla="*/ 1778000 h 6451628"/>
                <a:gd name="connsiteX134" fmla="*/ 5511800 w 7759700"/>
                <a:gd name="connsiteY134" fmla="*/ 1790700 h 6451628"/>
                <a:gd name="connsiteX135" fmla="*/ 5689600 w 7759700"/>
                <a:gd name="connsiteY135" fmla="*/ 1574800 h 6451628"/>
                <a:gd name="connsiteX136" fmla="*/ 5600700 w 7759700"/>
                <a:gd name="connsiteY136" fmla="*/ 1549400 h 6451628"/>
                <a:gd name="connsiteX137" fmla="*/ 5664200 w 7759700"/>
                <a:gd name="connsiteY137" fmla="*/ 1473200 h 6451628"/>
                <a:gd name="connsiteX138" fmla="*/ 5753100 w 7759700"/>
                <a:gd name="connsiteY138" fmla="*/ 1549400 h 6451628"/>
                <a:gd name="connsiteX139" fmla="*/ 5892800 w 7759700"/>
                <a:gd name="connsiteY139" fmla="*/ 1524000 h 6451628"/>
                <a:gd name="connsiteX140" fmla="*/ 6096000 w 7759700"/>
                <a:gd name="connsiteY140" fmla="*/ 1498600 h 6451628"/>
                <a:gd name="connsiteX141" fmla="*/ 6324600 w 7759700"/>
                <a:gd name="connsiteY141" fmla="*/ 1257300 h 6451628"/>
                <a:gd name="connsiteX142" fmla="*/ 6515100 w 7759700"/>
                <a:gd name="connsiteY142" fmla="*/ 1130300 h 6451628"/>
                <a:gd name="connsiteX143" fmla="*/ 6692900 w 7759700"/>
                <a:gd name="connsiteY143" fmla="*/ 1104900 h 6451628"/>
                <a:gd name="connsiteX144" fmla="*/ 6502400 w 7759700"/>
                <a:gd name="connsiteY144" fmla="*/ 1181100 h 6451628"/>
                <a:gd name="connsiteX145" fmla="*/ 6438900 w 7759700"/>
                <a:gd name="connsiteY145" fmla="*/ 1308100 h 6451628"/>
                <a:gd name="connsiteX146" fmla="*/ 6286500 w 7759700"/>
                <a:gd name="connsiteY146" fmla="*/ 1409700 h 6451628"/>
                <a:gd name="connsiteX147" fmla="*/ 6108700 w 7759700"/>
                <a:gd name="connsiteY147" fmla="*/ 1587500 h 6451628"/>
                <a:gd name="connsiteX148" fmla="*/ 6096000 w 7759700"/>
                <a:gd name="connsiteY148" fmla="*/ 1676400 h 6451628"/>
                <a:gd name="connsiteX149" fmla="*/ 6235700 w 7759700"/>
                <a:gd name="connsiteY149" fmla="*/ 1651000 h 6451628"/>
                <a:gd name="connsiteX150" fmla="*/ 6362700 w 7759700"/>
                <a:gd name="connsiteY150" fmla="*/ 1714500 h 6451628"/>
                <a:gd name="connsiteX151" fmla="*/ 6464300 w 7759700"/>
                <a:gd name="connsiteY151" fmla="*/ 1905000 h 6451628"/>
                <a:gd name="connsiteX152" fmla="*/ 6477000 w 7759700"/>
                <a:gd name="connsiteY152" fmla="*/ 2133600 h 6451628"/>
                <a:gd name="connsiteX153" fmla="*/ 6388100 w 7759700"/>
                <a:gd name="connsiteY153" fmla="*/ 2260600 h 6451628"/>
                <a:gd name="connsiteX154" fmla="*/ 6362700 w 7759700"/>
                <a:gd name="connsiteY154" fmla="*/ 2019300 h 6451628"/>
                <a:gd name="connsiteX155" fmla="*/ 6299200 w 7759700"/>
                <a:gd name="connsiteY155" fmla="*/ 1828800 h 6451628"/>
                <a:gd name="connsiteX156" fmla="*/ 6146800 w 7759700"/>
                <a:gd name="connsiteY156" fmla="*/ 1790700 h 6451628"/>
                <a:gd name="connsiteX157" fmla="*/ 5981700 w 7759700"/>
                <a:gd name="connsiteY157" fmla="*/ 1803400 h 6451628"/>
                <a:gd name="connsiteX158" fmla="*/ 5905500 w 7759700"/>
                <a:gd name="connsiteY158" fmla="*/ 1765300 h 6451628"/>
                <a:gd name="connsiteX159" fmla="*/ 5575300 w 7759700"/>
                <a:gd name="connsiteY159" fmla="*/ 1905000 h 6451628"/>
                <a:gd name="connsiteX160" fmla="*/ 5626100 w 7759700"/>
                <a:gd name="connsiteY160" fmla="*/ 2044700 h 6451628"/>
                <a:gd name="connsiteX161" fmla="*/ 5664200 w 7759700"/>
                <a:gd name="connsiteY161" fmla="*/ 2032000 h 6451628"/>
                <a:gd name="connsiteX162" fmla="*/ 5842000 w 7759700"/>
                <a:gd name="connsiteY162" fmla="*/ 1943100 h 6451628"/>
                <a:gd name="connsiteX163" fmla="*/ 5867400 w 7759700"/>
                <a:gd name="connsiteY163" fmla="*/ 1968500 h 6451628"/>
                <a:gd name="connsiteX164" fmla="*/ 5753100 w 7759700"/>
                <a:gd name="connsiteY164" fmla="*/ 2070100 h 6451628"/>
                <a:gd name="connsiteX165" fmla="*/ 5803900 w 7759700"/>
                <a:gd name="connsiteY165" fmla="*/ 2146300 h 6451628"/>
                <a:gd name="connsiteX166" fmla="*/ 5969000 w 7759700"/>
                <a:gd name="connsiteY166" fmla="*/ 2133600 h 6451628"/>
                <a:gd name="connsiteX167" fmla="*/ 6007100 w 7759700"/>
                <a:gd name="connsiteY167" fmla="*/ 2222500 h 6451628"/>
                <a:gd name="connsiteX168" fmla="*/ 6197600 w 7759700"/>
                <a:gd name="connsiteY168" fmla="*/ 2184400 h 6451628"/>
                <a:gd name="connsiteX169" fmla="*/ 6159500 w 7759700"/>
                <a:gd name="connsiteY169" fmla="*/ 2336800 h 6451628"/>
                <a:gd name="connsiteX170" fmla="*/ 6096000 w 7759700"/>
                <a:gd name="connsiteY170" fmla="*/ 2374900 h 6451628"/>
                <a:gd name="connsiteX171" fmla="*/ 6070600 w 7759700"/>
                <a:gd name="connsiteY171" fmla="*/ 2298700 h 6451628"/>
                <a:gd name="connsiteX172" fmla="*/ 5600700 w 7759700"/>
                <a:gd name="connsiteY172" fmla="*/ 2247900 h 6451628"/>
                <a:gd name="connsiteX173" fmla="*/ 5715000 w 7759700"/>
                <a:gd name="connsiteY173" fmla="*/ 2413000 h 6451628"/>
                <a:gd name="connsiteX174" fmla="*/ 6337300 w 7759700"/>
                <a:gd name="connsiteY174" fmla="*/ 2413000 h 6451628"/>
                <a:gd name="connsiteX175" fmla="*/ 6985000 w 7759700"/>
                <a:gd name="connsiteY175" fmla="*/ 2667000 h 6451628"/>
                <a:gd name="connsiteX176" fmla="*/ 6413500 w 7759700"/>
                <a:gd name="connsiteY176" fmla="*/ 2514600 h 6451628"/>
                <a:gd name="connsiteX177" fmla="*/ 6248400 w 7759700"/>
                <a:gd name="connsiteY177" fmla="*/ 2527300 h 6451628"/>
                <a:gd name="connsiteX178" fmla="*/ 6375400 w 7759700"/>
                <a:gd name="connsiteY178" fmla="*/ 2616200 h 6451628"/>
                <a:gd name="connsiteX179" fmla="*/ 6350000 w 7759700"/>
                <a:gd name="connsiteY179" fmla="*/ 2717800 h 6451628"/>
                <a:gd name="connsiteX180" fmla="*/ 6032500 w 7759700"/>
                <a:gd name="connsiteY180" fmla="*/ 2552700 h 6451628"/>
                <a:gd name="connsiteX181" fmla="*/ 6070600 w 7759700"/>
                <a:gd name="connsiteY181" fmla="*/ 2794000 h 6451628"/>
                <a:gd name="connsiteX182" fmla="*/ 6273800 w 7759700"/>
                <a:gd name="connsiteY182" fmla="*/ 2844800 h 6451628"/>
                <a:gd name="connsiteX183" fmla="*/ 6540500 w 7759700"/>
                <a:gd name="connsiteY183" fmla="*/ 2844800 h 6451628"/>
                <a:gd name="connsiteX184" fmla="*/ 6629400 w 7759700"/>
                <a:gd name="connsiteY184" fmla="*/ 2857500 h 6451628"/>
                <a:gd name="connsiteX185" fmla="*/ 6591300 w 7759700"/>
                <a:gd name="connsiteY185" fmla="*/ 2933700 h 6451628"/>
                <a:gd name="connsiteX186" fmla="*/ 6426200 w 7759700"/>
                <a:gd name="connsiteY186" fmla="*/ 2984500 h 6451628"/>
                <a:gd name="connsiteX187" fmla="*/ 6489700 w 7759700"/>
                <a:gd name="connsiteY187" fmla="*/ 3111500 h 6451628"/>
                <a:gd name="connsiteX188" fmla="*/ 6451600 w 7759700"/>
                <a:gd name="connsiteY188" fmla="*/ 3238500 h 6451628"/>
                <a:gd name="connsiteX189" fmla="*/ 6540500 w 7759700"/>
                <a:gd name="connsiteY189" fmla="*/ 3302000 h 6451628"/>
                <a:gd name="connsiteX190" fmla="*/ 6464300 w 7759700"/>
                <a:gd name="connsiteY190" fmla="*/ 3327400 h 6451628"/>
                <a:gd name="connsiteX191" fmla="*/ 6362700 w 7759700"/>
                <a:gd name="connsiteY191" fmla="*/ 3289300 h 6451628"/>
                <a:gd name="connsiteX192" fmla="*/ 6324600 w 7759700"/>
                <a:gd name="connsiteY192" fmla="*/ 2984500 h 6451628"/>
                <a:gd name="connsiteX193" fmla="*/ 6070600 w 7759700"/>
                <a:gd name="connsiteY193" fmla="*/ 2908300 h 6451628"/>
                <a:gd name="connsiteX194" fmla="*/ 6146800 w 7759700"/>
                <a:gd name="connsiteY194" fmla="*/ 3251200 h 6451628"/>
                <a:gd name="connsiteX195" fmla="*/ 5969000 w 7759700"/>
                <a:gd name="connsiteY195" fmla="*/ 3263900 h 6451628"/>
                <a:gd name="connsiteX196" fmla="*/ 5892800 w 7759700"/>
                <a:gd name="connsiteY196" fmla="*/ 2781300 h 6451628"/>
                <a:gd name="connsiteX197" fmla="*/ 5689600 w 7759700"/>
                <a:gd name="connsiteY197" fmla="*/ 2679700 h 6451628"/>
                <a:gd name="connsiteX198" fmla="*/ 5791200 w 7759700"/>
                <a:gd name="connsiteY198" fmla="*/ 3441700 h 6451628"/>
                <a:gd name="connsiteX199" fmla="*/ 6070600 w 7759700"/>
                <a:gd name="connsiteY199" fmla="*/ 3429000 h 6451628"/>
                <a:gd name="connsiteX200" fmla="*/ 6388100 w 7759700"/>
                <a:gd name="connsiteY200" fmla="*/ 3479800 h 6451628"/>
                <a:gd name="connsiteX201" fmla="*/ 6324600 w 7759700"/>
                <a:gd name="connsiteY201" fmla="*/ 3606800 h 6451628"/>
                <a:gd name="connsiteX202" fmla="*/ 6159500 w 7759700"/>
                <a:gd name="connsiteY202" fmla="*/ 3581400 h 6451628"/>
                <a:gd name="connsiteX203" fmla="*/ 6007100 w 7759700"/>
                <a:gd name="connsiteY203" fmla="*/ 3886200 h 6451628"/>
                <a:gd name="connsiteX204" fmla="*/ 5829300 w 7759700"/>
                <a:gd name="connsiteY204" fmla="*/ 3822700 h 6451628"/>
                <a:gd name="connsiteX205" fmla="*/ 5905500 w 7759700"/>
                <a:gd name="connsiteY205" fmla="*/ 3657600 h 6451628"/>
                <a:gd name="connsiteX206" fmla="*/ 5791200 w 7759700"/>
                <a:gd name="connsiteY206" fmla="*/ 3568700 h 6451628"/>
                <a:gd name="connsiteX207" fmla="*/ 5600700 w 7759700"/>
                <a:gd name="connsiteY207" fmla="*/ 3898900 h 6451628"/>
                <a:gd name="connsiteX208" fmla="*/ 5727700 w 7759700"/>
                <a:gd name="connsiteY208" fmla="*/ 4000500 h 6451628"/>
                <a:gd name="connsiteX209" fmla="*/ 5994400 w 7759700"/>
                <a:gd name="connsiteY209" fmla="*/ 4165600 h 6451628"/>
                <a:gd name="connsiteX210" fmla="*/ 5943600 w 7759700"/>
                <a:gd name="connsiteY210" fmla="*/ 4241800 h 6451628"/>
                <a:gd name="connsiteX211" fmla="*/ 5829300 w 7759700"/>
                <a:gd name="connsiteY211" fmla="*/ 4203700 h 6451628"/>
                <a:gd name="connsiteX212" fmla="*/ 5676900 w 7759700"/>
                <a:gd name="connsiteY212" fmla="*/ 4305300 h 6451628"/>
                <a:gd name="connsiteX213" fmla="*/ 5613400 w 7759700"/>
                <a:gd name="connsiteY213" fmla="*/ 4267200 h 6451628"/>
                <a:gd name="connsiteX214" fmla="*/ 5664200 w 7759700"/>
                <a:gd name="connsiteY214" fmla="*/ 4114800 h 6451628"/>
                <a:gd name="connsiteX215" fmla="*/ 5537200 w 7759700"/>
                <a:gd name="connsiteY215" fmla="*/ 4000500 h 6451628"/>
                <a:gd name="connsiteX216" fmla="*/ 5461000 w 7759700"/>
                <a:gd name="connsiteY216" fmla="*/ 4178300 h 6451628"/>
                <a:gd name="connsiteX217" fmla="*/ 5613400 w 7759700"/>
                <a:gd name="connsiteY217" fmla="*/ 4356100 h 6451628"/>
                <a:gd name="connsiteX218" fmla="*/ 5448300 w 7759700"/>
                <a:gd name="connsiteY218" fmla="*/ 4483100 h 6451628"/>
                <a:gd name="connsiteX219" fmla="*/ 5346700 w 7759700"/>
                <a:gd name="connsiteY219" fmla="*/ 4406900 h 6451628"/>
                <a:gd name="connsiteX220" fmla="*/ 5410200 w 7759700"/>
                <a:gd name="connsiteY220" fmla="*/ 4305300 h 6451628"/>
                <a:gd name="connsiteX221" fmla="*/ 5295900 w 7759700"/>
                <a:gd name="connsiteY221" fmla="*/ 4013200 h 6451628"/>
                <a:gd name="connsiteX222" fmla="*/ 5080000 w 7759700"/>
                <a:gd name="connsiteY222" fmla="*/ 4305300 h 6451628"/>
                <a:gd name="connsiteX223" fmla="*/ 5410200 w 7759700"/>
                <a:gd name="connsiteY223" fmla="*/ 4559300 h 6451628"/>
                <a:gd name="connsiteX224" fmla="*/ 5334000 w 7759700"/>
                <a:gd name="connsiteY224" fmla="*/ 4610100 h 6451628"/>
                <a:gd name="connsiteX225" fmla="*/ 5194300 w 7759700"/>
                <a:gd name="connsiteY225" fmla="*/ 4495800 h 6451628"/>
                <a:gd name="connsiteX226" fmla="*/ 5143500 w 7759700"/>
                <a:gd name="connsiteY226" fmla="*/ 4660900 h 6451628"/>
                <a:gd name="connsiteX227" fmla="*/ 5156200 w 7759700"/>
                <a:gd name="connsiteY227" fmla="*/ 4800600 h 6451628"/>
                <a:gd name="connsiteX228" fmla="*/ 5232400 w 7759700"/>
                <a:gd name="connsiteY228" fmla="*/ 4914900 h 6451628"/>
                <a:gd name="connsiteX229" fmla="*/ 5219700 w 7759700"/>
                <a:gd name="connsiteY229" fmla="*/ 5105400 h 6451628"/>
                <a:gd name="connsiteX230" fmla="*/ 5092700 w 7759700"/>
                <a:gd name="connsiteY230" fmla="*/ 5016500 h 6451628"/>
                <a:gd name="connsiteX231" fmla="*/ 5029200 w 7759700"/>
                <a:gd name="connsiteY231" fmla="*/ 5054600 h 6451628"/>
                <a:gd name="connsiteX232" fmla="*/ 5130800 w 7759700"/>
                <a:gd name="connsiteY232" fmla="*/ 5194300 h 6451628"/>
                <a:gd name="connsiteX233" fmla="*/ 5041900 w 7759700"/>
                <a:gd name="connsiteY233" fmla="*/ 5232400 h 6451628"/>
                <a:gd name="connsiteX234" fmla="*/ 4914900 w 7759700"/>
                <a:gd name="connsiteY234" fmla="*/ 5041900 h 6451628"/>
                <a:gd name="connsiteX235" fmla="*/ 4826000 w 7759700"/>
                <a:gd name="connsiteY235" fmla="*/ 5295900 h 6451628"/>
                <a:gd name="connsiteX236" fmla="*/ 4953000 w 7759700"/>
                <a:gd name="connsiteY236" fmla="*/ 5410200 h 6451628"/>
                <a:gd name="connsiteX237" fmla="*/ 4813300 w 7759700"/>
                <a:gd name="connsiteY237" fmla="*/ 5651500 h 6451628"/>
                <a:gd name="connsiteX238" fmla="*/ 4673600 w 7759700"/>
                <a:gd name="connsiteY238" fmla="*/ 5626100 h 6451628"/>
                <a:gd name="connsiteX239" fmla="*/ 4775200 w 7759700"/>
                <a:gd name="connsiteY239" fmla="*/ 5461000 h 6451628"/>
                <a:gd name="connsiteX240" fmla="*/ 4686300 w 7759700"/>
                <a:gd name="connsiteY240" fmla="*/ 5308600 h 6451628"/>
                <a:gd name="connsiteX241" fmla="*/ 4470400 w 7759700"/>
                <a:gd name="connsiteY241" fmla="*/ 5613400 h 6451628"/>
                <a:gd name="connsiteX242" fmla="*/ 4610100 w 7759700"/>
                <a:gd name="connsiteY242" fmla="*/ 5727700 h 6451628"/>
                <a:gd name="connsiteX243" fmla="*/ 4521200 w 7759700"/>
                <a:gd name="connsiteY243" fmla="*/ 5930900 h 6451628"/>
                <a:gd name="connsiteX244" fmla="*/ 4419600 w 7759700"/>
                <a:gd name="connsiteY244" fmla="*/ 5854700 h 6451628"/>
                <a:gd name="connsiteX245" fmla="*/ 4343400 w 7759700"/>
                <a:gd name="connsiteY245" fmla="*/ 5943600 h 6451628"/>
                <a:gd name="connsiteX246" fmla="*/ 4381500 w 7759700"/>
                <a:gd name="connsiteY246" fmla="*/ 5981700 h 6451628"/>
                <a:gd name="connsiteX247" fmla="*/ 4419600 w 7759700"/>
                <a:gd name="connsiteY247" fmla="*/ 5969000 h 6451628"/>
                <a:gd name="connsiteX248" fmla="*/ 4445000 w 7759700"/>
                <a:gd name="connsiteY248" fmla="*/ 6019800 h 6451628"/>
                <a:gd name="connsiteX249" fmla="*/ 4381500 w 7759700"/>
                <a:gd name="connsiteY249" fmla="*/ 6096000 h 6451628"/>
                <a:gd name="connsiteX250" fmla="*/ 4330700 w 7759700"/>
                <a:gd name="connsiteY250" fmla="*/ 6083300 h 6451628"/>
                <a:gd name="connsiteX251" fmla="*/ 4368800 w 7759700"/>
                <a:gd name="connsiteY251" fmla="*/ 6032500 h 6451628"/>
                <a:gd name="connsiteX252" fmla="*/ 4318000 w 7759700"/>
                <a:gd name="connsiteY252" fmla="*/ 5994400 h 6451628"/>
                <a:gd name="connsiteX253" fmla="*/ 4216400 w 7759700"/>
                <a:gd name="connsiteY253" fmla="*/ 6096000 h 6451628"/>
                <a:gd name="connsiteX254" fmla="*/ 4318000 w 7759700"/>
                <a:gd name="connsiteY254" fmla="*/ 6159500 h 6451628"/>
                <a:gd name="connsiteX255" fmla="*/ 4140200 w 7759700"/>
                <a:gd name="connsiteY255" fmla="*/ 6235700 h 6451628"/>
                <a:gd name="connsiteX256" fmla="*/ 4038600 w 7759700"/>
                <a:gd name="connsiteY256" fmla="*/ 6235700 h 6451628"/>
                <a:gd name="connsiteX257" fmla="*/ 3949700 w 7759700"/>
                <a:gd name="connsiteY257" fmla="*/ 6299200 h 6451628"/>
                <a:gd name="connsiteX258" fmla="*/ 3289300 w 7759700"/>
                <a:gd name="connsiteY258" fmla="*/ 5715000 h 6451628"/>
                <a:gd name="connsiteX259" fmla="*/ 3213100 w 7759700"/>
                <a:gd name="connsiteY259" fmla="*/ 5715000 h 6451628"/>
                <a:gd name="connsiteX260" fmla="*/ 2895600 w 7759700"/>
                <a:gd name="connsiteY260" fmla="*/ 5969000 h 6451628"/>
                <a:gd name="connsiteX261" fmla="*/ 2870200 w 7759700"/>
                <a:gd name="connsiteY261" fmla="*/ 5930900 h 6451628"/>
                <a:gd name="connsiteX262" fmla="*/ 3213100 w 7759700"/>
                <a:gd name="connsiteY262" fmla="*/ 5664200 h 6451628"/>
                <a:gd name="connsiteX263" fmla="*/ 3048000 w 7759700"/>
                <a:gd name="connsiteY263" fmla="*/ 5511800 h 6451628"/>
                <a:gd name="connsiteX264" fmla="*/ 2400300 w 7759700"/>
                <a:gd name="connsiteY264" fmla="*/ 6019800 h 6451628"/>
                <a:gd name="connsiteX265" fmla="*/ 2489200 w 7759700"/>
                <a:gd name="connsiteY265" fmla="*/ 6096000 h 6451628"/>
                <a:gd name="connsiteX266" fmla="*/ 2692400 w 7759700"/>
                <a:gd name="connsiteY266" fmla="*/ 5943600 h 6451628"/>
                <a:gd name="connsiteX267" fmla="*/ 2743200 w 7759700"/>
                <a:gd name="connsiteY267" fmla="*/ 6007100 h 6451628"/>
                <a:gd name="connsiteX268" fmla="*/ 2832100 w 7759700"/>
                <a:gd name="connsiteY268" fmla="*/ 5969000 h 6451628"/>
                <a:gd name="connsiteX269" fmla="*/ 2857500 w 7759700"/>
                <a:gd name="connsiteY269" fmla="*/ 6007100 h 6451628"/>
                <a:gd name="connsiteX270" fmla="*/ 2679700 w 7759700"/>
                <a:gd name="connsiteY270" fmla="*/ 6146800 h 6451628"/>
                <a:gd name="connsiteX271" fmla="*/ 2819400 w 7759700"/>
                <a:gd name="connsiteY271" fmla="*/ 6311900 h 6451628"/>
                <a:gd name="connsiteX272" fmla="*/ 3397250 w 7759700"/>
                <a:gd name="connsiteY272" fmla="*/ 5848350 h 6451628"/>
                <a:gd name="connsiteX273" fmla="*/ 3956050 w 7759700"/>
                <a:gd name="connsiteY273" fmla="*/ 6330950 h 6451628"/>
                <a:gd name="connsiteX274" fmla="*/ 3895725 w 7759700"/>
                <a:gd name="connsiteY274" fmla="*/ 6451600 h 6451628"/>
                <a:gd name="connsiteX0" fmla="*/ 0 w 7759700"/>
                <a:gd name="connsiteY0" fmla="*/ 2133600 h 6451628"/>
                <a:gd name="connsiteX1" fmla="*/ 279400 w 7759700"/>
                <a:gd name="connsiteY1" fmla="*/ 2070100 h 6451628"/>
                <a:gd name="connsiteX2" fmla="*/ 317500 w 7759700"/>
                <a:gd name="connsiteY2" fmla="*/ 2032000 h 6451628"/>
                <a:gd name="connsiteX3" fmla="*/ 711200 w 7759700"/>
                <a:gd name="connsiteY3" fmla="*/ 1943100 h 6451628"/>
                <a:gd name="connsiteX4" fmla="*/ 850900 w 7759700"/>
                <a:gd name="connsiteY4" fmla="*/ 1828800 h 6451628"/>
                <a:gd name="connsiteX5" fmla="*/ 1257300 w 7759700"/>
                <a:gd name="connsiteY5" fmla="*/ 1854200 h 6451628"/>
                <a:gd name="connsiteX6" fmla="*/ 1511300 w 7759700"/>
                <a:gd name="connsiteY6" fmla="*/ 1714500 h 6451628"/>
                <a:gd name="connsiteX7" fmla="*/ 1511300 w 7759700"/>
                <a:gd name="connsiteY7" fmla="*/ 1714500 h 6451628"/>
                <a:gd name="connsiteX8" fmla="*/ 1676400 w 7759700"/>
                <a:gd name="connsiteY8" fmla="*/ 1701800 h 6451628"/>
                <a:gd name="connsiteX9" fmla="*/ 2006600 w 7759700"/>
                <a:gd name="connsiteY9" fmla="*/ 1651000 h 6451628"/>
                <a:gd name="connsiteX10" fmla="*/ 2095500 w 7759700"/>
                <a:gd name="connsiteY10" fmla="*/ 1612900 h 6451628"/>
                <a:gd name="connsiteX11" fmla="*/ 2095500 w 7759700"/>
                <a:gd name="connsiteY11" fmla="*/ 1562100 h 6451628"/>
                <a:gd name="connsiteX12" fmla="*/ 2057400 w 7759700"/>
                <a:gd name="connsiteY12" fmla="*/ 1562100 h 6451628"/>
                <a:gd name="connsiteX13" fmla="*/ 1993900 w 7759700"/>
                <a:gd name="connsiteY13" fmla="*/ 1435100 h 6451628"/>
                <a:gd name="connsiteX14" fmla="*/ 2133600 w 7759700"/>
                <a:gd name="connsiteY14" fmla="*/ 1333500 h 6451628"/>
                <a:gd name="connsiteX15" fmla="*/ 2070100 w 7759700"/>
                <a:gd name="connsiteY15" fmla="*/ 1320800 h 6451628"/>
                <a:gd name="connsiteX16" fmla="*/ 1981200 w 7759700"/>
                <a:gd name="connsiteY16" fmla="*/ 1320800 h 6451628"/>
                <a:gd name="connsiteX17" fmla="*/ 1968500 w 7759700"/>
                <a:gd name="connsiteY17" fmla="*/ 1244600 h 6451628"/>
                <a:gd name="connsiteX18" fmla="*/ 2120900 w 7759700"/>
                <a:gd name="connsiteY18" fmla="*/ 1244600 h 6451628"/>
                <a:gd name="connsiteX19" fmla="*/ 2171700 w 7759700"/>
                <a:gd name="connsiteY19" fmla="*/ 1219200 h 6451628"/>
                <a:gd name="connsiteX20" fmla="*/ 2108200 w 7759700"/>
                <a:gd name="connsiteY20" fmla="*/ 1130300 h 6451628"/>
                <a:gd name="connsiteX21" fmla="*/ 2120900 w 7759700"/>
                <a:gd name="connsiteY21" fmla="*/ 1066800 h 6451628"/>
                <a:gd name="connsiteX22" fmla="*/ 2222500 w 7759700"/>
                <a:gd name="connsiteY22" fmla="*/ 1016000 h 6451628"/>
                <a:gd name="connsiteX23" fmla="*/ 2362200 w 7759700"/>
                <a:gd name="connsiteY23" fmla="*/ 1066800 h 6451628"/>
                <a:gd name="connsiteX24" fmla="*/ 2400300 w 7759700"/>
                <a:gd name="connsiteY24" fmla="*/ 1117600 h 6451628"/>
                <a:gd name="connsiteX25" fmla="*/ 2362200 w 7759700"/>
                <a:gd name="connsiteY25" fmla="*/ 1193800 h 6451628"/>
                <a:gd name="connsiteX26" fmla="*/ 2362200 w 7759700"/>
                <a:gd name="connsiteY26" fmla="*/ 1447800 h 6451628"/>
                <a:gd name="connsiteX27" fmla="*/ 2628900 w 7759700"/>
                <a:gd name="connsiteY27" fmla="*/ 1676400 h 6451628"/>
                <a:gd name="connsiteX28" fmla="*/ 3073400 w 7759700"/>
                <a:gd name="connsiteY28" fmla="*/ 1638300 h 6451628"/>
                <a:gd name="connsiteX29" fmla="*/ 2971800 w 7759700"/>
                <a:gd name="connsiteY29" fmla="*/ 1435100 h 6451628"/>
                <a:gd name="connsiteX30" fmla="*/ 2806700 w 7759700"/>
                <a:gd name="connsiteY30" fmla="*/ 1485900 h 6451628"/>
                <a:gd name="connsiteX31" fmla="*/ 2768600 w 7759700"/>
                <a:gd name="connsiteY31" fmla="*/ 1435100 h 6451628"/>
                <a:gd name="connsiteX32" fmla="*/ 2933700 w 7759700"/>
                <a:gd name="connsiteY32" fmla="*/ 1384300 h 6451628"/>
                <a:gd name="connsiteX33" fmla="*/ 2870200 w 7759700"/>
                <a:gd name="connsiteY33" fmla="*/ 1270000 h 6451628"/>
                <a:gd name="connsiteX34" fmla="*/ 2730500 w 7759700"/>
                <a:gd name="connsiteY34" fmla="*/ 1320800 h 6451628"/>
                <a:gd name="connsiteX35" fmla="*/ 2705100 w 7759700"/>
                <a:gd name="connsiteY35" fmla="*/ 1270000 h 6451628"/>
                <a:gd name="connsiteX36" fmla="*/ 2832100 w 7759700"/>
                <a:gd name="connsiteY36" fmla="*/ 1219200 h 6451628"/>
                <a:gd name="connsiteX37" fmla="*/ 2781300 w 7759700"/>
                <a:gd name="connsiteY37" fmla="*/ 1155700 h 6451628"/>
                <a:gd name="connsiteX38" fmla="*/ 2641600 w 7759700"/>
                <a:gd name="connsiteY38" fmla="*/ 1181100 h 6451628"/>
                <a:gd name="connsiteX39" fmla="*/ 2641600 w 7759700"/>
                <a:gd name="connsiteY39" fmla="*/ 1155700 h 6451628"/>
                <a:gd name="connsiteX40" fmla="*/ 2768600 w 7759700"/>
                <a:gd name="connsiteY40" fmla="*/ 1092200 h 6451628"/>
                <a:gd name="connsiteX41" fmla="*/ 2692400 w 7759700"/>
                <a:gd name="connsiteY41" fmla="*/ 1003300 h 6451628"/>
                <a:gd name="connsiteX42" fmla="*/ 2514600 w 7759700"/>
                <a:gd name="connsiteY42" fmla="*/ 1041400 h 6451628"/>
                <a:gd name="connsiteX43" fmla="*/ 2514600 w 7759700"/>
                <a:gd name="connsiteY43" fmla="*/ 1104900 h 6451628"/>
                <a:gd name="connsiteX44" fmla="*/ 2463800 w 7759700"/>
                <a:gd name="connsiteY44" fmla="*/ 1104900 h 6451628"/>
                <a:gd name="connsiteX45" fmla="*/ 2336800 w 7759700"/>
                <a:gd name="connsiteY45" fmla="*/ 1028700 h 6451628"/>
                <a:gd name="connsiteX46" fmla="*/ 2400300 w 7759700"/>
                <a:gd name="connsiteY46" fmla="*/ 952500 h 6451628"/>
                <a:gd name="connsiteX47" fmla="*/ 2463800 w 7759700"/>
                <a:gd name="connsiteY47" fmla="*/ 965200 h 6451628"/>
                <a:gd name="connsiteX48" fmla="*/ 2616200 w 7759700"/>
                <a:gd name="connsiteY48" fmla="*/ 876300 h 6451628"/>
                <a:gd name="connsiteX49" fmla="*/ 2590800 w 7759700"/>
                <a:gd name="connsiteY49" fmla="*/ 812800 h 6451628"/>
                <a:gd name="connsiteX50" fmla="*/ 2654300 w 7759700"/>
                <a:gd name="connsiteY50" fmla="*/ 787400 h 6451628"/>
                <a:gd name="connsiteX51" fmla="*/ 2692400 w 7759700"/>
                <a:gd name="connsiteY51" fmla="*/ 812800 h 6451628"/>
                <a:gd name="connsiteX52" fmla="*/ 2933700 w 7759700"/>
                <a:gd name="connsiteY52" fmla="*/ 812800 h 6451628"/>
                <a:gd name="connsiteX53" fmla="*/ 2908300 w 7759700"/>
                <a:gd name="connsiteY53" fmla="*/ 749300 h 6451628"/>
                <a:gd name="connsiteX54" fmla="*/ 2959100 w 7759700"/>
                <a:gd name="connsiteY54" fmla="*/ 660400 h 6451628"/>
                <a:gd name="connsiteX55" fmla="*/ 3048000 w 7759700"/>
                <a:gd name="connsiteY55" fmla="*/ 660400 h 6451628"/>
                <a:gd name="connsiteX56" fmla="*/ 3302000 w 7759700"/>
                <a:gd name="connsiteY56" fmla="*/ 635000 h 6451628"/>
                <a:gd name="connsiteX57" fmla="*/ 3454400 w 7759700"/>
                <a:gd name="connsiteY57" fmla="*/ 622300 h 6451628"/>
                <a:gd name="connsiteX58" fmla="*/ 3454400 w 7759700"/>
                <a:gd name="connsiteY58" fmla="*/ 622300 h 6451628"/>
                <a:gd name="connsiteX59" fmla="*/ 3454400 w 7759700"/>
                <a:gd name="connsiteY59" fmla="*/ 546100 h 6451628"/>
                <a:gd name="connsiteX60" fmla="*/ 3530600 w 7759700"/>
                <a:gd name="connsiteY60" fmla="*/ 546100 h 6451628"/>
                <a:gd name="connsiteX61" fmla="*/ 3517900 w 7759700"/>
                <a:gd name="connsiteY61" fmla="*/ 711200 h 6451628"/>
                <a:gd name="connsiteX62" fmla="*/ 3365500 w 7759700"/>
                <a:gd name="connsiteY62" fmla="*/ 723900 h 6451628"/>
                <a:gd name="connsiteX63" fmla="*/ 3187700 w 7759700"/>
                <a:gd name="connsiteY63" fmla="*/ 800100 h 6451628"/>
                <a:gd name="connsiteX64" fmla="*/ 3213100 w 7759700"/>
                <a:gd name="connsiteY64" fmla="*/ 1092200 h 6451628"/>
                <a:gd name="connsiteX65" fmla="*/ 3822700 w 7759700"/>
                <a:gd name="connsiteY65" fmla="*/ 1041400 h 6451628"/>
                <a:gd name="connsiteX66" fmla="*/ 3797300 w 7759700"/>
                <a:gd name="connsiteY66" fmla="*/ 901700 h 6451628"/>
                <a:gd name="connsiteX67" fmla="*/ 3657600 w 7759700"/>
                <a:gd name="connsiteY67" fmla="*/ 876300 h 6451628"/>
                <a:gd name="connsiteX68" fmla="*/ 3644900 w 7759700"/>
                <a:gd name="connsiteY68" fmla="*/ 838200 h 6451628"/>
                <a:gd name="connsiteX69" fmla="*/ 3797300 w 7759700"/>
                <a:gd name="connsiteY69" fmla="*/ 863600 h 6451628"/>
                <a:gd name="connsiteX70" fmla="*/ 3797300 w 7759700"/>
                <a:gd name="connsiteY70" fmla="*/ 749300 h 6451628"/>
                <a:gd name="connsiteX71" fmla="*/ 3568700 w 7759700"/>
                <a:gd name="connsiteY71" fmla="*/ 698500 h 6451628"/>
                <a:gd name="connsiteX72" fmla="*/ 3581400 w 7759700"/>
                <a:gd name="connsiteY72" fmla="*/ 609600 h 6451628"/>
                <a:gd name="connsiteX73" fmla="*/ 3759200 w 7759700"/>
                <a:gd name="connsiteY73" fmla="*/ 571500 h 6451628"/>
                <a:gd name="connsiteX74" fmla="*/ 3759200 w 7759700"/>
                <a:gd name="connsiteY74" fmla="*/ 444500 h 6451628"/>
                <a:gd name="connsiteX75" fmla="*/ 3733800 w 7759700"/>
                <a:gd name="connsiteY75" fmla="*/ 419100 h 6451628"/>
                <a:gd name="connsiteX76" fmla="*/ 3848100 w 7759700"/>
                <a:gd name="connsiteY76" fmla="*/ 355600 h 6451628"/>
                <a:gd name="connsiteX77" fmla="*/ 3860800 w 7759700"/>
                <a:gd name="connsiteY77" fmla="*/ 571500 h 6451628"/>
                <a:gd name="connsiteX78" fmla="*/ 4343400 w 7759700"/>
                <a:gd name="connsiteY78" fmla="*/ 571500 h 6451628"/>
                <a:gd name="connsiteX79" fmla="*/ 4330700 w 7759700"/>
                <a:gd name="connsiteY79" fmla="*/ 330200 h 6451628"/>
                <a:gd name="connsiteX80" fmla="*/ 4394200 w 7759700"/>
                <a:gd name="connsiteY80" fmla="*/ 330200 h 6451628"/>
                <a:gd name="connsiteX81" fmla="*/ 4419600 w 7759700"/>
                <a:gd name="connsiteY81" fmla="*/ 457200 h 6451628"/>
                <a:gd name="connsiteX82" fmla="*/ 4584700 w 7759700"/>
                <a:gd name="connsiteY82" fmla="*/ 444500 h 6451628"/>
                <a:gd name="connsiteX83" fmla="*/ 4686300 w 7759700"/>
                <a:gd name="connsiteY83" fmla="*/ 342900 h 6451628"/>
                <a:gd name="connsiteX84" fmla="*/ 4711700 w 7759700"/>
                <a:gd name="connsiteY84" fmla="*/ 647700 h 6451628"/>
                <a:gd name="connsiteX85" fmla="*/ 4864100 w 7759700"/>
                <a:gd name="connsiteY85" fmla="*/ 469900 h 6451628"/>
                <a:gd name="connsiteX86" fmla="*/ 5067300 w 7759700"/>
                <a:gd name="connsiteY86" fmla="*/ 596900 h 6451628"/>
                <a:gd name="connsiteX87" fmla="*/ 4876800 w 7759700"/>
                <a:gd name="connsiteY87" fmla="*/ 723900 h 6451628"/>
                <a:gd name="connsiteX88" fmla="*/ 5016500 w 7759700"/>
                <a:gd name="connsiteY88" fmla="*/ 889000 h 6451628"/>
                <a:gd name="connsiteX89" fmla="*/ 5156200 w 7759700"/>
                <a:gd name="connsiteY89" fmla="*/ 736600 h 6451628"/>
                <a:gd name="connsiteX90" fmla="*/ 5168900 w 7759700"/>
                <a:gd name="connsiteY90" fmla="*/ 762000 h 6451628"/>
                <a:gd name="connsiteX91" fmla="*/ 5105400 w 7759700"/>
                <a:gd name="connsiteY91" fmla="*/ 1016000 h 6451628"/>
                <a:gd name="connsiteX92" fmla="*/ 5181600 w 7759700"/>
                <a:gd name="connsiteY92" fmla="*/ 1054100 h 6451628"/>
                <a:gd name="connsiteX93" fmla="*/ 5181600 w 7759700"/>
                <a:gd name="connsiteY93" fmla="*/ 1054100 h 6451628"/>
                <a:gd name="connsiteX94" fmla="*/ 5257800 w 7759700"/>
                <a:gd name="connsiteY94" fmla="*/ 800100 h 6451628"/>
                <a:gd name="connsiteX95" fmla="*/ 5448300 w 7759700"/>
                <a:gd name="connsiteY95" fmla="*/ 825500 h 6451628"/>
                <a:gd name="connsiteX96" fmla="*/ 5549900 w 7759700"/>
                <a:gd name="connsiteY96" fmla="*/ 673100 h 6451628"/>
                <a:gd name="connsiteX97" fmla="*/ 5549900 w 7759700"/>
                <a:gd name="connsiteY97" fmla="*/ 673100 h 6451628"/>
                <a:gd name="connsiteX98" fmla="*/ 5689600 w 7759700"/>
                <a:gd name="connsiteY98" fmla="*/ 647700 h 6451628"/>
                <a:gd name="connsiteX99" fmla="*/ 5461000 w 7759700"/>
                <a:gd name="connsiteY99" fmla="*/ 965200 h 6451628"/>
                <a:gd name="connsiteX100" fmla="*/ 5194300 w 7759700"/>
                <a:gd name="connsiteY100" fmla="*/ 1054100 h 6451628"/>
                <a:gd name="connsiteX101" fmla="*/ 5219700 w 7759700"/>
                <a:gd name="connsiteY101" fmla="*/ 1130300 h 6451628"/>
                <a:gd name="connsiteX102" fmla="*/ 5549900 w 7759700"/>
                <a:gd name="connsiteY102" fmla="*/ 1041400 h 6451628"/>
                <a:gd name="connsiteX103" fmla="*/ 5740400 w 7759700"/>
                <a:gd name="connsiteY103" fmla="*/ 698500 h 6451628"/>
                <a:gd name="connsiteX104" fmla="*/ 5842000 w 7759700"/>
                <a:gd name="connsiteY104" fmla="*/ 850900 h 6451628"/>
                <a:gd name="connsiteX105" fmla="*/ 5981700 w 7759700"/>
                <a:gd name="connsiteY105" fmla="*/ 927100 h 6451628"/>
                <a:gd name="connsiteX106" fmla="*/ 6337300 w 7759700"/>
                <a:gd name="connsiteY106" fmla="*/ 787400 h 6451628"/>
                <a:gd name="connsiteX107" fmla="*/ 7099300 w 7759700"/>
                <a:gd name="connsiteY107" fmla="*/ 304800 h 6451628"/>
                <a:gd name="connsiteX108" fmla="*/ 7404100 w 7759700"/>
                <a:gd name="connsiteY108" fmla="*/ 266700 h 6451628"/>
                <a:gd name="connsiteX109" fmla="*/ 7645400 w 7759700"/>
                <a:gd name="connsiteY109" fmla="*/ 0 h 6451628"/>
                <a:gd name="connsiteX110" fmla="*/ 7759700 w 7759700"/>
                <a:gd name="connsiteY110" fmla="*/ 0 h 6451628"/>
                <a:gd name="connsiteX111" fmla="*/ 7620000 w 7759700"/>
                <a:gd name="connsiteY111" fmla="*/ 38100 h 6451628"/>
                <a:gd name="connsiteX112" fmla="*/ 7442200 w 7759700"/>
                <a:gd name="connsiteY112" fmla="*/ 266700 h 6451628"/>
                <a:gd name="connsiteX113" fmla="*/ 7061200 w 7759700"/>
                <a:gd name="connsiteY113" fmla="*/ 368300 h 6451628"/>
                <a:gd name="connsiteX114" fmla="*/ 6807200 w 7759700"/>
                <a:gd name="connsiteY114" fmla="*/ 584200 h 6451628"/>
                <a:gd name="connsiteX115" fmla="*/ 6540500 w 7759700"/>
                <a:gd name="connsiteY115" fmla="*/ 762000 h 6451628"/>
                <a:gd name="connsiteX116" fmla="*/ 6210300 w 7759700"/>
                <a:gd name="connsiteY116" fmla="*/ 965200 h 6451628"/>
                <a:gd name="connsiteX117" fmla="*/ 5778500 w 7759700"/>
                <a:gd name="connsiteY117" fmla="*/ 1155700 h 6451628"/>
                <a:gd name="connsiteX118" fmla="*/ 5829300 w 7759700"/>
                <a:gd name="connsiteY118" fmla="*/ 1244600 h 6451628"/>
                <a:gd name="connsiteX119" fmla="*/ 6096000 w 7759700"/>
                <a:gd name="connsiteY119" fmla="*/ 1117600 h 6451628"/>
                <a:gd name="connsiteX120" fmla="*/ 6083300 w 7759700"/>
                <a:gd name="connsiteY120" fmla="*/ 1168400 h 6451628"/>
                <a:gd name="connsiteX121" fmla="*/ 5905500 w 7759700"/>
                <a:gd name="connsiteY121" fmla="*/ 1282700 h 6451628"/>
                <a:gd name="connsiteX122" fmla="*/ 5905500 w 7759700"/>
                <a:gd name="connsiteY122" fmla="*/ 1371600 h 6451628"/>
                <a:gd name="connsiteX123" fmla="*/ 5892800 w 7759700"/>
                <a:gd name="connsiteY123" fmla="*/ 1473200 h 6451628"/>
                <a:gd name="connsiteX124" fmla="*/ 5753100 w 7759700"/>
                <a:gd name="connsiteY124" fmla="*/ 1498600 h 6451628"/>
                <a:gd name="connsiteX125" fmla="*/ 5816600 w 7759700"/>
                <a:gd name="connsiteY125" fmla="*/ 1320800 h 6451628"/>
                <a:gd name="connsiteX126" fmla="*/ 5702300 w 7759700"/>
                <a:gd name="connsiteY126" fmla="*/ 1219200 h 6451628"/>
                <a:gd name="connsiteX127" fmla="*/ 5448300 w 7759700"/>
                <a:gd name="connsiteY127" fmla="*/ 1295400 h 6451628"/>
                <a:gd name="connsiteX128" fmla="*/ 5422900 w 7759700"/>
                <a:gd name="connsiteY128" fmla="*/ 1397000 h 6451628"/>
                <a:gd name="connsiteX129" fmla="*/ 5651500 w 7759700"/>
                <a:gd name="connsiteY129" fmla="*/ 1460500 h 6451628"/>
                <a:gd name="connsiteX130" fmla="*/ 5562600 w 7759700"/>
                <a:gd name="connsiteY130" fmla="*/ 1524000 h 6451628"/>
                <a:gd name="connsiteX131" fmla="*/ 5283200 w 7759700"/>
                <a:gd name="connsiteY131" fmla="*/ 1460500 h 6451628"/>
                <a:gd name="connsiteX132" fmla="*/ 5168900 w 7759700"/>
                <a:gd name="connsiteY132" fmla="*/ 1574800 h 6451628"/>
                <a:gd name="connsiteX133" fmla="*/ 5270500 w 7759700"/>
                <a:gd name="connsiteY133" fmla="*/ 1778000 h 6451628"/>
                <a:gd name="connsiteX134" fmla="*/ 5511800 w 7759700"/>
                <a:gd name="connsiteY134" fmla="*/ 1790700 h 6451628"/>
                <a:gd name="connsiteX135" fmla="*/ 5689600 w 7759700"/>
                <a:gd name="connsiteY135" fmla="*/ 1574800 h 6451628"/>
                <a:gd name="connsiteX136" fmla="*/ 5600700 w 7759700"/>
                <a:gd name="connsiteY136" fmla="*/ 1549400 h 6451628"/>
                <a:gd name="connsiteX137" fmla="*/ 5664200 w 7759700"/>
                <a:gd name="connsiteY137" fmla="*/ 1473200 h 6451628"/>
                <a:gd name="connsiteX138" fmla="*/ 5753100 w 7759700"/>
                <a:gd name="connsiteY138" fmla="*/ 1549400 h 6451628"/>
                <a:gd name="connsiteX139" fmla="*/ 5892800 w 7759700"/>
                <a:gd name="connsiteY139" fmla="*/ 1524000 h 6451628"/>
                <a:gd name="connsiteX140" fmla="*/ 6096000 w 7759700"/>
                <a:gd name="connsiteY140" fmla="*/ 1498600 h 6451628"/>
                <a:gd name="connsiteX141" fmla="*/ 6324600 w 7759700"/>
                <a:gd name="connsiteY141" fmla="*/ 1257300 h 6451628"/>
                <a:gd name="connsiteX142" fmla="*/ 6515100 w 7759700"/>
                <a:gd name="connsiteY142" fmla="*/ 1130300 h 6451628"/>
                <a:gd name="connsiteX143" fmla="*/ 6692900 w 7759700"/>
                <a:gd name="connsiteY143" fmla="*/ 1104900 h 6451628"/>
                <a:gd name="connsiteX144" fmla="*/ 6502400 w 7759700"/>
                <a:gd name="connsiteY144" fmla="*/ 1181100 h 6451628"/>
                <a:gd name="connsiteX145" fmla="*/ 6438900 w 7759700"/>
                <a:gd name="connsiteY145" fmla="*/ 1308100 h 6451628"/>
                <a:gd name="connsiteX146" fmla="*/ 6286500 w 7759700"/>
                <a:gd name="connsiteY146" fmla="*/ 1409700 h 6451628"/>
                <a:gd name="connsiteX147" fmla="*/ 6108700 w 7759700"/>
                <a:gd name="connsiteY147" fmla="*/ 1587500 h 6451628"/>
                <a:gd name="connsiteX148" fmla="*/ 6096000 w 7759700"/>
                <a:gd name="connsiteY148" fmla="*/ 1676400 h 6451628"/>
                <a:gd name="connsiteX149" fmla="*/ 6235700 w 7759700"/>
                <a:gd name="connsiteY149" fmla="*/ 1651000 h 6451628"/>
                <a:gd name="connsiteX150" fmla="*/ 6362700 w 7759700"/>
                <a:gd name="connsiteY150" fmla="*/ 1714500 h 6451628"/>
                <a:gd name="connsiteX151" fmla="*/ 6464300 w 7759700"/>
                <a:gd name="connsiteY151" fmla="*/ 1905000 h 6451628"/>
                <a:gd name="connsiteX152" fmla="*/ 6477000 w 7759700"/>
                <a:gd name="connsiteY152" fmla="*/ 2133600 h 6451628"/>
                <a:gd name="connsiteX153" fmla="*/ 6388100 w 7759700"/>
                <a:gd name="connsiteY153" fmla="*/ 2260600 h 6451628"/>
                <a:gd name="connsiteX154" fmla="*/ 6362700 w 7759700"/>
                <a:gd name="connsiteY154" fmla="*/ 2019300 h 6451628"/>
                <a:gd name="connsiteX155" fmla="*/ 6299200 w 7759700"/>
                <a:gd name="connsiteY155" fmla="*/ 1828800 h 6451628"/>
                <a:gd name="connsiteX156" fmla="*/ 6146800 w 7759700"/>
                <a:gd name="connsiteY156" fmla="*/ 1790700 h 6451628"/>
                <a:gd name="connsiteX157" fmla="*/ 5981700 w 7759700"/>
                <a:gd name="connsiteY157" fmla="*/ 1803400 h 6451628"/>
                <a:gd name="connsiteX158" fmla="*/ 5905500 w 7759700"/>
                <a:gd name="connsiteY158" fmla="*/ 1765300 h 6451628"/>
                <a:gd name="connsiteX159" fmla="*/ 5575300 w 7759700"/>
                <a:gd name="connsiteY159" fmla="*/ 1905000 h 6451628"/>
                <a:gd name="connsiteX160" fmla="*/ 5626100 w 7759700"/>
                <a:gd name="connsiteY160" fmla="*/ 2044700 h 6451628"/>
                <a:gd name="connsiteX161" fmla="*/ 5664200 w 7759700"/>
                <a:gd name="connsiteY161" fmla="*/ 2032000 h 6451628"/>
                <a:gd name="connsiteX162" fmla="*/ 5842000 w 7759700"/>
                <a:gd name="connsiteY162" fmla="*/ 1943100 h 6451628"/>
                <a:gd name="connsiteX163" fmla="*/ 5867400 w 7759700"/>
                <a:gd name="connsiteY163" fmla="*/ 1968500 h 6451628"/>
                <a:gd name="connsiteX164" fmla="*/ 5753100 w 7759700"/>
                <a:gd name="connsiteY164" fmla="*/ 2070100 h 6451628"/>
                <a:gd name="connsiteX165" fmla="*/ 5803900 w 7759700"/>
                <a:gd name="connsiteY165" fmla="*/ 2146300 h 6451628"/>
                <a:gd name="connsiteX166" fmla="*/ 5969000 w 7759700"/>
                <a:gd name="connsiteY166" fmla="*/ 2133600 h 6451628"/>
                <a:gd name="connsiteX167" fmla="*/ 6007100 w 7759700"/>
                <a:gd name="connsiteY167" fmla="*/ 2222500 h 6451628"/>
                <a:gd name="connsiteX168" fmla="*/ 6197600 w 7759700"/>
                <a:gd name="connsiteY168" fmla="*/ 2184400 h 6451628"/>
                <a:gd name="connsiteX169" fmla="*/ 6159500 w 7759700"/>
                <a:gd name="connsiteY169" fmla="*/ 2336800 h 6451628"/>
                <a:gd name="connsiteX170" fmla="*/ 6096000 w 7759700"/>
                <a:gd name="connsiteY170" fmla="*/ 2374900 h 6451628"/>
                <a:gd name="connsiteX171" fmla="*/ 6070600 w 7759700"/>
                <a:gd name="connsiteY171" fmla="*/ 2298700 h 6451628"/>
                <a:gd name="connsiteX172" fmla="*/ 5600700 w 7759700"/>
                <a:gd name="connsiteY172" fmla="*/ 2247900 h 6451628"/>
                <a:gd name="connsiteX173" fmla="*/ 5715000 w 7759700"/>
                <a:gd name="connsiteY173" fmla="*/ 2413000 h 6451628"/>
                <a:gd name="connsiteX174" fmla="*/ 6337300 w 7759700"/>
                <a:gd name="connsiteY174" fmla="*/ 2413000 h 6451628"/>
                <a:gd name="connsiteX175" fmla="*/ 6985000 w 7759700"/>
                <a:gd name="connsiteY175" fmla="*/ 2667000 h 6451628"/>
                <a:gd name="connsiteX176" fmla="*/ 6413500 w 7759700"/>
                <a:gd name="connsiteY176" fmla="*/ 2514600 h 6451628"/>
                <a:gd name="connsiteX177" fmla="*/ 6248400 w 7759700"/>
                <a:gd name="connsiteY177" fmla="*/ 2527300 h 6451628"/>
                <a:gd name="connsiteX178" fmla="*/ 6375400 w 7759700"/>
                <a:gd name="connsiteY178" fmla="*/ 2616200 h 6451628"/>
                <a:gd name="connsiteX179" fmla="*/ 6350000 w 7759700"/>
                <a:gd name="connsiteY179" fmla="*/ 2717800 h 6451628"/>
                <a:gd name="connsiteX180" fmla="*/ 6032500 w 7759700"/>
                <a:gd name="connsiteY180" fmla="*/ 2552700 h 6451628"/>
                <a:gd name="connsiteX181" fmla="*/ 6070600 w 7759700"/>
                <a:gd name="connsiteY181" fmla="*/ 2794000 h 6451628"/>
                <a:gd name="connsiteX182" fmla="*/ 6273800 w 7759700"/>
                <a:gd name="connsiteY182" fmla="*/ 2844800 h 6451628"/>
                <a:gd name="connsiteX183" fmla="*/ 6540500 w 7759700"/>
                <a:gd name="connsiteY183" fmla="*/ 2844800 h 6451628"/>
                <a:gd name="connsiteX184" fmla="*/ 6629400 w 7759700"/>
                <a:gd name="connsiteY184" fmla="*/ 2857500 h 6451628"/>
                <a:gd name="connsiteX185" fmla="*/ 6591300 w 7759700"/>
                <a:gd name="connsiteY185" fmla="*/ 2933700 h 6451628"/>
                <a:gd name="connsiteX186" fmla="*/ 6426200 w 7759700"/>
                <a:gd name="connsiteY186" fmla="*/ 2984500 h 6451628"/>
                <a:gd name="connsiteX187" fmla="*/ 6489700 w 7759700"/>
                <a:gd name="connsiteY187" fmla="*/ 3111500 h 6451628"/>
                <a:gd name="connsiteX188" fmla="*/ 6451600 w 7759700"/>
                <a:gd name="connsiteY188" fmla="*/ 3238500 h 6451628"/>
                <a:gd name="connsiteX189" fmla="*/ 6540500 w 7759700"/>
                <a:gd name="connsiteY189" fmla="*/ 3302000 h 6451628"/>
                <a:gd name="connsiteX190" fmla="*/ 6464300 w 7759700"/>
                <a:gd name="connsiteY190" fmla="*/ 3327400 h 6451628"/>
                <a:gd name="connsiteX191" fmla="*/ 6362700 w 7759700"/>
                <a:gd name="connsiteY191" fmla="*/ 3289300 h 6451628"/>
                <a:gd name="connsiteX192" fmla="*/ 6324600 w 7759700"/>
                <a:gd name="connsiteY192" fmla="*/ 2984500 h 6451628"/>
                <a:gd name="connsiteX193" fmla="*/ 6070600 w 7759700"/>
                <a:gd name="connsiteY193" fmla="*/ 2908300 h 6451628"/>
                <a:gd name="connsiteX194" fmla="*/ 6146800 w 7759700"/>
                <a:gd name="connsiteY194" fmla="*/ 3251200 h 6451628"/>
                <a:gd name="connsiteX195" fmla="*/ 5969000 w 7759700"/>
                <a:gd name="connsiteY195" fmla="*/ 3263900 h 6451628"/>
                <a:gd name="connsiteX196" fmla="*/ 5892800 w 7759700"/>
                <a:gd name="connsiteY196" fmla="*/ 2781300 h 6451628"/>
                <a:gd name="connsiteX197" fmla="*/ 5689600 w 7759700"/>
                <a:gd name="connsiteY197" fmla="*/ 2679700 h 6451628"/>
                <a:gd name="connsiteX198" fmla="*/ 5791200 w 7759700"/>
                <a:gd name="connsiteY198" fmla="*/ 3441700 h 6451628"/>
                <a:gd name="connsiteX199" fmla="*/ 6070600 w 7759700"/>
                <a:gd name="connsiteY199" fmla="*/ 3429000 h 6451628"/>
                <a:gd name="connsiteX200" fmla="*/ 6388100 w 7759700"/>
                <a:gd name="connsiteY200" fmla="*/ 3479800 h 6451628"/>
                <a:gd name="connsiteX201" fmla="*/ 6324600 w 7759700"/>
                <a:gd name="connsiteY201" fmla="*/ 3606800 h 6451628"/>
                <a:gd name="connsiteX202" fmla="*/ 6159500 w 7759700"/>
                <a:gd name="connsiteY202" fmla="*/ 3581400 h 6451628"/>
                <a:gd name="connsiteX203" fmla="*/ 6007100 w 7759700"/>
                <a:gd name="connsiteY203" fmla="*/ 3886200 h 6451628"/>
                <a:gd name="connsiteX204" fmla="*/ 5829300 w 7759700"/>
                <a:gd name="connsiteY204" fmla="*/ 3822700 h 6451628"/>
                <a:gd name="connsiteX205" fmla="*/ 5905500 w 7759700"/>
                <a:gd name="connsiteY205" fmla="*/ 3657600 h 6451628"/>
                <a:gd name="connsiteX206" fmla="*/ 5791200 w 7759700"/>
                <a:gd name="connsiteY206" fmla="*/ 3568700 h 6451628"/>
                <a:gd name="connsiteX207" fmla="*/ 5600700 w 7759700"/>
                <a:gd name="connsiteY207" fmla="*/ 3898900 h 6451628"/>
                <a:gd name="connsiteX208" fmla="*/ 5727700 w 7759700"/>
                <a:gd name="connsiteY208" fmla="*/ 4000500 h 6451628"/>
                <a:gd name="connsiteX209" fmla="*/ 5994400 w 7759700"/>
                <a:gd name="connsiteY209" fmla="*/ 4165600 h 6451628"/>
                <a:gd name="connsiteX210" fmla="*/ 5943600 w 7759700"/>
                <a:gd name="connsiteY210" fmla="*/ 4241800 h 6451628"/>
                <a:gd name="connsiteX211" fmla="*/ 5829300 w 7759700"/>
                <a:gd name="connsiteY211" fmla="*/ 4203700 h 6451628"/>
                <a:gd name="connsiteX212" fmla="*/ 5676900 w 7759700"/>
                <a:gd name="connsiteY212" fmla="*/ 4305300 h 6451628"/>
                <a:gd name="connsiteX213" fmla="*/ 5613400 w 7759700"/>
                <a:gd name="connsiteY213" fmla="*/ 4267200 h 6451628"/>
                <a:gd name="connsiteX214" fmla="*/ 5664200 w 7759700"/>
                <a:gd name="connsiteY214" fmla="*/ 4114800 h 6451628"/>
                <a:gd name="connsiteX215" fmla="*/ 5537200 w 7759700"/>
                <a:gd name="connsiteY215" fmla="*/ 4000500 h 6451628"/>
                <a:gd name="connsiteX216" fmla="*/ 5461000 w 7759700"/>
                <a:gd name="connsiteY216" fmla="*/ 4178300 h 6451628"/>
                <a:gd name="connsiteX217" fmla="*/ 5613400 w 7759700"/>
                <a:gd name="connsiteY217" fmla="*/ 4356100 h 6451628"/>
                <a:gd name="connsiteX218" fmla="*/ 5448300 w 7759700"/>
                <a:gd name="connsiteY218" fmla="*/ 4483100 h 6451628"/>
                <a:gd name="connsiteX219" fmla="*/ 5346700 w 7759700"/>
                <a:gd name="connsiteY219" fmla="*/ 4406900 h 6451628"/>
                <a:gd name="connsiteX220" fmla="*/ 5410200 w 7759700"/>
                <a:gd name="connsiteY220" fmla="*/ 4305300 h 6451628"/>
                <a:gd name="connsiteX221" fmla="*/ 5295900 w 7759700"/>
                <a:gd name="connsiteY221" fmla="*/ 4013200 h 6451628"/>
                <a:gd name="connsiteX222" fmla="*/ 5080000 w 7759700"/>
                <a:gd name="connsiteY222" fmla="*/ 4305300 h 6451628"/>
                <a:gd name="connsiteX223" fmla="*/ 5410200 w 7759700"/>
                <a:gd name="connsiteY223" fmla="*/ 4559300 h 6451628"/>
                <a:gd name="connsiteX224" fmla="*/ 5334000 w 7759700"/>
                <a:gd name="connsiteY224" fmla="*/ 4610100 h 6451628"/>
                <a:gd name="connsiteX225" fmla="*/ 5194300 w 7759700"/>
                <a:gd name="connsiteY225" fmla="*/ 4495800 h 6451628"/>
                <a:gd name="connsiteX226" fmla="*/ 5143500 w 7759700"/>
                <a:gd name="connsiteY226" fmla="*/ 4660900 h 6451628"/>
                <a:gd name="connsiteX227" fmla="*/ 5156200 w 7759700"/>
                <a:gd name="connsiteY227" fmla="*/ 4800600 h 6451628"/>
                <a:gd name="connsiteX228" fmla="*/ 5232400 w 7759700"/>
                <a:gd name="connsiteY228" fmla="*/ 4914900 h 6451628"/>
                <a:gd name="connsiteX229" fmla="*/ 5219700 w 7759700"/>
                <a:gd name="connsiteY229" fmla="*/ 5105400 h 6451628"/>
                <a:gd name="connsiteX230" fmla="*/ 5092700 w 7759700"/>
                <a:gd name="connsiteY230" fmla="*/ 5016500 h 6451628"/>
                <a:gd name="connsiteX231" fmla="*/ 5029200 w 7759700"/>
                <a:gd name="connsiteY231" fmla="*/ 5054600 h 6451628"/>
                <a:gd name="connsiteX232" fmla="*/ 5130800 w 7759700"/>
                <a:gd name="connsiteY232" fmla="*/ 5194300 h 6451628"/>
                <a:gd name="connsiteX233" fmla="*/ 5041900 w 7759700"/>
                <a:gd name="connsiteY233" fmla="*/ 5232400 h 6451628"/>
                <a:gd name="connsiteX234" fmla="*/ 4914900 w 7759700"/>
                <a:gd name="connsiteY234" fmla="*/ 5041900 h 6451628"/>
                <a:gd name="connsiteX235" fmla="*/ 4826000 w 7759700"/>
                <a:gd name="connsiteY235" fmla="*/ 5295900 h 6451628"/>
                <a:gd name="connsiteX236" fmla="*/ 4953000 w 7759700"/>
                <a:gd name="connsiteY236" fmla="*/ 5410200 h 6451628"/>
                <a:gd name="connsiteX237" fmla="*/ 4813300 w 7759700"/>
                <a:gd name="connsiteY237" fmla="*/ 5651500 h 6451628"/>
                <a:gd name="connsiteX238" fmla="*/ 4673600 w 7759700"/>
                <a:gd name="connsiteY238" fmla="*/ 5626100 h 6451628"/>
                <a:gd name="connsiteX239" fmla="*/ 4775200 w 7759700"/>
                <a:gd name="connsiteY239" fmla="*/ 5461000 h 6451628"/>
                <a:gd name="connsiteX240" fmla="*/ 4686300 w 7759700"/>
                <a:gd name="connsiteY240" fmla="*/ 5308600 h 6451628"/>
                <a:gd name="connsiteX241" fmla="*/ 4470400 w 7759700"/>
                <a:gd name="connsiteY241" fmla="*/ 5613400 h 6451628"/>
                <a:gd name="connsiteX242" fmla="*/ 4610100 w 7759700"/>
                <a:gd name="connsiteY242" fmla="*/ 5727700 h 6451628"/>
                <a:gd name="connsiteX243" fmla="*/ 4521200 w 7759700"/>
                <a:gd name="connsiteY243" fmla="*/ 5930900 h 6451628"/>
                <a:gd name="connsiteX244" fmla="*/ 4419600 w 7759700"/>
                <a:gd name="connsiteY244" fmla="*/ 5854700 h 6451628"/>
                <a:gd name="connsiteX245" fmla="*/ 4343400 w 7759700"/>
                <a:gd name="connsiteY245" fmla="*/ 5943600 h 6451628"/>
                <a:gd name="connsiteX246" fmla="*/ 4381500 w 7759700"/>
                <a:gd name="connsiteY246" fmla="*/ 5981700 h 6451628"/>
                <a:gd name="connsiteX247" fmla="*/ 4419600 w 7759700"/>
                <a:gd name="connsiteY247" fmla="*/ 5969000 h 6451628"/>
                <a:gd name="connsiteX248" fmla="*/ 4445000 w 7759700"/>
                <a:gd name="connsiteY248" fmla="*/ 6019800 h 6451628"/>
                <a:gd name="connsiteX249" fmla="*/ 4381500 w 7759700"/>
                <a:gd name="connsiteY249" fmla="*/ 6096000 h 6451628"/>
                <a:gd name="connsiteX250" fmla="*/ 4330700 w 7759700"/>
                <a:gd name="connsiteY250" fmla="*/ 6083300 h 6451628"/>
                <a:gd name="connsiteX251" fmla="*/ 4368800 w 7759700"/>
                <a:gd name="connsiteY251" fmla="*/ 6032500 h 6451628"/>
                <a:gd name="connsiteX252" fmla="*/ 4318000 w 7759700"/>
                <a:gd name="connsiteY252" fmla="*/ 5994400 h 6451628"/>
                <a:gd name="connsiteX253" fmla="*/ 4216400 w 7759700"/>
                <a:gd name="connsiteY253" fmla="*/ 6096000 h 6451628"/>
                <a:gd name="connsiteX254" fmla="*/ 4318000 w 7759700"/>
                <a:gd name="connsiteY254" fmla="*/ 6159500 h 6451628"/>
                <a:gd name="connsiteX255" fmla="*/ 4140200 w 7759700"/>
                <a:gd name="connsiteY255" fmla="*/ 6235700 h 6451628"/>
                <a:gd name="connsiteX256" fmla="*/ 4038600 w 7759700"/>
                <a:gd name="connsiteY256" fmla="*/ 6235700 h 6451628"/>
                <a:gd name="connsiteX257" fmla="*/ 3949700 w 7759700"/>
                <a:gd name="connsiteY257" fmla="*/ 6299200 h 6451628"/>
                <a:gd name="connsiteX258" fmla="*/ 3289300 w 7759700"/>
                <a:gd name="connsiteY258" fmla="*/ 5715000 h 6451628"/>
                <a:gd name="connsiteX259" fmla="*/ 3213100 w 7759700"/>
                <a:gd name="connsiteY259" fmla="*/ 5715000 h 6451628"/>
                <a:gd name="connsiteX260" fmla="*/ 2895600 w 7759700"/>
                <a:gd name="connsiteY260" fmla="*/ 5969000 h 6451628"/>
                <a:gd name="connsiteX261" fmla="*/ 2870200 w 7759700"/>
                <a:gd name="connsiteY261" fmla="*/ 5930900 h 6451628"/>
                <a:gd name="connsiteX262" fmla="*/ 3213100 w 7759700"/>
                <a:gd name="connsiteY262" fmla="*/ 5664200 h 6451628"/>
                <a:gd name="connsiteX263" fmla="*/ 3048000 w 7759700"/>
                <a:gd name="connsiteY263" fmla="*/ 5511800 h 6451628"/>
                <a:gd name="connsiteX264" fmla="*/ 2400300 w 7759700"/>
                <a:gd name="connsiteY264" fmla="*/ 6019800 h 6451628"/>
                <a:gd name="connsiteX265" fmla="*/ 2489200 w 7759700"/>
                <a:gd name="connsiteY265" fmla="*/ 6096000 h 6451628"/>
                <a:gd name="connsiteX266" fmla="*/ 2692400 w 7759700"/>
                <a:gd name="connsiteY266" fmla="*/ 5943600 h 6451628"/>
                <a:gd name="connsiteX267" fmla="*/ 2743200 w 7759700"/>
                <a:gd name="connsiteY267" fmla="*/ 6007100 h 6451628"/>
                <a:gd name="connsiteX268" fmla="*/ 2832100 w 7759700"/>
                <a:gd name="connsiteY268" fmla="*/ 5969000 h 6451628"/>
                <a:gd name="connsiteX269" fmla="*/ 2857500 w 7759700"/>
                <a:gd name="connsiteY269" fmla="*/ 6007100 h 6451628"/>
                <a:gd name="connsiteX270" fmla="*/ 2679700 w 7759700"/>
                <a:gd name="connsiteY270" fmla="*/ 6146800 h 6451628"/>
                <a:gd name="connsiteX271" fmla="*/ 2819400 w 7759700"/>
                <a:gd name="connsiteY271" fmla="*/ 6311900 h 6451628"/>
                <a:gd name="connsiteX272" fmla="*/ 3397250 w 7759700"/>
                <a:gd name="connsiteY272" fmla="*/ 5848350 h 6451628"/>
                <a:gd name="connsiteX273" fmla="*/ 3956050 w 7759700"/>
                <a:gd name="connsiteY273" fmla="*/ 6330950 h 6451628"/>
                <a:gd name="connsiteX274" fmla="*/ 3895725 w 7759700"/>
                <a:gd name="connsiteY274" fmla="*/ 6451600 h 6451628"/>
                <a:gd name="connsiteX0" fmla="*/ 0 w 7759700"/>
                <a:gd name="connsiteY0" fmla="*/ 2133600 h 6445283"/>
                <a:gd name="connsiteX1" fmla="*/ 279400 w 7759700"/>
                <a:gd name="connsiteY1" fmla="*/ 2070100 h 6445283"/>
                <a:gd name="connsiteX2" fmla="*/ 317500 w 7759700"/>
                <a:gd name="connsiteY2" fmla="*/ 2032000 h 6445283"/>
                <a:gd name="connsiteX3" fmla="*/ 711200 w 7759700"/>
                <a:gd name="connsiteY3" fmla="*/ 1943100 h 6445283"/>
                <a:gd name="connsiteX4" fmla="*/ 850900 w 7759700"/>
                <a:gd name="connsiteY4" fmla="*/ 1828800 h 6445283"/>
                <a:gd name="connsiteX5" fmla="*/ 1257300 w 7759700"/>
                <a:gd name="connsiteY5" fmla="*/ 1854200 h 6445283"/>
                <a:gd name="connsiteX6" fmla="*/ 1511300 w 7759700"/>
                <a:gd name="connsiteY6" fmla="*/ 1714500 h 6445283"/>
                <a:gd name="connsiteX7" fmla="*/ 1511300 w 7759700"/>
                <a:gd name="connsiteY7" fmla="*/ 1714500 h 6445283"/>
                <a:gd name="connsiteX8" fmla="*/ 1676400 w 7759700"/>
                <a:gd name="connsiteY8" fmla="*/ 1701800 h 6445283"/>
                <a:gd name="connsiteX9" fmla="*/ 2006600 w 7759700"/>
                <a:gd name="connsiteY9" fmla="*/ 1651000 h 6445283"/>
                <a:gd name="connsiteX10" fmla="*/ 2095500 w 7759700"/>
                <a:gd name="connsiteY10" fmla="*/ 1612900 h 6445283"/>
                <a:gd name="connsiteX11" fmla="*/ 2095500 w 7759700"/>
                <a:gd name="connsiteY11" fmla="*/ 1562100 h 6445283"/>
                <a:gd name="connsiteX12" fmla="*/ 2057400 w 7759700"/>
                <a:gd name="connsiteY12" fmla="*/ 1562100 h 6445283"/>
                <a:gd name="connsiteX13" fmla="*/ 1993900 w 7759700"/>
                <a:gd name="connsiteY13" fmla="*/ 1435100 h 6445283"/>
                <a:gd name="connsiteX14" fmla="*/ 2133600 w 7759700"/>
                <a:gd name="connsiteY14" fmla="*/ 1333500 h 6445283"/>
                <a:gd name="connsiteX15" fmla="*/ 2070100 w 7759700"/>
                <a:gd name="connsiteY15" fmla="*/ 1320800 h 6445283"/>
                <a:gd name="connsiteX16" fmla="*/ 1981200 w 7759700"/>
                <a:gd name="connsiteY16" fmla="*/ 1320800 h 6445283"/>
                <a:gd name="connsiteX17" fmla="*/ 1968500 w 7759700"/>
                <a:gd name="connsiteY17" fmla="*/ 1244600 h 6445283"/>
                <a:gd name="connsiteX18" fmla="*/ 2120900 w 7759700"/>
                <a:gd name="connsiteY18" fmla="*/ 1244600 h 6445283"/>
                <a:gd name="connsiteX19" fmla="*/ 2171700 w 7759700"/>
                <a:gd name="connsiteY19" fmla="*/ 1219200 h 6445283"/>
                <a:gd name="connsiteX20" fmla="*/ 2108200 w 7759700"/>
                <a:gd name="connsiteY20" fmla="*/ 1130300 h 6445283"/>
                <a:gd name="connsiteX21" fmla="*/ 2120900 w 7759700"/>
                <a:gd name="connsiteY21" fmla="*/ 1066800 h 6445283"/>
                <a:gd name="connsiteX22" fmla="*/ 2222500 w 7759700"/>
                <a:gd name="connsiteY22" fmla="*/ 1016000 h 6445283"/>
                <a:gd name="connsiteX23" fmla="*/ 2362200 w 7759700"/>
                <a:gd name="connsiteY23" fmla="*/ 1066800 h 6445283"/>
                <a:gd name="connsiteX24" fmla="*/ 2400300 w 7759700"/>
                <a:gd name="connsiteY24" fmla="*/ 1117600 h 6445283"/>
                <a:gd name="connsiteX25" fmla="*/ 2362200 w 7759700"/>
                <a:gd name="connsiteY25" fmla="*/ 1193800 h 6445283"/>
                <a:gd name="connsiteX26" fmla="*/ 2362200 w 7759700"/>
                <a:gd name="connsiteY26" fmla="*/ 1447800 h 6445283"/>
                <a:gd name="connsiteX27" fmla="*/ 2628900 w 7759700"/>
                <a:gd name="connsiteY27" fmla="*/ 1676400 h 6445283"/>
                <a:gd name="connsiteX28" fmla="*/ 3073400 w 7759700"/>
                <a:gd name="connsiteY28" fmla="*/ 1638300 h 6445283"/>
                <a:gd name="connsiteX29" fmla="*/ 2971800 w 7759700"/>
                <a:gd name="connsiteY29" fmla="*/ 1435100 h 6445283"/>
                <a:gd name="connsiteX30" fmla="*/ 2806700 w 7759700"/>
                <a:gd name="connsiteY30" fmla="*/ 1485900 h 6445283"/>
                <a:gd name="connsiteX31" fmla="*/ 2768600 w 7759700"/>
                <a:gd name="connsiteY31" fmla="*/ 1435100 h 6445283"/>
                <a:gd name="connsiteX32" fmla="*/ 2933700 w 7759700"/>
                <a:gd name="connsiteY32" fmla="*/ 1384300 h 6445283"/>
                <a:gd name="connsiteX33" fmla="*/ 2870200 w 7759700"/>
                <a:gd name="connsiteY33" fmla="*/ 1270000 h 6445283"/>
                <a:gd name="connsiteX34" fmla="*/ 2730500 w 7759700"/>
                <a:gd name="connsiteY34" fmla="*/ 1320800 h 6445283"/>
                <a:gd name="connsiteX35" fmla="*/ 2705100 w 7759700"/>
                <a:gd name="connsiteY35" fmla="*/ 1270000 h 6445283"/>
                <a:gd name="connsiteX36" fmla="*/ 2832100 w 7759700"/>
                <a:gd name="connsiteY36" fmla="*/ 1219200 h 6445283"/>
                <a:gd name="connsiteX37" fmla="*/ 2781300 w 7759700"/>
                <a:gd name="connsiteY37" fmla="*/ 1155700 h 6445283"/>
                <a:gd name="connsiteX38" fmla="*/ 2641600 w 7759700"/>
                <a:gd name="connsiteY38" fmla="*/ 1181100 h 6445283"/>
                <a:gd name="connsiteX39" fmla="*/ 2641600 w 7759700"/>
                <a:gd name="connsiteY39" fmla="*/ 1155700 h 6445283"/>
                <a:gd name="connsiteX40" fmla="*/ 2768600 w 7759700"/>
                <a:gd name="connsiteY40" fmla="*/ 1092200 h 6445283"/>
                <a:gd name="connsiteX41" fmla="*/ 2692400 w 7759700"/>
                <a:gd name="connsiteY41" fmla="*/ 1003300 h 6445283"/>
                <a:gd name="connsiteX42" fmla="*/ 2514600 w 7759700"/>
                <a:gd name="connsiteY42" fmla="*/ 1041400 h 6445283"/>
                <a:gd name="connsiteX43" fmla="*/ 2514600 w 7759700"/>
                <a:gd name="connsiteY43" fmla="*/ 1104900 h 6445283"/>
                <a:gd name="connsiteX44" fmla="*/ 2463800 w 7759700"/>
                <a:gd name="connsiteY44" fmla="*/ 1104900 h 6445283"/>
                <a:gd name="connsiteX45" fmla="*/ 2336800 w 7759700"/>
                <a:gd name="connsiteY45" fmla="*/ 1028700 h 6445283"/>
                <a:gd name="connsiteX46" fmla="*/ 2400300 w 7759700"/>
                <a:gd name="connsiteY46" fmla="*/ 952500 h 6445283"/>
                <a:gd name="connsiteX47" fmla="*/ 2463800 w 7759700"/>
                <a:gd name="connsiteY47" fmla="*/ 965200 h 6445283"/>
                <a:gd name="connsiteX48" fmla="*/ 2616200 w 7759700"/>
                <a:gd name="connsiteY48" fmla="*/ 876300 h 6445283"/>
                <a:gd name="connsiteX49" fmla="*/ 2590800 w 7759700"/>
                <a:gd name="connsiteY49" fmla="*/ 812800 h 6445283"/>
                <a:gd name="connsiteX50" fmla="*/ 2654300 w 7759700"/>
                <a:gd name="connsiteY50" fmla="*/ 787400 h 6445283"/>
                <a:gd name="connsiteX51" fmla="*/ 2692400 w 7759700"/>
                <a:gd name="connsiteY51" fmla="*/ 812800 h 6445283"/>
                <a:gd name="connsiteX52" fmla="*/ 2933700 w 7759700"/>
                <a:gd name="connsiteY52" fmla="*/ 812800 h 6445283"/>
                <a:gd name="connsiteX53" fmla="*/ 2908300 w 7759700"/>
                <a:gd name="connsiteY53" fmla="*/ 749300 h 6445283"/>
                <a:gd name="connsiteX54" fmla="*/ 2959100 w 7759700"/>
                <a:gd name="connsiteY54" fmla="*/ 660400 h 6445283"/>
                <a:gd name="connsiteX55" fmla="*/ 3048000 w 7759700"/>
                <a:gd name="connsiteY55" fmla="*/ 660400 h 6445283"/>
                <a:gd name="connsiteX56" fmla="*/ 3302000 w 7759700"/>
                <a:gd name="connsiteY56" fmla="*/ 635000 h 6445283"/>
                <a:gd name="connsiteX57" fmla="*/ 3454400 w 7759700"/>
                <a:gd name="connsiteY57" fmla="*/ 622300 h 6445283"/>
                <a:gd name="connsiteX58" fmla="*/ 3454400 w 7759700"/>
                <a:gd name="connsiteY58" fmla="*/ 622300 h 6445283"/>
                <a:gd name="connsiteX59" fmla="*/ 3454400 w 7759700"/>
                <a:gd name="connsiteY59" fmla="*/ 546100 h 6445283"/>
                <a:gd name="connsiteX60" fmla="*/ 3530600 w 7759700"/>
                <a:gd name="connsiteY60" fmla="*/ 546100 h 6445283"/>
                <a:gd name="connsiteX61" fmla="*/ 3517900 w 7759700"/>
                <a:gd name="connsiteY61" fmla="*/ 711200 h 6445283"/>
                <a:gd name="connsiteX62" fmla="*/ 3365500 w 7759700"/>
                <a:gd name="connsiteY62" fmla="*/ 723900 h 6445283"/>
                <a:gd name="connsiteX63" fmla="*/ 3187700 w 7759700"/>
                <a:gd name="connsiteY63" fmla="*/ 800100 h 6445283"/>
                <a:gd name="connsiteX64" fmla="*/ 3213100 w 7759700"/>
                <a:gd name="connsiteY64" fmla="*/ 1092200 h 6445283"/>
                <a:gd name="connsiteX65" fmla="*/ 3822700 w 7759700"/>
                <a:gd name="connsiteY65" fmla="*/ 1041400 h 6445283"/>
                <a:gd name="connsiteX66" fmla="*/ 3797300 w 7759700"/>
                <a:gd name="connsiteY66" fmla="*/ 901700 h 6445283"/>
                <a:gd name="connsiteX67" fmla="*/ 3657600 w 7759700"/>
                <a:gd name="connsiteY67" fmla="*/ 876300 h 6445283"/>
                <a:gd name="connsiteX68" fmla="*/ 3644900 w 7759700"/>
                <a:gd name="connsiteY68" fmla="*/ 838200 h 6445283"/>
                <a:gd name="connsiteX69" fmla="*/ 3797300 w 7759700"/>
                <a:gd name="connsiteY69" fmla="*/ 863600 h 6445283"/>
                <a:gd name="connsiteX70" fmla="*/ 3797300 w 7759700"/>
                <a:gd name="connsiteY70" fmla="*/ 749300 h 6445283"/>
                <a:gd name="connsiteX71" fmla="*/ 3568700 w 7759700"/>
                <a:gd name="connsiteY71" fmla="*/ 698500 h 6445283"/>
                <a:gd name="connsiteX72" fmla="*/ 3581400 w 7759700"/>
                <a:gd name="connsiteY72" fmla="*/ 609600 h 6445283"/>
                <a:gd name="connsiteX73" fmla="*/ 3759200 w 7759700"/>
                <a:gd name="connsiteY73" fmla="*/ 571500 h 6445283"/>
                <a:gd name="connsiteX74" fmla="*/ 3759200 w 7759700"/>
                <a:gd name="connsiteY74" fmla="*/ 444500 h 6445283"/>
                <a:gd name="connsiteX75" fmla="*/ 3733800 w 7759700"/>
                <a:gd name="connsiteY75" fmla="*/ 419100 h 6445283"/>
                <a:gd name="connsiteX76" fmla="*/ 3848100 w 7759700"/>
                <a:gd name="connsiteY76" fmla="*/ 355600 h 6445283"/>
                <a:gd name="connsiteX77" fmla="*/ 3860800 w 7759700"/>
                <a:gd name="connsiteY77" fmla="*/ 571500 h 6445283"/>
                <a:gd name="connsiteX78" fmla="*/ 4343400 w 7759700"/>
                <a:gd name="connsiteY78" fmla="*/ 571500 h 6445283"/>
                <a:gd name="connsiteX79" fmla="*/ 4330700 w 7759700"/>
                <a:gd name="connsiteY79" fmla="*/ 330200 h 6445283"/>
                <a:gd name="connsiteX80" fmla="*/ 4394200 w 7759700"/>
                <a:gd name="connsiteY80" fmla="*/ 330200 h 6445283"/>
                <a:gd name="connsiteX81" fmla="*/ 4419600 w 7759700"/>
                <a:gd name="connsiteY81" fmla="*/ 457200 h 6445283"/>
                <a:gd name="connsiteX82" fmla="*/ 4584700 w 7759700"/>
                <a:gd name="connsiteY82" fmla="*/ 444500 h 6445283"/>
                <a:gd name="connsiteX83" fmla="*/ 4686300 w 7759700"/>
                <a:gd name="connsiteY83" fmla="*/ 342900 h 6445283"/>
                <a:gd name="connsiteX84" fmla="*/ 4711700 w 7759700"/>
                <a:gd name="connsiteY84" fmla="*/ 647700 h 6445283"/>
                <a:gd name="connsiteX85" fmla="*/ 4864100 w 7759700"/>
                <a:gd name="connsiteY85" fmla="*/ 469900 h 6445283"/>
                <a:gd name="connsiteX86" fmla="*/ 5067300 w 7759700"/>
                <a:gd name="connsiteY86" fmla="*/ 596900 h 6445283"/>
                <a:gd name="connsiteX87" fmla="*/ 4876800 w 7759700"/>
                <a:gd name="connsiteY87" fmla="*/ 723900 h 6445283"/>
                <a:gd name="connsiteX88" fmla="*/ 5016500 w 7759700"/>
                <a:gd name="connsiteY88" fmla="*/ 889000 h 6445283"/>
                <a:gd name="connsiteX89" fmla="*/ 5156200 w 7759700"/>
                <a:gd name="connsiteY89" fmla="*/ 736600 h 6445283"/>
                <a:gd name="connsiteX90" fmla="*/ 5168900 w 7759700"/>
                <a:gd name="connsiteY90" fmla="*/ 762000 h 6445283"/>
                <a:gd name="connsiteX91" fmla="*/ 5105400 w 7759700"/>
                <a:gd name="connsiteY91" fmla="*/ 1016000 h 6445283"/>
                <a:gd name="connsiteX92" fmla="*/ 5181600 w 7759700"/>
                <a:gd name="connsiteY92" fmla="*/ 1054100 h 6445283"/>
                <a:gd name="connsiteX93" fmla="*/ 5181600 w 7759700"/>
                <a:gd name="connsiteY93" fmla="*/ 1054100 h 6445283"/>
                <a:gd name="connsiteX94" fmla="*/ 5257800 w 7759700"/>
                <a:gd name="connsiteY94" fmla="*/ 800100 h 6445283"/>
                <a:gd name="connsiteX95" fmla="*/ 5448300 w 7759700"/>
                <a:gd name="connsiteY95" fmla="*/ 825500 h 6445283"/>
                <a:gd name="connsiteX96" fmla="*/ 5549900 w 7759700"/>
                <a:gd name="connsiteY96" fmla="*/ 673100 h 6445283"/>
                <a:gd name="connsiteX97" fmla="*/ 5549900 w 7759700"/>
                <a:gd name="connsiteY97" fmla="*/ 673100 h 6445283"/>
                <a:gd name="connsiteX98" fmla="*/ 5689600 w 7759700"/>
                <a:gd name="connsiteY98" fmla="*/ 647700 h 6445283"/>
                <a:gd name="connsiteX99" fmla="*/ 5461000 w 7759700"/>
                <a:gd name="connsiteY99" fmla="*/ 965200 h 6445283"/>
                <a:gd name="connsiteX100" fmla="*/ 5194300 w 7759700"/>
                <a:gd name="connsiteY100" fmla="*/ 1054100 h 6445283"/>
                <a:gd name="connsiteX101" fmla="*/ 5219700 w 7759700"/>
                <a:gd name="connsiteY101" fmla="*/ 1130300 h 6445283"/>
                <a:gd name="connsiteX102" fmla="*/ 5549900 w 7759700"/>
                <a:gd name="connsiteY102" fmla="*/ 1041400 h 6445283"/>
                <a:gd name="connsiteX103" fmla="*/ 5740400 w 7759700"/>
                <a:gd name="connsiteY103" fmla="*/ 698500 h 6445283"/>
                <a:gd name="connsiteX104" fmla="*/ 5842000 w 7759700"/>
                <a:gd name="connsiteY104" fmla="*/ 850900 h 6445283"/>
                <a:gd name="connsiteX105" fmla="*/ 5981700 w 7759700"/>
                <a:gd name="connsiteY105" fmla="*/ 927100 h 6445283"/>
                <a:gd name="connsiteX106" fmla="*/ 6337300 w 7759700"/>
                <a:gd name="connsiteY106" fmla="*/ 787400 h 6445283"/>
                <a:gd name="connsiteX107" fmla="*/ 7099300 w 7759700"/>
                <a:gd name="connsiteY107" fmla="*/ 304800 h 6445283"/>
                <a:gd name="connsiteX108" fmla="*/ 7404100 w 7759700"/>
                <a:gd name="connsiteY108" fmla="*/ 266700 h 6445283"/>
                <a:gd name="connsiteX109" fmla="*/ 7645400 w 7759700"/>
                <a:gd name="connsiteY109" fmla="*/ 0 h 6445283"/>
                <a:gd name="connsiteX110" fmla="*/ 7759700 w 7759700"/>
                <a:gd name="connsiteY110" fmla="*/ 0 h 6445283"/>
                <a:gd name="connsiteX111" fmla="*/ 7620000 w 7759700"/>
                <a:gd name="connsiteY111" fmla="*/ 38100 h 6445283"/>
                <a:gd name="connsiteX112" fmla="*/ 7442200 w 7759700"/>
                <a:gd name="connsiteY112" fmla="*/ 266700 h 6445283"/>
                <a:gd name="connsiteX113" fmla="*/ 7061200 w 7759700"/>
                <a:gd name="connsiteY113" fmla="*/ 368300 h 6445283"/>
                <a:gd name="connsiteX114" fmla="*/ 6807200 w 7759700"/>
                <a:gd name="connsiteY114" fmla="*/ 584200 h 6445283"/>
                <a:gd name="connsiteX115" fmla="*/ 6540500 w 7759700"/>
                <a:gd name="connsiteY115" fmla="*/ 762000 h 6445283"/>
                <a:gd name="connsiteX116" fmla="*/ 6210300 w 7759700"/>
                <a:gd name="connsiteY116" fmla="*/ 965200 h 6445283"/>
                <a:gd name="connsiteX117" fmla="*/ 5778500 w 7759700"/>
                <a:gd name="connsiteY117" fmla="*/ 1155700 h 6445283"/>
                <a:gd name="connsiteX118" fmla="*/ 5829300 w 7759700"/>
                <a:gd name="connsiteY118" fmla="*/ 1244600 h 6445283"/>
                <a:gd name="connsiteX119" fmla="*/ 6096000 w 7759700"/>
                <a:gd name="connsiteY119" fmla="*/ 1117600 h 6445283"/>
                <a:gd name="connsiteX120" fmla="*/ 6083300 w 7759700"/>
                <a:gd name="connsiteY120" fmla="*/ 1168400 h 6445283"/>
                <a:gd name="connsiteX121" fmla="*/ 5905500 w 7759700"/>
                <a:gd name="connsiteY121" fmla="*/ 1282700 h 6445283"/>
                <a:gd name="connsiteX122" fmla="*/ 5905500 w 7759700"/>
                <a:gd name="connsiteY122" fmla="*/ 1371600 h 6445283"/>
                <a:gd name="connsiteX123" fmla="*/ 5892800 w 7759700"/>
                <a:gd name="connsiteY123" fmla="*/ 1473200 h 6445283"/>
                <a:gd name="connsiteX124" fmla="*/ 5753100 w 7759700"/>
                <a:gd name="connsiteY124" fmla="*/ 1498600 h 6445283"/>
                <a:gd name="connsiteX125" fmla="*/ 5816600 w 7759700"/>
                <a:gd name="connsiteY125" fmla="*/ 1320800 h 6445283"/>
                <a:gd name="connsiteX126" fmla="*/ 5702300 w 7759700"/>
                <a:gd name="connsiteY126" fmla="*/ 1219200 h 6445283"/>
                <a:gd name="connsiteX127" fmla="*/ 5448300 w 7759700"/>
                <a:gd name="connsiteY127" fmla="*/ 1295400 h 6445283"/>
                <a:gd name="connsiteX128" fmla="*/ 5422900 w 7759700"/>
                <a:gd name="connsiteY128" fmla="*/ 1397000 h 6445283"/>
                <a:gd name="connsiteX129" fmla="*/ 5651500 w 7759700"/>
                <a:gd name="connsiteY129" fmla="*/ 1460500 h 6445283"/>
                <a:gd name="connsiteX130" fmla="*/ 5562600 w 7759700"/>
                <a:gd name="connsiteY130" fmla="*/ 1524000 h 6445283"/>
                <a:gd name="connsiteX131" fmla="*/ 5283200 w 7759700"/>
                <a:gd name="connsiteY131" fmla="*/ 1460500 h 6445283"/>
                <a:gd name="connsiteX132" fmla="*/ 5168900 w 7759700"/>
                <a:gd name="connsiteY132" fmla="*/ 1574800 h 6445283"/>
                <a:gd name="connsiteX133" fmla="*/ 5270500 w 7759700"/>
                <a:gd name="connsiteY133" fmla="*/ 1778000 h 6445283"/>
                <a:gd name="connsiteX134" fmla="*/ 5511800 w 7759700"/>
                <a:gd name="connsiteY134" fmla="*/ 1790700 h 6445283"/>
                <a:gd name="connsiteX135" fmla="*/ 5689600 w 7759700"/>
                <a:gd name="connsiteY135" fmla="*/ 1574800 h 6445283"/>
                <a:gd name="connsiteX136" fmla="*/ 5600700 w 7759700"/>
                <a:gd name="connsiteY136" fmla="*/ 1549400 h 6445283"/>
                <a:gd name="connsiteX137" fmla="*/ 5664200 w 7759700"/>
                <a:gd name="connsiteY137" fmla="*/ 1473200 h 6445283"/>
                <a:gd name="connsiteX138" fmla="*/ 5753100 w 7759700"/>
                <a:gd name="connsiteY138" fmla="*/ 1549400 h 6445283"/>
                <a:gd name="connsiteX139" fmla="*/ 5892800 w 7759700"/>
                <a:gd name="connsiteY139" fmla="*/ 1524000 h 6445283"/>
                <a:gd name="connsiteX140" fmla="*/ 6096000 w 7759700"/>
                <a:gd name="connsiteY140" fmla="*/ 1498600 h 6445283"/>
                <a:gd name="connsiteX141" fmla="*/ 6324600 w 7759700"/>
                <a:gd name="connsiteY141" fmla="*/ 1257300 h 6445283"/>
                <a:gd name="connsiteX142" fmla="*/ 6515100 w 7759700"/>
                <a:gd name="connsiteY142" fmla="*/ 1130300 h 6445283"/>
                <a:gd name="connsiteX143" fmla="*/ 6692900 w 7759700"/>
                <a:gd name="connsiteY143" fmla="*/ 1104900 h 6445283"/>
                <a:gd name="connsiteX144" fmla="*/ 6502400 w 7759700"/>
                <a:gd name="connsiteY144" fmla="*/ 1181100 h 6445283"/>
                <a:gd name="connsiteX145" fmla="*/ 6438900 w 7759700"/>
                <a:gd name="connsiteY145" fmla="*/ 1308100 h 6445283"/>
                <a:gd name="connsiteX146" fmla="*/ 6286500 w 7759700"/>
                <a:gd name="connsiteY146" fmla="*/ 1409700 h 6445283"/>
                <a:gd name="connsiteX147" fmla="*/ 6108700 w 7759700"/>
                <a:gd name="connsiteY147" fmla="*/ 1587500 h 6445283"/>
                <a:gd name="connsiteX148" fmla="*/ 6096000 w 7759700"/>
                <a:gd name="connsiteY148" fmla="*/ 1676400 h 6445283"/>
                <a:gd name="connsiteX149" fmla="*/ 6235700 w 7759700"/>
                <a:gd name="connsiteY149" fmla="*/ 1651000 h 6445283"/>
                <a:gd name="connsiteX150" fmla="*/ 6362700 w 7759700"/>
                <a:gd name="connsiteY150" fmla="*/ 1714500 h 6445283"/>
                <a:gd name="connsiteX151" fmla="*/ 6464300 w 7759700"/>
                <a:gd name="connsiteY151" fmla="*/ 1905000 h 6445283"/>
                <a:gd name="connsiteX152" fmla="*/ 6477000 w 7759700"/>
                <a:gd name="connsiteY152" fmla="*/ 2133600 h 6445283"/>
                <a:gd name="connsiteX153" fmla="*/ 6388100 w 7759700"/>
                <a:gd name="connsiteY153" fmla="*/ 2260600 h 6445283"/>
                <a:gd name="connsiteX154" fmla="*/ 6362700 w 7759700"/>
                <a:gd name="connsiteY154" fmla="*/ 2019300 h 6445283"/>
                <a:gd name="connsiteX155" fmla="*/ 6299200 w 7759700"/>
                <a:gd name="connsiteY155" fmla="*/ 1828800 h 6445283"/>
                <a:gd name="connsiteX156" fmla="*/ 6146800 w 7759700"/>
                <a:gd name="connsiteY156" fmla="*/ 1790700 h 6445283"/>
                <a:gd name="connsiteX157" fmla="*/ 5981700 w 7759700"/>
                <a:gd name="connsiteY157" fmla="*/ 1803400 h 6445283"/>
                <a:gd name="connsiteX158" fmla="*/ 5905500 w 7759700"/>
                <a:gd name="connsiteY158" fmla="*/ 1765300 h 6445283"/>
                <a:gd name="connsiteX159" fmla="*/ 5575300 w 7759700"/>
                <a:gd name="connsiteY159" fmla="*/ 1905000 h 6445283"/>
                <a:gd name="connsiteX160" fmla="*/ 5626100 w 7759700"/>
                <a:gd name="connsiteY160" fmla="*/ 2044700 h 6445283"/>
                <a:gd name="connsiteX161" fmla="*/ 5664200 w 7759700"/>
                <a:gd name="connsiteY161" fmla="*/ 2032000 h 6445283"/>
                <a:gd name="connsiteX162" fmla="*/ 5842000 w 7759700"/>
                <a:gd name="connsiteY162" fmla="*/ 1943100 h 6445283"/>
                <a:gd name="connsiteX163" fmla="*/ 5867400 w 7759700"/>
                <a:gd name="connsiteY163" fmla="*/ 1968500 h 6445283"/>
                <a:gd name="connsiteX164" fmla="*/ 5753100 w 7759700"/>
                <a:gd name="connsiteY164" fmla="*/ 2070100 h 6445283"/>
                <a:gd name="connsiteX165" fmla="*/ 5803900 w 7759700"/>
                <a:gd name="connsiteY165" fmla="*/ 2146300 h 6445283"/>
                <a:gd name="connsiteX166" fmla="*/ 5969000 w 7759700"/>
                <a:gd name="connsiteY166" fmla="*/ 2133600 h 6445283"/>
                <a:gd name="connsiteX167" fmla="*/ 6007100 w 7759700"/>
                <a:gd name="connsiteY167" fmla="*/ 2222500 h 6445283"/>
                <a:gd name="connsiteX168" fmla="*/ 6197600 w 7759700"/>
                <a:gd name="connsiteY168" fmla="*/ 2184400 h 6445283"/>
                <a:gd name="connsiteX169" fmla="*/ 6159500 w 7759700"/>
                <a:gd name="connsiteY169" fmla="*/ 2336800 h 6445283"/>
                <a:gd name="connsiteX170" fmla="*/ 6096000 w 7759700"/>
                <a:gd name="connsiteY170" fmla="*/ 2374900 h 6445283"/>
                <a:gd name="connsiteX171" fmla="*/ 6070600 w 7759700"/>
                <a:gd name="connsiteY171" fmla="*/ 2298700 h 6445283"/>
                <a:gd name="connsiteX172" fmla="*/ 5600700 w 7759700"/>
                <a:gd name="connsiteY172" fmla="*/ 2247900 h 6445283"/>
                <a:gd name="connsiteX173" fmla="*/ 5715000 w 7759700"/>
                <a:gd name="connsiteY173" fmla="*/ 2413000 h 6445283"/>
                <a:gd name="connsiteX174" fmla="*/ 6337300 w 7759700"/>
                <a:gd name="connsiteY174" fmla="*/ 2413000 h 6445283"/>
                <a:gd name="connsiteX175" fmla="*/ 6985000 w 7759700"/>
                <a:gd name="connsiteY175" fmla="*/ 2667000 h 6445283"/>
                <a:gd name="connsiteX176" fmla="*/ 6413500 w 7759700"/>
                <a:gd name="connsiteY176" fmla="*/ 2514600 h 6445283"/>
                <a:gd name="connsiteX177" fmla="*/ 6248400 w 7759700"/>
                <a:gd name="connsiteY177" fmla="*/ 2527300 h 6445283"/>
                <a:gd name="connsiteX178" fmla="*/ 6375400 w 7759700"/>
                <a:gd name="connsiteY178" fmla="*/ 2616200 h 6445283"/>
                <a:gd name="connsiteX179" fmla="*/ 6350000 w 7759700"/>
                <a:gd name="connsiteY179" fmla="*/ 2717800 h 6445283"/>
                <a:gd name="connsiteX180" fmla="*/ 6032500 w 7759700"/>
                <a:gd name="connsiteY180" fmla="*/ 2552700 h 6445283"/>
                <a:gd name="connsiteX181" fmla="*/ 6070600 w 7759700"/>
                <a:gd name="connsiteY181" fmla="*/ 2794000 h 6445283"/>
                <a:gd name="connsiteX182" fmla="*/ 6273800 w 7759700"/>
                <a:gd name="connsiteY182" fmla="*/ 2844800 h 6445283"/>
                <a:gd name="connsiteX183" fmla="*/ 6540500 w 7759700"/>
                <a:gd name="connsiteY183" fmla="*/ 2844800 h 6445283"/>
                <a:gd name="connsiteX184" fmla="*/ 6629400 w 7759700"/>
                <a:gd name="connsiteY184" fmla="*/ 2857500 h 6445283"/>
                <a:gd name="connsiteX185" fmla="*/ 6591300 w 7759700"/>
                <a:gd name="connsiteY185" fmla="*/ 2933700 h 6445283"/>
                <a:gd name="connsiteX186" fmla="*/ 6426200 w 7759700"/>
                <a:gd name="connsiteY186" fmla="*/ 2984500 h 6445283"/>
                <a:gd name="connsiteX187" fmla="*/ 6489700 w 7759700"/>
                <a:gd name="connsiteY187" fmla="*/ 3111500 h 6445283"/>
                <a:gd name="connsiteX188" fmla="*/ 6451600 w 7759700"/>
                <a:gd name="connsiteY188" fmla="*/ 3238500 h 6445283"/>
                <a:gd name="connsiteX189" fmla="*/ 6540500 w 7759700"/>
                <a:gd name="connsiteY189" fmla="*/ 3302000 h 6445283"/>
                <a:gd name="connsiteX190" fmla="*/ 6464300 w 7759700"/>
                <a:gd name="connsiteY190" fmla="*/ 3327400 h 6445283"/>
                <a:gd name="connsiteX191" fmla="*/ 6362700 w 7759700"/>
                <a:gd name="connsiteY191" fmla="*/ 3289300 h 6445283"/>
                <a:gd name="connsiteX192" fmla="*/ 6324600 w 7759700"/>
                <a:gd name="connsiteY192" fmla="*/ 2984500 h 6445283"/>
                <a:gd name="connsiteX193" fmla="*/ 6070600 w 7759700"/>
                <a:gd name="connsiteY193" fmla="*/ 2908300 h 6445283"/>
                <a:gd name="connsiteX194" fmla="*/ 6146800 w 7759700"/>
                <a:gd name="connsiteY194" fmla="*/ 3251200 h 6445283"/>
                <a:gd name="connsiteX195" fmla="*/ 5969000 w 7759700"/>
                <a:gd name="connsiteY195" fmla="*/ 3263900 h 6445283"/>
                <a:gd name="connsiteX196" fmla="*/ 5892800 w 7759700"/>
                <a:gd name="connsiteY196" fmla="*/ 2781300 h 6445283"/>
                <a:gd name="connsiteX197" fmla="*/ 5689600 w 7759700"/>
                <a:gd name="connsiteY197" fmla="*/ 2679700 h 6445283"/>
                <a:gd name="connsiteX198" fmla="*/ 5791200 w 7759700"/>
                <a:gd name="connsiteY198" fmla="*/ 3441700 h 6445283"/>
                <a:gd name="connsiteX199" fmla="*/ 6070600 w 7759700"/>
                <a:gd name="connsiteY199" fmla="*/ 3429000 h 6445283"/>
                <a:gd name="connsiteX200" fmla="*/ 6388100 w 7759700"/>
                <a:gd name="connsiteY200" fmla="*/ 3479800 h 6445283"/>
                <a:gd name="connsiteX201" fmla="*/ 6324600 w 7759700"/>
                <a:gd name="connsiteY201" fmla="*/ 3606800 h 6445283"/>
                <a:gd name="connsiteX202" fmla="*/ 6159500 w 7759700"/>
                <a:gd name="connsiteY202" fmla="*/ 3581400 h 6445283"/>
                <a:gd name="connsiteX203" fmla="*/ 6007100 w 7759700"/>
                <a:gd name="connsiteY203" fmla="*/ 3886200 h 6445283"/>
                <a:gd name="connsiteX204" fmla="*/ 5829300 w 7759700"/>
                <a:gd name="connsiteY204" fmla="*/ 3822700 h 6445283"/>
                <a:gd name="connsiteX205" fmla="*/ 5905500 w 7759700"/>
                <a:gd name="connsiteY205" fmla="*/ 3657600 h 6445283"/>
                <a:gd name="connsiteX206" fmla="*/ 5791200 w 7759700"/>
                <a:gd name="connsiteY206" fmla="*/ 3568700 h 6445283"/>
                <a:gd name="connsiteX207" fmla="*/ 5600700 w 7759700"/>
                <a:gd name="connsiteY207" fmla="*/ 3898900 h 6445283"/>
                <a:gd name="connsiteX208" fmla="*/ 5727700 w 7759700"/>
                <a:gd name="connsiteY208" fmla="*/ 4000500 h 6445283"/>
                <a:gd name="connsiteX209" fmla="*/ 5994400 w 7759700"/>
                <a:gd name="connsiteY209" fmla="*/ 4165600 h 6445283"/>
                <a:gd name="connsiteX210" fmla="*/ 5943600 w 7759700"/>
                <a:gd name="connsiteY210" fmla="*/ 4241800 h 6445283"/>
                <a:gd name="connsiteX211" fmla="*/ 5829300 w 7759700"/>
                <a:gd name="connsiteY211" fmla="*/ 4203700 h 6445283"/>
                <a:gd name="connsiteX212" fmla="*/ 5676900 w 7759700"/>
                <a:gd name="connsiteY212" fmla="*/ 4305300 h 6445283"/>
                <a:gd name="connsiteX213" fmla="*/ 5613400 w 7759700"/>
                <a:gd name="connsiteY213" fmla="*/ 4267200 h 6445283"/>
                <a:gd name="connsiteX214" fmla="*/ 5664200 w 7759700"/>
                <a:gd name="connsiteY214" fmla="*/ 4114800 h 6445283"/>
                <a:gd name="connsiteX215" fmla="*/ 5537200 w 7759700"/>
                <a:gd name="connsiteY215" fmla="*/ 4000500 h 6445283"/>
                <a:gd name="connsiteX216" fmla="*/ 5461000 w 7759700"/>
                <a:gd name="connsiteY216" fmla="*/ 4178300 h 6445283"/>
                <a:gd name="connsiteX217" fmla="*/ 5613400 w 7759700"/>
                <a:gd name="connsiteY217" fmla="*/ 4356100 h 6445283"/>
                <a:gd name="connsiteX218" fmla="*/ 5448300 w 7759700"/>
                <a:gd name="connsiteY218" fmla="*/ 4483100 h 6445283"/>
                <a:gd name="connsiteX219" fmla="*/ 5346700 w 7759700"/>
                <a:gd name="connsiteY219" fmla="*/ 4406900 h 6445283"/>
                <a:gd name="connsiteX220" fmla="*/ 5410200 w 7759700"/>
                <a:gd name="connsiteY220" fmla="*/ 4305300 h 6445283"/>
                <a:gd name="connsiteX221" fmla="*/ 5295900 w 7759700"/>
                <a:gd name="connsiteY221" fmla="*/ 4013200 h 6445283"/>
                <a:gd name="connsiteX222" fmla="*/ 5080000 w 7759700"/>
                <a:gd name="connsiteY222" fmla="*/ 4305300 h 6445283"/>
                <a:gd name="connsiteX223" fmla="*/ 5410200 w 7759700"/>
                <a:gd name="connsiteY223" fmla="*/ 4559300 h 6445283"/>
                <a:gd name="connsiteX224" fmla="*/ 5334000 w 7759700"/>
                <a:gd name="connsiteY224" fmla="*/ 4610100 h 6445283"/>
                <a:gd name="connsiteX225" fmla="*/ 5194300 w 7759700"/>
                <a:gd name="connsiteY225" fmla="*/ 4495800 h 6445283"/>
                <a:gd name="connsiteX226" fmla="*/ 5143500 w 7759700"/>
                <a:gd name="connsiteY226" fmla="*/ 4660900 h 6445283"/>
                <a:gd name="connsiteX227" fmla="*/ 5156200 w 7759700"/>
                <a:gd name="connsiteY227" fmla="*/ 4800600 h 6445283"/>
                <a:gd name="connsiteX228" fmla="*/ 5232400 w 7759700"/>
                <a:gd name="connsiteY228" fmla="*/ 4914900 h 6445283"/>
                <a:gd name="connsiteX229" fmla="*/ 5219700 w 7759700"/>
                <a:gd name="connsiteY229" fmla="*/ 5105400 h 6445283"/>
                <a:gd name="connsiteX230" fmla="*/ 5092700 w 7759700"/>
                <a:gd name="connsiteY230" fmla="*/ 5016500 h 6445283"/>
                <a:gd name="connsiteX231" fmla="*/ 5029200 w 7759700"/>
                <a:gd name="connsiteY231" fmla="*/ 5054600 h 6445283"/>
                <a:gd name="connsiteX232" fmla="*/ 5130800 w 7759700"/>
                <a:gd name="connsiteY232" fmla="*/ 5194300 h 6445283"/>
                <a:gd name="connsiteX233" fmla="*/ 5041900 w 7759700"/>
                <a:gd name="connsiteY233" fmla="*/ 5232400 h 6445283"/>
                <a:gd name="connsiteX234" fmla="*/ 4914900 w 7759700"/>
                <a:gd name="connsiteY234" fmla="*/ 5041900 h 6445283"/>
                <a:gd name="connsiteX235" fmla="*/ 4826000 w 7759700"/>
                <a:gd name="connsiteY235" fmla="*/ 5295900 h 6445283"/>
                <a:gd name="connsiteX236" fmla="*/ 4953000 w 7759700"/>
                <a:gd name="connsiteY236" fmla="*/ 5410200 h 6445283"/>
                <a:gd name="connsiteX237" fmla="*/ 4813300 w 7759700"/>
                <a:gd name="connsiteY237" fmla="*/ 5651500 h 6445283"/>
                <a:gd name="connsiteX238" fmla="*/ 4673600 w 7759700"/>
                <a:gd name="connsiteY238" fmla="*/ 5626100 h 6445283"/>
                <a:gd name="connsiteX239" fmla="*/ 4775200 w 7759700"/>
                <a:gd name="connsiteY239" fmla="*/ 5461000 h 6445283"/>
                <a:gd name="connsiteX240" fmla="*/ 4686300 w 7759700"/>
                <a:gd name="connsiteY240" fmla="*/ 5308600 h 6445283"/>
                <a:gd name="connsiteX241" fmla="*/ 4470400 w 7759700"/>
                <a:gd name="connsiteY241" fmla="*/ 5613400 h 6445283"/>
                <a:gd name="connsiteX242" fmla="*/ 4610100 w 7759700"/>
                <a:gd name="connsiteY242" fmla="*/ 5727700 h 6445283"/>
                <a:gd name="connsiteX243" fmla="*/ 4521200 w 7759700"/>
                <a:gd name="connsiteY243" fmla="*/ 5930900 h 6445283"/>
                <a:gd name="connsiteX244" fmla="*/ 4419600 w 7759700"/>
                <a:gd name="connsiteY244" fmla="*/ 5854700 h 6445283"/>
                <a:gd name="connsiteX245" fmla="*/ 4343400 w 7759700"/>
                <a:gd name="connsiteY245" fmla="*/ 5943600 h 6445283"/>
                <a:gd name="connsiteX246" fmla="*/ 4381500 w 7759700"/>
                <a:gd name="connsiteY246" fmla="*/ 5981700 h 6445283"/>
                <a:gd name="connsiteX247" fmla="*/ 4419600 w 7759700"/>
                <a:gd name="connsiteY247" fmla="*/ 5969000 h 6445283"/>
                <a:gd name="connsiteX248" fmla="*/ 4445000 w 7759700"/>
                <a:gd name="connsiteY248" fmla="*/ 6019800 h 6445283"/>
                <a:gd name="connsiteX249" fmla="*/ 4381500 w 7759700"/>
                <a:gd name="connsiteY249" fmla="*/ 6096000 h 6445283"/>
                <a:gd name="connsiteX250" fmla="*/ 4330700 w 7759700"/>
                <a:gd name="connsiteY250" fmla="*/ 6083300 h 6445283"/>
                <a:gd name="connsiteX251" fmla="*/ 4368800 w 7759700"/>
                <a:gd name="connsiteY251" fmla="*/ 6032500 h 6445283"/>
                <a:gd name="connsiteX252" fmla="*/ 4318000 w 7759700"/>
                <a:gd name="connsiteY252" fmla="*/ 5994400 h 6445283"/>
                <a:gd name="connsiteX253" fmla="*/ 4216400 w 7759700"/>
                <a:gd name="connsiteY253" fmla="*/ 6096000 h 6445283"/>
                <a:gd name="connsiteX254" fmla="*/ 4318000 w 7759700"/>
                <a:gd name="connsiteY254" fmla="*/ 6159500 h 6445283"/>
                <a:gd name="connsiteX255" fmla="*/ 4140200 w 7759700"/>
                <a:gd name="connsiteY255" fmla="*/ 6235700 h 6445283"/>
                <a:gd name="connsiteX256" fmla="*/ 4038600 w 7759700"/>
                <a:gd name="connsiteY256" fmla="*/ 6235700 h 6445283"/>
                <a:gd name="connsiteX257" fmla="*/ 3949700 w 7759700"/>
                <a:gd name="connsiteY257" fmla="*/ 6299200 h 6445283"/>
                <a:gd name="connsiteX258" fmla="*/ 3289300 w 7759700"/>
                <a:gd name="connsiteY258" fmla="*/ 5715000 h 6445283"/>
                <a:gd name="connsiteX259" fmla="*/ 3213100 w 7759700"/>
                <a:gd name="connsiteY259" fmla="*/ 5715000 h 6445283"/>
                <a:gd name="connsiteX260" fmla="*/ 2895600 w 7759700"/>
                <a:gd name="connsiteY260" fmla="*/ 5969000 h 6445283"/>
                <a:gd name="connsiteX261" fmla="*/ 2870200 w 7759700"/>
                <a:gd name="connsiteY261" fmla="*/ 5930900 h 6445283"/>
                <a:gd name="connsiteX262" fmla="*/ 3213100 w 7759700"/>
                <a:gd name="connsiteY262" fmla="*/ 5664200 h 6445283"/>
                <a:gd name="connsiteX263" fmla="*/ 3048000 w 7759700"/>
                <a:gd name="connsiteY263" fmla="*/ 5511800 h 6445283"/>
                <a:gd name="connsiteX264" fmla="*/ 2400300 w 7759700"/>
                <a:gd name="connsiteY264" fmla="*/ 6019800 h 6445283"/>
                <a:gd name="connsiteX265" fmla="*/ 2489200 w 7759700"/>
                <a:gd name="connsiteY265" fmla="*/ 6096000 h 6445283"/>
                <a:gd name="connsiteX266" fmla="*/ 2692400 w 7759700"/>
                <a:gd name="connsiteY266" fmla="*/ 5943600 h 6445283"/>
                <a:gd name="connsiteX267" fmla="*/ 2743200 w 7759700"/>
                <a:gd name="connsiteY267" fmla="*/ 6007100 h 6445283"/>
                <a:gd name="connsiteX268" fmla="*/ 2832100 w 7759700"/>
                <a:gd name="connsiteY268" fmla="*/ 5969000 h 6445283"/>
                <a:gd name="connsiteX269" fmla="*/ 2857500 w 7759700"/>
                <a:gd name="connsiteY269" fmla="*/ 6007100 h 6445283"/>
                <a:gd name="connsiteX270" fmla="*/ 2679700 w 7759700"/>
                <a:gd name="connsiteY270" fmla="*/ 6146800 h 6445283"/>
                <a:gd name="connsiteX271" fmla="*/ 2819400 w 7759700"/>
                <a:gd name="connsiteY271" fmla="*/ 6311900 h 6445283"/>
                <a:gd name="connsiteX272" fmla="*/ 3397250 w 7759700"/>
                <a:gd name="connsiteY272" fmla="*/ 5848350 h 6445283"/>
                <a:gd name="connsiteX273" fmla="*/ 3956050 w 7759700"/>
                <a:gd name="connsiteY273" fmla="*/ 6330950 h 6445283"/>
                <a:gd name="connsiteX274" fmla="*/ 3905250 w 7759700"/>
                <a:gd name="connsiteY274" fmla="*/ 6445250 h 6445283"/>
                <a:gd name="connsiteX0" fmla="*/ 0 w 7759700"/>
                <a:gd name="connsiteY0" fmla="*/ 2133600 h 6455793"/>
                <a:gd name="connsiteX1" fmla="*/ 279400 w 7759700"/>
                <a:gd name="connsiteY1" fmla="*/ 2070100 h 6455793"/>
                <a:gd name="connsiteX2" fmla="*/ 317500 w 7759700"/>
                <a:gd name="connsiteY2" fmla="*/ 2032000 h 6455793"/>
                <a:gd name="connsiteX3" fmla="*/ 711200 w 7759700"/>
                <a:gd name="connsiteY3" fmla="*/ 1943100 h 6455793"/>
                <a:gd name="connsiteX4" fmla="*/ 850900 w 7759700"/>
                <a:gd name="connsiteY4" fmla="*/ 1828800 h 6455793"/>
                <a:gd name="connsiteX5" fmla="*/ 1257300 w 7759700"/>
                <a:gd name="connsiteY5" fmla="*/ 1854200 h 6455793"/>
                <a:gd name="connsiteX6" fmla="*/ 1511300 w 7759700"/>
                <a:gd name="connsiteY6" fmla="*/ 1714500 h 6455793"/>
                <a:gd name="connsiteX7" fmla="*/ 1511300 w 7759700"/>
                <a:gd name="connsiteY7" fmla="*/ 1714500 h 6455793"/>
                <a:gd name="connsiteX8" fmla="*/ 1676400 w 7759700"/>
                <a:gd name="connsiteY8" fmla="*/ 1701800 h 6455793"/>
                <a:gd name="connsiteX9" fmla="*/ 2006600 w 7759700"/>
                <a:gd name="connsiteY9" fmla="*/ 1651000 h 6455793"/>
                <a:gd name="connsiteX10" fmla="*/ 2095500 w 7759700"/>
                <a:gd name="connsiteY10" fmla="*/ 1612900 h 6455793"/>
                <a:gd name="connsiteX11" fmla="*/ 2095500 w 7759700"/>
                <a:gd name="connsiteY11" fmla="*/ 1562100 h 6455793"/>
                <a:gd name="connsiteX12" fmla="*/ 2057400 w 7759700"/>
                <a:gd name="connsiteY12" fmla="*/ 1562100 h 6455793"/>
                <a:gd name="connsiteX13" fmla="*/ 1993900 w 7759700"/>
                <a:gd name="connsiteY13" fmla="*/ 1435100 h 6455793"/>
                <a:gd name="connsiteX14" fmla="*/ 2133600 w 7759700"/>
                <a:gd name="connsiteY14" fmla="*/ 1333500 h 6455793"/>
                <a:gd name="connsiteX15" fmla="*/ 2070100 w 7759700"/>
                <a:gd name="connsiteY15" fmla="*/ 1320800 h 6455793"/>
                <a:gd name="connsiteX16" fmla="*/ 1981200 w 7759700"/>
                <a:gd name="connsiteY16" fmla="*/ 1320800 h 6455793"/>
                <a:gd name="connsiteX17" fmla="*/ 1968500 w 7759700"/>
                <a:gd name="connsiteY17" fmla="*/ 1244600 h 6455793"/>
                <a:gd name="connsiteX18" fmla="*/ 2120900 w 7759700"/>
                <a:gd name="connsiteY18" fmla="*/ 1244600 h 6455793"/>
                <a:gd name="connsiteX19" fmla="*/ 2171700 w 7759700"/>
                <a:gd name="connsiteY19" fmla="*/ 1219200 h 6455793"/>
                <a:gd name="connsiteX20" fmla="*/ 2108200 w 7759700"/>
                <a:gd name="connsiteY20" fmla="*/ 1130300 h 6455793"/>
                <a:gd name="connsiteX21" fmla="*/ 2120900 w 7759700"/>
                <a:gd name="connsiteY21" fmla="*/ 1066800 h 6455793"/>
                <a:gd name="connsiteX22" fmla="*/ 2222500 w 7759700"/>
                <a:gd name="connsiteY22" fmla="*/ 1016000 h 6455793"/>
                <a:gd name="connsiteX23" fmla="*/ 2362200 w 7759700"/>
                <a:gd name="connsiteY23" fmla="*/ 1066800 h 6455793"/>
                <a:gd name="connsiteX24" fmla="*/ 2400300 w 7759700"/>
                <a:gd name="connsiteY24" fmla="*/ 1117600 h 6455793"/>
                <a:gd name="connsiteX25" fmla="*/ 2362200 w 7759700"/>
                <a:gd name="connsiteY25" fmla="*/ 1193800 h 6455793"/>
                <a:gd name="connsiteX26" fmla="*/ 2362200 w 7759700"/>
                <a:gd name="connsiteY26" fmla="*/ 1447800 h 6455793"/>
                <a:gd name="connsiteX27" fmla="*/ 2628900 w 7759700"/>
                <a:gd name="connsiteY27" fmla="*/ 1676400 h 6455793"/>
                <a:gd name="connsiteX28" fmla="*/ 3073400 w 7759700"/>
                <a:gd name="connsiteY28" fmla="*/ 1638300 h 6455793"/>
                <a:gd name="connsiteX29" fmla="*/ 2971800 w 7759700"/>
                <a:gd name="connsiteY29" fmla="*/ 1435100 h 6455793"/>
                <a:gd name="connsiteX30" fmla="*/ 2806700 w 7759700"/>
                <a:gd name="connsiteY30" fmla="*/ 1485900 h 6455793"/>
                <a:gd name="connsiteX31" fmla="*/ 2768600 w 7759700"/>
                <a:gd name="connsiteY31" fmla="*/ 1435100 h 6455793"/>
                <a:gd name="connsiteX32" fmla="*/ 2933700 w 7759700"/>
                <a:gd name="connsiteY32" fmla="*/ 1384300 h 6455793"/>
                <a:gd name="connsiteX33" fmla="*/ 2870200 w 7759700"/>
                <a:gd name="connsiteY33" fmla="*/ 1270000 h 6455793"/>
                <a:gd name="connsiteX34" fmla="*/ 2730500 w 7759700"/>
                <a:gd name="connsiteY34" fmla="*/ 1320800 h 6455793"/>
                <a:gd name="connsiteX35" fmla="*/ 2705100 w 7759700"/>
                <a:gd name="connsiteY35" fmla="*/ 1270000 h 6455793"/>
                <a:gd name="connsiteX36" fmla="*/ 2832100 w 7759700"/>
                <a:gd name="connsiteY36" fmla="*/ 1219200 h 6455793"/>
                <a:gd name="connsiteX37" fmla="*/ 2781300 w 7759700"/>
                <a:gd name="connsiteY37" fmla="*/ 1155700 h 6455793"/>
                <a:gd name="connsiteX38" fmla="*/ 2641600 w 7759700"/>
                <a:gd name="connsiteY38" fmla="*/ 1181100 h 6455793"/>
                <a:gd name="connsiteX39" fmla="*/ 2641600 w 7759700"/>
                <a:gd name="connsiteY39" fmla="*/ 1155700 h 6455793"/>
                <a:gd name="connsiteX40" fmla="*/ 2768600 w 7759700"/>
                <a:gd name="connsiteY40" fmla="*/ 1092200 h 6455793"/>
                <a:gd name="connsiteX41" fmla="*/ 2692400 w 7759700"/>
                <a:gd name="connsiteY41" fmla="*/ 1003300 h 6455793"/>
                <a:gd name="connsiteX42" fmla="*/ 2514600 w 7759700"/>
                <a:gd name="connsiteY42" fmla="*/ 1041400 h 6455793"/>
                <a:gd name="connsiteX43" fmla="*/ 2514600 w 7759700"/>
                <a:gd name="connsiteY43" fmla="*/ 1104900 h 6455793"/>
                <a:gd name="connsiteX44" fmla="*/ 2463800 w 7759700"/>
                <a:gd name="connsiteY44" fmla="*/ 1104900 h 6455793"/>
                <a:gd name="connsiteX45" fmla="*/ 2336800 w 7759700"/>
                <a:gd name="connsiteY45" fmla="*/ 1028700 h 6455793"/>
                <a:gd name="connsiteX46" fmla="*/ 2400300 w 7759700"/>
                <a:gd name="connsiteY46" fmla="*/ 952500 h 6455793"/>
                <a:gd name="connsiteX47" fmla="*/ 2463800 w 7759700"/>
                <a:gd name="connsiteY47" fmla="*/ 965200 h 6455793"/>
                <a:gd name="connsiteX48" fmla="*/ 2616200 w 7759700"/>
                <a:gd name="connsiteY48" fmla="*/ 876300 h 6455793"/>
                <a:gd name="connsiteX49" fmla="*/ 2590800 w 7759700"/>
                <a:gd name="connsiteY49" fmla="*/ 812800 h 6455793"/>
                <a:gd name="connsiteX50" fmla="*/ 2654300 w 7759700"/>
                <a:gd name="connsiteY50" fmla="*/ 787400 h 6455793"/>
                <a:gd name="connsiteX51" fmla="*/ 2692400 w 7759700"/>
                <a:gd name="connsiteY51" fmla="*/ 812800 h 6455793"/>
                <a:gd name="connsiteX52" fmla="*/ 2933700 w 7759700"/>
                <a:gd name="connsiteY52" fmla="*/ 812800 h 6455793"/>
                <a:gd name="connsiteX53" fmla="*/ 2908300 w 7759700"/>
                <a:gd name="connsiteY53" fmla="*/ 749300 h 6455793"/>
                <a:gd name="connsiteX54" fmla="*/ 2959100 w 7759700"/>
                <a:gd name="connsiteY54" fmla="*/ 660400 h 6455793"/>
                <a:gd name="connsiteX55" fmla="*/ 3048000 w 7759700"/>
                <a:gd name="connsiteY55" fmla="*/ 660400 h 6455793"/>
                <a:gd name="connsiteX56" fmla="*/ 3302000 w 7759700"/>
                <a:gd name="connsiteY56" fmla="*/ 635000 h 6455793"/>
                <a:gd name="connsiteX57" fmla="*/ 3454400 w 7759700"/>
                <a:gd name="connsiteY57" fmla="*/ 622300 h 6455793"/>
                <a:gd name="connsiteX58" fmla="*/ 3454400 w 7759700"/>
                <a:gd name="connsiteY58" fmla="*/ 622300 h 6455793"/>
                <a:gd name="connsiteX59" fmla="*/ 3454400 w 7759700"/>
                <a:gd name="connsiteY59" fmla="*/ 546100 h 6455793"/>
                <a:gd name="connsiteX60" fmla="*/ 3530600 w 7759700"/>
                <a:gd name="connsiteY60" fmla="*/ 546100 h 6455793"/>
                <a:gd name="connsiteX61" fmla="*/ 3517900 w 7759700"/>
                <a:gd name="connsiteY61" fmla="*/ 711200 h 6455793"/>
                <a:gd name="connsiteX62" fmla="*/ 3365500 w 7759700"/>
                <a:gd name="connsiteY62" fmla="*/ 723900 h 6455793"/>
                <a:gd name="connsiteX63" fmla="*/ 3187700 w 7759700"/>
                <a:gd name="connsiteY63" fmla="*/ 800100 h 6455793"/>
                <a:gd name="connsiteX64" fmla="*/ 3213100 w 7759700"/>
                <a:gd name="connsiteY64" fmla="*/ 1092200 h 6455793"/>
                <a:gd name="connsiteX65" fmla="*/ 3822700 w 7759700"/>
                <a:gd name="connsiteY65" fmla="*/ 1041400 h 6455793"/>
                <a:gd name="connsiteX66" fmla="*/ 3797300 w 7759700"/>
                <a:gd name="connsiteY66" fmla="*/ 901700 h 6455793"/>
                <a:gd name="connsiteX67" fmla="*/ 3657600 w 7759700"/>
                <a:gd name="connsiteY67" fmla="*/ 876300 h 6455793"/>
                <a:gd name="connsiteX68" fmla="*/ 3644900 w 7759700"/>
                <a:gd name="connsiteY68" fmla="*/ 838200 h 6455793"/>
                <a:gd name="connsiteX69" fmla="*/ 3797300 w 7759700"/>
                <a:gd name="connsiteY69" fmla="*/ 863600 h 6455793"/>
                <a:gd name="connsiteX70" fmla="*/ 3797300 w 7759700"/>
                <a:gd name="connsiteY70" fmla="*/ 749300 h 6455793"/>
                <a:gd name="connsiteX71" fmla="*/ 3568700 w 7759700"/>
                <a:gd name="connsiteY71" fmla="*/ 698500 h 6455793"/>
                <a:gd name="connsiteX72" fmla="*/ 3581400 w 7759700"/>
                <a:gd name="connsiteY72" fmla="*/ 609600 h 6455793"/>
                <a:gd name="connsiteX73" fmla="*/ 3759200 w 7759700"/>
                <a:gd name="connsiteY73" fmla="*/ 571500 h 6455793"/>
                <a:gd name="connsiteX74" fmla="*/ 3759200 w 7759700"/>
                <a:gd name="connsiteY74" fmla="*/ 444500 h 6455793"/>
                <a:gd name="connsiteX75" fmla="*/ 3733800 w 7759700"/>
                <a:gd name="connsiteY75" fmla="*/ 419100 h 6455793"/>
                <a:gd name="connsiteX76" fmla="*/ 3848100 w 7759700"/>
                <a:gd name="connsiteY76" fmla="*/ 355600 h 6455793"/>
                <a:gd name="connsiteX77" fmla="*/ 3860800 w 7759700"/>
                <a:gd name="connsiteY77" fmla="*/ 571500 h 6455793"/>
                <a:gd name="connsiteX78" fmla="*/ 4343400 w 7759700"/>
                <a:gd name="connsiteY78" fmla="*/ 571500 h 6455793"/>
                <a:gd name="connsiteX79" fmla="*/ 4330700 w 7759700"/>
                <a:gd name="connsiteY79" fmla="*/ 330200 h 6455793"/>
                <a:gd name="connsiteX80" fmla="*/ 4394200 w 7759700"/>
                <a:gd name="connsiteY80" fmla="*/ 330200 h 6455793"/>
                <a:gd name="connsiteX81" fmla="*/ 4419600 w 7759700"/>
                <a:gd name="connsiteY81" fmla="*/ 457200 h 6455793"/>
                <a:gd name="connsiteX82" fmla="*/ 4584700 w 7759700"/>
                <a:gd name="connsiteY82" fmla="*/ 444500 h 6455793"/>
                <a:gd name="connsiteX83" fmla="*/ 4686300 w 7759700"/>
                <a:gd name="connsiteY83" fmla="*/ 342900 h 6455793"/>
                <a:gd name="connsiteX84" fmla="*/ 4711700 w 7759700"/>
                <a:gd name="connsiteY84" fmla="*/ 647700 h 6455793"/>
                <a:gd name="connsiteX85" fmla="*/ 4864100 w 7759700"/>
                <a:gd name="connsiteY85" fmla="*/ 469900 h 6455793"/>
                <a:gd name="connsiteX86" fmla="*/ 5067300 w 7759700"/>
                <a:gd name="connsiteY86" fmla="*/ 596900 h 6455793"/>
                <a:gd name="connsiteX87" fmla="*/ 4876800 w 7759700"/>
                <a:gd name="connsiteY87" fmla="*/ 723900 h 6455793"/>
                <a:gd name="connsiteX88" fmla="*/ 5016500 w 7759700"/>
                <a:gd name="connsiteY88" fmla="*/ 889000 h 6455793"/>
                <a:gd name="connsiteX89" fmla="*/ 5156200 w 7759700"/>
                <a:gd name="connsiteY89" fmla="*/ 736600 h 6455793"/>
                <a:gd name="connsiteX90" fmla="*/ 5168900 w 7759700"/>
                <a:gd name="connsiteY90" fmla="*/ 762000 h 6455793"/>
                <a:gd name="connsiteX91" fmla="*/ 5105400 w 7759700"/>
                <a:gd name="connsiteY91" fmla="*/ 1016000 h 6455793"/>
                <a:gd name="connsiteX92" fmla="*/ 5181600 w 7759700"/>
                <a:gd name="connsiteY92" fmla="*/ 1054100 h 6455793"/>
                <a:gd name="connsiteX93" fmla="*/ 5181600 w 7759700"/>
                <a:gd name="connsiteY93" fmla="*/ 1054100 h 6455793"/>
                <a:gd name="connsiteX94" fmla="*/ 5257800 w 7759700"/>
                <a:gd name="connsiteY94" fmla="*/ 800100 h 6455793"/>
                <a:gd name="connsiteX95" fmla="*/ 5448300 w 7759700"/>
                <a:gd name="connsiteY95" fmla="*/ 825500 h 6455793"/>
                <a:gd name="connsiteX96" fmla="*/ 5549900 w 7759700"/>
                <a:gd name="connsiteY96" fmla="*/ 673100 h 6455793"/>
                <a:gd name="connsiteX97" fmla="*/ 5549900 w 7759700"/>
                <a:gd name="connsiteY97" fmla="*/ 673100 h 6455793"/>
                <a:gd name="connsiteX98" fmla="*/ 5689600 w 7759700"/>
                <a:gd name="connsiteY98" fmla="*/ 647700 h 6455793"/>
                <a:gd name="connsiteX99" fmla="*/ 5461000 w 7759700"/>
                <a:gd name="connsiteY99" fmla="*/ 965200 h 6455793"/>
                <a:gd name="connsiteX100" fmla="*/ 5194300 w 7759700"/>
                <a:gd name="connsiteY100" fmla="*/ 1054100 h 6455793"/>
                <a:gd name="connsiteX101" fmla="*/ 5219700 w 7759700"/>
                <a:gd name="connsiteY101" fmla="*/ 1130300 h 6455793"/>
                <a:gd name="connsiteX102" fmla="*/ 5549900 w 7759700"/>
                <a:gd name="connsiteY102" fmla="*/ 1041400 h 6455793"/>
                <a:gd name="connsiteX103" fmla="*/ 5740400 w 7759700"/>
                <a:gd name="connsiteY103" fmla="*/ 698500 h 6455793"/>
                <a:gd name="connsiteX104" fmla="*/ 5842000 w 7759700"/>
                <a:gd name="connsiteY104" fmla="*/ 850900 h 6455793"/>
                <a:gd name="connsiteX105" fmla="*/ 5981700 w 7759700"/>
                <a:gd name="connsiteY105" fmla="*/ 927100 h 6455793"/>
                <a:gd name="connsiteX106" fmla="*/ 6337300 w 7759700"/>
                <a:gd name="connsiteY106" fmla="*/ 787400 h 6455793"/>
                <a:gd name="connsiteX107" fmla="*/ 7099300 w 7759700"/>
                <a:gd name="connsiteY107" fmla="*/ 304800 h 6455793"/>
                <a:gd name="connsiteX108" fmla="*/ 7404100 w 7759700"/>
                <a:gd name="connsiteY108" fmla="*/ 266700 h 6455793"/>
                <a:gd name="connsiteX109" fmla="*/ 7645400 w 7759700"/>
                <a:gd name="connsiteY109" fmla="*/ 0 h 6455793"/>
                <a:gd name="connsiteX110" fmla="*/ 7759700 w 7759700"/>
                <a:gd name="connsiteY110" fmla="*/ 0 h 6455793"/>
                <a:gd name="connsiteX111" fmla="*/ 7620000 w 7759700"/>
                <a:gd name="connsiteY111" fmla="*/ 38100 h 6455793"/>
                <a:gd name="connsiteX112" fmla="*/ 7442200 w 7759700"/>
                <a:gd name="connsiteY112" fmla="*/ 266700 h 6455793"/>
                <a:gd name="connsiteX113" fmla="*/ 7061200 w 7759700"/>
                <a:gd name="connsiteY113" fmla="*/ 368300 h 6455793"/>
                <a:gd name="connsiteX114" fmla="*/ 6807200 w 7759700"/>
                <a:gd name="connsiteY114" fmla="*/ 584200 h 6455793"/>
                <a:gd name="connsiteX115" fmla="*/ 6540500 w 7759700"/>
                <a:gd name="connsiteY115" fmla="*/ 762000 h 6455793"/>
                <a:gd name="connsiteX116" fmla="*/ 6210300 w 7759700"/>
                <a:gd name="connsiteY116" fmla="*/ 965200 h 6455793"/>
                <a:gd name="connsiteX117" fmla="*/ 5778500 w 7759700"/>
                <a:gd name="connsiteY117" fmla="*/ 1155700 h 6455793"/>
                <a:gd name="connsiteX118" fmla="*/ 5829300 w 7759700"/>
                <a:gd name="connsiteY118" fmla="*/ 1244600 h 6455793"/>
                <a:gd name="connsiteX119" fmla="*/ 6096000 w 7759700"/>
                <a:gd name="connsiteY119" fmla="*/ 1117600 h 6455793"/>
                <a:gd name="connsiteX120" fmla="*/ 6083300 w 7759700"/>
                <a:gd name="connsiteY120" fmla="*/ 1168400 h 6455793"/>
                <a:gd name="connsiteX121" fmla="*/ 5905500 w 7759700"/>
                <a:gd name="connsiteY121" fmla="*/ 1282700 h 6455793"/>
                <a:gd name="connsiteX122" fmla="*/ 5905500 w 7759700"/>
                <a:gd name="connsiteY122" fmla="*/ 1371600 h 6455793"/>
                <a:gd name="connsiteX123" fmla="*/ 5892800 w 7759700"/>
                <a:gd name="connsiteY123" fmla="*/ 1473200 h 6455793"/>
                <a:gd name="connsiteX124" fmla="*/ 5753100 w 7759700"/>
                <a:gd name="connsiteY124" fmla="*/ 1498600 h 6455793"/>
                <a:gd name="connsiteX125" fmla="*/ 5816600 w 7759700"/>
                <a:gd name="connsiteY125" fmla="*/ 1320800 h 6455793"/>
                <a:gd name="connsiteX126" fmla="*/ 5702300 w 7759700"/>
                <a:gd name="connsiteY126" fmla="*/ 1219200 h 6455793"/>
                <a:gd name="connsiteX127" fmla="*/ 5448300 w 7759700"/>
                <a:gd name="connsiteY127" fmla="*/ 1295400 h 6455793"/>
                <a:gd name="connsiteX128" fmla="*/ 5422900 w 7759700"/>
                <a:gd name="connsiteY128" fmla="*/ 1397000 h 6455793"/>
                <a:gd name="connsiteX129" fmla="*/ 5651500 w 7759700"/>
                <a:gd name="connsiteY129" fmla="*/ 1460500 h 6455793"/>
                <a:gd name="connsiteX130" fmla="*/ 5562600 w 7759700"/>
                <a:gd name="connsiteY130" fmla="*/ 1524000 h 6455793"/>
                <a:gd name="connsiteX131" fmla="*/ 5283200 w 7759700"/>
                <a:gd name="connsiteY131" fmla="*/ 1460500 h 6455793"/>
                <a:gd name="connsiteX132" fmla="*/ 5168900 w 7759700"/>
                <a:gd name="connsiteY132" fmla="*/ 1574800 h 6455793"/>
                <a:gd name="connsiteX133" fmla="*/ 5270500 w 7759700"/>
                <a:gd name="connsiteY133" fmla="*/ 1778000 h 6455793"/>
                <a:gd name="connsiteX134" fmla="*/ 5511800 w 7759700"/>
                <a:gd name="connsiteY134" fmla="*/ 1790700 h 6455793"/>
                <a:gd name="connsiteX135" fmla="*/ 5689600 w 7759700"/>
                <a:gd name="connsiteY135" fmla="*/ 1574800 h 6455793"/>
                <a:gd name="connsiteX136" fmla="*/ 5600700 w 7759700"/>
                <a:gd name="connsiteY136" fmla="*/ 1549400 h 6455793"/>
                <a:gd name="connsiteX137" fmla="*/ 5664200 w 7759700"/>
                <a:gd name="connsiteY137" fmla="*/ 1473200 h 6455793"/>
                <a:gd name="connsiteX138" fmla="*/ 5753100 w 7759700"/>
                <a:gd name="connsiteY138" fmla="*/ 1549400 h 6455793"/>
                <a:gd name="connsiteX139" fmla="*/ 5892800 w 7759700"/>
                <a:gd name="connsiteY139" fmla="*/ 1524000 h 6455793"/>
                <a:gd name="connsiteX140" fmla="*/ 6096000 w 7759700"/>
                <a:gd name="connsiteY140" fmla="*/ 1498600 h 6455793"/>
                <a:gd name="connsiteX141" fmla="*/ 6324600 w 7759700"/>
                <a:gd name="connsiteY141" fmla="*/ 1257300 h 6455793"/>
                <a:gd name="connsiteX142" fmla="*/ 6515100 w 7759700"/>
                <a:gd name="connsiteY142" fmla="*/ 1130300 h 6455793"/>
                <a:gd name="connsiteX143" fmla="*/ 6692900 w 7759700"/>
                <a:gd name="connsiteY143" fmla="*/ 1104900 h 6455793"/>
                <a:gd name="connsiteX144" fmla="*/ 6502400 w 7759700"/>
                <a:gd name="connsiteY144" fmla="*/ 1181100 h 6455793"/>
                <a:gd name="connsiteX145" fmla="*/ 6438900 w 7759700"/>
                <a:gd name="connsiteY145" fmla="*/ 1308100 h 6455793"/>
                <a:gd name="connsiteX146" fmla="*/ 6286500 w 7759700"/>
                <a:gd name="connsiteY146" fmla="*/ 1409700 h 6455793"/>
                <a:gd name="connsiteX147" fmla="*/ 6108700 w 7759700"/>
                <a:gd name="connsiteY147" fmla="*/ 1587500 h 6455793"/>
                <a:gd name="connsiteX148" fmla="*/ 6096000 w 7759700"/>
                <a:gd name="connsiteY148" fmla="*/ 1676400 h 6455793"/>
                <a:gd name="connsiteX149" fmla="*/ 6235700 w 7759700"/>
                <a:gd name="connsiteY149" fmla="*/ 1651000 h 6455793"/>
                <a:gd name="connsiteX150" fmla="*/ 6362700 w 7759700"/>
                <a:gd name="connsiteY150" fmla="*/ 1714500 h 6455793"/>
                <a:gd name="connsiteX151" fmla="*/ 6464300 w 7759700"/>
                <a:gd name="connsiteY151" fmla="*/ 1905000 h 6455793"/>
                <a:gd name="connsiteX152" fmla="*/ 6477000 w 7759700"/>
                <a:gd name="connsiteY152" fmla="*/ 2133600 h 6455793"/>
                <a:gd name="connsiteX153" fmla="*/ 6388100 w 7759700"/>
                <a:gd name="connsiteY153" fmla="*/ 2260600 h 6455793"/>
                <a:gd name="connsiteX154" fmla="*/ 6362700 w 7759700"/>
                <a:gd name="connsiteY154" fmla="*/ 2019300 h 6455793"/>
                <a:gd name="connsiteX155" fmla="*/ 6299200 w 7759700"/>
                <a:gd name="connsiteY155" fmla="*/ 1828800 h 6455793"/>
                <a:gd name="connsiteX156" fmla="*/ 6146800 w 7759700"/>
                <a:gd name="connsiteY156" fmla="*/ 1790700 h 6455793"/>
                <a:gd name="connsiteX157" fmla="*/ 5981700 w 7759700"/>
                <a:gd name="connsiteY157" fmla="*/ 1803400 h 6455793"/>
                <a:gd name="connsiteX158" fmla="*/ 5905500 w 7759700"/>
                <a:gd name="connsiteY158" fmla="*/ 1765300 h 6455793"/>
                <a:gd name="connsiteX159" fmla="*/ 5575300 w 7759700"/>
                <a:gd name="connsiteY159" fmla="*/ 1905000 h 6455793"/>
                <a:gd name="connsiteX160" fmla="*/ 5626100 w 7759700"/>
                <a:gd name="connsiteY160" fmla="*/ 2044700 h 6455793"/>
                <a:gd name="connsiteX161" fmla="*/ 5664200 w 7759700"/>
                <a:gd name="connsiteY161" fmla="*/ 2032000 h 6455793"/>
                <a:gd name="connsiteX162" fmla="*/ 5842000 w 7759700"/>
                <a:gd name="connsiteY162" fmla="*/ 1943100 h 6455793"/>
                <a:gd name="connsiteX163" fmla="*/ 5867400 w 7759700"/>
                <a:gd name="connsiteY163" fmla="*/ 1968500 h 6455793"/>
                <a:gd name="connsiteX164" fmla="*/ 5753100 w 7759700"/>
                <a:gd name="connsiteY164" fmla="*/ 2070100 h 6455793"/>
                <a:gd name="connsiteX165" fmla="*/ 5803900 w 7759700"/>
                <a:gd name="connsiteY165" fmla="*/ 2146300 h 6455793"/>
                <a:gd name="connsiteX166" fmla="*/ 5969000 w 7759700"/>
                <a:gd name="connsiteY166" fmla="*/ 2133600 h 6455793"/>
                <a:gd name="connsiteX167" fmla="*/ 6007100 w 7759700"/>
                <a:gd name="connsiteY167" fmla="*/ 2222500 h 6455793"/>
                <a:gd name="connsiteX168" fmla="*/ 6197600 w 7759700"/>
                <a:gd name="connsiteY168" fmla="*/ 2184400 h 6455793"/>
                <a:gd name="connsiteX169" fmla="*/ 6159500 w 7759700"/>
                <a:gd name="connsiteY169" fmla="*/ 2336800 h 6455793"/>
                <a:gd name="connsiteX170" fmla="*/ 6096000 w 7759700"/>
                <a:gd name="connsiteY170" fmla="*/ 2374900 h 6455793"/>
                <a:gd name="connsiteX171" fmla="*/ 6070600 w 7759700"/>
                <a:gd name="connsiteY171" fmla="*/ 2298700 h 6455793"/>
                <a:gd name="connsiteX172" fmla="*/ 5600700 w 7759700"/>
                <a:gd name="connsiteY172" fmla="*/ 2247900 h 6455793"/>
                <a:gd name="connsiteX173" fmla="*/ 5715000 w 7759700"/>
                <a:gd name="connsiteY173" fmla="*/ 2413000 h 6455793"/>
                <a:gd name="connsiteX174" fmla="*/ 6337300 w 7759700"/>
                <a:gd name="connsiteY174" fmla="*/ 2413000 h 6455793"/>
                <a:gd name="connsiteX175" fmla="*/ 6985000 w 7759700"/>
                <a:gd name="connsiteY175" fmla="*/ 2667000 h 6455793"/>
                <a:gd name="connsiteX176" fmla="*/ 6413500 w 7759700"/>
                <a:gd name="connsiteY176" fmla="*/ 2514600 h 6455793"/>
                <a:gd name="connsiteX177" fmla="*/ 6248400 w 7759700"/>
                <a:gd name="connsiteY177" fmla="*/ 2527300 h 6455793"/>
                <a:gd name="connsiteX178" fmla="*/ 6375400 w 7759700"/>
                <a:gd name="connsiteY178" fmla="*/ 2616200 h 6455793"/>
                <a:gd name="connsiteX179" fmla="*/ 6350000 w 7759700"/>
                <a:gd name="connsiteY179" fmla="*/ 2717800 h 6455793"/>
                <a:gd name="connsiteX180" fmla="*/ 6032500 w 7759700"/>
                <a:gd name="connsiteY180" fmla="*/ 2552700 h 6455793"/>
                <a:gd name="connsiteX181" fmla="*/ 6070600 w 7759700"/>
                <a:gd name="connsiteY181" fmla="*/ 2794000 h 6455793"/>
                <a:gd name="connsiteX182" fmla="*/ 6273800 w 7759700"/>
                <a:gd name="connsiteY182" fmla="*/ 2844800 h 6455793"/>
                <a:gd name="connsiteX183" fmla="*/ 6540500 w 7759700"/>
                <a:gd name="connsiteY183" fmla="*/ 2844800 h 6455793"/>
                <a:gd name="connsiteX184" fmla="*/ 6629400 w 7759700"/>
                <a:gd name="connsiteY184" fmla="*/ 2857500 h 6455793"/>
                <a:gd name="connsiteX185" fmla="*/ 6591300 w 7759700"/>
                <a:gd name="connsiteY185" fmla="*/ 2933700 h 6455793"/>
                <a:gd name="connsiteX186" fmla="*/ 6426200 w 7759700"/>
                <a:gd name="connsiteY186" fmla="*/ 2984500 h 6455793"/>
                <a:gd name="connsiteX187" fmla="*/ 6489700 w 7759700"/>
                <a:gd name="connsiteY187" fmla="*/ 3111500 h 6455793"/>
                <a:gd name="connsiteX188" fmla="*/ 6451600 w 7759700"/>
                <a:gd name="connsiteY188" fmla="*/ 3238500 h 6455793"/>
                <a:gd name="connsiteX189" fmla="*/ 6540500 w 7759700"/>
                <a:gd name="connsiteY189" fmla="*/ 3302000 h 6455793"/>
                <a:gd name="connsiteX190" fmla="*/ 6464300 w 7759700"/>
                <a:gd name="connsiteY190" fmla="*/ 3327400 h 6455793"/>
                <a:gd name="connsiteX191" fmla="*/ 6362700 w 7759700"/>
                <a:gd name="connsiteY191" fmla="*/ 3289300 h 6455793"/>
                <a:gd name="connsiteX192" fmla="*/ 6324600 w 7759700"/>
                <a:gd name="connsiteY192" fmla="*/ 2984500 h 6455793"/>
                <a:gd name="connsiteX193" fmla="*/ 6070600 w 7759700"/>
                <a:gd name="connsiteY193" fmla="*/ 2908300 h 6455793"/>
                <a:gd name="connsiteX194" fmla="*/ 6146800 w 7759700"/>
                <a:gd name="connsiteY194" fmla="*/ 3251200 h 6455793"/>
                <a:gd name="connsiteX195" fmla="*/ 5969000 w 7759700"/>
                <a:gd name="connsiteY195" fmla="*/ 3263900 h 6455793"/>
                <a:gd name="connsiteX196" fmla="*/ 5892800 w 7759700"/>
                <a:gd name="connsiteY196" fmla="*/ 2781300 h 6455793"/>
                <a:gd name="connsiteX197" fmla="*/ 5689600 w 7759700"/>
                <a:gd name="connsiteY197" fmla="*/ 2679700 h 6455793"/>
                <a:gd name="connsiteX198" fmla="*/ 5791200 w 7759700"/>
                <a:gd name="connsiteY198" fmla="*/ 3441700 h 6455793"/>
                <a:gd name="connsiteX199" fmla="*/ 6070600 w 7759700"/>
                <a:gd name="connsiteY199" fmla="*/ 3429000 h 6455793"/>
                <a:gd name="connsiteX200" fmla="*/ 6388100 w 7759700"/>
                <a:gd name="connsiteY200" fmla="*/ 3479800 h 6455793"/>
                <a:gd name="connsiteX201" fmla="*/ 6324600 w 7759700"/>
                <a:gd name="connsiteY201" fmla="*/ 3606800 h 6455793"/>
                <a:gd name="connsiteX202" fmla="*/ 6159500 w 7759700"/>
                <a:gd name="connsiteY202" fmla="*/ 3581400 h 6455793"/>
                <a:gd name="connsiteX203" fmla="*/ 6007100 w 7759700"/>
                <a:gd name="connsiteY203" fmla="*/ 3886200 h 6455793"/>
                <a:gd name="connsiteX204" fmla="*/ 5829300 w 7759700"/>
                <a:gd name="connsiteY204" fmla="*/ 3822700 h 6455793"/>
                <a:gd name="connsiteX205" fmla="*/ 5905500 w 7759700"/>
                <a:gd name="connsiteY205" fmla="*/ 3657600 h 6455793"/>
                <a:gd name="connsiteX206" fmla="*/ 5791200 w 7759700"/>
                <a:gd name="connsiteY206" fmla="*/ 3568700 h 6455793"/>
                <a:gd name="connsiteX207" fmla="*/ 5600700 w 7759700"/>
                <a:gd name="connsiteY207" fmla="*/ 3898900 h 6455793"/>
                <a:gd name="connsiteX208" fmla="*/ 5727700 w 7759700"/>
                <a:gd name="connsiteY208" fmla="*/ 4000500 h 6455793"/>
                <a:gd name="connsiteX209" fmla="*/ 5994400 w 7759700"/>
                <a:gd name="connsiteY209" fmla="*/ 4165600 h 6455793"/>
                <a:gd name="connsiteX210" fmla="*/ 5943600 w 7759700"/>
                <a:gd name="connsiteY210" fmla="*/ 4241800 h 6455793"/>
                <a:gd name="connsiteX211" fmla="*/ 5829300 w 7759700"/>
                <a:gd name="connsiteY211" fmla="*/ 4203700 h 6455793"/>
                <a:gd name="connsiteX212" fmla="*/ 5676900 w 7759700"/>
                <a:gd name="connsiteY212" fmla="*/ 4305300 h 6455793"/>
                <a:gd name="connsiteX213" fmla="*/ 5613400 w 7759700"/>
                <a:gd name="connsiteY213" fmla="*/ 4267200 h 6455793"/>
                <a:gd name="connsiteX214" fmla="*/ 5664200 w 7759700"/>
                <a:gd name="connsiteY214" fmla="*/ 4114800 h 6455793"/>
                <a:gd name="connsiteX215" fmla="*/ 5537200 w 7759700"/>
                <a:gd name="connsiteY215" fmla="*/ 4000500 h 6455793"/>
                <a:gd name="connsiteX216" fmla="*/ 5461000 w 7759700"/>
                <a:gd name="connsiteY216" fmla="*/ 4178300 h 6455793"/>
                <a:gd name="connsiteX217" fmla="*/ 5613400 w 7759700"/>
                <a:gd name="connsiteY217" fmla="*/ 4356100 h 6455793"/>
                <a:gd name="connsiteX218" fmla="*/ 5448300 w 7759700"/>
                <a:gd name="connsiteY218" fmla="*/ 4483100 h 6455793"/>
                <a:gd name="connsiteX219" fmla="*/ 5346700 w 7759700"/>
                <a:gd name="connsiteY219" fmla="*/ 4406900 h 6455793"/>
                <a:gd name="connsiteX220" fmla="*/ 5410200 w 7759700"/>
                <a:gd name="connsiteY220" fmla="*/ 4305300 h 6455793"/>
                <a:gd name="connsiteX221" fmla="*/ 5295900 w 7759700"/>
                <a:gd name="connsiteY221" fmla="*/ 4013200 h 6455793"/>
                <a:gd name="connsiteX222" fmla="*/ 5080000 w 7759700"/>
                <a:gd name="connsiteY222" fmla="*/ 4305300 h 6455793"/>
                <a:gd name="connsiteX223" fmla="*/ 5410200 w 7759700"/>
                <a:gd name="connsiteY223" fmla="*/ 4559300 h 6455793"/>
                <a:gd name="connsiteX224" fmla="*/ 5334000 w 7759700"/>
                <a:gd name="connsiteY224" fmla="*/ 4610100 h 6455793"/>
                <a:gd name="connsiteX225" fmla="*/ 5194300 w 7759700"/>
                <a:gd name="connsiteY225" fmla="*/ 4495800 h 6455793"/>
                <a:gd name="connsiteX226" fmla="*/ 5143500 w 7759700"/>
                <a:gd name="connsiteY226" fmla="*/ 4660900 h 6455793"/>
                <a:gd name="connsiteX227" fmla="*/ 5156200 w 7759700"/>
                <a:gd name="connsiteY227" fmla="*/ 4800600 h 6455793"/>
                <a:gd name="connsiteX228" fmla="*/ 5232400 w 7759700"/>
                <a:gd name="connsiteY228" fmla="*/ 4914900 h 6455793"/>
                <a:gd name="connsiteX229" fmla="*/ 5219700 w 7759700"/>
                <a:gd name="connsiteY229" fmla="*/ 5105400 h 6455793"/>
                <a:gd name="connsiteX230" fmla="*/ 5092700 w 7759700"/>
                <a:gd name="connsiteY230" fmla="*/ 5016500 h 6455793"/>
                <a:gd name="connsiteX231" fmla="*/ 5029200 w 7759700"/>
                <a:gd name="connsiteY231" fmla="*/ 5054600 h 6455793"/>
                <a:gd name="connsiteX232" fmla="*/ 5130800 w 7759700"/>
                <a:gd name="connsiteY232" fmla="*/ 5194300 h 6455793"/>
                <a:gd name="connsiteX233" fmla="*/ 5041900 w 7759700"/>
                <a:gd name="connsiteY233" fmla="*/ 5232400 h 6455793"/>
                <a:gd name="connsiteX234" fmla="*/ 4914900 w 7759700"/>
                <a:gd name="connsiteY234" fmla="*/ 5041900 h 6455793"/>
                <a:gd name="connsiteX235" fmla="*/ 4826000 w 7759700"/>
                <a:gd name="connsiteY235" fmla="*/ 5295900 h 6455793"/>
                <a:gd name="connsiteX236" fmla="*/ 4953000 w 7759700"/>
                <a:gd name="connsiteY236" fmla="*/ 5410200 h 6455793"/>
                <a:gd name="connsiteX237" fmla="*/ 4813300 w 7759700"/>
                <a:gd name="connsiteY237" fmla="*/ 5651500 h 6455793"/>
                <a:gd name="connsiteX238" fmla="*/ 4673600 w 7759700"/>
                <a:gd name="connsiteY238" fmla="*/ 5626100 h 6455793"/>
                <a:gd name="connsiteX239" fmla="*/ 4775200 w 7759700"/>
                <a:gd name="connsiteY239" fmla="*/ 5461000 h 6455793"/>
                <a:gd name="connsiteX240" fmla="*/ 4686300 w 7759700"/>
                <a:gd name="connsiteY240" fmla="*/ 5308600 h 6455793"/>
                <a:gd name="connsiteX241" fmla="*/ 4470400 w 7759700"/>
                <a:gd name="connsiteY241" fmla="*/ 5613400 h 6455793"/>
                <a:gd name="connsiteX242" fmla="*/ 4610100 w 7759700"/>
                <a:gd name="connsiteY242" fmla="*/ 5727700 h 6455793"/>
                <a:gd name="connsiteX243" fmla="*/ 4521200 w 7759700"/>
                <a:gd name="connsiteY243" fmla="*/ 5930900 h 6455793"/>
                <a:gd name="connsiteX244" fmla="*/ 4419600 w 7759700"/>
                <a:gd name="connsiteY244" fmla="*/ 5854700 h 6455793"/>
                <a:gd name="connsiteX245" fmla="*/ 4343400 w 7759700"/>
                <a:gd name="connsiteY245" fmla="*/ 5943600 h 6455793"/>
                <a:gd name="connsiteX246" fmla="*/ 4381500 w 7759700"/>
                <a:gd name="connsiteY246" fmla="*/ 5981700 h 6455793"/>
                <a:gd name="connsiteX247" fmla="*/ 4419600 w 7759700"/>
                <a:gd name="connsiteY247" fmla="*/ 5969000 h 6455793"/>
                <a:gd name="connsiteX248" fmla="*/ 4445000 w 7759700"/>
                <a:gd name="connsiteY248" fmla="*/ 6019800 h 6455793"/>
                <a:gd name="connsiteX249" fmla="*/ 4381500 w 7759700"/>
                <a:gd name="connsiteY249" fmla="*/ 6096000 h 6455793"/>
                <a:gd name="connsiteX250" fmla="*/ 4330700 w 7759700"/>
                <a:gd name="connsiteY250" fmla="*/ 6083300 h 6455793"/>
                <a:gd name="connsiteX251" fmla="*/ 4368800 w 7759700"/>
                <a:gd name="connsiteY251" fmla="*/ 6032500 h 6455793"/>
                <a:gd name="connsiteX252" fmla="*/ 4318000 w 7759700"/>
                <a:gd name="connsiteY252" fmla="*/ 5994400 h 6455793"/>
                <a:gd name="connsiteX253" fmla="*/ 4216400 w 7759700"/>
                <a:gd name="connsiteY253" fmla="*/ 6096000 h 6455793"/>
                <a:gd name="connsiteX254" fmla="*/ 4318000 w 7759700"/>
                <a:gd name="connsiteY254" fmla="*/ 6159500 h 6455793"/>
                <a:gd name="connsiteX255" fmla="*/ 4140200 w 7759700"/>
                <a:gd name="connsiteY255" fmla="*/ 6235700 h 6455793"/>
                <a:gd name="connsiteX256" fmla="*/ 4038600 w 7759700"/>
                <a:gd name="connsiteY256" fmla="*/ 6235700 h 6455793"/>
                <a:gd name="connsiteX257" fmla="*/ 3949700 w 7759700"/>
                <a:gd name="connsiteY257" fmla="*/ 6299200 h 6455793"/>
                <a:gd name="connsiteX258" fmla="*/ 3289300 w 7759700"/>
                <a:gd name="connsiteY258" fmla="*/ 5715000 h 6455793"/>
                <a:gd name="connsiteX259" fmla="*/ 3213100 w 7759700"/>
                <a:gd name="connsiteY259" fmla="*/ 5715000 h 6455793"/>
                <a:gd name="connsiteX260" fmla="*/ 2895600 w 7759700"/>
                <a:gd name="connsiteY260" fmla="*/ 5969000 h 6455793"/>
                <a:gd name="connsiteX261" fmla="*/ 2870200 w 7759700"/>
                <a:gd name="connsiteY261" fmla="*/ 5930900 h 6455793"/>
                <a:gd name="connsiteX262" fmla="*/ 3213100 w 7759700"/>
                <a:gd name="connsiteY262" fmla="*/ 5664200 h 6455793"/>
                <a:gd name="connsiteX263" fmla="*/ 3048000 w 7759700"/>
                <a:gd name="connsiteY263" fmla="*/ 5511800 h 6455793"/>
                <a:gd name="connsiteX264" fmla="*/ 2400300 w 7759700"/>
                <a:gd name="connsiteY264" fmla="*/ 6019800 h 6455793"/>
                <a:gd name="connsiteX265" fmla="*/ 2489200 w 7759700"/>
                <a:gd name="connsiteY265" fmla="*/ 6096000 h 6455793"/>
                <a:gd name="connsiteX266" fmla="*/ 2692400 w 7759700"/>
                <a:gd name="connsiteY266" fmla="*/ 5943600 h 6455793"/>
                <a:gd name="connsiteX267" fmla="*/ 2743200 w 7759700"/>
                <a:gd name="connsiteY267" fmla="*/ 6007100 h 6455793"/>
                <a:gd name="connsiteX268" fmla="*/ 2832100 w 7759700"/>
                <a:gd name="connsiteY268" fmla="*/ 5969000 h 6455793"/>
                <a:gd name="connsiteX269" fmla="*/ 2857500 w 7759700"/>
                <a:gd name="connsiteY269" fmla="*/ 6007100 h 6455793"/>
                <a:gd name="connsiteX270" fmla="*/ 2679700 w 7759700"/>
                <a:gd name="connsiteY270" fmla="*/ 6146800 h 6455793"/>
                <a:gd name="connsiteX271" fmla="*/ 2819400 w 7759700"/>
                <a:gd name="connsiteY271" fmla="*/ 6311900 h 6455793"/>
                <a:gd name="connsiteX272" fmla="*/ 3397250 w 7759700"/>
                <a:gd name="connsiteY272" fmla="*/ 5848350 h 6455793"/>
                <a:gd name="connsiteX273" fmla="*/ 3956050 w 7759700"/>
                <a:gd name="connsiteY273" fmla="*/ 6330950 h 6455793"/>
                <a:gd name="connsiteX274" fmla="*/ 3905250 w 7759700"/>
                <a:gd name="connsiteY274" fmla="*/ 6445250 h 6455793"/>
                <a:gd name="connsiteX275" fmla="*/ 3905250 w 7759700"/>
                <a:gd name="connsiteY275" fmla="*/ 6451600 h 6455793"/>
                <a:gd name="connsiteX0" fmla="*/ 0 w 7759700"/>
                <a:gd name="connsiteY0" fmla="*/ 2133600 h 6985000"/>
                <a:gd name="connsiteX1" fmla="*/ 279400 w 7759700"/>
                <a:gd name="connsiteY1" fmla="*/ 2070100 h 6985000"/>
                <a:gd name="connsiteX2" fmla="*/ 317500 w 7759700"/>
                <a:gd name="connsiteY2" fmla="*/ 2032000 h 6985000"/>
                <a:gd name="connsiteX3" fmla="*/ 711200 w 7759700"/>
                <a:gd name="connsiteY3" fmla="*/ 1943100 h 6985000"/>
                <a:gd name="connsiteX4" fmla="*/ 850900 w 7759700"/>
                <a:gd name="connsiteY4" fmla="*/ 1828800 h 6985000"/>
                <a:gd name="connsiteX5" fmla="*/ 1257300 w 7759700"/>
                <a:gd name="connsiteY5" fmla="*/ 1854200 h 6985000"/>
                <a:gd name="connsiteX6" fmla="*/ 1511300 w 7759700"/>
                <a:gd name="connsiteY6" fmla="*/ 1714500 h 6985000"/>
                <a:gd name="connsiteX7" fmla="*/ 1511300 w 7759700"/>
                <a:gd name="connsiteY7" fmla="*/ 1714500 h 6985000"/>
                <a:gd name="connsiteX8" fmla="*/ 1676400 w 7759700"/>
                <a:gd name="connsiteY8" fmla="*/ 1701800 h 6985000"/>
                <a:gd name="connsiteX9" fmla="*/ 2006600 w 7759700"/>
                <a:gd name="connsiteY9" fmla="*/ 1651000 h 6985000"/>
                <a:gd name="connsiteX10" fmla="*/ 2095500 w 7759700"/>
                <a:gd name="connsiteY10" fmla="*/ 1612900 h 6985000"/>
                <a:gd name="connsiteX11" fmla="*/ 2095500 w 7759700"/>
                <a:gd name="connsiteY11" fmla="*/ 1562100 h 6985000"/>
                <a:gd name="connsiteX12" fmla="*/ 2057400 w 7759700"/>
                <a:gd name="connsiteY12" fmla="*/ 1562100 h 6985000"/>
                <a:gd name="connsiteX13" fmla="*/ 1993900 w 7759700"/>
                <a:gd name="connsiteY13" fmla="*/ 1435100 h 6985000"/>
                <a:gd name="connsiteX14" fmla="*/ 2133600 w 7759700"/>
                <a:gd name="connsiteY14" fmla="*/ 1333500 h 6985000"/>
                <a:gd name="connsiteX15" fmla="*/ 2070100 w 7759700"/>
                <a:gd name="connsiteY15" fmla="*/ 1320800 h 6985000"/>
                <a:gd name="connsiteX16" fmla="*/ 1981200 w 7759700"/>
                <a:gd name="connsiteY16" fmla="*/ 1320800 h 6985000"/>
                <a:gd name="connsiteX17" fmla="*/ 1968500 w 7759700"/>
                <a:gd name="connsiteY17" fmla="*/ 1244600 h 6985000"/>
                <a:gd name="connsiteX18" fmla="*/ 2120900 w 7759700"/>
                <a:gd name="connsiteY18" fmla="*/ 1244600 h 6985000"/>
                <a:gd name="connsiteX19" fmla="*/ 2171700 w 7759700"/>
                <a:gd name="connsiteY19" fmla="*/ 1219200 h 6985000"/>
                <a:gd name="connsiteX20" fmla="*/ 2108200 w 7759700"/>
                <a:gd name="connsiteY20" fmla="*/ 1130300 h 6985000"/>
                <a:gd name="connsiteX21" fmla="*/ 2120900 w 7759700"/>
                <a:gd name="connsiteY21" fmla="*/ 1066800 h 6985000"/>
                <a:gd name="connsiteX22" fmla="*/ 2222500 w 7759700"/>
                <a:gd name="connsiteY22" fmla="*/ 1016000 h 6985000"/>
                <a:gd name="connsiteX23" fmla="*/ 2362200 w 7759700"/>
                <a:gd name="connsiteY23" fmla="*/ 1066800 h 6985000"/>
                <a:gd name="connsiteX24" fmla="*/ 2400300 w 7759700"/>
                <a:gd name="connsiteY24" fmla="*/ 1117600 h 6985000"/>
                <a:gd name="connsiteX25" fmla="*/ 2362200 w 7759700"/>
                <a:gd name="connsiteY25" fmla="*/ 1193800 h 6985000"/>
                <a:gd name="connsiteX26" fmla="*/ 2362200 w 7759700"/>
                <a:gd name="connsiteY26" fmla="*/ 1447800 h 6985000"/>
                <a:gd name="connsiteX27" fmla="*/ 2628900 w 7759700"/>
                <a:gd name="connsiteY27" fmla="*/ 1676400 h 6985000"/>
                <a:gd name="connsiteX28" fmla="*/ 3073400 w 7759700"/>
                <a:gd name="connsiteY28" fmla="*/ 1638300 h 6985000"/>
                <a:gd name="connsiteX29" fmla="*/ 2971800 w 7759700"/>
                <a:gd name="connsiteY29" fmla="*/ 1435100 h 6985000"/>
                <a:gd name="connsiteX30" fmla="*/ 2806700 w 7759700"/>
                <a:gd name="connsiteY30" fmla="*/ 1485900 h 6985000"/>
                <a:gd name="connsiteX31" fmla="*/ 2768600 w 7759700"/>
                <a:gd name="connsiteY31" fmla="*/ 1435100 h 6985000"/>
                <a:gd name="connsiteX32" fmla="*/ 2933700 w 7759700"/>
                <a:gd name="connsiteY32" fmla="*/ 1384300 h 6985000"/>
                <a:gd name="connsiteX33" fmla="*/ 2870200 w 7759700"/>
                <a:gd name="connsiteY33" fmla="*/ 1270000 h 6985000"/>
                <a:gd name="connsiteX34" fmla="*/ 2730500 w 7759700"/>
                <a:gd name="connsiteY34" fmla="*/ 1320800 h 6985000"/>
                <a:gd name="connsiteX35" fmla="*/ 2705100 w 7759700"/>
                <a:gd name="connsiteY35" fmla="*/ 1270000 h 6985000"/>
                <a:gd name="connsiteX36" fmla="*/ 2832100 w 7759700"/>
                <a:gd name="connsiteY36" fmla="*/ 1219200 h 6985000"/>
                <a:gd name="connsiteX37" fmla="*/ 2781300 w 7759700"/>
                <a:gd name="connsiteY37" fmla="*/ 1155700 h 6985000"/>
                <a:gd name="connsiteX38" fmla="*/ 2641600 w 7759700"/>
                <a:gd name="connsiteY38" fmla="*/ 1181100 h 6985000"/>
                <a:gd name="connsiteX39" fmla="*/ 2641600 w 7759700"/>
                <a:gd name="connsiteY39" fmla="*/ 1155700 h 6985000"/>
                <a:gd name="connsiteX40" fmla="*/ 2768600 w 7759700"/>
                <a:gd name="connsiteY40" fmla="*/ 1092200 h 6985000"/>
                <a:gd name="connsiteX41" fmla="*/ 2692400 w 7759700"/>
                <a:gd name="connsiteY41" fmla="*/ 1003300 h 6985000"/>
                <a:gd name="connsiteX42" fmla="*/ 2514600 w 7759700"/>
                <a:gd name="connsiteY42" fmla="*/ 1041400 h 6985000"/>
                <a:gd name="connsiteX43" fmla="*/ 2514600 w 7759700"/>
                <a:gd name="connsiteY43" fmla="*/ 1104900 h 6985000"/>
                <a:gd name="connsiteX44" fmla="*/ 2463800 w 7759700"/>
                <a:gd name="connsiteY44" fmla="*/ 1104900 h 6985000"/>
                <a:gd name="connsiteX45" fmla="*/ 2336800 w 7759700"/>
                <a:gd name="connsiteY45" fmla="*/ 1028700 h 6985000"/>
                <a:gd name="connsiteX46" fmla="*/ 2400300 w 7759700"/>
                <a:gd name="connsiteY46" fmla="*/ 952500 h 6985000"/>
                <a:gd name="connsiteX47" fmla="*/ 2463800 w 7759700"/>
                <a:gd name="connsiteY47" fmla="*/ 965200 h 6985000"/>
                <a:gd name="connsiteX48" fmla="*/ 2616200 w 7759700"/>
                <a:gd name="connsiteY48" fmla="*/ 876300 h 6985000"/>
                <a:gd name="connsiteX49" fmla="*/ 2590800 w 7759700"/>
                <a:gd name="connsiteY49" fmla="*/ 812800 h 6985000"/>
                <a:gd name="connsiteX50" fmla="*/ 2654300 w 7759700"/>
                <a:gd name="connsiteY50" fmla="*/ 787400 h 6985000"/>
                <a:gd name="connsiteX51" fmla="*/ 2692400 w 7759700"/>
                <a:gd name="connsiteY51" fmla="*/ 812800 h 6985000"/>
                <a:gd name="connsiteX52" fmla="*/ 2933700 w 7759700"/>
                <a:gd name="connsiteY52" fmla="*/ 812800 h 6985000"/>
                <a:gd name="connsiteX53" fmla="*/ 2908300 w 7759700"/>
                <a:gd name="connsiteY53" fmla="*/ 749300 h 6985000"/>
                <a:gd name="connsiteX54" fmla="*/ 2959100 w 7759700"/>
                <a:gd name="connsiteY54" fmla="*/ 660400 h 6985000"/>
                <a:gd name="connsiteX55" fmla="*/ 3048000 w 7759700"/>
                <a:gd name="connsiteY55" fmla="*/ 660400 h 6985000"/>
                <a:gd name="connsiteX56" fmla="*/ 3302000 w 7759700"/>
                <a:gd name="connsiteY56" fmla="*/ 635000 h 6985000"/>
                <a:gd name="connsiteX57" fmla="*/ 3454400 w 7759700"/>
                <a:gd name="connsiteY57" fmla="*/ 622300 h 6985000"/>
                <a:gd name="connsiteX58" fmla="*/ 3454400 w 7759700"/>
                <a:gd name="connsiteY58" fmla="*/ 622300 h 6985000"/>
                <a:gd name="connsiteX59" fmla="*/ 3454400 w 7759700"/>
                <a:gd name="connsiteY59" fmla="*/ 546100 h 6985000"/>
                <a:gd name="connsiteX60" fmla="*/ 3530600 w 7759700"/>
                <a:gd name="connsiteY60" fmla="*/ 546100 h 6985000"/>
                <a:gd name="connsiteX61" fmla="*/ 3517900 w 7759700"/>
                <a:gd name="connsiteY61" fmla="*/ 711200 h 6985000"/>
                <a:gd name="connsiteX62" fmla="*/ 3365500 w 7759700"/>
                <a:gd name="connsiteY62" fmla="*/ 723900 h 6985000"/>
                <a:gd name="connsiteX63" fmla="*/ 3187700 w 7759700"/>
                <a:gd name="connsiteY63" fmla="*/ 800100 h 6985000"/>
                <a:gd name="connsiteX64" fmla="*/ 3213100 w 7759700"/>
                <a:gd name="connsiteY64" fmla="*/ 1092200 h 6985000"/>
                <a:gd name="connsiteX65" fmla="*/ 3822700 w 7759700"/>
                <a:gd name="connsiteY65" fmla="*/ 1041400 h 6985000"/>
                <a:gd name="connsiteX66" fmla="*/ 3797300 w 7759700"/>
                <a:gd name="connsiteY66" fmla="*/ 901700 h 6985000"/>
                <a:gd name="connsiteX67" fmla="*/ 3657600 w 7759700"/>
                <a:gd name="connsiteY67" fmla="*/ 876300 h 6985000"/>
                <a:gd name="connsiteX68" fmla="*/ 3644900 w 7759700"/>
                <a:gd name="connsiteY68" fmla="*/ 838200 h 6985000"/>
                <a:gd name="connsiteX69" fmla="*/ 3797300 w 7759700"/>
                <a:gd name="connsiteY69" fmla="*/ 863600 h 6985000"/>
                <a:gd name="connsiteX70" fmla="*/ 3797300 w 7759700"/>
                <a:gd name="connsiteY70" fmla="*/ 749300 h 6985000"/>
                <a:gd name="connsiteX71" fmla="*/ 3568700 w 7759700"/>
                <a:gd name="connsiteY71" fmla="*/ 698500 h 6985000"/>
                <a:gd name="connsiteX72" fmla="*/ 3581400 w 7759700"/>
                <a:gd name="connsiteY72" fmla="*/ 609600 h 6985000"/>
                <a:gd name="connsiteX73" fmla="*/ 3759200 w 7759700"/>
                <a:gd name="connsiteY73" fmla="*/ 571500 h 6985000"/>
                <a:gd name="connsiteX74" fmla="*/ 3759200 w 7759700"/>
                <a:gd name="connsiteY74" fmla="*/ 444500 h 6985000"/>
                <a:gd name="connsiteX75" fmla="*/ 3733800 w 7759700"/>
                <a:gd name="connsiteY75" fmla="*/ 419100 h 6985000"/>
                <a:gd name="connsiteX76" fmla="*/ 3848100 w 7759700"/>
                <a:gd name="connsiteY76" fmla="*/ 355600 h 6985000"/>
                <a:gd name="connsiteX77" fmla="*/ 3860800 w 7759700"/>
                <a:gd name="connsiteY77" fmla="*/ 571500 h 6985000"/>
                <a:gd name="connsiteX78" fmla="*/ 4343400 w 7759700"/>
                <a:gd name="connsiteY78" fmla="*/ 571500 h 6985000"/>
                <a:gd name="connsiteX79" fmla="*/ 4330700 w 7759700"/>
                <a:gd name="connsiteY79" fmla="*/ 330200 h 6985000"/>
                <a:gd name="connsiteX80" fmla="*/ 4394200 w 7759700"/>
                <a:gd name="connsiteY80" fmla="*/ 330200 h 6985000"/>
                <a:gd name="connsiteX81" fmla="*/ 4419600 w 7759700"/>
                <a:gd name="connsiteY81" fmla="*/ 457200 h 6985000"/>
                <a:gd name="connsiteX82" fmla="*/ 4584700 w 7759700"/>
                <a:gd name="connsiteY82" fmla="*/ 444500 h 6985000"/>
                <a:gd name="connsiteX83" fmla="*/ 4686300 w 7759700"/>
                <a:gd name="connsiteY83" fmla="*/ 342900 h 6985000"/>
                <a:gd name="connsiteX84" fmla="*/ 4711700 w 7759700"/>
                <a:gd name="connsiteY84" fmla="*/ 647700 h 6985000"/>
                <a:gd name="connsiteX85" fmla="*/ 4864100 w 7759700"/>
                <a:gd name="connsiteY85" fmla="*/ 469900 h 6985000"/>
                <a:gd name="connsiteX86" fmla="*/ 5067300 w 7759700"/>
                <a:gd name="connsiteY86" fmla="*/ 596900 h 6985000"/>
                <a:gd name="connsiteX87" fmla="*/ 4876800 w 7759700"/>
                <a:gd name="connsiteY87" fmla="*/ 723900 h 6985000"/>
                <a:gd name="connsiteX88" fmla="*/ 5016500 w 7759700"/>
                <a:gd name="connsiteY88" fmla="*/ 889000 h 6985000"/>
                <a:gd name="connsiteX89" fmla="*/ 5156200 w 7759700"/>
                <a:gd name="connsiteY89" fmla="*/ 736600 h 6985000"/>
                <a:gd name="connsiteX90" fmla="*/ 5168900 w 7759700"/>
                <a:gd name="connsiteY90" fmla="*/ 762000 h 6985000"/>
                <a:gd name="connsiteX91" fmla="*/ 5105400 w 7759700"/>
                <a:gd name="connsiteY91" fmla="*/ 1016000 h 6985000"/>
                <a:gd name="connsiteX92" fmla="*/ 5181600 w 7759700"/>
                <a:gd name="connsiteY92" fmla="*/ 1054100 h 6985000"/>
                <a:gd name="connsiteX93" fmla="*/ 5181600 w 7759700"/>
                <a:gd name="connsiteY93" fmla="*/ 1054100 h 6985000"/>
                <a:gd name="connsiteX94" fmla="*/ 5257800 w 7759700"/>
                <a:gd name="connsiteY94" fmla="*/ 800100 h 6985000"/>
                <a:gd name="connsiteX95" fmla="*/ 5448300 w 7759700"/>
                <a:gd name="connsiteY95" fmla="*/ 825500 h 6985000"/>
                <a:gd name="connsiteX96" fmla="*/ 5549900 w 7759700"/>
                <a:gd name="connsiteY96" fmla="*/ 673100 h 6985000"/>
                <a:gd name="connsiteX97" fmla="*/ 5549900 w 7759700"/>
                <a:gd name="connsiteY97" fmla="*/ 673100 h 6985000"/>
                <a:gd name="connsiteX98" fmla="*/ 5689600 w 7759700"/>
                <a:gd name="connsiteY98" fmla="*/ 647700 h 6985000"/>
                <a:gd name="connsiteX99" fmla="*/ 5461000 w 7759700"/>
                <a:gd name="connsiteY99" fmla="*/ 965200 h 6985000"/>
                <a:gd name="connsiteX100" fmla="*/ 5194300 w 7759700"/>
                <a:gd name="connsiteY100" fmla="*/ 1054100 h 6985000"/>
                <a:gd name="connsiteX101" fmla="*/ 5219700 w 7759700"/>
                <a:gd name="connsiteY101" fmla="*/ 1130300 h 6985000"/>
                <a:gd name="connsiteX102" fmla="*/ 5549900 w 7759700"/>
                <a:gd name="connsiteY102" fmla="*/ 1041400 h 6985000"/>
                <a:gd name="connsiteX103" fmla="*/ 5740400 w 7759700"/>
                <a:gd name="connsiteY103" fmla="*/ 698500 h 6985000"/>
                <a:gd name="connsiteX104" fmla="*/ 5842000 w 7759700"/>
                <a:gd name="connsiteY104" fmla="*/ 850900 h 6985000"/>
                <a:gd name="connsiteX105" fmla="*/ 5981700 w 7759700"/>
                <a:gd name="connsiteY105" fmla="*/ 927100 h 6985000"/>
                <a:gd name="connsiteX106" fmla="*/ 6337300 w 7759700"/>
                <a:gd name="connsiteY106" fmla="*/ 787400 h 6985000"/>
                <a:gd name="connsiteX107" fmla="*/ 7099300 w 7759700"/>
                <a:gd name="connsiteY107" fmla="*/ 304800 h 6985000"/>
                <a:gd name="connsiteX108" fmla="*/ 7404100 w 7759700"/>
                <a:gd name="connsiteY108" fmla="*/ 266700 h 6985000"/>
                <a:gd name="connsiteX109" fmla="*/ 7645400 w 7759700"/>
                <a:gd name="connsiteY109" fmla="*/ 0 h 6985000"/>
                <a:gd name="connsiteX110" fmla="*/ 7759700 w 7759700"/>
                <a:gd name="connsiteY110" fmla="*/ 0 h 6985000"/>
                <a:gd name="connsiteX111" fmla="*/ 7620000 w 7759700"/>
                <a:gd name="connsiteY111" fmla="*/ 38100 h 6985000"/>
                <a:gd name="connsiteX112" fmla="*/ 7442200 w 7759700"/>
                <a:gd name="connsiteY112" fmla="*/ 266700 h 6985000"/>
                <a:gd name="connsiteX113" fmla="*/ 7061200 w 7759700"/>
                <a:gd name="connsiteY113" fmla="*/ 368300 h 6985000"/>
                <a:gd name="connsiteX114" fmla="*/ 6807200 w 7759700"/>
                <a:gd name="connsiteY114" fmla="*/ 584200 h 6985000"/>
                <a:gd name="connsiteX115" fmla="*/ 6540500 w 7759700"/>
                <a:gd name="connsiteY115" fmla="*/ 762000 h 6985000"/>
                <a:gd name="connsiteX116" fmla="*/ 6210300 w 7759700"/>
                <a:gd name="connsiteY116" fmla="*/ 965200 h 6985000"/>
                <a:gd name="connsiteX117" fmla="*/ 5778500 w 7759700"/>
                <a:gd name="connsiteY117" fmla="*/ 1155700 h 6985000"/>
                <a:gd name="connsiteX118" fmla="*/ 5829300 w 7759700"/>
                <a:gd name="connsiteY118" fmla="*/ 1244600 h 6985000"/>
                <a:gd name="connsiteX119" fmla="*/ 6096000 w 7759700"/>
                <a:gd name="connsiteY119" fmla="*/ 1117600 h 6985000"/>
                <a:gd name="connsiteX120" fmla="*/ 6083300 w 7759700"/>
                <a:gd name="connsiteY120" fmla="*/ 1168400 h 6985000"/>
                <a:gd name="connsiteX121" fmla="*/ 5905500 w 7759700"/>
                <a:gd name="connsiteY121" fmla="*/ 1282700 h 6985000"/>
                <a:gd name="connsiteX122" fmla="*/ 5905500 w 7759700"/>
                <a:gd name="connsiteY122" fmla="*/ 1371600 h 6985000"/>
                <a:gd name="connsiteX123" fmla="*/ 5892800 w 7759700"/>
                <a:gd name="connsiteY123" fmla="*/ 1473200 h 6985000"/>
                <a:gd name="connsiteX124" fmla="*/ 5753100 w 7759700"/>
                <a:gd name="connsiteY124" fmla="*/ 1498600 h 6985000"/>
                <a:gd name="connsiteX125" fmla="*/ 5816600 w 7759700"/>
                <a:gd name="connsiteY125" fmla="*/ 1320800 h 6985000"/>
                <a:gd name="connsiteX126" fmla="*/ 5702300 w 7759700"/>
                <a:gd name="connsiteY126" fmla="*/ 1219200 h 6985000"/>
                <a:gd name="connsiteX127" fmla="*/ 5448300 w 7759700"/>
                <a:gd name="connsiteY127" fmla="*/ 1295400 h 6985000"/>
                <a:gd name="connsiteX128" fmla="*/ 5422900 w 7759700"/>
                <a:gd name="connsiteY128" fmla="*/ 1397000 h 6985000"/>
                <a:gd name="connsiteX129" fmla="*/ 5651500 w 7759700"/>
                <a:gd name="connsiteY129" fmla="*/ 1460500 h 6985000"/>
                <a:gd name="connsiteX130" fmla="*/ 5562600 w 7759700"/>
                <a:gd name="connsiteY130" fmla="*/ 1524000 h 6985000"/>
                <a:gd name="connsiteX131" fmla="*/ 5283200 w 7759700"/>
                <a:gd name="connsiteY131" fmla="*/ 1460500 h 6985000"/>
                <a:gd name="connsiteX132" fmla="*/ 5168900 w 7759700"/>
                <a:gd name="connsiteY132" fmla="*/ 1574800 h 6985000"/>
                <a:gd name="connsiteX133" fmla="*/ 5270500 w 7759700"/>
                <a:gd name="connsiteY133" fmla="*/ 1778000 h 6985000"/>
                <a:gd name="connsiteX134" fmla="*/ 5511800 w 7759700"/>
                <a:gd name="connsiteY134" fmla="*/ 1790700 h 6985000"/>
                <a:gd name="connsiteX135" fmla="*/ 5689600 w 7759700"/>
                <a:gd name="connsiteY135" fmla="*/ 1574800 h 6985000"/>
                <a:gd name="connsiteX136" fmla="*/ 5600700 w 7759700"/>
                <a:gd name="connsiteY136" fmla="*/ 1549400 h 6985000"/>
                <a:gd name="connsiteX137" fmla="*/ 5664200 w 7759700"/>
                <a:gd name="connsiteY137" fmla="*/ 1473200 h 6985000"/>
                <a:gd name="connsiteX138" fmla="*/ 5753100 w 7759700"/>
                <a:gd name="connsiteY138" fmla="*/ 1549400 h 6985000"/>
                <a:gd name="connsiteX139" fmla="*/ 5892800 w 7759700"/>
                <a:gd name="connsiteY139" fmla="*/ 1524000 h 6985000"/>
                <a:gd name="connsiteX140" fmla="*/ 6096000 w 7759700"/>
                <a:gd name="connsiteY140" fmla="*/ 1498600 h 6985000"/>
                <a:gd name="connsiteX141" fmla="*/ 6324600 w 7759700"/>
                <a:gd name="connsiteY141" fmla="*/ 1257300 h 6985000"/>
                <a:gd name="connsiteX142" fmla="*/ 6515100 w 7759700"/>
                <a:gd name="connsiteY142" fmla="*/ 1130300 h 6985000"/>
                <a:gd name="connsiteX143" fmla="*/ 6692900 w 7759700"/>
                <a:gd name="connsiteY143" fmla="*/ 1104900 h 6985000"/>
                <a:gd name="connsiteX144" fmla="*/ 6502400 w 7759700"/>
                <a:gd name="connsiteY144" fmla="*/ 1181100 h 6985000"/>
                <a:gd name="connsiteX145" fmla="*/ 6438900 w 7759700"/>
                <a:gd name="connsiteY145" fmla="*/ 1308100 h 6985000"/>
                <a:gd name="connsiteX146" fmla="*/ 6286500 w 7759700"/>
                <a:gd name="connsiteY146" fmla="*/ 1409700 h 6985000"/>
                <a:gd name="connsiteX147" fmla="*/ 6108700 w 7759700"/>
                <a:gd name="connsiteY147" fmla="*/ 1587500 h 6985000"/>
                <a:gd name="connsiteX148" fmla="*/ 6096000 w 7759700"/>
                <a:gd name="connsiteY148" fmla="*/ 1676400 h 6985000"/>
                <a:gd name="connsiteX149" fmla="*/ 6235700 w 7759700"/>
                <a:gd name="connsiteY149" fmla="*/ 1651000 h 6985000"/>
                <a:gd name="connsiteX150" fmla="*/ 6362700 w 7759700"/>
                <a:gd name="connsiteY150" fmla="*/ 1714500 h 6985000"/>
                <a:gd name="connsiteX151" fmla="*/ 6464300 w 7759700"/>
                <a:gd name="connsiteY151" fmla="*/ 1905000 h 6985000"/>
                <a:gd name="connsiteX152" fmla="*/ 6477000 w 7759700"/>
                <a:gd name="connsiteY152" fmla="*/ 2133600 h 6985000"/>
                <a:gd name="connsiteX153" fmla="*/ 6388100 w 7759700"/>
                <a:gd name="connsiteY153" fmla="*/ 2260600 h 6985000"/>
                <a:gd name="connsiteX154" fmla="*/ 6362700 w 7759700"/>
                <a:gd name="connsiteY154" fmla="*/ 2019300 h 6985000"/>
                <a:gd name="connsiteX155" fmla="*/ 6299200 w 7759700"/>
                <a:gd name="connsiteY155" fmla="*/ 1828800 h 6985000"/>
                <a:gd name="connsiteX156" fmla="*/ 6146800 w 7759700"/>
                <a:gd name="connsiteY156" fmla="*/ 1790700 h 6985000"/>
                <a:gd name="connsiteX157" fmla="*/ 5981700 w 7759700"/>
                <a:gd name="connsiteY157" fmla="*/ 1803400 h 6985000"/>
                <a:gd name="connsiteX158" fmla="*/ 5905500 w 7759700"/>
                <a:gd name="connsiteY158" fmla="*/ 1765300 h 6985000"/>
                <a:gd name="connsiteX159" fmla="*/ 5575300 w 7759700"/>
                <a:gd name="connsiteY159" fmla="*/ 1905000 h 6985000"/>
                <a:gd name="connsiteX160" fmla="*/ 5626100 w 7759700"/>
                <a:gd name="connsiteY160" fmla="*/ 2044700 h 6985000"/>
                <a:gd name="connsiteX161" fmla="*/ 5664200 w 7759700"/>
                <a:gd name="connsiteY161" fmla="*/ 2032000 h 6985000"/>
                <a:gd name="connsiteX162" fmla="*/ 5842000 w 7759700"/>
                <a:gd name="connsiteY162" fmla="*/ 1943100 h 6985000"/>
                <a:gd name="connsiteX163" fmla="*/ 5867400 w 7759700"/>
                <a:gd name="connsiteY163" fmla="*/ 1968500 h 6985000"/>
                <a:gd name="connsiteX164" fmla="*/ 5753100 w 7759700"/>
                <a:gd name="connsiteY164" fmla="*/ 2070100 h 6985000"/>
                <a:gd name="connsiteX165" fmla="*/ 5803900 w 7759700"/>
                <a:gd name="connsiteY165" fmla="*/ 2146300 h 6985000"/>
                <a:gd name="connsiteX166" fmla="*/ 5969000 w 7759700"/>
                <a:gd name="connsiteY166" fmla="*/ 2133600 h 6985000"/>
                <a:gd name="connsiteX167" fmla="*/ 6007100 w 7759700"/>
                <a:gd name="connsiteY167" fmla="*/ 2222500 h 6985000"/>
                <a:gd name="connsiteX168" fmla="*/ 6197600 w 7759700"/>
                <a:gd name="connsiteY168" fmla="*/ 2184400 h 6985000"/>
                <a:gd name="connsiteX169" fmla="*/ 6159500 w 7759700"/>
                <a:gd name="connsiteY169" fmla="*/ 2336800 h 6985000"/>
                <a:gd name="connsiteX170" fmla="*/ 6096000 w 7759700"/>
                <a:gd name="connsiteY170" fmla="*/ 2374900 h 6985000"/>
                <a:gd name="connsiteX171" fmla="*/ 6070600 w 7759700"/>
                <a:gd name="connsiteY171" fmla="*/ 2298700 h 6985000"/>
                <a:gd name="connsiteX172" fmla="*/ 5600700 w 7759700"/>
                <a:gd name="connsiteY172" fmla="*/ 2247900 h 6985000"/>
                <a:gd name="connsiteX173" fmla="*/ 5715000 w 7759700"/>
                <a:gd name="connsiteY173" fmla="*/ 2413000 h 6985000"/>
                <a:gd name="connsiteX174" fmla="*/ 6337300 w 7759700"/>
                <a:gd name="connsiteY174" fmla="*/ 2413000 h 6985000"/>
                <a:gd name="connsiteX175" fmla="*/ 6985000 w 7759700"/>
                <a:gd name="connsiteY175" fmla="*/ 2667000 h 6985000"/>
                <a:gd name="connsiteX176" fmla="*/ 6413500 w 7759700"/>
                <a:gd name="connsiteY176" fmla="*/ 2514600 h 6985000"/>
                <a:gd name="connsiteX177" fmla="*/ 6248400 w 7759700"/>
                <a:gd name="connsiteY177" fmla="*/ 2527300 h 6985000"/>
                <a:gd name="connsiteX178" fmla="*/ 6375400 w 7759700"/>
                <a:gd name="connsiteY178" fmla="*/ 2616200 h 6985000"/>
                <a:gd name="connsiteX179" fmla="*/ 6350000 w 7759700"/>
                <a:gd name="connsiteY179" fmla="*/ 2717800 h 6985000"/>
                <a:gd name="connsiteX180" fmla="*/ 6032500 w 7759700"/>
                <a:gd name="connsiteY180" fmla="*/ 2552700 h 6985000"/>
                <a:gd name="connsiteX181" fmla="*/ 6070600 w 7759700"/>
                <a:gd name="connsiteY181" fmla="*/ 2794000 h 6985000"/>
                <a:gd name="connsiteX182" fmla="*/ 6273800 w 7759700"/>
                <a:gd name="connsiteY182" fmla="*/ 2844800 h 6985000"/>
                <a:gd name="connsiteX183" fmla="*/ 6540500 w 7759700"/>
                <a:gd name="connsiteY183" fmla="*/ 2844800 h 6985000"/>
                <a:gd name="connsiteX184" fmla="*/ 6629400 w 7759700"/>
                <a:gd name="connsiteY184" fmla="*/ 2857500 h 6985000"/>
                <a:gd name="connsiteX185" fmla="*/ 6591300 w 7759700"/>
                <a:gd name="connsiteY185" fmla="*/ 2933700 h 6985000"/>
                <a:gd name="connsiteX186" fmla="*/ 6426200 w 7759700"/>
                <a:gd name="connsiteY186" fmla="*/ 2984500 h 6985000"/>
                <a:gd name="connsiteX187" fmla="*/ 6489700 w 7759700"/>
                <a:gd name="connsiteY187" fmla="*/ 3111500 h 6985000"/>
                <a:gd name="connsiteX188" fmla="*/ 6451600 w 7759700"/>
                <a:gd name="connsiteY188" fmla="*/ 3238500 h 6985000"/>
                <a:gd name="connsiteX189" fmla="*/ 6540500 w 7759700"/>
                <a:gd name="connsiteY189" fmla="*/ 3302000 h 6985000"/>
                <a:gd name="connsiteX190" fmla="*/ 6464300 w 7759700"/>
                <a:gd name="connsiteY190" fmla="*/ 3327400 h 6985000"/>
                <a:gd name="connsiteX191" fmla="*/ 6362700 w 7759700"/>
                <a:gd name="connsiteY191" fmla="*/ 3289300 h 6985000"/>
                <a:gd name="connsiteX192" fmla="*/ 6324600 w 7759700"/>
                <a:gd name="connsiteY192" fmla="*/ 2984500 h 6985000"/>
                <a:gd name="connsiteX193" fmla="*/ 6070600 w 7759700"/>
                <a:gd name="connsiteY193" fmla="*/ 2908300 h 6985000"/>
                <a:gd name="connsiteX194" fmla="*/ 6146800 w 7759700"/>
                <a:gd name="connsiteY194" fmla="*/ 3251200 h 6985000"/>
                <a:gd name="connsiteX195" fmla="*/ 5969000 w 7759700"/>
                <a:gd name="connsiteY195" fmla="*/ 3263900 h 6985000"/>
                <a:gd name="connsiteX196" fmla="*/ 5892800 w 7759700"/>
                <a:gd name="connsiteY196" fmla="*/ 2781300 h 6985000"/>
                <a:gd name="connsiteX197" fmla="*/ 5689600 w 7759700"/>
                <a:gd name="connsiteY197" fmla="*/ 2679700 h 6985000"/>
                <a:gd name="connsiteX198" fmla="*/ 5791200 w 7759700"/>
                <a:gd name="connsiteY198" fmla="*/ 3441700 h 6985000"/>
                <a:gd name="connsiteX199" fmla="*/ 6070600 w 7759700"/>
                <a:gd name="connsiteY199" fmla="*/ 3429000 h 6985000"/>
                <a:gd name="connsiteX200" fmla="*/ 6388100 w 7759700"/>
                <a:gd name="connsiteY200" fmla="*/ 3479800 h 6985000"/>
                <a:gd name="connsiteX201" fmla="*/ 6324600 w 7759700"/>
                <a:gd name="connsiteY201" fmla="*/ 3606800 h 6985000"/>
                <a:gd name="connsiteX202" fmla="*/ 6159500 w 7759700"/>
                <a:gd name="connsiteY202" fmla="*/ 3581400 h 6985000"/>
                <a:gd name="connsiteX203" fmla="*/ 6007100 w 7759700"/>
                <a:gd name="connsiteY203" fmla="*/ 3886200 h 6985000"/>
                <a:gd name="connsiteX204" fmla="*/ 5829300 w 7759700"/>
                <a:gd name="connsiteY204" fmla="*/ 3822700 h 6985000"/>
                <a:gd name="connsiteX205" fmla="*/ 5905500 w 7759700"/>
                <a:gd name="connsiteY205" fmla="*/ 3657600 h 6985000"/>
                <a:gd name="connsiteX206" fmla="*/ 5791200 w 7759700"/>
                <a:gd name="connsiteY206" fmla="*/ 3568700 h 6985000"/>
                <a:gd name="connsiteX207" fmla="*/ 5600700 w 7759700"/>
                <a:gd name="connsiteY207" fmla="*/ 3898900 h 6985000"/>
                <a:gd name="connsiteX208" fmla="*/ 5727700 w 7759700"/>
                <a:gd name="connsiteY208" fmla="*/ 4000500 h 6985000"/>
                <a:gd name="connsiteX209" fmla="*/ 5994400 w 7759700"/>
                <a:gd name="connsiteY209" fmla="*/ 4165600 h 6985000"/>
                <a:gd name="connsiteX210" fmla="*/ 5943600 w 7759700"/>
                <a:gd name="connsiteY210" fmla="*/ 4241800 h 6985000"/>
                <a:gd name="connsiteX211" fmla="*/ 5829300 w 7759700"/>
                <a:gd name="connsiteY211" fmla="*/ 4203700 h 6985000"/>
                <a:gd name="connsiteX212" fmla="*/ 5676900 w 7759700"/>
                <a:gd name="connsiteY212" fmla="*/ 4305300 h 6985000"/>
                <a:gd name="connsiteX213" fmla="*/ 5613400 w 7759700"/>
                <a:gd name="connsiteY213" fmla="*/ 4267200 h 6985000"/>
                <a:gd name="connsiteX214" fmla="*/ 5664200 w 7759700"/>
                <a:gd name="connsiteY214" fmla="*/ 4114800 h 6985000"/>
                <a:gd name="connsiteX215" fmla="*/ 5537200 w 7759700"/>
                <a:gd name="connsiteY215" fmla="*/ 4000500 h 6985000"/>
                <a:gd name="connsiteX216" fmla="*/ 5461000 w 7759700"/>
                <a:gd name="connsiteY216" fmla="*/ 4178300 h 6985000"/>
                <a:gd name="connsiteX217" fmla="*/ 5613400 w 7759700"/>
                <a:gd name="connsiteY217" fmla="*/ 4356100 h 6985000"/>
                <a:gd name="connsiteX218" fmla="*/ 5448300 w 7759700"/>
                <a:gd name="connsiteY218" fmla="*/ 4483100 h 6985000"/>
                <a:gd name="connsiteX219" fmla="*/ 5346700 w 7759700"/>
                <a:gd name="connsiteY219" fmla="*/ 4406900 h 6985000"/>
                <a:gd name="connsiteX220" fmla="*/ 5410200 w 7759700"/>
                <a:gd name="connsiteY220" fmla="*/ 4305300 h 6985000"/>
                <a:gd name="connsiteX221" fmla="*/ 5295900 w 7759700"/>
                <a:gd name="connsiteY221" fmla="*/ 4013200 h 6985000"/>
                <a:gd name="connsiteX222" fmla="*/ 5080000 w 7759700"/>
                <a:gd name="connsiteY222" fmla="*/ 4305300 h 6985000"/>
                <a:gd name="connsiteX223" fmla="*/ 5410200 w 7759700"/>
                <a:gd name="connsiteY223" fmla="*/ 4559300 h 6985000"/>
                <a:gd name="connsiteX224" fmla="*/ 5334000 w 7759700"/>
                <a:gd name="connsiteY224" fmla="*/ 4610100 h 6985000"/>
                <a:gd name="connsiteX225" fmla="*/ 5194300 w 7759700"/>
                <a:gd name="connsiteY225" fmla="*/ 4495800 h 6985000"/>
                <a:gd name="connsiteX226" fmla="*/ 5143500 w 7759700"/>
                <a:gd name="connsiteY226" fmla="*/ 4660900 h 6985000"/>
                <a:gd name="connsiteX227" fmla="*/ 5156200 w 7759700"/>
                <a:gd name="connsiteY227" fmla="*/ 4800600 h 6985000"/>
                <a:gd name="connsiteX228" fmla="*/ 5232400 w 7759700"/>
                <a:gd name="connsiteY228" fmla="*/ 4914900 h 6985000"/>
                <a:gd name="connsiteX229" fmla="*/ 5219700 w 7759700"/>
                <a:gd name="connsiteY229" fmla="*/ 5105400 h 6985000"/>
                <a:gd name="connsiteX230" fmla="*/ 5092700 w 7759700"/>
                <a:gd name="connsiteY230" fmla="*/ 5016500 h 6985000"/>
                <a:gd name="connsiteX231" fmla="*/ 5029200 w 7759700"/>
                <a:gd name="connsiteY231" fmla="*/ 5054600 h 6985000"/>
                <a:gd name="connsiteX232" fmla="*/ 5130800 w 7759700"/>
                <a:gd name="connsiteY232" fmla="*/ 5194300 h 6985000"/>
                <a:gd name="connsiteX233" fmla="*/ 5041900 w 7759700"/>
                <a:gd name="connsiteY233" fmla="*/ 5232400 h 6985000"/>
                <a:gd name="connsiteX234" fmla="*/ 4914900 w 7759700"/>
                <a:gd name="connsiteY234" fmla="*/ 5041900 h 6985000"/>
                <a:gd name="connsiteX235" fmla="*/ 4826000 w 7759700"/>
                <a:gd name="connsiteY235" fmla="*/ 5295900 h 6985000"/>
                <a:gd name="connsiteX236" fmla="*/ 4953000 w 7759700"/>
                <a:gd name="connsiteY236" fmla="*/ 5410200 h 6985000"/>
                <a:gd name="connsiteX237" fmla="*/ 4813300 w 7759700"/>
                <a:gd name="connsiteY237" fmla="*/ 5651500 h 6985000"/>
                <a:gd name="connsiteX238" fmla="*/ 4673600 w 7759700"/>
                <a:gd name="connsiteY238" fmla="*/ 5626100 h 6985000"/>
                <a:gd name="connsiteX239" fmla="*/ 4775200 w 7759700"/>
                <a:gd name="connsiteY239" fmla="*/ 5461000 h 6985000"/>
                <a:gd name="connsiteX240" fmla="*/ 4686300 w 7759700"/>
                <a:gd name="connsiteY240" fmla="*/ 5308600 h 6985000"/>
                <a:gd name="connsiteX241" fmla="*/ 4470400 w 7759700"/>
                <a:gd name="connsiteY241" fmla="*/ 5613400 h 6985000"/>
                <a:gd name="connsiteX242" fmla="*/ 4610100 w 7759700"/>
                <a:gd name="connsiteY242" fmla="*/ 5727700 h 6985000"/>
                <a:gd name="connsiteX243" fmla="*/ 4521200 w 7759700"/>
                <a:gd name="connsiteY243" fmla="*/ 5930900 h 6985000"/>
                <a:gd name="connsiteX244" fmla="*/ 4419600 w 7759700"/>
                <a:gd name="connsiteY244" fmla="*/ 5854700 h 6985000"/>
                <a:gd name="connsiteX245" fmla="*/ 4343400 w 7759700"/>
                <a:gd name="connsiteY245" fmla="*/ 5943600 h 6985000"/>
                <a:gd name="connsiteX246" fmla="*/ 4381500 w 7759700"/>
                <a:gd name="connsiteY246" fmla="*/ 5981700 h 6985000"/>
                <a:gd name="connsiteX247" fmla="*/ 4419600 w 7759700"/>
                <a:gd name="connsiteY247" fmla="*/ 5969000 h 6985000"/>
                <a:gd name="connsiteX248" fmla="*/ 4445000 w 7759700"/>
                <a:gd name="connsiteY248" fmla="*/ 6019800 h 6985000"/>
                <a:gd name="connsiteX249" fmla="*/ 4381500 w 7759700"/>
                <a:gd name="connsiteY249" fmla="*/ 6096000 h 6985000"/>
                <a:gd name="connsiteX250" fmla="*/ 4330700 w 7759700"/>
                <a:gd name="connsiteY250" fmla="*/ 6083300 h 6985000"/>
                <a:gd name="connsiteX251" fmla="*/ 4368800 w 7759700"/>
                <a:gd name="connsiteY251" fmla="*/ 6032500 h 6985000"/>
                <a:gd name="connsiteX252" fmla="*/ 4318000 w 7759700"/>
                <a:gd name="connsiteY252" fmla="*/ 5994400 h 6985000"/>
                <a:gd name="connsiteX253" fmla="*/ 4216400 w 7759700"/>
                <a:gd name="connsiteY253" fmla="*/ 6096000 h 6985000"/>
                <a:gd name="connsiteX254" fmla="*/ 4318000 w 7759700"/>
                <a:gd name="connsiteY254" fmla="*/ 6159500 h 6985000"/>
                <a:gd name="connsiteX255" fmla="*/ 4140200 w 7759700"/>
                <a:gd name="connsiteY255" fmla="*/ 6235700 h 6985000"/>
                <a:gd name="connsiteX256" fmla="*/ 4038600 w 7759700"/>
                <a:gd name="connsiteY256" fmla="*/ 6235700 h 6985000"/>
                <a:gd name="connsiteX257" fmla="*/ 3949700 w 7759700"/>
                <a:gd name="connsiteY257" fmla="*/ 6299200 h 6985000"/>
                <a:gd name="connsiteX258" fmla="*/ 3289300 w 7759700"/>
                <a:gd name="connsiteY258" fmla="*/ 5715000 h 6985000"/>
                <a:gd name="connsiteX259" fmla="*/ 3213100 w 7759700"/>
                <a:gd name="connsiteY259" fmla="*/ 5715000 h 6985000"/>
                <a:gd name="connsiteX260" fmla="*/ 2895600 w 7759700"/>
                <a:gd name="connsiteY260" fmla="*/ 5969000 h 6985000"/>
                <a:gd name="connsiteX261" fmla="*/ 2870200 w 7759700"/>
                <a:gd name="connsiteY261" fmla="*/ 5930900 h 6985000"/>
                <a:gd name="connsiteX262" fmla="*/ 3213100 w 7759700"/>
                <a:gd name="connsiteY262" fmla="*/ 5664200 h 6985000"/>
                <a:gd name="connsiteX263" fmla="*/ 3048000 w 7759700"/>
                <a:gd name="connsiteY263" fmla="*/ 5511800 h 6985000"/>
                <a:gd name="connsiteX264" fmla="*/ 2400300 w 7759700"/>
                <a:gd name="connsiteY264" fmla="*/ 6019800 h 6985000"/>
                <a:gd name="connsiteX265" fmla="*/ 2489200 w 7759700"/>
                <a:gd name="connsiteY265" fmla="*/ 6096000 h 6985000"/>
                <a:gd name="connsiteX266" fmla="*/ 2692400 w 7759700"/>
                <a:gd name="connsiteY266" fmla="*/ 5943600 h 6985000"/>
                <a:gd name="connsiteX267" fmla="*/ 2743200 w 7759700"/>
                <a:gd name="connsiteY267" fmla="*/ 6007100 h 6985000"/>
                <a:gd name="connsiteX268" fmla="*/ 2832100 w 7759700"/>
                <a:gd name="connsiteY268" fmla="*/ 5969000 h 6985000"/>
                <a:gd name="connsiteX269" fmla="*/ 2857500 w 7759700"/>
                <a:gd name="connsiteY269" fmla="*/ 6007100 h 6985000"/>
                <a:gd name="connsiteX270" fmla="*/ 2679700 w 7759700"/>
                <a:gd name="connsiteY270" fmla="*/ 6146800 h 6985000"/>
                <a:gd name="connsiteX271" fmla="*/ 2819400 w 7759700"/>
                <a:gd name="connsiteY271" fmla="*/ 6311900 h 6985000"/>
                <a:gd name="connsiteX272" fmla="*/ 3397250 w 7759700"/>
                <a:gd name="connsiteY272" fmla="*/ 5848350 h 6985000"/>
                <a:gd name="connsiteX273" fmla="*/ 3956050 w 7759700"/>
                <a:gd name="connsiteY273" fmla="*/ 6330950 h 6985000"/>
                <a:gd name="connsiteX274" fmla="*/ 3905250 w 7759700"/>
                <a:gd name="connsiteY274" fmla="*/ 6445250 h 6985000"/>
                <a:gd name="connsiteX275" fmla="*/ 3387725 w 7759700"/>
                <a:gd name="connsiteY275" fmla="*/ 6985000 h 6985000"/>
                <a:gd name="connsiteX0" fmla="*/ 0 w 7759700"/>
                <a:gd name="connsiteY0" fmla="*/ 2133600 h 7025904"/>
                <a:gd name="connsiteX1" fmla="*/ 279400 w 7759700"/>
                <a:gd name="connsiteY1" fmla="*/ 2070100 h 7025904"/>
                <a:gd name="connsiteX2" fmla="*/ 317500 w 7759700"/>
                <a:gd name="connsiteY2" fmla="*/ 2032000 h 7025904"/>
                <a:gd name="connsiteX3" fmla="*/ 711200 w 7759700"/>
                <a:gd name="connsiteY3" fmla="*/ 1943100 h 7025904"/>
                <a:gd name="connsiteX4" fmla="*/ 850900 w 7759700"/>
                <a:gd name="connsiteY4" fmla="*/ 1828800 h 7025904"/>
                <a:gd name="connsiteX5" fmla="*/ 1257300 w 7759700"/>
                <a:gd name="connsiteY5" fmla="*/ 1854200 h 7025904"/>
                <a:gd name="connsiteX6" fmla="*/ 1511300 w 7759700"/>
                <a:gd name="connsiteY6" fmla="*/ 1714500 h 7025904"/>
                <a:gd name="connsiteX7" fmla="*/ 1511300 w 7759700"/>
                <a:gd name="connsiteY7" fmla="*/ 1714500 h 7025904"/>
                <a:gd name="connsiteX8" fmla="*/ 1676400 w 7759700"/>
                <a:gd name="connsiteY8" fmla="*/ 1701800 h 7025904"/>
                <a:gd name="connsiteX9" fmla="*/ 2006600 w 7759700"/>
                <a:gd name="connsiteY9" fmla="*/ 1651000 h 7025904"/>
                <a:gd name="connsiteX10" fmla="*/ 2095500 w 7759700"/>
                <a:gd name="connsiteY10" fmla="*/ 1612900 h 7025904"/>
                <a:gd name="connsiteX11" fmla="*/ 2095500 w 7759700"/>
                <a:gd name="connsiteY11" fmla="*/ 1562100 h 7025904"/>
                <a:gd name="connsiteX12" fmla="*/ 2057400 w 7759700"/>
                <a:gd name="connsiteY12" fmla="*/ 1562100 h 7025904"/>
                <a:gd name="connsiteX13" fmla="*/ 1993900 w 7759700"/>
                <a:gd name="connsiteY13" fmla="*/ 1435100 h 7025904"/>
                <a:gd name="connsiteX14" fmla="*/ 2133600 w 7759700"/>
                <a:gd name="connsiteY14" fmla="*/ 1333500 h 7025904"/>
                <a:gd name="connsiteX15" fmla="*/ 2070100 w 7759700"/>
                <a:gd name="connsiteY15" fmla="*/ 1320800 h 7025904"/>
                <a:gd name="connsiteX16" fmla="*/ 1981200 w 7759700"/>
                <a:gd name="connsiteY16" fmla="*/ 1320800 h 7025904"/>
                <a:gd name="connsiteX17" fmla="*/ 1968500 w 7759700"/>
                <a:gd name="connsiteY17" fmla="*/ 1244600 h 7025904"/>
                <a:gd name="connsiteX18" fmla="*/ 2120900 w 7759700"/>
                <a:gd name="connsiteY18" fmla="*/ 1244600 h 7025904"/>
                <a:gd name="connsiteX19" fmla="*/ 2171700 w 7759700"/>
                <a:gd name="connsiteY19" fmla="*/ 1219200 h 7025904"/>
                <a:gd name="connsiteX20" fmla="*/ 2108200 w 7759700"/>
                <a:gd name="connsiteY20" fmla="*/ 1130300 h 7025904"/>
                <a:gd name="connsiteX21" fmla="*/ 2120900 w 7759700"/>
                <a:gd name="connsiteY21" fmla="*/ 1066800 h 7025904"/>
                <a:gd name="connsiteX22" fmla="*/ 2222500 w 7759700"/>
                <a:gd name="connsiteY22" fmla="*/ 1016000 h 7025904"/>
                <a:gd name="connsiteX23" fmla="*/ 2362200 w 7759700"/>
                <a:gd name="connsiteY23" fmla="*/ 1066800 h 7025904"/>
                <a:gd name="connsiteX24" fmla="*/ 2400300 w 7759700"/>
                <a:gd name="connsiteY24" fmla="*/ 1117600 h 7025904"/>
                <a:gd name="connsiteX25" fmla="*/ 2362200 w 7759700"/>
                <a:gd name="connsiteY25" fmla="*/ 1193800 h 7025904"/>
                <a:gd name="connsiteX26" fmla="*/ 2362200 w 7759700"/>
                <a:gd name="connsiteY26" fmla="*/ 1447800 h 7025904"/>
                <a:gd name="connsiteX27" fmla="*/ 2628900 w 7759700"/>
                <a:gd name="connsiteY27" fmla="*/ 1676400 h 7025904"/>
                <a:gd name="connsiteX28" fmla="*/ 3073400 w 7759700"/>
                <a:gd name="connsiteY28" fmla="*/ 1638300 h 7025904"/>
                <a:gd name="connsiteX29" fmla="*/ 2971800 w 7759700"/>
                <a:gd name="connsiteY29" fmla="*/ 1435100 h 7025904"/>
                <a:gd name="connsiteX30" fmla="*/ 2806700 w 7759700"/>
                <a:gd name="connsiteY30" fmla="*/ 1485900 h 7025904"/>
                <a:gd name="connsiteX31" fmla="*/ 2768600 w 7759700"/>
                <a:gd name="connsiteY31" fmla="*/ 1435100 h 7025904"/>
                <a:gd name="connsiteX32" fmla="*/ 2933700 w 7759700"/>
                <a:gd name="connsiteY32" fmla="*/ 1384300 h 7025904"/>
                <a:gd name="connsiteX33" fmla="*/ 2870200 w 7759700"/>
                <a:gd name="connsiteY33" fmla="*/ 1270000 h 7025904"/>
                <a:gd name="connsiteX34" fmla="*/ 2730500 w 7759700"/>
                <a:gd name="connsiteY34" fmla="*/ 1320800 h 7025904"/>
                <a:gd name="connsiteX35" fmla="*/ 2705100 w 7759700"/>
                <a:gd name="connsiteY35" fmla="*/ 1270000 h 7025904"/>
                <a:gd name="connsiteX36" fmla="*/ 2832100 w 7759700"/>
                <a:gd name="connsiteY36" fmla="*/ 1219200 h 7025904"/>
                <a:gd name="connsiteX37" fmla="*/ 2781300 w 7759700"/>
                <a:gd name="connsiteY37" fmla="*/ 1155700 h 7025904"/>
                <a:gd name="connsiteX38" fmla="*/ 2641600 w 7759700"/>
                <a:gd name="connsiteY38" fmla="*/ 1181100 h 7025904"/>
                <a:gd name="connsiteX39" fmla="*/ 2641600 w 7759700"/>
                <a:gd name="connsiteY39" fmla="*/ 1155700 h 7025904"/>
                <a:gd name="connsiteX40" fmla="*/ 2768600 w 7759700"/>
                <a:gd name="connsiteY40" fmla="*/ 1092200 h 7025904"/>
                <a:gd name="connsiteX41" fmla="*/ 2692400 w 7759700"/>
                <a:gd name="connsiteY41" fmla="*/ 1003300 h 7025904"/>
                <a:gd name="connsiteX42" fmla="*/ 2514600 w 7759700"/>
                <a:gd name="connsiteY42" fmla="*/ 1041400 h 7025904"/>
                <a:gd name="connsiteX43" fmla="*/ 2514600 w 7759700"/>
                <a:gd name="connsiteY43" fmla="*/ 1104900 h 7025904"/>
                <a:gd name="connsiteX44" fmla="*/ 2463800 w 7759700"/>
                <a:gd name="connsiteY44" fmla="*/ 1104900 h 7025904"/>
                <a:gd name="connsiteX45" fmla="*/ 2336800 w 7759700"/>
                <a:gd name="connsiteY45" fmla="*/ 1028700 h 7025904"/>
                <a:gd name="connsiteX46" fmla="*/ 2400300 w 7759700"/>
                <a:gd name="connsiteY46" fmla="*/ 952500 h 7025904"/>
                <a:gd name="connsiteX47" fmla="*/ 2463800 w 7759700"/>
                <a:gd name="connsiteY47" fmla="*/ 965200 h 7025904"/>
                <a:gd name="connsiteX48" fmla="*/ 2616200 w 7759700"/>
                <a:gd name="connsiteY48" fmla="*/ 876300 h 7025904"/>
                <a:gd name="connsiteX49" fmla="*/ 2590800 w 7759700"/>
                <a:gd name="connsiteY49" fmla="*/ 812800 h 7025904"/>
                <a:gd name="connsiteX50" fmla="*/ 2654300 w 7759700"/>
                <a:gd name="connsiteY50" fmla="*/ 787400 h 7025904"/>
                <a:gd name="connsiteX51" fmla="*/ 2692400 w 7759700"/>
                <a:gd name="connsiteY51" fmla="*/ 812800 h 7025904"/>
                <a:gd name="connsiteX52" fmla="*/ 2933700 w 7759700"/>
                <a:gd name="connsiteY52" fmla="*/ 812800 h 7025904"/>
                <a:gd name="connsiteX53" fmla="*/ 2908300 w 7759700"/>
                <a:gd name="connsiteY53" fmla="*/ 749300 h 7025904"/>
                <a:gd name="connsiteX54" fmla="*/ 2959100 w 7759700"/>
                <a:gd name="connsiteY54" fmla="*/ 660400 h 7025904"/>
                <a:gd name="connsiteX55" fmla="*/ 3048000 w 7759700"/>
                <a:gd name="connsiteY55" fmla="*/ 660400 h 7025904"/>
                <a:gd name="connsiteX56" fmla="*/ 3302000 w 7759700"/>
                <a:gd name="connsiteY56" fmla="*/ 635000 h 7025904"/>
                <a:gd name="connsiteX57" fmla="*/ 3454400 w 7759700"/>
                <a:gd name="connsiteY57" fmla="*/ 622300 h 7025904"/>
                <a:gd name="connsiteX58" fmla="*/ 3454400 w 7759700"/>
                <a:gd name="connsiteY58" fmla="*/ 622300 h 7025904"/>
                <a:gd name="connsiteX59" fmla="*/ 3454400 w 7759700"/>
                <a:gd name="connsiteY59" fmla="*/ 546100 h 7025904"/>
                <a:gd name="connsiteX60" fmla="*/ 3530600 w 7759700"/>
                <a:gd name="connsiteY60" fmla="*/ 546100 h 7025904"/>
                <a:gd name="connsiteX61" fmla="*/ 3517900 w 7759700"/>
                <a:gd name="connsiteY61" fmla="*/ 711200 h 7025904"/>
                <a:gd name="connsiteX62" fmla="*/ 3365500 w 7759700"/>
                <a:gd name="connsiteY62" fmla="*/ 723900 h 7025904"/>
                <a:gd name="connsiteX63" fmla="*/ 3187700 w 7759700"/>
                <a:gd name="connsiteY63" fmla="*/ 800100 h 7025904"/>
                <a:gd name="connsiteX64" fmla="*/ 3213100 w 7759700"/>
                <a:gd name="connsiteY64" fmla="*/ 1092200 h 7025904"/>
                <a:gd name="connsiteX65" fmla="*/ 3822700 w 7759700"/>
                <a:gd name="connsiteY65" fmla="*/ 1041400 h 7025904"/>
                <a:gd name="connsiteX66" fmla="*/ 3797300 w 7759700"/>
                <a:gd name="connsiteY66" fmla="*/ 901700 h 7025904"/>
                <a:gd name="connsiteX67" fmla="*/ 3657600 w 7759700"/>
                <a:gd name="connsiteY67" fmla="*/ 876300 h 7025904"/>
                <a:gd name="connsiteX68" fmla="*/ 3644900 w 7759700"/>
                <a:gd name="connsiteY68" fmla="*/ 838200 h 7025904"/>
                <a:gd name="connsiteX69" fmla="*/ 3797300 w 7759700"/>
                <a:gd name="connsiteY69" fmla="*/ 863600 h 7025904"/>
                <a:gd name="connsiteX70" fmla="*/ 3797300 w 7759700"/>
                <a:gd name="connsiteY70" fmla="*/ 749300 h 7025904"/>
                <a:gd name="connsiteX71" fmla="*/ 3568700 w 7759700"/>
                <a:gd name="connsiteY71" fmla="*/ 698500 h 7025904"/>
                <a:gd name="connsiteX72" fmla="*/ 3581400 w 7759700"/>
                <a:gd name="connsiteY72" fmla="*/ 609600 h 7025904"/>
                <a:gd name="connsiteX73" fmla="*/ 3759200 w 7759700"/>
                <a:gd name="connsiteY73" fmla="*/ 571500 h 7025904"/>
                <a:gd name="connsiteX74" fmla="*/ 3759200 w 7759700"/>
                <a:gd name="connsiteY74" fmla="*/ 444500 h 7025904"/>
                <a:gd name="connsiteX75" fmla="*/ 3733800 w 7759700"/>
                <a:gd name="connsiteY75" fmla="*/ 419100 h 7025904"/>
                <a:gd name="connsiteX76" fmla="*/ 3848100 w 7759700"/>
                <a:gd name="connsiteY76" fmla="*/ 355600 h 7025904"/>
                <a:gd name="connsiteX77" fmla="*/ 3860800 w 7759700"/>
                <a:gd name="connsiteY77" fmla="*/ 571500 h 7025904"/>
                <a:gd name="connsiteX78" fmla="*/ 4343400 w 7759700"/>
                <a:gd name="connsiteY78" fmla="*/ 571500 h 7025904"/>
                <a:gd name="connsiteX79" fmla="*/ 4330700 w 7759700"/>
                <a:gd name="connsiteY79" fmla="*/ 330200 h 7025904"/>
                <a:gd name="connsiteX80" fmla="*/ 4394200 w 7759700"/>
                <a:gd name="connsiteY80" fmla="*/ 330200 h 7025904"/>
                <a:gd name="connsiteX81" fmla="*/ 4419600 w 7759700"/>
                <a:gd name="connsiteY81" fmla="*/ 457200 h 7025904"/>
                <a:gd name="connsiteX82" fmla="*/ 4584700 w 7759700"/>
                <a:gd name="connsiteY82" fmla="*/ 444500 h 7025904"/>
                <a:gd name="connsiteX83" fmla="*/ 4686300 w 7759700"/>
                <a:gd name="connsiteY83" fmla="*/ 342900 h 7025904"/>
                <a:gd name="connsiteX84" fmla="*/ 4711700 w 7759700"/>
                <a:gd name="connsiteY84" fmla="*/ 647700 h 7025904"/>
                <a:gd name="connsiteX85" fmla="*/ 4864100 w 7759700"/>
                <a:gd name="connsiteY85" fmla="*/ 469900 h 7025904"/>
                <a:gd name="connsiteX86" fmla="*/ 5067300 w 7759700"/>
                <a:gd name="connsiteY86" fmla="*/ 596900 h 7025904"/>
                <a:gd name="connsiteX87" fmla="*/ 4876800 w 7759700"/>
                <a:gd name="connsiteY87" fmla="*/ 723900 h 7025904"/>
                <a:gd name="connsiteX88" fmla="*/ 5016500 w 7759700"/>
                <a:gd name="connsiteY88" fmla="*/ 889000 h 7025904"/>
                <a:gd name="connsiteX89" fmla="*/ 5156200 w 7759700"/>
                <a:gd name="connsiteY89" fmla="*/ 736600 h 7025904"/>
                <a:gd name="connsiteX90" fmla="*/ 5168900 w 7759700"/>
                <a:gd name="connsiteY90" fmla="*/ 762000 h 7025904"/>
                <a:gd name="connsiteX91" fmla="*/ 5105400 w 7759700"/>
                <a:gd name="connsiteY91" fmla="*/ 1016000 h 7025904"/>
                <a:gd name="connsiteX92" fmla="*/ 5181600 w 7759700"/>
                <a:gd name="connsiteY92" fmla="*/ 1054100 h 7025904"/>
                <a:gd name="connsiteX93" fmla="*/ 5181600 w 7759700"/>
                <a:gd name="connsiteY93" fmla="*/ 1054100 h 7025904"/>
                <a:gd name="connsiteX94" fmla="*/ 5257800 w 7759700"/>
                <a:gd name="connsiteY94" fmla="*/ 800100 h 7025904"/>
                <a:gd name="connsiteX95" fmla="*/ 5448300 w 7759700"/>
                <a:gd name="connsiteY95" fmla="*/ 825500 h 7025904"/>
                <a:gd name="connsiteX96" fmla="*/ 5549900 w 7759700"/>
                <a:gd name="connsiteY96" fmla="*/ 673100 h 7025904"/>
                <a:gd name="connsiteX97" fmla="*/ 5549900 w 7759700"/>
                <a:gd name="connsiteY97" fmla="*/ 673100 h 7025904"/>
                <a:gd name="connsiteX98" fmla="*/ 5689600 w 7759700"/>
                <a:gd name="connsiteY98" fmla="*/ 647700 h 7025904"/>
                <a:gd name="connsiteX99" fmla="*/ 5461000 w 7759700"/>
                <a:gd name="connsiteY99" fmla="*/ 965200 h 7025904"/>
                <a:gd name="connsiteX100" fmla="*/ 5194300 w 7759700"/>
                <a:gd name="connsiteY100" fmla="*/ 1054100 h 7025904"/>
                <a:gd name="connsiteX101" fmla="*/ 5219700 w 7759700"/>
                <a:gd name="connsiteY101" fmla="*/ 1130300 h 7025904"/>
                <a:gd name="connsiteX102" fmla="*/ 5549900 w 7759700"/>
                <a:gd name="connsiteY102" fmla="*/ 1041400 h 7025904"/>
                <a:gd name="connsiteX103" fmla="*/ 5740400 w 7759700"/>
                <a:gd name="connsiteY103" fmla="*/ 698500 h 7025904"/>
                <a:gd name="connsiteX104" fmla="*/ 5842000 w 7759700"/>
                <a:gd name="connsiteY104" fmla="*/ 850900 h 7025904"/>
                <a:gd name="connsiteX105" fmla="*/ 5981700 w 7759700"/>
                <a:gd name="connsiteY105" fmla="*/ 927100 h 7025904"/>
                <a:gd name="connsiteX106" fmla="*/ 6337300 w 7759700"/>
                <a:gd name="connsiteY106" fmla="*/ 787400 h 7025904"/>
                <a:gd name="connsiteX107" fmla="*/ 7099300 w 7759700"/>
                <a:gd name="connsiteY107" fmla="*/ 304800 h 7025904"/>
                <a:gd name="connsiteX108" fmla="*/ 7404100 w 7759700"/>
                <a:gd name="connsiteY108" fmla="*/ 266700 h 7025904"/>
                <a:gd name="connsiteX109" fmla="*/ 7645400 w 7759700"/>
                <a:gd name="connsiteY109" fmla="*/ 0 h 7025904"/>
                <a:gd name="connsiteX110" fmla="*/ 7759700 w 7759700"/>
                <a:gd name="connsiteY110" fmla="*/ 0 h 7025904"/>
                <a:gd name="connsiteX111" fmla="*/ 7620000 w 7759700"/>
                <a:gd name="connsiteY111" fmla="*/ 38100 h 7025904"/>
                <a:gd name="connsiteX112" fmla="*/ 7442200 w 7759700"/>
                <a:gd name="connsiteY112" fmla="*/ 266700 h 7025904"/>
                <a:gd name="connsiteX113" fmla="*/ 7061200 w 7759700"/>
                <a:gd name="connsiteY113" fmla="*/ 368300 h 7025904"/>
                <a:gd name="connsiteX114" fmla="*/ 6807200 w 7759700"/>
                <a:gd name="connsiteY114" fmla="*/ 584200 h 7025904"/>
                <a:gd name="connsiteX115" fmla="*/ 6540500 w 7759700"/>
                <a:gd name="connsiteY115" fmla="*/ 762000 h 7025904"/>
                <a:gd name="connsiteX116" fmla="*/ 6210300 w 7759700"/>
                <a:gd name="connsiteY116" fmla="*/ 965200 h 7025904"/>
                <a:gd name="connsiteX117" fmla="*/ 5778500 w 7759700"/>
                <a:gd name="connsiteY117" fmla="*/ 1155700 h 7025904"/>
                <a:gd name="connsiteX118" fmla="*/ 5829300 w 7759700"/>
                <a:gd name="connsiteY118" fmla="*/ 1244600 h 7025904"/>
                <a:gd name="connsiteX119" fmla="*/ 6096000 w 7759700"/>
                <a:gd name="connsiteY119" fmla="*/ 1117600 h 7025904"/>
                <a:gd name="connsiteX120" fmla="*/ 6083300 w 7759700"/>
                <a:gd name="connsiteY120" fmla="*/ 1168400 h 7025904"/>
                <a:gd name="connsiteX121" fmla="*/ 5905500 w 7759700"/>
                <a:gd name="connsiteY121" fmla="*/ 1282700 h 7025904"/>
                <a:gd name="connsiteX122" fmla="*/ 5905500 w 7759700"/>
                <a:gd name="connsiteY122" fmla="*/ 1371600 h 7025904"/>
                <a:gd name="connsiteX123" fmla="*/ 5892800 w 7759700"/>
                <a:gd name="connsiteY123" fmla="*/ 1473200 h 7025904"/>
                <a:gd name="connsiteX124" fmla="*/ 5753100 w 7759700"/>
                <a:gd name="connsiteY124" fmla="*/ 1498600 h 7025904"/>
                <a:gd name="connsiteX125" fmla="*/ 5816600 w 7759700"/>
                <a:gd name="connsiteY125" fmla="*/ 1320800 h 7025904"/>
                <a:gd name="connsiteX126" fmla="*/ 5702300 w 7759700"/>
                <a:gd name="connsiteY126" fmla="*/ 1219200 h 7025904"/>
                <a:gd name="connsiteX127" fmla="*/ 5448300 w 7759700"/>
                <a:gd name="connsiteY127" fmla="*/ 1295400 h 7025904"/>
                <a:gd name="connsiteX128" fmla="*/ 5422900 w 7759700"/>
                <a:gd name="connsiteY128" fmla="*/ 1397000 h 7025904"/>
                <a:gd name="connsiteX129" fmla="*/ 5651500 w 7759700"/>
                <a:gd name="connsiteY129" fmla="*/ 1460500 h 7025904"/>
                <a:gd name="connsiteX130" fmla="*/ 5562600 w 7759700"/>
                <a:gd name="connsiteY130" fmla="*/ 1524000 h 7025904"/>
                <a:gd name="connsiteX131" fmla="*/ 5283200 w 7759700"/>
                <a:gd name="connsiteY131" fmla="*/ 1460500 h 7025904"/>
                <a:gd name="connsiteX132" fmla="*/ 5168900 w 7759700"/>
                <a:gd name="connsiteY132" fmla="*/ 1574800 h 7025904"/>
                <a:gd name="connsiteX133" fmla="*/ 5270500 w 7759700"/>
                <a:gd name="connsiteY133" fmla="*/ 1778000 h 7025904"/>
                <a:gd name="connsiteX134" fmla="*/ 5511800 w 7759700"/>
                <a:gd name="connsiteY134" fmla="*/ 1790700 h 7025904"/>
                <a:gd name="connsiteX135" fmla="*/ 5689600 w 7759700"/>
                <a:gd name="connsiteY135" fmla="*/ 1574800 h 7025904"/>
                <a:gd name="connsiteX136" fmla="*/ 5600700 w 7759700"/>
                <a:gd name="connsiteY136" fmla="*/ 1549400 h 7025904"/>
                <a:gd name="connsiteX137" fmla="*/ 5664200 w 7759700"/>
                <a:gd name="connsiteY137" fmla="*/ 1473200 h 7025904"/>
                <a:gd name="connsiteX138" fmla="*/ 5753100 w 7759700"/>
                <a:gd name="connsiteY138" fmla="*/ 1549400 h 7025904"/>
                <a:gd name="connsiteX139" fmla="*/ 5892800 w 7759700"/>
                <a:gd name="connsiteY139" fmla="*/ 1524000 h 7025904"/>
                <a:gd name="connsiteX140" fmla="*/ 6096000 w 7759700"/>
                <a:gd name="connsiteY140" fmla="*/ 1498600 h 7025904"/>
                <a:gd name="connsiteX141" fmla="*/ 6324600 w 7759700"/>
                <a:gd name="connsiteY141" fmla="*/ 1257300 h 7025904"/>
                <a:gd name="connsiteX142" fmla="*/ 6515100 w 7759700"/>
                <a:gd name="connsiteY142" fmla="*/ 1130300 h 7025904"/>
                <a:gd name="connsiteX143" fmla="*/ 6692900 w 7759700"/>
                <a:gd name="connsiteY143" fmla="*/ 1104900 h 7025904"/>
                <a:gd name="connsiteX144" fmla="*/ 6502400 w 7759700"/>
                <a:gd name="connsiteY144" fmla="*/ 1181100 h 7025904"/>
                <a:gd name="connsiteX145" fmla="*/ 6438900 w 7759700"/>
                <a:gd name="connsiteY145" fmla="*/ 1308100 h 7025904"/>
                <a:gd name="connsiteX146" fmla="*/ 6286500 w 7759700"/>
                <a:gd name="connsiteY146" fmla="*/ 1409700 h 7025904"/>
                <a:gd name="connsiteX147" fmla="*/ 6108700 w 7759700"/>
                <a:gd name="connsiteY147" fmla="*/ 1587500 h 7025904"/>
                <a:gd name="connsiteX148" fmla="*/ 6096000 w 7759700"/>
                <a:gd name="connsiteY148" fmla="*/ 1676400 h 7025904"/>
                <a:gd name="connsiteX149" fmla="*/ 6235700 w 7759700"/>
                <a:gd name="connsiteY149" fmla="*/ 1651000 h 7025904"/>
                <a:gd name="connsiteX150" fmla="*/ 6362700 w 7759700"/>
                <a:gd name="connsiteY150" fmla="*/ 1714500 h 7025904"/>
                <a:gd name="connsiteX151" fmla="*/ 6464300 w 7759700"/>
                <a:gd name="connsiteY151" fmla="*/ 1905000 h 7025904"/>
                <a:gd name="connsiteX152" fmla="*/ 6477000 w 7759700"/>
                <a:gd name="connsiteY152" fmla="*/ 2133600 h 7025904"/>
                <a:gd name="connsiteX153" fmla="*/ 6388100 w 7759700"/>
                <a:gd name="connsiteY153" fmla="*/ 2260600 h 7025904"/>
                <a:gd name="connsiteX154" fmla="*/ 6362700 w 7759700"/>
                <a:gd name="connsiteY154" fmla="*/ 2019300 h 7025904"/>
                <a:gd name="connsiteX155" fmla="*/ 6299200 w 7759700"/>
                <a:gd name="connsiteY155" fmla="*/ 1828800 h 7025904"/>
                <a:gd name="connsiteX156" fmla="*/ 6146800 w 7759700"/>
                <a:gd name="connsiteY156" fmla="*/ 1790700 h 7025904"/>
                <a:gd name="connsiteX157" fmla="*/ 5981700 w 7759700"/>
                <a:gd name="connsiteY157" fmla="*/ 1803400 h 7025904"/>
                <a:gd name="connsiteX158" fmla="*/ 5905500 w 7759700"/>
                <a:gd name="connsiteY158" fmla="*/ 1765300 h 7025904"/>
                <a:gd name="connsiteX159" fmla="*/ 5575300 w 7759700"/>
                <a:gd name="connsiteY159" fmla="*/ 1905000 h 7025904"/>
                <a:gd name="connsiteX160" fmla="*/ 5626100 w 7759700"/>
                <a:gd name="connsiteY160" fmla="*/ 2044700 h 7025904"/>
                <a:gd name="connsiteX161" fmla="*/ 5664200 w 7759700"/>
                <a:gd name="connsiteY161" fmla="*/ 2032000 h 7025904"/>
                <a:gd name="connsiteX162" fmla="*/ 5842000 w 7759700"/>
                <a:gd name="connsiteY162" fmla="*/ 1943100 h 7025904"/>
                <a:gd name="connsiteX163" fmla="*/ 5867400 w 7759700"/>
                <a:gd name="connsiteY163" fmla="*/ 1968500 h 7025904"/>
                <a:gd name="connsiteX164" fmla="*/ 5753100 w 7759700"/>
                <a:gd name="connsiteY164" fmla="*/ 2070100 h 7025904"/>
                <a:gd name="connsiteX165" fmla="*/ 5803900 w 7759700"/>
                <a:gd name="connsiteY165" fmla="*/ 2146300 h 7025904"/>
                <a:gd name="connsiteX166" fmla="*/ 5969000 w 7759700"/>
                <a:gd name="connsiteY166" fmla="*/ 2133600 h 7025904"/>
                <a:gd name="connsiteX167" fmla="*/ 6007100 w 7759700"/>
                <a:gd name="connsiteY167" fmla="*/ 2222500 h 7025904"/>
                <a:gd name="connsiteX168" fmla="*/ 6197600 w 7759700"/>
                <a:gd name="connsiteY168" fmla="*/ 2184400 h 7025904"/>
                <a:gd name="connsiteX169" fmla="*/ 6159500 w 7759700"/>
                <a:gd name="connsiteY169" fmla="*/ 2336800 h 7025904"/>
                <a:gd name="connsiteX170" fmla="*/ 6096000 w 7759700"/>
                <a:gd name="connsiteY170" fmla="*/ 2374900 h 7025904"/>
                <a:gd name="connsiteX171" fmla="*/ 6070600 w 7759700"/>
                <a:gd name="connsiteY171" fmla="*/ 2298700 h 7025904"/>
                <a:gd name="connsiteX172" fmla="*/ 5600700 w 7759700"/>
                <a:gd name="connsiteY172" fmla="*/ 2247900 h 7025904"/>
                <a:gd name="connsiteX173" fmla="*/ 5715000 w 7759700"/>
                <a:gd name="connsiteY173" fmla="*/ 2413000 h 7025904"/>
                <a:gd name="connsiteX174" fmla="*/ 6337300 w 7759700"/>
                <a:gd name="connsiteY174" fmla="*/ 2413000 h 7025904"/>
                <a:gd name="connsiteX175" fmla="*/ 6985000 w 7759700"/>
                <a:gd name="connsiteY175" fmla="*/ 2667000 h 7025904"/>
                <a:gd name="connsiteX176" fmla="*/ 6413500 w 7759700"/>
                <a:gd name="connsiteY176" fmla="*/ 2514600 h 7025904"/>
                <a:gd name="connsiteX177" fmla="*/ 6248400 w 7759700"/>
                <a:gd name="connsiteY177" fmla="*/ 2527300 h 7025904"/>
                <a:gd name="connsiteX178" fmla="*/ 6375400 w 7759700"/>
                <a:gd name="connsiteY178" fmla="*/ 2616200 h 7025904"/>
                <a:gd name="connsiteX179" fmla="*/ 6350000 w 7759700"/>
                <a:gd name="connsiteY179" fmla="*/ 2717800 h 7025904"/>
                <a:gd name="connsiteX180" fmla="*/ 6032500 w 7759700"/>
                <a:gd name="connsiteY180" fmla="*/ 2552700 h 7025904"/>
                <a:gd name="connsiteX181" fmla="*/ 6070600 w 7759700"/>
                <a:gd name="connsiteY181" fmla="*/ 2794000 h 7025904"/>
                <a:gd name="connsiteX182" fmla="*/ 6273800 w 7759700"/>
                <a:gd name="connsiteY182" fmla="*/ 2844800 h 7025904"/>
                <a:gd name="connsiteX183" fmla="*/ 6540500 w 7759700"/>
                <a:gd name="connsiteY183" fmla="*/ 2844800 h 7025904"/>
                <a:gd name="connsiteX184" fmla="*/ 6629400 w 7759700"/>
                <a:gd name="connsiteY184" fmla="*/ 2857500 h 7025904"/>
                <a:gd name="connsiteX185" fmla="*/ 6591300 w 7759700"/>
                <a:gd name="connsiteY185" fmla="*/ 2933700 h 7025904"/>
                <a:gd name="connsiteX186" fmla="*/ 6426200 w 7759700"/>
                <a:gd name="connsiteY186" fmla="*/ 2984500 h 7025904"/>
                <a:gd name="connsiteX187" fmla="*/ 6489700 w 7759700"/>
                <a:gd name="connsiteY187" fmla="*/ 3111500 h 7025904"/>
                <a:gd name="connsiteX188" fmla="*/ 6451600 w 7759700"/>
                <a:gd name="connsiteY188" fmla="*/ 3238500 h 7025904"/>
                <a:gd name="connsiteX189" fmla="*/ 6540500 w 7759700"/>
                <a:gd name="connsiteY189" fmla="*/ 3302000 h 7025904"/>
                <a:gd name="connsiteX190" fmla="*/ 6464300 w 7759700"/>
                <a:gd name="connsiteY190" fmla="*/ 3327400 h 7025904"/>
                <a:gd name="connsiteX191" fmla="*/ 6362700 w 7759700"/>
                <a:gd name="connsiteY191" fmla="*/ 3289300 h 7025904"/>
                <a:gd name="connsiteX192" fmla="*/ 6324600 w 7759700"/>
                <a:gd name="connsiteY192" fmla="*/ 2984500 h 7025904"/>
                <a:gd name="connsiteX193" fmla="*/ 6070600 w 7759700"/>
                <a:gd name="connsiteY193" fmla="*/ 2908300 h 7025904"/>
                <a:gd name="connsiteX194" fmla="*/ 6146800 w 7759700"/>
                <a:gd name="connsiteY194" fmla="*/ 3251200 h 7025904"/>
                <a:gd name="connsiteX195" fmla="*/ 5969000 w 7759700"/>
                <a:gd name="connsiteY195" fmla="*/ 3263900 h 7025904"/>
                <a:gd name="connsiteX196" fmla="*/ 5892800 w 7759700"/>
                <a:gd name="connsiteY196" fmla="*/ 2781300 h 7025904"/>
                <a:gd name="connsiteX197" fmla="*/ 5689600 w 7759700"/>
                <a:gd name="connsiteY197" fmla="*/ 2679700 h 7025904"/>
                <a:gd name="connsiteX198" fmla="*/ 5791200 w 7759700"/>
                <a:gd name="connsiteY198" fmla="*/ 3441700 h 7025904"/>
                <a:gd name="connsiteX199" fmla="*/ 6070600 w 7759700"/>
                <a:gd name="connsiteY199" fmla="*/ 3429000 h 7025904"/>
                <a:gd name="connsiteX200" fmla="*/ 6388100 w 7759700"/>
                <a:gd name="connsiteY200" fmla="*/ 3479800 h 7025904"/>
                <a:gd name="connsiteX201" fmla="*/ 6324600 w 7759700"/>
                <a:gd name="connsiteY201" fmla="*/ 3606800 h 7025904"/>
                <a:gd name="connsiteX202" fmla="*/ 6159500 w 7759700"/>
                <a:gd name="connsiteY202" fmla="*/ 3581400 h 7025904"/>
                <a:gd name="connsiteX203" fmla="*/ 6007100 w 7759700"/>
                <a:gd name="connsiteY203" fmla="*/ 3886200 h 7025904"/>
                <a:gd name="connsiteX204" fmla="*/ 5829300 w 7759700"/>
                <a:gd name="connsiteY204" fmla="*/ 3822700 h 7025904"/>
                <a:gd name="connsiteX205" fmla="*/ 5905500 w 7759700"/>
                <a:gd name="connsiteY205" fmla="*/ 3657600 h 7025904"/>
                <a:gd name="connsiteX206" fmla="*/ 5791200 w 7759700"/>
                <a:gd name="connsiteY206" fmla="*/ 3568700 h 7025904"/>
                <a:gd name="connsiteX207" fmla="*/ 5600700 w 7759700"/>
                <a:gd name="connsiteY207" fmla="*/ 3898900 h 7025904"/>
                <a:gd name="connsiteX208" fmla="*/ 5727700 w 7759700"/>
                <a:gd name="connsiteY208" fmla="*/ 4000500 h 7025904"/>
                <a:gd name="connsiteX209" fmla="*/ 5994400 w 7759700"/>
                <a:gd name="connsiteY209" fmla="*/ 4165600 h 7025904"/>
                <a:gd name="connsiteX210" fmla="*/ 5943600 w 7759700"/>
                <a:gd name="connsiteY210" fmla="*/ 4241800 h 7025904"/>
                <a:gd name="connsiteX211" fmla="*/ 5829300 w 7759700"/>
                <a:gd name="connsiteY211" fmla="*/ 4203700 h 7025904"/>
                <a:gd name="connsiteX212" fmla="*/ 5676900 w 7759700"/>
                <a:gd name="connsiteY212" fmla="*/ 4305300 h 7025904"/>
                <a:gd name="connsiteX213" fmla="*/ 5613400 w 7759700"/>
                <a:gd name="connsiteY213" fmla="*/ 4267200 h 7025904"/>
                <a:gd name="connsiteX214" fmla="*/ 5664200 w 7759700"/>
                <a:gd name="connsiteY214" fmla="*/ 4114800 h 7025904"/>
                <a:gd name="connsiteX215" fmla="*/ 5537200 w 7759700"/>
                <a:gd name="connsiteY215" fmla="*/ 4000500 h 7025904"/>
                <a:gd name="connsiteX216" fmla="*/ 5461000 w 7759700"/>
                <a:gd name="connsiteY216" fmla="*/ 4178300 h 7025904"/>
                <a:gd name="connsiteX217" fmla="*/ 5613400 w 7759700"/>
                <a:gd name="connsiteY217" fmla="*/ 4356100 h 7025904"/>
                <a:gd name="connsiteX218" fmla="*/ 5448300 w 7759700"/>
                <a:gd name="connsiteY218" fmla="*/ 4483100 h 7025904"/>
                <a:gd name="connsiteX219" fmla="*/ 5346700 w 7759700"/>
                <a:gd name="connsiteY219" fmla="*/ 4406900 h 7025904"/>
                <a:gd name="connsiteX220" fmla="*/ 5410200 w 7759700"/>
                <a:gd name="connsiteY220" fmla="*/ 4305300 h 7025904"/>
                <a:gd name="connsiteX221" fmla="*/ 5295900 w 7759700"/>
                <a:gd name="connsiteY221" fmla="*/ 4013200 h 7025904"/>
                <a:gd name="connsiteX222" fmla="*/ 5080000 w 7759700"/>
                <a:gd name="connsiteY222" fmla="*/ 4305300 h 7025904"/>
                <a:gd name="connsiteX223" fmla="*/ 5410200 w 7759700"/>
                <a:gd name="connsiteY223" fmla="*/ 4559300 h 7025904"/>
                <a:gd name="connsiteX224" fmla="*/ 5334000 w 7759700"/>
                <a:gd name="connsiteY224" fmla="*/ 4610100 h 7025904"/>
                <a:gd name="connsiteX225" fmla="*/ 5194300 w 7759700"/>
                <a:gd name="connsiteY225" fmla="*/ 4495800 h 7025904"/>
                <a:gd name="connsiteX226" fmla="*/ 5143500 w 7759700"/>
                <a:gd name="connsiteY226" fmla="*/ 4660900 h 7025904"/>
                <a:gd name="connsiteX227" fmla="*/ 5156200 w 7759700"/>
                <a:gd name="connsiteY227" fmla="*/ 4800600 h 7025904"/>
                <a:gd name="connsiteX228" fmla="*/ 5232400 w 7759700"/>
                <a:gd name="connsiteY228" fmla="*/ 4914900 h 7025904"/>
                <a:gd name="connsiteX229" fmla="*/ 5219700 w 7759700"/>
                <a:gd name="connsiteY229" fmla="*/ 5105400 h 7025904"/>
                <a:gd name="connsiteX230" fmla="*/ 5092700 w 7759700"/>
                <a:gd name="connsiteY230" fmla="*/ 5016500 h 7025904"/>
                <a:gd name="connsiteX231" fmla="*/ 5029200 w 7759700"/>
                <a:gd name="connsiteY231" fmla="*/ 5054600 h 7025904"/>
                <a:gd name="connsiteX232" fmla="*/ 5130800 w 7759700"/>
                <a:gd name="connsiteY232" fmla="*/ 5194300 h 7025904"/>
                <a:gd name="connsiteX233" fmla="*/ 5041900 w 7759700"/>
                <a:gd name="connsiteY233" fmla="*/ 5232400 h 7025904"/>
                <a:gd name="connsiteX234" fmla="*/ 4914900 w 7759700"/>
                <a:gd name="connsiteY234" fmla="*/ 5041900 h 7025904"/>
                <a:gd name="connsiteX235" fmla="*/ 4826000 w 7759700"/>
                <a:gd name="connsiteY235" fmla="*/ 5295900 h 7025904"/>
                <a:gd name="connsiteX236" fmla="*/ 4953000 w 7759700"/>
                <a:gd name="connsiteY236" fmla="*/ 5410200 h 7025904"/>
                <a:gd name="connsiteX237" fmla="*/ 4813300 w 7759700"/>
                <a:gd name="connsiteY237" fmla="*/ 5651500 h 7025904"/>
                <a:gd name="connsiteX238" fmla="*/ 4673600 w 7759700"/>
                <a:gd name="connsiteY238" fmla="*/ 5626100 h 7025904"/>
                <a:gd name="connsiteX239" fmla="*/ 4775200 w 7759700"/>
                <a:gd name="connsiteY239" fmla="*/ 5461000 h 7025904"/>
                <a:gd name="connsiteX240" fmla="*/ 4686300 w 7759700"/>
                <a:gd name="connsiteY240" fmla="*/ 5308600 h 7025904"/>
                <a:gd name="connsiteX241" fmla="*/ 4470400 w 7759700"/>
                <a:gd name="connsiteY241" fmla="*/ 5613400 h 7025904"/>
                <a:gd name="connsiteX242" fmla="*/ 4610100 w 7759700"/>
                <a:gd name="connsiteY242" fmla="*/ 5727700 h 7025904"/>
                <a:gd name="connsiteX243" fmla="*/ 4521200 w 7759700"/>
                <a:gd name="connsiteY243" fmla="*/ 5930900 h 7025904"/>
                <a:gd name="connsiteX244" fmla="*/ 4419600 w 7759700"/>
                <a:gd name="connsiteY244" fmla="*/ 5854700 h 7025904"/>
                <a:gd name="connsiteX245" fmla="*/ 4343400 w 7759700"/>
                <a:gd name="connsiteY245" fmla="*/ 5943600 h 7025904"/>
                <a:gd name="connsiteX246" fmla="*/ 4381500 w 7759700"/>
                <a:gd name="connsiteY246" fmla="*/ 5981700 h 7025904"/>
                <a:gd name="connsiteX247" fmla="*/ 4419600 w 7759700"/>
                <a:gd name="connsiteY247" fmla="*/ 5969000 h 7025904"/>
                <a:gd name="connsiteX248" fmla="*/ 4445000 w 7759700"/>
                <a:gd name="connsiteY248" fmla="*/ 6019800 h 7025904"/>
                <a:gd name="connsiteX249" fmla="*/ 4381500 w 7759700"/>
                <a:gd name="connsiteY249" fmla="*/ 6096000 h 7025904"/>
                <a:gd name="connsiteX250" fmla="*/ 4330700 w 7759700"/>
                <a:gd name="connsiteY250" fmla="*/ 6083300 h 7025904"/>
                <a:gd name="connsiteX251" fmla="*/ 4368800 w 7759700"/>
                <a:gd name="connsiteY251" fmla="*/ 6032500 h 7025904"/>
                <a:gd name="connsiteX252" fmla="*/ 4318000 w 7759700"/>
                <a:gd name="connsiteY252" fmla="*/ 5994400 h 7025904"/>
                <a:gd name="connsiteX253" fmla="*/ 4216400 w 7759700"/>
                <a:gd name="connsiteY253" fmla="*/ 6096000 h 7025904"/>
                <a:gd name="connsiteX254" fmla="*/ 4318000 w 7759700"/>
                <a:gd name="connsiteY254" fmla="*/ 6159500 h 7025904"/>
                <a:gd name="connsiteX255" fmla="*/ 4140200 w 7759700"/>
                <a:gd name="connsiteY255" fmla="*/ 6235700 h 7025904"/>
                <a:gd name="connsiteX256" fmla="*/ 4038600 w 7759700"/>
                <a:gd name="connsiteY256" fmla="*/ 6235700 h 7025904"/>
                <a:gd name="connsiteX257" fmla="*/ 3949700 w 7759700"/>
                <a:gd name="connsiteY257" fmla="*/ 6299200 h 7025904"/>
                <a:gd name="connsiteX258" fmla="*/ 3289300 w 7759700"/>
                <a:gd name="connsiteY258" fmla="*/ 5715000 h 7025904"/>
                <a:gd name="connsiteX259" fmla="*/ 3213100 w 7759700"/>
                <a:gd name="connsiteY259" fmla="*/ 5715000 h 7025904"/>
                <a:gd name="connsiteX260" fmla="*/ 2895600 w 7759700"/>
                <a:gd name="connsiteY260" fmla="*/ 5969000 h 7025904"/>
                <a:gd name="connsiteX261" fmla="*/ 2870200 w 7759700"/>
                <a:gd name="connsiteY261" fmla="*/ 5930900 h 7025904"/>
                <a:gd name="connsiteX262" fmla="*/ 3213100 w 7759700"/>
                <a:gd name="connsiteY262" fmla="*/ 5664200 h 7025904"/>
                <a:gd name="connsiteX263" fmla="*/ 3048000 w 7759700"/>
                <a:gd name="connsiteY263" fmla="*/ 5511800 h 7025904"/>
                <a:gd name="connsiteX264" fmla="*/ 2400300 w 7759700"/>
                <a:gd name="connsiteY264" fmla="*/ 6019800 h 7025904"/>
                <a:gd name="connsiteX265" fmla="*/ 2489200 w 7759700"/>
                <a:gd name="connsiteY265" fmla="*/ 6096000 h 7025904"/>
                <a:gd name="connsiteX266" fmla="*/ 2692400 w 7759700"/>
                <a:gd name="connsiteY266" fmla="*/ 5943600 h 7025904"/>
                <a:gd name="connsiteX267" fmla="*/ 2743200 w 7759700"/>
                <a:gd name="connsiteY267" fmla="*/ 6007100 h 7025904"/>
                <a:gd name="connsiteX268" fmla="*/ 2832100 w 7759700"/>
                <a:gd name="connsiteY268" fmla="*/ 5969000 h 7025904"/>
                <a:gd name="connsiteX269" fmla="*/ 2857500 w 7759700"/>
                <a:gd name="connsiteY269" fmla="*/ 6007100 h 7025904"/>
                <a:gd name="connsiteX270" fmla="*/ 2679700 w 7759700"/>
                <a:gd name="connsiteY270" fmla="*/ 6146800 h 7025904"/>
                <a:gd name="connsiteX271" fmla="*/ 2819400 w 7759700"/>
                <a:gd name="connsiteY271" fmla="*/ 6311900 h 7025904"/>
                <a:gd name="connsiteX272" fmla="*/ 3397250 w 7759700"/>
                <a:gd name="connsiteY272" fmla="*/ 5848350 h 7025904"/>
                <a:gd name="connsiteX273" fmla="*/ 3956050 w 7759700"/>
                <a:gd name="connsiteY273" fmla="*/ 6330950 h 7025904"/>
                <a:gd name="connsiteX274" fmla="*/ 3905250 w 7759700"/>
                <a:gd name="connsiteY274" fmla="*/ 6445250 h 7025904"/>
                <a:gd name="connsiteX275" fmla="*/ 3387725 w 7759700"/>
                <a:gd name="connsiteY275" fmla="*/ 6985000 h 7025904"/>
                <a:gd name="connsiteX276" fmla="*/ 3387725 w 7759700"/>
                <a:gd name="connsiteY276" fmla="*/ 6988174 h 7025904"/>
                <a:gd name="connsiteX0" fmla="*/ 0 w 7759700"/>
                <a:gd name="connsiteY0" fmla="*/ 2133600 h 7023496"/>
                <a:gd name="connsiteX1" fmla="*/ 279400 w 7759700"/>
                <a:gd name="connsiteY1" fmla="*/ 2070100 h 7023496"/>
                <a:gd name="connsiteX2" fmla="*/ 317500 w 7759700"/>
                <a:gd name="connsiteY2" fmla="*/ 2032000 h 7023496"/>
                <a:gd name="connsiteX3" fmla="*/ 711200 w 7759700"/>
                <a:gd name="connsiteY3" fmla="*/ 1943100 h 7023496"/>
                <a:gd name="connsiteX4" fmla="*/ 850900 w 7759700"/>
                <a:gd name="connsiteY4" fmla="*/ 1828800 h 7023496"/>
                <a:gd name="connsiteX5" fmla="*/ 1257300 w 7759700"/>
                <a:gd name="connsiteY5" fmla="*/ 1854200 h 7023496"/>
                <a:gd name="connsiteX6" fmla="*/ 1511300 w 7759700"/>
                <a:gd name="connsiteY6" fmla="*/ 1714500 h 7023496"/>
                <a:gd name="connsiteX7" fmla="*/ 1511300 w 7759700"/>
                <a:gd name="connsiteY7" fmla="*/ 1714500 h 7023496"/>
                <a:gd name="connsiteX8" fmla="*/ 1676400 w 7759700"/>
                <a:gd name="connsiteY8" fmla="*/ 1701800 h 7023496"/>
                <a:gd name="connsiteX9" fmla="*/ 2006600 w 7759700"/>
                <a:gd name="connsiteY9" fmla="*/ 1651000 h 7023496"/>
                <a:gd name="connsiteX10" fmla="*/ 2095500 w 7759700"/>
                <a:gd name="connsiteY10" fmla="*/ 1612900 h 7023496"/>
                <a:gd name="connsiteX11" fmla="*/ 2095500 w 7759700"/>
                <a:gd name="connsiteY11" fmla="*/ 1562100 h 7023496"/>
                <a:gd name="connsiteX12" fmla="*/ 2057400 w 7759700"/>
                <a:gd name="connsiteY12" fmla="*/ 1562100 h 7023496"/>
                <a:gd name="connsiteX13" fmla="*/ 1993900 w 7759700"/>
                <a:gd name="connsiteY13" fmla="*/ 1435100 h 7023496"/>
                <a:gd name="connsiteX14" fmla="*/ 2133600 w 7759700"/>
                <a:gd name="connsiteY14" fmla="*/ 1333500 h 7023496"/>
                <a:gd name="connsiteX15" fmla="*/ 2070100 w 7759700"/>
                <a:gd name="connsiteY15" fmla="*/ 1320800 h 7023496"/>
                <a:gd name="connsiteX16" fmla="*/ 1981200 w 7759700"/>
                <a:gd name="connsiteY16" fmla="*/ 1320800 h 7023496"/>
                <a:gd name="connsiteX17" fmla="*/ 1968500 w 7759700"/>
                <a:gd name="connsiteY17" fmla="*/ 1244600 h 7023496"/>
                <a:gd name="connsiteX18" fmla="*/ 2120900 w 7759700"/>
                <a:gd name="connsiteY18" fmla="*/ 1244600 h 7023496"/>
                <a:gd name="connsiteX19" fmla="*/ 2171700 w 7759700"/>
                <a:gd name="connsiteY19" fmla="*/ 1219200 h 7023496"/>
                <a:gd name="connsiteX20" fmla="*/ 2108200 w 7759700"/>
                <a:gd name="connsiteY20" fmla="*/ 1130300 h 7023496"/>
                <a:gd name="connsiteX21" fmla="*/ 2120900 w 7759700"/>
                <a:gd name="connsiteY21" fmla="*/ 1066800 h 7023496"/>
                <a:gd name="connsiteX22" fmla="*/ 2222500 w 7759700"/>
                <a:gd name="connsiteY22" fmla="*/ 1016000 h 7023496"/>
                <a:gd name="connsiteX23" fmla="*/ 2362200 w 7759700"/>
                <a:gd name="connsiteY23" fmla="*/ 1066800 h 7023496"/>
                <a:gd name="connsiteX24" fmla="*/ 2400300 w 7759700"/>
                <a:gd name="connsiteY24" fmla="*/ 1117600 h 7023496"/>
                <a:gd name="connsiteX25" fmla="*/ 2362200 w 7759700"/>
                <a:gd name="connsiteY25" fmla="*/ 1193800 h 7023496"/>
                <a:gd name="connsiteX26" fmla="*/ 2362200 w 7759700"/>
                <a:gd name="connsiteY26" fmla="*/ 1447800 h 7023496"/>
                <a:gd name="connsiteX27" fmla="*/ 2628900 w 7759700"/>
                <a:gd name="connsiteY27" fmla="*/ 1676400 h 7023496"/>
                <a:gd name="connsiteX28" fmla="*/ 3073400 w 7759700"/>
                <a:gd name="connsiteY28" fmla="*/ 1638300 h 7023496"/>
                <a:gd name="connsiteX29" fmla="*/ 2971800 w 7759700"/>
                <a:gd name="connsiteY29" fmla="*/ 1435100 h 7023496"/>
                <a:gd name="connsiteX30" fmla="*/ 2806700 w 7759700"/>
                <a:gd name="connsiteY30" fmla="*/ 1485900 h 7023496"/>
                <a:gd name="connsiteX31" fmla="*/ 2768600 w 7759700"/>
                <a:gd name="connsiteY31" fmla="*/ 1435100 h 7023496"/>
                <a:gd name="connsiteX32" fmla="*/ 2933700 w 7759700"/>
                <a:gd name="connsiteY32" fmla="*/ 1384300 h 7023496"/>
                <a:gd name="connsiteX33" fmla="*/ 2870200 w 7759700"/>
                <a:gd name="connsiteY33" fmla="*/ 1270000 h 7023496"/>
                <a:gd name="connsiteX34" fmla="*/ 2730500 w 7759700"/>
                <a:gd name="connsiteY34" fmla="*/ 1320800 h 7023496"/>
                <a:gd name="connsiteX35" fmla="*/ 2705100 w 7759700"/>
                <a:gd name="connsiteY35" fmla="*/ 1270000 h 7023496"/>
                <a:gd name="connsiteX36" fmla="*/ 2832100 w 7759700"/>
                <a:gd name="connsiteY36" fmla="*/ 1219200 h 7023496"/>
                <a:gd name="connsiteX37" fmla="*/ 2781300 w 7759700"/>
                <a:gd name="connsiteY37" fmla="*/ 1155700 h 7023496"/>
                <a:gd name="connsiteX38" fmla="*/ 2641600 w 7759700"/>
                <a:gd name="connsiteY38" fmla="*/ 1181100 h 7023496"/>
                <a:gd name="connsiteX39" fmla="*/ 2641600 w 7759700"/>
                <a:gd name="connsiteY39" fmla="*/ 1155700 h 7023496"/>
                <a:gd name="connsiteX40" fmla="*/ 2768600 w 7759700"/>
                <a:gd name="connsiteY40" fmla="*/ 1092200 h 7023496"/>
                <a:gd name="connsiteX41" fmla="*/ 2692400 w 7759700"/>
                <a:gd name="connsiteY41" fmla="*/ 1003300 h 7023496"/>
                <a:gd name="connsiteX42" fmla="*/ 2514600 w 7759700"/>
                <a:gd name="connsiteY42" fmla="*/ 1041400 h 7023496"/>
                <a:gd name="connsiteX43" fmla="*/ 2514600 w 7759700"/>
                <a:gd name="connsiteY43" fmla="*/ 1104900 h 7023496"/>
                <a:gd name="connsiteX44" fmla="*/ 2463800 w 7759700"/>
                <a:gd name="connsiteY44" fmla="*/ 1104900 h 7023496"/>
                <a:gd name="connsiteX45" fmla="*/ 2336800 w 7759700"/>
                <a:gd name="connsiteY45" fmla="*/ 1028700 h 7023496"/>
                <a:gd name="connsiteX46" fmla="*/ 2400300 w 7759700"/>
                <a:gd name="connsiteY46" fmla="*/ 952500 h 7023496"/>
                <a:gd name="connsiteX47" fmla="*/ 2463800 w 7759700"/>
                <a:gd name="connsiteY47" fmla="*/ 965200 h 7023496"/>
                <a:gd name="connsiteX48" fmla="*/ 2616200 w 7759700"/>
                <a:gd name="connsiteY48" fmla="*/ 876300 h 7023496"/>
                <a:gd name="connsiteX49" fmla="*/ 2590800 w 7759700"/>
                <a:gd name="connsiteY49" fmla="*/ 812800 h 7023496"/>
                <a:gd name="connsiteX50" fmla="*/ 2654300 w 7759700"/>
                <a:gd name="connsiteY50" fmla="*/ 787400 h 7023496"/>
                <a:gd name="connsiteX51" fmla="*/ 2692400 w 7759700"/>
                <a:gd name="connsiteY51" fmla="*/ 812800 h 7023496"/>
                <a:gd name="connsiteX52" fmla="*/ 2933700 w 7759700"/>
                <a:gd name="connsiteY52" fmla="*/ 812800 h 7023496"/>
                <a:gd name="connsiteX53" fmla="*/ 2908300 w 7759700"/>
                <a:gd name="connsiteY53" fmla="*/ 749300 h 7023496"/>
                <a:gd name="connsiteX54" fmla="*/ 2959100 w 7759700"/>
                <a:gd name="connsiteY54" fmla="*/ 660400 h 7023496"/>
                <a:gd name="connsiteX55" fmla="*/ 3048000 w 7759700"/>
                <a:gd name="connsiteY55" fmla="*/ 660400 h 7023496"/>
                <a:gd name="connsiteX56" fmla="*/ 3302000 w 7759700"/>
                <a:gd name="connsiteY56" fmla="*/ 635000 h 7023496"/>
                <a:gd name="connsiteX57" fmla="*/ 3454400 w 7759700"/>
                <a:gd name="connsiteY57" fmla="*/ 622300 h 7023496"/>
                <a:gd name="connsiteX58" fmla="*/ 3454400 w 7759700"/>
                <a:gd name="connsiteY58" fmla="*/ 622300 h 7023496"/>
                <a:gd name="connsiteX59" fmla="*/ 3454400 w 7759700"/>
                <a:gd name="connsiteY59" fmla="*/ 546100 h 7023496"/>
                <a:gd name="connsiteX60" fmla="*/ 3530600 w 7759700"/>
                <a:gd name="connsiteY60" fmla="*/ 546100 h 7023496"/>
                <a:gd name="connsiteX61" fmla="*/ 3517900 w 7759700"/>
                <a:gd name="connsiteY61" fmla="*/ 711200 h 7023496"/>
                <a:gd name="connsiteX62" fmla="*/ 3365500 w 7759700"/>
                <a:gd name="connsiteY62" fmla="*/ 723900 h 7023496"/>
                <a:gd name="connsiteX63" fmla="*/ 3187700 w 7759700"/>
                <a:gd name="connsiteY63" fmla="*/ 800100 h 7023496"/>
                <a:gd name="connsiteX64" fmla="*/ 3213100 w 7759700"/>
                <a:gd name="connsiteY64" fmla="*/ 1092200 h 7023496"/>
                <a:gd name="connsiteX65" fmla="*/ 3822700 w 7759700"/>
                <a:gd name="connsiteY65" fmla="*/ 1041400 h 7023496"/>
                <a:gd name="connsiteX66" fmla="*/ 3797300 w 7759700"/>
                <a:gd name="connsiteY66" fmla="*/ 901700 h 7023496"/>
                <a:gd name="connsiteX67" fmla="*/ 3657600 w 7759700"/>
                <a:gd name="connsiteY67" fmla="*/ 876300 h 7023496"/>
                <a:gd name="connsiteX68" fmla="*/ 3644900 w 7759700"/>
                <a:gd name="connsiteY68" fmla="*/ 838200 h 7023496"/>
                <a:gd name="connsiteX69" fmla="*/ 3797300 w 7759700"/>
                <a:gd name="connsiteY69" fmla="*/ 863600 h 7023496"/>
                <a:gd name="connsiteX70" fmla="*/ 3797300 w 7759700"/>
                <a:gd name="connsiteY70" fmla="*/ 749300 h 7023496"/>
                <a:gd name="connsiteX71" fmla="*/ 3568700 w 7759700"/>
                <a:gd name="connsiteY71" fmla="*/ 698500 h 7023496"/>
                <a:gd name="connsiteX72" fmla="*/ 3581400 w 7759700"/>
                <a:gd name="connsiteY72" fmla="*/ 609600 h 7023496"/>
                <a:gd name="connsiteX73" fmla="*/ 3759200 w 7759700"/>
                <a:gd name="connsiteY73" fmla="*/ 571500 h 7023496"/>
                <a:gd name="connsiteX74" fmla="*/ 3759200 w 7759700"/>
                <a:gd name="connsiteY74" fmla="*/ 444500 h 7023496"/>
                <a:gd name="connsiteX75" fmla="*/ 3733800 w 7759700"/>
                <a:gd name="connsiteY75" fmla="*/ 419100 h 7023496"/>
                <a:gd name="connsiteX76" fmla="*/ 3848100 w 7759700"/>
                <a:gd name="connsiteY76" fmla="*/ 355600 h 7023496"/>
                <a:gd name="connsiteX77" fmla="*/ 3860800 w 7759700"/>
                <a:gd name="connsiteY77" fmla="*/ 571500 h 7023496"/>
                <a:gd name="connsiteX78" fmla="*/ 4343400 w 7759700"/>
                <a:gd name="connsiteY78" fmla="*/ 571500 h 7023496"/>
                <a:gd name="connsiteX79" fmla="*/ 4330700 w 7759700"/>
                <a:gd name="connsiteY79" fmla="*/ 330200 h 7023496"/>
                <a:gd name="connsiteX80" fmla="*/ 4394200 w 7759700"/>
                <a:gd name="connsiteY80" fmla="*/ 330200 h 7023496"/>
                <a:gd name="connsiteX81" fmla="*/ 4419600 w 7759700"/>
                <a:gd name="connsiteY81" fmla="*/ 457200 h 7023496"/>
                <a:gd name="connsiteX82" fmla="*/ 4584700 w 7759700"/>
                <a:gd name="connsiteY82" fmla="*/ 444500 h 7023496"/>
                <a:gd name="connsiteX83" fmla="*/ 4686300 w 7759700"/>
                <a:gd name="connsiteY83" fmla="*/ 342900 h 7023496"/>
                <a:gd name="connsiteX84" fmla="*/ 4711700 w 7759700"/>
                <a:gd name="connsiteY84" fmla="*/ 647700 h 7023496"/>
                <a:gd name="connsiteX85" fmla="*/ 4864100 w 7759700"/>
                <a:gd name="connsiteY85" fmla="*/ 469900 h 7023496"/>
                <a:gd name="connsiteX86" fmla="*/ 5067300 w 7759700"/>
                <a:gd name="connsiteY86" fmla="*/ 596900 h 7023496"/>
                <a:gd name="connsiteX87" fmla="*/ 4876800 w 7759700"/>
                <a:gd name="connsiteY87" fmla="*/ 723900 h 7023496"/>
                <a:gd name="connsiteX88" fmla="*/ 5016500 w 7759700"/>
                <a:gd name="connsiteY88" fmla="*/ 889000 h 7023496"/>
                <a:gd name="connsiteX89" fmla="*/ 5156200 w 7759700"/>
                <a:gd name="connsiteY89" fmla="*/ 736600 h 7023496"/>
                <a:gd name="connsiteX90" fmla="*/ 5168900 w 7759700"/>
                <a:gd name="connsiteY90" fmla="*/ 762000 h 7023496"/>
                <a:gd name="connsiteX91" fmla="*/ 5105400 w 7759700"/>
                <a:gd name="connsiteY91" fmla="*/ 1016000 h 7023496"/>
                <a:gd name="connsiteX92" fmla="*/ 5181600 w 7759700"/>
                <a:gd name="connsiteY92" fmla="*/ 1054100 h 7023496"/>
                <a:gd name="connsiteX93" fmla="*/ 5181600 w 7759700"/>
                <a:gd name="connsiteY93" fmla="*/ 1054100 h 7023496"/>
                <a:gd name="connsiteX94" fmla="*/ 5257800 w 7759700"/>
                <a:gd name="connsiteY94" fmla="*/ 800100 h 7023496"/>
                <a:gd name="connsiteX95" fmla="*/ 5448300 w 7759700"/>
                <a:gd name="connsiteY95" fmla="*/ 825500 h 7023496"/>
                <a:gd name="connsiteX96" fmla="*/ 5549900 w 7759700"/>
                <a:gd name="connsiteY96" fmla="*/ 673100 h 7023496"/>
                <a:gd name="connsiteX97" fmla="*/ 5549900 w 7759700"/>
                <a:gd name="connsiteY97" fmla="*/ 673100 h 7023496"/>
                <a:gd name="connsiteX98" fmla="*/ 5689600 w 7759700"/>
                <a:gd name="connsiteY98" fmla="*/ 647700 h 7023496"/>
                <a:gd name="connsiteX99" fmla="*/ 5461000 w 7759700"/>
                <a:gd name="connsiteY99" fmla="*/ 965200 h 7023496"/>
                <a:gd name="connsiteX100" fmla="*/ 5194300 w 7759700"/>
                <a:gd name="connsiteY100" fmla="*/ 1054100 h 7023496"/>
                <a:gd name="connsiteX101" fmla="*/ 5219700 w 7759700"/>
                <a:gd name="connsiteY101" fmla="*/ 1130300 h 7023496"/>
                <a:gd name="connsiteX102" fmla="*/ 5549900 w 7759700"/>
                <a:gd name="connsiteY102" fmla="*/ 1041400 h 7023496"/>
                <a:gd name="connsiteX103" fmla="*/ 5740400 w 7759700"/>
                <a:gd name="connsiteY103" fmla="*/ 698500 h 7023496"/>
                <a:gd name="connsiteX104" fmla="*/ 5842000 w 7759700"/>
                <a:gd name="connsiteY104" fmla="*/ 850900 h 7023496"/>
                <a:gd name="connsiteX105" fmla="*/ 5981700 w 7759700"/>
                <a:gd name="connsiteY105" fmla="*/ 927100 h 7023496"/>
                <a:gd name="connsiteX106" fmla="*/ 6337300 w 7759700"/>
                <a:gd name="connsiteY106" fmla="*/ 787400 h 7023496"/>
                <a:gd name="connsiteX107" fmla="*/ 7099300 w 7759700"/>
                <a:gd name="connsiteY107" fmla="*/ 304800 h 7023496"/>
                <a:gd name="connsiteX108" fmla="*/ 7404100 w 7759700"/>
                <a:gd name="connsiteY108" fmla="*/ 266700 h 7023496"/>
                <a:gd name="connsiteX109" fmla="*/ 7645400 w 7759700"/>
                <a:gd name="connsiteY109" fmla="*/ 0 h 7023496"/>
                <a:gd name="connsiteX110" fmla="*/ 7759700 w 7759700"/>
                <a:gd name="connsiteY110" fmla="*/ 0 h 7023496"/>
                <a:gd name="connsiteX111" fmla="*/ 7620000 w 7759700"/>
                <a:gd name="connsiteY111" fmla="*/ 38100 h 7023496"/>
                <a:gd name="connsiteX112" fmla="*/ 7442200 w 7759700"/>
                <a:gd name="connsiteY112" fmla="*/ 266700 h 7023496"/>
                <a:gd name="connsiteX113" fmla="*/ 7061200 w 7759700"/>
                <a:gd name="connsiteY113" fmla="*/ 368300 h 7023496"/>
                <a:gd name="connsiteX114" fmla="*/ 6807200 w 7759700"/>
                <a:gd name="connsiteY114" fmla="*/ 584200 h 7023496"/>
                <a:gd name="connsiteX115" fmla="*/ 6540500 w 7759700"/>
                <a:gd name="connsiteY115" fmla="*/ 762000 h 7023496"/>
                <a:gd name="connsiteX116" fmla="*/ 6210300 w 7759700"/>
                <a:gd name="connsiteY116" fmla="*/ 965200 h 7023496"/>
                <a:gd name="connsiteX117" fmla="*/ 5778500 w 7759700"/>
                <a:gd name="connsiteY117" fmla="*/ 1155700 h 7023496"/>
                <a:gd name="connsiteX118" fmla="*/ 5829300 w 7759700"/>
                <a:gd name="connsiteY118" fmla="*/ 1244600 h 7023496"/>
                <a:gd name="connsiteX119" fmla="*/ 6096000 w 7759700"/>
                <a:gd name="connsiteY119" fmla="*/ 1117600 h 7023496"/>
                <a:gd name="connsiteX120" fmla="*/ 6083300 w 7759700"/>
                <a:gd name="connsiteY120" fmla="*/ 1168400 h 7023496"/>
                <a:gd name="connsiteX121" fmla="*/ 5905500 w 7759700"/>
                <a:gd name="connsiteY121" fmla="*/ 1282700 h 7023496"/>
                <a:gd name="connsiteX122" fmla="*/ 5905500 w 7759700"/>
                <a:gd name="connsiteY122" fmla="*/ 1371600 h 7023496"/>
                <a:gd name="connsiteX123" fmla="*/ 5892800 w 7759700"/>
                <a:gd name="connsiteY123" fmla="*/ 1473200 h 7023496"/>
                <a:gd name="connsiteX124" fmla="*/ 5753100 w 7759700"/>
                <a:gd name="connsiteY124" fmla="*/ 1498600 h 7023496"/>
                <a:gd name="connsiteX125" fmla="*/ 5816600 w 7759700"/>
                <a:gd name="connsiteY125" fmla="*/ 1320800 h 7023496"/>
                <a:gd name="connsiteX126" fmla="*/ 5702300 w 7759700"/>
                <a:gd name="connsiteY126" fmla="*/ 1219200 h 7023496"/>
                <a:gd name="connsiteX127" fmla="*/ 5448300 w 7759700"/>
                <a:gd name="connsiteY127" fmla="*/ 1295400 h 7023496"/>
                <a:gd name="connsiteX128" fmla="*/ 5422900 w 7759700"/>
                <a:gd name="connsiteY128" fmla="*/ 1397000 h 7023496"/>
                <a:gd name="connsiteX129" fmla="*/ 5651500 w 7759700"/>
                <a:gd name="connsiteY129" fmla="*/ 1460500 h 7023496"/>
                <a:gd name="connsiteX130" fmla="*/ 5562600 w 7759700"/>
                <a:gd name="connsiteY130" fmla="*/ 1524000 h 7023496"/>
                <a:gd name="connsiteX131" fmla="*/ 5283200 w 7759700"/>
                <a:gd name="connsiteY131" fmla="*/ 1460500 h 7023496"/>
                <a:gd name="connsiteX132" fmla="*/ 5168900 w 7759700"/>
                <a:gd name="connsiteY132" fmla="*/ 1574800 h 7023496"/>
                <a:gd name="connsiteX133" fmla="*/ 5270500 w 7759700"/>
                <a:gd name="connsiteY133" fmla="*/ 1778000 h 7023496"/>
                <a:gd name="connsiteX134" fmla="*/ 5511800 w 7759700"/>
                <a:gd name="connsiteY134" fmla="*/ 1790700 h 7023496"/>
                <a:gd name="connsiteX135" fmla="*/ 5689600 w 7759700"/>
                <a:gd name="connsiteY135" fmla="*/ 1574800 h 7023496"/>
                <a:gd name="connsiteX136" fmla="*/ 5600700 w 7759700"/>
                <a:gd name="connsiteY136" fmla="*/ 1549400 h 7023496"/>
                <a:gd name="connsiteX137" fmla="*/ 5664200 w 7759700"/>
                <a:gd name="connsiteY137" fmla="*/ 1473200 h 7023496"/>
                <a:gd name="connsiteX138" fmla="*/ 5753100 w 7759700"/>
                <a:gd name="connsiteY138" fmla="*/ 1549400 h 7023496"/>
                <a:gd name="connsiteX139" fmla="*/ 5892800 w 7759700"/>
                <a:gd name="connsiteY139" fmla="*/ 1524000 h 7023496"/>
                <a:gd name="connsiteX140" fmla="*/ 6096000 w 7759700"/>
                <a:gd name="connsiteY140" fmla="*/ 1498600 h 7023496"/>
                <a:gd name="connsiteX141" fmla="*/ 6324600 w 7759700"/>
                <a:gd name="connsiteY141" fmla="*/ 1257300 h 7023496"/>
                <a:gd name="connsiteX142" fmla="*/ 6515100 w 7759700"/>
                <a:gd name="connsiteY142" fmla="*/ 1130300 h 7023496"/>
                <a:gd name="connsiteX143" fmla="*/ 6692900 w 7759700"/>
                <a:gd name="connsiteY143" fmla="*/ 1104900 h 7023496"/>
                <a:gd name="connsiteX144" fmla="*/ 6502400 w 7759700"/>
                <a:gd name="connsiteY144" fmla="*/ 1181100 h 7023496"/>
                <a:gd name="connsiteX145" fmla="*/ 6438900 w 7759700"/>
                <a:gd name="connsiteY145" fmla="*/ 1308100 h 7023496"/>
                <a:gd name="connsiteX146" fmla="*/ 6286500 w 7759700"/>
                <a:gd name="connsiteY146" fmla="*/ 1409700 h 7023496"/>
                <a:gd name="connsiteX147" fmla="*/ 6108700 w 7759700"/>
                <a:gd name="connsiteY147" fmla="*/ 1587500 h 7023496"/>
                <a:gd name="connsiteX148" fmla="*/ 6096000 w 7759700"/>
                <a:gd name="connsiteY148" fmla="*/ 1676400 h 7023496"/>
                <a:gd name="connsiteX149" fmla="*/ 6235700 w 7759700"/>
                <a:gd name="connsiteY149" fmla="*/ 1651000 h 7023496"/>
                <a:gd name="connsiteX150" fmla="*/ 6362700 w 7759700"/>
                <a:gd name="connsiteY150" fmla="*/ 1714500 h 7023496"/>
                <a:gd name="connsiteX151" fmla="*/ 6464300 w 7759700"/>
                <a:gd name="connsiteY151" fmla="*/ 1905000 h 7023496"/>
                <a:gd name="connsiteX152" fmla="*/ 6477000 w 7759700"/>
                <a:gd name="connsiteY152" fmla="*/ 2133600 h 7023496"/>
                <a:gd name="connsiteX153" fmla="*/ 6388100 w 7759700"/>
                <a:gd name="connsiteY153" fmla="*/ 2260600 h 7023496"/>
                <a:gd name="connsiteX154" fmla="*/ 6362700 w 7759700"/>
                <a:gd name="connsiteY154" fmla="*/ 2019300 h 7023496"/>
                <a:gd name="connsiteX155" fmla="*/ 6299200 w 7759700"/>
                <a:gd name="connsiteY155" fmla="*/ 1828800 h 7023496"/>
                <a:gd name="connsiteX156" fmla="*/ 6146800 w 7759700"/>
                <a:gd name="connsiteY156" fmla="*/ 1790700 h 7023496"/>
                <a:gd name="connsiteX157" fmla="*/ 5981700 w 7759700"/>
                <a:gd name="connsiteY157" fmla="*/ 1803400 h 7023496"/>
                <a:gd name="connsiteX158" fmla="*/ 5905500 w 7759700"/>
                <a:gd name="connsiteY158" fmla="*/ 1765300 h 7023496"/>
                <a:gd name="connsiteX159" fmla="*/ 5575300 w 7759700"/>
                <a:gd name="connsiteY159" fmla="*/ 1905000 h 7023496"/>
                <a:gd name="connsiteX160" fmla="*/ 5626100 w 7759700"/>
                <a:gd name="connsiteY160" fmla="*/ 2044700 h 7023496"/>
                <a:gd name="connsiteX161" fmla="*/ 5664200 w 7759700"/>
                <a:gd name="connsiteY161" fmla="*/ 2032000 h 7023496"/>
                <a:gd name="connsiteX162" fmla="*/ 5842000 w 7759700"/>
                <a:gd name="connsiteY162" fmla="*/ 1943100 h 7023496"/>
                <a:gd name="connsiteX163" fmla="*/ 5867400 w 7759700"/>
                <a:gd name="connsiteY163" fmla="*/ 1968500 h 7023496"/>
                <a:gd name="connsiteX164" fmla="*/ 5753100 w 7759700"/>
                <a:gd name="connsiteY164" fmla="*/ 2070100 h 7023496"/>
                <a:gd name="connsiteX165" fmla="*/ 5803900 w 7759700"/>
                <a:gd name="connsiteY165" fmla="*/ 2146300 h 7023496"/>
                <a:gd name="connsiteX166" fmla="*/ 5969000 w 7759700"/>
                <a:gd name="connsiteY166" fmla="*/ 2133600 h 7023496"/>
                <a:gd name="connsiteX167" fmla="*/ 6007100 w 7759700"/>
                <a:gd name="connsiteY167" fmla="*/ 2222500 h 7023496"/>
                <a:gd name="connsiteX168" fmla="*/ 6197600 w 7759700"/>
                <a:gd name="connsiteY168" fmla="*/ 2184400 h 7023496"/>
                <a:gd name="connsiteX169" fmla="*/ 6159500 w 7759700"/>
                <a:gd name="connsiteY169" fmla="*/ 2336800 h 7023496"/>
                <a:gd name="connsiteX170" fmla="*/ 6096000 w 7759700"/>
                <a:gd name="connsiteY170" fmla="*/ 2374900 h 7023496"/>
                <a:gd name="connsiteX171" fmla="*/ 6070600 w 7759700"/>
                <a:gd name="connsiteY171" fmla="*/ 2298700 h 7023496"/>
                <a:gd name="connsiteX172" fmla="*/ 5600700 w 7759700"/>
                <a:gd name="connsiteY172" fmla="*/ 2247900 h 7023496"/>
                <a:gd name="connsiteX173" fmla="*/ 5715000 w 7759700"/>
                <a:gd name="connsiteY173" fmla="*/ 2413000 h 7023496"/>
                <a:gd name="connsiteX174" fmla="*/ 6337300 w 7759700"/>
                <a:gd name="connsiteY174" fmla="*/ 2413000 h 7023496"/>
                <a:gd name="connsiteX175" fmla="*/ 6985000 w 7759700"/>
                <a:gd name="connsiteY175" fmla="*/ 2667000 h 7023496"/>
                <a:gd name="connsiteX176" fmla="*/ 6413500 w 7759700"/>
                <a:gd name="connsiteY176" fmla="*/ 2514600 h 7023496"/>
                <a:gd name="connsiteX177" fmla="*/ 6248400 w 7759700"/>
                <a:gd name="connsiteY177" fmla="*/ 2527300 h 7023496"/>
                <a:gd name="connsiteX178" fmla="*/ 6375400 w 7759700"/>
                <a:gd name="connsiteY178" fmla="*/ 2616200 h 7023496"/>
                <a:gd name="connsiteX179" fmla="*/ 6350000 w 7759700"/>
                <a:gd name="connsiteY179" fmla="*/ 2717800 h 7023496"/>
                <a:gd name="connsiteX180" fmla="*/ 6032500 w 7759700"/>
                <a:gd name="connsiteY180" fmla="*/ 2552700 h 7023496"/>
                <a:gd name="connsiteX181" fmla="*/ 6070600 w 7759700"/>
                <a:gd name="connsiteY181" fmla="*/ 2794000 h 7023496"/>
                <a:gd name="connsiteX182" fmla="*/ 6273800 w 7759700"/>
                <a:gd name="connsiteY182" fmla="*/ 2844800 h 7023496"/>
                <a:gd name="connsiteX183" fmla="*/ 6540500 w 7759700"/>
                <a:gd name="connsiteY183" fmla="*/ 2844800 h 7023496"/>
                <a:gd name="connsiteX184" fmla="*/ 6629400 w 7759700"/>
                <a:gd name="connsiteY184" fmla="*/ 2857500 h 7023496"/>
                <a:gd name="connsiteX185" fmla="*/ 6591300 w 7759700"/>
                <a:gd name="connsiteY185" fmla="*/ 2933700 h 7023496"/>
                <a:gd name="connsiteX186" fmla="*/ 6426200 w 7759700"/>
                <a:gd name="connsiteY186" fmla="*/ 2984500 h 7023496"/>
                <a:gd name="connsiteX187" fmla="*/ 6489700 w 7759700"/>
                <a:gd name="connsiteY187" fmla="*/ 3111500 h 7023496"/>
                <a:gd name="connsiteX188" fmla="*/ 6451600 w 7759700"/>
                <a:gd name="connsiteY188" fmla="*/ 3238500 h 7023496"/>
                <a:gd name="connsiteX189" fmla="*/ 6540500 w 7759700"/>
                <a:gd name="connsiteY189" fmla="*/ 3302000 h 7023496"/>
                <a:gd name="connsiteX190" fmla="*/ 6464300 w 7759700"/>
                <a:gd name="connsiteY190" fmla="*/ 3327400 h 7023496"/>
                <a:gd name="connsiteX191" fmla="*/ 6362700 w 7759700"/>
                <a:gd name="connsiteY191" fmla="*/ 3289300 h 7023496"/>
                <a:gd name="connsiteX192" fmla="*/ 6324600 w 7759700"/>
                <a:gd name="connsiteY192" fmla="*/ 2984500 h 7023496"/>
                <a:gd name="connsiteX193" fmla="*/ 6070600 w 7759700"/>
                <a:gd name="connsiteY193" fmla="*/ 2908300 h 7023496"/>
                <a:gd name="connsiteX194" fmla="*/ 6146800 w 7759700"/>
                <a:gd name="connsiteY194" fmla="*/ 3251200 h 7023496"/>
                <a:gd name="connsiteX195" fmla="*/ 5969000 w 7759700"/>
                <a:gd name="connsiteY195" fmla="*/ 3263900 h 7023496"/>
                <a:gd name="connsiteX196" fmla="*/ 5892800 w 7759700"/>
                <a:gd name="connsiteY196" fmla="*/ 2781300 h 7023496"/>
                <a:gd name="connsiteX197" fmla="*/ 5689600 w 7759700"/>
                <a:gd name="connsiteY197" fmla="*/ 2679700 h 7023496"/>
                <a:gd name="connsiteX198" fmla="*/ 5791200 w 7759700"/>
                <a:gd name="connsiteY198" fmla="*/ 3441700 h 7023496"/>
                <a:gd name="connsiteX199" fmla="*/ 6070600 w 7759700"/>
                <a:gd name="connsiteY199" fmla="*/ 3429000 h 7023496"/>
                <a:gd name="connsiteX200" fmla="*/ 6388100 w 7759700"/>
                <a:gd name="connsiteY200" fmla="*/ 3479800 h 7023496"/>
                <a:gd name="connsiteX201" fmla="*/ 6324600 w 7759700"/>
                <a:gd name="connsiteY201" fmla="*/ 3606800 h 7023496"/>
                <a:gd name="connsiteX202" fmla="*/ 6159500 w 7759700"/>
                <a:gd name="connsiteY202" fmla="*/ 3581400 h 7023496"/>
                <a:gd name="connsiteX203" fmla="*/ 6007100 w 7759700"/>
                <a:gd name="connsiteY203" fmla="*/ 3886200 h 7023496"/>
                <a:gd name="connsiteX204" fmla="*/ 5829300 w 7759700"/>
                <a:gd name="connsiteY204" fmla="*/ 3822700 h 7023496"/>
                <a:gd name="connsiteX205" fmla="*/ 5905500 w 7759700"/>
                <a:gd name="connsiteY205" fmla="*/ 3657600 h 7023496"/>
                <a:gd name="connsiteX206" fmla="*/ 5791200 w 7759700"/>
                <a:gd name="connsiteY206" fmla="*/ 3568700 h 7023496"/>
                <a:gd name="connsiteX207" fmla="*/ 5600700 w 7759700"/>
                <a:gd name="connsiteY207" fmla="*/ 3898900 h 7023496"/>
                <a:gd name="connsiteX208" fmla="*/ 5727700 w 7759700"/>
                <a:gd name="connsiteY208" fmla="*/ 4000500 h 7023496"/>
                <a:gd name="connsiteX209" fmla="*/ 5994400 w 7759700"/>
                <a:gd name="connsiteY209" fmla="*/ 4165600 h 7023496"/>
                <a:gd name="connsiteX210" fmla="*/ 5943600 w 7759700"/>
                <a:gd name="connsiteY210" fmla="*/ 4241800 h 7023496"/>
                <a:gd name="connsiteX211" fmla="*/ 5829300 w 7759700"/>
                <a:gd name="connsiteY211" fmla="*/ 4203700 h 7023496"/>
                <a:gd name="connsiteX212" fmla="*/ 5676900 w 7759700"/>
                <a:gd name="connsiteY212" fmla="*/ 4305300 h 7023496"/>
                <a:gd name="connsiteX213" fmla="*/ 5613400 w 7759700"/>
                <a:gd name="connsiteY213" fmla="*/ 4267200 h 7023496"/>
                <a:gd name="connsiteX214" fmla="*/ 5664200 w 7759700"/>
                <a:gd name="connsiteY214" fmla="*/ 4114800 h 7023496"/>
                <a:gd name="connsiteX215" fmla="*/ 5537200 w 7759700"/>
                <a:gd name="connsiteY215" fmla="*/ 4000500 h 7023496"/>
                <a:gd name="connsiteX216" fmla="*/ 5461000 w 7759700"/>
                <a:gd name="connsiteY216" fmla="*/ 4178300 h 7023496"/>
                <a:gd name="connsiteX217" fmla="*/ 5613400 w 7759700"/>
                <a:gd name="connsiteY217" fmla="*/ 4356100 h 7023496"/>
                <a:gd name="connsiteX218" fmla="*/ 5448300 w 7759700"/>
                <a:gd name="connsiteY218" fmla="*/ 4483100 h 7023496"/>
                <a:gd name="connsiteX219" fmla="*/ 5346700 w 7759700"/>
                <a:gd name="connsiteY219" fmla="*/ 4406900 h 7023496"/>
                <a:gd name="connsiteX220" fmla="*/ 5410200 w 7759700"/>
                <a:gd name="connsiteY220" fmla="*/ 4305300 h 7023496"/>
                <a:gd name="connsiteX221" fmla="*/ 5295900 w 7759700"/>
                <a:gd name="connsiteY221" fmla="*/ 4013200 h 7023496"/>
                <a:gd name="connsiteX222" fmla="*/ 5080000 w 7759700"/>
                <a:gd name="connsiteY222" fmla="*/ 4305300 h 7023496"/>
                <a:gd name="connsiteX223" fmla="*/ 5410200 w 7759700"/>
                <a:gd name="connsiteY223" fmla="*/ 4559300 h 7023496"/>
                <a:gd name="connsiteX224" fmla="*/ 5334000 w 7759700"/>
                <a:gd name="connsiteY224" fmla="*/ 4610100 h 7023496"/>
                <a:gd name="connsiteX225" fmla="*/ 5194300 w 7759700"/>
                <a:gd name="connsiteY225" fmla="*/ 4495800 h 7023496"/>
                <a:gd name="connsiteX226" fmla="*/ 5143500 w 7759700"/>
                <a:gd name="connsiteY226" fmla="*/ 4660900 h 7023496"/>
                <a:gd name="connsiteX227" fmla="*/ 5156200 w 7759700"/>
                <a:gd name="connsiteY227" fmla="*/ 4800600 h 7023496"/>
                <a:gd name="connsiteX228" fmla="*/ 5232400 w 7759700"/>
                <a:gd name="connsiteY228" fmla="*/ 4914900 h 7023496"/>
                <a:gd name="connsiteX229" fmla="*/ 5219700 w 7759700"/>
                <a:gd name="connsiteY229" fmla="*/ 5105400 h 7023496"/>
                <a:gd name="connsiteX230" fmla="*/ 5092700 w 7759700"/>
                <a:gd name="connsiteY230" fmla="*/ 5016500 h 7023496"/>
                <a:gd name="connsiteX231" fmla="*/ 5029200 w 7759700"/>
                <a:gd name="connsiteY231" fmla="*/ 5054600 h 7023496"/>
                <a:gd name="connsiteX232" fmla="*/ 5130800 w 7759700"/>
                <a:gd name="connsiteY232" fmla="*/ 5194300 h 7023496"/>
                <a:gd name="connsiteX233" fmla="*/ 5041900 w 7759700"/>
                <a:gd name="connsiteY233" fmla="*/ 5232400 h 7023496"/>
                <a:gd name="connsiteX234" fmla="*/ 4914900 w 7759700"/>
                <a:gd name="connsiteY234" fmla="*/ 5041900 h 7023496"/>
                <a:gd name="connsiteX235" fmla="*/ 4826000 w 7759700"/>
                <a:gd name="connsiteY235" fmla="*/ 5295900 h 7023496"/>
                <a:gd name="connsiteX236" fmla="*/ 4953000 w 7759700"/>
                <a:gd name="connsiteY236" fmla="*/ 5410200 h 7023496"/>
                <a:gd name="connsiteX237" fmla="*/ 4813300 w 7759700"/>
                <a:gd name="connsiteY237" fmla="*/ 5651500 h 7023496"/>
                <a:gd name="connsiteX238" fmla="*/ 4673600 w 7759700"/>
                <a:gd name="connsiteY238" fmla="*/ 5626100 h 7023496"/>
                <a:gd name="connsiteX239" fmla="*/ 4775200 w 7759700"/>
                <a:gd name="connsiteY239" fmla="*/ 5461000 h 7023496"/>
                <a:gd name="connsiteX240" fmla="*/ 4686300 w 7759700"/>
                <a:gd name="connsiteY240" fmla="*/ 5308600 h 7023496"/>
                <a:gd name="connsiteX241" fmla="*/ 4470400 w 7759700"/>
                <a:gd name="connsiteY241" fmla="*/ 5613400 h 7023496"/>
                <a:gd name="connsiteX242" fmla="*/ 4610100 w 7759700"/>
                <a:gd name="connsiteY242" fmla="*/ 5727700 h 7023496"/>
                <a:gd name="connsiteX243" fmla="*/ 4521200 w 7759700"/>
                <a:gd name="connsiteY243" fmla="*/ 5930900 h 7023496"/>
                <a:gd name="connsiteX244" fmla="*/ 4419600 w 7759700"/>
                <a:gd name="connsiteY244" fmla="*/ 5854700 h 7023496"/>
                <a:gd name="connsiteX245" fmla="*/ 4343400 w 7759700"/>
                <a:gd name="connsiteY245" fmla="*/ 5943600 h 7023496"/>
                <a:gd name="connsiteX246" fmla="*/ 4381500 w 7759700"/>
                <a:gd name="connsiteY246" fmla="*/ 5981700 h 7023496"/>
                <a:gd name="connsiteX247" fmla="*/ 4419600 w 7759700"/>
                <a:gd name="connsiteY247" fmla="*/ 5969000 h 7023496"/>
                <a:gd name="connsiteX248" fmla="*/ 4445000 w 7759700"/>
                <a:gd name="connsiteY248" fmla="*/ 6019800 h 7023496"/>
                <a:gd name="connsiteX249" fmla="*/ 4381500 w 7759700"/>
                <a:gd name="connsiteY249" fmla="*/ 6096000 h 7023496"/>
                <a:gd name="connsiteX250" fmla="*/ 4330700 w 7759700"/>
                <a:gd name="connsiteY250" fmla="*/ 6083300 h 7023496"/>
                <a:gd name="connsiteX251" fmla="*/ 4368800 w 7759700"/>
                <a:gd name="connsiteY251" fmla="*/ 6032500 h 7023496"/>
                <a:gd name="connsiteX252" fmla="*/ 4318000 w 7759700"/>
                <a:gd name="connsiteY252" fmla="*/ 5994400 h 7023496"/>
                <a:gd name="connsiteX253" fmla="*/ 4216400 w 7759700"/>
                <a:gd name="connsiteY253" fmla="*/ 6096000 h 7023496"/>
                <a:gd name="connsiteX254" fmla="*/ 4318000 w 7759700"/>
                <a:gd name="connsiteY254" fmla="*/ 6159500 h 7023496"/>
                <a:gd name="connsiteX255" fmla="*/ 4140200 w 7759700"/>
                <a:gd name="connsiteY255" fmla="*/ 6235700 h 7023496"/>
                <a:gd name="connsiteX256" fmla="*/ 4038600 w 7759700"/>
                <a:gd name="connsiteY256" fmla="*/ 6235700 h 7023496"/>
                <a:gd name="connsiteX257" fmla="*/ 3949700 w 7759700"/>
                <a:gd name="connsiteY257" fmla="*/ 6299200 h 7023496"/>
                <a:gd name="connsiteX258" fmla="*/ 3289300 w 7759700"/>
                <a:gd name="connsiteY258" fmla="*/ 5715000 h 7023496"/>
                <a:gd name="connsiteX259" fmla="*/ 3213100 w 7759700"/>
                <a:gd name="connsiteY259" fmla="*/ 5715000 h 7023496"/>
                <a:gd name="connsiteX260" fmla="*/ 2895600 w 7759700"/>
                <a:gd name="connsiteY260" fmla="*/ 5969000 h 7023496"/>
                <a:gd name="connsiteX261" fmla="*/ 2870200 w 7759700"/>
                <a:gd name="connsiteY261" fmla="*/ 5930900 h 7023496"/>
                <a:gd name="connsiteX262" fmla="*/ 3213100 w 7759700"/>
                <a:gd name="connsiteY262" fmla="*/ 5664200 h 7023496"/>
                <a:gd name="connsiteX263" fmla="*/ 3048000 w 7759700"/>
                <a:gd name="connsiteY263" fmla="*/ 5511800 h 7023496"/>
                <a:gd name="connsiteX264" fmla="*/ 2400300 w 7759700"/>
                <a:gd name="connsiteY264" fmla="*/ 6019800 h 7023496"/>
                <a:gd name="connsiteX265" fmla="*/ 2489200 w 7759700"/>
                <a:gd name="connsiteY265" fmla="*/ 6096000 h 7023496"/>
                <a:gd name="connsiteX266" fmla="*/ 2692400 w 7759700"/>
                <a:gd name="connsiteY266" fmla="*/ 5943600 h 7023496"/>
                <a:gd name="connsiteX267" fmla="*/ 2743200 w 7759700"/>
                <a:gd name="connsiteY267" fmla="*/ 6007100 h 7023496"/>
                <a:gd name="connsiteX268" fmla="*/ 2832100 w 7759700"/>
                <a:gd name="connsiteY268" fmla="*/ 5969000 h 7023496"/>
                <a:gd name="connsiteX269" fmla="*/ 2857500 w 7759700"/>
                <a:gd name="connsiteY269" fmla="*/ 6007100 h 7023496"/>
                <a:gd name="connsiteX270" fmla="*/ 2679700 w 7759700"/>
                <a:gd name="connsiteY270" fmla="*/ 6146800 h 7023496"/>
                <a:gd name="connsiteX271" fmla="*/ 2819400 w 7759700"/>
                <a:gd name="connsiteY271" fmla="*/ 6311900 h 7023496"/>
                <a:gd name="connsiteX272" fmla="*/ 3397250 w 7759700"/>
                <a:gd name="connsiteY272" fmla="*/ 5848350 h 7023496"/>
                <a:gd name="connsiteX273" fmla="*/ 3956050 w 7759700"/>
                <a:gd name="connsiteY273" fmla="*/ 6330950 h 7023496"/>
                <a:gd name="connsiteX274" fmla="*/ 3905250 w 7759700"/>
                <a:gd name="connsiteY274" fmla="*/ 6445250 h 7023496"/>
                <a:gd name="connsiteX275" fmla="*/ 3387725 w 7759700"/>
                <a:gd name="connsiteY275" fmla="*/ 6985000 h 7023496"/>
                <a:gd name="connsiteX276" fmla="*/ 3298825 w 7759700"/>
                <a:gd name="connsiteY276" fmla="*/ 6978649 h 7023496"/>
                <a:gd name="connsiteX0" fmla="*/ 0 w 7759700"/>
                <a:gd name="connsiteY0" fmla="*/ 2133600 h 6985000"/>
                <a:gd name="connsiteX1" fmla="*/ 279400 w 7759700"/>
                <a:gd name="connsiteY1" fmla="*/ 2070100 h 6985000"/>
                <a:gd name="connsiteX2" fmla="*/ 317500 w 7759700"/>
                <a:gd name="connsiteY2" fmla="*/ 2032000 h 6985000"/>
                <a:gd name="connsiteX3" fmla="*/ 711200 w 7759700"/>
                <a:gd name="connsiteY3" fmla="*/ 1943100 h 6985000"/>
                <a:gd name="connsiteX4" fmla="*/ 850900 w 7759700"/>
                <a:gd name="connsiteY4" fmla="*/ 1828800 h 6985000"/>
                <a:gd name="connsiteX5" fmla="*/ 1257300 w 7759700"/>
                <a:gd name="connsiteY5" fmla="*/ 1854200 h 6985000"/>
                <a:gd name="connsiteX6" fmla="*/ 1511300 w 7759700"/>
                <a:gd name="connsiteY6" fmla="*/ 1714500 h 6985000"/>
                <a:gd name="connsiteX7" fmla="*/ 1511300 w 7759700"/>
                <a:gd name="connsiteY7" fmla="*/ 1714500 h 6985000"/>
                <a:gd name="connsiteX8" fmla="*/ 1676400 w 7759700"/>
                <a:gd name="connsiteY8" fmla="*/ 1701800 h 6985000"/>
                <a:gd name="connsiteX9" fmla="*/ 2006600 w 7759700"/>
                <a:gd name="connsiteY9" fmla="*/ 1651000 h 6985000"/>
                <a:gd name="connsiteX10" fmla="*/ 2095500 w 7759700"/>
                <a:gd name="connsiteY10" fmla="*/ 1612900 h 6985000"/>
                <a:gd name="connsiteX11" fmla="*/ 2095500 w 7759700"/>
                <a:gd name="connsiteY11" fmla="*/ 1562100 h 6985000"/>
                <a:gd name="connsiteX12" fmla="*/ 2057400 w 7759700"/>
                <a:gd name="connsiteY12" fmla="*/ 1562100 h 6985000"/>
                <a:gd name="connsiteX13" fmla="*/ 1993900 w 7759700"/>
                <a:gd name="connsiteY13" fmla="*/ 1435100 h 6985000"/>
                <a:gd name="connsiteX14" fmla="*/ 2133600 w 7759700"/>
                <a:gd name="connsiteY14" fmla="*/ 1333500 h 6985000"/>
                <a:gd name="connsiteX15" fmla="*/ 2070100 w 7759700"/>
                <a:gd name="connsiteY15" fmla="*/ 1320800 h 6985000"/>
                <a:gd name="connsiteX16" fmla="*/ 1981200 w 7759700"/>
                <a:gd name="connsiteY16" fmla="*/ 1320800 h 6985000"/>
                <a:gd name="connsiteX17" fmla="*/ 1968500 w 7759700"/>
                <a:gd name="connsiteY17" fmla="*/ 1244600 h 6985000"/>
                <a:gd name="connsiteX18" fmla="*/ 2120900 w 7759700"/>
                <a:gd name="connsiteY18" fmla="*/ 1244600 h 6985000"/>
                <a:gd name="connsiteX19" fmla="*/ 2171700 w 7759700"/>
                <a:gd name="connsiteY19" fmla="*/ 1219200 h 6985000"/>
                <a:gd name="connsiteX20" fmla="*/ 2108200 w 7759700"/>
                <a:gd name="connsiteY20" fmla="*/ 1130300 h 6985000"/>
                <a:gd name="connsiteX21" fmla="*/ 2120900 w 7759700"/>
                <a:gd name="connsiteY21" fmla="*/ 1066800 h 6985000"/>
                <a:gd name="connsiteX22" fmla="*/ 2222500 w 7759700"/>
                <a:gd name="connsiteY22" fmla="*/ 1016000 h 6985000"/>
                <a:gd name="connsiteX23" fmla="*/ 2362200 w 7759700"/>
                <a:gd name="connsiteY23" fmla="*/ 1066800 h 6985000"/>
                <a:gd name="connsiteX24" fmla="*/ 2400300 w 7759700"/>
                <a:gd name="connsiteY24" fmla="*/ 1117600 h 6985000"/>
                <a:gd name="connsiteX25" fmla="*/ 2362200 w 7759700"/>
                <a:gd name="connsiteY25" fmla="*/ 1193800 h 6985000"/>
                <a:gd name="connsiteX26" fmla="*/ 2362200 w 7759700"/>
                <a:gd name="connsiteY26" fmla="*/ 1447800 h 6985000"/>
                <a:gd name="connsiteX27" fmla="*/ 2628900 w 7759700"/>
                <a:gd name="connsiteY27" fmla="*/ 1676400 h 6985000"/>
                <a:gd name="connsiteX28" fmla="*/ 3073400 w 7759700"/>
                <a:gd name="connsiteY28" fmla="*/ 1638300 h 6985000"/>
                <a:gd name="connsiteX29" fmla="*/ 2971800 w 7759700"/>
                <a:gd name="connsiteY29" fmla="*/ 1435100 h 6985000"/>
                <a:gd name="connsiteX30" fmla="*/ 2806700 w 7759700"/>
                <a:gd name="connsiteY30" fmla="*/ 1485900 h 6985000"/>
                <a:gd name="connsiteX31" fmla="*/ 2768600 w 7759700"/>
                <a:gd name="connsiteY31" fmla="*/ 1435100 h 6985000"/>
                <a:gd name="connsiteX32" fmla="*/ 2933700 w 7759700"/>
                <a:gd name="connsiteY32" fmla="*/ 1384300 h 6985000"/>
                <a:gd name="connsiteX33" fmla="*/ 2870200 w 7759700"/>
                <a:gd name="connsiteY33" fmla="*/ 1270000 h 6985000"/>
                <a:gd name="connsiteX34" fmla="*/ 2730500 w 7759700"/>
                <a:gd name="connsiteY34" fmla="*/ 1320800 h 6985000"/>
                <a:gd name="connsiteX35" fmla="*/ 2705100 w 7759700"/>
                <a:gd name="connsiteY35" fmla="*/ 1270000 h 6985000"/>
                <a:gd name="connsiteX36" fmla="*/ 2832100 w 7759700"/>
                <a:gd name="connsiteY36" fmla="*/ 1219200 h 6985000"/>
                <a:gd name="connsiteX37" fmla="*/ 2781300 w 7759700"/>
                <a:gd name="connsiteY37" fmla="*/ 1155700 h 6985000"/>
                <a:gd name="connsiteX38" fmla="*/ 2641600 w 7759700"/>
                <a:gd name="connsiteY38" fmla="*/ 1181100 h 6985000"/>
                <a:gd name="connsiteX39" fmla="*/ 2641600 w 7759700"/>
                <a:gd name="connsiteY39" fmla="*/ 1155700 h 6985000"/>
                <a:gd name="connsiteX40" fmla="*/ 2768600 w 7759700"/>
                <a:gd name="connsiteY40" fmla="*/ 1092200 h 6985000"/>
                <a:gd name="connsiteX41" fmla="*/ 2692400 w 7759700"/>
                <a:gd name="connsiteY41" fmla="*/ 1003300 h 6985000"/>
                <a:gd name="connsiteX42" fmla="*/ 2514600 w 7759700"/>
                <a:gd name="connsiteY42" fmla="*/ 1041400 h 6985000"/>
                <a:gd name="connsiteX43" fmla="*/ 2514600 w 7759700"/>
                <a:gd name="connsiteY43" fmla="*/ 1104900 h 6985000"/>
                <a:gd name="connsiteX44" fmla="*/ 2463800 w 7759700"/>
                <a:gd name="connsiteY44" fmla="*/ 1104900 h 6985000"/>
                <a:gd name="connsiteX45" fmla="*/ 2336800 w 7759700"/>
                <a:gd name="connsiteY45" fmla="*/ 1028700 h 6985000"/>
                <a:gd name="connsiteX46" fmla="*/ 2400300 w 7759700"/>
                <a:gd name="connsiteY46" fmla="*/ 952500 h 6985000"/>
                <a:gd name="connsiteX47" fmla="*/ 2463800 w 7759700"/>
                <a:gd name="connsiteY47" fmla="*/ 965200 h 6985000"/>
                <a:gd name="connsiteX48" fmla="*/ 2616200 w 7759700"/>
                <a:gd name="connsiteY48" fmla="*/ 876300 h 6985000"/>
                <a:gd name="connsiteX49" fmla="*/ 2590800 w 7759700"/>
                <a:gd name="connsiteY49" fmla="*/ 812800 h 6985000"/>
                <a:gd name="connsiteX50" fmla="*/ 2654300 w 7759700"/>
                <a:gd name="connsiteY50" fmla="*/ 787400 h 6985000"/>
                <a:gd name="connsiteX51" fmla="*/ 2692400 w 7759700"/>
                <a:gd name="connsiteY51" fmla="*/ 812800 h 6985000"/>
                <a:gd name="connsiteX52" fmla="*/ 2933700 w 7759700"/>
                <a:gd name="connsiteY52" fmla="*/ 812800 h 6985000"/>
                <a:gd name="connsiteX53" fmla="*/ 2908300 w 7759700"/>
                <a:gd name="connsiteY53" fmla="*/ 749300 h 6985000"/>
                <a:gd name="connsiteX54" fmla="*/ 2959100 w 7759700"/>
                <a:gd name="connsiteY54" fmla="*/ 660400 h 6985000"/>
                <a:gd name="connsiteX55" fmla="*/ 3048000 w 7759700"/>
                <a:gd name="connsiteY55" fmla="*/ 660400 h 6985000"/>
                <a:gd name="connsiteX56" fmla="*/ 3302000 w 7759700"/>
                <a:gd name="connsiteY56" fmla="*/ 635000 h 6985000"/>
                <a:gd name="connsiteX57" fmla="*/ 3454400 w 7759700"/>
                <a:gd name="connsiteY57" fmla="*/ 622300 h 6985000"/>
                <a:gd name="connsiteX58" fmla="*/ 3454400 w 7759700"/>
                <a:gd name="connsiteY58" fmla="*/ 622300 h 6985000"/>
                <a:gd name="connsiteX59" fmla="*/ 3454400 w 7759700"/>
                <a:gd name="connsiteY59" fmla="*/ 546100 h 6985000"/>
                <a:gd name="connsiteX60" fmla="*/ 3530600 w 7759700"/>
                <a:gd name="connsiteY60" fmla="*/ 546100 h 6985000"/>
                <a:gd name="connsiteX61" fmla="*/ 3517900 w 7759700"/>
                <a:gd name="connsiteY61" fmla="*/ 711200 h 6985000"/>
                <a:gd name="connsiteX62" fmla="*/ 3365500 w 7759700"/>
                <a:gd name="connsiteY62" fmla="*/ 723900 h 6985000"/>
                <a:gd name="connsiteX63" fmla="*/ 3187700 w 7759700"/>
                <a:gd name="connsiteY63" fmla="*/ 800100 h 6985000"/>
                <a:gd name="connsiteX64" fmla="*/ 3213100 w 7759700"/>
                <a:gd name="connsiteY64" fmla="*/ 1092200 h 6985000"/>
                <a:gd name="connsiteX65" fmla="*/ 3822700 w 7759700"/>
                <a:gd name="connsiteY65" fmla="*/ 1041400 h 6985000"/>
                <a:gd name="connsiteX66" fmla="*/ 3797300 w 7759700"/>
                <a:gd name="connsiteY66" fmla="*/ 901700 h 6985000"/>
                <a:gd name="connsiteX67" fmla="*/ 3657600 w 7759700"/>
                <a:gd name="connsiteY67" fmla="*/ 876300 h 6985000"/>
                <a:gd name="connsiteX68" fmla="*/ 3644900 w 7759700"/>
                <a:gd name="connsiteY68" fmla="*/ 838200 h 6985000"/>
                <a:gd name="connsiteX69" fmla="*/ 3797300 w 7759700"/>
                <a:gd name="connsiteY69" fmla="*/ 863600 h 6985000"/>
                <a:gd name="connsiteX70" fmla="*/ 3797300 w 7759700"/>
                <a:gd name="connsiteY70" fmla="*/ 749300 h 6985000"/>
                <a:gd name="connsiteX71" fmla="*/ 3568700 w 7759700"/>
                <a:gd name="connsiteY71" fmla="*/ 698500 h 6985000"/>
                <a:gd name="connsiteX72" fmla="*/ 3581400 w 7759700"/>
                <a:gd name="connsiteY72" fmla="*/ 609600 h 6985000"/>
                <a:gd name="connsiteX73" fmla="*/ 3759200 w 7759700"/>
                <a:gd name="connsiteY73" fmla="*/ 571500 h 6985000"/>
                <a:gd name="connsiteX74" fmla="*/ 3759200 w 7759700"/>
                <a:gd name="connsiteY74" fmla="*/ 444500 h 6985000"/>
                <a:gd name="connsiteX75" fmla="*/ 3733800 w 7759700"/>
                <a:gd name="connsiteY75" fmla="*/ 419100 h 6985000"/>
                <a:gd name="connsiteX76" fmla="*/ 3848100 w 7759700"/>
                <a:gd name="connsiteY76" fmla="*/ 355600 h 6985000"/>
                <a:gd name="connsiteX77" fmla="*/ 3860800 w 7759700"/>
                <a:gd name="connsiteY77" fmla="*/ 571500 h 6985000"/>
                <a:gd name="connsiteX78" fmla="*/ 4343400 w 7759700"/>
                <a:gd name="connsiteY78" fmla="*/ 571500 h 6985000"/>
                <a:gd name="connsiteX79" fmla="*/ 4330700 w 7759700"/>
                <a:gd name="connsiteY79" fmla="*/ 330200 h 6985000"/>
                <a:gd name="connsiteX80" fmla="*/ 4394200 w 7759700"/>
                <a:gd name="connsiteY80" fmla="*/ 330200 h 6985000"/>
                <a:gd name="connsiteX81" fmla="*/ 4419600 w 7759700"/>
                <a:gd name="connsiteY81" fmla="*/ 457200 h 6985000"/>
                <a:gd name="connsiteX82" fmla="*/ 4584700 w 7759700"/>
                <a:gd name="connsiteY82" fmla="*/ 444500 h 6985000"/>
                <a:gd name="connsiteX83" fmla="*/ 4686300 w 7759700"/>
                <a:gd name="connsiteY83" fmla="*/ 342900 h 6985000"/>
                <a:gd name="connsiteX84" fmla="*/ 4711700 w 7759700"/>
                <a:gd name="connsiteY84" fmla="*/ 647700 h 6985000"/>
                <a:gd name="connsiteX85" fmla="*/ 4864100 w 7759700"/>
                <a:gd name="connsiteY85" fmla="*/ 469900 h 6985000"/>
                <a:gd name="connsiteX86" fmla="*/ 5067300 w 7759700"/>
                <a:gd name="connsiteY86" fmla="*/ 596900 h 6985000"/>
                <a:gd name="connsiteX87" fmla="*/ 4876800 w 7759700"/>
                <a:gd name="connsiteY87" fmla="*/ 723900 h 6985000"/>
                <a:gd name="connsiteX88" fmla="*/ 5016500 w 7759700"/>
                <a:gd name="connsiteY88" fmla="*/ 889000 h 6985000"/>
                <a:gd name="connsiteX89" fmla="*/ 5156200 w 7759700"/>
                <a:gd name="connsiteY89" fmla="*/ 736600 h 6985000"/>
                <a:gd name="connsiteX90" fmla="*/ 5168900 w 7759700"/>
                <a:gd name="connsiteY90" fmla="*/ 762000 h 6985000"/>
                <a:gd name="connsiteX91" fmla="*/ 5105400 w 7759700"/>
                <a:gd name="connsiteY91" fmla="*/ 1016000 h 6985000"/>
                <a:gd name="connsiteX92" fmla="*/ 5181600 w 7759700"/>
                <a:gd name="connsiteY92" fmla="*/ 1054100 h 6985000"/>
                <a:gd name="connsiteX93" fmla="*/ 5181600 w 7759700"/>
                <a:gd name="connsiteY93" fmla="*/ 1054100 h 6985000"/>
                <a:gd name="connsiteX94" fmla="*/ 5257800 w 7759700"/>
                <a:gd name="connsiteY94" fmla="*/ 800100 h 6985000"/>
                <a:gd name="connsiteX95" fmla="*/ 5448300 w 7759700"/>
                <a:gd name="connsiteY95" fmla="*/ 825500 h 6985000"/>
                <a:gd name="connsiteX96" fmla="*/ 5549900 w 7759700"/>
                <a:gd name="connsiteY96" fmla="*/ 673100 h 6985000"/>
                <a:gd name="connsiteX97" fmla="*/ 5549900 w 7759700"/>
                <a:gd name="connsiteY97" fmla="*/ 673100 h 6985000"/>
                <a:gd name="connsiteX98" fmla="*/ 5689600 w 7759700"/>
                <a:gd name="connsiteY98" fmla="*/ 647700 h 6985000"/>
                <a:gd name="connsiteX99" fmla="*/ 5461000 w 7759700"/>
                <a:gd name="connsiteY99" fmla="*/ 965200 h 6985000"/>
                <a:gd name="connsiteX100" fmla="*/ 5194300 w 7759700"/>
                <a:gd name="connsiteY100" fmla="*/ 1054100 h 6985000"/>
                <a:gd name="connsiteX101" fmla="*/ 5219700 w 7759700"/>
                <a:gd name="connsiteY101" fmla="*/ 1130300 h 6985000"/>
                <a:gd name="connsiteX102" fmla="*/ 5549900 w 7759700"/>
                <a:gd name="connsiteY102" fmla="*/ 1041400 h 6985000"/>
                <a:gd name="connsiteX103" fmla="*/ 5740400 w 7759700"/>
                <a:gd name="connsiteY103" fmla="*/ 698500 h 6985000"/>
                <a:gd name="connsiteX104" fmla="*/ 5842000 w 7759700"/>
                <a:gd name="connsiteY104" fmla="*/ 850900 h 6985000"/>
                <a:gd name="connsiteX105" fmla="*/ 5981700 w 7759700"/>
                <a:gd name="connsiteY105" fmla="*/ 927100 h 6985000"/>
                <a:gd name="connsiteX106" fmla="*/ 6337300 w 7759700"/>
                <a:gd name="connsiteY106" fmla="*/ 787400 h 6985000"/>
                <a:gd name="connsiteX107" fmla="*/ 7099300 w 7759700"/>
                <a:gd name="connsiteY107" fmla="*/ 304800 h 6985000"/>
                <a:gd name="connsiteX108" fmla="*/ 7404100 w 7759700"/>
                <a:gd name="connsiteY108" fmla="*/ 266700 h 6985000"/>
                <a:gd name="connsiteX109" fmla="*/ 7645400 w 7759700"/>
                <a:gd name="connsiteY109" fmla="*/ 0 h 6985000"/>
                <a:gd name="connsiteX110" fmla="*/ 7759700 w 7759700"/>
                <a:gd name="connsiteY110" fmla="*/ 0 h 6985000"/>
                <a:gd name="connsiteX111" fmla="*/ 7620000 w 7759700"/>
                <a:gd name="connsiteY111" fmla="*/ 38100 h 6985000"/>
                <a:gd name="connsiteX112" fmla="*/ 7442200 w 7759700"/>
                <a:gd name="connsiteY112" fmla="*/ 266700 h 6985000"/>
                <a:gd name="connsiteX113" fmla="*/ 7061200 w 7759700"/>
                <a:gd name="connsiteY113" fmla="*/ 368300 h 6985000"/>
                <a:gd name="connsiteX114" fmla="*/ 6807200 w 7759700"/>
                <a:gd name="connsiteY114" fmla="*/ 584200 h 6985000"/>
                <a:gd name="connsiteX115" fmla="*/ 6540500 w 7759700"/>
                <a:gd name="connsiteY115" fmla="*/ 762000 h 6985000"/>
                <a:gd name="connsiteX116" fmla="*/ 6210300 w 7759700"/>
                <a:gd name="connsiteY116" fmla="*/ 965200 h 6985000"/>
                <a:gd name="connsiteX117" fmla="*/ 5778500 w 7759700"/>
                <a:gd name="connsiteY117" fmla="*/ 1155700 h 6985000"/>
                <a:gd name="connsiteX118" fmla="*/ 5829300 w 7759700"/>
                <a:gd name="connsiteY118" fmla="*/ 1244600 h 6985000"/>
                <a:gd name="connsiteX119" fmla="*/ 6096000 w 7759700"/>
                <a:gd name="connsiteY119" fmla="*/ 1117600 h 6985000"/>
                <a:gd name="connsiteX120" fmla="*/ 6083300 w 7759700"/>
                <a:gd name="connsiteY120" fmla="*/ 1168400 h 6985000"/>
                <a:gd name="connsiteX121" fmla="*/ 5905500 w 7759700"/>
                <a:gd name="connsiteY121" fmla="*/ 1282700 h 6985000"/>
                <a:gd name="connsiteX122" fmla="*/ 5905500 w 7759700"/>
                <a:gd name="connsiteY122" fmla="*/ 1371600 h 6985000"/>
                <a:gd name="connsiteX123" fmla="*/ 5892800 w 7759700"/>
                <a:gd name="connsiteY123" fmla="*/ 1473200 h 6985000"/>
                <a:gd name="connsiteX124" fmla="*/ 5753100 w 7759700"/>
                <a:gd name="connsiteY124" fmla="*/ 1498600 h 6985000"/>
                <a:gd name="connsiteX125" fmla="*/ 5816600 w 7759700"/>
                <a:gd name="connsiteY125" fmla="*/ 1320800 h 6985000"/>
                <a:gd name="connsiteX126" fmla="*/ 5702300 w 7759700"/>
                <a:gd name="connsiteY126" fmla="*/ 1219200 h 6985000"/>
                <a:gd name="connsiteX127" fmla="*/ 5448300 w 7759700"/>
                <a:gd name="connsiteY127" fmla="*/ 1295400 h 6985000"/>
                <a:gd name="connsiteX128" fmla="*/ 5422900 w 7759700"/>
                <a:gd name="connsiteY128" fmla="*/ 1397000 h 6985000"/>
                <a:gd name="connsiteX129" fmla="*/ 5651500 w 7759700"/>
                <a:gd name="connsiteY129" fmla="*/ 1460500 h 6985000"/>
                <a:gd name="connsiteX130" fmla="*/ 5562600 w 7759700"/>
                <a:gd name="connsiteY130" fmla="*/ 1524000 h 6985000"/>
                <a:gd name="connsiteX131" fmla="*/ 5283200 w 7759700"/>
                <a:gd name="connsiteY131" fmla="*/ 1460500 h 6985000"/>
                <a:gd name="connsiteX132" fmla="*/ 5168900 w 7759700"/>
                <a:gd name="connsiteY132" fmla="*/ 1574800 h 6985000"/>
                <a:gd name="connsiteX133" fmla="*/ 5270500 w 7759700"/>
                <a:gd name="connsiteY133" fmla="*/ 1778000 h 6985000"/>
                <a:gd name="connsiteX134" fmla="*/ 5511800 w 7759700"/>
                <a:gd name="connsiteY134" fmla="*/ 1790700 h 6985000"/>
                <a:gd name="connsiteX135" fmla="*/ 5689600 w 7759700"/>
                <a:gd name="connsiteY135" fmla="*/ 1574800 h 6985000"/>
                <a:gd name="connsiteX136" fmla="*/ 5600700 w 7759700"/>
                <a:gd name="connsiteY136" fmla="*/ 1549400 h 6985000"/>
                <a:gd name="connsiteX137" fmla="*/ 5664200 w 7759700"/>
                <a:gd name="connsiteY137" fmla="*/ 1473200 h 6985000"/>
                <a:gd name="connsiteX138" fmla="*/ 5753100 w 7759700"/>
                <a:gd name="connsiteY138" fmla="*/ 1549400 h 6985000"/>
                <a:gd name="connsiteX139" fmla="*/ 5892800 w 7759700"/>
                <a:gd name="connsiteY139" fmla="*/ 1524000 h 6985000"/>
                <a:gd name="connsiteX140" fmla="*/ 6096000 w 7759700"/>
                <a:gd name="connsiteY140" fmla="*/ 1498600 h 6985000"/>
                <a:gd name="connsiteX141" fmla="*/ 6324600 w 7759700"/>
                <a:gd name="connsiteY141" fmla="*/ 1257300 h 6985000"/>
                <a:gd name="connsiteX142" fmla="*/ 6515100 w 7759700"/>
                <a:gd name="connsiteY142" fmla="*/ 1130300 h 6985000"/>
                <a:gd name="connsiteX143" fmla="*/ 6692900 w 7759700"/>
                <a:gd name="connsiteY143" fmla="*/ 1104900 h 6985000"/>
                <a:gd name="connsiteX144" fmla="*/ 6502400 w 7759700"/>
                <a:gd name="connsiteY144" fmla="*/ 1181100 h 6985000"/>
                <a:gd name="connsiteX145" fmla="*/ 6438900 w 7759700"/>
                <a:gd name="connsiteY145" fmla="*/ 1308100 h 6985000"/>
                <a:gd name="connsiteX146" fmla="*/ 6286500 w 7759700"/>
                <a:gd name="connsiteY146" fmla="*/ 1409700 h 6985000"/>
                <a:gd name="connsiteX147" fmla="*/ 6108700 w 7759700"/>
                <a:gd name="connsiteY147" fmla="*/ 1587500 h 6985000"/>
                <a:gd name="connsiteX148" fmla="*/ 6096000 w 7759700"/>
                <a:gd name="connsiteY148" fmla="*/ 1676400 h 6985000"/>
                <a:gd name="connsiteX149" fmla="*/ 6235700 w 7759700"/>
                <a:gd name="connsiteY149" fmla="*/ 1651000 h 6985000"/>
                <a:gd name="connsiteX150" fmla="*/ 6362700 w 7759700"/>
                <a:gd name="connsiteY150" fmla="*/ 1714500 h 6985000"/>
                <a:gd name="connsiteX151" fmla="*/ 6464300 w 7759700"/>
                <a:gd name="connsiteY151" fmla="*/ 1905000 h 6985000"/>
                <a:gd name="connsiteX152" fmla="*/ 6477000 w 7759700"/>
                <a:gd name="connsiteY152" fmla="*/ 2133600 h 6985000"/>
                <a:gd name="connsiteX153" fmla="*/ 6388100 w 7759700"/>
                <a:gd name="connsiteY153" fmla="*/ 2260600 h 6985000"/>
                <a:gd name="connsiteX154" fmla="*/ 6362700 w 7759700"/>
                <a:gd name="connsiteY154" fmla="*/ 2019300 h 6985000"/>
                <a:gd name="connsiteX155" fmla="*/ 6299200 w 7759700"/>
                <a:gd name="connsiteY155" fmla="*/ 1828800 h 6985000"/>
                <a:gd name="connsiteX156" fmla="*/ 6146800 w 7759700"/>
                <a:gd name="connsiteY156" fmla="*/ 1790700 h 6985000"/>
                <a:gd name="connsiteX157" fmla="*/ 5981700 w 7759700"/>
                <a:gd name="connsiteY157" fmla="*/ 1803400 h 6985000"/>
                <a:gd name="connsiteX158" fmla="*/ 5905500 w 7759700"/>
                <a:gd name="connsiteY158" fmla="*/ 1765300 h 6985000"/>
                <a:gd name="connsiteX159" fmla="*/ 5575300 w 7759700"/>
                <a:gd name="connsiteY159" fmla="*/ 1905000 h 6985000"/>
                <a:gd name="connsiteX160" fmla="*/ 5626100 w 7759700"/>
                <a:gd name="connsiteY160" fmla="*/ 2044700 h 6985000"/>
                <a:gd name="connsiteX161" fmla="*/ 5664200 w 7759700"/>
                <a:gd name="connsiteY161" fmla="*/ 2032000 h 6985000"/>
                <a:gd name="connsiteX162" fmla="*/ 5842000 w 7759700"/>
                <a:gd name="connsiteY162" fmla="*/ 1943100 h 6985000"/>
                <a:gd name="connsiteX163" fmla="*/ 5867400 w 7759700"/>
                <a:gd name="connsiteY163" fmla="*/ 1968500 h 6985000"/>
                <a:gd name="connsiteX164" fmla="*/ 5753100 w 7759700"/>
                <a:gd name="connsiteY164" fmla="*/ 2070100 h 6985000"/>
                <a:gd name="connsiteX165" fmla="*/ 5803900 w 7759700"/>
                <a:gd name="connsiteY165" fmla="*/ 2146300 h 6985000"/>
                <a:gd name="connsiteX166" fmla="*/ 5969000 w 7759700"/>
                <a:gd name="connsiteY166" fmla="*/ 2133600 h 6985000"/>
                <a:gd name="connsiteX167" fmla="*/ 6007100 w 7759700"/>
                <a:gd name="connsiteY167" fmla="*/ 2222500 h 6985000"/>
                <a:gd name="connsiteX168" fmla="*/ 6197600 w 7759700"/>
                <a:gd name="connsiteY168" fmla="*/ 2184400 h 6985000"/>
                <a:gd name="connsiteX169" fmla="*/ 6159500 w 7759700"/>
                <a:gd name="connsiteY169" fmla="*/ 2336800 h 6985000"/>
                <a:gd name="connsiteX170" fmla="*/ 6096000 w 7759700"/>
                <a:gd name="connsiteY170" fmla="*/ 2374900 h 6985000"/>
                <a:gd name="connsiteX171" fmla="*/ 6070600 w 7759700"/>
                <a:gd name="connsiteY171" fmla="*/ 2298700 h 6985000"/>
                <a:gd name="connsiteX172" fmla="*/ 5600700 w 7759700"/>
                <a:gd name="connsiteY172" fmla="*/ 2247900 h 6985000"/>
                <a:gd name="connsiteX173" fmla="*/ 5715000 w 7759700"/>
                <a:gd name="connsiteY173" fmla="*/ 2413000 h 6985000"/>
                <a:gd name="connsiteX174" fmla="*/ 6337300 w 7759700"/>
                <a:gd name="connsiteY174" fmla="*/ 2413000 h 6985000"/>
                <a:gd name="connsiteX175" fmla="*/ 6985000 w 7759700"/>
                <a:gd name="connsiteY175" fmla="*/ 2667000 h 6985000"/>
                <a:gd name="connsiteX176" fmla="*/ 6413500 w 7759700"/>
                <a:gd name="connsiteY176" fmla="*/ 2514600 h 6985000"/>
                <a:gd name="connsiteX177" fmla="*/ 6248400 w 7759700"/>
                <a:gd name="connsiteY177" fmla="*/ 2527300 h 6985000"/>
                <a:gd name="connsiteX178" fmla="*/ 6375400 w 7759700"/>
                <a:gd name="connsiteY178" fmla="*/ 2616200 h 6985000"/>
                <a:gd name="connsiteX179" fmla="*/ 6350000 w 7759700"/>
                <a:gd name="connsiteY179" fmla="*/ 2717800 h 6985000"/>
                <a:gd name="connsiteX180" fmla="*/ 6032500 w 7759700"/>
                <a:gd name="connsiteY180" fmla="*/ 2552700 h 6985000"/>
                <a:gd name="connsiteX181" fmla="*/ 6070600 w 7759700"/>
                <a:gd name="connsiteY181" fmla="*/ 2794000 h 6985000"/>
                <a:gd name="connsiteX182" fmla="*/ 6273800 w 7759700"/>
                <a:gd name="connsiteY182" fmla="*/ 2844800 h 6985000"/>
                <a:gd name="connsiteX183" fmla="*/ 6540500 w 7759700"/>
                <a:gd name="connsiteY183" fmla="*/ 2844800 h 6985000"/>
                <a:gd name="connsiteX184" fmla="*/ 6629400 w 7759700"/>
                <a:gd name="connsiteY184" fmla="*/ 2857500 h 6985000"/>
                <a:gd name="connsiteX185" fmla="*/ 6591300 w 7759700"/>
                <a:gd name="connsiteY185" fmla="*/ 2933700 h 6985000"/>
                <a:gd name="connsiteX186" fmla="*/ 6426200 w 7759700"/>
                <a:gd name="connsiteY186" fmla="*/ 2984500 h 6985000"/>
                <a:gd name="connsiteX187" fmla="*/ 6489700 w 7759700"/>
                <a:gd name="connsiteY187" fmla="*/ 3111500 h 6985000"/>
                <a:gd name="connsiteX188" fmla="*/ 6451600 w 7759700"/>
                <a:gd name="connsiteY188" fmla="*/ 3238500 h 6985000"/>
                <a:gd name="connsiteX189" fmla="*/ 6540500 w 7759700"/>
                <a:gd name="connsiteY189" fmla="*/ 3302000 h 6985000"/>
                <a:gd name="connsiteX190" fmla="*/ 6464300 w 7759700"/>
                <a:gd name="connsiteY190" fmla="*/ 3327400 h 6985000"/>
                <a:gd name="connsiteX191" fmla="*/ 6362700 w 7759700"/>
                <a:gd name="connsiteY191" fmla="*/ 3289300 h 6985000"/>
                <a:gd name="connsiteX192" fmla="*/ 6324600 w 7759700"/>
                <a:gd name="connsiteY192" fmla="*/ 2984500 h 6985000"/>
                <a:gd name="connsiteX193" fmla="*/ 6070600 w 7759700"/>
                <a:gd name="connsiteY193" fmla="*/ 2908300 h 6985000"/>
                <a:gd name="connsiteX194" fmla="*/ 6146800 w 7759700"/>
                <a:gd name="connsiteY194" fmla="*/ 3251200 h 6985000"/>
                <a:gd name="connsiteX195" fmla="*/ 5969000 w 7759700"/>
                <a:gd name="connsiteY195" fmla="*/ 3263900 h 6985000"/>
                <a:gd name="connsiteX196" fmla="*/ 5892800 w 7759700"/>
                <a:gd name="connsiteY196" fmla="*/ 2781300 h 6985000"/>
                <a:gd name="connsiteX197" fmla="*/ 5689600 w 7759700"/>
                <a:gd name="connsiteY197" fmla="*/ 2679700 h 6985000"/>
                <a:gd name="connsiteX198" fmla="*/ 5791200 w 7759700"/>
                <a:gd name="connsiteY198" fmla="*/ 3441700 h 6985000"/>
                <a:gd name="connsiteX199" fmla="*/ 6070600 w 7759700"/>
                <a:gd name="connsiteY199" fmla="*/ 3429000 h 6985000"/>
                <a:gd name="connsiteX200" fmla="*/ 6388100 w 7759700"/>
                <a:gd name="connsiteY200" fmla="*/ 3479800 h 6985000"/>
                <a:gd name="connsiteX201" fmla="*/ 6324600 w 7759700"/>
                <a:gd name="connsiteY201" fmla="*/ 3606800 h 6985000"/>
                <a:gd name="connsiteX202" fmla="*/ 6159500 w 7759700"/>
                <a:gd name="connsiteY202" fmla="*/ 3581400 h 6985000"/>
                <a:gd name="connsiteX203" fmla="*/ 6007100 w 7759700"/>
                <a:gd name="connsiteY203" fmla="*/ 3886200 h 6985000"/>
                <a:gd name="connsiteX204" fmla="*/ 5829300 w 7759700"/>
                <a:gd name="connsiteY204" fmla="*/ 3822700 h 6985000"/>
                <a:gd name="connsiteX205" fmla="*/ 5905500 w 7759700"/>
                <a:gd name="connsiteY205" fmla="*/ 3657600 h 6985000"/>
                <a:gd name="connsiteX206" fmla="*/ 5791200 w 7759700"/>
                <a:gd name="connsiteY206" fmla="*/ 3568700 h 6985000"/>
                <a:gd name="connsiteX207" fmla="*/ 5600700 w 7759700"/>
                <a:gd name="connsiteY207" fmla="*/ 3898900 h 6985000"/>
                <a:gd name="connsiteX208" fmla="*/ 5727700 w 7759700"/>
                <a:gd name="connsiteY208" fmla="*/ 4000500 h 6985000"/>
                <a:gd name="connsiteX209" fmla="*/ 5994400 w 7759700"/>
                <a:gd name="connsiteY209" fmla="*/ 4165600 h 6985000"/>
                <a:gd name="connsiteX210" fmla="*/ 5943600 w 7759700"/>
                <a:gd name="connsiteY210" fmla="*/ 4241800 h 6985000"/>
                <a:gd name="connsiteX211" fmla="*/ 5829300 w 7759700"/>
                <a:gd name="connsiteY211" fmla="*/ 4203700 h 6985000"/>
                <a:gd name="connsiteX212" fmla="*/ 5676900 w 7759700"/>
                <a:gd name="connsiteY212" fmla="*/ 4305300 h 6985000"/>
                <a:gd name="connsiteX213" fmla="*/ 5613400 w 7759700"/>
                <a:gd name="connsiteY213" fmla="*/ 4267200 h 6985000"/>
                <a:gd name="connsiteX214" fmla="*/ 5664200 w 7759700"/>
                <a:gd name="connsiteY214" fmla="*/ 4114800 h 6985000"/>
                <a:gd name="connsiteX215" fmla="*/ 5537200 w 7759700"/>
                <a:gd name="connsiteY215" fmla="*/ 4000500 h 6985000"/>
                <a:gd name="connsiteX216" fmla="*/ 5461000 w 7759700"/>
                <a:gd name="connsiteY216" fmla="*/ 4178300 h 6985000"/>
                <a:gd name="connsiteX217" fmla="*/ 5613400 w 7759700"/>
                <a:gd name="connsiteY217" fmla="*/ 4356100 h 6985000"/>
                <a:gd name="connsiteX218" fmla="*/ 5448300 w 7759700"/>
                <a:gd name="connsiteY218" fmla="*/ 4483100 h 6985000"/>
                <a:gd name="connsiteX219" fmla="*/ 5346700 w 7759700"/>
                <a:gd name="connsiteY219" fmla="*/ 4406900 h 6985000"/>
                <a:gd name="connsiteX220" fmla="*/ 5410200 w 7759700"/>
                <a:gd name="connsiteY220" fmla="*/ 4305300 h 6985000"/>
                <a:gd name="connsiteX221" fmla="*/ 5295900 w 7759700"/>
                <a:gd name="connsiteY221" fmla="*/ 4013200 h 6985000"/>
                <a:gd name="connsiteX222" fmla="*/ 5080000 w 7759700"/>
                <a:gd name="connsiteY222" fmla="*/ 4305300 h 6985000"/>
                <a:gd name="connsiteX223" fmla="*/ 5410200 w 7759700"/>
                <a:gd name="connsiteY223" fmla="*/ 4559300 h 6985000"/>
                <a:gd name="connsiteX224" fmla="*/ 5334000 w 7759700"/>
                <a:gd name="connsiteY224" fmla="*/ 4610100 h 6985000"/>
                <a:gd name="connsiteX225" fmla="*/ 5194300 w 7759700"/>
                <a:gd name="connsiteY225" fmla="*/ 4495800 h 6985000"/>
                <a:gd name="connsiteX226" fmla="*/ 5143500 w 7759700"/>
                <a:gd name="connsiteY226" fmla="*/ 4660900 h 6985000"/>
                <a:gd name="connsiteX227" fmla="*/ 5156200 w 7759700"/>
                <a:gd name="connsiteY227" fmla="*/ 4800600 h 6985000"/>
                <a:gd name="connsiteX228" fmla="*/ 5232400 w 7759700"/>
                <a:gd name="connsiteY228" fmla="*/ 4914900 h 6985000"/>
                <a:gd name="connsiteX229" fmla="*/ 5219700 w 7759700"/>
                <a:gd name="connsiteY229" fmla="*/ 5105400 h 6985000"/>
                <a:gd name="connsiteX230" fmla="*/ 5092700 w 7759700"/>
                <a:gd name="connsiteY230" fmla="*/ 5016500 h 6985000"/>
                <a:gd name="connsiteX231" fmla="*/ 5029200 w 7759700"/>
                <a:gd name="connsiteY231" fmla="*/ 5054600 h 6985000"/>
                <a:gd name="connsiteX232" fmla="*/ 5130800 w 7759700"/>
                <a:gd name="connsiteY232" fmla="*/ 5194300 h 6985000"/>
                <a:gd name="connsiteX233" fmla="*/ 5041900 w 7759700"/>
                <a:gd name="connsiteY233" fmla="*/ 5232400 h 6985000"/>
                <a:gd name="connsiteX234" fmla="*/ 4914900 w 7759700"/>
                <a:gd name="connsiteY234" fmla="*/ 5041900 h 6985000"/>
                <a:gd name="connsiteX235" fmla="*/ 4826000 w 7759700"/>
                <a:gd name="connsiteY235" fmla="*/ 5295900 h 6985000"/>
                <a:gd name="connsiteX236" fmla="*/ 4953000 w 7759700"/>
                <a:gd name="connsiteY236" fmla="*/ 5410200 h 6985000"/>
                <a:gd name="connsiteX237" fmla="*/ 4813300 w 7759700"/>
                <a:gd name="connsiteY237" fmla="*/ 5651500 h 6985000"/>
                <a:gd name="connsiteX238" fmla="*/ 4673600 w 7759700"/>
                <a:gd name="connsiteY238" fmla="*/ 5626100 h 6985000"/>
                <a:gd name="connsiteX239" fmla="*/ 4775200 w 7759700"/>
                <a:gd name="connsiteY239" fmla="*/ 5461000 h 6985000"/>
                <a:gd name="connsiteX240" fmla="*/ 4686300 w 7759700"/>
                <a:gd name="connsiteY240" fmla="*/ 5308600 h 6985000"/>
                <a:gd name="connsiteX241" fmla="*/ 4470400 w 7759700"/>
                <a:gd name="connsiteY241" fmla="*/ 5613400 h 6985000"/>
                <a:gd name="connsiteX242" fmla="*/ 4610100 w 7759700"/>
                <a:gd name="connsiteY242" fmla="*/ 5727700 h 6985000"/>
                <a:gd name="connsiteX243" fmla="*/ 4521200 w 7759700"/>
                <a:gd name="connsiteY243" fmla="*/ 5930900 h 6985000"/>
                <a:gd name="connsiteX244" fmla="*/ 4419600 w 7759700"/>
                <a:gd name="connsiteY244" fmla="*/ 5854700 h 6985000"/>
                <a:gd name="connsiteX245" fmla="*/ 4343400 w 7759700"/>
                <a:gd name="connsiteY245" fmla="*/ 5943600 h 6985000"/>
                <a:gd name="connsiteX246" fmla="*/ 4381500 w 7759700"/>
                <a:gd name="connsiteY246" fmla="*/ 5981700 h 6985000"/>
                <a:gd name="connsiteX247" fmla="*/ 4419600 w 7759700"/>
                <a:gd name="connsiteY247" fmla="*/ 5969000 h 6985000"/>
                <a:gd name="connsiteX248" fmla="*/ 4445000 w 7759700"/>
                <a:gd name="connsiteY248" fmla="*/ 6019800 h 6985000"/>
                <a:gd name="connsiteX249" fmla="*/ 4381500 w 7759700"/>
                <a:gd name="connsiteY249" fmla="*/ 6096000 h 6985000"/>
                <a:gd name="connsiteX250" fmla="*/ 4330700 w 7759700"/>
                <a:gd name="connsiteY250" fmla="*/ 6083300 h 6985000"/>
                <a:gd name="connsiteX251" fmla="*/ 4368800 w 7759700"/>
                <a:gd name="connsiteY251" fmla="*/ 6032500 h 6985000"/>
                <a:gd name="connsiteX252" fmla="*/ 4318000 w 7759700"/>
                <a:gd name="connsiteY252" fmla="*/ 5994400 h 6985000"/>
                <a:gd name="connsiteX253" fmla="*/ 4216400 w 7759700"/>
                <a:gd name="connsiteY253" fmla="*/ 6096000 h 6985000"/>
                <a:gd name="connsiteX254" fmla="*/ 4318000 w 7759700"/>
                <a:gd name="connsiteY254" fmla="*/ 6159500 h 6985000"/>
                <a:gd name="connsiteX255" fmla="*/ 4140200 w 7759700"/>
                <a:gd name="connsiteY255" fmla="*/ 6235700 h 6985000"/>
                <a:gd name="connsiteX256" fmla="*/ 4038600 w 7759700"/>
                <a:gd name="connsiteY256" fmla="*/ 6235700 h 6985000"/>
                <a:gd name="connsiteX257" fmla="*/ 3949700 w 7759700"/>
                <a:gd name="connsiteY257" fmla="*/ 6299200 h 6985000"/>
                <a:gd name="connsiteX258" fmla="*/ 3289300 w 7759700"/>
                <a:gd name="connsiteY258" fmla="*/ 5715000 h 6985000"/>
                <a:gd name="connsiteX259" fmla="*/ 3213100 w 7759700"/>
                <a:gd name="connsiteY259" fmla="*/ 5715000 h 6985000"/>
                <a:gd name="connsiteX260" fmla="*/ 2895600 w 7759700"/>
                <a:gd name="connsiteY260" fmla="*/ 5969000 h 6985000"/>
                <a:gd name="connsiteX261" fmla="*/ 2870200 w 7759700"/>
                <a:gd name="connsiteY261" fmla="*/ 5930900 h 6985000"/>
                <a:gd name="connsiteX262" fmla="*/ 3213100 w 7759700"/>
                <a:gd name="connsiteY262" fmla="*/ 5664200 h 6985000"/>
                <a:gd name="connsiteX263" fmla="*/ 3048000 w 7759700"/>
                <a:gd name="connsiteY263" fmla="*/ 5511800 h 6985000"/>
                <a:gd name="connsiteX264" fmla="*/ 2400300 w 7759700"/>
                <a:gd name="connsiteY264" fmla="*/ 6019800 h 6985000"/>
                <a:gd name="connsiteX265" fmla="*/ 2489200 w 7759700"/>
                <a:gd name="connsiteY265" fmla="*/ 6096000 h 6985000"/>
                <a:gd name="connsiteX266" fmla="*/ 2692400 w 7759700"/>
                <a:gd name="connsiteY266" fmla="*/ 5943600 h 6985000"/>
                <a:gd name="connsiteX267" fmla="*/ 2743200 w 7759700"/>
                <a:gd name="connsiteY267" fmla="*/ 6007100 h 6985000"/>
                <a:gd name="connsiteX268" fmla="*/ 2832100 w 7759700"/>
                <a:gd name="connsiteY268" fmla="*/ 5969000 h 6985000"/>
                <a:gd name="connsiteX269" fmla="*/ 2857500 w 7759700"/>
                <a:gd name="connsiteY269" fmla="*/ 6007100 h 6985000"/>
                <a:gd name="connsiteX270" fmla="*/ 2679700 w 7759700"/>
                <a:gd name="connsiteY270" fmla="*/ 6146800 h 6985000"/>
                <a:gd name="connsiteX271" fmla="*/ 2819400 w 7759700"/>
                <a:gd name="connsiteY271" fmla="*/ 6311900 h 6985000"/>
                <a:gd name="connsiteX272" fmla="*/ 3397250 w 7759700"/>
                <a:gd name="connsiteY272" fmla="*/ 5848350 h 6985000"/>
                <a:gd name="connsiteX273" fmla="*/ 3956050 w 7759700"/>
                <a:gd name="connsiteY273" fmla="*/ 6330950 h 6985000"/>
                <a:gd name="connsiteX274" fmla="*/ 3905250 w 7759700"/>
                <a:gd name="connsiteY274" fmla="*/ 6445250 h 6985000"/>
                <a:gd name="connsiteX275" fmla="*/ 3387725 w 7759700"/>
                <a:gd name="connsiteY275" fmla="*/ 6985000 h 6985000"/>
                <a:gd name="connsiteX276" fmla="*/ 3298825 w 7759700"/>
                <a:gd name="connsiteY276" fmla="*/ 6978649 h 6985000"/>
                <a:gd name="connsiteX0" fmla="*/ 0 w 7759700"/>
                <a:gd name="connsiteY0" fmla="*/ 2133600 h 6985000"/>
                <a:gd name="connsiteX1" fmla="*/ 279400 w 7759700"/>
                <a:gd name="connsiteY1" fmla="*/ 2070100 h 6985000"/>
                <a:gd name="connsiteX2" fmla="*/ 317500 w 7759700"/>
                <a:gd name="connsiteY2" fmla="*/ 2032000 h 6985000"/>
                <a:gd name="connsiteX3" fmla="*/ 711200 w 7759700"/>
                <a:gd name="connsiteY3" fmla="*/ 1943100 h 6985000"/>
                <a:gd name="connsiteX4" fmla="*/ 850900 w 7759700"/>
                <a:gd name="connsiteY4" fmla="*/ 1828800 h 6985000"/>
                <a:gd name="connsiteX5" fmla="*/ 1257300 w 7759700"/>
                <a:gd name="connsiteY5" fmla="*/ 1854200 h 6985000"/>
                <a:gd name="connsiteX6" fmla="*/ 1511300 w 7759700"/>
                <a:gd name="connsiteY6" fmla="*/ 1714500 h 6985000"/>
                <a:gd name="connsiteX7" fmla="*/ 1511300 w 7759700"/>
                <a:gd name="connsiteY7" fmla="*/ 1714500 h 6985000"/>
                <a:gd name="connsiteX8" fmla="*/ 1676400 w 7759700"/>
                <a:gd name="connsiteY8" fmla="*/ 1701800 h 6985000"/>
                <a:gd name="connsiteX9" fmla="*/ 2006600 w 7759700"/>
                <a:gd name="connsiteY9" fmla="*/ 1651000 h 6985000"/>
                <a:gd name="connsiteX10" fmla="*/ 2095500 w 7759700"/>
                <a:gd name="connsiteY10" fmla="*/ 1612900 h 6985000"/>
                <a:gd name="connsiteX11" fmla="*/ 2095500 w 7759700"/>
                <a:gd name="connsiteY11" fmla="*/ 1562100 h 6985000"/>
                <a:gd name="connsiteX12" fmla="*/ 2057400 w 7759700"/>
                <a:gd name="connsiteY12" fmla="*/ 1562100 h 6985000"/>
                <a:gd name="connsiteX13" fmla="*/ 1993900 w 7759700"/>
                <a:gd name="connsiteY13" fmla="*/ 1435100 h 6985000"/>
                <a:gd name="connsiteX14" fmla="*/ 2133600 w 7759700"/>
                <a:gd name="connsiteY14" fmla="*/ 1333500 h 6985000"/>
                <a:gd name="connsiteX15" fmla="*/ 2070100 w 7759700"/>
                <a:gd name="connsiteY15" fmla="*/ 1320800 h 6985000"/>
                <a:gd name="connsiteX16" fmla="*/ 1981200 w 7759700"/>
                <a:gd name="connsiteY16" fmla="*/ 1320800 h 6985000"/>
                <a:gd name="connsiteX17" fmla="*/ 1968500 w 7759700"/>
                <a:gd name="connsiteY17" fmla="*/ 1244600 h 6985000"/>
                <a:gd name="connsiteX18" fmla="*/ 2120900 w 7759700"/>
                <a:gd name="connsiteY18" fmla="*/ 1244600 h 6985000"/>
                <a:gd name="connsiteX19" fmla="*/ 2171700 w 7759700"/>
                <a:gd name="connsiteY19" fmla="*/ 1219200 h 6985000"/>
                <a:gd name="connsiteX20" fmla="*/ 2108200 w 7759700"/>
                <a:gd name="connsiteY20" fmla="*/ 1130300 h 6985000"/>
                <a:gd name="connsiteX21" fmla="*/ 2120900 w 7759700"/>
                <a:gd name="connsiteY21" fmla="*/ 1066800 h 6985000"/>
                <a:gd name="connsiteX22" fmla="*/ 2222500 w 7759700"/>
                <a:gd name="connsiteY22" fmla="*/ 1016000 h 6985000"/>
                <a:gd name="connsiteX23" fmla="*/ 2362200 w 7759700"/>
                <a:gd name="connsiteY23" fmla="*/ 1066800 h 6985000"/>
                <a:gd name="connsiteX24" fmla="*/ 2400300 w 7759700"/>
                <a:gd name="connsiteY24" fmla="*/ 1117600 h 6985000"/>
                <a:gd name="connsiteX25" fmla="*/ 2362200 w 7759700"/>
                <a:gd name="connsiteY25" fmla="*/ 1193800 h 6985000"/>
                <a:gd name="connsiteX26" fmla="*/ 2362200 w 7759700"/>
                <a:gd name="connsiteY26" fmla="*/ 1447800 h 6985000"/>
                <a:gd name="connsiteX27" fmla="*/ 2628900 w 7759700"/>
                <a:gd name="connsiteY27" fmla="*/ 1676400 h 6985000"/>
                <a:gd name="connsiteX28" fmla="*/ 3073400 w 7759700"/>
                <a:gd name="connsiteY28" fmla="*/ 1638300 h 6985000"/>
                <a:gd name="connsiteX29" fmla="*/ 2971800 w 7759700"/>
                <a:gd name="connsiteY29" fmla="*/ 1435100 h 6985000"/>
                <a:gd name="connsiteX30" fmla="*/ 2806700 w 7759700"/>
                <a:gd name="connsiteY30" fmla="*/ 1485900 h 6985000"/>
                <a:gd name="connsiteX31" fmla="*/ 2768600 w 7759700"/>
                <a:gd name="connsiteY31" fmla="*/ 1435100 h 6985000"/>
                <a:gd name="connsiteX32" fmla="*/ 2933700 w 7759700"/>
                <a:gd name="connsiteY32" fmla="*/ 1384300 h 6985000"/>
                <a:gd name="connsiteX33" fmla="*/ 2870200 w 7759700"/>
                <a:gd name="connsiteY33" fmla="*/ 1270000 h 6985000"/>
                <a:gd name="connsiteX34" fmla="*/ 2730500 w 7759700"/>
                <a:gd name="connsiteY34" fmla="*/ 1320800 h 6985000"/>
                <a:gd name="connsiteX35" fmla="*/ 2705100 w 7759700"/>
                <a:gd name="connsiteY35" fmla="*/ 1270000 h 6985000"/>
                <a:gd name="connsiteX36" fmla="*/ 2832100 w 7759700"/>
                <a:gd name="connsiteY36" fmla="*/ 1219200 h 6985000"/>
                <a:gd name="connsiteX37" fmla="*/ 2781300 w 7759700"/>
                <a:gd name="connsiteY37" fmla="*/ 1155700 h 6985000"/>
                <a:gd name="connsiteX38" fmla="*/ 2641600 w 7759700"/>
                <a:gd name="connsiteY38" fmla="*/ 1181100 h 6985000"/>
                <a:gd name="connsiteX39" fmla="*/ 2641600 w 7759700"/>
                <a:gd name="connsiteY39" fmla="*/ 1155700 h 6985000"/>
                <a:gd name="connsiteX40" fmla="*/ 2768600 w 7759700"/>
                <a:gd name="connsiteY40" fmla="*/ 1092200 h 6985000"/>
                <a:gd name="connsiteX41" fmla="*/ 2692400 w 7759700"/>
                <a:gd name="connsiteY41" fmla="*/ 1003300 h 6985000"/>
                <a:gd name="connsiteX42" fmla="*/ 2514600 w 7759700"/>
                <a:gd name="connsiteY42" fmla="*/ 1041400 h 6985000"/>
                <a:gd name="connsiteX43" fmla="*/ 2514600 w 7759700"/>
                <a:gd name="connsiteY43" fmla="*/ 1104900 h 6985000"/>
                <a:gd name="connsiteX44" fmla="*/ 2463800 w 7759700"/>
                <a:gd name="connsiteY44" fmla="*/ 1104900 h 6985000"/>
                <a:gd name="connsiteX45" fmla="*/ 2336800 w 7759700"/>
                <a:gd name="connsiteY45" fmla="*/ 1028700 h 6985000"/>
                <a:gd name="connsiteX46" fmla="*/ 2400300 w 7759700"/>
                <a:gd name="connsiteY46" fmla="*/ 952500 h 6985000"/>
                <a:gd name="connsiteX47" fmla="*/ 2463800 w 7759700"/>
                <a:gd name="connsiteY47" fmla="*/ 965200 h 6985000"/>
                <a:gd name="connsiteX48" fmla="*/ 2616200 w 7759700"/>
                <a:gd name="connsiteY48" fmla="*/ 876300 h 6985000"/>
                <a:gd name="connsiteX49" fmla="*/ 2590800 w 7759700"/>
                <a:gd name="connsiteY49" fmla="*/ 812800 h 6985000"/>
                <a:gd name="connsiteX50" fmla="*/ 2654300 w 7759700"/>
                <a:gd name="connsiteY50" fmla="*/ 787400 h 6985000"/>
                <a:gd name="connsiteX51" fmla="*/ 2692400 w 7759700"/>
                <a:gd name="connsiteY51" fmla="*/ 812800 h 6985000"/>
                <a:gd name="connsiteX52" fmla="*/ 2933700 w 7759700"/>
                <a:gd name="connsiteY52" fmla="*/ 812800 h 6985000"/>
                <a:gd name="connsiteX53" fmla="*/ 2908300 w 7759700"/>
                <a:gd name="connsiteY53" fmla="*/ 749300 h 6985000"/>
                <a:gd name="connsiteX54" fmla="*/ 2959100 w 7759700"/>
                <a:gd name="connsiteY54" fmla="*/ 660400 h 6985000"/>
                <a:gd name="connsiteX55" fmla="*/ 3048000 w 7759700"/>
                <a:gd name="connsiteY55" fmla="*/ 660400 h 6985000"/>
                <a:gd name="connsiteX56" fmla="*/ 3302000 w 7759700"/>
                <a:gd name="connsiteY56" fmla="*/ 635000 h 6985000"/>
                <a:gd name="connsiteX57" fmla="*/ 3454400 w 7759700"/>
                <a:gd name="connsiteY57" fmla="*/ 622300 h 6985000"/>
                <a:gd name="connsiteX58" fmla="*/ 3454400 w 7759700"/>
                <a:gd name="connsiteY58" fmla="*/ 622300 h 6985000"/>
                <a:gd name="connsiteX59" fmla="*/ 3454400 w 7759700"/>
                <a:gd name="connsiteY59" fmla="*/ 546100 h 6985000"/>
                <a:gd name="connsiteX60" fmla="*/ 3530600 w 7759700"/>
                <a:gd name="connsiteY60" fmla="*/ 546100 h 6985000"/>
                <a:gd name="connsiteX61" fmla="*/ 3517900 w 7759700"/>
                <a:gd name="connsiteY61" fmla="*/ 711200 h 6985000"/>
                <a:gd name="connsiteX62" fmla="*/ 3365500 w 7759700"/>
                <a:gd name="connsiteY62" fmla="*/ 723900 h 6985000"/>
                <a:gd name="connsiteX63" fmla="*/ 3187700 w 7759700"/>
                <a:gd name="connsiteY63" fmla="*/ 800100 h 6985000"/>
                <a:gd name="connsiteX64" fmla="*/ 3213100 w 7759700"/>
                <a:gd name="connsiteY64" fmla="*/ 1092200 h 6985000"/>
                <a:gd name="connsiteX65" fmla="*/ 3822700 w 7759700"/>
                <a:gd name="connsiteY65" fmla="*/ 1041400 h 6985000"/>
                <a:gd name="connsiteX66" fmla="*/ 3797300 w 7759700"/>
                <a:gd name="connsiteY66" fmla="*/ 901700 h 6985000"/>
                <a:gd name="connsiteX67" fmla="*/ 3657600 w 7759700"/>
                <a:gd name="connsiteY67" fmla="*/ 876300 h 6985000"/>
                <a:gd name="connsiteX68" fmla="*/ 3644900 w 7759700"/>
                <a:gd name="connsiteY68" fmla="*/ 838200 h 6985000"/>
                <a:gd name="connsiteX69" fmla="*/ 3797300 w 7759700"/>
                <a:gd name="connsiteY69" fmla="*/ 863600 h 6985000"/>
                <a:gd name="connsiteX70" fmla="*/ 3797300 w 7759700"/>
                <a:gd name="connsiteY70" fmla="*/ 749300 h 6985000"/>
                <a:gd name="connsiteX71" fmla="*/ 3568700 w 7759700"/>
                <a:gd name="connsiteY71" fmla="*/ 698500 h 6985000"/>
                <a:gd name="connsiteX72" fmla="*/ 3581400 w 7759700"/>
                <a:gd name="connsiteY72" fmla="*/ 609600 h 6985000"/>
                <a:gd name="connsiteX73" fmla="*/ 3759200 w 7759700"/>
                <a:gd name="connsiteY73" fmla="*/ 571500 h 6985000"/>
                <a:gd name="connsiteX74" fmla="*/ 3759200 w 7759700"/>
                <a:gd name="connsiteY74" fmla="*/ 444500 h 6985000"/>
                <a:gd name="connsiteX75" fmla="*/ 3733800 w 7759700"/>
                <a:gd name="connsiteY75" fmla="*/ 419100 h 6985000"/>
                <a:gd name="connsiteX76" fmla="*/ 3848100 w 7759700"/>
                <a:gd name="connsiteY76" fmla="*/ 355600 h 6985000"/>
                <a:gd name="connsiteX77" fmla="*/ 3860800 w 7759700"/>
                <a:gd name="connsiteY77" fmla="*/ 571500 h 6985000"/>
                <a:gd name="connsiteX78" fmla="*/ 4343400 w 7759700"/>
                <a:gd name="connsiteY78" fmla="*/ 571500 h 6985000"/>
                <a:gd name="connsiteX79" fmla="*/ 4330700 w 7759700"/>
                <a:gd name="connsiteY79" fmla="*/ 330200 h 6985000"/>
                <a:gd name="connsiteX80" fmla="*/ 4394200 w 7759700"/>
                <a:gd name="connsiteY80" fmla="*/ 330200 h 6985000"/>
                <a:gd name="connsiteX81" fmla="*/ 4419600 w 7759700"/>
                <a:gd name="connsiteY81" fmla="*/ 457200 h 6985000"/>
                <a:gd name="connsiteX82" fmla="*/ 4584700 w 7759700"/>
                <a:gd name="connsiteY82" fmla="*/ 444500 h 6985000"/>
                <a:gd name="connsiteX83" fmla="*/ 4686300 w 7759700"/>
                <a:gd name="connsiteY83" fmla="*/ 342900 h 6985000"/>
                <a:gd name="connsiteX84" fmla="*/ 4711700 w 7759700"/>
                <a:gd name="connsiteY84" fmla="*/ 647700 h 6985000"/>
                <a:gd name="connsiteX85" fmla="*/ 4864100 w 7759700"/>
                <a:gd name="connsiteY85" fmla="*/ 469900 h 6985000"/>
                <a:gd name="connsiteX86" fmla="*/ 5067300 w 7759700"/>
                <a:gd name="connsiteY86" fmla="*/ 596900 h 6985000"/>
                <a:gd name="connsiteX87" fmla="*/ 4876800 w 7759700"/>
                <a:gd name="connsiteY87" fmla="*/ 723900 h 6985000"/>
                <a:gd name="connsiteX88" fmla="*/ 5016500 w 7759700"/>
                <a:gd name="connsiteY88" fmla="*/ 889000 h 6985000"/>
                <a:gd name="connsiteX89" fmla="*/ 5156200 w 7759700"/>
                <a:gd name="connsiteY89" fmla="*/ 736600 h 6985000"/>
                <a:gd name="connsiteX90" fmla="*/ 5168900 w 7759700"/>
                <a:gd name="connsiteY90" fmla="*/ 762000 h 6985000"/>
                <a:gd name="connsiteX91" fmla="*/ 5105400 w 7759700"/>
                <a:gd name="connsiteY91" fmla="*/ 1016000 h 6985000"/>
                <a:gd name="connsiteX92" fmla="*/ 5181600 w 7759700"/>
                <a:gd name="connsiteY92" fmla="*/ 1054100 h 6985000"/>
                <a:gd name="connsiteX93" fmla="*/ 5181600 w 7759700"/>
                <a:gd name="connsiteY93" fmla="*/ 1054100 h 6985000"/>
                <a:gd name="connsiteX94" fmla="*/ 5257800 w 7759700"/>
                <a:gd name="connsiteY94" fmla="*/ 800100 h 6985000"/>
                <a:gd name="connsiteX95" fmla="*/ 5448300 w 7759700"/>
                <a:gd name="connsiteY95" fmla="*/ 825500 h 6985000"/>
                <a:gd name="connsiteX96" fmla="*/ 5549900 w 7759700"/>
                <a:gd name="connsiteY96" fmla="*/ 673100 h 6985000"/>
                <a:gd name="connsiteX97" fmla="*/ 5549900 w 7759700"/>
                <a:gd name="connsiteY97" fmla="*/ 673100 h 6985000"/>
                <a:gd name="connsiteX98" fmla="*/ 5689600 w 7759700"/>
                <a:gd name="connsiteY98" fmla="*/ 647700 h 6985000"/>
                <a:gd name="connsiteX99" fmla="*/ 5461000 w 7759700"/>
                <a:gd name="connsiteY99" fmla="*/ 965200 h 6985000"/>
                <a:gd name="connsiteX100" fmla="*/ 5194300 w 7759700"/>
                <a:gd name="connsiteY100" fmla="*/ 1054100 h 6985000"/>
                <a:gd name="connsiteX101" fmla="*/ 5219700 w 7759700"/>
                <a:gd name="connsiteY101" fmla="*/ 1130300 h 6985000"/>
                <a:gd name="connsiteX102" fmla="*/ 5549900 w 7759700"/>
                <a:gd name="connsiteY102" fmla="*/ 1041400 h 6985000"/>
                <a:gd name="connsiteX103" fmla="*/ 5740400 w 7759700"/>
                <a:gd name="connsiteY103" fmla="*/ 698500 h 6985000"/>
                <a:gd name="connsiteX104" fmla="*/ 5842000 w 7759700"/>
                <a:gd name="connsiteY104" fmla="*/ 850900 h 6985000"/>
                <a:gd name="connsiteX105" fmla="*/ 5981700 w 7759700"/>
                <a:gd name="connsiteY105" fmla="*/ 927100 h 6985000"/>
                <a:gd name="connsiteX106" fmla="*/ 6337300 w 7759700"/>
                <a:gd name="connsiteY106" fmla="*/ 787400 h 6985000"/>
                <a:gd name="connsiteX107" fmla="*/ 7099300 w 7759700"/>
                <a:gd name="connsiteY107" fmla="*/ 304800 h 6985000"/>
                <a:gd name="connsiteX108" fmla="*/ 7404100 w 7759700"/>
                <a:gd name="connsiteY108" fmla="*/ 266700 h 6985000"/>
                <a:gd name="connsiteX109" fmla="*/ 7645400 w 7759700"/>
                <a:gd name="connsiteY109" fmla="*/ 0 h 6985000"/>
                <a:gd name="connsiteX110" fmla="*/ 7759700 w 7759700"/>
                <a:gd name="connsiteY110" fmla="*/ 0 h 6985000"/>
                <a:gd name="connsiteX111" fmla="*/ 7620000 w 7759700"/>
                <a:gd name="connsiteY111" fmla="*/ 38100 h 6985000"/>
                <a:gd name="connsiteX112" fmla="*/ 7442200 w 7759700"/>
                <a:gd name="connsiteY112" fmla="*/ 266700 h 6985000"/>
                <a:gd name="connsiteX113" fmla="*/ 7061200 w 7759700"/>
                <a:gd name="connsiteY113" fmla="*/ 368300 h 6985000"/>
                <a:gd name="connsiteX114" fmla="*/ 6807200 w 7759700"/>
                <a:gd name="connsiteY114" fmla="*/ 584200 h 6985000"/>
                <a:gd name="connsiteX115" fmla="*/ 6540500 w 7759700"/>
                <a:gd name="connsiteY115" fmla="*/ 762000 h 6985000"/>
                <a:gd name="connsiteX116" fmla="*/ 6210300 w 7759700"/>
                <a:gd name="connsiteY116" fmla="*/ 965200 h 6985000"/>
                <a:gd name="connsiteX117" fmla="*/ 5778500 w 7759700"/>
                <a:gd name="connsiteY117" fmla="*/ 1155700 h 6985000"/>
                <a:gd name="connsiteX118" fmla="*/ 5829300 w 7759700"/>
                <a:gd name="connsiteY118" fmla="*/ 1244600 h 6985000"/>
                <a:gd name="connsiteX119" fmla="*/ 6096000 w 7759700"/>
                <a:gd name="connsiteY119" fmla="*/ 1117600 h 6985000"/>
                <a:gd name="connsiteX120" fmla="*/ 6083300 w 7759700"/>
                <a:gd name="connsiteY120" fmla="*/ 1168400 h 6985000"/>
                <a:gd name="connsiteX121" fmla="*/ 5905500 w 7759700"/>
                <a:gd name="connsiteY121" fmla="*/ 1282700 h 6985000"/>
                <a:gd name="connsiteX122" fmla="*/ 5905500 w 7759700"/>
                <a:gd name="connsiteY122" fmla="*/ 1371600 h 6985000"/>
                <a:gd name="connsiteX123" fmla="*/ 5892800 w 7759700"/>
                <a:gd name="connsiteY123" fmla="*/ 1473200 h 6985000"/>
                <a:gd name="connsiteX124" fmla="*/ 5753100 w 7759700"/>
                <a:gd name="connsiteY124" fmla="*/ 1498600 h 6985000"/>
                <a:gd name="connsiteX125" fmla="*/ 5816600 w 7759700"/>
                <a:gd name="connsiteY125" fmla="*/ 1320800 h 6985000"/>
                <a:gd name="connsiteX126" fmla="*/ 5702300 w 7759700"/>
                <a:gd name="connsiteY126" fmla="*/ 1219200 h 6985000"/>
                <a:gd name="connsiteX127" fmla="*/ 5448300 w 7759700"/>
                <a:gd name="connsiteY127" fmla="*/ 1295400 h 6985000"/>
                <a:gd name="connsiteX128" fmla="*/ 5422900 w 7759700"/>
                <a:gd name="connsiteY128" fmla="*/ 1397000 h 6985000"/>
                <a:gd name="connsiteX129" fmla="*/ 5651500 w 7759700"/>
                <a:gd name="connsiteY129" fmla="*/ 1460500 h 6985000"/>
                <a:gd name="connsiteX130" fmla="*/ 5562600 w 7759700"/>
                <a:gd name="connsiteY130" fmla="*/ 1524000 h 6985000"/>
                <a:gd name="connsiteX131" fmla="*/ 5283200 w 7759700"/>
                <a:gd name="connsiteY131" fmla="*/ 1460500 h 6985000"/>
                <a:gd name="connsiteX132" fmla="*/ 5168900 w 7759700"/>
                <a:gd name="connsiteY132" fmla="*/ 1574800 h 6985000"/>
                <a:gd name="connsiteX133" fmla="*/ 5270500 w 7759700"/>
                <a:gd name="connsiteY133" fmla="*/ 1778000 h 6985000"/>
                <a:gd name="connsiteX134" fmla="*/ 5511800 w 7759700"/>
                <a:gd name="connsiteY134" fmla="*/ 1790700 h 6985000"/>
                <a:gd name="connsiteX135" fmla="*/ 5689600 w 7759700"/>
                <a:gd name="connsiteY135" fmla="*/ 1574800 h 6985000"/>
                <a:gd name="connsiteX136" fmla="*/ 5600700 w 7759700"/>
                <a:gd name="connsiteY136" fmla="*/ 1549400 h 6985000"/>
                <a:gd name="connsiteX137" fmla="*/ 5664200 w 7759700"/>
                <a:gd name="connsiteY137" fmla="*/ 1473200 h 6985000"/>
                <a:gd name="connsiteX138" fmla="*/ 5753100 w 7759700"/>
                <a:gd name="connsiteY138" fmla="*/ 1549400 h 6985000"/>
                <a:gd name="connsiteX139" fmla="*/ 5892800 w 7759700"/>
                <a:gd name="connsiteY139" fmla="*/ 1524000 h 6985000"/>
                <a:gd name="connsiteX140" fmla="*/ 6096000 w 7759700"/>
                <a:gd name="connsiteY140" fmla="*/ 1498600 h 6985000"/>
                <a:gd name="connsiteX141" fmla="*/ 6324600 w 7759700"/>
                <a:gd name="connsiteY141" fmla="*/ 1257300 h 6985000"/>
                <a:gd name="connsiteX142" fmla="*/ 6515100 w 7759700"/>
                <a:gd name="connsiteY142" fmla="*/ 1130300 h 6985000"/>
                <a:gd name="connsiteX143" fmla="*/ 6692900 w 7759700"/>
                <a:gd name="connsiteY143" fmla="*/ 1104900 h 6985000"/>
                <a:gd name="connsiteX144" fmla="*/ 6502400 w 7759700"/>
                <a:gd name="connsiteY144" fmla="*/ 1181100 h 6985000"/>
                <a:gd name="connsiteX145" fmla="*/ 6438900 w 7759700"/>
                <a:gd name="connsiteY145" fmla="*/ 1308100 h 6985000"/>
                <a:gd name="connsiteX146" fmla="*/ 6286500 w 7759700"/>
                <a:gd name="connsiteY146" fmla="*/ 1409700 h 6985000"/>
                <a:gd name="connsiteX147" fmla="*/ 6108700 w 7759700"/>
                <a:gd name="connsiteY147" fmla="*/ 1587500 h 6985000"/>
                <a:gd name="connsiteX148" fmla="*/ 6096000 w 7759700"/>
                <a:gd name="connsiteY148" fmla="*/ 1676400 h 6985000"/>
                <a:gd name="connsiteX149" fmla="*/ 6235700 w 7759700"/>
                <a:gd name="connsiteY149" fmla="*/ 1651000 h 6985000"/>
                <a:gd name="connsiteX150" fmla="*/ 6362700 w 7759700"/>
                <a:gd name="connsiteY150" fmla="*/ 1714500 h 6985000"/>
                <a:gd name="connsiteX151" fmla="*/ 6464300 w 7759700"/>
                <a:gd name="connsiteY151" fmla="*/ 1905000 h 6985000"/>
                <a:gd name="connsiteX152" fmla="*/ 6477000 w 7759700"/>
                <a:gd name="connsiteY152" fmla="*/ 2133600 h 6985000"/>
                <a:gd name="connsiteX153" fmla="*/ 6388100 w 7759700"/>
                <a:gd name="connsiteY153" fmla="*/ 2260600 h 6985000"/>
                <a:gd name="connsiteX154" fmla="*/ 6362700 w 7759700"/>
                <a:gd name="connsiteY154" fmla="*/ 2019300 h 6985000"/>
                <a:gd name="connsiteX155" fmla="*/ 6299200 w 7759700"/>
                <a:gd name="connsiteY155" fmla="*/ 1828800 h 6985000"/>
                <a:gd name="connsiteX156" fmla="*/ 6146800 w 7759700"/>
                <a:gd name="connsiteY156" fmla="*/ 1790700 h 6985000"/>
                <a:gd name="connsiteX157" fmla="*/ 5981700 w 7759700"/>
                <a:gd name="connsiteY157" fmla="*/ 1803400 h 6985000"/>
                <a:gd name="connsiteX158" fmla="*/ 5905500 w 7759700"/>
                <a:gd name="connsiteY158" fmla="*/ 1765300 h 6985000"/>
                <a:gd name="connsiteX159" fmla="*/ 5575300 w 7759700"/>
                <a:gd name="connsiteY159" fmla="*/ 1905000 h 6985000"/>
                <a:gd name="connsiteX160" fmla="*/ 5626100 w 7759700"/>
                <a:gd name="connsiteY160" fmla="*/ 2044700 h 6985000"/>
                <a:gd name="connsiteX161" fmla="*/ 5664200 w 7759700"/>
                <a:gd name="connsiteY161" fmla="*/ 2032000 h 6985000"/>
                <a:gd name="connsiteX162" fmla="*/ 5842000 w 7759700"/>
                <a:gd name="connsiteY162" fmla="*/ 1943100 h 6985000"/>
                <a:gd name="connsiteX163" fmla="*/ 5867400 w 7759700"/>
                <a:gd name="connsiteY163" fmla="*/ 1968500 h 6985000"/>
                <a:gd name="connsiteX164" fmla="*/ 5753100 w 7759700"/>
                <a:gd name="connsiteY164" fmla="*/ 2070100 h 6985000"/>
                <a:gd name="connsiteX165" fmla="*/ 5803900 w 7759700"/>
                <a:gd name="connsiteY165" fmla="*/ 2146300 h 6985000"/>
                <a:gd name="connsiteX166" fmla="*/ 5969000 w 7759700"/>
                <a:gd name="connsiteY166" fmla="*/ 2133600 h 6985000"/>
                <a:gd name="connsiteX167" fmla="*/ 6007100 w 7759700"/>
                <a:gd name="connsiteY167" fmla="*/ 2222500 h 6985000"/>
                <a:gd name="connsiteX168" fmla="*/ 6197600 w 7759700"/>
                <a:gd name="connsiteY168" fmla="*/ 2184400 h 6985000"/>
                <a:gd name="connsiteX169" fmla="*/ 6159500 w 7759700"/>
                <a:gd name="connsiteY169" fmla="*/ 2336800 h 6985000"/>
                <a:gd name="connsiteX170" fmla="*/ 6096000 w 7759700"/>
                <a:gd name="connsiteY170" fmla="*/ 2374900 h 6985000"/>
                <a:gd name="connsiteX171" fmla="*/ 6070600 w 7759700"/>
                <a:gd name="connsiteY171" fmla="*/ 2298700 h 6985000"/>
                <a:gd name="connsiteX172" fmla="*/ 5600700 w 7759700"/>
                <a:gd name="connsiteY172" fmla="*/ 2247900 h 6985000"/>
                <a:gd name="connsiteX173" fmla="*/ 5715000 w 7759700"/>
                <a:gd name="connsiteY173" fmla="*/ 2413000 h 6985000"/>
                <a:gd name="connsiteX174" fmla="*/ 6337300 w 7759700"/>
                <a:gd name="connsiteY174" fmla="*/ 2413000 h 6985000"/>
                <a:gd name="connsiteX175" fmla="*/ 6985000 w 7759700"/>
                <a:gd name="connsiteY175" fmla="*/ 2667000 h 6985000"/>
                <a:gd name="connsiteX176" fmla="*/ 6413500 w 7759700"/>
                <a:gd name="connsiteY176" fmla="*/ 2514600 h 6985000"/>
                <a:gd name="connsiteX177" fmla="*/ 6248400 w 7759700"/>
                <a:gd name="connsiteY177" fmla="*/ 2527300 h 6985000"/>
                <a:gd name="connsiteX178" fmla="*/ 6375400 w 7759700"/>
                <a:gd name="connsiteY178" fmla="*/ 2616200 h 6985000"/>
                <a:gd name="connsiteX179" fmla="*/ 6350000 w 7759700"/>
                <a:gd name="connsiteY179" fmla="*/ 2717800 h 6985000"/>
                <a:gd name="connsiteX180" fmla="*/ 6032500 w 7759700"/>
                <a:gd name="connsiteY180" fmla="*/ 2552700 h 6985000"/>
                <a:gd name="connsiteX181" fmla="*/ 6070600 w 7759700"/>
                <a:gd name="connsiteY181" fmla="*/ 2794000 h 6985000"/>
                <a:gd name="connsiteX182" fmla="*/ 6273800 w 7759700"/>
                <a:gd name="connsiteY182" fmla="*/ 2844800 h 6985000"/>
                <a:gd name="connsiteX183" fmla="*/ 6540500 w 7759700"/>
                <a:gd name="connsiteY183" fmla="*/ 2844800 h 6985000"/>
                <a:gd name="connsiteX184" fmla="*/ 6629400 w 7759700"/>
                <a:gd name="connsiteY184" fmla="*/ 2857500 h 6985000"/>
                <a:gd name="connsiteX185" fmla="*/ 6591300 w 7759700"/>
                <a:gd name="connsiteY185" fmla="*/ 2933700 h 6985000"/>
                <a:gd name="connsiteX186" fmla="*/ 6426200 w 7759700"/>
                <a:gd name="connsiteY186" fmla="*/ 2984500 h 6985000"/>
                <a:gd name="connsiteX187" fmla="*/ 6489700 w 7759700"/>
                <a:gd name="connsiteY187" fmla="*/ 3111500 h 6985000"/>
                <a:gd name="connsiteX188" fmla="*/ 6451600 w 7759700"/>
                <a:gd name="connsiteY188" fmla="*/ 3238500 h 6985000"/>
                <a:gd name="connsiteX189" fmla="*/ 6540500 w 7759700"/>
                <a:gd name="connsiteY189" fmla="*/ 3302000 h 6985000"/>
                <a:gd name="connsiteX190" fmla="*/ 6464300 w 7759700"/>
                <a:gd name="connsiteY190" fmla="*/ 3327400 h 6985000"/>
                <a:gd name="connsiteX191" fmla="*/ 6362700 w 7759700"/>
                <a:gd name="connsiteY191" fmla="*/ 3289300 h 6985000"/>
                <a:gd name="connsiteX192" fmla="*/ 6324600 w 7759700"/>
                <a:gd name="connsiteY192" fmla="*/ 2984500 h 6985000"/>
                <a:gd name="connsiteX193" fmla="*/ 6070600 w 7759700"/>
                <a:gd name="connsiteY193" fmla="*/ 2908300 h 6985000"/>
                <a:gd name="connsiteX194" fmla="*/ 6146800 w 7759700"/>
                <a:gd name="connsiteY194" fmla="*/ 3251200 h 6985000"/>
                <a:gd name="connsiteX195" fmla="*/ 5969000 w 7759700"/>
                <a:gd name="connsiteY195" fmla="*/ 3263900 h 6985000"/>
                <a:gd name="connsiteX196" fmla="*/ 5892800 w 7759700"/>
                <a:gd name="connsiteY196" fmla="*/ 2781300 h 6985000"/>
                <a:gd name="connsiteX197" fmla="*/ 5689600 w 7759700"/>
                <a:gd name="connsiteY197" fmla="*/ 2679700 h 6985000"/>
                <a:gd name="connsiteX198" fmla="*/ 5791200 w 7759700"/>
                <a:gd name="connsiteY198" fmla="*/ 3441700 h 6985000"/>
                <a:gd name="connsiteX199" fmla="*/ 6070600 w 7759700"/>
                <a:gd name="connsiteY199" fmla="*/ 3429000 h 6985000"/>
                <a:gd name="connsiteX200" fmla="*/ 6388100 w 7759700"/>
                <a:gd name="connsiteY200" fmla="*/ 3479800 h 6985000"/>
                <a:gd name="connsiteX201" fmla="*/ 6324600 w 7759700"/>
                <a:gd name="connsiteY201" fmla="*/ 3606800 h 6985000"/>
                <a:gd name="connsiteX202" fmla="*/ 6159500 w 7759700"/>
                <a:gd name="connsiteY202" fmla="*/ 3581400 h 6985000"/>
                <a:gd name="connsiteX203" fmla="*/ 6007100 w 7759700"/>
                <a:gd name="connsiteY203" fmla="*/ 3886200 h 6985000"/>
                <a:gd name="connsiteX204" fmla="*/ 5829300 w 7759700"/>
                <a:gd name="connsiteY204" fmla="*/ 3822700 h 6985000"/>
                <a:gd name="connsiteX205" fmla="*/ 5905500 w 7759700"/>
                <a:gd name="connsiteY205" fmla="*/ 3657600 h 6985000"/>
                <a:gd name="connsiteX206" fmla="*/ 5791200 w 7759700"/>
                <a:gd name="connsiteY206" fmla="*/ 3568700 h 6985000"/>
                <a:gd name="connsiteX207" fmla="*/ 5600700 w 7759700"/>
                <a:gd name="connsiteY207" fmla="*/ 3898900 h 6985000"/>
                <a:gd name="connsiteX208" fmla="*/ 5727700 w 7759700"/>
                <a:gd name="connsiteY208" fmla="*/ 4000500 h 6985000"/>
                <a:gd name="connsiteX209" fmla="*/ 5994400 w 7759700"/>
                <a:gd name="connsiteY209" fmla="*/ 4165600 h 6985000"/>
                <a:gd name="connsiteX210" fmla="*/ 5943600 w 7759700"/>
                <a:gd name="connsiteY210" fmla="*/ 4241800 h 6985000"/>
                <a:gd name="connsiteX211" fmla="*/ 5829300 w 7759700"/>
                <a:gd name="connsiteY211" fmla="*/ 4203700 h 6985000"/>
                <a:gd name="connsiteX212" fmla="*/ 5676900 w 7759700"/>
                <a:gd name="connsiteY212" fmla="*/ 4305300 h 6985000"/>
                <a:gd name="connsiteX213" fmla="*/ 5613400 w 7759700"/>
                <a:gd name="connsiteY213" fmla="*/ 4267200 h 6985000"/>
                <a:gd name="connsiteX214" fmla="*/ 5664200 w 7759700"/>
                <a:gd name="connsiteY214" fmla="*/ 4114800 h 6985000"/>
                <a:gd name="connsiteX215" fmla="*/ 5537200 w 7759700"/>
                <a:gd name="connsiteY215" fmla="*/ 4000500 h 6985000"/>
                <a:gd name="connsiteX216" fmla="*/ 5461000 w 7759700"/>
                <a:gd name="connsiteY216" fmla="*/ 4178300 h 6985000"/>
                <a:gd name="connsiteX217" fmla="*/ 5613400 w 7759700"/>
                <a:gd name="connsiteY217" fmla="*/ 4356100 h 6985000"/>
                <a:gd name="connsiteX218" fmla="*/ 5448300 w 7759700"/>
                <a:gd name="connsiteY218" fmla="*/ 4483100 h 6985000"/>
                <a:gd name="connsiteX219" fmla="*/ 5346700 w 7759700"/>
                <a:gd name="connsiteY219" fmla="*/ 4406900 h 6985000"/>
                <a:gd name="connsiteX220" fmla="*/ 5410200 w 7759700"/>
                <a:gd name="connsiteY220" fmla="*/ 4305300 h 6985000"/>
                <a:gd name="connsiteX221" fmla="*/ 5295900 w 7759700"/>
                <a:gd name="connsiteY221" fmla="*/ 4013200 h 6985000"/>
                <a:gd name="connsiteX222" fmla="*/ 5080000 w 7759700"/>
                <a:gd name="connsiteY222" fmla="*/ 4305300 h 6985000"/>
                <a:gd name="connsiteX223" fmla="*/ 5410200 w 7759700"/>
                <a:gd name="connsiteY223" fmla="*/ 4559300 h 6985000"/>
                <a:gd name="connsiteX224" fmla="*/ 5334000 w 7759700"/>
                <a:gd name="connsiteY224" fmla="*/ 4610100 h 6985000"/>
                <a:gd name="connsiteX225" fmla="*/ 5194300 w 7759700"/>
                <a:gd name="connsiteY225" fmla="*/ 4495800 h 6985000"/>
                <a:gd name="connsiteX226" fmla="*/ 5143500 w 7759700"/>
                <a:gd name="connsiteY226" fmla="*/ 4660900 h 6985000"/>
                <a:gd name="connsiteX227" fmla="*/ 5156200 w 7759700"/>
                <a:gd name="connsiteY227" fmla="*/ 4800600 h 6985000"/>
                <a:gd name="connsiteX228" fmla="*/ 5232400 w 7759700"/>
                <a:gd name="connsiteY228" fmla="*/ 4914900 h 6985000"/>
                <a:gd name="connsiteX229" fmla="*/ 5219700 w 7759700"/>
                <a:gd name="connsiteY229" fmla="*/ 5105400 h 6985000"/>
                <a:gd name="connsiteX230" fmla="*/ 5092700 w 7759700"/>
                <a:gd name="connsiteY230" fmla="*/ 5016500 h 6985000"/>
                <a:gd name="connsiteX231" fmla="*/ 5029200 w 7759700"/>
                <a:gd name="connsiteY231" fmla="*/ 5054600 h 6985000"/>
                <a:gd name="connsiteX232" fmla="*/ 5130800 w 7759700"/>
                <a:gd name="connsiteY232" fmla="*/ 5194300 h 6985000"/>
                <a:gd name="connsiteX233" fmla="*/ 5041900 w 7759700"/>
                <a:gd name="connsiteY233" fmla="*/ 5232400 h 6985000"/>
                <a:gd name="connsiteX234" fmla="*/ 4914900 w 7759700"/>
                <a:gd name="connsiteY234" fmla="*/ 5041900 h 6985000"/>
                <a:gd name="connsiteX235" fmla="*/ 4826000 w 7759700"/>
                <a:gd name="connsiteY235" fmla="*/ 5295900 h 6985000"/>
                <a:gd name="connsiteX236" fmla="*/ 4953000 w 7759700"/>
                <a:gd name="connsiteY236" fmla="*/ 5410200 h 6985000"/>
                <a:gd name="connsiteX237" fmla="*/ 4813300 w 7759700"/>
                <a:gd name="connsiteY237" fmla="*/ 5651500 h 6985000"/>
                <a:gd name="connsiteX238" fmla="*/ 4673600 w 7759700"/>
                <a:gd name="connsiteY238" fmla="*/ 5626100 h 6985000"/>
                <a:gd name="connsiteX239" fmla="*/ 4775200 w 7759700"/>
                <a:gd name="connsiteY239" fmla="*/ 5461000 h 6985000"/>
                <a:gd name="connsiteX240" fmla="*/ 4686300 w 7759700"/>
                <a:gd name="connsiteY240" fmla="*/ 5308600 h 6985000"/>
                <a:gd name="connsiteX241" fmla="*/ 4470400 w 7759700"/>
                <a:gd name="connsiteY241" fmla="*/ 5613400 h 6985000"/>
                <a:gd name="connsiteX242" fmla="*/ 4610100 w 7759700"/>
                <a:gd name="connsiteY242" fmla="*/ 5727700 h 6985000"/>
                <a:gd name="connsiteX243" fmla="*/ 4521200 w 7759700"/>
                <a:gd name="connsiteY243" fmla="*/ 5930900 h 6985000"/>
                <a:gd name="connsiteX244" fmla="*/ 4419600 w 7759700"/>
                <a:gd name="connsiteY244" fmla="*/ 5854700 h 6985000"/>
                <a:gd name="connsiteX245" fmla="*/ 4343400 w 7759700"/>
                <a:gd name="connsiteY245" fmla="*/ 5943600 h 6985000"/>
                <a:gd name="connsiteX246" fmla="*/ 4381500 w 7759700"/>
                <a:gd name="connsiteY246" fmla="*/ 5981700 h 6985000"/>
                <a:gd name="connsiteX247" fmla="*/ 4419600 w 7759700"/>
                <a:gd name="connsiteY247" fmla="*/ 5969000 h 6985000"/>
                <a:gd name="connsiteX248" fmla="*/ 4445000 w 7759700"/>
                <a:gd name="connsiteY248" fmla="*/ 6019800 h 6985000"/>
                <a:gd name="connsiteX249" fmla="*/ 4381500 w 7759700"/>
                <a:gd name="connsiteY249" fmla="*/ 6096000 h 6985000"/>
                <a:gd name="connsiteX250" fmla="*/ 4330700 w 7759700"/>
                <a:gd name="connsiteY250" fmla="*/ 6083300 h 6985000"/>
                <a:gd name="connsiteX251" fmla="*/ 4368800 w 7759700"/>
                <a:gd name="connsiteY251" fmla="*/ 6032500 h 6985000"/>
                <a:gd name="connsiteX252" fmla="*/ 4318000 w 7759700"/>
                <a:gd name="connsiteY252" fmla="*/ 5994400 h 6985000"/>
                <a:gd name="connsiteX253" fmla="*/ 4216400 w 7759700"/>
                <a:gd name="connsiteY253" fmla="*/ 6096000 h 6985000"/>
                <a:gd name="connsiteX254" fmla="*/ 4318000 w 7759700"/>
                <a:gd name="connsiteY254" fmla="*/ 6159500 h 6985000"/>
                <a:gd name="connsiteX255" fmla="*/ 4140200 w 7759700"/>
                <a:gd name="connsiteY255" fmla="*/ 6235700 h 6985000"/>
                <a:gd name="connsiteX256" fmla="*/ 4038600 w 7759700"/>
                <a:gd name="connsiteY256" fmla="*/ 6235700 h 6985000"/>
                <a:gd name="connsiteX257" fmla="*/ 3949700 w 7759700"/>
                <a:gd name="connsiteY257" fmla="*/ 6299200 h 6985000"/>
                <a:gd name="connsiteX258" fmla="*/ 3289300 w 7759700"/>
                <a:gd name="connsiteY258" fmla="*/ 5715000 h 6985000"/>
                <a:gd name="connsiteX259" fmla="*/ 3213100 w 7759700"/>
                <a:gd name="connsiteY259" fmla="*/ 5715000 h 6985000"/>
                <a:gd name="connsiteX260" fmla="*/ 2895600 w 7759700"/>
                <a:gd name="connsiteY260" fmla="*/ 5969000 h 6985000"/>
                <a:gd name="connsiteX261" fmla="*/ 2870200 w 7759700"/>
                <a:gd name="connsiteY261" fmla="*/ 5930900 h 6985000"/>
                <a:gd name="connsiteX262" fmla="*/ 3213100 w 7759700"/>
                <a:gd name="connsiteY262" fmla="*/ 5664200 h 6985000"/>
                <a:gd name="connsiteX263" fmla="*/ 3048000 w 7759700"/>
                <a:gd name="connsiteY263" fmla="*/ 5511800 h 6985000"/>
                <a:gd name="connsiteX264" fmla="*/ 2400300 w 7759700"/>
                <a:gd name="connsiteY264" fmla="*/ 6019800 h 6985000"/>
                <a:gd name="connsiteX265" fmla="*/ 2489200 w 7759700"/>
                <a:gd name="connsiteY265" fmla="*/ 6096000 h 6985000"/>
                <a:gd name="connsiteX266" fmla="*/ 2692400 w 7759700"/>
                <a:gd name="connsiteY266" fmla="*/ 5943600 h 6985000"/>
                <a:gd name="connsiteX267" fmla="*/ 2743200 w 7759700"/>
                <a:gd name="connsiteY267" fmla="*/ 6007100 h 6985000"/>
                <a:gd name="connsiteX268" fmla="*/ 2832100 w 7759700"/>
                <a:gd name="connsiteY268" fmla="*/ 5969000 h 6985000"/>
                <a:gd name="connsiteX269" fmla="*/ 2857500 w 7759700"/>
                <a:gd name="connsiteY269" fmla="*/ 6007100 h 6985000"/>
                <a:gd name="connsiteX270" fmla="*/ 2679700 w 7759700"/>
                <a:gd name="connsiteY270" fmla="*/ 6146800 h 6985000"/>
                <a:gd name="connsiteX271" fmla="*/ 2819400 w 7759700"/>
                <a:gd name="connsiteY271" fmla="*/ 6311900 h 6985000"/>
                <a:gd name="connsiteX272" fmla="*/ 3397250 w 7759700"/>
                <a:gd name="connsiteY272" fmla="*/ 5848350 h 6985000"/>
                <a:gd name="connsiteX273" fmla="*/ 3956050 w 7759700"/>
                <a:gd name="connsiteY273" fmla="*/ 6330950 h 6985000"/>
                <a:gd name="connsiteX274" fmla="*/ 3905250 w 7759700"/>
                <a:gd name="connsiteY274" fmla="*/ 6445250 h 6985000"/>
                <a:gd name="connsiteX275" fmla="*/ 3387725 w 7759700"/>
                <a:gd name="connsiteY275" fmla="*/ 6985000 h 6985000"/>
                <a:gd name="connsiteX276" fmla="*/ 3298825 w 7759700"/>
                <a:gd name="connsiteY276" fmla="*/ 6978649 h 6985000"/>
                <a:gd name="connsiteX277" fmla="*/ 3298825 w 7759700"/>
                <a:gd name="connsiteY277" fmla="*/ 6972299 h 6985000"/>
                <a:gd name="connsiteX0" fmla="*/ 0 w 7759700"/>
                <a:gd name="connsiteY0" fmla="*/ 2133600 h 7127882"/>
                <a:gd name="connsiteX1" fmla="*/ 279400 w 7759700"/>
                <a:gd name="connsiteY1" fmla="*/ 2070100 h 7127882"/>
                <a:gd name="connsiteX2" fmla="*/ 317500 w 7759700"/>
                <a:gd name="connsiteY2" fmla="*/ 2032000 h 7127882"/>
                <a:gd name="connsiteX3" fmla="*/ 711200 w 7759700"/>
                <a:gd name="connsiteY3" fmla="*/ 1943100 h 7127882"/>
                <a:gd name="connsiteX4" fmla="*/ 850900 w 7759700"/>
                <a:gd name="connsiteY4" fmla="*/ 1828800 h 7127882"/>
                <a:gd name="connsiteX5" fmla="*/ 1257300 w 7759700"/>
                <a:gd name="connsiteY5" fmla="*/ 1854200 h 7127882"/>
                <a:gd name="connsiteX6" fmla="*/ 1511300 w 7759700"/>
                <a:gd name="connsiteY6" fmla="*/ 1714500 h 7127882"/>
                <a:gd name="connsiteX7" fmla="*/ 1511300 w 7759700"/>
                <a:gd name="connsiteY7" fmla="*/ 1714500 h 7127882"/>
                <a:gd name="connsiteX8" fmla="*/ 1676400 w 7759700"/>
                <a:gd name="connsiteY8" fmla="*/ 1701800 h 7127882"/>
                <a:gd name="connsiteX9" fmla="*/ 2006600 w 7759700"/>
                <a:gd name="connsiteY9" fmla="*/ 1651000 h 7127882"/>
                <a:gd name="connsiteX10" fmla="*/ 2095500 w 7759700"/>
                <a:gd name="connsiteY10" fmla="*/ 1612900 h 7127882"/>
                <a:gd name="connsiteX11" fmla="*/ 2095500 w 7759700"/>
                <a:gd name="connsiteY11" fmla="*/ 1562100 h 7127882"/>
                <a:gd name="connsiteX12" fmla="*/ 2057400 w 7759700"/>
                <a:gd name="connsiteY12" fmla="*/ 1562100 h 7127882"/>
                <a:gd name="connsiteX13" fmla="*/ 1993900 w 7759700"/>
                <a:gd name="connsiteY13" fmla="*/ 1435100 h 7127882"/>
                <a:gd name="connsiteX14" fmla="*/ 2133600 w 7759700"/>
                <a:gd name="connsiteY14" fmla="*/ 1333500 h 7127882"/>
                <a:gd name="connsiteX15" fmla="*/ 2070100 w 7759700"/>
                <a:gd name="connsiteY15" fmla="*/ 1320800 h 7127882"/>
                <a:gd name="connsiteX16" fmla="*/ 1981200 w 7759700"/>
                <a:gd name="connsiteY16" fmla="*/ 1320800 h 7127882"/>
                <a:gd name="connsiteX17" fmla="*/ 1968500 w 7759700"/>
                <a:gd name="connsiteY17" fmla="*/ 1244600 h 7127882"/>
                <a:gd name="connsiteX18" fmla="*/ 2120900 w 7759700"/>
                <a:gd name="connsiteY18" fmla="*/ 1244600 h 7127882"/>
                <a:gd name="connsiteX19" fmla="*/ 2171700 w 7759700"/>
                <a:gd name="connsiteY19" fmla="*/ 1219200 h 7127882"/>
                <a:gd name="connsiteX20" fmla="*/ 2108200 w 7759700"/>
                <a:gd name="connsiteY20" fmla="*/ 1130300 h 7127882"/>
                <a:gd name="connsiteX21" fmla="*/ 2120900 w 7759700"/>
                <a:gd name="connsiteY21" fmla="*/ 1066800 h 7127882"/>
                <a:gd name="connsiteX22" fmla="*/ 2222500 w 7759700"/>
                <a:gd name="connsiteY22" fmla="*/ 1016000 h 7127882"/>
                <a:gd name="connsiteX23" fmla="*/ 2362200 w 7759700"/>
                <a:gd name="connsiteY23" fmla="*/ 1066800 h 7127882"/>
                <a:gd name="connsiteX24" fmla="*/ 2400300 w 7759700"/>
                <a:gd name="connsiteY24" fmla="*/ 1117600 h 7127882"/>
                <a:gd name="connsiteX25" fmla="*/ 2362200 w 7759700"/>
                <a:gd name="connsiteY25" fmla="*/ 1193800 h 7127882"/>
                <a:gd name="connsiteX26" fmla="*/ 2362200 w 7759700"/>
                <a:gd name="connsiteY26" fmla="*/ 1447800 h 7127882"/>
                <a:gd name="connsiteX27" fmla="*/ 2628900 w 7759700"/>
                <a:gd name="connsiteY27" fmla="*/ 1676400 h 7127882"/>
                <a:gd name="connsiteX28" fmla="*/ 3073400 w 7759700"/>
                <a:gd name="connsiteY28" fmla="*/ 1638300 h 7127882"/>
                <a:gd name="connsiteX29" fmla="*/ 2971800 w 7759700"/>
                <a:gd name="connsiteY29" fmla="*/ 1435100 h 7127882"/>
                <a:gd name="connsiteX30" fmla="*/ 2806700 w 7759700"/>
                <a:gd name="connsiteY30" fmla="*/ 1485900 h 7127882"/>
                <a:gd name="connsiteX31" fmla="*/ 2768600 w 7759700"/>
                <a:gd name="connsiteY31" fmla="*/ 1435100 h 7127882"/>
                <a:gd name="connsiteX32" fmla="*/ 2933700 w 7759700"/>
                <a:gd name="connsiteY32" fmla="*/ 1384300 h 7127882"/>
                <a:gd name="connsiteX33" fmla="*/ 2870200 w 7759700"/>
                <a:gd name="connsiteY33" fmla="*/ 1270000 h 7127882"/>
                <a:gd name="connsiteX34" fmla="*/ 2730500 w 7759700"/>
                <a:gd name="connsiteY34" fmla="*/ 1320800 h 7127882"/>
                <a:gd name="connsiteX35" fmla="*/ 2705100 w 7759700"/>
                <a:gd name="connsiteY35" fmla="*/ 1270000 h 7127882"/>
                <a:gd name="connsiteX36" fmla="*/ 2832100 w 7759700"/>
                <a:gd name="connsiteY36" fmla="*/ 1219200 h 7127882"/>
                <a:gd name="connsiteX37" fmla="*/ 2781300 w 7759700"/>
                <a:gd name="connsiteY37" fmla="*/ 1155700 h 7127882"/>
                <a:gd name="connsiteX38" fmla="*/ 2641600 w 7759700"/>
                <a:gd name="connsiteY38" fmla="*/ 1181100 h 7127882"/>
                <a:gd name="connsiteX39" fmla="*/ 2641600 w 7759700"/>
                <a:gd name="connsiteY39" fmla="*/ 1155700 h 7127882"/>
                <a:gd name="connsiteX40" fmla="*/ 2768600 w 7759700"/>
                <a:gd name="connsiteY40" fmla="*/ 1092200 h 7127882"/>
                <a:gd name="connsiteX41" fmla="*/ 2692400 w 7759700"/>
                <a:gd name="connsiteY41" fmla="*/ 1003300 h 7127882"/>
                <a:gd name="connsiteX42" fmla="*/ 2514600 w 7759700"/>
                <a:gd name="connsiteY42" fmla="*/ 1041400 h 7127882"/>
                <a:gd name="connsiteX43" fmla="*/ 2514600 w 7759700"/>
                <a:gd name="connsiteY43" fmla="*/ 1104900 h 7127882"/>
                <a:gd name="connsiteX44" fmla="*/ 2463800 w 7759700"/>
                <a:gd name="connsiteY44" fmla="*/ 1104900 h 7127882"/>
                <a:gd name="connsiteX45" fmla="*/ 2336800 w 7759700"/>
                <a:gd name="connsiteY45" fmla="*/ 1028700 h 7127882"/>
                <a:gd name="connsiteX46" fmla="*/ 2400300 w 7759700"/>
                <a:gd name="connsiteY46" fmla="*/ 952500 h 7127882"/>
                <a:gd name="connsiteX47" fmla="*/ 2463800 w 7759700"/>
                <a:gd name="connsiteY47" fmla="*/ 965200 h 7127882"/>
                <a:gd name="connsiteX48" fmla="*/ 2616200 w 7759700"/>
                <a:gd name="connsiteY48" fmla="*/ 876300 h 7127882"/>
                <a:gd name="connsiteX49" fmla="*/ 2590800 w 7759700"/>
                <a:gd name="connsiteY49" fmla="*/ 812800 h 7127882"/>
                <a:gd name="connsiteX50" fmla="*/ 2654300 w 7759700"/>
                <a:gd name="connsiteY50" fmla="*/ 787400 h 7127882"/>
                <a:gd name="connsiteX51" fmla="*/ 2692400 w 7759700"/>
                <a:gd name="connsiteY51" fmla="*/ 812800 h 7127882"/>
                <a:gd name="connsiteX52" fmla="*/ 2933700 w 7759700"/>
                <a:gd name="connsiteY52" fmla="*/ 812800 h 7127882"/>
                <a:gd name="connsiteX53" fmla="*/ 2908300 w 7759700"/>
                <a:gd name="connsiteY53" fmla="*/ 749300 h 7127882"/>
                <a:gd name="connsiteX54" fmla="*/ 2959100 w 7759700"/>
                <a:gd name="connsiteY54" fmla="*/ 660400 h 7127882"/>
                <a:gd name="connsiteX55" fmla="*/ 3048000 w 7759700"/>
                <a:gd name="connsiteY55" fmla="*/ 660400 h 7127882"/>
                <a:gd name="connsiteX56" fmla="*/ 3302000 w 7759700"/>
                <a:gd name="connsiteY56" fmla="*/ 635000 h 7127882"/>
                <a:gd name="connsiteX57" fmla="*/ 3454400 w 7759700"/>
                <a:gd name="connsiteY57" fmla="*/ 622300 h 7127882"/>
                <a:gd name="connsiteX58" fmla="*/ 3454400 w 7759700"/>
                <a:gd name="connsiteY58" fmla="*/ 622300 h 7127882"/>
                <a:gd name="connsiteX59" fmla="*/ 3454400 w 7759700"/>
                <a:gd name="connsiteY59" fmla="*/ 546100 h 7127882"/>
                <a:gd name="connsiteX60" fmla="*/ 3530600 w 7759700"/>
                <a:gd name="connsiteY60" fmla="*/ 546100 h 7127882"/>
                <a:gd name="connsiteX61" fmla="*/ 3517900 w 7759700"/>
                <a:gd name="connsiteY61" fmla="*/ 711200 h 7127882"/>
                <a:gd name="connsiteX62" fmla="*/ 3365500 w 7759700"/>
                <a:gd name="connsiteY62" fmla="*/ 723900 h 7127882"/>
                <a:gd name="connsiteX63" fmla="*/ 3187700 w 7759700"/>
                <a:gd name="connsiteY63" fmla="*/ 800100 h 7127882"/>
                <a:gd name="connsiteX64" fmla="*/ 3213100 w 7759700"/>
                <a:gd name="connsiteY64" fmla="*/ 1092200 h 7127882"/>
                <a:gd name="connsiteX65" fmla="*/ 3822700 w 7759700"/>
                <a:gd name="connsiteY65" fmla="*/ 1041400 h 7127882"/>
                <a:gd name="connsiteX66" fmla="*/ 3797300 w 7759700"/>
                <a:gd name="connsiteY66" fmla="*/ 901700 h 7127882"/>
                <a:gd name="connsiteX67" fmla="*/ 3657600 w 7759700"/>
                <a:gd name="connsiteY67" fmla="*/ 876300 h 7127882"/>
                <a:gd name="connsiteX68" fmla="*/ 3644900 w 7759700"/>
                <a:gd name="connsiteY68" fmla="*/ 838200 h 7127882"/>
                <a:gd name="connsiteX69" fmla="*/ 3797300 w 7759700"/>
                <a:gd name="connsiteY69" fmla="*/ 863600 h 7127882"/>
                <a:gd name="connsiteX70" fmla="*/ 3797300 w 7759700"/>
                <a:gd name="connsiteY70" fmla="*/ 749300 h 7127882"/>
                <a:gd name="connsiteX71" fmla="*/ 3568700 w 7759700"/>
                <a:gd name="connsiteY71" fmla="*/ 698500 h 7127882"/>
                <a:gd name="connsiteX72" fmla="*/ 3581400 w 7759700"/>
                <a:gd name="connsiteY72" fmla="*/ 609600 h 7127882"/>
                <a:gd name="connsiteX73" fmla="*/ 3759200 w 7759700"/>
                <a:gd name="connsiteY73" fmla="*/ 571500 h 7127882"/>
                <a:gd name="connsiteX74" fmla="*/ 3759200 w 7759700"/>
                <a:gd name="connsiteY74" fmla="*/ 444500 h 7127882"/>
                <a:gd name="connsiteX75" fmla="*/ 3733800 w 7759700"/>
                <a:gd name="connsiteY75" fmla="*/ 419100 h 7127882"/>
                <a:gd name="connsiteX76" fmla="*/ 3848100 w 7759700"/>
                <a:gd name="connsiteY76" fmla="*/ 355600 h 7127882"/>
                <a:gd name="connsiteX77" fmla="*/ 3860800 w 7759700"/>
                <a:gd name="connsiteY77" fmla="*/ 571500 h 7127882"/>
                <a:gd name="connsiteX78" fmla="*/ 4343400 w 7759700"/>
                <a:gd name="connsiteY78" fmla="*/ 571500 h 7127882"/>
                <a:gd name="connsiteX79" fmla="*/ 4330700 w 7759700"/>
                <a:gd name="connsiteY79" fmla="*/ 330200 h 7127882"/>
                <a:gd name="connsiteX80" fmla="*/ 4394200 w 7759700"/>
                <a:gd name="connsiteY80" fmla="*/ 330200 h 7127882"/>
                <a:gd name="connsiteX81" fmla="*/ 4419600 w 7759700"/>
                <a:gd name="connsiteY81" fmla="*/ 457200 h 7127882"/>
                <a:gd name="connsiteX82" fmla="*/ 4584700 w 7759700"/>
                <a:gd name="connsiteY82" fmla="*/ 444500 h 7127882"/>
                <a:gd name="connsiteX83" fmla="*/ 4686300 w 7759700"/>
                <a:gd name="connsiteY83" fmla="*/ 342900 h 7127882"/>
                <a:gd name="connsiteX84" fmla="*/ 4711700 w 7759700"/>
                <a:gd name="connsiteY84" fmla="*/ 647700 h 7127882"/>
                <a:gd name="connsiteX85" fmla="*/ 4864100 w 7759700"/>
                <a:gd name="connsiteY85" fmla="*/ 469900 h 7127882"/>
                <a:gd name="connsiteX86" fmla="*/ 5067300 w 7759700"/>
                <a:gd name="connsiteY86" fmla="*/ 596900 h 7127882"/>
                <a:gd name="connsiteX87" fmla="*/ 4876800 w 7759700"/>
                <a:gd name="connsiteY87" fmla="*/ 723900 h 7127882"/>
                <a:gd name="connsiteX88" fmla="*/ 5016500 w 7759700"/>
                <a:gd name="connsiteY88" fmla="*/ 889000 h 7127882"/>
                <a:gd name="connsiteX89" fmla="*/ 5156200 w 7759700"/>
                <a:gd name="connsiteY89" fmla="*/ 736600 h 7127882"/>
                <a:gd name="connsiteX90" fmla="*/ 5168900 w 7759700"/>
                <a:gd name="connsiteY90" fmla="*/ 762000 h 7127882"/>
                <a:gd name="connsiteX91" fmla="*/ 5105400 w 7759700"/>
                <a:gd name="connsiteY91" fmla="*/ 1016000 h 7127882"/>
                <a:gd name="connsiteX92" fmla="*/ 5181600 w 7759700"/>
                <a:gd name="connsiteY92" fmla="*/ 1054100 h 7127882"/>
                <a:gd name="connsiteX93" fmla="*/ 5181600 w 7759700"/>
                <a:gd name="connsiteY93" fmla="*/ 1054100 h 7127882"/>
                <a:gd name="connsiteX94" fmla="*/ 5257800 w 7759700"/>
                <a:gd name="connsiteY94" fmla="*/ 800100 h 7127882"/>
                <a:gd name="connsiteX95" fmla="*/ 5448300 w 7759700"/>
                <a:gd name="connsiteY95" fmla="*/ 825500 h 7127882"/>
                <a:gd name="connsiteX96" fmla="*/ 5549900 w 7759700"/>
                <a:gd name="connsiteY96" fmla="*/ 673100 h 7127882"/>
                <a:gd name="connsiteX97" fmla="*/ 5549900 w 7759700"/>
                <a:gd name="connsiteY97" fmla="*/ 673100 h 7127882"/>
                <a:gd name="connsiteX98" fmla="*/ 5689600 w 7759700"/>
                <a:gd name="connsiteY98" fmla="*/ 647700 h 7127882"/>
                <a:gd name="connsiteX99" fmla="*/ 5461000 w 7759700"/>
                <a:gd name="connsiteY99" fmla="*/ 965200 h 7127882"/>
                <a:gd name="connsiteX100" fmla="*/ 5194300 w 7759700"/>
                <a:gd name="connsiteY100" fmla="*/ 1054100 h 7127882"/>
                <a:gd name="connsiteX101" fmla="*/ 5219700 w 7759700"/>
                <a:gd name="connsiteY101" fmla="*/ 1130300 h 7127882"/>
                <a:gd name="connsiteX102" fmla="*/ 5549900 w 7759700"/>
                <a:gd name="connsiteY102" fmla="*/ 1041400 h 7127882"/>
                <a:gd name="connsiteX103" fmla="*/ 5740400 w 7759700"/>
                <a:gd name="connsiteY103" fmla="*/ 698500 h 7127882"/>
                <a:gd name="connsiteX104" fmla="*/ 5842000 w 7759700"/>
                <a:gd name="connsiteY104" fmla="*/ 850900 h 7127882"/>
                <a:gd name="connsiteX105" fmla="*/ 5981700 w 7759700"/>
                <a:gd name="connsiteY105" fmla="*/ 927100 h 7127882"/>
                <a:gd name="connsiteX106" fmla="*/ 6337300 w 7759700"/>
                <a:gd name="connsiteY106" fmla="*/ 787400 h 7127882"/>
                <a:gd name="connsiteX107" fmla="*/ 7099300 w 7759700"/>
                <a:gd name="connsiteY107" fmla="*/ 304800 h 7127882"/>
                <a:gd name="connsiteX108" fmla="*/ 7404100 w 7759700"/>
                <a:gd name="connsiteY108" fmla="*/ 266700 h 7127882"/>
                <a:gd name="connsiteX109" fmla="*/ 7645400 w 7759700"/>
                <a:gd name="connsiteY109" fmla="*/ 0 h 7127882"/>
                <a:gd name="connsiteX110" fmla="*/ 7759700 w 7759700"/>
                <a:gd name="connsiteY110" fmla="*/ 0 h 7127882"/>
                <a:gd name="connsiteX111" fmla="*/ 7620000 w 7759700"/>
                <a:gd name="connsiteY111" fmla="*/ 38100 h 7127882"/>
                <a:gd name="connsiteX112" fmla="*/ 7442200 w 7759700"/>
                <a:gd name="connsiteY112" fmla="*/ 266700 h 7127882"/>
                <a:gd name="connsiteX113" fmla="*/ 7061200 w 7759700"/>
                <a:gd name="connsiteY113" fmla="*/ 368300 h 7127882"/>
                <a:gd name="connsiteX114" fmla="*/ 6807200 w 7759700"/>
                <a:gd name="connsiteY114" fmla="*/ 584200 h 7127882"/>
                <a:gd name="connsiteX115" fmla="*/ 6540500 w 7759700"/>
                <a:gd name="connsiteY115" fmla="*/ 762000 h 7127882"/>
                <a:gd name="connsiteX116" fmla="*/ 6210300 w 7759700"/>
                <a:gd name="connsiteY116" fmla="*/ 965200 h 7127882"/>
                <a:gd name="connsiteX117" fmla="*/ 5778500 w 7759700"/>
                <a:gd name="connsiteY117" fmla="*/ 1155700 h 7127882"/>
                <a:gd name="connsiteX118" fmla="*/ 5829300 w 7759700"/>
                <a:gd name="connsiteY118" fmla="*/ 1244600 h 7127882"/>
                <a:gd name="connsiteX119" fmla="*/ 6096000 w 7759700"/>
                <a:gd name="connsiteY119" fmla="*/ 1117600 h 7127882"/>
                <a:gd name="connsiteX120" fmla="*/ 6083300 w 7759700"/>
                <a:gd name="connsiteY120" fmla="*/ 1168400 h 7127882"/>
                <a:gd name="connsiteX121" fmla="*/ 5905500 w 7759700"/>
                <a:gd name="connsiteY121" fmla="*/ 1282700 h 7127882"/>
                <a:gd name="connsiteX122" fmla="*/ 5905500 w 7759700"/>
                <a:gd name="connsiteY122" fmla="*/ 1371600 h 7127882"/>
                <a:gd name="connsiteX123" fmla="*/ 5892800 w 7759700"/>
                <a:gd name="connsiteY123" fmla="*/ 1473200 h 7127882"/>
                <a:gd name="connsiteX124" fmla="*/ 5753100 w 7759700"/>
                <a:gd name="connsiteY124" fmla="*/ 1498600 h 7127882"/>
                <a:gd name="connsiteX125" fmla="*/ 5816600 w 7759700"/>
                <a:gd name="connsiteY125" fmla="*/ 1320800 h 7127882"/>
                <a:gd name="connsiteX126" fmla="*/ 5702300 w 7759700"/>
                <a:gd name="connsiteY126" fmla="*/ 1219200 h 7127882"/>
                <a:gd name="connsiteX127" fmla="*/ 5448300 w 7759700"/>
                <a:gd name="connsiteY127" fmla="*/ 1295400 h 7127882"/>
                <a:gd name="connsiteX128" fmla="*/ 5422900 w 7759700"/>
                <a:gd name="connsiteY128" fmla="*/ 1397000 h 7127882"/>
                <a:gd name="connsiteX129" fmla="*/ 5651500 w 7759700"/>
                <a:gd name="connsiteY129" fmla="*/ 1460500 h 7127882"/>
                <a:gd name="connsiteX130" fmla="*/ 5562600 w 7759700"/>
                <a:gd name="connsiteY130" fmla="*/ 1524000 h 7127882"/>
                <a:gd name="connsiteX131" fmla="*/ 5283200 w 7759700"/>
                <a:gd name="connsiteY131" fmla="*/ 1460500 h 7127882"/>
                <a:gd name="connsiteX132" fmla="*/ 5168900 w 7759700"/>
                <a:gd name="connsiteY132" fmla="*/ 1574800 h 7127882"/>
                <a:gd name="connsiteX133" fmla="*/ 5270500 w 7759700"/>
                <a:gd name="connsiteY133" fmla="*/ 1778000 h 7127882"/>
                <a:gd name="connsiteX134" fmla="*/ 5511800 w 7759700"/>
                <a:gd name="connsiteY134" fmla="*/ 1790700 h 7127882"/>
                <a:gd name="connsiteX135" fmla="*/ 5689600 w 7759700"/>
                <a:gd name="connsiteY135" fmla="*/ 1574800 h 7127882"/>
                <a:gd name="connsiteX136" fmla="*/ 5600700 w 7759700"/>
                <a:gd name="connsiteY136" fmla="*/ 1549400 h 7127882"/>
                <a:gd name="connsiteX137" fmla="*/ 5664200 w 7759700"/>
                <a:gd name="connsiteY137" fmla="*/ 1473200 h 7127882"/>
                <a:gd name="connsiteX138" fmla="*/ 5753100 w 7759700"/>
                <a:gd name="connsiteY138" fmla="*/ 1549400 h 7127882"/>
                <a:gd name="connsiteX139" fmla="*/ 5892800 w 7759700"/>
                <a:gd name="connsiteY139" fmla="*/ 1524000 h 7127882"/>
                <a:gd name="connsiteX140" fmla="*/ 6096000 w 7759700"/>
                <a:gd name="connsiteY140" fmla="*/ 1498600 h 7127882"/>
                <a:gd name="connsiteX141" fmla="*/ 6324600 w 7759700"/>
                <a:gd name="connsiteY141" fmla="*/ 1257300 h 7127882"/>
                <a:gd name="connsiteX142" fmla="*/ 6515100 w 7759700"/>
                <a:gd name="connsiteY142" fmla="*/ 1130300 h 7127882"/>
                <a:gd name="connsiteX143" fmla="*/ 6692900 w 7759700"/>
                <a:gd name="connsiteY143" fmla="*/ 1104900 h 7127882"/>
                <a:gd name="connsiteX144" fmla="*/ 6502400 w 7759700"/>
                <a:gd name="connsiteY144" fmla="*/ 1181100 h 7127882"/>
                <a:gd name="connsiteX145" fmla="*/ 6438900 w 7759700"/>
                <a:gd name="connsiteY145" fmla="*/ 1308100 h 7127882"/>
                <a:gd name="connsiteX146" fmla="*/ 6286500 w 7759700"/>
                <a:gd name="connsiteY146" fmla="*/ 1409700 h 7127882"/>
                <a:gd name="connsiteX147" fmla="*/ 6108700 w 7759700"/>
                <a:gd name="connsiteY147" fmla="*/ 1587500 h 7127882"/>
                <a:gd name="connsiteX148" fmla="*/ 6096000 w 7759700"/>
                <a:gd name="connsiteY148" fmla="*/ 1676400 h 7127882"/>
                <a:gd name="connsiteX149" fmla="*/ 6235700 w 7759700"/>
                <a:gd name="connsiteY149" fmla="*/ 1651000 h 7127882"/>
                <a:gd name="connsiteX150" fmla="*/ 6362700 w 7759700"/>
                <a:gd name="connsiteY150" fmla="*/ 1714500 h 7127882"/>
                <a:gd name="connsiteX151" fmla="*/ 6464300 w 7759700"/>
                <a:gd name="connsiteY151" fmla="*/ 1905000 h 7127882"/>
                <a:gd name="connsiteX152" fmla="*/ 6477000 w 7759700"/>
                <a:gd name="connsiteY152" fmla="*/ 2133600 h 7127882"/>
                <a:gd name="connsiteX153" fmla="*/ 6388100 w 7759700"/>
                <a:gd name="connsiteY153" fmla="*/ 2260600 h 7127882"/>
                <a:gd name="connsiteX154" fmla="*/ 6362700 w 7759700"/>
                <a:gd name="connsiteY154" fmla="*/ 2019300 h 7127882"/>
                <a:gd name="connsiteX155" fmla="*/ 6299200 w 7759700"/>
                <a:gd name="connsiteY155" fmla="*/ 1828800 h 7127882"/>
                <a:gd name="connsiteX156" fmla="*/ 6146800 w 7759700"/>
                <a:gd name="connsiteY156" fmla="*/ 1790700 h 7127882"/>
                <a:gd name="connsiteX157" fmla="*/ 5981700 w 7759700"/>
                <a:gd name="connsiteY157" fmla="*/ 1803400 h 7127882"/>
                <a:gd name="connsiteX158" fmla="*/ 5905500 w 7759700"/>
                <a:gd name="connsiteY158" fmla="*/ 1765300 h 7127882"/>
                <a:gd name="connsiteX159" fmla="*/ 5575300 w 7759700"/>
                <a:gd name="connsiteY159" fmla="*/ 1905000 h 7127882"/>
                <a:gd name="connsiteX160" fmla="*/ 5626100 w 7759700"/>
                <a:gd name="connsiteY160" fmla="*/ 2044700 h 7127882"/>
                <a:gd name="connsiteX161" fmla="*/ 5664200 w 7759700"/>
                <a:gd name="connsiteY161" fmla="*/ 2032000 h 7127882"/>
                <a:gd name="connsiteX162" fmla="*/ 5842000 w 7759700"/>
                <a:gd name="connsiteY162" fmla="*/ 1943100 h 7127882"/>
                <a:gd name="connsiteX163" fmla="*/ 5867400 w 7759700"/>
                <a:gd name="connsiteY163" fmla="*/ 1968500 h 7127882"/>
                <a:gd name="connsiteX164" fmla="*/ 5753100 w 7759700"/>
                <a:gd name="connsiteY164" fmla="*/ 2070100 h 7127882"/>
                <a:gd name="connsiteX165" fmla="*/ 5803900 w 7759700"/>
                <a:gd name="connsiteY165" fmla="*/ 2146300 h 7127882"/>
                <a:gd name="connsiteX166" fmla="*/ 5969000 w 7759700"/>
                <a:gd name="connsiteY166" fmla="*/ 2133600 h 7127882"/>
                <a:gd name="connsiteX167" fmla="*/ 6007100 w 7759700"/>
                <a:gd name="connsiteY167" fmla="*/ 2222500 h 7127882"/>
                <a:gd name="connsiteX168" fmla="*/ 6197600 w 7759700"/>
                <a:gd name="connsiteY168" fmla="*/ 2184400 h 7127882"/>
                <a:gd name="connsiteX169" fmla="*/ 6159500 w 7759700"/>
                <a:gd name="connsiteY169" fmla="*/ 2336800 h 7127882"/>
                <a:gd name="connsiteX170" fmla="*/ 6096000 w 7759700"/>
                <a:gd name="connsiteY170" fmla="*/ 2374900 h 7127882"/>
                <a:gd name="connsiteX171" fmla="*/ 6070600 w 7759700"/>
                <a:gd name="connsiteY171" fmla="*/ 2298700 h 7127882"/>
                <a:gd name="connsiteX172" fmla="*/ 5600700 w 7759700"/>
                <a:gd name="connsiteY172" fmla="*/ 2247900 h 7127882"/>
                <a:gd name="connsiteX173" fmla="*/ 5715000 w 7759700"/>
                <a:gd name="connsiteY173" fmla="*/ 2413000 h 7127882"/>
                <a:gd name="connsiteX174" fmla="*/ 6337300 w 7759700"/>
                <a:gd name="connsiteY174" fmla="*/ 2413000 h 7127882"/>
                <a:gd name="connsiteX175" fmla="*/ 6985000 w 7759700"/>
                <a:gd name="connsiteY175" fmla="*/ 2667000 h 7127882"/>
                <a:gd name="connsiteX176" fmla="*/ 6413500 w 7759700"/>
                <a:gd name="connsiteY176" fmla="*/ 2514600 h 7127882"/>
                <a:gd name="connsiteX177" fmla="*/ 6248400 w 7759700"/>
                <a:gd name="connsiteY177" fmla="*/ 2527300 h 7127882"/>
                <a:gd name="connsiteX178" fmla="*/ 6375400 w 7759700"/>
                <a:gd name="connsiteY178" fmla="*/ 2616200 h 7127882"/>
                <a:gd name="connsiteX179" fmla="*/ 6350000 w 7759700"/>
                <a:gd name="connsiteY179" fmla="*/ 2717800 h 7127882"/>
                <a:gd name="connsiteX180" fmla="*/ 6032500 w 7759700"/>
                <a:gd name="connsiteY180" fmla="*/ 2552700 h 7127882"/>
                <a:gd name="connsiteX181" fmla="*/ 6070600 w 7759700"/>
                <a:gd name="connsiteY181" fmla="*/ 2794000 h 7127882"/>
                <a:gd name="connsiteX182" fmla="*/ 6273800 w 7759700"/>
                <a:gd name="connsiteY182" fmla="*/ 2844800 h 7127882"/>
                <a:gd name="connsiteX183" fmla="*/ 6540500 w 7759700"/>
                <a:gd name="connsiteY183" fmla="*/ 2844800 h 7127882"/>
                <a:gd name="connsiteX184" fmla="*/ 6629400 w 7759700"/>
                <a:gd name="connsiteY184" fmla="*/ 2857500 h 7127882"/>
                <a:gd name="connsiteX185" fmla="*/ 6591300 w 7759700"/>
                <a:gd name="connsiteY185" fmla="*/ 2933700 h 7127882"/>
                <a:gd name="connsiteX186" fmla="*/ 6426200 w 7759700"/>
                <a:gd name="connsiteY186" fmla="*/ 2984500 h 7127882"/>
                <a:gd name="connsiteX187" fmla="*/ 6489700 w 7759700"/>
                <a:gd name="connsiteY187" fmla="*/ 3111500 h 7127882"/>
                <a:gd name="connsiteX188" fmla="*/ 6451600 w 7759700"/>
                <a:gd name="connsiteY188" fmla="*/ 3238500 h 7127882"/>
                <a:gd name="connsiteX189" fmla="*/ 6540500 w 7759700"/>
                <a:gd name="connsiteY189" fmla="*/ 3302000 h 7127882"/>
                <a:gd name="connsiteX190" fmla="*/ 6464300 w 7759700"/>
                <a:gd name="connsiteY190" fmla="*/ 3327400 h 7127882"/>
                <a:gd name="connsiteX191" fmla="*/ 6362700 w 7759700"/>
                <a:gd name="connsiteY191" fmla="*/ 3289300 h 7127882"/>
                <a:gd name="connsiteX192" fmla="*/ 6324600 w 7759700"/>
                <a:gd name="connsiteY192" fmla="*/ 2984500 h 7127882"/>
                <a:gd name="connsiteX193" fmla="*/ 6070600 w 7759700"/>
                <a:gd name="connsiteY193" fmla="*/ 2908300 h 7127882"/>
                <a:gd name="connsiteX194" fmla="*/ 6146800 w 7759700"/>
                <a:gd name="connsiteY194" fmla="*/ 3251200 h 7127882"/>
                <a:gd name="connsiteX195" fmla="*/ 5969000 w 7759700"/>
                <a:gd name="connsiteY195" fmla="*/ 3263900 h 7127882"/>
                <a:gd name="connsiteX196" fmla="*/ 5892800 w 7759700"/>
                <a:gd name="connsiteY196" fmla="*/ 2781300 h 7127882"/>
                <a:gd name="connsiteX197" fmla="*/ 5689600 w 7759700"/>
                <a:gd name="connsiteY197" fmla="*/ 2679700 h 7127882"/>
                <a:gd name="connsiteX198" fmla="*/ 5791200 w 7759700"/>
                <a:gd name="connsiteY198" fmla="*/ 3441700 h 7127882"/>
                <a:gd name="connsiteX199" fmla="*/ 6070600 w 7759700"/>
                <a:gd name="connsiteY199" fmla="*/ 3429000 h 7127882"/>
                <a:gd name="connsiteX200" fmla="*/ 6388100 w 7759700"/>
                <a:gd name="connsiteY200" fmla="*/ 3479800 h 7127882"/>
                <a:gd name="connsiteX201" fmla="*/ 6324600 w 7759700"/>
                <a:gd name="connsiteY201" fmla="*/ 3606800 h 7127882"/>
                <a:gd name="connsiteX202" fmla="*/ 6159500 w 7759700"/>
                <a:gd name="connsiteY202" fmla="*/ 3581400 h 7127882"/>
                <a:gd name="connsiteX203" fmla="*/ 6007100 w 7759700"/>
                <a:gd name="connsiteY203" fmla="*/ 3886200 h 7127882"/>
                <a:gd name="connsiteX204" fmla="*/ 5829300 w 7759700"/>
                <a:gd name="connsiteY204" fmla="*/ 3822700 h 7127882"/>
                <a:gd name="connsiteX205" fmla="*/ 5905500 w 7759700"/>
                <a:gd name="connsiteY205" fmla="*/ 3657600 h 7127882"/>
                <a:gd name="connsiteX206" fmla="*/ 5791200 w 7759700"/>
                <a:gd name="connsiteY206" fmla="*/ 3568700 h 7127882"/>
                <a:gd name="connsiteX207" fmla="*/ 5600700 w 7759700"/>
                <a:gd name="connsiteY207" fmla="*/ 3898900 h 7127882"/>
                <a:gd name="connsiteX208" fmla="*/ 5727700 w 7759700"/>
                <a:gd name="connsiteY208" fmla="*/ 4000500 h 7127882"/>
                <a:gd name="connsiteX209" fmla="*/ 5994400 w 7759700"/>
                <a:gd name="connsiteY209" fmla="*/ 4165600 h 7127882"/>
                <a:gd name="connsiteX210" fmla="*/ 5943600 w 7759700"/>
                <a:gd name="connsiteY210" fmla="*/ 4241800 h 7127882"/>
                <a:gd name="connsiteX211" fmla="*/ 5829300 w 7759700"/>
                <a:gd name="connsiteY211" fmla="*/ 4203700 h 7127882"/>
                <a:gd name="connsiteX212" fmla="*/ 5676900 w 7759700"/>
                <a:gd name="connsiteY212" fmla="*/ 4305300 h 7127882"/>
                <a:gd name="connsiteX213" fmla="*/ 5613400 w 7759700"/>
                <a:gd name="connsiteY213" fmla="*/ 4267200 h 7127882"/>
                <a:gd name="connsiteX214" fmla="*/ 5664200 w 7759700"/>
                <a:gd name="connsiteY214" fmla="*/ 4114800 h 7127882"/>
                <a:gd name="connsiteX215" fmla="*/ 5537200 w 7759700"/>
                <a:gd name="connsiteY215" fmla="*/ 4000500 h 7127882"/>
                <a:gd name="connsiteX216" fmla="*/ 5461000 w 7759700"/>
                <a:gd name="connsiteY216" fmla="*/ 4178300 h 7127882"/>
                <a:gd name="connsiteX217" fmla="*/ 5613400 w 7759700"/>
                <a:gd name="connsiteY217" fmla="*/ 4356100 h 7127882"/>
                <a:gd name="connsiteX218" fmla="*/ 5448300 w 7759700"/>
                <a:gd name="connsiteY218" fmla="*/ 4483100 h 7127882"/>
                <a:gd name="connsiteX219" fmla="*/ 5346700 w 7759700"/>
                <a:gd name="connsiteY219" fmla="*/ 4406900 h 7127882"/>
                <a:gd name="connsiteX220" fmla="*/ 5410200 w 7759700"/>
                <a:gd name="connsiteY220" fmla="*/ 4305300 h 7127882"/>
                <a:gd name="connsiteX221" fmla="*/ 5295900 w 7759700"/>
                <a:gd name="connsiteY221" fmla="*/ 4013200 h 7127882"/>
                <a:gd name="connsiteX222" fmla="*/ 5080000 w 7759700"/>
                <a:gd name="connsiteY222" fmla="*/ 4305300 h 7127882"/>
                <a:gd name="connsiteX223" fmla="*/ 5410200 w 7759700"/>
                <a:gd name="connsiteY223" fmla="*/ 4559300 h 7127882"/>
                <a:gd name="connsiteX224" fmla="*/ 5334000 w 7759700"/>
                <a:gd name="connsiteY224" fmla="*/ 4610100 h 7127882"/>
                <a:gd name="connsiteX225" fmla="*/ 5194300 w 7759700"/>
                <a:gd name="connsiteY225" fmla="*/ 4495800 h 7127882"/>
                <a:gd name="connsiteX226" fmla="*/ 5143500 w 7759700"/>
                <a:gd name="connsiteY226" fmla="*/ 4660900 h 7127882"/>
                <a:gd name="connsiteX227" fmla="*/ 5156200 w 7759700"/>
                <a:gd name="connsiteY227" fmla="*/ 4800600 h 7127882"/>
                <a:gd name="connsiteX228" fmla="*/ 5232400 w 7759700"/>
                <a:gd name="connsiteY228" fmla="*/ 4914900 h 7127882"/>
                <a:gd name="connsiteX229" fmla="*/ 5219700 w 7759700"/>
                <a:gd name="connsiteY229" fmla="*/ 5105400 h 7127882"/>
                <a:gd name="connsiteX230" fmla="*/ 5092700 w 7759700"/>
                <a:gd name="connsiteY230" fmla="*/ 5016500 h 7127882"/>
                <a:gd name="connsiteX231" fmla="*/ 5029200 w 7759700"/>
                <a:gd name="connsiteY231" fmla="*/ 5054600 h 7127882"/>
                <a:gd name="connsiteX232" fmla="*/ 5130800 w 7759700"/>
                <a:gd name="connsiteY232" fmla="*/ 5194300 h 7127882"/>
                <a:gd name="connsiteX233" fmla="*/ 5041900 w 7759700"/>
                <a:gd name="connsiteY233" fmla="*/ 5232400 h 7127882"/>
                <a:gd name="connsiteX234" fmla="*/ 4914900 w 7759700"/>
                <a:gd name="connsiteY234" fmla="*/ 5041900 h 7127882"/>
                <a:gd name="connsiteX235" fmla="*/ 4826000 w 7759700"/>
                <a:gd name="connsiteY235" fmla="*/ 5295900 h 7127882"/>
                <a:gd name="connsiteX236" fmla="*/ 4953000 w 7759700"/>
                <a:gd name="connsiteY236" fmla="*/ 5410200 h 7127882"/>
                <a:gd name="connsiteX237" fmla="*/ 4813300 w 7759700"/>
                <a:gd name="connsiteY237" fmla="*/ 5651500 h 7127882"/>
                <a:gd name="connsiteX238" fmla="*/ 4673600 w 7759700"/>
                <a:gd name="connsiteY238" fmla="*/ 5626100 h 7127882"/>
                <a:gd name="connsiteX239" fmla="*/ 4775200 w 7759700"/>
                <a:gd name="connsiteY239" fmla="*/ 5461000 h 7127882"/>
                <a:gd name="connsiteX240" fmla="*/ 4686300 w 7759700"/>
                <a:gd name="connsiteY240" fmla="*/ 5308600 h 7127882"/>
                <a:gd name="connsiteX241" fmla="*/ 4470400 w 7759700"/>
                <a:gd name="connsiteY241" fmla="*/ 5613400 h 7127882"/>
                <a:gd name="connsiteX242" fmla="*/ 4610100 w 7759700"/>
                <a:gd name="connsiteY242" fmla="*/ 5727700 h 7127882"/>
                <a:gd name="connsiteX243" fmla="*/ 4521200 w 7759700"/>
                <a:gd name="connsiteY243" fmla="*/ 5930900 h 7127882"/>
                <a:gd name="connsiteX244" fmla="*/ 4419600 w 7759700"/>
                <a:gd name="connsiteY244" fmla="*/ 5854700 h 7127882"/>
                <a:gd name="connsiteX245" fmla="*/ 4343400 w 7759700"/>
                <a:gd name="connsiteY245" fmla="*/ 5943600 h 7127882"/>
                <a:gd name="connsiteX246" fmla="*/ 4381500 w 7759700"/>
                <a:gd name="connsiteY246" fmla="*/ 5981700 h 7127882"/>
                <a:gd name="connsiteX247" fmla="*/ 4419600 w 7759700"/>
                <a:gd name="connsiteY247" fmla="*/ 5969000 h 7127882"/>
                <a:gd name="connsiteX248" fmla="*/ 4445000 w 7759700"/>
                <a:gd name="connsiteY248" fmla="*/ 6019800 h 7127882"/>
                <a:gd name="connsiteX249" fmla="*/ 4381500 w 7759700"/>
                <a:gd name="connsiteY249" fmla="*/ 6096000 h 7127882"/>
                <a:gd name="connsiteX250" fmla="*/ 4330700 w 7759700"/>
                <a:gd name="connsiteY250" fmla="*/ 6083300 h 7127882"/>
                <a:gd name="connsiteX251" fmla="*/ 4368800 w 7759700"/>
                <a:gd name="connsiteY251" fmla="*/ 6032500 h 7127882"/>
                <a:gd name="connsiteX252" fmla="*/ 4318000 w 7759700"/>
                <a:gd name="connsiteY252" fmla="*/ 5994400 h 7127882"/>
                <a:gd name="connsiteX253" fmla="*/ 4216400 w 7759700"/>
                <a:gd name="connsiteY253" fmla="*/ 6096000 h 7127882"/>
                <a:gd name="connsiteX254" fmla="*/ 4318000 w 7759700"/>
                <a:gd name="connsiteY254" fmla="*/ 6159500 h 7127882"/>
                <a:gd name="connsiteX255" fmla="*/ 4140200 w 7759700"/>
                <a:gd name="connsiteY255" fmla="*/ 6235700 h 7127882"/>
                <a:gd name="connsiteX256" fmla="*/ 4038600 w 7759700"/>
                <a:gd name="connsiteY256" fmla="*/ 6235700 h 7127882"/>
                <a:gd name="connsiteX257" fmla="*/ 3949700 w 7759700"/>
                <a:gd name="connsiteY257" fmla="*/ 6299200 h 7127882"/>
                <a:gd name="connsiteX258" fmla="*/ 3289300 w 7759700"/>
                <a:gd name="connsiteY258" fmla="*/ 5715000 h 7127882"/>
                <a:gd name="connsiteX259" fmla="*/ 3213100 w 7759700"/>
                <a:gd name="connsiteY259" fmla="*/ 5715000 h 7127882"/>
                <a:gd name="connsiteX260" fmla="*/ 2895600 w 7759700"/>
                <a:gd name="connsiteY260" fmla="*/ 5969000 h 7127882"/>
                <a:gd name="connsiteX261" fmla="*/ 2870200 w 7759700"/>
                <a:gd name="connsiteY261" fmla="*/ 5930900 h 7127882"/>
                <a:gd name="connsiteX262" fmla="*/ 3213100 w 7759700"/>
                <a:gd name="connsiteY262" fmla="*/ 5664200 h 7127882"/>
                <a:gd name="connsiteX263" fmla="*/ 3048000 w 7759700"/>
                <a:gd name="connsiteY263" fmla="*/ 5511800 h 7127882"/>
                <a:gd name="connsiteX264" fmla="*/ 2400300 w 7759700"/>
                <a:gd name="connsiteY264" fmla="*/ 6019800 h 7127882"/>
                <a:gd name="connsiteX265" fmla="*/ 2489200 w 7759700"/>
                <a:gd name="connsiteY265" fmla="*/ 6096000 h 7127882"/>
                <a:gd name="connsiteX266" fmla="*/ 2692400 w 7759700"/>
                <a:gd name="connsiteY266" fmla="*/ 5943600 h 7127882"/>
                <a:gd name="connsiteX267" fmla="*/ 2743200 w 7759700"/>
                <a:gd name="connsiteY267" fmla="*/ 6007100 h 7127882"/>
                <a:gd name="connsiteX268" fmla="*/ 2832100 w 7759700"/>
                <a:gd name="connsiteY268" fmla="*/ 5969000 h 7127882"/>
                <a:gd name="connsiteX269" fmla="*/ 2857500 w 7759700"/>
                <a:gd name="connsiteY269" fmla="*/ 6007100 h 7127882"/>
                <a:gd name="connsiteX270" fmla="*/ 2679700 w 7759700"/>
                <a:gd name="connsiteY270" fmla="*/ 6146800 h 7127882"/>
                <a:gd name="connsiteX271" fmla="*/ 2819400 w 7759700"/>
                <a:gd name="connsiteY271" fmla="*/ 6311900 h 7127882"/>
                <a:gd name="connsiteX272" fmla="*/ 3397250 w 7759700"/>
                <a:gd name="connsiteY272" fmla="*/ 5848350 h 7127882"/>
                <a:gd name="connsiteX273" fmla="*/ 3956050 w 7759700"/>
                <a:gd name="connsiteY273" fmla="*/ 6330950 h 7127882"/>
                <a:gd name="connsiteX274" fmla="*/ 3905250 w 7759700"/>
                <a:gd name="connsiteY274" fmla="*/ 6445250 h 7127882"/>
                <a:gd name="connsiteX275" fmla="*/ 3387725 w 7759700"/>
                <a:gd name="connsiteY275" fmla="*/ 6985000 h 7127882"/>
                <a:gd name="connsiteX276" fmla="*/ 3298825 w 7759700"/>
                <a:gd name="connsiteY276" fmla="*/ 6978649 h 7127882"/>
                <a:gd name="connsiteX277" fmla="*/ 3130550 w 7759700"/>
                <a:gd name="connsiteY277" fmla="*/ 7127874 h 7127882"/>
                <a:gd name="connsiteX0" fmla="*/ 0 w 7759700"/>
                <a:gd name="connsiteY0" fmla="*/ 2133600 h 7136532"/>
                <a:gd name="connsiteX1" fmla="*/ 279400 w 7759700"/>
                <a:gd name="connsiteY1" fmla="*/ 2070100 h 7136532"/>
                <a:gd name="connsiteX2" fmla="*/ 317500 w 7759700"/>
                <a:gd name="connsiteY2" fmla="*/ 2032000 h 7136532"/>
                <a:gd name="connsiteX3" fmla="*/ 711200 w 7759700"/>
                <a:gd name="connsiteY3" fmla="*/ 1943100 h 7136532"/>
                <a:gd name="connsiteX4" fmla="*/ 850900 w 7759700"/>
                <a:gd name="connsiteY4" fmla="*/ 1828800 h 7136532"/>
                <a:gd name="connsiteX5" fmla="*/ 1257300 w 7759700"/>
                <a:gd name="connsiteY5" fmla="*/ 1854200 h 7136532"/>
                <a:gd name="connsiteX6" fmla="*/ 1511300 w 7759700"/>
                <a:gd name="connsiteY6" fmla="*/ 1714500 h 7136532"/>
                <a:gd name="connsiteX7" fmla="*/ 1511300 w 7759700"/>
                <a:gd name="connsiteY7" fmla="*/ 1714500 h 7136532"/>
                <a:gd name="connsiteX8" fmla="*/ 1676400 w 7759700"/>
                <a:gd name="connsiteY8" fmla="*/ 1701800 h 7136532"/>
                <a:gd name="connsiteX9" fmla="*/ 2006600 w 7759700"/>
                <a:gd name="connsiteY9" fmla="*/ 1651000 h 7136532"/>
                <a:gd name="connsiteX10" fmla="*/ 2095500 w 7759700"/>
                <a:gd name="connsiteY10" fmla="*/ 1612900 h 7136532"/>
                <a:gd name="connsiteX11" fmla="*/ 2095500 w 7759700"/>
                <a:gd name="connsiteY11" fmla="*/ 1562100 h 7136532"/>
                <a:gd name="connsiteX12" fmla="*/ 2057400 w 7759700"/>
                <a:gd name="connsiteY12" fmla="*/ 1562100 h 7136532"/>
                <a:gd name="connsiteX13" fmla="*/ 1993900 w 7759700"/>
                <a:gd name="connsiteY13" fmla="*/ 1435100 h 7136532"/>
                <a:gd name="connsiteX14" fmla="*/ 2133600 w 7759700"/>
                <a:gd name="connsiteY14" fmla="*/ 1333500 h 7136532"/>
                <a:gd name="connsiteX15" fmla="*/ 2070100 w 7759700"/>
                <a:gd name="connsiteY15" fmla="*/ 1320800 h 7136532"/>
                <a:gd name="connsiteX16" fmla="*/ 1981200 w 7759700"/>
                <a:gd name="connsiteY16" fmla="*/ 1320800 h 7136532"/>
                <a:gd name="connsiteX17" fmla="*/ 1968500 w 7759700"/>
                <a:gd name="connsiteY17" fmla="*/ 1244600 h 7136532"/>
                <a:gd name="connsiteX18" fmla="*/ 2120900 w 7759700"/>
                <a:gd name="connsiteY18" fmla="*/ 1244600 h 7136532"/>
                <a:gd name="connsiteX19" fmla="*/ 2171700 w 7759700"/>
                <a:gd name="connsiteY19" fmla="*/ 1219200 h 7136532"/>
                <a:gd name="connsiteX20" fmla="*/ 2108200 w 7759700"/>
                <a:gd name="connsiteY20" fmla="*/ 1130300 h 7136532"/>
                <a:gd name="connsiteX21" fmla="*/ 2120900 w 7759700"/>
                <a:gd name="connsiteY21" fmla="*/ 1066800 h 7136532"/>
                <a:gd name="connsiteX22" fmla="*/ 2222500 w 7759700"/>
                <a:gd name="connsiteY22" fmla="*/ 1016000 h 7136532"/>
                <a:gd name="connsiteX23" fmla="*/ 2362200 w 7759700"/>
                <a:gd name="connsiteY23" fmla="*/ 1066800 h 7136532"/>
                <a:gd name="connsiteX24" fmla="*/ 2400300 w 7759700"/>
                <a:gd name="connsiteY24" fmla="*/ 1117600 h 7136532"/>
                <a:gd name="connsiteX25" fmla="*/ 2362200 w 7759700"/>
                <a:gd name="connsiteY25" fmla="*/ 1193800 h 7136532"/>
                <a:gd name="connsiteX26" fmla="*/ 2362200 w 7759700"/>
                <a:gd name="connsiteY26" fmla="*/ 1447800 h 7136532"/>
                <a:gd name="connsiteX27" fmla="*/ 2628900 w 7759700"/>
                <a:gd name="connsiteY27" fmla="*/ 1676400 h 7136532"/>
                <a:gd name="connsiteX28" fmla="*/ 3073400 w 7759700"/>
                <a:gd name="connsiteY28" fmla="*/ 1638300 h 7136532"/>
                <a:gd name="connsiteX29" fmla="*/ 2971800 w 7759700"/>
                <a:gd name="connsiteY29" fmla="*/ 1435100 h 7136532"/>
                <a:gd name="connsiteX30" fmla="*/ 2806700 w 7759700"/>
                <a:gd name="connsiteY30" fmla="*/ 1485900 h 7136532"/>
                <a:gd name="connsiteX31" fmla="*/ 2768600 w 7759700"/>
                <a:gd name="connsiteY31" fmla="*/ 1435100 h 7136532"/>
                <a:gd name="connsiteX32" fmla="*/ 2933700 w 7759700"/>
                <a:gd name="connsiteY32" fmla="*/ 1384300 h 7136532"/>
                <a:gd name="connsiteX33" fmla="*/ 2870200 w 7759700"/>
                <a:gd name="connsiteY33" fmla="*/ 1270000 h 7136532"/>
                <a:gd name="connsiteX34" fmla="*/ 2730500 w 7759700"/>
                <a:gd name="connsiteY34" fmla="*/ 1320800 h 7136532"/>
                <a:gd name="connsiteX35" fmla="*/ 2705100 w 7759700"/>
                <a:gd name="connsiteY35" fmla="*/ 1270000 h 7136532"/>
                <a:gd name="connsiteX36" fmla="*/ 2832100 w 7759700"/>
                <a:gd name="connsiteY36" fmla="*/ 1219200 h 7136532"/>
                <a:gd name="connsiteX37" fmla="*/ 2781300 w 7759700"/>
                <a:gd name="connsiteY37" fmla="*/ 1155700 h 7136532"/>
                <a:gd name="connsiteX38" fmla="*/ 2641600 w 7759700"/>
                <a:gd name="connsiteY38" fmla="*/ 1181100 h 7136532"/>
                <a:gd name="connsiteX39" fmla="*/ 2641600 w 7759700"/>
                <a:gd name="connsiteY39" fmla="*/ 1155700 h 7136532"/>
                <a:gd name="connsiteX40" fmla="*/ 2768600 w 7759700"/>
                <a:gd name="connsiteY40" fmla="*/ 1092200 h 7136532"/>
                <a:gd name="connsiteX41" fmla="*/ 2692400 w 7759700"/>
                <a:gd name="connsiteY41" fmla="*/ 1003300 h 7136532"/>
                <a:gd name="connsiteX42" fmla="*/ 2514600 w 7759700"/>
                <a:gd name="connsiteY42" fmla="*/ 1041400 h 7136532"/>
                <a:gd name="connsiteX43" fmla="*/ 2514600 w 7759700"/>
                <a:gd name="connsiteY43" fmla="*/ 1104900 h 7136532"/>
                <a:gd name="connsiteX44" fmla="*/ 2463800 w 7759700"/>
                <a:gd name="connsiteY44" fmla="*/ 1104900 h 7136532"/>
                <a:gd name="connsiteX45" fmla="*/ 2336800 w 7759700"/>
                <a:gd name="connsiteY45" fmla="*/ 1028700 h 7136532"/>
                <a:gd name="connsiteX46" fmla="*/ 2400300 w 7759700"/>
                <a:gd name="connsiteY46" fmla="*/ 952500 h 7136532"/>
                <a:gd name="connsiteX47" fmla="*/ 2463800 w 7759700"/>
                <a:gd name="connsiteY47" fmla="*/ 965200 h 7136532"/>
                <a:gd name="connsiteX48" fmla="*/ 2616200 w 7759700"/>
                <a:gd name="connsiteY48" fmla="*/ 876300 h 7136532"/>
                <a:gd name="connsiteX49" fmla="*/ 2590800 w 7759700"/>
                <a:gd name="connsiteY49" fmla="*/ 812800 h 7136532"/>
                <a:gd name="connsiteX50" fmla="*/ 2654300 w 7759700"/>
                <a:gd name="connsiteY50" fmla="*/ 787400 h 7136532"/>
                <a:gd name="connsiteX51" fmla="*/ 2692400 w 7759700"/>
                <a:gd name="connsiteY51" fmla="*/ 812800 h 7136532"/>
                <a:gd name="connsiteX52" fmla="*/ 2933700 w 7759700"/>
                <a:gd name="connsiteY52" fmla="*/ 812800 h 7136532"/>
                <a:gd name="connsiteX53" fmla="*/ 2908300 w 7759700"/>
                <a:gd name="connsiteY53" fmla="*/ 749300 h 7136532"/>
                <a:gd name="connsiteX54" fmla="*/ 2959100 w 7759700"/>
                <a:gd name="connsiteY54" fmla="*/ 660400 h 7136532"/>
                <a:gd name="connsiteX55" fmla="*/ 3048000 w 7759700"/>
                <a:gd name="connsiteY55" fmla="*/ 660400 h 7136532"/>
                <a:gd name="connsiteX56" fmla="*/ 3302000 w 7759700"/>
                <a:gd name="connsiteY56" fmla="*/ 635000 h 7136532"/>
                <a:gd name="connsiteX57" fmla="*/ 3454400 w 7759700"/>
                <a:gd name="connsiteY57" fmla="*/ 622300 h 7136532"/>
                <a:gd name="connsiteX58" fmla="*/ 3454400 w 7759700"/>
                <a:gd name="connsiteY58" fmla="*/ 622300 h 7136532"/>
                <a:gd name="connsiteX59" fmla="*/ 3454400 w 7759700"/>
                <a:gd name="connsiteY59" fmla="*/ 546100 h 7136532"/>
                <a:gd name="connsiteX60" fmla="*/ 3530600 w 7759700"/>
                <a:gd name="connsiteY60" fmla="*/ 546100 h 7136532"/>
                <a:gd name="connsiteX61" fmla="*/ 3517900 w 7759700"/>
                <a:gd name="connsiteY61" fmla="*/ 711200 h 7136532"/>
                <a:gd name="connsiteX62" fmla="*/ 3365500 w 7759700"/>
                <a:gd name="connsiteY62" fmla="*/ 723900 h 7136532"/>
                <a:gd name="connsiteX63" fmla="*/ 3187700 w 7759700"/>
                <a:gd name="connsiteY63" fmla="*/ 800100 h 7136532"/>
                <a:gd name="connsiteX64" fmla="*/ 3213100 w 7759700"/>
                <a:gd name="connsiteY64" fmla="*/ 1092200 h 7136532"/>
                <a:gd name="connsiteX65" fmla="*/ 3822700 w 7759700"/>
                <a:gd name="connsiteY65" fmla="*/ 1041400 h 7136532"/>
                <a:gd name="connsiteX66" fmla="*/ 3797300 w 7759700"/>
                <a:gd name="connsiteY66" fmla="*/ 901700 h 7136532"/>
                <a:gd name="connsiteX67" fmla="*/ 3657600 w 7759700"/>
                <a:gd name="connsiteY67" fmla="*/ 876300 h 7136532"/>
                <a:gd name="connsiteX68" fmla="*/ 3644900 w 7759700"/>
                <a:gd name="connsiteY68" fmla="*/ 838200 h 7136532"/>
                <a:gd name="connsiteX69" fmla="*/ 3797300 w 7759700"/>
                <a:gd name="connsiteY69" fmla="*/ 863600 h 7136532"/>
                <a:gd name="connsiteX70" fmla="*/ 3797300 w 7759700"/>
                <a:gd name="connsiteY70" fmla="*/ 749300 h 7136532"/>
                <a:gd name="connsiteX71" fmla="*/ 3568700 w 7759700"/>
                <a:gd name="connsiteY71" fmla="*/ 698500 h 7136532"/>
                <a:gd name="connsiteX72" fmla="*/ 3581400 w 7759700"/>
                <a:gd name="connsiteY72" fmla="*/ 609600 h 7136532"/>
                <a:gd name="connsiteX73" fmla="*/ 3759200 w 7759700"/>
                <a:gd name="connsiteY73" fmla="*/ 571500 h 7136532"/>
                <a:gd name="connsiteX74" fmla="*/ 3759200 w 7759700"/>
                <a:gd name="connsiteY74" fmla="*/ 444500 h 7136532"/>
                <a:gd name="connsiteX75" fmla="*/ 3733800 w 7759700"/>
                <a:gd name="connsiteY75" fmla="*/ 419100 h 7136532"/>
                <a:gd name="connsiteX76" fmla="*/ 3848100 w 7759700"/>
                <a:gd name="connsiteY76" fmla="*/ 355600 h 7136532"/>
                <a:gd name="connsiteX77" fmla="*/ 3860800 w 7759700"/>
                <a:gd name="connsiteY77" fmla="*/ 571500 h 7136532"/>
                <a:gd name="connsiteX78" fmla="*/ 4343400 w 7759700"/>
                <a:gd name="connsiteY78" fmla="*/ 571500 h 7136532"/>
                <a:gd name="connsiteX79" fmla="*/ 4330700 w 7759700"/>
                <a:gd name="connsiteY79" fmla="*/ 330200 h 7136532"/>
                <a:gd name="connsiteX80" fmla="*/ 4394200 w 7759700"/>
                <a:gd name="connsiteY80" fmla="*/ 330200 h 7136532"/>
                <a:gd name="connsiteX81" fmla="*/ 4419600 w 7759700"/>
                <a:gd name="connsiteY81" fmla="*/ 457200 h 7136532"/>
                <a:gd name="connsiteX82" fmla="*/ 4584700 w 7759700"/>
                <a:gd name="connsiteY82" fmla="*/ 444500 h 7136532"/>
                <a:gd name="connsiteX83" fmla="*/ 4686300 w 7759700"/>
                <a:gd name="connsiteY83" fmla="*/ 342900 h 7136532"/>
                <a:gd name="connsiteX84" fmla="*/ 4711700 w 7759700"/>
                <a:gd name="connsiteY84" fmla="*/ 647700 h 7136532"/>
                <a:gd name="connsiteX85" fmla="*/ 4864100 w 7759700"/>
                <a:gd name="connsiteY85" fmla="*/ 469900 h 7136532"/>
                <a:gd name="connsiteX86" fmla="*/ 5067300 w 7759700"/>
                <a:gd name="connsiteY86" fmla="*/ 596900 h 7136532"/>
                <a:gd name="connsiteX87" fmla="*/ 4876800 w 7759700"/>
                <a:gd name="connsiteY87" fmla="*/ 723900 h 7136532"/>
                <a:gd name="connsiteX88" fmla="*/ 5016500 w 7759700"/>
                <a:gd name="connsiteY88" fmla="*/ 889000 h 7136532"/>
                <a:gd name="connsiteX89" fmla="*/ 5156200 w 7759700"/>
                <a:gd name="connsiteY89" fmla="*/ 736600 h 7136532"/>
                <a:gd name="connsiteX90" fmla="*/ 5168900 w 7759700"/>
                <a:gd name="connsiteY90" fmla="*/ 762000 h 7136532"/>
                <a:gd name="connsiteX91" fmla="*/ 5105400 w 7759700"/>
                <a:gd name="connsiteY91" fmla="*/ 1016000 h 7136532"/>
                <a:gd name="connsiteX92" fmla="*/ 5181600 w 7759700"/>
                <a:gd name="connsiteY92" fmla="*/ 1054100 h 7136532"/>
                <a:gd name="connsiteX93" fmla="*/ 5181600 w 7759700"/>
                <a:gd name="connsiteY93" fmla="*/ 1054100 h 7136532"/>
                <a:gd name="connsiteX94" fmla="*/ 5257800 w 7759700"/>
                <a:gd name="connsiteY94" fmla="*/ 800100 h 7136532"/>
                <a:gd name="connsiteX95" fmla="*/ 5448300 w 7759700"/>
                <a:gd name="connsiteY95" fmla="*/ 825500 h 7136532"/>
                <a:gd name="connsiteX96" fmla="*/ 5549900 w 7759700"/>
                <a:gd name="connsiteY96" fmla="*/ 673100 h 7136532"/>
                <a:gd name="connsiteX97" fmla="*/ 5549900 w 7759700"/>
                <a:gd name="connsiteY97" fmla="*/ 673100 h 7136532"/>
                <a:gd name="connsiteX98" fmla="*/ 5689600 w 7759700"/>
                <a:gd name="connsiteY98" fmla="*/ 647700 h 7136532"/>
                <a:gd name="connsiteX99" fmla="*/ 5461000 w 7759700"/>
                <a:gd name="connsiteY99" fmla="*/ 965200 h 7136532"/>
                <a:gd name="connsiteX100" fmla="*/ 5194300 w 7759700"/>
                <a:gd name="connsiteY100" fmla="*/ 1054100 h 7136532"/>
                <a:gd name="connsiteX101" fmla="*/ 5219700 w 7759700"/>
                <a:gd name="connsiteY101" fmla="*/ 1130300 h 7136532"/>
                <a:gd name="connsiteX102" fmla="*/ 5549900 w 7759700"/>
                <a:gd name="connsiteY102" fmla="*/ 1041400 h 7136532"/>
                <a:gd name="connsiteX103" fmla="*/ 5740400 w 7759700"/>
                <a:gd name="connsiteY103" fmla="*/ 698500 h 7136532"/>
                <a:gd name="connsiteX104" fmla="*/ 5842000 w 7759700"/>
                <a:gd name="connsiteY104" fmla="*/ 850900 h 7136532"/>
                <a:gd name="connsiteX105" fmla="*/ 5981700 w 7759700"/>
                <a:gd name="connsiteY105" fmla="*/ 927100 h 7136532"/>
                <a:gd name="connsiteX106" fmla="*/ 6337300 w 7759700"/>
                <a:gd name="connsiteY106" fmla="*/ 787400 h 7136532"/>
                <a:gd name="connsiteX107" fmla="*/ 7099300 w 7759700"/>
                <a:gd name="connsiteY107" fmla="*/ 304800 h 7136532"/>
                <a:gd name="connsiteX108" fmla="*/ 7404100 w 7759700"/>
                <a:gd name="connsiteY108" fmla="*/ 266700 h 7136532"/>
                <a:gd name="connsiteX109" fmla="*/ 7645400 w 7759700"/>
                <a:gd name="connsiteY109" fmla="*/ 0 h 7136532"/>
                <a:gd name="connsiteX110" fmla="*/ 7759700 w 7759700"/>
                <a:gd name="connsiteY110" fmla="*/ 0 h 7136532"/>
                <a:gd name="connsiteX111" fmla="*/ 7620000 w 7759700"/>
                <a:gd name="connsiteY111" fmla="*/ 38100 h 7136532"/>
                <a:gd name="connsiteX112" fmla="*/ 7442200 w 7759700"/>
                <a:gd name="connsiteY112" fmla="*/ 266700 h 7136532"/>
                <a:gd name="connsiteX113" fmla="*/ 7061200 w 7759700"/>
                <a:gd name="connsiteY113" fmla="*/ 368300 h 7136532"/>
                <a:gd name="connsiteX114" fmla="*/ 6807200 w 7759700"/>
                <a:gd name="connsiteY114" fmla="*/ 584200 h 7136532"/>
                <a:gd name="connsiteX115" fmla="*/ 6540500 w 7759700"/>
                <a:gd name="connsiteY115" fmla="*/ 762000 h 7136532"/>
                <a:gd name="connsiteX116" fmla="*/ 6210300 w 7759700"/>
                <a:gd name="connsiteY116" fmla="*/ 965200 h 7136532"/>
                <a:gd name="connsiteX117" fmla="*/ 5778500 w 7759700"/>
                <a:gd name="connsiteY117" fmla="*/ 1155700 h 7136532"/>
                <a:gd name="connsiteX118" fmla="*/ 5829300 w 7759700"/>
                <a:gd name="connsiteY118" fmla="*/ 1244600 h 7136532"/>
                <a:gd name="connsiteX119" fmla="*/ 6096000 w 7759700"/>
                <a:gd name="connsiteY119" fmla="*/ 1117600 h 7136532"/>
                <a:gd name="connsiteX120" fmla="*/ 6083300 w 7759700"/>
                <a:gd name="connsiteY120" fmla="*/ 1168400 h 7136532"/>
                <a:gd name="connsiteX121" fmla="*/ 5905500 w 7759700"/>
                <a:gd name="connsiteY121" fmla="*/ 1282700 h 7136532"/>
                <a:gd name="connsiteX122" fmla="*/ 5905500 w 7759700"/>
                <a:gd name="connsiteY122" fmla="*/ 1371600 h 7136532"/>
                <a:gd name="connsiteX123" fmla="*/ 5892800 w 7759700"/>
                <a:gd name="connsiteY123" fmla="*/ 1473200 h 7136532"/>
                <a:gd name="connsiteX124" fmla="*/ 5753100 w 7759700"/>
                <a:gd name="connsiteY124" fmla="*/ 1498600 h 7136532"/>
                <a:gd name="connsiteX125" fmla="*/ 5816600 w 7759700"/>
                <a:gd name="connsiteY125" fmla="*/ 1320800 h 7136532"/>
                <a:gd name="connsiteX126" fmla="*/ 5702300 w 7759700"/>
                <a:gd name="connsiteY126" fmla="*/ 1219200 h 7136532"/>
                <a:gd name="connsiteX127" fmla="*/ 5448300 w 7759700"/>
                <a:gd name="connsiteY127" fmla="*/ 1295400 h 7136532"/>
                <a:gd name="connsiteX128" fmla="*/ 5422900 w 7759700"/>
                <a:gd name="connsiteY128" fmla="*/ 1397000 h 7136532"/>
                <a:gd name="connsiteX129" fmla="*/ 5651500 w 7759700"/>
                <a:gd name="connsiteY129" fmla="*/ 1460500 h 7136532"/>
                <a:gd name="connsiteX130" fmla="*/ 5562600 w 7759700"/>
                <a:gd name="connsiteY130" fmla="*/ 1524000 h 7136532"/>
                <a:gd name="connsiteX131" fmla="*/ 5283200 w 7759700"/>
                <a:gd name="connsiteY131" fmla="*/ 1460500 h 7136532"/>
                <a:gd name="connsiteX132" fmla="*/ 5168900 w 7759700"/>
                <a:gd name="connsiteY132" fmla="*/ 1574800 h 7136532"/>
                <a:gd name="connsiteX133" fmla="*/ 5270500 w 7759700"/>
                <a:gd name="connsiteY133" fmla="*/ 1778000 h 7136532"/>
                <a:gd name="connsiteX134" fmla="*/ 5511800 w 7759700"/>
                <a:gd name="connsiteY134" fmla="*/ 1790700 h 7136532"/>
                <a:gd name="connsiteX135" fmla="*/ 5689600 w 7759700"/>
                <a:gd name="connsiteY135" fmla="*/ 1574800 h 7136532"/>
                <a:gd name="connsiteX136" fmla="*/ 5600700 w 7759700"/>
                <a:gd name="connsiteY136" fmla="*/ 1549400 h 7136532"/>
                <a:gd name="connsiteX137" fmla="*/ 5664200 w 7759700"/>
                <a:gd name="connsiteY137" fmla="*/ 1473200 h 7136532"/>
                <a:gd name="connsiteX138" fmla="*/ 5753100 w 7759700"/>
                <a:gd name="connsiteY138" fmla="*/ 1549400 h 7136532"/>
                <a:gd name="connsiteX139" fmla="*/ 5892800 w 7759700"/>
                <a:gd name="connsiteY139" fmla="*/ 1524000 h 7136532"/>
                <a:gd name="connsiteX140" fmla="*/ 6096000 w 7759700"/>
                <a:gd name="connsiteY140" fmla="*/ 1498600 h 7136532"/>
                <a:gd name="connsiteX141" fmla="*/ 6324600 w 7759700"/>
                <a:gd name="connsiteY141" fmla="*/ 1257300 h 7136532"/>
                <a:gd name="connsiteX142" fmla="*/ 6515100 w 7759700"/>
                <a:gd name="connsiteY142" fmla="*/ 1130300 h 7136532"/>
                <a:gd name="connsiteX143" fmla="*/ 6692900 w 7759700"/>
                <a:gd name="connsiteY143" fmla="*/ 1104900 h 7136532"/>
                <a:gd name="connsiteX144" fmla="*/ 6502400 w 7759700"/>
                <a:gd name="connsiteY144" fmla="*/ 1181100 h 7136532"/>
                <a:gd name="connsiteX145" fmla="*/ 6438900 w 7759700"/>
                <a:gd name="connsiteY145" fmla="*/ 1308100 h 7136532"/>
                <a:gd name="connsiteX146" fmla="*/ 6286500 w 7759700"/>
                <a:gd name="connsiteY146" fmla="*/ 1409700 h 7136532"/>
                <a:gd name="connsiteX147" fmla="*/ 6108700 w 7759700"/>
                <a:gd name="connsiteY147" fmla="*/ 1587500 h 7136532"/>
                <a:gd name="connsiteX148" fmla="*/ 6096000 w 7759700"/>
                <a:gd name="connsiteY148" fmla="*/ 1676400 h 7136532"/>
                <a:gd name="connsiteX149" fmla="*/ 6235700 w 7759700"/>
                <a:gd name="connsiteY149" fmla="*/ 1651000 h 7136532"/>
                <a:gd name="connsiteX150" fmla="*/ 6362700 w 7759700"/>
                <a:gd name="connsiteY150" fmla="*/ 1714500 h 7136532"/>
                <a:gd name="connsiteX151" fmla="*/ 6464300 w 7759700"/>
                <a:gd name="connsiteY151" fmla="*/ 1905000 h 7136532"/>
                <a:gd name="connsiteX152" fmla="*/ 6477000 w 7759700"/>
                <a:gd name="connsiteY152" fmla="*/ 2133600 h 7136532"/>
                <a:gd name="connsiteX153" fmla="*/ 6388100 w 7759700"/>
                <a:gd name="connsiteY153" fmla="*/ 2260600 h 7136532"/>
                <a:gd name="connsiteX154" fmla="*/ 6362700 w 7759700"/>
                <a:gd name="connsiteY154" fmla="*/ 2019300 h 7136532"/>
                <a:gd name="connsiteX155" fmla="*/ 6299200 w 7759700"/>
                <a:gd name="connsiteY155" fmla="*/ 1828800 h 7136532"/>
                <a:gd name="connsiteX156" fmla="*/ 6146800 w 7759700"/>
                <a:gd name="connsiteY156" fmla="*/ 1790700 h 7136532"/>
                <a:gd name="connsiteX157" fmla="*/ 5981700 w 7759700"/>
                <a:gd name="connsiteY157" fmla="*/ 1803400 h 7136532"/>
                <a:gd name="connsiteX158" fmla="*/ 5905500 w 7759700"/>
                <a:gd name="connsiteY158" fmla="*/ 1765300 h 7136532"/>
                <a:gd name="connsiteX159" fmla="*/ 5575300 w 7759700"/>
                <a:gd name="connsiteY159" fmla="*/ 1905000 h 7136532"/>
                <a:gd name="connsiteX160" fmla="*/ 5626100 w 7759700"/>
                <a:gd name="connsiteY160" fmla="*/ 2044700 h 7136532"/>
                <a:gd name="connsiteX161" fmla="*/ 5664200 w 7759700"/>
                <a:gd name="connsiteY161" fmla="*/ 2032000 h 7136532"/>
                <a:gd name="connsiteX162" fmla="*/ 5842000 w 7759700"/>
                <a:gd name="connsiteY162" fmla="*/ 1943100 h 7136532"/>
                <a:gd name="connsiteX163" fmla="*/ 5867400 w 7759700"/>
                <a:gd name="connsiteY163" fmla="*/ 1968500 h 7136532"/>
                <a:gd name="connsiteX164" fmla="*/ 5753100 w 7759700"/>
                <a:gd name="connsiteY164" fmla="*/ 2070100 h 7136532"/>
                <a:gd name="connsiteX165" fmla="*/ 5803900 w 7759700"/>
                <a:gd name="connsiteY165" fmla="*/ 2146300 h 7136532"/>
                <a:gd name="connsiteX166" fmla="*/ 5969000 w 7759700"/>
                <a:gd name="connsiteY166" fmla="*/ 2133600 h 7136532"/>
                <a:gd name="connsiteX167" fmla="*/ 6007100 w 7759700"/>
                <a:gd name="connsiteY167" fmla="*/ 2222500 h 7136532"/>
                <a:gd name="connsiteX168" fmla="*/ 6197600 w 7759700"/>
                <a:gd name="connsiteY168" fmla="*/ 2184400 h 7136532"/>
                <a:gd name="connsiteX169" fmla="*/ 6159500 w 7759700"/>
                <a:gd name="connsiteY169" fmla="*/ 2336800 h 7136532"/>
                <a:gd name="connsiteX170" fmla="*/ 6096000 w 7759700"/>
                <a:gd name="connsiteY170" fmla="*/ 2374900 h 7136532"/>
                <a:gd name="connsiteX171" fmla="*/ 6070600 w 7759700"/>
                <a:gd name="connsiteY171" fmla="*/ 2298700 h 7136532"/>
                <a:gd name="connsiteX172" fmla="*/ 5600700 w 7759700"/>
                <a:gd name="connsiteY172" fmla="*/ 2247900 h 7136532"/>
                <a:gd name="connsiteX173" fmla="*/ 5715000 w 7759700"/>
                <a:gd name="connsiteY173" fmla="*/ 2413000 h 7136532"/>
                <a:gd name="connsiteX174" fmla="*/ 6337300 w 7759700"/>
                <a:gd name="connsiteY174" fmla="*/ 2413000 h 7136532"/>
                <a:gd name="connsiteX175" fmla="*/ 6985000 w 7759700"/>
                <a:gd name="connsiteY175" fmla="*/ 2667000 h 7136532"/>
                <a:gd name="connsiteX176" fmla="*/ 6413500 w 7759700"/>
                <a:gd name="connsiteY176" fmla="*/ 2514600 h 7136532"/>
                <a:gd name="connsiteX177" fmla="*/ 6248400 w 7759700"/>
                <a:gd name="connsiteY177" fmla="*/ 2527300 h 7136532"/>
                <a:gd name="connsiteX178" fmla="*/ 6375400 w 7759700"/>
                <a:gd name="connsiteY178" fmla="*/ 2616200 h 7136532"/>
                <a:gd name="connsiteX179" fmla="*/ 6350000 w 7759700"/>
                <a:gd name="connsiteY179" fmla="*/ 2717800 h 7136532"/>
                <a:gd name="connsiteX180" fmla="*/ 6032500 w 7759700"/>
                <a:gd name="connsiteY180" fmla="*/ 2552700 h 7136532"/>
                <a:gd name="connsiteX181" fmla="*/ 6070600 w 7759700"/>
                <a:gd name="connsiteY181" fmla="*/ 2794000 h 7136532"/>
                <a:gd name="connsiteX182" fmla="*/ 6273800 w 7759700"/>
                <a:gd name="connsiteY182" fmla="*/ 2844800 h 7136532"/>
                <a:gd name="connsiteX183" fmla="*/ 6540500 w 7759700"/>
                <a:gd name="connsiteY183" fmla="*/ 2844800 h 7136532"/>
                <a:gd name="connsiteX184" fmla="*/ 6629400 w 7759700"/>
                <a:gd name="connsiteY184" fmla="*/ 2857500 h 7136532"/>
                <a:gd name="connsiteX185" fmla="*/ 6591300 w 7759700"/>
                <a:gd name="connsiteY185" fmla="*/ 2933700 h 7136532"/>
                <a:gd name="connsiteX186" fmla="*/ 6426200 w 7759700"/>
                <a:gd name="connsiteY186" fmla="*/ 2984500 h 7136532"/>
                <a:gd name="connsiteX187" fmla="*/ 6489700 w 7759700"/>
                <a:gd name="connsiteY187" fmla="*/ 3111500 h 7136532"/>
                <a:gd name="connsiteX188" fmla="*/ 6451600 w 7759700"/>
                <a:gd name="connsiteY188" fmla="*/ 3238500 h 7136532"/>
                <a:gd name="connsiteX189" fmla="*/ 6540500 w 7759700"/>
                <a:gd name="connsiteY189" fmla="*/ 3302000 h 7136532"/>
                <a:gd name="connsiteX190" fmla="*/ 6464300 w 7759700"/>
                <a:gd name="connsiteY190" fmla="*/ 3327400 h 7136532"/>
                <a:gd name="connsiteX191" fmla="*/ 6362700 w 7759700"/>
                <a:gd name="connsiteY191" fmla="*/ 3289300 h 7136532"/>
                <a:gd name="connsiteX192" fmla="*/ 6324600 w 7759700"/>
                <a:gd name="connsiteY192" fmla="*/ 2984500 h 7136532"/>
                <a:gd name="connsiteX193" fmla="*/ 6070600 w 7759700"/>
                <a:gd name="connsiteY193" fmla="*/ 2908300 h 7136532"/>
                <a:gd name="connsiteX194" fmla="*/ 6146800 w 7759700"/>
                <a:gd name="connsiteY194" fmla="*/ 3251200 h 7136532"/>
                <a:gd name="connsiteX195" fmla="*/ 5969000 w 7759700"/>
                <a:gd name="connsiteY195" fmla="*/ 3263900 h 7136532"/>
                <a:gd name="connsiteX196" fmla="*/ 5892800 w 7759700"/>
                <a:gd name="connsiteY196" fmla="*/ 2781300 h 7136532"/>
                <a:gd name="connsiteX197" fmla="*/ 5689600 w 7759700"/>
                <a:gd name="connsiteY197" fmla="*/ 2679700 h 7136532"/>
                <a:gd name="connsiteX198" fmla="*/ 5791200 w 7759700"/>
                <a:gd name="connsiteY198" fmla="*/ 3441700 h 7136532"/>
                <a:gd name="connsiteX199" fmla="*/ 6070600 w 7759700"/>
                <a:gd name="connsiteY199" fmla="*/ 3429000 h 7136532"/>
                <a:gd name="connsiteX200" fmla="*/ 6388100 w 7759700"/>
                <a:gd name="connsiteY200" fmla="*/ 3479800 h 7136532"/>
                <a:gd name="connsiteX201" fmla="*/ 6324600 w 7759700"/>
                <a:gd name="connsiteY201" fmla="*/ 3606800 h 7136532"/>
                <a:gd name="connsiteX202" fmla="*/ 6159500 w 7759700"/>
                <a:gd name="connsiteY202" fmla="*/ 3581400 h 7136532"/>
                <a:gd name="connsiteX203" fmla="*/ 6007100 w 7759700"/>
                <a:gd name="connsiteY203" fmla="*/ 3886200 h 7136532"/>
                <a:gd name="connsiteX204" fmla="*/ 5829300 w 7759700"/>
                <a:gd name="connsiteY204" fmla="*/ 3822700 h 7136532"/>
                <a:gd name="connsiteX205" fmla="*/ 5905500 w 7759700"/>
                <a:gd name="connsiteY205" fmla="*/ 3657600 h 7136532"/>
                <a:gd name="connsiteX206" fmla="*/ 5791200 w 7759700"/>
                <a:gd name="connsiteY206" fmla="*/ 3568700 h 7136532"/>
                <a:gd name="connsiteX207" fmla="*/ 5600700 w 7759700"/>
                <a:gd name="connsiteY207" fmla="*/ 3898900 h 7136532"/>
                <a:gd name="connsiteX208" fmla="*/ 5727700 w 7759700"/>
                <a:gd name="connsiteY208" fmla="*/ 4000500 h 7136532"/>
                <a:gd name="connsiteX209" fmla="*/ 5994400 w 7759700"/>
                <a:gd name="connsiteY209" fmla="*/ 4165600 h 7136532"/>
                <a:gd name="connsiteX210" fmla="*/ 5943600 w 7759700"/>
                <a:gd name="connsiteY210" fmla="*/ 4241800 h 7136532"/>
                <a:gd name="connsiteX211" fmla="*/ 5829300 w 7759700"/>
                <a:gd name="connsiteY211" fmla="*/ 4203700 h 7136532"/>
                <a:gd name="connsiteX212" fmla="*/ 5676900 w 7759700"/>
                <a:gd name="connsiteY212" fmla="*/ 4305300 h 7136532"/>
                <a:gd name="connsiteX213" fmla="*/ 5613400 w 7759700"/>
                <a:gd name="connsiteY213" fmla="*/ 4267200 h 7136532"/>
                <a:gd name="connsiteX214" fmla="*/ 5664200 w 7759700"/>
                <a:gd name="connsiteY214" fmla="*/ 4114800 h 7136532"/>
                <a:gd name="connsiteX215" fmla="*/ 5537200 w 7759700"/>
                <a:gd name="connsiteY215" fmla="*/ 4000500 h 7136532"/>
                <a:gd name="connsiteX216" fmla="*/ 5461000 w 7759700"/>
                <a:gd name="connsiteY216" fmla="*/ 4178300 h 7136532"/>
                <a:gd name="connsiteX217" fmla="*/ 5613400 w 7759700"/>
                <a:gd name="connsiteY217" fmla="*/ 4356100 h 7136532"/>
                <a:gd name="connsiteX218" fmla="*/ 5448300 w 7759700"/>
                <a:gd name="connsiteY218" fmla="*/ 4483100 h 7136532"/>
                <a:gd name="connsiteX219" fmla="*/ 5346700 w 7759700"/>
                <a:gd name="connsiteY219" fmla="*/ 4406900 h 7136532"/>
                <a:gd name="connsiteX220" fmla="*/ 5410200 w 7759700"/>
                <a:gd name="connsiteY220" fmla="*/ 4305300 h 7136532"/>
                <a:gd name="connsiteX221" fmla="*/ 5295900 w 7759700"/>
                <a:gd name="connsiteY221" fmla="*/ 4013200 h 7136532"/>
                <a:gd name="connsiteX222" fmla="*/ 5080000 w 7759700"/>
                <a:gd name="connsiteY222" fmla="*/ 4305300 h 7136532"/>
                <a:gd name="connsiteX223" fmla="*/ 5410200 w 7759700"/>
                <a:gd name="connsiteY223" fmla="*/ 4559300 h 7136532"/>
                <a:gd name="connsiteX224" fmla="*/ 5334000 w 7759700"/>
                <a:gd name="connsiteY224" fmla="*/ 4610100 h 7136532"/>
                <a:gd name="connsiteX225" fmla="*/ 5194300 w 7759700"/>
                <a:gd name="connsiteY225" fmla="*/ 4495800 h 7136532"/>
                <a:gd name="connsiteX226" fmla="*/ 5143500 w 7759700"/>
                <a:gd name="connsiteY226" fmla="*/ 4660900 h 7136532"/>
                <a:gd name="connsiteX227" fmla="*/ 5156200 w 7759700"/>
                <a:gd name="connsiteY227" fmla="*/ 4800600 h 7136532"/>
                <a:gd name="connsiteX228" fmla="*/ 5232400 w 7759700"/>
                <a:gd name="connsiteY228" fmla="*/ 4914900 h 7136532"/>
                <a:gd name="connsiteX229" fmla="*/ 5219700 w 7759700"/>
                <a:gd name="connsiteY229" fmla="*/ 5105400 h 7136532"/>
                <a:gd name="connsiteX230" fmla="*/ 5092700 w 7759700"/>
                <a:gd name="connsiteY230" fmla="*/ 5016500 h 7136532"/>
                <a:gd name="connsiteX231" fmla="*/ 5029200 w 7759700"/>
                <a:gd name="connsiteY231" fmla="*/ 5054600 h 7136532"/>
                <a:gd name="connsiteX232" fmla="*/ 5130800 w 7759700"/>
                <a:gd name="connsiteY232" fmla="*/ 5194300 h 7136532"/>
                <a:gd name="connsiteX233" fmla="*/ 5041900 w 7759700"/>
                <a:gd name="connsiteY233" fmla="*/ 5232400 h 7136532"/>
                <a:gd name="connsiteX234" fmla="*/ 4914900 w 7759700"/>
                <a:gd name="connsiteY234" fmla="*/ 5041900 h 7136532"/>
                <a:gd name="connsiteX235" fmla="*/ 4826000 w 7759700"/>
                <a:gd name="connsiteY235" fmla="*/ 5295900 h 7136532"/>
                <a:gd name="connsiteX236" fmla="*/ 4953000 w 7759700"/>
                <a:gd name="connsiteY236" fmla="*/ 5410200 h 7136532"/>
                <a:gd name="connsiteX237" fmla="*/ 4813300 w 7759700"/>
                <a:gd name="connsiteY237" fmla="*/ 5651500 h 7136532"/>
                <a:gd name="connsiteX238" fmla="*/ 4673600 w 7759700"/>
                <a:gd name="connsiteY238" fmla="*/ 5626100 h 7136532"/>
                <a:gd name="connsiteX239" fmla="*/ 4775200 w 7759700"/>
                <a:gd name="connsiteY239" fmla="*/ 5461000 h 7136532"/>
                <a:gd name="connsiteX240" fmla="*/ 4686300 w 7759700"/>
                <a:gd name="connsiteY240" fmla="*/ 5308600 h 7136532"/>
                <a:gd name="connsiteX241" fmla="*/ 4470400 w 7759700"/>
                <a:gd name="connsiteY241" fmla="*/ 5613400 h 7136532"/>
                <a:gd name="connsiteX242" fmla="*/ 4610100 w 7759700"/>
                <a:gd name="connsiteY242" fmla="*/ 5727700 h 7136532"/>
                <a:gd name="connsiteX243" fmla="*/ 4521200 w 7759700"/>
                <a:gd name="connsiteY243" fmla="*/ 5930900 h 7136532"/>
                <a:gd name="connsiteX244" fmla="*/ 4419600 w 7759700"/>
                <a:gd name="connsiteY244" fmla="*/ 5854700 h 7136532"/>
                <a:gd name="connsiteX245" fmla="*/ 4343400 w 7759700"/>
                <a:gd name="connsiteY245" fmla="*/ 5943600 h 7136532"/>
                <a:gd name="connsiteX246" fmla="*/ 4381500 w 7759700"/>
                <a:gd name="connsiteY246" fmla="*/ 5981700 h 7136532"/>
                <a:gd name="connsiteX247" fmla="*/ 4419600 w 7759700"/>
                <a:gd name="connsiteY247" fmla="*/ 5969000 h 7136532"/>
                <a:gd name="connsiteX248" fmla="*/ 4445000 w 7759700"/>
                <a:gd name="connsiteY248" fmla="*/ 6019800 h 7136532"/>
                <a:gd name="connsiteX249" fmla="*/ 4381500 w 7759700"/>
                <a:gd name="connsiteY249" fmla="*/ 6096000 h 7136532"/>
                <a:gd name="connsiteX250" fmla="*/ 4330700 w 7759700"/>
                <a:gd name="connsiteY250" fmla="*/ 6083300 h 7136532"/>
                <a:gd name="connsiteX251" fmla="*/ 4368800 w 7759700"/>
                <a:gd name="connsiteY251" fmla="*/ 6032500 h 7136532"/>
                <a:gd name="connsiteX252" fmla="*/ 4318000 w 7759700"/>
                <a:gd name="connsiteY252" fmla="*/ 5994400 h 7136532"/>
                <a:gd name="connsiteX253" fmla="*/ 4216400 w 7759700"/>
                <a:gd name="connsiteY253" fmla="*/ 6096000 h 7136532"/>
                <a:gd name="connsiteX254" fmla="*/ 4318000 w 7759700"/>
                <a:gd name="connsiteY254" fmla="*/ 6159500 h 7136532"/>
                <a:gd name="connsiteX255" fmla="*/ 4140200 w 7759700"/>
                <a:gd name="connsiteY255" fmla="*/ 6235700 h 7136532"/>
                <a:gd name="connsiteX256" fmla="*/ 4038600 w 7759700"/>
                <a:gd name="connsiteY256" fmla="*/ 6235700 h 7136532"/>
                <a:gd name="connsiteX257" fmla="*/ 3949700 w 7759700"/>
                <a:gd name="connsiteY257" fmla="*/ 6299200 h 7136532"/>
                <a:gd name="connsiteX258" fmla="*/ 3289300 w 7759700"/>
                <a:gd name="connsiteY258" fmla="*/ 5715000 h 7136532"/>
                <a:gd name="connsiteX259" fmla="*/ 3213100 w 7759700"/>
                <a:gd name="connsiteY259" fmla="*/ 5715000 h 7136532"/>
                <a:gd name="connsiteX260" fmla="*/ 2895600 w 7759700"/>
                <a:gd name="connsiteY260" fmla="*/ 5969000 h 7136532"/>
                <a:gd name="connsiteX261" fmla="*/ 2870200 w 7759700"/>
                <a:gd name="connsiteY261" fmla="*/ 5930900 h 7136532"/>
                <a:gd name="connsiteX262" fmla="*/ 3213100 w 7759700"/>
                <a:gd name="connsiteY262" fmla="*/ 5664200 h 7136532"/>
                <a:gd name="connsiteX263" fmla="*/ 3048000 w 7759700"/>
                <a:gd name="connsiteY263" fmla="*/ 5511800 h 7136532"/>
                <a:gd name="connsiteX264" fmla="*/ 2400300 w 7759700"/>
                <a:gd name="connsiteY264" fmla="*/ 6019800 h 7136532"/>
                <a:gd name="connsiteX265" fmla="*/ 2489200 w 7759700"/>
                <a:gd name="connsiteY265" fmla="*/ 6096000 h 7136532"/>
                <a:gd name="connsiteX266" fmla="*/ 2692400 w 7759700"/>
                <a:gd name="connsiteY266" fmla="*/ 5943600 h 7136532"/>
                <a:gd name="connsiteX267" fmla="*/ 2743200 w 7759700"/>
                <a:gd name="connsiteY267" fmla="*/ 6007100 h 7136532"/>
                <a:gd name="connsiteX268" fmla="*/ 2832100 w 7759700"/>
                <a:gd name="connsiteY268" fmla="*/ 5969000 h 7136532"/>
                <a:gd name="connsiteX269" fmla="*/ 2857500 w 7759700"/>
                <a:gd name="connsiteY269" fmla="*/ 6007100 h 7136532"/>
                <a:gd name="connsiteX270" fmla="*/ 2679700 w 7759700"/>
                <a:gd name="connsiteY270" fmla="*/ 6146800 h 7136532"/>
                <a:gd name="connsiteX271" fmla="*/ 2819400 w 7759700"/>
                <a:gd name="connsiteY271" fmla="*/ 6311900 h 7136532"/>
                <a:gd name="connsiteX272" fmla="*/ 3397250 w 7759700"/>
                <a:gd name="connsiteY272" fmla="*/ 5848350 h 7136532"/>
                <a:gd name="connsiteX273" fmla="*/ 3956050 w 7759700"/>
                <a:gd name="connsiteY273" fmla="*/ 6330950 h 7136532"/>
                <a:gd name="connsiteX274" fmla="*/ 3905250 w 7759700"/>
                <a:gd name="connsiteY274" fmla="*/ 6445250 h 7136532"/>
                <a:gd name="connsiteX275" fmla="*/ 3387725 w 7759700"/>
                <a:gd name="connsiteY275" fmla="*/ 6985000 h 7136532"/>
                <a:gd name="connsiteX276" fmla="*/ 3298825 w 7759700"/>
                <a:gd name="connsiteY276" fmla="*/ 6978649 h 7136532"/>
                <a:gd name="connsiteX277" fmla="*/ 3130550 w 7759700"/>
                <a:gd name="connsiteY277" fmla="*/ 7127874 h 7136532"/>
                <a:gd name="connsiteX278" fmla="*/ 3130550 w 7759700"/>
                <a:gd name="connsiteY278" fmla="*/ 7118349 h 7136532"/>
                <a:gd name="connsiteX0" fmla="*/ 0 w 7759700"/>
                <a:gd name="connsiteY0" fmla="*/ 2133600 h 7372362"/>
                <a:gd name="connsiteX1" fmla="*/ 279400 w 7759700"/>
                <a:gd name="connsiteY1" fmla="*/ 2070100 h 7372362"/>
                <a:gd name="connsiteX2" fmla="*/ 317500 w 7759700"/>
                <a:gd name="connsiteY2" fmla="*/ 2032000 h 7372362"/>
                <a:gd name="connsiteX3" fmla="*/ 711200 w 7759700"/>
                <a:gd name="connsiteY3" fmla="*/ 1943100 h 7372362"/>
                <a:gd name="connsiteX4" fmla="*/ 850900 w 7759700"/>
                <a:gd name="connsiteY4" fmla="*/ 1828800 h 7372362"/>
                <a:gd name="connsiteX5" fmla="*/ 1257300 w 7759700"/>
                <a:gd name="connsiteY5" fmla="*/ 1854200 h 7372362"/>
                <a:gd name="connsiteX6" fmla="*/ 1511300 w 7759700"/>
                <a:gd name="connsiteY6" fmla="*/ 1714500 h 7372362"/>
                <a:gd name="connsiteX7" fmla="*/ 1511300 w 7759700"/>
                <a:gd name="connsiteY7" fmla="*/ 1714500 h 7372362"/>
                <a:gd name="connsiteX8" fmla="*/ 1676400 w 7759700"/>
                <a:gd name="connsiteY8" fmla="*/ 1701800 h 7372362"/>
                <a:gd name="connsiteX9" fmla="*/ 2006600 w 7759700"/>
                <a:gd name="connsiteY9" fmla="*/ 1651000 h 7372362"/>
                <a:gd name="connsiteX10" fmla="*/ 2095500 w 7759700"/>
                <a:gd name="connsiteY10" fmla="*/ 1612900 h 7372362"/>
                <a:gd name="connsiteX11" fmla="*/ 2095500 w 7759700"/>
                <a:gd name="connsiteY11" fmla="*/ 1562100 h 7372362"/>
                <a:gd name="connsiteX12" fmla="*/ 2057400 w 7759700"/>
                <a:gd name="connsiteY12" fmla="*/ 1562100 h 7372362"/>
                <a:gd name="connsiteX13" fmla="*/ 1993900 w 7759700"/>
                <a:gd name="connsiteY13" fmla="*/ 1435100 h 7372362"/>
                <a:gd name="connsiteX14" fmla="*/ 2133600 w 7759700"/>
                <a:gd name="connsiteY14" fmla="*/ 1333500 h 7372362"/>
                <a:gd name="connsiteX15" fmla="*/ 2070100 w 7759700"/>
                <a:gd name="connsiteY15" fmla="*/ 1320800 h 7372362"/>
                <a:gd name="connsiteX16" fmla="*/ 1981200 w 7759700"/>
                <a:gd name="connsiteY16" fmla="*/ 1320800 h 7372362"/>
                <a:gd name="connsiteX17" fmla="*/ 1968500 w 7759700"/>
                <a:gd name="connsiteY17" fmla="*/ 1244600 h 7372362"/>
                <a:gd name="connsiteX18" fmla="*/ 2120900 w 7759700"/>
                <a:gd name="connsiteY18" fmla="*/ 1244600 h 7372362"/>
                <a:gd name="connsiteX19" fmla="*/ 2171700 w 7759700"/>
                <a:gd name="connsiteY19" fmla="*/ 1219200 h 7372362"/>
                <a:gd name="connsiteX20" fmla="*/ 2108200 w 7759700"/>
                <a:gd name="connsiteY20" fmla="*/ 1130300 h 7372362"/>
                <a:gd name="connsiteX21" fmla="*/ 2120900 w 7759700"/>
                <a:gd name="connsiteY21" fmla="*/ 1066800 h 7372362"/>
                <a:gd name="connsiteX22" fmla="*/ 2222500 w 7759700"/>
                <a:gd name="connsiteY22" fmla="*/ 1016000 h 7372362"/>
                <a:gd name="connsiteX23" fmla="*/ 2362200 w 7759700"/>
                <a:gd name="connsiteY23" fmla="*/ 1066800 h 7372362"/>
                <a:gd name="connsiteX24" fmla="*/ 2400300 w 7759700"/>
                <a:gd name="connsiteY24" fmla="*/ 1117600 h 7372362"/>
                <a:gd name="connsiteX25" fmla="*/ 2362200 w 7759700"/>
                <a:gd name="connsiteY25" fmla="*/ 1193800 h 7372362"/>
                <a:gd name="connsiteX26" fmla="*/ 2362200 w 7759700"/>
                <a:gd name="connsiteY26" fmla="*/ 1447800 h 7372362"/>
                <a:gd name="connsiteX27" fmla="*/ 2628900 w 7759700"/>
                <a:gd name="connsiteY27" fmla="*/ 1676400 h 7372362"/>
                <a:gd name="connsiteX28" fmla="*/ 3073400 w 7759700"/>
                <a:gd name="connsiteY28" fmla="*/ 1638300 h 7372362"/>
                <a:gd name="connsiteX29" fmla="*/ 2971800 w 7759700"/>
                <a:gd name="connsiteY29" fmla="*/ 1435100 h 7372362"/>
                <a:gd name="connsiteX30" fmla="*/ 2806700 w 7759700"/>
                <a:gd name="connsiteY30" fmla="*/ 1485900 h 7372362"/>
                <a:gd name="connsiteX31" fmla="*/ 2768600 w 7759700"/>
                <a:gd name="connsiteY31" fmla="*/ 1435100 h 7372362"/>
                <a:gd name="connsiteX32" fmla="*/ 2933700 w 7759700"/>
                <a:gd name="connsiteY32" fmla="*/ 1384300 h 7372362"/>
                <a:gd name="connsiteX33" fmla="*/ 2870200 w 7759700"/>
                <a:gd name="connsiteY33" fmla="*/ 1270000 h 7372362"/>
                <a:gd name="connsiteX34" fmla="*/ 2730500 w 7759700"/>
                <a:gd name="connsiteY34" fmla="*/ 1320800 h 7372362"/>
                <a:gd name="connsiteX35" fmla="*/ 2705100 w 7759700"/>
                <a:gd name="connsiteY35" fmla="*/ 1270000 h 7372362"/>
                <a:gd name="connsiteX36" fmla="*/ 2832100 w 7759700"/>
                <a:gd name="connsiteY36" fmla="*/ 1219200 h 7372362"/>
                <a:gd name="connsiteX37" fmla="*/ 2781300 w 7759700"/>
                <a:gd name="connsiteY37" fmla="*/ 1155700 h 7372362"/>
                <a:gd name="connsiteX38" fmla="*/ 2641600 w 7759700"/>
                <a:gd name="connsiteY38" fmla="*/ 1181100 h 7372362"/>
                <a:gd name="connsiteX39" fmla="*/ 2641600 w 7759700"/>
                <a:gd name="connsiteY39" fmla="*/ 1155700 h 7372362"/>
                <a:gd name="connsiteX40" fmla="*/ 2768600 w 7759700"/>
                <a:gd name="connsiteY40" fmla="*/ 1092200 h 7372362"/>
                <a:gd name="connsiteX41" fmla="*/ 2692400 w 7759700"/>
                <a:gd name="connsiteY41" fmla="*/ 1003300 h 7372362"/>
                <a:gd name="connsiteX42" fmla="*/ 2514600 w 7759700"/>
                <a:gd name="connsiteY42" fmla="*/ 1041400 h 7372362"/>
                <a:gd name="connsiteX43" fmla="*/ 2514600 w 7759700"/>
                <a:gd name="connsiteY43" fmla="*/ 1104900 h 7372362"/>
                <a:gd name="connsiteX44" fmla="*/ 2463800 w 7759700"/>
                <a:gd name="connsiteY44" fmla="*/ 1104900 h 7372362"/>
                <a:gd name="connsiteX45" fmla="*/ 2336800 w 7759700"/>
                <a:gd name="connsiteY45" fmla="*/ 1028700 h 7372362"/>
                <a:gd name="connsiteX46" fmla="*/ 2400300 w 7759700"/>
                <a:gd name="connsiteY46" fmla="*/ 952500 h 7372362"/>
                <a:gd name="connsiteX47" fmla="*/ 2463800 w 7759700"/>
                <a:gd name="connsiteY47" fmla="*/ 965200 h 7372362"/>
                <a:gd name="connsiteX48" fmla="*/ 2616200 w 7759700"/>
                <a:gd name="connsiteY48" fmla="*/ 876300 h 7372362"/>
                <a:gd name="connsiteX49" fmla="*/ 2590800 w 7759700"/>
                <a:gd name="connsiteY49" fmla="*/ 812800 h 7372362"/>
                <a:gd name="connsiteX50" fmla="*/ 2654300 w 7759700"/>
                <a:gd name="connsiteY50" fmla="*/ 787400 h 7372362"/>
                <a:gd name="connsiteX51" fmla="*/ 2692400 w 7759700"/>
                <a:gd name="connsiteY51" fmla="*/ 812800 h 7372362"/>
                <a:gd name="connsiteX52" fmla="*/ 2933700 w 7759700"/>
                <a:gd name="connsiteY52" fmla="*/ 812800 h 7372362"/>
                <a:gd name="connsiteX53" fmla="*/ 2908300 w 7759700"/>
                <a:gd name="connsiteY53" fmla="*/ 749300 h 7372362"/>
                <a:gd name="connsiteX54" fmla="*/ 2959100 w 7759700"/>
                <a:gd name="connsiteY54" fmla="*/ 660400 h 7372362"/>
                <a:gd name="connsiteX55" fmla="*/ 3048000 w 7759700"/>
                <a:gd name="connsiteY55" fmla="*/ 660400 h 7372362"/>
                <a:gd name="connsiteX56" fmla="*/ 3302000 w 7759700"/>
                <a:gd name="connsiteY56" fmla="*/ 635000 h 7372362"/>
                <a:gd name="connsiteX57" fmla="*/ 3454400 w 7759700"/>
                <a:gd name="connsiteY57" fmla="*/ 622300 h 7372362"/>
                <a:gd name="connsiteX58" fmla="*/ 3454400 w 7759700"/>
                <a:gd name="connsiteY58" fmla="*/ 622300 h 7372362"/>
                <a:gd name="connsiteX59" fmla="*/ 3454400 w 7759700"/>
                <a:gd name="connsiteY59" fmla="*/ 546100 h 7372362"/>
                <a:gd name="connsiteX60" fmla="*/ 3530600 w 7759700"/>
                <a:gd name="connsiteY60" fmla="*/ 546100 h 7372362"/>
                <a:gd name="connsiteX61" fmla="*/ 3517900 w 7759700"/>
                <a:gd name="connsiteY61" fmla="*/ 711200 h 7372362"/>
                <a:gd name="connsiteX62" fmla="*/ 3365500 w 7759700"/>
                <a:gd name="connsiteY62" fmla="*/ 723900 h 7372362"/>
                <a:gd name="connsiteX63" fmla="*/ 3187700 w 7759700"/>
                <a:gd name="connsiteY63" fmla="*/ 800100 h 7372362"/>
                <a:gd name="connsiteX64" fmla="*/ 3213100 w 7759700"/>
                <a:gd name="connsiteY64" fmla="*/ 1092200 h 7372362"/>
                <a:gd name="connsiteX65" fmla="*/ 3822700 w 7759700"/>
                <a:gd name="connsiteY65" fmla="*/ 1041400 h 7372362"/>
                <a:gd name="connsiteX66" fmla="*/ 3797300 w 7759700"/>
                <a:gd name="connsiteY66" fmla="*/ 901700 h 7372362"/>
                <a:gd name="connsiteX67" fmla="*/ 3657600 w 7759700"/>
                <a:gd name="connsiteY67" fmla="*/ 876300 h 7372362"/>
                <a:gd name="connsiteX68" fmla="*/ 3644900 w 7759700"/>
                <a:gd name="connsiteY68" fmla="*/ 838200 h 7372362"/>
                <a:gd name="connsiteX69" fmla="*/ 3797300 w 7759700"/>
                <a:gd name="connsiteY69" fmla="*/ 863600 h 7372362"/>
                <a:gd name="connsiteX70" fmla="*/ 3797300 w 7759700"/>
                <a:gd name="connsiteY70" fmla="*/ 749300 h 7372362"/>
                <a:gd name="connsiteX71" fmla="*/ 3568700 w 7759700"/>
                <a:gd name="connsiteY71" fmla="*/ 698500 h 7372362"/>
                <a:gd name="connsiteX72" fmla="*/ 3581400 w 7759700"/>
                <a:gd name="connsiteY72" fmla="*/ 609600 h 7372362"/>
                <a:gd name="connsiteX73" fmla="*/ 3759200 w 7759700"/>
                <a:gd name="connsiteY73" fmla="*/ 571500 h 7372362"/>
                <a:gd name="connsiteX74" fmla="*/ 3759200 w 7759700"/>
                <a:gd name="connsiteY74" fmla="*/ 444500 h 7372362"/>
                <a:gd name="connsiteX75" fmla="*/ 3733800 w 7759700"/>
                <a:gd name="connsiteY75" fmla="*/ 419100 h 7372362"/>
                <a:gd name="connsiteX76" fmla="*/ 3848100 w 7759700"/>
                <a:gd name="connsiteY76" fmla="*/ 355600 h 7372362"/>
                <a:gd name="connsiteX77" fmla="*/ 3860800 w 7759700"/>
                <a:gd name="connsiteY77" fmla="*/ 571500 h 7372362"/>
                <a:gd name="connsiteX78" fmla="*/ 4343400 w 7759700"/>
                <a:gd name="connsiteY78" fmla="*/ 571500 h 7372362"/>
                <a:gd name="connsiteX79" fmla="*/ 4330700 w 7759700"/>
                <a:gd name="connsiteY79" fmla="*/ 330200 h 7372362"/>
                <a:gd name="connsiteX80" fmla="*/ 4394200 w 7759700"/>
                <a:gd name="connsiteY80" fmla="*/ 330200 h 7372362"/>
                <a:gd name="connsiteX81" fmla="*/ 4419600 w 7759700"/>
                <a:gd name="connsiteY81" fmla="*/ 457200 h 7372362"/>
                <a:gd name="connsiteX82" fmla="*/ 4584700 w 7759700"/>
                <a:gd name="connsiteY82" fmla="*/ 444500 h 7372362"/>
                <a:gd name="connsiteX83" fmla="*/ 4686300 w 7759700"/>
                <a:gd name="connsiteY83" fmla="*/ 342900 h 7372362"/>
                <a:gd name="connsiteX84" fmla="*/ 4711700 w 7759700"/>
                <a:gd name="connsiteY84" fmla="*/ 647700 h 7372362"/>
                <a:gd name="connsiteX85" fmla="*/ 4864100 w 7759700"/>
                <a:gd name="connsiteY85" fmla="*/ 469900 h 7372362"/>
                <a:gd name="connsiteX86" fmla="*/ 5067300 w 7759700"/>
                <a:gd name="connsiteY86" fmla="*/ 596900 h 7372362"/>
                <a:gd name="connsiteX87" fmla="*/ 4876800 w 7759700"/>
                <a:gd name="connsiteY87" fmla="*/ 723900 h 7372362"/>
                <a:gd name="connsiteX88" fmla="*/ 5016500 w 7759700"/>
                <a:gd name="connsiteY88" fmla="*/ 889000 h 7372362"/>
                <a:gd name="connsiteX89" fmla="*/ 5156200 w 7759700"/>
                <a:gd name="connsiteY89" fmla="*/ 736600 h 7372362"/>
                <a:gd name="connsiteX90" fmla="*/ 5168900 w 7759700"/>
                <a:gd name="connsiteY90" fmla="*/ 762000 h 7372362"/>
                <a:gd name="connsiteX91" fmla="*/ 5105400 w 7759700"/>
                <a:gd name="connsiteY91" fmla="*/ 1016000 h 7372362"/>
                <a:gd name="connsiteX92" fmla="*/ 5181600 w 7759700"/>
                <a:gd name="connsiteY92" fmla="*/ 1054100 h 7372362"/>
                <a:gd name="connsiteX93" fmla="*/ 5181600 w 7759700"/>
                <a:gd name="connsiteY93" fmla="*/ 1054100 h 7372362"/>
                <a:gd name="connsiteX94" fmla="*/ 5257800 w 7759700"/>
                <a:gd name="connsiteY94" fmla="*/ 800100 h 7372362"/>
                <a:gd name="connsiteX95" fmla="*/ 5448300 w 7759700"/>
                <a:gd name="connsiteY95" fmla="*/ 825500 h 7372362"/>
                <a:gd name="connsiteX96" fmla="*/ 5549900 w 7759700"/>
                <a:gd name="connsiteY96" fmla="*/ 673100 h 7372362"/>
                <a:gd name="connsiteX97" fmla="*/ 5549900 w 7759700"/>
                <a:gd name="connsiteY97" fmla="*/ 673100 h 7372362"/>
                <a:gd name="connsiteX98" fmla="*/ 5689600 w 7759700"/>
                <a:gd name="connsiteY98" fmla="*/ 647700 h 7372362"/>
                <a:gd name="connsiteX99" fmla="*/ 5461000 w 7759700"/>
                <a:gd name="connsiteY99" fmla="*/ 965200 h 7372362"/>
                <a:gd name="connsiteX100" fmla="*/ 5194300 w 7759700"/>
                <a:gd name="connsiteY100" fmla="*/ 1054100 h 7372362"/>
                <a:gd name="connsiteX101" fmla="*/ 5219700 w 7759700"/>
                <a:gd name="connsiteY101" fmla="*/ 1130300 h 7372362"/>
                <a:gd name="connsiteX102" fmla="*/ 5549900 w 7759700"/>
                <a:gd name="connsiteY102" fmla="*/ 1041400 h 7372362"/>
                <a:gd name="connsiteX103" fmla="*/ 5740400 w 7759700"/>
                <a:gd name="connsiteY103" fmla="*/ 698500 h 7372362"/>
                <a:gd name="connsiteX104" fmla="*/ 5842000 w 7759700"/>
                <a:gd name="connsiteY104" fmla="*/ 850900 h 7372362"/>
                <a:gd name="connsiteX105" fmla="*/ 5981700 w 7759700"/>
                <a:gd name="connsiteY105" fmla="*/ 927100 h 7372362"/>
                <a:gd name="connsiteX106" fmla="*/ 6337300 w 7759700"/>
                <a:gd name="connsiteY106" fmla="*/ 787400 h 7372362"/>
                <a:gd name="connsiteX107" fmla="*/ 7099300 w 7759700"/>
                <a:gd name="connsiteY107" fmla="*/ 304800 h 7372362"/>
                <a:gd name="connsiteX108" fmla="*/ 7404100 w 7759700"/>
                <a:gd name="connsiteY108" fmla="*/ 266700 h 7372362"/>
                <a:gd name="connsiteX109" fmla="*/ 7645400 w 7759700"/>
                <a:gd name="connsiteY109" fmla="*/ 0 h 7372362"/>
                <a:gd name="connsiteX110" fmla="*/ 7759700 w 7759700"/>
                <a:gd name="connsiteY110" fmla="*/ 0 h 7372362"/>
                <a:gd name="connsiteX111" fmla="*/ 7620000 w 7759700"/>
                <a:gd name="connsiteY111" fmla="*/ 38100 h 7372362"/>
                <a:gd name="connsiteX112" fmla="*/ 7442200 w 7759700"/>
                <a:gd name="connsiteY112" fmla="*/ 266700 h 7372362"/>
                <a:gd name="connsiteX113" fmla="*/ 7061200 w 7759700"/>
                <a:gd name="connsiteY113" fmla="*/ 368300 h 7372362"/>
                <a:gd name="connsiteX114" fmla="*/ 6807200 w 7759700"/>
                <a:gd name="connsiteY114" fmla="*/ 584200 h 7372362"/>
                <a:gd name="connsiteX115" fmla="*/ 6540500 w 7759700"/>
                <a:gd name="connsiteY115" fmla="*/ 762000 h 7372362"/>
                <a:gd name="connsiteX116" fmla="*/ 6210300 w 7759700"/>
                <a:gd name="connsiteY116" fmla="*/ 965200 h 7372362"/>
                <a:gd name="connsiteX117" fmla="*/ 5778500 w 7759700"/>
                <a:gd name="connsiteY117" fmla="*/ 1155700 h 7372362"/>
                <a:gd name="connsiteX118" fmla="*/ 5829300 w 7759700"/>
                <a:gd name="connsiteY118" fmla="*/ 1244600 h 7372362"/>
                <a:gd name="connsiteX119" fmla="*/ 6096000 w 7759700"/>
                <a:gd name="connsiteY119" fmla="*/ 1117600 h 7372362"/>
                <a:gd name="connsiteX120" fmla="*/ 6083300 w 7759700"/>
                <a:gd name="connsiteY120" fmla="*/ 1168400 h 7372362"/>
                <a:gd name="connsiteX121" fmla="*/ 5905500 w 7759700"/>
                <a:gd name="connsiteY121" fmla="*/ 1282700 h 7372362"/>
                <a:gd name="connsiteX122" fmla="*/ 5905500 w 7759700"/>
                <a:gd name="connsiteY122" fmla="*/ 1371600 h 7372362"/>
                <a:gd name="connsiteX123" fmla="*/ 5892800 w 7759700"/>
                <a:gd name="connsiteY123" fmla="*/ 1473200 h 7372362"/>
                <a:gd name="connsiteX124" fmla="*/ 5753100 w 7759700"/>
                <a:gd name="connsiteY124" fmla="*/ 1498600 h 7372362"/>
                <a:gd name="connsiteX125" fmla="*/ 5816600 w 7759700"/>
                <a:gd name="connsiteY125" fmla="*/ 1320800 h 7372362"/>
                <a:gd name="connsiteX126" fmla="*/ 5702300 w 7759700"/>
                <a:gd name="connsiteY126" fmla="*/ 1219200 h 7372362"/>
                <a:gd name="connsiteX127" fmla="*/ 5448300 w 7759700"/>
                <a:gd name="connsiteY127" fmla="*/ 1295400 h 7372362"/>
                <a:gd name="connsiteX128" fmla="*/ 5422900 w 7759700"/>
                <a:gd name="connsiteY128" fmla="*/ 1397000 h 7372362"/>
                <a:gd name="connsiteX129" fmla="*/ 5651500 w 7759700"/>
                <a:gd name="connsiteY129" fmla="*/ 1460500 h 7372362"/>
                <a:gd name="connsiteX130" fmla="*/ 5562600 w 7759700"/>
                <a:gd name="connsiteY130" fmla="*/ 1524000 h 7372362"/>
                <a:gd name="connsiteX131" fmla="*/ 5283200 w 7759700"/>
                <a:gd name="connsiteY131" fmla="*/ 1460500 h 7372362"/>
                <a:gd name="connsiteX132" fmla="*/ 5168900 w 7759700"/>
                <a:gd name="connsiteY132" fmla="*/ 1574800 h 7372362"/>
                <a:gd name="connsiteX133" fmla="*/ 5270500 w 7759700"/>
                <a:gd name="connsiteY133" fmla="*/ 1778000 h 7372362"/>
                <a:gd name="connsiteX134" fmla="*/ 5511800 w 7759700"/>
                <a:gd name="connsiteY134" fmla="*/ 1790700 h 7372362"/>
                <a:gd name="connsiteX135" fmla="*/ 5689600 w 7759700"/>
                <a:gd name="connsiteY135" fmla="*/ 1574800 h 7372362"/>
                <a:gd name="connsiteX136" fmla="*/ 5600700 w 7759700"/>
                <a:gd name="connsiteY136" fmla="*/ 1549400 h 7372362"/>
                <a:gd name="connsiteX137" fmla="*/ 5664200 w 7759700"/>
                <a:gd name="connsiteY137" fmla="*/ 1473200 h 7372362"/>
                <a:gd name="connsiteX138" fmla="*/ 5753100 w 7759700"/>
                <a:gd name="connsiteY138" fmla="*/ 1549400 h 7372362"/>
                <a:gd name="connsiteX139" fmla="*/ 5892800 w 7759700"/>
                <a:gd name="connsiteY139" fmla="*/ 1524000 h 7372362"/>
                <a:gd name="connsiteX140" fmla="*/ 6096000 w 7759700"/>
                <a:gd name="connsiteY140" fmla="*/ 1498600 h 7372362"/>
                <a:gd name="connsiteX141" fmla="*/ 6324600 w 7759700"/>
                <a:gd name="connsiteY141" fmla="*/ 1257300 h 7372362"/>
                <a:gd name="connsiteX142" fmla="*/ 6515100 w 7759700"/>
                <a:gd name="connsiteY142" fmla="*/ 1130300 h 7372362"/>
                <a:gd name="connsiteX143" fmla="*/ 6692900 w 7759700"/>
                <a:gd name="connsiteY143" fmla="*/ 1104900 h 7372362"/>
                <a:gd name="connsiteX144" fmla="*/ 6502400 w 7759700"/>
                <a:gd name="connsiteY144" fmla="*/ 1181100 h 7372362"/>
                <a:gd name="connsiteX145" fmla="*/ 6438900 w 7759700"/>
                <a:gd name="connsiteY145" fmla="*/ 1308100 h 7372362"/>
                <a:gd name="connsiteX146" fmla="*/ 6286500 w 7759700"/>
                <a:gd name="connsiteY146" fmla="*/ 1409700 h 7372362"/>
                <a:gd name="connsiteX147" fmla="*/ 6108700 w 7759700"/>
                <a:gd name="connsiteY147" fmla="*/ 1587500 h 7372362"/>
                <a:gd name="connsiteX148" fmla="*/ 6096000 w 7759700"/>
                <a:gd name="connsiteY148" fmla="*/ 1676400 h 7372362"/>
                <a:gd name="connsiteX149" fmla="*/ 6235700 w 7759700"/>
                <a:gd name="connsiteY149" fmla="*/ 1651000 h 7372362"/>
                <a:gd name="connsiteX150" fmla="*/ 6362700 w 7759700"/>
                <a:gd name="connsiteY150" fmla="*/ 1714500 h 7372362"/>
                <a:gd name="connsiteX151" fmla="*/ 6464300 w 7759700"/>
                <a:gd name="connsiteY151" fmla="*/ 1905000 h 7372362"/>
                <a:gd name="connsiteX152" fmla="*/ 6477000 w 7759700"/>
                <a:gd name="connsiteY152" fmla="*/ 2133600 h 7372362"/>
                <a:gd name="connsiteX153" fmla="*/ 6388100 w 7759700"/>
                <a:gd name="connsiteY153" fmla="*/ 2260600 h 7372362"/>
                <a:gd name="connsiteX154" fmla="*/ 6362700 w 7759700"/>
                <a:gd name="connsiteY154" fmla="*/ 2019300 h 7372362"/>
                <a:gd name="connsiteX155" fmla="*/ 6299200 w 7759700"/>
                <a:gd name="connsiteY155" fmla="*/ 1828800 h 7372362"/>
                <a:gd name="connsiteX156" fmla="*/ 6146800 w 7759700"/>
                <a:gd name="connsiteY156" fmla="*/ 1790700 h 7372362"/>
                <a:gd name="connsiteX157" fmla="*/ 5981700 w 7759700"/>
                <a:gd name="connsiteY157" fmla="*/ 1803400 h 7372362"/>
                <a:gd name="connsiteX158" fmla="*/ 5905500 w 7759700"/>
                <a:gd name="connsiteY158" fmla="*/ 1765300 h 7372362"/>
                <a:gd name="connsiteX159" fmla="*/ 5575300 w 7759700"/>
                <a:gd name="connsiteY159" fmla="*/ 1905000 h 7372362"/>
                <a:gd name="connsiteX160" fmla="*/ 5626100 w 7759700"/>
                <a:gd name="connsiteY160" fmla="*/ 2044700 h 7372362"/>
                <a:gd name="connsiteX161" fmla="*/ 5664200 w 7759700"/>
                <a:gd name="connsiteY161" fmla="*/ 2032000 h 7372362"/>
                <a:gd name="connsiteX162" fmla="*/ 5842000 w 7759700"/>
                <a:gd name="connsiteY162" fmla="*/ 1943100 h 7372362"/>
                <a:gd name="connsiteX163" fmla="*/ 5867400 w 7759700"/>
                <a:gd name="connsiteY163" fmla="*/ 1968500 h 7372362"/>
                <a:gd name="connsiteX164" fmla="*/ 5753100 w 7759700"/>
                <a:gd name="connsiteY164" fmla="*/ 2070100 h 7372362"/>
                <a:gd name="connsiteX165" fmla="*/ 5803900 w 7759700"/>
                <a:gd name="connsiteY165" fmla="*/ 2146300 h 7372362"/>
                <a:gd name="connsiteX166" fmla="*/ 5969000 w 7759700"/>
                <a:gd name="connsiteY166" fmla="*/ 2133600 h 7372362"/>
                <a:gd name="connsiteX167" fmla="*/ 6007100 w 7759700"/>
                <a:gd name="connsiteY167" fmla="*/ 2222500 h 7372362"/>
                <a:gd name="connsiteX168" fmla="*/ 6197600 w 7759700"/>
                <a:gd name="connsiteY168" fmla="*/ 2184400 h 7372362"/>
                <a:gd name="connsiteX169" fmla="*/ 6159500 w 7759700"/>
                <a:gd name="connsiteY169" fmla="*/ 2336800 h 7372362"/>
                <a:gd name="connsiteX170" fmla="*/ 6096000 w 7759700"/>
                <a:gd name="connsiteY170" fmla="*/ 2374900 h 7372362"/>
                <a:gd name="connsiteX171" fmla="*/ 6070600 w 7759700"/>
                <a:gd name="connsiteY171" fmla="*/ 2298700 h 7372362"/>
                <a:gd name="connsiteX172" fmla="*/ 5600700 w 7759700"/>
                <a:gd name="connsiteY172" fmla="*/ 2247900 h 7372362"/>
                <a:gd name="connsiteX173" fmla="*/ 5715000 w 7759700"/>
                <a:gd name="connsiteY173" fmla="*/ 2413000 h 7372362"/>
                <a:gd name="connsiteX174" fmla="*/ 6337300 w 7759700"/>
                <a:gd name="connsiteY174" fmla="*/ 2413000 h 7372362"/>
                <a:gd name="connsiteX175" fmla="*/ 6985000 w 7759700"/>
                <a:gd name="connsiteY175" fmla="*/ 2667000 h 7372362"/>
                <a:gd name="connsiteX176" fmla="*/ 6413500 w 7759700"/>
                <a:gd name="connsiteY176" fmla="*/ 2514600 h 7372362"/>
                <a:gd name="connsiteX177" fmla="*/ 6248400 w 7759700"/>
                <a:gd name="connsiteY177" fmla="*/ 2527300 h 7372362"/>
                <a:gd name="connsiteX178" fmla="*/ 6375400 w 7759700"/>
                <a:gd name="connsiteY178" fmla="*/ 2616200 h 7372362"/>
                <a:gd name="connsiteX179" fmla="*/ 6350000 w 7759700"/>
                <a:gd name="connsiteY179" fmla="*/ 2717800 h 7372362"/>
                <a:gd name="connsiteX180" fmla="*/ 6032500 w 7759700"/>
                <a:gd name="connsiteY180" fmla="*/ 2552700 h 7372362"/>
                <a:gd name="connsiteX181" fmla="*/ 6070600 w 7759700"/>
                <a:gd name="connsiteY181" fmla="*/ 2794000 h 7372362"/>
                <a:gd name="connsiteX182" fmla="*/ 6273800 w 7759700"/>
                <a:gd name="connsiteY182" fmla="*/ 2844800 h 7372362"/>
                <a:gd name="connsiteX183" fmla="*/ 6540500 w 7759700"/>
                <a:gd name="connsiteY183" fmla="*/ 2844800 h 7372362"/>
                <a:gd name="connsiteX184" fmla="*/ 6629400 w 7759700"/>
                <a:gd name="connsiteY184" fmla="*/ 2857500 h 7372362"/>
                <a:gd name="connsiteX185" fmla="*/ 6591300 w 7759700"/>
                <a:gd name="connsiteY185" fmla="*/ 2933700 h 7372362"/>
                <a:gd name="connsiteX186" fmla="*/ 6426200 w 7759700"/>
                <a:gd name="connsiteY186" fmla="*/ 2984500 h 7372362"/>
                <a:gd name="connsiteX187" fmla="*/ 6489700 w 7759700"/>
                <a:gd name="connsiteY187" fmla="*/ 3111500 h 7372362"/>
                <a:gd name="connsiteX188" fmla="*/ 6451600 w 7759700"/>
                <a:gd name="connsiteY188" fmla="*/ 3238500 h 7372362"/>
                <a:gd name="connsiteX189" fmla="*/ 6540500 w 7759700"/>
                <a:gd name="connsiteY189" fmla="*/ 3302000 h 7372362"/>
                <a:gd name="connsiteX190" fmla="*/ 6464300 w 7759700"/>
                <a:gd name="connsiteY190" fmla="*/ 3327400 h 7372362"/>
                <a:gd name="connsiteX191" fmla="*/ 6362700 w 7759700"/>
                <a:gd name="connsiteY191" fmla="*/ 3289300 h 7372362"/>
                <a:gd name="connsiteX192" fmla="*/ 6324600 w 7759700"/>
                <a:gd name="connsiteY192" fmla="*/ 2984500 h 7372362"/>
                <a:gd name="connsiteX193" fmla="*/ 6070600 w 7759700"/>
                <a:gd name="connsiteY193" fmla="*/ 2908300 h 7372362"/>
                <a:gd name="connsiteX194" fmla="*/ 6146800 w 7759700"/>
                <a:gd name="connsiteY194" fmla="*/ 3251200 h 7372362"/>
                <a:gd name="connsiteX195" fmla="*/ 5969000 w 7759700"/>
                <a:gd name="connsiteY195" fmla="*/ 3263900 h 7372362"/>
                <a:gd name="connsiteX196" fmla="*/ 5892800 w 7759700"/>
                <a:gd name="connsiteY196" fmla="*/ 2781300 h 7372362"/>
                <a:gd name="connsiteX197" fmla="*/ 5689600 w 7759700"/>
                <a:gd name="connsiteY197" fmla="*/ 2679700 h 7372362"/>
                <a:gd name="connsiteX198" fmla="*/ 5791200 w 7759700"/>
                <a:gd name="connsiteY198" fmla="*/ 3441700 h 7372362"/>
                <a:gd name="connsiteX199" fmla="*/ 6070600 w 7759700"/>
                <a:gd name="connsiteY199" fmla="*/ 3429000 h 7372362"/>
                <a:gd name="connsiteX200" fmla="*/ 6388100 w 7759700"/>
                <a:gd name="connsiteY200" fmla="*/ 3479800 h 7372362"/>
                <a:gd name="connsiteX201" fmla="*/ 6324600 w 7759700"/>
                <a:gd name="connsiteY201" fmla="*/ 3606800 h 7372362"/>
                <a:gd name="connsiteX202" fmla="*/ 6159500 w 7759700"/>
                <a:gd name="connsiteY202" fmla="*/ 3581400 h 7372362"/>
                <a:gd name="connsiteX203" fmla="*/ 6007100 w 7759700"/>
                <a:gd name="connsiteY203" fmla="*/ 3886200 h 7372362"/>
                <a:gd name="connsiteX204" fmla="*/ 5829300 w 7759700"/>
                <a:gd name="connsiteY204" fmla="*/ 3822700 h 7372362"/>
                <a:gd name="connsiteX205" fmla="*/ 5905500 w 7759700"/>
                <a:gd name="connsiteY205" fmla="*/ 3657600 h 7372362"/>
                <a:gd name="connsiteX206" fmla="*/ 5791200 w 7759700"/>
                <a:gd name="connsiteY206" fmla="*/ 3568700 h 7372362"/>
                <a:gd name="connsiteX207" fmla="*/ 5600700 w 7759700"/>
                <a:gd name="connsiteY207" fmla="*/ 3898900 h 7372362"/>
                <a:gd name="connsiteX208" fmla="*/ 5727700 w 7759700"/>
                <a:gd name="connsiteY208" fmla="*/ 4000500 h 7372362"/>
                <a:gd name="connsiteX209" fmla="*/ 5994400 w 7759700"/>
                <a:gd name="connsiteY209" fmla="*/ 4165600 h 7372362"/>
                <a:gd name="connsiteX210" fmla="*/ 5943600 w 7759700"/>
                <a:gd name="connsiteY210" fmla="*/ 4241800 h 7372362"/>
                <a:gd name="connsiteX211" fmla="*/ 5829300 w 7759700"/>
                <a:gd name="connsiteY211" fmla="*/ 4203700 h 7372362"/>
                <a:gd name="connsiteX212" fmla="*/ 5676900 w 7759700"/>
                <a:gd name="connsiteY212" fmla="*/ 4305300 h 7372362"/>
                <a:gd name="connsiteX213" fmla="*/ 5613400 w 7759700"/>
                <a:gd name="connsiteY213" fmla="*/ 4267200 h 7372362"/>
                <a:gd name="connsiteX214" fmla="*/ 5664200 w 7759700"/>
                <a:gd name="connsiteY214" fmla="*/ 4114800 h 7372362"/>
                <a:gd name="connsiteX215" fmla="*/ 5537200 w 7759700"/>
                <a:gd name="connsiteY215" fmla="*/ 4000500 h 7372362"/>
                <a:gd name="connsiteX216" fmla="*/ 5461000 w 7759700"/>
                <a:gd name="connsiteY216" fmla="*/ 4178300 h 7372362"/>
                <a:gd name="connsiteX217" fmla="*/ 5613400 w 7759700"/>
                <a:gd name="connsiteY217" fmla="*/ 4356100 h 7372362"/>
                <a:gd name="connsiteX218" fmla="*/ 5448300 w 7759700"/>
                <a:gd name="connsiteY218" fmla="*/ 4483100 h 7372362"/>
                <a:gd name="connsiteX219" fmla="*/ 5346700 w 7759700"/>
                <a:gd name="connsiteY219" fmla="*/ 4406900 h 7372362"/>
                <a:gd name="connsiteX220" fmla="*/ 5410200 w 7759700"/>
                <a:gd name="connsiteY220" fmla="*/ 4305300 h 7372362"/>
                <a:gd name="connsiteX221" fmla="*/ 5295900 w 7759700"/>
                <a:gd name="connsiteY221" fmla="*/ 4013200 h 7372362"/>
                <a:gd name="connsiteX222" fmla="*/ 5080000 w 7759700"/>
                <a:gd name="connsiteY222" fmla="*/ 4305300 h 7372362"/>
                <a:gd name="connsiteX223" fmla="*/ 5410200 w 7759700"/>
                <a:gd name="connsiteY223" fmla="*/ 4559300 h 7372362"/>
                <a:gd name="connsiteX224" fmla="*/ 5334000 w 7759700"/>
                <a:gd name="connsiteY224" fmla="*/ 4610100 h 7372362"/>
                <a:gd name="connsiteX225" fmla="*/ 5194300 w 7759700"/>
                <a:gd name="connsiteY225" fmla="*/ 4495800 h 7372362"/>
                <a:gd name="connsiteX226" fmla="*/ 5143500 w 7759700"/>
                <a:gd name="connsiteY226" fmla="*/ 4660900 h 7372362"/>
                <a:gd name="connsiteX227" fmla="*/ 5156200 w 7759700"/>
                <a:gd name="connsiteY227" fmla="*/ 4800600 h 7372362"/>
                <a:gd name="connsiteX228" fmla="*/ 5232400 w 7759700"/>
                <a:gd name="connsiteY228" fmla="*/ 4914900 h 7372362"/>
                <a:gd name="connsiteX229" fmla="*/ 5219700 w 7759700"/>
                <a:gd name="connsiteY229" fmla="*/ 5105400 h 7372362"/>
                <a:gd name="connsiteX230" fmla="*/ 5092700 w 7759700"/>
                <a:gd name="connsiteY230" fmla="*/ 5016500 h 7372362"/>
                <a:gd name="connsiteX231" fmla="*/ 5029200 w 7759700"/>
                <a:gd name="connsiteY231" fmla="*/ 5054600 h 7372362"/>
                <a:gd name="connsiteX232" fmla="*/ 5130800 w 7759700"/>
                <a:gd name="connsiteY232" fmla="*/ 5194300 h 7372362"/>
                <a:gd name="connsiteX233" fmla="*/ 5041900 w 7759700"/>
                <a:gd name="connsiteY233" fmla="*/ 5232400 h 7372362"/>
                <a:gd name="connsiteX234" fmla="*/ 4914900 w 7759700"/>
                <a:gd name="connsiteY234" fmla="*/ 5041900 h 7372362"/>
                <a:gd name="connsiteX235" fmla="*/ 4826000 w 7759700"/>
                <a:gd name="connsiteY235" fmla="*/ 5295900 h 7372362"/>
                <a:gd name="connsiteX236" fmla="*/ 4953000 w 7759700"/>
                <a:gd name="connsiteY236" fmla="*/ 5410200 h 7372362"/>
                <a:gd name="connsiteX237" fmla="*/ 4813300 w 7759700"/>
                <a:gd name="connsiteY237" fmla="*/ 5651500 h 7372362"/>
                <a:gd name="connsiteX238" fmla="*/ 4673600 w 7759700"/>
                <a:gd name="connsiteY238" fmla="*/ 5626100 h 7372362"/>
                <a:gd name="connsiteX239" fmla="*/ 4775200 w 7759700"/>
                <a:gd name="connsiteY239" fmla="*/ 5461000 h 7372362"/>
                <a:gd name="connsiteX240" fmla="*/ 4686300 w 7759700"/>
                <a:gd name="connsiteY240" fmla="*/ 5308600 h 7372362"/>
                <a:gd name="connsiteX241" fmla="*/ 4470400 w 7759700"/>
                <a:gd name="connsiteY241" fmla="*/ 5613400 h 7372362"/>
                <a:gd name="connsiteX242" fmla="*/ 4610100 w 7759700"/>
                <a:gd name="connsiteY242" fmla="*/ 5727700 h 7372362"/>
                <a:gd name="connsiteX243" fmla="*/ 4521200 w 7759700"/>
                <a:gd name="connsiteY243" fmla="*/ 5930900 h 7372362"/>
                <a:gd name="connsiteX244" fmla="*/ 4419600 w 7759700"/>
                <a:gd name="connsiteY244" fmla="*/ 5854700 h 7372362"/>
                <a:gd name="connsiteX245" fmla="*/ 4343400 w 7759700"/>
                <a:gd name="connsiteY245" fmla="*/ 5943600 h 7372362"/>
                <a:gd name="connsiteX246" fmla="*/ 4381500 w 7759700"/>
                <a:gd name="connsiteY246" fmla="*/ 5981700 h 7372362"/>
                <a:gd name="connsiteX247" fmla="*/ 4419600 w 7759700"/>
                <a:gd name="connsiteY247" fmla="*/ 5969000 h 7372362"/>
                <a:gd name="connsiteX248" fmla="*/ 4445000 w 7759700"/>
                <a:gd name="connsiteY248" fmla="*/ 6019800 h 7372362"/>
                <a:gd name="connsiteX249" fmla="*/ 4381500 w 7759700"/>
                <a:gd name="connsiteY249" fmla="*/ 6096000 h 7372362"/>
                <a:gd name="connsiteX250" fmla="*/ 4330700 w 7759700"/>
                <a:gd name="connsiteY250" fmla="*/ 6083300 h 7372362"/>
                <a:gd name="connsiteX251" fmla="*/ 4368800 w 7759700"/>
                <a:gd name="connsiteY251" fmla="*/ 6032500 h 7372362"/>
                <a:gd name="connsiteX252" fmla="*/ 4318000 w 7759700"/>
                <a:gd name="connsiteY252" fmla="*/ 5994400 h 7372362"/>
                <a:gd name="connsiteX253" fmla="*/ 4216400 w 7759700"/>
                <a:gd name="connsiteY253" fmla="*/ 6096000 h 7372362"/>
                <a:gd name="connsiteX254" fmla="*/ 4318000 w 7759700"/>
                <a:gd name="connsiteY254" fmla="*/ 6159500 h 7372362"/>
                <a:gd name="connsiteX255" fmla="*/ 4140200 w 7759700"/>
                <a:gd name="connsiteY255" fmla="*/ 6235700 h 7372362"/>
                <a:gd name="connsiteX256" fmla="*/ 4038600 w 7759700"/>
                <a:gd name="connsiteY256" fmla="*/ 6235700 h 7372362"/>
                <a:gd name="connsiteX257" fmla="*/ 3949700 w 7759700"/>
                <a:gd name="connsiteY257" fmla="*/ 6299200 h 7372362"/>
                <a:gd name="connsiteX258" fmla="*/ 3289300 w 7759700"/>
                <a:gd name="connsiteY258" fmla="*/ 5715000 h 7372362"/>
                <a:gd name="connsiteX259" fmla="*/ 3213100 w 7759700"/>
                <a:gd name="connsiteY259" fmla="*/ 5715000 h 7372362"/>
                <a:gd name="connsiteX260" fmla="*/ 2895600 w 7759700"/>
                <a:gd name="connsiteY260" fmla="*/ 5969000 h 7372362"/>
                <a:gd name="connsiteX261" fmla="*/ 2870200 w 7759700"/>
                <a:gd name="connsiteY261" fmla="*/ 5930900 h 7372362"/>
                <a:gd name="connsiteX262" fmla="*/ 3213100 w 7759700"/>
                <a:gd name="connsiteY262" fmla="*/ 5664200 h 7372362"/>
                <a:gd name="connsiteX263" fmla="*/ 3048000 w 7759700"/>
                <a:gd name="connsiteY263" fmla="*/ 5511800 h 7372362"/>
                <a:gd name="connsiteX264" fmla="*/ 2400300 w 7759700"/>
                <a:gd name="connsiteY264" fmla="*/ 6019800 h 7372362"/>
                <a:gd name="connsiteX265" fmla="*/ 2489200 w 7759700"/>
                <a:gd name="connsiteY265" fmla="*/ 6096000 h 7372362"/>
                <a:gd name="connsiteX266" fmla="*/ 2692400 w 7759700"/>
                <a:gd name="connsiteY266" fmla="*/ 5943600 h 7372362"/>
                <a:gd name="connsiteX267" fmla="*/ 2743200 w 7759700"/>
                <a:gd name="connsiteY267" fmla="*/ 6007100 h 7372362"/>
                <a:gd name="connsiteX268" fmla="*/ 2832100 w 7759700"/>
                <a:gd name="connsiteY268" fmla="*/ 5969000 h 7372362"/>
                <a:gd name="connsiteX269" fmla="*/ 2857500 w 7759700"/>
                <a:gd name="connsiteY269" fmla="*/ 6007100 h 7372362"/>
                <a:gd name="connsiteX270" fmla="*/ 2679700 w 7759700"/>
                <a:gd name="connsiteY270" fmla="*/ 6146800 h 7372362"/>
                <a:gd name="connsiteX271" fmla="*/ 2819400 w 7759700"/>
                <a:gd name="connsiteY271" fmla="*/ 6311900 h 7372362"/>
                <a:gd name="connsiteX272" fmla="*/ 3397250 w 7759700"/>
                <a:gd name="connsiteY272" fmla="*/ 5848350 h 7372362"/>
                <a:gd name="connsiteX273" fmla="*/ 3956050 w 7759700"/>
                <a:gd name="connsiteY273" fmla="*/ 6330950 h 7372362"/>
                <a:gd name="connsiteX274" fmla="*/ 3905250 w 7759700"/>
                <a:gd name="connsiteY274" fmla="*/ 6445250 h 7372362"/>
                <a:gd name="connsiteX275" fmla="*/ 3387725 w 7759700"/>
                <a:gd name="connsiteY275" fmla="*/ 6985000 h 7372362"/>
                <a:gd name="connsiteX276" fmla="*/ 3298825 w 7759700"/>
                <a:gd name="connsiteY276" fmla="*/ 6978649 h 7372362"/>
                <a:gd name="connsiteX277" fmla="*/ 3130550 w 7759700"/>
                <a:gd name="connsiteY277" fmla="*/ 7127874 h 7372362"/>
                <a:gd name="connsiteX278" fmla="*/ 2921000 w 7759700"/>
                <a:gd name="connsiteY278" fmla="*/ 7372349 h 7372362"/>
                <a:gd name="connsiteX0" fmla="*/ 0 w 7759700"/>
                <a:gd name="connsiteY0" fmla="*/ 2133600 h 7389571"/>
                <a:gd name="connsiteX1" fmla="*/ 279400 w 7759700"/>
                <a:gd name="connsiteY1" fmla="*/ 2070100 h 7389571"/>
                <a:gd name="connsiteX2" fmla="*/ 317500 w 7759700"/>
                <a:gd name="connsiteY2" fmla="*/ 2032000 h 7389571"/>
                <a:gd name="connsiteX3" fmla="*/ 711200 w 7759700"/>
                <a:gd name="connsiteY3" fmla="*/ 1943100 h 7389571"/>
                <a:gd name="connsiteX4" fmla="*/ 850900 w 7759700"/>
                <a:gd name="connsiteY4" fmla="*/ 1828800 h 7389571"/>
                <a:gd name="connsiteX5" fmla="*/ 1257300 w 7759700"/>
                <a:gd name="connsiteY5" fmla="*/ 1854200 h 7389571"/>
                <a:gd name="connsiteX6" fmla="*/ 1511300 w 7759700"/>
                <a:gd name="connsiteY6" fmla="*/ 1714500 h 7389571"/>
                <a:gd name="connsiteX7" fmla="*/ 1511300 w 7759700"/>
                <a:gd name="connsiteY7" fmla="*/ 1714500 h 7389571"/>
                <a:gd name="connsiteX8" fmla="*/ 1676400 w 7759700"/>
                <a:gd name="connsiteY8" fmla="*/ 1701800 h 7389571"/>
                <a:gd name="connsiteX9" fmla="*/ 2006600 w 7759700"/>
                <a:gd name="connsiteY9" fmla="*/ 1651000 h 7389571"/>
                <a:gd name="connsiteX10" fmla="*/ 2095500 w 7759700"/>
                <a:gd name="connsiteY10" fmla="*/ 1612900 h 7389571"/>
                <a:gd name="connsiteX11" fmla="*/ 2095500 w 7759700"/>
                <a:gd name="connsiteY11" fmla="*/ 1562100 h 7389571"/>
                <a:gd name="connsiteX12" fmla="*/ 2057400 w 7759700"/>
                <a:gd name="connsiteY12" fmla="*/ 1562100 h 7389571"/>
                <a:gd name="connsiteX13" fmla="*/ 1993900 w 7759700"/>
                <a:gd name="connsiteY13" fmla="*/ 1435100 h 7389571"/>
                <a:gd name="connsiteX14" fmla="*/ 2133600 w 7759700"/>
                <a:gd name="connsiteY14" fmla="*/ 1333500 h 7389571"/>
                <a:gd name="connsiteX15" fmla="*/ 2070100 w 7759700"/>
                <a:gd name="connsiteY15" fmla="*/ 1320800 h 7389571"/>
                <a:gd name="connsiteX16" fmla="*/ 1981200 w 7759700"/>
                <a:gd name="connsiteY16" fmla="*/ 1320800 h 7389571"/>
                <a:gd name="connsiteX17" fmla="*/ 1968500 w 7759700"/>
                <a:gd name="connsiteY17" fmla="*/ 1244600 h 7389571"/>
                <a:gd name="connsiteX18" fmla="*/ 2120900 w 7759700"/>
                <a:gd name="connsiteY18" fmla="*/ 1244600 h 7389571"/>
                <a:gd name="connsiteX19" fmla="*/ 2171700 w 7759700"/>
                <a:gd name="connsiteY19" fmla="*/ 1219200 h 7389571"/>
                <a:gd name="connsiteX20" fmla="*/ 2108200 w 7759700"/>
                <a:gd name="connsiteY20" fmla="*/ 1130300 h 7389571"/>
                <a:gd name="connsiteX21" fmla="*/ 2120900 w 7759700"/>
                <a:gd name="connsiteY21" fmla="*/ 1066800 h 7389571"/>
                <a:gd name="connsiteX22" fmla="*/ 2222500 w 7759700"/>
                <a:gd name="connsiteY22" fmla="*/ 1016000 h 7389571"/>
                <a:gd name="connsiteX23" fmla="*/ 2362200 w 7759700"/>
                <a:gd name="connsiteY23" fmla="*/ 1066800 h 7389571"/>
                <a:gd name="connsiteX24" fmla="*/ 2400300 w 7759700"/>
                <a:gd name="connsiteY24" fmla="*/ 1117600 h 7389571"/>
                <a:gd name="connsiteX25" fmla="*/ 2362200 w 7759700"/>
                <a:gd name="connsiteY25" fmla="*/ 1193800 h 7389571"/>
                <a:gd name="connsiteX26" fmla="*/ 2362200 w 7759700"/>
                <a:gd name="connsiteY26" fmla="*/ 1447800 h 7389571"/>
                <a:gd name="connsiteX27" fmla="*/ 2628900 w 7759700"/>
                <a:gd name="connsiteY27" fmla="*/ 1676400 h 7389571"/>
                <a:gd name="connsiteX28" fmla="*/ 3073400 w 7759700"/>
                <a:gd name="connsiteY28" fmla="*/ 1638300 h 7389571"/>
                <a:gd name="connsiteX29" fmla="*/ 2971800 w 7759700"/>
                <a:gd name="connsiteY29" fmla="*/ 1435100 h 7389571"/>
                <a:gd name="connsiteX30" fmla="*/ 2806700 w 7759700"/>
                <a:gd name="connsiteY30" fmla="*/ 1485900 h 7389571"/>
                <a:gd name="connsiteX31" fmla="*/ 2768600 w 7759700"/>
                <a:gd name="connsiteY31" fmla="*/ 1435100 h 7389571"/>
                <a:gd name="connsiteX32" fmla="*/ 2933700 w 7759700"/>
                <a:gd name="connsiteY32" fmla="*/ 1384300 h 7389571"/>
                <a:gd name="connsiteX33" fmla="*/ 2870200 w 7759700"/>
                <a:gd name="connsiteY33" fmla="*/ 1270000 h 7389571"/>
                <a:gd name="connsiteX34" fmla="*/ 2730500 w 7759700"/>
                <a:gd name="connsiteY34" fmla="*/ 1320800 h 7389571"/>
                <a:gd name="connsiteX35" fmla="*/ 2705100 w 7759700"/>
                <a:gd name="connsiteY35" fmla="*/ 1270000 h 7389571"/>
                <a:gd name="connsiteX36" fmla="*/ 2832100 w 7759700"/>
                <a:gd name="connsiteY36" fmla="*/ 1219200 h 7389571"/>
                <a:gd name="connsiteX37" fmla="*/ 2781300 w 7759700"/>
                <a:gd name="connsiteY37" fmla="*/ 1155700 h 7389571"/>
                <a:gd name="connsiteX38" fmla="*/ 2641600 w 7759700"/>
                <a:gd name="connsiteY38" fmla="*/ 1181100 h 7389571"/>
                <a:gd name="connsiteX39" fmla="*/ 2641600 w 7759700"/>
                <a:gd name="connsiteY39" fmla="*/ 1155700 h 7389571"/>
                <a:gd name="connsiteX40" fmla="*/ 2768600 w 7759700"/>
                <a:gd name="connsiteY40" fmla="*/ 1092200 h 7389571"/>
                <a:gd name="connsiteX41" fmla="*/ 2692400 w 7759700"/>
                <a:gd name="connsiteY41" fmla="*/ 1003300 h 7389571"/>
                <a:gd name="connsiteX42" fmla="*/ 2514600 w 7759700"/>
                <a:gd name="connsiteY42" fmla="*/ 1041400 h 7389571"/>
                <a:gd name="connsiteX43" fmla="*/ 2514600 w 7759700"/>
                <a:gd name="connsiteY43" fmla="*/ 1104900 h 7389571"/>
                <a:gd name="connsiteX44" fmla="*/ 2463800 w 7759700"/>
                <a:gd name="connsiteY44" fmla="*/ 1104900 h 7389571"/>
                <a:gd name="connsiteX45" fmla="*/ 2336800 w 7759700"/>
                <a:gd name="connsiteY45" fmla="*/ 1028700 h 7389571"/>
                <a:gd name="connsiteX46" fmla="*/ 2400300 w 7759700"/>
                <a:gd name="connsiteY46" fmla="*/ 952500 h 7389571"/>
                <a:gd name="connsiteX47" fmla="*/ 2463800 w 7759700"/>
                <a:gd name="connsiteY47" fmla="*/ 965200 h 7389571"/>
                <a:gd name="connsiteX48" fmla="*/ 2616200 w 7759700"/>
                <a:gd name="connsiteY48" fmla="*/ 876300 h 7389571"/>
                <a:gd name="connsiteX49" fmla="*/ 2590800 w 7759700"/>
                <a:gd name="connsiteY49" fmla="*/ 812800 h 7389571"/>
                <a:gd name="connsiteX50" fmla="*/ 2654300 w 7759700"/>
                <a:gd name="connsiteY50" fmla="*/ 787400 h 7389571"/>
                <a:gd name="connsiteX51" fmla="*/ 2692400 w 7759700"/>
                <a:gd name="connsiteY51" fmla="*/ 812800 h 7389571"/>
                <a:gd name="connsiteX52" fmla="*/ 2933700 w 7759700"/>
                <a:gd name="connsiteY52" fmla="*/ 812800 h 7389571"/>
                <a:gd name="connsiteX53" fmla="*/ 2908300 w 7759700"/>
                <a:gd name="connsiteY53" fmla="*/ 749300 h 7389571"/>
                <a:gd name="connsiteX54" fmla="*/ 2959100 w 7759700"/>
                <a:gd name="connsiteY54" fmla="*/ 660400 h 7389571"/>
                <a:gd name="connsiteX55" fmla="*/ 3048000 w 7759700"/>
                <a:gd name="connsiteY55" fmla="*/ 660400 h 7389571"/>
                <a:gd name="connsiteX56" fmla="*/ 3302000 w 7759700"/>
                <a:gd name="connsiteY56" fmla="*/ 635000 h 7389571"/>
                <a:gd name="connsiteX57" fmla="*/ 3454400 w 7759700"/>
                <a:gd name="connsiteY57" fmla="*/ 622300 h 7389571"/>
                <a:gd name="connsiteX58" fmla="*/ 3454400 w 7759700"/>
                <a:gd name="connsiteY58" fmla="*/ 622300 h 7389571"/>
                <a:gd name="connsiteX59" fmla="*/ 3454400 w 7759700"/>
                <a:gd name="connsiteY59" fmla="*/ 546100 h 7389571"/>
                <a:gd name="connsiteX60" fmla="*/ 3530600 w 7759700"/>
                <a:gd name="connsiteY60" fmla="*/ 546100 h 7389571"/>
                <a:gd name="connsiteX61" fmla="*/ 3517900 w 7759700"/>
                <a:gd name="connsiteY61" fmla="*/ 711200 h 7389571"/>
                <a:gd name="connsiteX62" fmla="*/ 3365500 w 7759700"/>
                <a:gd name="connsiteY62" fmla="*/ 723900 h 7389571"/>
                <a:gd name="connsiteX63" fmla="*/ 3187700 w 7759700"/>
                <a:gd name="connsiteY63" fmla="*/ 800100 h 7389571"/>
                <a:gd name="connsiteX64" fmla="*/ 3213100 w 7759700"/>
                <a:gd name="connsiteY64" fmla="*/ 1092200 h 7389571"/>
                <a:gd name="connsiteX65" fmla="*/ 3822700 w 7759700"/>
                <a:gd name="connsiteY65" fmla="*/ 1041400 h 7389571"/>
                <a:gd name="connsiteX66" fmla="*/ 3797300 w 7759700"/>
                <a:gd name="connsiteY66" fmla="*/ 901700 h 7389571"/>
                <a:gd name="connsiteX67" fmla="*/ 3657600 w 7759700"/>
                <a:gd name="connsiteY67" fmla="*/ 876300 h 7389571"/>
                <a:gd name="connsiteX68" fmla="*/ 3644900 w 7759700"/>
                <a:gd name="connsiteY68" fmla="*/ 838200 h 7389571"/>
                <a:gd name="connsiteX69" fmla="*/ 3797300 w 7759700"/>
                <a:gd name="connsiteY69" fmla="*/ 863600 h 7389571"/>
                <a:gd name="connsiteX70" fmla="*/ 3797300 w 7759700"/>
                <a:gd name="connsiteY70" fmla="*/ 749300 h 7389571"/>
                <a:gd name="connsiteX71" fmla="*/ 3568700 w 7759700"/>
                <a:gd name="connsiteY71" fmla="*/ 698500 h 7389571"/>
                <a:gd name="connsiteX72" fmla="*/ 3581400 w 7759700"/>
                <a:gd name="connsiteY72" fmla="*/ 609600 h 7389571"/>
                <a:gd name="connsiteX73" fmla="*/ 3759200 w 7759700"/>
                <a:gd name="connsiteY73" fmla="*/ 571500 h 7389571"/>
                <a:gd name="connsiteX74" fmla="*/ 3759200 w 7759700"/>
                <a:gd name="connsiteY74" fmla="*/ 444500 h 7389571"/>
                <a:gd name="connsiteX75" fmla="*/ 3733800 w 7759700"/>
                <a:gd name="connsiteY75" fmla="*/ 419100 h 7389571"/>
                <a:gd name="connsiteX76" fmla="*/ 3848100 w 7759700"/>
                <a:gd name="connsiteY76" fmla="*/ 355600 h 7389571"/>
                <a:gd name="connsiteX77" fmla="*/ 3860800 w 7759700"/>
                <a:gd name="connsiteY77" fmla="*/ 571500 h 7389571"/>
                <a:gd name="connsiteX78" fmla="*/ 4343400 w 7759700"/>
                <a:gd name="connsiteY78" fmla="*/ 571500 h 7389571"/>
                <a:gd name="connsiteX79" fmla="*/ 4330700 w 7759700"/>
                <a:gd name="connsiteY79" fmla="*/ 330200 h 7389571"/>
                <a:gd name="connsiteX80" fmla="*/ 4394200 w 7759700"/>
                <a:gd name="connsiteY80" fmla="*/ 330200 h 7389571"/>
                <a:gd name="connsiteX81" fmla="*/ 4419600 w 7759700"/>
                <a:gd name="connsiteY81" fmla="*/ 457200 h 7389571"/>
                <a:gd name="connsiteX82" fmla="*/ 4584700 w 7759700"/>
                <a:gd name="connsiteY82" fmla="*/ 444500 h 7389571"/>
                <a:gd name="connsiteX83" fmla="*/ 4686300 w 7759700"/>
                <a:gd name="connsiteY83" fmla="*/ 342900 h 7389571"/>
                <a:gd name="connsiteX84" fmla="*/ 4711700 w 7759700"/>
                <a:gd name="connsiteY84" fmla="*/ 647700 h 7389571"/>
                <a:gd name="connsiteX85" fmla="*/ 4864100 w 7759700"/>
                <a:gd name="connsiteY85" fmla="*/ 469900 h 7389571"/>
                <a:gd name="connsiteX86" fmla="*/ 5067300 w 7759700"/>
                <a:gd name="connsiteY86" fmla="*/ 596900 h 7389571"/>
                <a:gd name="connsiteX87" fmla="*/ 4876800 w 7759700"/>
                <a:gd name="connsiteY87" fmla="*/ 723900 h 7389571"/>
                <a:gd name="connsiteX88" fmla="*/ 5016500 w 7759700"/>
                <a:gd name="connsiteY88" fmla="*/ 889000 h 7389571"/>
                <a:gd name="connsiteX89" fmla="*/ 5156200 w 7759700"/>
                <a:gd name="connsiteY89" fmla="*/ 736600 h 7389571"/>
                <a:gd name="connsiteX90" fmla="*/ 5168900 w 7759700"/>
                <a:gd name="connsiteY90" fmla="*/ 762000 h 7389571"/>
                <a:gd name="connsiteX91" fmla="*/ 5105400 w 7759700"/>
                <a:gd name="connsiteY91" fmla="*/ 1016000 h 7389571"/>
                <a:gd name="connsiteX92" fmla="*/ 5181600 w 7759700"/>
                <a:gd name="connsiteY92" fmla="*/ 1054100 h 7389571"/>
                <a:gd name="connsiteX93" fmla="*/ 5181600 w 7759700"/>
                <a:gd name="connsiteY93" fmla="*/ 1054100 h 7389571"/>
                <a:gd name="connsiteX94" fmla="*/ 5257800 w 7759700"/>
                <a:gd name="connsiteY94" fmla="*/ 800100 h 7389571"/>
                <a:gd name="connsiteX95" fmla="*/ 5448300 w 7759700"/>
                <a:gd name="connsiteY95" fmla="*/ 825500 h 7389571"/>
                <a:gd name="connsiteX96" fmla="*/ 5549900 w 7759700"/>
                <a:gd name="connsiteY96" fmla="*/ 673100 h 7389571"/>
                <a:gd name="connsiteX97" fmla="*/ 5549900 w 7759700"/>
                <a:gd name="connsiteY97" fmla="*/ 673100 h 7389571"/>
                <a:gd name="connsiteX98" fmla="*/ 5689600 w 7759700"/>
                <a:gd name="connsiteY98" fmla="*/ 647700 h 7389571"/>
                <a:gd name="connsiteX99" fmla="*/ 5461000 w 7759700"/>
                <a:gd name="connsiteY99" fmla="*/ 965200 h 7389571"/>
                <a:gd name="connsiteX100" fmla="*/ 5194300 w 7759700"/>
                <a:gd name="connsiteY100" fmla="*/ 1054100 h 7389571"/>
                <a:gd name="connsiteX101" fmla="*/ 5219700 w 7759700"/>
                <a:gd name="connsiteY101" fmla="*/ 1130300 h 7389571"/>
                <a:gd name="connsiteX102" fmla="*/ 5549900 w 7759700"/>
                <a:gd name="connsiteY102" fmla="*/ 1041400 h 7389571"/>
                <a:gd name="connsiteX103" fmla="*/ 5740400 w 7759700"/>
                <a:gd name="connsiteY103" fmla="*/ 698500 h 7389571"/>
                <a:gd name="connsiteX104" fmla="*/ 5842000 w 7759700"/>
                <a:gd name="connsiteY104" fmla="*/ 850900 h 7389571"/>
                <a:gd name="connsiteX105" fmla="*/ 5981700 w 7759700"/>
                <a:gd name="connsiteY105" fmla="*/ 927100 h 7389571"/>
                <a:gd name="connsiteX106" fmla="*/ 6337300 w 7759700"/>
                <a:gd name="connsiteY106" fmla="*/ 787400 h 7389571"/>
                <a:gd name="connsiteX107" fmla="*/ 7099300 w 7759700"/>
                <a:gd name="connsiteY107" fmla="*/ 304800 h 7389571"/>
                <a:gd name="connsiteX108" fmla="*/ 7404100 w 7759700"/>
                <a:gd name="connsiteY108" fmla="*/ 266700 h 7389571"/>
                <a:gd name="connsiteX109" fmla="*/ 7645400 w 7759700"/>
                <a:gd name="connsiteY109" fmla="*/ 0 h 7389571"/>
                <a:gd name="connsiteX110" fmla="*/ 7759700 w 7759700"/>
                <a:gd name="connsiteY110" fmla="*/ 0 h 7389571"/>
                <a:gd name="connsiteX111" fmla="*/ 7620000 w 7759700"/>
                <a:gd name="connsiteY111" fmla="*/ 38100 h 7389571"/>
                <a:gd name="connsiteX112" fmla="*/ 7442200 w 7759700"/>
                <a:gd name="connsiteY112" fmla="*/ 266700 h 7389571"/>
                <a:gd name="connsiteX113" fmla="*/ 7061200 w 7759700"/>
                <a:gd name="connsiteY113" fmla="*/ 368300 h 7389571"/>
                <a:gd name="connsiteX114" fmla="*/ 6807200 w 7759700"/>
                <a:gd name="connsiteY114" fmla="*/ 584200 h 7389571"/>
                <a:gd name="connsiteX115" fmla="*/ 6540500 w 7759700"/>
                <a:gd name="connsiteY115" fmla="*/ 762000 h 7389571"/>
                <a:gd name="connsiteX116" fmla="*/ 6210300 w 7759700"/>
                <a:gd name="connsiteY116" fmla="*/ 965200 h 7389571"/>
                <a:gd name="connsiteX117" fmla="*/ 5778500 w 7759700"/>
                <a:gd name="connsiteY117" fmla="*/ 1155700 h 7389571"/>
                <a:gd name="connsiteX118" fmla="*/ 5829300 w 7759700"/>
                <a:gd name="connsiteY118" fmla="*/ 1244600 h 7389571"/>
                <a:gd name="connsiteX119" fmla="*/ 6096000 w 7759700"/>
                <a:gd name="connsiteY119" fmla="*/ 1117600 h 7389571"/>
                <a:gd name="connsiteX120" fmla="*/ 6083300 w 7759700"/>
                <a:gd name="connsiteY120" fmla="*/ 1168400 h 7389571"/>
                <a:gd name="connsiteX121" fmla="*/ 5905500 w 7759700"/>
                <a:gd name="connsiteY121" fmla="*/ 1282700 h 7389571"/>
                <a:gd name="connsiteX122" fmla="*/ 5905500 w 7759700"/>
                <a:gd name="connsiteY122" fmla="*/ 1371600 h 7389571"/>
                <a:gd name="connsiteX123" fmla="*/ 5892800 w 7759700"/>
                <a:gd name="connsiteY123" fmla="*/ 1473200 h 7389571"/>
                <a:gd name="connsiteX124" fmla="*/ 5753100 w 7759700"/>
                <a:gd name="connsiteY124" fmla="*/ 1498600 h 7389571"/>
                <a:gd name="connsiteX125" fmla="*/ 5816600 w 7759700"/>
                <a:gd name="connsiteY125" fmla="*/ 1320800 h 7389571"/>
                <a:gd name="connsiteX126" fmla="*/ 5702300 w 7759700"/>
                <a:gd name="connsiteY126" fmla="*/ 1219200 h 7389571"/>
                <a:gd name="connsiteX127" fmla="*/ 5448300 w 7759700"/>
                <a:gd name="connsiteY127" fmla="*/ 1295400 h 7389571"/>
                <a:gd name="connsiteX128" fmla="*/ 5422900 w 7759700"/>
                <a:gd name="connsiteY128" fmla="*/ 1397000 h 7389571"/>
                <a:gd name="connsiteX129" fmla="*/ 5651500 w 7759700"/>
                <a:gd name="connsiteY129" fmla="*/ 1460500 h 7389571"/>
                <a:gd name="connsiteX130" fmla="*/ 5562600 w 7759700"/>
                <a:gd name="connsiteY130" fmla="*/ 1524000 h 7389571"/>
                <a:gd name="connsiteX131" fmla="*/ 5283200 w 7759700"/>
                <a:gd name="connsiteY131" fmla="*/ 1460500 h 7389571"/>
                <a:gd name="connsiteX132" fmla="*/ 5168900 w 7759700"/>
                <a:gd name="connsiteY132" fmla="*/ 1574800 h 7389571"/>
                <a:gd name="connsiteX133" fmla="*/ 5270500 w 7759700"/>
                <a:gd name="connsiteY133" fmla="*/ 1778000 h 7389571"/>
                <a:gd name="connsiteX134" fmla="*/ 5511800 w 7759700"/>
                <a:gd name="connsiteY134" fmla="*/ 1790700 h 7389571"/>
                <a:gd name="connsiteX135" fmla="*/ 5689600 w 7759700"/>
                <a:gd name="connsiteY135" fmla="*/ 1574800 h 7389571"/>
                <a:gd name="connsiteX136" fmla="*/ 5600700 w 7759700"/>
                <a:gd name="connsiteY136" fmla="*/ 1549400 h 7389571"/>
                <a:gd name="connsiteX137" fmla="*/ 5664200 w 7759700"/>
                <a:gd name="connsiteY137" fmla="*/ 1473200 h 7389571"/>
                <a:gd name="connsiteX138" fmla="*/ 5753100 w 7759700"/>
                <a:gd name="connsiteY138" fmla="*/ 1549400 h 7389571"/>
                <a:gd name="connsiteX139" fmla="*/ 5892800 w 7759700"/>
                <a:gd name="connsiteY139" fmla="*/ 1524000 h 7389571"/>
                <a:gd name="connsiteX140" fmla="*/ 6096000 w 7759700"/>
                <a:gd name="connsiteY140" fmla="*/ 1498600 h 7389571"/>
                <a:gd name="connsiteX141" fmla="*/ 6324600 w 7759700"/>
                <a:gd name="connsiteY141" fmla="*/ 1257300 h 7389571"/>
                <a:gd name="connsiteX142" fmla="*/ 6515100 w 7759700"/>
                <a:gd name="connsiteY142" fmla="*/ 1130300 h 7389571"/>
                <a:gd name="connsiteX143" fmla="*/ 6692900 w 7759700"/>
                <a:gd name="connsiteY143" fmla="*/ 1104900 h 7389571"/>
                <a:gd name="connsiteX144" fmla="*/ 6502400 w 7759700"/>
                <a:gd name="connsiteY144" fmla="*/ 1181100 h 7389571"/>
                <a:gd name="connsiteX145" fmla="*/ 6438900 w 7759700"/>
                <a:gd name="connsiteY145" fmla="*/ 1308100 h 7389571"/>
                <a:gd name="connsiteX146" fmla="*/ 6286500 w 7759700"/>
                <a:gd name="connsiteY146" fmla="*/ 1409700 h 7389571"/>
                <a:gd name="connsiteX147" fmla="*/ 6108700 w 7759700"/>
                <a:gd name="connsiteY147" fmla="*/ 1587500 h 7389571"/>
                <a:gd name="connsiteX148" fmla="*/ 6096000 w 7759700"/>
                <a:gd name="connsiteY148" fmla="*/ 1676400 h 7389571"/>
                <a:gd name="connsiteX149" fmla="*/ 6235700 w 7759700"/>
                <a:gd name="connsiteY149" fmla="*/ 1651000 h 7389571"/>
                <a:gd name="connsiteX150" fmla="*/ 6362700 w 7759700"/>
                <a:gd name="connsiteY150" fmla="*/ 1714500 h 7389571"/>
                <a:gd name="connsiteX151" fmla="*/ 6464300 w 7759700"/>
                <a:gd name="connsiteY151" fmla="*/ 1905000 h 7389571"/>
                <a:gd name="connsiteX152" fmla="*/ 6477000 w 7759700"/>
                <a:gd name="connsiteY152" fmla="*/ 2133600 h 7389571"/>
                <a:gd name="connsiteX153" fmla="*/ 6388100 w 7759700"/>
                <a:gd name="connsiteY153" fmla="*/ 2260600 h 7389571"/>
                <a:gd name="connsiteX154" fmla="*/ 6362700 w 7759700"/>
                <a:gd name="connsiteY154" fmla="*/ 2019300 h 7389571"/>
                <a:gd name="connsiteX155" fmla="*/ 6299200 w 7759700"/>
                <a:gd name="connsiteY155" fmla="*/ 1828800 h 7389571"/>
                <a:gd name="connsiteX156" fmla="*/ 6146800 w 7759700"/>
                <a:gd name="connsiteY156" fmla="*/ 1790700 h 7389571"/>
                <a:gd name="connsiteX157" fmla="*/ 5981700 w 7759700"/>
                <a:gd name="connsiteY157" fmla="*/ 1803400 h 7389571"/>
                <a:gd name="connsiteX158" fmla="*/ 5905500 w 7759700"/>
                <a:gd name="connsiteY158" fmla="*/ 1765300 h 7389571"/>
                <a:gd name="connsiteX159" fmla="*/ 5575300 w 7759700"/>
                <a:gd name="connsiteY159" fmla="*/ 1905000 h 7389571"/>
                <a:gd name="connsiteX160" fmla="*/ 5626100 w 7759700"/>
                <a:gd name="connsiteY160" fmla="*/ 2044700 h 7389571"/>
                <a:gd name="connsiteX161" fmla="*/ 5664200 w 7759700"/>
                <a:gd name="connsiteY161" fmla="*/ 2032000 h 7389571"/>
                <a:gd name="connsiteX162" fmla="*/ 5842000 w 7759700"/>
                <a:gd name="connsiteY162" fmla="*/ 1943100 h 7389571"/>
                <a:gd name="connsiteX163" fmla="*/ 5867400 w 7759700"/>
                <a:gd name="connsiteY163" fmla="*/ 1968500 h 7389571"/>
                <a:gd name="connsiteX164" fmla="*/ 5753100 w 7759700"/>
                <a:gd name="connsiteY164" fmla="*/ 2070100 h 7389571"/>
                <a:gd name="connsiteX165" fmla="*/ 5803900 w 7759700"/>
                <a:gd name="connsiteY165" fmla="*/ 2146300 h 7389571"/>
                <a:gd name="connsiteX166" fmla="*/ 5969000 w 7759700"/>
                <a:gd name="connsiteY166" fmla="*/ 2133600 h 7389571"/>
                <a:gd name="connsiteX167" fmla="*/ 6007100 w 7759700"/>
                <a:gd name="connsiteY167" fmla="*/ 2222500 h 7389571"/>
                <a:gd name="connsiteX168" fmla="*/ 6197600 w 7759700"/>
                <a:gd name="connsiteY168" fmla="*/ 2184400 h 7389571"/>
                <a:gd name="connsiteX169" fmla="*/ 6159500 w 7759700"/>
                <a:gd name="connsiteY169" fmla="*/ 2336800 h 7389571"/>
                <a:gd name="connsiteX170" fmla="*/ 6096000 w 7759700"/>
                <a:gd name="connsiteY170" fmla="*/ 2374900 h 7389571"/>
                <a:gd name="connsiteX171" fmla="*/ 6070600 w 7759700"/>
                <a:gd name="connsiteY171" fmla="*/ 2298700 h 7389571"/>
                <a:gd name="connsiteX172" fmla="*/ 5600700 w 7759700"/>
                <a:gd name="connsiteY172" fmla="*/ 2247900 h 7389571"/>
                <a:gd name="connsiteX173" fmla="*/ 5715000 w 7759700"/>
                <a:gd name="connsiteY173" fmla="*/ 2413000 h 7389571"/>
                <a:gd name="connsiteX174" fmla="*/ 6337300 w 7759700"/>
                <a:gd name="connsiteY174" fmla="*/ 2413000 h 7389571"/>
                <a:gd name="connsiteX175" fmla="*/ 6985000 w 7759700"/>
                <a:gd name="connsiteY175" fmla="*/ 2667000 h 7389571"/>
                <a:gd name="connsiteX176" fmla="*/ 6413500 w 7759700"/>
                <a:gd name="connsiteY176" fmla="*/ 2514600 h 7389571"/>
                <a:gd name="connsiteX177" fmla="*/ 6248400 w 7759700"/>
                <a:gd name="connsiteY177" fmla="*/ 2527300 h 7389571"/>
                <a:gd name="connsiteX178" fmla="*/ 6375400 w 7759700"/>
                <a:gd name="connsiteY178" fmla="*/ 2616200 h 7389571"/>
                <a:gd name="connsiteX179" fmla="*/ 6350000 w 7759700"/>
                <a:gd name="connsiteY179" fmla="*/ 2717800 h 7389571"/>
                <a:gd name="connsiteX180" fmla="*/ 6032500 w 7759700"/>
                <a:gd name="connsiteY180" fmla="*/ 2552700 h 7389571"/>
                <a:gd name="connsiteX181" fmla="*/ 6070600 w 7759700"/>
                <a:gd name="connsiteY181" fmla="*/ 2794000 h 7389571"/>
                <a:gd name="connsiteX182" fmla="*/ 6273800 w 7759700"/>
                <a:gd name="connsiteY182" fmla="*/ 2844800 h 7389571"/>
                <a:gd name="connsiteX183" fmla="*/ 6540500 w 7759700"/>
                <a:gd name="connsiteY183" fmla="*/ 2844800 h 7389571"/>
                <a:gd name="connsiteX184" fmla="*/ 6629400 w 7759700"/>
                <a:gd name="connsiteY184" fmla="*/ 2857500 h 7389571"/>
                <a:gd name="connsiteX185" fmla="*/ 6591300 w 7759700"/>
                <a:gd name="connsiteY185" fmla="*/ 2933700 h 7389571"/>
                <a:gd name="connsiteX186" fmla="*/ 6426200 w 7759700"/>
                <a:gd name="connsiteY186" fmla="*/ 2984500 h 7389571"/>
                <a:gd name="connsiteX187" fmla="*/ 6489700 w 7759700"/>
                <a:gd name="connsiteY187" fmla="*/ 3111500 h 7389571"/>
                <a:gd name="connsiteX188" fmla="*/ 6451600 w 7759700"/>
                <a:gd name="connsiteY188" fmla="*/ 3238500 h 7389571"/>
                <a:gd name="connsiteX189" fmla="*/ 6540500 w 7759700"/>
                <a:gd name="connsiteY189" fmla="*/ 3302000 h 7389571"/>
                <a:gd name="connsiteX190" fmla="*/ 6464300 w 7759700"/>
                <a:gd name="connsiteY190" fmla="*/ 3327400 h 7389571"/>
                <a:gd name="connsiteX191" fmla="*/ 6362700 w 7759700"/>
                <a:gd name="connsiteY191" fmla="*/ 3289300 h 7389571"/>
                <a:gd name="connsiteX192" fmla="*/ 6324600 w 7759700"/>
                <a:gd name="connsiteY192" fmla="*/ 2984500 h 7389571"/>
                <a:gd name="connsiteX193" fmla="*/ 6070600 w 7759700"/>
                <a:gd name="connsiteY193" fmla="*/ 2908300 h 7389571"/>
                <a:gd name="connsiteX194" fmla="*/ 6146800 w 7759700"/>
                <a:gd name="connsiteY194" fmla="*/ 3251200 h 7389571"/>
                <a:gd name="connsiteX195" fmla="*/ 5969000 w 7759700"/>
                <a:gd name="connsiteY195" fmla="*/ 3263900 h 7389571"/>
                <a:gd name="connsiteX196" fmla="*/ 5892800 w 7759700"/>
                <a:gd name="connsiteY196" fmla="*/ 2781300 h 7389571"/>
                <a:gd name="connsiteX197" fmla="*/ 5689600 w 7759700"/>
                <a:gd name="connsiteY197" fmla="*/ 2679700 h 7389571"/>
                <a:gd name="connsiteX198" fmla="*/ 5791200 w 7759700"/>
                <a:gd name="connsiteY198" fmla="*/ 3441700 h 7389571"/>
                <a:gd name="connsiteX199" fmla="*/ 6070600 w 7759700"/>
                <a:gd name="connsiteY199" fmla="*/ 3429000 h 7389571"/>
                <a:gd name="connsiteX200" fmla="*/ 6388100 w 7759700"/>
                <a:gd name="connsiteY200" fmla="*/ 3479800 h 7389571"/>
                <a:gd name="connsiteX201" fmla="*/ 6324600 w 7759700"/>
                <a:gd name="connsiteY201" fmla="*/ 3606800 h 7389571"/>
                <a:gd name="connsiteX202" fmla="*/ 6159500 w 7759700"/>
                <a:gd name="connsiteY202" fmla="*/ 3581400 h 7389571"/>
                <a:gd name="connsiteX203" fmla="*/ 6007100 w 7759700"/>
                <a:gd name="connsiteY203" fmla="*/ 3886200 h 7389571"/>
                <a:gd name="connsiteX204" fmla="*/ 5829300 w 7759700"/>
                <a:gd name="connsiteY204" fmla="*/ 3822700 h 7389571"/>
                <a:gd name="connsiteX205" fmla="*/ 5905500 w 7759700"/>
                <a:gd name="connsiteY205" fmla="*/ 3657600 h 7389571"/>
                <a:gd name="connsiteX206" fmla="*/ 5791200 w 7759700"/>
                <a:gd name="connsiteY206" fmla="*/ 3568700 h 7389571"/>
                <a:gd name="connsiteX207" fmla="*/ 5600700 w 7759700"/>
                <a:gd name="connsiteY207" fmla="*/ 3898900 h 7389571"/>
                <a:gd name="connsiteX208" fmla="*/ 5727700 w 7759700"/>
                <a:gd name="connsiteY208" fmla="*/ 4000500 h 7389571"/>
                <a:gd name="connsiteX209" fmla="*/ 5994400 w 7759700"/>
                <a:gd name="connsiteY209" fmla="*/ 4165600 h 7389571"/>
                <a:gd name="connsiteX210" fmla="*/ 5943600 w 7759700"/>
                <a:gd name="connsiteY210" fmla="*/ 4241800 h 7389571"/>
                <a:gd name="connsiteX211" fmla="*/ 5829300 w 7759700"/>
                <a:gd name="connsiteY211" fmla="*/ 4203700 h 7389571"/>
                <a:gd name="connsiteX212" fmla="*/ 5676900 w 7759700"/>
                <a:gd name="connsiteY212" fmla="*/ 4305300 h 7389571"/>
                <a:gd name="connsiteX213" fmla="*/ 5613400 w 7759700"/>
                <a:gd name="connsiteY213" fmla="*/ 4267200 h 7389571"/>
                <a:gd name="connsiteX214" fmla="*/ 5664200 w 7759700"/>
                <a:gd name="connsiteY214" fmla="*/ 4114800 h 7389571"/>
                <a:gd name="connsiteX215" fmla="*/ 5537200 w 7759700"/>
                <a:gd name="connsiteY215" fmla="*/ 4000500 h 7389571"/>
                <a:gd name="connsiteX216" fmla="*/ 5461000 w 7759700"/>
                <a:gd name="connsiteY216" fmla="*/ 4178300 h 7389571"/>
                <a:gd name="connsiteX217" fmla="*/ 5613400 w 7759700"/>
                <a:gd name="connsiteY217" fmla="*/ 4356100 h 7389571"/>
                <a:gd name="connsiteX218" fmla="*/ 5448300 w 7759700"/>
                <a:gd name="connsiteY218" fmla="*/ 4483100 h 7389571"/>
                <a:gd name="connsiteX219" fmla="*/ 5346700 w 7759700"/>
                <a:gd name="connsiteY219" fmla="*/ 4406900 h 7389571"/>
                <a:gd name="connsiteX220" fmla="*/ 5410200 w 7759700"/>
                <a:gd name="connsiteY220" fmla="*/ 4305300 h 7389571"/>
                <a:gd name="connsiteX221" fmla="*/ 5295900 w 7759700"/>
                <a:gd name="connsiteY221" fmla="*/ 4013200 h 7389571"/>
                <a:gd name="connsiteX222" fmla="*/ 5080000 w 7759700"/>
                <a:gd name="connsiteY222" fmla="*/ 4305300 h 7389571"/>
                <a:gd name="connsiteX223" fmla="*/ 5410200 w 7759700"/>
                <a:gd name="connsiteY223" fmla="*/ 4559300 h 7389571"/>
                <a:gd name="connsiteX224" fmla="*/ 5334000 w 7759700"/>
                <a:gd name="connsiteY224" fmla="*/ 4610100 h 7389571"/>
                <a:gd name="connsiteX225" fmla="*/ 5194300 w 7759700"/>
                <a:gd name="connsiteY225" fmla="*/ 4495800 h 7389571"/>
                <a:gd name="connsiteX226" fmla="*/ 5143500 w 7759700"/>
                <a:gd name="connsiteY226" fmla="*/ 4660900 h 7389571"/>
                <a:gd name="connsiteX227" fmla="*/ 5156200 w 7759700"/>
                <a:gd name="connsiteY227" fmla="*/ 4800600 h 7389571"/>
                <a:gd name="connsiteX228" fmla="*/ 5232400 w 7759700"/>
                <a:gd name="connsiteY228" fmla="*/ 4914900 h 7389571"/>
                <a:gd name="connsiteX229" fmla="*/ 5219700 w 7759700"/>
                <a:gd name="connsiteY229" fmla="*/ 5105400 h 7389571"/>
                <a:gd name="connsiteX230" fmla="*/ 5092700 w 7759700"/>
                <a:gd name="connsiteY230" fmla="*/ 5016500 h 7389571"/>
                <a:gd name="connsiteX231" fmla="*/ 5029200 w 7759700"/>
                <a:gd name="connsiteY231" fmla="*/ 5054600 h 7389571"/>
                <a:gd name="connsiteX232" fmla="*/ 5130800 w 7759700"/>
                <a:gd name="connsiteY232" fmla="*/ 5194300 h 7389571"/>
                <a:gd name="connsiteX233" fmla="*/ 5041900 w 7759700"/>
                <a:gd name="connsiteY233" fmla="*/ 5232400 h 7389571"/>
                <a:gd name="connsiteX234" fmla="*/ 4914900 w 7759700"/>
                <a:gd name="connsiteY234" fmla="*/ 5041900 h 7389571"/>
                <a:gd name="connsiteX235" fmla="*/ 4826000 w 7759700"/>
                <a:gd name="connsiteY235" fmla="*/ 5295900 h 7389571"/>
                <a:gd name="connsiteX236" fmla="*/ 4953000 w 7759700"/>
                <a:gd name="connsiteY236" fmla="*/ 5410200 h 7389571"/>
                <a:gd name="connsiteX237" fmla="*/ 4813300 w 7759700"/>
                <a:gd name="connsiteY237" fmla="*/ 5651500 h 7389571"/>
                <a:gd name="connsiteX238" fmla="*/ 4673600 w 7759700"/>
                <a:gd name="connsiteY238" fmla="*/ 5626100 h 7389571"/>
                <a:gd name="connsiteX239" fmla="*/ 4775200 w 7759700"/>
                <a:gd name="connsiteY239" fmla="*/ 5461000 h 7389571"/>
                <a:gd name="connsiteX240" fmla="*/ 4686300 w 7759700"/>
                <a:gd name="connsiteY240" fmla="*/ 5308600 h 7389571"/>
                <a:gd name="connsiteX241" fmla="*/ 4470400 w 7759700"/>
                <a:gd name="connsiteY241" fmla="*/ 5613400 h 7389571"/>
                <a:gd name="connsiteX242" fmla="*/ 4610100 w 7759700"/>
                <a:gd name="connsiteY242" fmla="*/ 5727700 h 7389571"/>
                <a:gd name="connsiteX243" fmla="*/ 4521200 w 7759700"/>
                <a:gd name="connsiteY243" fmla="*/ 5930900 h 7389571"/>
                <a:gd name="connsiteX244" fmla="*/ 4419600 w 7759700"/>
                <a:gd name="connsiteY244" fmla="*/ 5854700 h 7389571"/>
                <a:gd name="connsiteX245" fmla="*/ 4343400 w 7759700"/>
                <a:gd name="connsiteY245" fmla="*/ 5943600 h 7389571"/>
                <a:gd name="connsiteX246" fmla="*/ 4381500 w 7759700"/>
                <a:gd name="connsiteY246" fmla="*/ 5981700 h 7389571"/>
                <a:gd name="connsiteX247" fmla="*/ 4419600 w 7759700"/>
                <a:gd name="connsiteY247" fmla="*/ 5969000 h 7389571"/>
                <a:gd name="connsiteX248" fmla="*/ 4445000 w 7759700"/>
                <a:gd name="connsiteY248" fmla="*/ 6019800 h 7389571"/>
                <a:gd name="connsiteX249" fmla="*/ 4381500 w 7759700"/>
                <a:gd name="connsiteY249" fmla="*/ 6096000 h 7389571"/>
                <a:gd name="connsiteX250" fmla="*/ 4330700 w 7759700"/>
                <a:gd name="connsiteY250" fmla="*/ 6083300 h 7389571"/>
                <a:gd name="connsiteX251" fmla="*/ 4368800 w 7759700"/>
                <a:gd name="connsiteY251" fmla="*/ 6032500 h 7389571"/>
                <a:gd name="connsiteX252" fmla="*/ 4318000 w 7759700"/>
                <a:gd name="connsiteY252" fmla="*/ 5994400 h 7389571"/>
                <a:gd name="connsiteX253" fmla="*/ 4216400 w 7759700"/>
                <a:gd name="connsiteY253" fmla="*/ 6096000 h 7389571"/>
                <a:gd name="connsiteX254" fmla="*/ 4318000 w 7759700"/>
                <a:gd name="connsiteY254" fmla="*/ 6159500 h 7389571"/>
                <a:gd name="connsiteX255" fmla="*/ 4140200 w 7759700"/>
                <a:gd name="connsiteY255" fmla="*/ 6235700 h 7389571"/>
                <a:gd name="connsiteX256" fmla="*/ 4038600 w 7759700"/>
                <a:gd name="connsiteY256" fmla="*/ 6235700 h 7389571"/>
                <a:gd name="connsiteX257" fmla="*/ 3949700 w 7759700"/>
                <a:gd name="connsiteY257" fmla="*/ 6299200 h 7389571"/>
                <a:gd name="connsiteX258" fmla="*/ 3289300 w 7759700"/>
                <a:gd name="connsiteY258" fmla="*/ 5715000 h 7389571"/>
                <a:gd name="connsiteX259" fmla="*/ 3213100 w 7759700"/>
                <a:gd name="connsiteY259" fmla="*/ 5715000 h 7389571"/>
                <a:gd name="connsiteX260" fmla="*/ 2895600 w 7759700"/>
                <a:gd name="connsiteY260" fmla="*/ 5969000 h 7389571"/>
                <a:gd name="connsiteX261" fmla="*/ 2870200 w 7759700"/>
                <a:gd name="connsiteY261" fmla="*/ 5930900 h 7389571"/>
                <a:gd name="connsiteX262" fmla="*/ 3213100 w 7759700"/>
                <a:gd name="connsiteY262" fmla="*/ 5664200 h 7389571"/>
                <a:gd name="connsiteX263" fmla="*/ 3048000 w 7759700"/>
                <a:gd name="connsiteY263" fmla="*/ 5511800 h 7389571"/>
                <a:gd name="connsiteX264" fmla="*/ 2400300 w 7759700"/>
                <a:gd name="connsiteY264" fmla="*/ 6019800 h 7389571"/>
                <a:gd name="connsiteX265" fmla="*/ 2489200 w 7759700"/>
                <a:gd name="connsiteY265" fmla="*/ 6096000 h 7389571"/>
                <a:gd name="connsiteX266" fmla="*/ 2692400 w 7759700"/>
                <a:gd name="connsiteY266" fmla="*/ 5943600 h 7389571"/>
                <a:gd name="connsiteX267" fmla="*/ 2743200 w 7759700"/>
                <a:gd name="connsiteY267" fmla="*/ 6007100 h 7389571"/>
                <a:gd name="connsiteX268" fmla="*/ 2832100 w 7759700"/>
                <a:gd name="connsiteY268" fmla="*/ 5969000 h 7389571"/>
                <a:gd name="connsiteX269" fmla="*/ 2857500 w 7759700"/>
                <a:gd name="connsiteY269" fmla="*/ 6007100 h 7389571"/>
                <a:gd name="connsiteX270" fmla="*/ 2679700 w 7759700"/>
                <a:gd name="connsiteY270" fmla="*/ 6146800 h 7389571"/>
                <a:gd name="connsiteX271" fmla="*/ 2819400 w 7759700"/>
                <a:gd name="connsiteY271" fmla="*/ 6311900 h 7389571"/>
                <a:gd name="connsiteX272" fmla="*/ 3397250 w 7759700"/>
                <a:gd name="connsiteY272" fmla="*/ 5848350 h 7389571"/>
                <a:gd name="connsiteX273" fmla="*/ 3956050 w 7759700"/>
                <a:gd name="connsiteY273" fmla="*/ 6330950 h 7389571"/>
                <a:gd name="connsiteX274" fmla="*/ 3905250 w 7759700"/>
                <a:gd name="connsiteY274" fmla="*/ 6445250 h 7389571"/>
                <a:gd name="connsiteX275" fmla="*/ 3387725 w 7759700"/>
                <a:gd name="connsiteY275" fmla="*/ 6985000 h 7389571"/>
                <a:gd name="connsiteX276" fmla="*/ 3298825 w 7759700"/>
                <a:gd name="connsiteY276" fmla="*/ 6978649 h 7389571"/>
                <a:gd name="connsiteX277" fmla="*/ 3130550 w 7759700"/>
                <a:gd name="connsiteY277" fmla="*/ 7127874 h 7389571"/>
                <a:gd name="connsiteX278" fmla="*/ 2921000 w 7759700"/>
                <a:gd name="connsiteY278" fmla="*/ 7372349 h 7389571"/>
                <a:gd name="connsiteX279" fmla="*/ 2917825 w 7759700"/>
                <a:gd name="connsiteY279" fmla="*/ 7369174 h 7389571"/>
                <a:gd name="connsiteX0" fmla="*/ 0 w 7759700"/>
                <a:gd name="connsiteY0" fmla="*/ 2133600 h 7696200"/>
                <a:gd name="connsiteX1" fmla="*/ 279400 w 7759700"/>
                <a:gd name="connsiteY1" fmla="*/ 2070100 h 7696200"/>
                <a:gd name="connsiteX2" fmla="*/ 317500 w 7759700"/>
                <a:gd name="connsiteY2" fmla="*/ 2032000 h 7696200"/>
                <a:gd name="connsiteX3" fmla="*/ 711200 w 7759700"/>
                <a:gd name="connsiteY3" fmla="*/ 1943100 h 7696200"/>
                <a:gd name="connsiteX4" fmla="*/ 850900 w 7759700"/>
                <a:gd name="connsiteY4" fmla="*/ 1828800 h 7696200"/>
                <a:gd name="connsiteX5" fmla="*/ 1257300 w 7759700"/>
                <a:gd name="connsiteY5" fmla="*/ 1854200 h 7696200"/>
                <a:gd name="connsiteX6" fmla="*/ 1511300 w 7759700"/>
                <a:gd name="connsiteY6" fmla="*/ 1714500 h 7696200"/>
                <a:gd name="connsiteX7" fmla="*/ 1511300 w 7759700"/>
                <a:gd name="connsiteY7" fmla="*/ 1714500 h 7696200"/>
                <a:gd name="connsiteX8" fmla="*/ 1676400 w 7759700"/>
                <a:gd name="connsiteY8" fmla="*/ 1701800 h 7696200"/>
                <a:gd name="connsiteX9" fmla="*/ 2006600 w 7759700"/>
                <a:gd name="connsiteY9" fmla="*/ 1651000 h 7696200"/>
                <a:gd name="connsiteX10" fmla="*/ 2095500 w 7759700"/>
                <a:gd name="connsiteY10" fmla="*/ 1612900 h 7696200"/>
                <a:gd name="connsiteX11" fmla="*/ 2095500 w 7759700"/>
                <a:gd name="connsiteY11" fmla="*/ 1562100 h 7696200"/>
                <a:gd name="connsiteX12" fmla="*/ 2057400 w 7759700"/>
                <a:gd name="connsiteY12" fmla="*/ 1562100 h 7696200"/>
                <a:gd name="connsiteX13" fmla="*/ 1993900 w 7759700"/>
                <a:gd name="connsiteY13" fmla="*/ 1435100 h 7696200"/>
                <a:gd name="connsiteX14" fmla="*/ 2133600 w 7759700"/>
                <a:gd name="connsiteY14" fmla="*/ 1333500 h 7696200"/>
                <a:gd name="connsiteX15" fmla="*/ 2070100 w 7759700"/>
                <a:gd name="connsiteY15" fmla="*/ 1320800 h 7696200"/>
                <a:gd name="connsiteX16" fmla="*/ 1981200 w 7759700"/>
                <a:gd name="connsiteY16" fmla="*/ 1320800 h 7696200"/>
                <a:gd name="connsiteX17" fmla="*/ 1968500 w 7759700"/>
                <a:gd name="connsiteY17" fmla="*/ 1244600 h 7696200"/>
                <a:gd name="connsiteX18" fmla="*/ 2120900 w 7759700"/>
                <a:gd name="connsiteY18" fmla="*/ 1244600 h 7696200"/>
                <a:gd name="connsiteX19" fmla="*/ 2171700 w 7759700"/>
                <a:gd name="connsiteY19" fmla="*/ 1219200 h 7696200"/>
                <a:gd name="connsiteX20" fmla="*/ 2108200 w 7759700"/>
                <a:gd name="connsiteY20" fmla="*/ 1130300 h 7696200"/>
                <a:gd name="connsiteX21" fmla="*/ 2120900 w 7759700"/>
                <a:gd name="connsiteY21" fmla="*/ 1066800 h 7696200"/>
                <a:gd name="connsiteX22" fmla="*/ 2222500 w 7759700"/>
                <a:gd name="connsiteY22" fmla="*/ 1016000 h 7696200"/>
                <a:gd name="connsiteX23" fmla="*/ 2362200 w 7759700"/>
                <a:gd name="connsiteY23" fmla="*/ 1066800 h 7696200"/>
                <a:gd name="connsiteX24" fmla="*/ 2400300 w 7759700"/>
                <a:gd name="connsiteY24" fmla="*/ 1117600 h 7696200"/>
                <a:gd name="connsiteX25" fmla="*/ 2362200 w 7759700"/>
                <a:gd name="connsiteY25" fmla="*/ 1193800 h 7696200"/>
                <a:gd name="connsiteX26" fmla="*/ 2362200 w 7759700"/>
                <a:gd name="connsiteY26" fmla="*/ 1447800 h 7696200"/>
                <a:gd name="connsiteX27" fmla="*/ 2628900 w 7759700"/>
                <a:gd name="connsiteY27" fmla="*/ 1676400 h 7696200"/>
                <a:gd name="connsiteX28" fmla="*/ 3073400 w 7759700"/>
                <a:gd name="connsiteY28" fmla="*/ 1638300 h 7696200"/>
                <a:gd name="connsiteX29" fmla="*/ 2971800 w 7759700"/>
                <a:gd name="connsiteY29" fmla="*/ 1435100 h 7696200"/>
                <a:gd name="connsiteX30" fmla="*/ 2806700 w 7759700"/>
                <a:gd name="connsiteY30" fmla="*/ 1485900 h 7696200"/>
                <a:gd name="connsiteX31" fmla="*/ 2768600 w 7759700"/>
                <a:gd name="connsiteY31" fmla="*/ 1435100 h 7696200"/>
                <a:gd name="connsiteX32" fmla="*/ 2933700 w 7759700"/>
                <a:gd name="connsiteY32" fmla="*/ 1384300 h 7696200"/>
                <a:gd name="connsiteX33" fmla="*/ 2870200 w 7759700"/>
                <a:gd name="connsiteY33" fmla="*/ 1270000 h 7696200"/>
                <a:gd name="connsiteX34" fmla="*/ 2730500 w 7759700"/>
                <a:gd name="connsiteY34" fmla="*/ 1320800 h 7696200"/>
                <a:gd name="connsiteX35" fmla="*/ 2705100 w 7759700"/>
                <a:gd name="connsiteY35" fmla="*/ 1270000 h 7696200"/>
                <a:gd name="connsiteX36" fmla="*/ 2832100 w 7759700"/>
                <a:gd name="connsiteY36" fmla="*/ 1219200 h 7696200"/>
                <a:gd name="connsiteX37" fmla="*/ 2781300 w 7759700"/>
                <a:gd name="connsiteY37" fmla="*/ 1155700 h 7696200"/>
                <a:gd name="connsiteX38" fmla="*/ 2641600 w 7759700"/>
                <a:gd name="connsiteY38" fmla="*/ 1181100 h 7696200"/>
                <a:gd name="connsiteX39" fmla="*/ 2641600 w 7759700"/>
                <a:gd name="connsiteY39" fmla="*/ 1155700 h 7696200"/>
                <a:gd name="connsiteX40" fmla="*/ 2768600 w 7759700"/>
                <a:gd name="connsiteY40" fmla="*/ 1092200 h 7696200"/>
                <a:gd name="connsiteX41" fmla="*/ 2692400 w 7759700"/>
                <a:gd name="connsiteY41" fmla="*/ 1003300 h 7696200"/>
                <a:gd name="connsiteX42" fmla="*/ 2514600 w 7759700"/>
                <a:gd name="connsiteY42" fmla="*/ 1041400 h 7696200"/>
                <a:gd name="connsiteX43" fmla="*/ 2514600 w 7759700"/>
                <a:gd name="connsiteY43" fmla="*/ 1104900 h 7696200"/>
                <a:gd name="connsiteX44" fmla="*/ 2463800 w 7759700"/>
                <a:gd name="connsiteY44" fmla="*/ 1104900 h 7696200"/>
                <a:gd name="connsiteX45" fmla="*/ 2336800 w 7759700"/>
                <a:gd name="connsiteY45" fmla="*/ 1028700 h 7696200"/>
                <a:gd name="connsiteX46" fmla="*/ 2400300 w 7759700"/>
                <a:gd name="connsiteY46" fmla="*/ 952500 h 7696200"/>
                <a:gd name="connsiteX47" fmla="*/ 2463800 w 7759700"/>
                <a:gd name="connsiteY47" fmla="*/ 965200 h 7696200"/>
                <a:gd name="connsiteX48" fmla="*/ 2616200 w 7759700"/>
                <a:gd name="connsiteY48" fmla="*/ 876300 h 7696200"/>
                <a:gd name="connsiteX49" fmla="*/ 2590800 w 7759700"/>
                <a:gd name="connsiteY49" fmla="*/ 812800 h 7696200"/>
                <a:gd name="connsiteX50" fmla="*/ 2654300 w 7759700"/>
                <a:gd name="connsiteY50" fmla="*/ 787400 h 7696200"/>
                <a:gd name="connsiteX51" fmla="*/ 2692400 w 7759700"/>
                <a:gd name="connsiteY51" fmla="*/ 812800 h 7696200"/>
                <a:gd name="connsiteX52" fmla="*/ 2933700 w 7759700"/>
                <a:gd name="connsiteY52" fmla="*/ 812800 h 7696200"/>
                <a:gd name="connsiteX53" fmla="*/ 2908300 w 7759700"/>
                <a:gd name="connsiteY53" fmla="*/ 749300 h 7696200"/>
                <a:gd name="connsiteX54" fmla="*/ 2959100 w 7759700"/>
                <a:gd name="connsiteY54" fmla="*/ 660400 h 7696200"/>
                <a:gd name="connsiteX55" fmla="*/ 3048000 w 7759700"/>
                <a:gd name="connsiteY55" fmla="*/ 660400 h 7696200"/>
                <a:gd name="connsiteX56" fmla="*/ 3302000 w 7759700"/>
                <a:gd name="connsiteY56" fmla="*/ 635000 h 7696200"/>
                <a:gd name="connsiteX57" fmla="*/ 3454400 w 7759700"/>
                <a:gd name="connsiteY57" fmla="*/ 622300 h 7696200"/>
                <a:gd name="connsiteX58" fmla="*/ 3454400 w 7759700"/>
                <a:gd name="connsiteY58" fmla="*/ 622300 h 7696200"/>
                <a:gd name="connsiteX59" fmla="*/ 3454400 w 7759700"/>
                <a:gd name="connsiteY59" fmla="*/ 546100 h 7696200"/>
                <a:gd name="connsiteX60" fmla="*/ 3530600 w 7759700"/>
                <a:gd name="connsiteY60" fmla="*/ 546100 h 7696200"/>
                <a:gd name="connsiteX61" fmla="*/ 3517900 w 7759700"/>
                <a:gd name="connsiteY61" fmla="*/ 711200 h 7696200"/>
                <a:gd name="connsiteX62" fmla="*/ 3365500 w 7759700"/>
                <a:gd name="connsiteY62" fmla="*/ 723900 h 7696200"/>
                <a:gd name="connsiteX63" fmla="*/ 3187700 w 7759700"/>
                <a:gd name="connsiteY63" fmla="*/ 800100 h 7696200"/>
                <a:gd name="connsiteX64" fmla="*/ 3213100 w 7759700"/>
                <a:gd name="connsiteY64" fmla="*/ 1092200 h 7696200"/>
                <a:gd name="connsiteX65" fmla="*/ 3822700 w 7759700"/>
                <a:gd name="connsiteY65" fmla="*/ 1041400 h 7696200"/>
                <a:gd name="connsiteX66" fmla="*/ 3797300 w 7759700"/>
                <a:gd name="connsiteY66" fmla="*/ 901700 h 7696200"/>
                <a:gd name="connsiteX67" fmla="*/ 3657600 w 7759700"/>
                <a:gd name="connsiteY67" fmla="*/ 876300 h 7696200"/>
                <a:gd name="connsiteX68" fmla="*/ 3644900 w 7759700"/>
                <a:gd name="connsiteY68" fmla="*/ 838200 h 7696200"/>
                <a:gd name="connsiteX69" fmla="*/ 3797300 w 7759700"/>
                <a:gd name="connsiteY69" fmla="*/ 863600 h 7696200"/>
                <a:gd name="connsiteX70" fmla="*/ 3797300 w 7759700"/>
                <a:gd name="connsiteY70" fmla="*/ 749300 h 7696200"/>
                <a:gd name="connsiteX71" fmla="*/ 3568700 w 7759700"/>
                <a:gd name="connsiteY71" fmla="*/ 698500 h 7696200"/>
                <a:gd name="connsiteX72" fmla="*/ 3581400 w 7759700"/>
                <a:gd name="connsiteY72" fmla="*/ 609600 h 7696200"/>
                <a:gd name="connsiteX73" fmla="*/ 3759200 w 7759700"/>
                <a:gd name="connsiteY73" fmla="*/ 571500 h 7696200"/>
                <a:gd name="connsiteX74" fmla="*/ 3759200 w 7759700"/>
                <a:gd name="connsiteY74" fmla="*/ 444500 h 7696200"/>
                <a:gd name="connsiteX75" fmla="*/ 3733800 w 7759700"/>
                <a:gd name="connsiteY75" fmla="*/ 419100 h 7696200"/>
                <a:gd name="connsiteX76" fmla="*/ 3848100 w 7759700"/>
                <a:gd name="connsiteY76" fmla="*/ 355600 h 7696200"/>
                <a:gd name="connsiteX77" fmla="*/ 3860800 w 7759700"/>
                <a:gd name="connsiteY77" fmla="*/ 571500 h 7696200"/>
                <a:gd name="connsiteX78" fmla="*/ 4343400 w 7759700"/>
                <a:gd name="connsiteY78" fmla="*/ 571500 h 7696200"/>
                <a:gd name="connsiteX79" fmla="*/ 4330700 w 7759700"/>
                <a:gd name="connsiteY79" fmla="*/ 330200 h 7696200"/>
                <a:gd name="connsiteX80" fmla="*/ 4394200 w 7759700"/>
                <a:gd name="connsiteY80" fmla="*/ 330200 h 7696200"/>
                <a:gd name="connsiteX81" fmla="*/ 4419600 w 7759700"/>
                <a:gd name="connsiteY81" fmla="*/ 457200 h 7696200"/>
                <a:gd name="connsiteX82" fmla="*/ 4584700 w 7759700"/>
                <a:gd name="connsiteY82" fmla="*/ 444500 h 7696200"/>
                <a:gd name="connsiteX83" fmla="*/ 4686300 w 7759700"/>
                <a:gd name="connsiteY83" fmla="*/ 342900 h 7696200"/>
                <a:gd name="connsiteX84" fmla="*/ 4711700 w 7759700"/>
                <a:gd name="connsiteY84" fmla="*/ 647700 h 7696200"/>
                <a:gd name="connsiteX85" fmla="*/ 4864100 w 7759700"/>
                <a:gd name="connsiteY85" fmla="*/ 469900 h 7696200"/>
                <a:gd name="connsiteX86" fmla="*/ 5067300 w 7759700"/>
                <a:gd name="connsiteY86" fmla="*/ 596900 h 7696200"/>
                <a:gd name="connsiteX87" fmla="*/ 4876800 w 7759700"/>
                <a:gd name="connsiteY87" fmla="*/ 723900 h 7696200"/>
                <a:gd name="connsiteX88" fmla="*/ 5016500 w 7759700"/>
                <a:gd name="connsiteY88" fmla="*/ 889000 h 7696200"/>
                <a:gd name="connsiteX89" fmla="*/ 5156200 w 7759700"/>
                <a:gd name="connsiteY89" fmla="*/ 736600 h 7696200"/>
                <a:gd name="connsiteX90" fmla="*/ 5168900 w 7759700"/>
                <a:gd name="connsiteY90" fmla="*/ 762000 h 7696200"/>
                <a:gd name="connsiteX91" fmla="*/ 5105400 w 7759700"/>
                <a:gd name="connsiteY91" fmla="*/ 1016000 h 7696200"/>
                <a:gd name="connsiteX92" fmla="*/ 5181600 w 7759700"/>
                <a:gd name="connsiteY92" fmla="*/ 1054100 h 7696200"/>
                <a:gd name="connsiteX93" fmla="*/ 5181600 w 7759700"/>
                <a:gd name="connsiteY93" fmla="*/ 1054100 h 7696200"/>
                <a:gd name="connsiteX94" fmla="*/ 5257800 w 7759700"/>
                <a:gd name="connsiteY94" fmla="*/ 800100 h 7696200"/>
                <a:gd name="connsiteX95" fmla="*/ 5448300 w 7759700"/>
                <a:gd name="connsiteY95" fmla="*/ 825500 h 7696200"/>
                <a:gd name="connsiteX96" fmla="*/ 5549900 w 7759700"/>
                <a:gd name="connsiteY96" fmla="*/ 673100 h 7696200"/>
                <a:gd name="connsiteX97" fmla="*/ 5549900 w 7759700"/>
                <a:gd name="connsiteY97" fmla="*/ 673100 h 7696200"/>
                <a:gd name="connsiteX98" fmla="*/ 5689600 w 7759700"/>
                <a:gd name="connsiteY98" fmla="*/ 647700 h 7696200"/>
                <a:gd name="connsiteX99" fmla="*/ 5461000 w 7759700"/>
                <a:gd name="connsiteY99" fmla="*/ 965200 h 7696200"/>
                <a:gd name="connsiteX100" fmla="*/ 5194300 w 7759700"/>
                <a:gd name="connsiteY100" fmla="*/ 1054100 h 7696200"/>
                <a:gd name="connsiteX101" fmla="*/ 5219700 w 7759700"/>
                <a:gd name="connsiteY101" fmla="*/ 1130300 h 7696200"/>
                <a:gd name="connsiteX102" fmla="*/ 5549900 w 7759700"/>
                <a:gd name="connsiteY102" fmla="*/ 1041400 h 7696200"/>
                <a:gd name="connsiteX103" fmla="*/ 5740400 w 7759700"/>
                <a:gd name="connsiteY103" fmla="*/ 698500 h 7696200"/>
                <a:gd name="connsiteX104" fmla="*/ 5842000 w 7759700"/>
                <a:gd name="connsiteY104" fmla="*/ 850900 h 7696200"/>
                <a:gd name="connsiteX105" fmla="*/ 5981700 w 7759700"/>
                <a:gd name="connsiteY105" fmla="*/ 927100 h 7696200"/>
                <a:gd name="connsiteX106" fmla="*/ 6337300 w 7759700"/>
                <a:gd name="connsiteY106" fmla="*/ 787400 h 7696200"/>
                <a:gd name="connsiteX107" fmla="*/ 7099300 w 7759700"/>
                <a:gd name="connsiteY107" fmla="*/ 304800 h 7696200"/>
                <a:gd name="connsiteX108" fmla="*/ 7404100 w 7759700"/>
                <a:gd name="connsiteY108" fmla="*/ 266700 h 7696200"/>
                <a:gd name="connsiteX109" fmla="*/ 7645400 w 7759700"/>
                <a:gd name="connsiteY109" fmla="*/ 0 h 7696200"/>
                <a:gd name="connsiteX110" fmla="*/ 7759700 w 7759700"/>
                <a:gd name="connsiteY110" fmla="*/ 0 h 7696200"/>
                <a:gd name="connsiteX111" fmla="*/ 7620000 w 7759700"/>
                <a:gd name="connsiteY111" fmla="*/ 38100 h 7696200"/>
                <a:gd name="connsiteX112" fmla="*/ 7442200 w 7759700"/>
                <a:gd name="connsiteY112" fmla="*/ 266700 h 7696200"/>
                <a:gd name="connsiteX113" fmla="*/ 7061200 w 7759700"/>
                <a:gd name="connsiteY113" fmla="*/ 368300 h 7696200"/>
                <a:gd name="connsiteX114" fmla="*/ 6807200 w 7759700"/>
                <a:gd name="connsiteY114" fmla="*/ 584200 h 7696200"/>
                <a:gd name="connsiteX115" fmla="*/ 6540500 w 7759700"/>
                <a:gd name="connsiteY115" fmla="*/ 762000 h 7696200"/>
                <a:gd name="connsiteX116" fmla="*/ 6210300 w 7759700"/>
                <a:gd name="connsiteY116" fmla="*/ 965200 h 7696200"/>
                <a:gd name="connsiteX117" fmla="*/ 5778500 w 7759700"/>
                <a:gd name="connsiteY117" fmla="*/ 1155700 h 7696200"/>
                <a:gd name="connsiteX118" fmla="*/ 5829300 w 7759700"/>
                <a:gd name="connsiteY118" fmla="*/ 1244600 h 7696200"/>
                <a:gd name="connsiteX119" fmla="*/ 6096000 w 7759700"/>
                <a:gd name="connsiteY119" fmla="*/ 1117600 h 7696200"/>
                <a:gd name="connsiteX120" fmla="*/ 6083300 w 7759700"/>
                <a:gd name="connsiteY120" fmla="*/ 1168400 h 7696200"/>
                <a:gd name="connsiteX121" fmla="*/ 5905500 w 7759700"/>
                <a:gd name="connsiteY121" fmla="*/ 1282700 h 7696200"/>
                <a:gd name="connsiteX122" fmla="*/ 5905500 w 7759700"/>
                <a:gd name="connsiteY122" fmla="*/ 1371600 h 7696200"/>
                <a:gd name="connsiteX123" fmla="*/ 5892800 w 7759700"/>
                <a:gd name="connsiteY123" fmla="*/ 1473200 h 7696200"/>
                <a:gd name="connsiteX124" fmla="*/ 5753100 w 7759700"/>
                <a:gd name="connsiteY124" fmla="*/ 1498600 h 7696200"/>
                <a:gd name="connsiteX125" fmla="*/ 5816600 w 7759700"/>
                <a:gd name="connsiteY125" fmla="*/ 1320800 h 7696200"/>
                <a:gd name="connsiteX126" fmla="*/ 5702300 w 7759700"/>
                <a:gd name="connsiteY126" fmla="*/ 1219200 h 7696200"/>
                <a:gd name="connsiteX127" fmla="*/ 5448300 w 7759700"/>
                <a:gd name="connsiteY127" fmla="*/ 1295400 h 7696200"/>
                <a:gd name="connsiteX128" fmla="*/ 5422900 w 7759700"/>
                <a:gd name="connsiteY128" fmla="*/ 1397000 h 7696200"/>
                <a:gd name="connsiteX129" fmla="*/ 5651500 w 7759700"/>
                <a:gd name="connsiteY129" fmla="*/ 1460500 h 7696200"/>
                <a:gd name="connsiteX130" fmla="*/ 5562600 w 7759700"/>
                <a:gd name="connsiteY130" fmla="*/ 1524000 h 7696200"/>
                <a:gd name="connsiteX131" fmla="*/ 5283200 w 7759700"/>
                <a:gd name="connsiteY131" fmla="*/ 1460500 h 7696200"/>
                <a:gd name="connsiteX132" fmla="*/ 5168900 w 7759700"/>
                <a:gd name="connsiteY132" fmla="*/ 1574800 h 7696200"/>
                <a:gd name="connsiteX133" fmla="*/ 5270500 w 7759700"/>
                <a:gd name="connsiteY133" fmla="*/ 1778000 h 7696200"/>
                <a:gd name="connsiteX134" fmla="*/ 5511800 w 7759700"/>
                <a:gd name="connsiteY134" fmla="*/ 1790700 h 7696200"/>
                <a:gd name="connsiteX135" fmla="*/ 5689600 w 7759700"/>
                <a:gd name="connsiteY135" fmla="*/ 1574800 h 7696200"/>
                <a:gd name="connsiteX136" fmla="*/ 5600700 w 7759700"/>
                <a:gd name="connsiteY136" fmla="*/ 1549400 h 7696200"/>
                <a:gd name="connsiteX137" fmla="*/ 5664200 w 7759700"/>
                <a:gd name="connsiteY137" fmla="*/ 1473200 h 7696200"/>
                <a:gd name="connsiteX138" fmla="*/ 5753100 w 7759700"/>
                <a:gd name="connsiteY138" fmla="*/ 1549400 h 7696200"/>
                <a:gd name="connsiteX139" fmla="*/ 5892800 w 7759700"/>
                <a:gd name="connsiteY139" fmla="*/ 1524000 h 7696200"/>
                <a:gd name="connsiteX140" fmla="*/ 6096000 w 7759700"/>
                <a:gd name="connsiteY140" fmla="*/ 1498600 h 7696200"/>
                <a:gd name="connsiteX141" fmla="*/ 6324600 w 7759700"/>
                <a:gd name="connsiteY141" fmla="*/ 1257300 h 7696200"/>
                <a:gd name="connsiteX142" fmla="*/ 6515100 w 7759700"/>
                <a:gd name="connsiteY142" fmla="*/ 1130300 h 7696200"/>
                <a:gd name="connsiteX143" fmla="*/ 6692900 w 7759700"/>
                <a:gd name="connsiteY143" fmla="*/ 1104900 h 7696200"/>
                <a:gd name="connsiteX144" fmla="*/ 6502400 w 7759700"/>
                <a:gd name="connsiteY144" fmla="*/ 1181100 h 7696200"/>
                <a:gd name="connsiteX145" fmla="*/ 6438900 w 7759700"/>
                <a:gd name="connsiteY145" fmla="*/ 1308100 h 7696200"/>
                <a:gd name="connsiteX146" fmla="*/ 6286500 w 7759700"/>
                <a:gd name="connsiteY146" fmla="*/ 1409700 h 7696200"/>
                <a:gd name="connsiteX147" fmla="*/ 6108700 w 7759700"/>
                <a:gd name="connsiteY147" fmla="*/ 1587500 h 7696200"/>
                <a:gd name="connsiteX148" fmla="*/ 6096000 w 7759700"/>
                <a:gd name="connsiteY148" fmla="*/ 1676400 h 7696200"/>
                <a:gd name="connsiteX149" fmla="*/ 6235700 w 7759700"/>
                <a:gd name="connsiteY149" fmla="*/ 1651000 h 7696200"/>
                <a:gd name="connsiteX150" fmla="*/ 6362700 w 7759700"/>
                <a:gd name="connsiteY150" fmla="*/ 1714500 h 7696200"/>
                <a:gd name="connsiteX151" fmla="*/ 6464300 w 7759700"/>
                <a:gd name="connsiteY151" fmla="*/ 1905000 h 7696200"/>
                <a:gd name="connsiteX152" fmla="*/ 6477000 w 7759700"/>
                <a:gd name="connsiteY152" fmla="*/ 2133600 h 7696200"/>
                <a:gd name="connsiteX153" fmla="*/ 6388100 w 7759700"/>
                <a:gd name="connsiteY153" fmla="*/ 2260600 h 7696200"/>
                <a:gd name="connsiteX154" fmla="*/ 6362700 w 7759700"/>
                <a:gd name="connsiteY154" fmla="*/ 2019300 h 7696200"/>
                <a:gd name="connsiteX155" fmla="*/ 6299200 w 7759700"/>
                <a:gd name="connsiteY155" fmla="*/ 1828800 h 7696200"/>
                <a:gd name="connsiteX156" fmla="*/ 6146800 w 7759700"/>
                <a:gd name="connsiteY156" fmla="*/ 1790700 h 7696200"/>
                <a:gd name="connsiteX157" fmla="*/ 5981700 w 7759700"/>
                <a:gd name="connsiteY157" fmla="*/ 1803400 h 7696200"/>
                <a:gd name="connsiteX158" fmla="*/ 5905500 w 7759700"/>
                <a:gd name="connsiteY158" fmla="*/ 1765300 h 7696200"/>
                <a:gd name="connsiteX159" fmla="*/ 5575300 w 7759700"/>
                <a:gd name="connsiteY159" fmla="*/ 1905000 h 7696200"/>
                <a:gd name="connsiteX160" fmla="*/ 5626100 w 7759700"/>
                <a:gd name="connsiteY160" fmla="*/ 2044700 h 7696200"/>
                <a:gd name="connsiteX161" fmla="*/ 5664200 w 7759700"/>
                <a:gd name="connsiteY161" fmla="*/ 2032000 h 7696200"/>
                <a:gd name="connsiteX162" fmla="*/ 5842000 w 7759700"/>
                <a:gd name="connsiteY162" fmla="*/ 1943100 h 7696200"/>
                <a:gd name="connsiteX163" fmla="*/ 5867400 w 7759700"/>
                <a:gd name="connsiteY163" fmla="*/ 1968500 h 7696200"/>
                <a:gd name="connsiteX164" fmla="*/ 5753100 w 7759700"/>
                <a:gd name="connsiteY164" fmla="*/ 2070100 h 7696200"/>
                <a:gd name="connsiteX165" fmla="*/ 5803900 w 7759700"/>
                <a:gd name="connsiteY165" fmla="*/ 2146300 h 7696200"/>
                <a:gd name="connsiteX166" fmla="*/ 5969000 w 7759700"/>
                <a:gd name="connsiteY166" fmla="*/ 2133600 h 7696200"/>
                <a:gd name="connsiteX167" fmla="*/ 6007100 w 7759700"/>
                <a:gd name="connsiteY167" fmla="*/ 2222500 h 7696200"/>
                <a:gd name="connsiteX168" fmla="*/ 6197600 w 7759700"/>
                <a:gd name="connsiteY168" fmla="*/ 2184400 h 7696200"/>
                <a:gd name="connsiteX169" fmla="*/ 6159500 w 7759700"/>
                <a:gd name="connsiteY169" fmla="*/ 2336800 h 7696200"/>
                <a:gd name="connsiteX170" fmla="*/ 6096000 w 7759700"/>
                <a:gd name="connsiteY170" fmla="*/ 2374900 h 7696200"/>
                <a:gd name="connsiteX171" fmla="*/ 6070600 w 7759700"/>
                <a:gd name="connsiteY171" fmla="*/ 2298700 h 7696200"/>
                <a:gd name="connsiteX172" fmla="*/ 5600700 w 7759700"/>
                <a:gd name="connsiteY172" fmla="*/ 2247900 h 7696200"/>
                <a:gd name="connsiteX173" fmla="*/ 5715000 w 7759700"/>
                <a:gd name="connsiteY173" fmla="*/ 2413000 h 7696200"/>
                <a:gd name="connsiteX174" fmla="*/ 6337300 w 7759700"/>
                <a:gd name="connsiteY174" fmla="*/ 2413000 h 7696200"/>
                <a:gd name="connsiteX175" fmla="*/ 6985000 w 7759700"/>
                <a:gd name="connsiteY175" fmla="*/ 2667000 h 7696200"/>
                <a:gd name="connsiteX176" fmla="*/ 6413500 w 7759700"/>
                <a:gd name="connsiteY176" fmla="*/ 2514600 h 7696200"/>
                <a:gd name="connsiteX177" fmla="*/ 6248400 w 7759700"/>
                <a:gd name="connsiteY177" fmla="*/ 2527300 h 7696200"/>
                <a:gd name="connsiteX178" fmla="*/ 6375400 w 7759700"/>
                <a:gd name="connsiteY178" fmla="*/ 2616200 h 7696200"/>
                <a:gd name="connsiteX179" fmla="*/ 6350000 w 7759700"/>
                <a:gd name="connsiteY179" fmla="*/ 2717800 h 7696200"/>
                <a:gd name="connsiteX180" fmla="*/ 6032500 w 7759700"/>
                <a:gd name="connsiteY180" fmla="*/ 2552700 h 7696200"/>
                <a:gd name="connsiteX181" fmla="*/ 6070600 w 7759700"/>
                <a:gd name="connsiteY181" fmla="*/ 2794000 h 7696200"/>
                <a:gd name="connsiteX182" fmla="*/ 6273800 w 7759700"/>
                <a:gd name="connsiteY182" fmla="*/ 2844800 h 7696200"/>
                <a:gd name="connsiteX183" fmla="*/ 6540500 w 7759700"/>
                <a:gd name="connsiteY183" fmla="*/ 2844800 h 7696200"/>
                <a:gd name="connsiteX184" fmla="*/ 6629400 w 7759700"/>
                <a:gd name="connsiteY184" fmla="*/ 2857500 h 7696200"/>
                <a:gd name="connsiteX185" fmla="*/ 6591300 w 7759700"/>
                <a:gd name="connsiteY185" fmla="*/ 2933700 h 7696200"/>
                <a:gd name="connsiteX186" fmla="*/ 6426200 w 7759700"/>
                <a:gd name="connsiteY186" fmla="*/ 2984500 h 7696200"/>
                <a:gd name="connsiteX187" fmla="*/ 6489700 w 7759700"/>
                <a:gd name="connsiteY187" fmla="*/ 3111500 h 7696200"/>
                <a:gd name="connsiteX188" fmla="*/ 6451600 w 7759700"/>
                <a:gd name="connsiteY188" fmla="*/ 3238500 h 7696200"/>
                <a:gd name="connsiteX189" fmla="*/ 6540500 w 7759700"/>
                <a:gd name="connsiteY189" fmla="*/ 3302000 h 7696200"/>
                <a:gd name="connsiteX190" fmla="*/ 6464300 w 7759700"/>
                <a:gd name="connsiteY190" fmla="*/ 3327400 h 7696200"/>
                <a:gd name="connsiteX191" fmla="*/ 6362700 w 7759700"/>
                <a:gd name="connsiteY191" fmla="*/ 3289300 h 7696200"/>
                <a:gd name="connsiteX192" fmla="*/ 6324600 w 7759700"/>
                <a:gd name="connsiteY192" fmla="*/ 2984500 h 7696200"/>
                <a:gd name="connsiteX193" fmla="*/ 6070600 w 7759700"/>
                <a:gd name="connsiteY193" fmla="*/ 2908300 h 7696200"/>
                <a:gd name="connsiteX194" fmla="*/ 6146800 w 7759700"/>
                <a:gd name="connsiteY194" fmla="*/ 3251200 h 7696200"/>
                <a:gd name="connsiteX195" fmla="*/ 5969000 w 7759700"/>
                <a:gd name="connsiteY195" fmla="*/ 3263900 h 7696200"/>
                <a:gd name="connsiteX196" fmla="*/ 5892800 w 7759700"/>
                <a:gd name="connsiteY196" fmla="*/ 2781300 h 7696200"/>
                <a:gd name="connsiteX197" fmla="*/ 5689600 w 7759700"/>
                <a:gd name="connsiteY197" fmla="*/ 2679700 h 7696200"/>
                <a:gd name="connsiteX198" fmla="*/ 5791200 w 7759700"/>
                <a:gd name="connsiteY198" fmla="*/ 3441700 h 7696200"/>
                <a:gd name="connsiteX199" fmla="*/ 6070600 w 7759700"/>
                <a:gd name="connsiteY199" fmla="*/ 3429000 h 7696200"/>
                <a:gd name="connsiteX200" fmla="*/ 6388100 w 7759700"/>
                <a:gd name="connsiteY200" fmla="*/ 3479800 h 7696200"/>
                <a:gd name="connsiteX201" fmla="*/ 6324600 w 7759700"/>
                <a:gd name="connsiteY201" fmla="*/ 3606800 h 7696200"/>
                <a:gd name="connsiteX202" fmla="*/ 6159500 w 7759700"/>
                <a:gd name="connsiteY202" fmla="*/ 3581400 h 7696200"/>
                <a:gd name="connsiteX203" fmla="*/ 6007100 w 7759700"/>
                <a:gd name="connsiteY203" fmla="*/ 3886200 h 7696200"/>
                <a:gd name="connsiteX204" fmla="*/ 5829300 w 7759700"/>
                <a:gd name="connsiteY204" fmla="*/ 3822700 h 7696200"/>
                <a:gd name="connsiteX205" fmla="*/ 5905500 w 7759700"/>
                <a:gd name="connsiteY205" fmla="*/ 3657600 h 7696200"/>
                <a:gd name="connsiteX206" fmla="*/ 5791200 w 7759700"/>
                <a:gd name="connsiteY206" fmla="*/ 3568700 h 7696200"/>
                <a:gd name="connsiteX207" fmla="*/ 5600700 w 7759700"/>
                <a:gd name="connsiteY207" fmla="*/ 3898900 h 7696200"/>
                <a:gd name="connsiteX208" fmla="*/ 5727700 w 7759700"/>
                <a:gd name="connsiteY208" fmla="*/ 4000500 h 7696200"/>
                <a:gd name="connsiteX209" fmla="*/ 5994400 w 7759700"/>
                <a:gd name="connsiteY209" fmla="*/ 4165600 h 7696200"/>
                <a:gd name="connsiteX210" fmla="*/ 5943600 w 7759700"/>
                <a:gd name="connsiteY210" fmla="*/ 4241800 h 7696200"/>
                <a:gd name="connsiteX211" fmla="*/ 5829300 w 7759700"/>
                <a:gd name="connsiteY211" fmla="*/ 4203700 h 7696200"/>
                <a:gd name="connsiteX212" fmla="*/ 5676900 w 7759700"/>
                <a:gd name="connsiteY212" fmla="*/ 4305300 h 7696200"/>
                <a:gd name="connsiteX213" fmla="*/ 5613400 w 7759700"/>
                <a:gd name="connsiteY213" fmla="*/ 4267200 h 7696200"/>
                <a:gd name="connsiteX214" fmla="*/ 5664200 w 7759700"/>
                <a:gd name="connsiteY214" fmla="*/ 4114800 h 7696200"/>
                <a:gd name="connsiteX215" fmla="*/ 5537200 w 7759700"/>
                <a:gd name="connsiteY215" fmla="*/ 4000500 h 7696200"/>
                <a:gd name="connsiteX216" fmla="*/ 5461000 w 7759700"/>
                <a:gd name="connsiteY216" fmla="*/ 4178300 h 7696200"/>
                <a:gd name="connsiteX217" fmla="*/ 5613400 w 7759700"/>
                <a:gd name="connsiteY217" fmla="*/ 4356100 h 7696200"/>
                <a:gd name="connsiteX218" fmla="*/ 5448300 w 7759700"/>
                <a:gd name="connsiteY218" fmla="*/ 4483100 h 7696200"/>
                <a:gd name="connsiteX219" fmla="*/ 5346700 w 7759700"/>
                <a:gd name="connsiteY219" fmla="*/ 4406900 h 7696200"/>
                <a:gd name="connsiteX220" fmla="*/ 5410200 w 7759700"/>
                <a:gd name="connsiteY220" fmla="*/ 4305300 h 7696200"/>
                <a:gd name="connsiteX221" fmla="*/ 5295900 w 7759700"/>
                <a:gd name="connsiteY221" fmla="*/ 4013200 h 7696200"/>
                <a:gd name="connsiteX222" fmla="*/ 5080000 w 7759700"/>
                <a:gd name="connsiteY222" fmla="*/ 4305300 h 7696200"/>
                <a:gd name="connsiteX223" fmla="*/ 5410200 w 7759700"/>
                <a:gd name="connsiteY223" fmla="*/ 4559300 h 7696200"/>
                <a:gd name="connsiteX224" fmla="*/ 5334000 w 7759700"/>
                <a:gd name="connsiteY224" fmla="*/ 4610100 h 7696200"/>
                <a:gd name="connsiteX225" fmla="*/ 5194300 w 7759700"/>
                <a:gd name="connsiteY225" fmla="*/ 4495800 h 7696200"/>
                <a:gd name="connsiteX226" fmla="*/ 5143500 w 7759700"/>
                <a:gd name="connsiteY226" fmla="*/ 4660900 h 7696200"/>
                <a:gd name="connsiteX227" fmla="*/ 5156200 w 7759700"/>
                <a:gd name="connsiteY227" fmla="*/ 4800600 h 7696200"/>
                <a:gd name="connsiteX228" fmla="*/ 5232400 w 7759700"/>
                <a:gd name="connsiteY228" fmla="*/ 4914900 h 7696200"/>
                <a:gd name="connsiteX229" fmla="*/ 5219700 w 7759700"/>
                <a:gd name="connsiteY229" fmla="*/ 5105400 h 7696200"/>
                <a:gd name="connsiteX230" fmla="*/ 5092700 w 7759700"/>
                <a:gd name="connsiteY230" fmla="*/ 5016500 h 7696200"/>
                <a:gd name="connsiteX231" fmla="*/ 5029200 w 7759700"/>
                <a:gd name="connsiteY231" fmla="*/ 5054600 h 7696200"/>
                <a:gd name="connsiteX232" fmla="*/ 5130800 w 7759700"/>
                <a:gd name="connsiteY232" fmla="*/ 5194300 h 7696200"/>
                <a:gd name="connsiteX233" fmla="*/ 5041900 w 7759700"/>
                <a:gd name="connsiteY233" fmla="*/ 5232400 h 7696200"/>
                <a:gd name="connsiteX234" fmla="*/ 4914900 w 7759700"/>
                <a:gd name="connsiteY234" fmla="*/ 5041900 h 7696200"/>
                <a:gd name="connsiteX235" fmla="*/ 4826000 w 7759700"/>
                <a:gd name="connsiteY235" fmla="*/ 5295900 h 7696200"/>
                <a:gd name="connsiteX236" fmla="*/ 4953000 w 7759700"/>
                <a:gd name="connsiteY236" fmla="*/ 5410200 h 7696200"/>
                <a:gd name="connsiteX237" fmla="*/ 4813300 w 7759700"/>
                <a:gd name="connsiteY237" fmla="*/ 5651500 h 7696200"/>
                <a:gd name="connsiteX238" fmla="*/ 4673600 w 7759700"/>
                <a:gd name="connsiteY238" fmla="*/ 5626100 h 7696200"/>
                <a:gd name="connsiteX239" fmla="*/ 4775200 w 7759700"/>
                <a:gd name="connsiteY239" fmla="*/ 5461000 h 7696200"/>
                <a:gd name="connsiteX240" fmla="*/ 4686300 w 7759700"/>
                <a:gd name="connsiteY240" fmla="*/ 5308600 h 7696200"/>
                <a:gd name="connsiteX241" fmla="*/ 4470400 w 7759700"/>
                <a:gd name="connsiteY241" fmla="*/ 5613400 h 7696200"/>
                <a:gd name="connsiteX242" fmla="*/ 4610100 w 7759700"/>
                <a:gd name="connsiteY242" fmla="*/ 5727700 h 7696200"/>
                <a:gd name="connsiteX243" fmla="*/ 4521200 w 7759700"/>
                <a:gd name="connsiteY243" fmla="*/ 5930900 h 7696200"/>
                <a:gd name="connsiteX244" fmla="*/ 4419600 w 7759700"/>
                <a:gd name="connsiteY244" fmla="*/ 5854700 h 7696200"/>
                <a:gd name="connsiteX245" fmla="*/ 4343400 w 7759700"/>
                <a:gd name="connsiteY245" fmla="*/ 5943600 h 7696200"/>
                <a:gd name="connsiteX246" fmla="*/ 4381500 w 7759700"/>
                <a:gd name="connsiteY246" fmla="*/ 5981700 h 7696200"/>
                <a:gd name="connsiteX247" fmla="*/ 4419600 w 7759700"/>
                <a:gd name="connsiteY247" fmla="*/ 5969000 h 7696200"/>
                <a:gd name="connsiteX248" fmla="*/ 4445000 w 7759700"/>
                <a:gd name="connsiteY248" fmla="*/ 6019800 h 7696200"/>
                <a:gd name="connsiteX249" fmla="*/ 4381500 w 7759700"/>
                <a:gd name="connsiteY249" fmla="*/ 6096000 h 7696200"/>
                <a:gd name="connsiteX250" fmla="*/ 4330700 w 7759700"/>
                <a:gd name="connsiteY250" fmla="*/ 6083300 h 7696200"/>
                <a:gd name="connsiteX251" fmla="*/ 4368800 w 7759700"/>
                <a:gd name="connsiteY251" fmla="*/ 6032500 h 7696200"/>
                <a:gd name="connsiteX252" fmla="*/ 4318000 w 7759700"/>
                <a:gd name="connsiteY252" fmla="*/ 5994400 h 7696200"/>
                <a:gd name="connsiteX253" fmla="*/ 4216400 w 7759700"/>
                <a:gd name="connsiteY253" fmla="*/ 6096000 h 7696200"/>
                <a:gd name="connsiteX254" fmla="*/ 4318000 w 7759700"/>
                <a:gd name="connsiteY254" fmla="*/ 6159500 h 7696200"/>
                <a:gd name="connsiteX255" fmla="*/ 4140200 w 7759700"/>
                <a:gd name="connsiteY255" fmla="*/ 6235700 h 7696200"/>
                <a:gd name="connsiteX256" fmla="*/ 4038600 w 7759700"/>
                <a:gd name="connsiteY256" fmla="*/ 6235700 h 7696200"/>
                <a:gd name="connsiteX257" fmla="*/ 3949700 w 7759700"/>
                <a:gd name="connsiteY257" fmla="*/ 6299200 h 7696200"/>
                <a:gd name="connsiteX258" fmla="*/ 3289300 w 7759700"/>
                <a:gd name="connsiteY258" fmla="*/ 5715000 h 7696200"/>
                <a:gd name="connsiteX259" fmla="*/ 3213100 w 7759700"/>
                <a:gd name="connsiteY259" fmla="*/ 5715000 h 7696200"/>
                <a:gd name="connsiteX260" fmla="*/ 2895600 w 7759700"/>
                <a:gd name="connsiteY260" fmla="*/ 5969000 h 7696200"/>
                <a:gd name="connsiteX261" fmla="*/ 2870200 w 7759700"/>
                <a:gd name="connsiteY261" fmla="*/ 5930900 h 7696200"/>
                <a:gd name="connsiteX262" fmla="*/ 3213100 w 7759700"/>
                <a:gd name="connsiteY262" fmla="*/ 5664200 h 7696200"/>
                <a:gd name="connsiteX263" fmla="*/ 3048000 w 7759700"/>
                <a:gd name="connsiteY263" fmla="*/ 5511800 h 7696200"/>
                <a:gd name="connsiteX264" fmla="*/ 2400300 w 7759700"/>
                <a:gd name="connsiteY264" fmla="*/ 6019800 h 7696200"/>
                <a:gd name="connsiteX265" fmla="*/ 2489200 w 7759700"/>
                <a:gd name="connsiteY265" fmla="*/ 6096000 h 7696200"/>
                <a:gd name="connsiteX266" fmla="*/ 2692400 w 7759700"/>
                <a:gd name="connsiteY266" fmla="*/ 5943600 h 7696200"/>
                <a:gd name="connsiteX267" fmla="*/ 2743200 w 7759700"/>
                <a:gd name="connsiteY267" fmla="*/ 6007100 h 7696200"/>
                <a:gd name="connsiteX268" fmla="*/ 2832100 w 7759700"/>
                <a:gd name="connsiteY268" fmla="*/ 5969000 h 7696200"/>
                <a:gd name="connsiteX269" fmla="*/ 2857500 w 7759700"/>
                <a:gd name="connsiteY269" fmla="*/ 6007100 h 7696200"/>
                <a:gd name="connsiteX270" fmla="*/ 2679700 w 7759700"/>
                <a:gd name="connsiteY270" fmla="*/ 6146800 h 7696200"/>
                <a:gd name="connsiteX271" fmla="*/ 2819400 w 7759700"/>
                <a:gd name="connsiteY271" fmla="*/ 6311900 h 7696200"/>
                <a:gd name="connsiteX272" fmla="*/ 3397250 w 7759700"/>
                <a:gd name="connsiteY272" fmla="*/ 5848350 h 7696200"/>
                <a:gd name="connsiteX273" fmla="*/ 3956050 w 7759700"/>
                <a:gd name="connsiteY273" fmla="*/ 6330950 h 7696200"/>
                <a:gd name="connsiteX274" fmla="*/ 3905250 w 7759700"/>
                <a:gd name="connsiteY274" fmla="*/ 6445250 h 7696200"/>
                <a:gd name="connsiteX275" fmla="*/ 3387725 w 7759700"/>
                <a:gd name="connsiteY275" fmla="*/ 6985000 h 7696200"/>
                <a:gd name="connsiteX276" fmla="*/ 3298825 w 7759700"/>
                <a:gd name="connsiteY276" fmla="*/ 6978649 h 7696200"/>
                <a:gd name="connsiteX277" fmla="*/ 3130550 w 7759700"/>
                <a:gd name="connsiteY277" fmla="*/ 7127874 h 7696200"/>
                <a:gd name="connsiteX278" fmla="*/ 2921000 w 7759700"/>
                <a:gd name="connsiteY278" fmla="*/ 7372349 h 7696200"/>
                <a:gd name="connsiteX279" fmla="*/ 2673350 w 7759700"/>
                <a:gd name="connsiteY279" fmla="*/ 7696199 h 7696200"/>
                <a:gd name="connsiteX0" fmla="*/ 0 w 7759700"/>
                <a:gd name="connsiteY0" fmla="*/ 2133600 h 7719295"/>
                <a:gd name="connsiteX1" fmla="*/ 279400 w 7759700"/>
                <a:gd name="connsiteY1" fmla="*/ 2070100 h 7719295"/>
                <a:gd name="connsiteX2" fmla="*/ 317500 w 7759700"/>
                <a:gd name="connsiteY2" fmla="*/ 2032000 h 7719295"/>
                <a:gd name="connsiteX3" fmla="*/ 711200 w 7759700"/>
                <a:gd name="connsiteY3" fmla="*/ 1943100 h 7719295"/>
                <a:gd name="connsiteX4" fmla="*/ 850900 w 7759700"/>
                <a:gd name="connsiteY4" fmla="*/ 1828800 h 7719295"/>
                <a:gd name="connsiteX5" fmla="*/ 1257300 w 7759700"/>
                <a:gd name="connsiteY5" fmla="*/ 1854200 h 7719295"/>
                <a:gd name="connsiteX6" fmla="*/ 1511300 w 7759700"/>
                <a:gd name="connsiteY6" fmla="*/ 1714500 h 7719295"/>
                <a:gd name="connsiteX7" fmla="*/ 1511300 w 7759700"/>
                <a:gd name="connsiteY7" fmla="*/ 1714500 h 7719295"/>
                <a:gd name="connsiteX8" fmla="*/ 1676400 w 7759700"/>
                <a:gd name="connsiteY8" fmla="*/ 1701800 h 7719295"/>
                <a:gd name="connsiteX9" fmla="*/ 2006600 w 7759700"/>
                <a:gd name="connsiteY9" fmla="*/ 1651000 h 7719295"/>
                <a:gd name="connsiteX10" fmla="*/ 2095500 w 7759700"/>
                <a:gd name="connsiteY10" fmla="*/ 1612900 h 7719295"/>
                <a:gd name="connsiteX11" fmla="*/ 2095500 w 7759700"/>
                <a:gd name="connsiteY11" fmla="*/ 1562100 h 7719295"/>
                <a:gd name="connsiteX12" fmla="*/ 2057400 w 7759700"/>
                <a:gd name="connsiteY12" fmla="*/ 1562100 h 7719295"/>
                <a:gd name="connsiteX13" fmla="*/ 1993900 w 7759700"/>
                <a:gd name="connsiteY13" fmla="*/ 1435100 h 7719295"/>
                <a:gd name="connsiteX14" fmla="*/ 2133600 w 7759700"/>
                <a:gd name="connsiteY14" fmla="*/ 1333500 h 7719295"/>
                <a:gd name="connsiteX15" fmla="*/ 2070100 w 7759700"/>
                <a:gd name="connsiteY15" fmla="*/ 1320800 h 7719295"/>
                <a:gd name="connsiteX16" fmla="*/ 1981200 w 7759700"/>
                <a:gd name="connsiteY16" fmla="*/ 1320800 h 7719295"/>
                <a:gd name="connsiteX17" fmla="*/ 1968500 w 7759700"/>
                <a:gd name="connsiteY17" fmla="*/ 1244600 h 7719295"/>
                <a:gd name="connsiteX18" fmla="*/ 2120900 w 7759700"/>
                <a:gd name="connsiteY18" fmla="*/ 1244600 h 7719295"/>
                <a:gd name="connsiteX19" fmla="*/ 2171700 w 7759700"/>
                <a:gd name="connsiteY19" fmla="*/ 1219200 h 7719295"/>
                <a:gd name="connsiteX20" fmla="*/ 2108200 w 7759700"/>
                <a:gd name="connsiteY20" fmla="*/ 1130300 h 7719295"/>
                <a:gd name="connsiteX21" fmla="*/ 2120900 w 7759700"/>
                <a:gd name="connsiteY21" fmla="*/ 1066800 h 7719295"/>
                <a:gd name="connsiteX22" fmla="*/ 2222500 w 7759700"/>
                <a:gd name="connsiteY22" fmla="*/ 1016000 h 7719295"/>
                <a:gd name="connsiteX23" fmla="*/ 2362200 w 7759700"/>
                <a:gd name="connsiteY23" fmla="*/ 1066800 h 7719295"/>
                <a:gd name="connsiteX24" fmla="*/ 2400300 w 7759700"/>
                <a:gd name="connsiteY24" fmla="*/ 1117600 h 7719295"/>
                <a:gd name="connsiteX25" fmla="*/ 2362200 w 7759700"/>
                <a:gd name="connsiteY25" fmla="*/ 1193800 h 7719295"/>
                <a:gd name="connsiteX26" fmla="*/ 2362200 w 7759700"/>
                <a:gd name="connsiteY26" fmla="*/ 1447800 h 7719295"/>
                <a:gd name="connsiteX27" fmla="*/ 2628900 w 7759700"/>
                <a:gd name="connsiteY27" fmla="*/ 1676400 h 7719295"/>
                <a:gd name="connsiteX28" fmla="*/ 3073400 w 7759700"/>
                <a:gd name="connsiteY28" fmla="*/ 1638300 h 7719295"/>
                <a:gd name="connsiteX29" fmla="*/ 2971800 w 7759700"/>
                <a:gd name="connsiteY29" fmla="*/ 1435100 h 7719295"/>
                <a:gd name="connsiteX30" fmla="*/ 2806700 w 7759700"/>
                <a:gd name="connsiteY30" fmla="*/ 1485900 h 7719295"/>
                <a:gd name="connsiteX31" fmla="*/ 2768600 w 7759700"/>
                <a:gd name="connsiteY31" fmla="*/ 1435100 h 7719295"/>
                <a:gd name="connsiteX32" fmla="*/ 2933700 w 7759700"/>
                <a:gd name="connsiteY32" fmla="*/ 1384300 h 7719295"/>
                <a:gd name="connsiteX33" fmla="*/ 2870200 w 7759700"/>
                <a:gd name="connsiteY33" fmla="*/ 1270000 h 7719295"/>
                <a:gd name="connsiteX34" fmla="*/ 2730500 w 7759700"/>
                <a:gd name="connsiteY34" fmla="*/ 1320800 h 7719295"/>
                <a:gd name="connsiteX35" fmla="*/ 2705100 w 7759700"/>
                <a:gd name="connsiteY35" fmla="*/ 1270000 h 7719295"/>
                <a:gd name="connsiteX36" fmla="*/ 2832100 w 7759700"/>
                <a:gd name="connsiteY36" fmla="*/ 1219200 h 7719295"/>
                <a:gd name="connsiteX37" fmla="*/ 2781300 w 7759700"/>
                <a:gd name="connsiteY37" fmla="*/ 1155700 h 7719295"/>
                <a:gd name="connsiteX38" fmla="*/ 2641600 w 7759700"/>
                <a:gd name="connsiteY38" fmla="*/ 1181100 h 7719295"/>
                <a:gd name="connsiteX39" fmla="*/ 2641600 w 7759700"/>
                <a:gd name="connsiteY39" fmla="*/ 1155700 h 7719295"/>
                <a:gd name="connsiteX40" fmla="*/ 2768600 w 7759700"/>
                <a:gd name="connsiteY40" fmla="*/ 1092200 h 7719295"/>
                <a:gd name="connsiteX41" fmla="*/ 2692400 w 7759700"/>
                <a:gd name="connsiteY41" fmla="*/ 1003300 h 7719295"/>
                <a:gd name="connsiteX42" fmla="*/ 2514600 w 7759700"/>
                <a:gd name="connsiteY42" fmla="*/ 1041400 h 7719295"/>
                <a:gd name="connsiteX43" fmla="*/ 2514600 w 7759700"/>
                <a:gd name="connsiteY43" fmla="*/ 1104900 h 7719295"/>
                <a:gd name="connsiteX44" fmla="*/ 2463800 w 7759700"/>
                <a:gd name="connsiteY44" fmla="*/ 1104900 h 7719295"/>
                <a:gd name="connsiteX45" fmla="*/ 2336800 w 7759700"/>
                <a:gd name="connsiteY45" fmla="*/ 1028700 h 7719295"/>
                <a:gd name="connsiteX46" fmla="*/ 2400300 w 7759700"/>
                <a:gd name="connsiteY46" fmla="*/ 952500 h 7719295"/>
                <a:gd name="connsiteX47" fmla="*/ 2463800 w 7759700"/>
                <a:gd name="connsiteY47" fmla="*/ 965200 h 7719295"/>
                <a:gd name="connsiteX48" fmla="*/ 2616200 w 7759700"/>
                <a:gd name="connsiteY48" fmla="*/ 876300 h 7719295"/>
                <a:gd name="connsiteX49" fmla="*/ 2590800 w 7759700"/>
                <a:gd name="connsiteY49" fmla="*/ 812800 h 7719295"/>
                <a:gd name="connsiteX50" fmla="*/ 2654300 w 7759700"/>
                <a:gd name="connsiteY50" fmla="*/ 787400 h 7719295"/>
                <a:gd name="connsiteX51" fmla="*/ 2692400 w 7759700"/>
                <a:gd name="connsiteY51" fmla="*/ 812800 h 7719295"/>
                <a:gd name="connsiteX52" fmla="*/ 2933700 w 7759700"/>
                <a:gd name="connsiteY52" fmla="*/ 812800 h 7719295"/>
                <a:gd name="connsiteX53" fmla="*/ 2908300 w 7759700"/>
                <a:gd name="connsiteY53" fmla="*/ 749300 h 7719295"/>
                <a:gd name="connsiteX54" fmla="*/ 2959100 w 7759700"/>
                <a:gd name="connsiteY54" fmla="*/ 660400 h 7719295"/>
                <a:gd name="connsiteX55" fmla="*/ 3048000 w 7759700"/>
                <a:gd name="connsiteY55" fmla="*/ 660400 h 7719295"/>
                <a:gd name="connsiteX56" fmla="*/ 3302000 w 7759700"/>
                <a:gd name="connsiteY56" fmla="*/ 635000 h 7719295"/>
                <a:gd name="connsiteX57" fmla="*/ 3454400 w 7759700"/>
                <a:gd name="connsiteY57" fmla="*/ 622300 h 7719295"/>
                <a:gd name="connsiteX58" fmla="*/ 3454400 w 7759700"/>
                <a:gd name="connsiteY58" fmla="*/ 622300 h 7719295"/>
                <a:gd name="connsiteX59" fmla="*/ 3454400 w 7759700"/>
                <a:gd name="connsiteY59" fmla="*/ 546100 h 7719295"/>
                <a:gd name="connsiteX60" fmla="*/ 3530600 w 7759700"/>
                <a:gd name="connsiteY60" fmla="*/ 546100 h 7719295"/>
                <a:gd name="connsiteX61" fmla="*/ 3517900 w 7759700"/>
                <a:gd name="connsiteY61" fmla="*/ 711200 h 7719295"/>
                <a:gd name="connsiteX62" fmla="*/ 3365500 w 7759700"/>
                <a:gd name="connsiteY62" fmla="*/ 723900 h 7719295"/>
                <a:gd name="connsiteX63" fmla="*/ 3187700 w 7759700"/>
                <a:gd name="connsiteY63" fmla="*/ 800100 h 7719295"/>
                <a:gd name="connsiteX64" fmla="*/ 3213100 w 7759700"/>
                <a:gd name="connsiteY64" fmla="*/ 1092200 h 7719295"/>
                <a:gd name="connsiteX65" fmla="*/ 3822700 w 7759700"/>
                <a:gd name="connsiteY65" fmla="*/ 1041400 h 7719295"/>
                <a:gd name="connsiteX66" fmla="*/ 3797300 w 7759700"/>
                <a:gd name="connsiteY66" fmla="*/ 901700 h 7719295"/>
                <a:gd name="connsiteX67" fmla="*/ 3657600 w 7759700"/>
                <a:gd name="connsiteY67" fmla="*/ 876300 h 7719295"/>
                <a:gd name="connsiteX68" fmla="*/ 3644900 w 7759700"/>
                <a:gd name="connsiteY68" fmla="*/ 838200 h 7719295"/>
                <a:gd name="connsiteX69" fmla="*/ 3797300 w 7759700"/>
                <a:gd name="connsiteY69" fmla="*/ 863600 h 7719295"/>
                <a:gd name="connsiteX70" fmla="*/ 3797300 w 7759700"/>
                <a:gd name="connsiteY70" fmla="*/ 749300 h 7719295"/>
                <a:gd name="connsiteX71" fmla="*/ 3568700 w 7759700"/>
                <a:gd name="connsiteY71" fmla="*/ 698500 h 7719295"/>
                <a:gd name="connsiteX72" fmla="*/ 3581400 w 7759700"/>
                <a:gd name="connsiteY72" fmla="*/ 609600 h 7719295"/>
                <a:gd name="connsiteX73" fmla="*/ 3759200 w 7759700"/>
                <a:gd name="connsiteY73" fmla="*/ 571500 h 7719295"/>
                <a:gd name="connsiteX74" fmla="*/ 3759200 w 7759700"/>
                <a:gd name="connsiteY74" fmla="*/ 444500 h 7719295"/>
                <a:gd name="connsiteX75" fmla="*/ 3733800 w 7759700"/>
                <a:gd name="connsiteY75" fmla="*/ 419100 h 7719295"/>
                <a:gd name="connsiteX76" fmla="*/ 3848100 w 7759700"/>
                <a:gd name="connsiteY76" fmla="*/ 355600 h 7719295"/>
                <a:gd name="connsiteX77" fmla="*/ 3860800 w 7759700"/>
                <a:gd name="connsiteY77" fmla="*/ 571500 h 7719295"/>
                <a:gd name="connsiteX78" fmla="*/ 4343400 w 7759700"/>
                <a:gd name="connsiteY78" fmla="*/ 571500 h 7719295"/>
                <a:gd name="connsiteX79" fmla="*/ 4330700 w 7759700"/>
                <a:gd name="connsiteY79" fmla="*/ 330200 h 7719295"/>
                <a:gd name="connsiteX80" fmla="*/ 4394200 w 7759700"/>
                <a:gd name="connsiteY80" fmla="*/ 330200 h 7719295"/>
                <a:gd name="connsiteX81" fmla="*/ 4419600 w 7759700"/>
                <a:gd name="connsiteY81" fmla="*/ 457200 h 7719295"/>
                <a:gd name="connsiteX82" fmla="*/ 4584700 w 7759700"/>
                <a:gd name="connsiteY82" fmla="*/ 444500 h 7719295"/>
                <a:gd name="connsiteX83" fmla="*/ 4686300 w 7759700"/>
                <a:gd name="connsiteY83" fmla="*/ 342900 h 7719295"/>
                <a:gd name="connsiteX84" fmla="*/ 4711700 w 7759700"/>
                <a:gd name="connsiteY84" fmla="*/ 647700 h 7719295"/>
                <a:gd name="connsiteX85" fmla="*/ 4864100 w 7759700"/>
                <a:gd name="connsiteY85" fmla="*/ 469900 h 7719295"/>
                <a:gd name="connsiteX86" fmla="*/ 5067300 w 7759700"/>
                <a:gd name="connsiteY86" fmla="*/ 596900 h 7719295"/>
                <a:gd name="connsiteX87" fmla="*/ 4876800 w 7759700"/>
                <a:gd name="connsiteY87" fmla="*/ 723900 h 7719295"/>
                <a:gd name="connsiteX88" fmla="*/ 5016500 w 7759700"/>
                <a:gd name="connsiteY88" fmla="*/ 889000 h 7719295"/>
                <a:gd name="connsiteX89" fmla="*/ 5156200 w 7759700"/>
                <a:gd name="connsiteY89" fmla="*/ 736600 h 7719295"/>
                <a:gd name="connsiteX90" fmla="*/ 5168900 w 7759700"/>
                <a:gd name="connsiteY90" fmla="*/ 762000 h 7719295"/>
                <a:gd name="connsiteX91" fmla="*/ 5105400 w 7759700"/>
                <a:gd name="connsiteY91" fmla="*/ 1016000 h 7719295"/>
                <a:gd name="connsiteX92" fmla="*/ 5181600 w 7759700"/>
                <a:gd name="connsiteY92" fmla="*/ 1054100 h 7719295"/>
                <a:gd name="connsiteX93" fmla="*/ 5181600 w 7759700"/>
                <a:gd name="connsiteY93" fmla="*/ 1054100 h 7719295"/>
                <a:gd name="connsiteX94" fmla="*/ 5257800 w 7759700"/>
                <a:gd name="connsiteY94" fmla="*/ 800100 h 7719295"/>
                <a:gd name="connsiteX95" fmla="*/ 5448300 w 7759700"/>
                <a:gd name="connsiteY95" fmla="*/ 825500 h 7719295"/>
                <a:gd name="connsiteX96" fmla="*/ 5549900 w 7759700"/>
                <a:gd name="connsiteY96" fmla="*/ 673100 h 7719295"/>
                <a:gd name="connsiteX97" fmla="*/ 5549900 w 7759700"/>
                <a:gd name="connsiteY97" fmla="*/ 673100 h 7719295"/>
                <a:gd name="connsiteX98" fmla="*/ 5689600 w 7759700"/>
                <a:gd name="connsiteY98" fmla="*/ 647700 h 7719295"/>
                <a:gd name="connsiteX99" fmla="*/ 5461000 w 7759700"/>
                <a:gd name="connsiteY99" fmla="*/ 965200 h 7719295"/>
                <a:gd name="connsiteX100" fmla="*/ 5194300 w 7759700"/>
                <a:gd name="connsiteY100" fmla="*/ 1054100 h 7719295"/>
                <a:gd name="connsiteX101" fmla="*/ 5219700 w 7759700"/>
                <a:gd name="connsiteY101" fmla="*/ 1130300 h 7719295"/>
                <a:gd name="connsiteX102" fmla="*/ 5549900 w 7759700"/>
                <a:gd name="connsiteY102" fmla="*/ 1041400 h 7719295"/>
                <a:gd name="connsiteX103" fmla="*/ 5740400 w 7759700"/>
                <a:gd name="connsiteY103" fmla="*/ 698500 h 7719295"/>
                <a:gd name="connsiteX104" fmla="*/ 5842000 w 7759700"/>
                <a:gd name="connsiteY104" fmla="*/ 850900 h 7719295"/>
                <a:gd name="connsiteX105" fmla="*/ 5981700 w 7759700"/>
                <a:gd name="connsiteY105" fmla="*/ 927100 h 7719295"/>
                <a:gd name="connsiteX106" fmla="*/ 6337300 w 7759700"/>
                <a:gd name="connsiteY106" fmla="*/ 787400 h 7719295"/>
                <a:gd name="connsiteX107" fmla="*/ 7099300 w 7759700"/>
                <a:gd name="connsiteY107" fmla="*/ 304800 h 7719295"/>
                <a:gd name="connsiteX108" fmla="*/ 7404100 w 7759700"/>
                <a:gd name="connsiteY108" fmla="*/ 266700 h 7719295"/>
                <a:gd name="connsiteX109" fmla="*/ 7645400 w 7759700"/>
                <a:gd name="connsiteY109" fmla="*/ 0 h 7719295"/>
                <a:gd name="connsiteX110" fmla="*/ 7759700 w 7759700"/>
                <a:gd name="connsiteY110" fmla="*/ 0 h 7719295"/>
                <a:gd name="connsiteX111" fmla="*/ 7620000 w 7759700"/>
                <a:gd name="connsiteY111" fmla="*/ 38100 h 7719295"/>
                <a:gd name="connsiteX112" fmla="*/ 7442200 w 7759700"/>
                <a:gd name="connsiteY112" fmla="*/ 266700 h 7719295"/>
                <a:gd name="connsiteX113" fmla="*/ 7061200 w 7759700"/>
                <a:gd name="connsiteY113" fmla="*/ 368300 h 7719295"/>
                <a:gd name="connsiteX114" fmla="*/ 6807200 w 7759700"/>
                <a:gd name="connsiteY114" fmla="*/ 584200 h 7719295"/>
                <a:gd name="connsiteX115" fmla="*/ 6540500 w 7759700"/>
                <a:gd name="connsiteY115" fmla="*/ 762000 h 7719295"/>
                <a:gd name="connsiteX116" fmla="*/ 6210300 w 7759700"/>
                <a:gd name="connsiteY116" fmla="*/ 965200 h 7719295"/>
                <a:gd name="connsiteX117" fmla="*/ 5778500 w 7759700"/>
                <a:gd name="connsiteY117" fmla="*/ 1155700 h 7719295"/>
                <a:gd name="connsiteX118" fmla="*/ 5829300 w 7759700"/>
                <a:gd name="connsiteY118" fmla="*/ 1244600 h 7719295"/>
                <a:gd name="connsiteX119" fmla="*/ 6096000 w 7759700"/>
                <a:gd name="connsiteY119" fmla="*/ 1117600 h 7719295"/>
                <a:gd name="connsiteX120" fmla="*/ 6083300 w 7759700"/>
                <a:gd name="connsiteY120" fmla="*/ 1168400 h 7719295"/>
                <a:gd name="connsiteX121" fmla="*/ 5905500 w 7759700"/>
                <a:gd name="connsiteY121" fmla="*/ 1282700 h 7719295"/>
                <a:gd name="connsiteX122" fmla="*/ 5905500 w 7759700"/>
                <a:gd name="connsiteY122" fmla="*/ 1371600 h 7719295"/>
                <a:gd name="connsiteX123" fmla="*/ 5892800 w 7759700"/>
                <a:gd name="connsiteY123" fmla="*/ 1473200 h 7719295"/>
                <a:gd name="connsiteX124" fmla="*/ 5753100 w 7759700"/>
                <a:gd name="connsiteY124" fmla="*/ 1498600 h 7719295"/>
                <a:gd name="connsiteX125" fmla="*/ 5816600 w 7759700"/>
                <a:gd name="connsiteY125" fmla="*/ 1320800 h 7719295"/>
                <a:gd name="connsiteX126" fmla="*/ 5702300 w 7759700"/>
                <a:gd name="connsiteY126" fmla="*/ 1219200 h 7719295"/>
                <a:gd name="connsiteX127" fmla="*/ 5448300 w 7759700"/>
                <a:gd name="connsiteY127" fmla="*/ 1295400 h 7719295"/>
                <a:gd name="connsiteX128" fmla="*/ 5422900 w 7759700"/>
                <a:gd name="connsiteY128" fmla="*/ 1397000 h 7719295"/>
                <a:gd name="connsiteX129" fmla="*/ 5651500 w 7759700"/>
                <a:gd name="connsiteY129" fmla="*/ 1460500 h 7719295"/>
                <a:gd name="connsiteX130" fmla="*/ 5562600 w 7759700"/>
                <a:gd name="connsiteY130" fmla="*/ 1524000 h 7719295"/>
                <a:gd name="connsiteX131" fmla="*/ 5283200 w 7759700"/>
                <a:gd name="connsiteY131" fmla="*/ 1460500 h 7719295"/>
                <a:gd name="connsiteX132" fmla="*/ 5168900 w 7759700"/>
                <a:gd name="connsiteY132" fmla="*/ 1574800 h 7719295"/>
                <a:gd name="connsiteX133" fmla="*/ 5270500 w 7759700"/>
                <a:gd name="connsiteY133" fmla="*/ 1778000 h 7719295"/>
                <a:gd name="connsiteX134" fmla="*/ 5511800 w 7759700"/>
                <a:gd name="connsiteY134" fmla="*/ 1790700 h 7719295"/>
                <a:gd name="connsiteX135" fmla="*/ 5689600 w 7759700"/>
                <a:gd name="connsiteY135" fmla="*/ 1574800 h 7719295"/>
                <a:gd name="connsiteX136" fmla="*/ 5600700 w 7759700"/>
                <a:gd name="connsiteY136" fmla="*/ 1549400 h 7719295"/>
                <a:gd name="connsiteX137" fmla="*/ 5664200 w 7759700"/>
                <a:gd name="connsiteY137" fmla="*/ 1473200 h 7719295"/>
                <a:gd name="connsiteX138" fmla="*/ 5753100 w 7759700"/>
                <a:gd name="connsiteY138" fmla="*/ 1549400 h 7719295"/>
                <a:gd name="connsiteX139" fmla="*/ 5892800 w 7759700"/>
                <a:gd name="connsiteY139" fmla="*/ 1524000 h 7719295"/>
                <a:gd name="connsiteX140" fmla="*/ 6096000 w 7759700"/>
                <a:gd name="connsiteY140" fmla="*/ 1498600 h 7719295"/>
                <a:gd name="connsiteX141" fmla="*/ 6324600 w 7759700"/>
                <a:gd name="connsiteY141" fmla="*/ 1257300 h 7719295"/>
                <a:gd name="connsiteX142" fmla="*/ 6515100 w 7759700"/>
                <a:gd name="connsiteY142" fmla="*/ 1130300 h 7719295"/>
                <a:gd name="connsiteX143" fmla="*/ 6692900 w 7759700"/>
                <a:gd name="connsiteY143" fmla="*/ 1104900 h 7719295"/>
                <a:gd name="connsiteX144" fmla="*/ 6502400 w 7759700"/>
                <a:gd name="connsiteY144" fmla="*/ 1181100 h 7719295"/>
                <a:gd name="connsiteX145" fmla="*/ 6438900 w 7759700"/>
                <a:gd name="connsiteY145" fmla="*/ 1308100 h 7719295"/>
                <a:gd name="connsiteX146" fmla="*/ 6286500 w 7759700"/>
                <a:gd name="connsiteY146" fmla="*/ 1409700 h 7719295"/>
                <a:gd name="connsiteX147" fmla="*/ 6108700 w 7759700"/>
                <a:gd name="connsiteY147" fmla="*/ 1587500 h 7719295"/>
                <a:gd name="connsiteX148" fmla="*/ 6096000 w 7759700"/>
                <a:gd name="connsiteY148" fmla="*/ 1676400 h 7719295"/>
                <a:gd name="connsiteX149" fmla="*/ 6235700 w 7759700"/>
                <a:gd name="connsiteY149" fmla="*/ 1651000 h 7719295"/>
                <a:gd name="connsiteX150" fmla="*/ 6362700 w 7759700"/>
                <a:gd name="connsiteY150" fmla="*/ 1714500 h 7719295"/>
                <a:gd name="connsiteX151" fmla="*/ 6464300 w 7759700"/>
                <a:gd name="connsiteY151" fmla="*/ 1905000 h 7719295"/>
                <a:gd name="connsiteX152" fmla="*/ 6477000 w 7759700"/>
                <a:gd name="connsiteY152" fmla="*/ 2133600 h 7719295"/>
                <a:gd name="connsiteX153" fmla="*/ 6388100 w 7759700"/>
                <a:gd name="connsiteY153" fmla="*/ 2260600 h 7719295"/>
                <a:gd name="connsiteX154" fmla="*/ 6362700 w 7759700"/>
                <a:gd name="connsiteY154" fmla="*/ 2019300 h 7719295"/>
                <a:gd name="connsiteX155" fmla="*/ 6299200 w 7759700"/>
                <a:gd name="connsiteY155" fmla="*/ 1828800 h 7719295"/>
                <a:gd name="connsiteX156" fmla="*/ 6146800 w 7759700"/>
                <a:gd name="connsiteY156" fmla="*/ 1790700 h 7719295"/>
                <a:gd name="connsiteX157" fmla="*/ 5981700 w 7759700"/>
                <a:gd name="connsiteY157" fmla="*/ 1803400 h 7719295"/>
                <a:gd name="connsiteX158" fmla="*/ 5905500 w 7759700"/>
                <a:gd name="connsiteY158" fmla="*/ 1765300 h 7719295"/>
                <a:gd name="connsiteX159" fmla="*/ 5575300 w 7759700"/>
                <a:gd name="connsiteY159" fmla="*/ 1905000 h 7719295"/>
                <a:gd name="connsiteX160" fmla="*/ 5626100 w 7759700"/>
                <a:gd name="connsiteY160" fmla="*/ 2044700 h 7719295"/>
                <a:gd name="connsiteX161" fmla="*/ 5664200 w 7759700"/>
                <a:gd name="connsiteY161" fmla="*/ 2032000 h 7719295"/>
                <a:gd name="connsiteX162" fmla="*/ 5842000 w 7759700"/>
                <a:gd name="connsiteY162" fmla="*/ 1943100 h 7719295"/>
                <a:gd name="connsiteX163" fmla="*/ 5867400 w 7759700"/>
                <a:gd name="connsiteY163" fmla="*/ 1968500 h 7719295"/>
                <a:gd name="connsiteX164" fmla="*/ 5753100 w 7759700"/>
                <a:gd name="connsiteY164" fmla="*/ 2070100 h 7719295"/>
                <a:gd name="connsiteX165" fmla="*/ 5803900 w 7759700"/>
                <a:gd name="connsiteY165" fmla="*/ 2146300 h 7719295"/>
                <a:gd name="connsiteX166" fmla="*/ 5969000 w 7759700"/>
                <a:gd name="connsiteY166" fmla="*/ 2133600 h 7719295"/>
                <a:gd name="connsiteX167" fmla="*/ 6007100 w 7759700"/>
                <a:gd name="connsiteY167" fmla="*/ 2222500 h 7719295"/>
                <a:gd name="connsiteX168" fmla="*/ 6197600 w 7759700"/>
                <a:gd name="connsiteY168" fmla="*/ 2184400 h 7719295"/>
                <a:gd name="connsiteX169" fmla="*/ 6159500 w 7759700"/>
                <a:gd name="connsiteY169" fmla="*/ 2336800 h 7719295"/>
                <a:gd name="connsiteX170" fmla="*/ 6096000 w 7759700"/>
                <a:gd name="connsiteY170" fmla="*/ 2374900 h 7719295"/>
                <a:gd name="connsiteX171" fmla="*/ 6070600 w 7759700"/>
                <a:gd name="connsiteY171" fmla="*/ 2298700 h 7719295"/>
                <a:gd name="connsiteX172" fmla="*/ 5600700 w 7759700"/>
                <a:gd name="connsiteY172" fmla="*/ 2247900 h 7719295"/>
                <a:gd name="connsiteX173" fmla="*/ 5715000 w 7759700"/>
                <a:gd name="connsiteY173" fmla="*/ 2413000 h 7719295"/>
                <a:gd name="connsiteX174" fmla="*/ 6337300 w 7759700"/>
                <a:gd name="connsiteY174" fmla="*/ 2413000 h 7719295"/>
                <a:gd name="connsiteX175" fmla="*/ 6985000 w 7759700"/>
                <a:gd name="connsiteY175" fmla="*/ 2667000 h 7719295"/>
                <a:gd name="connsiteX176" fmla="*/ 6413500 w 7759700"/>
                <a:gd name="connsiteY176" fmla="*/ 2514600 h 7719295"/>
                <a:gd name="connsiteX177" fmla="*/ 6248400 w 7759700"/>
                <a:gd name="connsiteY177" fmla="*/ 2527300 h 7719295"/>
                <a:gd name="connsiteX178" fmla="*/ 6375400 w 7759700"/>
                <a:gd name="connsiteY178" fmla="*/ 2616200 h 7719295"/>
                <a:gd name="connsiteX179" fmla="*/ 6350000 w 7759700"/>
                <a:gd name="connsiteY179" fmla="*/ 2717800 h 7719295"/>
                <a:gd name="connsiteX180" fmla="*/ 6032500 w 7759700"/>
                <a:gd name="connsiteY180" fmla="*/ 2552700 h 7719295"/>
                <a:gd name="connsiteX181" fmla="*/ 6070600 w 7759700"/>
                <a:gd name="connsiteY181" fmla="*/ 2794000 h 7719295"/>
                <a:gd name="connsiteX182" fmla="*/ 6273800 w 7759700"/>
                <a:gd name="connsiteY182" fmla="*/ 2844800 h 7719295"/>
                <a:gd name="connsiteX183" fmla="*/ 6540500 w 7759700"/>
                <a:gd name="connsiteY183" fmla="*/ 2844800 h 7719295"/>
                <a:gd name="connsiteX184" fmla="*/ 6629400 w 7759700"/>
                <a:gd name="connsiteY184" fmla="*/ 2857500 h 7719295"/>
                <a:gd name="connsiteX185" fmla="*/ 6591300 w 7759700"/>
                <a:gd name="connsiteY185" fmla="*/ 2933700 h 7719295"/>
                <a:gd name="connsiteX186" fmla="*/ 6426200 w 7759700"/>
                <a:gd name="connsiteY186" fmla="*/ 2984500 h 7719295"/>
                <a:gd name="connsiteX187" fmla="*/ 6489700 w 7759700"/>
                <a:gd name="connsiteY187" fmla="*/ 3111500 h 7719295"/>
                <a:gd name="connsiteX188" fmla="*/ 6451600 w 7759700"/>
                <a:gd name="connsiteY188" fmla="*/ 3238500 h 7719295"/>
                <a:gd name="connsiteX189" fmla="*/ 6540500 w 7759700"/>
                <a:gd name="connsiteY189" fmla="*/ 3302000 h 7719295"/>
                <a:gd name="connsiteX190" fmla="*/ 6464300 w 7759700"/>
                <a:gd name="connsiteY190" fmla="*/ 3327400 h 7719295"/>
                <a:gd name="connsiteX191" fmla="*/ 6362700 w 7759700"/>
                <a:gd name="connsiteY191" fmla="*/ 3289300 h 7719295"/>
                <a:gd name="connsiteX192" fmla="*/ 6324600 w 7759700"/>
                <a:gd name="connsiteY192" fmla="*/ 2984500 h 7719295"/>
                <a:gd name="connsiteX193" fmla="*/ 6070600 w 7759700"/>
                <a:gd name="connsiteY193" fmla="*/ 2908300 h 7719295"/>
                <a:gd name="connsiteX194" fmla="*/ 6146800 w 7759700"/>
                <a:gd name="connsiteY194" fmla="*/ 3251200 h 7719295"/>
                <a:gd name="connsiteX195" fmla="*/ 5969000 w 7759700"/>
                <a:gd name="connsiteY195" fmla="*/ 3263900 h 7719295"/>
                <a:gd name="connsiteX196" fmla="*/ 5892800 w 7759700"/>
                <a:gd name="connsiteY196" fmla="*/ 2781300 h 7719295"/>
                <a:gd name="connsiteX197" fmla="*/ 5689600 w 7759700"/>
                <a:gd name="connsiteY197" fmla="*/ 2679700 h 7719295"/>
                <a:gd name="connsiteX198" fmla="*/ 5791200 w 7759700"/>
                <a:gd name="connsiteY198" fmla="*/ 3441700 h 7719295"/>
                <a:gd name="connsiteX199" fmla="*/ 6070600 w 7759700"/>
                <a:gd name="connsiteY199" fmla="*/ 3429000 h 7719295"/>
                <a:gd name="connsiteX200" fmla="*/ 6388100 w 7759700"/>
                <a:gd name="connsiteY200" fmla="*/ 3479800 h 7719295"/>
                <a:gd name="connsiteX201" fmla="*/ 6324600 w 7759700"/>
                <a:gd name="connsiteY201" fmla="*/ 3606800 h 7719295"/>
                <a:gd name="connsiteX202" fmla="*/ 6159500 w 7759700"/>
                <a:gd name="connsiteY202" fmla="*/ 3581400 h 7719295"/>
                <a:gd name="connsiteX203" fmla="*/ 6007100 w 7759700"/>
                <a:gd name="connsiteY203" fmla="*/ 3886200 h 7719295"/>
                <a:gd name="connsiteX204" fmla="*/ 5829300 w 7759700"/>
                <a:gd name="connsiteY204" fmla="*/ 3822700 h 7719295"/>
                <a:gd name="connsiteX205" fmla="*/ 5905500 w 7759700"/>
                <a:gd name="connsiteY205" fmla="*/ 3657600 h 7719295"/>
                <a:gd name="connsiteX206" fmla="*/ 5791200 w 7759700"/>
                <a:gd name="connsiteY206" fmla="*/ 3568700 h 7719295"/>
                <a:gd name="connsiteX207" fmla="*/ 5600700 w 7759700"/>
                <a:gd name="connsiteY207" fmla="*/ 3898900 h 7719295"/>
                <a:gd name="connsiteX208" fmla="*/ 5727700 w 7759700"/>
                <a:gd name="connsiteY208" fmla="*/ 4000500 h 7719295"/>
                <a:gd name="connsiteX209" fmla="*/ 5994400 w 7759700"/>
                <a:gd name="connsiteY209" fmla="*/ 4165600 h 7719295"/>
                <a:gd name="connsiteX210" fmla="*/ 5943600 w 7759700"/>
                <a:gd name="connsiteY210" fmla="*/ 4241800 h 7719295"/>
                <a:gd name="connsiteX211" fmla="*/ 5829300 w 7759700"/>
                <a:gd name="connsiteY211" fmla="*/ 4203700 h 7719295"/>
                <a:gd name="connsiteX212" fmla="*/ 5676900 w 7759700"/>
                <a:gd name="connsiteY212" fmla="*/ 4305300 h 7719295"/>
                <a:gd name="connsiteX213" fmla="*/ 5613400 w 7759700"/>
                <a:gd name="connsiteY213" fmla="*/ 4267200 h 7719295"/>
                <a:gd name="connsiteX214" fmla="*/ 5664200 w 7759700"/>
                <a:gd name="connsiteY214" fmla="*/ 4114800 h 7719295"/>
                <a:gd name="connsiteX215" fmla="*/ 5537200 w 7759700"/>
                <a:gd name="connsiteY215" fmla="*/ 4000500 h 7719295"/>
                <a:gd name="connsiteX216" fmla="*/ 5461000 w 7759700"/>
                <a:gd name="connsiteY216" fmla="*/ 4178300 h 7719295"/>
                <a:gd name="connsiteX217" fmla="*/ 5613400 w 7759700"/>
                <a:gd name="connsiteY217" fmla="*/ 4356100 h 7719295"/>
                <a:gd name="connsiteX218" fmla="*/ 5448300 w 7759700"/>
                <a:gd name="connsiteY218" fmla="*/ 4483100 h 7719295"/>
                <a:gd name="connsiteX219" fmla="*/ 5346700 w 7759700"/>
                <a:gd name="connsiteY219" fmla="*/ 4406900 h 7719295"/>
                <a:gd name="connsiteX220" fmla="*/ 5410200 w 7759700"/>
                <a:gd name="connsiteY220" fmla="*/ 4305300 h 7719295"/>
                <a:gd name="connsiteX221" fmla="*/ 5295900 w 7759700"/>
                <a:gd name="connsiteY221" fmla="*/ 4013200 h 7719295"/>
                <a:gd name="connsiteX222" fmla="*/ 5080000 w 7759700"/>
                <a:gd name="connsiteY222" fmla="*/ 4305300 h 7719295"/>
                <a:gd name="connsiteX223" fmla="*/ 5410200 w 7759700"/>
                <a:gd name="connsiteY223" fmla="*/ 4559300 h 7719295"/>
                <a:gd name="connsiteX224" fmla="*/ 5334000 w 7759700"/>
                <a:gd name="connsiteY224" fmla="*/ 4610100 h 7719295"/>
                <a:gd name="connsiteX225" fmla="*/ 5194300 w 7759700"/>
                <a:gd name="connsiteY225" fmla="*/ 4495800 h 7719295"/>
                <a:gd name="connsiteX226" fmla="*/ 5143500 w 7759700"/>
                <a:gd name="connsiteY226" fmla="*/ 4660900 h 7719295"/>
                <a:gd name="connsiteX227" fmla="*/ 5156200 w 7759700"/>
                <a:gd name="connsiteY227" fmla="*/ 4800600 h 7719295"/>
                <a:gd name="connsiteX228" fmla="*/ 5232400 w 7759700"/>
                <a:gd name="connsiteY228" fmla="*/ 4914900 h 7719295"/>
                <a:gd name="connsiteX229" fmla="*/ 5219700 w 7759700"/>
                <a:gd name="connsiteY229" fmla="*/ 5105400 h 7719295"/>
                <a:gd name="connsiteX230" fmla="*/ 5092700 w 7759700"/>
                <a:gd name="connsiteY230" fmla="*/ 5016500 h 7719295"/>
                <a:gd name="connsiteX231" fmla="*/ 5029200 w 7759700"/>
                <a:gd name="connsiteY231" fmla="*/ 5054600 h 7719295"/>
                <a:gd name="connsiteX232" fmla="*/ 5130800 w 7759700"/>
                <a:gd name="connsiteY232" fmla="*/ 5194300 h 7719295"/>
                <a:gd name="connsiteX233" fmla="*/ 5041900 w 7759700"/>
                <a:gd name="connsiteY233" fmla="*/ 5232400 h 7719295"/>
                <a:gd name="connsiteX234" fmla="*/ 4914900 w 7759700"/>
                <a:gd name="connsiteY234" fmla="*/ 5041900 h 7719295"/>
                <a:gd name="connsiteX235" fmla="*/ 4826000 w 7759700"/>
                <a:gd name="connsiteY235" fmla="*/ 5295900 h 7719295"/>
                <a:gd name="connsiteX236" fmla="*/ 4953000 w 7759700"/>
                <a:gd name="connsiteY236" fmla="*/ 5410200 h 7719295"/>
                <a:gd name="connsiteX237" fmla="*/ 4813300 w 7759700"/>
                <a:gd name="connsiteY237" fmla="*/ 5651500 h 7719295"/>
                <a:gd name="connsiteX238" fmla="*/ 4673600 w 7759700"/>
                <a:gd name="connsiteY238" fmla="*/ 5626100 h 7719295"/>
                <a:gd name="connsiteX239" fmla="*/ 4775200 w 7759700"/>
                <a:gd name="connsiteY239" fmla="*/ 5461000 h 7719295"/>
                <a:gd name="connsiteX240" fmla="*/ 4686300 w 7759700"/>
                <a:gd name="connsiteY240" fmla="*/ 5308600 h 7719295"/>
                <a:gd name="connsiteX241" fmla="*/ 4470400 w 7759700"/>
                <a:gd name="connsiteY241" fmla="*/ 5613400 h 7719295"/>
                <a:gd name="connsiteX242" fmla="*/ 4610100 w 7759700"/>
                <a:gd name="connsiteY242" fmla="*/ 5727700 h 7719295"/>
                <a:gd name="connsiteX243" fmla="*/ 4521200 w 7759700"/>
                <a:gd name="connsiteY243" fmla="*/ 5930900 h 7719295"/>
                <a:gd name="connsiteX244" fmla="*/ 4419600 w 7759700"/>
                <a:gd name="connsiteY244" fmla="*/ 5854700 h 7719295"/>
                <a:gd name="connsiteX245" fmla="*/ 4343400 w 7759700"/>
                <a:gd name="connsiteY245" fmla="*/ 5943600 h 7719295"/>
                <a:gd name="connsiteX246" fmla="*/ 4381500 w 7759700"/>
                <a:gd name="connsiteY246" fmla="*/ 5981700 h 7719295"/>
                <a:gd name="connsiteX247" fmla="*/ 4419600 w 7759700"/>
                <a:gd name="connsiteY247" fmla="*/ 5969000 h 7719295"/>
                <a:gd name="connsiteX248" fmla="*/ 4445000 w 7759700"/>
                <a:gd name="connsiteY248" fmla="*/ 6019800 h 7719295"/>
                <a:gd name="connsiteX249" fmla="*/ 4381500 w 7759700"/>
                <a:gd name="connsiteY249" fmla="*/ 6096000 h 7719295"/>
                <a:gd name="connsiteX250" fmla="*/ 4330700 w 7759700"/>
                <a:gd name="connsiteY250" fmla="*/ 6083300 h 7719295"/>
                <a:gd name="connsiteX251" fmla="*/ 4368800 w 7759700"/>
                <a:gd name="connsiteY251" fmla="*/ 6032500 h 7719295"/>
                <a:gd name="connsiteX252" fmla="*/ 4318000 w 7759700"/>
                <a:gd name="connsiteY252" fmla="*/ 5994400 h 7719295"/>
                <a:gd name="connsiteX253" fmla="*/ 4216400 w 7759700"/>
                <a:gd name="connsiteY253" fmla="*/ 6096000 h 7719295"/>
                <a:gd name="connsiteX254" fmla="*/ 4318000 w 7759700"/>
                <a:gd name="connsiteY254" fmla="*/ 6159500 h 7719295"/>
                <a:gd name="connsiteX255" fmla="*/ 4140200 w 7759700"/>
                <a:gd name="connsiteY255" fmla="*/ 6235700 h 7719295"/>
                <a:gd name="connsiteX256" fmla="*/ 4038600 w 7759700"/>
                <a:gd name="connsiteY256" fmla="*/ 6235700 h 7719295"/>
                <a:gd name="connsiteX257" fmla="*/ 3949700 w 7759700"/>
                <a:gd name="connsiteY257" fmla="*/ 6299200 h 7719295"/>
                <a:gd name="connsiteX258" fmla="*/ 3289300 w 7759700"/>
                <a:gd name="connsiteY258" fmla="*/ 5715000 h 7719295"/>
                <a:gd name="connsiteX259" fmla="*/ 3213100 w 7759700"/>
                <a:gd name="connsiteY259" fmla="*/ 5715000 h 7719295"/>
                <a:gd name="connsiteX260" fmla="*/ 2895600 w 7759700"/>
                <a:gd name="connsiteY260" fmla="*/ 5969000 h 7719295"/>
                <a:gd name="connsiteX261" fmla="*/ 2870200 w 7759700"/>
                <a:gd name="connsiteY261" fmla="*/ 5930900 h 7719295"/>
                <a:gd name="connsiteX262" fmla="*/ 3213100 w 7759700"/>
                <a:gd name="connsiteY262" fmla="*/ 5664200 h 7719295"/>
                <a:gd name="connsiteX263" fmla="*/ 3048000 w 7759700"/>
                <a:gd name="connsiteY263" fmla="*/ 5511800 h 7719295"/>
                <a:gd name="connsiteX264" fmla="*/ 2400300 w 7759700"/>
                <a:gd name="connsiteY264" fmla="*/ 6019800 h 7719295"/>
                <a:gd name="connsiteX265" fmla="*/ 2489200 w 7759700"/>
                <a:gd name="connsiteY265" fmla="*/ 6096000 h 7719295"/>
                <a:gd name="connsiteX266" fmla="*/ 2692400 w 7759700"/>
                <a:gd name="connsiteY266" fmla="*/ 5943600 h 7719295"/>
                <a:gd name="connsiteX267" fmla="*/ 2743200 w 7759700"/>
                <a:gd name="connsiteY267" fmla="*/ 6007100 h 7719295"/>
                <a:gd name="connsiteX268" fmla="*/ 2832100 w 7759700"/>
                <a:gd name="connsiteY268" fmla="*/ 5969000 h 7719295"/>
                <a:gd name="connsiteX269" fmla="*/ 2857500 w 7759700"/>
                <a:gd name="connsiteY269" fmla="*/ 6007100 h 7719295"/>
                <a:gd name="connsiteX270" fmla="*/ 2679700 w 7759700"/>
                <a:gd name="connsiteY270" fmla="*/ 6146800 h 7719295"/>
                <a:gd name="connsiteX271" fmla="*/ 2819400 w 7759700"/>
                <a:gd name="connsiteY271" fmla="*/ 6311900 h 7719295"/>
                <a:gd name="connsiteX272" fmla="*/ 3397250 w 7759700"/>
                <a:gd name="connsiteY272" fmla="*/ 5848350 h 7719295"/>
                <a:gd name="connsiteX273" fmla="*/ 3956050 w 7759700"/>
                <a:gd name="connsiteY273" fmla="*/ 6330950 h 7719295"/>
                <a:gd name="connsiteX274" fmla="*/ 3905250 w 7759700"/>
                <a:gd name="connsiteY274" fmla="*/ 6445250 h 7719295"/>
                <a:gd name="connsiteX275" fmla="*/ 3387725 w 7759700"/>
                <a:gd name="connsiteY275" fmla="*/ 6985000 h 7719295"/>
                <a:gd name="connsiteX276" fmla="*/ 3298825 w 7759700"/>
                <a:gd name="connsiteY276" fmla="*/ 6978649 h 7719295"/>
                <a:gd name="connsiteX277" fmla="*/ 3130550 w 7759700"/>
                <a:gd name="connsiteY277" fmla="*/ 7127874 h 7719295"/>
                <a:gd name="connsiteX278" fmla="*/ 2921000 w 7759700"/>
                <a:gd name="connsiteY278" fmla="*/ 7372349 h 7719295"/>
                <a:gd name="connsiteX279" fmla="*/ 2673350 w 7759700"/>
                <a:gd name="connsiteY279" fmla="*/ 7696199 h 7719295"/>
                <a:gd name="connsiteX280" fmla="*/ 2667000 w 7759700"/>
                <a:gd name="connsiteY280" fmla="*/ 7693023 h 7719295"/>
                <a:gd name="connsiteX0" fmla="*/ 0 w 7759700"/>
                <a:gd name="connsiteY0" fmla="*/ 2133600 h 7741499"/>
                <a:gd name="connsiteX1" fmla="*/ 279400 w 7759700"/>
                <a:gd name="connsiteY1" fmla="*/ 2070100 h 7741499"/>
                <a:gd name="connsiteX2" fmla="*/ 317500 w 7759700"/>
                <a:gd name="connsiteY2" fmla="*/ 2032000 h 7741499"/>
                <a:gd name="connsiteX3" fmla="*/ 711200 w 7759700"/>
                <a:gd name="connsiteY3" fmla="*/ 1943100 h 7741499"/>
                <a:gd name="connsiteX4" fmla="*/ 850900 w 7759700"/>
                <a:gd name="connsiteY4" fmla="*/ 1828800 h 7741499"/>
                <a:gd name="connsiteX5" fmla="*/ 1257300 w 7759700"/>
                <a:gd name="connsiteY5" fmla="*/ 1854200 h 7741499"/>
                <a:gd name="connsiteX6" fmla="*/ 1511300 w 7759700"/>
                <a:gd name="connsiteY6" fmla="*/ 1714500 h 7741499"/>
                <a:gd name="connsiteX7" fmla="*/ 1511300 w 7759700"/>
                <a:gd name="connsiteY7" fmla="*/ 1714500 h 7741499"/>
                <a:gd name="connsiteX8" fmla="*/ 1676400 w 7759700"/>
                <a:gd name="connsiteY8" fmla="*/ 1701800 h 7741499"/>
                <a:gd name="connsiteX9" fmla="*/ 2006600 w 7759700"/>
                <a:gd name="connsiteY9" fmla="*/ 1651000 h 7741499"/>
                <a:gd name="connsiteX10" fmla="*/ 2095500 w 7759700"/>
                <a:gd name="connsiteY10" fmla="*/ 1612900 h 7741499"/>
                <a:gd name="connsiteX11" fmla="*/ 2095500 w 7759700"/>
                <a:gd name="connsiteY11" fmla="*/ 1562100 h 7741499"/>
                <a:gd name="connsiteX12" fmla="*/ 2057400 w 7759700"/>
                <a:gd name="connsiteY12" fmla="*/ 1562100 h 7741499"/>
                <a:gd name="connsiteX13" fmla="*/ 1993900 w 7759700"/>
                <a:gd name="connsiteY13" fmla="*/ 1435100 h 7741499"/>
                <a:gd name="connsiteX14" fmla="*/ 2133600 w 7759700"/>
                <a:gd name="connsiteY14" fmla="*/ 1333500 h 7741499"/>
                <a:gd name="connsiteX15" fmla="*/ 2070100 w 7759700"/>
                <a:gd name="connsiteY15" fmla="*/ 1320800 h 7741499"/>
                <a:gd name="connsiteX16" fmla="*/ 1981200 w 7759700"/>
                <a:gd name="connsiteY16" fmla="*/ 1320800 h 7741499"/>
                <a:gd name="connsiteX17" fmla="*/ 1968500 w 7759700"/>
                <a:gd name="connsiteY17" fmla="*/ 1244600 h 7741499"/>
                <a:gd name="connsiteX18" fmla="*/ 2120900 w 7759700"/>
                <a:gd name="connsiteY18" fmla="*/ 1244600 h 7741499"/>
                <a:gd name="connsiteX19" fmla="*/ 2171700 w 7759700"/>
                <a:gd name="connsiteY19" fmla="*/ 1219200 h 7741499"/>
                <a:gd name="connsiteX20" fmla="*/ 2108200 w 7759700"/>
                <a:gd name="connsiteY20" fmla="*/ 1130300 h 7741499"/>
                <a:gd name="connsiteX21" fmla="*/ 2120900 w 7759700"/>
                <a:gd name="connsiteY21" fmla="*/ 1066800 h 7741499"/>
                <a:gd name="connsiteX22" fmla="*/ 2222500 w 7759700"/>
                <a:gd name="connsiteY22" fmla="*/ 1016000 h 7741499"/>
                <a:gd name="connsiteX23" fmla="*/ 2362200 w 7759700"/>
                <a:gd name="connsiteY23" fmla="*/ 1066800 h 7741499"/>
                <a:gd name="connsiteX24" fmla="*/ 2400300 w 7759700"/>
                <a:gd name="connsiteY24" fmla="*/ 1117600 h 7741499"/>
                <a:gd name="connsiteX25" fmla="*/ 2362200 w 7759700"/>
                <a:gd name="connsiteY25" fmla="*/ 1193800 h 7741499"/>
                <a:gd name="connsiteX26" fmla="*/ 2362200 w 7759700"/>
                <a:gd name="connsiteY26" fmla="*/ 1447800 h 7741499"/>
                <a:gd name="connsiteX27" fmla="*/ 2628900 w 7759700"/>
                <a:gd name="connsiteY27" fmla="*/ 1676400 h 7741499"/>
                <a:gd name="connsiteX28" fmla="*/ 3073400 w 7759700"/>
                <a:gd name="connsiteY28" fmla="*/ 1638300 h 7741499"/>
                <a:gd name="connsiteX29" fmla="*/ 2971800 w 7759700"/>
                <a:gd name="connsiteY29" fmla="*/ 1435100 h 7741499"/>
                <a:gd name="connsiteX30" fmla="*/ 2806700 w 7759700"/>
                <a:gd name="connsiteY30" fmla="*/ 1485900 h 7741499"/>
                <a:gd name="connsiteX31" fmla="*/ 2768600 w 7759700"/>
                <a:gd name="connsiteY31" fmla="*/ 1435100 h 7741499"/>
                <a:gd name="connsiteX32" fmla="*/ 2933700 w 7759700"/>
                <a:gd name="connsiteY32" fmla="*/ 1384300 h 7741499"/>
                <a:gd name="connsiteX33" fmla="*/ 2870200 w 7759700"/>
                <a:gd name="connsiteY33" fmla="*/ 1270000 h 7741499"/>
                <a:gd name="connsiteX34" fmla="*/ 2730500 w 7759700"/>
                <a:gd name="connsiteY34" fmla="*/ 1320800 h 7741499"/>
                <a:gd name="connsiteX35" fmla="*/ 2705100 w 7759700"/>
                <a:gd name="connsiteY35" fmla="*/ 1270000 h 7741499"/>
                <a:gd name="connsiteX36" fmla="*/ 2832100 w 7759700"/>
                <a:gd name="connsiteY36" fmla="*/ 1219200 h 7741499"/>
                <a:gd name="connsiteX37" fmla="*/ 2781300 w 7759700"/>
                <a:gd name="connsiteY37" fmla="*/ 1155700 h 7741499"/>
                <a:gd name="connsiteX38" fmla="*/ 2641600 w 7759700"/>
                <a:gd name="connsiteY38" fmla="*/ 1181100 h 7741499"/>
                <a:gd name="connsiteX39" fmla="*/ 2641600 w 7759700"/>
                <a:gd name="connsiteY39" fmla="*/ 1155700 h 7741499"/>
                <a:gd name="connsiteX40" fmla="*/ 2768600 w 7759700"/>
                <a:gd name="connsiteY40" fmla="*/ 1092200 h 7741499"/>
                <a:gd name="connsiteX41" fmla="*/ 2692400 w 7759700"/>
                <a:gd name="connsiteY41" fmla="*/ 1003300 h 7741499"/>
                <a:gd name="connsiteX42" fmla="*/ 2514600 w 7759700"/>
                <a:gd name="connsiteY42" fmla="*/ 1041400 h 7741499"/>
                <a:gd name="connsiteX43" fmla="*/ 2514600 w 7759700"/>
                <a:gd name="connsiteY43" fmla="*/ 1104900 h 7741499"/>
                <a:gd name="connsiteX44" fmla="*/ 2463800 w 7759700"/>
                <a:gd name="connsiteY44" fmla="*/ 1104900 h 7741499"/>
                <a:gd name="connsiteX45" fmla="*/ 2336800 w 7759700"/>
                <a:gd name="connsiteY45" fmla="*/ 1028700 h 7741499"/>
                <a:gd name="connsiteX46" fmla="*/ 2400300 w 7759700"/>
                <a:gd name="connsiteY46" fmla="*/ 952500 h 7741499"/>
                <a:gd name="connsiteX47" fmla="*/ 2463800 w 7759700"/>
                <a:gd name="connsiteY47" fmla="*/ 965200 h 7741499"/>
                <a:gd name="connsiteX48" fmla="*/ 2616200 w 7759700"/>
                <a:gd name="connsiteY48" fmla="*/ 876300 h 7741499"/>
                <a:gd name="connsiteX49" fmla="*/ 2590800 w 7759700"/>
                <a:gd name="connsiteY49" fmla="*/ 812800 h 7741499"/>
                <a:gd name="connsiteX50" fmla="*/ 2654300 w 7759700"/>
                <a:gd name="connsiteY50" fmla="*/ 787400 h 7741499"/>
                <a:gd name="connsiteX51" fmla="*/ 2692400 w 7759700"/>
                <a:gd name="connsiteY51" fmla="*/ 812800 h 7741499"/>
                <a:gd name="connsiteX52" fmla="*/ 2933700 w 7759700"/>
                <a:gd name="connsiteY52" fmla="*/ 812800 h 7741499"/>
                <a:gd name="connsiteX53" fmla="*/ 2908300 w 7759700"/>
                <a:gd name="connsiteY53" fmla="*/ 749300 h 7741499"/>
                <a:gd name="connsiteX54" fmla="*/ 2959100 w 7759700"/>
                <a:gd name="connsiteY54" fmla="*/ 660400 h 7741499"/>
                <a:gd name="connsiteX55" fmla="*/ 3048000 w 7759700"/>
                <a:gd name="connsiteY55" fmla="*/ 660400 h 7741499"/>
                <a:gd name="connsiteX56" fmla="*/ 3302000 w 7759700"/>
                <a:gd name="connsiteY56" fmla="*/ 635000 h 7741499"/>
                <a:gd name="connsiteX57" fmla="*/ 3454400 w 7759700"/>
                <a:gd name="connsiteY57" fmla="*/ 622300 h 7741499"/>
                <a:gd name="connsiteX58" fmla="*/ 3454400 w 7759700"/>
                <a:gd name="connsiteY58" fmla="*/ 622300 h 7741499"/>
                <a:gd name="connsiteX59" fmla="*/ 3454400 w 7759700"/>
                <a:gd name="connsiteY59" fmla="*/ 546100 h 7741499"/>
                <a:gd name="connsiteX60" fmla="*/ 3530600 w 7759700"/>
                <a:gd name="connsiteY60" fmla="*/ 546100 h 7741499"/>
                <a:gd name="connsiteX61" fmla="*/ 3517900 w 7759700"/>
                <a:gd name="connsiteY61" fmla="*/ 711200 h 7741499"/>
                <a:gd name="connsiteX62" fmla="*/ 3365500 w 7759700"/>
                <a:gd name="connsiteY62" fmla="*/ 723900 h 7741499"/>
                <a:gd name="connsiteX63" fmla="*/ 3187700 w 7759700"/>
                <a:gd name="connsiteY63" fmla="*/ 800100 h 7741499"/>
                <a:gd name="connsiteX64" fmla="*/ 3213100 w 7759700"/>
                <a:gd name="connsiteY64" fmla="*/ 1092200 h 7741499"/>
                <a:gd name="connsiteX65" fmla="*/ 3822700 w 7759700"/>
                <a:gd name="connsiteY65" fmla="*/ 1041400 h 7741499"/>
                <a:gd name="connsiteX66" fmla="*/ 3797300 w 7759700"/>
                <a:gd name="connsiteY66" fmla="*/ 901700 h 7741499"/>
                <a:gd name="connsiteX67" fmla="*/ 3657600 w 7759700"/>
                <a:gd name="connsiteY67" fmla="*/ 876300 h 7741499"/>
                <a:gd name="connsiteX68" fmla="*/ 3644900 w 7759700"/>
                <a:gd name="connsiteY68" fmla="*/ 838200 h 7741499"/>
                <a:gd name="connsiteX69" fmla="*/ 3797300 w 7759700"/>
                <a:gd name="connsiteY69" fmla="*/ 863600 h 7741499"/>
                <a:gd name="connsiteX70" fmla="*/ 3797300 w 7759700"/>
                <a:gd name="connsiteY70" fmla="*/ 749300 h 7741499"/>
                <a:gd name="connsiteX71" fmla="*/ 3568700 w 7759700"/>
                <a:gd name="connsiteY71" fmla="*/ 698500 h 7741499"/>
                <a:gd name="connsiteX72" fmla="*/ 3581400 w 7759700"/>
                <a:gd name="connsiteY72" fmla="*/ 609600 h 7741499"/>
                <a:gd name="connsiteX73" fmla="*/ 3759200 w 7759700"/>
                <a:gd name="connsiteY73" fmla="*/ 571500 h 7741499"/>
                <a:gd name="connsiteX74" fmla="*/ 3759200 w 7759700"/>
                <a:gd name="connsiteY74" fmla="*/ 444500 h 7741499"/>
                <a:gd name="connsiteX75" fmla="*/ 3733800 w 7759700"/>
                <a:gd name="connsiteY75" fmla="*/ 419100 h 7741499"/>
                <a:gd name="connsiteX76" fmla="*/ 3848100 w 7759700"/>
                <a:gd name="connsiteY76" fmla="*/ 355600 h 7741499"/>
                <a:gd name="connsiteX77" fmla="*/ 3860800 w 7759700"/>
                <a:gd name="connsiteY77" fmla="*/ 571500 h 7741499"/>
                <a:gd name="connsiteX78" fmla="*/ 4343400 w 7759700"/>
                <a:gd name="connsiteY78" fmla="*/ 571500 h 7741499"/>
                <a:gd name="connsiteX79" fmla="*/ 4330700 w 7759700"/>
                <a:gd name="connsiteY79" fmla="*/ 330200 h 7741499"/>
                <a:gd name="connsiteX80" fmla="*/ 4394200 w 7759700"/>
                <a:gd name="connsiteY80" fmla="*/ 330200 h 7741499"/>
                <a:gd name="connsiteX81" fmla="*/ 4419600 w 7759700"/>
                <a:gd name="connsiteY81" fmla="*/ 457200 h 7741499"/>
                <a:gd name="connsiteX82" fmla="*/ 4584700 w 7759700"/>
                <a:gd name="connsiteY82" fmla="*/ 444500 h 7741499"/>
                <a:gd name="connsiteX83" fmla="*/ 4686300 w 7759700"/>
                <a:gd name="connsiteY83" fmla="*/ 342900 h 7741499"/>
                <a:gd name="connsiteX84" fmla="*/ 4711700 w 7759700"/>
                <a:gd name="connsiteY84" fmla="*/ 647700 h 7741499"/>
                <a:gd name="connsiteX85" fmla="*/ 4864100 w 7759700"/>
                <a:gd name="connsiteY85" fmla="*/ 469900 h 7741499"/>
                <a:gd name="connsiteX86" fmla="*/ 5067300 w 7759700"/>
                <a:gd name="connsiteY86" fmla="*/ 596900 h 7741499"/>
                <a:gd name="connsiteX87" fmla="*/ 4876800 w 7759700"/>
                <a:gd name="connsiteY87" fmla="*/ 723900 h 7741499"/>
                <a:gd name="connsiteX88" fmla="*/ 5016500 w 7759700"/>
                <a:gd name="connsiteY88" fmla="*/ 889000 h 7741499"/>
                <a:gd name="connsiteX89" fmla="*/ 5156200 w 7759700"/>
                <a:gd name="connsiteY89" fmla="*/ 736600 h 7741499"/>
                <a:gd name="connsiteX90" fmla="*/ 5168900 w 7759700"/>
                <a:gd name="connsiteY90" fmla="*/ 762000 h 7741499"/>
                <a:gd name="connsiteX91" fmla="*/ 5105400 w 7759700"/>
                <a:gd name="connsiteY91" fmla="*/ 1016000 h 7741499"/>
                <a:gd name="connsiteX92" fmla="*/ 5181600 w 7759700"/>
                <a:gd name="connsiteY92" fmla="*/ 1054100 h 7741499"/>
                <a:gd name="connsiteX93" fmla="*/ 5181600 w 7759700"/>
                <a:gd name="connsiteY93" fmla="*/ 1054100 h 7741499"/>
                <a:gd name="connsiteX94" fmla="*/ 5257800 w 7759700"/>
                <a:gd name="connsiteY94" fmla="*/ 800100 h 7741499"/>
                <a:gd name="connsiteX95" fmla="*/ 5448300 w 7759700"/>
                <a:gd name="connsiteY95" fmla="*/ 825500 h 7741499"/>
                <a:gd name="connsiteX96" fmla="*/ 5549900 w 7759700"/>
                <a:gd name="connsiteY96" fmla="*/ 673100 h 7741499"/>
                <a:gd name="connsiteX97" fmla="*/ 5549900 w 7759700"/>
                <a:gd name="connsiteY97" fmla="*/ 673100 h 7741499"/>
                <a:gd name="connsiteX98" fmla="*/ 5689600 w 7759700"/>
                <a:gd name="connsiteY98" fmla="*/ 647700 h 7741499"/>
                <a:gd name="connsiteX99" fmla="*/ 5461000 w 7759700"/>
                <a:gd name="connsiteY99" fmla="*/ 965200 h 7741499"/>
                <a:gd name="connsiteX100" fmla="*/ 5194300 w 7759700"/>
                <a:gd name="connsiteY100" fmla="*/ 1054100 h 7741499"/>
                <a:gd name="connsiteX101" fmla="*/ 5219700 w 7759700"/>
                <a:gd name="connsiteY101" fmla="*/ 1130300 h 7741499"/>
                <a:gd name="connsiteX102" fmla="*/ 5549900 w 7759700"/>
                <a:gd name="connsiteY102" fmla="*/ 1041400 h 7741499"/>
                <a:gd name="connsiteX103" fmla="*/ 5740400 w 7759700"/>
                <a:gd name="connsiteY103" fmla="*/ 698500 h 7741499"/>
                <a:gd name="connsiteX104" fmla="*/ 5842000 w 7759700"/>
                <a:gd name="connsiteY104" fmla="*/ 850900 h 7741499"/>
                <a:gd name="connsiteX105" fmla="*/ 5981700 w 7759700"/>
                <a:gd name="connsiteY105" fmla="*/ 927100 h 7741499"/>
                <a:gd name="connsiteX106" fmla="*/ 6337300 w 7759700"/>
                <a:gd name="connsiteY106" fmla="*/ 787400 h 7741499"/>
                <a:gd name="connsiteX107" fmla="*/ 7099300 w 7759700"/>
                <a:gd name="connsiteY107" fmla="*/ 304800 h 7741499"/>
                <a:gd name="connsiteX108" fmla="*/ 7404100 w 7759700"/>
                <a:gd name="connsiteY108" fmla="*/ 266700 h 7741499"/>
                <a:gd name="connsiteX109" fmla="*/ 7645400 w 7759700"/>
                <a:gd name="connsiteY109" fmla="*/ 0 h 7741499"/>
                <a:gd name="connsiteX110" fmla="*/ 7759700 w 7759700"/>
                <a:gd name="connsiteY110" fmla="*/ 0 h 7741499"/>
                <a:gd name="connsiteX111" fmla="*/ 7620000 w 7759700"/>
                <a:gd name="connsiteY111" fmla="*/ 38100 h 7741499"/>
                <a:gd name="connsiteX112" fmla="*/ 7442200 w 7759700"/>
                <a:gd name="connsiteY112" fmla="*/ 266700 h 7741499"/>
                <a:gd name="connsiteX113" fmla="*/ 7061200 w 7759700"/>
                <a:gd name="connsiteY113" fmla="*/ 368300 h 7741499"/>
                <a:gd name="connsiteX114" fmla="*/ 6807200 w 7759700"/>
                <a:gd name="connsiteY114" fmla="*/ 584200 h 7741499"/>
                <a:gd name="connsiteX115" fmla="*/ 6540500 w 7759700"/>
                <a:gd name="connsiteY115" fmla="*/ 762000 h 7741499"/>
                <a:gd name="connsiteX116" fmla="*/ 6210300 w 7759700"/>
                <a:gd name="connsiteY116" fmla="*/ 965200 h 7741499"/>
                <a:gd name="connsiteX117" fmla="*/ 5778500 w 7759700"/>
                <a:gd name="connsiteY117" fmla="*/ 1155700 h 7741499"/>
                <a:gd name="connsiteX118" fmla="*/ 5829300 w 7759700"/>
                <a:gd name="connsiteY118" fmla="*/ 1244600 h 7741499"/>
                <a:gd name="connsiteX119" fmla="*/ 6096000 w 7759700"/>
                <a:gd name="connsiteY119" fmla="*/ 1117600 h 7741499"/>
                <a:gd name="connsiteX120" fmla="*/ 6083300 w 7759700"/>
                <a:gd name="connsiteY120" fmla="*/ 1168400 h 7741499"/>
                <a:gd name="connsiteX121" fmla="*/ 5905500 w 7759700"/>
                <a:gd name="connsiteY121" fmla="*/ 1282700 h 7741499"/>
                <a:gd name="connsiteX122" fmla="*/ 5905500 w 7759700"/>
                <a:gd name="connsiteY122" fmla="*/ 1371600 h 7741499"/>
                <a:gd name="connsiteX123" fmla="*/ 5892800 w 7759700"/>
                <a:gd name="connsiteY123" fmla="*/ 1473200 h 7741499"/>
                <a:gd name="connsiteX124" fmla="*/ 5753100 w 7759700"/>
                <a:gd name="connsiteY124" fmla="*/ 1498600 h 7741499"/>
                <a:gd name="connsiteX125" fmla="*/ 5816600 w 7759700"/>
                <a:gd name="connsiteY125" fmla="*/ 1320800 h 7741499"/>
                <a:gd name="connsiteX126" fmla="*/ 5702300 w 7759700"/>
                <a:gd name="connsiteY126" fmla="*/ 1219200 h 7741499"/>
                <a:gd name="connsiteX127" fmla="*/ 5448300 w 7759700"/>
                <a:gd name="connsiteY127" fmla="*/ 1295400 h 7741499"/>
                <a:gd name="connsiteX128" fmla="*/ 5422900 w 7759700"/>
                <a:gd name="connsiteY128" fmla="*/ 1397000 h 7741499"/>
                <a:gd name="connsiteX129" fmla="*/ 5651500 w 7759700"/>
                <a:gd name="connsiteY129" fmla="*/ 1460500 h 7741499"/>
                <a:gd name="connsiteX130" fmla="*/ 5562600 w 7759700"/>
                <a:gd name="connsiteY130" fmla="*/ 1524000 h 7741499"/>
                <a:gd name="connsiteX131" fmla="*/ 5283200 w 7759700"/>
                <a:gd name="connsiteY131" fmla="*/ 1460500 h 7741499"/>
                <a:gd name="connsiteX132" fmla="*/ 5168900 w 7759700"/>
                <a:gd name="connsiteY132" fmla="*/ 1574800 h 7741499"/>
                <a:gd name="connsiteX133" fmla="*/ 5270500 w 7759700"/>
                <a:gd name="connsiteY133" fmla="*/ 1778000 h 7741499"/>
                <a:gd name="connsiteX134" fmla="*/ 5511800 w 7759700"/>
                <a:gd name="connsiteY134" fmla="*/ 1790700 h 7741499"/>
                <a:gd name="connsiteX135" fmla="*/ 5689600 w 7759700"/>
                <a:gd name="connsiteY135" fmla="*/ 1574800 h 7741499"/>
                <a:gd name="connsiteX136" fmla="*/ 5600700 w 7759700"/>
                <a:gd name="connsiteY136" fmla="*/ 1549400 h 7741499"/>
                <a:gd name="connsiteX137" fmla="*/ 5664200 w 7759700"/>
                <a:gd name="connsiteY137" fmla="*/ 1473200 h 7741499"/>
                <a:gd name="connsiteX138" fmla="*/ 5753100 w 7759700"/>
                <a:gd name="connsiteY138" fmla="*/ 1549400 h 7741499"/>
                <a:gd name="connsiteX139" fmla="*/ 5892800 w 7759700"/>
                <a:gd name="connsiteY139" fmla="*/ 1524000 h 7741499"/>
                <a:gd name="connsiteX140" fmla="*/ 6096000 w 7759700"/>
                <a:gd name="connsiteY140" fmla="*/ 1498600 h 7741499"/>
                <a:gd name="connsiteX141" fmla="*/ 6324600 w 7759700"/>
                <a:gd name="connsiteY141" fmla="*/ 1257300 h 7741499"/>
                <a:gd name="connsiteX142" fmla="*/ 6515100 w 7759700"/>
                <a:gd name="connsiteY142" fmla="*/ 1130300 h 7741499"/>
                <a:gd name="connsiteX143" fmla="*/ 6692900 w 7759700"/>
                <a:gd name="connsiteY143" fmla="*/ 1104900 h 7741499"/>
                <a:gd name="connsiteX144" fmla="*/ 6502400 w 7759700"/>
                <a:gd name="connsiteY144" fmla="*/ 1181100 h 7741499"/>
                <a:gd name="connsiteX145" fmla="*/ 6438900 w 7759700"/>
                <a:gd name="connsiteY145" fmla="*/ 1308100 h 7741499"/>
                <a:gd name="connsiteX146" fmla="*/ 6286500 w 7759700"/>
                <a:gd name="connsiteY146" fmla="*/ 1409700 h 7741499"/>
                <a:gd name="connsiteX147" fmla="*/ 6108700 w 7759700"/>
                <a:gd name="connsiteY147" fmla="*/ 1587500 h 7741499"/>
                <a:gd name="connsiteX148" fmla="*/ 6096000 w 7759700"/>
                <a:gd name="connsiteY148" fmla="*/ 1676400 h 7741499"/>
                <a:gd name="connsiteX149" fmla="*/ 6235700 w 7759700"/>
                <a:gd name="connsiteY149" fmla="*/ 1651000 h 7741499"/>
                <a:gd name="connsiteX150" fmla="*/ 6362700 w 7759700"/>
                <a:gd name="connsiteY150" fmla="*/ 1714500 h 7741499"/>
                <a:gd name="connsiteX151" fmla="*/ 6464300 w 7759700"/>
                <a:gd name="connsiteY151" fmla="*/ 1905000 h 7741499"/>
                <a:gd name="connsiteX152" fmla="*/ 6477000 w 7759700"/>
                <a:gd name="connsiteY152" fmla="*/ 2133600 h 7741499"/>
                <a:gd name="connsiteX153" fmla="*/ 6388100 w 7759700"/>
                <a:gd name="connsiteY153" fmla="*/ 2260600 h 7741499"/>
                <a:gd name="connsiteX154" fmla="*/ 6362700 w 7759700"/>
                <a:gd name="connsiteY154" fmla="*/ 2019300 h 7741499"/>
                <a:gd name="connsiteX155" fmla="*/ 6299200 w 7759700"/>
                <a:gd name="connsiteY155" fmla="*/ 1828800 h 7741499"/>
                <a:gd name="connsiteX156" fmla="*/ 6146800 w 7759700"/>
                <a:gd name="connsiteY156" fmla="*/ 1790700 h 7741499"/>
                <a:gd name="connsiteX157" fmla="*/ 5981700 w 7759700"/>
                <a:gd name="connsiteY157" fmla="*/ 1803400 h 7741499"/>
                <a:gd name="connsiteX158" fmla="*/ 5905500 w 7759700"/>
                <a:gd name="connsiteY158" fmla="*/ 1765300 h 7741499"/>
                <a:gd name="connsiteX159" fmla="*/ 5575300 w 7759700"/>
                <a:gd name="connsiteY159" fmla="*/ 1905000 h 7741499"/>
                <a:gd name="connsiteX160" fmla="*/ 5626100 w 7759700"/>
                <a:gd name="connsiteY160" fmla="*/ 2044700 h 7741499"/>
                <a:gd name="connsiteX161" fmla="*/ 5664200 w 7759700"/>
                <a:gd name="connsiteY161" fmla="*/ 2032000 h 7741499"/>
                <a:gd name="connsiteX162" fmla="*/ 5842000 w 7759700"/>
                <a:gd name="connsiteY162" fmla="*/ 1943100 h 7741499"/>
                <a:gd name="connsiteX163" fmla="*/ 5867400 w 7759700"/>
                <a:gd name="connsiteY163" fmla="*/ 1968500 h 7741499"/>
                <a:gd name="connsiteX164" fmla="*/ 5753100 w 7759700"/>
                <a:gd name="connsiteY164" fmla="*/ 2070100 h 7741499"/>
                <a:gd name="connsiteX165" fmla="*/ 5803900 w 7759700"/>
                <a:gd name="connsiteY165" fmla="*/ 2146300 h 7741499"/>
                <a:gd name="connsiteX166" fmla="*/ 5969000 w 7759700"/>
                <a:gd name="connsiteY166" fmla="*/ 2133600 h 7741499"/>
                <a:gd name="connsiteX167" fmla="*/ 6007100 w 7759700"/>
                <a:gd name="connsiteY167" fmla="*/ 2222500 h 7741499"/>
                <a:gd name="connsiteX168" fmla="*/ 6197600 w 7759700"/>
                <a:gd name="connsiteY168" fmla="*/ 2184400 h 7741499"/>
                <a:gd name="connsiteX169" fmla="*/ 6159500 w 7759700"/>
                <a:gd name="connsiteY169" fmla="*/ 2336800 h 7741499"/>
                <a:gd name="connsiteX170" fmla="*/ 6096000 w 7759700"/>
                <a:gd name="connsiteY170" fmla="*/ 2374900 h 7741499"/>
                <a:gd name="connsiteX171" fmla="*/ 6070600 w 7759700"/>
                <a:gd name="connsiteY171" fmla="*/ 2298700 h 7741499"/>
                <a:gd name="connsiteX172" fmla="*/ 5600700 w 7759700"/>
                <a:gd name="connsiteY172" fmla="*/ 2247900 h 7741499"/>
                <a:gd name="connsiteX173" fmla="*/ 5715000 w 7759700"/>
                <a:gd name="connsiteY173" fmla="*/ 2413000 h 7741499"/>
                <a:gd name="connsiteX174" fmla="*/ 6337300 w 7759700"/>
                <a:gd name="connsiteY174" fmla="*/ 2413000 h 7741499"/>
                <a:gd name="connsiteX175" fmla="*/ 6985000 w 7759700"/>
                <a:gd name="connsiteY175" fmla="*/ 2667000 h 7741499"/>
                <a:gd name="connsiteX176" fmla="*/ 6413500 w 7759700"/>
                <a:gd name="connsiteY176" fmla="*/ 2514600 h 7741499"/>
                <a:gd name="connsiteX177" fmla="*/ 6248400 w 7759700"/>
                <a:gd name="connsiteY177" fmla="*/ 2527300 h 7741499"/>
                <a:gd name="connsiteX178" fmla="*/ 6375400 w 7759700"/>
                <a:gd name="connsiteY178" fmla="*/ 2616200 h 7741499"/>
                <a:gd name="connsiteX179" fmla="*/ 6350000 w 7759700"/>
                <a:gd name="connsiteY179" fmla="*/ 2717800 h 7741499"/>
                <a:gd name="connsiteX180" fmla="*/ 6032500 w 7759700"/>
                <a:gd name="connsiteY180" fmla="*/ 2552700 h 7741499"/>
                <a:gd name="connsiteX181" fmla="*/ 6070600 w 7759700"/>
                <a:gd name="connsiteY181" fmla="*/ 2794000 h 7741499"/>
                <a:gd name="connsiteX182" fmla="*/ 6273800 w 7759700"/>
                <a:gd name="connsiteY182" fmla="*/ 2844800 h 7741499"/>
                <a:gd name="connsiteX183" fmla="*/ 6540500 w 7759700"/>
                <a:gd name="connsiteY183" fmla="*/ 2844800 h 7741499"/>
                <a:gd name="connsiteX184" fmla="*/ 6629400 w 7759700"/>
                <a:gd name="connsiteY184" fmla="*/ 2857500 h 7741499"/>
                <a:gd name="connsiteX185" fmla="*/ 6591300 w 7759700"/>
                <a:gd name="connsiteY185" fmla="*/ 2933700 h 7741499"/>
                <a:gd name="connsiteX186" fmla="*/ 6426200 w 7759700"/>
                <a:gd name="connsiteY186" fmla="*/ 2984500 h 7741499"/>
                <a:gd name="connsiteX187" fmla="*/ 6489700 w 7759700"/>
                <a:gd name="connsiteY187" fmla="*/ 3111500 h 7741499"/>
                <a:gd name="connsiteX188" fmla="*/ 6451600 w 7759700"/>
                <a:gd name="connsiteY188" fmla="*/ 3238500 h 7741499"/>
                <a:gd name="connsiteX189" fmla="*/ 6540500 w 7759700"/>
                <a:gd name="connsiteY189" fmla="*/ 3302000 h 7741499"/>
                <a:gd name="connsiteX190" fmla="*/ 6464300 w 7759700"/>
                <a:gd name="connsiteY190" fmla="*/ 3327400 h 7741499"/>
                <a:gd name="connsiteX191" fmla="*/ 6362700 w 7759700"/>
                <a:gd name="connsiteY191" fmla="*/ 3289300 h 7741499"/>
                <a:gd name="connsiteX192" fmla="*/ 6324600 w 7759700"/>
                <a:gd name="connsiteY192" fmla="*/ 2984500 h 7741499"/>
                <a:gd name="connsiteX193" fmla="*/ 6070600 w 7759700"/>
                <a:gd name="connsiteY193" fmla="*/ 2908300 h 7741499"/>
                <a:gd name="connsiteX194" fmla="*/ 6146800 w 7759700"/>
                <a:gd name="connsiteY194" fmla="*/ 3251200 h 7741499"/>
                <a:gd name="connsiteX195" fmla="*/ 5969000 w 7759700"/>
                <a:gd name="connsiteY195" fmla="*/ 3263900 h 7741499"/>
                <a:gd name="connsiteX196" fmla="*/ 5892800 w 7759700"/>
                <a:gd name="connsiteY196" fmla="*/ 2781300 h 7741499"/>
                <a:gd name="connsiteX197" fmla="*/ 5689600 w 7759700"/>
                <a:gd name="connsiteY197" fmla="*/ 2679700 h 7741499"/>
                <a:gd name="connsiteX198" fmla="*/ 5791200 w 7759700"/>
                <a:gd name="connsiteY198" fmla="*/ 3441700 h 7741499"/>
                <a:gd name="connsiteX199" fmla="*/ 6070600 w 7759700"/>
                <a:gd name="connsiteY199" fmla="*/ 3429000 h 7741499"/>
                <a:gd name="connsiteX200" fmla="*/ 6388100 w 7759700"/>
                <a:gd name="connsiteY200" fmla="*/ 3479800 h 7741499"/>
                <a:gd name="connsiteX201" fmla="*/ 6324600 w 7759700"/>
                <a:gd name="connsiteY201" fmla="*/ 3606800 h 7741499"/>
                <a:gd name="connsiteX202" fmla="*/ 6159500 w 7759700"/>
                <a:gd name="connsiteY202" fmla="*/ 3581400 h 7741499"/>
                <a:gd name="connsiteX203" fmla="*/ 6007100 w 7759700"/>
                <a:gd name="connsiteY203" fmla="*/ 3886200 h 7741499"/>
                <a:gd name="connsiteX204" fmla="*/ 5829300 w 7759700"/>
                <a:gd name="connsiteY204" fmla="*/ 3822700 h 7741499"/>
                <a:gd name="connsiteX205" fmla="*/ 5905500 w 7759700"/>
                <a:gd name="connsiteY205" fmla="*/ 3657600 h 7741499"/>
                <a:gd name="connsiteX206" fmla="*/ 5791200 w 7759700"/>
                <a:gd name="connsiteY206" fmla="*/ 3568700 h 7741499"/>
                <a:gd name="connsiteX207" fmla="*/ 5600700 w 7759700"/>
                <a:gd name="connsiteY207" fmla="*/ 3898900 h 7741499"/>
                <a:gd name="connsiteX208" fmla="*/ 5727700 w 7759700"/>
                <a:gd name="connsiteY208" fmla="*/ 4000500 h 7741499"/>
                <a:gd name="connsiteX209" fmla="*/ 5994400 w 7759700"/>
                <a:gd name="connsiteY209" fmla="*/ 4165600 h 7741499"/>
                <a:gd name="connsiteX210" fmla="*/ 5943600 w 7759700"/>
                <a:gd name="connsiteY210" fmla="*/ 4241800 h 7741499"/>
                <a:gd name="connsiteX211" fmla="*/ 5829300 w 7759700"/>
                <a:gd name="connsiteY211" fmla="*/ 4203700 h 7741499"/>
                <a:gd name="connsiteX212" fmla="*/ 5676900 w 7759700"/>
                <a:gd name="connsiteY212" fmla="*/ 4305300 h 7741499"/>
                <a:gd name="connsiteX213" fmla="*/ 5613400 w 7759700"/>
                <a:gd name="connsiteY213" fmla="*/ 4267200 h 7741499"/>
                <a:gd name="connsiteX214" fmla="*/ 5664200 w 7759700"/>
                <a:gd name="connsiteY214" fmla="*/ 4114800 h 7741499"/>
                <a:gd name="connsiteX215" fmla="*/ 5537200 w 7759700"/>
                <a:gd name="connsiteY215" fmla="*/ 4000500 h 7741499"/>
                <a:gd name="connsiteX216" fmla="*/ 5461000 w 7759700"/>
                <a:gd name="connsiteY216" fmla="*/ 4178300 h 7741499"/>
                <a:gd name="connsiteX217" fmla="*/ 5613400 w 7759700"/>
                <a:gd name="connsiteY217" fmla="*/ 4356100 h 7741499"/>
                <a:gd name="connsiteX218" fmla="*/ 5448300 w 7759700"/>
                <a:gd name="connsiteY218" fmla="*/ 4483100 h 7741499"/>
                <a:gd name="connsiteX219" fmla="*/ 5346700 w 7759700"/>
                <a:gd name="connsiteY219" fmla="*/ 4406900 h 7741499"/>
                <a:gd name="connsiteX220" fmla="*/ 5410200 w 7759700"/>
                <a:gd name="connsiteY220" fmla="*/ 4305300 h 7741499"/>
                <a:gd name="connsiteX221" fmla="*/ 5295900 w 7759700"/>
                <a:gd name="connsiteY221" fmla="*/ 4013200 h 7741499"/>
                <a:gd name="connsiteX222" fmla="*/ 5080000 w 7759700"/>
                <a:gd name="connsiteY222" fmla="*/ 4305300 h 7741499"/>
                <a:gd name="connsiteX223" fmla="*/ 5410200 w 7759700"/>
                <a:gd name="connsiteY223" fmla="*/ 4559300 h 7741499"/>
                <a:gd name="connsiteX224" fmla="*/ 5334000 w 7759700"/>
                <a:gd name="connsiteY224" fmla="*/ 4610100 h 7741499"/>
                <a:gd name="connsiteX225" fmla="*/ 5194300 w 7759700"/>
                <a:gd name="connsiteY225" fmla="*/ 4495800 h 7741499"/>
                <a:gd name="connsiteX226" fmla="*/ 5143500 w 7759700"/>
                <a:gd name="connsiteY226" fmla="*/ 4660900 h 7741499"/>
                <a:gd name="connsiteX227" fmla="*/ 5156200 w 7759700"/>
                <a:gd name="connsiteY227" fmla="*/ 4800600 h 7741499"/>
                <a:gd name="connsiteX228" fmla="*/ 5232400 w 7759700"/>
                <a:gd name="connsiteY228" fmla="*/ 4914900 h 7741499"/>
                <a:gd name="connsiteX229" fmla="*/ 5219700 w 7759700"/>
                <a:gd name="connsiteY229" fmla="*/ 5105400 h 7741499"/>
                <a:gd name="connsiteX230" fmla="*/ 5092700 w 7759700"/>
                <a:gd name="connsiteY230" fmla="*/ 5016500 h 7741499"/>
                <a:gd name="connsiteX231" fmla="*/ 5029200 w 7759700"/>
                <a:gd name="connsiteY231" fmla="*/ 5054600 h 7741499"/>
                <a:gd name="connsiteX232" fmla="*/ 5130800 w 7759700"/>
                <a:gd name="connsiteY232" fmla="*/ 5194300 h 7741499"/>
                <a:gd name="connsiteX233" fmla="*/ 5041900 w 7759700"/>
                <a:gd name="connsiteY233" fmla="*/ 5232400 h 7741499"/>
                <a:gd name="connsiteX234" fmla="*/ 4914900 w 7759700"/>
                <a:gd name="connsiteY234" fmla="*/ 5041900 h 7741499"/>
                <a:gd name="connsiteX235" fmla="*/ 4826000 w 7759700"/>
                <a:gd name="connsiteY235" fmla="*/ 5295900 h 7741499"/>
                <a:gd name="connsiteX236" fmla="*/ 4953000 w 7759700"/>
                <a:gd name="connsiteY236" fmla="*/ 5410200 h 7741499"/>
                <a:gd name="connsiteX237" fmla="*/ 4813300 w 7759700"/>
                <a:gd name="connsiteY237" fmla="*/ 5651500 h 7741499"/>
                <a:gd name="connsiteX238" fmla="*/ 4673600 w 7759700"/>
                <a:gd name="connsiteY238" fmla="*/ 5626100 h 7741499"/>
                <a:gd name="connsiteX239" fmla="*/ 4775200 w 7759700"/>
                <a:gd name="connsiteY239" fmla="*/ 5461000 h 7741499"/>
                <a:gd name="connsiteX240" fmla="*/ 4686300 w 7759700"/>
                <a:gd name="connsiteY240" fmla="*/ 5308600 h 7741499"/>
                <a:gd name="connsiteX241" fmla="*/ 4470400 w 7759700"/>
                <a:gd name="connsiteY241" fmla="*/ 5613400 h 7741499"/>
                <a:gd name="connsiteX242" fmla="*/ 4610100 w 7759700"/>
                <a:gd name="connsiteY242" fmla="*/ 5727700 h 7741499"/>
                <a:gd name="connsiteX243" fmla="*/ 4521200 w 7759700"/>
                <a:gd name="connsiteY243" fmla="*/ 5930900 h 7741499"/>
                <a:gd name="connsiteX244" fmla="*/ 4419600 w 7759700"/>
                <a:gd name="connsiteY244" fmla="*/ 5854700 h 7741499"/>
                <a:gd name="connsiteX245" fmla="*/ 4343400 w 7759700"/>
                <a:gd name="connsiteY245" fmla="*/ 5943600 h 7741499"/>
                <a:gd name="connsiteX246" fmla="*/ 4381500 w 7759700"/>
                <a:gd name="connsiteY246" fmla="*/ 5981700 h 7741499"/>
                <a:gd name="connsiteX247" fmla="*/ 4419600 w 7759700"/>
                <a:gd name="connsiteY247" fmla="*/ 5969000 h 7741499"/>
                <a:gd name="connsiteX248" fmla="*/ 4445000 w 7759700"/>
                <a:gd name="connsiteY248" fmla="*/ 6019800 h 7741499"/>
                <a:gd name="connsiteX249" fmla="*/ 4381500 w 7759700"/>
                <a:gd name="connsiteY249" fmla="*/ 6096000 h 7741499"/>
                <a:gd name="connsiteX250" fmla="*/ 4330700 w 7759700"/>
                <a:gd name="connsiteY250" fmla="*/ 6083300 h 7741499"/>
                <a:gd name="connsiteX251" fmla="*/ 4368800 w 7759700"/>
                <a:gd name="connsiteY251" fmla="*/ 6032500 h 7741499"/>
                <a:gd name="connsiteX252" fmla="*/ 4318000 w 7759700"/>
                <a:gd name="connsiteY252" fmla="*/ 5994400 h 7741499"/>
                <a:gd name="connsiteX253" fmla="*/ 4216400 w 7759700"/>
                <a:gd name="connsiteY253" fmla="*/ 6096000 h 7741499"/>
                <a:gd name="connsiteX254" fmla="*/ 4318000 w 7759700"/>
                <a:gd name="connsiteY254" fmla="*/ 6159500 h 7741499"/>
                <a:gd name="connsiteX255" fmla="*/ 4140200 w 7759700"/>
                <a:gd name="connsiteY255" fmla="*/ 6235700 h 7741499"/>
                <a:gd name="connsiteX256" fmla="*/ 4038600 w 7759700"/>
                <a:gd name="connsiteY256" fmla="*/ 6235700 h 7741499"/>
                <a:gd name="connsiteX257" fmla="*/ 3949700 w 7759700"/>
                <a:gd name="connsiteY257" fmla="*/ 6299200 h 7741499"/>
                <a:gd name="connsiteX258" fmla="*/ 3289300 w 7759700"/>
                <a:gd name="connsiteY258" fmla="*/ 5715000 h 7741499"/>
                <a:gd name="connsiteX259" fmla="*/ 3213100 w 7759700"/>
                <a:gd name="connsiteY259" fmla="*/ 5715000 h 7741499"/>
                <a:gd name="connsiteX260" fmla="*/ 2895600 w 7759700"/>
                <a:gd name="connsiteY260" fmla="*/ 5969000 h 7741499"/>
                <a:gd name="connsiteX261" fmla="*/ 2870200 w 7759700"/>
                <a:gd name="connsiteY261" fmla="*/ 5930900 h 7741499"/>
                <a:gd name="connsiteX262" fmla="*/ 3213100 w 7759700"/>
                <a:gd name="connsiteY262" fmla="*/ 5664200 h 7741499"/>
                <a:gd name="connsiteX263" fmla="*/ 3048000 w 7759700"/>
                <a:gd name="connsiteY263" fmla="*/ 5511800 h 7741499"/>
                <a:gd name="connsiteX264" fmla="*/ 2400300 w 7759700"/>
                <a:gd name="connsiteY264" fmla="*/ 6019800 h 7741499"/>
                <a:gd name="connsiteX265" fmla="*/ 2489200 w 7759700"/>
                <a:gd name="connsiteY265" fmla="*/ 6096000 h 7741499"/>
                <a:gd name="connsiteX266" fmla="*/ 2692400 w 7759700"/>
                <a:gd name="connsiteY266" fmla="*/ 5943600 h 7741499"/>
                <a:gd name="connsiteX267" fmla="*/ 2743200 w 7759700"/>
                <a:gd name="connsiteY267" fmla="*/ 6007100 h 7741499"/>
                <a:gd name="connsiteX268" fmla="*/ 2832100 w 7759700"/>
                <a:gd name="connsiteY268" fmla="*/ 5969000 h 7741499"/>
                <a:gd name="connsiteX269" fmla="*/ 2857500 w 7759700"/>
                <a:gd name="connsiteY269" fmla="*/ 6007100 h 7741499"/>
                <a:gd name="connsiteX270" fmla="*/ 2679700 w 7759700"/>
                <a:gd name="connsiteY270" fmla="*/ 6146800 h 7741499"/>
                <a:gd name="connsiteX271" fmla="*/ 2819400 w 7759700"/>
                <a:gd name="connsiteY271" fmla="*/ 6311900 h 7741499"/>
                <a:gd name="connsiteX272" fmla="*/ 3397250 w 7759700"/>
                <a:gd name="connsiteY272" fmla="*/ 5848350 h 7741499"/>
                <a:gd name="connsiteX273" fmla="*/ 3956050 w 7759700"/>
                <a:gd name="connsiteY273" fmla="*/ 6330950 h 7741499"/>
                <a:gd name="connsiteX274" fmla="*/ 3905250 w 7759700"/>
                <a:gd name="connsiteY274" fmla="*/ 6445250 h 7741499"/>
                <a:gd name="connsiteX275" fmla="*/ 3387725 w 7759700"/>
                <a:gd name="connsiteY275" fmla="*/ 6985000 h 7741499"/>
                <a:gd name="connsiteX276" fmla="*/ 3298825 w 7759700"/>
                <a:gd name="connsiteY276" fmla="*/ 6978649 h 7741499"/>
                <a:gd name="connsiteX277" fmla="*/ 3130550 w 7759700"/>
                <a:gd name="connsiteY277" fmla="*/ 7127874 h 7741499"/>
                <a:gd name="connsiteX278" fmla="*/ 2921000 w 7759700"/>
                <a:gd name="connsiteY278" fmla="*/ 7372349 h 7741499"/>
                <a:gd name="connsiteX279" fmla="*/ 2673350 w 7759700"/>
                <a:gd name="connsiteY279" fmla="*/ 7696199 h 7741499"/>
                <a:gd name="connsiteX280" fmla="*/ 2428875 w 7759700"/>
                <a:gd name="connsiteY280" fmla="*/ 7740648 h 7741499"/>
                <a:gd name="connsiteX0" fmla="*/ 0 w 7759700"/>
                <a:gd name="connsiteY0" fmla="*/ 2133600 h 7740663"/>
                <a:gd name="connsiteX1" fmla="*/ 279400 w 7759700"/>
                <a:gd name="connsiteY1" fmla="*/ 2070100 h 7740663"/>
                <a:gd name="connsiteX2" fmla="*/ 317500 w 7759700"/>
                <a:gd name="connsiteY2" fmla="*/ 2032000 h 7740663"/>
                <a:gd name="connsiteX3" fmla="*/ 711200 w 7759700"/>
                <a:gd name="connsiteY3" fmla="*/ 1943100 h 7740663"/>
                <a:gd name="connsiteX4" fmla="*/ 850900 w 7759700"/>
                <a:gd name="connsiteY4" fmla="*/ 1828800 h 7740663"/>
                <a:gd name="connsiteX5" fmla="*/ 1257300 w 7759700"/>
                <a:gd name="connsiteY5" fmla="*/ 1854200 h 7740663"/>
                <a:gd name="connsiteX6" fmla="*/ 1511300 w 7759700"/>
                <a:gd name="connsiteY6" fmla="*/ 1714500 h 7740663"/>
                <a:gd name="connsiteX7" fmla="*/ 1511300 w 7759700"/>
                <a:gd name="connsiteY7" fmla="*/ 1714500 h 7740663"/>
                <a:gd name="connsiteX8" fmla="*/ 1676400 w 7759700"/>
                <a:gd name="connsiteY8" fmla="*/ 1701800 h 7740663"/>
                <a:gd name="connsiteX9" fmla="*/ 2006600 w 7759700"/>
                <a:gd name="connsiteY9" fmla="*/ 1651000 h 7740663"/>
                <a:gd name="connsiteX10" fmla="*/ 2095500 w 7759700"/>
                <a:gd name="connsiteY10" fmla="*/ 1612900 h 7740663"/>
                <a:gd name="connsiteX11" fmla="*/ 2095500 w 7759700"/>
                <a:gd name="connsiteY11" fmla="*/ 1562100 h 7740663"/>
                <a:gd name="connsiteX12" fmla="*/ 2057400 w 7759700"/>
                <a:gd name="connsiteY12" fmla="*/ 1562100 h 7740663"/>
                <a:gd name="connsiteX13" fmla="*/ 1993900 w 7759700"/>
                <a:gd name="connsiteY13" fmla="*/ 1435100 h 7740663"/>
                <a:gd name="connsiteX14" fmla="*/ 2133600 w 7759700"/>
                <a:gd name="connsiteY14" fmla="*/ 1333500 h 7740663"/>
                <a:gd name="connsiteX15" fmla="*/ 2070100 w 7759700"/>
                <a:gd name="connsiteY15" fmla="*/ 1320800 h 7740663"/>
                <a:gd name="connsiteX16" fmla="*/ 1981200 w 7759700"/>
                <a:gd name="connsiteY16" fmla="*/ 1320800 h 7740663"/>
                <a:gd name="connsiteX17" fmla="*/ 1968500 w 7759700"/>
                <a:gd name="connsiteY17" fmla="*/ 1244600 h 7740663"/>
                <a:gd name="connsiteX18" fmla="*/ 2120900 w 7759700"/>
                <a:gd name="connsiteY18" fmla="*/ 1244600 h 7740663"/>
                <a:gd name="connsiteX19" fmla="*/ 2171700 w 7759700"/>
                <a:gd name="connsiteY19" fmla="*/ 1219200 h 7740663"/>
                <a:gd name="connsiteX20" fmla="*/ 2108200 w 7759700"/>
                <a:gd name="connsiteY20" fmla="*/ 1130300 h 7740663"/>
                <a:gd name="connsiteX21" fmla="*/ 2120900 w 7759700"/>
                <a:gd name="connsiteY21" fmla="*/ 1066800 h 7740663"/>
                <a:gd name="connsiteX22" fmla="*/ 2222500 w 7759700"/>
                <a:gd name="connsiteY22" fmla="*/ 1016000 h 7740663"/>
                <a:gd name="connsiteX23" fmla="*/ 2362200 w 7759700"/>
                <a:gd name="connsiteY23" fmla="*/ 1066800 h 7740663"/>
                <a:gd name="connsiteX24" fmla="*/ 2400300 w 7759700"/>
                <a:gd name="connsiteY24" fmla="*/ 1117600 h 7740663"/>
                <a:gd name="connsiteX25" fmla="*/ 2362200 w 7759700"/>
                <a:gd name="connsiteY25" fmla="*/ 1193800 h 7740663"/>
                <a:gd name="connsiteX26" fmla="*/ 2362200 w 7759700"/>
                <a:gd name="connsiteY26" fmla="*/ 1447800 h 7740663"/>
                <a:gd name="connsiteX27" fmla="*/ 2628900 w 7759700"/>
                <a:gd name="connsiteY27" fmla="*/ 1676400 h 7740663"/>
                <a:gd name="connsiteX28" fmla="*/ 3073400 w 7759700"/>
                <a:gd name="connsiteY28" fmla="*/ 1638300 h 7740663"/>
                <a:gd name="connsiteX29" fmla="*/ 2971800 w 7759700"/>
                <a:gd name="connsiteY29" fmla="*/ 1435100 h 7740663"/>
                <a:gd name="connsiteX30" fmla="*/ 2806700 w 7759700"/>
                <a:gd name="connsiteY30" fmla="*/ 1485900 h 7740663"/>
                <a:gd name="connsiteX31" fmla="*/ 2768600 w 7759700"/>
                <a:gd name="connsiteY31" fmla="*/ 1435100 h 7740663"/>
                <a:gd name="connsiteX32" fmla="*/ 2933700 w 7759700"/>
                <a:gd name="connsiteY32" fmla="*/ 1384300 h 7740663"/>
                <a:gd name="connsiteX33" fmla="*/ 2870200 w 7759700"/>
                <a:gd name="connsiteY33" fmla="*/ 1270000 h 7740663"/>
                <a:gd name="connsiteX34" fmla="*/ 2730500 w 7759700"/>
                <a:gd name="connsiteY34" fmla="*/ 1320800 h 7740663"/>
                <a:gd name="connsiteX35" fmla="*/ 2705100 w 7759700"/>
                <a:gd name="connsiteY35" fmla="*/ 1270000 h 7740663"/>
                <a:gd name="connsiteX36" fmla="*/ 2832100 w 7759700"/>
                <a:gd name="connsiteY36" fmla="*/ 1219200 h 7740663"/>
                <a:gd name="connsiteX37" fmla="*/ 2781300 w 7759700"/>
                <a:gd name="connsiteY37" fmla="*/ 1155700 h 7740663"/>
                <a:gd name="connsiteX38" fmla="*/ 2641600 w 7759700"/>
                <a:gd name="connsiteY38" fmla="*/ 1181100 h 7740663"/>
                <a:gd name="connsiteX39" fmla="*/ 2641600 w 7759700"/>
                <a:gd name="connsiteY39" fmla="*/ 1155700 h 7740663"/>
                <a:gd name="connsiteX40" fmla="*/ 2768600 w 7759700"/>
                <a:gd name="connsiteY40" fmla="*/ 1092200 h 7740663"/>
                <a:gd name="connsiteX41" fmla="*/ 2692400 w 7759700"/>
                <a:gd name="connsiteY41" fmla="*/ 1003300 h 7740663"/>
                <a:gd name="connsiteX42" fmla="*/ 2514600 w 7759700"/>
                <a:gd name="connsiteY42" fmla="*/ 1041400 h 7740663"/>
                <a:gd name="connsiteX43" fmla="*/ 2514600 w 7759700"/>
                <a:gd name="connsiteY43" fmla="*/ 1104900 h 7740663"/>
                <a:gd name="connsiteX44" fmla="*/ 2463800 w 7759700"/>
                <a:gd name="connsiteY44" fmla="*/ 1104900 h 7740663"/>
                <a:gd name="connsiteX45" fmla="*/ 2336800 w 7759700"/>
                <a:gd name="connsiteY45" fmla="*/ 1028700 h 7740663"/>
                <a:gd name="connsiteX46" fmla="*/ 2400300 w 7759700"/>
                <a:gd name="connsiteY46" fmla="*/ 952500 h 7740663"/>
                <a:gd name="connsiteX47" fmla="*/ 2463800 w 7759700"/>
                <a:gd name="connsiteY47" fmla="*/ 965200 h 7740663"/>
                <a:gd name="connsiteX48" fmla="*/ 2616200 w 7759700"/>
                <a:gd name="connsiteY48" fmla="*/ 876300 h 7740663"/>
                <a:gd name="connsiteX49" fmla="*/ 2590800 w 7759700"/>
                <a:gd name="connsiteY49" fmla="*/ 812800 h 7740663"/>
                <a:gd name="connsiteX50" fmla="*/ 2654300 w 7759700"/>
                <a:gd name="connsiteY50" fmla="*/ 787400 h 7740663"/>
                <a:gd name="connsiteX51" fmla="*/ 2692400 w 7759700"/>
                <a:gd name="connsiteY51" fmla="*/ 812800 h 7740663"/>
                <a:gd name="connsiteX52" fmla="*/ 2933700 w 7759700"/>
                <a:gd name="connsiteY52" fmla="*/ 812800 h 7740663"/>
                <a:gd name="connsiteX53" fmla="*/ 2908300 w 7759700"/>
                <a:gd name="connsiteY53" fmla="*/ 749300 h 7740663"/>
                <a:gd name="connsiteX54" fmla="*/ 2959100 w 7759700"/>
                <a:gd name="connsiteY54" fmla="*/ 660400 h 7740663"/>
                <a:gd name="connsiteX55" fmla="*/ 3048000 w 7759700"/>
                <a:gd name="connsiteY55" fmla="*/ 660400 h 7740663"/>
                <a:gd name="connsiteX56" fmla="*/ 3302000 w 7759700"/>
                <a:gd name="connsiteY56" fmla="*/ 635000 h 7740663"/>
                <a:gd name="connsiteX57" fmla="*/ 3454400 w 7759700"/>
                <a:gd name="connsiteY57" fmla="*/ 622300 h 7740663"/>
                <a:gd name="connsiteX58" fmla="*/ 3454400 w 7759700"/>
                <a:gd name="connsiteY58" fmla="*/ 622300 h 7740663"/>
                <a:gd name="connsiteX59" fmla="*/ 3454400 w 7759700"/>
                <a:gd name="connsiteY59" fmla="*/ 546100 h 7740663"/>
                <a:gd name="connsiteX60" fmla="*/ 3530600 w 7759700"/>
                <a:gd name="connsiteY60" fmla="*/ 546100 h 7740663"/>
                <a:gd name="connsiteX61" fmla="*/ 3517900 w 7759700"/>
                <a:gd name="connsiteY61" fmla="*/ 711200 h 7740663"/>
                <a:gd name="connsiteX62" fmla="*/ 3365500 w 7759700"/>
                <a:gd name="connsiteY62" fmla="*/ 723900 h 7740663"/>
                <a:gd name="connsiteX63" fmla="*/ 3187700 w 7759700"/>
                <a:gd name="connsiteY63" fmla="*/ 800100 h 7740663"/>
                <a:gd name="connsiteX64" fmla="*/ 3213100 w 7759700"/>
                <a:gd name="connsiteY64" fmla="*/ 1092200 h 7740663"/>
                <a:gd name="connsiteX65" fmla="*/ 3822700 w 7759700"/>
                <a:gd name="connsiteY65" fmla="*/ 1041400 h 7740663"/>
                <a:gd name="connsiteX66" fmla="*/ 3797300 w 7759700"/>
                <a:gd name="connsiteY66" fmla="*/ 901700 h 7740663"/>
                <a:gd name="connsiteX67" fmla="*/ 3657600 w 7759700"/>
                <a:gd name="connsiteY67" fmla="*/ 876300 h 7740663"/>
                <a:gd name="connsiteX68" fmla="*/ 3644900 w 7759700"/>
                <a:gd name="connsiteY68" fmla="*/ 838200 h 7740663"/>
                <a:gd name="connsiteX69" fmla="*/ 3797300 w 7759700"/>
                <a:gd name="connsiteY69" fmla="*/ 863600 h 7740663"/>
                <a:gd name="connsiteX70" fmla="*/ 3797300 w 7759700"/>
                <a:gd name="connsiteY70" fmla="*/ 749300 h 7740663"/>
                <a:gd name="connsiteX71" fmla="*/ 3568700 w 7759700"/>
                <a:gd name="connsiteY71" fmla="*/ 698500 h 7740663"/>
                <a:gd name="connsiteX72" fmla="*/ 3581400 w 7759700"/>
                <a:gd name="connsiteY72" fmla="*/ 609600 h 7740663"/>
                <a:gd name="connsiteX73" fmla="*/ 3759200 w 7759700"/>
                <a:gd name="connsiteY73" fmla="*/ 571500 h 7740663"/>
                <a:gd name="connsiteX74" fmla="*/ 3759200 w 7759700"/>
                <a:gd name="connsiteY74" fmla="*/ 444500 h 7740663"/>
                <a:gd name="connsiteX75" fmla="*/ 3733800 w 7759700"/>
                <a:gd name="connsiteY75" fmla="*/ 419100 h 7740663"/>
                <a:gd name="connsiteX76" fmla="*/ 3848100 w 7759700"/>
                <a:gd name="connsiteY76" fmla="*/ 355600 h 7740663"/>
                <a:gd name="connsiteX77" fmla="*/ 3860800 w 7759700"/>
                <a:gd name="connsiteY77" fmla="*/ 571500 h 7740663"/>
                <a:gd name="connsiteX78" fmla="*/ 4343400 w 7759700"/>
                <a:gd name="connsiteY78" fmla="*/ 571500 h 7740663"/>
                <a:gd name="connsiteX79" fmla="*/ 4330700 w 7759700"/>
                <a:gd name="connsiteY79" fmla="*/ 330200 h 7740663"/>
                <a:gd name="connsiteX80" fmla="*/ 4394200 w 7759700"/>
                <a:gd name="connsiteY80" fmla="*/ 330200 h 7740663"/>
                <a:gd name="connsiteX81" fmla="*/ 4419600 w 7759700"/>
                <a:gd name="connsiteY81" fmla="*/ 457200 h 7740663"/>
                <a:gd name="connsiteX82" fmla="*/ 4584700 w 7759700"/>
                <a:gd name="connsiteY82" fmla="*/ 444500 h 7740663"/>
                <a:gd name="connsiteX83" fmla="*/ 4686300 w 7759700"/>
                <a:gd name="connsiteY83" fmla="*/ 342900 h 7740663"/>
                <a:gd name="connsiteX84" fmla="*/ 4711700 w 7759700"/>
                <a:gd name="connsiteY84" fmla="*/ 647700 h 7740663"/>
                <a:gd name="connsiteX85" fmla="*/ 4864100 w 7759700"/>
                <a:gd name="connsiteY85" fmla="*/ 469900 h 7740663"/>
                <a:gd name="connsiteX86" fmla="*/ 5067300 w 7759700"/>
                <a:gd name="connsiteY86" fmla="*/ 596900 h 7740663"/>
                <a:gd name="connsiteX87" fmla="*/ 4876800 w 7759700"/>
                <a:gd name="connsiteY87" fmla="*/ 723900 h 7740663"/>
                <a:gd name="connsiteX88" fmla="*/ 5016500 w 7759700"/>
                <a:gd name="connsiteY88" fmla="*/ 889000 h 7740663"/>
                <a:gd name="connsiteX89" fmla="*/ 5156200 w 7759700"/>
                <a:gd name="connsiteY89" fmla="*/ 736600 h 7740663"/>
                <a:gd name="connsiteX90" fmla="*/ 5168900 w 7759700"/>
                <a:gd name="connsiteY90" fmla="*/ 762000 h 7740663"/>
                <a:gd name="connsiteX91" fmla="*/ 5105400 w 7759700"/>
                <a:gd name="connsiteY91" fmla="*/ 1016000 h 7740663"/>
                <a:gd name="connsiteX92" fmla="*/ 5181600 w 7759700"/>
                <a:gd name="connsiteY92" fmla="*/ 1054100 h 7740663"/>
                <a:gd name="connsiteX93" fmla="*/ 5181600 w 7759700"/>
                <a:gd name="connsiteY93" fmla="*/ 1054100 h 7740663"/>
                <a:gd name="connsiteX94" fmla="*/ 5257800 w 7759700"/>
                <a:gd name="connsiteY94" fmla="*/ 800100 h 7740663"/>
                <a:gd name="connsiteX95" fmla="*/ 5448300 w 7759700"/>
                <a:gd name="connsiteY95" fmla="*/ 825500 h 7740663"/>
                <a:gd name="connsiteX96" fmla="*/ 5549900 w 7759700"/>
                <a:gd name="connsiteY96" fmla="*/ 673100 h 7740663"/>
                <a:gd name="connsiteX97" fmla="*/ 5549900 w 7759700"/>
                <a:gd name="connsiteY97" fmla="*/ 673100 h 7740663"/>
                <a:gd name="connsiteX98" fmla="*/ 5689600 w 7759700"/>
                <a:gd name="connsiteY98" fmla="*/ 647700 h 7740663"/>
                <a:gd name="connsiteX99" fmla="*/ 5461000 w 7759700"/>
                <a:gd name="connsiteY99" fmla="*/ 965200 h 7740663"/>
                <a:gd name="connsiteX100" fmla="*/ 5194300 w 7759700"/>
                <a:gd name="connsiteY100" fmla="*/ 1054100 h 7740663"/>
                <a:gd name="connsiteX101" fmla="*/ 5219700 w 7759700"/>
                <a:gd name="connsiteY101" fmla="*/ 1130300 h 7740663"/>
                <a:gd name="connsiteX102" fmla="*/ 5549900 w 7759700"/>
                <a:gd name="connsiteY102" fmla="*/ 1041400 h 7740663"/>
                <a:gd name="connsiteX103" fmla="*/ 5740400 w 7759700"/>
                <a:gd name="connsiteY103" fmla="*/ 698500 h 7740663"/>
                <a:gd name="connsiteX104" fmla="*/ 5842000 w 7759700"/>
                <a:gd name="connsiteY104" fmla="*/ 850900 h 7740663"/>
                <a:gd name="connsiteX105" fmla="*/ 5981700 w 7759700"/>
                <a:gd name="connsiteY105" fmla="*/ 927100 h 7740663"/>
                <a:gd name="connsiteX106" fmla="*/ 6337300 w 7759700"/>
                <a:gd name="connsiteY106" fmla="*/ 787400 h 7740663"/>
                <a:gd name="connsiteX107" fmla="*/ 7099300 w 7759700"/>
                <a:gd name="connsiteY107" fmla="*/ 304800 h 7740663"/>
                <a:gd name="connsiteX108" fmla="*/ 7404100 w 7759700"/>
                <a:gd name="connsiteY108" fmla="*/ 266700 h 7740663"/>
                <a:gd name="connsiteX109" fmla="*/ 7645400 w 7759700"/>
                <a:gd name="connsiteY109" fmla="*/ 0 h 7740663"/>
                <a:gd name="connsiteX110" fmla="*/ 7759700 w 7759700"/>
                <a:gd name="connsiteY110" fmla="*/ 0 h 7740663"/>
                <a:gd name="connsiteX111" fmla="*/ 7620000 w 7759700"/>
                <a:gd name="connsiteY111" fmla="*/ 38100 h 7740663"/>
                <a:gd name="connsiteX112" fmla="*/ 7442200 w 7759700"/>
                <a:gd name="connsiteY112" fmla="*/ 266700 h 7740663"/>
                <a:gd name="connsiteX113" fmla="*/ 7061200 w 7759700"/>
                <a:gd name="connsiteY113" fmla="*/ 368300 h 7740663"/>
                <a:gd name="connsiteX114" fmla="*/ 6807200 w 7759700"/>
                <a:gd name="connsiteY114" fmla="*/ 584200 h 7740663"/>
                <a:gd name="connsiteX115" fmla="*/ 6540500 w 7759700"/>
                <a:gd name="connsiteY115" fmla="*/ 762000 h 7740663"/>
                <a:gd name="connsiteX116" fmla="*/ 6210300 w 7759700"/>
                <a:gd name="connsiteY116" fmla="*/ 965200 h 7740663"/>
                <a:gd name="connsiteX117" fmla="*/ 5778500 w 7759700"/>
                <a:gd name="connsiteY117" fmla="*/ 1155700 h 7740663"/>
                <a:gd name="connsiteX118" fmla="*/ 5829300 w 7759700"/>
                <a:gd name="connsiteY118" fmla="*/ 1244600 h 7740663"/>
                <a:gd name="connsiteX119" fmla="*/ 6096000 w 7759700"/>
                <a:gd name="connsiteY119" fmla="*/ 1117600 h 7740663"/>
                <a:gd name="connsiteX120" fmla="*/ 6083300 w 7759700"/>
                <a:gd name="connsiteY120" fmla="*/ 1168400 h 7740663"/>
                <a:gd name="connsiteX121" fmla="*/ 5905500 w 7759700"/>
                <a:gd name="connsiteY121" fmla="*/ 1282700 h 7740663"/>
                <a:gd name="connsiteX122" fmla="*/ 5905500 w 7759700"/>
                <a:gd name="connsiteY122" fmla="*/ 1371600 h 7740663"/>
                <a:gd name="connsiteX123" fmla="*/ 5892800 w 7759700"/>
                <a:gd name="connsiteY123" fmla="*/ 1473200 h 7740663"/>
                <a:gd name="connsiteX124" fmla="*/ 5753100 w 7759700"/>
                <a:gd name="connsiteY124" fmla="*/ 1498600 h 7740663"/>
                <a:gd name="connsiteX125" fmla="*/ 5816600 w 7759700"/>
                <a:gd name="connsiteY125" fmla="*/ 1320800 h 7740663"/>
                <a:gd name="connsiteX126" fmla="*/ 5702300 w 7759700"/>
                <a:gd name="connsiteY126" fmla="*/ 1219200 h 7740663"/>
                <a:gd name="connsiteX127" fmla="*/ 5448300 w 7759700"/>
                <a:gd name="connsiteY127" fmla="*/ 1295400 h 7740663"/>
                <a:gd name="connsiteX128" fmla="*/ 5422900 w 7759700"/>
                <a:gd name="connsiteY128" fmla="*/ 1397000 h 7740663"/>
                <a:gd name="connsiteX129" fmla="*/ 5651500 w 7759700"/>
                <a:gd name="connsiteY129" fmla="*/ 1460500 h 7740663"/>
                <a:gd name="connsiteX130" fmla="*/ 5562600 w 7759700"/>
                <a:gd name="connsiteY130" fmla="*/ 1524000 h 7740663"/>
                <a:gd name="connsiteX131" fmla="*/ 5283200 w 7759700"/>
                <a:gd name="connsiteY131" fmla="*/ 1460500 h 7740663"/>
                <a:gd name="connsiteX132" fmla="*/ 5168900 w 7759700"/>
                <a:gd name="connsiteY132" fmla="*/ 1574800 h 7740663"/>
                <a:gd name="connsiteX133" fmla="*/ 5270500 w 7759700"/>
                <a:gd name="connsiteY133" fmla="*/ 1778000 h 7740663"/>
                <a:gd name="connsiteX134" fmla="*/ 5511800 w 7759700"/>
                <a:gd name="connsiteY134" fmla="*/ 1790700 h 7740663"/>
                <a:gd name="connsiteX135" fmla="*/ 5689600 w 7759700"/>
                <a:gd name="connsiteY135" fmla="*/ 1574800 h 7740663"/>
                <a:gd name="connsiteX136" fmla="*/ 5600700 w 7759700"/>
                <a:gd name="connsiteY136" fmla="*/ 1549400 h 7740663"/>
                <a:gd name="connsiteX137" fmla="*/ 5664200 w 7759700"/>
                <a:gd name="connsiteY137" fmla="*/ 1473200 h 7740663"/>
                <a:gd name="connsiteX138" fmla="*/ 5753100 w 7759700"/>
                <a:gd name="connsiteY138" fmla="*/ 1549400 h 7740663"/>
                <a:gd name="connsiteX139" fmla="*/ 5892800 w 7759700"/>
                <a:gd name="connsiteY139" fmla="*/ 1524000 h 7740663"/>
                <a:gd name="connsiteX140" fmla="*/ 6096000 w 7759700"/>
                <a:gd name="connsiteY140" fmla="*/ 1498600 h 7740663"/>
                <a:gd name="connsiteX141" fmla="*/ 6324600 w 7759700"/>
                <a:gd name="connsiteY141" fmla="*/ 1257300 h 7740663"/>
                <a:gd name="connsiteX142" fmla="*/ 6515100 w 7759700"/>
                <a:gd name="connsiteY142" fmla="*/ 1130300 h 7740663"/>
                <a:gd name="connsiteX143" fmla="*/ 6692900 w 7759700"/>
                <a:gd name="connsiteY143" fmla="*/ 1104900 h 7740663"/>
                <a:gd name="connsiteX144" fmla="*/ 6502400 w 7759700"/>
                <a:gd name="connsiteY144" fmla="*/ 1181100 h 7740663"/>
                <a:gd name="connsiteX145" fmla="*/ 6438900 w 7759700"/>
                <a:gd name="connsiteY145" fmla="*/ 1308100 h 7740663"/>
                <a:gd name="connsiteX146" fmla="*/ 6286500 w 7759700"/>
                <a:gd name="connsiteY146" fmla="*/ 1409700 h 7740663"/>
                <a:gd name="connsiteX147" fmla="*/ 6108700 w 7759700"/>
                <a:gd name="connsiteY147" fmla="*/ 1587500 h 7740663"/>
                <a:gd name="connsiteX148" fmla="*/ 6096000 w 7759700"/>
                <a:gd name="connsiteY148" fmla="*/ 1676400 h 7740663"/>
                <a:gd name="connsiteX149" fmla="*/ 6235700 w 7759700"/>
                <a:gd name="connsiteY149" fmla="*/ 1651000 h 7740663"/>
                <a:gd name="connsiteX150" fmla="*/ 6362700 w 7759700"/>
                <a:gd name="connsiteY150" fmla="*/ 1714500 h 7740663"/>
                <a:gd name="connsiteX151" fmla="*/ 6464300 w 7759700"/>
                <a:gd name="connsiteY151" fmla="*/ 1905000 h 7740663"/>
                <a:gd name="connsiteX152" fmla="*/ 6477000 w 7759700"/>
                <a:gd name="connsiteY152" fmla="*/ 2133600 h 7740663"/>
                <a:gd name="connsiteX153" fmla="*/ 6388100 w 7759700"/>
                <a:gd name="connsiteY153" fmla="*/ 2260600 h 7740663"/>
                <a:gd name="connsiteX154" fmla="*/ 6362700 w 7759700"/>
                <a:gd name="connsiteY154" fmla="*/ 2019300 h 7740663"/>
                <a:gd name="connsiteX155" fmla="*/ 6299200 w 7759700"/>
                <a:gd name="connsiteY155" fmla="*/ 1828800 h 7740663"/>
                <a:gd name="connsiteX156" fmla="*/ 6146800 w 7759700"/>
                <a:gd name="connsiteY156" fmla="*/ 1790700 h 7740663"/>
                <a:gd name="connsiteX157" fmla="*/ 5981700 w 7759700"/>
                <a:gd name="connsiteY157" fmla="*/ 1803400 h 7740663"/>
                <a:gd name="connsiteX158" fmla="*/ 5905500 w 7759700"/>
                <a:gd name="connsiteY158" fmla="*/ 1765300 h 7740663"/>
                <a:gd name="connsiteX159" fmla="*/ 5575300 w 7759700"/>
                <a:gd name="connsiteY159" fmla="*/ 1905000 h 7740663"/>
                <a:gd name="connsiteX160" fmla="*/ 5626100 w 7759700"/>
                <a:gd name="connsiteY160" fmla="*/ 2044700 h 7740663"/>
                <a:gd name="connsiteX161" fmla="*/ 5664200 w 7759700"/>
                <a:gd name="connsiteY161" fmla="*/ 2032000 h 7740663"/>
                <a:gd name="connsiteX162" fmla="*/ 5842000 w 7759700"/>
                <a:gd name="connsiteY162" fmla="*/ 1943100 h 7740663"/>
                <a:gd name="connsiteX163" fmla="*/ 5867400 w 7759700"/>
                <a:gd name="connsiteY163" fmla="*/ 1968500 h 7740663"/>
                <a:gd name="connsiteX164" fmla="*/ 5753100 w 7759700"/>
                <a:gd name="connsiteY164" fmla="*/ 2070100 h 7740663"/>
                <a:gd name="connsiteX165" fmla="*/ 5803900 w 7759700"/>
                <a:gd name="connsiteY165" fmla="*/ 2146300 h 7740663"/>
                <a:gd name="connsiteX166" fmla="*/ 5969000 w 7759700"/>
                <a:gd name="connsiteY166" fmla="*/ 2133600 h 7740663"/>
                <a:gd name="connsiteX167" fmla="*/ 6007100 w 7759700"/>
                <a:gd name="connsiteY167" fmla="*/ 2222500 h 7740663"/>
                <a:gd name="connsiteX168" fmla="*/ 6197600 w 7759700"/>
                <a:gd name="connsiteY168" fmla="*/ 2184400 h 7740663"/>
                <a:gd name="connsiteX169" fmla="*/ 6159500 w 7759700"/>
                <a:gd name="connsiteY169" fmla="*/ 2336800 h 7740663"/>
                <a:gd name="connsiteX170" fmla="*/ 6096000 w 7759700"/>
                <a:gd name="connsiteY170" fmla="*/ 2374900 h 7740663"/>
                <a:gd name="connsiteX171" fmla="*/ 6070600 w 7759700"/>
                <a:gd name="connsiteY171" fmla="*/ 2298700 h 7740663"/>
                <a:gd name="connsiteX172" fmla="*/ 5600700 w 7759700"/>
                <a:gd name="connsiteY172" fmla="*/ 2247900 h 7740663"/>
                <a:gd name="connsiteX173" fmla="*/ 5715000 w 7759700"/>
                <a:gd name="connsiteY173" fmla="*/ 2413000 h 7740663"/>
                <a:gd name="connsiteX174" fmla="*/ 6337300 w 7759700"/>
                <a:gd name="connsiteY174" fmla="*/ 2413000 h 7740663"/>
                <a:gd name="connsiteX175" fmla="*/ 6985000 w 7759700"/>
                <a:gd name="connsiteY175" fmla="*/ 2667000 h 7740663"/>
                <a:gd name="connsiteX176" fmla="*/ 6413500 w 7759700"/>
                <a:gd name="connsiteY176" fmla="*/ 2514600 h 7740663"/>
                <a:gd name="connsiteX177" fmla="*/ 6248400 w 7759700"/>
                <a:gd name="connsiteY177" fmla="*/ 2527300 h 7740663"/>
                <a:gd name="connsiteX178" fmla="*/ 6375400 w 7759700"/>
                <a:gd name="connsiteY178" fmla="*/ 2616200 h 7740663"/>
                <a:gd name="connsiteX179" fmla="*/ 6350000 w 7759700"/>
                <a:gd name="connsiteY179" fmla="*/ 2717800 h 7740663"/>
                <a:gd name="connsiteX180" fmla="*/ 6032500 w 7759700"/>
                <a:gd name="connsiteY180" fmla="*/ 2552700 h 7740663"/>
                <a:gd name="connsiteX181" fmla="*/ 6070600 w 7759700"/>
                <a:gd name="connsiteY181" fmla="*/ 2794000 h 7740663"/>
                <a:gd name="connsiteX182" fmla="*/ 6273800 w 7759700"/>
                <a:gd name="connsiteY182" fmla="*/ 2844800 h 7740663"/>
                <a:gd name="connsiteX183" fmla="*/ 6540500 w 7759700"/>
                <a:gd name="connsiteY183" fmla="*/ 2844800 h 7740663"/>
                <a:gd name="connsiteX184" fmla="*/ 6629400 w 7759700"/>
                <a:gd name="connsiteY184" fmla="*/ 2857500 h 7740663"/>
                <a:gd name="connsiteX185" fmla="*/ 6591300 w 7759700"/>
                <a:gd name="connsiteY185" fmla="*/ 2933700 h 7740663"/>
                <a:gd name="connsiteX186" fmla="*/ 6426200 w 7759700"/>
                <a:gd name="connsiteY186" fmla="*/ 2984500 h 7740663"/>
                <a:gd name="connsiteX187" fmla="*/ 6489700 w 7759700"/>
                <a:gd name="connsiteY187" fmla="*/ 3111500 h 7740663"/>
                <a:gd name="connsiteX188" fmla="*/ 6451600 w 7759700"/>
                <a:gd name="connsiteY188" fmla="*/ 3238500 h 7740663"/>
                <a:gd name="connsiteX189" fmla="*/ 6540500 w 7759700"/>
                <a:gd name="connsiteY189" fmla="*/ 3302000 h 7740663"/>
                <a:gd name="connsiteX190" fmla="*/ 6464300 w 7759700"/>
                <a:gd name="connsiteY190" fmla="*/ 3327400 h 7740663"/>
                <a:gd name="connsiteX191" fmla="*/ 6362700 w 7759700"/>
                <a:gd name="connsiteY191" fmla="*/ 3289300 h 7740663"/>
                <a:gd name="connsiteX192" fmla="*/ 6324600 w 7759700"/>
                <a:gd name="connsiteY192" fmla="*/ 2984500 h 7740663"/>
                <a:gd name="connsiteX193" fmla="*/ 6070600 w 7759700"/>
                <a:gd name="connsiteY193" fmla="*/ 2908300 h 7740663"/>
                <a:gd name="connsiteX194" fmla="*/ 6146800 w 7759700"/>
                <a:gd name="connsiteY194" fmla="*/ 3251200 h 7740663"/>
                <a:gd name="connsiteX195" fmla="*/ 5969000 w 7759700"/>
                <a:gd name="connsiteY195" fmla="*/ 3263900 h 7740663"/>
                <a:gd name="connsiteX196" fmla="*/ 5892800 w 7759700"/>
                <a:gd name="connsiteY196" fmla="*/ 2781300 h 7740663"/>
                <a:gd name="connsiteX197" fmla="*/ 5689600 w 7759700"/>
                <a:gd name="connsiteY197" fmla="*/ 2679700 h 7740663"/>
                <a:gd name="connsiteX198" fmla="*/ 5791200 w 7759700"/>
                <a:gd name="connsiteY198" fmla="*/ 3441700 h 7740663"/>
                <a:gd name="connsiteX199" fmla="*/ 6070600 w 7759700"/>
                <a:gd name="connsiteY199" fmla="*/ 3429000 h 7740663"/>
                <a:gd name="connsiteX200" fmla="*/ 6388100 w 7759700"/>
                <a:gd name="connsiteY200" fmla="*/ 3479800 h 7740663"/>
                <a:gd name="connsiteX201" fmla="*/ 6324600 w 7759700"/>
                <a:gd name="connsiteY201" fmla="*/ 3606800 h 7740663"/>
                <a:gd name="connsiteX202" fmla="*/ 6159500 w 7759700"/>
                <a:gd name="connsiteY202" fmla="*/ 3581400 h 7740663"/>
                <a:gd name="connsiteX203" fmla="*/ 6007100 w 7759700"/>
                <a:gd name="connsiteY203" fmla="*/ 3886200 h 7740663"/>
                <a:gd name="connsiteX204" fmla="*/ 5829300 w 7759700"/>
                <a:gd name="connsiteY204" fmla="*/ 3822700 h 7740663"/>
                <a:gd name="connsiteX205" fmla="*/ 5905500 w 7759700"/>
                <a:gd name="connsiteY205" fmla="*/ 3657600 h 7740663"/>
                <a:gd name="connsiteX206" fmla="*/ 5791200 w 7759700"/>
                <a:gd name="connsiteY206" fmla="*/ 3568700 h 7740663"/>
                <a:gd name="connsiteX207" fmla="*/ 5600700 w 7759700"/>
                <a:gd name="connsiteY207" fmla="*/ 3898900 h 7740663"/>
                <a:gd name="connsiteX208" fmla="*/ 5727700 w 7759700"/>
                <a:gd name="connsiteY208" fmla="*/ 4000500 h 7740663"/>
                <a:gd name="connsiteX209" fmla="*/ 5994400 w 7759700"/>
                <a:gd name="connsiteY209" fmla="*/ 4165600 h 7740663"/>
                <a:gd name="connsiteX210" fmla="*/ 5943600 w 7759700"/>
                <a:gd name="connsiteY210" fmla="*/ 4241800 h 7740663"/>
                <a:gd name="connsiteX211" fmla="*/ 5829300 w 7759700"/>
                <a:gd name="connsiteY211" fmla="*/ 4203700 h 7740663"/>
                <a:gd name="connsiteX212" fmla="*/ 5676900 w 7759700"/>
                <a:gd name="connsiteY212" fmla="*/ 4305300 h 7740663"/>
                <a:gd name="connsiteX213" fmla="*/ 5613400 w 7759700"/>
                <a:gd name="connsiteY213" fmla="*/ 4267200 h 7740663"/>
                <a:gd name="connsiteX214" fmla="*/ 5664200 w 7759700"/>
                <a:gd name="connsiteY214" fmla="*/ 4114800 h 7740663"/>
                <a:gd name="connsiteX215" fmla="*/ 5537200 w 7759700"/>
                <a:gd name="connsiteY215" fmla="*/ 4000500 h 7740663"/>
                <a:gd name="connsiteX216" fmla="*/ 5461000 w 7759700"/>
                <a:gd name="connsiteY216" fmla="*/ 4178300 h 7740663"/>
                <a:gd name="connsiteX217" fmla="*/ 5613400 w 7759700"/>
                <a:gd name="connsiteY217" fmla="*/ 4356100 h 7740663"/>
                <a:gd name="connsiteX218" fmla="*/ 5448300 w 7759700"/>
                <a:gd name="connsiteY218" fmla="*/ 4483100 h 7740663"/>
                <a:gd name="connsiteX219" fmla="*/ 5346700 w 7759700"/>
                <a:gd name="connsiteY219" fmla="*/ 4406900 h 7740663"/>
                <a:gd name="connsiteX220" fmla="*/ 5410200 w 7759700"/>
                <a:gd name="connsiteY220" fmla="*/ 4305300 h 7740663"/>
                <a:gd name="connsiteX221" fmla="*/ 5295900 w 7759700"/>
                <a:gd name="connsiteY221" fmla="*/ 4013200 h 7740663"/>
                <a:gd name="connsiteX222" fmla="*/ 5080000 w 7759700"/>
                <a:gd name="connsiteY222" fmla="*/ 4305300 h 7740663"/>
                <a:gd name="connsiteX223" fmla="*/ 5410200 w 7759700"/>
                <a:gd name="connsiteY223" fmla="*/ 4559300 h 7740663"/>
                <a:gd name="connsiteX224" fmla="*/ 5334000 w 7759700"/>
                <a:gd name="connsiteY224" fmla="*/ 4610100 h 7740663"/>
                <a:gd name="connsiteX225" fmla="*/ 5194300 w 7759700"/>
                <a:gd name="connsiteY225" fmla="*/ 4495800 h 7740663"/>
                <a:gd name="connsiteX226" fmla="*/ 5143500 w 7759700"/>
                <a:gd name="connsiteY226" fmla="*/ 4660900 h 7740663"/>
                <a:gd name="connsiteX227" fmla="*/ 5156200 w 7759700"/>
                <a:gd name="connsiteY227" fmla="*/ 4800600 h 7740663"/>
                <a:gd name="connsiteX228" fmla="*/ 5232400 w 7759700"/>
                <a:gd name="connsiteY228" fmla="*/ 4914900 h 7740663"/>
                <a:gd name="connsiteX229" fmla="*/ 5219700 w 7759700"/>
                <a:gd name="connsiteY229" fmla="*/ 5105400 h 7740663"/>
                <a:gd name="connsiteX230" fmla="*/ 5092700 w 7759700"/>
                <a:gd name="connsiteY230" fmla="*/ 5016500 h 7740663"/>
                <a:gd name="connsiteX231" fmla="*/ 5029200 w 7759700"/>
                <a:gd name="connsiteY231" fmla="*/ 5054600 h 7740663"/>
                <a:gd name="connsiteX232" fmla="*/ 5130800 w 7759700"/>
                <a:gd name="connsiteY232" fmla="*/ 5194300 h 7740663"/>
                <a:gd name="connsiteX233" fmla="*/ 5041900 w 7759700"/>
                <a:gd name="connsiteY233" fmla="*/ 5232400 h 7740663"/>
                <a:gd name="connsiteX234" fmla="*/ 4914900 w 7759700"/>
                <a:gd name="connsiteY234" fmla="*/ 5041900 h 7740663"/>
                <a:gd name="connsiteX235" fmla="*/ 4826000 w 7759700"/>
                <a:gd name="connsiteY235" fmla="*/ 5295900 h 7740663"/>
                <a:gd name="connsiteX236" fmla="*/ 4953000 w 7759700"/>
                <a:gd name="connsiteY236" fmla="*/ 5410200 h 7740663"/>
                <a:gd name="connsiteX237" fmla="*/ 4813300 w 7759700"/>
                <a:gd name="connsiteY237" fmla="*/ 5651500 h 7740663"/>
                <a:gd name="connsiteX238" fmla="*/ 4673600 w 7759700"/>
                <a:gd name="connsiteY238" fmla="*/ 5626100 h 7740663"/>
                <a:gd name="connsiteX239" fmla="*/ 4775200 w 7759700"/>
                <a:gd name="connsiteY239" fmla="*/ 5461000 h 7740663"/>
                <a:gd name="connsiteX240" fmla="*/ 4686300 w 7759700"/>
                <a:gd name="connsiteY240" fmla="*/ 5308600 h 7740663"/>
                <a:gd name="connsiteX241" fmla="*/ 4470400 w 7759700"/>
                <a:gd name="connsiteY241" fmla="*/ 5613400 h 7740663"/>
                <a:gd name="connsiteX242" fmla="*/ 4610100 w 7759700"/>
                <a:gd name="connsiteY242" fmla="*/ 5727700 h 7740663"/>
                <a:gd name="connsiteX243" fmla="*/ 4521200 w 7759700"/>
                <a:gd name="connsiteY243" fmla="*/ 5930900 h 7740663"/>
                <a:gd name="connsiteX244" fmla="*/ 4419600 w 7759700"/>
                <a:gd name="connsiteY244" fmla="*/ 5854700 h 7740663"/>
                <a:gd name="connsiteX245" fmla="*/ 4343400 w 7759700"/>
                <a:gd name="connsiteY245" fmla="*/ 5943600 h 7740663"/>
                <a:gd name="connsiteX246" fmla="*/ 4381500 w 7759700"/>
                <a:gd name="connsiteY246" fmla="*/ 5981700 h 7740663"/>
                <a:gd name="connsiteX247" fmla="*/ 4419600 w 7759700"/>
                <a:gd name="connsiteY247" fmla="*/ 5969000 h 7740663"/>
                <a:gd name="connsiteX248" fmla="*/ 4445000 w 7759700"/>
                <a:gd name="connsiteY248" fmla="*/ 6019800 h 7740663"/>
                <a:gd name="connsiteX249" fmla="*/ 4381500 w 7759700"/>
                <a:gd name="connsiteY249" fmla="*/ 6096000 h 7740663"/>
                <a:gd name="connsiteX250" fmla="*/ 4330700 w 7759700"/>
                <a:gd name="connsiteY250" fmla="*/ 6083300 h 7740663"/>
                <a:gd name="connsiteX251" fmla="*/ 4368800 w 7759700"/>
                <a:gd name="connsiteY251" fmla="*/ 6032500 h 7740663"/>
                <a:gd name="connsiteX252" fmla="*/ 4318000 w 7759700"/>
                <a:gd name="connsiteY252" fmla="*/ 5994400 h 7740663"/>
                <a:gd name="connsiteX253" fmla="*/ 4216400 w 7759700"/>
                <a:gd name="connsiteY253" fmla="*/ 6096000 h 7740663"/>
                <a:gd name="connsiteX254" fmla="*/ 4318000 w 7759700"/>
                <a:gd name="connsiteY254" fmla="*/ 6159500 h 7740663"/>
                <a:gd name="connsiteX255" fmla="*/ 4140200 w 7759700"/>
                <a:gd name="connsiteY255" fmla="*/ 6235700 h 7740663"/>
                <a:gd name="connsiteX256" fmla="*/ 4038600 w 7759700"/>
                <a:gd name="connsiteY256" fmla="*/ 6235700 h 7740663"/>
                <a:gd name="connsiteX257" fmla="*/ 3949700 w 7759700"/>
                <a:gd name="connsiteY257" fmla="*/ 6299200 h 7740663"/>
                <a:gd name="connsiteX258" fmla="*/ 3289300 w 7759700"/>
                <a:gd name="connsiteY258" fmla="*/ 5715000 h 7740663"/>
                <a:gd name="connsiteX259" fmla="*/ 3213100 w 7759700"/>
                <a:gd name="connsiteY259" fmla="*/ 5715000 h 7740663"/>
                <a:gd name="connsiteX260" fmla="*/ 2895600 w 7759700"/>
                <a:gd name="connsiteY260" fmla="*/ 5969000 h 7740663"/>
                <a:gd name="connsiteX261" fmla="*/ 2870200 w 7759700"/>
                <a:gd name="connsiteY261" fmla="*/ 5930900 h 7740663"/>
                <a:gd name="connsiteX262" fmla="*/ 3213100 w 7759700"/>
                <a:gd name="connsiteY262" fmla="*/ 5664200 h 7740663"/>
                <a:gd name="connsiteX263" fmla="*/ 3048000 w 7759700"/>
                <a:gd name="connsiteY263" fmla="*/ 5511800 h 7740663"/>
                <a:gd name="connsiteX264" fmla="*/ 2400300 w 7759700"/>
                <a:gd name="connsiteY264" fmla="*/ 6019800 h 7740663"/>
                <a:gd name="connsiteX265" fmla="*/ 2489200 w 7759700"/>
                <a:gd name="connsiteY265" fmla="*/ 6096000 h 7740663"/>
                <a:gd name="connsiteX266" fmla="*/ 2692400 w 7759700"/>
                <a:gd name="connsiteY266" fmla="*/ 5943600 h 7740663"/>
                <a:gd name="connsiteX267" fmla="*/ 2743200 w 7759700"/>
                <a:gd name="connsiteY267" fmla="*/ 6007100 h 7740663"/>
                <a:gd name="connsiteX268" fmla="*/ 2832100 w 7759700"/>
                <a:gd name="connsiteY268" fmla="*/ 5969000 h 7740663"/>
                <a:gd name="connsiteX269" fmla="*/ 2857500 w 7759700"/>
                <a:gd name="connsiteY269" fmla="*/ 6007100 h 7740663"/>
                <a:gd name="connsiteX270" fmla="*/ 2679700 w 7759700"/>
                <a:gd name="connsiteY270" fmla="*/ 6146800 h 7740663"/>
                <a:gd name="connsiteX271" fmla="*/ 2819400 w 7759700"/>
                <a:gd name="connsiteY271" fmla="*/ 6311900 h 7740663"/>
                <a:gd name="connsiteX272" fmla="*/ 3397250 w 7759700"/>
                <a:gd name="connsiteY272" fmla="*/ 5848350 h 7740663"/>
                <a:gd name="connsiteX273" fmla="*/ 3956050 w 7759700"/>
                <a:gd name="connsiteY273" fmla="*/ 6330950 h 7740663"/>
                <a:gd name="connsiteX274" fmla="*/ 3905250 w 7759700"/>
                <a:gd name="connsiteY274" fmla="*/ 6445250 h 7740663"/>
                <a:gd name="connsiteX275" fmla="*/ 3387725 w 7759700"/>
                <a:gd name="connsiteY275" fmla="*/ 6985000 h 7740663"/>
                <a:gd name="connsiteX276" fmla="*/ 3298825 w 7759700"/>
                <a:gd name="connsiteY276" fmla="*/ 6978649 h 7740663"/>
                <a:gd name="connsiteX277" fmla="*/ 3130550 w 7759700"/>
                <a:gd name="connsiteY277" fmla="*/ 7127874 h 7740663"/>
                <a:gd name="connsiteX278" fmla="*/ 2921000 w 7759700"/>
                <a:gd name="connsiteY278" fmla="*/ 7372349 h 7740663"/>
                <a:gd name="connsiteX279" fmla="*/ 2673350 w 7759700"/>
                <a:gd name="connsiteY279" fmla="*/ 7667624 h 7740663"/>
                <a:gd name="connsiteX280" fmla="*/ 2428875 w 7759700"/>
                <a:gd name="connsiteY280" fmla="*/ 7740648 h 7740663"/>
                <a:gd name="connsiteX0" fmla="*/ 0 w 7759700"/>
                <a:gd name="connsiteY0" fmla="*/ 2133600 h 7740660"/>
                <a:gd name="connsiteX1" fmla="*/ 279400 w 7759700"/>
                <a:gd name="connsiteY1" fmla="*/ 2070100 h 7740660"/>
                <a:gd name="connsiteX2" fmla="*/ 317500 w 7759700"/>
                <a:gd name="connsiteY2" fmla="*/ 2032000 h 7740660"/>
                <a:gd name="connsiteX3" fmla="*/ 711200 w 7759700"/>
                <a:gd name="connsiteY3" fmla="*/ 1943100 h 7740660"/>
                <a:gd name="connsiteX4" fmla="*/ 850900 w 7759700"/>
                <a:gd name="connsiteY4" fmla="*/ 1828800 h 7740660"/>
                <a:gd name="connsiteX5" fmla="*/ 1257300 w 7759700"/>
                <a:gd name="connsiteY5" fmla="*/ 1854200 h 7740660"/>
                <a:gd name="connsiteX6" fmla="*/ 1511300 w 7759700"/>
                <a:gd name="connsiteY6" fmla="*/ 1714500 h 7740660"/>
                <a:gd name="connsiteX7" fmla="*/ 1511300 w 7759700"/>
                <a:gd name="connsiteY7" fmla="*/ 1714500 h 7740660"/>
                <a:gd name="connsiteX8" fmla="*/ 1676400 w 7759700"/>
                <a:gd name="connsiteY8" fmla="*/ 1701800 h 7740660"/>
                <a:gd name="connsiteX9" fmla="*/ 2006600 w 7759700"/>
                <a:gd name="connsiteY9" fmla="*/ 1651000 h 7740660"/>
                <a:gd name="connsiteX10" fmla="*/ 2095500 w 7759700"/>
                <a:gd name="connsiteY10" fmla="*/ 1612900 h 7740660"/>
                <a:gd name="connsiteX11" fmla="*/ 2095500 w 7759700"/>
                <a:gd name="connsiteY11" fmla="*/ 1562100 h 7740660"/>
                <a:gd name="connsiteX12" fmla="*/ 2057400 w 7759700"/>
                <a:gd name="connsiteY12" fmla="*/ 1562100 h 7740660"/>
                <a:gd name="connsiteX13" fmla="*/ 1993900 w 7759700"/>
                <a:gd name="connsiteY13" fmla="*/ 1435100 h 7740660"/>
                <a:gd name="connsiteX14" fmla="*/ 2133600 w 7759700"/>
                <a:gd name="connsiteY14" fmla="*/ 1333500 h 7740660"/>
                <a:gd name="connsiteX15" fmla="*/ 2070100 w 7759700"/>
                <a:gd name="connsiteY15" fmla="*/ 1320800 h 7740660"/>
                <a:gd name="connsiteX16" fmla="*/ 1981200 w 7759700"/>
                <a:gd name="connsiteY16" fmla="*/ 1320800 h 7740660"/>
                <a:gd name="connsiteX17" fmla="*/ 1968500 w 7759700"/>
                <a:gd name="connsiteY17" fmla="*/ 1244600 h 7740660"/>
                <a:gd name="connsiteX18" fmla="*/ 2120900 w 7759700"/>
                <a:gd name="connsiteY18" fmla="*/ 1244600 h 7740660"/>
                <a:gd name="connsiteX19" fmla="*/ 2171700 w 7759700"/>
                <a:gd name="connsiteY19" fmla="*/ 1219200 h 7740660"/>
                <a:gd name="connsiteX20" fmla="*/ 2108200 w 7759700"/>
                <a:gd name="connsiteY20" fmla="*/ 1130300 h 7740660"/>
                <a:gd name="connsiteX21" fmla="*/ 2120900 w 7759700"/>
                <a:gd name="connsiteY21" fmla="*/ 1066800 h 7740660"/>
                <a:gd name="connsiteX22" fmla="*/ 2222500 w 7759700"/>
                <a:gd name="connsiteY22" fmla="*/ 1016000 h 7740660"/>
                <a:gd name="connsiteX23" fmla="*/ 2362200 w 7759700"/>
                <a:gd name="connsiteY23" fmla="*/ 1066800 h 7740660"/>
                <a:gd name="connsiteX24" fmla="*/ 2400300 w 7759700"/>
                <a:gd name="connsiteY24" fmla="*/ 1117600 h 7740660"/>
                <a:gd name="connsiteX25" fmla="*/ 2362200 w 7759700"/>
                <a:gd name="connsiteY25" fmla="*/ 1193800 h 7740660"/>
                <a:gd name="connsiteX26" fmla="*/ 2362200 w 7759700"/>
                <a:gd name="connsiteY26" fmla="*/ 1447800 h 7740660"/>
                <a:gd name="connsiteX27" fmla="*/ 2628900 w 7759700"/>
                <a:gd name="connsiteY27" fmla="*/ 1676400 h 7740660"/>
                <a:gd name="connsiteX28" fmla="*/ 3073400 w 7759700"/>
                <a:gd name="connsiteY28" fmla="*/ 1638300 h 7740660"/>
                <a:gd name="connsiteX29" fmla="*/ 2971800 w 7759700"/>
                <a:gd name="connsiteY29" fmla="*/ 1435100 h 7740660"/>
                <a:gd name="connsiteX30" fmla="*/ 2806700 w 7759700"/>
                <a:gd name="connsiteY30" fmla="*/ 1485900 h 7740660"/>
                <a:gd name="connsiteX31" fmla="*/ 2768600 w 7759700"/>
                <a:gd name="connsiteY31" fmla="*/ 1435100 h 7740660"/>
                <a:gd name="connsiteX32" fmla="*/ 2933700 w 7759700"/>
                <a:gd name="connsiteY32" fmla="*/ 1384300 h 7740660"/>
                <a:gd name="connsiteX33" fmla="*/ 2870200 w 7759700"/>
                <a:gd name="connsiteY33" fmla="*/ 1270000 h 7740660"/>
                <a:gd name="connsiteX34" fmla="*/ 2730500 w 7759700"/>
                <a:gd name="connsiteY34" fmla="*/ 1320800 h 7740660"/>
                <a:gd name="connsiteX35" fmla="*/ 2705100 w 7759700"/>
                <a:gd name="connsiteY35" fmla="*/ 1270000 h 7740660"/>
                <a:gd name="connsiteX36" fmla="*/ 2832100 w 7759700"/>
                <a:gd name="connsiteY36" fmla="*/ 1219200 h 7740660"/>
                <a:gd name="connsiteX37" fmla="*/ 2781300 w 7759700"/>
                <a:gd name="connsiteY37" fmla="*/ 1155700 h 7740660"/>
                <a:gd name="connsiteX38" fmla="*/ 2641600 w 7759700"/>
                <a:gd name="connsiteY38" fmla="*/ 1181100 h 7740660"/>
                <a:gd name="connsiteX39" fmla="*/ 2641600 w 7759700"/>
                <a:gd name="connsiteY39" fmla="*/ 1155700 h 7740660"/>
                <a:gd name="connsiteX40" fmla="*/ 2768600 w 7759700"/>
                <a:gd name="connsiteY40" fmla="*/ 1092200 h 7740660"/>
                <a:gd name="connsiteX41" fmla="*/ 2692400 w 7759700"/>
                <a:gd name="connsiteY41" fmla="*/ 1003300 h 7740660"/>
                <a:gd name="connsiteX42" fmla="*/ 2514600 w 7759700"/>
                <a:gd name="connsiteY42" fmla="*/ 1041400 h 7740660"/>
                <a:gd name="connsiteX43" fmla="*/ 2514600 w 7759700"/>
                <a:gd name="connsiteY43" fmla="*/ 1104900 h 7740660"/>
                <a:gd name="connsiteX44" fmla="*/ 2463800 w 7759700"/>
                <a:gd name="connsiteY44" fmla="*/ 1104900 h 7740660"/>
                <a:gd name="connsiteX45" fmla="*/ 2336800 w 7759700"/>
                <a:gd name="connsiteY45" fmla="*/ 1028700 h 7740660"/>
                <a:gd name="connsiteX46" fmla="*/ 2400300 w 7759700"/>
                <a:gd name="connsiteY46" fmla="*/ 952500 h 7740660"/>
                <a:gd name="connsiteX47" fmla="*/ 2463800 w 7759700"/>
                <a:gd name="connsiteY47" fmla="*/ 965200 h 7740660"/>
                <a:gd name="connsiteX48" fmla="*/ 2616200 w 7759700"/>
                <a:gd name="connsiteY48" fmla="*/ 876300 h 7740660"/>
                <a:gd name="connsiteX49" fmla="*/ 2590800 w 7759700"/>
                <a:gd name="connsiteY49" fmla="*/ 812800 h 7740660"/>
                <a:gd name="connsiteX50" fmla="*/ 2654300 w 7759700"/>
                <a:gd name="connsiteY50" fmla="*/ 787400 h 7740660"/>
                <a:gd name="connsiteX51" fmla="*/ 2692400 w 7759700"/>
                <a:gd name="connsiteY51" fmla="*/ 812800 h 7740660"/>
                <a:gd name="connsiteX52" fmla="*/ 2933700 w 7759700"/>
                <a:gd name="connsiteY52" fmla="*/ 812800 h 7740660"/>
                <a:gd name="connsiteX53" fmla="*/ 2908300 w 7759700"/>
                <a:gd name="connsiteY53" fmla="*/ 749300 h 7740660"/>
                <a:gd name="connsiteX54" fmla="*/ 2959100 w 7759700"/>
                <a:gd name="connsiteY54" fmla="*/ 660400 h 7740660"/>
                <a:gd name="connsiteX55" fmla="*/ 3048000 w 7759700"/>
                <a:gd name="connsiteY55" fmla="*/ 660400 h 7740660"/>
                <a:gd name="connsiteX56" fmla="*/ 3302000 w 7759700"/>
                <a:gd name="connsiteY56" fmla="*/ 635000 h 7740660"/>
                <a:gd name="connsiteX57" fmla="*/ 3454400 w 7759700"/>
                <a:gd name="connsiteY57" fmla="*/ 622300 h 7740660"/>
                <a:gd name="connsiteX58" fmla="*/ 3454400 w 7759700"/>
                <a:gd name="connsiteY58" fmla="*/ 622300 h 7740660"/>
                <a:gd name="connsiteX59" fmla="*/ 3454400 w 7759700"/>
                <a:gd name="connsiteY59" fmla="*/ 546100 h 7740660"/>
                <a:gd name="connsiteX60" fmla="*/ 3530600 w 7759700"/>
                <a:gd name="connsiteY60" fmla="*/ 546100 h 7740660"/>
                <a:gd name="connsiteX61" fmla="*/ 3517900 w 7759700"/>
                <a:gd name="connsiteY61" fmla="*/ 711200 h 7740660"/>
                <a:gd name="connsiteX62" fmla="*/ 3365500 w 7759700"/>
                <a:gd name="connsiteY62" fmla="*/ 723900 h 7740660"/>
                <a:gd name="connsiteX63" fmla="*/ 3187700 w 7759700"/>
                <a:gd name="connsiteY63" fmla="*/ 800100 h 7740660"/>
                <a:gd name="connsiteX64" fmla="*/ 3213100 w 7759700"/>
                <a:gd name="connsiteY64" fmla="*/ 1092200 h 7740660"/>
                <a:gd name="connsiteX65" fmla="*/ 3822700 w 7759700"/>
                <a:gd name="connsiteY65" fmla="*/ 1041400 h 7740660"/>
                <a:gd name="connsiteX66" fmla="*/ 3797300 w 7759700"/>
                <a:gd name="connsiteY66" fmla="*/ 901700 h 7740660"/>
                <a:gd name="connsiteX67" fmla="*/ 3657600 w 7759700"/>
                <a:gd name="connsiteY67" fmla="*/ 876300 h 7740660"/>
                <a:gd name="connsiteX68" fmla="*/ 3644900 w 7759700"/>
                <a:gd name="connsiteY68" fmla="*/ 838200 h 7740660"/>
                <a:gd name="connsiteX69" fmla="*/ 3797300 w 7759700"/>
                <a:gd name="connsiteY69" fmla="*/ 863600 h 7740660"/>
                <a:gd name="connsiteX70" fmla="*/ 3797300 w 7759700"/>
                <a:gd name="connsiteY70" fmla="*/ 749300 h 7740660"/>
                <a:gd name="connsiteX71" fmla="*/ 3568700 w 7759700"/>
                <a:gd name="connsiteY71" fmla="*/ 698500 h 7740660"/>
                <a:gd name="connsiteX72" fmla="*/ 3581400 w 7759700"/>
                <a:gd name="connsiteY72" fmla="*/ 609600 h 7740660"/>
                <a:gd name="connsiteX73" fmla="*/ 3759200 w 7759700"/>
                <a:gd name="connsiteY73" fmla="*/ 571500 h 7740660"/>
                <a:gd name="connsiteX74" fmla="*/ 3759200 w 7759700"/>
                <a:gd name="connsiteY74" fmla="*/ 444500 h 7740660"/>
                <a:gd name="connsiteX75" fmla="*/ 3733800 w 7759700"/>
                <a:gd name="connsiteY75" fmla="*/ 419100 h 7740660"/>
                <a:gd name="connsiteX76" fmla="*/ 3848100 w 7759700"/>
                <a:gd name="connsiteY76" fmla="*/ 355600 h 7740660"/>
                <a:gd name="connsiteX77" fmla="*/ 3860800 w 7759700"/>
                <a:gd name="connsiteY77" fmla="*/ 571500 h 7740660"/>
                <a:gd name="connsiteX78" fmla="*/ 4343400 w 7759700"/>
                <a:gd name="connsiteY78" fmla="*/ 571500 h 7740660"/>
                <a:gd name="connsiteX79" fmla="*/ 4330700 w 7759700"/>
                <a:gd name="connsiteY79" fmla="*/ 330200 h 7740660"/>
                <a:gd name="connsiteX80" fmla="*/ 4394200 w 7759700"/>
                <a:gd name="connsiteY80" fmla="*/ 330200 h 7740660"/>
                <a:gd name="connsiteX81" fmla="*/ 4419600 w 7759700"/>
                <a:gd name="connsiteY81" fmla="*/ 457200 h 7740660"/>
                <a:gd name="connsiteX82" fmla="*/ 4584700 w 7759700"/>
                <a:gd name="connsiteY82" fmla="*/ 444500 h 7740660"/>
                <a:gd name="connsiteX83" fmla="*/ 4686300 w 7759700"/>
                <a:gd name="connsiteY83" fmla="*/ 342900 h 7740660"/>
                <a:gd name="connsiteX84" fmla="*/ 4711700 w 7759700"/>
                <a:gd name="connsiteY84" fmla="*/ 647700 h 7740660"/>
                <a:gd name="connsiteX85" fmla="*/ 4864100 w 7759700"/>
                <a:gd name="connsiteY85" fmla="*/ 469900 h 7740660"/>
                <a:gd name="connsiteX86" fmla="*/ 5067300 w 7759700"/>
                <a:gd name="connsiteY86" fmla="*/ 596900 h 7740660"/>
                <a:gd name="connsiteX87" fmla="*/ 4876800 w 7759700"/>
                <a:gd name="connsiteY87" fmla="*/ 723900 h 7740660"/>
                <a:gd name="connsiteX88" fmla="*/ 5016500 w 7759700"/>
                <a:gd name="connsiteY88" fmla="*/ 889000 h 7740660"/>
                <a:gd name="connsiteX89" fmla="*/ 5156200 w 7759700"/>
                <a:gd name="connsiteY89" fmla="*/ 736600 h 7740660"/>
                <a:gd name="connsiteX90" fmla="*/ 5168900 w 7759700"/>
                <a:gd name="connsiteY90" fmla="*/ 762000 h 7740660"/>
                <a:gd name="connsiteX91" fmla="*/ 5105400 w 7759700"/>
                <a:gd name="connsiteY91" fmla="*/ 1016000 h 7740660"/>
                <a:gd name="connsiteX92" fmla="*/ 5181600 w 7759700"/>
                <a:gd name="connsiteY92" fmla="*/ 1054100 h 7740660"/>
                <a:gd name="connsiteX93" fmla="*/ 5181600 w 7759700"/>
                <a:gd name="connsiteY93" fmla="*/ 1054100 h 7740660"/>
                <a:gd name="connsiteX94" fmla="*/ 5257800 w 7759700"/>
                <a:gd name="connsiteY94" fmla="*/ 800100 h 7740660"/>
                <a:gd name="connsiteX95" fmla="*/ 5448300 w 7759700"/>
                <a:gd name="connsiteY95" fmla="*/ 825500 h 7740660"/>
                <a:gd name="connsiteX96" fmla="*/ 5549900 w 7759700"/>
                <a:gd name="connsiteY96" fmla="*/ 673100 h 7740660"/>
                <a:gd name="connsiteX97" fmla="*/ 5549900 w 7759700"/>
                <a:gd name="connsiteY97" fmla="*/ 673100 h 7740660"/>
                <a:gd name="connsiteX98" fmla="*/ 5689600 w 7759700"/>
                <a:gd name="connsiteY98" fmla="*/ 647700 h 7740660"/>
                <a:gd name="connsiteX99" fmla="*/ 5461000 w 7759700"/>
                <a:gd name="connsiteY99" fmla="*/ 965200 h 7740660"/>
                <a:gd name="connsiteX100" fmla="*/ 5194300 w 7759700"/>
                <a:gd name="connsiteY100" fmla="*/ 1054100 h 7740660"/>
                <a:gd name="connsiteX101" fmla="*/ 5219700 w 7759700"/>
                <a:gd name="connsiteY101" fmla="*/ 1130300 h 7740660"/>
                <a:gd name="connsiteX102" fmla="*/ 5549900 w 7759700"/>
                <a:gd name="connsiteY102" fmla="*/ 1041400 h 7740660"/>
                <a:gd name="connsiteX103" fmla="*/ 5740400 w 7759700"/>
                <a:gd name="connsiteY103" fmla="*/ 698500 h 7740660"/>
                <a:gd name="connsiteX104" fmla="*/ 5842000 w 7759700"/>
                <a:gd name="connsiteY104" fmla="*/ 850900 h 7740660"/>
                <a:gd name="connsiteX105" fmla="*/ 5981700 w 7759700"/>
                <a:gd name="connsiteY105" fmla="*/ 927100 h 7740660"/>
                <a:gd name="connsiteX106" fmla="*/ 6337300 w 7759700"/>
                <a:gd name="connsiteY106" fmla="*/ 787400 h 7740660"/>
                <a:gd name="connsiteX107" fmla="*/ 7099300 w 7759700"/>
                <a:gd name="connsiteY107" fmla="*/ 304800 h 7740660"/>
                <a:gd name="connsiteX108" fmla="*/ 7404100 w 7759700"/>
                <a:gd name="connsiteY108" fmla="*/ 266700 h 7740660"/>
                <a:gd name="connsiteX109" fmla="*/ 7645400 w 7759700"/>
                <a:gd name="connsiteY109" fmla="*/ 0 h 7740660"/>
                <a:gd name="connsiteX110" fmla="*/ 7759700 w 7759700"/>
                <a:gd name="connsiteY110" fmla="*/ 0 h 7740660"/>
                <a:gd name="connsiteX111" fmla="*/ 7620000 w 7759700"/>
                <a:gd name="connsiteY111" fmla="*/ 38100 h 7740660"/>
                <a:gd name="connsiteX112" fmla="*/ 7442200 w 7759700"/>
                <a:gd name="connsiteY112" fmla="*/ 266700 h 7740660"/>
                <a:gd name="connsiteX113" fmla="*/ 7061200 w 7759700"/>
                <a:gd name="connsiteY113" fmla="*/ 368300 h 7740660"/>
                <a:gd name="connsiteX114" fmla="*/ 6807200 w 7759700"/>
                <a:gd name="connsiteY114" fmla="*/ 584200 h 7740660"/>
                <a:gd name="connsiteX115" fmla="*/ 6540500 w 7759700"/>
                <a:gd name="connsiteY115" fmla="*/ 762000 h 7740660"/>
                <a:gd name="connsiteX116" fmla="*/ 6210300 w 7759700"/>
                <a:gd name="connsiteY116" fmla="*/ 965200 h 7740660"/>
                <a:gd name="connsiteX117" fmla="*/ 5778500 w 7759700"/>
                <a:gd name="connsiteY117" fmla="*/ 1155700 h 7740660"/>
                <a:gd name="connsiteX118" fmla="*/ 5829300 w 7759700"/>
                <a:gd name="connsiteY118" fmla="*/ 1244600 h 7740660"/>
                <a:gd name="connsiteX119" fmla="*/ 6096000 w 7759700"/>
                <a:gd name="connsiteY119" fmla="*/ 1117600 h 7740660"/>
                <a:gd name="connsiteX120" fmla="*/ 6083300 w 7759700"/>
                <a:gd name="connsiteY120" fmla="*/ 1168400 h 7740660"/>
                <a:gd name="connsiteX121" fmla="*/ 5905500 w 7759700"/>
                <a:gd name="connsiteY121" fmla="*/ 1282700 h 7740660"/>
                <a:gd name="connsiteX122" fmla="*/ 5905500 w 7759700"/>
                <a:gd name="connsiteY122" fmla="*/ 1371600 h 7740660"/>
                <a:gd name="connsiteX123" fmla="*/ 5892800 w 7759700"/>
                <a:gd name="connsiteY123" fmla="*/ 1473200 h 7740660"/>
                <a:gd name="connsiteX124" fmla="*/ 5753100 w 7759700"/>
                <a:gd name="connsiteY124" fmla="*/ 1498600 h 7740660"/>
                <a:gd name="connsiteX125" fmla="*/ 5816600 w 7759700"/>
                <a:gd name="connsiteY125" fmla="*/ 1320800 h 7740660"/>
                <a:gd name="connsiteX126" fmla="*/ 5702300 w 7759700"/>
                <a:gd name="connsiteY126" fmla="*/ 1219200 h 7740660"/>
                <a:gd name="connsiteX127" fmla="*/ 5448300 w 7759700"/>
                <a:gd name="connsiteY127" fmla="*/ 1295400 h 7740660"/>
                <a:gd name="connsiteX128" fmla="*/ 5422900 w 7759700"/>
                <a:gd name="connsiteY128" fmla="*/ 1397000 h 7740660"/>
                <a:gd name="connsiteX129" fmla="*/ 5651500 w 7759700"/>
                <a:gd name="connsiteY129" fmla="*/ 1460500 h 7740660"/>
                <a:gd name="connsiteX130" fmla="*/ 5562600 w 7759700"/>
                <a:gd name="connsiteY130" fmla="*/ 1524000 h 7740660"/>
                <a:gd name="connsiteX131" fmla="*/ 5283200 w 7759700"/>
                <a:gd name="connsiteY131" fmla="*/ 1460500 h 7740660"/>
                <a:gd name="connsiteX132" fmla="*/ 5168900 w 7759700"/>
                <a:gd name="connsiteY132" fmla="*/ 1574800 h 7740660"/>
                <a:gd name="connsiteX133" fmla="*/ 5270500 w 7759700"/>
                <a:gd name="connsiteY133" fmla="*/ 1778000 h 7740660"/>
                <a:gd name="connsiteX134" fmla="*/ 5511800 w 7759700"/>
                <a:gd name="connsiteY134" fmla="*/ 1790700 h 7740660"/>
                <a:gd name="connsiteX135" fmla="*/ 5689600 w 7759700"/>
                <a:gd name="connsiteY135" fmla="*/ 1574800 h 7740660"/>
                <a:gd name="connsiteX136" fmla="*/ 5600700 w 7759700"/>
                <a:gd name="connsiteY136" fmla="*/ 1549400 h 7740660"/>
                <a:gd name="connsiteX137" fmla="*/ 5664200 w 7759700"/>
                <a:gd name="connsiteY137" fmla="*/ 1473200 h 7740660"/>
                <a:gd name="connsiteX138" fmla="*/ 5753100 w 7759700"/>
                <a:gd name="connsiteY138" fmla="*/ 1549400 h 7740660"/>
                <a:gd name="connsiteX139" fmla="*/ 5892800 w 7759700"/>
                <a:gd name="connsiteY139" fmla="*/ 1524000 h 7740660"/>
                <a:gd name="connsiteX140" fmla="*/ 6096000 w 7759700"/>
                <a:gd name="connsiteY140" fmla="*/ 1498600 h 7740660"/>
                <a:gd name="connsiteX141" fmla="*/ 6324600 w 7759700"/>
                <a:gd name="connsiteY141" fmla="*/ 1257300 h 7740660"/>
                <a:gd name="connsiteX142" fmla="*/ 6515100 w 7759700"/>
                <a:gd name="connsiteY142" fmla="*/ 1130300 h 7740660"/>
                <a:gd name="connsiteX143" fmla="*/ 6692900 w 7759700"/>
                <a:gd name="connsiteY143" fmla="*/ 1104900 h 7740660"/>
                <a:gd name="connsiteX144" fmla="*/ 6502400 w 7759700"/>
                <a:gd name="connsiteY144" fmla="*/ 1181100 h 7740660"/>
                <a:gd name="connsiteX145" fmla="*/ 6438900 w 7759700"/>
                <a:gd name="connsiteY145" fmla="*/ 1308100 h 7740660"/>
                <a:gd name="connsiteX146" fmla="*/ 6286500 w 7759700"/>
                <a:gd name="connsiteY146" fmla="*/ 1409700 h 7740660"/>
                <a:gd name="connsiteX147" fmla="*/ 6108700 w 7759700"/>
                <a:gd name="connsiteY147" fmla="*/ 1587500 h 7740660"/>
                <a:gd name="connsiteX148" fmla="*/ 6096000 w 7759700"/>
                <a:gd name="connsiteY148" fmla="*/ 1676400 h 7740660"/>
                <a:gd name="connsiteX149" fmla="*/ 6235700 w 7759700"/>
                <a:gd name="connsiteY149" fmla="*/ 1651000 h 7740660"/>
                <a:gd name="connsiteX150" fmla="*/ 6362700 w 7759700"/>
                <a:gd name="connsiteY150" fmla="*/ 1714500 h 7740660"/>
                <a:gd name="connsiteX151" fmla="*/ 6464300 w 7759700"/>
                <a:gd name="connsiteY151" fmla="*/ 1905000 h 7740660"/>
                <a:gd name="connsiteX152" fmla="*/ 6477000 w 7759700"/>
                <a:gd name="connsiteY152" fmla="*/ 2133600 h 7740660"/>
                <a:gd name="connsiteX153" fmla="*/ 6388100 w 7759700"/>
                <a:gd name="connsiteY153" fmla="*/ 2260600 h 7740660"/>
                <a:gd name="connsiteX154" fmla="*/ 6362700 w 7759700"/>
                <a:gd name="connsiteY154" fmla="*/ 2019300 h 7740660"/>
                <a:gd name="connsiteX155" fmla="*/ 6299200 w 7759700"/>
                <a:gd name="connsiteY155" fmla="*/ 1828800 h 7740660"/>
                <a:gd name="connsiteX156" fmla="*/ 6146800 w 7759700"/>
                <a:gd name="connsiteY156" fmla="*/ 1790700 h 7740660"/>
                <a:gd name="connsiteX157" fmla="*/ 5981700 w 7759700"/>
                <a:gd name="connsiteY157" fmla="*/ 1803400 h 7740660"/>
                <a:gd name="connsiteX158" fmla="*/ 5905500 w 7759700"/>
                <a:gd name="connsiteY158" fmla="*/ 1765300 h 7740660"/>
                <a:gd name="connsiteX159" fmla="*/ 5575300 w 7759700"/>
                <a:gd name="connsiteY159" fmla="*/ 1905000 h 7740660"/>
                <a:gd name="connsiteX160" fmla="*/ 5626100 w 7759700"/>
                <a:gd name="connsiteY160" fmla="*/ 2044700 h 7740660"/>
                <a:gd name="connsiteX161" fmla="*/ 5664200 w 7759700"/>
                <a:gd name="connsiteY161" fmla="*/ 2032000 h 7740660"/>
                <a:gd name="connsiteX162" fmla="*/ 5842000 w 7759700"/>
                <a:gd name="connsiteY162" fmla="*/ 1943100 h 7740660"/>
                <a:gd name="connsiteX163" fmla="*/ 5867400 w 7759700"/>
                <a:gd name="connsiteY163" fmla="*/ 1968500 h 7740660"/>
                <a:gd name="connsiteX164" fmla="*/ 5753100 w 7759700"/>
                <a:gd name="connsiteY164" fmla="*/ 2070100 h 7740660"/>
                <a:gd name="connsiteX165" fmla="*/ 5803900 w 7759700"/>
                <a:gd name="connsiteY165" fmla="*/ 2146300 h 7740660"/>
                <a:gd name="connsiteX166" fmla="*/ 5969000 w 7759700"/>
                <a:gd name="connsiteY166" fmla="*/ 2133600 h 7740660"/>
                <a:gd name="connsiteX167" fmla="*/ 6007100 w 7759700"/>
                <a:gd name="connsiteY167" fmla="*/ 2222500 h 7740660"/>
                <a:gd name="connsiteX168" fmla="*/ 6197600 w 7759700"/>
                <a:gd name="connsiteY168" fmla="*/ 2184400 h 7740660"/>
                <a:gd name="connsiteX169" fmla="*/ 6159500 w 7759700"/>
                <a:gd name="connsiteY169" fmla="*/ 2336800 h 7740660"/>
                <a:gd name="connsiteX170" fmla="*/ 6096000 w 7759700"/>
                <a:gd name="connsiteY170" fmla="*/ 2374900 h 7740660"/>
                <a:gd name="connsiteX171" fmla="*/ 6070600 w 7759700"/>
                <a:gd name="connsiteY171" fmla="*/ 2298700 h 7740660"/>
                <a:gd name="connsiteX172" fmla="*/ 5600700 w 7759700"/>
                <a:gd name="connsiteY172" fmla="*/ 2247900 h 7740660"/>
                <a:gd name="connsiteX173" fmla="*/ 5715000 w 7759700"/>
                <a:gd name="connsiteY173" fmla="*/ 2413000 h 7740660"/>
                <a:gd name="connsiteX174" fmla="*/ 6337300 w 7759700"/>
                <a:gd name="connsiteY174" fmla="*/ 2413000 h 7740660"/>
                <a:gd name="connsiteX175" fmla="*/ 6985000 w 7759700"/>
                <a:gd name="connsiteY175" fmla="*/ 2667000 h 7740660"/>
                <a:gd name="connsiteX176" fmla="*/ 6413500 w 7759700"/>
                <a:gd name="connsiteY176" fmla="*/ 2514600 h 7740660"/>
                <a:gd name="connsiteX177" fmla="*/ 6248400 w 7759700"/>
                <a:gd name="connsiteY177" fmla="*/ 2527300 h 7740660"/>
                <a:gd name="connsiteX178" fmla="*/ 6375400 w 7759700"/>
                <a:gd name="connsiteY178" fmla="*/ 2616200 h 7740660"/>
                <a:gd name="connsiteX179" fmla="*/ 6350000 w 7759700"/>
                <a:gd name="connsiteY179" fmla="*/ 2717800 h 7740660"/>
                <a:gd name="connsiteX180" fmla="*/ 6032500 w 7759700"/>
                <a:gd name="connsiteY180" fmla="*/ 2552700 h 7740660"/>
                <a:gd name="connsiteX181" fmla="*/ 6070600 w 7759700"/>
                <a:gd name="connsiteY181" fmla="*/ 2794000 h 7740660"/>
                <a:gd name="connsiteX182" fmla="*/ 6273800 w 7759700"/>
                <a:gd name="connsiteY182" fmla="*/ 2844800 h 7740660"/>
                <a:gd name="connsiteX183" fmla="*/ 6540500 w 7759700"/>
                <a:gd name="connsiteY183" fmla="*/ 2844800 h 7740660"/>
                <a:gd name="connsiteX184" fmla="*/ 6629400 w 7759700"/>
                <a:gd name="connsiteY184" fmla="*/ 2857500 h 7740660"/>
                <a:gd name="connsiteX185" fmla="*/ 6591300 w 7759700"/>
                <a:gd name="connsiteY185" fmla="*/ 2933700 h 7740660"/>
                <a:gd name="connsiteX186" fmla="*/ 6426200 w 7759700"/>
                <a:gd name="connsiteY186" fmla="*/ 2984500 h 7740660"/>
                <a:gd name="connsiteX187" fmla="*/ 6489700 w 7759700"/>
                <a:gd name="connsiteY187" fmla="*/ 3111500 h 7740660"/>
                <a:gd name="connsiteX188" fmla="*/ 6451600 w 7759700"/>
                <a:gd name="connsiteY188" fmla="*/ 3238500 h 7740660"/>
                <a:gd name="connsiteX189" fmla="*/ 6540500 w 7759700"/>
                <a:gd name="connsiteY189" fmla="*/ 3302000 h 7740660"/>
                <a:gd name="connsiteX190" fmla="*/ 6464300 w 7759700"/>
                <a:gd name="connsiteY190" fmla="*/ 3327400 h 7740660"/>
                <a:gd name="connsiteX191" fmla="*/ 6362700 w 7759700"/>
                <a:gd name="connsiteY191" fmla="*/ 3289300 h 7740660"/>
                <a:gd name="connsiteX192" fmla="*/ 6324600 w 7759700"/>
                <a:gd name="connsiteY192" fmla="*/ 2984500 h 7740660"/>
                <a:gd name="connsiteX193" fmla="*/ 6070600 w 7759700"/>
                <a:gd name="connsiteY193" fmla="*/ 2908300 h 7740660"/>
                <a:gd name="connsiteX194" fmla="*/ 6146800 w 7759700"/>
                <a:gd name="connsiteY194" fmla="*/ 3251200 h 7740660"/>
                <a:gd name="connsiteX195" fmla="*/ 5969000 w 7759700"/>
                <a:gd name="connsiteY195" fmla="*/ 3263900 h 7740660"/>
                <a:gd name="connsiteX196" fmla="*/ 5892800 w 7759700"/>
                <a:gd name="connsiteY196" fmla="*/ 2781300 h 7740660"/>
                <a:gd name="connsiteX197" fmla="*/ 5689600 w 7759700"/>
                <a:gd name="connsiteY197" fmla="*/ 2679700 h 7740660"/>
                <a:gd name="connsiteX198" fmla="*/ 5791200 w 7759700"/>
                <a:gd name="connsiteY198" fmla="*/ 3441700 h 7740660"/>
                <a:gd name="connsiteX199" fmla="*/ 6070600 w 7759700"/>
                <a:gd name="connsiteY199" fmla="*/ 3429000 h 7740660"/>
                <a:gd name="connsiteX200" fmla="*/ 6388100 w 7759700"/>
                <a:gd name="connsiteY200" fmla="*/ 3479800 h 7740660"/>
                <a:gd name="connsiteX201" fmla="*/ 6324600 w 7759700"/>
                <a:gd name="connsiteY201" fmla="*/ 3606800 h 7740660"/>
                <a:gd name="connsiteX202" fmla="*/ 6159500 w 7759700"/>
                <a:gd name="connsiteY202" fmla="*/ 3581400 h 7740660"/>
                <a:gd name="connsiteX203" fmla="*/ 6007100 w 7759700"/>
                <a:gd name="connsiteY203" fmla="*/ 3886200 h 7740660"/>
                <a:gd name="connsiteX204" fmla="*/ 5829300 w 7759700"/>
                <a:gd name="connsiteY204" fmla="*/ 3822700 h 7740660"/>
                <a:gd name="connsiteX205" fmla="*/ 5905500 w 7759700"/>
                <a:gd name="connsiteY205" fmla="*/ 3657600 h 7740660"/>
                <a:gd name="connsiteX206" fmla="*/ 5791200 w 7759700"/>
                <a:gd name="connsiteY206" fmla="*/ 3568700 h 7740660"/>
                <a:gd name="connsiteX207" fmla="*/ 5600700 w 7759700"/>
                <a:gd name="connsiteY207" fmla="*/ 3898900 h 7740660"/>
                <a:gd name="connsiteX208" fmla="*/ 5727700 w 7759700"/>
                <a:gd name="connsiteY208" fmla="*/ 4000500 h 7740660"/>
                <a:gd name="connsiteX209" fmla="*/ 5994400 w 7759700"/>
                <a:gd name="connsiteY209" fmla="*/ 4165600 h 7740660"/>
                <a:gd name="connsiteX210" fmla="*/ 5943600 w 7759700"/>
                <a:gd name="connsiteY210" fmla="*/ 4241800 h 7740660"/>
                <a:gd name="connsiteX211" fmla="*/ 5829300 w 7759700"/>
                <a:gd name="connsiteY211" fmla="*/ 4203700 h 7740660"/>
                <a:gd name="connsiteX212" fmla="*/ 5676900 w 7759700"/>
                <a:gd name="connsiteY212" fmla="*/ 4305300 h 7740660"/>
                <a:gd name="connsiteX213" fmla="*/ 5613400 w 7759700"/>
                <a:gd name="connsiteY213" fmla="*/ 4267200 h 7740660"/>
                <a:gd name="connsiteX214" fmla="*/ 5664200 w 7759700"/>
                <a:gd name="connsiteY214" fmla="*/ 4114800 h 7740660"/>
                <a:gd name="connsiteX215" fmla="*/ 5537200 w 7759700"/>
                <a:gd name="connsiteY215" fmla="*/ 4000500 h 7740660"/>
                <a:gd name="connsiteX216" fmla="*/ 5461000 w 7759700"/>
                <a:gd name="connsiteY216" fmla="*/ 4178300 h 7740660"/>
                <a:gd name="connsiteX217" fmla="*/ 5613400 w 7759700"/>
                <a:gd name="connsiteY217" fmla="*/ 4356100 h 7740660"/>
                <a:gd name="connsiteX218" fmla="*/ 5448300 w 7759700"/>
                <a:gd name="connsiteY218" fmla="*/ 4483100 h 7740660"/>
                <a:gd name="connsiteX219" fmla="*/ 5346700 w 7759700"/>
                <a:gd name="connsiteY219" fmla="*/ 4406900 h 7740660"/>
                <a:gd name="connsiteX220" fmla="*/ 5410200 w 7759700"/>
                <a:gd name="connsiteY220" fmla="*/ 4305300 h 7740660"/>
                <a:gd name="connsiteX221" fmla="*/ 5295900 w 7759700"/>
                <a:gd name="connsiteY221" fmla="*/ 4013200 h 7740660"/>
                <a:gd name="connsiteX222" fmla="*/ 5080000 w 7759700"/>
                <a:gd name="connsiteY222" fmla="*/ 4305300 h 7740660"/>
                <a:gd name="connsiteX223" fmla="*/ 5410200 w 7759700"/>
                <a:gd name="connsiteY223" fmla="*/ 4559300 h 7740660"/>
                <a:gd name="connsiteX224" fmla="*/ 5334000 w 7759700"/>
                <a:gd name="connsiteY224" fmla="*/ 4610100 h 7740660"/>
                <a:gd name="connsiteX225" fmla="*/ 5194300 w 7759700"/>
                <a:gd name="connsiteY225" fmla="*/ 4495800 h 7740660"/>
                <a:gd name="connsiteX226" fmla="*/ 5143500 w 7759700"/>
                <a:gd name="connsiteY226" fmla="*/ 4660900 h 7740660"/>
                <a:gd name="connsiteX227" fmla="*/ 5156200 w 7759700"/>
                <a:gd name="connsiteY227" fmla="*/ 4800600 h 7740660"/>
                <a:gd name="connsiteX228" fmla="*/ 5232400 w 7759700"/>
                <a:gd name="connsiteY228" fmla="*/ 4914900 h 7740660"/>
                <a:gd name="connsiteX229" fmla="*/ 5219700 w 7759700"/>
                <a:gd name="connsiteY229" fmla="*/ 5105400 h 7740660"/>
                <a:gd name="connsiteX230" fmla="*/ 5092700 w 7759700"/>
                <a:gd name="connsiteY230" fmla="*/ 5016500 h 7740660"/>
                <a:gd name="connsiteX231" fmla="*/ 5029200 w 7759700"/>
                <a:gd name="connsiteY231" fmla="*/ 5054600 h 7740660"/>
                <a:gd name="connsiteX232" fmla="*/ 5130800 w 7759700"/>
                <a:gd name="connsiteY232" fmla="*/ 5194300 h 7740660"/>
                <a:gd name="connsiteX233" fmla="*/ 5041900 w 7759700"/>
                <a:gd name="connsiteY233" fmla="*/ 5232400 h 7740660"/>
                <a:gd name="connsiteX234" fmla="*/ 4914900 w 7759700"/>
                <a:gd name="connsiteY234" fmla="*/ 5041900 h 7740660"/>
                <a:gd name="connsiteX235" fmla="*/ 4826000 w 7759700"/>
                <a:gd name="connsiteY235" fmla="*/ 5295900 h 7740660"/>
                <a:gd name="connsiteX236" fmla="*/ 4953000 w 7759700"/>
                <a:gd name="connsiteY236" fmla="*/ 5410200 h 7740660"/>
                <a:gd name="connsiteX237" fmla="*/ 4813300 w 7759700"/>
                <a:gd name="connsiteY237" fmla="*/ 5651500 h 7740660"/>
                <a:gd name="connsiteX238" fmla="*/ 4673600 w 7759700"/>
                <a:gd name="connsiteY238" fmla="*/ 5626100 h 7740660"/>
                <a:gd name="connsiteX239" fmla="*/ 4775200 w 7759700"/>
                <a:gd name="connsiteY239" fmla="*/ 5461000 h 7740660"/>
                <a:gd name="connsiteX240" fmla="*/ 4686300 w 7759700"/>
                <a:gd name="connsiteY240" fmla="*/ 5308600 h 7740660"/>
                <a:gd name="connsiteX241" fmla="*/ 4470400 w 7759700"/>
                <a:gd name="connsiteY241" fmla="*/ 5613400 h 7740660"/>
                <a:gd name="connsiteX242" fmla="*/ 4610100 w 7759700"/>
                <a:gd name="connsiteY242" fmla="*/ 5727700 h 7740660"/>
                <a:gd name="connsiteX243" fmla="*/ 4521200 w 7759700"/>
                <a:gd name="connsiteY243" fmla="*/ 5930900 h 7740660"/>
                <a:gd name="connsiteX244" fmla="*/ 4419600 w 7759700"/>
                <a:gd name="connsiteY244" fmla="*/ 5854700 h 7740660"/>
                <a:gd name="connsiteX245" fmla="*/ 4343400 w 7759700"/>
                <a:gd name="connsiteY245" fmla="*/ 5943600 h 7740660"/>
                <a:gd name="connsiteX246" fmla="*/ 4381500 w 7759700"/>
                <a:gd name="connsiteY246" fmla="*/ 5981700 h 7740660"/>
                <a:gd name="connsiteX247" fmla="*/ 4419600 w 7759700"/>
                <a:gd name="connsiteY247" fmla="*/ 5969000 h 7740660"/>
                <a:gd name="connsiteX248" fmla="*/ 4445000 w 7759700"/>
                <a:gd name="connsiteY248" fmla="*/ 6019800 h 7740660"/>
                <a:gd name="connsiteX249" fmla="*/ 4381500 w 7759700"/>
                <a:gd name="connsiteY249" fmla="*/ 6096000 h 7740660"/>
                <a:gd name="connsiteX250" fmla="*/ 4330700 w 7759700"/>
                <a:gd name="connsiteY250" fmla="*/ 6083300 h 7740660"/>
                <a:gd name="connsiteX251" fmla="*/ 4368800 w 7759700"/>
                <a:gd name="connsiteY251" fmla="*/ 6032500 h 7740660"/>
                <a:gd name="connsiteX252" fmla="*/ 4318000 w 7759700"/>
                <a:gd name="connsiteY252" fmla="*/ 5994400 h 7740660"/>
                <a:gd name="connsiteX253" fmla="*/ 4216400 w 7759700"/>
                <a:gd name="connsiteY253" fmla="*/ 6096000 h 7740660"/>
                <a:gd name="connsiteX254" fmla="*/ 4318000 w 7759700"/>
                <a:gd name="connsiteY254" fmla="*/ 6159500 h 7740660"/>
                <a:gd name="connsiteX255" fmla="*/ 4140200 w 7759700"/>
                <a:gd name="connsiteY255" fmla="*/ 6235700 h 7740660"/>
                <a:gd name="connsiteX256" fmla="*/ 4038600 w 7759700"/>
                <a:gd name="connsiteY256" fmla="*/ 6235700 h 7740660"/>
                <a:gd name="connsiteX257" fmla="*/ 3949700 w 7759700"/>
                <a:gd name="connsiteY257" fmla="*/ 6299200 h 7740660"/>
                <a:gd name="connsiteX258" fmla="*/ 3289300 w 7759700"/>
                <a:gd name="connsiteY258" fmla="*/ 5715000 h 7740660"/>
                <a:gd name="connsiteX259" fmla="*/ 3213100 w 7759700"/>
                <a:gd name="connsiteY259" fmla="*/ 5715000 h 7740660"/>
                <a:gd name="connsiteX260" fmla="*/ 2895600 w 7759700"/>
                <a:gd name="connsiteY260" fmla="*/ 5969000 h 7740660"/>
                <a:gd name="connsiteX261" fmla="*/ 2870200 w 7759700"/>
                <a:gd name="connsiteY261" fmla="*/ 5930900 h 7740660"/>
                <a:gd name="connsiteX262" fmla="*/ 3213100 w 7759700"/>
                <a:gd name="connsiteY262" fmla="*/ 5664200 h 7740660"/>
                <a:gd name="connsiteX263" fmla="*/ 3048000 w 7759700"/>
                <a:gd name="connsiteY263" fmla="*/ 5511800 h 7740660"/>
                <a:gd name="connsiteX264" fmla="*/ 2400300 w 7759700"/>
                <a:gd name="connsiteY264" fmla="*/ 6019800 h 7740660"/>
                <a:gd name="connsiteX265" fmla="*/ 2489200 w 7759700"/>
                <a:gd name="connsiteY265" fmla="*/ 6096000 h 7740660"/>
                <a:gd name="connsiteX266" fmla="*/ 2692400 w 7759700"/>
                <a:gd name="connsiteY266" fmla="*/ 5943600 h 7740660"/>
                <a:gd name="connsiteX267" fmla="*/ 2743200 w 7759700"/>
                <a:gd name="connsiteY267" fmla="*/ 6007100 h 7740660"/>
                <a:gd name="connsiteX268" fmla="*/ 2832100 w 7759700"/>
                <a:gd name="connsiteY268" fmla="*/ 5969000 h 7740660"/>
                <a:gd name="connsiteX269" fmla="*/ 2857500 w 7759700"/>
                <a:gd name="connsiteY269" fmla="*/ 6007100 h 7740660"/>
                <a:gd name="connsiteX270" fmla="*/ 2679700 w 7759700"/>
                <a:gd name="connsiteY270" fmla="*/ 6146800 h 7740660"/>
                <a:gd name="connsiteX271" fmla="*/ 2819400 w 7759700"/>
                <a:gd name="connsiteY271" fmla="*/ 6311900 h 7740660"/>
                <a:gd name="connsiteX272" fmla="*/ 3397250 w 7759700"/>
                <a:gd name="connsiteY272" fmla="*/ 5848350 h 7740660"/>
                <a:gd name="connsiteX273" fmla="*/ 3956050 w 7759700"/>
                <a:gd name="connsiteY273" fmla="*/ 6330950 h 7740660"/>
                <a:gd name="connsiteX274" fmla="*/ 3905250 w 7759700"/>
                <a:gd name="connsiteY274" fmla="*/ 6445250 h 7740660"/>
                <a:gd name="connsiteX275" fmla="*/ 3387725 w 7759700"/>
                <a:gd name="connsiteY275" fmla="*/ 6985000 h 7740660"/>
                <a:gd name="connsiteX276" fmla="*/ 3298825 w 7759700"/>
                <a:gd name="connsiteY276" fmla="*/ 6978649 h 7740660"/>
                <a:gd name="connsiteX277" fmla="*/ 3130550 w 7759700"/>
                <a:gd name="connsiteY277" fmla="*/ 7127874 h 7740660"/>
                <a:gd name="connsiteX278" fmla="*/ 2921000 w 7759700"/>
                <a:gd name="connsiteY278" fmla="*/ 7372349 h 7740660"/>
                <a:gd name="connsiteX279" fmla="*/ 2673350 w 7759700"/>
                <a:gd name="connsiteY279" fmla="*/ 7667624 h 7740660"/>
                <a:gd name="connsiteX280" fmla="*/ 2428875 w 7759700"/>
                <a:gd name="connsiteY280" fmla="*/ 7740648 h 7740660"/>
                <a:gd name="connsiteX0" fmla="*/ 0 w 7759700"/>
                <a:gd name="connsiteY0" fmla="*/ 2133600 h 7740661"/>
                <a:gd name="connsiteX1" fmla="*/ 279400 w 7759700"/>
                <a:gd name="connsiteY1" fmla="*/ 2070100 h 7740661"/>
                <a:gd name="connsiteX2" fmla="*/ 317500 w 7759700"/>
                <a:gd name="connsiteY2" fmla="*/ 2032000 h 7740661"/>
                <a:gd name="connsiteX3" fmla="*/ 711200 w 7759700"/>
                <a:gd name="connsiteY3" fmla="*/ 1943100 h 7740661"/>
                <a:gd name="connsiteX4" fmla="*/ 850900 w 7759700"/>
                <a:gd name="connsiteY4" fmla="*/ 1828800 h 7740661"/>
                <a:gd name="connsiteX5" fmla="*/ 1257300 w 7759700"/>
                <a:gd name="connsiteY5" fmla="*/ 1854200 h 7740661"/>
                <a:gd name="connsiteX6" fmla="*/ 1511300 w 7759700"/>
                <a:gd name="connsiteY6" fmla="*/ 1714500 h 7740661"/>
                <a:gd name="connsiteX7" fmla="*/ 1511300 w 7759700"/>
                <a:gd name="connsiteY7" fmla="*/ 1714500 h 7740661"/>
                <a:gd name="connsiteX8" fmla="*/ 1676400 w 7759700"/>
                <a:gd name="connsiteY8" fmla="*/ 1701800 h 7740661"/>
                <a:gd name="connsiteX9" fmla="*/ 2006600 w 7759700"/>
                <a:gd name="connsiteY9" fmla="*/ 1651000 h 7740661"/>
                <a:gd name="connsiteX10" fmla="*/ 2095500 w 7759700"/>
                <a:gd name="connsiteY10" fmla="*/ 1612900 h 7740661"/>
                <a:gd name="connsiteX11" fmla="*/ 2095500 w 7759700"/>
                <a:gd name="connsiteY11" fmla="*/ 1562100 h 7740661"/>
                <a:gd name="connsiteX12" fmla="*/ 2057400 w 7759700"/>
                <a:gd name="connsiteY12" fmla="*/ 1562100 h 7740661"/>
                <a:gd name="connsiteX13" fmla="*/ 1993900 w 7759700"/>
                <a:gd name="connsiteY13" fmla="*/ 1435100 h 7740661"/>
                <a:gd name="connsiteX14" fmla="*/ 2133600 w 7759700"/>
                <a:gd name="connsiteY14" fmla="*/ 1333500 h 7740661"/>
                <a:gd name="connsiteX15" fmla="*/ 2070100 w 7759700"/>
                <a:gd name="connsiteY15" fmla="*/ 1320800 h 7740661"/>
                <a:gd name="connsiteX16" fmla="*/ 1981200 w 7759700"/>
                <a:gd name="connsiteY16" fmla="*/ 1320800 h 7740661"/>
                <a:gd name="connsiteX17" fmla="*/ 1968500 w 7759700"/>
                <a:gd name="connsiteY17" fmla="*/ 1244600 h 7740661"/>
                <a:gd name="connsiteX18" fmla="*/ 2120900 w 7759700"/>
                <a:gd name="connsiteY18" fmla="*/ 1244600 h 7740661"/>
                <a:gd name="connsiteX19" fmla="*/ 2171700 w 7759700"/>
                <a:gd name="connsiteY19" fmla="*/ 1219200 h 7740661"/>
                <a:gd name="connsiteX20" fmla="*/ 2108200 w 7759700"/>
                <a:gd name="connsiteY20" fmla="*/ 1130300 h 7740661"/>
                <a:gd name="connsiteX21" fmla="*/ 2120900 w 7759700"/>
                <a:gd name="connsiteY21" fmla="*/ 1066800 h 7740661"/>
                <a:gd name="connsiteX22" fmla="*/ 2222500 w 7759700"/>
                <a:gd name="connsiteY22" fmla="*/ 1016000 h 7740661"/>
                <a:gd name="connsiteX23" fmla="*/ 2362200 w 7759700"/>
                <a:gd name="connsiteY23" fmla="*/ 1066800 h 7740661"/>
                <a:gd name="connsiteX24" fmla="*/ 2400300 w 7759700"/>
                <a:gd name="connsiteY24" fmla="*/ 1117600 h 7740661"/>
                <a:gd name="connsiteX25" fmla="*/ 2362200 w 7759700"/>
                <a:gd name="connsiteY25" fmla="*/ 1193800 h 7740661"/>
                <a:gd name="connsiteX26" fmla="*/ 2362200 w 7759700"/>
                <a:gd name="connsiteY26" fmla="*/ 1447800 h 7740661"/>
                <a:gd name="connsiteX27" fmla="*/ 2628900 w 7759700"/>
                <a:gd name="connsiteY27" fmla="*/ 1676400 h 7740661"/>
                <a:gd name="connsiteX28" fmla="*/ 3073400 w 7759700"/>
                <a:gd name="connsiteY28" fmla="*/ 1638300 h 7740661"/>
                <a:gd name="connsiteX29" fmla="*/ 2971800 w 7759700"/>
                <a:gd name="connsiteY29" fmla="*/ 1435100 h 7740661"/>
                <a:gd name="connsiteX30" fmla="*/ 2806700 w 7759700"/>
                <a:gd name="connsiteY30" fmla="*/ 1485900 h 7740661"/>
                <a:gd name="connsiteX31" fmla="*/ 2768600 w 7759700"/>
                <a:gd name="connsiteY31" fmla="*/ 1435100 h 7740661"/>
                <a:gd name="connsiteX32" fmla="*/ 2933700 w 7759700"/>
                <a:gd name="connsiteY32" fmla="*/ 1384300 h 7740661"/>
                <a:gd name="connsiteX33" fmla="*/ 2870200 w 7759700"/>
                <a:gd name="connsiteY33" fmla="*/ 1270000 h 7740661"/>
                <a:gd name="connsiteX34" fmla="*/ 2730500 w 7759700"/>
                <a:gd name="connsiteY34" fmla="*/ 1320800 h 7740661"/>
                <a:gd name="connsiteX35" fmla="*/ 2705100 w 7759700"/>
                <a:gd name="connsiteY35" fmla="*/ 1270000 h 7740661"/>
                <a:gd name="connsiteX36" fmla="*/ 2832100 w 7759700"/>
                <a:gd name="connsiteY36" fmla="*/ 1219200 h 7740661"/>
                <a:gd name="connsiteX37" fmla="*/ 2781300 w 7759700"/>
                <a:gd name="connsiteY37" fmla="*/ 1155700 h 7740661"/>
                <a:gd name="connsiteX38" fmla="*/ 2641600 w 7759700"/>
                <a:gd name="connsiteY38" fmla="*/ 1181100 h 7740661"/>
                <a:gd name="connsiteX39" fmla="*/ 2641600 w 7759700"/>
                <a:gd name="connsiteY39" fmla="*/ 1155700 h 7740661"/>
                <a:gd name="connsiteX40" fmla="*/ 2768600 w 7759700"/>
                <a:gd name="connsiteY40" fmla="*/ 1092200 h 7740661"/>
                <a:gd name="connsiteX41" fmla="*/ 2692400 w 7759700"/>
                <a:gd name="connsiteY41" fmla="*/ 1003300 h 7740661"/>
                <a:gd name="connsiteX42" fmla="*/ 2514600 w 7759700"/>
                <a:gd name="connsiteY42" fmla="*/ 1041400 h 7740661"/>
                <a:gd name="connsiteX43" fmla="*/ 2514600 w 7759700"/>
                <a:gd name="connsiteY43" fmla="*/ 1104900 h 7740661"/>
                <a:gd name="connsiteX44" fmla="*/ 2463800 w 7759700"/>
                <a:gd name="connsiteY44" fmla="*/ 1104900 h 7740661"/>
                <a:gd name="connsiteX45" fmla="*/ 2336800 w 7759700"/>
                <a:gd name="connsiteY45" fmla="*/ 1028700 h 7740661"/>
                <a:gd name="connsiteX46" fmla="*/ 2400300 w 7759700"/>
                <a:gd name="connsiteY46" fmla="*/ 952500 h 7740661"/>
                <a:gd name="connsiteX47" fmla="*/ 2463800 w 7759700"/>
                <a:gd name="connsiteY47" fmla="*/ 965200 h 7740661"/>
                <a:gd name="connsiteX48" fmla="*/ 2616200 w 7759700"/>
                <a:gd name="connsiteY48" fmla="*/ 876300 h 7740661"/>
                <a:gd name="connsiteX49" fmla="*/ 2590800 w 7759700"/>
                <a:gd name="connsiteY49" fmla="*/ 812800 h 7740661"/>
                <a:gd name="connsiteX50" fmla="*/ 2654300 w 7759700"/>
                <a:gd name="connsiteY50" fmla="*/ 787400 h 7740661"/>
                <a:gd name="connsiteX51" fmla="*/ 2692400 w 7759700"/>
                <a:gd name="connsiteY51" fmla="*/ 812800 h 7740661"/>
                <a:gd name="connsiteX52" fmla="*/ 2933700 w 7759700"/>
                <a:gd name="connsiteY52" fmla="*/ 812800 h 7740661"/>
                <a:gd name="connsiteX53" fmla="*/ 2908300 w 7759700"/>
                <a:gd name="connsiteY53" fmla="*/ 749300 h 7740661"/>
                <a:gd name="connsiteX54" fmla="*/ 2959100 w 7759700"/>
                <a:gd name="connsiteY54" fmla="*/ 660400 h 7740661"/>
                <a:gd name="connsiteX55" fmla="*/ 3048000 w 7759700"/>
                <a:gd name="connsiteY55" fmla="*/ 660400 h 7740661"/>
                <a:gd name="connsiteX56" fmla="*/ 3302000 w 7759700"/>
                <a:gd name="connsiteY56" fmla="*/ 635000 h 7740661"/>
                <a:gd name="connsiteX57" fmla="*/ 3454400 w 7759700"/>
                <a:gd name="connsiteY57" fmla="*/ 622300 h 7740661"/>
                <a:gd name="connsiteX58" fmla="*/ 3454400 w 7759700"/>
                <a:gd name="connsiteY58" fmla="*/ 622300 h 7740661"/>
                <a:gd name="connsiteX59" fmla="*/ 3454400 w 7759700"/>
                <a:gd name="connsiteY59" fmla="*/ 546100 h 7740661"/>
                <a:gd name="connsiteX60" fmla="*/ 3530600 w 7759700"/>
                <a:gd name="connsiteY60" fmla="*/ 546100 h 7740661"/>
                <a:gd name="connsiteX61" fmla="*/ 3517900 w 7759700"/>
                <a:gd name="connsiteY61" fmla="*/ 711200 h 7740661"/>
                <a:gd name="connsiteX62" fmla="*/ 3365500 w 7759700"/>
                <a:gd name="connsiteY62" fmla="*/ 723900 h 7740661"/>
                <a:gd name="connsiteX63" fmla="*/ 3187700 w 7759700"/>
                <a:gd name="connsiteY63" fmla="*/ 800100 h 7740661"/>
                <a:gd name="connsiteX64" fmla="*/ 3213100 w 7759700"/>
                <a:gd name="connsiteY64" fmla="*/ 1092200 h 7740661"/>
                <a:gd name="connsiteX65" fmla="*/ 3822700 w 7759700"/>
                <a:gd name="connsiteY65" fmla="*/ 1041400 h 7740661"/>
                <a:gd name="connsiteX66" fmla="*/ 3797300 w 7759700"/>
                <a:gd name="connsiteY66" fmla="*/ 901700 h 7740661"/>
                <a:gd name="connsiteX67" fmla="*/ 3657600 w 7759700"/>
                <a:gd name="connsiteY67" fmla="*/ 876300 h 7740661"/>
                <a:gd name="connsiteX68" fmla="*/ 3644900 w 7759700"/>
                <a:gd name="connsiteY68" fmla="*/ 838200 h 7740661"/>
                <a:gd name="connsiteX69" fmla="*/ 3797300 w 7759700"/>
                <a:gd name="connsiteY69" fmla="*/ 863600 h 7740661"/>
                <a:gd name="connsiteX70" fmla="*/ 3797300 w 7759700"/>
                <a:gd name="connsiteY70" fmla="*/ 749300 h 7740661"/>
                <a:gd name="connsiteX71" fmla="*/ 3568700 w 7759700"/>
                <a:gd name="connsiteY71" fmla="*/ 698500 h 7740661"/>
                <a:gd name="connsiteX72" fmla="*/ 3581400 w 7759700"/>
                <a:gd name="connsiteY72" fmla="*/ 609600 h 7740661"/>
                <a:gd name="connsiteX73" fmla="*/ 3759200 w 7759700"/>
                <a:gd name="connsiteY73" fmla="*/ 571500 h 7740661"/>
                <a:gd name="connsiteX74" fmla="*/ 3759200 w 7759700"/>
                <a:gd name="connsiteY74" fmla="*/ 444500 h 7740661"/>
                <a:gd name="connsiteX75" fmla="*/ 3733800 w 7759700"/>
                <a:gd name="connsiteY75" fmla="*/ 419100 h 7740661"/>
                <a:gd name="connsiteX76" fmla="*/ 3848100 w 7759700"/>
                <a:gd name="connsiteY76" fmla="*/ 355600 h 7740661"/>
                <a:gd name="connsiteX77" fmla="*/ 3860800 w 7759700"/>
                <a:gd name="connsiteY77" fmla="*/ 571500 h 7740661"/>
                <a:gd name="connsiteX78" fmla="*/ 4343400 w 7759700"/>
                <a:gd name="connsiteY78" fmla="*/ 571500 h 7740661"/>
                <a:gd name="connsiteX79" fmla="*/ 4330700 w 7759700"/>
                <a:gd name="connsiteY79" fmla="*/ 330200 h 7740661"/>
                <a:gd name="connsiteX80" fmla="*/ 4394200 w 7759700"/>
                <a:gd name="connsiteY80" fmla="*/ 330200 h 7740661"/>
                <a:gd name="connsiteX81" fmla="*/ 4419600 w 7759700"/>
                <a:gd name="connsiteY81" fmla="*/ 457200 h 7740661"/>
                <a:gd name="connsiteX82" fmla="*/ 4584700 w 7759700"/>
                <a:gd name="connsiteY82" fmla="*/ 444500 h 7740661"/>
                <a:gd name="connsiteX83" fmla="*/ 4686300 w 7759700"/>
                <a:gd name="connsiteY83" fmla="*/ 342900 h 7740661"/>
                <a:gd name="connsiteX84" fmla="*/ 4711700 w 7759700"/>
                <a:gd name="connsiteY84" fmla="*/ 647700 h 7740661"/>
                <a:gd name="connsiteX85" fmla="*/ 4864100 w 7759700"/>
                <a:gd name="connsiteY85" fmla="*/ 469900 h 7740661"/>
                <a:gd name="connsiteX86" fmla="*/ 5067300 w 7759700"/>
                <a:gd name="connsiteY86" fmla="*/ 596900 h 7740661"/>
                <a:gd name="connsiteX87" fmla="*/ 4876800 w 7759700"/>
                <a:gd name="connsiteY87" fmla="*/ 723900 h 7740661"/>
                <a:gd name="connsiteX88" fmla="*/ 5016500 w 7759700"/>
                <a:gd name="connsiteY88" fmla="*/ 889000 h 7740661"/>
                <a:gd name="connsiteX89" fmla="*/ 5156200 w 7759700"/>
                <a:gd name="connsiteY89" fmla="*/ 736600 h 7740661"/>
                <a:gd name="connsiteX90" fmla="*/ 5168900 w 7759700"/>
                <a:gd name="connsiteY90" fmla="*/ 762000 h 7740661"/>
                <a:gd name="connsiteX91" fmla="*/ 5105400 w 7759700"/>
                <a:gd name="connsiteY91" fmla="*/ 1016000 h 7740661"/>
                <a:gd name="connsiteX92" fmla="*/ 5181600 w 7759700"/>
                <a:gd name="connsiteY92" fmla="*/ 1054100 h 7740661"/>
                <a:gd name="connsiteX93" fmla="*/ 5181600 w 7759700"/>
                <a:gd name="connsiteY93" fmla="*/ 1054100 h 7740661"/>
                <a:gd name="connsiteX94" fmla="*/ 5257800 w 7759700"/>
                <a:gd name="connsiteY94" fmla="*/ 800100 h 7740661"/>
                <a:gd name="connsiteX95" fmla="*/ 5448300 w 7759700"/>
                <a:gd name="connsiteY95" fmla="*/ 825500 h 7740661"/>
                <a:gd name="connsiteX96" fmla="*/ 5549900 w 7759700"/>
                <a:gd name="connsiteY96" fmla="*/ 673100 h 7740661"/>
                <a:gd name="connsiteX97" fmla="*/ 5549900 w 7759700"/>
                <a:gd name="connsiteY97" fmla="*/ 673100 h 7740661"/>
                <a:gd name="connsiteX98" fmla="*/ 5689600 w 7759700"/>
                <a:gd name="connsiteY98" fmla="*/ 647700 h 7740661"/>
                <a:gd name="connsiteX99" fmla="*/ 5461000 w 7759700"/>
                <a:gd name="connsiteY99" fmla="*/ 965200 h 7740661"/>
                <a:gd name="connsiteX100" fmla="*/ 5194300 w 7759700"/>
                <a:gd name="connsiteY100" fmla="*/ 1054100 h 7740661"/>
                <a:gd name="connsiteX101" fmla="*/ 5219700 w 7759700"/>
                <a:gd name="connsiteY101" fmla="*/ 1130300 h 7740661"/>
                <a:gd name="connsiteX102" fmla="*/ 5549900 w 7759700"/>
                <a:gd name="connsiteY102" fmla="*/ 1041400 h 7740661"/>
                <a:gd name="connsiteX103" fmla="*/ 5740400 w 7759700"/>
                <a:gd name="connsiteY103" fmla="*/ 698500 h 7740661"/>
                <a:gd name="connsiteX104" fmla="*/ 5842000 w 7759700"/>
                <a:gd name="connsiteY104" fmla="*/ 850900 h 7740661"/>
                <a:gd name="connsiteX105" fmla="*/ 5981700 w 7759700"/>
                <a:gd name="connsiteY105" fmla="*/ 927100 h 7740661"/>
                <a:gd name="connsiteX106" fmla="*/ 6337300 w 7759700"/>
                <a:gd name="connsiteY106" fmla="*/ 787400 h 7740661"/>
                <a:gd name="connsiteX107" fmla="*/ 7099300 w 7759700"/>
                <a:gd name="connsiteY107" fmla="*/ 304800 h 7740661"/>
                <a:gd name="connsiteX108" fmla="*/ 7404100 w 7759700"/>
                <a:gd name="connsiteY108" fmla="*/ 266700 h 7740661"/>
                <a:gd name="connsiteX109" fmla="*/ 7645400 w 7759700"/>
                <a:gd name="connsiteY109" fmla="*/ 0 h 7740661"/>
                <a:gd name="connsiteX110" fmla="*/ 7759700 w 7759700"/>
                <a:gd name="connsiteY110" fmla="*/ 0 h 7740661"/>
                <a:gd name="connsiteX111" fmla="*/ 7620000 w 7759700"/>
                <a:gd name="connsiteY111" fmla="*/ 38100 h 7740661"/>
                <a:gd name="connsiteX112" fmla="*/ 7442200 w 7759700"/>
                <a:gd name="connsiteY112" fmla="*/ 266700 h 7740661"/>
                <a:gd name="connsiteX113" fmla="*/ 7061200 w 7759700"/>
                <a:gd name="connsiteY113" fmla="*/ 368300 h 7740661"/>
                <a:gd name="connsiteX114" fmla="*/ 6807200 w 7759700"/>
                <a:gd name="connsiteY114" fmla="*/ 584200 h 7740661"/>
                <a:gd name="connsiteX115" fmla="*/ 6540500 w 7759700"/>
                <a:gd name="connsiteY115" fmla="*/ 762000 h 7740661"/>
                <a:gd name="connsiteX116" fmla="*/ 6210300 w 7759700"/>
                <a:gd name="connsiteY116" fmla="*/ 965200 h 7740661"/>
                <a:gd name="connsiteX117" fmla="*/ 5778500 w 7759700"/>
                <a:gd name="connsiteY117" fmla="*/ 1155700 h 7740661"/>
                <a:gd name="connsiteX118" fmla="*/ 5829300 w 7759700"/>
                <a:gd name="connsiteY118" fmla="*/ 1244600 h 7740661"/>
                <a:gd name="connsiteX119" fmla="*/ 6096000 w 7759700"/>
                <a:gd name="connsiteY119" fmla="*/ 1117600 h 7740661"/>
                <a:gd name="connsiteX120" fmla="*/ 6083300 w 7759700"/>
                <a:gd name="connsiteY120" fmla="*/ 1168400 h 7740661"/>
                <a:gd name="connsiteX121" fmla="*/ 5905500 w 7759700"/>
                <a:gd name="connsiteY121" fmla="*/ 1282700 h 7740661"/>
                <a:gd name="connsiteX122" fmla="*/ 5905500 w 7759700"/>
                <a:gd name="connsiteY122" fmla="*/ 1371600 h 7740661"/>
                <a:gd name="connsiteX123" fmla="*/ 5892800 w 7759700"/>
                <a:gd name="connsiteY123" fmla="*/ 1473200 h 7740661"/>
                <a:gd name="connsiteX124" fmla="*/ 5753100 w 7759700"/>
                <a:gd name="connsiteY124" fmla="*/ 1498600 h 7740661"/>
                <a:gd name="connsiteX125" fmla="*/ 5816600 w 7759700"/>
                <a:gd name="connsiteY125" fmla="*/ 1320800 h 7740661"/>
                <a:gd name="connsiteX126" fmla="*/ 5702300 w 7759700"/>
                <a:gd name="connsiteY126" fmla="*/ 1219200 h 7740661"/>
                <a:gd name="connsiteX127" fmla="*/ 5448300 w 7759700"/>
                <a:gd name="connsiteY127" fmla="*/ 1295400 h 7740661"/>
                <a:gd name="connsiteX128" fmla="*/ 5422900 w 7759700"/>
                <a:gd name="connsiteY128" fmla="*/ 1397000 h 7740661"/>
                <a:gd name="connsiteX129" fmla="*/ 5651500 w 7759700"/>
                <a:gd name="connsiteY129" fmla="*/ 1460500 h 7740661"/>
                <a:gd name="connsiteX130" fmla="*/ 5562600 w 7759700"/>
                <a:gd name="connsiteY130" fmla="*/ 1524000 h 7740661"/>
                <a:gd name="connsiteX131" fmla="*/ 5283200 w 7759700"/>
                <a:gd name="connsiteY131" fmla="*/ 1460500 h 7740661"/>
                <a:gd name="connsiteX132" fmla="*/ 5168900 w 7759700"/>
                <a:gd name="connsiteY132" fmla="*/ 1574800 h 7740661"/>
                <a:gd name="connsiteX133" fmla="*/ 5270500 w 7759700"/>
                <a:gd name="connsiteY133" fmla="*/ 1778000 h 7740661"/>
                <a:gd name="connsiteX134" fmla="*/ 5511800 w 7759700"/>
                <a:gd name="connsiteY134" fmla="*/ 1790700 h 7740661"/>
                <a:gd name="connsiteX135" fmla="*/ 5689600 w 7759700"/>
                <a:gd name="connsiteY135" fmla="*/ 1574800 h 7740661"/>
                <a:gd name="connsiteX136" fmla="*/ 5600700 w 7759700"/>
                <a:gd name="connsiteY136" fmla="*/ 1549400 h 7740661"/>
                <a:gd name="connsiteX137" fmla="*/ 5664200 w 7759700"/>
                <a:gd name="connsiteY137" fmla="*/ 1473200 h 7740661"/>
                <a:gd name="connsiteX138" fmla="*/ 5753100 w 7759700"/>
                <a:gd name="connsiteY138" fmla="*/ 1549400 h 7740661"/>
                <a:gd name="connsiteX139" fmla="*/ 5892800 w 7759700"/>
                <a:gd name="connsiteY139" fmla="*/ 1524000 h 7740661"/>
                <a:gd name="connsiteX140" fmla="*/ 6096000 w 7759700"/>
                <a:gd name="connsiteY140" fmla="*/ 1498600 h 7740661"/>
                <a:gd name="connsiteX141" fmla="*/ 6324600 w 7759700"/>
                <a:gd name="connsiteY141" fmla="*/ 1257300 h 7740661"/>
                <a:gd name="connsiteX142" fmla="*/ 6515100 w 7759700"/>
                <a:gd name="connsiteY142" fmla="*/ 1130300 h 7740661"/>
                <a:gd name="connsiteX143" fmla="*/ 6692900 w 7759700"/>
                <a:gd name="connsiteY143" fmla="*/ 1104900 h 7740661"/>
                <a:gd name="connsiteX144" fmla="*/ 6502400 w 7759700"/>
                <a:gd name="connsiteY144" fmla="*/ 1181100 h 7740661"/>
                <a:gd name="connsiteX145" fmla="*/ 6438900 w 7759700"/>
                <a:gd name="connsiteY145" fmla="*/ 1308100 h 7740661"/>
                <a:gd name="connsiteX146" fmla="*/ 6286500 w 7759700"/>
                <a:gd name="connsiteY146" fmla="*/ 1409700 h 7740661"/>
                <a:gd name="connsiteX147" fmla="*/ 6108700 w 7759700"/>
                <a:gd name="connsiteY147" fmla="*/ 1587500 h 7740661"/>
                <a:gd name="connsiteX148" fmla="*/ 6096000 w 7759700"/>
                <a:gd name="connsiteY148" fmla="*/ 1676400 h 7740661"/>
                <a:gd name="connsiteX149" fmla="*/ 6235700 w 7759700"/>
                <a:gd name="connsiteY149" fmla="*/ 1651000 h 7740661"/>
                <a:gd name="connsiteX150" fmla="*/ 6362700 w 7759700"/>
                <a:gd name="connsiteY150" fmla="*/ 1714500 h 7740661"/>
                <a:gd name="connsiteX151" fmla="*/ 6464300 w 7759700"/>
                <a:gd name="connsiteY151" fmla="*/ 1905000 h 7740661"/>
                <a:gd name="connsiteX152" fmla="*/ 6477000 w 7759700"/>
                <a:gd name="connsiteY152" fmla="*/ 2133600 h 7740661"/>
                <a:gd name="connsiteX153" fmla="*/ 6388100 w 7759700"/>
                <a:gd name="connsiteY153" fmla="*/ 2260600 h 7740661"/>
                <a:gd name="connsiteX154" fmla="*/ 6362700 w 7759700"/>
                <a:gd name="connsiteY154" fmla="*/ 2019300 h 7740661"/>
                <a:gd name="connsiteX155" fmla="*/ 6299200 w 7759700"/>
                <a:gd name="connsiteY155" fmla="*/ 1828800 h 7740661"/>
                <a:gd name="connsiteX156" fmla="*/ 6146800 w 7759700"/>
                <a:gd name="connsiteY156" fmla="*/ 1790700 h 7740661"/>
                <a:gd name="connsiteX157" fmla="*/ 5981700 w 7759700"/>
                <a:gd name="connsiteY157" fmla="*/ 1803400 h 7740661"/>
                <a:gd name="connsiteX158" fmla="*/ 5905500 w 7759700"/>
                <a:gd name="connsiteY158" fmla="*/ 1765300 h 7740661"/>
                <a:gd name="connsiteX159" fmla="*/ 5575300 w 7759700"/>
                <a:gd name="connsiteY159" fmla="*/ 1905000 h 7740661"/>
                <a:gd name="connsiteX160" fmla="*/ 5626100 w 7759700"/>
                <a:gd name="connsiteY160" fmla="*/ 2044700 h 7740661"/>
                <a:gd name="connsiteX161" fmla="*/ 5664200 w 7759700"/>
                <a:gd name="connsiteY161" fmla="*/ 2032000 h 7740661"/>
                <a:gd name="connsiteX162" fmla="*/ 5842000 w 7759700"/>
                <a:gd name="connsiteY162" fmla="*/ 1943100 h 7740661"/>
                <a:gd name="connsiteX163" fmla="*/ 5867400 w 7759700"/>
                <a:gd name="connsiteY163" fmla="*/ 1968500 h 7740661"/>
                <a:gd name="connsiteX164" fmla="*/ 5753100 w 7759700"/>
                <a:gd name="connsiteY164" fmla="*/ 2070100 h 7740661"/>
                <a:gd name="connsiteX165" fmla="*/ 5803900 w 7759700"/>
                <a:gd name="connsiteY165" fmla="*/ 2146300 h 7740661"/>
                <a:gd name="connsiteX166" fmla="*/ 5969000 w 7759700"/>
                <a:gd name="connsiteY166" fmla="*/ 2133600 h 7740661"/>
                <a:gd name="connsiteX167" fmla="*/ 6007100 w 7759700"/>
                <a:gd name="connsiteY167" fmla="*/ 2222500 h 7740661"/>
                <a:gd name="connsiteX168" fmla="*/ 6197600 w 7759700"/>
                <a:gd name="connsiteY168" fmla="*/ 2184400 h 7740661"/>
                <a:gd name="connsiteX169" fmla="*/ 6159500 w 7759700"/>
                <a:gd name="connsiteY169" fmla="*/ 2336800 h 7740661"/>
                <a:gd name="connsiteX170" fmla="*/ 6096000 w 7759700"/>
                <a:gd name="connsiteY170" fmla="*/ 2374900 h 7740661"/>
                <a:gd name="connsiteX171" fmla="*/ 6070600 w 7759700"/>
                <a:gd name="connsiteY171" fmla="*/ 2298700 h 7740661"/>
                <a:gd name="connsiteX172" fmla="*/ 5600700 w 7759700"/>
                <a:gd name="connsiteY172" fmla="*/ 2247900 h 7740661"/>
                <a:gd name="connsiteX173" fmla="*/ 5715000 w 7759700"/>
                <a:gd name="connsiteY173" fmla="*/ 2413000 h 7740661"/>
                <a:gd name="connsiteX174" fmla="*/ 6337300 w 7759700"/>
                <a:gd name="connsiteY174" fmla="*/ 2413000 h 7740661"/>
                <a:gd name="connsiteX175" fmla="*/ 6985000 w 7759700"/>
                <a:gd name="connsiteY175" fmla="*/ 2667000 h 7740661"/>
                <a:gd name="connsiteX176" fmla="*/ 6413500 w 7759700"/>
                <a:gd name="connsiteY176" fmla="*/ 2514600 h 7740661"/>
                <a:gd name="connsiteX177" fmla="*/ 6248400 w 7759700"/>
                <a:gd name="connsiteY177" fmla="*/ 2527300 h 7740661"/>
                <a:gd name="connsiteX178" fmla="*/ 6375400 w 7759700"/>
                <a:gd name="connsiteY178" fmla="*/ 2616200 h 7740661"/>
                <a:gd name="connsiteX179" fmla="*/ 6350000 w 7759700"/>
                <a:gd name="connsiteY179" fmla="*/ 2717800 h 7740661"/>
                <a:gd name="connsiteX180" fmla="*/ 6032500 w 7759700"/>
                <a:gd name="connsiteY180" fmla="*/ 2552700 h 7740661"/>
                <a:gd name="connsiteX181" fmla="*/ 6070600 w 7759700"/>
                <a:gd name="connsiteY181" fmla="*/ 2794000 h 7740661"/>
                <a:gd name="connsiteX182" fmla="*/ 6273800 w 7759700"/>
                <a:gd name="connsiteY182" fmla="*/ 2844800 h 7740661"/>
                <a:gd name="connsiteX183" fmla="*/ 6540500 w 7759700"/>
                <a:gd name="connsiteY183" fmla="*/ 2844800 h 7740661"/>
                <a:gd name="connsiteX184" fmla="*/ 6629400 w 7759700"/>
                <a:gd name="connsiteY184" fmla="*/ 2857500 h 7740661"/>
                <a:gd name="connsiteX185" fmla="*/ 6591300 w 7759700"/>
                <a:gd name="connsiteY185" fmla="*/ 2933700 h 7740661"/>
                <a:gd name="connsiteX186" fmla="*/ 6426200 w 7759700"/>
                <a:gd name="connsiteY186" fmla="*/ 2984500 h 7740661"/>
                <a:gd name="connsiteX187" fmla="*/ 6489700 w 7759700"/>
                <a:gd name="connsiteY187" fmla="*/ 3111500 h 7740661"/>
                <a:gd name="connsiteX188" fmla="*/ 6451600 w 7759700"/>
                <a:gd name="connsiteY188" fmla="*/ 3238500 h 7740661"/>
                <a:gd name="connsiteX189" fmla="*/ 6540500 w 7759700"/>
                <a:gd name="connsiteY189" fmla="*/ 3302000 h 7740661"/>
                <a:gd name="connsiteX190" fmla="*/ 6464300 w 7759700"/>
                <a:gd name="connsiteY190" fmla="*/ 3327400 h 7740661"/>
                <a:gd name="connsiteX191" fmla="*/ 6362700 w 7759700"/>
                <a:gd name="connsiteY191" fmla="*/ 3289300 h 7740661"/>
                <a:gd name="connsiteX192" fmla="*/ 6324600 w 7759700"/>
                <a:gd name="connsiteY192" fmla="*/ 2984500 h 7740661"/>
                <a:gd name="connsiteX193" fmla="*/ 6070600 w 7759700"/>
                <a:gd name="connsiteY193" fmla="*/ 2908300 h 7740661"/>
                <a:gd name="connsiteX194" fmla="*/ 6146800 w 7759700"/>
                <a:gd name="connsiteY194" fmla="*/ 3251200 h 7740661"/>
                <a:gd name="connsiteX195" fmla="*/ 5969000 w 7759700"/>
                <a:gd name="connsiteY195" fmla="*/ 3263900 h 7740661"/>
                <a:gd name="connsiteX196" fmla="*/ 5892800 w 7759700"/>
                <a:gd name="connsiteY196" fmla="*/ 2781300 h 7740661"/>
                <a:gd name="connsiteX197" fmla="*/ 5689600 w 7759700"/>
                <a:gd name="connsiteY197" fmla="*/ 2679700 h 7740661"/>
                <a:gd name="connsiteX198" fmla="*/ 5791200 w 7759700"/>
                <a:gd name="connsiteY198" fmla="*/ 3441700 h 7740661"/>
                <a:gd name="connsiteX199" fmla="*/ 6070600 w 7759700"/>
                <a:gd name="connsiteY199" fmla="*/ 3429000 h 7740661"/>
                <a:gd name="connsiteX200" fmla="*/ 6388100 w 7759700"/>
                <a:gd name="connsiteY200" fmla="*/ 3479800 h 7740661"/>
                <a:gd name="connsiteX201" fmla="*/ 6324600 w 7759700"/>
                <a:gd name="connsiteY201" fmla="*/ 3606800 h 7740661"/>
                <a:gd name="connsiteX202" fmla="*/ 6159500 w 7759700"/>
                <a:gd name="connsiteY202" fmla="*/ 3581400 h 7740661"/>
                <a:gd name="connsiteX203" fmla="*/ 6007100 w 7759700"/>
                <a:gd name="connsiteY203" fmla="*/ 3886200 h 7740661"/>
                <a:gd name="connsiteX204" fmla="*/ 5829300 w 7759700"/>
                <a:gd name="connsiteY204" fmla="*/ 3822700 h 7740661"/>
                <a:gd name="connsiteX205" fmla="*/ 5905500 w 7759700"/>
                <a:gd name="connsiteY205" fmla="*/ 3657600 h 7740661"/>
                <a:gd name="connsiteX206" fmla="*/ 5791200 w 7759700"/>
                <a:gd name="connsiteY206" fmla="*/ 3568700 h 7740661"/>
                <a:gd name="connsiteX207" fmla="*/ 5600700 w 7759700"/>
                <a:gd name="connsiteY207" fmla="*/ 3898900 h 7740661"/>
                <a:gd name="connsiteX208" fmla="*/ 5727700 w 7759700"/>
                <a:gd name="connsiteY208" fmla="*/ 4000500 h 7740661"/>
                <a:gd name="connsiteX209" fmla="*/ 5994400 w 7759700"/>
                <a:gd name="connsiteY209" fmla="*/ 4165600 h 7740661"/>
                <a:gd name="connsiteX210" fmla="*/ 5943600 w 7759700"/>
                <a:gd name="connsiteY210" fmla="*/ 4241800 h 7740661"/>
                <a:gd name="connsiteX211" fmla="*/ 5829300 w 7759700"/>
                <a:gd name="connsiteY211" fmla="*/ 4203700 h 7740661"/>
                <a:gd name="connsiteX212" fmla="*/ 5676900 w 7759700"/>
                <a:gd name="connsiteY212" fmla="*/ 4305300 h 7740661"/>
                <a:gd name="connsiteX213" fmla="*/ 5613400 w 7759700"/>
                <a:gd name="connsiteY213" fmla="*/ 4267200 h 7740661"/>
                <a:gd name="connsiteX214" fmla="*/ 5664200 w 7759700"/>
                <a:gd name="connsiteY214" fmla="*/ 4114800 h 7740661"/>
                <a:gd name="connsiteX215" fmla="*/ 5537200 w 7759700"/>
                <a:gd name="connsiteY215" fmla="*/ 4000500 h 7740661"/>
                <a:gd name="connsiteX216" fmla="*/ 5461000 w 7759700"/>
                <a:gd name="connsiteY216" fmla="*/ 4178300 h 7740661"/>
                <a:gd name="connsiteX217" fmla="*/ 5613400 w 7759700"/>
                <a:gd name="connsiteY217" fmla="*/ 4356100 h 7740661"/>
                <a:gd name="connsiteX218" fmla="*/ 5448300 w 7759700"/>
                <a:gd name="connsiteY218" fmla="*/ 4483100 h 7740661"/>
                <a:gd name="connsiteX219" fmla="*/ 5346700 w 7759700"/>
                <a:gd name="connsiteY219" fmla="*/ 4406900 h 7740661"/>
                <a:gd name="connsiteX220" fmla="*/ 5410200 w 7759700"/>
                <a:gd name="connsiteY220" fmla="*/ 4305300 h 7740661"/>
                <a:gd name="connsiteX221" fmla="*/ 5295900 w 7759700"/>
                <a:gd name="connsiteY221" fmla="*/ 4013200 h 7740661"/>
                <a:gd name="connsiteX222" fmla="*/ 5080000 w 7759700"/>
                <a:gd name="connsiteY222" fmla="*/ 4305300 h 7740661"/>
                <a:gd name="connsiteX223" fmla="*/ 5410200 w 7759700"/>
                <a:gd name="connsiteY223" fmla="*/ 4559300 h 7740661"/>
                <a:gd name="connsiteX224" fmla="*/ 5334000 w 7759700"/>
                <a:gd name="connsiteY224" fmla="*/ 4610100 h 7740661"/>
                <a:gd name="connsiteX225" fmla="*/ 5194300 w 7759700"/>
                <a:gd name="connsiteY225" fmla="*/ 4495800 h 7740661"/>
                <a:gd name="connsiteX226" fmla="*/ 5143500 w 7759700"/>
                <a:gd name="connsiteY226" fmla="*/ 4660900 h 7740661"/>
                <a:gd name="connsiteX227" fmla="*/ 5156200 w 7759700"/>
                <a:gd name="connsiteY227" fmla="*/ 4800600 h 7740661"/>
                <a:gd name="connsiteX228" fmla="*/ 5232400 w 7759700"/>
                <a:gd name="connsiteY228" fmla="*/ 4914900 h 7740661"/>
                <a:gd name="connsiteX229" fmla="*/ 5219700 w 7759700"/>
                <a:gd name="connsiteY229" fmla="*/ 5105400 h 7740661"/>
                <a:gd name="connsiteX230" fmla="*/ 5092700 w 7759700"/>
                <a:gd name="connsiteY230" fmla="*/ 5016500 h 7740661"/>
                <a:gd name="connsiteX231" fmla="*/ 5029200 w 7759700"/>
                <a:gd name="connsiteY231" fmla="*/ 5054600 h 7740661"/>
                <a:gd name="connsiteX232" fmla="*/ 5130800 w 7759700"/>
                <a:gd name="connsiteY232" fmla="*/ 5194300 h 7740661"/>
                <a:gd name="connsiteX233" fmla="*/ 5041900 w 7759700"/>
                <a:gd name="connsiteY233" fmla="*/ 5232400 h 7740661"/>
                <a:gd name="connsiteX234" fmla="*/ 4914900 w 7759700"/>
                <a:gd name="connsiteY234" fmla="*/ 5041900 h 7740661"/>
                <a:gd name="connsiteX235" fmla="*/ 4826000 w 7759700"/>
                <a:gd name="connsiteY235" fmla="*/ 5295900 h 7740661"/>
                <a:gd name="connsiteX236" fmla="*/ 4953000 w 7759700"/>
                <a:gd name="connsiteY236" fmla="*/ 5410200 h 7740661"/>
                <a:gd name="connsiteX237" fmla="*/ 4813300 w 7759700"/>
                <a:gd name="connsiteY237" fmla="*/ 5651500 h 7740661"/>
                <a:gd name="connsiteX238" fmla="*/ 4673600 w 7759700"/>
                <a:gd name="connsiteY238" fmla="*/ 5626100 h 7740661"/>
                <a:gd name="connsiteX239" fmla="*/ 4775200 w 7759700"/>
                <a:gd name="connsiteY239" fmla="*/ 5461000 h 7740661"/>
                <a:gd name="connsiteX240" fmla="*/ 4686300 w 7759700"/>
                <a:gd name="connsiteY240" fmla="*/ 5308600 h 7740661"/>
                <a:gd name="connsiteX241" fmla="*/ 4470400 w 7759700"/>
                <a:gd name="connsiteY241" fmla="*/ 5613400 h 7740661"/>
                <a:gd name="connsiteX242" fmla="*/ 4610100 w 7759700"/>
                <a:gd name="connsiteY242" fmla="*/ 5727700 h 7740661"/>
                <a:gd name="connsiteX243" fmla="*/ 4521200 w 7759700"/>
                <a:gd name="connsiteY243" fmla="*/ 5930900 h 7740661"/>
                <a:gd name="connsiteX244" fmla="*/ 4419600 w 7759700"/>
                <a:gd name="connsiteY244" fmla="*/ 5854700 h 7740661"/>
                <a:gd name="connsiteX245" fmla="*/ 4343400 w 7759700"/>
                <a:gd name="connsiteY245" fmla="*/ 5943600 h 7740661"/>
                <a:gd name="connsiteX246" fmla="*/ 4381500 w 7759700"/>
                <a:gd name="connsiteY246" fmla="*/ 5981700 h 7740661"/>
                <a:gd name="connsiteX247" fmla="*/ 4419600 w 7759700"/>
                <a:gd name="connsiteY247" fmla="*/ 5969000 h 7740661"/>
                <a:gd name="connsiteX248" fmla="*/ 4445000 w 7759700"/>
                <a:gd name="connsiteY248" fmla="*/ 6019800 h 7740661"/>
                <a:gd name="connsiteX249" fmla="*/ 4381500 w 7759700"/>
                <a:gd name="connsiteY249" fmla="*/ 6096000 h 7740661"/>
                <a:gd name="connsiteX250" fmla="*/ 4330700 w 7759700"/>
                <a:gd name="connsiteY250" fmla="*/ 6083300 h 7740661"/>
                <a:gd name="connsiteX251" fmla="*/ 4368800 w 7759700"/>
                <a:gd name="connsiteY251" fmla="*/ 6032500 h 7740661"/>
                <a:gd name="connsiteX252" fmla="*/ 4318000 w 7759700"/>
                <a:gd name="connsiteY252" fmla="*/ 5994400 h 7740661"/>
                <a:gd name="connsiteX253" fmla="*/ 4216400 w 7759700"/>
                <a:gd name="connsiteY253" fmla="*/ 6096000 h 7740661"/>
                <a:gd name="connsiteX254" fmla="*/ 4318000 w 7759700"/>
                <a:gd name="connsiteY254" fmla="*/ 6159500 h 7740661"/>
                <a:gd name="connsiteX255" fmla="*/ 4140200 w 7759700"/>
                <a:gd name="connsiteY255" fmla="*/ 6235700 h 7740661"/>
                <a:gd name="connsiteX256" fmla="*/ 4038600 w 7759700"/>
                <a:gd name="connsiteY256" fmla="*/ 6235700 h 7740661"/>
                <a:gd name="connsiteX257" fmla="*/ 3949700 w 7759700"/>
                <a:gd name="connsiteY257" fmla="*/ 6299200 h 7740661"/>
                <a:gd name="connsiteX258" fmla="*/ 3289300 w 7759700"/>
                <a:gd name="connsiteY258" fmla="*/ 5715000 h 7740661"/>
                <a:gd name="connsiteX259" fmla="*/ 3213100 w 7759700"/>
                <a:gd name="connsiteY259" fmla="*/ 5715000 h 7740661"/>
                <a:gd name="connsiteX260" fmla="*/ 2895600 w 7759700"/>
                <a:gd name="connsiteY260" fmla="*/ 5969000 h 7740661"/>
                <a:gd name="connsiteX261" fmla="*/ 2870200 w 7759700"/>
                <a:gd name="connsiteY261" fmla="*/ 5930900 h 7740661"/>
                <a:gd name="connsiteX262" fmla="*/ 3213100 w 7759700"/>
                <a:gd name="connsiteY262" fmla="*/ 5664200 h 7740661"/>
                <a:gd name="connsiteX263" fmla="*/ 3048000 w 7759700"/>
                <a:gd name="connsiteY263" fmla="*/ 5511800 h 7740661"/>
                <a:gd name="connsiteX264" fmla="*/ 2400300 w 7759700"/>
                <a:gd name="connsiteY264" fmla="*/ 6019800 h 7740661"/>
                <a:gd name="connsiteX265" fmla="*/ 2489200 w 7759700"/>
                <a:gd name="connsiteY265" fmla="*/ 6096000 h 7740661"/>
                <a:gd name="connsiteX266" fmla="*/ 2692400 w 7759700"/>
                <a:gd name="connsiteY266" fmla="*/ 5943600 h 7740661"/>
                <a:gd name="connsiteX267" fmla="*/ 2743200 w 7759700"/>
                <a:gd name="connsiteY267" fmla="*/ 6007100 h 7740661"/>
                <a:gd name="connsiteX268" fmla="*/ 2832100 w 7759700"/>
                <a:gd name="connsiteY268" fmla="*/ 5969000 h 7740661"/>
                <a:gd name="connsiteX269" fmla="*/ 2857500 w 7759700"/>
                <a:gd name="connsiteY269" fmla="*/ 6007100 h 7740661"/>
                <a:gd name="connsiteX270" fmla="*/ 2679700 w 7759700"/>
                <a:gd name="connsiteY270" fmla="*/ 6146800 h 7740661"/>
                <a:gd name="connsiteX271" fmla="*/ 2819400 w 7759700"/>
                <a:gd name="connsiteY271" fmla="*/ 6311900 h 7740661"/>
                <a:gd name="connsiteX272" fmla="*/ 3397250 w 7759700"/>
                <a:gd name="connsiteY272" fmla="*/ 5848350 h 7740661"/>
                <a:gd name="connsiteX273" fmla="*/ 3956050 w 7759700"/>
                <a:gd name="connsiteY273" fmla="*/ 6330950 h 7740661"/>
                <a:gd name="connsiteX274" fmla="*/ 3905250 w 7759700"/>
                <a:gd name="connsiteY274" fmla="*/ 6445250 h 7740661"/>
                <a:gd name="connsiteX275" fmla="*/ 3387725 w 7759700"/>
                <a:gd name="connsiteY275" fmla="*/ 6985000 h 7740661"/>
                <a:gd name="connsiteX276" fmla="*/ 3298825 w 7759700"/>
                <a:gd name="connsiteY276" fmla="*/ 6978649 h 7740661"/>
                <a:gd name="connsiteX277" fmla="*/ 3130550 w 7759700"/>
                <a:gd name="connsiteY277" fmla="*/ 7127874 h 7740661"/>
                <a:gd name="connsiteX278" fmla="*/ 2921000 w 7759700"/>
                <a:gd name="connsiteY278" fmla="*/ 7372349 h 7740661"/>
                <a:gd name="connsiteX279" fmla="*/ 2682875 w 7759700"/>
                <a:gd name="connsiteY279" fmla="*/ 7670799 h 7740661"/>
                <a:gd name="connsiteX280" fmla="*/ 2428875 w 7759700"/>
                <a:gd name="connsiteY280" fmla="*/ 7740648 h 7740661"/>
                <a:gd name="connsiteX0" fmla="*/ 0 w 7759700"/>
                <a:gd name="connsiteY0" fmla="*/ 2133600 h 7746834"/>
                <a:gd name="connsiteX1" fmla="*/ 279400 w 7759700"/>
                <a:gd name="connsiteY1" fmla="*/ 2070100 h 7746834"/>
                <a:gd name="connsiteX2" fmla="*/ 317500 w 7759700"/>
                <a:gd name="connsiteY2" fmla="*/ 2032000 h 7746834"/>
                <a:gd name="connsiteX3" fmla="*/ 711200 w 7759700"/>
                <a:gd name="connsiteY3" fmla="*/ 1943100 h 7746834"/>
                <a:gd name="connsiteX4" fmla="*/ 850900 w 7759700"/>
                <a:gd name="connsiteY4" fmla="*/ 1828800 h 7746834"/>
                <a:gd name="connsiteX5" fmla="*/ 1257300 w 7759700"/>
                <a:gd name="connsiteY5" fmla="*/ 1854200 h 7746834"/>
                <a:gd name="connsiteX6" fmla="*/ 1511300 w 7759700"/>
                <a:gd name="connsiteY6" fmla="*/ 1714500 h 7746834"/>
                <a:gd name="connsiteX7" fmla="*/ 1511300 w 7759700"/>
                <a:gd name="connsiteY7" fmla="*/ 1714500 h 7746834"/>
                <a:gd name="connsiteX8" fmla="*/ 1676400 w 7759700"/>
                <a:gd name="connsiteY8" fmla="*/ 1701800 h 7746834"/>
                <a:gd name="connsiteX9" fmla="*/ 2006600 w 7759700"/>
                <a:gd name="connsiteY9" fmla="*/ 1651000 h 7746834"/>
                <a:gd name="connsiteX10" fmla="*/ 2095500 w 7759700"/>
                <a:gd name="connsiteY10" fmla="*/ 1612900 h 7746834"/>
                <a:gd name="connsiteX11" fmla="*/ 2095500 w 7759700"/>
                <a:gd name="connsiteY11" fmla="*/ 1562100 h 7746834"/>
                <a:gd name="connsiteX12" fmla="*/ 2057400 w 7759700"/>
                <a:gd name="connsiteY12" fmla="*/ 1562100 h 7746834"/>
                <a:gd name="connsiteX13" fmla="*/ 1993900 w 7759700"/>
                <a:gd name="connsiteY13" fmla="*/ 1435100 h 7746834"/>
                <a:gd name="connsiteX14" fmla="*/ 2133600 w 7759700"/>
                <a:gd name="connsiteY14" fmla="*/ 1333500 h 7746834"/>
                <a:gd name="connsiteX15" fmla="*/ 2070100 w 7759700"/>
                <a:gd name="connsiteY15" fmla="*/ 1320800 h 7746834"/>
                <a:gd name="connsiteX16" fmla="*/ 1981200 w 7759700"/>
                <a:gd name="connsiteY16" fmla="*/ 1320800 h 7746834"/>
                <a:gd name="connsiteX17" fmla="*/ 1968500 w 7759700"/>
                <a:gd name="connsiteY17" fmla="*/ 1244600 h 7746834"/>
                <a:gd name="connsiteX18" fmla="*/ 2120900 w 7759700"/>
                <a:gd name="connsiteY18" fmla="*/ 1244600 h 7746834"/>
                <a:gd name="connsiteX19" fmla="*/ 2171700 w 7759700"/>
                <a:gd name="connsiteY19" fmla="*/ 1219200 h 7746834"/>
                <a:gd name="connsiteX20" fmla="*/ 2108200 w 7759700"/>
                <a:gd name="connsiteY20" fmla="*/ 1130300 h 7746834"/>
                <a:gd name="connsiteX21" fmla="*/ 2120900 w 7759700"/>
                <a:gd name="connsiteY21" fmla="*/ 1066800 h 7746834"/>
                <a:gd name="connsiteX22" fmla="*/ 2222500 w 7759700"/>
                <a:gd name="connsiteY22" fmla="*/ 1016000 h 7746834"/>
                <a:gd name="connsiteX23" fmla="*/ 2362200 w 7759700"/>
                <a:gd name="connsiteY23" fmla="*/ 1066800 h 7746834"/>
                <a:gd name="connsiteX24" fmla="*/ 2400300 w 7759700"/>
                <a:gd name="connsiteY24" fmla="*/ 1117600 h 7746834"/>
                <a:gd name="connsiteX25" fmla="*/ 2362200 w 7759700"/>
                <a:gd name="connsiteY25" fmla="*/ 1193800 h 7746834"/>
                <a:gd name="connsiteX26" fmla="*/ 2362200 w 7759700"/>
                <a:gd name="connsiteY26" fmla="*/ 1447800 h 7746834"/>
                <a:gd name="connsiteX27" fmla="*/ 2628900 w 7759700"/>
                <a:gd name="connsiteY27" fmla="*/ 1676400 h 7746834"/>
                <a:gd name="connsiteX28" fmla="*/ 3073400 w 7759700"/>
                <a:gd name="connsiteY28" fmla="*/ 1638300 h 7746834"/>
                <a:gd name="connsiteX29" fmla="*/ 2971800 w 7759700"/>
                <a:gd name="connsiteY29" fmla="*/ 1435100 h 7746834"/>
                <a:gd name="connsiteX30" fmla="*/ 2806700 w 7759700"/>
                <a:gd name="connsiteY30" fmla="*/ 1485900 h 7746834"/>
                <a:gd name="connsiteX31" fmla="*/ 2768600 w 7759700"/>
                <a:gd name="connsiteY31" fmla="*/ 1435100 h 7746834"/>
                <a:gd name="connsiteX32" fmla="*/ 2933700 w 7759700"/>
                <a:gd name="connsiteY32" fmla="*/ 1384300 h 7746834"/>
                <a:gd name="connsiteX33" fmla="*/ 2870200 w 7759700"/>
                <a:gd name="connsiteY33" fmla="*/ 1270000 h 7746834"/>
                <a:gd name="connsiteX34" fmla="*/ 2730500 w 7759700"/>
                <a:gd name="connsiteY34" fmla="*/ 1320800 h 7746834"/>
                <a:gd name="connsiteX35" fmla="*/ 2705100 w 7759700"/>
                <a:gd name="connsiteY35" fmla="*/ 1270000 h 7746834"/>
                <a:gd name="connsiteX36" fmla="*/ 2832100 w 7759700"/>
                <a:gd name="connsiteY36" fmla="*/ 1219200 h 7746834"/>
                <a:gd name="connsiteX37" fmla="*/ 2781300 w 7759700"/>
                <a:gd name="connsiteY37" fmla="*/ 1155700 h 7746834"/>
                <a:gd name="connsiteX38" fmla="*/ 2641600 w 7759700"/>
                <a:gd name="connsiteY38" fmla="*/ 1181100 h 7746834"/>
                <a:gd name="connsiteX39" fmla="*/ 2641600 w 7759700"/>
                <a:gd name="connsiteY39" fmla="*/ 1155700 h 7746834"/>
                <a:gd name="connsiteX40" fmla="*/ 2768600 w 7759700"/>
                <a:gd name="connsiteY40" fmla="*/ 1092200 h 7746834"/>
                <a:gd name="connsiteX41" fmla="*/ 2692400 w 7759700"/>
                <a:gd name="connsiteY41" fmla="*/ 1003300 h 7746834"/>
                <a:gd name="connsiteX42" fmla="*/ 2514600 w 7759700"/>
                <a:gd name="connsiteY42" fmla="*/ 1041400 h 7746834"/>
                <a:gd name="connsiteX43" fmla="*/ 2514600 w 7759700"/>
                <a:gd name="connsiteY43" fmla="*/ 1104900 h 7746834"/>
                <a:gd name="connsiteX44" fmla="*/ 2463800 w 7759700"/>
                <a:gd name="connsiteY44" fmla="*/ 1104900 h 7746834"/>
                <a:gd name="connsiteX45" fmla="*/ 2336800 w 7759700"/>
                <a:gd name="connsiteY45" fmla="*/ 1028700 h 7746834"/>
                <a:gd name="connsiteX46" fmla="*/ 2400300 w 7759700"/>
                <a:gd name="connsiteY46" fmla="*/ 952500 h 7746834"/>
                <a:gd name="connsiteX47" fmla="*/ 2463800 w 7759700"/>
                <a:gd name="connsiteY47" fmla="*/ 965200 h 7746834"/>
                <a:gd name="connsiteX48" fmla="*/ 2616200 w 7759700"/>
                <a:gd name="connsiteY48" fmla="*/ 876300 h 7746834"/>
                <a:gd name="connsiteX49" fmla="*/ 2590800 w 7759700"/>
                <a:gd name="connsiteY49" fmla="*/ 812800 h 7746834"/>
                <a:gd name="connsiteX50" fmla="*/ 2654300 w 7759700"/>
                <a:gd name="connsiteY50" fmla="*/ 787400 h 7746834"/>
                <a:gd name="connsiteX51" fmla="*/ 2692400 w 7759700"/>
                <a:gd name="connsiteY51" fmla="*/ 812800 h 7746834"/>
                <a:gd name="connsiteX52" fmla="*/ 2933700 w 7759700"/>
                <a:gd name="connsiteY52" fmla="*/ 812800 h 7746834"/>
                <a:gd name="connsiteX53" fmla="*/ 2908300 w 7759700"/>
                <a:gd name="connsiteY53" fmla="*/ 749300 h 7746834"/>
                <a:gd name="connsiteX54" fmla="*/ 2959100 w 7759700"/>
                <a:gd name="connsiteY54" fmla="*/ 660400 h 7746834"/>
                <a:gd name="connsiteX55" fmla="*/ 3048000 w 7759700"/>
                <a:gd name="connsiteY55" fmla="*/ 660400 h 7746834"/>
                <a:gd name="connsiteX56" fmla="*/ 3302000 w 7759700"/>
                <a:gd name="connsiteY56" fmla="*/ 635000 h 7746834"/>
                <a:gd name="connsiteX57" fmla="*/ 3454400 w 7759700"/>
                <a:gd name="connsiteY57" fmla="*/ 622300 h 7746834"/>
                <a:gd name="connsiteX58" fmla="*/ 3454400 w 7759700"/>
                <a:gd name="connsiteY58" fmla="*/ 622300 h 7746834"/>
                <a:gd name="connsiteX59" fmla="*/ 3454400 w 7759700"/>
                <a:gd name="connsiteY59" fmla="*/ 546100 h 7746834"/>
                <a:gd name="connsiteX60" fmla="*/ 3530600 w 7759700"/>
                <a:gd name="connsiteY60" fmla="*/ 546100 h 7746834"/>
                <a:gd name="connsiteX61" fmla="*/ 3517900 w 7759700"/>
                <a:gd name="connsiteY61" fmla="*/ 711200 h 7746834"/>
                <a:gd name="connsiteX62" fmla="*/ 3365500 w 7759700"/>
                <a:gd name="connsiteY62" fmla="*/ 723900 h 7746834"/>
                <a:gd name="connsiteX63" fmla="*/ 3187700 w 7759700"/>
                <a:gd name="connsiteY63" fmla="*/ 800100 h 7746834"/>
                <a:gd name="connsiteX64" fmla="*/ 3213100 w 7759700"/>
                <a:gd name="connsiteY64" fmla="*/ 1092200 h 7746834"/>
                <a:gd name="connsiteX65" fmla="*/ 3822700 w 7759700"/>
                <a:gd name="connsiteY65" fmla="*/ 1041400 h 7746834"/>
                <a:gd name="connsiteX66" fmla="*/ 3797300 w 7759700"/>
                <a:gd name="connsiteY66" fmla="*/ 901700 h 7746834"/>
                <a:gd name="connsiteX67" fmla="*/ 3657600 w 7759700"/>
                <a:gd name="connsiteY67" fmla="*/ 876300 h 7746834"/>
                <a:gd name="connsiteX68" fmla="*/ 3644900 w 7759700"/>
                <a:gd name="connsiteY68" fmla="*/ 838200 h 7746834"/>
                <a:gd name="connsiteX69" fmla="*/ 3797300 w 7759700"/>
                <a:gd name="connsiteY69" fmla="*/ 863600 h 7746834"/>
                <a:gd name="connsiteX70" fmla="*/ 3797300 w 7759700"/>
                <a:gd name="connsiteY70" fmla="*/ 749300 h 7746834"/>
                <a:gd name="connsiteX71" fmla="*/ 3568700 w 7759700"/>
                <a:gd name="connsiteY71" fmla="*/ 698500 h 7746834"/>
                <a:gd name="connsiteX72" fmla="*/ 3581400 w 7759700"/>
                <a:gd name="connsiteY72" fmla="*/ 609600 h 7746834"/>
                <a:gd name="connsiteX73" fmla="*/ 3759200 w 7759700"/>
                <a:gd name="connsiteY73" fmla="*/ 571500 h 7746834"/>
                <a:gd name="connsiteX74" fmla="*/ 3759200 w 7759700"/>
                <a:gd name="connsiteY74" fmla="*/ 444500 h 7746834"/>
                <a:gd name="connsiteX75" fmla="*/ 3733800 w 7759700"/>
                <a:gd name="connsiteY75" fmla="*/ 419100 h 7746834"/>
                <a:gd name="connsiteX76" fmla="*/ 3848100 w 7759700"/>
                <a:gd name="connsiteY76" fmla="*/ 355600 h 7746834"/>
                <a:gd name="connsiteX77" fmla="*/ 3860800 w 7759700"/>
                <a:gd name="connsiteY77" fmla="*/ 571500 h 7746834"/>
                <a:gd name="connsiteX78" fmla="*/ 4343400 w 7759700"/>
                <a:gd name="connsiteY78" fmla="*/ 571500 h 7746834"/>
                <a:gd name="connsiteX79" fmla="*/ 4330700 w 7759700"/>
                <a:gd name="connsiteY79" fmla="*/ 330200 h 7746834"/>
                <a:gd name="connsiteX80" fmla="*/ 4394200 w 7759700"/>
                <a:gd name="connsiteY80" fmla="*/ 330200 h 7746834"/>
                <a:gd name="connsiteX81" fmla="*/ 4419600 w 7759700"/>
                <a:gd name="connsiteY81" fmla="*/ 457200 h 7746834"/>
                <a:gd name="connsiteX82" fmla="*/ 4584700 w 7759700"/>
                <a:gd name="connsiteY82" fmla="*/ 444500 h 7746834"/>
                <a:gd name="connsiteX83" fmla="*/ 4686300 w 7759700"/>
                <a:gd name="connsiteY83" fmla="*/ 342900 h 7746834"/>
                <a:gd name="connsiteX84" fmla="*/ 4711700 w 7759700"/>
                <a:gd name="connsiteY84" fmla="*/ 647700 h 7746834"/>
                <a:gd name="connsiteX85" fmla="*/ 4864100 w 7759700"/>
                <a:gd name="connsiteY85" fmla="*/ 469900 h 7746834"/>
                <a:gd name="connsiteX86" fmla="*/ 5067300 w 7759700"/>
                <a:gd name="connsiteY86" fmla="*/ 596900 h 7746834"/>
                <a:gd name="connsiteX87" fmla="*/ 4876800 w 7759700"/>
                <a:gd name="connsiteY87" fmla="*/ 723900 h 7746834"/>
                <a:gd name="connsiteX88" fmla="*/ 5016500 w 7759700"/>
                <a:gd name="connsiteY88" fmla="*/ 889000 h 7746834"/>
                <a:gd name="connsiteX89" fmla="*/ 5156200 w 7759700"/>
                <a:gd name="connsiteY89" fmla="*/ 736600 h 7746834"/>
                <a:gd name="connsiteX90" fmla="*/ 5168900 w 7759700"/>
                <a:gd name="connsiteY90" fmla="*/ 762000 h 7746834"/>
                <a:gd name="connsiteX91" fmla="*/ 5105400 w 7759700"/>
                <a:gd name="connsiteY91" fmla="*/ 1016000 h 7746834"/>
                <a:gd name="connsiteX92" fmla="*/ 5181600 w 7759700"/>
                <a:gd name="connsiteY92" fmla="*/ 1054100 h 7746834"/>
                <a:gd name="connsiteX93" fmla="*/ 5181600 w 7759700"/>
                <a:gd name="connsiteY93" fmla="*/ 1054100 h 7746834"/>
                <a:gd name="connsiteX94" fmla="*/ 5257800 w 7759700"/>
                <a:gd name="connsiteY94" fmla="*/ 800100 h 7746834"/>
                <a:gd name="connsiteX95" fmla="*/ 5448300 w 7759700"/>
                <a:gd name="connsiteY95" fmla="*/ 825500 h 7746834"/>
                <a:gd name="connsiteX96" fmla="*/ 5549900 w 7759700"/>
                <a:gd name="connsiteY96" fmla="*/ 673100 h 7746834"/>
                <a:gd name="connsiteX97" fmla="*/ 5549900 w 7759700"/>
                <a:gd name="connsiteY97" fmla="*/ 673100 h 7746834"/>
                <a:gd name="connsiteX98" fmla="*/ 5689600 w 7759700"/>
                <a:gd name="connsiteY98" fmla="*/ 647700 h 7746834"/>
                <a:gd name="connsiteX99" fmla="*/ 5461000 w 7759700"/>
                <a:gd name="connsiteY99" fmla="*/ 965200 h 7746834"/>
                <a:gd name="connsiteX100" fmla="*/ 5194300 w 7759700"/>
                <a:gd name="connsiteY100" fmla="*/ 1054100 h 7746834"/>
                <a:gd name="connsiteX101" fmla="*/ 5219700 w 7759700"/>
                <a:gd name="connsiteY101" fmla="*/ 1130300 h 7746834"/>
                <a:gd name="connsiteX102" fmla="*/ 5549900 w 7759700"/>
                <a:gd name="connsiteY102" fmla="*/ 1041400 h 7746834"/>
                <a:gd name="connsiteX103" fmla="*/ 5740400 w 7759700"/>
                <a:gd name="connsiteY103" fmla="*/ 698500 h 7746834"/>
                <a:gd name="connsiteX104" fmla="*/ 5842000 w 7759700"/>
                <a:gd name="connsiteY104" fmla="*/ 850900 h 7746834"/>
                <a:gd name="connsiteX105" fmla="*/ 5981700 w 7759700"/>
                <a:gd name="connsiteY105" fmla="*/ 927100 h 7746834"/>
                <a:gd name="connsiteX106" fmla="*/ 6337300 w 7759700"/>
                <a:gd name="connsiteY106" fmla="*/ 787400 h 7746834"/>
                <a:gd name="connsiteX107" fmla="*/ 7099300 w 7759700"/>
                <a:gd name="connsiteY107" fmla="*/ 304800 h 7746834"/>
                <a:gd name="connsiteX108" fmla="*/ 7404100 w 7759700"/>
                <a:gd name="connsiteY108" fmla="*/ 266700 h 7746834"/>
                <a:gd name="connsiteX109" fmla="*/ 7645400 w 7759700"/>
                <a:gd name="connsiteY109" fmla="*/ 0 h 7746834"/>
                <a:gd name="connsiteX110" fmla="*/ 7759700 w 7759700"/>
                <a:gd name="connsiteY110" fmla="*/ 0 h 7746834"/>
                <a:gd name="connsiteX111" fmla="*/ 7620000 w 7759700"/>
                <a:gd name="connsiteY111" fmla="*/ 38100 h 7746834"/>
                <a:gd name="connsiteX112" fmla="*/ 7442200 w 7759700"/>
                <a:gd name="connsiteY112" fmla="*/ 266700 h 7746834"/>
                <a:gd name="connsiteX113" fmla="*/ 7061200 w 7759700"/>
                <a:gd name="connsiteY113" fmla="*/ 368300 h 7746834"/>
                <a:gd name="connsiteX114" fmla="*/ 6807200 w 7759700"/>
                <a:gd name="connsiteY114" fmla="*/ 584200 h 7746834"/>
                <a:gd name="connsiteX115" fmla="*/ 6540500 w 7759700"/>
                <a:gd name="connsiteY115" fmla="*/ 762000 h 7746834"/>
                <a:gd name="connsiteX116" fmla="*/ 6210300 w 7759700"/>
                <a:gd name="connsiteY116" fmla="*/ 965200 h 7746834"/>
                <a:gd name="connsiteX117" fmla="*/ 5778500 w 7759700"/>
                <a:gd name="connsiteY117" fmla="*/ 1155700 h 7746834"/>
                <a:gd name="connsiteX118" fmla="*/ 5829300 w 7759700"/>
                <a:gd name="connsiteY118" fmla="*/ 1244600 h 7746834"/>
                <a:gd name="connsiteX119" fmla="*/ 6096000 w 7759700"/>
                <a:gd name="connsiteY119" fmla="*/ 1117600 h 7746834"/>
                <a:gd name="connsiteX120" fmla="*/ 6083300 w 7759700"/>
                <a:gd name="connsiteY120" fmla="*/ 1168400 h 7746834"/>
                <a:gd name="connsiteX121" fmla="*/ 5905500 w 7759700"/>
                <a:gd name="connsiteY121" fmla="*/ 1282700 h 7746834"/>
                <a:gd name="connsiteX122" fmla="*/ 5905500 w 7759700"/>
                <a:gd name="connsiteY122" fmla="*/ 1371600 h 7746834"/>
                <a:gd name="connsiteX123" fmla="*/ 5892800 w 7759700"/>
                <a:gd name="connsiteY123" fmla="*/ 1473200 h 7746834"/>
                <a:gd name="connsiteX124" fmla="*/ 5753100 w 7759700"/>
                <a:gd name="connsiteY124" fmla="*/ 1498600 h 7746834"/>
                <a:gd name="connsiteX125" fmla="*/ 5816600 w 7759700"/>
                <a:gd name="connsiteY125" fmla="*/ 1320800 h 7746834"/>
                <a:gd name="connsiteX126" fmla="*/ 5702300 w 7759700"/>
                <a:gd name="connsiteY126" fmla="*/ 1219200 h 7746834"/>
                <a:gd name="connsiteX127" fmla="*/ 5448300 w 7759700"/>
                <a:gd name="connsiteY127" fmla="*/ 1295400 h 7746834"/>
                <a:gd name="connsiteX128" fmla="*/ 5422900 w 7759700"/>
                <a:gd name="connsiteY128" fmla="*/ 1397000 h 7746834"/>
                <a:gd name="connsiteX129" fmla="*/ 5651500 w 7759700"/>
                <a:gd name="connsiteY129" fmla="*/ 1460500 h 7746834"/>
                <a:gd name="connsiteX130" fmla="*/ 5562600 w 7759700"/>
                <a:gd name="connsiteY130" fmla="*/ 1524000 h 7746834"/>
                <a:gd name="connsiteX131" fmla="*/ 5283200 w 7759700"/>
                <a:gd name="connsiteY131" fmla="*/ 1460500 h 7746834"/>
                <a:gd name="connsiteX132" fmla="*/ 5168900 w 7759700"/>
                <a:gd name="connsiteY132" fmla="*/ 1574800 h 7746834"/>
                <a:gd name="connsiteX133" fmla="*/ 5270500 w 7759700"/>
                <a:gd name="connsiteY133" fmla="*/ 1778000 h 7746834"/>
                <a:gd name="connsiteX134" fmla="*/ 5511800 w 7759700"/>
                <a:gd name="connsiteY134" fmla="*/ 1790700 h 7746834"/>
                <a:gd name="connsiteX135" fmla="*/ 5689600 w 7759700"/>
                <a:gd name="connsiteY135" fmla="*/ 1574800 h 7746834"/>
                <a:gd name="connsiteX136" fmla="*/ 5600700 w 7759700"/>
                <a:gd name="connsiteY136" fmla="*/ 1549400 h 7746834"/>
                <a:gd name="connsiteX137" fmla="*/ 5664200 w 7759700"/>
                <a:gd name="connsiteY137" fmla="*/ 1473200 h 7746834"/>
                <a:gd name="connsiteX138" fmla="*/ 5753100 w 7759700"/>
                <a:gd name="connsiteY138" fmla="*/ 1549400 h 7746834"/>
                <a:gd name="connsiteX139" fmla="*/ 5892800 w 7759700"/>
                <a:gd name="connsiteY139" fmla="*/ 1524000 h 7746834"/>
                <a:gd name="connsiteX140" fmla="*/ 6096000 w 7759700"/>
                <a:gd name="connsiteY140" fmla="*/ 1498600 h 7746834"/>
                <a:gd name="connsiteX141" fmla="*/ 6324600 w 7759700"/>
                <a:gd name="connsiteY141" fmla="*/ 1257300 h 7746834"/>
                <a:gd name="connsiteX142" fmla="*/ 6515100 w 7759700"/>
                <a:gd name="connsiteY142" fmla="*/ 1130300 h 7746834"/>
                <a:gd name="connsiteX143" fmla="*/ 6692900 w 7759700"/>
                <a:gd name="connsiteY143" fmla="*/ 1104900 h 7746834"/>
                <a:gd name="connsiteX144" fmla="*/ 6502400 w 7759700"/>
                <a:gd name="connsiteY144" fmla="*/ 1181100 h 7746834"/>
                <a:gd name="connsiteX145" fmla="*/ 6438900 w 7759700"/>
                <a:gd name="connsiteY145" fmla="*/ 1308100 h 7746834"/>
                <a:gd name="connsiteX146" fmla="*/ 6286500 w 7759700"/>
                <a:gd name="connsiteY146" fmla="*/ 1409700 h 7746834"/>
                <a:gd name="connsiteX147" fmla="*/ 6108700 w 7759700"/>
                <a:gd name="connsiteY147" fmla="*/ 1587500 h 7746834"/>
                <a:gd name="connsiteX148" fmla="*/ 6096000 w 7759700"/>
                <a:gd name="connsiteY148" fmla="*/ 1676400 h 7746834"/>
                <a:gd name="connsiteX149" fmla="*/ 6235700 w 7759700"/>
                <a:gd name="connsiteY149" fmla="*/ 1651000 h 7746834"/>
                <a:gd name="connsiteX150" fmla="*/ 6362700 w 7759700"/>
                <a:gd name="connsiteY150" fmla="*/ 1714500 h 7746834"/>
                <a:gd name="connsiteX151" fmla="*/ 6464300 w 7759700"/>
                <a:gd name="connsiteY151" fmla="*/ 1905000 h 7746834"/>
                <a:gd name="connsiteX152" fmla="*/ 6477000 w 7759700"/>
                <a:gd name="connsiteY152" fmla="*/ 2133600 h 7746834"/>
                <a:gd name="connsiteX153" fmla="*/ 6388100 w 7759700"/>
                <a:gd name="connsiteY153" fmla="*/ 2260600 h 7746834"/>
                <a:gd name="connsiteX154" fmla="*/ 6362700 w 7759700"/>
                <a:gd name="connsiteY154" fmla="*/ 2019300 h 7746834"/>
                <a:gd name="connsiteX155" fmla="*/ 6299200 w 7759700"/>
                <a:gd name="connsiteY155" fmla="*/ 1828800 h 7746834"/>
                <a:gd name="connsiteX156" fmla="*/ 6146800 w 7759700"/>
                <a:gd name="connsiteY156" fmla="*/ 1790700 h 7746834"/>
                <a:gd name="connsiteX157" fmla="*/ 5981700 w 7759700"/>
                <a:gd name="connsiteY157" fmla="*/ 1803400 h 7746834"/>
                <a:gd name="connsiteX158" fmla="*/ 5905500 w 7759700"/>
                <a:gd name="connsiteY158" fmla="*/ 1765300 h 7746834"/>
                <a:gd name="connsiteX159" fmla="*/ 5575300 w 7759700"/>
                <a:gd name="connsiteY159" fmla="*/ 1905000 h 7746834"/>
                <a:gd name="connsiteX160" fmla="*/ 5626100 w 7759700"/>
                <a:gd name="connsiteY160" fmla="*/ 2044700 h 7746834"/>
                <a:gd name="connsiteX161" fmla="*/ 5664200 w 7759700"/>
                <a:gd name="connsiteY161" fmla="*/ 2032000 h 7746834"/>
                <a:gd name="connsiteX162" fmla="*/ 5842000 w 7759700"/>
                <a:gd name="connsiteY162" fmla="*/ 1943100 h 7746834"/>
                <a:gd name="connsiteX163" fmla="*/ 5867400 w 7759700"/>
                <a:gd name="connsiteY163" fmla="*/ 1968500 h 7746834"/>
                <a:gd name="connsiteX164" fmla="*/ 5753100 w 7759700"/>
                <a:gd name="connsiteY164" fmla="*/ 2070100 h 7746834"/>
                <a:gd name="connsiteX165" fmla="*/ 5803900 w 7759700"/>
                <a:gd name="connsiteY165" fmla="*/ 2146300 h 7746834"/>
                <a:gd name="connsiteX166" fmla="*/ 5969000 w 7759700"/>
                <a:gd name="connsiteY166" fmla="*/ 2133600 h 7746834"/>
                <a:gd name="connsiteX167" fmla="*/ 6007100 w 7759700"/>
                <a:gd name="connsiteY167" fmla="*/ 2222500 h 7746834"/>
                <a:gd name="connsiteX168" fmla="*/ 6197600 w 7759700"/>
                <a:gd name="connsiteY168" fmla="*/ 2184400 h 7746834"/>
                <a:gd name="connsiteX169" fmla="*/ 6159500 w 7759700"/>
                <a:gd name="connsiteY169" fmla="*/ 2336800 h 7746834"/>
                <a:gd name="connsiteX170" fmla="*/ 6096000 w 7759700"/>
                <a:gd name="connsiteY170" fmla="*/ 2374900 h 7746834"/>
                <a:gd name="connsiteX171" fmla="*/ 6070600 w 7759700"/>
                <a:gd name="connsiteY171" fmla="*/ 2298700 h 7746834"/>
                <a:gd name="connsiteX172" fmla="*/ 5600700 w 7759700"/>
                <a:gd name="connsiteY172" fmla="*/ 2247900 h 7746834"/>
                <a:gd name="connsiteX173" fmla="*/ 5715000 w 7759700"/>
                <a:gd name="connsiteY173" fmla="*/ 2413000 h 7746834"/>
                <a:gd name="connsiteX174" fmla="*/ 6337300 w 7759700"/>
                <a:gd name="connsiteY174" fmla="*/ 2413000 h 7746834"/>
                <a:gd name="connsiteX175" fmla="*/ 6985000 w 7759700"/>
                <a:gd name="connsiteY175" fmla="*/ 2667000 h 7746834"/>
                <a:gd name="connsiteX176" fmla="*/ 6413500 w 7759700"/>
                <a:gd name="connsiteY176" fmla="*/ 2514600 h 7746834"/>
                <a:gd name="connsiteX177" fmla="*/ 6248400 w 7759700"/>
                <a:gd name="connsiteY177" fmla="*/ 2527300 h 7746834"/>
                <a:gd name="connsiteX178" fmla="*/ 6375400 w 7759700"/>
                <a:gd name="connsiteY178" fmla="*/ 2616200 h 7746834"/>
                <a:gd name="connsiteX179" fmla="*/ 6350000 w 7759700"/>
                <a:gd name="connsiteY179" fmla="*/ 2717800 h 7746834"/>
                <a:gd name="connsiteX180" fmla="*/ 6032500 w 7759700"/>
                <a:gd name="connsiteY180" fmla="*/ 2552700 h 7746834"/>
                <a:gd name="connsiteX181" fmla="*/ 6070600 w 7759700"/>
                <a:gd name="connsiteY181" fmla="*/ 2794000 h 7746834"/>
                <a:gd name="connsiteX182" fmla="*/ 6273800 w 7759700"/>
                <a:gd name="connsiteY182" fmla="*/ 2844800 h 7746834"/>
                <a:gd name="connsiteX183" fmla="*/ 6540500 w 7759700"/>
                <a:gd name="connsiteY183" fmla="*/ 2844800 h 7746834"/>
                <a:gd name="connsiteX184" fmla="*/ 6629400 w 7759700"/>
                <a:gd name="connsiteY184" fmla="*/ 2857500 h 7746834"/>
                <a:gd name="connsiteX185" fmla="*/ 6591300 w 7759700"/>
                <a:gd name="connsiteY185" fmla="*/ 2933700 h 7746834"/>
                <a:gd name="connsiteX186" fmla="*/ 6426200 w 7759700"/>
                <a:gd name="connsiteY186" fmla="*/ 2984500 h 7746834"/>
                <a:gd name="connsiteX187" fmla="*/ 6489700 w 7759700"/>
                <a:gd name="connsiteY187" fmla="*/ 3111500 h 7746834"/>
                <a:gd name="connsiteX188" fmla="*/ 6451600 w 7759700"/>
                <a:gd name="connsiteY188" fmla="*/ 3238500 h 7746834"/>
                <a:gd name="connsiteX189" fmla="*/ 6540500 w 7759700"/>
                <a:gd name="connsiteY189" fmla="*/ 3302000 h 7746834"/>
                <a:gd name="connsiteX190" fmla="*/ 6464300 w 7759700"/>
                <a:gd name="connsiteY190" fmla="*/ 3327400 h 7746834"/>
                <a:gd name="connsiteX191" fmla="*/ 6362700 w 7759700"/>
                <a:gd name="connsiteY191" fmla="*/ 3289300 h 7746834"/>
                <a:gd name="connsiteX192" fmla="*/ 6324600 w 7759700"/>
                <a:gd name="connsiteY192" fmla="*/ 2984500 h 7746834"/>
                <a:gd name="connsiteX193" fmla="*/ 6070600 w 7759700"/>
                <a:gd name="connsiteY193" fmla="*/ 2908300 h 7746834"/>
                <a:gd name="connsiteX194" fmla="*/ 6146800 w 7759700"/>
                <a:gd name="connsiteY194" fmla="*/ 3251200 h 7746834"/>
                <a:gd name="connsiteX195" fmla="*/ 5969000 w 7759700"/>
                <a:gd name="connsiteY195" fmla="*/ 3263900 h 7746834"/>
                <a:gd name="connsiteX196" fmla="*/ 5892800 w 7759700"/>
                <a:gd name="connsiteY196" fmla="*/ 2781300 h 7746834"/>
                <a:gd name="connsiteX197" fmla="*/ 5689600 w 7759700"/>
                <a:gd name="connsiteY197" fmla="*/ 2679700 h 7746834"/>
                <a:gd name="connsiteX198" fmla="*/ 5791200 w 7759700"/>
                <a:gd name="connsiteY198" fmla="*/ 3441700 h 7746834"/>
                <a:gd name="connsiteX199" fmla="*/ 6070600 w 7759700"/>
                <a:gd name="connsiteY199" fmla="*/ 3429000 h 7746834"/>
                <a:gd name="connsiteX200" fmla="*/ 6388100 w 7759700"/>
                <a:gd name="connsiteY200" fmla="*/ 3479800 h 7746834"/>
                <a:gd name="connsiteX201" fmla="*/ 6324600 w 7759700"/>
                <a:gd name="connsiteY201" fmla="*/ 3606800 h 7746834"/>
                <a:gd name="connsiteX202" fmla="*/ 6159500 w 7759700"/>
                <a:gd name="connsiteY202" fmla="*/ 3581400 h 7746834"/>
                <a:gd name="connsiteX203" fmla="*/ 6007100 w 7759700"/>
                <a:gd name="connsiteY203" fmla="*/ 3886200 h 7746834"/>
                <a:gd name="connsiteX204" fmla="*/ 5829300 w 7759700"/>
                <a:gd name="connsiteY204" fmla="*/ 3822700 h 7746834"/>
                <a:gd name="connsiteX205" fmla="*/ 5905500 w 7759700"/>
                <a:gd name="connsiteY205" fmla="*/ 3657600 h 7746834"/>
                <a:gd name="connsiteX206" fmla="*/ 5791200 w 7759700"/>
                <a:gd name="connsiteY206" fmla="*/ 3568700 h 7746834"/>
                <a:gd name="connsiteX207" fmla="*/ 5600700 w 7759700"/>
                <a:gd name="connsiteY207" fmla="*/ 3898900 h 7746834"/>
                <a:gd name="connsiteX208" fmla="*/ 5727700 w 7759700"/>
                <a:gd name="connsiteY208" fmla="*/ 4000500 h 7746834"/>
                <a:gd name="connsiteX209" fmla="*/ 5994400 w 7759700"/>
                <a:gd name="connsiteY209" fmla="*/ 4165600 h 7746834"/>
                <a:gd name="connsiteX210" fmla="*/ 5943600 w 7759700"/>
                <a:gd name="connsiteY210" fmla="*/ 4241800 h 7746834"/>
                <a:gd name="connsiteX211" fmla="*/ 5829300 w 7759700"/>
                <a:gd name="connsiteY211" fmla="*/ 4203700 h 7746834"/>
                <a:gd name="connsiteX212" fmla="*/ 5676900 w 7759700"/>
                <a:gd name="connsiteY212" fmla="*/ 4305300 h 7746834"/>
                <a:gd name="connsiteX213" fmla="*/ 5613400 w 7759700"/>
                <a:gd name="connsiteY213" fmla="*/ 4267200 h 7746834"/>
                <a:gd name="connsiteX214" fmla="*/ 5664200 w 7759700"/>
                <a:gd name="connsiteY214" fmla="*/ 4114800 h 7746834"/>
                <a:gd name="connsiteX215" fmla="*/ 5537200 w 7759700"/>
                <a:gd name="connsiteY215" fmla="*/ 4000500 h 7746834"/>
                <a:gd name="connsiteX216" fmla="*/ 5461000 w 7759700"/>
                <a:gd name="connsiteY216" fmla="*/ 4178300 h 7746834"/>
                <a:gd name="connsiteX217" fmla="*/ 5613400 w 7759700"/>
                <a:gd name="connsiteY217" fmla="*/ 4356100 h 7746834"/>
                <a:gd name="connsiteX218" fmla="*/ 5448300 w 7759700"/>
                <a:gd name="connsiteY218" fmla="*/ 4483100 h 7746834"/>
                <a:gd name="connsiteX219" fmla="*/ 5346700 w 7759700"/>
                <a:gd name="connsiteY219" fmla="*/ 4406900 h 7746834"/>
                <a:gd name="connsiteX220" fmla="*/ 5410200 w 7759700"/>
                <a:gd name="connsiteY220" fmla="*/ 4305300 h 7746834"/>
                <a:gd name="connsiteX221" fmla="*/ 5295900 w 7759700"/>
                <a:gd name="connsiteY221" fmla="*/ 4013200 h 7746834"/>
                <a:gd name="connsiteX222" fmla="*/ 5080000 w 7759700"/>
                <a:gd name="connsiteY222" fmla="*/ 4305300 h 7746834"/>
                <a:gd name="connsiteX223" fmla="*/ 5410200 w 7759700"/>
                <a:gd name="connsiteY223" fmla="*/ 4559300 h 7746834"/>
                <a:gd name="connsiteX224" fmla="*/ 5334000 w 7759700"/>
                <a:gd name="connsiteY224" fmla="*/ 4610100 h 7746834"/>
                <a:gd name="connsiteX225" fmla="*/ 5194300 w 7759700"/>
                <a:gd name="connsiteY225" fmla="*/ 4495800 h 7746834"/>
                <a:gd name="connsiteX226" fmla="*/ 5143500 w 7759700"/>
                <a:gd name="connsiteY226" fmla="*/ 4660900 h 7746834"/>
                <a:gd name="connsiteX227" fmla="*/ 5156200 w 7759700"/>
                <a:gd name="connsiteY227" fmla="*/ 4800600 h 7746834"/>
                <a:gd name="connsiteX228" fmla="*/ 5232400 w 7759700"/>
                <a:gd name="connsiteY228" fmla="*/ 4914900 h 7746834"/>
                <a:gd name="connsiteX229" fmla="*/ 5219700 w 7759700"/>
                <a:gd name="connsiteY229" fmla="*/ 5105400 h 7746834"/>
                <a:gd name="connsiteX230" fmla="*/ 5092700 w 7759700"/>
                <a:gd name="connsiteY230" fmla="*/ 5016500 h 7746834"/>
                <a:gd name="connsiteX231" fmla="*/ 5029200 w 7759700"/>
                <a:gd name="connsiteY231" fmla="*/ 5054600 h 7746834"/>
                <a:gd name="connsiteX232" fmla="*/ 5130800 w 7759700"/>
                <a:gd name="connsiteY232" fmla="*/ 5194300 h 7746834"/>
                <a:gd name="connsiteX233" fmla="*/ 5041900 w 7759700"/>
                <a:gd name="connsiteY233" fmla="*/ 5232400 h 7746834"/>
                <a:gd name="connsiteX234" fmla="*/ 4914900 w 7759700"/>
                <a:gd name="connsiteY234" fmla="*/ 5041900 h 7746834"/>
                <a:gd name="connsiteX235" fmla="*/ 4826000 w 7759700"/>
                <a:gd name="connsiteY235" fmla="*/ 5295900 h 7746834"/>
                <a:gd name="connsiteX236" fmla="*/ 4953000 w 7759700"/>
                <a:gd name="connsiteY236" fmla="*/ 5410200 h 7746834"/>
                <a:gd name="connsiteX237" fmla="*/ 4813300 w 7759700"/>
                <a:gd name="connsiteY237" fmla="*/ 5651500 h 7746834"/>
                <a:gd name="connsiteX238" fmla="*/ 4673600 w 7759700"/>
                <a:gd name="connsiteY238" fmla="*/ 5626100 h 7746834"/>
                <a:gd name="connsiteX239" fmla="*/ 4775200 w 7759700"/>
                <a:gd name="connsiteY239" fmla="*/ 5461000 h 7746834"/>
                <a:gd name="connsiteX240" fmla="*/ 4686300 w 7759700"/>
                <a:gd name="connsiteY240" fmla="*/ 5308600 h 7746834"/>
                <a:gd name="connsiteX241" fmla="*/ 4470400 w 7759700"/>
                <a:gd name="connsiteY241" fmla="*/ 5613400 h 7746834"/>
                <a:gd name="connsiteX242" fmla="*/ 4610100 w 7759700"/>
                <a:gd name="connsiteY242" fmla="*/ 5727700 h 7746834"/>
                <a:gd name="connsiteX243" fmla="*/ 4521200 w 7759700"/>
                <a:gd name="connsiteY243" fmla="*/ 5930900 h 7746834"/>
                <a:gd name="connsiteX244" fmla="*/ 4419600 w 7759700"/>
                <a:gd name="connsiteY244" fmla="*/ 5854700 h 7746834"/>
                <a:gd name="connsiteX245" fmla="*/ 4343400 w 7759700"/>
                <a:gd name="connsiteY245" fmla="*/ 5943600 h 7746834"/>
                <a:gd name="connsiteX246" fmla="*/ 4381500 w 7759700"/>
                <a:gd name="connsiteY246" fmla="*/ 5981700 h 7746834"/>
                <a:gd name="connsiteX247" fmla="*/ 4419600 w 7759700"/>
                <a:gd name="connsiteY247" fmla="*/ 5969000 h 7746834"/>
                <a:gd name="connsiteX248" fmla="*/ 4445000 w 7759700"/>
                <a:gd name="connsiteY248" fmla="*/ 6019800 h 7746834"/>
                <a:gd name="connsiteX249" fmla="*/ 4381500 w 7759700"/>
                <a:gd name="connsiteY249" fmla="*/ 6096000 h 7746834"/>
                <a:gd name="connsiteX250" fmla="*/ 4330700 w 7759700"/>
                <a:gd name="connsiteY250" fmla="*/ 6083300 h 7746834"/>
                <a:gd name="connsiteX251" fmla="*/ 4368800 w 7759700"/>
                <a:gd name="connsiteY251" fmla="*/ 6032500 h 7746834"/>
                <a:gd name="connsiteX252" fmla="*/ 4318000 w 7759700"/>
                <a:gd name="connsiteY252" fmla="*/ 5994400 h 7746834"/>
                <a:gd name="connsiteX253" fmla="*/ 4216400 w 7759700"/>
                <a:gd name="connsiteY253" fmla="*/ 6096000 h 7746834"/>
                <a:gd name="connsiteX254" fmla="*/ 4318000 w 7759700"/>
                <a:gd name="connsiteY254" fmla="*/ 6159500 h 7746834"/>
                <a:gd name="connsiteX255" fmla="*/ 4140200 w 7759700"/>
                <a:gd name="connsiteY255" fmla="*/ 6235700 h 7746834"/>
                <a:gd name="connsiteX256" fmla="*/ 4038600 w 7759700"/>
                <a:gd name="connsiteY256" fmla="*/ 6235700 h 7746834"/>
                <a:gd name="connsiteX257" fmla="*/ 3949700 w 7759700"/>
                <a:gd name="connsiteY257" fmla="*/ 6299200 h 7746834"/>
                <a:gd name="connsiteX258" fmla="*/ 3289300 w 7759700"/>
                <a:gd name="connsiteY258" fmla="*/ 5715000 h 7746834"/>
                <a:gd name="connsiteX259" fmla="*/ 3213100 w 7759700"/>
                <a:gd name="connsiteY259" fmla="*/ 5715000 h 7746834"/>
                <a:gd name="connsiteX260" fmla="*/ 2895600 w 7759700"/>
                <a:gd name="connsiteY260" fmla="*/ 5969000 h 7746834"/>
                <a:gd name="connsiteX261" fmla="*/ 2870200 w 7759700"/>
                <a:gd name="connsiteY261" fmla="*/ 5930900 h 7746834"/>
                <a:gd name="connsiteX262" fmla="*/ 3213100 w 7759700"/>
                <a:gd name="connsiteY262" fmla="*/ 5664200 h 7746834"/>
                <a:gd name="connsiteX263" fmla="*/ 3048000 w 7759700"/>
                <a:gd name="connsiteY263" fmla="*/ 5511800 h 7746834"/>
                <a:gd name="connsiteX264" fmla="*/ 2400300 w 7759700"/>
                <a:gd name="connsiteY264" fmla="*/ 6019800 h 7746834"/>
                <a:gd name="connsiteX265" fmla="*/ 2489200 w 7759700"/>
                <a:gd name="connsiteY265" fmla="*/ 6096000 h 7746834"/>
                <a:gd name="connsiteX266" fmla="*/ 2692400 w 7759700"/>
                <a:gd name="connsiteY266" fmla="*/ 5943600 h 7746834"/>
                <a:gd name="connsiteX267" fmla="*/ 2743200 w 7759700"/>
                <a:gd name="connsiteY267" fmla="*/ 6007100 h 7746834"/>
                <a:gd name="connsiteX268" fmla="*/ 2832100 w 7759700"/>
                <a:gd name="connsiteY268" fmla="*/ 5969000 h 7746834"/>
                <a:gd name="connsiteX269" fmla="*/ 2857500 w 7759700"/>
                <a:gd name="connsiteY269" fmla="*/ 6007100 h 7746834"/>
                <a:gd name="connsiteX270" fmla="*/ 2679700 w 7759700"/>
                <a:gd name="connsiteY270" fmla="*/ 6146800 h 7746834"/>
                <a:gd name="connsiteX271" fmla="*/ 2819400 w 7759700"/>
                <a:gd name="connsiteY271" fmla="*/ 6311900 h 7746834"/>
                <a:gd name="connsiteX272" fmla="*/ 3397250 w 7759700"/>
                <a:gd name="connsiteY272" fmla="*/ 5848350 h 7746834"/>
                <a:gd name="connsiteX273" fmla="*/ 3956050 w 7759700"/>
                <a:gd name="connsiteY273" fmla="*/ 6330950 h 7746834"/>
                <a:gd name="connsiteX274" fmla="*/ 3905250 w 7759700"/>
                <a:gd name="connsiteY274" fmla="*/ 6445250 h 7746834"/>
                <a:gd name="connsiteX275" fmla="*/ 3387725 w 7759700"/>
                <a:gd name="connsiteY275" fmla="*/ 6985000 h 7746834"/>
                <a:gd name="connsiteX276" fmla="*/ 3298825 w 7759700"/>
                <a:gd name="connsiteY276" fmla="*/ 6978649 h 7746834"/>
                <a:gd name="connsiteX277" fmla="*/ 3130550 w 7759700"/>
                <a:gd name="connsiteY277" fmla="*/ 7127874 h 7746834"/>
                <a:gd name="connsiteX278" fmla="*/ 2921000 w 7759700"/>
                <a:gd name="connsiteY278" fmla="*/ 7372349 h 7746834"/>
                <a:gd name="connsiteX279" fmla="*/ 2682875 w 7759700"/>
                <a:gd name="connsiteY279" fmla="*/ 7670799 h 7746834"/>
                <a:gd name="connsiteX280" fmla="*/ 2428875 w 7759700"/>
                <a:gd name="connsiteY280" fmla="*/ 7740648 h 7746834"/>
                <a:gd name="connsiteX281" fmla="*/ 2425700 w 7759700"/>
                <a:gd name="connsiteY281" fmla="*/ 7743823 h 7746834"/>
                <a:gd name="connsiteX0" fmla="*/ 0 w 7759700"/>
                <a:gd name="connsiteY0" fmla="*/ 2133600 h 7845423"/>
                <a:gd name="connsiteX1" fmla="*/ 279400 w 7759700"/>
                <a:gd name="connsiteY1" fmla="*/ 2070100 h 7845423"/>
                <a:gd name="connsiteX2" fmla="*/ 317500 w 7759700"/>
                <a:gd name="connsiteY2" fmla="*/ 2032000 h 7845423"/>
                <a:gd name="connsiteX3" fmla="*/ 711200 w 7759700"/>
                <a:gd name="connsiteY3" fmla="*/ 1943100 h 7845423"/>
                <a:gd name="connsiteX4" fmla="*/ 850900 w 7759700"/>
                <a:gd name="connsiteY4" fmla="*/ 1828800 h 7845423"/>
                <a:gd name="connsiteX5" fmla="*/ 1257300 w 7759700"/>
                <a:gd name="connsiteY5" fmla="*/ 1854200 h 7845423"/>
                <a:gd name="connsiteX6" fmla="*/ 1511300 w 7759700"/>
                <a:gd name="connsiteY6" fmla="*/ 1714500 h 7845423"/>
                <a:gd name="connsiteX7" fmla="*/ 1511300 w 7759700"/>
                <a:gd name="connsiteY7" fmla="*/ 1714500 h 7845423"/>
                <a:gd name="connsiteX8" fmla="*/ 1676400 w 7759700"/>
                <a:gd name="connsiteY8" fmla="*/ 1701800 h 7845423"/>
                <a:gd name="connsiteX9" fmla="*/ 2006600 w 7759700"/>
                <a:gd name="connsiteY9" fmla="*/ 1651000 h 7845423"/>
                <a:gd name="connsiteX10" fmla="*/ 2095500 w 7759700"/>
                <a:gd name="connsiteY10" fmla="*/ 1612900 h 7845423"/>
                <a:gd name="connsiteX11" fmla="*/ 2095500 w 7759700"/>
                <a:gd name="connsiteY11" fmla="*/ 1562100 h 7845423"/>
                <a:gd name="connsiteX12" fmla="*/ 2057400 w 7759700"/>
                <a:gd name="connsiteY12" fmla="*/ 1562100 h 7845423"/>
                <a:gd name="connsiteX13" fmla="*/ 1993900 w 7759700"/>
                <a:gd name="connsiteY13" fmla="*/ 1435100 h 7845423"/>
                <a:gd name="connsiteX14" fmla="*/ 2133600 w 7759700"/>
                <a:gd name="connsiteY14" fmla="*/ 1333500 h 7845423"/>
                <a:gd name="connsiteX15" fmla="*/ 2070100 w 7759700"/>
                <a:gd name="connsiteY15" fmla="*/ 1320800 h 7845423"/>
                <a:gd name="connsiteX16" fmla="*/ 1981200 w 7759700"/>
                <a:gd name="connsiteY16" fmla="*/ 1320800 h 7845423"/>
                <a:gd name="connsiteX17" fmla="*/ 1968500 w 7759700"/>
                <a:gd name="connsiteY17" fmla="*/ 1244600 h 7845423"/>
                <a:gd name="connsiteX18" fmla="*/ 2120900 w 7759700"/>
                <a:gd name="connsiteY18" fmla="*/ 1244600 h 7845423"/>
                <a:gd name="connsiteX19" fmla="*/ 2171700 w 7759700"/>
                <a:gd name="connsiteY19" fmla="*/ 1219200 h 7845423"/>
                <a:gd name="connsiteX20" fmla="*/ 2108200 w 7759700"/>
                <a:gd name="connsiteY20" fmla="*/ 1130300 h 7845423"/>
                <a:gd name="connsiteX21" fmla="*/ 2120900 w 7759700"/>
                <a:gd name="connsiteY21" fmla="*/ 1066800 h 7845423"/>
                <a:gd name="connsiteX22" fmla="*/ 2222500 w 7759700"/>
                <a:gd name="connsiteY22" fmla="*/ 1016000 h 7845423"/>
                <a:gd name="connsiteX23" fmla="*/ 2362200 w 7759700"/>
                <a:gd name="connsiteY23" fmla="*/ 1066800 h 7845423"/>
                <a:gd name="connsiteX24" fmla="*/ 2400300 w 7759700"/>
                <a:gd name="connsiteY24" fmla="*/ 1117600 h 7845423"/>
                <a:gd name="connsiteX25" fmla="*/ 2362200 w 7759700"/>
                <a:gd name="connsiteY25" fmla="*/ 1193800 h 7845423"/>
                <a:gd name="connsiteX26" fmla="*/ 2362200 w 7759700"/>
                <a:gd name="connsiteY26" fmla="*/ 1447800 h 7845423"/>
                <a:gd name="connsiteX27" fmla="*/ 2628900 w 7759700"/>
                <a:gd name="connsiteY27" fmla="*/ 1676400 h 7845423"/>
                <a:gd name="connsiteX28" fmla="*/ 3073400 w 7759700"/>
                <a:gd name="connsiteY28" fmla="*/ 1638300 h 7845423"/>
                <a:gd name="connsiteX29" fmla="*/ 2971800 w 7759700"/>
                <a:gd name="connsiteY29" fmla="*/ 1435100 h 7845423"/>
                <a:gd name="connsiteX30" fmla="*/ 2806700 w 7759700"/>
                <a:gd name="connsiteY30" fmla="*/ 1485900 h 7845423"/>
                <a:gd name="connsiteX31" fmla="*/ 2768600 w 7759700"/>
                <a:gd name="connsiteY31" fmla="*/ 1435100 h 7845423"/>
                <a:gd name="connsiteX32" fmla="*/ 2933700 w 7759700"/>
                <a:gd name="connsiteY32" fmla="*/ 1384300 h 7845423"/>
                <a:gd name="connsiteX33" fmla="*/ 2870200 w 7759700"/>
                <a:gd name="connsiteY33" fmla="*/ 1270000 h 7845423"/>
                <a:gd name="connsiteX34" fmla="*/ 2730500 w 7759700"/>
                <a:gd name="connsiteY34" fmla="*/ 1320800 h 7845423"/>
                <a:gd name="connsiteX35" fmla="*/ 2705100 w 7759700"/>
                <a:gd name="connsiteY35" fmla="*/ 1270000 h 7845423"/>
                <a:gd name="connsiteX36" fmla="*/ 2832100 w 7759700"/>
                <a:gd name="connsiteY36" fmla="*/ 1219200 h 7845423"/>
                <a:gd name="connsiteX37" fmla="*/ 2781300 w 7759700"/>
                <a:gd name="connsiteY37" fmla="*/ 1155700 h 7845423"/>
                <a:gd name="connsiteX38" fmla="*/ 2641600 w 7759700"/>
                <a:gd name="connsiteY38" fmla="*/ 1181100 h 7845423"/>
                <a:gd name="connsiteX39" fmla="*/ 2641600 w 7759700"/>
                <a:gd name="connsiteY39" fmla="*/ 1155700 h 7845423"/>
                <a:gd name="connsiteX40" fmla="*/ 2768600 w 7759700"/>
                <a:gd name="connsiteY40" fmla="*/ 1092200 h 7845423"/>
                <a:gd name="connsiteX41" fmla="*/ 2692400 w 7759700"/>
                <a:gd name="connsiteY41" fmla="*/ 1003300 h 7845423"/>
                <a:gd name="connsiteX42" fmla="*/ 2514600 w 7759700"/>
                <a:gd name="connsiteY42" fmla="*/ 1041400 h 7845423"/>
                <a:gd name="connsiteX43" fmla="*/ 2514600 w 7759700"/>
                <a:gd name="connsiteY43" fmla="*/ 1104900 h 7845423"/>
                <a:gd name="connsiteX44" fmla="*/ 2463800 w 7759700"/>
                <a:gd name="connsiteY44" fmla="*/ 1104900 h 7845423"/>
                <a:gd name="connsiteX45" fmla="*/ 2336800 w 7759700"/>
                <a:gd name="connsiteY45" fmla="*/ 1028700 h 7845423"/>
                <a:gd name="connsiteX46" fmla="*/ 2400300 w 7759700"/>
                <a:gd name="connsiteY46" fmla="*/ 952500 h 7845423"/>
                <a:gd name="connsiteX47" fmla="*/ 2463800 w 7759700"/>
                <a:gd name="connsiteY47" fmla="*/ 965200 h 7845423"/>
                <a:gd name="connsiteX48" fmla="*/ 2616200 w 7759700"/>
                <a:gd name="connsiteY48" fmla="*/ 876300 h 7845423"/>
                <a:gd name="connsiteX49" fmla="*/ 2590800 w 7759700"/>
                <a:gd name="connsiteY49" fmla="*/ 812800 h 7845423"/>
                <a:gd name="connsiteX50" fmla="*/ 2654300 w 7759700"/>
                <a:gd name="connsiteY50" fmla="*/ 787400 h 7845423"/>
                <a:gd name="connsiteX51" fmla="*/ 2692400 w 7759700"/>
                <a:gd name="connsiteY51" fmla="*/ 812800 h 7845423"/>
                <a:gd name="connsiteX52" fmla="*/ 2933700 w 7759700"/>
                <a:gd name="connsiteY52" fmla="*/ 812800 h 7845423"/>
                <a:gd name="connsiteX53" fmla="*/ 2908300 w 7759700"/>
                <a:gd name="connsiteY53" fmla="*/ 749300 h 7845423"/>
                <a:gd name="connsiteX54" fmla="*/ 2959100 w 7759700"/>
                <a:gd name="connsiteY54" fmla="*/ 660400 h 7845423"/>
                <a:gd name="connsiteX55" fmla="*/ 3048000 w 7759700"/>
                <a:gd name="connsiteY55" fmla="*/ 660400 h 7845423"/>
                <a:gd name="connsiteX56" fmla="*/ 3302000 w 7759700"/>
                <a:gd name="connsiteY56" fmla="*/ 635000 h 7845423"/>
                <a:gd name="connsiteX57" fmla="*/ 3454400 w 7759700"/>
                <a:gd name="connsiteY57" fmla="*/ 622300 h 7845423"/>
                <a:gd name="connsiteX58" fmla="*/ 3454400 w 7759700"/>
                <a:gd name="connsiteY58" fmla="*/ 622300 h 7845423"/>
                <a:gd name="connsiteX59" fmla="*/ 3454400 w 7759700"/>
                <a:gd name="connsiteY59" fmla="*/ 546100 h 7845423"/>
                <a:gd name="connsiteX60" fmla="*/ 3530600 w 7759700"/>
                <a:gd name="connsiteY60" fmla="*/ 546100 h 7845423"/>
                <a:gd name="connsiteX61" fmla="*/ 3517900 w 7759700"/>
                <a:gd name="connsiteY61" fmla="*/ 711200 h 7845423"/>
                <a:gd name="connsiteX62" fmla="*/ 3365500 w 7759700"/>
                <a:gd name="connsiteY62" fmla="*/ 723900 h 7845423"/>
                <a:gd name="connsiteX63" fmla="*/ 3187700 w 7759700"/>
                <a:gd name="connsiteY63" fmla="*/ 800100 h 7845423"/>
                <a:gd name="connsiteX64" fmla="*/ 3213100 w 7759700"/>
                <a:gd name="connsiteY64" fmla="*/ 1092200 h 7845423"/>
                <a:gd name="connsiteX65" fmla="*/ 3822700 w 7759700"/>
                <a:gd name="connsiteY65" fmla="*/ 1041400 h 7845423"/>
                <a:gd name="connsiteX66" fmla="*/ 3797300 w 7759700"/>
                <a:gd name="connsiteY66" fmla="*/ 901700 h 7845423"/>
                <a:gd name="connsiteX67" fmla="*/ 3657600 w 7759700"/>
                <a:gd name="connsiteY67" fmla="*/ 876300 h 7845423"/>
                <a:gd name="connsiteX68" fmla="*/ 3644900 w 7759700"/>
                <a:gd name="connsiteY68" fmla="*/ 838200 h 7845423"/>
                <a:gd name="connsiteX69" fmla="*/ 3797300 w 7759700"/>
                <a:gd name="connsiteY69" fmla="*/ 863600 h 7845423"/>
                <a:gd name="connsiteX70" fmla="*/ 3797300 w 7759700"/>
                <a:gd name="connsiteY70" fmla="*/ 749300 h 7845423"/>
                <a:gd name="connsiteX71" fmla="*/ 3568700 w 7759700"/>
                <a:gd name="connsiteY71" fmla="*/ 698500 h 7845423"/>
                <a:gd name="connsiteX72" fmla="*/ 3581400 w 7759700"/>
                <a:gd name="connsiteY72" fmla="*/ 609600 h 7845423"/>
                <a:gd name="connsiteX73" fmla="*/ 3759200 w 7759700"/>
                <a:gd name="connsiteY73" fmla="*/ 571500 h 7845423"/>
                <a:gd name="connsiteX74" fmla="*/ 3759200 w 7759700"/>
                <a:gd name="connsiteY74" fmla="*/ 444500 h 7845423"/>
                <a:gd name="connsiteX75" fmla="*/ 3733800 w 7759700"/>
                <a:gd name="connsiteY75" fmla="*/ 419100 h 7845423"/>
                <a:gd name="connsiteX76" fmla="*/ 3848100 w 7759700"/>
                <a:gd name="connsiteY76" fmla="*/ 355600 h 7845423"/>
                <a:gd name="connsiteX77" fmla="*/ 3860800 w 7759700"/>
                <a:gd name="connsiteY77" fmla="*/ 571500 h 7845423"/>
                <a:gd name="connsiteX78" fmla="*/ 4343400 w 7759700"/>
                <a:gd name="connsiteY78" fmla="*/ 571500 h 7845423"/>
                <a:gd name="connsiteX79" fmla="*/ 4330700 w 7759700"/>
                <a:gd name="connsiteY79" fmla="*/ 330200 h 7845423"/>
                <a:gd name="connsiteX80" fmla="*/ 4394200 w 7759700"/>
                <a:gd name="connsiteY80" fmla="*/ 330200 h 7845423"/>
                <a:gd name="connsiteX81" fmla="*/ 4419600 w 7759700"/>
                <a:gd name="connsiteY81" fmla="*/ 457200 h 7845423"/>
                <a:gd name="connsiteX82" fmla="*/ 4584700 w 7759700"/>
                <a:gd name="connsiteY82" fmla="*/ 444500 h 7845423"/>
                <a:gd name="connsiteX83" fmla="*/ 4686300 w 7759700"/>
                <a:gd name="connsiteY83" fmla="*/ 342900 h 7845423"/>
                <a:gd name="connsiteX84" fmla="*/ 4711700 w 7759700"/>
                <a:gd name="connsiteY84" fmla="*/ 647700 h 7845423"/>
                <a:gd name="connsiteX85" fmla="*/ 4864100 w 7759700"/>
                <a:gd name="connsiteY85" fmla="*/ 469900 h 7845423"/>
                <a:gd name="connsiteX86" fmla="*/ 5067300 w 7759700"/>
                <a:gd name="connsiteY86" fmla="*/ 596900 h 7845423"/>
                <a:gd name="connsiteX87" fmla="*/ 4876800 w 7759700"/>
                <a:gd name="connsiteY87" fmla="*/ 723900 h 7845423"/>
                <a:gd name="connsiteX88" fmla="*/ 5016500 w 7759700"/>
                <a:gd name="connsiteY88" fmla="*/ 889000 h 7845423"/>
                <a:gd name="connsiteX89" fmla="*/ 5156200 w 7759700"/>
                <a:gd name="connsiteY89" fmla="*/ 736600 h 7845423"/>
                <a:gd name="connsiteX90" fmla="*/ 5168900 w 7759700"/>
                <a:gd name="connsiteY90" fmla="*/ 762000 h 7845423"/>
                <a:gd name="connsiteX91" fmla="*/ 5105400 w 7759700"/>
                <a:gd name="connsiteY91" fmla="*/ 1016000 h 7845423"/>
                <a:gd name="connsiteX92" fmla="*/ 5181600 w 7759700"/>
                <a:gd name="connsiteY92" fmla="*/ 1054100 h 7845423"/>
                <a:gd name="connsiteX93" fmla="*/ 5181600 w 7759700"/>
                <a:gd name="connsiteY93" fmla="*/ 1054100 h 7845423"/>
                <a:gd name="connsiteX94" fmla="*/ 5257800 w 7759700"/>
                <a:gd name="connsiteY94" fmla="*/ 800100 h 7845423"/>
                <a:gd name="connsiteX95" fmla="*/ 5448300 w 7759700"/>
                <a:gd name="connsiteY95" fmla="*/ 825500 h 7845423"/>
                <a:gd name="connsiteX96" fmla="*/ 5549900 w 7759700"/>
                <a:gd name="connsiteY96" fmla="*/ 673100 h 7845423"/>
                <a:gd name="connsiteX97" fmla="*/ 5549900 w 7759700"/>
                <a:gd name="connsiteY97" fmla="*/ 673100 h 7845423"/>
                <a:gd name="connsiteX98" fmla="*/ 5689600 w 7759700"/>
                <a:gd name="connsiteY98" fmla="*/ 647700 h 7845423"/>
                <a:gd name="connsiteX99" fmla="*/ 5461000 w 7759700"/>
                <a:gd name="connsiteY99" fmla="*/ 965200 h 7845423"/>
                <a:gd name="connsiteX100" fmla="*/ 5194300 w 7759700"/>
                <a:gd name="connsiteY100" fmla="*/ 1054100 h 7845423"/>
                <a:gd name="connsiteX101" fmla="*/ 5219700 w 7759700"/>
                <a:gd name="connsiteY101" fmla="*/ 1130300 h 7845423"/>
                <a:gd name="connsiteX102" fmla="*/ 5549900 w 7759700"/>
                <a:gd name="connsiteY102" fmla="*/ 1041400 h 7845423"/>
                <a:gd name="connsiteX103" fmla="*/ 5740400 w 7759700"/>
                <a:gd name="connsiteY103" fmla="*/ 698500 h 7845423"/>
                <a:gd name="connsiteX104" fmla="*/ 5842000 w 7759700"/>
                <a:gd name="connsiteY104" fmla="*/ 850900 h 7845423"/>
                <a:gd name="connsiteX105" fmla="*/ 5981700 w 7759700"/>
                <a:gd name="connsiteY105" fmla="*/ 927100 h 7845423"/>
                <a:gd name="connsiteX106" fmla="*/ 6337300 w 7759700"/>
                <a:gd name="connsiteY106" fmla="*/ 787400 h 7845423"/>
                <a:gd name="connsiteX107" fmla="*/ 7099300 w 7759700"/>
                <a:gd name="connsiteY107" fmla="*/ 304800 h 7845423"/>
                <a:gd name="connsiteX108" fmla="*/ 7404100 w 7759700"/>
                <a:gd name="connsiteY108" fmla="*/ 266700 h 7845423"/>
                <a:gd name="connsiteX109" fmla="*/ 7645400 w 7759700"/>
                <a:gd name="connsiteY109" fmla="*/ 0 h 7845423"/>
                <a:gd name="connsiteX110" fmla="*/ 7759700 w 7759700"/>
                <a:gd name="connsiteY110" fmla="*/ 0 h 7845423"/>
                <a:gd name="connsiteX111" fmla="*/ 7620000 w 7759700"/>
                <a:gd name="connsiteY111" fmla="*/ 38100 h 7845423"/>
                <a:gd name="connsiteX112" fmla="*/ 7442200 w 7759700"/>
                <a:gd name="connsiteY112" fmla="*/ 266700 h 7845423"/>
                <a:gd name="connsiteX113" fmla="*/ 7061200 w 7759700"/>
                <a:gd name="connsiteY113" fmla="*/ 368300 h 7845423"/>
                <a:gd name="connsiteX114" fmla="*/ 6807200 w 7759700"/>
                <a:gd name="connsiteY114" fmla="*/ 584200 h 7845423"/>
                <a:gd name="connsiteX115" fmla="*/ 6540500 w 7759700"/>
                <a:gd name="connsiteY115" fmla="*/ 762000 h 7845423"/>
                <a:gd name="connsiteX116" fmla="*/ 6210300 w 7759700"/>
                <a:gd name="connsiteY116" fmla="*/ 965200 h 7845423"/>
                <a:gd name="connsiteX117" fmla="*/ 5778500 w 7759700"/>
                <a:gd name="connsiteY117" fmla="*/ 1155700 h 7845423"/>
                <a:gd name="connsiteX118" fmla="*/ 5829300 w 7759700"/>
                <a:gd name="connsiteY118" fmla="*/ 1244600 h 7845423"/>
                <a:gd name="connsiteX119" fmla="*/ 6096000 w 7759700"/>
                <a:gd name="connsiteY119" fmla="*/ 1117600 h 7845423"/>
                <a:gd name="connsiteX120" fmla="*/ 6083300 w 7759700"/>
                <a:gd name="connsiteY120" fmla="*/ 1168400 h 7845423"/>
                <a:gd name="connsiteX121" fmla="*/ 5905500 w 7759700"/>
                <a:gd name="connsiteY121" fmla="*/ 1282700 h 7845423"/>
                <a:gd name="connsiteX122" fmla="*/ 5905500 w 7759700"/>
                <a:gd name="connsiteY122" fmla="*/ 1371600 h 7845423"/>
                <a:gd name="connsiteX123" fmla="*/ 5892800 w 7759700"/>
                <a:gd name="connsiteY123" fmla="*/ 1473200 h 7845423"/>
                <a:gd name="connsiteX124" fmla="*/ 5753100 w 7759700"/>
                <a:gd name="connsiteY124" fmla="*/ 1498600 h 7845423"/>
                <a:gd name="connsiteX125" fmla="*/ 5816600 w 7759700"/>
                <a:gd name="connsiteY125" fmla="*/ 1320800 h 7845423"/>
                <a:gd name="connsiteX126" fmla="*/ 5702300 w 7759700"/>
                <a:gd name="connsiteY126" fmla="*/ 1219200 h 7845423"/>
                <a:gd name="connsiteX127" fmla="*/ 5448300 w 7759700"/>
                <a:gd name="connsiteY127" fmla="*/ 1295400 h 7845423"/>
                <a:gd name="connsiteX128" fmla="*/ 5422900 w 7759700"/>
                <a:gd name="connsiteY128" fmla="*/ 1397000 h 7845423"/>
                <a:gd name="connsiteX129" fmla="*/ 5651500 w 7759700"/>
                <a:gd name="connsiteY129" fmla="*/ 1460500 h 7845423"/>
                <a:gd name="connsiteX130" fmla="*/ 5562600 w 7759700"/>
                <a:gd name="connsiteY130" fmla="*/ 1524000 h 7845423"/>
                <a:gd name="connsiteX131" fmla="*/ 5283200 w 7759700"/>
                <a:gd name="connsiteY131" fmla="*/ 1460500 h 7845423"/>
                <a:gd name="connsiteX132" fmla="*/ 5168900 w 7759700"/>
                <a:gd name="connsiteY132" fmla="*/ 1574800 h 7845423"/>
                <a:gd name="connsiteX133" fmla="*/ 5270500 w 7759700"/>
                <a:gd name="connsiteY133" fmla="*/ 1778000 h 7845423"/>
                <a:gd name="connsiteX134" fmla="*/ 5511800 w 7759700"/>
                <a:gd name="connsiteY134" fmla="*/ 1790700 h 7845423"/>
                <a:gd name="connsiteX135" fmla="*/ 5689600 w 7759700"/>
                <a:gd name="connsiteY135" fmla="*/ 1574800 h 7845423"/>
                <a:gd name="connsiteX136" fmla="*/ 5600700 w 7759700"/>
                <a:gd name="connsiteY136" fmla="*/ 1549400 h 7845423"/>
                <a:gd name="connsiteX137" fmla="*/ 5664200 w 7759700"/>
                <a:gd name="connsiteY137" fmla="*/ 1473200 h 7845423"/>
                <a:gd name="connsiteX138" fmla="*/ 5753100 w 7759700"/>
                <a:gd name="connsiteY138" fmla="*/ 1549400 h 7845423"/>
                <a:gd name="connsiteX139" fmla="*/ 5892800 w 7759700"/>
                <a:gd name="connsiteY139" fmla="*/ 1524000 h 7845423"/>
                <a:gd name="connsiteX140" fmla="*/ 6096000 w 7759700"/>
                <a:gd name="connsiteY140" fmla="*/ 1498600 h 7845423"/>
                <a:gd name="connsiteX141" fmla="*/ 6324600 w 7759700"/>
                <a:gd name="connsiteY141" fmla="*/ 1257300 h 7845423"/>
                <a:gd name="connsiteX142" fmla="*/ 6515100 w 7759700"/>
                <a:gd name="connsiteY142" fmla="*/ 1130300 h 7845423"/>
                <a:gd name="connsiteX143" fmla="*/ 6692900 w 7759700"/>
                <a:gd name="connsiteY143" fmla="*/ 1104900 h 7845423"/>
                <a:gd name="connsiteX144" fmla="*/ 6502400 w 7759700"/>
                <a:gd name="connsiteY144" fmla="*/ 1181100 h 7845423"/>
                <a:gd name="connsiteX145" fmla="*/ 6438900 w 7759700"/>
                <a:gd name="connsiteY145" fmla="*/ 1308100 h 7845423"/>
                <a:gd name="connsiteX146" fmla="*/ 6286500 w 7759700"/>
                <a:gd name="connsiteY146" fmla="*/ 1409700 h 7845423"/>
                <a:gd name="connsiteX147" fmla="*/ 6108700 w 7759700"/>
                <a:gd name="connsiteY147" fmla="*/ 1587500 h 7845423"/>
                <a:gd name="connsiteX148" fmla="*/ 6096000 w 7759700"/>
                <a:gd name="connsiteY148" fmla="*/ 1676400 h 7845423"/>
                <a:gd name="connsiteX149" fmla="*/ 6235700 w 7759700"/>
                <a:gd name="connsiteY149" fmla="*/ 1651000 h 7845423"/>
                <a:gd name="connsiteX150" fmla="*/ 6362700 w 7759700"/>
                <a:gd name="connsiteY150" fmla="*/ 1714500 h 7845423"/>
                <a:gd name="connsiteX151" fmla="*/ 6464300 w 7759700"/>
                <a:gd name="connsiteY151" fmla="*/ 1905000 h 7845423"/>
                <a:gd name="connsiteX152" fmla="*/ 6477000 w 7759700"/>
                <a:gd name="connsiteY152" fmla="*/ 2133600 h 7845423"/>
                <a:gd name="connsiteX153" fmla="*/ 6388100 w 7759700"/>
                <a:gd name="connsiteY153" fmla="*/ 2260600 h 7845423"/>
                <a:gd name="connsiteX154" fmla="*/ 6362700 w 7759700"/>
                <a:gd name="connsiteY154" fmla="*/ 2019300 h 7845423"/>
                <a:gd name="connsiteX155" fmla="*/ 6299200 w 7759700"/>
                <a:gd name="connsiteY155" fmla="*/ 1828800 h 7845423"/>
                <a:gd name="connsiteX156" fmla="*/ 6146800 w 7759700"/>
                <a:gd name="connsiteY156" fmla="*/ 1790700 h 7845423"/>
                <a:gd name="connsiteX157" fmla="*/ 5981700 w 7759700"/>
                <a:gd name="connsiteY157" fmla="*/ 1803400 h 7845423"/>
                <a:gd name="connsiteX158" fmla="*/ 5905500 w 7759700"/>
                <a:gd name="connsiteY158" fmla="*/ 1765300 h 7845423"/>
                <a:gd name="connsiteX159" fmla="*/ 5575300 w 7759700"/>
                <a:gd name="connsiteY159" fmla="*/ 1905000 h 7845423"/>
                <a:gd name="connsiteX160" fmla="*/ 5626100 w 7759700"/>
                <a:gd name="connsiteY160" fmla="*/ 2044700 h 7845423"/>
                <a:gd name="connsiteX161" fmla="*/ 5664200 w 7759700"/>
                <a:gd name="connsiteY161" fmla="*/ 2032000 h 7845423"/>
                <a:gd name="connsiteX162" fmla="*/ 5842000 w 7759700"/>
                <a:gd name="connsiteY162" fmla="*/ 1943100 h 7845423"/>
                <a:gd name="connsiteX163" fmla="*/ 5867400 w 7759700"/>
                <a:gd name="connsiteY163" fmla="*/ 1968500 h 7845423"/>
                <a:gd name="connsiteX164" fmla="*/ 5753100 w 7759700"/>
                <a:gd name="connsiteY164" fmla="*/ 2070100 h 7845423"/>
                <a:gd name="connsiteX165" fmla="*/ 5803900 w 7759700"/>
                <a:gd name="connsiteY165" fmla="*/ 2146300 h 7845423"/>
                <a:gd name="connsiteX166" fmla="*/ 5969000 w 7759700"/>
                <a:gd name="connsiteY166" fmla="*/ 2133600 h 7845423"/>
                <a:gd name="connsiteX167" fmla="*/ 6007100 w 7759700"/>
                <a:gd name="connsiteY167" fmla="*/ 2222500 h 7845423"/>
                <a:gd name="connsiteX168" fmla="*/ 6197600 w 7759700"/>
                <a:gd name="connsiteY168" fmla="*/ 2184400 h 7845423"/>
                <a:gd name="connsiteX169" fmla="*/ 6159500 w 7759700"/>
                <a:gd name="connsiteY169" fmla="*/ 2336800 h 7845423"/>
                <a:gd name="connsiteX170" fmla="*/ 6096000 w 7759700"/>
                <a:gd name="connsiteY170" fmla="*/ 2374900 h 7845423"/>
                <a:gd name="connsiteX171" fmla="*/ 6070600 w 7759700"/>
                <a:gd name="connsiteY171" fmla="*/ 2298700 h 7845423"/>
                <a:gd name="connsiteX172" fmla="*/ 5600700 w 7759700"/>
                <a:gd name="connsiteY172" fmla="*/ 2247900 h 7845423"/>
                <a:gd name="connsiteX173" fmla="*/ 5715000 w 7759700"/>
                <a:gd name="connsiteY173" fmla="*/ 2413000 h 7845423"/>
                <a:gd name="connsiteX174" fmla="*/ 6337300 w 7759700"/>
                <a:gd name="connsiteY174" fmla="*/ 2413000 h 7845423"/>
                <a:gd name="connsiteX175" fmla="*/ 6985000 w 7759700"/>
                <a:gd name="connsiteY175" fmla="*/ 2667000 h 7845423"/>
                <a:gd name="connsiteX176" fmla="*/ 6413500 w 7759700"/>
                <a:gd name="connsiteY176" fmla="*/ 2514600 h 7845423"/>
                <a:gd name="connsiteX177" fmla="*/ 6248400 w 7759700"/>
                <a:gd name="connsiteY177" fmla="*/ 2527300 h 7845423"/>
                <a:gd name="connsiteX178" fmla="*/ 6375400 w 7759700"/>
                <a:gd name="connsiteY178" fmla="*/ 2616200 h 7845423"/>
                <a:gd name="connsiteX179" fmla="*/ 6350000 w 7759700"/>
                <a:gd name="connsiteY179" fmla="*/ 2717800 h 7845423"/>
                <a:gd name="connsiteX180" fmla="*/ 6032500 w 7759700"/>
                <a:gd name="connsiteY180" fmla="*/ 2552700 h 7845423"/>
                <a:gd name="connsiteX181" fmla="*/ 6070600 w 7759700"/>
                <a:gd name="connsiteY181" fmla="*/ 2794000 h 7845423"/>
                <a:gd name="connsiteX182" fmla="*/ 6273800 w 7759700"/>
                <a:gd name="connsiteY182" fmla="*/ 2844800 h 7845423"/>
                <a:gd name="connsiteX183" fmla="*/ 6540500 w 7759700"/>
                <a:gd name="connsiteY183" fmla="*/ 2844800 h 7845423"/>
                <a:gd name="connsiteX184" fmla="*/ 6629400 w 7759700"/>
                <a:gd name="connsiteY184" fmla="*/ 2857500 h 7845423"/>
                <a:gd name="connsiteX185" fmla="*/ 6591300 w 7759700"/>
                <a:gd name="connsiteY185" fmla="*/ 2933700 h 7845423"/>
                <a:gd name="connsiteX186" fmla="*/ 6426200 w 7759700"/>
                <a:gd name="connsiteY186" fmla="*/ 2984500 h 7845423"/>
                <a:gd name="connsiteX187" fmla="*/ 6489700 w 7759700"/>
                <a:gd name="connsiteY187" fmla="*/ 3111500 h 7845423"/>
                <a:gd name="connsiteX188" fmla="*/ 6451600 w 7759700"/>
                <a:gd name="connsiteY188" fmla="*/ 3238500 h 7845423"/>
                <a:gd name="connsiteX189" fmla="*/ 6540500 w 7759700"/>
                <a:gd name="connsiteY189" fmla="*/ 3302000 h 7845423"/>
                <a:gd name="connsiteX190" fmla="*/ 6464300 w 7759700"/>
                <a:gd name="connsiteY190" fmla="*/ 3327400 h 7845423"/>
                <a:gd name="connsiteX191" fmla="*/ 6362700 w 7759700"/>
                <a:gd name="connsiteY191" fmla="*/ 3289300 h 7845423"/>
                <a:gd name="connsiteX192" fmla="*/ 6324600 w 7759700"/>
                <a:gd name="connsiteY192" fmla="*/ 2984500 h 7845423"/>
                <a:gd name="connsiteX193" fmla="*/ 6070600 w 7759700"/>
                <a:gd name="connsiteY193" fmla="*/ 2908300 h 7845423"/>
                <a:gd name="connsiteX194" fmla="*/ 6146800 w 7759700"/>
                <a:gd name="connsiteY194" fmla="*/ 3251200 h 7845423"/>
                <a:gd name="connsiteX195" fmla="*/ 5969000 w 7759700"/>
                <a:gd name="connsiteY195" fmla="*/ 3263900 h 7845423"/>
                <a:gd name="connsiteX196" fmla="*/ 5892800 w 7759700"/>
                <a:gd name="connsiteY196" fmla="*/ 2781300 h 7845423"/>
                <a:gd name="connsiteX197" fmla="*/ 5689600 w 7759700"/>
                <a:gd name="connsiteY197" fmla="*/ 2679700 h 7845423"/>
                <a:gd name="connsiteX198" fmla="*/ 5791200 w 7759700"/>
                <a:gd name="connsiteY198" fmla="*/ 3441700 h 7845423"/>
                <a:gd name="connsiteX199" fmla="*/ 6070600 w 7759700"/>
                <a:gd name="connsiteY199" fmla="*/ 3429000 h 7845423"/>
                <a:gd name="connsiteX200" fmla="*/ 6388100 w 7759700"/>
                <a:gd name="connsiteY200" fmla="*/ 3479800 h 7845423"/>
                <a:gd name="connsiteX201" fmla="*/ 6324600 w 7759700"/>
                <a:gd name="connsiteY201" fmla="*/ 3606800 h 7845423"/>
                <a:gd name="connsiteX202" fmla="*/ 6159500 w 7759700"/>
                <a:gd name="connsiteY202" fmla="*/ 3581400 h 7845423"/>
                <a:gd name="connsiteX203" fmla="*/ 6007100 w 7759700"/>
                <a:gd name="connsiteY203" fmla="*/ 3886200 h 7845423"/>
                <a:gd name="connsiteX204" fmla="*/ 5829300 w 7759700"/>
                <a:gd name="connsiteY204" fmla="*/ 3822700 h 7845423"/>
                <a:gd name="connsiteX205" fmla="*/ 5905500 w 7759700"/>
                <a:gd name="connsiteY205" fmla="*/ 3657600 h 7845423"/>
                <a:gd name="connsiteX206" fmla="*/ 5791200 w 7759700"/>
                <a:gd name="connsiteY206" fmla="*/ 3568700 h 7845423"/>
                <a:gd name="connsiteX207" fmla="*/ 5600700 w 7759700"/>
                <a:gd name="connsiteY207" fmla="*/ 3898900 h 7845423"/>
                <a:gd name="connsiteX208" fmla="*/ 5727700 w 7759700"/>
                <a:gd name="connsiteY208" fmla="*/ 4000500 h 7845423"/>
                <a:gd name="connsiteX209" fmla="*/ 5994400 w 7759700"/>
                <a:gd name="connsiteY209" fmla="*/ 4165600 h 7845423"/>
                <a:gd name="connsiteX210" fmla="*/ 5943600 w 7759700"/>
                <a:gd name="connsiteY210" fmla="*/ 4241800 h 7845423"/>
                <a:gd name="connsiteX211" fmla="*/ 5829300 w 7759700"/>
                <a:gd name="connsiteY211" fmla="*/ 4203700 h 7845423"/>
                <a:gd name="connsiteX212" fmla="*/ 5676900 w 7759700"/>
                <a:gd name="connsiteY212" fmla="*/ 4305300 h 7845423"/>
                <a:gd name="connsiteX213" fmla="*/ 5613400 w 7759700"/>
                <a:gd name="connsiteY213" fmla="*/ 4267200 h 7845423"/>
                <a:gd name="connsiteX214" fmla="*/ 5664200 w 7759700"/>
                <a:gd name="connsiteY214" fmla="*/ 4114800 h 7845423"/>
                <a:gd name="connsiteX215" fmla="*/ 5537200 w 7759700"/>
                <a:gd name="connsiteY215" fmla="*/ 4000500 h 7845423"/>
                <a:gd name="connsiteX216" fmla="*/ 5461000 w 7759700"/>
                <a:gd name="connsiteY216" fmla="*/ 4178300 h 7845423"/>
                <a:gd name="connsiteX217" fmla="*/ 5613400 w 7759700"/>
                <a:gd name="connsiteY217" fmla="*/ 4356100 h 7845423"/>
                <a:gd name="connsiteX218" fmla="*/ 5448300 w 7759700"/>
                <a:gd name="connsiteY218" fmla="*/ 4483100 h 7845423"/>
                <a:gd name="connsiteX219" fmla="*/ 5346700 w 7759700"/>
                <a:gd name="connsiteY219" fmla="*/ 4406900 h 7845423"/>
                <a:gd name="connsiteX220" fmla="*/ 5410200 w 7759700"/>
                <a:gd name="connsiteY220" fmla="*/ 4305300 h 7845423"/>
                <a:gd name="connsiteX221" fmla="*/ 5295900 w 7759700"/>
                <a:gd name="connsiteY221" fmla="*/ 4013200 h 7845423"/>
                <a:gd name="connsiteX222" fmla="*/ 5080000 w 7759700"/>
                <a:gd name="connsiteY222" fmla="*/ 4305300 h 7845423"/>
                <a:gd name="connsiteX223" fmla="*/ 5410200 w 7759700"/>
                <a:gd name="connsiteY223" fmla="*/ 4559300 h 7845423"/>
                <a:gd name="connsiteX224" fmla="*/ 5334000 w 7759700"/>
                <a:gd name="connsiteY224" fmla="*/ 4610100 h 7845423"/>
                <a:gd name="connsiteX225" fmla="*/ 5194300 w 7759700"/>
                <a:gd name="connsiteY225" fmla="*/ 4495800 h 7845423"/>
                <a:gd name="connsiteX226" fmla="*/ 5143500 w 7759700"/>
                <a:gd name="connsiteY226" fmla="*/ 4660900 h 7845423"/>
                <a:gd name="connsiteX227" fmla="*/ 5156200 w 7759700"/>
                <a:gd name="connsiteY227" fmla="*/ 4800600 h 7845423"/>
                <a:gd name="connsiteX228" fmla="*/ 5232400 w 7759700"/>
                <a:gd name="connsiteY228" fmla="*/ 4914900 h 7845423"/>
                <a:gd name="connsiteX229" fmla="*/ 5219700 w 7759700"/>
                <a:gd name="connsiteY229" fmla="*/ 5105400 h 7845423"/>
                <a:gd name="connsiteX230" fmla="*/ 5092700 w 7759700"/>
                <a:gd name="connsiteY230" fmla="*/ 5016500 h 7845423"/>
                <a:gd name="connsiteX231" fmla="*/ 5029200 w 7759700"/>
                <a:gd name="connsiteY231" fmla="*/ 5054600 h 7845423"/>
                <a:gd name="connsiteX232" fmla="*/ 5130800 w 7759700"/>
                <a:gd name="connsiteY232" fmla="*/ 5194300 h 7845423"/>
                <a:gd name="connsiteX233" fmla="*/ 5041900 w 7759700"/>
                <a:gd name="connsiteY233" fmla="*/ 5232400 h 7845423"/>
                <a:gd name="connsiteX234" fmla="*/ 4914900 w 7759700"/>
                <a:gd name="connsiteY234" fmla="*/ 5041900 h 7845423"/>
                <a:gd name="connsiteX235" fmla="*/ 4826000 w 7759700"/>
                <a:gd name="connsiteY235" fmla="*/ 5295900 h 7845423"/>
                <a:gd name="connsiteX236" fmla="*/ 4953000 w 7759700"/>
                <a:gd name="connsiteY236" fmla="*/ 5410200 h 7845423"/>
                <a:gd name="connsiteX237" fmla="*/ 4813300 w 7759700"/>
                <a:gd name="connsiteY237" fmla="*/ 5651500 h 7845423"/>
                <a:gd name="connsiteX238" fmla="*/ 4673600 w 7759700"/>
                <a:gd name="connsiteY238" fmla="*/ 5626100 h 7845423"/>
                <a:gd name="connsiteX239" fmla="*/ 4775200 w 7759700"/>
                <a:gd name="connsiteY239" fmla="*/ 5461000 h 7845423"/>
                <a:gd name="connsiteX240" fmla="*/ 4686300 w 7759700"/>
                <a:gd name="connsiteY240" fmla="*/ 5308600 h 7845423"/>
                <a:gd name="connsiteX241" fmla="*/ 4470400 w 7759700"/>
                <a:gd name="connsiteY241" fmla="*/ 5613400 h 7845423"/>
                <a:gd name="connsiteX242" fmla="*/ 4610100 w 7759700"/>
                <a:gd name="connsiteY242" fmla="*/ 5727700 h 7845423"/>
                <a:gd name="connsiteX243" fmla="*/ 4521200 w 7759700"/>
                <a:gd name="connsiteY243" fmla="*/ 5930900 h 7845423"/>
                <a:gd name="connsiteX244" fmla="*/ 4419600 w 7759700"/>
                <a:gd name="connsiteY244" fmla="*/ 5854700 h 7845423"/>
                <a:gd name="connsiteX245" fmla="*/ 4343400 w 7759700"/>
                <a:gd name="connsiteY245" fmla="*/ 5943600 h 7845423"/>
                <a:gd name="connsiteX246" fmla="*/ 4381500 w 7759700"/>
                <a:gd name="connsiteY246" fmla="*/ 5981700 h 7845423"/>
                <a:gd name="connsiteX247" fmla="*/ 4419600 w 7759700"/>
                <a:gd name="connsiteY247" fmla="*/ 5969000 h 7845423"/>
                <a:gd name="connsiteX248" fmla="*/ 4445000 w 7759700"/>
                <a:gd name="connsiteY248" fmla="*/ 6019800 h 7845423"/>
                <a:gd name="connsiteX249" fmla="*/ 4381500 w 7759700"/>
                <a:gd name="connsiteY249" fmla="*/ 6096000 h 7845423"/>
                <a:gd name="connsiteX250" fmla="*/ 4330700 w 7759700"/>
                <a:gd name="connsiteY250" fmla="*/ 6083300 h 7845423"/>
                <a:gd name="connsiteX251" fmla="*/ 4368800 w 7759700"/>
                <a:gd name="connsiteY251" fmla="*/ 6032500 h 7845423"/>
                <a:gd name="connsiteX252" fmla="*/ 4318000 w 7759700"/>
                <a:gd name="connsiteY252" fmla="*/ 5994400 h 7845423"/>
                <a:gd name="connsiteX253" fmla="*/ 4216400 w 7759700"/>
                <a:gd name="connsiteY253" fmla="*/ 6096000 h 7845423"/>
                <a:gd name="connsiteX254" fmla="*/ 4318000 w 7759700"/>
                <a:gd name="connsiteY254" fmla="*/ 6159500 h 7845423"/>
                <a:gd name="connsiteX255" fmla="*/ 4140200 w 7759700"/>
                <a:gd name="connsiteY255" fmla="*/ 6235700 h 7845423"/>
                <a:gd name="connsiteX256" fmla="*/ 4038600 w 7759700"/>
                <a:gd name="connsiteY256" fmla="*/ 6235700 h 7845423"/>
                <a:gd name="connsiteX257" fmla="*/ 3949700 w 7759700"/>
                <a:gd name="connsiteY257" fmla="*/ 6299200 h 7845423"/>
                <a:gd name="connsiteX258" fmla="*/ 3289300 w 7759700"/>
                <a:gd name="connsiteY258" fmla="*/ 5715000 h 7845423"/>
                <a:gd name="connsiteX259" fmla="*/ 3213100 w 7759700"/>
                <a:gd name="connsiteY259" fmla="*/ 5715000 h 7845423"/>
                <a:gd name="connsiteX260" fmla="*/ 2895600 w 7759700"/>
                <a:gd name="connsiteY260" fmla="*/ 5969000 h 7845423"/>
                <a:gd name="connsiteX261" fmla="*/ 2870200 w 7759700"/>
                <a:gd name="connsiteY261" fmla="*/ 5930900 h 7845423"/>
                <a:gd name="connsiteX262" fmla="*/ 3213100 w 7759700"/>
                <a:gd name="connsiteY262" fmla="*/ 5664200 h 7845423"/>
                <a:gd name="connsiteX263" fmla="*/ 3048000 w 7759700"/>
                <a:gd name="connsiteY263" fmla="*/ 5511800 h 7845423"/>
                <a:gd name="connsiteX264" fmla="*/ 2400300 w 7759700"/>
                <a:gd name="connsiteY264" fmla="*/ 6019800 h 7845423"/>
                <a:gd name="connsiteX265" fmla="*/ 2489200 w 7759700"/>
                <a:gd name="connsiteY265" fmla="*/ 6096000 h 7845423"/>
                <a:gd name="connsiteX266" fmla="*/ 2692400 w 7759700"/>
                <a:gd name="connsiteY266" fmla="*/ 5943600 h 7845423"/>
                <a:gd name="connsiteX267" fmla="*/ 2743200 w 7759700"/>
                <a:gd name="connsiteY267" fmla="*/ 6007100 h 7845423"/>
                <a:gd name="connsiteX268" fmla="*/ 2832100 w 7759700"/>
                <a:gd name="connsiteY268" fmla="*/ 5969000 h 7845423"/>
                <a:gd name="connsiteX269" fmla="*/ 2857500 w 7759700"/>
                <a:gd name="connsiteY269" fmla="*/ 6007100 h 7845423"/>
                <a:gd name="connsiteX270" fmla="*/ 2679700 w 7759700"/>
                <a:gd name="connsiteY270" fmla="*/ 6146800 h 7845423"/>
                <a:gd name="connsiteX271" fmla="*/ 2819400 w 7759700"/>
                <a:gd name="connsiteY271" fmla="*/ 6311900 h 7845423"/>
                <a:gd name="connsiteX272" fmla="*/ 3397250 w 7759700"/>
                <a:gd name="connsiteY272" fmla="*/ 5848350 h 7845423"/>
                <a:gd name="connsiteX273" fmla="*/ 3956050 w 7759700"/>
                <a:gd name="connsiteY273" fmla="*/ 6330950 h 7845423"/>
                <a:gd name="connsiteX274" fmla="*/ 3905250 w 7759700"/>
                <a:gd name="connsiteY274" fmla="*/ 6445250 h 7845423"/>
                <a:gd name="connsiteX275" fmla="*/ 3387725 w 7759700"/>
                <a:gd name="connsiteY275" fmla="*/ 6985000 h 7845423"/>
                <a:gd name="connsiteX276" fmla="*/ 3298825 w 7759700"/>
                <a:gd name="connsiteY276" fmla="*/ 6978649 h 7845423"/>
                <a:gd name="connsiteX277" fmla="*/ 3130550 w 7759700"/>
                <a:gd name="connsiteY277" fmla="*/ 7127874 h 7845423"/>
                <a:gd name="connsiteX278" fmla="*/ 2921000 w 7759700"/>
                <a:gd name="connsiteY278" fmla="*/ 7372349 h 7845423"/>
                <a:gd name="connsiteX279" fmla="*/ 2682875 w 7759700"/>
                <a:gd name="connsiteY279" fmla="*/ 7670799 h 7845423"/>
                <a:gd name="connsiteX280" fmla="*/ 2428875 w 7759700"/>
                <a:gd name="connsiteY280" fmla="*/ 7740648 h 7845423"/>
                <a:gd name="connsiteX281" fmla="*/ 2225675 w 7759700"/>
                <a:gd name="connsiteY281" fmla="*/ 7845423 h 7845423"/>
                <a:gd name="connsiteX0" fmla="*/ 0 w 7759700"/>
                <a:gd name="connsiteY0" fmla="*/ 2133600 h 7850910"/>
                <a:gd name="connsiteX1" fmla="*/ 279400 w 7759700"/>
                <a:gd name="connsiteY1" fmla="*/ 2070100 h 7850910"/>
                <a:gd name="connsiteX2" fmla="*/ 317500 w 7759700"/>
                <a:gd name="connsiteY2" fmla="*/ 2032000 h 7850910"/>
                <a:gd name="connsiteX3" fmla="*/ 711200 w 7759700"/>
                <a:gd name="connsiteY3" fmla="*/ 1943100 h 7850910"/>
                <a:gd name="connsiteX4" fmla="*/ 850900 w 7759700"/>
                <a:gd name="connsiteY4" fmla="*/ 1828800 h 7850910"/>
                <a:gd name="connsiteX5" fmla="*/ 1257300 w 7759700"/>
                <a:gd name="connsiteY5" fmla="*/ 1854200 h 7850910"/>
                <a:gd name="connsiteX6" fmla="*/ 1511300 w 7759700"/>
                <a:gd name="connsiteY6" fmla="*/ 1714500 h 7850910"/>
                <a:gd name="connsiteX7" fmla="*/ 1511300 w 7759700"/>
                <a:gd name="connsiteY7" fmla="*/ 1714500 h 7850910"/>
                <a:gd name="connsiteX8" fmla="*/ 1676400 w 7759700"/>
                <a:gd name="connsiteY8" fmla="*/ 1701800 h 7850910"/>
                <a:gd name="connsiteX9" fmla="*/ 2006600 w 7759700"/>
                <a:gd name="connsiteY9" fmla="*/ 1651000 h 7850910"/>
                <a:gd name="connsiteX10" fmla="*/ 2095500 w 7759700"/>
                <a:gd name="connsiteY10" fmla="*/ 1612900 h 7850910"/>
                <a:gd name="connsiteX11" fmla="*/ 2095500 w 7759700"/>
                <a:gd name="connsiteY11" fmla="*/ 1562100 h 7850910"/>
                <a:gd name="connsiteX12" fmla="*/ 2057400 w 7759700"/>
                <a:gd name="connsiteY12" fmla="*/ 1562100 h 7850910"/>
                <a:gd name="connsiteX13" fmla="*/ 1993900 w 7759700"/>
                <a:gd name="connsiteY13" fmla="*/ 1435100 h 7850910"/>
                <a:gd name="connsiteX14" fmla="*/ 2133600 w 7759700"/>
                <a:gd name="connsiteY14" fmla="*/ 1333500 h 7850910"/>
                <a:gd name="connsiteX15" fmla="*/ 2070100 w 7759700"/>
                <a:gd name="connsiteY15" fmla="*/ 1320800 h 7850910"/>
                <a:gd name="connsiteX16" fmla="*/ 1981200 w 7759700"/>
                <a:gd name="connsiteY16" fmla="*/ 1320800 h 7850910"/>
                <a:gd name="connsiteX17" fmla="*/ 1968500 w 7759700"/>
                <a:gd name="connsiteY17" fmla="*/ 1244600 h 7850910"/>
                <a:gd name="connsiteX18" fmla="*/ 2120900 w 7759700"/>
                <a:gd name="connsiteY18" fmla="*/ 1244600 h 7850910"/>
                <a:gd name="connsiteX19" fmla="*/ 2171700 w 7759700"/>
                <a:gd name="connsiteY19" fmla="*/ 1219200 h 7850910"/>
                <a:gd name="connsiteX20" fmla="*/ 2108200 w 7759700"/>
                <a:gd name="connsiteY20" fmla="*/ 1130300 h 7850910"/>
                <a:gd name="connsiteX21" fmla="*/ 2120900 w 7759700"/>
                <a:gd name="connsiteY21" fmla="*/ 1066800 h 7850910"/>
                <a:gd name="connsiteX22" fmla="*/ 2222500 w 7759700"/>
                <a:gd name="connsiteY22" fmla="*/ 1016000 h 7850910"/>
                <a:gd name="connsiteX23" fmla="*/ 2362200 w 7759700"/>
                <a:gd name="connsiteY23" fmla="*/ 1066800 h 7850910"/>
                <a:gd name="connsiteX24" fmla="*/ 2400300 w 7759700"/>
                <a:gd name="connsiteY24" fmla="*/ 1117600 h 7850910"/>
                <a:gd name="connsiteX25" fmla="*/ 2362200 w 7759700"/>
                <a:gd name="connsiteY25" fmla="*/ 1193800 h 7850910"/>
                <a:gd name="connsiteX26" fmla="*/ 2362200 w 7759700"/>
                <a:gd name="connsiteY26" fmla="*/ 1447800 h 7850910"/>
                <a:gd name="connsiteX27" fmla="*/ 2628900 w 7759700"/>
                <a:gd name="connsiteY27" fmla="*/ 1676400 h 7850910"/>
                <a:gd name="connsiteX28" fmla="*/ 3073400 w 7759700"/>
                <a:gd name="connsiteY28" fmla="*/ 1638300 h 7850910"/>
                <a:gd name="connsiteX29" fmla="*/ 2971800 w 7759700"/>
                <a:gd name="connsiteY29" fmla="*/ 1435100 h 7850910"/>
                <a:gd name="connsiteX30" fmla="*/ 2806700 w 7759700"/>
                <a:gd name="connsiteY30" fmla="*/ 1485900 h 7850910"/>
                <a:gd name="connsiteX31" fmla="*/ 2768600 w 7759700"/>
                <a:gd name="connsiteY31" fmla="*/ 1435100 h 7850910"/>
                <a:gd name="connsiteX32" fmla="*/ 2933700 w 7759700"/>
                <a:gd name="connsiteY32" fmla="*/ 1384300 h 7850910"/>
                <a:gd name="connsiteX33" fmla="*/ 2870200 w 7759700"/>
                <a:gd name="connsiteY33" fmla="*/ 1270000 h 7850910"/>
                <a:gd name="connsiteX34" fmla="*/ 2730500 w 7759700"/>
                <a:gd name="connsiteY34" fmla="*/ 1320800 h 7850910"/>
                <a:gd name="connsiteX35" fmla="*/ 2705100 w 7759700"/>
                <a:gd name="connsiteY35" fmla="*/ 1270000 h 7850910"/>
                <a:gd name="connsiteX36" fmla="*/ 2832100 w 7759700"/>
                <a:gd name="connsiteY36" fmla="*/ 1219200 h 7850910"/>
                <a:gd name="connsiteX37" fmla="*/ 2781300 w 7759700"/>
                <a:gd name="connsiteY37" fmla="*/ 1155700 h 7850910"/>
                <a:gd name="connsiteX38" fmla="*/ 2641600 w 7759700"/>
                <a:gd name="connsiteY38" fmla="*/ 1181100 h 7850910"/>
                <a:gd name="connsiteX39" fmla="*/ 2641600 w 7759700"/>
                <a:gd name="connsiteY39" fmla="*/ 1155700 h 7850910"/>
                <a:gd name="connsiteX40" fmla="*/ 2768600 w 7759700"/>
                <a:gd name="connsiteY40" fmla="*/ 1092200 h 7850910"/>
                <a:gd name="connsiteX41" fmla="*/ 2692400 w 7759700"/>
                <a:gd name="connsiteY41" fmla="*/ 1003300 h 7850910"/>
                <a:gd name="connsiteX42" fmla="*/ 2514600 w 7759700"/>
                <a:gd name="connsiteY42" fmla="*/ 1041400 h 7850910"/>
                <a:gd name="connsiteX43" fmla="*/ 2514600 w 7759700"/>
                <a:gd name="connsiteY43" fmla="*/ 1104900 h 7850910"/>
                <a:gd name="connsiteX44" fmla="*/ 2463800 w 7759700"/>
                <a:gd name="connsiteY44" fmla="*/ 1104900 h 7850910"/>
                <a:gd name="connsiteX45" fmla="*/ 2336800 w 7759700"/>
                <a:gd name="connsiteY45" fmla="*/ 1028700 h 7850910"/>
                <a:gd name="connsiteX46" fmla="*/ 2400300 w 7759700"/>
                <a:gd name="connsiteY46" fmla="*/ 952500 h 7850910"/>
                <a:gd name="connsiteX47" fmla="*/ 2463800 w 7759700"/>
                <a:gd name="connsiteY47" fmla="*/ 965200 h 7850910"/>
                <a:gd name="connsiteX48" fmla="*/ 2616200 w 7759700"/>
                <a:gd name="connsiteY48" fmla="*/ 876300 h 7850910"/>
                <a:gd name="connsiteX49" fmla="*/ 2590800 w 7759700"/>
                <a:gd name="connsiteY49" fmla="*/ 812800 h 7850910"/>
                <a:gd name="connsiteX50" fmla="*/ 2654300 w 7759700"/>
                <a:gd name="connsiteY50" fmla="*/ 787400 h 7850910"/>
                <a:gd name="connsiteX51" fmla="*/ 2692400 w 7759700"/>
                <a:gd name="connsiteY51" fmla="*/ 812800 h 7850910"/>
                <a:gd name="connsiteX52" fmla="*/ 2933700 w 7759700"/>
                <a:gd name="connsiteY52" fmla="*/ 812800 h 7850910"/>
                <a:gd name="connsiteX53" fmla="*/ 2908300 w 7759700"/>
                <a:gd name="connsiteY53" fmla="*/ 749300 h 7850910"/>
                <a:gd name="connsiteX54" fmla="*/ 2959100 w 7759700"/>
                <a:gd name="connsiteY54" fmla="*/ 660400 h 7850910"/>
                <a:gd name="connsiteX55" fmla="*/ 3048000 w 7759700"/>
                <a:gd name="connsiteY55" fmla="*/ 660400 h 7850910"/>
                <a:gd name="connsiteX56" fmla="*/ 3302000 w 7759700"/>
                <a:gd name="connsiteY56" fmla="*/ 635000 h 7850910"/>
                <a:gd name="connsiteX57" fmla="*/ 3454400 w 7759700"/>
                <a:gd name="connsiteY57" fmla="*/ 622300 h 7850910"/>
                <a:gd name="connsiteX58" fmla="*/ 3454400 w 7759700"/>
                <a:gd name="connsiteY58" fmla="*/ 622300 h 7850910"/>
                <a:gd name="connsiteX59" fmla="*/ 3454400 w 7759700"/>
                <a:gd name="connsiteY59" fmla="*/ 546100 h 7850910"/>
                <a:gd name="connsiteX60" fmla="*/ 3530600 w 7759700"/>
                <a:gd name="connsiteY60" fmla="*/ 546100 h 7850910"/>
                <a:gd name="connsiteX61" fmla="*/ 3517900 w 7759700"/>
                <a:gd name="connsiteY61" fmla="*/ 711200 h 7850910"/>
                <a:gd name="connsiteX62" fmla="*/ 3365500 w 7759700"/>
                <a:gd name="connsiteY62" fmla="*/ 723900 h 7850910"/>
                <a:gd name="connsiteX63" fmla="*/ 3187700 w 7759700"/>
                <a:gd name="connsiteY63" fmla="*/ 800100 h 7850910"/>
                <a:gd name="connsiteX64" fmla="*/ 3213100 w 7759700"/>
                <a:gd name="connsiteY64" fmla="*/ 1092200 h 7850910"/>
                <a:gd name="connsiteX65" fmla="*/ 3822700 w 7759700"/>
                <a:gd name="connsiteY65" fmla="*/ 1041400 h 7850910"/>
                <a:gd name="connsiteX66" fmla="*/ 3797300 w 7759700"/>
                <a:gd name="connsiteY66" fmla="*/ 901700 h 7850910"/>
                <a:gd name="connsiteX67" fmla="*/ 3657600 w 7759700"/>
                <a:gd name="connsiteY67" fmla="*/ 876300 h 7850910"/>
                <a:gd name="connsiteX68" fmla="*/ 3644900 w 7759700"/>
                <a:gd name="connsiteY68" fmla="*/ 838200 h 7850910"/>
                <a:gd name="connsiteX69" fmla="*/ 3797300 w 7759700"/>
                <a:gd name="connsiteY69" fmla="*/ 863600 h 7850910"/>
                <a:gd name="connsiteX70" fmla="*/ 3797300 w 7759700"/>
                <a:gd name="connsiteY70" fmla="*/ 749300 h 7850910"/>
                <a:gd name="connsiteX71" fmla="*/ 3568700 w 7759700"/>
                <a:gd name="connsiteY71" fmla="*/ 698500 h 7850910"/>
                <a:gd name="connsiteX72" fmla="*/ 3581400 w 7759700"/>
                <a:gd name="connsiteY72" fmla="*/ 609600 h 7850910"/>
                <a:gd name="connsiteX73" fmla="*/ 3759200 w 7759700"/>
                <a:gd name="connsiteY73" fmla="*/ 571500 h 7850910"/>
                <a:gd name="connsiteX74" fmla="*/ 3759200 w 7759700"/>
                <a:gd name="connsiteY74" fmla="*/ 444500 h 7850910"/>
                <a:gd name="connsiteX75" fmla="*/ 3733800 w 7759700"/>
                <a:gd name="connsiteY75" fmla="*/ 419100 h 7850910"/>
                <a:gd name="connsiteX76" fmla="*/ 3848100 w 7759700"/>
                <a:gd name="connsiteY76" fmla="*/ 355600 h 7850910"/>
                <a:gd name="connsiteX77" fmla="*/ 3860800 w 7759700"/>
                <a:gd name="connsiteY77" fmla="*/ 571500 h 7850910"/>
                <a:gd name="connsiteX78" fmla="*/ 4343400 w 7759700"/>
                <a:gd name="connsiteY78" fmla="*/ 571500 h 7850910"/>
                <a:gd name="connsiteX79" fmla="*/ 4330700 w 7759700"/>
                <a:gd name="connsiteY79" fmla="*/ 330200 h 7850910"/>
                <a:gd name="connsiteX80" fmla="*/ 4394200 w 7759700"/>
                <a:gd name="connsiteY80" fmla="*/ 330200 h 7850910"/>
                <a:gd name="connsiteX81" fmla="*/ 4419600 w 7759700"/>
                <a:gd name="connsiteY81" fmla="*/ 457200 h 7850910"/>
                <a:gd name="connsiteX82" fmla="*/ 4584700 w 7759700"/>
                <a:gd name="connsiteY82" fmla="*/ 444500 h 7850910"/>
                <a:gd name="connsiteX83" fmla="*/ 4686300 w 7759700"/>
                <a:gd name="connsiteY83" fmla="*/ 342900 h 7850910"/>
                <a:gd name="connsiteX84" fmla="*/ 4711700 w 7759700"/>
                <a:gd name="connsiteY84" fmla="*/ 647700 h 7850910"/>
                <a:gd name="connsiteX85" fmla="*/ 4864100 w 7759700"/>
                <a:gd name="connsiteY85" fmla="*/ 469900 h 7850910"/>
                <a:gd name="connsiteX86" fmla="*/ 5067300 w 7759700"/>
                <a:gd name="connsiteY86" fmla="*/ 596900 h 7850910"/>
                <a:gd name="connsiteX87" fmla="*/ 4876800 w 7759700"/>
                <a:gd name="connsiteY87" fmla="*/ 723900 h 7850910"/>
                <a:gd name="connsiteX88" fmla="*/ 5016500 w 7759700"/>
                <a:gd name="connsiteY88" fmla="*/ 889000 h 7850910"/>
                <a:gd name="connsiteX89" fmla="*/ 5156200 w 7759700"/>
                <a:gd name="connsiteY89" fmla="*/ 736600 h 7850910"/>
                <a:gd name="connsiteX90" fmla="*/ 5168900 w 7759700"/>
                <a:gd name="connsiteY90" fmla="*/ 762000 h 7850910"/>
                <a:gd name="connsiteX91" fmla="*/ 5105400 w 7759700"/>
                <a:gd name="connsiteY91" fmla="*/ 1016000 h 7850910"/>
                <a:gd name="connsiteX92" fmla="*/ 5181600 w 7759700"/>
                <a:gd name="connsiteY92" fmla="*/ 1054100 h 7850910"/>
                <a:gd name="connsiteX93" fmla="*/ 5181600 w 7759700"/>
                <a:gd name="connsiteY93" fmla="*/ 1054100 h 7850910"/>
                <a:gd name="connsiteX94" fmla="*/ 5257800 w 7759700"/>
                <a:gd name="connsiteY94" fmla="*/ 800100 h 7850910"/>
                <a:gd name="connsiteX95" fmla="*/ 5448300 w 7759700"/>
                <a:gd name="connsiteY95" fmla="*/ 825500 h 7850910"/>
                <a:gd name="connsiteX96" fmla="*/ 5549900 w 7759700"/>
                <a:gd name="connsiteY96" fmla="*/ 673100 h 7850910"/>
                <a:gd name="connsiteX97" fmla="*/ 5549900 w 7759700"/>
                <a:gd name="connsiteY97" fmla="*/ 673100 h 7850910"/>
                <a:gd name="connsiteX98" fmla="*/ 5689600 w 7759700"/>
                <a:gd name="connsiteY98" fmla="*/ 647700 h 7850910"/>
                <a:gd name="connsiteX99" fmla="*/ 5461000 w 7759700"/>
                <a:gd name="connsiteY99" fmla="*/ 965200 h 7850910"/>
                <a:gd name="connsiteX100" fmla="*/ 5194300 w 7759700"/>
                <a:gd name="connsiteY100" fmla="*/ 1054100 h 7850910"/>
                <a:gd name="connsiteX101" fmla="*/ 5219700 w 7759700"/>
                <a:gd name="connsiteY101" fmla="*/ 1130300 h 7850910"/>
                <a:gd name="connsiteX102" fmla="*/ 5549900 w 7759700"/>
                <a:gd name="connsiteY102" fmla="*/ 1041400 h 7850910"/>
                <a:gd name="connsiteX103" fmla="*/ 5740400 w 7759700"/>
                <a:gd name="connsiteY103" fmla="*/ 698500 h 7850910"/>
                <a:gd name="connsiteX104" fmla="*/ 5842000 w 7759700"/>
                <a:gd name="connsiteY104" fmla="*/ 850900 h 7850910"/>
                <a:gd name="connsiteX105" fmla="*/ 5981700 w 7759700"/>
                <a:gd name="connsiteY105" fmla="*/ 927100 h 7850910"/>
                <a:gd name="connsiteX106" fmla="*/ 6337300 w 7759700"/>
                <a:gd name="connsiteY106" fmla="*/ 787400 h 7850910"/>
                <a:gd name="connsiteX107" fmla="*/ 7099300 w 7759700"/>
                <a:gd name="connsiteY107" fmla="*/ 304800 h 7850910"/>
                <a:gd name="connsiteX108" fmla="*/ 7404100 w 7759700"/>
                <a:gd name="connsiteY108" fmla="*/ 266700 h 7850910"/>
                <a:gd name="connsiteX109" fmla="*/ 7645400 w 7759700"/>
                <a:gd name="connsiteY109" fmla="*/ 0 h 7850910"/>
                <a:gd name="connsiteX110" fmla="*/ 7759700 w 7759700"/>
                <a:gd name="connsiteY110" fmla="*/ 0 h 7850910"/>
                <a:gd name="connsiteX111" fmla="*/ 7620000 w 7759700"/>
                <a:gd name="connsiteY111" fmla="*/ 38100 h 7850910"/>
                <a:gd name="connsiteX112" fmla="*/ 7442200 w 7759700"/>
                <a:gd name="connsiteY112" fmla="*/ 266700 h 7850910"/>
                <a:gd name="connsiteX113" fmla="*/ 7061200 w 7759700"/>
                <a:gd name="connsiteY113" fmla="*/ 368300 h 7850910"/>
                <a:gd name="connsiteX114" fmla="*/ 6807200 w 7759700"/>
                <a:gd name="connsiteY114" fmla="*/ 584200 h 7850910"/>
                <a:gd name="connsiteX115" fmla="*/ 6540500 w 7759700"/>
                <a:gd name="connsiteY115" fmla="*/ 762000 h 7850910"/>
                <a:gd name="connsiteX116" fmla="*/ 6210300 w 7759700"/>
                <a:gd name="connsiteY116" fmla="*/ 965200 h 7850910"/>
                <a:gd name="connsiteX117" fmla="*/ 5778500 w 7759700"/>
                <a:gd name="connsiteY117" fmla="*/ 1155700 h 7850910"/>
                <a:gd name="connsiteX118" fmla="*/ 5829300 w 7759700"/>
                <a:gd name="connsiteY118" fmla="*/ 1244600 h 7850910"/>
                <a:gd name="connsiteX119" fmla="*/ 6096000 w 7759700"/>
                <a:gd name="connsiteY119" fmla="*/ 1117600 h 7850910"/>
                <a:gd name="connsiteX120" fmla="*/ 6083300 w 7759700"/>
                <a:gd name="connsiteY120" fmla="*/ 1168400 h 7850910"/>
                <a:gd name="connsiteX121" fmla="*/ 5905500 w 7759700"/>
                <a:gd name="connsiteY121" fmla="*/ 1282700 h 7850910"/>
                <a:gd name="connsiteX122" fmla="*/ 5905500 w 7759700"/>
                <a:gd name="connsiteY122" fmla="*/ 1371600 h 7850910"/>
                <a:gd name="connsiteX123" fmla="*/ 5892800 w 7759700"/>
                <a:gd name="connsiteY123" fmla="*/ 1473200 h 7850910"/>
                <a:gd name="connsiteX124" fmla="*/ 5753100 w 7759700"/>
                <a:gd name="connsiteY124" fmla="*/ 1498600 h 7850910"/>
                <a:gd name="connsiteX125" fmla="*/ 5816600 w 7759700"/>
                <a:gd name="connsiteY125" fmla="*/ 1320800 h 7850910"/>
                <a:gd name="connsiteX126" fmla="*/ 5702300 w 7759700"/>
                <a:gd name="connsiteY126" fmla="*/ 1219200 h 7850910"/>
                <a:gd name="connsiteX127" fmla="*/ 5448300 w 7759700"/>
                <a:gd name="connsiteY127" fmla="*/ 1295400 h 7850910"/>
                <a:gd name="connsiteX128" fmla="*/ 5422900 w 7759700"/>
                <a:gd name="connsiteY128" fmla="*/ 1397000 h 7850910"/>
                <a:gd name="connsiteX129" fmla="*/ 5651500 w 7759700"/>
                <a:gd name="connsiteY129" fmla="*/ 1460500 h 7850910"/>
                <a:gd name="connsiteX130" fmla="*/ 5562600 w 7759700"/>
                <a:gd name="connsiteY130" fmla="*/ 1524000 h 7850910"/>
                <a:gd name="connsiteX131" fmla="*/ 5283200 w 7759700"/>
                <a:gd name="connsiteY131" fmla="*/ 1460500 h 7850910"/>
                <a:gd name="connsiteX132" fmla="*/ 5168900 w 7759700"/>
                <a:gd name="connsiteY132" fmla="*/ 1574800 h 7850910"/>
                <a:gd name="connsiteX133" fmla="*/ 5270500 w 7759700"/>
                <a:gd name="connsiteY133" fmla="*/ 1778000 h 7850910"/>
                <a:gd name="connsiteX134" fmla="*/ 5511800 w 7759700"/>
                <a:gd name="connsiteY134" fmla="*/ 1790700 h 7850910"/>
                <a:gd name="connsiteX135" fmla="*/ 5689600 w 7759700"/>
                <a:gd name="connsiteY135" fmla="*/ 1574800 h 7850910"/>
                <a:gd name="connsiteX136" fmla="*/ 5600700 w 7759700"/>
                <a:gd name="connsiteY136" fmla="*/ 1549400 h 7850910"/>
                <a:gd name="connsiteX137" fmla="*/ 5664200 w 7759700"/>
                <a:gd name="connsiteY137" fmla="*/ 1473200 h 7850910"/>
                <a:gd name="connsiteX138" fmla="*/ 5753100 w 7759700"/>
                <a:gd name="connsiteY138" fmla="*/ 1549400 h 7850910"/>
                <a:gd name="connsiteX139" fmla="*/ 5892800 w 7759700"/>
                <a:gd name="connsiteY139" fmla="*/ 1524000 h 7850910"/>
                <a:gd name="connsiteX140" fmla="*/ 6096000 w 7759700"/>
                <a:gd name="connsiteY140" fmla="*/ 1498600 h 7850910"/>
                <a:gd name="connsiteX141" fmla="*/ 6324600 w 7759700"/>
                <a:gd name="connsiteY141" fmla="*/ 1257300 h 7850910"/>
                <a:gd name="connsiteX142" fmla="*/ 6515100 w 7759700"/>
                <a:gd name="connsiteY142" fmla="*/ 1130300 h 7850910"/>
                <a:gd name="connsiteX143" fmla="*/ 6692900 w 7759700"/>
                <a:gd name="connsiteY143" fmla="*/ 1104900 h 7850910"/>
                <a:gd name="connsiteX144" fmla="*/ 6502400 w 7759700"/>
                <a:gd name="connsiteY144" fmla="*/ 1181100 h 7850910"/>
                <a:gd name="connsiteX145" fmla="*/ 6438900 w 7759700"/>
                <a:gd name="connsiteY145" fmla="*/ 1308100 h 7850910"/>
                <a:gd name="connsiteX146" fmla="*/ 6286500 w 7759700"/>
                <a:gd name="connsiteY146" fmla="*/ 1409700 h 7850910"/>
                <a:gd name="connsiteX147" fmla="*/ 6108700 w 7759700"/>
                <a:gd name="connsiteY147" fmla="*/ 1587500 h 7850910"/>
                <a:gd name="connsiteX148" fmla="*/ 6096000 w 7759700"/>
                <a:gd name="connsiteY148" fmla="*/ 1676400 h 7850910"/>
                <a:gd name="connsiteX149" fmla="*/ 6235700 w 7759700"/>
                <a:gd name="connsiteY149" fmla="*/ 1651000 h 7850910"/>
                <a:gd name="connsiteX150" fmla="*/ 6362700 w 7759700"/>
                <a:gd name="connsiteY150" fmla="*/ 1714500 h 7850910"/>
                <a:gd name="connsiteX151" fmla="*/ 6464300 w 7759700"/>
                <a:gd name="connsiteY151" fmla="*/ 1905000 h 7850910"/>
                <a:gd name="connsiteX152" fmla="*/ 6477000 w 7759700"/>
                <a:gd name="connsiteY152" fmla="*/ 2133600 h 7850910"/>
                <a:gd name="connsiteX153" fmla="*/ 6388100 w 7759700"/>
                <a:gd name="connsiteY153" fmla="*/ 2260600 h 7850910"/>
                <a:gd name="connsiteX154" fmla="*/ 6362700 w 7759700"/>
                <a:gd name="connsiteY154" fmla="*/ 2019300 h 7850910"/>
                <a:gd name="connsiteX155" fmla="*/ 6299200 w 7759700"/>
                <a:gd name="connsiteY155" fmla="*/ 1828800 h 7850910"/>
                <a:gd name="connsiteX156" fmla="*/ 6146800 w 7759700"/>
                <a:gd name="connsiteY156" fmla="*/ 1790700 h 7850910"/>
                <a:gd name="connsiteX157" fmla="*/ 5981700 w 7759700"/>
                <a:gd name="connsiteY157" fmla="*/ 1803400 h 7850910"/>
                <a:gd name="connsiteX158" fmla="*/ 5905500 w 7759700"/>
                <a:gd name="connsiteY158" fmla="*/ 1765300 h 7850910"/>
                <a:gd name="connsiteX159" fmla="*/ 5575300 w 7759700"/>
                <a:gd name="connsiteY159" fmla="*/ 1905000 h 7850910"/>
                <a:gd name="connsiteX160" fmla="*/ 5626100 w 7759700"/>
                <a:gd name="connsiteY160" fmla="*/ 2044700 h 7850910"/>
                <a:gd name="connsiteX161" fmla="*/ 5664200 w 7759700"/>
                <a:gd name="connsiteY161" fmla="*/ 2032000 h 7850910"/>
                <a:gd name="connsiteX162" fmla="*/ 5842000 w 7759700"/>
                <a:gd name="connsiteY162" fmla="*/ 1943100 h 7850910"/>
                <a:gd name="connsiteX163" fmla="*/ 5867400 w 7759700"/>
                <a:gd name="connsiteY163" fmla="*/ 1968500 h 7850910"/>
                <a:gd name="connsiteX164" fmla="*/ 5753100 w 7759700"/>
                <a:gd name="connsiteY164" fmla="*/ 2070100 h 7850910"/>
                <a:gd name="connsiteX165" fmla="*/ 5803900 w 7759700"/>
                <a:gd name="connsiteY165" fmla="*/ 2146300 h 7850910"/>
                <a:gd name="connsiteX166" fmla="*/ 5969000 w 7759700"/>
                <a:gd name="connsiteY166" fmla="*/ 2133600 h 7850910"/>
                <a:gd name="connsiteX167" fmla="*/ 6007100 w 7759700"/>
                <a:gd name="connsiteY167" fmla="*/ 2222500 h 7850910"/>
                <a:gd name="connsiteX168" fmla="*/ 6197600 w 7759700"/>
                <a:gd name="connsiteY168" fmla="*/ 2184400 h 7850910"/>
                <a:gd name="connsiteX169" fmla="*/ 6159500 w 7759700"/>
                <a:gd name="connsiteY169" fmla="*/ 2336800 h 7850910"/>
                <a:gd name="connsiteX170" fmla="*/ 6096000 w 7759700"/>
                <a:gd name="connsiteY170" fmla="*/ 2374900 h 7850910"/>
                <a:gd name="connsiteX171" fmla="*/ 6070600 w 7759700"/>
                <a:gd name="connsiteY171" fmla="*/ 2298700 h 7850910"/>
                <a:gd name="connsiteX172" fmla="*/ 5600700 w 7759700"/>
                <a:gd name="connsiteY172" fmla="*/ 2247900 h 7850910"/>
                <a:gd name="connsiteX173" fmla="*/ 5715000 w 7759700"/>
                <a:gd name="connsiteY173" fmla="*/ 2413000 h 7850910"/>
                <a:gd name="connsiteX174" fmla="*/ 6337300 w 7759700"/>
                <a:gd name="connsiteY174" fmla="*/ 2413000 h 7850910"/>
                <a:gd name="connsiteX175" fmla="*/ 6985000 w 7759700"/>
                <a:gd name="connsiteY175" fmla="*/ 2667000 h 7850910"/>
                <a:gd name="connsiteX176" fmla="*/ 6413500 w 7759700"/>
                <a:gd name="connsiteY176" fmla="*/ 2514600 h 7850910"/>
                <a:gd name="connsiteX177" fmla="*/ 6248400 w 7759700"/>
                <a:gd name="connsiteY177" fmla="*/ 2527300 h 7850910"/>
                <a:gd name="connsiteX178" fmla="*/ 6375400 w 7759700"/>
                <a:gd name="connsiteY178" fmla="*/ 2616200 h 7850910"/>
                <a:gd name="connsiteX179" fmla="*/ 6350000 w 7759700"/>
                <a:gd name="connsiteY179" fmla="*/ 2717800 h 7850910"/>
                <a:gd name="connsiteX180" fmla="*/ 6032500 w 7759700"/>
                <a:gd name="connsiteY180" fmla="*/ 2552700 h 7850910"/>
                <a:gd name="connsiteX181" fmla="*/ 6070600 w 7759700"/>
                <a:gd name="connsiteY181" fmla="*/ 2794000 h 7850910"/>
                <a:gd name="connsiteX182" fmla="*/ 6273800 w 7759700"/>
                <a:gd name="connsiteY182" fmla="*/ 2844800 h 7850910"/>
                <a:gd name="connsiteX183" fmla="*/ 6540500 w 7759700"/>
                <a:gd name="connsiteY183" fmla="*/ 2844800 h 7850910"/>
                <a:gd name="connsiteX184" fmla="*/ 6629400 w 7759700"/>
                <a:gd name="connsiteY184" fmla="*/ 2857500 h 7850910"/>
                <a:gd name="connsiteX185" fmla="*/ 6591300 w 7759700"/>
                <a:gd name="connsiteY185" fmla="*/ 2933700 h 7850910"/>
                <a:gd name="connsiteX186" fmla="*/ 6426200 w 7759700"/>
                <a:gd name="connsiteY186" fmla="*/ 2984500 h 7850910"/>
                <a:gd name="connsiteX187" fmla="*/ 6489700 w 7759700"/>
                <a:gd name="connsiteY187" fmla="*/ 3111500 h 7850910"/>
                <a:gd name="connsiteX188" fmla="*/ 6451600 w 7759700"/>
                <a:gd name="connsiteY188" fmla="*/ 3238500 h 7850910"/>
                <a:gd name="connsiteX189" fmla="*/ 6540500 w 7759700"/>
                <a:gd name="connsiteY189" fmla="*/ 3302000 h 7850910"/>
                <a:gd name="connsiteX190" fmla="*/ 6464300 w 7759700"/>
                <a:gd name="connsiteY190" fmla="*/ 3327400 h 7850910"/>
                <a:gd name="connsiteX191" fmla="*/ 6362700 w 7759700"/>
                <a:gd name="connsiteY191" fmla="*/ 3289300 h 7850910"/>
                <a:gd name="connsiteX192" fmla="*/ 6324600 w 7759700"/>
                <a:gd name="connsiteY192" fmla="*/ 2984500 h 7850910"/>
                <a:gd name="connsiteX193" fmla="*/ 6070600 w 7759700"/>
                <a:gd name="connsiteY193" fmla="*/ 2908300 h 7850910"/>
                <a:gd name="connsiteX194" fmla="*/ 6146800 w 7759700"/>
                <a:gd name="connsiteY194" fmla="*/ 3251200 h 7850910"/>
                <a:gd name="connsiteX195" fmla="*/ 5969000 w 7759700"/>
                <a:gd name="connsiteY195" fmla="*/ 3263900 h 7850910"/>
                <a:gd name="connsiteX196" fmla="*/ 5892800 w 7759700"/>
                <a:gd name="connsiteY196" fmla="*/ 2781300 h 7850910"/>
                <a:gd name="connsiteX197" fmla="*/ 5689600 w 7759700"/>
                <a:gd name="connsiteY197" fmla="*/ 2679700 h 7850910"/>
                <a:gd name="connsiteX198" fmla="*/ 5791200 w 7759700"/>
                <a:gd name="connsiteY198" fmla="*/ 3441700 h 7850910"/>
                <a:gd name="connsiteX199" fmla="*/ 6070600 w 7759700"/>
                <a:gd name="connsiteY199" fmla="*/ 3429000 h 7850910"/>
                <a:gd name="connsiteX200" fmla="*/ 6388100 w 7759700"/>
                <a:gd name="connsiteY200" fmla="*/ 3479800 h 7850910"/>
                <a:gd name="connsiteX201" fmla="*/ 6324600 w 7759700"/>
                <a:gd name="connsiteY201" fmla="*/ 3606800 h 7850910"/>
                <a:gd name="connsiteX202" fmla="*/ 6159500 w 7759700"/>
                <a:gd name="connsiteY202" fmla="*/ 3581400 h 7850910"/>
                <a:gd name="connsiteX203" fmla="*/ 6007100 w 7759700"/>
                <a:gd name="connsiteY203" fmla="*/ 3886200 h 7850910"/>
                <a:gd name="connsiteX204" fmla="*/ 5829300 w 7759700"/>
                <a:gd name="connsiteY204" fmla="*/ 3822700 h 7850910"/>
                <a:gd name="connsiteX205" fmla="*/ 5905500 w 7759700"/>
                <a:gd name="connsiteY205" fmla="*/ 3657600 h 7850910"/>
                <a:gd name="connsiteX206" fmla="*/ 5791200 w 7759700"/>
                <a:gd name="connsiteY206" fmla="*/ 3568700 h 7850910"/>
                <a:gd name="connsiteX207" fmla="*/ 5600700 w 7759700"/>
                <a:gd name="connsiteY207" fmla="*/ 3898900 h 7850910"/>
                <a:gd name="connsiteX208" fmla="*/ 5727700 w 7759700"/>
                <a:gd name="connsiteY208" fmla="*/ 4000500 h 7850910"/>
                <a:gd name="connsiteX209" fmla="*/ 5994400 w 7759700"/>
                <a:gd name="connsiteY209" fmla="*/ 4165600 h 7850910"/>
                <a:gd name="connsiteX210" fmla="*/ 5943600 w 7759700"/>
                <a:gd name="connsiteY210" fmla="*/ 4241800 h 7850910"/>
                <a:gd name="connsiteX211" fmla="*/ 5829300 w 7759700"/>
                <a:gd name="connsiteY211" fmla="*/ 4203700 h 7850910"/>
                <a:gd name="connsiteX212" fmla="*/ 5676900 w 7759700"/>
                <a:gd name="connsiteY212" fmla="*/ 4305300 h 7850910"/>
                <a:gd name="connsiteX213" fmla="*/ 5613400 w 7759700"/>
                <a:gd name="connsiteY213" fmla="*/ 4267200 h 7850910"/>
                <a:gd name="connsiteX214" fmla="*/ 5664200 w 7759700"/>
                <a:gd name="connsiteY214" fmla="*/ 4114800 h 7850910"/>
                <a:gd name="connsiteX215" fmla="*/ 5537200 w 7759700"/>
                <a:gd name="connsiteY215" fmla="*/ 4000500 h 7850910"/>
                <a:gd name="connsiteX216" fmla="*/ 5461000 w 7759700"/>
                <a:gd name="connsiteY216" fmla="*/ 4178300 h 7850910"/>
                <a:gd name="connsiteX217" fmla="*/ 5613400 w 7759700"/>
                <a:gd name="connsiteY217" fmla="*/ 4356100 h 7850910"/>
                <a:gd name="connsiteX218" fmla="*/ 5448300 w 7759700"/>
                <a:gd name="connsiteY218" fmla="*/ 4483100 h 7850910"/>
                <a:gd name="connsiteX219" fmla="*/ 5346700 w 7759700"/>
                <a:gd name="connsiteY219" fmla="*/ 4406900 h 7850910"/>
                <a:gd name="connsiteX220" fmla="*/ 5410200 w 7759700"/>
                <a:gd name="connsiteY220" fmla="*/ 4305300 h 7850910"/>
                <a:gd name="connsiteX221" fmla="*/ 5295900 w 7759700"/>
                <a:gd name="connsiteY221" fmla="*/ 4013200 h 7850910"/>
                <a:gd name="connsiteX222" fmla="*/ 5080000 w 7759700"/>
                <a:gd name="connsiteY222" fmla="*/ 4305300 h 7850910"/>
                <a:gd name="connsiteX223" fmla="*/ 5410200 w 7759700"/>
                <a:gd name="connsiteY223" fmla="*/ 4559300 h 7850910"/>
                <a:gd name="connsiteX224" fmla="*/ 5334000 w 7759700"/>
                <a:gd name="connsiteY224" fmla="*/ 4610100 h 7850910"/>
                <a:gd name="connsiteX225" fmla="*/ 5194300 w 7759700"/>
                <a:gd name="connsiteY225" fmla="*/ 4495800 h 7850910"/>
                <a:gd name="connsiteX226" fmla="*/ 5143500 w 7759700"/>
                <a:gd name="connsiteY226" fmla="*/ 4660900 h 7850910"/>
                <a:gd name="connsiteX227" fmla="*/ 5156200 w 7759700"/>
                <a:gd name="connsiteY227" fmla="*/ 4800600 h 7850910"/>
                <a:gd name="connsiteX228" fmla="*/ 5232400 w 7759700"/>
                <a:gd name="connsiteY228" fmla="*/ 4914900 h 7850910"/>
                <a:gd name="connsiteX229" fmla="*/ 5219700 w 7759700"/>
                <a:gd name="connsiteY229" fmla="*/ 5105400 h 7850910"/>
                <a:gd name="connsiteX230" fmla="*/ 5092700 w 7759700"/>
                <a:gd name="connsiteY230" fmla="*/ 5016500 h 7850910"/>
                <a:gd name="connsiteX231" fmla="*/ 5029200 w 7759700"/>
                <a:gd name="connsiteY231" fmla="*/ 5054600 h 7850910"/>
                <a:gd name="connsiteX232" fmla="*/ 5130800 w 7759700"/>
                <a:gd name="connsiteY232" fmla="*/ 5194300 h 7850910"/>
                <a:gd name="connsiteX233" fmla="*/ 5041900 w 7759700"/>
                <a:gd name="connsiteY233" fmla="*/ 5232400 h 7850910"/>
                <a:gd name="connsiteX234" fmla="*/ 4914900 w 7759700"/>
                <a:gd name="connsiteY234" fmla="*/ 5041900 h 7850910"/>
                <a:gd name="connsiteX235" fmla="*/ 4826000 w 7759700"/>
                <a:gd name="connsiteY235" fmla="*/ 5295900 h 7850910"/>
                <a:gd name="connsiteX236" fmla="*/ 4953000 w 7759700"/>
                <a:gd name="connsiteY236" fmla="*/ 5410200 h 7850910"/>
                <a:gd name="connsiteX237" fmla="*/ 4813300 w 7759700"/>
                <a:gd name="connsiteY237" fmla="*/ 5651500 h 7850910"/>
                <a:gd name="connsiteX238" fmla="*/ 4673600 w 7759700"/>
                <a:gd name="connsiteY238" fmla="*/ 5626100 h 7850910"/>
                <a:gd name="connsiteX239" fmla="*/ 4775200 w 7759700"/>
                <a:gd name="connsiteY239" fmla="*/ 5461000 h 7850910"/>
                <a:gd name="connsiteX240" fmla="*/ 4686300 w 7759700"/>
                <a:gd name="connsiteY240" fmla="*/ 5308600 h 7850910"/>
                <a:gd name="connsiteX241" fmla="*/ 4470400 w 7759700"/>
                <a:gd name="connsiteY241" fmla="*/ 5613400 h 7850910"/>
                <a:gd name="connsiteX242" fmla="*/ 4610100 w 7759700"/>
                <a:gd name="connsiteY242" fmla="*/ 5727700 h 7850910"/>
                <a:gd name="connsiteX243" fmla="*/ 4521200 w 7759700"/>
                <a:gd name="connsiteY243" fmla="*/ 5930900 h 7850910"/>
                <a:gd name="connsiteX244" fmla="*/ 4419600 w 7759700"/>
                <a:gd name="connsiteY244" fmla="*/ 5854700 h 7850910"/>
                <a:gd name="connsiteX245" fmla="*/ 4343400 w 7759700"/>
                <a:gd name="connsiteY245" fmla="*/ 5943600 h 7850910"/>
                <a:gd name="connsiteX246" fmla="*/ 4381500 w 7759700"/>
                <a:gd name="connsiteY246" fmla="*/ 5981700 h 7850910"/>
                <a:gd name="connsiteX247" fmla="*/ 4419600 w 7759700"/>
                <a:gd name="connsiteY247" fmla="*/ 5969000 h 7850910"/>
                <a:gd name="connsiteX248" fmla="*/ 4445000 w 7759700"/>
                <a:gd name="connsiteY248" fmla="*/ 6019800 h 7850910"/>
                <a:gd name="connsiteX249" fmla="*/ 4381500 w 7759700"/>
                <a:gd name="connsiteY249" fmla="*/ 6096000 h 7850910"/>
                <a:gd name="connsiteX250" fmla="*/ 4330700 w 7759700"/>
                <a:gd name="connsiteY250" fmla="*/ 6083300 h 7850910"/>
                <a:gd name="connsiteX251" fmla="*/ 4368800 w 7759700"/>
                <a:gd name="connsiteY251" fmla="*/ 6032500 h 7850910"/>
                <a:gd name="connsiteX252" fmla="*/ 4318000 w 7759700"/>
                <a:gd name="connsiteY252" fmla="*/ 5994400 h 7850910"/>
                <a:gd name="connsiteX253" fmla="*/ 4216400 w 7759700"/>
                <a:gd name="connsiteY253" fmla="*/ 6096000 h 7850910"/>
                <a:gd name="connsiteX254" fmla="*/ 4318000 w 7759700"/>
                <a:gd name="connsiteY254" fmla="*/ 6159500 h 7850910"/>
                <a:gd name="connsiteX255" fmla="*/ 4140200 w 7759700"/>
                <a:gd name="connsiteY255" fmla="*/ 6235700 h 7850910"/>
                <a:gd name="connsiteX256" fmla="*/ 4038600 w 7759700"/>
                <a:gd name="connsiteY256" fmla="*/ 6235700 h 7850910"/>
                <a:gd name="connsiteX257" fmla="*/ 3949700 w 7759700"/>
                <a:gd name="connsiteY257" fmla="*/ 6299200 h 7850910"/>
                <a:gd name="connsiteX258" fmla="*/ 3289300 w 7759700"/>
                <a:gd name="connsiteY258" fmla="*/ 5715000 h 7850910"/>
                <a:gd name="connsiteX259" fmla="*/ 3213100 w 7759700"/>
                <a:gd name="connsiteY259" fmla="*/ 5715000 h 7850910"/>
                <a:gd name="connsiteX260" fmla="*/ 2895600 w 7759700"/>
                <a:gd name="connsiteY260" fmla="*/ 5969000 h 7850910"/>
                <a:gd name="connsiteX261" fmla="*/ 2870200 w 7759700"/>
                <a:gd name="connsiteY261" fmla="*/ 5930900 h 7850910"/>
                <a:gd name="connsiteX262" fmla="*/ 3213100 w 7759700"/>
                <a:gd name="connsiteY262" fmla="*/ 5664200 h 7850910"/>
                <a:gd name="connsiteX263" fmla="*/ 3048000 w 7759700"/>
                <a:gd name="connsiteY263" fmla="*/ 5511800 h 7850910"/>
                <a:gd name="connsiteX264" fmla="*/ 2400300 w 7759700"/>
                <a:gd name="connsiteY264" fmla="*/ 6019800 h 7850910"/>
                <a:gd name="connsiteX265" fmla="*/ 2489200 w 7759700"/>
                <a:gd name="connsiteY265" fmla="*/ 6096000 h 7850910"/>
                <a:gd name="connsiteX266" fmla="*/ 2692400 w 7759700"/>
                <a:gd name="connsiteY266" fmla="*/ 5943600 h 7850910"/>
                <a:gd name="connsiteX267" fmla="*/ 2743200 w 7759700"/>
                <a:gd name="connsiteY267" fmla="*/ 6007100 h 7850910"/>
                <a:gd name="connsiteX268" fmla="*/ 2832100 w 7759700"/>
                <a:gd name="connsiteY268" fmla="*/ 5969000 h 7850910"/>
                <a:gd name="connsiteX269" fmla="*/ 2857500 w 7759700"/>
                <a:gd name="connsiteY269" fmla="*/ 6007100 h 7850910"/>
                <a:gd name="connsiteX270" fmla="*/ 2679700 w 7759700"/>
                <a:gd name="connsiteY270" fmla="*/ 6146800 h 7850910"/>
                <a:gd name="connsiteX271" fmla="*/ 2819400 w 7759700"/>
                <a:gd name="connsiteY271" fmla="*/ 6311900 h 7850910"/>
                <a:gd name="connsiteX272" fmla="*/ 3397250 w 7759700"/>
                <a:gd name="connsiteY272" fmla="*/ 5848350 h 7850910"/>
                <a:gd name="connsiteX273" fmla="*/ 3956050 w 7759700"/>
                <a:gd name="connsiteY273" fmla="*/ 6330950 h 7850910"/>
                <a:gd name="connsiteX274" fmla="*/ 3905250 w 7759700"/>
                <a:gd name="connsiteY274" fmla="*/ 6445250 h 7850910"/>
                <a:gd name="connsiteX275" fmla="*/ 3387725 w 7759700"/>
                <a:gd name="connsiteY275" fmla="*/ 6985000 h 7850910"/>
                <a:gd name="connsiteX276" fmla="*/ 3298825 w 7759700"/>
                <a:gd name="connsiteY276" fmla="*/ 6978649 h 7850910"/>
                <a:gd name="connsiteX277" fmla="*/ 3130550 w 7759700"/>
                <a:gd name="connsiteY277" fmla="*/ 7127874 h 7850910"/>
                <a:gd name="connsiteX278" fmla="*/ 2921000 w 7759700"/>
                <a:gd name="connsiteY278" fmla="*/ 7372349 h 7850910"/>
                <a:gd name="connsiteX279" fmla="*/ 2682875 w 7759700"/>
                <a:gd name="connsiteY279" fmla="*/ 7670799 h 7850910"/>
                <a:gd name="connsiteX280" fmla="*/ 2428875 w 7759700"/>
                <a:gd name="connsiteY280" fmla="*/ 7740648 h 7850910"/>
                <a:gd name="connsiteX281" fmla="*/ 2225675 w 7759700"/>
                <a:gd name="connsiteY281" fmla="*/ 7845423 h 7850910"/>
                <a:gd name="connsiteX282" fmla="*/ 2222500 w 7759700"/>
                <a:gd name="connsiteY282" fmla="*/ 7835897 h 7850910"/>
                <a:gd name="connsiteX0" fmla="*/ 0 w 7759700"/>
                <a:gd name="connsiteY0" fmla="*/ 2133600 h 7853973"/>
                <a:gd name="connsiteX1" fmla="*/ 279400 w 7759700"/>
                <a:gd name="connsiteY1" fmla="*/ 2070100 h 7853973"/>
                <a:gd name="connsiteX2" fmla="*/ 317500 w 7759700"/>
                <a:gd name="connsiteY2" fmla="*/ 2032000 h 7853973"/>
                <a:gd name="connsiteX3" fmla="*/ 711200 w 7759700"/>
                <a:gd name="connsiteY3" fmla="*/ 1943100 h 7853973"/>
                <a:gd name="connsiteX4" fmla="*/ 850900 w 7759700"/>
                <a:gd name="connsiteY4" fmla="*/ 1828800 h 7853973"/>
                <a:gd name="connsiteX5" fmla="*/ 1257300 w 7759700"/>
                <a:gd name="connsiteY5" fmla="*/ 1854200 h 7853973"/>
                <a:gd name="connsiteX6" fmla="*/ 1511300 w 7759700"/>
                <a:gd name="connsiteY6" fmla="*/ 1714500 h 7853973"/>
                <a:gd name="connsiteX7" fmla="*/ 1511300 w 7759700"/>
                <a:gd name="connsiteY7" fmla="*/ 1714500 h 7853973"/>
                <a:gd name="connsiteX8" fmla="*/ 1676400 w 7759700"/>
                <a:gd name="connsiteY8" fmla="*/ 1701800 h 7853973"/>
                <a:gd name="connsiteX9" fmla="*/ 2006600 w 7759700"/>
                <a:gd name="connsiteY9" fmla="*/ 1651000 h 7853973"/>
                <a:gd name="connsiteX10" fmla="*/ 2095500 w 7759700"/>
                <a:gd name="connsiteY10" fmla="*/ 1612900 h 7853973"/>
                <a:gd name="connsiteX11" fmla="*/ 2095500 w 7759700"/>
                <a:gd name="connsiteY11" fmla="*/ 1562100 h 7853973"/>
                <a:gd name="connsiteX12" fmla="*/ 2057400 w 7759700"/>
                <a:gd name="connsiteY12" fmla="*/ 1562100 h 7853973"/>
                <a:gd name="connsiteX13" fmla="*/ 1993900 w 7759700"/>
                <a:gd name="connsiteY13" fmla="*/ 1435100 h 7853973"/>
                <a:gd name="connsiteX14" fmla="*/ 2133600 w 7759700"/>
                <a:gd name="connsiteY14" fmla="*/ 1333500 h 7853973"/>
                <a:gd name="connsiteX15" fmla="*/ 2070100 w 7759700"/>
                <a:gd name="connsiteY15" fmla="*/ 1320800 h 7853973"/>
                <a:gd name="connsiteX16" fmla="*/ 1981200 w 7759700"/>
                <a:gd name="connsiteY16" fmla="*/ 1320800 h 7853973"/>
                <a:gd name="connsiteX17" fmla="*/ 1968500 w 7759700"/>
                <a:gd name="connsiteY17" fmla="*/ 1244600 h 7853973"/>
                <a:gd name="connsiteX18" fmla="*/ 2120900 w 7759700"/>
                <a:gd name="connsiteY18" fmla="*/ 1244600 h 7853973"/>
                <a:gd name="connsiteX19" fmla="*/ 2171700 w 7759700"/>
                <a:gd name="connsiteY19" fmla="*/ 1219200 h 7853973"/>
                <a:gd name="connsiteX20" fmla="*/ 2108200 w 7759700"/>
                <a:gd name="connsiteY20" fmla="*/ 1130300 h 7853973"/>
                <a:gd name="connsiteX21" fmla="*/ 2120900 w 7759700"/>
                <a:gd name="connsiteY21" fmla="*/ 1066800 h 7853973"/>
                <a:gd name="connsiteX22" fmla="*/ 2222500 w 7759700"/>
                <a:gd name="connsiteY22" fmla="*/ 1016000 h 7853973"/>
                <a:gd name="connsiteX23" fmla="*/ 2362200 w 7759700"/>
                <a:gd name="connsiteY23" fmla="*/ 1066800 h 7853973"/>
                <a:gd name="connsiteX24" fmla="*/ 2400300 w 7759700"/>
                <a:gd name="connsiteY24" fmla="*/ 1117600 h 7853973"/>
                <a:gd name="connsiteX25" fmla="*/ 2362200 w 7759700"/>
                <a:gd name="connsiteY25" fmla="*/ 1193800 h 7853973"/>
                <a:gd name="connsiteX26" fmla="*/ 2362200 w 7759700"/>
                <a:gd name="connsiteY26" fmla="*/ 1447800 h 7853973"/>
                <a:gd name="connsiteX27" fmla="*/ 2628900 w 7759700"/>
                <a:gd name="connsiteY27" fmla="*/ 1676400 h 7853973"/>
                <a:gd name="connsiteX28" fmla="*/ 3073400 w 7759700"/>
                <a:gd name="connsiteY28" fmla="*/ 1638300 h 7853973"/>
                <a:gd name="connsiteX29" fmla="*/ 2971800 w 7759700"/>
                <a:gd name="connsiteY29" fmla="*/ 1435100 h 7853973"/>
                <a:gd name="connsiteX30" fmla="*/ 2806700 w 7759700"/>
                <a:gd name="connsiteY30" fmla="*/ 1485900 h 7853973"/>
                <a:gd name="connsiteX31" fmla="*/ 2768600 w 7759700"/>
                <a:gd name="connsiteY31" fmla="*/ 1435100 h 7853973"/>
                <a:gd name="connsiteX32" fmla="*/ 2933700 w 7759700"/>
                <a:gd name="connsiteY32" fmla="*/ 1384300 h 7853973"/>
                <a:gd name="connsiteX33" fmla="*/ 2870200 w 7759700"/>
                <a:gd name="connsiteY33" fmla="*/ 1270000 h 7853973"/>
                <a:gd name="connsiteX34" fmla="*/ 2730500 w 7759700"/>
                <a:gd name="connsiteY34" fmla="*/ 1320800 h 7853973"/>
                <a:gd name="connsiteX35" fmla="*/ 2705100 w 7759700"/>
                <a:gd name="connsiteY35" fmla="*/ 1270000 h 7853973"/>
                <a:gd name="connsiteX36" fmla="*/ 2832100 w 7759700"/>
                <a:gd name="connsiteY36" fmla="*/ 1219200 h 7853973"/>
                <a:gd name="connsiteX37" fmla="*/ 2781300 w 7759700"/>
                <a:gd name="connsiteY37" fmla="*/ 1155700 h 7853973"/>
                <a:gd name="connsiteX38" fmla="*/ 2641600 w 7759700"/>
                <a:gd name="connsiteY38" fmla="*/ 1181100 h 7853973"/>
                <a:gd name="connsiteX39" fmla="*/ 2641600 w 7759700"/>
                <a:gd name="connsiteY39" fmla="*/ 1155700 h 7853973"/>
                <a:gd name="connsiteX40" fmla="*/ 2768600 w 7759700"/>
                <a:gd name="connsiteY40" fmla="*/ 1092200 h 7853973"/>
                <a:gd name="connsiteX41" fmla="*/ 2692400 w 7759700"/>
                <a:gd name="connsiteY41" fmla="*/ 1003300 h 7853973"/>
                <a:gd name="connsiteX42" fmla="*/ 2514600 w 7759700"/>
                <a:gd name="connsiteY42" fmla="*/ 1041400 h 7853973"/>
                <a:gd name="connsiteX43" fmla="*/ 2514600 w 7759700"/>
                <a:gd name="connsiteY43" fmla="*/ 1104900 h 7853973"/>
                <a:gd name="connsiteX44" fmla="*/ 2463800 w 7759700"/>
                <a:gd name="connsiteY44" fmla="*/ 1104900 h 7853973"/>
                <a:gd name="connsiteX45" fmla="*/ 2336800 w 7759700"/>
                <a:gd name="connsiteY45" fmla="*/ 1028700 h 7853973"/>
                <a:gd name="connsiteX46" fmla="*/ 2400300 w 7759700"/>
                <a:gd name="connsiteY46" fmla="*/ 952500 h 7853973"/>
                <a:gd name="connsiteX47" fmla="*/ 2463800 w 7759700"/>
                <a:gd name="connsiteY47" fmla="*/ 965200 h 7853973"/>
                <a:gd name="connsiteX48" fmla="*/ 2616200 w 7759700"/>
                <a:gd name="connsiteY48" fmla="*/ 876300 h 7853973"/>
                <a:gd name="connsiteX49" fmla="*/ 2590800 w 7759700"/>
                <a:gd name="connsiteY49" fmla="*/ 812800 h 7853973"/>
                <a:gd name="connsiteX50" fmla="*/ 2654300 w 7759700"/>
                <a:gd name="connsiteY50" fmla="*/ 787400 h 7853973"/>
                <a:gd name="connsiteX51" fmla="*/ 2692400 w 7759700"/>
                <a:gd name="connsiteY51" fmla="*/ 812800 h 7853973"/>
                <a:gd name="connsiteX52" fmla="*/ 2933700 w 7759700"/>
                <a:gd name="connsiteY52" fmla="*/ 812800 h 7853973"/>
                <a:gd name="connsiteX53" fmla="*/ 2908300 w 7759700"/>
                <a:gd name="connsiteY53" fmla="*/ 749300 h 7853973"/>
                <a:gd name="connsiteX54" fmla="*/ 2959100 w 7759700"/>
                <a:gd name="connsiteY54" fmla="*/ 660400 h 7853973"/>
                <a:gd name="connsiteX55" fmla="*/ 3048000 w 7759700"/>
                <a:gd name="connsiteY55" fmla="*/ 660400 h 7853973"/>
                <a:gd name="connsiteX56" fmla="*/ 3302000 w 7759700"/>
                <a:gd name="connsiteY56" fmla="*/ 635000 h 7853973"/>
                <a:gd name="connsiteX57" fmla="*/ 3454400 w 7759700"/>
                <a:gd name="connsiteY57" fmla="*/ 622300 h 7853973"/>
                <a:gd name="connsiteX58" fmla="*/ 3454400 w 7759700"/>
                <a:gd name="connsiteY58" fmla="*/ 622300 h 7853973"/>
                <a:gd name="connsiteX59" fmla="*/ 3454400 w 7759700"/>
                <a:gd name="connsiteY59" fmla="*/ 546100 h 7853973"/>
                <a:gd name="connsiteX60" fmla="*/ 3530600 w 7759700"/>
                <a:gd name="connsiteY60" fmla="*/ 546100 h 7853973"/>
                <a:gd name="connsiteX61" fmla="*/ 3517900 w 7759700"/>
                <a:gd name="connsiteY61" fmla="*/ 711200 h 7853973"/>
                <a:gd name="connsiteX62" fmla="*/ 3365500 w 7759700"/>
                <a:gd name="connsiteY62" fmla="*/ 723900 h 7853973"/>
                <a:gd name="connsiteX63" fmla="*/ 3187700 w 7759700"/>
                <a:gd name="connsiteY63" fmla="*/ 800100 h 7853973"/>
                <a:gd name="connsiteX64" fmla="*/ 3213100 w 7759700"/>
                <a:gd name="connsiteY64" fmla="*/ 1092200 h 7853973"/>
                <a:gd name="connsiteX65" fmla="*/ 3822700 w 7759700"/>
                <a:gd name="connsiteY65" fmla="*/ 1041400 h 7853973"/>
                <a:gd name="connsiteX66" fmla="*/ 3797300 w 7759700"/>
                <a:gd name="connsiteY66" fmla="*/ 901700 h 7853973"/>
                <a:gd name="connsiteX67" fmla="*/ 3657600 w 7759700"/>
                <a:gd name="connsiteY67" fmla="*/ 876300 h 7853973"/>
                <a:gd name="connsiteX68" fmla="*/ 3644900 w 7759700"/>
                <a:gd name="connsiteY68" fmla="*/ 838200 h 7853973"/>
                <a:gd name="connsiteX69" fmla="*/ 3797300 w 7759700"/>
                <a:gd name="connsiteY69" fmla="*/ 863600 h 7853973"/>
                <a:gd name="connsiteX70" fmla="*/ 3797300 w 7759700"/>
                <a:gd name="connsiteY70" fmla="*/ 749300 h 7853973"/>
                <a:gd name="connsiteX71" fmla="*/ 3568700 w 7759700"/>
                <a:gd name="connsiteY71" fmla="*/ 698500 h 7853973"/>
                <a:gd name="connsiteX72" fmla="*/ 3581400 w 7759700"/>
                <a:gd name="connsiteY72" fmla="*/ 609600 h 7853973"/>
                <a:gd name="connsiteX73" fmla="*/ 3759200 w 7759700"/>
                <a:gd name="connsiteY73" fmla="*/ 571500 h 7853973"/>
                <a:gd name="connsiteX74" fmla="*/ 3759200 w 7759700"/>
                <a:gd name="connsiteY74" fmla="*/ 444500 h 7853973"/>
                <a:gd name="connsiteX75" fmla="*/ 3733800 w 7759700"/>
                <a:gd name="connsiteY75" fmla="*/ 419100 h 7853973"/>
                <a:gd name="connsiteX76" fmla="*/ 3848100 w 7759700"/>
                <a:gd name="connsiteY76" fmla="*/ 355600 h 7853973"/>
                <a:gd name="connsiteX77" fmla="*/ 3860800 w 7759700"/>
                <a:gd name="connsiteY77" fmla="*/ 571500 h 7853973"/>
                <a:gd name="connsiteX78" fmla="*/ 4343400 w 7759700"/>
                <a:gd name="connsiteY78" fmla="*/ 571500 h 7853973"/>
                <a:gd name="connsiteX79" fmla="*/ 4330700 w 7759700"/>
                <a:gd name="connsiteY79" fmla="*/ 330200 h 7853973"/>
                <a:gd name="connsiteX80" fmla="*/ 4394200 w 7759700"/>
                <a:gd name="connsiteY80" fmla="*/ 330200 h 7853973"/>
                <a:gd name="connsiteX81" fmla="*/ 4419600 w 7759700"/>
                <a:gd name="connsiteY81" fmla="*/ 457200 h 7853973"/>
                <a:gd name="connsiteX82" fmla="*/ 4584700 w 7759700"/>
                <a:gd name="connsiteY82" fmla="*/ 444500 h 7853973"/>
                <a:gd name="connsiteX83" fmla="*/ 4686300 w 7759700"/>
                <a:gd name="connsiteY83" fmla="*/ 342900 h 7853973"/>
                <a:gd name="connsiteX84" fmla="*/ 4711700 w 7759700"/>
                <a:gd name="connsiteY84" fmla="*/ 647700 h 7853973"/>
                <a:gd name="connsiteX85" fmla="*/ 4864100 w 7759700"/>
                <a:gd name="connsiteY85" fmla="*/ 469900 h 7853973"/>
                <a:gd name="connsiteX86" fmla="*/ 5067300 w 7759700"/>
                <a:gd name="connsiteY86" fmla="*/ 596900 h 7853973"/>
                <a:gd name="connsiteX87" fmla="*/ 4876800 w 7759700"/>
                <a:gd name="connsiteY87" fmla="*/ 723900 h 7853973"/>
                <a:gd name="connsiteX88" fmla="*/ 5016500 w 7759700"/>
                <a:gd name="connsiteY88" fmla="*/ 889000 h 7853973"/>
                <a:gd name="connsiteX89" fmla="*/ 5156200 w 7759700"/>
                <a:gd name="connsiteY89" fmla="*/ 736600 h 7853973"/>
                <a:gd name="connsiteX90" fmla="*/ 5168900 w 7759700"/>
                <a:gd name="connsiteY90" fmla="*/ 762000 h 7853973"/>
                <a:gd name="connsiteX91" fmla="*/ 5105400 w 7759700"/>
                <a:gd name="connsiteY91" fmla="*/ 1016000 h 7853973"/>
                <a:gd name="connsiteX92" fmla="*/ 5181600 w 7759700"/>
                <a:gd name="connsiteY92" fmla="*/ 1054100 h 7853973"/>
                <a:gd name="connsiteX93" fmla="*/ 5181600 w 7759700"/>
                <a:gd name="connsiteY93" fmla="*/ 1054100 h 7853973"/>
                <a:gd name="connsiteX94" fmla="*/ 5257800 w 7759700"/>
                <a:gd name="connsiteY94" fmla="*/ 800100 h 7853973"/>
                <a:gd name="connsiteX95" fmla="*/ 5448300 w 7759700"/>
                <a:gd name="connsiteY95" fmla="*/ 825500 h 7853973"/>
                <a:gd name="connsiteX96" fmla="*/ 5549900 w 7759700"/>
                <a:gd name="connsiteY96" fmla="*/ 673100 h 7853973"/>
                <a:gd name="connsiteX97" fmla="*/ 5549900 w 7759700"/>
                <a:gd name="connsiteY97" fmla="*/ 673100 h 7853973"/>
                <a:gd name="connsiteX98" fmla="*/ 5689600 w 7759700"/>
                <a:gd name="connsiteY98" fmla="*/ 647700 h 7853973"/>
                <a:gd name="connsiteX99" fmla="*/ 5461000 w 7759700"/>
                <a:gd name="connsiteY99" fmla="*/ 965200 h 7853973"/>
                <a:gd name="connsiteX100" fmla="*/ 5194300 w 7759700"/>
                <a:gd name="connsiteY100" fmla="*/ 1054100 h 7853973"/>
                <a:gd name="connsiteX101" fmla="*/ 5219700 w 7759700"/>
                <a:gd name="connsiteY101" fmla="*/ 1130300 h 7853973"/>
                <a:gd name="connsiteX102" fmla="*/ 5549900 w 7759700"/>
                <a:gd name="connsiteY102" fmla="*/ 1041400 h 7853973"/>
                <a:gd name="connsiteX103" fmla="*/ 5740400 w 7759700"/>
                <a:gd name="connsiteY103" fmla="*/ 698500 h 7853973"/>
                <a:gd name="connsiteX104" fmla="*/ 5842000 w 7759700"/>
                <a:gd name="connsiteY104" fmla="*/ 850900 h 7853973"/>
                <a:gd name="connsiteX105" fmla="*/ 5981700 w 7759700"/>
                <a:gd name="connsiteY105" fmla="*/ 927100 h 7853973"/>
                <a:gd name="connsiteX106" fmla="*/ 6337300 w 7759700"/>
                <a:gd name="connsiteY106" fmla="*/ 787400 h 7853973"/>
                <a:gd name="connsiteX107" fmla="*/ 7099300 w 7759700"/>
                <a:gd name="connsiteY107" fmla="*/ 304800 h 7853973"/>
                <a:gd name="connsiteX108" fmla="*/ 7404100 w 7759700"/>
                <a:gd name="connsiteY108" fmla="*/ 266700 h 7853973"/>
                <a:gd name="connsiteX109" fmla="*/ 7645400 w 7759700"/>
                <a:gd name="connsiteY109" fmla="*/ 0 h 7853973"/>
                <a:gd name="connsiteX110" fmla="*/ 7759700 w 7759700"/>
                <a:gd name="connsiteY110" fmla="*/ 0 h 7853973"/>
                <a:gd name="connsiteX111" fmla="*/ 7620000 w 7759700"/>
                <a:gd name="connsiteY111" fmla="*/ 38100 h 7853973"/>
                <a:gd name="connsiteX112" fmla="*/ 7442200 w 7759700"/>
                <a:gd name="connsiteY112" fmla="*/ 266700 h 7853973"/>
                <a:gd name="connsiteX113" fmla="*/ 7061200 w 7759700"/>
                <a:gd name="connsiteY113" fmla="*/ 368300 h 7853973"/>
                <a:gd name="connsiteX114" fmla="*/ 6807200 w 7759700"/>
                <a:gd name="connsiteY114" fmla="*/ 584200 h 7853973"/>
                <a:gd name="connsiteX115" fmla="*/ 6540500 w 7759700"/>
                <a:gd name="connsiteY115" fmla="*/ 762000 h 7853973"/>
                <a:gd name="connsiteX116" fmla="*/ 6210300 w 7759700"/>
                <a:gd name="connsiteY116" fmla="*/ 965200 h 7853973"/>
                <a:gd name="connsiteX117" fmla="*/ 5778500 w 7759700"/>
                <a:gd name="connsiteY117" fmla="*/ 1155700 h 7853973"/>
                <a:gd name="connsiteX118" fmla="*/ 5829300 w 7759700"/>
                <a:gd name="connsiteY118" fmla="*/ 1244600 h 7853973"/>
                <a:gd name="connsiteX119" fmla="*/ 6096000 w 7759700"/>
                <a:gd name="connsiteY119" fmla="*/ 1117600 h 7853973"/>
                <a:gd name="connsiteX120" fmla="*/ 6083300 w 7759700"/>
                <a:gd name="connsiteY120" fmla="*/ 1168400 h 7853973"/>
                <a:gd name="connsiteX121" fmla="*/ 5905500 w 7759700"/>
                <a:gd name="connsiteY121" fmla="*/ 1282700 h 7853973"/>
                <a:gd name="connsiteX122" fmla="*/ 5905500 w 7759700"/>
                <a:gd name="connsiteY122" fmla="*/ 1371600 h 7853973"/>
                <a:gd name="connsiteX123" fmla="*/ 5892800 w 7759700"/>
                <a:gd name="connsiteY123" fmla="*/ 1473200 h 7853973"/>
                <a:gd name="connsiteX124" fmla="*/ 5753100 w 7759700"/>
                <a:gd name="connsiteY124" fmla="*/ 1498600 h 7853973"/>
                <a:gd name="connsiteX125" fmla="*/ 5816600 w 7759700"/>
                <a:gd name="connsiteY125" fmla="*/ 1320800 h 7853973"/>
                <a:gd name="connsiteX126" fmla="*/ 5702300 w 7759700"/>
                <a:gd name="connsiteY126" fmla="*/ 1219200 h 7853973"/>
                <a:gd name="connsiteX127" fmla="*/ 5448300 w 7759700"/>
                <a:gd name="connsiteY127" fmla="*/ 1295400 h 7853973"/>
                <a:gd name="connsiteX128" fmla="*/ 5422900 w 7759700"/>
                <a:gd name="connsiteY128" fmla="*/ 1397000 h 7853973"/>
                <a:gd name="connsiteX129" fmla="*/ 5651500 w 7759700"/>
                <a:gd name="connsiteY129" fmla="*/ 1460500 h 7853973"/>
                <a:gd name="connsiteX130" fmla="*/ 5562600 w 7759700"/>
                <a:gd name="connsiteY130" fmla="*/ 1524000 h 7853973"/>
                <a:gd name="connsiteX131" fmla="*/ 5283200 w 7759700"/>
                <a:gd name="connsiteY131" fmla="*/ 1460500 h 7853973"/>
                <a:gd name="connsiteX132" fmla="*/ 5168900 w 7759700"/>
                <a:gd name="connsiteY132" fmla="*/ 1574800 h 7853973"/>
                <a:gd name="connsiteX133" fmla="*/ 5270500 w 7759700"/>
                <a:gd name="connsiteY133" fmla="*/ 1778000 h 7853973"/>
                <a:gd name="connsiteX134" fmla="*/ 5511800 w 7759700"/>
                <a:gd name="connsiteY134" fmla="*/ 1790700 h 7853973"/>
                <a:gd name="connsiteX135" fmla="*/ 5689600 w 7759700"/>
                <a:gd name="connsiteY135" fmla="*/ 1574800 h 7853973"/>
                <a:gd name="connsiteX136" fmla="*/ 5600700 w 7759700"/>
                <a:gd name="connsiteY136" fmla="*/ 1549400 h 7853973"/>
                <a:gd name="connsiteX137" fmla="*/ 5664200 w 7759700"/>
                <a:gd name="connsiteY137" fmla="*/ 1473200 h 7853973"/>
                <a:gd name="connsiteX138" fmla="*/ 5753100 w 7759700"/>
                <a:gd name="connsiteY138" fmla="*/ 1549400 h 7853973"/>
                <a:gd name="connsiteX139" fmla="*/ 5892800 w 7759700"/>
                <a:gd name="connsiteY139" fmla="*/ 1524000 h 7853973"/>
                <a:gd name="connsiteX140" fmla="*/ 6096000 w 7759700"/>
                <a:gd name="connsiteY140" fmla="*/ 1498600 h 7853973"/>
                <a:gd name="connsiteX141" fmla="*/ 6324600 w 7759700"/>
                <a:gd name="connsiteY141" fmla="*/ 1257300 h 7853973"/>
                <a:gd name="connsiteX142" fmla="*/ 6515100 w 7759700"/>
                <a:gd name="connsiteY142" fmla="*/ 1130300 h 7853973"/>
                <a:gd name="connsiteX143" fmla="*/ 6692900 w 7759700"/>
                <a:gd name="connsiteY143" fmla="*/ 1104900 h 7853973"/>
                <a:gd name="connsiteX144" fmla="*/ 6502400 w 7759700"/>
                <a:gd name="connsiteY144" fmla="*/ 1181100 h 7853973"/>
                <a:gd name="connsiteX145" fmla="*/ 6438900 w 7759700"/>
                <a:gd name="connsiteY145" fmla="*/ 1308100 h 7853973"/>
                <a:gd name="connsiteX146" fmla="*/ 6286500 w 7759700"/>
                <a:gd name="connsiteY146" fmla="*/ 1409700 h 7853973"/>
                <a:gd name="connsiteX147" fmla="*/ 6108700 w 7759700"/>
                <a:gd name="connsiteY147" fmla="*/ 1587500 h 7853973"/>
                <a:gd name="connsiteX148" fmla="*/ 6096000 w 7759700"/>
                <a:gd name="connsiteY148" fmla="*/ 1676400 h 7853973"/>
                <a:gd name="connsiteX149" fmla="*/ 6235700 w 7759700"/>
                <a:gd name="connsiteY149" fmla="*/ 1651000 h 7853973"/>
                <a:gd name="connsiteX150" fmla="*/ 6362700 w 7759700"/>
                <a:gd name="connsiteY150" fmla="*/ 1714500 h 7853973"/>
                <a:gd name="connsiteX151" fmla="*/ 6464300 w 7759700"/>
                <a:gd name="connsiteY151" fmla="*/ 1905000 h 7853973"/>
                <a:gd name="connsiteX152" fmla="*/ 6477000 w 7759700"/>
                <a:gd name="connsiteY152" fmla="*/ 2133600 h 7853973"/>
                <a:gd name="connsiteX153" fmla="*/ 6388100 w 7759700"/>
                <a:gd name="connsiteY153" fmla="*/ 2260600 h 7853973"/>
                <a:gd name="connsiteX154" fmla="*/ 6362700 w 7759700"/>
                <a:gd name="connsiteY154" fmla="*/ 2019300 h 7853973"/>
                <a:gd name="connsiteX155" fmla="*/ 6299200 w 7759700"/>
                <a:gd name="connsiteY155" fmla="*/ 1828800 h 7853973"/>
                <a:gd name="connsiteX156" fmla="*/ 6146800 w 7759700"/>
                <a:gd name="connsiteY156" fmla="*/ 1790700 h 7853973"/>
                <a:gd name="connsiteX157" fmla="*/ 5981700 w 7759700"/>
                <a:gd name="connsiteY157" fmla="*/ 1803400 h 7853973"/>
                <a:gd name="connsiteX158" fmla="*/ 5905500 w 7759700"/>
                <a:gd name="connsiteY158" fmla="*/ 1765300 h 7853973"/>
                <a:gd name="connsiteX159" fmla="*/ 5575300 w 7759700"/>
                <a:gd name="connsiteY159" fmla="*/ 1905000 h 7853973"/>
                <a:gd name="connsiteX160" fmla="*/ 5626100 w 7759700"/>
                <a:gd name="connsiteY160" fmla="*/ 2044700 h 7853973"/>
                <a:gd name="connsiteX161" fmla="*/ 5664200 w 7759700"/>
                <a:gd name="connsiteY161" fmla="*/ 2032000 h 7853973"/>
                <a:gd name="connsiteX162" fmla="*/ 5842000 w 7759700"/>
                <a:gd name="connsiteY162" fmla="*/ 1943100 h 7853973"/>
                <a:gd name="connsiteX163" fmla="*/ 5867400 w 7759700"/>
                <a:gd name="connsiteY163" fmla="*/ 1968500 h 7853973"/>
                <a:gd name="connsiteX164" fmla="*/ 5753100 w 7759700"/>
                <a:gd name="connsiteY164" fmla="*/ 2070100 h 7853973"/>
                <a:gd name="connsiteX165" fmla="*/ 5803900 w 7759700"/>
                <a:gd name="connsiteY165" fmla="*/ 2146300 h 7853973"/>
                <a:gd name="connsiteX166" fmla="*/ 5969000 w 7759700"/>
                <a:gd name="connsiteY166" fmla="*/ 2133600 h 7853973"/>
                <a:gd name="connsiteX167" fmla="*/ 6007100 w 7759700"/>
                <a:gd name="connsiteY167" fmla="*/ 2222500 h 7853973"/>
                <a:gd name="connsiteX168" fmla="*/ 6197600 w 7759700"/>
                <a:gd name="connsiteY168" fmla="*/ 2184400 h 7853973"/>
                <a:gd name="connsiteX169" fmla="*/ 6159500 w 7759700"/>
                <a:gd name="connsiteY169" fmla="*/ 2336800 h 7853973"/>
                <a:gd name="connsiteX170" fmla="*/ 6096000 w 7759700"/>
                <a:gd name="connsiteY170" fmla="*/ 2374900 h 7853973"/>
                <a:gd name="connsiteX171" fmla="*/ 6070600 w 7759700"/>
                <a:gd name="connsiteY171" fmla="*/ 2298700 h 7853973"/>
                <a:gd name="connsiteX172" fmla="*/ 5600700 w 7759700"/>
                <a:gd name="connsiteY172" fmla="*/ 2247900 h 7853973"/>
                <a:gd name="connsiteX173" fmla="*/ 5715000 w 7759700"/>
                <a:gd name="connsiteY173" fmla="*/ 2413000 h 7853973"/>
                <a:gd name="connsiteX174" fmla="*/ 6337300 w 7759700"/>
                <a:gd name="connsiteY174" fmla="*/ 2413000 h 7853973"/>
                <a:gd name="connsiteX175" fmla="*/ 6985000 w 7759700"/>
                <a:gd name="connsiteY175" fmla="*/ 2667000 h 7853973"/>
                <a:gd name="connsiteX176" fmla="*/ 6413500 w 7759700"/>
                <a:gd name="connsiteY176" fmla="*/ 2514600 h 7853973"/>
                <a:gd name="connsiteX177" fmla="*/ 6248400 w 7759700"/>
                <a:gd name="connsiteY177" fmla="*/ 2527300 h 7853973"/>
                <a:gd name="connsiteX178" fmla="*/ 6375400 w 7759700"/>
                <a:gd name="connsiteY178" fmla="*/ 2616200 h 7853973"/>
                <a:gd name="connsiteX179" fmla="*/ 6350000 w 7759700"/>
                <a:gd name="connsiteY179" fmla="*/ 2717800 h 7853973"/>
                <a:gd name="connsiteX180" fmla="*/ 6032500 w 7759700"/>
                <a:gd name="connsiteY180" fmla="*/ 2552700 h 7853973"/>
                <a:gd name="connsiteX181" fmla="*/ 6070600 w 7759700"/>
                <a:gd name="connsiteY181" fmla="*/ 2794000 h 7853973"/>
                <a:gd name="connsiteX182" fmla="*/ 6273800 w 7759700"/>
                <a:gd name="connsiteY182" fmla="*/ 2844800 h 7853973"/>
                <a:gd name="connsiteX183" fmla="*/ 6540500 w 7759700"/>
                <a:gd name="connsiteY183" fmla="*/ 2844800 h 7853973"/>
                <a:gd name="connsiteX184" fmla="*/ 6629400 w 7759700"/>
                <a:gd name="connsiteY184" fmla="*/ 2857500 h 7853973"/>
                <a:gd name="connsiteX185" fmla="*/ 6591300 w 7759700"/>
                <a:gd name="connsiteY185" fmla="*/ 2933700 h 7853973"/>
                <a:gd name="connsiteX186" fmla="*/ 6426200 w 7759700"/>
                <a:gd name="connsiteY186" fmla="*/ 2984500 h 7853973"/>
                <a:gd name="connsiteX187" fmla="*/ 6489700 w 7759700"/>
                <a:gd name="connsiteY187" fmla="*/ 3111500 h 7853973"/>
                <a:gd name="connsiteX188" fmla="*/ 6451600 w 7759700"/>
                <a:gd name="connsiteY188" fmla="*/ 3238500 h 7853973"/>
                <a:gd name="connsiteX189" fmla="*/ 6540500 w 7759700"/>
                <a:gd name="connsiteY189" fmla="*/ 3302000 h 7853973"/>
                <a:gd name="connsiteX190" fmla="*/ 6464300 w 7759700"/>
                <a:gd name="connsiteY190" fmla="*/ 3327400 h 7853973"/>
                <a:gd name="connsiteX191" fmla="*/ 6362700 w 7759700"/>
                <a:gd name="connsiteY191" fmla="*/ 3289300 h 7853973"/>
                <a:gd name="connsiteX192" fmla="*/ 6324600 w 7759700"/>
                <a:gd name="connsiteY192" fmla="*/ 2984500 h 7853973"/>
                <a:gd name="connsiteX193" fmla="*/ 6070600 w 7759700"/>
                <a:gd name="connsiteY193" fmla="*/ 2908300 h 7853973"/>
                <a:gd name="connsiteX194" fmla="*/ 6146800 w 7759700"/>
                <a:gd name="connsiteY194" fmla="*/ 3251200 h 7853973"/>
                <a:gd name="connsiteX195" fmla="*/ 5969000 w 7759700"/>
                <a:gd name="connsiteY195" fmla="*/ 3263900 h 7853973"/>
                <a:gd name="connsiteX196" fmla="*/ 5892800 w 7759700"/>
                <a:gd name="connsiteY196" fmla="*/ 2781300 h 7853973"/>
                <a:gd name="connsiteX197" fmla="*/ 5689600 w 7759700"/>
                <a:gd name="connsiteY197" fmla="*/ 2679700 h 7853973"/>
                <a:gd name="connsiteX198" fmla="*/ 5791200 w 7759700"/>
                <a:gd name="connsiteY198" fmla="*/ 3441700 h 7853973"/>
                <a:gd name="connsiteX199" fmla="*/ 6070600 w 7759700"/>
                <a:gd name="connsiteY199" fmla="*/ 3429000 h 7853973"/>
                <a:gd name="connsiteX200" fmla="*/ 6388100 w 7759700"/>
                <a:gd name="connsiteY200" fmla="*/ 3479800 h 7853973"/>
                <a:gd name="connsiteX201" fmla="*/ 6324600 w 7759700"/>
                <a:gd name="connsiteY201" fmla="*/ 3606800 h 7853973"/>
                <a:gd name="connsiteX202" fmla="*/ 6159500 w 7759700"/>
                <a:gd name="connsiteY202" fmla="*/ 3581400 h 7853973"/>
                <a:gd name="connsiteX203" fmla="*/ 6007100 w 7759700"/>
                <a:gd name="connsiteY203" fmla="*/ 3886200 h 7853973"/>
                <a:gd name="connsiteX204" fmla="*/ 5829300 w 7759700"/>
                <a:gd name="connsiteY204" fmla="*/ 3822700 h 7853973"/>
                <a:gd name="connsiteX205" fmla="*/ 5905500 w 7759700"/>
                <a:gd name="connsiteY205" fmla="*/ 3657600 h 7853973"/>
                <a:gd name="connsiteX206" fmla="*/ 5791200 w 7759700"/>
                <a:gd name="connsiteY206" fmla="*/ 3568700 h 7853973"/>
                <a:gd name="connsiteX207" fmla="*/ 5600700 w 7759700"/>
                <a:gd name="connsiteY207" fmla="*/ 3898900 h 7853973"/>
                <a:gd name="connsiteX208" fmla="*/ 5727700 w 7759700"/>
                <a:gd name="connsiteY208" fmla="*/ 4000500 h 7853973"/>
                <a:gd name="connsiteX209" fmla="*/ 5994400 w 7759700"/>
                <a:gd name="connsiteY209" fmla="*/ 4165600 h 7853973"/>
                <a:gd name="connsiteX210" fmla="*/ 5943600 w 7759700"/>
                <a:gd name="connsiteY210" fmla="*/ 4241800 h 7853973"/>
                <a:gd name="connsiteX211" fmla="*/ 5829300 w 7759700"/>
                <a:gd name="connsiteY211" fmla="*/ 4203700 h 7853973"/>
                <a:gd name="connsiteX212" fmla="*/ 5676900 w 7759700"/>
                <a:gd name="connsiteY212" fmla="*/ 4305300 h 7853973"/>
                <a:gd name="connsiteX213" fmla="*/ 5613400 w 7759700"/>
                <a:gd name="connsiteY213" fmla="*/ 4267200 h 7853973"/>
                <a:gd name="connsiteX214" fmla="*/ 5664200 w 7759700"/>
                <a:gd name="connsiteY214" fmla="*/ 4114800 h 7853973"/>
                <a:gd name="connsiteX215" fmla="*/ 5537200 w 7759700"/>
                <a:gd name="connsiteY215" fmla="*/ 4000500 h 7853973"/>
                <a:gd name="connsiteX216" fmla="*/ 5461000 w 7759700"/>
                <a:gd name="connsiteY216" fmla="*/ 4178300 h 7853973"/>
                <a:gd name="connsiteX217" fmla="*/ 5613400 w 7759700"/>
                <a:gd name="connsiteY217" fmla="*/ 4356100 h 7853973"/>
                <a:gd name="connsiteX218" fmla="*/ 5448300 w 7759700"/>
                <a:gd name="connsiteY218" fmla="*/ 4483100 h 7853973"/>
                <a:gd name="connsiteX219" fmla="*/ 5346700 w 7759700"/>
                <a:gd name="connsiteY219" fmla="*/ 4406900 h 7853973"/>
                <a:gd name="connsiteX220" fmla="*/ 5410200 w 7759700"/>
                <a:gd name="connsiteY220" fmla="*/ 4305300 h 7853973"/>
                <a:gd name="connsiteX221" fmla="*/ 5295900 w 7759700"/>
                <a:gd name="connsiteY221" fmla="*/ 4013200 h 7853973"/>
                <a:gd name="connsiteX222" fmla="*/ 5080000 w 7759700"/>
                <a:gd name="connsiteY222" fmla="*/ 4305300 h 7853973"/>
                <a:gd name="connsiteX223" fmla="*/ 5410200 w 7759700"/>
                <a:gd name="connsiteY223" fmla="*/ 4559300 h 7853973"/>
                <a:gd name="connsiteX224" fmla="*/ 5334000 w 7759700"/>
                <a:gd name="connsiteY224" fmla="*/ 4610100 h 7853973"/>
                <a:gd name="connsiteX225" fmla="*/ 5194300 w 7759700"/>
                <a:gd name="connsiteY225" fmla="*/ 4495800 h 7853973"/>
                <a:gd name="connsiteX226" fmla="*/ 5143500 w 7759700"/>
                <a:gd name="connsiteY226" fmla="*/ 4660900 h 7853973"/>
                <a:gd name="connsiteX227" fmla="*/ 5156200 w 7759700"/>
                <a:gd name="connsiteY227" fmla="*/ 4800600 h 7853973"/>
                <a:gd name="connsiteX228" fmla="*/ 5232400 w 7759700"/>
                <a:gd name="connsiteY228" fmla="*/ 4914900 h 7853973"/>
                <a:gd name="connsiteX229" fmla="*/ 5219700 w 7759700"/>
                <a:gd name="connsiteY229" fmla="*/ 5105400 h 7853973"/>
                <a:gd name="connsiteX230" fmla="*/ 5092700 w 7759700"/>
                <a:gd name="connsiteY230" fmla="*/ 5016500 h 7853973"/>
                <a:gd name="connsiteX231" fmla="*/ 5029200 w 7759700"/>
                <a:gd name="connsiteY231" fmla="*/ 5054600 h 7853973"/>
                <a:gd name="connsiteX232" fmla="*/ 5130800 w 7759700"/>
                <a:gd name="connsiteY232" fmla="*/ 5194300 h 7853973"/>
                <a:gd name="connsiteX233" fmla="*/ 5041900 w 7759700"/>
                <a:gd name="connsiteY233" fmla="*/ 5232400 h 7853973"/>
                <a:gd name="connsiteX234" fmla="*/ 4914900 w 7759700"/>
                <a:gd name="connsiteY234" fmla="*/ 5041900 h 7853973"/>
                <a:gd name="connsiteX235" fmla="*/ 4826000 w 7759700"/>
                <a:gd name="connsiteY235" fmla="*/ 5295900 h 7853973"/>
                <a:gd name="connsiteX236" fmla="*/ 4953000 w 7759700"/>
                <a:gd name="connsiteY236" fmla="*/ 5410200 h 7853973"/>
                <a:gd name="connsiteX237" fmla="*/ 4813300 w 7759700"/>
                <a:gd name="connsiteY237" fmla="*/ 5651500 h 7853973"/>
                <a:gd name="connsiteX238" fmla="*/ 4673600 w 7759700"/>
                <a:gd name="connsiteY238" fmla="*/ 5626100 h 7853973"/>
                <a:gd name="connsiteX239" fmla="*/ 4775200 w 7759700"/>
                <a:gd name="connsiteY239" fmla="*/ 5461000 h 7853973"/>
                <a:gd name="connsiteX240" fmla="*/ 4686300 w 7759700"/>
                <a:gd name="connsiteY240" fmla="*/ 5308600 h 7853973"/>
                <a:gd name="connsiteX241" fmla="*/ 4470400 w 7759700"/>
                <a:gd name="connsiteY241" fmla="*/ 5613400 h 7853973"/>
                <a:gd name="connsiteX242" fmla="*/ 4610100 w 7759700"/>
                <a:gd name="connsiteY242" fmla="*/ 5727700 h 7853973"/>
                <a:gd name="connsiteX243" fmla="*/ 4521200 w 7759700"/>
                <a:gd name="connsiteY243" fmla="*/ 5930900 h 7853973"/>
                <a:gd name="connsiteX244" fmla="*/ 4419600 w 7759700"/>
                <a:gd name="connsiteY244" fmla="*/ 5854700 h 7853973"/>
                <a:gd name="connsiteX245" fmla="*/ 4343400 w 7759700"/>
                <a:gd name="connsiteY245" fmla="*/ 5943600 h 7853973"/>
                <a:gd name="connsiteX246" fmla="*/ 4381500 w 7759700"/>
                <a:gd name="connsiteY246" fmla="*/ 5981700 h 7853973"/>
                <a:gd name="connsiteX247" fmla="*/ 4419600 w 7759700"/>
                <a:gd name="connsiteY247" fmla="*/ 5969000 h 7853973"/>
                <a:gd name="connsiteX248" fmla="*/ 4445000 w 7759700"/>
                <a:gd name="connsiteY248" fmla="*/ 6019800 h 7853973"/>
                <a:gd name="connsiteX249" fmla="*/ 4381500 w 7759700"/>
                <a:gd name="connsiteY249" fmla="*/ 6096000 h 7853973"/>
                <a:gd name="connsiteX250" fmla="*/ 4330700 w 7759700"/>
                <a:gd name="connsiteY250" fmla="*/ 6083300 h 7853973"/>
                <a:gd name="connsiteX251" fmla="*/ 4368800 w 7759700"/>
                <a:gd name="connsiteY251" fmla="*/ 6032500 h 7853973"/>
                <a:gd name="connsiteX252" fmla="*/ 4318000 w 7759700"/>
                <a:gd name="connsiteY252" fmla="*/ 5994400 h 7853973"/>
                <a:gd name="connsiteX253" fmla="*/ 4216400 w 7759700"/>
                <a:gd name="connsiteY253" fmla="*/ 6096000 h 7853973"/>
                <a:gd name="connsiteX254" fmla="*/ 4318000 w 7759700"/>
                <a:gd name="connsiteY254" fmla="*/ 6159500 h 7853973"/>
                <a:gd name="connsiteX255" fmla="*/ 4140200 w 7759700"/>
                <a:gd name="connsiteY255" fmla="*/ 6235700 h 7853973"/>
                <a:gd name="connsiteX256" fmla="*/ 4038600 w 7759700"/>
                <a:gd name="connsiteY256" fmla="*/ 6235700 h 7853973"/>
                <a:gd name="connsiteX257" fmla="*/ 3949700 w 7759700"/>
                <a:gd name="connsiteY257" fmla="*/ 6299200 h 7853973"/>
                <a:gd name="connsiteX258" fmla="*/ 3289300 w 7759700"/>
                <a:gd name="connsiteY258" fmla="*/ 5715000 h 7853973"/>
                <a:gd name="connsiteX259" fmla="*/ 3213100 w 7759700"/>
                <a:gd name="connsiteY259" fmla="*/ 5715000 h 7853973"/>
                <a:gd name="connsiteX260" fmla="*/ 2895600 w 7759700"/>
                <a:gd name="connsiteY260" fmla="*/ 5969000 h 7853973"/>
                <a:gd name="connsiteX261" fmla="*/ 2870200 w 7759700"/>
                <a:gd name="connsiteY261" fmla="*/ 5930900 h 7853973"/>
                <a:gd name="connsiteX262" fmla="*/ 3213100 w 7759700"/>
                <a:gd name="connsiteY262" fmla="*/ 5664200 h 7853973"/>
                <a:gd name="connsiteX263" fmla="*/ 3048000 w 7759700"/>
                <a:gd name="connsiteY263" fmla="*/ 5511800 h 7853973"/>
                <a:gd name="connsiteX264" fmla="*/ 2400300 w 7759700"/>
                <a:gd name="connsiteY264" fmla="*/ 6019800 h 7853973"/>
                <a:gd name="connsiteX265" fmla="*/ 2489200 w 7759700"/>
                <a:gd name="connsiteY265" fmla="*/ 6096000 h 7853973"/>
                <a:gd name="connsiteX266" fmla="*/ 2692400 w 7759700"/>
                <a:gd name="connsiteY266" fmla="*/ 5943600 h 7853973"/>
                <a:gd name="connsiteX267" fmla="*/ 2743200 w 7759700"/>
                <a:gd name="connsiteY267" fmla="*/ 6007100 h 7853973"/>
                <a:gd name="connsiteX268" fmla="*/ 2832100 w 7759700"/>
                <a:gd name="connsiteY268" fmla="*/ 5969000 h 7853973"/>
                <a:gd name="connsiteX269" fmla="*/ 2857500 w 7759700"/>
                <a:gd name="connsiteY269" fmla="*/ 6007100 h 7853973"/>
                <a:gd name="connsiteX270" fmla="*/ 2679700 w 7759700"/>
                <a:gd name="connsiteY270" fmla="*/ 6146800 h 7853973"/>
                <a:gd name="connsiteX271" fmla="*/ 2819400 w 7759700"/>
                <a:gd name="connsiteY271" fmla="*/ 6311900 h 7853973"/>
                <a:gd name="connsiteX272" fmla="*/ 3397250 w 7759700"/>
                <a:gd name="connsiteY272" fmla="*/ 5848350 h 7853973"/>
                <a:gd name="connsiteX273" fmla="*/ 3956050 w 7759700"/>
                <a:gd name="connsiteY273" fmla="*/ 6330950 h 7853973"/>
                <a:gd name="connsiteX274" fmla="*/ 3905250 w 7759700"/>
                <a:gd name="connsiteY274" fmla="*/ 6445250 h 7853973"/>
                <a:gd name="connsiteX275" fmla="*/ 3387725 w 7759700"/>
                <a:gd name="connsiteY275" fmla="*/ 6985000 h 7853973"/>
                <a:gd name="connsiteX276" fmla="*/ 3298825 w 7759700"/>
                <a:gd name="connsiteY276" fmla="*/ 6978649 h 7853973"/>
                <a:gd name="connsiteX277" fmla="*/ 3130550 w 7759700"/>
                <a:gd name="connsiteY277" fmla="*/ 7127874 h 7853973"/>
                <a:gd name="connsiteX278" fmla="*/ 2921000 w 7759700"/>
                <a:gd name="connsiteY278" fmla="*/ 7372349 h 7853973"/>
                <a:gd name="connsiteX279" fmla="*/ 2682875 w 7759700"/>
                <a:gd name="connsiteY279" fmla="*/ 7670799 h 7853973"/>
                <a:gd name="connsiteX280" fmla="*/ 2428875 w 7759700"/>
                <a:gd name="connsiteY280" fmla="*/ 7740648 h 7853973"/>
                <a:gd name="connsiteX281" fmla="*/ 2225675 w 7759700"/>
                <a:gd name="connsiteY281" fmla="*/ 7845423 h 7853973"/>
                <a:gd name="connsiteX282" fmla="*/ 1930400 w 7759700"/>
                <a:gd name="connsiteY282" fmla="*/ 7848597 h 7853973"/>
                <a:gd name="connsiteX0" fmla="*/ 0 w 7759700"/>
                <a:gd name="connsiteY0" fmla="*/ 2133600 h 7853973"/>
                <a:gd name="connsiteX1" fmla="*/ 279400 w 7759700"/>
                <a:gd name="connsiteY1" fmla="*/ 2070100 h 7853973"/>
                <a:gd name="connsiteX2" fmla="*/ 317500 w 7759700"/>
                <a:gd name="connsiteY2" fmla="*/ 2032000 h 7853973"/>
                <a:gd name="connsiteX3" fmla="*/ 711200 w 7759700"/>
                <a:gd name="connsiteY3" fmla="*/ 1943100 h 7853973"/>
                <a:gd name="connsiteX4" fmla="*/ 850900 w 7759700"/>
                <a:gd name="connsiteY4" fmla="*/ 1828800 h 7853973"/>
                <a:gd name="connsiteX5" fmla="*/ 1257300 w 7759700"/>
                <a:gd name="connsiteY5" fmla="*/ 1854200 h 7853973"/>
                <a:gd name="connsiteX6" fmla="*/ 1511300 w 7759700"/>
                <a:gd name="connsiteY6" fmla="*/ 1714500 h 7853973"/>
                <a:gd name="connsiteX7" fmla="*/ 1511300 w 7759700"/>
                <a:gd name="connsiteY7" fmla="*/ 1714500 h 7853973"/>
                <a:gd name="connsiteX8" fmla="*/ 1676400 w 7759700"/>
                <a:gd name="connsiteY8" fmla="*/ 1701800 h 7853973"/>
                <a:gd name="connsiteX9" fmla="*/ 2006600 w 7759700"/>
                <a:gd name="connsiteY9" fmla="*/ 1651000 h 7853973"/>
                <a:gd name="connsiteX10" fmla="*/ 2095500 w 7759700"/>
                <a:gd name="connsiteY10" fmla="*/ 1612900 h 7853973"/>
                <a:gd name="connsiteX11" fmla="*/ 2095500 w 7759700"/>
                <a:gd name="connsiteY11" fmla="*/ 1562100 h 7853973"/>
                <a:gd name="connsiteX12" fmla="*/ 2057400 w 7759700"/>
                <a:gd name="connsiteY12" fmla="*/ 1562100 h 7853973"/>
                <a:gd name="connsiteX13" fmla="*/ 1993900 w 7759700"/>
                <a:gd name="connsiteY13" fmla="*/ 1435100 h 7853973"/>
                <a:gd name="connsiteX14" fmla="*/ 2133600 w 7759700"/>
                <a:gd name="connsiteY14" fmla="*/ 1333500 h 7853973"/>
                <a:gd name="connsiteX15" fmla="*/ 2070100 w 7759700"/>
                <a:gd name="connsiteY15" fmla="*/ 1320800 h 7853973"/>
                <a:gd name="connsiteX16" fmla="*/ 1981200 w 7759700"/>
                <a:gd name="connsiteY16" fmla="*/ 1320800 h 7853973"/>
                <a:gd name="connsiteX17" fmla="*/ 1968500 w 7759700"/>
                <a:gd name="connsiteY17" fmla="*/ 1244600 h 7853973"/>
                <a:gd name="connsiteX18" fmla="*/ 2120900 w 7759700"/>
                <a:gd name="connsiteY18" fmla="*/ 1244600 h 7853973"/>
                <a:gd name="connsiteX19" fmla="*/ 2171700 w 7759700"/>
                <a:gd name="connsiteY19" fmla="*/ 1219200 h 7853973"/>
                <a:gd name="connsiteX20" fmla="*/ 2108200 w 7759700"/>
                <a:gd name="connsiteY20" fmla="*/ 1130300 h 7853973"/>
                <a:gd name="connsiteX21" fmla="*/ 2120900 w 7759700"/>
                <a:gd name="connsiteY21" fmla="*/ 1066800 h 7853973"/>
                <a:gd name="connsiteX22" fmla="*/ 2222500 w 7759700"/>
                <a:gd name="connsiteY22" fmla="*/ 1016000 h 7853973"/>
                <a:gd name="connsiteX23" fmla="*/ 2362200 w 7759700"/>
                <a:gd name="connsiteY23" fmla="*/ 1066800 h 7853973"/>
                <a:gd name="connsiteX24" fmla="*/ 2400300 w 7759700"/>
                <a:gd name="connsiteY24" fmla="*/ 1117600 h 7853973"/>
                <a:gd name="connsiteX25" fmla="*/ 2362200 w 7759700"/>
                <a:gd name="connsiteY25" fmla="*/ 1193800 h 7853973"/>
                <a:gd name="connsiteX26" fmla="*/ 2362200 w 7759700"/>
                <a:gd name="connsiteY26" fmla="*/ 1447800 h 7853973"/>
                <a:gd name="connsiteX27" fmla="*/ 2628900 w 7759700"/>
                <a:gd name="connsiteY27" fmla="*/ 1676400 h 7853973"/>
                <a:gd name="connsiteX28" fmla="*/ 3073400 w 7759700"/>
                <a:gd name="connsiteY28" fmla="*/ 1638300 h 7853973"/>
                <a:gd name="connsiteX29" fmla="*/ 2971800 w 7759700"/>
                <a:gd name="connsiteY29" fmla="*/ 1435100 h 7853973"/>
                <a:gd name="connsiteX30" fmla="*/ 2806700 w 7759700"/>
                <a:gd name="connsiteY30" fmla="*/ 1485900 h 7853973"/>
                <a:gd name="connsiteX31" fmla="*/ 2768600 w 7759700"/>
                <a:gd name="connsiteY31" fmla="*/ 1435100 h 7853973"/>
                <a:gd name="connsiteX32" fmla="*/ 2933700 w 7759700"/>
                <a:gd name="connsiteY32" fmla="*/ 1384300 h 7853973"/>
                <a:gd name="connsiteX33" fmla="*/ 2870200 w 7759700"/>
                <a:gd name="connsiteY33" fmla="*/ 1270000 h 7853973"/>
                <a:gd name="connsiteX34" fmla="*/ 2730500 w 7759700"/>
                <a:gd name="connsiteY34" fmla="*/ 1320800 h 7853973"/>
                <a:gd name="connsiteX35" fmla="*/ 2705100 w 7759700"/>
                <a:gd name="connsiteY35" fmla="*/ 1270000 h 7853973"/>
                <a:gd name="connsiteX36" fmla="*/ 2832100 w 7759700"/>
                <a:gd name="connsiteY36" fmla="*/ 1219200 h 7853973"/>
                <a:gd name="connsiteX37" fmla="*/ 2781300 w 7759700"/>
                <a:gd name="connsiteY37" fmla="*/ 1155700 h 7853973"/>
                <a:gd name="connsiteX38" fmla="*/ 2641600 w 7759700"/>
                <a:gd name="connsiteY38" fmla="*/ 1181100 h 7853973"/>
                <a:gd name="connsiteX39" fmla="*/ 2641600 w 7759700"/>
                <a:gd name="connsiteY39" fmla="*/ 1155700 h 7853973"/>
                <a:gd name="connsiteX40" fmla="*/ 2768600 w 7759700"/>
                <a:gd name="connsiteY40" fmla="*/ 1092200 h 7853973"/>
                <a:gd name="connsiteX41" fmla="*/ 2692400 w 7759700"/>
                <a:gd name="connsiteY41" fmla="*/ 1003300 h 7853973"/>
                <a:gd name="connsiteX42" fmla="*/ 2514600 w 7759700"/>
                <a:gd name="connsiteY42" fmla="*/ 1041400 h 7853973"/>
                <a:gd name="connsiteX43" fmla="*/ 2514600 w 7759700"/>
                <a:gd name="connsiteY43" fmla="*/ 1104900 h 7853973"/>
                <a:gd name="connsiteX44" fmla="*/ 2463800 w 7759700"/>
                <a:gd name="connsiteY44" fmla="*/ 1104900 h 7853973"/>
                <a:gd name="connsiteX45" fmla="*/ 2336800 w 7759700"/>
                <a:gd name="connsiteY45" fmla="*/ 1028700 h 7853973"/>
                <a:gd name="connsiteX46" fmla="*/ 2400300 w 7759700"/>
                <a:gd name="connsiteY46" fmla="*/ 952500 h 7853973"/>
                <a:gd name="connsiteX47" fmla="*/ 2463800 w 7759700"/>
                <a:gd name="connsiteY47" fmla="*/ 965200 h 7853973"/>
                <a:gd name="connsiteX48" fmla="*/ 2616200 w 7759700"/>
                <a:gd name="connsiteY48" fmla="*/ 876300 h 7853973"/>
                <a:gd name="connsiteX49" fmla="*/ 2590800 w 7759700"/>
                <a:gd name="connsiteY49" fmla="*/ 812800 h 7853973"/>
                <a:gd name="connsiteX50" fmla="*/ 2654300 w 7759700"/>
                <a:gd name="connsiteY50" fmla="*/ 787400 h 7853973"/>
                <a:gd name="connsiteX51" fmla="*/ 2692400 w 7759700"/>
                <a:gd name="connsiteY51" fmla="*/ 812800 h 7853973"/>
                <a:gd name="connsiteX52" fmla="*/ 2933700 w 7759700"/>
                <a:gd name="connsiteY52" fmla="*/ 812800 h 7853973"/>
                <a:gd name="connsiteX53" fmla="*/ 2908300 w 7759700"/>
                <a:gd name="connsiteY53" fmla="*/ 749300 h 7853973"/>
                <a:gd name="connsiteX54" fmla="*/ 2959100 w 7759700"/>
                <a:gd name="connsiteY54" fmla="*/ 660400 h 7853973"/>
                <a:gd name="connsiteX55" fmla="*/ 3048000 w 7759700"/>
                <a:gd name="connsiteY55" fmla="*/ 660400 h 7853973"/>
                <a:gd name="connsiteX56" fmla="*/ 3302000 w 7759700"/>
                <a:gd name="connsiteY56" fmla="*/ 635000 h 7853973"/>
                <a:gd name="connsiteX57" fmla="*/ 3454400 w 7759700"/>
                <a:gd name="connsiteY57" fmla="*/ 622300 h 7853973"/>
                <a:gd name="connsiteX58" fmla="*/ 3454400 w 7759700"/>
                <a:gd name="connsiteY58" fmla="*/ 622300 h 7853973"/>
                <a:gd name="connsiteX59" fmla="*/ 3454400 w 7759700"/>
                <a:gd name="connsiteY59" fmla="*/ 546100 h 7853973"/>
                <a:gd name="connsiteX60" fmla="*/ 3530600 w 7759700"/>
                <a:gd name="connsiteY60" fmla="*/ 546100 h 7853973"/>
                <a:gd name="connsiteX61" fmla="*/ 3517900 w 7759700"/>
                <a:gd name="connsiteY61" fmla="*/ 711200 h 7853973"/>
                <a:gd name="connsiteX62" fmla="*/ 3365500 w 7759700"/>
                <a:gd name="connsiteY62" fmla="*/ 723900 h 7853973"/>
                <a:gd name="connsiteX63" fmla="*/ 3187700 w 7759700"/>
                <a:gd name="connsiteY63" fmla="*/ 800100 h 7853973"/>
                <a:gd name="connsiteX64" fmla="*/ 3213100 w 7759700"/>
                <a:gd name="connsiteY64" fmla="*/ 1092200 h 7853973"/>
                <a:gd name="connsiteX65" fmla="*/ 3822700 w 7759700"/>
                <a:gd name="connsiteY65" fmla="*/ 1041400 h 7853973"/>
                <a:gd name="connsiteX66" fmla="*/ 3797300 w 7759700"/>
                <a:gd name="connsiteY66" fmla="*/ 901700 h 7853973"/>
                <a:gd name="connsiteX67" fmla="*/ 3657600 w 7759700"/>
                <a:gd name="connsiteY67" fmla="*/ 876300 h 7853973"/>
                <a:gd name="connsiteX68" fmla="*/ 3644900 w 7759700"/>
                <a:gd name="connsiteY68" fmla="*/ 838200 h 7853973"/>
                <a:gd name="connsiteX69" fmla="*/ 3797300 w 7759700"/>
                <a:gd name="connsiteY69" fmla="*/ 863600 h 7853973"/>
                <a:gd name="connsiteX70" fmla="*/ 3797300 w 7759700"/>
                <a:gd name="connsiteY70" fmla="*/ 749300 h 7853973"/>
                <a:gd name="connsiteX71" fmla="*/ 3568700 w 7759700"/>
                <a:gd name="connsiteY71" fmla="*/ 698500 h 7853973"/>
                <a:gd name="connsiteX72" fmla="*/ 3581400 w 7759700"/>
                <a:gd name="connsiteY72" fmla="*/ 609600 h 7853973"/>
                <a:gd name="connsiteX73" fmla="*/ 3759200 w 7759700"/>
                <a:gd name="connsiteY73" fmla="*/ 571500 h 7853973"/>
                <a:gd name="connsiteX74" fmla="*/ 3759200 w 7759700"/>
                <a:gd name="connsiteY74" fmla="*/ 444500 h 7853973"/>
                <a:gd name="connsiteX75" fmla="*/ 3733800 w 7759700"/>
                <a:gd name="connsiteY75" fmla="*/ 419100 h 7853973"/>
                <a:gd name="connsiteX76" fmla="*/ 3848100 w 7759700"/>
                <a:gd name="connsiteY76" fmla="*/ 355600 h 7853973"/>
                <a:gd name="connsiteX77" fmla="*/ 3860800 w 7759700"/>
                <a:gd name="connsiteY77" fmla="*/ 571500 h 7853973"/>
                <a:gd name="connsiteX78" fmla="*/ 4343400 w 7759700"/>
                <a:gd name="connsiteY78" fmla="*/ 571500 h 7853973"/>
                <a:gd name="connsiteX79" fmla="*/ 4330700 w 7759700"/>
                <a:gd name="connsiteY79" fmla="*/ 330200 h 7853973"/>
                <a:gd name="connsiteX80" fmla="*/ 4394200 w 7759700"/>
                <a:gd name="connsiteY80" fmla="*/ 330200 h 7853973"/>
                <a:gd name="connsiteX81" fmla="*/ 4419600 w 7759700"/>
                <a:gd name="connsiteY81" fmla="*/ 457200 h 7853973"/>
                <a:gd name="connsiteX82" fmla="*/ 4584700 w 7759700"/>
                <a:gd name="connsiteY82" fmla="*/ 444500 h 7853973"/>
                <a:gd name="connsiteX83" fmla="*/ 4686300 w 7759700"/>
                <a:gd name="connsiteY83" fmla="*/ 342900 h 7853973"/>
                <a:gd name="connsiteX84" fmla="*/ 4711700 w 7759700"/>
                <a:gd name="connsiteY84" fmla="*/ 647700 h 7853973"/>
                <a:gd name="connsiteX85" fmla="*/ 4864100 w 7759700"/>
                <a:gd name="connsiteY85" fmla="*/ 469900 h 7853973"/>
                <a:gd name="connsiteX86" fmla="*/ 5067300 w 7759700"/>
                <a:gd name="connsiteY86" fmla="*/ 596900 h 7853973"/>
                <a:gd name="connsiteX87" fmla="*/ 4876800 w 7759700"/>
                <a:gd name="connsiteY87" fmla="*/ 723900 h 7853973"/>
                <a:gd name="connsiteX88" fmla="*/ 5016500 w 7759700"/>
                <a:gd name="connsiteY88" fmla="*/ 889000 h 7853973"/>
                <a:gd name="connsiteX89" fmla="*/ 5156200 w 7759700"/>
                <a:gd name="connsiteY89" fmla="*/ 736600 h 7853973"/>
                <a:gd name="connsiteX90" fmla="*/ 5168900 w 7759700"/>
                <a:gd name="connsiteY90" fmla="*/ 762000 h 7853973"/>
                <a:gd name="connsiteX91" fmla="*/ 5105400 w 7759700"/>
                <a:gd name="connsiteY91" fmla="*/ 1016000 h 7853973"/>
                <a:gd name="connsiteX92" fmla="*/ 5181600 w 7759700"/>
                <a:gd name="connsiteY92" fmla="*/ 1054100 h 7853973"/>
                <a:gd name="connsiteX93" fmla="*/ 5181600 w 7759700"/>
                <a:gd name="connsiteY93" fmla="*/ 1054100 h 7853973"/>
                <a:gd name="connsiteX94" fmla="*/ 5257800 w 7759700"/>
                <a:gd name="connsiteY94" fmla="*/ 800100 h 7853973"/>
                <a:gd name="connsiteX95" fmla="*/ 5448300 w 7759700"/>
                <a:gd name="connsiteY95" fmla="*/ 825500 h 7853973"/>
                <a:gd name="connsiteX96" fmla="*/ 5549900 w 7759700"/>
                <a:gd name="connsiteY96" fmla="*/ 673100 h 7853973"/>
                <a:gd name="connsiteX97" fmla="*/ 5549900 w 7759700"/>
                <a:gd name="connsiteY97" fmla="*/ 673100 h 7853973"/>
                <a:gd name="connsiteX98" fmla="*/ 5689600 w 7759700"/>
                <a:gd name="connsiteY98" fmla="*/ 647700 h 7853973"/>
                <a:gd name="connsiteX99" fmla="*/ 5461000 w 7759700"/>
                <a:gd name="connsiteY99" fmla="*/ 965200 h 7853973"/>
                <a:gd name="connsiteX100" fmla="*/ 5194300 w 7759700"/>
                <a:gd name="connsiteY100" fmla="*/ 1054100 h 7853973"/>
                <a:gd name="connsiteX101" fmla="*/ 5219700 w 7759700"/>
                <a:gd name="connsiteY101" fmla="*/ 1130300 h 7853973"/>
                <a:gd name="connsiteX102" fmla="*/ 5549900 w 7759700"/>
                <a:gd name="connsiteY102" fmla="*/ 1041400 h 7853973"/>
                <a:gd name="connsiteX103" fmla="*/ 5740400 w 7759700"/>
                <a:gd name="connsiteY103" fmla="*/ 698500 h 7853973"/>
                <a:gd name="connsiteX104" fmla="*/ 5842000 w 7759700"/>
                <a:gd name="connsiteY104" fmla="*/ 850900 h 7853973"/>
                <a:gd name="connsiteX105" fmla="*/ 5981700 w 7759700"/>
                <a:gd name="connsiteY105" fmla="*/ 927100 h 7853973"/>
                <a:gd name="connsiteX106" fmla="*/ 6337300 w 7759700"/>
                <a:gd name="connsiteY106" fmla="*/ 787400 h 7853973"/>
                <a:gd name="connsiteX107" fmla="*/ 7099300 w 7759700"/>
                <a:gd name="connsiteY107" fmla="*/ 304800 h 7853973"/>
                <a:gd name="connsiteX108" fmla="*/ 7404100 w 7759700"/>
                <a:gd name="connsiteY108" fmla="*/ 266700 h 7853973"/>
                <a:gd name="connsiteX109" fmla="*/ 7645400 w 7759700"/>
                <a:gd name="connsiteY109" fmla="*/ 0 h 7853973"/>
                <a:gd name="connsiteX110" fmla="*/ 7759700 w 7759700"/>
                <a:gd name="connsiteY110" fmla="*/ 0 h 7853973"/>
                <a:gd name="connsiteX111" fmla="*/ 7620000 w 7759700"/>
                <a:gd name="connsiteY111" fmla="*/ 38100 h 7853973"/>
                <a:gd name="connsiteX112" fmla="*/ 7442200 w 7759700"/>
                <a:gd name="connsiteY112" fmla="*/ 266700 h 7853973"/>
                <a:gd name="connsiteX113" fmla="*/ 7061200 w 7759700"/>
                <a:gd name="connsiteY113" fmla="*/ 368300 h 7853973"/>
                <a:gd name="connsiteX114" fmla="*/ 6807200 w 7759700"/>
                <a:gd name="connsiteY114" fmla="*/ 584200 h 7853973"/>
                <a:gd name="connsiteX115" fmla="*/ 6540500 w 7759700"/>
                <a:gd name="connsiteY115" fmla="*/ 762000 h 7853973"/>
                <a:gd name="connsiteX116" fmla="*/ 6210300 w 7759700"/>
                <a:gd name="connsiteY116" fmla="*/ 965200 h 7853973"/>
                <a:gd name="connsiteX117" fmla="*/ 5778500 w 7759700"/>
                <a:gd name="connsiteY117" fmla="*/ 1155700 h 7853973"/>
                <a:gd name="connsiteX118" fmla="*/ 5829300 w 7759700"/>
                <a:gd name="connsiteY118" fmla="*/ 1244600 h 7853973"/>
                <a:gd name="connsiteX119" fmla="*/ 6096000 w 7759700"/>
                <a:gd name="connsiteY119" fmla="*/ 1117600 h 7853973"/>
                <a:gd name="connsiteX120" fmla="*/ 6083300 w 7759700"/>
                <a:gd name="connsiteY120" fmla="*/ 1168400 h 7853973"/>
                <a:gd name="connsiteX121" fmla="*/ 5905500 w 7759700"/>
                <a:gd name="connsiteY121" fmla="*/ 1282700 h 7853973"/>
                <a:gd name="connsiteX122" fmla="*/ 5905500 w 7759700"/>
                <a:gd name="connsiteY122" fmla="*/ 1371600 h 7853973"/>
                <a:gd name="connsiteX123" fmla="*/ 5892800 w 7759700"/>
                <a:gd name="connsiteY123" fmla="*/ 1473200 h 7853973"/>
                <a:gd name="connsiteX124" fmla="*/ 5753100 w 7759700"/>
                <a:gd name="connsiteY124" fmla="*/ 1498600 h 7853973"/>
                <a:gd name="connsiteX125" fmla="*/ 5816600 w 7759700"/>
                <a:gd name="connsiteY125" fmla="*/ 1320800 h 7853973"/>
                <a:gd name="connsiteX126" fmla="*/ 5702300 w 7759700"/>
                <a:gd name="connsiteY126" fmla="*/ 1219200 h 7853973"/>
                <a:gd name="connsiteX127" fmla="*/ 5448300 w 7759700"/>
                <a:gd name="connsiteY127" fmla="*/ 1295400 h 7853973"/>
                <a:gd name="connsiteX128" fmla="*/ 5422900 w 7759700"/>
                <a:gd name="connsiteY128" fmla="*/ 1397000 h 7853973"/>
                <a:gd name="connsiteX129" fmla="*/ 5651500 w 7759700"/>
                <a:gd name="connsiteY129" fmla="*/ 1460500 h 7853973"/>
                <a:gd name="connsiteX130" fmla="*/ 5562600 w 7759700"/>
                <a:gd name="connsiteY130" fmla="*/ 1524000 h 7853973"/>
                <a:gd name="connsiteX131" fmla="*/ 5283200 w 7759700"/>
                <a:gd name="connsiteY131" fmla="*/ 1460500 h 7853973"/>
                <a:gd name="connsiteX132" fmla="*/ 5168900 w 7759700"/>
                <a:gd name="connsiteY132" fmla="*/ 1574800 h 7853973"/>
                <a:gd name="connsiteX133" fmla="*/ 5270500 w 7759700"/>
                <a:gd name="connsiteY133" fmla="*/ 1778000 h 7853973"/>
                <a:gd name="connsiteX134" fmla="*/ 5511800 w 7759700"/>
                <a:gd name="connsiteY134" fmla="*/ 1790700 h 7853973"/>
                <a:gd name="connsiteX135" fmla="*/ 5689600 w 7759700"/>
                <a:gd name="connsiteY135" fmla="*/ 1574800 h 7853973"/>
                <a:gd name="connsiteX136" fmla="*/ 5600700 w 7759700"/>
                <a:gd name="connsiteY136" fmla="*/ 1549400 h 7853973"/>
                <a:gd name="connsiteX137" fmla="*/ 5664200 w 7759700"/>
                <a:gd name="connsiteY137" fmla="*/ 1473200 h 7853973"/>
                <a:gd name="connsiteX138" fmla="*/ 5753100 w 7759700"/>
                <a:gd name="connsiteY138" fmla="*/ 1549400 h 7853973"/>
                <a:gd name="connsiteX139" fmla="*/ 5892800 w 7759700"/>
                <a:gd name="connsiteY139" fmla="*/ 1524000 h 7853973"/>
                <a:gd name="connsiteX140" fmla="*/ 6096000 w 7759700"/>
                <a:gd name="connsiteY140" fmla="*/ 1498600 h 7853973"/>
                <a:gd name="connsiteX141" fmla="*/ 6324600 w 7759700"/>
                <a:gd name="connsiteY141" fmla="*/ 1257300 h 7853973"/>
                <a:gd name="connsiteX142" fmla="*/ 6515100 w 7759700"/>
                <a:gd name="connsiteY142" fmla="*/ 1130300 h 7853973"/>
                <a:gd name="connsiteX143" fmla="*/ 6692900 w 7759700"/>
                <a:gd name="connsiteY143" fmla="*/ 1104900 h 7853973"/>
                <a:gd name="connsiteX144" fmla="*/ 6502400 w 7759700"/>
                <a:gd name="connsiteY144" fmla="*/ 1181100 h 7853973"/>
                <a:gd name="connsiteX145" fmla="*/ 6438900 w 7759700"/>
                <a:gd name="connsiteY145" fmla="*/ 1308100 h 7853973"/>
                <a:gd name="connsiteX146" fmla="*/ 6286500 w 7759700"/>
                <a:gd name="connsiteY146" fmla="*/ 1409700 h 7853973"/>
                <a:gd name="connsiteX147" fmla="*/ 6108700 w 7759700"/>
                <a:gd name="connsiteY147" fmla="*/ 1587500 h 7853973"/>
                <a:gd name="connsiteX148" fmla="*/ 6096000 w 7759700"/>
                <a:gd name="connsiteY148" fmla="*/ 1676400 h 7853973"/>
                <a:gd name="connsiteX149" fmla="*/ 6235700 w 7759700"/>
                <a:gd name="connsiteY149" fmla="*/ 1651000 h 7853973"/>
                <a:gd name="connsiteX150" fmla="*/ 6362700 w 7759700"/>
                <a:gd name="connsiteY150" fmla="*/ 1714500 h 7853973"/>
                <a:gd name="connsiteX151" fmla="*/ 6464300 w 7759700"/>
                <a:gd name="connsiteY151" fmla="*/ 1905000 h 7853973"/>
                <a:gd name="connsiteX152" fmla="*/ 6477000 w 7759700"/>
                <a:gd name="connsiteY152" fmla="*/ 2133600 h 7853973"/>
                <a:gd name="connsiteX153" fmla="*/ 6388100 w 7759700"/>
                <a:gd name="connsiteY153" fmla="*/ 2260600 h 7853973"/>
                <a:gd name="connsiteX154" fmla="*/ 6362700 w 7759700"/>
                <a:gd name="connsiteY154" fmla="*/ 2019300 h 7853973"/>
                <a:gd name="connsiteX155" fmla="*/ 6299200 w 7759700"/>
                <a:gd name="connsiteY155" fmla="*/ 1828800 h 7853973"/>
                <a:gd name="connsiteX156" fmla="*/ 6146800 w 7759700"/>
                <a:gd name="connsiteY156" fmla="*/ 1790700 h 7853973"/>
                <a:gd name="connsiteX157" fmla="*/ 5981700 w 7759700"/>
                <a:gd name="connsiteY157" fmla="*/ 1803400 h 7853973"/>
                <a:gd name="connsiteX158" fmla="*/ 5905500 w 7759700"/>
                <a:gd name="connsiteY158" fmla="*/ 1765300 h 7853973"/>
                <a:gd name="connsiteX159" fmla="*/ 5575300 w 7759700"/>
                <a:gd name="connsiteY159" fmla="*/ 1905000 h 7853973"/>
                <a:gd name="connsiteX160" fmla="*/ 5626100 w 7759700"/>
                <a:gd name="connsiteY160" fmla="*/ 2044700 h 7853973"/>
                <a:gd name="connsiteX161" fmla="*/ 5664200 w 7759700"/>
                <a:gd name="connsiteY161" fmla="*/ 2032000 h 7853973"/>
                <a:gd name="connsiteX162" fmla="*/ 5842000 w 7759700"/>
                <a:gd name="connsiteY162" fmla="*/ 1943100 h 7853973"/>
                <a:gd name="connsiteX163" fmla="*/ 5867400 w 7759700"/>
                <a:gd name="connsiteY163" fmla="*/ 1968500 h 7853973"/>
                <a:gd name="connsiteX164" fmla="*/ 5753100 w 7759700"/>
                <a:gd name="connsiteY164" fmla="*/ 2070100 h 7853973"/>
                <a:gd name="connsiteX165" fmla="*/ 5803900 w 7759700"/>
                <a:gd name="connsiteY165" fmla="*/ 2146300 h 7853973"/>
                <a:gd name="connsiteX166" fmla="*/ 5969000 w 7759700"/>
                <a:gd name="connsiteY166" fmla="*/ 2133600 h 7853973"/>
                <a:gd name="connsiteX167" fmla="*/ 6007100 w 7759700"/>
                <a:gd name="connsiteY167" fmla="*/ 2222500 h 7853973"/>
                <a:gd name="connsiteX168" fmla="*/ 6197600 w 7759700"/>
                <a:gd name="connsiteY168" fmla="*/ 2184400 h 7853973"/>
                <a:gd name="connsiteX169" fmla="*/ 6159500 w 7759700"/>
                <a:gd name="connsiteY169" fmla="*/ 2336800 h 7853973"/>
                <a:gd name="connsiteX170" fmla="*/ 6096000 w 7759700"/>
                <a:gd name="connsiteY170" fmla="*/ 2374900 h 7853973"/>
                <a:gd name="connsiteX171" fmla="*/ 6070600 w 7759700"/>
                <a:gd name="connsiteY171" fmla="*/ 2298700 h 7853973"/>
                <a:gd name="connsiteX172" fmla="*/ 5600700 w 7759700"/>
                <a:gd name="connsiteY172" fmla="*/ 2247900 h 7853973"/>
                <a:gd name="connsiteX173" fmla="*/ 5715000 w 7759700"/>
                <a:gd name="connsiteY173" fmla="*/ 2413000 h 7853973"/>
                <a:gd name="connsiteX174" fmla="*/ 6337300 w 7759700"/>
                <a:gd name="connsiteY174" fmla="*/ 2413000 h 7853973"/>
                <a:gd name="connsiteX175" fmla="*/ 6985000 w 7759700"/>
                <a:gd name="connsiteY175" fmla="*/ 2667000 h 7853973"/>
                <a:gd name="connsiteX176" fmla="*/ 6413500 w 7759700"/>
                <a:gd name="connsiteY176" fmla="*/ 2514600 h 7853973"/>
                <a:gd name="connsiteX177" fmla="*/ 6248400 w 7759700"/>
                <a:gd name="connsiteY177" fmla="*/ 2527300 h 7853973"/>
                <a:gd name="connsiteX178" fmla="*/ 6375400 w 7759700"/>
                <a:gd name="connsiteY178" fmla="*/ 2616200 h 7853973"/>
                <a:gd name="connsiteX179" fmla="*/ 6350000 w 7759700"/>
                <a:gd name="connsiteY179" fmla="*/ 2717800 h 7853973"/>
                <a:gd name="connsiteX180" fmla="*/ 6032500 w 7759700"/>
                <a:gd name="connsiteY180" fmla="*/ 2552700 h 7853973"/>
                <a:gd name="connsiteX181" fmla="*/ 6070600 w 7759700"/>
                <a:gd name="connsiteY181" fmla="*/ 2794000 h 7853973"/>
                <a:gd name="connsiteX182" fmla="*/ 6273800 w 7759700"/>
                <a:gd name="connsiteY182" fmla="*/ 2844800 h 7853973"/>
                <a:gd name="connsiteX183" fmla="*/ 6540500 w 7759700"/>
                <a:gd name="connsiteY183" fmla="*/ 2844800 h 7853973"/>
                <a:gd name="connsiteX184" fmla="*/ 6629400 w 7759700"/>
                <a:gd name="connsiteY184" fmla="*/ 2857500 h 7853973"/>
                <a:gd name="connsiteX185" fmla="*/ 6591300 w 7759700"/>
                <a:gd name="connsiteY185" fmla="*/ 2933700 h 7853973"/>
                <a:gd name="connsiteX186" fmla="*/ 6426200 w 7759700"/>
                <a:gd name="connsiteY186" fmla="*/ 2984500 h 7853973"/>
                <a:gd name="connsiteX187" fmla="*/ 6489700 w 7759700"/>
                <a:gd name="connsiteY187" fmla="*/ 3111500 h 7853973"/>
                <a:gd name="connsiteX188" fmla="*/ 6451600 w 7759700"/>
                <a:gd name="connsiteY188" fmla="*/ 3238500 h 7853973"/>
                <a:gd name="connsiteX189" fmla="*/ 6540500 w 7759700"/>
                <a:gd name="connsiteY189" fmla="*/ 3302000 h 7853973"/>
                <a:gd name="connsiteX190" fmla="*/ 6464300 w 7759700"/>
                <a:gd name="connsiteY190" fmla="*/ 3327400 h 7853973"/>
                <a:gd name="connsiteX191" fmla="*/ 6362700 w 7759700"/>
                <a:gd name="connsiteY191" fmla="*/ 3289300 h 7853973"/>
                <a:gd name="connsiteX192" fmla="*/ 6324600 w 7759700"/>
                <a:gd name="connsiteY192" fmla="*/ 2984500 h 7853973"/>
                <a:gd name="connsiteX193" fmla="*/ 6070600 w 7759700"/>
                <a:gd name="connsiteY193" fmla="*/ 2908300 h 7853973"/>
                <a:gd name="connsiteX194" fmla="*/ 6146800 w 7759700"/>
                <a:gd name="connsiteY194" fmla="*/ 3251200 h 7853973"/>
                <a:gd name="connsiteX195" fmla="*/ 5969000 w 7759700"/>
                <a:gd name="connsiteY195" fmla="*/ 3263900 h 7853973"/>
                <a:gd name="connsiteX196" fmla="*/ 5892800 w 7759700"/>
                <a:gd name="connsiteY196" fmla="*/ 2781300 h 7853973"/>
                <a:gd name="connsiteX197" fmla="*/ 5689600 w 7759700"/>
                <a:gd name="connsiteY197" fmla="*/ 2679700 h 7853973"/>
                <a:gd name="connsiteX198" fmla="*/ 5791200 w 7759700"/>
                <a:gd name="connsiteY198" fmla="*/ 3441700 h 7853973"/>
                <a:gd name="connsiteX199" fmla="*/ 6070600 w 7759700"/>
                <a:gd name="connsiteY199" fmla="*/ 3429000 h 7853973"/>
                <a:gd name="connsiteX200" fmla="*/ 6388100 w 7759700"/>
                <a:gd name="connsiteY200" fmla="*/ 3479800 h 7853973"/>
                <a:gd name="connsiteX201" fmla="*/ 6324600 w 7759700"/>
                <a:gd name="connsiteY201" fmla="*/ 3606800 h 7853973"/>
                <a:gd name="connsiteX202" fmla="*/ 6159500 w 7759700"/>
                <a:gd name="connsiteY202" fmla="*/ 3581400 h 7853973"/>
                <a:gd name="connsiteX203" fmla="*/ 6007100 w 7759700"/>
                <a:gd name="connsiteY203" fmla="*/ 3886200 h 7853973"/>
                <a:gd name="connsiteX204" fmla="*/ 5829300 w 7759700"/>
                <a:gd name="connsiteY204" fmla="*/ 3822700 h 7853973"/>
                <a:gd name="connsiteX205" fmla="*/ 5905500 w 7759700"/>
                <a:gd name="connsiteY205" fmla="*/ 3657600 h 7853973"/>
                <a:gd name="connsiteX206" fmla="*/ 5791200 w 7759700"/>
                <a:gd name="connsiteY206" fmla="*/ 3568700 h 7853973"/>
                <a:gd name="connsiteX207" fmla="*/ 5600700 w 7759700"/>
                <a:gd name="connsiteY207" fmla="*/ 3898900 h 7853973"/>
                <a:gd name="connsiteX208" fmla="*/ 5727700 w 7759700"/>
                <a:gd name="connsiteY208" fmla="*/ 4000500 h 7853973"/>
                <a:gd name="connsiteX209" fmla="*/ 5994400 w 7759700"/>
                <a:gd name="connsiteY209" fmla="*/ 4165600 h 7853973"/>
                <a:gd name="connsiteX210" fmla="*/ 5943600 w 7759700"/>
                <a:gd name="connsiteY210" fmla="*/ 4241800 h 7853973"/>
                <a:gd name="connsiteX211" fmla="*/ 5829300 w 7759700"/>
                <a:gd name="connsiteY211" fmla="*/ 4203700 h 7853973"/>
                <a:gd name="connsiteX212" fmla="*/ 5676900 w 7759700"/>
                <a:gd name="connsiteY212" fmla="*/ 4305300 h 7853973"/>
                <a:gd name="connsiteX213" fmla="*/ 5613400 w 7759700"/>
                <a:gd name="connsiteY213" fmla="*/ 4267200 h 7853973"/>
                <a:gd name="connsiteX214" fmla="*/ 5664200 w 7759700"/>
                <a:gd name="connsiteY214" fmla="*/ 4114800 h 7853973"/>
                <a:gd name="connsiteX215" fmla="*/ 5537200 w 7759700"/>
                <a:gd name="connsiteY215" fmla="*/ 4000500 h 7853973"/>
                <a:gd name="connsiteX216" fmla="*/ 5461000 w 7759700"/>
                <a:gd name="connsiteY216" fmla="*/ 4178300 h 7853973"/>
                <a:gd name="connsiteX217" fmla="*/ 5613400 w 7759700"/>
                <a:gd name="connsiteY217" fmla="*/ 4356100 h 7853973"/>
                <a:gd name="connsiteX218" fmla="*/ 5448300 w 7759700"/>
                <a:gd name="connsiteY218" fmla="*/ 4483100 h 7853973"/>
                <a:gd name="connsiteX219" fmla="*/ 5346700 w 7759700"/>
                <a:gd name="connsiteY219" fmla="*/ 4406900 h 7853973"/>
                <a:gd name="connsiteX220" fmla="*/ 5410200 w 7759700"/>
                <a:gd name="connsiteY220" fmla="*/ 4305300 h 7853973"/>
                <a:gd name="connsiteX221" fmla="*/ 5295900 w 7759700"/>
                <a:gd name="connsiteY221" fmla="*/ 4013200 h 7853973"/>
                <a:gd name="connsiteX222" fmla="*/ 5080000 w 7759700"/>
                <a:gd name="connsiteY222" fmla="*/ 4305300 h 7853973"/>
                <a:gd name="connsiteX223" fmla="*/ 5410200 w 7759700"/>
                <a:gd name="connsiteY223" fmla="*/ 4559300 h 7853973"/>
                <a:gd name="connsiteX224" fmla="*/ 5334000 w 7759700"/>
                <a:gd name="connsiteY224" fmla="*/ 4610100 h 7853973"/>
                <a:gd name="connsiteX225" fmla="*/ 5194300 w 7759700"/>
                <a:gd name="connsiteY225" fmla="*/ 4495800 h 7853973"/>
                <a:gd name="connsiteX226" fmla="*/ 5143500 w 7759700"/>
                <a:gd name="connsiteY226" fmla="*/ 4660900 h 7853973"/>
                <a:gd name="connsiteX227" fmla="*/ 5156200 w 7759700"/>
                <a:gd name="connsiteY227" fmla="*/ 4800600 h 7853973"/>
                <a:gd name="connsiteX228" fmla="*/ 5232400 w 7759700"/>
                <a:gd name="connsiteY228" fmla="*/ 4914900 h 7853973"/>
                <a:gd name="connsiteX229" fmla="*/ 5219700 w 7759700"/>
                <a:gd name="connsiteY229" fmla="*/ 5105400 h 7853973"/>
                <a:gd name="connsiteX230" fmla="*/ 5092700 w 7759700"/>
                <a:gd name="connsiteY230" fmla="*/ 5016500 h 7853973"/>
                <a:gd name="connsiteX231" fmla="*/ 5029200 w 7759700"/>
                <a:gd name="connsiteY231" fmla="*/ 5054600 h 7853973"/>
                <a:gd name="connsiteX232" fmla="*/ 5130800 w 7759700"/>
                <a:gd name="connsiteY232" fmla="*/ 5194300 h 7853973"/>
                <a:gd name="connsiteX233" fmla="*/ 5041900 w 7759700"/>
                <a:gd name="connsiteY233" fmla="*/ 5232400 h 7853973"/>
                <a:gd name="connsiteX234" fmla="*/ 4914900 w 7759700"/>
                <a:gd name="connsiteY234" fmla="*/ 5041900 h 7853973"/>
                <a:gd name="connsiteX235" fmla="*/ 4826000 w 7759700"/>
                <a:gd name="connsiteY235" fmla="*/ 5295900 h 7853973"/>
                <a:gd name="connsiteX236" fmla="*/ 4953000 w 7759700"/>
                <a:gd name="connsiteY236" fmla="*/ 5410200 h 7853973"/>
                <a:gd name="connsiteX237" fmla="*/ 4813300 w 7759700"/>
                <a:gd name="connsiteY237" fmla="*/ 5651500 h 7853973"/>
                <a:gd name="connsiteX238" fmla="*/ 4673600 w 7759700"/>
                <a:gd name="connsiteY238" fmla="*/ 5626100 h 7853973"/>
                <a:gd name="connsiteX239" fmla="*/ 4775200 w 7759700"/>
                <a:gd name="connsiteY239" fmla="*/ 5461000 h 7853973"/>
                <a:gd name="connsiteX240" fmla="*/ 4686300 w 7759700"/>
                <a:gd name="connsiteY240" fmla="*/ 5308600 h 7853973"/>
                <a:gd name="connsiteX241" fmla="*/ 4470400 w 7759700"/>
                <a:gd name="connsiteY241" fmla="*/ 5613400 h 7853973"/>
                <a:gd name="connsiteX242" fmla="*/ 4610100 w 7759700"/>
                <a:gd name="connsiteY242" fmla="*/ 5727700 h 7853973"/>
                <a:gd name="connsiteX243" fmla="*/ 4521200 w 7759700"/>
                <a:gd name="connsiteY243" fmla="*/ 5930900 h 7853973"/>
                <a:gd name="connsiteX244" fmla="*/ 4419600 w 7759700"/>
                <a:gd name="connsiteY244" fmla="*/ 5854700 h 7853973"/>
                <a:gd name="connsiteX245" fmla="*/ 4343400 w 7759700"/>
                <a:gd name="connsiteY245" fmla="*/ 5943600 h 7853973"/>
                <a:gd name="connsiteX246" fmla="*/ 4381500 w 7759700"/>
                <a:gd name="connsiteY246" fmla="*/ 5981700 h 7853973"/>
                <a:gd name="connsiteX247" fmla="*/ 4419600 w 7759700"/>
                <a:gd name="connsiteY247" fmla="*/ 5969000 h 7853973"/>
                <a:gd name="connsiteX248" fmla="*/ 4445000 w 7759700"/>
                <a:gd name="connsiteY248" fmla="*/ 6019800 h 7853973"/>
                <a:gd name="connsiteX249" fmla="*/ 4381500 w 7759700"/>
                <a:gd name="connsiteY249" fmla="*/ 6096000 h 7853973"/>
                <a:gd name="connsiteX250" fmla="*/ 4330700 w 7759700"/>
                <a:gd name="connsiteY250" fmla="*/ 6083300 h 7853973"/>
                <a:gd name="connsiteX251" fmla="*/ 4368800 w 7759700"/>
                <a:gd name="connsiteY251" fmla="*/ 6032500 h 7853973"/>
                <a:gd name="connsiteX252" fmla="*/ 4318000 w 7759700"/>
                <a:gd name="connsiteY252" fmla="*/ 5994400 h 7853973"/>
                <a:gd name="connsiteX253" fmla="*/ 4216400 w 7759700"/>
                <a:gd name="connsiteY253" fmla="*/ 6096000 h 7853973"/>
                <a:gd name="connsiteX254" fmla="*/ 4318000 w 7759700"/>
                <a:gd name="connsiteY254" fmla="*/ 6159500 h 7853973"/>
                <a:gd name="connsiteX255" fmla="*/ 4140200 w 7759700"/>
                <a:gd name="connsiteY255" fmla="*/ 6235700 h 7853973"/>
                <a:gd name="connsiteX256" fmla="*/ 4038600 w 7759700"/>
                <a:gd name="connsiteY256" fmla="*/ 6235700 h 7853973"/>
                <a:gd name="connsiteX257" fmla="*/ 3949700 w 7759700"/>
                <a:gd name="connsiteY257" fmla="*/ 6299200 h 7853973"/>
                <a:gd name="connsiteX258" fmla="*/ 3289300 w 7759700"/>
                <a:gd name="connsiteY258" fmla="*/ 5715000 h 7853973"/>
                <a:gd name="connsiteX259" fmla="*/ 3213100 w 7759700"/>
                <a:gd name="connsiteY259" fmla="*/ 5715000 h 7853973"/>
                <a:gd name="connsiteX260" fmla="*/ 2895600 w 7759700"/>
                <a:gd name="connsiteY260" fmla="*/ 5969000 h 7853973"/>
                <a:gd name="connsiteX261" fmla="*/ 2870200 w 7759700"/>
                <a:gd name="connsiteY261" fmla="*/ 5930900 h 7853973"/>
                <a:gd name="connsiteX262" fmla="*/ 3213100 w 7759700"/>
                <a:gd name="connsiteY262" fmla="*/ 5664200 h 7853973"/>
                <a:gd name="connsiteX263" fmla="*/ 3048000 w 7759700"/>
                <a:gd name="connsiteY263" fmla="*/ 5511800 h 7853973"/>
                <a:gd name="connsiteX264" fmla="*/ 2400300 w 7759700"/>
                <a:gd name="connsiteY264" fmla="*/ 6019800 h 7853973"/>
                <a:gd name="connsiteX265" fmla="*/ 2489200 w 7759700"/>
                <a:gd name="connsiteY265" fmla="*/ 6096000 h 7853973"/>
                <a:gd name="connsiteX266" fmla="*/ 2692400 w 7759700"/>
                <a:gd name="connsiteY266" fmla="*/ 5943600 h 7853973"/>
                <a:gd name="connsiteX267" fmla="*/ 2743200 w 7759700"/>
                <a:gd name="connsiteY267" fmla="*/ 6007100 h 7853973"/>
                <a:gd name="connsiteX268" fmla="*/ 2832100 w 7759700"/>
                <a:gd name="connsiteY268" fmla="*/ 5969000 h 7853973"/>
                <a:gd name="connsiteX269" fmla="*/ 2857500 w 7759700"/>
                <a:gd name="connsiteY269" fmla="*/ 6007100 h 7853973"/>
                <a:gd name="connsiteX270" fmla="*/ 2679700 w 7759700"/>
                <a:gd name="connsiteY270" fmla="*/ 6146800 h 7853973"/>
                <a:gd name="connsiteX271" fmla="*/ 2819400 w 7759700"/>
                <a:gd name="connsiteY271" fmla="*/ 6311900 h 7853973"/>
                <a:gd name="connsiteX272" fmla="*/ 3397250 w 7759700"/>
                <a:gd name="connsiteY272" fmla="*/ 5848350 h 7853973"/>
                <a:gd name="connsiteX273" fmla="*/ 3956050 w 7759700"/>
                <a:gd name="connsiteY273" fmla="*/ 6330950 h 7853973"/>
                <a:gd name="connsiteX274" fmla="*/ 3905250 w 7759700"/>
                <a:gd name="connsiteY274" fmla="*/ 6445250 h 7853973"/>
                <a:gd name="connsiteX275" fmla="*/ 3387725 w 7759700"/>
                <a:gd name="connsiteY275" fmla="*/ 6985000 h 7853973"/>
                <a:gd name="connsiteX276" fmla="*/ 3298825 w 7759700"/>
                <a:gd name="connsiteY276" fmla="*/ 6978649 h 7853973"/>
                <a:gd name="connsiteX277" fmla="*/ 3130550 w 7759700"/>
                <a:gd name="connsiteY277" fmla="*/ 7127874 h 7853973"/>
                <a:gd name="connsiteX278" fmla="*/ 2921000 w 7759700"/>
                <a:gd name="connsiteY278" fmla="*/ 7372349 h 7853973"/>
                <a:gd name="connsiteX279" fmla="*/ 2682875 w 7759700"/>
                <a:gd name="connsiteY279" fmla="*/ 7670799 h 7853973"/>
                <a:gd name="connsiteX280" fmla="*/ 2428875 w 7759700"/>
                <a:gd name="connsiteY280" fmla="*/ 7740648 h 7853973"/>
                <a:gd name="connsiteX281" fmla="*/ 2225675 w 7759700"/>
                <a:gd name="connsiteY281" fmla="*/ 7845423 h 7853973"/>
                <a:gd name="connsiteX282" fmla="*/ 1930400 w 7759700"/>
                <a:gd name="connsiteY282" fmla="*/ 7848597 h 7853973"/>
                <a:gd name="connsiteX283" fmla="*/ 1933575 w 7759700"/>
                <a:gd name="connsiteY283" fmla="*/ 7845421 h 7853973"/>
                <a:gd name="connsiteX0" fmla="*/ 0 w 7759700"/>
                <a:gd name="connsiteY0" fmla="*/ 2133600 h 7950199"/>
                <a:gd name="connsiteX1" fmla="*/ 279400 w 7759700"/>
                <a:gd name="connsiteY1" fmla="*/ 2070100 h 7950199"/>
                <a:gd name="connsiteX2" fmla="*/ 317500 w 7759700"/>
                <a:gd name="connsiteY2" fmla="*/ 2032000 h 7950199"/>
                <a:gd name="connsiteX3" fmla="*/ 711200 w 7759700"/>
                <a:gd name="connsiteY3" fmla="*/ 1943100 h 7950199"/>
                <a:gd name="connsiteX4" fmla="*/ 850900 w 7759700"/>
                <a:gd name="connsiteY4" fmla="*/ 1828800 h 7950199"/>
                <a:gd name="connsiteX5" fmla="*/ 1257300 w 7759700"/>
                <a:gd name="connsiteY5" fmla="*/ 1854200 h 7950199"/>
                <a:gd name="connsiteX6" fmla="*/ 1511300 w 7759700"/>
                <a:gd name="connsiteY6" fmla="*/ 1714500 h 7950199"/>
                <a:gd name="connsiteX7" fmla="*/ 1511300 w 7759700"/>
                <a:gd name="connsiteY7" fmla="*/ 1714500 h 7950199"/>
                <a:gd name="connsiteX8" fmla="*/ 1676400 w 7759700"/>
                <a:gd name="connsiteY8" fmla="*/ 1701800 h 7950199"/>
                <a:gd name="connsiteX9" fmla="*/ 2006600 w 7759700"/>
                <a:gd name="connsiteY9" fmla="*/ 1651000 h 7950199"/>
                <a:gd name="connsiteX10" fmla="*/ 2095500 w 7759700"/>
                <a:gd name="connsiteY10" fmla="*/ 1612900 h 7950199"/>
                <a:gd name="connsiteX11" fmla="*/ 2095500 w 7759700"/>
                <a:gd name="connsiteY11" fmla="*/ 1562100 h 7950199"/>
                <a:gd name="connsiteX12" fmla="*/ 2057400 w 7759700"/>
                <a:gd name="connsiteY12" fmla="*/ 1562100 h 7950199"/>
                <a:gd name="connsiteX13" fmla="*/ 1993900 w 7759700"/>
                <a:gd name="connsiteY13" fmla="*/ 1435100 h 7950199"/>
                <a:gd name="connsiteX14" fmla="*/ 2133600 w 7759700"/>
                <a:gd name="connsiteY14" fmla="*/ 1333500 h 7950199"/>
                <a:gd name="connsiteX15" fmla="*/ 2070100 w 7759700"/>
                <a:gd name="connsiteY15" fmla="*/ 1320800 h 7950199"/>
                <a:gd name="connsiteX16" fmla="*/ 1981200 w 7759700"/>
                <a:gd name="connsiteY16" fmla="*/ 1320800 h 7950199"/>
                <a:gd name="connsiteX17" fmla="*/ 1968500 w 7759700"/>
                <a:gd name="connsiteY17" fmla="*/ 1244600 h 7950199"/>
                <a:gd name="connsiteX18" fmla="*/ 2120900 w 7759700"/>
                <a:gd name="connsiteY18" fmla="*/ 1244600 h 7950199"/>
                <a:gd name="connsiteX19" fmla="*/ 2171700 w 7759700"/>
                <a:gd name="connsiteY19" fmla="*/ 1219200 h 7950199"/>
                <a:gd name="connsiteX20" fmla="*/ 2108200 w 7759700"/>
                <a:gd name="connsiteY20" fmla="*/ 1130300 h 7950199"/>
                <a:gd name="connsiteX21" fmla="*/ 2120900 w 7759700"/>
                <a:gd name="connsiteY21" fmla="*/ 1066800 h 7950199"/>
                <a:gd name="connsiteX22" fmla="*/ 2222500 w 7759700"/>
                <a:gd name="connsiteY22" fmla="*/ 1016000 h 7950199"/>
                <a:gd name="connsiteX23" fmla="*/ 2362200 w 7759700"/>
                <a:gd name="connsiteY23" fmla="*/ 1066800 h 7950199"/>
                <a:gd name="connsiteX24" fmla="*/ 2400300 w 7759700"/>
                <a:gd name="connsiteY24" fmla="*/ 1117600 h 7950199"/>
                <a:gd name="connsiteX25" fmla="*/ 2362200 w 7759700"/>
                <a:gd name="connsiteY25" fmla="*/ 1193800 h 7950199"/>
                <a:gd name="connsiteX26" fmla="*/ 2362200 w 7759700"/>
                <a:gd name="connsiteY26" fmla="*/ 1447800 h 7950199"/>
                <a:gd name="connsiteX27" fmla="*/ 2628900 w 7759700"/>
                <a:gd name="connsiteY27" fmla="*/ 1676400 h 7950199"/>
                <a:gd name="connsiteX28" fmla="*/ 3073400 w 7759700"/>
                <a:gd name="connsiteY28" fmla="*/ 1638300 h 7950199"/>
                <a:gd name="connsiteX29" fmla="*/ 2971800 w 7759700"/>
                <a:gd name="connsiteY29" fmla="*/ 1435100 h 7950199"/>
                <a:gd name="connsiteX30" fmla="*/ 2806700 w 7759700"/>
                <a:gd name="connsiteY30" fmla="*/ 1485900 h 7950199"/>
                <a:gd name="connsiteX31" fmla="*/ 2768600 w 7759700"/>
                <a:gd name="connsiteY31" fmla="*/ 1435100 h 7950199"/>
                <a:gd name="connsiteX32" fmla="*/ 2933700 w 7759700"/>
                <a:gd name="connsiteY32" fmla="*/ 1384300 h 7950199"/>
                <a:gd name="connsiteX33" fmla="*/ 2870200 w 7759700"/>
                <a:gd name="connsiteY33" fmla="*/ 1270000 h 7950199"/>
                <a:gd name="connsiteX34" fmla="*/ 2730500 w 7759700"/>
                <a:gd name="connsiteY34" fmla="*/ 1320800 h 7950199"/>
                <a:gd name="connsiteX35" fmla="*/ 2705100 w 7759700"/>
                <a:gd name="connsiteY35" fmla="*/ 1270000 h 7950199"/>
                <a:gd name="connsiteX36" fmla="*/ 2832100 w 7759700"/>
                <a:gd name="connsiteY36" fmla="*/ 1219200 h 7950199"/>
                <a:gd name="connsiteX37" fmla="*/ 2781300 w 7759700"/>
                <a:gd name="connsiteY37" fmla="*/ 1155700 h 7950199"/>
                <a:gd name="connsiteX38" fmla="*/ 2641600 w 7759700"/>
                <a:gd name="connsiteY38" fmla="*/ 1181100 h 7950199"/>
                <a:gd name="connsiteX39" fmla="*/ 2641600 w 7759700"/>
                <a:gd name="connsiteY39" fmla="*/ 1155700 h 7950199"/>
                <a:gd name="connsiteX40" fmla="*/ 2768600 w 7759700"/>
                <a:gd name="connsiteY40" fmla="*/ 1092200 h 7950199"/>
                <a:gd name="connsiteX41" fmla="*/ 2692400 w 7759700"/>
                <a:gd name="connsiteY41" fmla="*/ 1003300 h 7950199"/>
                <a:gd name="connsiteX42" fmla="*/ 2514600 w 7759700"/>
                <a:gd name="connsiteY42" fmla="*/ 1041400 h 7950199"/>
                <a:gd name="connsiteX43" fmla="*/ 2514600 w 7759700"/>
                <a:gd name="connsiteY43" fmla="*/ 1104900 h 7950199"/>
                <a:gd name="connsiteX44" fmla="*/ 2463800 w 7759700"/>
                <a:gd name="connsiteY44" fmla="*/ 1104900 h 7950199"/>
                <a:gd name="connsiteX45" fmla="*/ 2336800 w 7759700"/>
                <a:gd name="connsiteY45" fmla="*/ 1028700 h 7950199"/>
                <a:gd name="connsiteX46" fmla="*/ 2400300 w 7759700"/>
                <a:gd name="connsiteY46" fmla="*/ 952500 h 7950199"/>
                <a:gd name="connsiteX47" fmla="*/ 2463800 w 7759700"/>
                <a:gd name="connsiteY47" fmla="*/ 965200 h 7950199"/>
                <a:gd name="connsiteX48" fmla="*/ 2616200 w 7759700"/>
                <a:gd name="connsiteY48" fmla="*/ 876300 h 7950199"/>
                <a:gd name="connsiteX49" fmla="*/ 2590800 w 7759700"/>
                <a:gd name="connsiteY49" fmla="*/ 812800 h 7950199"/>
                <a:gd name="connsiteX50" fmla="*/ 2654300 w 7759700"/>
                <a:gd name="connsiteY50" fmla="*/ 787400 h 7950199"/>
                <a:gd name="connsiteX51" fmla="*/ 2692400 w 7759700"/>
                <a:gd name="connsiteY51" fmla="*/ 812800 h 7950199"/>
                <a:gd name="connsiteX52" fmla="*/ 2933700 w 7759700"/>
                <a:gd name="connsiteY52" fmla="*/ 812800 h 7950199"/>
                <a:gd name="connsiteX53" fmla="*/ 2908300 w 7759700"/>
                <a:gd name="connsiteY53" fmla="*/ 749300 h 7950199"/>
                <a:gd name="connsiteX54" fmla="*/ 2959100 w 7759700"/>
                <a:gd name="connsiteY54" fmla="*/ 660400 h 7950199"/>
                <a:gd name="connsiteX55" fmla="*/ 3048000 w 7759700"/>
                <a:gd name="connsiteY55" fmla="*/ 660400 h 7950199"/>
                <a:gd name="connsiteX56" fmla="*/ 3302000 w 7759700"/>
                <a:gd name="connsiteY56" fmla="*/ 635000 h 7950199"/>
                <a:gd name="connsiteX57" fmla="*/ 3454400 w 7759700"/>
                <a:gd name="connsiteY57" fmla="*/ 622300 h 7950199"/>
                <a:gd name="connsiteX58" fmla="*/ 3454400 w 7759700"/>
                <a:gd name="connsiteY58" fmla="*/ 622300 h 7950199"/>
                <a:gd name="connsiteX59" fmla="*/ 3454400 w 7759700"/>
                <a:gd name="connsiteY59" fmla="*/ 546100 h 7950199"/>
                <a:gd name="connsiteX60" fmla="*/ 3530600 w 7759700"/>
                <a:gd name="connsiteY60" fmla="*/ 546100 h 7950199"/>
                <a:gd name="connsiteX61" fmla="*/ 3517900 w 7759700"/>
                <a:gd name="connsiteY61" fmla="*/ 711200 h 7950199"/>
                <a:gd name="connsiteX62" fmla="*/ 3365500 w 7759700"/>
                <a:gd name="connsiteY62" fmla="*/ 723900 h 7950199"/>
                <a:gd name="connsiteX63" fmla="*/ 3187700 w 7759700"/>
                <a:gd name="connsiteY63" fmla="*/ 800100 h 7950199"/>
                <a:gd name="connsiteX64" fmla="*/ 3213100 w 7759700"/>
                <a:gd name="connsiteY64" fmla="*/ 1092200 h 7950199"/>
                <a:gd name="connsiteX65" fmla="*/ 3822700 w 7759700"/>
                <a:gd name="connsiteY65" fmla="*/ 1041400 h 7950199"/>
                <a:gd name="connsiteX66" fmla="*/ 3797300 w 7759700"/>
                <a:gd name="connsiteY66" fmla="*/ 901700 h 7950199"/>
                <a:gd name="connsiteX67" fmla="*/ 3657600 w 7759700"/>
                <a:gd name="connsiteY67" fmla="*/ 876300 h 7950199"/>
                <a:gd name="connsiteX68" fmla="*/ 3644900 w 7759700"/>
                <a:gd name="connsiteY68" fmla="*/ 838200 h 7950199"/>
                <a:gd name="connsiteX69" fmla="*/ 3797300 w 7759700"/>
                <a:gd name="connsiteY69" fmla="*/ 863600 h 7950199"/>
                <a:gd name="connsiteX70" fmla="*/ 3797300 w 7759700"/>
                <a:gd name="connsiteY70" fmla="*/ 749300 h 7950199"/>
                <a:gd name="connsiteX71" fmla="*/ 3568700 w 7759700"/>
                <a:gd name="connsiteY71" fmla="*/ 698500 h 7950199"/>
                <a:gd name="connsiteX72" fmla="*/ 3581400 w 7759700"/>
                <a:gd name="connsiteY72" fmla="*/ 609600 h 7950199"/>
                <a:gd name="connsiteX73" fmla="*/ 3759200 w 7759700"/>
                <a:gd name="connsiteY73" fmla="*/ 571500 h 7950199"/>
                <a:gd name="connsiteX74" fmla="*/ 3759200 w 7759700"/>
                <a:gd name="connsiteY74" fmla="*/ 444500 h 7950199"/>
                <a:gd name="connsiteX75" fmla="*/ 3733800 w 7759700"/>
                <a:gd name="connsiteY75" fmla="*/ 419100 h 7950199"/>
                <a:gd name="connsiteX76" fmla="*/ 3848100 w 7759700"/>
                <a:gd name="connsiteY76" fmla="*/ 355600 h 7950199"/>
                <a:gd name="connsiteX77" fmla="*/ 3860800 w 7759700"/>
                <a:gd name="connsiteY77" fmla="*/ 571500 h 7950199"/>
                <a:gd name="connsiteX78" fmla="*/ 4343400 w 7759700"/>
                <a:gd name="connsiteY78" fmla="*/ 571500 h 7950199"/>
                <a:gd name="connsiteX79" fmla="*/ 4330700 w 7759700"/>
                <a:gd name="connsiteY79" fmla="*/ 330200 h 7950199"/>
                <a:gd name="connsiteX80" fmla="*/ 4394200 w 7759700"/>
                <a:gd name="connsiteY80" fmla="*/ 330200 h 7950199"/>
                <a:gd name="connsiteX81" fmla="*/ 4419600 w 7759700"/>
                <a:gd name="connsiteY81" fmla="*/ 457200 h 7950199"/>
                <a:gd name="connsiteX82" fmla="*/ 4584700 w 7759700"/>
                <a:gd name="connsiteY82" fmla="*/ 444500 h 7950199"/>
                <a:gd name="connsiteX83" fmla="*/ 4686300 w 7759700"/>
                <a:gd name="connsiteY83" fmla="*/ 342900 h 7950199"/>
                <a:gd name="connsiteX84" fmla="*/ 4711700 w 7759700"/>
                <a:gd name="connsiteY84" fmla="*/ 647700 h 7950199"/>
                <a:gd name="connsiteX85" fmla="*/ 4864100 w 7759700"/>
                <a:gd name="connsiteY85" fmla="*/ 469900 h 7950199"/>
                <a:gd name="connsiteX86" fmla="*/ 5067300 w 7759700"/>
                <a:gd name="connsiteY86" fmla="*/ 596900 h 7950199"/>
                <a:gd name="connsiteX87" fmla="*/ 4876800 w 7759700"/>
                <a:gd name="connsiteY87" fmla="*/ 723900 h 7950199"/>
                <a:gd name="connsiteX88" fmla="*/ 5016500 w 7759700"/>
                <a:gd name="connsiteY88" fmla="*/ 889000 h 7950199"/>
                <a:gd name="connsiteX89" fmla="*/ 5156200 w 7759700"/>
                <a:gd name="connsiteY89" fmla="*/ 736600 h 7950199"/>
                <a:gd name="connsiteX90" fmla="*/ 5168900 w 7759700"/>
                <a:gd name="connsiteY90" fmla="*/ 762000 h 7950199"/>
                <a:gd name="connsiteX91" fmla="*/ 5105400 w 7759700"/>
                <a:gd name="connsiteY91" fmla="*/ 1016000 h 7950199"/>
                <a:gd name="connsiteX92" fmla="*/ 5181600 w 7759700"/>
                <a:gd name="connsiteY92" fmla="*/ 1054100 h 7950199"/>
                <a:gd name="connsiteX93" fmla="*/ 5181600 w 7759700"/>
                <a:gd name="connsiteY93" fmla="*/ 1054100 h 7950199"/>
                <a:gd name="connsiteX94" fmla="*/ 5257800 w 7759700"/>
                <a:gd name="connsiteY94" fmla="*/ 800100 h 7950199"/>
                <a:gd name="connsiteX95" fmla="*/ 5448300 w 7759700"/>
                <a:gd name="connsiteY95" fmla="*/ 825500 h 7950199"/>
                <a:gd name="connsiteX96" fmla="*/ 5549900 w 7759700"/>
                <a:gd name="connsiteY96" fmla="*/ 673100 h 7950199"/>
                <a:gd name="connsiteX97" fmla="*/ 5549900 w 7759700"/>
                <a:gd name="connsiteY97" fmla="*/ 673100 h 7950199"/>
                <a:gd name="connsiteX98" fmla="*/ 5689600 w 7759700"/>
                <a:gd name="connsiteY98" fmla="*/ 647700 h 7950199"/>
                <a:gd name="connsiteX99" fmla="*/ 5461000 w 7759700"/>
                <a:gd name="connsiteY99" fmla="*/ 965200 h 7950199"/>
                <a:gd name="connsiteX100" fmla="*/ 5194300 w 7759700"/>
                <a:gd name="connsiteY100" fmla="*/ 1054100 h 7950199"/>
                <a:gd name="connsiteX101" fmla="*/ 5219700 w 7759700"/>
                <a:gd name="connsiteY101" fmla="*/ 1130300 h 7950199"/>
                <a:gd name="connsiteX102" fmla="*/ 5549900 w 7759700"/>
                <a:gd name="connsiteY102" fmla="*/ 1041400 h 7950199"/>
                <a:gd name="connsiteX103" fmla="*/ 5740400 w 7759700"/>
                <a:gd name="connsiteY103" fmla="*/ 698500 h 7950199"/>
                <a:gd name="connsiteX104" fmla="*/ 5842000 w 7759700"/>
                <a:gd name="connsiteY104" fmla="*/ 850900 h 7950199"/>
                <a:gd name="connsiteX105" fmla="*/ 5981700 w 7759700"/>
                <a:gd name="connsiteY105" fmla="*/ 927100 h 7950199"/>
                <a:gd name="connsiteX106" fmla="*/ 6337300 w 7759700"/>
                <a:gd name="connsiteY106" fmla="*/ 787400 h 7950199"/>
                <a:gd name="connsiteX107" fmla="*/ 7099300 w 7759700"/>
                <a:gd name="connsiteY107" fmla="*/ 304800 h 7950199"/>
                <a:gd name="connsiteX108" fmla="*/ 7404100 w 7759700"/>
                <a:gd name="connsiteY108" fmla="*/ 266700 h 7950199"/>
                <a:gd name="connsiteX109" fmla="*/ 7645400 w 7759700"/>
                <a:gd name="connsiteY109" fmla="*/ 0 h 7950199"/>
                <a:gd name="connsiteX110" fmla="*/ 7759700 w 7759700"/>
                <a:gd name="connsiteY110" fmla="*/ 0 h 7950199"/>
                <a:gd name="connsiteX111" fmla="*/ 7620000 w 7759700"/>
                <a:gd name="connsiteY111" fmla="*/ 38100 h 7950199"/>
                <a:gd name="connsiteX112" fmla="*/ 7442200 w 7759700"/>
                <a:gd name="connsiteY112" fmla="*/ 266700 h 7950199"/>
                <a:gd name="connsiteX113" fmla="*/ 7061200 w 7759700"/>
                <a:gd name="connsiteY113" fmla="*/ 368300 h 7950199"/>
                <a:gd name="connsiteX114" fmla="*/ 6807200 w 7759700"/>
                <a:gd name="connsiteY114" fmla="*/ 584200 h 7950199"/>
                <a:gd name="connsiteX115" fmla="*/ 6540500 w 7759700"/>
                <a:gd name="connsiteY115" fmla="*/ 762000 h 7950199"/>
                <a:gd name="connsiteX116" fmla="*/ 6210300 w 7759700"/>
                <a:gd name="connsiteY116" fmla="*/ 965200 h 7950199"/>
                <a:gd name="connsiteX117" fmla="*/ 5778500 w 7759700"/>
                <a:gd name="connsiteY117" fmla="*/ 1155700 h 7950199"/>
                <a:gd name="connsiteX118" fmla="*/ 5829300 w 7759700"/>
                <a:gd name="connsiteY118" fmla="*/ 1244600 h 7950199"/>
                <a:gd name="connsiteX119" fmla="*/ 6096000 w 7759700"/>
                <a:gd name="connsiteY119" fmla="*/ 1117600 h 7950199"/>
                <a:gd name="connsiteX120" fmla="*/ 6083300 w 7759700"/>
                <a:gd name="connsiteY120" fmla="*/ 1168400 h 7950199"/>
                <a:gd name="connsiteX121" fmla="*/ 5905500 w 7759700"/>
                <a:gd name="connsiteY121" fmla="*/ 1282700 h 7950199"/>
                <a:gd name="connsiteX122" fmla="*/ 5905500 w 7759700"/>
                <a:gd name="connsiteY122" fmla="*/ 1371600 h 7950199"/>
                <a:gd name="connsiteX123" fmla="*/ 5892800 w 7759700"/>
                <a:gd name="connsiteY123" fmla="*/ 1473200 h 7950199"/>
                <a:gd name="connsiteX124" fmla="*/ 5753100 w 7759700"/>
                <a:gd name="connsiteY124" fmla="*/ 1498600 h 7950199"/>
                <a:gd name="connsiteX125" fmla="*/ 5816600 w 7759700"/>
                <a:gd name="connsiteY125" fmla="*/ 1320800 h 7950199"/>
                <a:gd name="connsiteX126" fmla="*/ 5702300 w 7759700"/>
                <a:gd name="connsiteY126" fmla="*/ 1219200 h 7950199"/>
                <a:gd name="connsiteX127" fmla="*/ 5448300 w 7759700"/>
                <a:gd name="connsiteY127" fmla="*/ 1295400 h 7950199"/>
                <a:gd name="connsiteX128" fmla="*/ 5422900 w 7759700"/>
                <a:gd name="connsiteY128" fmla="*/ 1397000 h 7950199"/>
                <a:gd name="connsiteX129" fmla="*/ 5651500 w 7759700"/>
                <a:gd name="connsiteY129" fmla="*/ 1460500 h 7950199"/>
                <a:gd name="connsiteX130" fmla="*/ 5562600 w 7759700"/>
                <a:gd name="connsiteY130" fmla="*/ 1524000 h 7950199"/>
                <a:gd name="connsiteX131" fmla="*/ 5283200 w 7759700"/>
                <a:gd name="connsiteY131" fmla="*/ 1460500 h 7950199"/>
                <a:gd name="connsiteX132" fmla="*/ 5168900 w 7759700"/>
                <a:gd name="connsiteY132" fmla="*/ 1574800 h 7950199"/>
                <a:gd name="connsiteX133" fmla="*/ 5270500 w 7759700"/>
                <a:gd name="connsiteY133" fmla="*/ 1778000 h 7950199"/>
                <a:gd name="connsiteX134" fmla="*/ 5511800 w 7759700"/>
                <a:gd name="connsiteY134" fmla="*/ 1790700 h 7950199"/>
                <a:gd name="connsiteX135" fmla="*/ 5689600 w 7759700"/>
                <a:gd name="connsiteY135" fmla="*/ 1574800 h 7950199"/>
                <a:gd name="connsiteX136" fmla="*/ 5600700 w 7759700"/>
                <a:gd name="connsiteY136" fmla="*/ 1549400 h 7950199"/>
                <a:gd name="connsiteX137" fmla="*/ 5664200 w 7759700"/>
                <a:gd name="connsiteY137" fmla="*/ 1473200 h 7950199"/>
                <a:gd name="connsiteX138" fmla="*/ 5753100 w 7759700"/>
                <a:gd name="connsiteY138" fmla="*/ 1549400 h 7950199"/>
                <a:gd name="connsiteX139" fmla="*/ 5892800 w 7759700"/>
                <a:gd name="connsiteY139" fmla="*/ 1524000 h 7950199"/>
                <a:gd name="connsiteX140" fmla="*/ 6096000 w 7759700"/>
                <a:gd name="connsiteY140" fmla="*/ 1498600 h 7950199"/>
                <a:gd name="connsiteX141" fmla="*/ 6324600 w 7759700"/>
                <a:gd name="connsiteY141" fmla="*/ 1257300 h 7950199"/>
                <a:gd name="connsiteX142" fmla="*/ 6515100 w 7759700"/>
                <a:gd name="connsiteY142" fmla="*/ 1130300 h 7950199"/>
                <a:gd name="connsiteX143" fmla="*/ 6692900 w 7759700"/>
                <a:gd name="connsiteY143" fmla="*/ 1104900 h 7950199"/>
                <a:gd name="connsiteX144" fmla="*/ 6502400 w 7759700"/>
                <a:gd name="connsiteY144" fmla="*/ 1181100 h 7950199"/>
                <a:gd name="connsiteX145" fmla="*/ 6438900 w 7759700"/>
                <a:gd name="connsiteY145" fmla="*/ 1308100 h 7950199"/>
                <a:gd name="connsiteX146" fmla="*/ 6286500 w 7759700"/>
                <a:gd name="connsiteY146" fmla="*/ 1409700 h 7950199"/>
                <a:gd name="connsiteX147" fmla="*/ 6108700 w 7759700"/>
                <a:gd name="connsiteY147" fmla="*/ 1587500 h 7950199"/>
                <a:gd name="connsiteX148" fmla="*/ 6096000 w 7759700"/>
                <a:gd name="connsiteY148" fmla="*/ 1676400 h 7950199"/>
                <a:gd name="connsiteX149" fmla="*/ 6235700 w 7759700"/>
                <a:gd name="connsiteY149" fmla="*/ 1651000 h 7950199"/>
                <a:gd name="connsiteX150" fmla="*/ 6362700 w 7759700"/>
                <a:gd name="connsiteY150" fmla="*/ 1714500 h 7950199"/>
                <a:gd name="connsiteX151" fmla="*/ 6464300 w 7759700"/>
                <a:gd name="connsiteY151" fmla="*/ 1905000 h 7950199"/>
                <a:gd name="connsiteX152" fmla="*/ 6477000 w 7759700"/>
                <a:gd name="connsiteY152" fmla="*/ 2133600 h 7950199"/>
                <a:gd name="connsiteX153" fmla="*/ 6388100 w 7759700"/>
                <a:gd name="connsiteY153" fmla="*/ 2260600 h 7950199"/>
                <a:gd name="connsiteX154" fmla="*/ 6362700 w 7759700"/>
                <a:gd name="connsiteY154" fmla="*/ 2019300 h 7950199"/>
                <a:gd name="connsiteX155" fmla="*/ 6299200 w 7759700"/>
                <a:gd name="connsiteY155" fmla="*/ 1828800 h 7950199"/>
                <a:gd name="connsiteX156" fmla="*/ 6146800 w 7759700"/>
                <a:gd name="connsiteY156" fmla="*/ 1790700 h 7950199"/>
                <a:gd name="connsiteX157" fmla="*/ 5981700 w 7759700"/>
                <a:gd name="connsiteY157" fmla="*/ 1803400 h 7950199"/>
                <a:gd name="connsiteX158" fmla="*/ 5905500 w 7759700"/>
                <a:gd name="connsiteY158" fmla="*/ 1765300 h 7950199"/>
                <a:gd name="connsiteX159" fmla="*/ 5575300 w 7759700"/>
                <a:gd name="connsiteY159" fmla="*/ 1905000 h 7950199"/>
                <a:gd name="connsiteX160" fmla="*/ 5626100 w 7759700"/>
                <a:gd name="connsiteY160" fmla="*/ 2044700 h 7950199"/>
                <a:gd name="connsiteX161" fmla="*/ 5664200 w 7759700"/>
                <a:gd name="connsiteY161" fmla="*/ 2032000 h 7950199"/>
                <a:gd name="connsiteX162" fmla="*/ 5842000 w 7759700"/>
                <a:gd name="connsiteY162" fmla="*/ 1943100 h 7950199"/>
                <a:gd name="connsiteX163" fmla="*/ 5867400 w 7759700"/>
                <a:gd name="connsiteY163" fmla="*/ 1968500 h 7950199"/>
                <a:gd name="connsiteX164" fmla="*/ 5753100 w 7759700"/>
                <a:gd name="connsiteY164" fmla="*/ 2070100 h 7950199"/>
                <a:gd name="connsiteX165" fmla="*/ 5803900 w 7759700"/>
                <a:gd name="connsiteY165" fmla="*/ 2146300 h 7950199"/>
                <a:gd name="connsiteX166" fmla="*/ 5969000 w 7759700"/>
                <a:gd name="connsiteY166" fmla="*/ 2133600 h 7950199"/>
                <a:gd name="connsiteX167" fmla="*/ 6007100 w 7759700"/>
                <a:gd name="connsiteY167" fmla="*/ 2222500 h 7950199"/>
                <a:gd name="connsiteX168" fmla="*/ 6197600 w 7759700"/>
                <a:gd name="connsiteY168" fmla="*/ 2184400 h 7950199"/>
                <a:gd name="connsiteX169" fmla="*/ 6159500 w 7759700"/>
                <a:gd name="connsiteY169" fmla="*/ 2336800 h 7950199"/>
                <a:gd name="connsiteX170" fmla="*/ 6096000 w 7759700"/>
                <a:gd name="connsiteY170" fmla="*/ 2374900 h 7950199"/>
                <a:gd name="connsiteX171" fmla="*/ 6070600 w 7759700"/>
                <a:gd name="connsiteY171" fmla="*/ 2298700 h 7950199"/>
                <a:gd name="connsiteX172" fmla="*/ 5600700 w 7759700"/>
                <a:gd name="connsiteY172" fmla="*/ 2247900 h 7950199"/>
                <a:gd name="connsiteX173" fmla="*/ 5715000 w 7759700"/>
                <a:gd name="connsiteY173" fmla="*/ 2413000 h 7950199"/>
                <a:gd name="connsiteX174" fmla="*/ 6337300 w 7759700"/>
                <a:gd name="connsiteY174" fmla="*/ 2413000 h 7950199"/>
                <a:gd name="connsiteX175" fmla="*/ 6985000 w 7759700"/>
                <a:gd name="connsiteY175" fmla="*/ 2667000 h 7950199"/>
                <a:gd name="connsiteX176" fmla="*/ 6413500 w 7759700"/>
                <a:gd name="connsiteY176" fmla="*/ 2514600 h 7950199"/>
                <a:gd name="connsiteX177" fmla="*/ 6248400 w 7759700"/>
                <a:gd name="connsiteY177" fmla="*/ 2527300 h 7950199"/>
                <a:gd name="connsiteX178" fmla="*/ 6375400 w 7759700"/>
                <a:gd name="connsiteY178" fmla="*/ 2616200 h 7950199"/>
                <a:gd name="connsiteX179" fmla="*/ 6350000 w 7759700"/>
                <a:gd name="connsiteY179" fmla="*/ 2717800 h 7950199"/>
                <a:gd name="connsiteX180" fmla="*/ 6032500 w 7759700"/>
                <a:gd name="connsiteY180" fmla="*/ 2552700 h 7950199"/>
                <a:gd name="connsiteX181" fmla="*/ 6070600 w 7759700"/>
                <a:gd name="connsiteY181" fmla="*/ 2794000 h 7950199"/>
                <a:gd name="connsiteX182" fmla="*/ 6273800 w 7759700"/>
                <a:gd name="connsiteY182" fmla="*/ 2844800 h 7950199"/>
                <a:gd name="connsiteX183" fmla="*/ 6540500 w 7759700"/>
                <a:gd name="connsiteY183" fmla="*/ 2844800 h 7950199"/>
                <a:gd name="connsiteX184" fmla="*/ 6629400 w 7759700"/>
                <a:gd name="connsiteY184" fmla="*/ 2857500 h 7950199"/>
                <a:gd name="connsiteX185" fmla="*/ 6591300 w 7759700"/>
                <a:gd name="connsiteY185" fmla="*/ 2933700 h 7950199"/>
                <a:gd name="connsiteX186" fmla="*/ 6426200 w 7759700"/>
                <a:gd name="connsiteY186" fmla="*/ 2984500 h 7950199"/>
                <a:gd name="connsiteX187" fmla="*/ 6489700 w 7759700"/>
                <a:gd name="connsiteY187" fmla="*/ 3111500 h 7950199"/>
                <a:gd name="connsiteX188" fmla="*/ 6451600 w 7759700"/>
                <a:gd name="connsiteY188" fmla="*/ 3238500 h 7950199"/>
                <a:gd name="connsiteX189" fmla="*/ 6540500 w 7759700"/>
                <a:gd name="connsiteY189" fmla="*/ 3302000 h 7950199"/>
                <a:gd name="connsiteX190" fmla="*/ 6464300 w 7759700"/>
                <a:gd name="connsiteY190" fmla="*/ 3327400 h 7950199"/>
                <a:gd name="connsiteX191" fmla="*/ 6362700 w 7759700"/>
                <a:gd name="connsiteY191" fmla="*/ 3289300 h 7950199"/>
                <a:gd name="connsiteX192" fmla="*/ 6324600 w 7759700"/>
                <a:gd name="connsiteY192" fmla="*/ 2984500 h 7950199"/>
                <a:gd name="connsiteX193" fmla="*/ 6070600 w 7759700"/>
                <a:gd name="connsiteY193" fmla="*/ 2908300 h 7950199"/>
                <a:gd name="connsiteX194" fmla="*/ 6146800 w 7759700"/>
                <a:gd name="connsiteY194" fmla="*/ 3251200 h 7950199"/>
                <a:gd name="connsiteX195" fmla="*/ 5969000 w 7759700"/>
                <a:gd name="connsiteY195" fmla="*/ 3263900 h 7950199"/>
                <a:gd name="connsiteX196" fmla="*/ 5892800 w 7759700"/>
                <a:gd name="connsiteY196" fmla="*/ 2781300 h 7950199"/>
                <a:gd name="connsiteX197" fmla="*/ 5689600 w 7759700"/>
                <a:gd name="connsiteY197" fmla="*/ 2679700 h 7950199"/>
                <a:gd name="connsiteX198" fmla="*/ 5791200 w 7759700"/>
                <a:gd name="connsiteY198" fmla="*/ 3441700 h 7950199"/>
                <a:gd name="connsiteX199" fmla="*/ 6070600 w 7759700"/>
                <a:gd name="connsiteY199" fmla="*/ 3429000 h 7950199"/>
                <a:gd name="connsiteX200" fmla="*/ 6388100 w 7759700"/>
                <a:gd name="connsiteY200" fmla="*/ 3479800 h 7950199"/>
                <a:gd name="connsiteX201" fmla="*/ 6324600 w 7759700"/>
                <a:gd name="connsiteY201" fmla="*/ 3606800 h 7950199"/>
                <a:gd name="connsiteX202" fmla="*/ 6159500 w 7759700"/>
                <a:gd name="connsiteY202" fmla="*/ 3581400 h 7950199"/>
                <a:gd name="connsiteX203" fmla="*/ 6007100 w 7759700"/>
                <a:gd name="connsiteY203" fmla="*/ 3886200 h 7950199"/>
                <a:gd name="connsiteX204" fmla="*/ 5829300 w 7759700"/>
                <a:gd name="connsiteY204" fmla="*/ 3822700 h 7950199"/>
                <a:gd name="connsiteX205" fmla="*/ 5905500 w 7759700"/>
                <a:gd name="connsiteY205" fmla="*/ 3657600 h 7950199"/>
                <a:gd name="connsiteX206" fmla="*/ 5791200 w 7759700"/>
                <a:gd name="connsiteY206" fmla="*/ 3568700 h 7950199"/>
                <a:gd name="connsiteX207" fmla="*/ 5600700 w 7759700"/>
                <a:gd name="connsiteY207" fmla="*/ 3898900 h 7950199"/>
                <a:gd name="connsiteX208" fmla="*/ 5727700 w 7759700"/>
                <a:gd name="connsiteY208" fmla="*/ 4000500 h 7950199"/>
                <a:gd name="connsiteX209" fmla="*/ 5994400 w 7759700"/>
                <a:gd name="connsiteY209" fmla="*/ 4165600 h 7950199"/>
                <a:gd name="connsiteX210" fmla="*/ 5943600 w 7759700"/>
                <a:gd name="connsiteY210" fmla="*/ 4241800 h 7950199"/>
                <a:gd name="connsiteX211" fmla="*/ 5829300 w 7759700"/>
                <a:gd name="connsiteY211" fmla="*/ 4203700 h 7950199"/>
                <a:gd name="connsiteX212" fmla="*/ 5676900 w 7759700"/>
                <a:gd name="connsiteY212" fmla="*/ 4305300 h 7950199"/>
                <a:gd name="connsiteX213" fmla="*/ 5613400 w 7759700"/>
                <a:gd name="connsiteY213" fmla="*/ 4267200 h 7950199"/>
                <a:gd name="connsiteX214" fmla="*/ 5664200 w 7759700"/>
                <a:gd name="connsiteY214" fmla="*/ 4114800 h 7950199"/>
                <a:gd name="connsiteX215" fmla="*/ 5537200 w 7759700"/>
                <a:gd name="connsiteY215" fmla="*/ 4000500 h 7950199"/>
                <a:gd name="connsiteX216" fmla="*/ 5461000 w 7759700"/>
                <a:gd name="connsiteY216" fmla="*/ 4178300 h 7950199"/>
                <a:gd name="connsiteX217" fmla="*/ 5613400 w 7759700"/>
                <a:gd name="connsiteY217" fmla="*/ 4356100 h 7950199"/>
                <a:gd name="connsiteX218" fmla="*/ 5448300 w 7759700"/>
                <a:gd name="connsiteY218" fmla="*/ 4483100 h 7950199"/>
                <a:gd name="connsiteX219" fmla="*/ 5346700 w 7759700"/>
                <a:gd name="connsiteY219" fmla="*/ 4406900 h 7950199"/>
                <a:gd name="connsiteX220" fmla="*/ 5410200 w 7759700"/>
                <a:gd name="connsiteY220" fmla="*/ 4305300 h 7950199"/>
                <a:gd name="connsiteX221" fmla="*/ 5295900 w 7759700"/>
                <a:gd name="connsiteY221" fmla="*/ 4013200 h 7950199"/>
                <a:gd name="connsiteX222" fmla="*/ 5080000 w 7759700"/>
                <a:gd name="connsiteY222" fmla="*/ 4305300 h 7950199"/>
                <a:gd name="connsiteX223" fmla="*/ 5410200 w 7759700"/>
                <a:gd name="connsiteY223" fmla="*/ 4559300 h 7950199"/>
                <a:gd name="connsiteX224" fmla="*/ 5334000 w 7759700"/>
                <a:gd name="connsiteY224" fmla="*/ 4610100 h 7950199"/>
                <a:gd name="connsiteX225" fmla="*/ 5194300 w 7759700"/>
                <a:gd name="connsiteY225" fmla="*/ 4495800 h 7950199"/>
                <a:gd name="connsiteX226" fmla="*/ 5143500 w 7759700"/>
                <a:gd name="connsiteY226" fmla="*/ 4660900 h 7950199"/>
                <a:gd name="connsiteX227" fmla="*/ 5156200 w 7759700"/>
                <a:gd name="connsiteY227" fmla="*/ 4800600 h 7950199"/>
                <a:gd name="connsiteX228" fmla="*/ 5232400 w 7759700"/>
                <a:gd name="connsiteY228" fmla="*/ 4914900 h 7950199"/>
                <a:gd name="connsiteX229" fmla="*/ 5219700 w 7759700"/>
                <a:gd name="connsiteY229" fmla="*/ 5105400 h 7950199"/>
                <a:gd name="connsiteX230" fmla="*/ 5092700 w 7759700"/>
                <a:gd name="connsiteY230" fmla="*/ 5016500 h 7950199"/>
                <a:gd name="connsiteX231" fmla="*/ 5029200 w 7759700"/>
                <a:gd name="connsiteY231" fmla="*/ 5054600 h 7950199"/>
                <a:gd name="connsiteX232" fmla="*/ 5130800 w 7759700"/>
                <a:gd name="connsiteY232" fmla="*/ 5194300 h 7950199"/>
                <a:gd name="connsiteX233" fmla="*/ 5041900 w 7759700"/>
                <a:gd name="connsiteY233" fmla="*/ 5232400 h 7950199"/>
                <a:gd name="connsiteX234" fmla="*/ 4914900 w 7759700"/>
                <a:gd name="connsiteY234" fmla="*/ 5041900 h 7950199"/>
                <a:gd name="connsiteX235" fmla="*/ 4826000 w 7759700"/>
                <a:gd name="connsiteY235" fmla="*/ 5295900 h 7950199"/>
                <a:gd name="connsiteX236" fmla="*/ 4953000 w 7759700"/>
                <a:gd name="connsiteY236" fmla="*/ 5410200 h 7950199"/>
                <a:gd name="connsiteX237" fmla="*/ 4813300 w 7759700"/>
                <a:gd name="connsiteY237" fmla="*/ 5651500 h 7950199"/>
                <a:gd name="connsiteX238" fmla="*/ 4673600 w 7759700"/>
                <a:gd name="connsiteY238" fmla="*/ 5626100 h 7950199"/>
                <a:gd name="connsiteX239" fmla="*/ 4775200 w 7759700"/>
                <a:gd name="connsiteY239" fmla="*/ 5461000 h 7950199"/>
                <a:gd name="connsiteX240" fmla="*/ 4686300 w 7759700"/>
                <a:gd name="connsiteY240" fmla="*/ 5308600 h 7950199"/>
                <a:gd name="connsiteX241" fmla="*/ 4470400 w 7759700"/>
                <a:gd name="connsiteY241" fmla="*/ 5613400 h 7950199"/>
                <a:gd name="connsiteX242" fmla="*/ 4610100 w 7759700"/>
                <a:gd name="connsiteY242" fmla="*/ 5727700 h 7950199"/>
                <a:gd name="connsiteX243" fmla="*/ 4521200 w 7759700"/>
                <a:gd name="connsiteY243" fmla="*/ 5930900 h 7950199"/>
                <a:gd name="connsiteX244" fmla="*/ 4419600 w 7759700"/>
                <a:gd name="connsiteY244" fmla="*/ 5854700 h 7950199"/>
                <a:gd name="connsiteX245" fmla="*/ 4343400 w 7759700"/>
                <a:gd name="connsiteY245" fmla="*/ 5943600 h 7950199"/>
                <a:gd name="connsiteX246" fmla="*/ 4381500 w 7759700"/>
                <a:gd name="connsiteY246" fmla="*/ 5981700 h 7950199"/>
                <a:gd name="connsiteX247" fmla="*/ 4419600 w 7759700"/>
                <a:gd name="connsiteY247" fmla="*/ 5969000 h 7950199"/>
                <a:gd name="connsiteX248" fmla="*/ 4445000 w 7759700"/>
                <a:gd name="connsiteY248" fmla="*/ 6019800 h 7950199"/>
                <a:gd name="connsiteX249" fmla="*/ 4381500 w 7759700"/>
                <a:gd name="connsiteY249" fmla="*/ 6096000 h 7950199"/>
                <a:gd name="connsiteX250" fmla="*/ 4330700 w 7759700"/>
                <a:gd name="connsiteY250" fmla="*/ 6083300 h 7950199"/>
                <a:gd name="connsiteX251" fmla="*/ 4368800 w 7759700"/>
                <a:gd name="connsiteY251" fmla="*/ 6032500 h 7950199"/>
                <a:gd name="connsiteX252" fmla="*/ 4318000 w 7759700"/>
                <a:gd name="connsiteY252" fmla="*/ 5994400 h 7950199"/>
                <a:gd name="connsiteX253" fmla="*/ 4216400 w 7759700"/>
                <a:gd name="connsiteY253" fmla="*/ 6096000 h 7950199"/>
                <a:gd name="connsiteX254" fmla="*/ 4318000 w 7759700"/>
                <a:gd name="connsiteY254" fmla="*/ 6159500 h 7950199"/>
                <a:gd name="connsiteX255" fmla="*/ 4140200 w 7759700"/>
                <a:gd name="connsiteY255" fmla="*/ 6235700 h 7950199"/>
                <a:gd name="connsiteX256" fmla="*/ 4038600 w 7759700"/>
                <a:gd name="connsiteY256" fmla="*/ 6235700 h 7950199"/>
                <a:gd name="connsiteX257" fmla="*/ 3949700 w 7759700"/>
                <a:gd name="connsiteY257" fmla="*/ 6299200 h 7950199"/>
                <a:gd name="connsiteX258" fmla="*/ 3289300 w 7759700"/>
                <a:gd name="connsiteY258" fmla="*/ 5715000 h 7950199"/>
                <a:gd name="connsiteX259" fmla="*/ 3213100 w 7759700"/>
                <a:gd name="connsiteY259" fmla="*/ 5715000 h 7950199"/>
                <a:gd name="connsiteX260" fmla="*/ 2895600 w 7759700"/>
                <a:gd name="connsiteY260" fmla="*/ 5969000 h 7950199"/>
                <a:gd name="connsiteX261" fmla="*/ 2870200 w 7759700"/>
                <a:gd name="connsiteY261" fmla="*/ 5930900 h 7950199"/>
                <a:gd name="connsiteX262" fmla="*/ 3213100 w 7759700"/>
                <a:gd name="connsiteY262" fmla="*/ 5664200 h 7950199"/>
                <a:gd name="connsiteX263" fmla="*/ 3048000 w 7759700"/>
                <a:gd name="connsiteY263" fmla="*/ 5511800 h 7950199"/>
                <a:gd name="connsiteX264" fmla="*/ 2400300 w 7759700"/>
                <a:gd name="connsiteY264" fmla="*/ 6019800 h 7950199"/>
                <a:gd name="connsiteX265" fmla="*/ 2489200 w 7759700"/>
                <a:gd name="connsiteY265" fmla="*/ 6096000 h 7950199"/>
                <a:gd name="connsiteX266" fmla="*/ 2692400 w 7759700"/>
                <a:gd name="connsiteY266" fmla="*/ 5943600 h 7950199"/>
                <a:gd name="connsiteX267" fmla="*/ 2743200 w 7759700"/>
                <a:gd name="connsiteY267" fmla="*/ 6007100 h 7950199"/>
                <a:gd name="connsiteX268" fmla="*/ 2832100 w 7759700"/>
                <a:gd name="connsiteY268" fmla="*/ 5969000 h 7950199"/>
                <a:gd name="connsiteX269" fmla="*/ 2857500 w 7759700"/>
                <a:gd name="connsiteY269" fmla="*/ 6007100 h 7950199"/>
                <a:gd name="connsiteX270" fmla="*/ 2679700 w 7759700"/>
                <a:gd name="connsiteY270" fmla="*/ 6146800 h 7950199"/>
                <a:gd name="connsiteX271" fmla="*/ 2819400 w 7759700"/>
                <a:gd name="connsiteY271" fmla="*/ 6311900 h 7950199"/>
                <a:gd name="connsiteX272" fmla="*/ 3397250 w 7759700"/>
                <a:gd name="connsiteY272" fmla="*/ 5848350 h 7950199"/>
                <a:gd name="connsiteX273" fmla="*/ 3956050 w 7759700"/>
                <a:gd name="connsiteY273" fmla="*/ 6330950 h 7950199"/>
                <a:gd name="connsiteX274" fmla="*/ 3905250 w 7759700"/>
                <a:gd name="connsiteY274" fmla="*/ 6445250 h 7950199"/>
                <a:gd name="connsiteX275" fmla="*/ 3387725 w 7759700"/>
                <a:gd name="connsiteY275" fmla="*/ 6985000 h 7950199"/>
                <a:gd name="connsiteX276" fmla="*/ 3298825 w 7759700"/>
                <a:gd name="connsiteY276" fmla="*/ 6978649 h 7950199"/>
                <a:gd name="connsiteX277" fmla="*/ 3130550 w 7759700"/>
                <a:gd name="connsiteY277" fmla="*/ 7127874 h 7950199"/>
                <a:gd name="connsiteX278" fmla="*/ 2921000 w 7759700"/>
                <a:gd name="connsiteY278" fmla="*/ 7372349 h 7950199"/>
                <a:gd name="connsiteX279" fmla="*/ 2682875 w 7759700"/>
                <a:gd name="connsiteY279" fmla="*/ 7670799 h 7950199"/>
                <a:gd name="connsiteX280" fmla="*/ 2428875 w 7759700"/>
                <a:gd name="connsiteY280" fmla="*/ 7740648 h 7950199"/>
                <a:gd name="connsiteX281" fmla="*/ 2225675 w 7759700"/>
                <a:gd name="connsiteY281" fmla="*/ 7845423 h 7950199"/>
                <a:gd name="connsiteX282" fmla="*/ 1930400 w 7759700"/>
                <a:gd name="connsiteY282" fmla="*/ 7848597 h 7950199"/>
                <a:gd name="connsiteX283" fmla="*/ 1590675 w 7759700"/>
                <a:gd name="connsiteY283" fmla="*/ 7950196 h 7950199"/>
                <a:gd name="connsiteX0" fmla="*/ 0 w 7759700"/>
                <a:gd name="connsiteY0" fmla="*/ 2133600 h 7957721"/>
                <a:gd name="connsiteX1" fmla="*/ 279400 w 7759700"/>
                <a:gd name="connsiteY1" fmla="*/ 2070100 h 7957721"/>
                <a:gd name="connsiteX2" fmla="*/ 317500 w 7759700"/>
                <a:gd name="connsiteY2" fmla="*/ 2032000 h 7957721"/>
                <a:gd name="connsiteX3" fmla="*/ 711200 w 7759700"/>
                <a:gd name="connsiteY3" fmla="*/ 1943100 h 7957721"/>
                <a:gd name="connsiteX4" fmla="*/ 850900 w 7759700"/>
                <a:gd name="connsiteY4" fmla="*/ 1828800 h 7957721"/>
                <a:gd name="connsiteX5" fmla="*/ 1257300 w 7759700"/>
                <a:gd name="connsiteY5" fmla="*/ 1854200 h 7957721"/>
                <a:gd name="connsiteX6" fmla="*/ 1511300 w 7759700"/>
                <a:gd name="connsiteY6" fmla="*/ 1714500 h 7957721"/>
                <a:gd name="connsiteX7" fmla="*/ 1511300 w 7759700"/>
                <a:gd name="connsiteY7" fmla="*/ 1714500 h 7957721"/>
                <a:gd name="connsiteX8" fmla="*/ 1676400 w 7759700"/>
                <a:gd name="connsiteY8" fmla="*/ 1701800 h 7957721"/>
                <a:gd name="connsiteX9" fmla="*/ 2006600 w 7759700"/>
                <a:gd name="connsiteY9" fmla="*/ 1651000 h 7957721"/>
                <a:gd name="connsiteX10" fmla="*/ 2095500 w 7759700"/>
                <a:gd name="connsiteY10" fmla="*/ 1612900 h 7957721"/>
                <a:gd name="connsiteX11" fmla="*/ 2095500 w 7759700"/>
                <a:gd name="connsiteY11" fmla="*/ 1562100 h 7957721"/>
                <a:gd name="connsiteX12" fmla="*/ 2057400 w 7759700"/>
                <a:gd name="connsiteY12" fmla="*/ 1562100 h 7957721"/>
                <a:gd name="connsiteX13" fmla="*/ 1993900 w 7759700"/>
                <a:gd name="connsiteY13" fmla="*/ 1435100 h 7957721"/>
                <a:gd name="connsiteX14" fmla="*/ 2133600 w 7759700"/>
                <a:gd name="connsiteY14" fmla="*/ 1333500 h 7957721"/>
                <a:gd name="connsiteX15" fmla="*/ 2070100 w 7759700"/>
                <a:gd name="connsiteY15" fmla="*/ 1320800 h 7957721"/>
                <a:gd name="connsiteX16" fmla="*/ 1981200 w 7759700"/>
                <a:gd name="connsiteY16" fmla="*/ 1320800 h 7957721"/>
                <a:gd name="connsiteX17" fmla="*/ 1968500 w 7759700"/>
                <a:gd name="connsiteY17" fmla="*/ 1244600 h 7957721"/>
                <a:gd name="connsiteX18" fmla="*/ 2120900 w 7759700"/>
                <a:gd name="connsiteY18" fmla="*/ 1244600 h 7957721"/>
                <a:gd name="connsiteX19" fmla="*/ 2171700 w 7759700"/>
                <a:gd name="connsiteY19" fmla="*/ 1219200 h 7957721"/>
                <a:gd name="connsiteX20" fmla="*/ 2108200 w 7759700"/>
                <a:gd name="connsiteY20" fmla="*/ 1130300 h 7957721"/>
                <a:gd name="connsiteX21" fmla="*/ 2120900 w 7759700"/>
                <a:gd name="connsiteY21" fmla="*/ 1066800 h 7957721"/>
                <a:gd name="connsiteX22" fmla="*/ 2222500 w 7759700"/>
                <a:gd name="connsiteY22" fmla="*/ 1016000 h 7957721"/>
                <a:gd name="connsiteX23" fmla="*/ 2362200 w 7759700"/>
                <a:gd name="connsiteY23" fmla="*/ 1066800 h 7957721"/>
                <a:gd name="connsiteX24" fmla="*/ 2400300 w 7759700"/>
                <a:gd name="connsiteY24" fmla="*/ 1117600 h 7957721"/>
                <a:gd name="connsiteX25" fmla="*/ 2362200 w 7759700"/>
                <a:gd name="connsiteY25" fmla="*/ 1193800 h 7957721"/>
                <a:gd name="connsiteX26" fmla="*/ 2362200 w 7759700"/>
                <a:gd name="connsiteY26" fmla="*/ 1447800 h 7957721"/>
                <a:gd name="connsiteX27" fmla="*/ 2628900 w 7759700"/>
                <a:gd name="connsiteY27" fmla="*/ 1676400 h 7957721"/>
                <a:gd name="connsiteX28" fmla="*/ 3073400 w 7759700"/>
                <a:gd name="connsiteY28" fmla="*/ 1638300 h 7957721"/>
                <a:gd name="connsiteX29" fmla="*/ 2971800 w 7759700"/>
                <a:gd name="connsiteY29" fmla="*/ 1435100 h 7957721"/>
                <a:gd name="connsiteX30" fmla="*/ 2806700 w 7759700"/>
                <a:gd name="connsiteY30" fmla="*/ 1485900 h 7957721"/>
                <a:gd name="connsiteX31" fmla="*/ 2768600 w 7759700"/>
                <a:gd name="connsiteY31" fmla="*/ 1435100 h 7957721"/>
                <a:gd name="connsiteX32" fmla="*/ 2933700 w 7759700"/>
                <a:gd name="connsiteY32" fmla="*/ 1384300 h 7957721"/>
                <a:gd name="connsiteX33" fmla="*/ 2870200 w 7759700"/>
                <a:gd name="connsiteY33" fmla="*/ 1270000 h 7957721"/>
                <a:gd name="connsiteX34" fmla="*/ 2730500 w 7759700"/>
                <a:gd name="connsiteY34" fmla="*/ 1320800 h 7957721"/>
                <a:gd name="connsiteX35" fmla="*/ 2705100 w 7759700"/>
                <a:gd name="connsiteY35" fmla="*/ 1270000 h 7957721"/>
                <a:gd name="connsiteX36" fmla="*/ 2832100 w 7759700"/>
                <a:gd name="connsiteY36" fmla="*/ 1219200 h 7957721"/>
                <a:gd name="connsiteX37" fmla="*/ 2781300 w 7759700"/>
                <a:gd name="connsiteY37" fmla="*/ 1155700 h 7957721"/>
                <a:gd name="connsiteX38" fmla="*/ 2641600 w 7759700"/>
                <a:gd name="connsiteY38" fmla="*/ 1181100 h 7957721"/>
                <a:gd name="connsiteX39" fmla="*/ 2641600 w 7759700"/>
                <a:gd name="connsiteY39" fmla="*/ 1155700 h 7957721"/>
                <a:gd name="connsiteX40" fmla="*/ 2768600 w 7759700"/>
                <a:gd name="connsiteY40" fmla="*/ 1092200 h 7957721"/>
                <a:gd name="connsiteX41" fmla="*/ 2692400 w 7759700"/>
                <a:gd name="connsiteY41" fmla="*/ 1003300 h 7957721"/>
                <a:gd name="connsiteX42" fmla="*/ 2514600 w 7759700"/>
                <a:gd name="connsiteY42" fmla="*/ 1041400 h 7957721"/>
                <a:gd name="connsiteX43" fmla="*/ 2514600 w 7759700"/>
                <a:gd name="connsiteY43" fmla="*/ 1104900 h 7957721"/>
                <a:gd name="connsiteX44" fmla="*/ 2463800 w 7759700"/>
                <a:gd name="connsiteY44" fmla="*/ 1104900 h 7957721"/>
                <a:gd name="connsiteX45" fmla="*/ 2336800 w 7759700"/>
                <a:gd name="connsiteY45" fmla="*/ 1028700 h 7957721"/>
                <a:gd name="connsiteX46" fmla="*/ 2400300 w 7759700"/>
                <a:gd name="connsiteY46" fmla="*/ 952500 h 7957721"/>
                <a:gd name="connsiteX47" fmla="*/ 2463800 w 7759700"/>
                <a:gd name="connsiteY47" fmla="*/ 965200 h 7957721"/>
                <a:gd name="connsiteX48" fmla="*/ 2616200 w 7759700"/>
                <a:gd name="connsiteY48" fmla="*/ 876300 h 7957721"/>
                <a:gd name="connsiteX49" fmla="*/ 2590800 w 7759700"/>
                <a:gd name="connsiteY49" fmla="*/ 812800 h 7957721"/>
                <a:gd name="connsiteX50" fmla="*/ 2654300 w 7759700"/>
                <a:gd name="connsiteY50" fmla="*/ 787400 h 7957721"/>
                <a:gd name="connsiteX51" fmla="*/ 2692400 w 7759700"/>
                <a:gd name="connsiteY51" fmla="*/ 812800 h 7957721"/>
                <a:gd name="connsiteX52" fmla="*/ 2933700 w 7759700"/>
                <a:gd name="connsiteY52" fmla="*/ 812800 h 7957721"/>
                <a:gd name="connsiteX53" fmla="*/ 2908300 w 7759700"/>
                <a:gd name="connsiteY53" fmla="*/ 749300 h 7957721"/>
                <a:gd name="connsiteX54" fmla="*/ 2959100 w 7759700"/>
                <a:gd name="connsiteY54" fmla="*/ 660400 h 7957721"/>
                <a:gd name="connsiteX55" fmla="*/ 3048000 w 7759700"/>
                <a:gd name="connsiteY55" fmla="*/ 660400 h 7957721"/>
                <a:gd name="connsiteX56" fmla="*/ 3302000 w 7759700"/>
                <a:gd name="connsiteY56" fmla="*/ 635000 h 7957721"/>
                <a:gd name="connsiteX57" fmla="*/ 3454400 w 7759700"/>
                <a:gd name="connsiteY57" fmla="*/ 622300 h 7957721"/>
                <a:gd name="connsiteX58" fmla="*/ 3454400 w 7759700"/>
                <a:gd name="connsiteY58" fmla="*/ 622300 h 7957721"/>
                <a:gd name="connsiteX59" fmla="*/ 3454400 w 7759700"/>
                <a:gd name="connsiteY59" fmla="*/ 546100 h 7957721"/>
                <a:gd name="connsiteX60" fmla="*/ 3530600 w 7759700"/>
                <a:gd name="connsiteY60" fmla="*/ 546100 h 7957721"/>
                <a:gd name="connsiteX61" fmla="*/ 3517900 w 7759700"/>
                <a:gd name="connsiteY61" fmla="*/ 711200 h 7957721"/>
                <a:gd name="connsiteX62" fmla="*/ 3365500 w 7759700"/>
                <a:gd name="connsiteY62" fmla="*/ 723900 h 7957721"/>
                <a:gd name="connsiteX63" fmla="*/ 3187700 w 7759700"/>
                <a:gd name="connsiteY63" fmla="*/ 800100 h 7957721"/>
                <a:gd name="connsiteX64" fmla="*/ 3213100 w 7759700"/>
                <a:gd name="connsiteY64" fmla="*/ 1092200 h 7957721"/>
                <a:gd name="connsiteX65" fmla="*/ 3822700 w 7759700"/>
                <a:gd name="connsiteY65" fmla="*/ 1041400 h 7957721"/>
                <a:gd name="connsiteX66" fmla="*/ 3797300 w 7759700"/>
                <a:gd name="connsiteY66" fmla="*/ 901700 h 7957721"/>
                <a:gd name="connsiteX67" fmla="*/ 3657600 w 7759700"/>
                <a:gd name="connsiteY67" fmla="*/ 876300 h 7957721"/>
                <a:gd name="connsiteX68" fmla="*/ 3644900 w 7759700"/>
                <a:gd name="connsiteY68" fmla="*/ 838200 h 7957721"/>
                <a:gd name="connsiteX69" fmla="*/ 3797300 w 7759700"/>
                <a:gd name="connsiteY69" fmla="*/ 863600 h 7957721"/>
                <a:gd name="connsiteX70" fmla="*/ 3797300 w 7759700"/>
                <a:gd name="connsiteY70" fmla="*/ 749300 h 7957721"/>
                <a:gd name="connsiteX71" fmla="*/ 3568700 w 7759700"/>
                <a:gd name="connsiteY71" fmla="*/ 698500 h 7957721"/>
                <a:gd name="connsiteX72" fmla="*/ 3581400 w 7759700"/>
                <a:gd name="connsiteY72" fmla="*/ 609600 h 7957721"/>
                <a:gd name="connsiteX73" fmla="*/ 3759200 w 7759700"/>
                <a:gd name="connsiteY73" fmla="*/ 571500 h 7957721"/>
                <a:gd name="connsiteX74" fmla="*/ 3759200 w 7759700"/>
                <a:gd name="connsiteY74" fmla="*/ 444500 h 7957721"/>
                <a:gd name="connsiteX75" fmla="*/ 3733800 w 7759700"/>
                <a:gd name="connsiteY75" fmla="*/ 419100 h 7957721"/>
                <a:gd name="connsiteX76" fmla="*/ 3848100 w 7759700"/>
                <a:gd name="connsiteY76" fmla="*/ 355600 h 7957721"/>
                <a:gd name="connsiteX77" fmla="*/ 3860800 w 7759700"/>
                <a:gd name="connsiteY77" fmla="*/ 571500 h 7957721"/>
                <a:gd name="connsiteX78" fmla="*/ 4343400 w 7759700"/>
                <a:gd name="connsiteY78" fmla="*/ 571500 h 7957721"/>
                <a:gd name="connsiteX79" fmla="*/ 4330700 w 7759700"/>
                <a:gd name="connsiteY79" fmla="*/ 330200 h 7957721"/>
                <a:gd name="connsiteX80" fmla="*/ 4394200 w 7759700"/>
                <a:gd name="connsiteY80" fmla="*/ 330200 h 7957721"/>
                <a:gd name="connsiteX81" fmla="*/ 4419600 w 7759700"/>
                <a:gd name="connsiteY81" fmla="*/ 457200 h 7957721"/>
                <a:gd name="connsiteX82" fmla="*/ 4584700 w 7759700"/>
                <a:gd name="connsiteY82" fmla="*/ 444500 h 7957721"/>
                <a:gd name="connsiteX83" fmla="*/ 4686300 w 7759700"/>
                <a:gd name="connsiteY83" fmla="*/ 342900 h 7957721"/>
                <a:gd name="connsiteX84" fmla="*/ 4711700 w 7759700"/>
                <a:gd name="connsiteY84" fmla="*/ 647700 h 7957721"/>
                <a:gd name="connsiteX85" fmla="*/ 4864100 w 7759700"/>
                <a:gd name="connsiteY85" fmla="*/ 469900 h 7957721"/>
                <a:gd name="connsiteX86" fmla="*/ 5067300 w 7759700"/>
                <a:gd name="connsiteY86" fmla="*/ 596900 h 7957721"/>
                <a:gd name="connsiteX87" fmla="*/ 4876800 w 7759700"/>
                <a:gd name="connsiteY87" fmla="*/ 723900 h 7957721"/>
                <a:gd name="connsiteX88" fmla="*/ 5016500 w 7759700"/>
                <a:gd name="connsiteY88" fmla="*/ 889000 h 7957721"/>
                <a:gd name="connsiteX89" fmla="*/ 5156200 w 7759700"/>
                <a:gd name="connsiteY89" fmla="*/ 736600 h 7957721"/>
                <a:gd name="connsiteX90" fmla="*/ 5168900 w 7759700"/>
                <a:gd name="connsiteY90" fmla="*/ 762000 h 7957721"/>
                <a:gd name="connsiteX91" fmla="*/ 5105400 w 7759700"/>
                <a:gd name="connsiteY91" fmla="*/ 1016000 h 7957721"/>
                <a:gd name="connsiteX92" fmla="*/ 5181600 w 7759700"/>
                <a:gd name="connsiteY92" fmla="*/ 1054100 h 7957721"/>
                <a:gd name="connsiteX93" fmla="*/ 5181600 w 7759700"/>
                <a:gd name="connsiteY93" fmla="*/ 1054100 h 7957721"/>
                <a:gd name="connsiteX94" fmla="*/ 5257800 w 7759700"/>
                <a:gd name="connsiteY94" fmla="*/ 800100 h 7957721"/>
                <a:gd name="connsiteX95" fmla="*/ 5448300 w 7759700"/>
                <a:gd name="connsiteY95" fmla="*/ 825500 h 7957721"/>
                <a:gd name="connsiteX96" fmla="*/ 5549900 w 7759700"/>
                <a:gd name="connsiteY96" fmla="*/ 673100 h 7957721"/>
                <a:gd name="connsiteX97" fmla="*/ 5549900 w 7759700"/>
                <a:gd name="connsiteY97" fmla="*/ 673100 h 7957721"/>
                <a:gd name="connsiteX98" fmla="*/ 5689600 w 7759700"/>
                <a:gd name="connsiteY98" fmla="*/ 647700 h 7957721"/>
                <a:gd name="connsiteX99" fmla="*/ 5461000 w 7759700"/>
                <a:gd name="connsiteY99" fmla="*/ 965200 h 7957721"/>
                <a:gd name="connsiteX100" fmla="*/ 5194300 w 7759700"/>
                <a:gd name="connsiteY100" fmla="*/ 1054100 h 7957721"/>
                <a:gd name="connsiteX101" fmla="*/ 5219700 w 7759700"/>
                <a:gd name="connsiteY101" fmla="*/ 1130300 h 7957721"/>
                <a:gd name="connsiteX102" fmla="*/ 5549900 w 7759700"/>
                <a:gd name="connsiteY102" fmla="*/ 1041400 h 7957721"/>
                <a:gd name="connsiteX103" fmla="*/ 5740400 w 7759700"/>
                <a:gd name="connsiteY103" fmla="*/ 698500 h 7957721"/>
                <a:gd name="connsiteX104" fmla="*/ 5842000 w 7759700"/>
                <a:gd name="connsiteY104" fmla="*/ 850900 h 7957721"/>
                <a:gd name="connsiteX105" fmla="*/ 5981700 w 7759700"/>
                <a:gd name="connsiteY105" fmla="*/ 927100 h 7957721"/>
                <a:gd name="connsiteX106" fmla="*/ 6337300 w 7759700"/>
                <a:gd name="connsiteY106" fmla="*/ 787400 h 7957721"/>
                <a:gd name="connsiteX107" fmla="*/ 7099300 w 7759700"/>
                <a:gd name="connsiteY107" fmla="*/ 304800 h 7957721"/>
                <a:gd name="connsiteX108" fmla="*/ 7404100 w 7759700"/>
                <a:gd name="connsiteY108" fmla="*/ 266700 h 7957721"/>
                <a:gd name="connsiteX109" fmla="*/ 7645400 w 7759700"/>
                <a:gd name="connsiteY109" fmla="*/ 0 h 7957721"/>
                <a:gd name="connsiteX110" fmla="*/ 7759700 w 7759700"/>
                <a:gd name="connsiteY110" fmla="*/ 0 h 7957721"/>
                <a:gd name="connsiteX111" fmla="*/ 7620000 w 7759700"/>
                <a:gd name="connsiteY111" fmla="*/ 38100 h 7957721"/>
                <a:gd name="connsiteX112" fmla="*/ 7442200 w 7759700"/>
                <a:gd name="connsiteY112" fmla="*/ 266700 h 7957721"/>
                <a:gd name="connsiteX113" fmla="*/ 7061200 w 7759700"/>
                <a:gd name="connsiteY113" fmla="*/ 368300 h 7957721"/>
                <a:gd name="connsiteX114" fmla="*/ 6807200 w 7759700"/>
                <a:gd name="connsiteY114" fmla="*/ 584200 h 7957721"/>
                <a:gd name="connsiteX115" fmla="*/ 6540500 w 7759700"/>
                <a:gd name="connsiteY115" fmla="*/ 762000 h 7957721"/>
                <a:gd name="connsiteX116" fmla="*/ 6210300 w 7759700"/>
                <a:gd name="connsiteY116" fmla="*/ 965200 h 7957721"/>
                <a:gd name="connsiteX117" fmla="*/ 5778500 w 7759700"/>
                <a:gd name="connsiteY117" fmla="*/ 1155700 h 7957721"/>
                <a:gd name="connsiteX118" fmla="*/ 5829300 w 7759700"/>
                <a:gd name="connsiteY118" fmla="*/ 1244600 h 7957721"/>
                <a:gd name="connsiteX119" fmla="*/ 6096000 w 7759700"/>
                <a:gd name="connsiteY119" fmla="*/ 1117600 h 7957721"/>
                <a:gd name="connsiteX120" fmla="*/ 6083300 w 7759700"/>
                <a:gd name="connsiteY120" fmla="*/ 1168400 h 7957721"/>
                <a:gd name="connsiteX121" fmla="*/ 5905500 w 7759700"/>
                <a:gd name="connsiteY121" fmla="*/ 1282700 h 7957721"/>
                <a:gd name="connsiteX122" fmla="*/ 5905500 w 7759700"/>
                <a:gd name="connsiteY122" fmla="*/ 1371600 h 7957721"/>
                <a:gd name="connsiteX123" fmla="*/ 5892800 w 7759700"/>
                <a:gd name="connsiteY123" fmla="*/ 1473200 h 7957721"/>
                <a:gd name="connsiteX124" fmla="*/ 5753100 w 7759700"/>
                <a:gd name="connsiteY124" fmla="*/ 1498600 h 7957721"/>
                <a:gd name="connsiteX125" fmla="*/ 5816600 w 7759700"/>
                <a:gd name="connsiteY125" fmla="*/ 1320800 h 7957721"/>
                <a:gd name="connsiteX126" fmla="*/ 5702300 w 7759700"/>
                <a:gd name="connsiteY126" fmla="*/ 1219200 h 7957721"/>
                <a:gd name="connsiteX127" fmla="*/ 5448300 w 7759700"/>
                <a:gd name="connsiteY127" fmla="*/ 1295400 h 7957721"/>
                <a:gd name="connsiteX128" fmla="*/ 5422900 w 7759700"/>
                <a:gd name="connsiteY128" fmla="*/ 1397000 h 7957721"/>
                <a:gd name="connsiteX129" fmla="*/ 5651500 w 7759700"/>
                <a:gd name="connsiteY129" fmla="*/ 1460500 h 7957721"/>
                <a:gd name="connsiteX130" fmla="*/ 5562600 w 7759700"/>
                <a:gd name="connsiteY130" fmla="*/ 1524000 h 7957721"/>
                <a:gd name="connsiteX131" fmla="*/ 5283200 w 7759700"/>
                <a:gd name="connsiteY131" fmla="*/ 1460500 h 7957721"/>
                <a:gd name="connsiteX132" fmla="*/ 5168900 w 7759700"/>
                <a:gd name="connsiteY132" fmla="*/ 1574800 h 7957721"/>
                <a:gd name="connsiteX133" fmla="*/ 5270500 w 7759700"/>
                <a:gd name="connsiteY133" fmla="*/ 1778000 h 7957721"/>
                <a:gd name="connsiteX134" fmla="*/ 5511800 w 7759700"/>
                <a:gd name="connsiteY134" fmla="*/ 1790700 h 7957721"/>
                <a:gd name="connsiteX135" fmla="*/ 5689600 w 7759700"/>
                <a:gd name="connsiteY135" fmla="*/ 1574800 h 7957721"/>
                <a:gd name="connsiteX136" fmla="*/ 5600700 w 7759700"/>
                <a:gd name="connsiteY136" fmla="*/ 1549400 h 7957721"/>
                <a:gd name="connsiteX137" fmla="*/ 5664200 w 7759700"/>
                <a:gd name="connsiteY137" fmla="*/ 1473200 h 7957721"/>
                <a:gd name="connsiteX138" fmla="*/ 5753100 w 7759700"/>
                <a:gd name="connsiteY138" fmla="*/ 1549400 h 7957721"/>
                <a:gd name="connsiteX139" fmla="*/ 5892800 w 7759700"/>
                <a:gd name="connsiteY139" fmla="*/ 1524000 h 7957721"/>
                <a:gd name="connsiteX140" fmla="*/ 6096000 w 7759700"/>
                <a:gd name="connsiteY140" fmla="*/ 1498600 h 7957721"/>
                <a:gd name="connsiteX141" fmla="*/ 6324600 w 7759700"/>
                <a:gd name="connsiteY141" fmla="*/ 1257300 h 7957721"/>
                <a:gd name="connsiteX142" fmla="*/ 6515100 w 7759700"/>
                <a:gd name="connsiteY142" fmla="*/ 1130300 h 7957721"/>
                <a:gd name="connsiteX143" fmla="*/ 6692900 w 7759700"/>
                <a:gd name="connsiteY143" fmla="*/ 1104900 h 7957721"/>
                <a:gd name="connsiteX144" fmla="*/ 6502400 w 7759700"/>
                <a:gd name="connsiteY144" fmla="*/ 1181100 h 7957721"/>
                <a:gd name="connsiteX145" fmla="*/ 6438900 w 7759700"/>
                <a:gd name="connsiteY145" fmla="*/ 1308100 h 7957721"/>
                <a:gd name="connsiteX146" fmla="*/ 6286500 w 7759700"/>
                <a:gd name="connsiteY146" fmla="*/ 1409700 h 7957721"/>
                <a:gd name="connsiteX147" fmla="*/ 6108700 w 7759700"/>
                <a:gd name="connsiteY147" fmla="*/ 1587500 h 7957721"/>
                <a:gd name="connsiteX148" fmla="*/ 6096000 w 7759700"/>
                <a:gd name="connsiteY148" fmla="*/ 1676400 h 7957721"/>
                <a:gd name="connsiteX149" fmla="*/ 6235700 w 7759700"/>
                <a:gd name="connsiteY149" fmla="*/ 1651000 h 7957721"/>
                <a:gd name="connsiteX150" fmla="*/ 6362700 w 7759700"/>
                <a:gd name="connsiteY150" fmla="*/ 1714500 h 7957721"/>
                <a:gd name="connsiteX151" fmla="*/ 6464300 w 7759700"/>
                <a:gd name="connsiteY151" fmla="*/ 1905000 h 7957721"/>
                <a:gd name="connsiteX152" fmla="*/ 6477000 w 7759700"/>
                <a:gd name="connsiteY152" fmla="*/ 2133600 h 7957721"/>
                <a:gd name="connsiteX153" fmla="*/ 6388100 w 7759700"/>
                <a:gd name="connsiteY153" fmla="*/ 2260600 h 7957721"/>
                <a:gd name="connsiteX154" fmla="*/ 6362700 w 7759700"/>
                <a:gd name="connsiteY154" fmla="*/ 2019300 h 7957721"/>
                <a:gd name="connsiteX155" fmla="*/ 6299200 w 7759700"/>
                <a:gd name="connsiteY155" fmla="*/ 1828800 h 7957721"/>
                <a:gd name="connsiteX156" fmla="*/ 6146800 w 7759700"/>
                <a:gd name="connsiteY156" fmla="*/ 1790700 h 7957721"/>
                <a:gd name="connsiteX157" fmla="*/ 5981700 w 7759700"/>
                <a:gd name="connsiteY157" fmla="*/ 1803400 h 7957721"/>
                <a:gd name="connsiteX158" fmla="*/ 5905500 w 7759700"/>
                <a:gd name="connsiteY158" fmla="*/ 1765300 h 7957721"/>
                <a:gd name="connsiteX159" fmla="*/ 5575300 w 7759700"/>
                <a:gd name="connsiteY159" fmla="*/ 1905000 h 7957721"/>
                <a:gd name="connsiteX160" fmla="*/ 5626100 w 7759700"/>
                <a:gd name="connsiteY160" fmla="*/ 2044700 h 7957721"/>
                <a:gd name="connsiteX161" fmla="*/ 5664200 w 7759700"/>
                <a:gd name="connsiteY161" fmla="*/ 2032000 h 7957721"/>
                <a:gd name="connsiteX162" fmla="*/ 5842000 w 7759700"/>
                <a:gd name="connsiteY162" fmla="*/ 1943100 h 7957721"/>
                <a:gd name="connsiteX163" fmla="*/ 5867400 w 7759700"/>
                <a:gd name="connsiteY163" fmla="*/ 1968500 h 7957721"/>
                <a:gd name="connsiteX164" fmla="*/ 5753100 w 7759700"/>
                <a:gd name="connsiteY164" fmla="*/ 2070100 h 7957721"/>
                <a:gd name="connsiteX165" fmla="*/ 5803900 w 7759700"/>
                <a:gd name="connsiteY165" fmla="*/ 2146300 h 7957721"/>
                <a:gd name="connsiteX166" fmla="*/ 5969000 w 7759700"/>
                <a:gd name="connsiteY166" fmla="*/ 2133600 h 7957721"/>
                <a:gd name="connsiteX167" fmla="*/ 6007100 w 7759700"/>
                <a:gd name="connsiteY167" fmla="*/ 2222500 h 7957721"/>
                <a:gd name="connsiteX168" fmla="*/ 6197600 w 7759700"/>
                <a:gd name="connsiteY168" fmla="*/ 2184400 h 7957721"/>
                <a:gd name="connsiteX169" fmla="*/ 6159500 w 7759700"/>
                <a:gd name="connsiteY169" fmla="*/ 2336800 h 7957721"/>
                <a:gd name="connsiteX170" fmla="*/ 6096000 w 7759700"/>
                <a:gd name="connsiteY170" fmla="*/ 2374900 h 7957721"/>
                <a:gd name="connsiteX171" fmla="*/ 6070600 w 7759700"/>
                <a:gd name="connsiteY171" fmla="*/ 2298700 h 7957721"/>
                <a:gd name="connsiteX172" fmla="*/ 5600700 w 7759700"/>
                <a:gd name="connsiteY172" fmla="*/ 2247900 h 7957721"/>
                <a:gd name="connsiteX173" fmla="*/ 5715000 w 7759700"/>
                <a:gd name="connsiteY173" fmla="*/ 2413000 h 7957721"/>
                <a:gd name="connsiteX174" fmla="*/ 6337300 w 7759700"/>
                <a:gd name="connsiteY174" fmla="*/ 2413000 h 7957721"/>
                <a:gd name="connsiteX175" fmla="*/ 6985000 w 7759700"/>
                <a:gd name="connsiteY175" fmla="*/ 2667000 h 7957721"/>
                <a:gd name="connsiteX176" fmla="*/ 6413500 w 7759700"/>
                <a:gd name="connsiteY176" fmla="*/ 2514600 h 7957721"/>
                <a:gd name="connsiteX177" fmla="*/ 6248400 w 7759700"/>
                <a:gd name="connsiteY177" fmla="*/ 2527300 h 7957721"/>
                <a:gd name="connsiteX178" fmla="*/ 6375400 w 7759700"/>
                <a:gd name="connsiteY178" fmla="*/ 2616200 h 7957721"/>
                <a:gd name="connsiteX179" fmla="*/ 6350000 w 7759700"/>
                <a:gd name="connsiteY179" fmla="*/ 2717800 h 7957721"/>
                <a:gd name="connsiteX180" fmla="*/ 6032500 w 7759700"/>
                <a:gd name="connsiteY180" fmla="*/ 2552700 h 7957721"/>
                <a:gd name="connsiteX181" fmla="*/ 6070600 w 7759700"/>
                <a:gd name="connsiteY181" fmla="*/ 2794000 h 7957721"/>
                <a:gd name="connsiteX182" fmla="*/ 6273800 w 7759700"/>
                <a:gd name="connsiteY182" fmla="*/ 2844800 h 7957721"/>
                <a:gd name="connsiteX183" fmla="*/ 6540500 w 7759700"/>
                <a:gd name="connsiteY183" fmla="*/ 2844800 h 7957721"/>
                <a:gd name="connsiteX184" fmla="*/ 6629400 w 7759700"/>
                <a:gd name="connsiteY184" fmla="*/ 2857500 h 7957721"/>
                <a:gd name="connsiteX185" fmla="*/ 6591300 w 7759700"/>
                <a:gd name="connsiteY185" fmla="*/ 2933700 h 7957721"/>
                <a:gd name="connsiteX186" fmla="*/ 6426200 w 7759700"/>
                <a:gd name="connsiteY186" fmla="*/ 2984500 h 7957721"/>
                <a:gd name="connsiteX187" fmla="*/ 6489700 w 7759700"/>
                <a:gd name="connsiteY187" fmla="*/ 3111500 h 7957721"/>
                <a:gd name="connsiteX188" fmla="*/ 6451600 w 7759700"/>
                <a:gd name="connsiteY188" fmla="*/ 3238500 h 7957721"/>
                <a:gd name="connsiteX189" fmla="*/ 6540500 w 7759700"/>
                <a:gd name="connsiteY189" fmla="*/ 3302000 h 7957721"/>
                <a:gd name="connsiteX190" fmla="*/ 6464300 w 7759700"/>
                <a:gd name="connsiteY190" fmla="*/ 3327400 h 7957721"/>
                <a:gd name="connsiteX191" fmla="*/ 6362700 w 7759700"/>
                <a:gd name="connsiteY191" fmla="*/ 3289300 h 7957721"/>
                <a:gd name="connsiteX192" fmla="*/ 6324600 w 7759700"/>
                <a:gd name="connsiteY192" fmla="*/ 2984500 h 7957721"/>
                <a:gd name="connsiteX193" fmla="*/ 6070600 w 7759700"/>
                <a:gd name="connsiteY193" fmla="*/ 2908300 h 7957721"/>
                <a:gd name="connsiteX194" fmla="*/ 6146800 w 7759700"/>
                <a:gd name="connsiteY194" fmla="*/ 3251200 h 7957721"/>
                <a:gd name="connsiteX195" fmla="*/ 5969000 w 7759700"/>
                <a:gd name="connsiteY195" fmla="*/ 3263900 h 7957721"/>
                <a:gd name="connsiteX196" fmla="*/ 5892800 w 7759700"/>
                <a:gd name="connsiteY196" fmla="*/ 2781300 h 7957721"/>
                <a:gd name="connsiteX197" fmla="*/ 5689600 w 7759700"/>
                <a:gd name="connsiteY197" fmla="*/ 2679700 h 7957721"/>
                <a:gd name="connsiteX198" fmla="*/ 5791200 w 7759700"/>
                <a:gd name="connsiteY198" fmla="*/ 3441700 h 7957721"/>
                <a:gd name="connsiteX199" fmla="*/ 6070600 w 7759700"/>
                <a:gd name="connsiteY199" fmla="*/ 3429000 h 7957721"/>
                <a:gd name="connsiteX200" fmla="*/ 6388100 w 7759700"/>
                <a:gd name="connsiteY200" fmla="*/ 3479800 h 7957721"/>
                <a:gd name="connsiteX201" fmla="*/ 6324600 w 7759700"/>
                <a:gd name="connsiteY201" fmla="*/ 3606800 h 7957721"/>
                <a:gd name="connsiteX202" fmla="*/ 6159500 w 7759700"/>
                <a:gd name="connsiteY202" fmla="*/ 3581400 h 7957721"/>
                <a:gd name="connsiteX203" fmla="*/ 6007100 w 7759700"/>
                <a:gd name="connsiteY203" fmla="*/ 3886200 h 7957721"/>
                <a:gd name="connsiteX204" fmla="*/ 5829300 w 7759700"/>
                <a:gd name="connsiteY204" fmla="*/ 3822700 h 7957721"/>
                <a:gd name="connsiteX205" fmla="*/ 5905500 w 7759700"/>
                <a:gd name="connsiteY205" fmla="*/ 3657600 h 7957721"/>
                <a:gd name="connsiteX206" fmla="*/ 5791200 w 7759700"/>
                <a:gd name="connsiteY206" fmla="*/ 3568700 h 7957721"/>
                <a:gd name="connsiteX207" fmla="*/ 5600700 w 7759700"/>
                <a:gd name="connsiteY207" fmla="*/ 3898900 h 7957721"/>
                <a:gd name="connsiteX208" fmla="*/ 5727700 w 7759700"/>
                <a:gd name="connsiteY208" fmla="*/ 4000500 h 7957721"/>
                <a:gd name="connsiteX209" fmla="*/ 5994400 w 7759700"/>
                <a:gd name="connsiteY209" fmla="*/ 4165600 h 7957721"/>
                <a:gd name="connsiteX210" fmla="*/ 5943600 w 7759700"/>
                <a:gd name="connsiteY210" fmla="*/ 4241800 h 7957721"/>
                <a:gd name="connsiteX211" fmla="*/ 5829300 w 7759700"/>
                <a:gd name="connsiteY211" fmla="*/ 4203700 h 7957721"/>
                <a:gd name="connsiteX212" fmla="*/ 5676900 w 7759700"/>
                <a:gd name="connsiteY212" fmla="*/ 4305300 h 7957721"/>
                <a:gd name="connsiteX213" fmla="*/ 5613400 w 7759700"/>
                <a:gd name="connsiteY213" fmla="*/ 4267200 h 7957721"/>
                <a:gd name="connsiteX214" fmla="*/ 5664200 w 7759700"/>
                <a:gd name="connsiteY214" fmla="*/ 4114800 h 7957721"/>
                <a:gd name="connsiteX215" fmla="*/ 5537200 w 7759700"/>
                <a:gd name="connsiteY215" fmla="*/ 4000500 h 7957721"/>
                <a:gd name="connsiteX216" fmla="*/ 5461000 w 7759700"/>
                <a:gd name="connsiteY216" fmla="*/ 4178300 h 7957721"/>
                <a:gd name="connsiteX217" fmla="*/ 5613400 w 7759700"/>
                <a:gd name="connsiteY217" fmla="*/ 4356100 h 7957721"/>
                <a:gd name="connsiteX218" fmla="*/ 5448300 w 7759700"/>
                <a:gd name="connsiteY218" fmla="*/ 4483100 h 7957721"/>
                <a:gd name="connsiteX219" fmla="*/ 5346700 w 7759700"/>
                <a:gd name="connsiteY219" fmla="*/ 4406900 h 7957721"/>
                <a:gd name="connsiteX220" fmla="*/ 5410200 w 7759700"/>
                <a:gd name="connsiteY220" fmla="*/ 4305300 h 7957721"/>
                <a:gd name="connsiteX221" fmla="*/ 5295900 w 7759700"/>
                <a:gd name="connsiteY221" fmla="*/ 4013200 h 7957721"/>
                <a:gd name="connsiteX222" fmla="*/ 5080000 w 7759700"/>
                <a:gd name="connsiteY222" fmla="*/ 4305300 h 7957721"/>
                <a:gd name="connsiteX223" fmla="*/ 5410200 w 7759700"/>
                <a:gd name="connsiteY223" fmla="*/ 4559300 h 7957721"/>
                <a:gd name="connsiteX224" fmla="*/ 5334000 w 7759700"/>
                <a:gd name="connsiteY224" fmla="*/ 4610100 h 7957721"/>
                <a:gd name="connsiteX225" fmla="*/ 5194300 w 7759700"/>
                <a:gd name="connsiteY225" fmla="*/ 4495800 h 7957721"/>
                <a:gd name="connsiteX226" fmla="*/ 5143500 w 7759700"/>
                <a:gd name="connsiteY226" fmla="*/ 4660900 h 7957721"/>
                <a:gd name="connsiteX227" fmla="*/ 5156200 w 7759700"/>
                <a:gd name="connsiteY227" fmla="*/ 4800600 h 7957721"/>
                <a:gd name="connsiteX228" fmla="*/ 5232400 w 7759700"/>
                <a:gd name="connsiteY228" fmla="*/ 4914900 h 7957721"/>
                <a:gd name="connsiteX229" fmla="*/ 5219700 w 7759700"/>
                <a:gd name="connsiteY229" fmla="*/ 5105400 h 7957721"/>
                <a:gd name="connsiteX230" fmla="*/ 5092700 w 7759700"/>
                <a:gd name="connsiteY230" fmla="*/ 5016500 h 7957721"/>
                <a:gd name="connsiteX231" fmla="*/ 5029200 w 7759700"/>
                <a:gd name="connsiteY231" fmla="*/ 5054600 h 7957721"/>
                <a:gd name="connsiteX232" fmla="*/ 5130800 w 7759700"/>
                <a:gd name="connsiteY232" fmla="*/ 5194300 h 7957721"/>
                <a:gd name="connsiteX233" fmla="*/ 5041900 w 7759700"/>
                <a:gd name="connsiteY233" fmla="*/ 5232400 h 7957721"/>
                <a:gd name="connsiteX234" fmla="*/ 4914900 w 7759700"/>
                <a:gd name="connsiteY234" fmla="*/ 5041900 h 7957721"/>
                <a:gd name="connsiteX235" fmla="*/ 4826000 w 7759700"/>
                <a:gd name="connsiteY235" fmla="*/ 5295900 h 7957721"/>
                <a:gd name="connsiteX236" fmla="*/ 4953000 w 7759700"/>
                <a:gd name="connsiteY236" fmla="*/ 5410200 h 7957721"/>
                <a:gd name="connsiteX237" fmla="*/ 4813300 w 7759700"/>
                <a:gd name="connsiteY237" fmla="*/ 5651500 h 7957721"/>
                <a:gd name="connsiteX238" fmla="*/ 4673600 w 7759700"/>
                <a:gd name="connsiteY238" fmla="*/ 5626100 h 7957721"/>
                <a:gd name="connsiteX239" fmla="*/ 4775200 w 7759700"/>
                <a:gd name="connsiteY239" fmla="*/ 5461000 h 7957721"/>
                <a:gd name="connsiteX240" fmla="*/ 4686300 w 7759700"/>
                <a:gd name="connsiteY240" fmla="*/ 5308600 h 7957721"/>
                <a:gd name="connsiteX241" fmla="*/ 4470400 w 7759700"/>
                <a:gd name="connsiteY241" fmla="*/ 5613400 h 7957721"/>
                <a:gd name="connsiteX242" fmla="*/ 4610100 w 7759700"/>
                <a:gd name="connsiteY242" fmla="*/ 5727700 h 7957721"/>
                <a:gd name="connsiteX243" fmla="*/ 4521200 w 7759700"/>
                <a:gd name="connsiteY243" fmla="*/ 5930900 h 7957721"/>
                <a:gd name="connsiteX244" fmla="*/ 4419600 w 7759700"/>
                <a:gd name="connsiteY244" fmla="*/ 5854700 h 7957721"/>
                <a:gd name="connsiteX245" fmla="*/ 4343400 w 7759700"/>
                <a:gd name="connsiteY245" fmla="*/ 5943600 h 7957721"/>
                <a:gd name="connsiteX246" fmla="*/ 4381500 w 7759700"/>
                <a:gd name="connsiteY246" fmla="*/ 5981700 h 7957721"/>
                <a:gd name="connsiteX247" fmla="*/ 4419600 w 7759700"/>
                <a:gd name="connsiteY247" fmla="*/ 5969000 h 7957721"/>
                <a:gd name="connsiteX248" fmla="*/ 4445000 w 7759700"/>
                <a:gd name="connsiteY248" fmla="*/ 6019800 h 7957721"/>
                <a:gd name="connsiteX249" fmla="*/ 4381500 w 7759700"/>
                <a:gd name="connsiteY249" fmla="*/ 6096000 h 7957721"/>
                <a:gd name="connsiteX250" fmla="*/ 4330700 w 7759700"/>
                <a:gd name="connsiteY250" fmla="*/ 6083300 h 7957721"/>
                <a:gd name="connsiteX251" fmla="*/ 4368800 w 7759700"/>
                <a:gd name="connsiteY251" fmla="*/ 6032500 h 7957721"/>
                <a:gd name="connsiteX252" fmla="*/ 4318000 w 7759700"/>
                <a:gd name="connsiteY252" fmla="*/ 5994400 h 7957721"/>
                <a:gd name="connsiteX253" fmla="*/ 4216400 w 7759700"/>
                <a:gd name="connsiteY253" fmla="*/ 6096000 h 7957721"/>
                <a:gd name="connsiteX254" fmla="*/ 4318000 w 7759700"/>
                <a:gd name="connsiteY254" fmla="*/ 6159500 h 7957721"/>
                <a:gd name="connsiteX255" fmla="*/ 4140200 w 7759700"/>
                <a:gd name="connsiteY255" fmla="*/ 6235700 h 7957721"/>
                <a:gd name="connsiteX256" fmla="*/ 4038600 w 7759700"/>
                <a:gd name="connsiteY256" fmla="*/ 6235700 h 7957721"/>
                <a:gd name="connsiteX257" fmla="*/ 3949700 w 7759700"/>
                <a:gd name="connsiteY257" fmla="*/ 6299200 h 7957721"/>
                <a:gd name="connsiteX258" fmla="*/ 3289300 w 7759700"/>
                <a:gd name="connsiteY258" fmla="*/ 5715000 h 7957721"/>
                <a:gd name="connsiteX259" fmla="*/ 3213100 w 7759700"/>
                <a:gd name="connsiteY259" fmla="*/ 5715000 h 7957721"/>
                <a:gd name="connsiteX260" fmla="*/ 2895600 w 7759700"/>
                <a:gd name="connsiteY260" fmla="*/ 5969000 h 7957721"/>
                <a:gd name="connsiteX261" fmla="*/ 2870200 w 7759700"/>
                <a:gd name="connsiteY261" fmla="*/ 5930900 h 7957721"/>
                <a:gd name="connsiteX262" fmla="*/ 3213100 w 7759700"/>
                <a:gd name="connsiteY262" fmla="*/ 5664200 h 7957721"/>
                <a:gd name="connsiteX263" fmla="*/ 3048000 w 7759700"/>
                <a:gd name="connsiteY263" fmla="*/ 5511800 h 7957721"/>
                <a:gd name="connsiteX264" fmla="*/ 2400300 w 7759700"/>
                <a:gd name="connsiteY264" fmla="*/ 6019800 h 7957721"/>
                <a:gd name="connsiteX265" fmla="*/ 2489200 w 7759700"/>
                <a:gd name="connsiteY265" fmla="*/ 6096000 h 7957721"/>
                <a:gd name="connsiteX266" fmla="*/ 2692400 w 7759700"/>
                <a:gd name="connsiteY266" fmla="*/ 5943600 h 7957721"/>
                <a:gd name="connsiteX267" fmla="*/ 2743200 w 7759700"/>
                <a:gd name="connsiteY267" fmla="*/ 6007100 h 7957721"/>
                <a:gd name="connsiteX268" fmla="*/ 2832100 w 7759700"/>
                <a:gd name="connsiteY268" fmla="*/ 5969000 h 7957721"/>
                <a:gd name="connsiteX269" fmla="*/ 2857500 w 7759700"/>
                <a:gd name="connsiteY269" fmla="*/ 6007100 h 7957721"/>
                <a:gd name="connsiteX270" fmla="*/ 2679700 w 7759700"/>
                <a:gd name="connsiteY270" fmla="*/ 6146800 h 7957721"/>
                <a:gd name="connsiteX271" fmla="*/ 2819400 w 7759700"/>
                <a:gd name="connsiteY271" fmla="*/ 6311900 h 7957721"/>
                <a:gd name="connsiteX272" fmla="*/ 3397250 w 7759700"/>
                <a:gd name="connsiteY272" fmla="*/ 5848350 h 7957721"/>
                <a:gd name="connsiteX273" fmla="*/ 3956050 w 7759700"/>
                <a:gd name="connsiteY273" fmla="*/ 6330950 h 7957721"/>
                <a:gd name="connsiteX274" fmla="*/ 3905250 w 7759700"/>
                <a:gd name="connsiteY274" fmla="*/ 6445250 h 7957721"/>
                <a:gd name="connsiteX275" fmla="*/ 3387725 w 7759700"/>
                <a:gd name="connsiteY275" fmla="*/ 6985000 h 7957721"/>
                <a:gd name="connsiteX276" fmla="*/ 3298825 w 7759700"/>
                <a:gd name="connsiteY276" fmla="*/ 6978649 h 7957721"/>
                <a:gd name="connsiteX277" fmla="*/ 3130550 w 7759700"/>
                <a:gd name="connsiteY277" fmla="*/ 7127874 h 7957721"/>
                <a:gd name="connsiteX278" fmla="*/ 2921000 w 7759700"/>
                <a:gd name="connsiteY278" fmla="*/ 7372349 h 7957721"/>
                <a:gd name="connsiteX279" fmla="*/ 2682875 w 7759700"/>
                <a:gd name="connsiteY279" fmla="*/ 7670799 h 7957721"/>
                <a:gd name="connsiteX280" fmla="*/ 2428875 w 7759700"/>
                <a:gd name="connsiteY280" fmla="*/ 7740648 h 7957721"/>
                <a:gd name="connsiteX281" fmla="*/ 2225675 w 7759700"/>
                <a:gd name="connsiteY281" fmla="*/ 7845423 h 7957721"/>
                <a:gd name="connsiteX282" fmla="*/ 1930400 w 7759700"/>
                <a:gd name="connsiteY282" fmla="*/ 7848597 h 7957721"/>
                <a:gd name="connsiteX283" fmla="*/ 1590675 w 7759700"/>
                <a:gd name="connsiteY283" fmla="*/ 7950196 h 7957721"/>
                <a:gd name="connsiteX284" fmla="*/ 1587500 w 7759700"/>
                <a:gd name="connsiteY284" fmla="*/ 7950196 h 7957721"/>
                <a:gd name="connsiteX0" fmla="*/ 0 w 7759700"/>
                <a:gd name="connsiteY0" fmla="*/ 2133600 h 8210546"/>
                <a:gd name="connsiteX1" fmla="*/ 279400 w 7759700"/>
                <a:gd name="connsiteY1" fmla="*/ 2070100 h 8210546"/>
                <a:gd name="connsiteX2" fmla="*/ 317500 w 7759700"/>
                <a:gd name="connsiteY2" fmla="*/ 2032000 h 8210546"/>
                <a:gd name="connsiteX3" fmla="*/ 711200 w 7759700"/>
                <a:gd name="connsiteY3" fmla="*/ 1943100 h 8210546"/>
                <a:gd name="connsiteX4" fmla="*/ 850900 w 7759700"/>
                <a:gd name="connsiteY4" fmla="*/ 1828800 h 8210546"/>
                <a:gd name="connsiteX5" fmla="*/ 1257300 w 7759700"/>
                <a:gd name="connsiteY5" fmla="*/ 1854200 h 8210546"/>
                <a:gd name="connsiteX6" fmla="*/ 1511300 w 7759700"/>
                <a:gd name="connsiteY6" fmla="*/ 1714500 h 8210546"/>
                <a:gd name="connsiteX7" fmla="*/ 1511300 w 7759700"/>
                <a:gd name="connsiteY7" fmla="*/ 1714500 h 8210546"/>
                <a:gd name="connsiteX8" fmla="*/ 1676400 w 7759700"/>
                <a:gd name="connsiteY8" fmla="*/ 1701800 h 8210546"/>
                <a:gd name="connsiteX9" fmla="*/ 2006600 w 7759700"/>
                <a:gd name="connsiteY9" fmla="*/ 1651000 h 8210546"/>
                <a:gd name="connsiteX10" fmla="*/ 2095500 w 7759700"/>
                <a:gd name="connsiteY10" fmla="*/ 1612900 h 8210546"/>
                <a:gd name="connsiteX11" fmla="*/ 2095500 w 7759700"/>
                <a:gd name="connsiteY11" fmla="*/ 1562100 h 8210546"/>
                <a:gd name="connsiteX12" fmla="*/ 2057400 w 7759700"/>
                <a:gd name="connsiteY12" fmla="*/ 1562100 h 8210546"/>
                <a:gd name="connsiteX13" fmla="*/ 1993900 w 7759700"/>
                <a:gd name="connsiteY13" fmla="*/ 1435100 h 8210546"/>
                <a:gd name="connsiteX14" fmla="*/ 2133600 w 7759700"/>
                <a:gd name="connsiteY14" fmla="*/ 1333500 h 8210546"/>
                <a:gd name="connsiteX15" fmla="*/ 2070100 w 7759700"/>
                <a:gd name="connsiteY15" fmla="*/ 1320800 h 8210546"/>
                <a:gd name="connsiteX16" fmla="*/ 1981200 w 7759700"/>
                <a:gd name="connsiteY16" fmla="*/ 1320800 h 8210546"/>
                <a:gd name="connsiteX17" fmla="*/ 1968500 w 7759700"/>
                <a:gd name="connsiteY17" fmla="*/ 1244600 h 8210546"/>
                <a:gd name="connsiteX18" fmla="*/ 2120900 w 7759700"/>
                <a:gd name="connsiteY18" fmla="*/ 1244600 h 8210546"/>
                <a:gd name="connsiteX19" fmla="*/ 2171700 w 7759700"/>
                <a:gd name="connsiteY19" fmla="*/ 1219200 h 8210546"/>
                <a:gd name="connsiteX20" fmla="*/ 2108200 w 7759700"/>
                <a:gd name="connsiteY20" fmla="*/ 1130300 h 8210546"/>
                <a:gd name="connsiteX21" fmla="*/ 2120900 w 7759700"/>
                <a:gd name="connsiteY21" fmla="*/ 1066800 h 8210546"/>
                <a:gd name="connsiteX22" fmla="*/ 2222500 w 7759700"/>
                <a:gd name="connsiteY22" fmla="*/ 1016000 h 8210546"/>
                <a:gd name="connsiteX23" fmla="*/ 2362200 w 7759700"/>
                <a:gd name="connsiteY23" fmla="*/ 1066800 h 8210546"/>
                <a:gd name="connsiteX24" fmla="*/ 2400300 w 7759700"/>
                <a:gd name="connsiteY24" fmla="*/ 1117600 h 8210546"/>
                <a:gd name="connsiteX25" fmla="*/ 2362200 w 7759700"/>
                <a:gd name="connsiteY25" fmla="*/ 1193800 h 8210546"/>
                <a:gd name="connsiteX26" fmla="*/ 2362200 w 7759700"/>
                <a:gd name="connsiteY26" fmla="*/ 1447800 h 8210546"/>
                <a:gd name="connsiteX27" fmla="*/ 2628900 w 7759700"/>
                <a:gd name="connsiteY27" fmla="*/ 1676400 h 8210546"/>
                <a:gd name="connsiteX28" fmla="*/ 3073400 w 7759700"/>
                <a:gd name="connsiteY28" fmla="*/ 1638300 h 8210546"/>
                <a:gd name="connsiteX29" fmla="*/ 2971800 w 7759700"/>
                <a:gd name="connsiteY29" fmla="*/ 1435100 h 8210546"/>
                <a:gd name="connsiteX30" fmla="*/ 2806700 w 7759700"/>
                <a:gd name="connsiteY30" fmla="*/ 1485900 h 8210546"/>
                <a:gd name="connsiteX31" fmla="*/ 2768600 w 7759700"/>
                <a:gd name="connsiteY31" fmla="*/ 1435100 h 8210546"/>
                <a:gd name="connsiteX32" fmla="*/ 2933700 w 7759700"/>
                <a:gd name="connsiteY32" fmla="*/ 1384300 h 8210546"/>
                <a:gd name="connsiteX33" fmla="*/ 2870200 w 7759700"/>
                <a:gd name="connsiteY33" fmla="*/ 1270000 h 8210546"/>
                <a:gd name="connsiteX34" fmla="*/ 2730500 w 7759700"/>
                <a:gd name="connsiteY34" fmla="*/ 1320800 h 8210546"/>
                <a:gd name="connsiteX35" fmla="*/ 2705100 w 7759700"/>
                <a:gd name="connsiteY35" fmla="*/ 1270000 h 8210546"/>
                <a:gd name="connsiteX36" fmla="*/ 2832100 w 7759700"/>
                <a:gd name="connsiteY36" fmla="*/ 1219200 h 8210546"/>
                <a:gd name="connsiteX37" fmla="*/ 2781300 w 7759700"/>
                <a:gd name="connsiteY37" fmla="*/ 1155700 h 8210546"/>
                <a:gd name="connsiteX38" fmla="*/ 2641600 w 7759700"/>
                <a:gd name="connsiteY38" fmla="*/ 1181100 h 8210546"/>
                <a:gd name="connsiteX39" fmla="*/ 2641600 w 7759700"/>
                <a:gd name="connsiteY39" fmla="*/ 1155700 h 8210546"/>
                <a:gd name="connsiteX40" fmla="*/ 2768600 w 7759700"/>
                <a:gd name="connsiteY40" fmla="*/ 1092200 h 8210546"/>
                <a:gd name="connsiteX41" fmla="*/ 2692400 w 7759700"/>
                <a:gd name="connsiteY41" fmla="*/ 1003300 h 8210546"/>
                <a:gd name="connsiteX42" fmla="*/ 2514600 w 7759700"/>
                <a:gd name="connsiteY42" fmla="*/ 1041400 h 8210546"/>
                <a:gd name="connsiteX43" fmla="*/ 2514600 w 7759700"/>
                <a:gd name="connsiteY43" fmla="*/ 1104900 h 8210546"/>
                <a:gd name="connsiteX44" fmla="*/ 2463800 w 7759700"/>
                <a:gd name="connsiteY44" fmla="*/ 1104900 h 8210546"/>
                <a:gd name="connsiteX45" fmla="*/ 2336800 w 7759700"/>
                <a:gd name="connsiteY45" fmla="*/ 1028700 h 8210546"/>
                <a:gd name="connsiteX46" fmla="*/ 2400300 w 7759700"/>
                <a:gd name="connsiteY46" fmla="*/ 952500 h 8210546"/>
                <a:gd name="connsiteX47" fmla="*/ 2463800 w 7759700"/>
                <a:gd name="connsiteY47" fmla="*/ 965200 h 8210546"/>
                <a:gd name="connsiteX48" fmla="*/ 2616200 w 7759700"/>
                <a:gd name="connsiteY48" fmla="*/ 876300 h 8210546"/>
                <a:gd name="connsiteX49" fmla="*/ 2590800 w 7759700"/>
                <a:gd name="connsiteY49" fmla="*/ 812800 h 8210546"/>
                <a:gd name="connsiteX50" fmla="*/ 2654300 w 7759700"/>
                <a:gd name="connsiteY50" fmla="*/ 787400 h 8210546"/>
                <a:gd name="connsiteX51" fmla="*/ 2692400 w 7759700"/>
                <a:gd name="connsiteY51" fmla="*/ 812800 h 8210546"/>
                <a:gd name="connsiteX52" fmla="*/ 2933700 w 7759700"/>
                <a:gd name="connsiteY52" fmla="*/ 812800 h 8210546"/>
                <a:gd name="connsiteX53" fmla="*/ 2908300 w 7759700"/>
                <a:gd name="connsiteY53" fmla="*/ 749300 h 8210546"/>
                <a:gd name="connsiteX54" fmla="*/ 2959100 w 7759700"/>
                <a:gd name="connsiteY54" fmla="*/ 660400 h 8210546"/>
                <a:gd name="connsiteX55" fmla="*/ 3048000 w 7759700"/>
                <a:gd name="connsiteY55" fmla="*/ 660400 h 8210546"/>
                <a:gd name="connsiteX56" fmla="*/ 3302000 w 7759700"/>
                <a:gd name="connsiteY56" fmla="*/ 635000 h 8210546"/>
                <a:gd name="connsiteX57" fmla="*/ 3454400 w 7759700"/>
                <a:gd name="connsiteY57" fmla="*/ 622300 h 8210546"/>
                <a:gd name="connsiteX58" fmla="*/ 3454400 w 7759700"/>
                <a:gd name="connsiteY58" fmla="*/ 622300 h 8210546"/>
                <a:gd name="connsiteX59" fmla="*/ 3454400 w 7759700"/>
                <a:gd name="connsiteY59" fmla="*/ 546100 h 8210546"/>
                <a:gd name="connsiteX60" fmla="*/ 3530600 w 7759700"/>
                <a:gd name="connsiteY60" fmla="*/ 546100 h 8210546"/>
                <a:gd name="connsiteX61" fmla="*/ 3517900 w 7759700"/>
                <a:gd name="connsiteY61" fmla="*/ 711200 h 8210546"/>
                <a:gd name="connsiteX62" fmla="*/ 3365500 w 7759700"/>
                <a:gd name="connsiteY62" fmla="*/ 723900 h 8210546"/>
                <a:gd name="connsiteX63" fmla="*/ 3187700 w 7759700"/>
                <a:gd name="connsiteY63" fmla="*/ 800100 h 8210546"/>
                <a:gd name="connsiteX64" fmla="*/ 3213100 w 7759700"/>
                <a:gd name="connsiteY64" fmla="*/ 1092200 h 8210546"/>
                <a:gd name="connsiteX65" fmla="*/ 3822700 w 7759700"/>
                <a:gd name="connsiteY65" fmla="*/ 1041400 h 8210546"/>
                <a:gd name="connsiteX66" fmla="*/ 3797300 w 7759700"/>
                <a:gd name="connsiteY66" fmla="*/ 901700 h 8210546"/>
                <a:gd name="connsiteX67" fmla="*/ 3657600 w 7759700"/>
                <a:gd name="connsiteY67" fmla="*/ 876300 h 8210546"/>
                <a:gd name="connsiteX68" fmla="*/ 3644900 w 7759700"/>
                <a:gd name="connsiteY68" fmla="*/ 838200 h 8210546"/>
                <a:gd name="connsiteX69" fmla="*/ 3797300 w 7759700"/>
                <a:gd name="connsiteY69" fmla="*/ 863600 h 8210546"/>
                <a:gd name="connsiteX70" fmla="*/ 3797300 w 7759700"/>
                <a:gd name="connsiteY70" fmla="*/ 749300 h 8210546"/>
                <a:gd name="connsiteX71" fmla="*/ 3568700 w 7759700"/>
                <a:gd name="connsiteY71" fmla="*/ 698500 h 8210546"/>
                <a:gd name="connsiteX72" fmla="*/ 3581400 w 7759700"/>
                <a:gd name="connsiteY72" fmla="*/ 609600 h 8210546"/>
                <a:gd name="connsiteX73" fmla="*/ 3759200 w 7759700"/>
                <a:gd name="connsiteY73" fmla="*/ 571500 h 8210546"/>
                <a:gd name="connsiteX74" fmla="*/ 3759200 w 7759700"/>
                <a:gd name="connsiteY74" fmla="*/ 444500 h 8210546"/>
                <a:gd name="connsiteX75" fmla="*/ 3733800 w 7759700"/>
                <a:gd name="connsiteY75" fmla="*/ 419100 h 8210546"/>
                <a:gd name="connsiteX76" fmla="*/ 3848100 w 7759700"/>
                <a:gd name="connsiteY76" fmla="*/ 355600 h 8210546"/>
                <a:gd name="connsiteX77" fmla="*/ 3860800 w 7759700"/>
                <a:gd name="connsiteY77" fmla="*/ 571500 h 8210546"/>
                <a:gd name="connsiteX78" fmla="*/ 4343400 w 7759700"/>
                <a:gd name="connsiteY78" fmla="*/ 571500 h 8210546"/>
                <a:gd name="connsiteX79" fmla="*/ 4330700 w 7759700"/>
                <a:gd name="connsiteY79" fmla="*/ 330200 h 8210546"/>
                <a:gd name="connsiteX80" fmla="*/ 4394200 w 7759700"/>
                <a:gd name="connsiteY80" fmla="*/ 330200 h 8210546"/>
                <a:gd name="connsiteX81" fmla="*/ 4419600 w 7759700"/>
                <a:gd name="connsiteY81" fmla="*/ 457200 h 8210546"/>
                <a:gd name="connsiteX82" fmla="*/ 4584700 w 7759700"/>
                <a:gd name="connsiteY82" fmla="*/ 444500 h 8210546"/>
                <a:gd name="connsiteX83" fmla="*/ 4686300 w 7759700"/>
                <a:gd name="connsiteY83" fmla="*/ 342900 h 8210546"/>
                <a:gd name="connsiteX84" fmla="*/ 4711700 w 7759700"/>
                <a:gd name="connsiteY84" fmla="*/ 647700 h 8210546"/>
                <a:gd name="connsiteX85" fmla="*/ 4864100 w 7759700"/>
                <a:gd name="connsiteY85" fmla="*/ 469900 h 8210546"/>
                <a:gd name="connsiteX86" fmla="*/ 5067300 w 7759700"/>
                <a:gd name="connsiteY86" fmla="*/ 596900 h 8210546"/>
                <a:gd name="connsiteX87" fmla="*/ 4876800 w 7759700"/>
                <a:gd name="connsiteY87" fmla="*/ 723900 h 8210546"/>
                <a:gd name="connsiteX88" fmla="*/ 5016500 w 7759700"/>
                <a:gd name="connsiteY88" fmla="*/ 889000 h 8210546"/>
                <a:gd name="connsiteX89" fmla="*/ 5156200 w 7759700"/>
                <a:gd name="connsiteY89" fmla="*/ 736600 h 8210546"/>
                <a:gd name="connsiteX90" fmla="*/ 5168900 w 7759700"/>
                <a:gd name="connsiteY90" fmla="*/ 762000 h 8210546"/>
                <a:gd name="connsiteX91" fmla="*/ 5105400 w 7759700"/>
                <a:gd name="connsiteY91" fmla="*/ 1016000 h 8210546"/>
                <a:gd name="connsiteX92" fmla="*/ 5181600 w 7759700"/>
                <a:gd name="connsiteY92" fmla="*/ 1054100 h 8210546"/>
                <a:gd name="connsiteX93" fmla="*/ 5181600 w 7759700"/>
                <a:gd name="connsiteY93" fmla="*/ 1054100 h 8210546"/>
                <a:gd name="connsiteX94" fmla="*/ 5257800 w 7759700"/>
                <a:gd name="connsiteY94" fmla="*/ 800100 h 8210546"/>
                <a:gd name="connsiteX95" fmla="*/ 5448300 w 7759700"/>
                <a:gd name="connsiteY95" fmla="*/ 825500 h 8210546"/>
                <a:gd name="connsiteX96" fmla="*/ 5549900 w 7759700"/>
                <a:gd name="connsiteY96" fmla="*/ 673100 h 8210546"/>
                <a:gd name="connsiteX97" fmla="*/ 5549900 w 7759700"/>
                <a:gd name="connsiteY97" fmla="*/ 673100 h 8210546"/>
                <a:gd name="connsiteX98" fmla="*/ 5689600 w 7759700"/>
                <a:gd name="connsiteY98" fmla="*/ 647700 h 8210546"/>
                <a:gd name="connsiteX99" fmla="*/ 5461000 w 7759700"/>
                <a:gd name="connsiteY99" fmla="*/ 965200 h 8210546"/>
                <a:gd name="connsiteX100" fmla="*/ 5194300 w 7759700"/>
                <a:gd name="connsiteY100" fmla="*/ 1054100 h 8210546"/>
                <a:gd name="connsiteX101" fmla="*/ 5219700 w 7759700"/>
                <a:gd name="connsiteY101" fmla="*/ 1130300 h 8210546"/>
                <a:gd name="connsiteX102" fmla="*/ 5549900 w 7759700"/>
                <a:gd name="connsiteY102" fmla="*/ 1041400 h 8210546"/>
                <a:gd name="connsiteX103" fmla="*/ 5740400 w 7759700"/>
                <a:gd name="connsiteY103" fmla="*/ 698500 h 8210546"/>
                <a:gd name="connsiteX104" fmla="*/ 5842000 w 7759700"/>
                <a:gd name="connsiteY104" fmla="*/ 850900 h 8210546"/>
                <a:gd name="connsiteX105" fmla="*/ 5981700 w 7759700"/>
                <a:gd name="connsiteY105" fmla="*/ 927100 h 8210546"/>
                <a:gd name="connsiteX106" fmla="*/ 6337300 w 7759700"/>
                <a:gd name="connsiteY106" fmla="*/ 787400 h 8210546"/>
                <a:gd name="connsiteX107" fmla="*/ 7099300 w 7759700"/>
                <a:gd name="connsiteY107" fmla="*/ 304800 h 8210546"/>
                <a:gd name="connsiteX108" fmla="*/ 7404100 w 7759700"/>
                <a:gd name="connsiteY108" fmla="*/ 266700 h 8210546"/>
                <a:gd name="connsiteX109" fmla="*/ 7645400 w 7759700"/>
                <a:gd name="connsiteY109" fmla="*/ 0 h 8210546"/>
                <a:gd name="connsiteX110" fmla="*/ 7759700 w 7759700"/>
                <a:gd name="connsiteY110" fmla="*/ 0 h 8210546"/>
                <a:gd name="connsiteX111" fmla="*/ 7620000 w 7759700"/>
                <a:gd name="connsiteY111" fmla="*/ 38100 h 8210546"/>
                <a:gd name="connsiteX112" fmla="*/ 7442200 w 7759700"/>
                <a:gd name="connsiteY112" fmla="*/ 266700 h 8210546"/>
                <a:gd name="connsiteX113" fmla="*/ 7061200 w 7759700"/>
                <a:gd name="connsiteY113" fmla="*/ 368300 h 8210546"/>
                <a:gd name="connsiteX114" fmla="*/ 6807200 w 7759700"/>
                <a:gd name="connsiteY114" fmla="*/ 584200 h 8210546"/>
                <a:gd name="connsiteX115" fmla="*/ 6540500 w 7759700"/>
                <a:gd name="connsiteY115" fmla="*/ 762000 h 8210546"/>
                <a:gd name="connsiteX116" fmla="*/ 6210300 w 7759700"/>
                <a:gd name="connsiteY116" fmla="*/ 965200 h 8210546"/>
                <a:gd name="connsiteX117" fmla="*/ 5778500 w 7759700"/>
                <a:gd name="connsiteY117" fmla="*/ 1155700 h 8210546"/>
                <a:gd name="connsiteX118" fmla="*/ 5829300 w 7759700"/>
                <a:gd name="connsiteY118" fmla="*/ 1244600 h 8210546"/>
                <a:gd name="connsiteX119" fmla="*/ 6096000 w 7759700"/>
                <a:gd name="connsiteY119" fmla="*/ 1117600 h 8210546"/>
                <a:gd name="connsiteX120" fmla="*/ 6083300 w 7759700"/>
                <a:gd name="connsiteY120" fmla="*/ 1168400 h 8210546"/>
                <a:gd name="connsiteX121" fmla="*/ 5905500 w 7759700"/>
                <a:gd name="connsiteY121" fmla="*/ 1282700 h 8210546"/>
                <a:gd name="connsiteX122" fmla="*/ 5905500 w 7759700"/>
                <a:gd name="connsiteY122" fmla="*/ 1371600 h 8210546"/>
                <a:gd name="connsiteX123" fmla="*/ 5892800 w 7759700"/>
                <a:gd name="connsiteY123" fmla="*/ 1473200 h 8210546"/>
                <a:gd name="connsiteX124" fmla="*/ 5753100 w 7759700"/>
                <a:gd name="connsiteY124" fmla="*/ 1498600 h 8210546"/>
                <a:gd name="connsiteX125" fmla="*/ 5816600 w 7759700"/>
                <a:gd name="connsiteY125" fmla="*/ 1320800 h 8210546"/>
                <a:gd name="connsiteX126" fmla="*/ 5702300 w 7759700"/>
                <a:gd name="connsiteY126" fmla="*/ 1219200 h 8210546"/>
                <a:gd name="connsiteX127" fmla="*/ 5448300 w 7759700"/>
                <a:gd name="connsiteY127" fmla="*/ 1295400 h 8210546"/>
                <a:gd name="connsiteX128" fmla="*/ 5422900 w 7759700"/>
                <a:gd name="connsiteY128" fmla="*/ 1397000 h 8210546"/>
                <a:gd name="connsiteX129" fmla="*/ 5651500 w 7759700"/>
                <a:gd name="connsiteY129" fmla="*/ 1460500 h 8210546"/>
                <a:gd name="connsiteX130" fmla="*/ 5562600 w 7759700"/>
                <a:gd name="connsiteY130" fmla="*/ 1524000 h 8210546"/>
                <a:gd name="connsiteX131" fmla="*/ 5283200 w 7759700"/>
                <a:gd name="connsiteY131" fmla="*/ 1460500 h 8210546"/>
                <a:gd name="connsiteX132" fmla="*/ 5168900 w 7759700"/>
                <a:gd name="connsiteY132" fmla="*/ 1574800 h 8210546"/>
                <a:gd name="connsiteX133" fmla="*/ 5270500 w 7759700"/>
                <a:gd name="connsiteY133" fmla="*/ 1778000 h 8210546"/>
                <a:gd name="connsiteX134" fmla="*/ 5511800 w 7759700"/>
                <a:gd name="connsiteY134" fmla="*/ 1790700 h 8210546"/>
                <a:gd name="connsiteX135" fmla="*/ 5689600 w 7759700"/>
                <a:gd name="connsiteY135" fmla="*/ 1574800 h 8210546"/>
                <a:gd name="connsiteX136" fmla="*/ 5600700 w 7759700"/>
                <a:gd name="connsiteY136" fmla="*/ 1549400 h 8210546"/>
                <a:gd name="connsiteX137" fmla="*/ 5664200 w 7759700"/>
                <a:gd name="connsiteY137" fmla="*/ 1473200 h 8210546"/>
                <a:gd name="connsiteX138" fmla="*/ 5753100 w 7759700"/>
                <a:gd name="connsiteY138" fmla="*/ 1549400 h 8210546"/>
                <a:gd name="connsiteX139" fmla="*/ 5892800 w 7759700"/>
                <a:gd name="connsiteY139" fmla="*/ 1524000 h 8210546"/>
                <a:gd name="connsiteX140" fmla="*/ 6096000 w 7759700"/>
                <a:gd name="connsiteY140" fmla="*/ 1498600 h 8210546"/>
                <a:gd name="connsiteX141" fmla="*/ 6324600 w 7759700"/>
                <a:gd name="connsiteY141" fmla="*/ 1257300 h 8210546"/>
                <a:gd name="connsiteX142" fmla="*/ 6515100 w 7759700"/>
                <a:gd name="connsiteY142" fmla="*/ 1130300 h 8210546"/>
                <a:gd name="connsiteX143" fmla="*/ 6692900 w 7759700"/>
                <a:gd name="connsiteY143" fmla="*/ 1104900 h 8210546"/>
                <a:gd name="connsiteX144" fmla="*/ 6502400 w 7759700"/>
                <a:gd name="connsiteY144" fmla="*/ 1181100 h 8210546"/>
                <a:gd name="connsiteX145" fmla="*/ 6438900 w 7759700"/>
                <a:gd name="connsiteY145" fmla="*/ 1308100 h 8210546"/>
                <a:gd name="connsiteX146" fmla="*/ 6286500 w 7759700"/>
                <a:gd name="connsiteY146" fmla="*/ 1409700 h 8210546"/>
                <a:gd name="connsiteX147" fmla="*/ 6108700 w 7759700"/>
                <a:gd name="connsiteY147" fmla="*/ 1587500 h 8210546"/>
                <a:gd name="connsiteX148" fmla="*/ 6096000 w 7759700"/>
                <a:gd name="connsiteY148" fmla="*/ 1676400 h 8210546"/>
                <a:gd name="connsiteX149" fmla="*/ 6235700 w 7759700"/>
                <a:gd name="connsiteY149" fmla="*/ 1651000 h 8210546"/>
                <a:gd name="connsiteX150" fmla="*/ 6362700 w 7759700"/>
                <a:gd name="connsiteY150" fmla="*/ 1714500 h 8210546"/>
                <a:gd name="connsiteX151" fmla="*/ 6464300 w 7759700"/>
                <a:gd name="connsiteY151" fmla="*/ 1905000 h 8210546"/>
                <a:gd name="connsiteX152" fmla="*/ 6477000 w 7759700"/>
                <a:gd name="connsiteY152" fmla="*/ 2133600 h 8210546"/>
                <a:gd name="connsiteX153" fmla="*/ 6388100 w 7759700"/>
                <a:gd name="connsiteY153" fmla="*/ 2260600 h 8210546"/>
                <a:gd name="connsiteX154" fmla="*/ 6362700 w 7759700"/>
                <a:gd name="connsiteY154" fmla="*/ 2019300 h 8210546"/>
                <a:gd name="connsiteX155" fmla="*/ 6299200 w 7759700"/>
                <a:gd name="connsiteY155" fmla="*/ 1828800 h 8210546"/>
                <a:gd name="connsiteX156" fmla="*/ 6146800 w 7759700"/>
                <a:gd name="connsiteY156" fmla="*/ 1790700 h 8210546"/>
                <a:gd name="connsiteX157" fmla="*/ 5981700 w 7759700"/>
                <a:gd name="connsiteY157" fmla="*/ 1803400 h 8210546"/>
                <a:gd name="connsiteX158" fmla="*/ 5905500 w 7759700"/>
                <a:gd name="connsiteY158" fmla="*/ 1765300 h 8210546"/>
                <a:gd name="connsiteX159" fmla="*/ 5575300 w 7759700"/>
                <a:gd name="connsiteY159" fmla="*/ 1905000 h 8210546"/>
                <a:gd name="connsiteX160" fmla="*/ 5626100 w 7759700"/>
                <a:gd name="connsiteY160" fmla="*/ 2044700 h 8210546"/>
                <a:gd name="connsiteX161" fmla="*/ 5664200 w 7759700"/>
                <a:gd name="connsiteY161" fmla="*/ 2032000 h 8210546"/>
                <a:gd name="connsiteX162" fmla="*/ 5842000 w 7759700"/>
                <a:gd name="connsiteY162" fmla="*/ 1943100 h 8210546"/>
                <a:gd name="connsiteX163" fmla="*/ 5867400 w 7759700"/>
                <a:gd name="connsiteY163" fmla="*/ 1968500 h 8210546"/>
                <a:gd name="connsiteX164" fmla="*/ 5753100 w 7759700"/>
                <a:gd name="connsiteY164" fmla="*/ 2070100 h 8210546"/>
                <a:gd name="connsiteX165" fmla="*/ 5803900 w 7759700"/>
                <a:gd name="connsiteY165" fmla="*/ 2146300 h 8210546"/>
                <a:gd name="connsiteX166" fmla="*/ 5969000 w 7759700"/>
                <a:gd name="connsiteY166" fmla="*/ 2133600 h 8210546"/>
                <a:gd name="connsiteX167" fmla="*/ 6007100 w 7759700"/>
                <a:gd name="connsiteY167" fmla="*/ 2222500 h 8210546"/>
                <a:gd name="connsiteX168" fmla="*/ 6197600 w 7759700"/>
                <a:gd name="connsiteY168" fmla="*/ 2184400 h 8210546"/>
                <a:gd name="connsiteX169" fmla="*/ 6159500 w 7759700"/>
                <a:gd name="connsiteY169" fmla="*/ 2336800 h 8210546"/>
                <a:gd name="connsiteX170" fmla="*/ 6096000 w 7759700"/>
                <a:gd name="connsiteY170" fmla="*/ 2374900 h 8210546"/>
                <a:gd name="connsiteX171" fmla="*/ 6070600 w 7759700"/>
                <a:gd name="connsiteY171" fmla="*/ 2298700 h 8210546"/>
                <a:gd name="connsiteX172" fmla="*/ 5600700 w 7759700"/>
                <a:gd name="connsiteY172" fmla="*/ 2247900 h 8210546"/>
                <a:gd name="connsiteX173" fmla="*/ 5715000 w 7759700"/>
                <a:gd name="connsiteY173" fmla="*/ 2413000 h 8210546"/>
                <a:gd name="connsiteX174" fmla="*/ 6337300 w 7759700"/>
                <a:gd name="connsiteY174" fmla="*/ 2413000 h 8210546"/>
                <a:gd name="connsiteX175" fmla="*/ 6985000 w 7759700"/>
                <a:gd name="connsiteY175" fmla="*/ 2667000 h 8210546"/>
                <a:gd name="connsiteX176" fmla="*/ 6413500 w 7759700"/>
                <a:gd name="connsiteY176" fmla="*/ 2514600 h 8210546"/>
                <a:gd name="connsiteX177" fmla="*/ 6248400 w 7759700"/>
                <a:gd name="connsiteY177" fmla="*/ 2527300 h 8210546"/>
                <a:gd name="connsiteX178" fmla="*/ 6375400 w 7759700"/>
                <a:gd name="connsiteY178" fmla="*/ 2616200 h 8210546"/>
                <a:gd name="connsiteX179" fmla="*/ 6350000 w 7759700"/>
                <a:gd name="connsiteY179" fmla="*/ 2717800 h 8210546"/>
                <a:gd name="connsiteX180" fmla="*/ 6032500 w 7759700"/>
                <a:gd name="connsiteY180" fmla="*/ 2552700 h 8210546"/>
                <a:gd name="connsiteX181" fmla="*/ 6070600 w 7759700"/>
                <a:gd name="connsiteY181" fmla="*/ 2794000 h 8210546"/>
                <a:gd name="connsiteX182" fmla="*/ 6273800 w 7759700"/>
                <a:gd name="connsiteY182" fmla="*/ 2844800 h 8210546"/>
                <a:gd name="connsiteX183" fmla="*/ 6540500 w 7759700"/>
                <a:gd name="connsiteY183" fmla="*/ 2844800 h 8210546"/>
                <a:gd name="connsiteX184" fmla="*/ 6629400 w 7759700"/>
                <a:gd name="connsiteY184" fmla="*/ 2857500 h 8210546"/>
                <a:gd name="connsiteX185" fmla="*/ 6591300 w 7759700"/>
                <a:gd name="connsiteY185" fmla="*/ 2933700 h 8210546"/>
                <a:gd name="connsiteX186" fmla="*/ 6426200 w 7759700"/>
                <a:gd name="connsiteY186" fmla="*/ 2984500 h 8210546"/>
                <a:gd name="connsiteX187" fmla="*/ 6489700 w 7759700"/>
                <a:gd name="connsiteY187" fmla="*/ 3111500 h 8210546"/>
                <a:gd name="connsiteX188" fmla="*/ 6451600 w 7759700"/>
                <a:gd name="connsiteY188" fmla="*/ 3238500 h 8210546"/>
                <a:gd name="connsiteX189" fmla="*/ 6540500 w 7759700"/>
                <a:gd name="connsiteY189" fmla="*/ 3302000 h 8210546"/>
                <a:gd name="connsiteX190" fmla="*/ 6464300 w 7759700"/>
                <a:gd name="connsiteY190" fmla="*/ 3327400 h 8210546"/>
                <a:gd name="connsiteX191" fmla="*/ 6362700 w 7759700"/>
                <a:gd name="connsiteY191" fmla="*/ 3289300 h 8210546"/>
                <a:gd name="connsiteX192" fmla="*/ 6324600 w 7759700"/>
                <a:gd name="connsiteY192" fmla="*/ 2984500 h 8210546"/>
                <a:gd name="connsiteX193" fmla="*/ 6070600 w 7759700"/>
                <a:gd name="connsiteY193" fmla="*/ 2908300 h 8210546"/>
                <a:gd name="connsiteX194" fmla="*/ 6146800 w 7759700"/>
                <a:gd name="connsiteY194" fmla="*/ 3251200 h 8210546"/>
                <a:gd name="connsiteX195" fmla="*/ 5969000 w 7759700"/>
                <a:gd name="connsiteY195" fmla="*/ 3263900 h 8210546"/>
                <a:gd name="connsiteX196" fmla="*/ 5892800 w 7759700"/>
                <a:gd name="connsiteY196" fmla="*/ 2781300 h 8210546"/>
                <a:gd name="connsiteX197" fmla="*/ 5689600 w 7759700"/>
                <a:gd name="connsiteY197" fmla="*/ 2679700 h 8210546"/>
                <a:gd name="connsiteX198" fmla="*/ 5791200 w 7759700"/>
                <a:gd name="connsiteY198" fmla="*/ 3441700 h 8210546"/>
                <a:gd name="connsiteX199" fmla="*/ 6070600 w 7759700"/>
                <a:gd name="connsiteY199" fmla="*/ 3429000 h 8210546"/>
                <a:gd name="connsiteX200" fmla="*/ 6388100 w 7759700"/>
                <a:gd name="connsiteY200" fmla="*/ 3479800 h 8210546"/>
                <a:gd name="connsiteX201" fmla="*/ 6324600 w 7759700"/>
                <a:gd name="connsiteY201" fmla="*/ 3606800 h 8210546"/>
                <a:gd name="connsiteX202" fmla="*/ 6159500 w 7759700"/>
                <a:gd name="connsiteY202" fmla="*/ 3581400 h 8210546"/>
                <a:gd name="connsiteX203" fmla="*/ 6007100 w 7759700"/>
                <a:gd name="connsiteY203" fmla="*/ 3886200 h 8210546"/>
                <a:gd name="connsiteX204" fmla="*/ 5829300 w 7759700"/>
                <a:gd name="connsiteY204" fmla="*/ 3822700 h 8210546"/>
                <a:gd name="connsiteX205" fmla="*/ 5905500 w 7759700"/>
                <a:gd name="connsiteY205" fmla="*/ 3657600 h 8210546"/>
                <a:gd name="connsiteX206" fmla="*/ 5791200 w 7759700"/>
                <a:gd name="connsiteY206" fmla="*/ 3568700 h 8210546"/>
                <a:gd name="connsiteX207" fmla="*/ 5600700 w 7759700"/>
                <a:gd name="connsiteY207" fmla="*/ 3898900 h 8210546"/>
                <a:gd name="connsiteX208" fmla="*/ 5727700 w 7759700"/>
                <a:gd name="connsiteY208" fmla="*/ 4000500 h 8210546"/>
                <a:gd name="connsiteX209" fmla="*/ 5994400 w 7759700"/>
                <a:gd name="connsiteY209" fmla="*/ 4165600 h 8210546"/>
                <a:gd name="connsiteX210" fmla="*/ 5943600 w 7759700"/>
                <a:gd name="connsiteY210" fmla="*/ 4241800 h 8210546"/>
                <a:gd name="connsiteX211" fmla="*/ 5829300 w 7759700"/>
                <a:gd name="connsiteY211" fmla="*/ 4203700 h 8210546"/>
                <a:gd name="connsiteX212" fmla="*/ 5676900 w 7759700"/>
                <a:gd name="connsiteY212" fmla="*/ 4305300 h 8210546"/>
                <a:gd name="connsiteX213" fmla="*/ 5613400 w 7759700"/>
                <a:gd name="connsiteY213" fmla="*/ 4267200 h 8210546"/>
                <a:gd name="connsiteX214" fmla="*/ 5664200 w 7759700"/>
                <a:gd name="connsiteY214" fmla="*/ 4114800 h 8210546"/>
                <a:gd name="connsiteX215" fmla="*/ 5537200 w 7759700"/>
                <a:gd name="connsiteY215" fmla="*/ 4000500 h 8210546"/>
                <a:gd name="connsiteX216" fmla="*/ 5461000 w 7759700"/>
                <a:gd name="connsiteY216" fmla="*/ 4178300 h 8210546"/>
                <a:gd name="connsiteX217" fmla="*/ 5613400 w 7759700"/>
                <a:gd name="connsiteY217" fmla="*/ 4356100 h 8210546"/>
                <a:gd name="connsiteX218" fmla="*/ 5448300 w 7759700"/>
                <a:gd name="connsiteY218" fmla="*/ 4483100 h 8210546"/>
                <a:gd name="connsiteX219" fmla="*/ 5346700 w 7759700"/>
                <a:gd name="connsiteY219" fmla="*/ 4406900 h 8210546"/>
                <a:gd name="connsiteX220" fmla="*/ 5410200 w 7759700"/>
                <a:gd name="connsiteY220" fmla="*/ 4305300 h 8210546"/>
                <a:gd name="connsiteX221" fmla="*/ 5295900 w 7759700"/>
                <a:gd name="connsiteY221" fmla="*/ 4013200 h 8210546"/>
                <a:gd name="connsiteX222" fmla="*/ 5080000 w 7759700"/>
                <a:gd name="connsiteY222" fmla="*/ 4305300 h 8210546"/>
                <a:gd name="connsiteX223" fmla="*/ 5410200 w 7759700"/>
                <a:gd name="connsiteY223" fmla="*/ 4559300 h 8210546"/>
                <a:gd name="connsiteX224" fmla="*/ 5334000 w 7759700"/>
                <a:gd name="connsiteY224" fmla="*/ 4610100 h 8210546"/>
                <a:gd name="connsiteX225" fmla="*/ 5194300 w 7759700"/>
                <a:gd name="connsiteY225" fmla="*/ 4495800 h 8210546"/>
                <a:gd name="connsiteX226" fmla="*/ 5143500 w 7759700"/>
                <a:gd name="connsiteY226" fmla="*/ 4660900 h 8210546"/>
                <a:gd name="connsiteX227" fmla="*/ 5156200 w 7759700"/>
                <a:gd name="connsiteY227" fmla="*/ 4800600 h 8210546"/>
                <a:gd name="connsiteX228" fmla="*/ 5232400 w 7759700"/>
                <a:gd name="connsiteY228" fmla="*/ 4914900 h 8210546"/>
                <a:gd name="connsiteX229" fmla="*/ 5219700 w 7759700"/>
                <a:gd name="connsiteY229" fmla="*/ 5105400 h 8210546"/>
                <a:gd name="connsiteX230" fmla="*/ 5092700 w 7759700"/>
                <a:gd name="connsiteY230" fmla="*/ 5016500 h 8210546"/>
                <a:gd name="connsiteX231" fmla="*/ 5029200 w 7759700"/>
                <a:gd name="connsiteY231" fmla="*/ 5054600 h 8210546"/>
                <a:gd name="connsiteX232" fmla="*/ 5130800 w 7759700"/>
                <a:gd name="connsiteY232" fmla="*/ 5194300 h 8210546"/>
                <a:gd name="connsiteX233" fmla="*/ 5041900 w 7759700"/>
                <a:gd name="connsiteY233" fmla="*/ 5232400 h 8210546"/>
                <a:gd name="connsiteX234" fmla="*/ 4914900 w 7759700"/>
                <a:gd name="connsiteY234" fmla="*/ 5041900 h 8210546"/>
                <a:gd name="connsiteX235" fmla="*/ 4826000 w 7759700"/>
                <a:gd name="connsiteY235" fmla="*/ 5295900 h 8210546"/>
                <a:gd name="connsiteX236" fmla="*/ 4953000 w 7759700"/>
                <a:gd name="connsiteY236" fmla="*/ 5410200 h 8210546"/>
                <a:gd name="connsiteX237" fmla="*/ 4813300 w 7759700"/>
                <a:gd name="connsiteY237" fmla="*/ 5651500 h 8210546"/>
                <a:gd name="connsiteX238" fmla="*/ 4673600 w 7759700"/>
                <a:gd name="connsiteY238" fmla="*/ 5626100 h 8210546"/>
                <a:gd name="connsiteX239" fmla="*/ 4775200 w 7759700"/>
                <a:gd name="connsiteY239" fmla="*/ 5461000 h 8210546"/>
                <a:gd name="connsiteX240" fmla="*/ 4686300 w 7759700"/>
                <a:gd name="connsiteY240" fmla="*/ 5308600 h 8210546"/>
                <a:gd name="connsiteX241" fmla="*/ 4470400 w 7759700"/>
                <a:gd name="connsiteY241" fmla="*/ 5613400 h 8210546"/>
                <a:gd name="connsiteX242" fmla="*/ 4610100 w 7759700"/>
                <a:gd name="connsiteY242" fmla="*/ 5727700 h 8210546"/>
                <a:gd name="connsiteX243" fmla="*/ 4521200 w 7759700"/>
                <a:gd name="connsiteY243" fmla="*/ 5930900 h 8210546"/>
                <a:gd name="connsiteX244" fmla="*/ 4419600 w 7759700"/>
                <a:gd name="connsiteY244" fmla="*/ 5854700 h 8210546"/>
                <a:gd name="connsiteX245" fmla="*/ 4343400 w 7759700"/>
                <a:gd name="connsiteY245" fmla="*/ 5943600 h 8210546"/>
                <a:gd name="connsiteX246" fmla="*/ 4381500 w 7759700"/>
                <a:gd name="connsiteY246" fmla="*/ 5981700 h 8210546"/>
                <a:gd name="connsiteX247" fmla="*/ 4419600 w 7759700"/>
                <a:gd name="connsiteY247" fmla="*/ 5969000 h 8210546"/>
                <a:gd name="connsiteX248" fmla="*/ 4445000 w 7759700"/>
                <a:gd name="connsiteY248" fmla="*/ 6019800 h 8210546"/>
                <a:gd name="connsiteX249" fmla="*/ 4381500 w 7759700"/>
                <a:gd name="connsiteY249" fmla="*/ 6096000 h 8210546"/>
                <a:gd name="connsiteX250" fmla="*/ 4330700 w 7759700"/>
                <a:gd name="connsiteY250" fmla="*/ 6083300 h 8210546"/>
                <a:gd name="connsiteX251" fmla="*/ 4368800 w 7759700"/>
                <a:gd name="connsiteY251" fmla="*/ 6032500 h 8210546"/>
                <a:gd name="connsiteX252" fmla="*/ 4318000 w 7759700"/>
                <a:gd name="connsiteY252" fmla="*/ 5994400 h 8210546"/>
                <a:gd name="connsiteX253" fmla="*/ 4216400 w 7759700"/>
                <a:gd name="connsiteY253" fmla="*/ 6096000 h 8210546"/>
                <a:gd name="connsiteX254" fmla="*/ 4318000 w 7759700"/>
                <a:gd name="connsiteY254" fmla="*/ 6159500 h 8210546"/>
                <a:gd name="connsiteX255" fmla="*/ 4140200 w 7759700"/>
                <a:gd name="connsiteY255" fmla="*/ 6235700 h 8210546"/>
                <a:gd name="connsiteX256" fmla="*/ 4038600 w 7759700"/>
                <a:gd name="connsiteY256" fmla="*/ 6235700 h 8210546"/>
                <a:gd name="connsiteX257" fmla="*/ 3949700 w 7759700"/>
                <a:gd name="connsiteY257" fmla="*/ 6299200 h 8210546"/>
                <a:gd name="connsiteX258" fmla="*/ 3289300 w 7759700"/>
                <a:gd name="connsiteY258" fmla="*/ 5715000 h 8210546"/>
                <a:gd name="connsiteX259" fmla="*/ 3213100 w 7759700"/>
                <a:gd name="connsiteY259" fmla="*/ 5715000 h 8210546"/>
                <a:gd name="connsiteX260" fmla="*/ 2895600 w 7759700"/>
                <a:gd name="connsiteY260" fmla="*/ 5969000 h 8210546"/>
                <a:gd name="connsiteX261" fmla="*/ 2870200 w 7759700"/>
                <a:gd name="connsiteY261" fmla="*/ 5930900 h 8210546"/>
                <a:gd name="connsiteX262" fmla="*/ 3213100 w 7759700"/>
                <a:gd name="connsiteY262" fmla="*/ 5664200 h 8210546"/>
                <a:gd name="connsiteX263" fmla="*/ 3048000 w 7759700"/>
                <a:gd name="connsiteY263" fmla="*/ 5511800 h 8210546"/>
                <a:gd name="connsiteX264" fmla="*/ 2400300 w 7759700"/>
                <a:gd name="connsiteY264" fmla="*/ 6019800 h 8210546"/>
                <a:gd name="connsiteX265" fmla="*/ 2489200 w 7759700"/>
                <a:gd name="connsiteY265" fmla="*/ 6096000 h 8210546"/>
                <a:gd name="connsiteX266" fmla="*/ 2692400 w 7759700"/>
                <a:gd name="connsiteY266" fmla="*/ 5943600 h 8210546"/>
                <a:gd name="connsiteX267" fmla="*/ 2743200 w 7759700"/>
                <a:gd name="connsiteY267" fmla="*/ 6007100 h 8210546"/>
                <a:gd name="connsiteX268" fmla="*/ 2832100 w 7759700"/>
                <a:gd name="connsiteY268" fmla="*/ 5969000 h 8210546"/>
                <a:gd name="connsiteX269" fmla="*/ 2857500 w 7759700"/>
                <a:gd name="connsiteY269" fmla="*/ 6007100 h 8210546"/>
                <a:gd name="connsiteX270" fmla="*/ 2679700 w 7759700"/>
                <a:gd name="connsiteY270" fmla="*/ 6146800 h 8210546"/>
                <a:gd name="connsiteX271" fmla="*/ 2819400 w 7759700"/>
                <a:gd name="connsiteY271" fmla="*/ 6311900 h 8210546"/>
                <a:gd name="connsiteX272" fmla="*/ 3397250 w 7759700"/>
                <a:gd name="connsiteY272" fmla="*/ 5848350 h 8210546"/>
                <a:gd name="connsiteX273" fmla="*/ 3956050 w 7759700"/>
                <a:gd name="connsiteY273" fmla="*/ 6330950 h 8210546"/>
                <a:gd name="connsiteX274" fmla="*/ 3905250 w 7759700"/>
                <a:gd name="connsiteY274" fmla="*/ 6445250 h 8210546"/>
                <a:gd name="connsiteX275" fmla="*/ 3387725 w 7759700"/>
                <a:gd name="connsiteY275" fmla="*/ 6985000 h 8210546"/>
                <a:gd name="connsiteX276" fmla="*/ 3298825 w 7759700"/>
                <a:gd name="connsiteY276" fmla="*/ 6978649 h 8210546"/>
                <a:gd name="connsiteX277" fmla="*/ 3130550 w 7759700"/>
                <a:gd name="connsiteY277" fmla="*/ 7127874 h 8210546"/>
                <a:gd name="connsiteX278" fmla="*/ 2921000 w 7759700"/>
                <a:gd name="connsiteY278" fmla="*/ 7372349 h 8210546"/>
                <a:gd name="connsiteX279" fmla="*/ 2682875 w 7759700"/>
                <a:gd name="connsiteY279" fmla="*/ 7670799 h 8210546"/>
                <a:gd name="connsiteX280" fmla="*/ 2428875 w 7759700"/>
                <a:gd name="connsiteY280" fmla="*/ 7740648 h 8210546"/>
                <a:gd name="connsiteX281" fmla="*/ 2225675 w 7759700"/>
                <a:gd name="connsiteY281" fmla="*/ 7845423 h 8210546"/>
                <a:gd name="connsiteX282" fmla="*/ 1930400 w 7759700"/>
                <a:gd name="connsiteY282" fmla="*/ 7848597 h 8210546"/>
                <a:gd name="connsiteX283" fmla="*/ 1590675 w 7759700"/>
                <a:gd name="connsiteY283" fmla="*/ 7950196 h 8210546"/>
                <a:gd name="connsiteX284" fmla="*/ 1393825 w 7759700"/>
                <a:gd name="connsiteY284" fmla="*/ 8210546 h 8210546"/>
                <a:gd name="connsiteX0" fmla="*/ 0 w 7759700"/>
                <a:gd name="connsiteY0" fmla="*/ 2133600 h 8210546"/>
                <a:gd name="connsiteX1" fmla="*/ 279400 w 7759700"/>
                <a:gd name="connsiteY1" fmla="*/ 2070100 h 8210546"/>
                <a:gd name="connsiteX2" fmla="*/ 317500 w 7759700"/>
                <a:gd name="connsiteY2" fmla="*/ 2032000 h 8210546"/>
                <a:gd name="connsiteX3" fmla="*/ 711200 w 7759700"/>
                <a:gd name="connsiteY3" fmla="*/ 1943100 h 8210546"/>
                <a:gd name="connsiteX4" fmla="*/ 850900 w 7759700"/>
                <a:gd name="connsiteY4" fmla="*/ 1828800 h 8210546"/>
                <a:gd name="connsiteX5" fmla="*/ 1257300 w 7759700"/>
                <a:gd name="connsiteY5" fmla="*/ 1854200 h 8210546"/>
                <a:gd name="connsiteX6" fmla="*/ 1511300 w 7759700"/>
                <a:gd name="connsiteY6" fmla="*/ 1714500 h 8210546"/>
                <a:gd name="connsiteX7" fmla="*/ 1511300 w 7759700"/>
                <a:gd name="connsiteY7" fmla="*/ 1714500 h 8210546"/>
                <a:gd name="connsiteX8" fmla="*/ 1676400 w 7759700"/>
                <a:gd name="connsiteY8" fmla="*/ 1701800 h 8210546"/>
                <a:gd name="connsiteX9" fmla="*/ 2006600 w 7759700"/>
                <a:gd name="connsiteY9" fmla="*/ 1651000 h 8210546"/>
                <a:gd name="connsiteX10" fmla="*/ 2095500 w 7759700"/>
                <a:gd name="connsiteY10" fmla="*/ 1612900 h 8210546"/>
                <a:gd name="connsiteX11" fmla="*/ 2095500 w 7759700"/>
                <a:gd name="connsiteY11" fmla="*/ 1562100 h 8210546"/>
                <a:gd name="connsiteX12" fmla="*/ 2057400 w 7759700"/>
                <a:gd name="connsiteY12" fmla="*/ 1562100 h 8210546"/>
                <a:gd name="connsiteX13" fmla="*/ 1993900 w 7759700"/>
                <a:gd name="connsiteY13" fmla="*/ 1435100 h 8210546"/>
                <a:gd name="connsiteX14" fmla="*/ 2133600 w 7759700"/>
                <a:gd name="connsiteY14" fmla="*/ 1333500 h 8210546"/>
                <a:gd name="connsiteX15" fmla="*/ 2070100 w 7759700"/>
                <a:gd name="connsiteY15" fmla="*/ 1320800 h 8210546"/>
                <a:gd name="connsiteX16" fmla="*/ 1981200 w 7759700"/>
                <a:gd name="connsiteY16" fmla="*/ 1320800 h 8210546"/>
                <a:gd name="connsiteX17" fmla="*/ 1968500 w 7759700"/>
                <a:gd name="connsiteY17" fmla="*/ 1244600 h 8210546"/>
                <a:gd name="connsiteX18" fmla="*/ 2120900 w 7759700"/>
                <a:gd name="connsiteY18" fmla="*/ 1244600 h 8210546"/>
                <a:gd name="connsiteX19" fmla="*/ 2171700 w 7759700"/>
                <a:gd name="connsiteY19" fmla="*/ 1219200 h 8210546"/>
                <a:gd name="connsiteX20" fmla="*/ 2108200 w 7759700"/>
                <a:gd name="connsiteY20" fmla="*/ 1130300 h 8210546"/>
                <a:gd name="connsiteX21" fmla="*/ 2120900 w 7759700"/>
                <a:gd name="connsiteY21" fmla="*/ 1066800 h 8210546"/>
                <a:gd name="connsiteX22" fmla="*/ 2222500 w 7759700"/>
                <a:gd name="connsiteY22" fmla="*/ 1016000 h 8210546"/>
                <a:gd name="connsiteX23" fmla="*/ 2362200 w 7759700"/>
                <a:gd name="connsiteY23" fmla="*/ 1066800 h 8210546"/>
                <a:gd name="connsiteX24" fmla="*/ 2400300 w 7759700"/>
                <a:gd name="connsiteY24" fmla="*/ 1117600 h 8210546"/>
                <a:gd name="connsiteX25" fmla="*/ 2362200 w 7759700"/>
                <a:gd name="connsiteY25" fmla="*/ 1193800 h 8210546"/>
                <a:gd name="connsiteX26" fmla="*/ 2362200 w 7759700"/>
                <a:gd name="connsiteY26" fmla="*/ 1447800 h 8210546"/>
                <a:gd name="connsiteX27" fmla="*/ 2628900 w 7759700"/>
                <a:gd name="connsiteY27" fmla="*/ 1676400 h 8210546"/>
                <a:gd name="connsiteX28" fmla="*/ 3073400 w 7759700"/>
                <a:gd name="connsiteY28" fmla="*/ 1638300 h 8210546"/>
                <a:gd name="connsiteX29" fmla="*/ 2971800 w 7759700"/>
                <a:gd name="connsiteY29" fmla="*/ 1435100 h 8210546"/>
                <a:gd name="connsiteX30" fmla="*/ 2806700 w 7759700"/>
                <a:gd name="connsiteY30" fmla="*/ 1485900 h 8210546"/>
                <a:gd name="connsiteX31" fmla="*/ 2768600 w 7759700"/>
                <a:gd name="connsiteY31" fmla="*/ 1435100 h 8210546"/>
                <a:gd name="connsiteX32" fmla="*/ 2933700 w 7759700"/>
                <a:gd name="connsiteY32" fmla="*/ 1384300 h 8210546"/>
                <a:gd name="connsiteX33" fmla="*/ 2870200 w 7759700"/>
                <a:gd name="connsiteY33" fmla="*/ 1270000 h 8210546"/>
                <a:gd name="connsiteX34" fmla="*/ 2730500 w 7759700"/>
                <a:gd name="connsiteY34" fmla="*/ 1320800 h 8210546"/>
                <a:gd name="connsiteX35" fmla="*/ 2705100 w 7759700"/>
                <a:gd name="connsiteY35" fmla="*/ 1270000 h 8210546"/>
                <a:gd name="connsiteX36" fmla="*/ 2832100 w 7759700"/>
                <a:gd name="connsiteY36" fmla="*/ 1219200 h 8210546"/>
                <a:gd name="connsiteX37" fmla="*/ 2781300 w 7759700"/>
                <a:gd name="connsiteY37" fmla="*/ 1155700 h 8210546"/>
                <a:gd name="connsiteX38" fmla="*/ 2641600 w 7759700"/>
                <a:gd name="connsiteY38" fmla="*/ 1181100 h 8210546"/>
                <a:gd name="connsiteX39" fmla="*/ 2641600 w 7759700"/>
                <a:gd name="connsiteY39" fmla="*/ 1155700 h 8210546"/>
                <a:gd name="connsiteX40" fmla="*/ 2768600 w 7759700"/>
                <a:gd name="connsiteY40" fmla="*/ 1092200 h 8210546"/>
                <a:gd name="connsiteX41" fmla="*/ 2692400 w 7759700"/>
                <a:gd name="connsiteY41" fmla="*/ 1003300 h 8210546"/>
                <a:gd name="connsiteX42" fmla="*/ 2514600 w 7759700"/>
                <a:gd name="connsiteY42" fmla="*/ 1041400 h 8210546"/>
                <a:gd name="connsiteX43" fmla="*/ 2514600 w 7759700"/>
                <a:gd name="connsiteY43" fmla="*/ 1104900 h 8210546"/>
                <a:gd name="connsiteX44" fmla="*/ 2463800 w 7759700"/>
                <a:gd name="connsiteY44" fmla="*/ 1104900 h 8210546"/>
                <a:gd name="connsiteX45" fmla="*/ 2336800 w 7759700"/>
                <a:gd name="connsiteY45" fmla="*/ 1028700 h 8210546"/>
                <a:gd name="connsiteX46" fmla="*/ 2400300 w 7759700"/>
                <a:gd name="connsiteY46" fmla="*/ 952500 h 8210546"/>
                <a:gd name="connsiteX47" fmla="*/ 2463800 w 7759700"/>
                <a:gd name="connsiteY47" fmla="*/ 965200 h 8210546"/>
                <a:gd name="connsiteX48" fmla="*/ 2616200 w 7759700"/>
                <a:gd name="connsiteY48" fmla="*/ 876300 h 8210546"/>
                <a:gd name="connsiteX49" fmla="*/ 2590800 w 7759700"/>
                <a:gd name="connsiteY49" fmla="*/ 812800 h 8210546"/>
                <a:gd name="connsiteX50" fmla="*/ 2654300 w 7759700"/>
                <a:gd name="connsiteY50" fmla="*/ 787400 h 8210546"/>
                <a:gd name="connsiteX51" fmla="*/ 2692400 w 7759700"/>
                <a:gd name="connsiteY51" fmla="*/ 812800 h 8210546"/>
                <a:gd name="connsiteX52" fmla="*/ 2933700 w 7759700"/>
                <a:gd name="connsiteY52" fmla="*/ 812800 h 8210546"/>
                <a:gd name="connsiteX53" fmla="*/ 2908300 w 7759700"/>
                <a:gd name="connsiteY53" fmla="*/ 749300 h 8210546"/>
                <a:gd name="connsiteX54" fmla="*/ 2959100 w 7759700"/>
                <a:gd name="connsiteY54" fmla="*/ 660400 h 8210546"/>
                <a:gd name="connsiteX55" fmla="*/ 3048000 w 7759700"/>
                <a:gd name="connsiteY55" fmla="*/ 660400 h 8210546"/>
                <a:gd name="connsiteX56" fmla="*/ 3302000 w 7759700"/>
                <a:gd name="connsiteY56" fmla="*/ 635000 h 8210546"/>
                <a:gd name="connsiteX57" fmla="*/ 3454400 w 7759700"/>
                <a:gd name="connsiteY57" fmla="*/ 622300 h 8210546"/>
                <a:gd name="connsiteX58" fmla="*/ 3454400 w 7759700"/>
                <a:gd name="connsiteY58" fmla="*/ 622300 h 8210546"/>
                <a:gd name="connsiteX59" fmla="*/ 3454400 w 7759700"/>
                <a:gd name="connsiteY59" fmla="*/ 546100 h 8210546"/>
                <a:gd name="connsiteX60" fmla="*/ 3530600 w 7759700"/>
                <a:gd name="connsiteY60" fmla="*/ 546100 h 8210546"/>
                <a:gd name="connsiteX61" fmla="*/ 3517900 w 7759700"/>
                <a:gd name="connsiteY61" fmla="*/ 711200 h 8210546"/>
                <a:gd name="connsiteX62" fmla="*/ 3365500 w 7759700"/>
                <a:gd name="connsiteY62" fmla="*/ 723900 h 8210546"/>
                <a:gd name="connsiteX63" fmla="*/ 3187700 w 7759700"/>
                <a:gd name="connsiteY63" fmla="*/ 800100 h 8210546"/>
                <a:gd name="connsiteX64" fmla="*/ 3213100 w 7759700"/>
                <a:gd name="connsiteY64" fmla="*/ 1092200 h 8210546"/>
                <a:gd name="connsiteX65" fmla="*/ 3822700 w 7759700"/>
                <a:gd name="connsiteY65" fmla="*/ 1041400 h 8210546"/>
                <a:gd name="connsiteX66" fmla="*/ 3797300 w 7759700"/>
                <a:gd name="connsiteY66" fmla="*/ 901700 h 8210546"/>
                <a:gd name="connsiteX67" fmla="*/ 3657600 w 7759700"/>
                <a:gd name="connsiteY67" fmla="*/ 876300 h 8210546"/>
                <a:gd name="connsiteX68" fmla="*/ 3644900 w 7759700"/>
                <a:gd name="connsiteY68" fmla="*/ 838200 h 8210546"/>
                <a:gd name="connsiteX69" fmla="*/ 3797300 w 7759700"/>
                <a:gd name="connsiteY69" fmla="*/ 863600 h 8210546"/>
                <a:gd name="connsiteX70" fmla="*/ 3797300 w 7759700"/>
                <a:gd name="connsiteY70" fmla="*/ 749300 h 8210546"/>
                <a:gd name="connsiteX71" fmla="*/ 3568700 w 7759700"/>
                <a:gd name="connsiteY71" fmla="*/ 698500 h 8210546"/>
                <a:gd name="connsiteX72" fmla="*/ 3581400 w 7759700"/>
                <a:gd name="connsiteY72" fmla="*/ 609600 h 8210546"/>
                <a:gd name="connsiteX73" fmla="*/ 3759200 w 7759700"/>
                <a:gd name="connsiteY73" fmla="*/ 571500 h 8210546"/>
                <a:gd name="connsiteX74" fmla="*/ 3759200 w 7759700"/>
                <a:gd name="connsiteY74" fmla="*/ 444500 h 8210546"/>
                <a:gd name="connsiteX75" fmla="*/ 3733800 w 7759700"/>
                <a:gd name="connsiteY75" fmla="*/ 419100 h 8210546"/>
                <a:gd name="connsiteX76" fmla="*/ 3848100 w 7759700"/>
                <a:gd name="connsiteY76" fmla="*/ 355600 h 8210546"/>
                <a:gd name="connsiteX77" fmla="*/ 3860800 w 7759700"/>
                <a:gd name="connsiteY77" fmla="*/ 571500 h 8210546"/>
                <a:gd name="connsiteX78" fmla="*/ 4343400 w 7759700"/>
                <a:gd name="connsiteY78" fmla="*/ 571500 h 8210546"/>
                <a:gd name="connsiteX79" fmla="*/ 4330700 w 7759700"/>
                <a:gd name="connsiteY79" fmla="*/ 330200 h 8210546"/>
                <a:gd name="connsiteX80" fmla="*/ 4394200 w 7759700"/>
                <a:gd name="connsiteY80" fmla="*/ 330200 h 8210546"/>
                <a:gd name="connsiteX81" fmla="*/ 4419600 w 7759700"/>
                <a:gd name="connsiteY81" fmla="*/ 457200 h 8210546"/>
                <a:gd name="connsiteX82" fmla="*/ 4584700 w 7759700"/>
                <a:gd name="connsiteY82" fmla="*/ 444500 h 8210546"/>
                <a:gd name="connsiteX83" fmla="*/ 4686300 w 7759700"/>
                <a:gd name="connsiteY83" fmla="*/ 342900 h 8210546"/>
                <a:gd name="connsiteX84" fmla="*/ 4711700 w 7759700"/>
                <a:gd name="connsiteY84" fmla="*/ 647700 h 8210546"/>
                <a:gd name="connsiteX85" fmla="*/ 4864100 w 7759700"/>
                <a:gd name="connsiteY85" fmla="*/ 469900 h 8210546"/>
                <a:gd name="connsiteX86" fmla="*/ 5067300 w 7759700"/>
                <a:gd name="connsiteY86" fmla="*/ 596900 h 8210546"/>
                <a:gd name="connsiteX87" fmla="*/ 4876800 w 7759700"/>
                <a:gd name="connsiteY87" fmla="*/ 723900 h 8210546"/>
                <a:gd name="connsiteX88" fmla="*/ 5016500 w 7759700"/>
                <a:gd name="connsiteY88" fmla="*/ 889000 h 8210546"/>
                <a:gd name="connsiteX89" fmla="*/ 5156200 w 7759700"/>
                <a:gd name="connsiteY89" fmla="*/ 736600 h 8210546"/>
                <a:gd name="connsiteX90" fmla="*/ 5168900 w 7759700"/>
                <a:gd name="connsiteY90" fmla="*/ 762000 h 8210546"/>
                <a:gd name="connsiteX91" fmla="*/ 5105400 w 7759700"/>
                <a:gd name="connsiteY91" fmla="*/ 1016000 h 8210546"/>
                <a:gd name="connsiteX92" fmla="*/ 5181600 w 7759700"/>
                <a:gd name="connsiteY92" fmla="*/ 1054100 h 8210546"/>
                <a:gd name="connsiteX93" fmla="*/ 5181600 w 7759700"/>
                <a:gd name="connsiteY93" fmla="*/ 1054100 h 8210546"/>
                <a:gd name="connsiteX94" fmla="*/ 5257800 w 7759700"/>
                <a:gd name="connsiteY94" fmla="*/ 800100 h 8210546"/>
                <a:gd name="connsiteX95" fmla="*/ 5448300 w 7759700"/>
                <a:gd name="connsiteY95" fmla="*/ 825500 h 8210546"/>
                <a:gd name="connsiteX96" fmla="*/ 5549900 w 7759700"/>
                <a:gd name="connsiteY96" fmla="*/ 673100 h 8210546"/>
                <a:gd name="connsiteX97" fmla="*/ 5549900 w 7759700"/>
                <a:gd name="connsiteY97" fmla="*/ 673100 h 8210546"/>
                <a:gd name="connsiteX98" fmla="*/ 5689600 w 7759700"/>
                <a:gd name="connsiteY98" fmla="*/ 647700 h 8210546"/>
                <a:gd name="connsiteX99" fmla="*/ 5461000 w 7759700"/>
                <a:gd name="connsiteY99" fmla="*/ 965200 h 8210546"/>
                <a:gd name="connsiteX100" fmla="*/ 5194300 w 7759700"/>
                <a:gd name="connsiteY100" fmla="*/ 1054100 h 8210546"/>
                <a:gd name="connsiteX101" fmla="*/ 5219700 w 7759700"/>
                <a:gd name="connsiteY101" fmla="*/ 1130300 h 8210546"/>
                <a:gd name="connsiteX102" fmla="*/ 5549900 w 7759700"/>
                <a:gd name="connsiteY102" fmla="*/ 1041400 h 8210546"/>
                <a:gd name="connsiteX103" fmla="*/ 5740400 w 7759700"/>
                <a:gd name="connsiteY103" fmla="*/ 698500 h 8210546"/>
                <a:gd name="connsiteX104" fmla="*/ 5842000 w 7759700"/>
                <a:gd name="connsiteY104" fmla="*/ 850900 h 8210546"/>
                <a:gd name="connsiteX105" fmla="*/ 5981700 w 7759700"/>
                <a:gd name="connsiteY105" fmla="*/ 927100 h 8210546"/>
                <a:gd name="connsiteX106" fmla="*/ 6337300 w 7759700"/>
                <a:gd name="connsiteY106" fmla="*/ 787400 h 8210546"/>
                <a:gd name="connsiteX107" fmla="*/ 7099300 w 7759700"/>
                <a:gd name="connsiteY107" fmla="*/ 304800 h 8210546"/>
                <a:gd name="connsiteX108" fmla="*/ 7404100 w 7759700"/>
                <a:gd name="connsiteY108" fmla="*/ 266700 h 8210546"/>
                <a:gd name="connsiteX109" fmla="*/ 7645400 w 7759700"/>
                <a:gd name="connsiteY109" fmla="*/ 0 h 8210546"/>
                <a:gd name="connsiteX110" fmla="*/ 7759700 w 7759700"/>
                <a:gd name="connsiteY110" fmla="*/ 0 h 8210546"/>
                <a:gd name="connsiteX111" fmla="*/ 7620000 w 7759700"/>
                <a:gd name="connsiteY111" fmla="*/ 38100 h 8210546"/>
                <a:gd name="connsiteX112" fmla="*/ 7442200 w 7759700"/>
                <a:gd name="connsiteY112" fmla="*/ 266700 h 8210546"/>
                <a:gd name="connsiteX113" fmla="*/ 7061200 w 7759700"/>
                <a:gd name="connsiteY113" fmla="*/ 368300 h 8210546"/>
                <a:gd name="connsiteX114" fmla="*/ 6807200 w 7759700"/>
                <a:gd name="connsiteY114" fmla="*/ 584200 h 8210546"/>
                <a:gd name="connsiteX115" fmla="*/ 6540500 w 7759700"/>
                <a:gd name="connsiteY115" fmla="*/ 762000 h 8210546"/>
                <a:gd name="connsiteX116" fmla="*/ 6210300 w 7759700"/>
                <a:gd name="connsiteY116" fmla="*/ 965200 h 8210546"/>
                <a:gd name="connsiteX117" fmla="*/ 5778500 w 7759700"/>
                <a:gd name="connsiteY117" fmla="*/ 1155700 h 8210546"/>
                <a:gd name="connsiteX118" fmla="*/ 5829300 w 7759700"/>
                <a:gd name="connsiteY118" fmla="*/ 1244600 h 8210546"/>
                <a:gd name="connsiteX119" fmla="*/ 6096000 w 7759700"/>
                <a:gd name="connsiteY119" fmla="*/ 1117600 h 8210546"/>
                <a:gd name="connsiteX120" fmla="*/ 6083300 w 7759700"/>
                <a:gd name="connsiteY120" fmla="*/ 1168400 h 8210546"/>
                <a:gd name="connsiteX121" fmla="*/ 5905500 w 7759700"/>
                <a:gd name="connsiteY121" fmla="*/ 1282700 h 8210546"/>
                <a:gd name="connsiteX122" fmla="*/ 5905500 w 7759700"/>
                <a:gd name="connsiteY122" fmla="*/ 1371600 h 8210546"/>
                <a:gd name="connsiteX123" fmla="*/ 5892800 w 7759700"/>
                <a:gd name="connsiteY123" fmla="*/ 1473200 h 8210546"/>
                <a:gd name="connsiteX124" fmla="*/ 5753100 w 7759700"/>
                <a:gd name="connsiteY124" fmla="*/ 1498600 h 8210546"/>
                <a:gd name="connsiteX125" fmla="*/ 5816600 w 7759700"/>
                <a:gd name="connsiteY125" fmla="*/ 1320800 h 8210546"/>
                <a:gd name="connsiteX126" fmla="*/ 5702300 w 7759700"/>
                <a:gd name="connsiteY126" fmla="*/ 1219200 h 8210546"/>
                <a:gd name="connsiteX127" fmla="*/ 5448300 w 7759700"/>
                <a:gd name="connsiteY127" fmla="*/ 1295400 h 8210546"/>
                <a:gd name="connsiteX128" fmla="*/ 5422900 w 7759700"/>
                <a:gd name="connsiteY128" fmla="*/ 1397000 h 8210546"/>
                <a:gd name="connsiteX129" fmla="*/ 5651500 w 7759700"/>
                <a:gd name="connsiteY129" fmla="*/ 1460500 h 8210546"/>
                <a:gd name="connsiteX130" fmla="*/ 5562600 w 7759700"/>
                <a:gd name="connsiteY130" fmla="*/ 1524000 h 8210546"/>
                <a:gd name="connsiteX131" fmla="*/ 5283200 w 7759700"/>
                <a:gd name="connsiteY131" fmla="*/ 1460500 h 8210546"/>
                <a:gd name="connsiteX132" fmla="*/ 5168900 w 7759700"/>
                <a:gd name="connsiteY132" fmla="*/ 1574800 h 8210546"/>
                <a:gd name="connsiteX133" fmla="*/ 5270500 w 7759700"/>
                <a:gd name="connsiteY133" fmla="*/ 1778000 h 8210546"/>
                <a:gd name="connsiteX134" fmla="*/ 5511800 w 7759700"/>
                <a:gd name="connsiteY134" fmla="*/ 1790700 h 8210546"/>
                <a:gd name="connsiteX135" fmla="*/ 5689600 w 7759700"/>
                <a:gd name="connsiteY135" fmla="*/ 1574800 h 8210546"/>
                <a:gd name="connsiteX136" fmla="*/ 5600700 w 7759700"/>
                <a:gd name="connsiteY136" fmla="*/ 1549400 h 8210546"/>
                <a:gd name="connsiteX137" fmla="*/ 5664200 w 7759700"/>
                <a:gd name="connsiteY137" fmla="*/ 1473200 h 8210546"/>
                <a:gd name="connsiteX138" fmla="*/ 5753100 w 7759700"/>
                <a:gd name="connsiteY138" fmla="*/ 1549400 h 8210546"/>
                <a:gd name="connsiteX139" fmla="*/ 5892800 w 7759700"/>
                <a:gd name="connsiteY139" fmla="*/ 1524000 h 8210546"/>
                <a:gd name="connsiteX140" fmla="*/ 6096000 w 7759700"/>
                <a:gd name="connsiteY140" fmla="*/ 1498600 h 8210546"/>
                <a:gd name="connsiteX141" fmla="*/ 6324600 w 7759700"/>
                <a:gd name="connsiteY141" fmla="*/ 1257300 h 8210546"/>
                <a:gd name="connsiteX142" fmla="*/ 6515100 w 7759700"/>
                <a:gd name="connsiteY142" fmla="*/ 1130300 h 8210546"/>
                <a:gd name="connsiteX143" fmla="*/ 6692900 w 7759700"/>
                <a:gd name="connsiteY143" fmla="*/ 1104900 h 8210546"/>
                <a:gd name="connsiteX144" fmla="*/ 6502400 w 7759700"/>
                <a:gd name="connsiteY144" fmla="*/ 1181100 h 8210546"/>
                <a:gd name="connsiteX145" fmla="*/ 6438900 w 7759700"/>
                <a:gd name="connsiteY145" fmla="*/ 1308100 h 8210546"/>
                <a:gd name="connsiteX146" fmla="*/ 6286500 w 7759700"/>
                <a:gd name="connsiteY146" fmla="*/ 1409700 h 8210546"/>
                <a:gd name="connsiteX147" fmla="*/ 6108700 w 7759700"/>
                <a:gd name="connsiteY147" fmla="*/ 1587500 h 8210546"/>
                <a:gd name="connsiteX148" fmla="*/ 6096000 w 7759700"/>
                <a:gd name="connsiteY148" fmla="*/ 1676400 h 8210546"/>
                <a:gd name="connsiteX149" fmla="*/ 6235700 w 7759700"/>
                <a:gd name="connsiteY149" fmla="*/ 1651000 h 8210546"/>
                <a:gd name="connsiteX150" fmla="*/ 6362700 w 7759700"/>
                <a:gd name="connsiteY150" fmla="*/ 1714500 h 8210546"/>
                <a:gd name="connsiteX151" fmla="*/ 6464300 w 7759700"/>
                <a:gd name="connsiteY151" fmla="*/ 1905000 h 8210546"/>
                <a:gd name="connsiteX152" fmla="*/ 6477000 w 7759700"/>
                <a:gd name="connsiteY152" fmla="*/ 2133600 h 8210546"/>
                <a:gd name="connsiteX153" fmla="*/ 6388100 w 7759700"/>
                <a:gd name="connsiteY153" fmla="*/ 2260600 h 8210546"/>
                <a:gd name="connsiteX154" fmla="*/ 6362700 w 7759700"/>
                <a:gd name="connsiteY154" fmla="*/ 2019300 h 8210546"/>
                <a:gd name="connsiteX155" fmla="*/ 6299200 w 7759700"/>
                <a:gd name="connsiteY155" fmla="*/ 1828800 h 8210546"/>
                <a:gd name="connsiteX156" fmla="*/ 6146800 w 7759700"/>
                <a:gd name="connsiteY156" fmla="*/ 1790700 h 8210546"/>
                <a:gd name="connsiteX157" fmla="*/ 5981700 w 7759700"/>
                <a:gd name="connsiteY157" fmla="*/ 1803400 h 8210546"/>
                <a:gd name="connsiteX158" fmla="*/ 5905500 w 7759700"/>
                <a:gd name="connsiteY158" fmla="*/ 1765300 h 8210546"/>
                <a:gd name="connsiteX159" fmla="*/ 5575300 w 7759700"/>
                <a:gd name="connsiteY159" fmla="*/ 1905000 h 8210546"/>
                <a:gd name="connsiteX160" fmla="*/ 5626100 w 7759700"/>
                <a:gd name="connsiteY160" fmla="*/ 2044700 h 8210546"/>
                <a:gd name="connsiteX161" fmla="*/ 5664200 w 7759700"/>
                <a:gd name="connsiteY161" fmla="*/ 2032000 h 8210546"/>
                <a:gd name="connsiteX162" fmla="*/ 5842000 w 7759700"/>
                <a:gd name="connsiteY162" fmla="*/ 1943100 h 8210546"/>
                <a:gd name="connsiteX163" fmla="*/ 5867400 w 7759700"/>
                <a:gd name="connsiteY163" fmla="*/ 1968500 h 8210546"/>
                <a:gd name="connsiteX164" fmla="*/ 5753100 w 7759700"/>
                <a:gd name="connsiteY164" fmla="*/ 2070100 h 8210546"/>
                <a:gd name="connsiteX165" fmla="*/ 5803900 w 7759700"/>
                <a:gd name="connsiteY165" fmla="*/ 2146300 h 8210546"/>
                <a:gd name="connsiteX166" fmla="*/ 5969000 w 7759700"/>
                <a:gd name="connsiteY166" fmla="*/ 2133600 h 8210546"/>
                <a:gd name="connsiteX167" fmla="*/ 6007100 w 7759700"/>
                <a:gd name="connsiteY167" fmla="*/ 2222500 h 8210546"/>
                <a:gd name="connsiteX168" fmla="*/ 6197600 w 7759700"/>
                <a:gd name="connsiteY168" fmla="*/ 2184400 h 8210546"/>
                <a:gd name="connsiteX169" fmla="*/ 6159500 w 7759700"/>
                <a:gd name="connsiteY169" fmla="*/ 2336800 h 8210546"/>
                <a:gd name="connsiteX170" fmla="*/ 6096000 w 7759700"/>
                <a:gd name="connsiteY170" fmla="*/ 2374900 h 8210546"/>
                <a:gd name="connsiteX171" fmla="*/ 6070600 w 7759700"/>
                <a:gd name="connsiteY171" fmla="*/ 2298700 h 8210546"/>
                <a:gd name="connsiteX172" fmla="*/ 5600700 w 7759700"/>
                <a:gd name="connsiteY172" fmla="*/ 2247900 h 8210546"/>
                <a:gd name="connsiteX173" fmla="*/ 5715000 w 7759700"/>
                <a:gd name="connsiteY173" fmla="*/ 2413000 h 8210546"/>
                <a:gd name="connsiteX174" fmla="*/ 6337300 w 7759700"/>
                <a:gd name="connsiteY174" fmla="*/ 2413000 h 8210546"/>
                <a:gd name="connsiteX175" fmla="*/ 6985000 w 7759700"/>
                <a:gd name="connsiteY175" fmla="*/ 2667000 h 8210546"/>
                <a:gd name="connsiteX176" fmla="*/ 6413500 w 7759700"/>
                <a:gd name="connsiteY176" fmla="*/ 2514600 h 8210546"/>
                <a:gd name="connsiteX177" fmla="*/ 6248400 w 7759700"/>
                <a:gd name="connsiteY177" fmla="*/ 2527300 h 8210546"/>
                <a:gd name="connsiteX178" fmla="*/ 6375400 w 7759700"/>
                <a:gd name="connsiteY178" fmla="*/ 2616200 h 8210546"/>
                <a:gd name="connsiteX179" fmla="*/ 6350000 w 7759700"/>
                <a:gd name="connsiteY179" fmla="*/ 2717800 h 8210546"/>
                <a:gd name="connsiteX180" fmla="*/ 6032500 w 7759700"/>
                <a:gd name="connsiteY180" fmla="*/ 2552700 h 8210546"/>
                <a:gd name="connsiteX181" fmla="*/ 6070600 w 7759700"/>
                <a:gd name="connsiteY181" fmla="*/ 2794000 h 8210546"/>
                <a:gd name="connsiteX182" fmla="*/ 6273800 w 7759700"/>
                <a:gd name="connsiteY182" fmla="*/ 2844800 h 8210546"/>
                <a:gd name="connsiteX183" fmla="*/ 6540500 w 7759700"/>
                <a:gd name="connsiteY183" fmla="*/ 2844800 h 8210546"/>
                <a:gd name="connsiteX184" fmla="*/ 6629400 w 7759700"/>
                <a:gd name="connsiteY184" fmla="*/ 2857500 h 8210546"/>
                <a:gd name="connsiteX185" fmla="*/ 6591300 w 7759700"/>
                <a:gd name="connsiteY185" fmla="*/ 2933700 h 8210546"/>
                <a:gd name="connsiteX186" fmla="*/ 6426200 w 7759700"/>
                <a:gd name="connsiteY186" fmla="*/ 2984500 h 8210546"/>
                <a:gd name="connsiteX187" fmla="*/ 6489700 w 7759700"/>
                <a:gd name="connsiteY187" fmla="*/ 3111500 h 8210546"/>
                <a:gd name="connsiteX188" fmla="*/ 6451600 w 7759700"/>
                <a:gd name="connsiteY188" fmla="*/ 3238500 h 8210546"/>
                <a:gd name="connsiteX189" fmla="*/ 6540500 w 7759700"/>
                <a:gd name="connsiteY189" fmla="*/ 3302000 h 8210546"/>
                <a:gd name="connsiteX190" fmla="*/ 6464300 w 7759700"/>
                <a:gd name="connsiteY190" fmla="*/ 3327400 h 8210546"/>
                <a:gd name="connsiteX191" fmla="*/ 6362700 w 7759700"/>
                <a:gd name="connsiteY191" fmla="*/ 3289300 h 8210546"/>
                <a:gd name="connsiteX192" fmla="*/ 6324600 w 7759700"/>
                <a:gd name="connsiteY192" fmla="*/ 2984500 h 8210546"/>
                <a:gd name="connsiteX193" fmla="*/ 6070600 w 7759700"/>
                <a:gd name="connsiteY193" fmla="*/ 2908300 h 8210546"/>
                <a:gd name="connsiteX194" fmla="*/ 6146800 w 7759700"/>
                <a:gd name="connsiteY194" fmla="*/ 3251200 h 8210546"/>
                <a:gd name="connsiteX195" fmla="*/ 5969000 w 7759700"/>
                <a:gd name="connsiteY195" fmla="*/ 3263900 h 8210546"/>
                <a:gd name="connsiteX196" fmla="*/ 5892800 w 7759700"/>
                <a:gd name="connsiteY196" fmla="*/ 2781300 h 8210546"/>
                <a:gd name="connsiteX197" fmla="*/ 5689600 w 7759700"/>
                <a:gd name="connsiteY197" fmla="*/ 2679700 h 8210546"/>
                <a:gd name="connsiteX198" fmla="*/ 5791200 w 7759700"/>
                <a:gd name="connsiteY198" fmla="*/ 3441700 h 8210546"/>
                <a:gd name="connsiteX199" fmla="*/ 6070600 w 7759700"/>
                <a:gd name="connsiteY199" fmla="*/ 3429000 h 8210546"/>
                <a:gd name="connsiteX200" fmla="*/ 6388100 w 7759700"/>
                <a:gd name="connsiteY200" fmla="*/ 3479800 h 8210546"/>
                <a:gd name="connsiteX201" fmla="*/ 6324600 w 7759700"/>
                <a:gd name="connsiteY201" fmla="*/ 3606800 h 8210546"/>
                <a:gd name="connsiteX202" fmla="*/ 6159500 w 7759700"/>
                <a:gd name="connsiteY202" fmla="*/ 3581400 h 8210546"/>
                <a:gd name="connsiteX203" fmla="*/ 6007100 w 7759700"/>
                <a:gd name="connsiteY203" fmla="*/ 3886200 h 8210546"/>
                <a:gd name="connsiteX204" fmla="*/ 5829300 w 7759700"/>
                <a:gd name="connsiteY204" fmla="*/ 3822700 h 8210546"/>
                <a:gd name="connsiteX205" fmla="*/ 5905500 w 7759700"/>
                <a:gd name="connsiteY205" fmla="*/ 3657600 h 8210546"/>
                <a:gd name="connsiteX206" fmla="*/ 5791200 w 7759700"/>
                <a:gd name="connsiteY206" fmla="*/ 3568700 h 8210546"/>
                <a:gd name="connsiteX207" fmla="*/ 5600700 w 7759700"/>
                <a:gd name="connsiteY207" fmla="*/ 3898900 h 8210546"/>
                <a:gd name="connsiteX208" fmla="*/ 5727700 w 7759700"/>
                <a:gd name="connsiteY208" fmla="*/ 4000500 h 8210546"/>
                <a:gd name="connsiteX209" fmla="*/ 5994400 w 7759700"/>
                <a:gd name="connsiteY209" fmla="*/ 4165600 h 8210546"/>
                <a:gd name="connsiteX210" fmla="*/ 5943600 w 7759700"/>
                <a:gd name="connsiteY210" fmla="*/ 4241800 h 8210546"/>
                <a:gd name="connsiteX211" fmla="*/ 5829300 w 7759700"/>
                <a:gd name="connsiteY211" fmla="*/ 4203700 h 8210546"/>
                <a:gd name="connsiteX212" fmla="*/ 5676900 w 7759700"/>
                <a:gd name="connsiteY212" fmla="*/ 4305300 h 8210546"/>
                <a:gd name="connsiteX213" fmla="*/ 5613400 w 7759700"/>
                <a:gd name="connsiteY213" fmla="*/ 4267200 h 8210546"/>
                <a:gd name="connsiteX214" fmla="*/ 5664200 w 7759700"/>
                <a:gd name="connsiteY214" fmla="*/ 4114800 h 8210546"/>
                <a:gd name="connsiteX215" fmla="*/ 5537200 w 7759700"/>
                <a:gd name="connsiteY215" fmla="*/ 4000500 h 8210546"/>
                <a:gd name="connsiteX216" fmla="*/ 5461000 w 7759700"/>
                <a:gd name="connsiteY216" fmla="*/ 4178300 h 8210546"/>
                <a:gd name="connsiteX217" fmla="*/ 5613400 w 7759700"/>
                <a:gd name="connsiteY217" fmla="*/ 4356100 h 8210546"/>
                <a:gd name="connsiteX218" fmla="*/ 5448300 w 7759700"/>
                <a:gd name="connsiteY218" fmla="*/ 4483100 h 8210546"/>
                <a:gd name="connsiteX219" fmla="*/ 5346700 w 7759700"/>
                <a:gd name="connsiteY219" fmla="*/ 4406900 h 8210546"/>
                <a:gd name="connsiteX220" fmla="*/ 5410200 w 7759700"/>
                <a:gd name="connsiteY220" fmla="*/ 4305300 h 8210546"/>
                <a:gd name="connsiteX221" fmla="*/ 5295900 w 7759700"/>
                <a:gd name="connsiteY221" fmla="*/ 4013200 h 8210546"/>
                <a:gd name="connsiteX222" fmla="*/ 5080000 w 7759700"/>
                <a:gd name="connsiteY222" fmla="*/ 4305300 h 8210546"/>
                <a:gd name="connsiteX223" fmla="*/ 5410200 w 7759700"/>
                <a:gd name="connsiteY223" fmla="*/ 4559300 h 8210546"/>
                <a:gd name="connsiteX224" fmla="*/ 5334000 w 7759700"/>
                <a:gd name="connsiteY224" fmla="*/ 4610100 h 8210546"/>
                <a:gd name="connsiteX225" fmla="*/ 5194300 w 7759700"/>
                <a:gd name="connsiteY225" fmla="*/ 4495800 h 8210546"/>
                <a:gd name="connsiteX226" fmla="*/ 5143500 w 7759700"/>
                <a:gd name="connsiteY226" fmla="*/ 4660900 h 8210546"/>
                <a:gd name="connsiteX227" fmla="*/ 5156200 w 7759700"/>
                <a:gd name="connsiteY227" fmla="*/ 4800600 h 8210546"/>
                <a:gd name="connsiteX228" fmla="*/ 5232400 w 7759700"/>
                <a:gd name="connsiteY228" fmla="*/ 4914900 h 8210546"/>
                <a:gd name="connsiteX229" fmla="*/ 5219700 w 7759700"/>
                <a:gd name="connsiteY229" fmla="*/ 5105400 h 8210546"/>
                <a:gd name="connsiteX230" fmla="*/ 5092700 w 7759700"/>
                <a:gd name="connsiteY230" fmla="*/ 5016500 h 8210546"/>
                <a:gd name="connsiteX231" fmla="*/ 5029200 w 7759700"/>
                <a:gd name="connsiteY231" fmla="*/ 5054600 h 8210546"/>
                <a:gd name="connsiteX232" fmla="*/ 5130800 w 7759700"/>
                <a:gd name="connsiteY232" fmla="*/ 5194300 h 8210546"/>
                <a:gd name="connsiteX233" fmla="*/ 5041900 w 7759700"/>
                <a:gd name="connsiteY233" fmla="*/ 5232400 h 8210546"/>
                <a:gd name="connsiteX234" fmla="*/ 4914900 w 7759700"/>
                <a:gd name="connsiteY234" fmla="*/ 5041900 h 8210546"/>
                <a:gd name="connsiteX235" fmla="*/ 4826000 w 7759700"/>
                <a:gd name="connsiteY235" fmla="*/ 5295900 h 8210546"/>
                <a:gd name="connsiteX236" fmla="*/ 4953000 w 7759700"/>
                <a:gd name="connsiteY236" fmla="*/ 5410200 h 8210546"/>
                <a:gd name="connsiteX237" fmla="*/ 4813300 w 7759700"/>
                <a:gd name="connsiteY237" fmla="*/ 5651500 h 8210546"/>
                <a:gd name="connsiteX238" fmla="*/ 4673600 w 7759700"/>
                <a:gd name="connsiteY238" fmla="*/ 5626100 h 8210546"/>
                <a:gd name="connsiteX239" fmla="*/ 4775200 w 7759700"/>
                <a:gd name="connsiteY239" fmla="*/ 5461000 h 8210546"/>
                <a:gd name="connsiteX240" fmla="*/ 4686300 w 7759700"/>
                <a:gd name="connsiteY240" fmla="*/ 5308600 h 8210546"/>
                <a:gd name="connsiteX241" fmla="*/ 4470400 w 7759700"/>
                <a:gd name="connsiteY241" fmla="*/ 5613400 h 8210546"/>
                <a:gd name="connsiteX242" fmla="*/ 4610100 w 7759700"/>
                <a:gd name="connsiteY242" fmla="*/ 5727700 h 8210546"/>
                <a:gd name="connsiteX243" fmla="*/ 4521200 w 7759700"/>
                <a:gd name="connsiteY243" fmla="*/ 5930900 h 8210546"/>
                <a:gd name="connsiteX244" fmla="*/ 4419600 w 7759700"/>
                <a:gd name="connsiteY244" fmla="*/ 5854700 h 8210546"/>
                <a:gd name="connsiteX245" fmla="*/ 4343400 w 7759700"/>
                <a:gd name="connsiteY245" fmla="*/ 5943600 h 8210546"/>
                <a:gd name="connsiteX246" fmla="*/ 4381500 w 7759700"/>
                <a:gd name="connsiteY246" fmla="*/ 5981700 h 8210546"/>
                <a:gd name="connsiteX247" fmla="*/ 4419600 w 7759700"/>
                <a:gd name="connsiteY247" fmla="*/ 5969000 h 8210546"/>
                <a:gd name="connsiteX248" fmla="*/ 4445000 w 7759700"/>
                <a:gd name="connsiteY248" fmla="*/ 6019800 h 8210546"/>
                <a:gd name="connsiteX249" fmla="*/ 4381500 w 7759700"/>
                <a:gd name="connsiteY249" fmla="*/ 6096000 h 8210546"/>
                <a:gd name="connsiteX250" fmla="*/ 4330700 w 7759700"/>
                <a:gd name="connsiteY250" fmla="*/ 6083300 h 8210546"/>
                <a:gd name="connsiteX251" fmla="*/ 4368800 w 7759700"/>
                <a:gd name="connsiteY251" fmla="*/ 6032500 h 8210546"/>
                <a:gd name="connsiteX252" fmla="*/ 4318000 w 7759700"/>
                <a:gd name="connsiteY252" fmla="*/ 5994400 h 8210546"/>
                <a:gd name="connsiteX253" fmla="*/ 4216400 w 7759700"/>
                <a:gd name="connsiteY253" fmla="*/ 6096000 h 8210546"/>
                <a:gd name="connsiteX254" fmla="*/ 4318000 w 7759700"/>
                <a:gd name="connsiteY254" fmla="*/ 6159500 h 8210546"/>
                <a:gd name="connsiteX255" fmla="*/ 4140200 w 7759700"/>
                <a:gd name="connsiteY255" fmla="*/ 6235700 h 8210546"/>
                <a:gd name="connsiteX256" fmla="*/ 4038600 w 7759700"/>
                <a:gd name="connsiteY256" fmla="*/ 6235700 h 8210546"/>
                <a:gd name="connsiteX257" fmla="*/ 3949700 w 7759700"/>
                <a:gd name="connsiteY257" fmla="*/ 6299200 h 8210546"/>
                <a:gd name="connsiteX258" fmla="*/ 3289300 w 7759700"/>
                <a:gd name="connsiteY258" fmla="*/ 5715000 h 8210546"/>
                <a:gd name="connsiteX259" fmla="*/ 3213100 w 7759700"/>
                <a:gd name="connsiteY259" fmla="*/ 5715000 h 8210546"/>
                <a:gd name="connsiteX260" fmla="*/ 2895600 w 7759700"/>
                <a:gd name="connsiteY260" fmla="*/ 5969000 h 8210546"/>
                <a:gd name="connsiteX261" fmla="*/ 2870200 w 7759700"/>
                <a:gd name="connsiteY261" fmla="*/ 5930900 h 8210546"/>
                <a:gd name="connsiteX262" fmla="*/ 3213100 w 7759700"/>
                <a:gd name="connsiteY262" fmla="*/ 5664200 h 8210546"/>
                <a:gd name="connsiteX263" fmla="*/ 3048000 w 7759700"/>
                <a:gd name="connsiteY263" fmla="*/ 5511800 h 8210546"/>
                <a:gd name="connsiteX264" fmla="*/ 2400300 w 7759700"/>
                <a:gd name="connsiteY264" fmla="*/ 6019800 h 8210546"/>
                <a:gd name="connsiteX265" fmla="*/ 2489200 w 7759700"/>
                <a:gd name="connsiteY265" fmla="*/ 6096000 h 8210546"/>
                <a:gd name="connsiteX266" fmla="*/ 2692400 w 7759700"/>
                <a:gd name="connsiteY266" fmla="*/ 5943600 h 8210546"/>
                <a:gd name="connsiteX267" fmla="*/ 2743200 w 7759700"/>
                <a:gd name="connsiteY267" fmla="*/ 6007100 h 8210546"/>
                <a:gd name="connsiteX268" fmla="*/ 2832100 w 7759700"/>
                <a:gd name="connsiteY268" fmla="*/ 5969000 h 8210546"/>
                <a:gd name="connsiteX269" fmla="*/ 2857500 w 7759700"/>
                <a:gd name="connsiteY269" fmla="*/ 6007100 h 8210546"/>
                <a:gd name="connsiteX270" fmla="*/ 2679700 w 7759700"/>
                <a:gd name="connsiteY270" fmla="*/ 6146800 h 8210546"/>
                <a:gd name="connsiteX271" fmla="*/ 2819400 w 7759700"/>
                <a:gd name="connsiteY271" fmla="*/ 6311900 h 8210546"/>
                <a:gd name="connsiteX272" fmla="*/ 3397250 w 7759700"/>
                <a:gd name="connsiteY272" fmla="*/ 5848350 h 8210546"/>
                <a:gd name="connsiteX273" fmla="*/ 3956050 w 7759700"/>
                <a:gd name="connsiteY273" fmla="*/ 6330950 h 8210546"/>
                <a:gd name="connsiteX274" fmla="*/ 3905250 w 7759700"/>
                <a:gd name="connsiteY274" fmla="*/ 6445250 h 8210546"/>
                <a:gd name="connsiteX275" fmla="*/ 3387725 w 7759700"/>
                <a:gd name="connsiteY275" fmla="*/ 6985000 h 8210546"/>
                <a:gd name="connsiteX276" fmla="*/ 3298825 w 7759700"/>
                <a:gd name="connsiteY276" fmla="*/ 6978649 h 8210546"/>
                <a:gd name="connsiteX277" fmla="*/ 3130550 w 7759700"/>
                <a:gd name="connsiteY277" fmla="*/ 7127874 h 8210546"/>
                <a:gd name="connsiteX278" fmla="*/ 2921000 w 7759700"/>
                <a:gd name="connsiteY278" fmla="*/ 7372349 h 8210546"/>
                <a:gd name="connsiteX279" fmla="*/ 2682875 w 7759700"/>
                <a:gd name="connsiteY279" fmla="*/ 7670799 h 8210546"/>
                <a:gd name="connsiteX280" fmla="*/ 2428875 w 7759700"/>
                <a:gd name="connsiteY280" fmla="*/ 7740648 h 8210546"/>
                <a:gd name="connsiteX281" fmla="*/ 2225675 w 7759700"/>
                <a:gd name="connsiteY281" fmla="*/ 7845423 h 8210546"/>
                <a:gd name="connsiteX282" fmla="*/ 1930400 w 7759700"/>
                <a:gd name="connsiteY282" fmla="*/ 7848597 h 8210546"/>
                <a:gd name="connsiteX283" fmla="*/ 1590675 w 7759700"/>
                <a:gd name="connsiteY283" fmla="*/ 7950196 h 8210546"/>
                <a:gd name="connsiteX284" fmla="*/ 1393825 w 7759700"/>
                <a:gd name="connsiteY284" fmla="*/ 8210546 h 8210546"/>
                <a:gd name="connsiteX0" fmla="*/ 0 w 7759700"/>
                <a:gd name="connsiteY0" fmla="*/ 2133600 h 8228943"/>
                <a:gd name="connsiteX1" fmla="*/ 279400 w 7759700"/>
                <a:gd name="connsiteY1" fmla="*/ 2070100 h 8228943"/>
                <a:gd name="connsiteX2" fmla="*/ 317500 w 7759700"/>
                <a:gd name="connsiteY2" fmla="*/ 2032000 h 8228943"/>
                <a:gd name="connsiteX3" fmla="*/ 711200 w 7759700"/>
                <a:gd name="connsiteY3" fmla="*/ 1943100 h 8228943"/>
                <a:gd name="connsiteX4" fmla="*/ 850900 w 7759700"/>
                <a:gd name="connsiteY4" fmla="*/ 1828800 h 8228943"/>
                <a:gd name="connsiteX5" fmla="*/ 1257300 w 7759700"/>
                <a:gd name="connsiteY5" fmla="*/ 1854200 h 8228943"/>
                <a:gd name="connsiteX6" fmla="*/ 1511300 w 7759700"/>
                <a:gd name="connsiteY6" fmla="*/ 1714500 h 8228943"/>
                <a:gd name="connsiteX7" fmla="*/ 1511300 w 7759700"/>
                <a:gd name="connsiteY7" fmla="*/ 1714500 h 8228943"/>
                <a:gd name="connsiteX8" fmla="*/ 1676400 w 7759700"/>
                <a:gd name="connsiteY8" fmla="*/ 1701800 h 8228943"/>
                <a:gd name="connsiteX9" fmla="*/ 2006600 w 7759700"/>
                <a:gd name="connsiteY9" fmla="*/ 1651000 h 8228943"/>
                <a:gd name="connsiteX10" fmla="*/ 2095500 w 7759700"/>
                <a:gd name="connsiteY10" fmla="*/ 1612900 h 8228943"/>
                <a:gd name="connsiteX11" fmla="*/ 2095500 w 7759700"/>
                <a:gd name="connsiteY11" fmla="*/ 1562100 h 8228943"/>
                <a:gd name="connsiteX12" fmla="*/ 2057400 w 7759700"/>
                <a:gd name="connsiteY12" fmla="*/ 1562100 h 8228943"/>
                <a:gd name="connsiteX13" fmla="*/ 1993900 w 7759700"/>
                <a:gd name="connsiteY13" fmla="*/ 1435100 h 8228943"/>
                <a:gd name="connsiteX14" fmla="*/ 2133600 w 7759700"/>
                <a:gd name="connsiteY14" fmla="*/ 1333500 h 8228943"/>
                <a:gd name="connsiteX15" fmla="*/ 2070100 w 7759700"/>
                <a:gd name="connsiteY15" fmla="*/ 1320800 h 8228943"/>
                <a:gd name="connsiteX16" fmla="*/ 1981200 w 7759700"/>
                <a:gd name="connsiteY16" fmla="*/ 1320800 h 8228943"/>
                <a:gd name="connsiteX17" fmla="*/ 1968500 w 7759700"/>
                <a:gd name="connsiteY17" fmla="*/ 1244600 h 8228943"/>
                <a:gd name="connsiteX18" fmla="*/ 2120900 w 7759700"/>
                <a:gd name="connsiteY18" fmla="*/ 1244600 h 8228943"/>
                <a:gd name="connsiteX19" fmla="*/ 2171700 w 7759700"/>
                <a:gd name="connsiteY19" fmla="*/ 1219200 h 8228943"/>
                <a:gd name="connsiteX20" fmla="*/ 2108200 w 7759700"/>
                <a:gd name="connsiteY20" fmla="*/ 1130300 h 8228943"/>
                <a:gd name="connsiteX21" fmla="*/ 2120900 w 7759700"/>
                <a:gd name="connsiteY21" fmla="*/ 1066800 h 8228943"/>
                <a:gd name="connsiteX22" fmla="*/ 2222500 w 7759700"/>
                <a:gd name="connsiteY22" fmla="*/ 1016000 h 8228943"/>
                <a:gd name="connsiteX23" fmla="*/ 2362200 w 7759700"/>
                <a:gd name="connsiteY23" fmla="*/ 1066800 h 8228943"/>
                <a:gd name="connsiteX24" fmla="*/ 2400300 w 7759700"/>
                <a:gd name="connsiteY24" fmla="*/ 1117600 h 8228943"/>
                <a:gd name="connsiteX25" fmla="*/ 2362200 w 7759700"/>
                <a:gd name="connsiteY25" fmla="*/ 1193800 h 8228943"/>
                <a:gd name="connsiteX26" fmla="*/ 2362200 w 7759700"/>
                <a:gd name="connsiteY26" fmla="*/ 1447800 h 8228943"/>
                <a:gd name="connsiteX27" fmla="*/ 2628900 w 7759700"/>
                <a:gd name="connsiteY27" fmla="*/ 1676400 h 8228943"/>
                <a:gd name="connsiteX28" fmla="*/ 3073400 w 7759700"/>
                <a:gd name="connsiteY28" fmla="*/ 1638300 h 8228943"/>
                <a:gd name="connsiteX29" fmla="*/ 2971800 w 7759700"/>
                <a:gd name="connsiteY29" fmla="*/ 1435100 h 8228943"/>
                <a:gd name="connsiteX30" fmla="*/ 2806700 w 7759700"/>
                <a:gd name="connsiteY30" fmla="*/ 1485900 h 8228943"/>
                <a:gd name="connsiteX31" fmla="*/ 2768600 w 7759700"/>
                <a:gd name="connsiteY31" fmla="*/ 1435100 h 8228943"/>
                <a:gd name="connsiteX32" fmla="*/ 2933700 w 7759700"/>
                <a:gd name="connsiteY32" fmla="*/ 1384300 h 8228943"/>
                <a:gd name="connsiteX33" fmla="*/ 2870200 w 7759700"/>
                <a:gd name="connsiteY33" fmla="*/ 1270000 h 8228943"/>
                <a:gd name="connsiteX34" fmla="*/ 2730500 w 7759700"/>
                <a:gd name="connsiteY34" fmla="*/ 1320800 h 8228943"/>
                <a:gd name="connsiteX35" fmla="*/ 2705100 w 7759700"/>
                <a:gd name="connsiteY35" fmla="*/ 1270000 h 8228943"/>
                <a:gd name="connsiteX36" fmla="*/ 2832100 w 7759700"/>
                <a:gd name="connsiteY36" fmla="*/ 1219200 h 8228943"/>
                <a:gd name="connsiteX37" fmla="*/ 2781300 w 7759700"/>
                <a:gd name="connsiteY37" fmla="*/ 1155700 h 8228943"/>
                <a:gd name="connsiteX38" fmla="*/ 2641600 w 7759700"/>
                <a:gd name="connsiteY38" fmla="*/ 1181100 h 8228943"/>
                <a:gd name="connsiteX39" fmla="*/ 2641600 w 7759700"/>
                <a:gd name="connsiteY39" fmla="*/ 1155700 h 8228943"/>
                <a:gd name="connsiteX40" fmla="*/ 2768600 w 7759700"/>
                <a:gd name="connsiteY40" fmla="*/ 1092200 h 8228943"/>
                <a:gd name="connsiteX41" fmla="*/ 2692400 w 7759700"/>
                <a:gd name="connsiteY41" fmla="*/ 1003300 h 8228943"/>
                <a:gd name="connsiteX42" fmla="*/ 2514600 w 7759700"/>
                <a:gd name="connsiteY42" fmla="*/ 1041400 h 8228943"/>
                <a:gd name="connsiteX43" fmla="*/ 2514600 w 7759700"/>
                <a:gd name="connsiteY43" fmla="*/ 1104900 h 8228943"/>
                <a:gd name="connsiteX44" fmla="*/ 2463800 w 7759700"/>
                <a:gd name="connsiteY44" fmla="*/ 1104900 h 8228943"/>
                <a:gd name="connsiteX45" fmla="*/ 2336800 w 7759700"/>
                <a:gd name="connsiteY45" fmla="*/ 1028700 h 8228943"/>
                <a:gd name="connsiteX46" fmla="*/ 2400300 w 7759700"/>
                <a:gd name="connsiteY46" fmla="*/ 952500 h 8228943"/>
                <a:gd name="connsiteX47" fmla="*/ 2463800 w 7759700"/>
                <a:gd name="connsiteY47" fmla="*/ 965200 h 8228943"/>
                <a:gd name="connsiteX48" fmla="*/ 2616200 w 7759700"/>
                <a:gd name="connsiteY48" fmla="*/ 876300 h 8228943"/>
                <a:gd name="connsiteX49" fmla="*/ 2590800 w 7759700"/>
                <a:gd name="connsiteY49" fmla="*/ 812800 h 8228943"/>
                <a:gd name="connsiteX50" fmla="*/ 2654300 w 7759700"/>
                <a:gd name="connsiteY50" fmla="*/ 787400 h 8228943"/>
                <a:gd name="connsiteX51" fmla="*/ 2692400 w 7759700"/>
                <a:gd name="connsiteY51" fmla="*/ 812800 h 8228943"/>
                <a:gd name="connsiteX52" fmla="*/ 2933700 w 7759700"/>
                <a:gd name="connsiteY52" fmla="*/ 812800 h 8228943"/>
                <a:gd name="connsiteX53" fmla="*/ 2908300 w 7759700"/>
                <a:gd name="connsiteY53" fmla="*/ 749300 h 8228943"/>
                <a:gd name="connsiteX54" fmla="*/ 2959100 w 7759700"/>
                <a:gd name="connsiteY54" fmla="*/ 660400 h 8228943"/>
                <a:gd name="connsiteX55" fmla="*/ 3048000 w 7759700"/>
                <a:gd name="connsiteY55" fmla="*/ 660400 h 8228943"/>
                <a:gd name="connsiteX56" fmla="*/ 3302000 w 7759700"/>
                <a:gd name="connsiteY56" fmla="*/ 635000 h 8228943"/>
                <a:gd name="connsiteX57" fmla="*/ 3454400 w 7759700"/>
                <a:gd name="connsiteY57" fmla="*/ 622300 h 8228943"/>
                <a:gd name="connsiteX58" fmla="*/ 3454400 w 7759700"/>
                <a:gd name="connsiteY58" fmla="*/ 622300 h 8228943"/>
                <a:gd name="connsiteX59" fmla="*/ 3454400 w 7759700"/>
                <a:gd name="connsiteY59" fmla="*/ 546100 h 8228943"/>
                <a:gd name="connsiteX60" fmla="*/ 3530600 w 7759700"/>
                <a:gd name="connsiteY60" fmla="*/ 546100 h 8228943"/>
                <a:gd name="connsiteX61" fmla="*/ 3517900 w 7759700"/>
                <a:gd name="connsiteY61" fmla="*/ 711200 h 8228943"/>
                <a:gd name="connsiteX62" fmla="*/ 3365500 w 7759700"/>
                <a:gd name="connsiteY62" fmla="*/ 723900 h 8228943"/>
                <a:gd name="connsiteX63" fmla="*/ 3187700 w 7759700"/>
                <a:gd name="connsiteY63" fmla="*/ 800100 h 8228943"/>
                <a:gd name="connsiteX64" fmla="*/ 3213100 w 7759700"/>
                <a:gd name="connsiteY64" fmla="*/ 1092200 h 8228943"/>
                <a:gd name="connsiteX65" fmla="*/ 3822700 w 7759700"/>
                <a:gd name="connsiteY65" fmla="*/ 1041400 h 8228943"/>
                <a:gd name="connsiteX66" fmla="*/ 3797300 w 7759700"/>
                <a:gd name="connsiteY66" fmla="*/ 901700 h 8228943"/>
                <a:gd name="connsiteX67" fmla="*/ 3657600 w 7759700"/>
                <a:gd name="connsiteY67" fmla="*/ 876300 h 8228943"/>
                <a:gd name="connsiteX68" fmla="*/ 3644900 w 7759700"/>
                <a:gd name="connsiteY68" fmla="*/ 838200 h 8228943"/>
                <a:gd name="connsiteX69" fmla="*/ 3797300 w 7759700"/>
                <a:gd name="connsiteY69" fmla="*/ 863600 h 8228943"/>
                <a:gd name="connsiteX70" fmla="*/ 3797300 w 7759700"/>
                <a:gd name="connsiteY70" fmla="*/ 749300 h 8228943"/>
                <a:gd name="connsiteX71" fmla="*/ 3568700 w 7759700"/>
                <a:gd name="connsiteY71" fmla="*/ 698500 h 8228943"/>
                <a:gd name="connsiteX72" fmla="*/ 3581400 w 7759700"/>
                <a:gd name="connsiteY72" fmla="*/ 609600 h 8228943"/>
                <a:gd name="connsiteX73" fmla="*/ 3759200 w 7759700"/>
                <a:gd name="connsiteY73" fmla="*/ 571500 h 8228943"/>
                <a:gd name="connsiteX74" fmla="*/ 3759200 w 7759700"/>
                <a:gd name="connsiteY74" fmla="*/ 444500 h 8228943"/>
                <a:gd name="connsiteX75" fmla="*/ 3733800 w 7759700"/>
                <a:gd name="connsiteY75" fmla="*/ 419100 h 8228943"/>
                <a:gd name="connsiteX76" fmla="*/ 3848100 w 7759700"/>
                <a:gd name="connsiteY76" fmla="*/ 355600 h 8228943"/>
                <a:gd name="connsiteX77" fmla="*/ 3860800 w 7759700"/>
                <a:gd name="connsiteY77" fmla="*/ 571500 h 8228943"/>
                <a:gd name="connsiteX78" fmla="*/ 4343400 w 7759700"/>
                <a:gd name="connsiteY78" fmla="*/ 571500 h 8228943"/>
                <a:gd name="connsiteX79" fmla="*/ 4330700 w 7759700"/>
                <a:gd name="connsiteY79" fmla="*/ 330200 h 8228943"/>
                <a:gd name="connsiteX80" fmla="*/ 4394200 w 7759700"/>
                <a:gd name="connsiteY80" fmla="*/ 330200 h 8228943"/>
                <a:gd name="connsiteX81" fmla="*/ 4419600 w 7759700"/>
                <a:gd name="connsiteY81" fmla="*/ 457200 h 8228943"/>
                <a:gd name="connsiteX82" fmla="*/ 4584700 w 7759700"/>
                <a:gd name="connsiteY82" fmla="*/ 444500 h 8228943"/>
                <a:gd name="connsiteX83" fmla="*/ 4686300 w 7759700"/>
                <a:gd name="connsiteY83" fmla="*/ 342900 h 8228943"/>
                <a:gd name="connsiteX84" fmla="*/ 4711700 w 7759700"/>
                <a:gd name="connsiteY84" fmla="*/ 647700 h 8228943"/>
                <a:gd name="connsiteX85" fmla="*/ 4864100 w 7759700"/>
                <a:gd name="connsiteY85" fmla="*/ 469900 h 8228943"/>
                <a:gd name="connsiteX86" fmla="*/ 5067300 w 7759700"/>
                <a:gd name="connsiteY86" fmla="*/ 596900 h 8228943"/>
                <a:gd name="connsiteX87" fmla="*/ 4876800 w 7759700"/>
                <a:gd name="connsiteY87" fmla="*/ 723900 h 8228943"/>
                <a:gd name="connsiteX88" fmla="*/ 5016500 w 7759700"/>
                <a:gd name="connsiteY88" fmla="*/ 889000 h 8228943"/>
                <a:gd name="connsiteX89" fmla="*/ 5156200 w 7759700"/>
                <a:gd name="connsiteY89" fmla="*/ 736600 h 8228943"/>
                <a:gd name="connsiteX90" fmla="*/ 5168900 w 7759700"/>
                <a:gd name="connsiteY90" fmla="*/ 762000 h 8228943"/>
                <a:gd name="connsiteX91" fmla="*/ 5105400 w 7759700"/>
                <a:gd name="connsiteY91" fmla="*/ 1016000 h 8228943"/>
                <a:gd name="connsiteX92" fmla="*/ 5181600 w 7759700"/>
                <a:gd name="connsiteY92" fmla="*/ 1054100 h 8228943"/>
                <a:gd name="connsiteX93" fmla="*/ 5181600 w 7759700"/>
                <a:gd name="connsiteY93" fmla="*/ 1054100 h 8228943"/>
                <a:gd name="connsiteX94" fmla="*/ 5257800 w 7759700"/>
                <a:gd name="connsiteY94" fmla="*/ 800100 h 8228943"/>
                <a:gd name="connsiteX95" fmla="*/ 5448300 w 7759700"/>
                <a:gd name="connsiteY95" fmla="*/ 825500 h 8228943"/>
                <a:gd name="connsiteX96" fmla="*/ 5549900 w 7759700"/>
                <a:gd name="connsiteY96" fmla="*/ 673100 h 8228943"/>
                <a:gd name="connsiteX97" fmla="*/ 5549900 w 7759700"/>
                <a:gd name="connsiteY97" fmla="*/ 673100 h 8228943"/>
                <a:gd name="connsiteX98" fmla="*/ 5689600 w 7759700"/>
                <a:gd name="connsiteY98" fmla="*/ 647700 h 8228943"/>
                <a:gd name="connsiteX99" fmla="*/ 5461000 w 7759700"/>
                <a:gd name="connsiteY99" fmla="*/ 965200 h 8228943"/>
                <a:gd name="connsiteX100" fmla="*/ 5194300 w 7759700"/>
                <a:gd name="connsiteY100" fmla="*/ 1054100 h 8228943"/>
                <a:gd name="connsiteX101" fmla="*/ 5219700 w 7759700"/>
                <a:gd name="connsiteY101" fmla="*/ 1130300 h 8228943"/>
                <a:gd name="connsiteX102" fmla="*/ 5549900 w 7759700"/>
                <a:gd name="connsiteY102" fmla="*/ 1041400 h 8228943"/>
                <a:gd name="connsiteX103" fmla="*/ 5740400 w 7759700"/>
                <a:gd name="connsiteY103" fmla="*/ 698500 h 8228943"/>
                <a:gd name="connsiteX104" fmla="*/ 5842000 w 7759700"/>
                <a:gd name="connsiteY104" fmla="*/ 850900 h 8228943"/>
                <a:gd name="connsiteX105" fmla="*/ 5981700 w 7759700"/>
                <a:gd name="connsiteY105" fmla="*/ 927100 h 8228943"/>
                <a:gd name="connsiteX106" fmla="*/ 6337300 w 7759700"/>
                <a:gd name="connsiteY106" fmla="*/ 787400 h 8228943"/>
                <a:gd name="connsiteX107" fmla="*/ 7099300 w 7759700"/>
                <a:gd name="connsiteY107" fmla="*/ 304800 h 8228943"/>
                <a:gd name="connsiteX108" fmla="*/ 7404100 w 7759700"/>
                <a:gd name="connsiteY108" fmla="*/ 266700 h 8228943"/>
                <a:gd name="connsiteX109" fmla="*/ 7645400 w 7759700"/>
                <a:gd name="connsiteY109" fmla="*/ 0 h 8228943"/>
                <a:gd name="connsiteX110" fmla="*/ 7759700 w 7759700"/>
                <a:gd name="connsiteY110" fmla="*/ 0 h 8228943"/>
                <a:gd name="connsiteX111" fmla="*/ 7620000 w 7759700"/>
                <a:gd name="connsiteY111" fmla="*/ 38100 h 8228943"/>
                <a:gd name="connsiteX112" fmla="*/ 7442200 w 7759700"/>
                <a:gd name="connsiteY112" fmla="*/ 266700 h 8228943"/>
                <a:gd name="connsiteX113" fmla="*/ 7061200 w 7759700"/>
                <a:gd name="connsiteY113" fmla="*/ 368300 h 8228943"/>
                <a:gd name="connsiteX114" fmla="*/ 6807200 w 7759700"/>
                <a:gd name="connsiteY114" fmla="*/ 584200 h 8228943"/>
                <a:gd name="connsiteX115" fmla="*/ 6540500 w 7759700"/>
                <a:gd name="connsiteY115" fmla="*/ 762000 h 8228943"/>
                <a:gd name="connsiteX116" fmla="*/ 6210300 w 7759700"/>
                <a:gd name="connsiteY116" fmla="*/ 965200 h 8228943"/>
                <a:gd name="connsiteX117" fmla="*/ 5778500 w 7759700"/>
                <a:gd name="connsiteY117" fmla="*/ 1155700 h 8228943"/>
                <a:gd name="connsiteX118" fmla="*/ 5829300 w 7759700"/>
                <a:gd name="connsiteY118" fmla="*/ 1244600 h 8228943"/>
                <a:gd name="connsiteX119" fmla="*/ 6096000 w 7759700"/>
                <a:gd name="connsiteY119" fmla="*/ 1117600 h 8228943"/>
                <a:gd name="connsiteX120" fmla="*/ 6083300 w 7759700"/>
                <a:gd name="connsiteY120" fmla="*/ 1168400 h 8228943"/>
                <a:gd name="connsiteX121" fmla="*/ 5905500 w 7759700"/>
                <a:gd name="connsiteY121" fmla="*/ 1282700 h 8228943"/>
                <a:gd name="connsiteX122" fmla="*/ 5905500 w 7759700"/>
                <a:gd name="connsiteY122" fmla="*/ 1371600 h 8228943"/>
                <a:gd name="connsiteX123" fmla="*/ 5892800 w 7759700"/>
                <a:gd name="connsiteY123" fmla="*/ 1473200 h 8228943"/>
                <a:gd name="connsiteX124" fmla="*/ 5753100 w 7759700"/>
                <a:gd name="connsiteY124" fmla="*/ 1498600 h 8228943"/>
                <a:gd name="connsiteX125" fmla="*/ 5816600 w 7759700"/>
                <a:gd name="connsiteY125" fmla="*/ 1320800 h 8228943"/>
                <a:gd name="connsiteX126" fmla="*/ 5702300 w 7759700"/>
                <a:gd name="connsiteY126" fmla="*/ 1219200 h 8228943"/>
                <a:gd name="connsiteX127" fmla="*/ 5448300 w 7759700"/>
                <a:gd name="connsiteY127" fmla="*/ 1295400 h 8228943"/>
                <a:gd name="connsiteX128" fmla="*/ 5422900 w 7759700"/>
                <a:gd name="connsiteY128" fmla="*/ 1397000 h 8228943"/>
                <a:gd name="connsiteX129" fmla="*/ 5651500 w 7759700"/>
                <a:gd name="connsiteY129" fmla="*/ 1460500 h 8228943"/>
                <a:gd name="connsiteX130" fmla="*/ 5562600 w 7759700"/>
                <a:gd name="connsiteY130" fmla="*/ 1524000 h 8228943"/>
                <a:gd name="connsiteX131" fmla="*/ 5283200 w 7759700"/>
                <a:gd name="connsiteY131" fmla="*/ 1460500 h 8228943"/>
                <a:gd name="connsiteX132" fmla="*/ 5168900 w 7759700"/>
                <a:gd name="connsiteY132" fmla="*/ 1574800 h 8228943"/>
                <a:gd name="connsiteX133" fmla="*/ 5270500 w 7759700"/>
                <a:gd name="connsiteY133" fmla="*/ 1778000 h 8228943"/>
                <a:gd name="connsiteX134" fmla="*/ 5511800 w 7759700"/>
                <a:gd name="connsiteY134" fmla="*/ 1790700 h 8228943"/>
                <a:gd name="connsiteX135" fmla="*/ 5689600 w 7759700"/>
                <a:gd name="connsiteY135" fmla="*/ 1574800 h 8228943"/>
                <a:gd name="connsiteX136" fmla="*/ 5600700 w 7759700"/>
                <a:gd name="connsiteY136" fmla="*/ 1549400 h 8228943"/>
                <a:gd name="connsiteX137" fmla="*/ 5664200 w 7759700"/>
                <a:gd name="connsiteY137" fmla="*/ 1473200 h 8228943"/>
                <a:gd name="connsiteX138" fmla="*/ 5753100 w 7759700"/>
                <a:gd name="connsiteY138" fmla="*/ 1549400 h 8228943"/>
                <a:gd name="connsiteX139" fmla="*/ 5892800 w 7759700"/>
                <a:gd name="connsiteY139" fmla="*/ 1524000 h 8228943"/>
                <a:gd name="connsiteX140" fmla="*/ 6096000 w 7759700"/>
                <a:gd name="connsiteY140" fmla="*/ 1498600 h 8228943"/>
                <a:gd name="connsiteX141" fmla="*/ 6324600 w 7759700"/>
                <a:gd name="connsiteY141" fmla="*/ 1257300 h 8228943"/>
                <a:gd name="connsiteX142" fmla="*/ 6515100 w 7759700"/>
                <a:gd name="connsiteY142" fmla="*/ 1130300 h 8228943"/>
                <a:gd name="connsiteX143" fmla="*/ 6692900 w 7759700"/>
                <a:gd name="connsiteY143" fmla="*/ 1104900 h 8228943"/>
                <a:gd name="connsiteX144" fmla="*/ 6502400 w 7759700"/>
                <a:gd name="connsiteY144" fmla="*/ 1181100 h 8228943"/>
                <a:gd name="connsiteX145" fmla="*/ 6438900 w 7759700"/>
                <a:gd name="connsiteY145" fmla="*/ 1308100 h 8228943"/>
                <a:gd name="connsiteX146" fmla="*/ 6286500 w 7759700"/>
                <a:gd name="connsiteY146" fmla="*/ 1409700 h 8228943"/>
                <a:gd name="connsiteX147" fmla="*/ 6108700 w 7759700"/>
                <a:gd name="connsiteY147" fmla="*/ 1587500 h 8228943"/>
                <a:gd name="connsiteX148" fmla="*/ 6096000 w 7759700"/>
                <a:gd name="connsiteY148" fmla="*/ 1676400 h 8228943"/>
                <a:gd name="connsiteX149" fmla="*/ 6235700 w 7759700"/>
                <a:gd name="connsiteY149" fmla="*/ 1651000 h 8228943"/>
                <a:gd name="connsiteX150" fmla="*/ 6362700 w 7759700"/>
                <a:gd name="connsiteY150" fmla="*/ 1714500 h 8228943"/>
                <a:gd name="connsiteX151" fmla="*/ 6464300 w 7759700"/>
                <a:gd name="connsiteY151" fmla="*/ 1905000 h 8228943"/>
                <a:gd name="connsiteX152" fmla="*/ 6477000 w 7759700"/>
                <a:gd name="connsiteY152" fmla="*/ 2133600 h 8228943"/>
                <a:gd name="connsiteX153" fmla="*/ 6388100 w 7759700"/>
                <a:gd name="connsiteY153" fmla="*/ 2260600 h 8228943"/>
                <a:gd name="connsiteX154" fmla="*/ 6362700 w 7759700"/>
                <a:gd name="connsiteY154" fmla="*/ 2019300 h 8228943"/>
                <a:gd name="connsiteX155" fmla="*/ 6299200 w 7759700"/>
                <a:gd name="connsiteY155" fmla="*/ 1828800 h 8228943"/>
                <a:gd name="connsiteX156" fmla="*/ 6146800 w 7759700"/>
                <a:gd name="connsiteY156" fmla="*/ 1790700 h 8228943"/>
                <a:gd name="connsiteX157" fmla="*/ 5981700 w 7759700"/>
                <a:gd name="connsiteY157" fmla="*/ 1803400 h 8228943"/>
                <a:gd name="connsiteX158" fmla="*/ 5905500 w 7759700"/>
                <a:gd name="connsiteY158" fmla="*/ 1765300 h 8228943"/>
                <a:gd name="connsiteX159" fmla="*/ 5575300 w 7759700"/>
                <a:gd name="connsiteY159" fmla="*/ 1905000 h 8228943"/>
                <a:gd name="connsiteX160" fmla="*/ 5626100 w 7759700"/>
                <a:gd name="connsiteY160" fmla="*/ 2044700 h 8228943"/>
                <a:gd name="connsiteX161" fmla="*/ 5664200 w 7759700"/>
                <a:gd name="connsiteY161" fmla="*/ 2032000 h 8228943"/>
                <a:gd name="connsiteX162" fmla="*/ 5842000 w 7759700"/>
                <a:gd name="connsiteY162" fmla="*/ 1943100 h 8228943"/>
                <a:gd name="connsiteX163" fmla="*/ 5867400 w 7759700"/>
                <a:gd name="connsiteY163" fmla="*/ 1968500 h 8228943"/>
                <a:gd name="connsiteX164" fmla="*/ 5753100 w 7759700"/>
                <a:gd name="connsiteY164" fmla="*/ 2070100 h 8228943"/>
                <a:gd name="connsiteX165" fmla="*/ 5803900 w 7759700"/>
                <a:gd name="connsiteY165" fmla="*/ 2146300 h 8228943"/>
                <a:gd name="connsiteX166" fmla="*/ 5969000 w 7759700"/>
                <a:gd name="connsiteY166" fmla="*/ 2133600 h 8228943"/>
                <a:gd name="connsiteX167" fmla="*/ 6007100 w 7759700"/>
                <a:gd name="connsiteY167" fmla="*/ 2222500 h 8228943"/>
                <a:gd name="connsiteX168" fmla="*/ 6197600 w 7759700"/>
                <a:gd name="connsiteY168" fmla="*/ 2184400 h 8228943"/>
                <a:gd name="connsiteX169" fmla="*/ 6159500 w 7759700"/>
                <a:gd name="connsiteY169" fmla="*/ 2336800 h 8228943"/>
                <a:gd name="connsiteX170" fmla="*/ 6096000 w 7759700"/>
                <a:gd name="connsiteY170" fmla="*/ 2374900 h 8228943"/>
                <a:gd name="connsiteX171" fmla="*/ 6070600 w 7759700"/>
                <a:gd name="connsiteY171" fmla="*/ 2298700 h 8228943"/>
                <a:gd name="connsiteX172" fmla="*/ 5600700 w 7759700"/>
                <a:gd name="connsiteY172" fmla="*/ 2247900 h 8228943"/>
                <a:gd name="connsiteX173" fmla="*/ 5715000 w 7759700"/>
                <a:gd name="connsiteY173" fmla="*/ 2413000 h 8228943"/>
                <a:gd name="connsiteX174" fmla="*/ 6337300 w 7759700"/>
                <a:gd name="connsiteY174" fmla="*/ 2413000 h 8228943"/>
                <a:gd name="connsiteX175" fmla="*/ 6985000 w 7759700"/>
                <a:gd name="connsiteY175" fmla="*/ 2667000 h 8228943"/>
                <a:gd name="connsiteX176" fmla="*/ 6413500 w 7759700"/>
                <a:gd name="connsiteY176" fmla="*/ 2514600 h 8228943"/>
                <a:gd name="connsiteX177" fmla="*/ 6248400 w 7759700"/>
                <a:gd name="connsiteY177" fmla="*/ 2527300 h 8228943"/>
                <a:gd name="connsiteX178" fmla="*/ 6375400 w 7759700"/>
                <a:gd name="connsiteY178" fmla="*/ 2616200 h 8228943"/>
                <a:gd name="connsiteX179" fmla="*/ 6350000 w 7759700"/>
                <a:gd name="connsiteY179" fmla="*/ 2717800 h 8228943"/>
                <a:gd name="connsiteX180" fmla="*/ 6032500 w 7759700"/>
                <a:gd name="connsiteY180" fmla="*/ 2552700 h 8228943"/>
                <a:gd name="connsiteX181" fmla="*/ 6070600 w 7759700"/>
                <a:gd name="connsiteY181" fmla="*/ 2794000 h 8228943"/>
                <a:gd name="connsiteX182" fmla="*/ 6273800 w 7759700"/>
                <a:gd name="connsiteY182" fmla="*/ 2844800 h 8228943"/>
                <a:gd name="connsiteX183" fmla="*/ 6540500 w 7759700"/>
                <a:gd name="connsiteY183" fmla="*/ 2844800 h 8228943"/>
                <a:gd name="connsiteX184" fmla="*/ 6629400 w 7759700"/>
                <a:gd name="connsiteY184" fmla="*/ 2857500 h 8228943"/>
                <a:gd name="connsiteX185" fmla="*/ 6591300 w 7759700"/>
                <a:gd name="connsiteY185" fmla="*/ 2933700 h 8228943"/>
                <a:gd name="connsiteX186" fmla="*/ 6426200 w 7759700"/>
                <a:gd name="connsiteY186" fmla="*/ 2984500 h 8228943"/>
                <a:gd name="connsiteX187" fmla="*/ 6489700 w 7759700"/>
                <a:gd name="connsiteY187" fmla="*/ 3111500 h 8228943"/>
                <a:gd name="connsiteX188" fmla="*/ 6451600 w 7759700"/>
                <a:gd name="connsiteY188" fmla="*/ 3238500 h 8228943"/>
                <a:gd name="connsiteX189" fmla="*/ 6540500 w 7759700"/>
                <a:gd name="connsiteY189" fmla="*/ 3302000 h 8228943"/>
                <a:gd name="connsiteX190" fmla="*/ 6464300 w 7759700"/>
                <a:gd name="connsiteY190" fmla="*/ 3327400 h 8228943"/>
                <a:gd name="connsiteX191" fmla="*/ 6362700 w 7759700"/>
                <a:gd name="connsiteY191" fmla="*/ 3289300 h 8228943"/>
                <a:gd name="connsiteX192" fmla="*/ 6324600 w 7759700"/>
                <a:gd name="connsiteY192" fmla="*/ 2984500 h 8228943"/>
                <a:gd name="connsiteX193" fmla="*/ 6070600 w 7759700"/>
                <a:gd name="connsiteY193" fmla="*/ 2908300 h 8228943"/>
                <a:gd name="connsiteX194" fmla="*/ 6146800 w 7759700"/>
                <a:gd name="connsiteY194" fmla="*/ 3251200 h 8228943"/>
                <a:gd name="connsiteX195" fmla="*/ 5969000 w 7759700"/>
                <a:gd name="connsiteY195" fmla="*/ 3263900 h 8228943"/>
                <a:gd name="connsiteX196" fmla="*/ 5892800 w 7759700"/>
                <a:gd name="connsiteY196" fmla="*/ 2781300 h 8228943"/>
                <a:gd name="connsiteX197" fmla="*/ 5689600 w 7759700"/>
                <a:gd name="connsiteY197" fmla="*/ 2679700 h 8228943"/>
                <a:gd name="connsiteX198" fmla="*/ 5791200 w 7759700"/>
                <a:gd name="connsiteY198" fmla="*/ 3441700 h 8228943"/>
                <a:gd name="connsiteX199" fmla="*/ 6070600 w 7759700"/>
                <a:gd name="connsiteY199" fmla="*/ 3429000 h 8228943"/>
                <a:gd name="connsiteX200" fmla="*/ 6388100 w 7759700"/>
                <a:gd name="connsiteY200" fmla="*/ 3479800 h 8228943"/>
                <a:gd name="connsiteX201" fmla="*/ 6324600 w 7759700"/>
                <a:gd name="connsiteY201" fmla="*/ 3606800 h 8228943"/>
                <a:gd name="connsiteX202" fmla="*/ 6159500 w 7759700"/>
                <a:gd name="connsiteY202" fmla="*/ 3581400 h 8228943"/>
                <a:gd name="connsiteX203" fmla="*/ 6007100 w 7759700"/>
                <a:gd name="connsiteY203" fmla="*/ 3886200 h 8228943"/>
                <a:gd name="connsiteX204" fmla="*/ 5829300 w 7759700"/>
                <a:gd name="connsiteY204" fmla="*/ 3822700 h 8228943"/>
                <a:gd name="connsiteX205" fmla="*/ 5905500 w 7759700"/>
                <a:gd name="connsiteY205" fmla="*/ 3657600 h 8228943"/>
                <a:gd name="connsiteX206" fmla="*/ 5791200 w 7759700"/>
                <a:gd name="connsiteY206" fmla="*/ 3568700 h 8228943"/>
                <a:gd name="connsiteX207" fmla="*/ 5600700 w 7759700"/>
                <a:gd name="connsiteY207" fmla="*/ 3898900 h 8228943"/>
                <a:gd name="connsiteX208" fmla="*/ 5727700 w 7759700"/>
                <a:gd name="connsiteY208" fmla="*/ 4000500 h 8228943"/>
                <a:gd name="connsiteX209" fmla="*/ 5994400 w 7759700"/>
                <a:gd name="connsiteY209" fmla="*/ 4165600 h 8228943"/>
                <a:gd name="connsiteX210" fmla="*/ 5943600 w 7759700"/>
                <a:gd name="connsiteY210" fmla="*/ 4241800 h 8228943"/>
                <a:gd name="connsiteX211" fmla="*/ 5829300 w 7759700"/>
                <a:gd name="connsiteY211" fmla="*/ 4203700 h 8228943"/>
                <a:gd name="connsiteX212" fmla="*/ 5676900 w 7759700"/>
                <a:gd name="connsiteY212" fmla="*/ 4305300 h 8228943"/>
                <a:gd name="connsiteX213" fmla="*/ 5613400 w 7759700"/>
                <a:gd name="connsiteY213" fmla="*/ 4267200 h 8228943"/>
                <a:gd name="connsiteX214" fmla="*/ 5664200 w 7759700"/>
                <a:gd name="connsiteY214" fmla="*/ 4114800 h 8228943"/>
                <a:gd name="connsiteX215" fmla="*/ 5537200 w 7759700"/>
                <a:gd name="connsiteY215" fmla="*/ 4000500 h 8228943"/>
                <a:gd name="connsiteX216" fmla="*/ 5461000 w 7759700"/>
                <a:gd name="connsiteY216" fmla="*/ 4178300 h 8228943"/>
                <a:gd name="connsiteX217" fmla="*/ 5613400 w 7759700"/>
                <a:gd name="connsiteY217" fmla="*/ 4356100 h 8228943"/>
                <a:gd name="connsiteX218" fmla="*/ 5448300 w 7759700"/>
                <a:gd name="connsiteY218" fmla="*/ 4483100 h 8228943"/>
                <a:gd name="connsiteX219" fmla="*/ 5346700 w 7759700"/>
                <a:gd name="connsiteY219" fmla="*/ 4406900 h 8228943"/>
                <a:gd name="connsiteX220" fmla="*/ 5410200 w 7759700"/>
                <a:gd name="connsiteY220" fmla="*/ 4305300 h 8228943"/>
                <a:gd name="connsiteX221" fmla="*/ 5295900 w 7759700"/>
                <a:gd name="connsiteY221" fmla="*/ 4013200 h 8228943"/>
                <a:gd name="connsiteX222" fmla="*/ 5080000 w 7759700"/>
                <a:gd name="connsiteY222" fmla="*/ 4305300 h 8228943"/>
                <a:gd name="connsiteX223" fmla="*/ 5410200 w 7759700"/>
                <a:gd name="connsiteY223" fmla="*/ 4559300 h 8228943"/>
                <a:gd name="connsiteX224" fmla="*/ 5334000 w 7759700"/>
                <a:gd name="connsiteY224" fmla="*/ 4610100 h 8228943"/>
                <a:gd name="connsiteX225" fmla="*/ 5194300 w 7759700"/>
                <a:gd name="connsiteY225" fmla="*/ 4495800 h 8228943"/>
                <a:gd name="connsiteX226" fmla="*/ 5143500 w 7759700"/>
                <a:gd name="connsiteY226" fmla="*/ 4660900 h 8228943"/>
                <a:gd name="connsiteX227" fmla="*/ 5156200 w 7759700"/>
                <a:gd name="connsiteY227" fmla="*/ 4800600 h 8228943"/>
                <a:gd name="connsiteX228" fmla="*/ 5232400 w 7759700"/>
                <a:gd name="connsiteY228" fmla="*/ 4914900 h 8228943"/>
                <a:gd name="connsiteX229" fmla="*/ 5219700 w 7759700"/>
                <a:gd name="connsiteY229" fmla="*/ 5105400 h 8228943"/>
                <a:gd name="connsiteX230" fmla="*/ 5092700 w 7759700"/>
                <a:gd name="connsiteY230" fmla="*/ 5016500 h 8228943"/>
                <a:gd name="connsiteX231" fmla="*/ 5029200 w 7759700"/>
                <a:gd name="connsiteY231" fmla="*/ 5054600 h 8228943"/>
                <a:gd name="connsiteX232" fmla="*/ 5130800 w 7759700"/>
                <a:gd name="connsiteY232" fmla="*/ 5194300 h 8228943"/>
                <a:gd name="connsiteX233" fmla="*/ 5041900 w 7759700"/>
                <a:gd name="connsiteY233" fmla="*/ 5232400 h 8228943"/>
                <a:gd name="connsiteX234" fmla="*/ 4914900 w 7759700"/>
                <a:gd name="connsiteY234" fmla="*/ 5041900 h 8228943"/>
                <a:gd name="connsiteX235" fmla="*/ 4826000 w 7759700"/>
                <a:gd name="connsiteY235" fmla="*/ 5295900 h 8228943"/>
                <a:gd name="connsiteX236" fmla="*/ 4953000 w 7759700"/>
                <a:gd name="connsiteY236" fmla="*/ 5410200 h 8228943"/>
                <a:gd name="connsiteX237" fmla="*/ 4813300 w 7759700"/>
                <a:gd name="connsiteY237" fmla="*/ 5651500 h 8228943"/>
                <a:gd name="connsiteX238" fmla="*/ 4673600 w 7759700"/>
                <a:gd name="connsiteY238" fmla="*/ 5626100 h 8228943"/>
                <a:gd name="connsiteX239" fmla="*/ 4775200 w 7759700"/>
                <a:gd name="connsiteY239" fmla="*/ 5461000 h 8228943"/>
                <a:gd name="connsiteX240" fmla="*/ 4686300 w 7759700"/>
                <a:gd name="connsiteY240" fmla="*/ 5308600 h 8228943"/>
                <a:gd name="connsiteX241" fmla="*/ 4470400 w 7759700"/>
                <a:gd name="connsiteY241" fmla="*/ 5613400 h 8228943"/>
                <a:gd name="connsiteX242" fmla="*/ 4610100 w 7759700"/>
                <a:gd name="connsiteY242" fmla="*/ 5727700 h 8228943"/>
                <a:gd name="connsiteX243" fmla="*/ 4521200 w 7759700"/>
                <a:gd name="connsiteY243" fmla="*/ 5930900 h 8228943"/>
                <a:gd name="connsiteX244" fmla="*/ 4419600 w 7759700"/>
                <a:gd name="connsiteY244" fmla="*/ 5854700 h 8228943"/>
                <a:gd name="connsiteX245" fmla="*/ 4343400 w 7759700"/>
                <a:gd name="connsiteY245" fmla="*/ 5943600 h 8228943"/>
                <a:gd name="connsiteX246" fmla="*/ 4381500 w 7759700"/>
                <a:gd name="connsiteY246" fmla="*/ 5981700 h 8228943"/>
                <a:gd name="connsiteX247" fmla="*/ 4419600 w 7759700"/>
                <a:gd name="connsiteY247" fmla="*/ 5969000 h 8228943"/>
                <a:gd name="connsiteX248" fmla="*/ 4445000 w 7759700"/>
                <a:gd name="connsiteY248" fmla="*/ 6019800 h 8228943"/>
                <a:gd name="connsiteX249" fmla="*/ 4381500 w 7759700"/>
                <a:gd name="connsiteY249" fmla="*/ 6096000 h 8228943"/>
                <a:gd name="connsiteX250" fmla="*/ 4330700 w 7759700"/>
                <a:gd name="connsiteY250" fmla="*/ 6083300 h 8228943"/>
                <a:gd name="connsiteX251" fmla="*/ 4368800 w 7759700"/>
                <a:gd name="connsiteY251" fmla="*/ 6032500 h 8228943"/>
                <a:gd name="connsiteX252" fmla="*/ 4318000 w 7759700"/>
                <a:gd name="connsiteY252" fmla="*/ 5994400 h 8228943"/>
                <a:gd name="connsiteX253" fmla="*/ 4216400 w 7759700"/>
                <a:gd name="connsiteY253" fmla="*/ 6096000 h 8228943"/>
                <a:gd name="connsiteX254" fmla="*/ 4318000 w 7759700"/>
                <a:gd name="connsiteY254" fmla="*/ 6159500 h 8228943"/>
                <a:gd name="connsiteX255" fmla="*/ 4140200 w 7759700"/>
                <a:gd name="connsiteY255" fmla="*/ 6235700 h 8228943"/>
                <a:gd name="connsiteX256" fmla="*/ 4038600 w 7759700"/>
                <a:gd name="connsiteY256" fmla="*/ 6235700 h 8228943"/>
                <a:gd name="connsiteX257" fmla="*/ 3949700 w 7759700"/>
                <a:gd name="connsiteY257" fmla="*/ 6299200 h 8228943"/>
                <a:gd name="connsiteX258" fmla="*/ 3289300 w 7759700"/>
                <a:gd name="connsiteY258" fmla="*/ 5715000 h 8228943"/>
                <a:gd name="connsiteX259" fmla="*/ 3213100 w 7759700"/>
                <a:gd name="connsiteY259" fmla="*/ 5715000 h 8228943"/>
                <a:gd name="connsiteX260" fmla="*/ 2895600 w 7759700"/>
                <a:gd name="connsiteY260" fmla="*/ 5969000 h 8228943"/>
                <a:gd name="connsiteX261" fmla="*/ 2870200 w 7759700"/>
                <a:gd name="connsiteY261" fmla="*/ 5930900 h 8228943"/>
                <a:gd name="connsiteX262" fmla="*/ 3213100 w 7759700"/>
                <a:gd name="connsiteY262" fmla="*/ 5664200 h 8228943"/>
                <a:gd name="connsiteX263" fmla="*/ 3048000 w 7759700"/>
                <a:gd name="connsiteY263" fmla="*/ 5511800 h 8228943"/>
                <a:gd name="connsiteX264" fmla="*/ 2400300 w 7759700"/>
                <a:gd name="connsiteY264" fmla="*/ 6019800 h 8228943"/>
                <a:gd name="connsiteX265" fmla="*/ 2489200 w 7759700"/>
                <a:gd name="connsiteY265" fmla="*/ 6096000 h 8228943"/>
                <a:gd name="connsiteX266" fmla="*/ 2692400 w 7759700"/>
                <a:gd name="connsiteY266" fmla="*/ 5943600 h 8228943"/>
                <a:gd name="connsiteX267" fmla="*/ 2743200 w 7759700"/>
                <a:gd name="connsiteY267" fmla="*/ 6007100 h 8228943"/>
                <a:gd name="connsiteX268" fmla="*/ 2832100 w 7759700"/>
                <a:gd name="connsiteY268" fmla="*/ 5969000 h 8228943"/>
                <a:gd name="connsiteX269" fmla="*/ 2857500 w 7759700"/>
                <a:gd name="connsiteY269" fmla="*/ 6007100 h 8228943"/>
                <a:gd name="connsiteX270" fmla="*/ 2679700 w 7759700"/>
                <a:gd name="connsiteY270" fmla="*/ 6146800 h 8228943"/>
                <a:gd name="connsiteX271" fmla="*/ 2819400 w 7759700"/>
                <a:gd name="connsiteY271" fmla="*/ 6311900 h 8228943"/>
                <a:gd name="connsiteX272" fmla="*/ 3397250 w 7759700"/>
                <a:gd name="connsiteY272" fmla="*/ 5848350 h 8228943"/>
                <a:gd name="connsiteX273" fmla="*/ 3956050 w 7759700"/>
                <a:gd name="connsiteY273" fmla="*/ 6330950 h 8228943"/>
                <a:gd name="connsiteX274" fmla="*/ 3905250 w 7759700"/>
                <a:gd name="connsiteY274" fmla="*/ 6445250 h 8228943"/>
                <a:gd name="connsiteX275" fmla="*/ 3387725 w 7759700"/>
                <a:gd name="connsiteY275" fmla="*/ 6985000 h 8228943"/>
                <a:gd name="connsiteX276" fmla="*/ 3298825 w 7759700"/>
                <a:gd name="connsiteY276" fmla="*/ 6978649 h 8228943"/>
                <a:gd name="connsiteX277" fmla="*/ 3130550 w 7759700"/>
                <a:gd name="connsiteY277" fmla="*/ 7127874 h 8228943"/>
                <a:gd name="connsiteX278" fmla="*/ 2921000 w 7759700"/>
                <a:gd name="connsiteY278" fmla="*/ 7372349 h 8228943"/>
                <a:gd name="connsiteX279" fmla="*/ 2682875 w 7759700"/>
                <a:gd name="connsiteY279" fmla="*/ 7670799 h 8228943"/>
                <a:gd name="connsiteX280" fmla="*/ 2428875 w 7759700"/>
                <a:gd name="connsiteY280" fmla="*/ 7740648 h 8228943"/>
                <a:gd name="connsiteX281" fmla="*/ 2225675 w 7759700"/>
                <a:gd name="connsiteY281" fmla="*/ 7845423 h 8228943"/>
                <a:gd name="connsiteX282" fmla="*/ 1930400 w 7759700"/>
                <a:gd name="connsiteY282" fmla="*/ 7848597 h 8228943"/>
                <a:gd name="connsiteX283" fmla="*/ 1590675 w 7759700"/>
                <a:gd name="connsiteY283" fmla="*/ 7950196 h 8228943"/>
                <a:gd name="connsiteX284" fmla="*/ 1393825 w 7759700"/>
                <a:gd name="connsiteY284" fmla="*/ 8210546 h 8228943"/>
                <a:gd name="connsiteX285" fmla="*/ 1393825 w 7759700"/>
                <a:gd name="connsiteY285" fmla="*/ 8207370 h 8228943"/>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187450 w 7759700"/>
                <a:gd name="connsiteY286" fmla="*/ 81629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212850 w 7759700"/>
                <a:gd name="connsiteY287" fmla="*/ 811847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203325 w 7759700"/>
                <a:gd name="connsiteY287" fmla="*/ 80835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1190625 w 7759700"/>
                <a:gd name="connsiteY288" fmla="*/ 805497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987425 w 7759700"/>
                <a:gd name="connsiteY289" fmla="*/ 8134345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733425 w 7759700"/>
                <a:gd name="connsiteY289" fmla="*/ 81883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733425 w 7759700"/>
                <a:gd name="connsiteY289" fmla="*/ 8188320 h 8222446"/>
                <a:gd name="connsiteX0" fmla="*/ 0 w 7759700"/>
                <a:gd name="connsiteY0" fmla="*/ 2133600 h 8222446"/>
                <a:gd name="connsiteX1" fmla="*/ 279400 w 7759700"/>
                <a:gd name="connsiteY1" fmla="*/ 2070100 h 8222446"/>
                <a:gd name="connsiteX2" fmla="*/ 317500 w 7759700"/>
                <a:gd name="connsiteY2" fmla="*/ 2032000 h 8222446"/>
                <a:gd name="connsiteX3" fmla="*/ 711200 w 7759700"/>
                <a:gd name="connsiteY3" fmla="*/ 1943100 h 8222446"/>
                <a:gd name="connsiteX4" fmla="*/ 850900 w 7759700"/>
                <a:gd name="connsiteY4" fmla="*/ 1828800 h 8222446"/>
                <a:gd name="connsiteX5" fmla="*/ 1257300 w 7759700"/>
                <a:gd name="connsiteY5" fmla="*/ 1854200 h 8222446"/>
                <a:gd name="connsiteX6" fmla="*/ 1511300 w 7759700"/>
                <a:gd name="connsiteY6" fmla="*/ 1714500 h 8222446"/>
                <a:gd name="connsiteX7" fmla="*/ 1511300 w 7759700"/>
                <a:gd name="connsiteY7" fmla="*/ 1714500 h 8222446"/>
                <a:gd name="connsiteX8" fmla="*/ 1676400 w 7759700"/>
                <a:gd name="connsiteY8" fmla="*/ 1701800 h 8222446"/>
                <a:gd name="connsiteX9" fmla="*/ 2006600 w 7759700"/>
                <a:gd name="connsiteY9" fmla="*/ 1651000 h 8222446"/>
                <a:gd name="connsiteX10" fmla="*/ 2095500 w 7759700"/>
                <a:gd name="connsiteY10" fmla="*/ 1612900 h 8222446"/>
                <a:gd name="connsiteX11" fmla="*/ 2095500 w 7759700"/>
                <a:gd name="connsiteY11" fmla="*/ 1562100 h 8222446"/>
                <a:gd name="connsiteX12" fmla="*/ 2057400 w 7759700"/>
                <a:gd name="connsiteY12" fmla="*/ 1562100 h 8222446"/>
                <a:gd name="connsiteX13" fmla="*/ 1993900 w 7759700"/>
                <a:gd name="connsiteY13" fmla="*/ 1435100 h 8222446"/>
                <a:gd name="connsiteX14" fmla="*/ 2133600 w 7759700"/>
                <a:gd name="connsiteY14" fmla="*/ 1333500 h 8222446"/>
                <a:gd name="connsiteX15" fmla="*/ 2070100 w 7759700"/>
                <a:gd name="connsiteY15" fmla="*/ 1320800 h 8222446"/>
                <a:gd name="connsiteX16" fmla="*/ 1981200 w 7759700"/>
                <a:gd name="connsiteY16" fmla="*/ 1320800 h 8222446"/>
                <a:gd name="connsiteX17" fmla="*/ 1968500 w 7759700"/>
                <a:gd name="connsiteY17" fmla="*/ 1244600 h 8222446"/>
                <a:gd name="connsiteX18" fmla="*/ 2120900 w 7759700"/>
                <a:gd name="connsiteY18" fmla="*/ 1244600 h 8222446"/>
                <a:gd name="connsiteX19" fmla="*/ 2171700 w 7759700"/>
                <a:gd name="connsiteY19" fmla="*/ 1219200 h 8222446"/>
                <a:gd name="connsiteX20" fmla="*/ 2108200 w 7759700"/>
                <a:gd name="connsiteY20" fmla="*/ 1130300 h 8222446"/>
                <a:gd name="connsiteX21" fmla="*/ 2120900 w 7759700"/>
                <a:gd name="connsiteY21" fmla="*/ 1066800 h 8222446"/>
                <a:gd name="connsiteX22" fmla="*/ 2222500 w 7759700"/>
                <a:gd name="connsiteY22" fmla="*/ 1016000 h 8222446"/>
                <a:gd name="connsiteX23" fmla="*/ 2362200 w 7759700"/>
                <a:gd name="connsiteY23" fmla="*/ 1066800 h 8222446"/>
                <a:gd name="connsiteX24" fmla="*/ 2400300 w 7759700"/>
                <a:gd name="connsiteY24" fmla="*/ 1117600 h 8222446"/>
                <a:gd name="connsiteX25" fmla="*/ 2362200 w 7759700"/>
                <a:gd name="connsiteY25" fmla="*/ 1193800 h 8222446"/>
                <a:gd name="connsiteX26" fmla="*/ 2362200 w 7759700"/>
                <a:gd name="connsiteY26" fmla="*/ 1447800 h 8222446"/>
                <a:gd name="connsiteX27" fmla="*/ 2628900 w 7759700"/>
                <a:gd name="connsiteY27" fmla="*/ 1676400 h 8222446"/>
                <a:gd name="connsiteX28" fmla="*/ 3073400 w 7759700"/>
                <a:gd name="connsiteY28" fmla="*/ 1638300 h 8222446"/>
                <a:gd name="connsiteX29" fmla="*/ 2971800 w 7759700"/>
                <a:gd name="connsiteY29" fmla="*/ 1435100 h 8222446"/>
                <a:gd name="connsiteX30" fmla="*/ 2806700 w 7759700"/>
                <a:gd name="connsiteY30" fmla="*/ 1485900 h 8222446"/>
                <a:gd name="connsiteX31" fmla="*/ 2768600 w 7759700"/>
                <a:gd name="connsiteY31" fmla="*/ 1435100 h 8222446"/>
                <a:gd name="connsiteX32" fmla="*/ 2933700 w 7759700"/>
                <a:gd name="connsiteY32" fmla="*/ 1384300 h 8222446"/>
                <a:gd name="connsiteX33" fmla="*/ 2870200 w 7759700"/>
                <a:gd name="connsiteY33" fmla="*/ 1270000 h 8222446"/>
                <a:gd name="connsiteX34" fmla="*/ 2730500 w 7759700"/>
                <a:gd name="connsiteY34" fmla="*/ 1320800 h 8222446"/>
                <a:gd name="connsiteX35" fmla="*/ 2705100 w 7759700"/>
                <a:gd name="connsiteY35" fmla="*/ 1270000 h 8222446"/>
                <a:gd name="connsiteX36" fmla="*/ 2832100 w 7759700"/>
                <a:gd name="connsiteY36" fmla="*/ 1219200 h 8222446"/>
                <a:gd name="connsiteX37" fmla="*/ 2781300 w 7759700"/>
                <a:gd name="connsiteY37" fmla="*/ 1155700 h 8222446"/>
                <a:gd name="connsiteX38" fmla="*/ 2641600 w 7759700"/>
                <a:gd name="connsiteY38" fmla="*/ 1181100 h 8222446"/>
                <a:gd name="connsiteX39" fmla="*/ 2641600 w 7759700"/>
                <a:gd name="connsiteY39" fmla="*/ 1155700 h 8222446"/>
                <a:gd name="connsiteX40" fmla="*/ 2768600 w 7759700"/>
                <a:gd name="connsiteY40" fmla="*/ 1092200 h 8222446"/>
                <a:gd name="connsiteX41" fmla="*/ 2692400 w 7759700"/>
                <a:gd name="connsiteY41" fmla="*/ 1003300 h 8222446"/>
                <a:gd name="connsiteX42" fmla="*/ 2514600 w 7759700"/>
                <a:gd name="connsiteY42" fmla="*/ 1041400 h 8222446"/>
                <a:gd name="connsiteX43" fmla="*/ 2514600 w 7759700"/>
                <a:gd name="connsiteY43" fmla="*/ 1104900 h 8222446"/>
                <a:gd name="connsiteX44" fmla="*/ 2463800 w 7759700"/>
                <a:gd name="connsiteY44" fmla="*/ 1104900 h 8222446"/>
                <a:gd name="connsiteX45" fmla="*/ 2336800 w 7759700"/>
                <a:gd name="connsiteY45" fmla="*/ 1028700 h 8222446"/>
                <a:gd name="connsiteX46" fmla="*/ 2400300 w 7759700"/>
                <a:gd name="connsiteY46" fmla="*/ 952500 h 8222446"/>
                <a:gd name="connsiteX47" fmla="*/ 2463800 w 7759700"/>
                <a:gd name="connsiteY47" fmla="*/ 965200 h 8222446"/>
                <a:gd name="connsiteX48" fmla="*/ 2616200 w 7759700"/>
                <a:gd name="connsiteY48" fmla="*/ 876300 h 8222446"/>
                <a:gd name="connsiteX49" fmla="*/ 2590800 w 7759700"/>
                <a:gd name="connsiteY49" fmla="*/ 812800 h 8222446"/>
                <a:gd name="connsiteX50" fmla="*/ 2654300 w 7759700"/>
                <a:gd name="connsiteY50" fmla="*/ 787400 h 8222446"/>
                <a:gd name="connsiteX51" fmla="*/ 2692400 w 7759700"/>
                <a:gd name="connsiteY51" fmla="*/ 812800 h 8222446"/>
                <a:gd name="connsiteX52" fmla="*/ 2933700 w 7759700"/>
                <a:gd name="connsiteY52" fmla="*/ 812800 h 8222446"/>
                <a:gd name="connsiteX53" fmla="*/ 2908300 w 7759700"/>
                <a:gd name="connsiteY53" fmla="*/ 749300 h 8222446"/>
                <a:gd name="connsiteX54" fmla="*/ 2959100 w 7759700"/>
                <a:gd name="connsiteY54" fmla="*/ 660400 h 8222446"/>
                <a:gd name="connsiteX55" fmla="*/ 3048000 w 7759700"/>
                <a:gd name="connsiteY55" fmla="*/ 660400 h 8222446"/>
                <a:gd name="connsiteX56" fmla="*/ 3302000 w 7759700"/>
                <a:gd name="connsiteY56" fmla="*/ 635000 h 8222446"/>
                <a:gd name="connsiteX57" fmla="*/ 3454400 w 7759700"/>
                <a:gd name="connsiteY57" fmla="*/ 622300 h 8222446"/>
                <a:gd name="connsiteX58" fmla="*/ 3454400 w 7759700"/>
                <a:gd name="connsiteY58" fmla="*/ 622300 h 8222446"/>
                <a:gd name="connsiteX59" fmla="*/ 3454400 w 7759700"/>
                <a:gd name="connsiteY59" fmla="*/ 546100 h 8222446"/>
                <a:gd name="connsiteX60" fmla="*/ 3530600 w 7759700"/>
                <a:gd name="connsiteY60" fmla="*/ 546100 h 8222446"/>
                <a:gd name="connsiteX61" fmla="*/ 3517900 w 7759700"/>
                <a:gd name="connsiteY61" fmla="*/ 711200 h 8222446"/>
                <a:gd name="connsiteX62" fmla="*/ 3365500 w 7759700"/>
                <a:gd name="connsiteY62" fmla="*/ 723900 h 8222446"/>
                <a:gd name="connsiteX63" fmla="*/ 3187700 w 7759700"/>
                <a:gd name="connsiteY63" fmla="*/ 800100 h 8222446"/>
                <a:gd name="connsiteX64" fmla="*/ 3213100 w 7759700"/>
                <a:gd name="connsiteY64" fmla="*/ 1092200 h 8222446"/>
                <a:gd name="connsiteX65" fmla="*/ 3822700 w 7759700"/>
                <a:gd name="connsiteY65" fmla="*/ 1041400 h 8222446"/>
                <a:gd name="connsiteX66" fmla="*/ 3797300 w 7759700"/>
                <a:gd name="connsiteY66" fmla="*/ 901700 h 8222446"/>
                <a:gd name="connsiteX67" fmla="*/ 3657600 w 7759700"/>
                <a:gd name="connsiteY67" fmla="*/ 876300 h 8222446"/>
                <a:gd name="connsiteX68" fmla="*/ 3644900 w 7759700"/>
                <a:gd name="connsiteY68" fmla="*/ 838200 h 8222446"/>
                <a:gd name="connsiteX69" fmla="*/ 3797300 w 7759700"/>
                <a:gd name="connsiteY69" fmla="*/ 863600 h 8222446"/>
                <a:gd name="connsiteX70" fmla="*/ 3797300 w 7759700"/>
                <a:gd name="connsiteY70" fmla="*/ 749300 h 8222446"/>
                <a:gd name="connsiteX71" fmla="*/ 3568700 w 7759700"/>
                <a:gd name="connsiteY71" fmla="*/ 698500 h 8222446"/>
                <a:gd name="connsiteX72" fmla="*/ 3581400 w 7759700"/>
                <a:gd name="connsiteY72" fmla="*/ 609600 h 8222446"/>
                <a:gd name="connsiteX73" fmla="*/ 3759200 w 7759700"/>
                <a:gd name="connsiteY73" fmla="*/ 571500 h 8222446"/>
                <a:gd name="connsiteX74" fmla="*/ 3759200 w 7759700"/>
                <a:gd name="connsiteY74" fmla="*/ 444500 h 8222446"/>
                <a:gd name="connsiteX75" fmla="*/ 3733800 w 7759700"/>
                <a:gd name="connsiteY75" fmla="*/ 419100 h 8222446"/>
                <a:gd name="connsiteX76" fmla="*/ 3848100 w 7759700"/>
                <a:gd name="connsiteY76" fmla="*/ 355600 h 8222446"/>
                <a:gd name="connsiteX77" fmla="*/ 3860800 w 7759700"/>
                <a:gd name="connsiteY77" fmla="*/ 571500 h 8222446"/>
                <a:gd name="connsiteX78" fmla="*/ 4343400 w 7759700"/>
                <a:gd name="connsiteY78" fmla="*/ 571500 h 8222446"/>
                <a:gd name="connsiteX79" fmla="*/ 4330700 w 7759700"/>
                <a:gd name="connsiteY79" fmla="*/ 330200 h 8222446"/>
                <a:gd name="connsiteX80" fmla="*/ 4394200 w 7759700"/>
                <a:gd name="connsiteY80" fmla="*/ 330200 h 8222446"/>
                <a:gd name="connsiteX81" fmla="*/ 4419600 w 7759700"/>
                <a:gd name="connsiteY81" fmla="*/ 457200 h 8222446"/>
                <a:gd name="connsiteX82" fmla="*/ 4584700 w 7759700"/>
                <a:gd name="connsiteY82" fmla="*/ 444500 h 8222446"/>
                <a:gd name="connsiteX83" fmla="*/ 4686300 w 7759700"/>
                <a:gd name="connsiteY83" fmla="*/ 342900 h 8222446"/>
                <a:gd name="connsiteX84" fmla="*/ 4711700 w 7759700"/>
                <a:gd name="connsiteY84" fmla="*/ 647700 h 8222446"/>
                <a:gd name="connsiteX85" fmla="*/ 4864100 w 7759700"/>
                <a:gd name="connsiteY85" fmla="*/ 469900 h 8222446"/>
                <a:gd name="connsiteX86" fmla="*/ 5067300 w 7759700"/>
                <a:gd name="connsiteY86" fmla="*/ 596900 h 8222446"/>
                <a:gd name="connsiteX87" fmla="*/ 4876800 w 7759700"/>
                <a:gd name="connsiteY87" fmla="*/ 723900 h 8222446"/>
                <a:gd name="connsiteX88" fmla="*/ 5016500 w 7759700"/>
                <a:gd name="connsiteY88" fmla="*/ 889000 h 8222446"/>
                <a:gd name="connsiteX89" fmla="*/ 5156200 w 7759700"/>
                <a:gd name="connsiteY89" fmla="*/ 736600 h 8222446"/>
                <a:gd name="connsiteX90" fmla="*/ 5168900 w 7759700"/>
                <a:gd name="connsiteY90" fmla="*/ 762000 h 8222446"/>
                <a:gd name="connsiteX91" fmla="*/ 5105400 w 7759700"/>
                <a:gd name="connsiteY91" fmla="*/ 1016000 h 8222446"/>
                <a:gd name="connsiteX92" fmla="*/ 5181600 w 7759700"/>
                <a:gd name="connsiteY92" fmla="*/ 1054100 h 8222446"/>
                <a:gd name="connsiteX93" fmla="*/ 5181600 w 7759700"/>
                <a:gd name="connsiteY93" fmla="*/ 1054100 h 8222446"/>
                <a:gd name="connsiteX94" fmla="*/ 5257800 w 7759700"/>
                <a:gd name="connsiteY94" fmla="*/ 800100 h 8222446"/>
                <a:gd name="connsiteX95" fmla="*/ 5448300 w 7759700"/>
                <a:gd name="connsiteY95" fmla="*/ 825500 h 8222446"/>
                <a:gd name="connsiteX96" fmla="*/ 5549900 w 7759700"/>
                <a:gd name="connsiteY96" fmla="*/ 673100 h 8222446"/>
                <a:gd name="connsiteX97" fmla="*/ 5549900 w 7759700"/>
                <a:gd name="connsiteY97" fmla="*/ 673100 h 8222446"/>
                <a:gd name="connsiteX98" fmla="*/ 5689600 w 7759700"/>
                <a:gd name="connsiteY98" fmla="*/ 647700 h 8222446"/>
                <a:gd name="connsiteX99" fmla="*/ 5461000 w 7759700"/>
                <a:gd name="connsiteY99" fmla="*/ 965200 h 8222446"/>
                <a:gd name="connsiteX100" fmla="*/ 5194300 w 7759700"/>
                <a:gd name="connsiteY100" fmla="*/ 1054100 h 8222446"/>
                <a:gd name="connsiteX101" fmla="*/ 5219700 w 7759700"/>
                <a:gd name="connsiteY101" fmla="*/ 1130300 h 8222446"/>
                <a:gd name="connsiteX102" fmla="*/ 5549900 w 7759700"/>
                <a:gd name="connsiteY102" fmla="*/ 1041400 h 8222446"/>
                <a:gd name="connsiteX103" fmla="*/ 5740400 w 7759700"/>
                <a:gd name="connsiteY103" fmla="*/ 698500 h 8222446"/>
                <a:gd name="connsiteX104" fmla="*/ 5842000 w 7759700"/>
                <a:gd name="connsiteY104" fmla="*/ 850900 h 8222446"/>
                <a:gd name="connsiteX105" fmla="*/ 5981700 w 7759700"/>
                <a:gd name="connsiteY105" fmla="*/ 927100 h 8222446"/>
                <a:gd name="connsiteX106" fmla="*/ 6337300 w 7759700"/>
                <a:gd name="connsiteY106" fmla="*/ 787400 h 8222446"/>
                <a:gd name="connsiteX107" fmla="*/ 7099300 w 7759700"/>
                <a:gd name="connsiteY107" fmla="*/ 304800 h 8222446"/>
                <a:gd name="connsiteX108" fmla="*/ 7404100 w 7759700"/>
                <a:gd name="connsiteY108" fmla="*/ 266700 h 8222446"/>
                <a:gd name="connsiteX109" fmla="*/ 7645400 w 7759700"/>
                <a:gd name="connsiteY109" fmla="*/ 0 h 8222446"/>
                <a:gd name="connsiteX110" fmla="*/ 7759700 w 7759700"/>
                <a:gd name="connsiteY110" fmla="*/ 0 h 8222446"/>
                <a:gd name="connsiteX111" fmla="*/ 7620000 w 7759700"/>
                <a:gd name="connsiteY111" fmla="*/ 38100 h 8222446"/>
                <a:gd name="connsiteX112" fmla="*/ 7442200 w 7759700"/>
                <a:gd name="connsiteY112" fmla="*/ 266700 h 8222446"/>
                <a:gd name="connsiteX113" fmla="*/ 7061200 w 7759700"/>
                <a:gd name="connsiteY113" fmla="*/ 368300 h 8222446"/>
                <a:gd name="connsiteX114" fmla="*/ 6807200 w 7759700"/>
                <a:gd name="connsiteY114" fmla="*/ 584200 h 8222446"/>
                <a:gd name="connsiteX115" fmla="*/ 6540500 w 7759700"/>
                <a:gd name="connsiteY115" fmla="*/ 762000 h 8222446"/>
                <a:gd name="connsiteX116" fmla="*/ 6210300 w 7759700"/>
                <a:gd name="connsiteY116" fmla="*/ 965200 h 8222446"/>
                <a:gd name="connsiteX117" fmla="*/ 5778500 w 7759700"/>
                <a:gd name="connsiteY117" fmla="*/ 1155700 h 8222446"/>
                <a:gd name="connsiteX118" fmla="*/ 5829300 w 7759700"/>
                <a:gd name="connsiteY118" fmla="*/ 1244600 h 8222446"/>
                <a:gd name="connsiteX119" fmla="*/ 6096000 w 7759700"/>
                <a:gd name="connsiteY119" fmla="*/ 1117600 h 8222446"/>
                <a:gd name="connsiteX120" fmla="*/ 6083300 w 7759700"/>
                <a:gd name="connsiteY120" fmla="*/ 1168400 h 8222446"/>
                <a:gd name="connsiteX121" fmla="*/ 5905500 w 7759700"/>
                <a:gd name="connsiteY121" fmla="*/ 1282700 h 8222446"/>
                <a:gd name="connsiteX122" fmla="*/ 5905500 w 7759700"/>
                <a:gd name="connsiteY122" fmla="*/ 1371600 h 8222446"/>
                <a:gd name="connsiteX123" fmla="*/ 5892800 w 7759700"/>
                <a:gd name="connsiteY123" fmla="*/ 1473200 h 8222446"/>
                <a:gd name="connsiteX124" fmla="*/ 5753100 w 7759700"/>
                <a:gd name="connsiteY124" fmla="*/ 1498600 h 8222446"/>
                <a:gd name="connsiteX125" fmla="*/ 5816600 w 7759700"/>
                <a:gd name="connsiteY125" fmla="*/ 1320800 h 8222446"/>
                <a:gd name="connsiteX126" fmla="*/ 5702300 w 7759700"/>
                <a:gd name="connsiteY126" fmla="*/ 1219200 h 8222446"/>
                <a:gd name="connsiteX127" fmla="*/ 5448300 w 7759700"/>
                <a:gd name="connsiteY127" fmla="*/ 1295400 h 8222446"/>
                <a:gd name="connsiteX128" fmla="*/ 5422900 w 7759700"/>
                <a:gd name="connsiteY128" fmla="*/ 1397000 h 8222446"/>
                <a:gd name="connsiteX129" fmla="*/ 5651500 w 7759700"/>
                <a:gd name="connsiteY129" fmla="*/ 1460500 h 8222446"/>
                <a:gd name="connsiteX130" fmla="*/ 5562600 w 7759700"/>
                <a:gd name="connsiteY130" fmla="*/ 1524000 h 8222446"/>
                <a:gd name="connsiteX131" fmla="*/ 5283200 w 7759700"/>
                <a:gd name="connsiteY131" fmla="*/ 1460500 h 8222446"/>
                <a:gd name="connsiteX132" fmla="*/ 5168900 w 7759700"/>
                <a:gd name="connsiteY132" fmla="*/ 1574800 h 8222446"/>
                <a:gd name="connsiteX133" fmla="*/ 5270500 w 7759700"/>
                <a:gd name="connsiteY133" fmla="*/ 1778000 h 8222446"/>
                <a:gd name="connsiteX134" fmla="*/ 5511800 w 7759700"/>
                <a:gd name="connsiteY134" fmla="*/ 1790700 h 8222446"/>
                <a:gd name="connsiteX135" fmla="*/ 5689600 w 7759700"/>
                <a:gd name="connsiteY135" fmla="*/ 1574800 h 8222446"/>
                <a:gd name="connsiteX136" fmla="*/ 5600700 w 7759700"/>
                <a:gd name="connsiteY136" fmla="*/ 1549400 h 8222446"/>
                <a:gd name="connsiteX137" fmla="*/ 5664200 w 7759700"/>
                <a:gd name="connsiteY137" fmla="*/ 1473200 h 8222446"/>
                <a:gd name="connsiteX138" fmla="*/ 5753100 w 7759700"/>
                <a:gd name="connsiteY138" fmla="*/ 1549400 h 8222446"/>
                <a:gd name="connsiteX139" fmla="*/ 5892800 w 7759700"/>
                <a:gd name="connsiteY139" fmla="*/ 1524000 h 8222446"/>
                <a:gd name="connsiteX140" fmla="*/ 6096000 w 7759700"/>
                <a:gd name="connsiteY140" fmla="*/ 1498600 h 8222446"/>
                <a:gd name="connsiteX141" fmla="*/ 6324600 w 7759700"/>
                <a:gd name="connsiteY141" fmla="*/ 1257300 h 8222446"/>
                <a:gd name="connsiteX142" fmla="*/ 6515100 w 7759700"/>
                <a:gd name="connsiteY142" fmla="*/ 1130300 h 8222446"/>
                <a:gd name="connsiteX143" fmla="*/ 6692900 w 7759700"/>
                <a:gd name="connsiteY143" fmla="*/ 1104900 h 8222446"/>
                <a:gd name="connsiteX144" fmla="*/ 6502400 w 7759700"/>
                <a:gd name="connsiteY144" fmla="*/ 1181100 h 8222446"/>
                <a:gd name="connsiteX145" fmla="*/ 6438900 w 7759700"/>
                <a:gd name="connsiteY145" fmla="*/ 1308100 h 8222446"/>
                <a:gd name="connsiteX146" fmla="*/ 6286500 w 7759700"/>
                <a:gd name="connsiteY146" fmla="*/ 1409700 h 8222446"/>
                <a:gd name="connsiteX147" fmla="*/ 6108700 w 7759700"/>
                <a:gd name="connsiteY147" fmla="*/ 1587500 h 8222446"/>
                <a:gd name="connsiteX148" fmla="*/ 6096000 w 7759700"/>
                <a:gd name="connsiteY148" fmla="*/ 1676400 h 8222446"/>
                <a:gd name="connsiteX149" fmla="*/ 6235700 w 7759700"/>
                <a:gd name="connsiteY149" fmla="*/ 1651000 h 8222446"/>
                <a:gd name="connsiteX150" fmla="*/ 6362700 w 7759700"/>
                <a:gd name="connsiteY150" fmla="*/ 1714500 h 8222446"/>
                <a:gd name="connsiteX151" fmla="*/ 6464300 w 7759700"/>
                <a:gd name="connsiteY151" fmla="*/ 1905000 h 8222446"/>
                <a:gd name="connsiteX152" fmla="*/ 6477000 w 7759700"/>
                <a:gd name="connsiteY152" fmla="*/ 2133600 h 8222446"/>
                <a:gd name="connsiteX153" fmla="*/ 6388100 w 7759700"/>
                <a:gd name="connsiteY153" fmla="*/ 2260600 h 8222446"/>
                <a:gd name="connsiteX154" fmla="*/ 6362700 w 7759700"/>
                <a:gd name="connsiteY154" fmla="*/ 2019300 h 8222446"/>
                <a:gd name="connsiteX155" fmla="*/ 6299200 w 7759700"/>
                <a:gd name="connsiteY155" fmla="*/ 1828800 h 8222446"/>
                <a:gd name="connsiteX156" fmla="*/ 6146800 w 7759700"/>
                <a:gd name="connsiteY156" fmla="*/ 1790700 h 8222446"/>
                <a:gd name="connsiteX157" fmla="*/ 5981700 w 7759700"/>
                <a:gd name="connsiteY157" fmla="*/ 1803400 h 8222446"/>
                <a:gd name="connsiteX158" fmla="*/ 5905500 w 7759700"/>
                <a:gd name="connsiteY158" fmla="*/ 1765300 h 8222446"/>
                <a:gd name="connsiteX159" fmla="*/ 5575300 w 7759700"/>
                <a:gd name="connsiteY159" fmla="*/ 1905000 h 8222446"/>
                <a:gd name="connsiteX160" fmla="*/ 5626100 w 7759700"/>
                <a:gd name="connsiteY160" fmla="*/ 2044700 h 8222446"/>
                <a:gd name="connsiteX161" fmla="*/ 5664200 w 7759700"/>
                <a:gd name="connsiteY161" fmla="*/ 2032000 h 8222446"/>
                <a:gd name="connsiteX162" fmla="*/ 5842000 w 7759700"/>
                <a:gd name="connsiteY162" fmla="*/ 1943100 h 8222446"/>
                <a:gd name="connsiteX163" fmla="*/ 5867400 w 7759700"/>
                <a:gd name="connsiteY163" fmla="*/ 1968500 h 8222446"/>
                <a:gd name="connsiteX164" fmla="*/ 5753100 w 7759700"/>
                <a:gd name="connsiteY164" fmla="*/ 2070100 h 8222446"/>
                <a:gd name="connsiteX165" fmla="*/ 5803900 w 7759700"/>
                <a:gd name="connsiteY165" fmla="*/ 2146300 h 8222446"/>
                <a:gd name="connsiteX166" fmla="*/ 5969000 w 7759700"/>
                <a:gd name="connsiteY166" fmla="*/ 2133600 h 8222446"/>
                <a:gd name="connsiteX167" fmla="*/ 6007100 w 7759700"/>
                <a:gd name="connsiteY167" fmla="*/ 2222500 h 8222446"/>
                <a:gd name="connsiteX168" fmla="*/ 6197600 w 7759700"/>
                <a:gd name="connsiteY168" fmla="*/ 2184400 h 8222446"/>
                <a:gd name="connsiteX169" fmla="*/ 6159500 w 7759700"/>
                <a:gd name="connsiteY169" fmla="*/ 2336800 h 8222446"/>
                <a:gd name="connsiteX170" fmla="*/ 6096000 w 7759700"/>
                <a:gd name="connsiteY170" fmla="*/ 2374900 h 8222446"/>
                <a:gd name="connsiteX171" fmla="*/ 6070600 w 7759700"/>
                <a:gd name="connsiteY171" fmla="*/ 2298700 h 8222446"/>
                <a:gd name="connsiteX172" fmla="*/ 5600700 w 7759700"/>
                <a:gd name="connsiteY172" fmla="*/ 2247900 h 8222446"/>
                <a:gd name="connsiteX173" fmla="*/ 5715000 w 7759700"/>
                <a:gd name="connsiteY173" fmla="*/ 2413000 h 8222446"/>
                <a:gd name="connsiteX174" fmla="*/ 6337300 w 7759700"/>
                <a:gd name="connsiteY174" fmla="*/ 2413000 h 8222446"/>
                <a:gd name="connsiteX175" fmla="*/ 6985000 w 7759700"/>
                <a:gd name="connsiteY175" fmla="*/ 2667000 h 8222446"/>
                <a:gd name="connsiteX176" fmla="*/ 6413500 w 7759700"/>
                <a:gd name="connsiteY176" fmla="*/ 2514600 h 8222446"/>
                <a:gd name="connsiteX177" fmla="*/ 6248400 w 7759700"/>
                <a:gd name="connsiteY177" fmla="*/ 2527300 h 8222446"/>
                <a:gd name="connsiteX178" fmla="*/ 6375400 w 7759700"/>
                <a:gd name="connsiteY178" fmla="*/ 2616200 h 8222446"/>
                <a:gd name="connsiteX179" fmla="*/ 6350000 w 7759700"/>
                <a:gd name="connsiteY179" fmla="*/ 2717800 h 8222446"/>
                <a:gd name="connsiteX180" fmla="*/ 6032500 w 7759700"/>
                <a:gd name="connsiteY180" fmla="*/ 2552700 h 8222446"/>
                <a:gd name="connsiteX181" fmla="*/ 6070600 w 7759700"/>
                <a:gd name="connsiteY181" fmla="*/ 2794000 h 8222446"/>
                <a:gd name="connsiteX182" fmla="*/ 6273800 w 7759700"/>
                <a:gd name="connsiteY182" fmla="*/ 2844800 h 8222446"/>
                <a:gd name="connsiteX183" fmla="*/ 6540500 w 7759700"/>
                <a:gd name="connsiteY183" fmla="*/ 2844800 h 8222446"/>
                <a:gd name="connsiteX184" fmla="*/ 6629400 w 7759700"/>
                <a:gd name="connsiteY184" fmla="*/ 2857500 h 8222446"/>
                <a:gd name="connsiteX185" fmla="*/ 6591300 w 7759700"/>
                <a:gd name="connsiteY185" fmla="*/ 2933700 h 8222446"/>
                <a:gd name="connsiteX186" fmla="*/ 6426200 w 7759700"/>
                <a:gd name="connsiteY186" fmla="*/ 2984500 h 8222446"/>
                <a:gd name="connsiteX187" fmla="*/ 6489700 w 7759700"/>
                <a:gd name="connsiteY187" fmla="*/ 3111500 h 8222446"/>
                <a:gd name="connsiteX188" fmla="*/ 6451600 w 7759700"/>
                <a:gd name="connsiteY188" fmla="*/ 3238500 h 8222446"/>
                <a:gd name="connsiteX189" fmla="*/ 6540500 w 7759700"/>
                <a:gd name="connsiteY189" fmla="*/ 3302000 h 8222446"/>
                <a:gd name="connsiteX190" fmla="*/ 6464300 w 7759700"/>
                <a:gd name="connsiteY190" fmla="*/ 3327400 h 8222446"/>
                <a:gd name="connsiteX191" fmla="*/ 6362700 w 7759700"/>
                <a:gd name="connsiteY191" fmla="*/ 3289300 h 8222446"/>
                <a:gd name="connsiteX192" fmla="*/ 6324600 w 7759700"/>
                <a:gd name="connsiteY192" fmla="*/ 2984500 h 8222446"/>
                <a:gd name="connsiteX193" fmla="*/ 6070600 w 7759700"/>
                <a:gd name="connsiteY193" fmla="*/ 2908300 h 8222446"/>
                <a:gd name="connsiteX194" fmla="*/ 6146800 w 7759700"/>
                <a:gd name="connsiteY194" fmla="*/ 3251200 h 8222446"/>
                <a:gd name="connsiteX195" fmla="*/ 5969000 w 7759700"/>
                <a:gd name="connsiteY195" fmla="*/ 3263900 h 8222446"/>
                <a:gd name="connsiteX196" fmla="*/ 5892800 w 7759700"/>
                <a:gd name="connsiteY196" fmla="*/ 2781300 h 8222446"/>
                <a:gd name="connsiteX197" fmla="*/ 5689600 w 7759700"/>
                <a:gd name="connsiteY197" fmla="*/ 2679700 h 8222446"/>
                <a:gd name="connsiteX198" fmla="*/ 5791200 w 7759700"/>
                <a:gd name="connsiteY198" fmla="*/ 3441700 h 8222446"/>
                <a:gd name="connsiteX199" fmla="*/ 6070600 w 7759700"/>
                <a:gd name="connsiteY199" fmla="*/ 3429000 h 8222446"/>
                <a:gd name="connsiteX200" fmla="*/ 6388100 w 7759700"/>
                <a:gd name="connsiteY200" fmla="*/ 3479800 h 8222446"/>
                <a:gd name="connsiteX201" fmla="*/ 6324600 w 7759700"/>
                <a:gd name="connsiteY201" fmla="*/ 3606800 h 8222446"/>
                <a:gd name="connsiteX202" fmla="*/ 6159500 w 7759700"/>
                <a:gd name="connsiteY202" fmla="*/ 3581400 h 8222446"/>
                <a:gd name="connsiteX203" fmla="*/ 6007100 w 7759700"/>
                <a:gd name="connsiteY203" fmla="*/ 3886200 h 8222446"/>
                <a:gd name="connsiteX204" fmla="*/ 5829300 w 7759700"/>
                <a:gd name="connsiteY204" fmla="*/ 3822700 h 8222446"/>
                <a:gd name="connsiteX205" fmla="*/ 5905500 w 7759700"/>
                <a:gd name="connsiteY205" fmla="*/ 3657600 h 8222446"/>
                <a:gd name="connsiteX206" fmla="*/ 5791200 w 7759700"/>
                <a:gd name="connsiteY206" fmla="*/ 3568700 h 8222446"/>
                <a:gd name="connsiteX207" fmla="*/ 5600700 w 7759700"/>
                <a:gd name="connsiteY207" fmla="*/ 3898900 h 8222446"/>
                <a:gd name="connsiteX208" fmla="*/ 5727700 w 7759700"/>
                <a:gd name="connsiteY208" fmla="*/ 4000500 h 8222446"/>
                <a:gd name="connsiteX209" fmla="*/ 5994400 w 7759700"/>
                <a:gd name="connsiteY209" fmla="*/ 4165600 h 8222446"/>
                <a:gd name="connsiteX210" fmla="*/ 5943600 w 7759700"/>
                <a:gd name="connsiteY210" fmla="*/ 4241800 h 8222446"/>
                <a:gd name="connsiteX211" fmla="*/ 5829300 w 7759700"/>
                <a:gd name="connsiteY211" fmla="*/ 4203700 h 8222446"/>
                <a:gd name="connsiteX212" fmla="*/ 5676900 w 7759700"/>
                <a:gd name="connsiteY212" fmla="*/ 4305300 h 8222446"/>
                <a:gd name="connsiteX213" fmla="*/ 5613400 w 7759700"/>
                <a:gd name="connsiteY213" fmla="*/ 4267200 h 8222446"/>
                <a:gd name="connsiteX214" fmla="*/ 5664200 w 7759700"/>
                <a:gd name="connsiteY214" fmla="*/ 4114800 h 8222446"/>
                <a:gd name="connsiteX215" fmla="*/ 5537200 w 7759700"/>
                <a:gd name="connsiteY215" fmla="*/ 4000500 h 8222446"/>
                <a:gd name="connsiteX216" fmla="*/ 5461000 w 7759700"/>
                <a:gd name="connsiteY216" fmla="*/ 4178300 h 8222446"/>
                <a:gd name="connsiteX217" fmla="*/ 5613400 w 7759700"/>
                <a:gd name="connsiteY217" fmla="*/ 4356100 h 8222446"/>
                <a:gd name="connsiteX218" fmla="*/ 5448300 w 7759700"/>
                <a:gd name="connsiteY218" fmla="*/ 4483100 h 8222446"/>
                <a:gd name="connsiteX219" fmla="*/ 5346700 w 7759700"/>
                <a:gd name="connsiteY219" fmla="*/ 4406900 h 8222446"/>
                <a:gd name="connsiteX220" fmla="*/ 5410200 w 7759700"/>
                <a:gd name="connsiteY220" fmla="*/ 4305300 h 8222446"/>
                <a:gd name="connsiteX221" fmla="*/ 5295900 w 7759700"/>
                <a:gd name="connsiteY221" fmla="*/ 4013200 h 8222446"/>
                <a:gd name="connsiteX222" fmla="*/ 5080000 w 7759700"/>
                <a:gd name="connsiteY222" fmla="*/ 4305300 h 8222446"/>
                <a:gd name="connsiteX223" fmla="*/ 5410200 w 7759700"/>
                <a:gd name="connsiteY223" fmla="*/ 4559300 h 8222446"/>
                <a:gd name="connsiteX224" fmla="*/ 5334000 w 7759700"/>
                <a:gd name="connsiteY224" fmla="*/ 4610100 h 8222446"/>
                <a:gd name="connsiteX225" fmla="*/ 5194300 w 7759700"/>
                <a:gd name="connsiteY225" fmla="*/ 4495800 h 8222446"/>
                <a:gd name="connsiteX226" fmla="*/ 5143500 w 7759700"/>
                <a:gd name="connsiteY226" fmla="*/ 4660900 h 8222446"/>
                <a:gd name="connsiteX227" fmla="*/ 5156200 w 7759700"/>
                <a:gd name="connsiteY227" fmla="*/ 4800600 h 8222446"/>
                <a:gd name="connsiteX228" fmla="*/ 5232400 w 7759700"/>
                <a:gd name="connsiteY228" fmla="*/ 4914900 h 8222446"/>
                <a:gd name="connsiteX229" fmla="*/ 5219700 w 7759700"/>
                <a:gd name="connsiteY229" fmla="*/ 5105400 h 8222446"/>
                <a:gd name="connsiteX230" fmla="*/ 5092700 w 7759700"/>
                <a:gd name="connsiteY230" fmla="*/ 5016500 h 8222446"/>
                <a:gd name="connsiteX231" fmla="*/ 5029200 w 7759700"/>
                <a:gd name="connsiteY231" fmla="*/ 5054600 h 8222446"/>
                <a:gd name="connsiteX232" fmla="*/ 5130800 w 7759700"/>
                <a:gd name="connsiteY232" fmla="*/ 5194300 h 8222446"/>
                <a:gd name="connsiteX233" fmla="*/ 5041900 w 7759700"/>
                <a:gd name="connsiteY233" fmla="*/ 5232400 h 8222446"/>
                <a:gd name="connsiteX234" fmla="*/ 4914900 w 7759700"/>
                <a:gd name="connsiteY234" fmla="*/ 5041900 h 8222446"/>
                <a:gd name="connsiteX235" fmla="*/ 4826000 w 7759700"/>
                <a:gd name="connsiteY235" fmla="*/ 5295900 h 8222446"/>
                <a:gd name="connsiteX236" fmla="*/ 4953000 w 7759700"/>
                <a:gd name="connsiteY236" fmla="*/ 5410200 h 8222446"/>
                <a:gd name="connsiteX237" fmla="*/ 4813300 w 7759700"/>
                <a:gd name="connsiteY237" fmla="*/ 5651500 h 8222446"/>
                <a:gd name="connsiteX238" fmla="*/ 4673600 w 7759700"/>
                <a:gd name="connsiteY238" fmla="*/ 5626100 h 8222446"/>
                <a:gd name="connsiteX239" fmla="*/ 4775200 w 7759700"/>
                <a:gd name="connsiteY239" fmla="*/ 5461000 h 8222446"/>
                <a:gd name="connsiteX240" fmla="*/ 4686300 w 7759700"/>
                <a:gd name="connsiteY240" fmla="*/ 5308600 h 8222446"/>
                <a:gd name="connsiteX241" fmla="*/ 4470400 w 7759700"/>
                <a:gd name="connsiteY241" fmla="*/ 5613400 h 8222446"/>
                <a:gd name="connsiteX242" fmla="*/ 4610100 w 7759700"/>
                <a:gd name="connsiteY242" fmla="*/ 5727700 h 8222446"/>
                <a:gd name="connsiteX243" fmla="*/ 4521200 w 7759700"/>
                <a:gd name="connsiteY243" fmla="*/ 5930900 h 8222446"/>
                <a:gd name="connsiteX244" fmla="*/ 4419600 w 7759700"/>
                <a:gd name="connsiteY244" fmla="*/ 5854700 h 8222446"/>
                <a:gd name="connsiteX245" fmla="*/ 4343400 w 7759700"/>
                <a:gd name="connsiteY245" fmla="*/ 5943600 h 8222446"/>
                <a:gd name="connsiteX246" fmla="*/ 4381500 w 7759700"/>
                <a:gd name="connsiteY246" fmla="*/ 5981700 h 8222446"/>
                <a:gd name="connsiteX247" fmla="*/ 4419600 w 7759700"/>
                <a:gd name="connsiteY247" fmla="*/ 5969000 h 8222446"/>
                <a:gd name="connsiteX248" fmla="*/ 4445000 w 7759700"/>
                <a:gd name="connsiteY248" fmla="*/ 6019800 h 8222446"/>
                <a:gd name="connsiteX249" fmla="*/ 4381500 w 7759700"/>
                <a:gd name="connsiteY249" fmla="*/ 6096000 h 8222446"/>
                <a:gd name="connsiteX250" fmla="*/ 4330700 w 7759700"/>
                <a:gd name="connsiteY250" fmla="*/ 6083300 h 8222446"/>
                <a:gd name="connsiteX251" fmla="*/ 4368800 w 7759700"/>
                <a:gd name="connsiteY251" fmla="*/ 6032500 h 8222446"/>
                <a:gd name="connsiteX252" fmla="*/ 4318000 w 7759700"/>
                <a:gd name="connsiteY252" fmla="*/ 5994400 h 8222446"/>
                <a:gd name="connsiteX253" fmla="*/ 4216400 w 7759700"/>
                <a:gd name="connsiteY253" fmla="*/ 6096000 h 8222446"/>
                <a:gd name="connsiteX254" fmla="*/ 4318000 w 7759700"/>
                <a:gd name="connsiteY254" fmla="*/ 6159500 h 8222446"/>
                <a:gd name="connsiteX255" fmla="*/ 4140200 w 7759700"/>
                <a:gd name="connsiteY255" fmla="*/ 6235700 h 8222446"/>
                <a:gd name="connsiteX256" fmla="*/ 4038600 w 7759700"/>
                <a:gd name="connsiteY256" fmla="*/ 6235700 h 8222446"/>
                <a:gd name="connsiteX257" fmla="*/ 3949700 w 7759700"/>
                <a:gd name="connsiteY257" fmla="*/ 6299200 h 8222446"/>
                <a:gd name="connsiteX258" fmla="*/ 3289300 w 7759700"/>
                <a:gd name="connsiteY258" fmla="*/ 5715000 h 8222446"/>
                <a:gd name="connsiteX259" fmla="*/ 3213100 w 7759700"/>
                <a:gd name="connsiteY259" fmla="*/ 5715000 h 8222446"/>
                <a:gd name="connsiteX260" fmla="*/ 2895600 w 7759700"/>
                <a:gd name="connsiteY260" fmla="*/ 5969000 h 8222446"/>
                <a:gd name="connsiteX261" fmla="*/ 2870200 w 7759700"/>
                <a:gd name="connsiteY261" fmla="*/ 5930900 h 8222446"/>
                <a:gd name="connsiteX262" fmla="*/ 3213100 w 7759700"/>
                <a:gd name="connsiteY262" fmla="*/ 5664200 h 8222446"/>
                <a:gd name="connsiteX263" fmla="*/ 3048000 w 7759700"/>
                <a:gd name="connsiteY263" fmla="*/ 5511800 h 8222446"/>
                <a:gd name="connsiteX264" fmla="*/ 2400300 w 7759700"/>
                <a:gd name="connsiteY264" fmla="*/ 6019800 h 8222446"/>
                <a:gd name="connsiteX265" fmla="*/ 2489200 w 7759700"/>
                <a:gd name="connsiteY265" fmla="*/ 6096000 h 8222446"/>
                <a:gd name="connsiteX266" fmla="*/ 2692400 w 7759700"/>
                <a:gd name="connsiteY266" fmla="*/ 5943600 h 8222446"/>
                <a:gd name="connsiteX267" fmla="*/ 2743200 w 7759700"/>
                <a:gd name="connsiteY267" fmla="*/ 6007100 h 8222446"/>
                <a:gd name="connsiteX268" fmla="*/ 2832100 w 7759700"/>
                <a:gd name="connsiteY268" fmla="*/ 5969000 h 8222446"/>
                <a:gd name="connsiteX269" fmla="*/ 2857500 w 7759700"/>
                <a:gd name="connsiteY269" fmla="*/ 6007100 h 8222446"/>
                <a:gd name="connsiteX270" fmla="*/ 2679700 w 7759700"/>
                <a:gd name="connsiteY270" fmla="*/ 6146800 h 8222446"/>
                <a:gd name="connsiteX271" fmla="*/ 2819400 w 7759700"/>
                <a:gd name="connsiteY271" fmla="*/ 6311900 h 8222446"/>
                <a:gd name="connsiteX272" fmla="*/ 3397250 w 7759700"/>
                <a:gd name="connsiteY272" fmla="*/ 5848350 h 8222446"/>
                <a:gd name="connsiteX273" fmla="*/ 3956050 w 7759700"/>
                <a:gd name="connsiteY273" fmla="*/ 6330950 h 8222446"/>
                <a:gd name="connsiteX274" fmla="*/ 3905250 w 7759700"/>
                <a:gd name="connsiteY274" fmla="*/ 6445250 h 8222446"/>
                <a:gd name="connsiteX275" fmla="*/ 3387725 w 7759700"/>
                <a:gd name="connsiteY275" fmla="*/ 6985000 h 8222446"/>
                <a:gd name="connsiteX276" fmla="*/ 3298825 w 7759700"/>
                <a:gd name="connsiteY276" fmla="*/ 6978649 h 8222446"/>
                <a:gd name="connsiteX277" fmla="*/ 3130550 w 7759700"/>
                <a:gd name="connsiteY277" fmla="*/ 7127874 h 8222446"/>
                <a:gd name="connsiteX278" fmla="*/ 2921000 w 7759700"/>
                <a:gd name="connsiteY278" fmla="*/ 7372349 h 8222446"/>
                <a:gd name="connsiteX279" fmla="*/ 2682875 w 7759700"/>
                <a:gd name="connsiteY279" fmla="*/ 7670799 h 8222446"/>
                <a:gd name="connsiteX280" fmla="*/ 2428875 w 7759700"/>
                <a:gd name="connsiteY280" fmla="*/ 7740648 h 8222446"/>
                <a:gd name="connsiteX281" fmla="*/ 2225675 w 7759700"/>
                <a:gd name="connsiteY281" fmla="*/ 7845423 h 8222446"/>
                <a:gd name="connsiteX282" fmla="*/ 1930400 w 7759700"/>
                <a:gd name="connsiteY282" fmla="*/ 7848597 h 8222446"/>
                <a:gd name="connsiteX283" fmla="*/ 1590675 w 7759700"/>
                <a:gd name="connsiteY283" fmla="*/ 7950196 h 8222446"/>
                <a:gd name="connsiteX284" fmla="*/ 1393825 w 7759700"/>
                <a:gd name="connsiteY284" fmla="*/ 8210546 h 8222446"/>
                <a:gd name="connsiteX285" fmla="*/ 1196975 w 7759700"/>
                <a:gd name="connsiteY285" fmla="*/ 8166095 h 8222446"/>
                <a:gd name="connsiteX286" fmla="*/ 1216025 w 7759700"/>
                <a:gd name="connsiteY286" fmla="*/ 8124820 h 8222446"/>
                <a:gd name="connsiteX287" fmla="*/ 1193800 w 7759700"/>
                <a:gd name="connsiteY287" fmla="*/ 8058145 h 8222446"/>
                <a:gd name="connsiteX288" fmla="*/ 987425 w 7759700"/>
                <a:gd name="connsiteY288" fmla="*/ 8134345 h 8222446"/>
                <a:gd name="connsiteX289" fmla="*/ 733425 w 7759700"/>
                <a:gd name="connsiteY289" fmla="*/ 8188320 h 8222446"/>
                <a:gd name="connsiteX290" fmla="*/ 730250 w 7759700"/>
                <a:gd name="connsiteY290" fmla="*/ 8178795 h 8222446"/>
                <a:gd name="connsiteX0" fmla="*/ 0 w 7759700"/>
                <a:gd name="connsiteY0" fmla="*/ 2133600 h 8448681"/>
                <a:gd name="connsiteX1" fmla="*/ 279400 w 7759700"/>
                <a:gd name="connsiteY1" fmla="*/ 2070100 h 8448681"/>
                <a:gd name="connsiteX2" fmla="*/ 317500 w 7759700"/>
                <a:gd name="connsiteY2" fmla="*/ 2032000 h 8448681"/>
                <a:gd name="connsiteX3" fmla="*/ 711200 w 7759700"/>
                <a:gd name="connsiteY3" fmla="*/ 1943100 h 8448681"/>
                <a:gd name="connsiteX4" fmla="*/ 850900 w 7759700"/>
                <a:gd name="connsiteY4" fmla="*/ 1828800 h 8448681"/>
                <a:gd name="connsiteX5" fmla="*/ 1257300 w 7759700"/>
                <a:gd name="connsiteY5" fmla="*/ 1854200 h 8448681"/>
                <a:gd name="connsiteX6" fmla="*/ 1511300 w 7759700"/>
                <a:gd name="connsiteY6" fmla="*/ 1714500 h 8448681"/>
                <a:gd name="connsiteX7" fmla="*/ 1511300 w 7759700"/>
                <a:gd name="connsiteY7" fmla="*/ 1714500 h 8448681"/>
                <a:gd name="connsiteX8" fmla="*/ 1676400 w 7759700"/>
                <a:gd name="connsiteY8" fmla="*/ 1701800 h 8448681"/>
                <a:gd name="connsiteX9" fmla="*/ 2006600 w 7759700"/>
                <a:gd name="connsiteY9" fmla="*/ 1651000 h 8448681"/>
                <a:gd name="connsiteX10" fmla="*/ 2095500 w 7759700"/>
                <a:gd name="connsiteY10" fmla="*/ 1612900 h 8448681"/>
                <a:gd name="connsiteX11" fmla="*/ 2095500 w 7759700"/>
                <a:gd name="connsiteY11" fmla="*/ 1562100 h 8448681"/>
                <a:gd name="connsiteX12" fmla="*/ 2057400 w 7759700"/>
                <a:gd name="connsiteY12" fmla="*/ 1562100 h 8448681"/>
                <a:gd name="connsiteX13" fmla="*/ 1993900 w 7759700"/>
                <a:gd name="connsiteY13" fmla="*/ 1435100 h 8448681"/>
                <a:gd name="connsiteX14" fmla="*/ 2133600 w 7759700"/>
                <a:gd name="connsiteY14" fmla="*/ 1333500 h 8448681"/>
                <a:gd name="connsiteX15" fmla="*/ 2070100 w 7759700"/>
                <a:gd name="connsiteY15" fmla="*/ 1320800 h 8448681"/>
                <a:gd name="connsiteX16" fmla="*/ 1981200 w 7759700"/>
                <a:gd name="connsiteY16" fmla="*/ 1320800 h 8448681"/>
                <a:gd name="connsiteX17" fmla="*/ 1968500 w 7759700"/>
                <a:gd name="connsiteY17" fmla="*/ 1244600 h 8448681"/>
                <a:gd name="connsiteX18" fmla="*/ 2120900 w 7759700"/>
                <a:gd name="connsiteY18" fmla="*/ 1244600 h 8448681"/>
                <a:gd name="connsiteX19" fmla="*/ 2171700 w 7759700"/>
                <a:gd name="connsiteY19" fmla="*/ 1219200 h 8448681"/>
                <a:gd name="connsiteX20" fmla="*/ 2108200 w 7759700"/>
                <a:gd name="connsiteY20" fmla="*/ 1130300 h 8448681"/>
                <a:gd name="connsiteX21" fmla="*/ 2120900 w 7759700"/>
                <a:gd name="connsiteY21" fmla="*/ 1066800 h 8448681"/>
                <a:gd name="connsiteX22" fmla="*/ 2222500 w 7759700"/>
                <a:gd name="connsiteY22" fmla="*/ 1016000 h 8448681"/>
                <a:gd name="connsiteX23" fmla="*/ 2362200 w 7759700"/>
                <a:gd name="connsiteY23" fmla="*/ 1066800 h 8448681"/>
                <a:gd name="connsiteX24" fmla="*/ 2400300 w 7759700"/>
                <a:gd name="connsiteY24" fmla="*/ 1117600 h 8448681"/>
                <a:gd name="connsiteX25" fmla="*/ 2362200 w 7759700"/>
                <a:gd name="connsiteY25" fmla="*/ 1193800 h 8448681"/>
                <a:gd name="connsiteX26" fmla="*/ 2362200 w 7759700"/>
                <a:gd name="connsiteY26" fmla="*/ 1447800 h 8448681"/>
                <a:gd name="connsiteX27" fmla="*/ 2628900 w 7759700"/>
                <a:gd name="connsiteY27" fmla="*/ 1676400 h 8448681"/>
                <a:gd name="connsiteX28" fmla="*/ 3073400 w 7759700"/>
                <a:gd name="connsiteY28" fmla="*/ 1638300 h 8448681"/>
                <a:gd name="connsiteX29" fmla="*/ 2971800 w 7759700"/>
                <a:gd name="connsiteY29" fmla="*/ 1435100 h 8448681"/>
                <a:gd name="connsiteX30" fmla="*/ 2806700 w 7759700"/>
                <a:gd name="connsiteY30" fmla="*/ 1485900 h 8448681"/>
                <a:gd name="connsiteX31" fmla="*/ 2768600 w 7759700"/>
                <a:gd name="connsiteY31" fmla="*/ 1435100 h 8448681"/>
                <a:gd name="connsiteX32" fmla="*/ 2933700 w 7759700"/>
                <a:gd name="connsiteY32" fmla="*/ 1384300 h 8448681"/>
                <a:gd name="connsiteX33" fmla="*/ 2870200 w 7759700"/>
                <a:gd name="connsiteY33" fmla="*/ 1270000 h 8448681"/>
                <a:gd name="connsiteX34" fmla="*/ 2730500 w 7759700"/>
                <a:gd name="connsiteY34" fmla="*/ 1320800 h 8448681"/>
                <a:gd name="connsiteX35" fmla="*/ 2705100 w 7759700"/>
                <a:gd name="connsiteY35" fmla="*/ 1270000 h 8448681"/>
                <a:gd name="connsiteX36" fmla="*/ 2832100 w 7759700"/>
                <a:gd name="connsiteY36" fmla="*/ 1219200 h 8448681"/>
                <a:gd name="connsiteX37" fmla="*/ 2781300 w 7759700"/>
                <a:gd name="connsiteY37" fmla="*/ 1155700 h 8448681"/>
                <a:gd name="connsiteX38" fmla="*/ 2641600 w 7759700"/>
                <a:gd name="connsiteY38" fmla="*/ 1181100 h 8448681"/>
                <a:gd name="connsiteX39" fmla="*/ 2641600 w 7759700"/>
                <a:gd name="connsiteY39" fmla="*/ 1155700 h 8448681"/>
                <a:gd name="connsiteX40" fmla="*/ 2768600 w 7759700"/>
                <a:gd name="connsiteY40" fmla="*/ 1092200 h 8448681"/>
                <a:gd name="connsiteX41" fmla="*/ 2692400 w 7759700"/>
                <a:gd name="connsiteY41" fmla="*/ 1003300 h 8448681"/>
                <a:gd name="connsiteX42" fmla="*/ 2514600 w 7759700"/>
                <a:gd name="connsiteY42" fmla="*/ 1041400 h 8448681"/>
                <a:gd name="connsiteX43" fmla="*/ 2514600 w 7759700"/>
                <a:gd name="connsiteY43" fmla="*/ 1104900 h 8448681"/>
                <a:gd name="connsiteX44" fmla="*/ 2463800 w 7759700"/>
                <a:gd name="connsiteY44" fmla="*/ 1104900 h 8448681"/>
                <a:gd name="connsiteX45" fmla="*/ 2336800 w 7759700"/>
                <a:gd name="connsiteY45" fmla="*/ 1028700 h 8448681"/>
                <a:gd name="connsiteX46" fmla="*/ 2400300 w 7759700"/>
                <a:gd name="connsiteY46" fmla="*/ 952500 h 8448681"/>
                <a:gd name="connsiteX47" fmla="*/ 2463800 w 7759700"/>
                <a:gd name="connsiteY47" fmla="*/ 965200 h 8448681"/>
                <a:gd name="connsiteX48" fmla="*/ 2616200 w 7759700"/>
                <a:gd name="connsiteY48" fmla="*/ 876300 h 8448681"/>
                <a:gd name="connsiteX49" fmla="*/ 2590800 w 7759700"/>
                <a:gd name="connsiteY49" fmla="*/ 812800 h 8448681"/>
                <a:gd name="connsiteX50" fmla="*/ 2654300 w 7759700"/>
                <a:gd name="connsiteY50" fmla="*/ 787400 h 8448681"/>
                <a:gd name="connsiteX51" fmla="*/ 2692400 w 7759700"/>
                <a:gd name="connsiteY51" fmla="*/ 812800 h 8448681"/>
                <a:gd name="connsiteX52" fmla="*/ 2933700 w 7759700"/>
                <a:gd name="connsiteY52" fmla="*/ 812800 h 8448681"/>
                <a:gd name="connsiteX53" fmla="*/ 2908300 w 7759700"/>
                <a:gd name="connsiteY53" fmla="*/ 749300 h 8448681"/>
                <a:gd name="connsiteX54" fmla="*/ 2959100 w 7759700"/>
                <a:gd name="connsiteY54" fmla="*/ 660400 h 8448681"/>
                <a:gd name="connsiteX55" fmla="*/ 3048000 w 7759700"/>
                <a:gd name="connsiteY55" fmla="*/ 660400 h 8448681"/>
                <a:gd name="connsiteX56" fmla="*/ 3302000 w 7759700"/>
                <a:gd name="connsiteY56" fmla="*/ 635000 h 8448681"/>
                <a:gd name="connsiteX57" fmla="*/ 3454400 w 7759700"/>
                <a:gd name="connsiteY57" fmla="*/ 622300 h 8448681"/>
                <a:gd name="connsiteX58" fmla="*/ 3454400 w 7759700"/>
                <a:gd name="connsiteY58" fmla="*/ 622300 h 8448681"/>
                <a:gd name="connsiteX59" fmla="*/ 3454400 w 7759700"/>
                <a:gd name="connsiteY59" fmla="*/ 546100 h 8448681"/>
                <a:gd name="connsiteX60" fmla="*/ 3530600 w 7759700"/>
                <a:gd name="connsiteY60" fmla="*/ 546100 h 8448681"/>
                <a:gd name="connsiteX61" fmla="*/ 3517900 w 7759700"/>
                <a:gd name="connsiteY61" fmla="*/ 711200 h 8448681"/>
                <a:gd name="connsiteX62" fmla="*/ 3365500 w 7759700"/>
                <a:gd name="connsiteY62" fmla="*/ 723900 h 8448681"/>
                <a:gd name="connsiteX63" fmla="*/ 3187700 w 7759700"/>
                <a:gd name="connsiteY63" fmla="*/ 800100 h 8448681"/>
                <a:gd name="connsiteX64" fmla="*/ 3213100 w 7759700"/>
                <a:gd name="connsiteY64" fmla="*/ 1092200 h 8448681"/>
                <a:gd name="connsiteX65" fmla="*/ 3822700 w 7759700"/>
                <a:gd name="connsiteY65" fmla="*/ 1041400 h 8448681"/>
                <a:gd name="connsiteX66" fmla="*/ 3797300 w 7759700"/>
                <a:gd name="connsiteY66" fmla="*/ 901700 h 8448681"/>
                <a:gd name="connsiteX67" fmla="*/ 3657600 w 7759700"/>
                <a:gd name="connsiteY67" fmla="*/ 876300 h 8448681"/>
                <a:gd name="connsiteX68" fmla="*/ 3644900 w 7759700"/>
                <a:gd name="connsiteY68" fmla="*/ 838200 h 8448681"/>
                <a:gd name="connsiteX69" fmla="*/ 3797300 w 7759700"/>
                <a:gd name="connsiteY69" fmla="*/ 863600 h 8448681"/>
                <a:gd name="connsiteX70" fmla="*/ 3797300 w 7759700"/>
                <a:gd name="connsiteY70" fmla="*/ 749300 h 8448681"/>
                <a:gd name="connsiteX71" fmla="*/ 3568700 w 7759700"/>
                <a:gd name="connsiteY71" fmla="*/ 698500 h 8448681"/>
                <a:gd name="connsiteX72" fmla="*/ 3581400 w 7759700"/>
                <a:gd name="connsiteY72" fmla="*/ 609600 h 8448681"/>
                <a:gd name="connsiteX73" fmla="*/ 3759200 w 7759700"/>
                <a:gd name="connsiteY73" fmla="*/ 571500 h 8448681"/>
                <a:gd name="connsiteX74" fmla="*/ 3759200 w 7759700"/>
                <a:gd name="connsiteY74" fmla="*/ 444500 h 8448681"/>
                <a:gd name="connsiteX75" fmla="*/ 3733800 w 7759700"/>
                <a:gd name="connsiteY75" fmla="*/ 419100 h 8448681"/>
                <a:gd name="connsiteX76" fmla="*/ 3848100 w 7759700"/>
                <a:gd name="connsiteY76" fmla="*/ 355600 h 8448681"/>
                <a:gd name="connsiteX77" fmla="*/ 3860800 w 7759700"/>
                <a:gd name="connsiteY77" fmla="*/ 571500 h 8448681"/>
                <a:gd name="connsiteX78" fmla="*/ 4343400 w 7759700"/>
                <a:gd name="connsiteY78" fmla="*/ 571500 h 8448681"/>
                <a:gd name="connsiteX79" fmla="*/ 4330700 w 7759700"/>
                <a:gd name="connsiteY79" fmla="*/ 330200 h 8448681"/>
                <a:gd name="connsiteX80" fmla="*/ 4394200 w 7759700"/>
                <a:gd name="connsiteY80" fmla="*/ 330200 h 8448681"/>
                <a:gd name="connsiteX81" fmla="*/ 4419600 w 7759700"/>
                <a:gd name="connsiteY81" fmla="*/ 457200 h 8448681"/>
                <a:gd name="connsiteX82" fmla="*/ 4584700 w 7759700"/>
                <a:gd name="connsiteY82" fmla="*/ 444500 h 8448681"/>
                <a:gd name="connsiteX83" fmla="*/ 4686300 w 7759700"/>
                <a:gd name="connsiteY83" fmla="*/ 342900 h 8448681"/>
                <a:gd name="connsiteX84" fmla="*/ 4711700 w 7759700"/>
                <a:gd name="connsiteY84" fmla="*/ 647700 h 8448681"/>
                <a:gd name="connsiteX85" fmla="*/ 4864100 w 7759700"/>
                <a:gd name="connsiteY85" fmla="*/ 469900 h 8448681"/>
                <a:gd name="connsiteX86" fmla="*/ 5067300 w 7759700"/>
                <a:gd name="connsiteY86" fmla="*/ 596900 h 8448681"/>
                <a:gd name="connsiteX87" fmla="*/ 4876800 w 7759700"/>
                <a:gd name="connsiteY87" fmla="*/ 723900 h 8448681"/>
                <a:gd name="connsiteX88" fmla="*/ 5016500 w 7759700"/>
                <a:gd name="connsiteY88" fmla="*/ 889000 h 8448681"/>
                <a:gd name="connsiteX89" fmla="*/ 5156200 w 7759700"/>
                <a:gd name="connsiteY89" fmla="*/ 736600 h 8448681"/>
                <a:gd name="connsiteX90" fmla="*/ 5168900 w 7759700"/>
                <a:gd name="connsiteY90" fmla="*/ 762000 h 8448681"/>
                <a:gd name="connsiteX91" fmla="*/ 5105400 w 7759700"/>
                <a:gd name="connsiteY91" fmla="*/ 1016000 h 8448681"/>
                <a:gd name="connsiteX92" fmla="*/ 5181600 w 7759700"/>
                <a:gd name="connsiteY92" fmla="*/ 1054100 h 8448681"/>
                <a:gd name="connsiteX93" fmla="*/ 5181600 w 7759700"/>
                <a:gd name="connsiteY93" fmla="*/ 1054100 h 8448681"/>
                <a:gd name="connsiteX94" fmla="*/ 5257800 w 7759700"/>
                <a:gd name="connsiteY94" fmla="*/ 800100 h 8448681"/>
                <a:gd name="connsiteX95" fmla="*/ 5448300 w 7759700"/>
                <a:gd name="connsiteY95" fmla="*/ 825500 h 8448681"/>
                <a:gd name="connsiteX96" fmla="*/ 5549900 w 7759700"/>
                <a:gd name="connsiteY96" fmla="*/ 673100 h 8448681"/>
                <a:gd name="connsiteX97" fmla="*/ 5549900 w 7759700"/>
                <a:gd name="connsiteY97" fmla="*/ 673100 h 8448681"/>
                <a:gd name="connsiteX98" fmla="*/ 5689600 w 7759700"/>
                <a:gd name="connsiteY98" fmla="*/ 647700 h 8448681"/>
                <a:gd name="connsiteX99" fmla="*/ 5461000 w 7759700"/>
                <a:gd name="connsiteY99" fmla="*/ 965200 h 8448681"/>
                <a:gd name="connsiteX100" fmla="*/ 5194300 w 7759700"/>
                <a:gd name="connsiteY100" fmla="*/ 1054100 h 8448681"/>
                <a:gd name="connsiteX101" fmla="*/ 5219700 w 7759700"/>
                <a:gd name="connsiteY101" fmla="*/ 1130300 h 8448681"/>
                <a:gd name="connsiteX102" fmla="*/ 5549900 w 7759700"/>
                <a:gd name="connsiteY102" fmla="*/ 1041400 h 8448681"/>
                <a:gd name="connsiteX103" fmla="*/ 5740400 w 7759700"/>
                <a:gd name="connsiteY103" fmla="*/ 698500 h 8448681"/>
                <a:gd name="connsiteX104" fmla="*/ 5842000 w 7759700"/>
                <a:gd name="connsiteY104" fmla="*/ 850900 h 8448681"/>
                <a:gd name="connsiteX105" fmla="*/ 5981700 w 7759700"/>
                <a:gd name="connsiteY105" fmla="*/ 927100 h 8448681"/>
                <a:gd name="connsiteX106" fmla="*/ 6337300 w 7759700"/>
                <a:gd name="connsiteY106" fmla="*/ 787400 h 8448681"/>
                <a:gd name="connsiteX107" fmla="*/ 7099300 w 7759700"/>
                <a:gd name="connsiteY107" fmla="*/ 304800 h 8448681"/>
                <a:gd name="connsiteX108" fmla="*/ 7404100 w 7759700"/>
                <a:gd name="connsiteY108" fmla="*/ 266700 h 8448681"/>
                <a:gd name="connsiteX109" fmla="*/ 7645400 w 7759700"/>
                <a:gd name="connsiteY109" fmla="*/ 0 h 8448681"/>
                <a:gd name="connsiteX110" fmla="*/ 7759700 w 7759700"/>
                <a:gd name="connsiteY110" fmla="*/ 0 h 8448681"/>
                <a:gd name="connsiteX111" fmla="*/ 7620000 w 7759700"/>
                <a:gd name="connsiteY111" fmla="*/ 38100 h 8448681"/>
                <a:gd name="connsiteX112" fmla="*/ 7442200 w 7759700"/>
                <a:gd name="connsiteY112" fmla="*/ 266700 h 8448681"/>
                <a:gd name="connsiteX113" fmla="*/ 7061200 w 7759700"/>
                <a:gd name="connsiteY113" fmla="*/ 368300 h 8448681"/>
                <a:gd name="connsiteX114" fmla="*/ 6807200 w 7759700"/>
                <a:gd name="connsiteY114" fmla="*/ 584200 h 8448681"/>
                <a:gd name="connsiteX115" fmla="*/ 6540500 w 7759700"/>
                <a:gd name="connsiteY115" fmla="*/ 762000 h 8448681"/>
                <a:gd name="connsiteX116" fmla="*/ 6210300 w 7759700"/>
                <a:gd name="connsiteY116" fmla="*/ 965200 h 8448681"/>
                <a:gd name="connsiteX117" fmla="*/ 5778500 w 7759700"/>
                <a:gd name="connsiteY117" fmla="*/ 1155700 h 8448681"/>
                <a:gd name="connsiteX118" fmla="*/ 5829300 w 7759700"/>
                <a:gd name="connsiteY118" fmla="*/ 1244600 h 8448681"/>
                <a:gd name="connsiteX119" fmla="*/ 6096000 w 7759700"/>
                <a:gd name="connsiteY119" fmla="*/ 1117600 h 8448681"/>
                <a:gd name="connsiteX120" fmla="*/ 6083300 w 7759700"/>
                <a:gd name="connsiteY120" fmla="*/ 1168400 h 8448681"/>
                <a:gd name="connsiteX121" fmla="*/ 5905500 w 7759700"/>
                <a:gd name="connsiteY121" fmla="*/ 1282700 h 8448681"/>
                <a:gd name="connsiteX122" fmla="*/ 5905500 w 7759700"/>
                <a:gd name="connsiteY122" fmla="*/ 1371600 h 8448681"/>
                <a:gd name="connsiteX123" fmla="*/ 5892800 w 7759700"/>
                <a:gd name="connsiteY123" fmla="*/ 1473200 h 8448681"/>
                <a:gd name="connsiteX124" fmla="*/ 5753100 w 7759700"/>
                <a:gd name="connsiteY124" fmla="*/ 1498600 h 8448681"/>
                <a:gd name="connsiteX125" fmla="*/ 5816600 w 7759700"/>
                <a:gd name="connsiteY125" fmla="*/ 1320800 h 8448681"/>
                <a:gd name="connsiteX126" fmla="*/ 5702300 w 7759700"/>
                <a:gd name="connsiteY126" fmla="*/ 1219200 h 8448681"/>
                <a:gd name="connsiteX127" fmla="*/ 5448300 w 7759700"/>
                <a:gd name="connsiteY127" fmla="*/ 1295400 h 8448681"/>
                <a:gd name="connsiteX128" fmla="*/ 5422900 w 7759700"/>
                <a:gd name="connsiteY128" fmla="*/ 1397000 h 8448681"/>
                <a:gd name="connsiteX129" fmla="*/ 5651500 w 7759700"/>
                <a:gd name="connsiteY129" fmla="*/ 1460500 h 8448681"/>
                <a:gd name="connsiteX130" fmla="*/ 5562600 w 7759700"/>
                <a:gd name="connsiteY130" fmla="*/ 1524000 h 8448681"/>
                <a:gd name="connsiteX131" fmla="*/ 5283200 w 7759700"/>
                <a:gd name="connsiteY131" fmla="*/ 1460500 h 8448681"/>
                <a:gd name="connsiteX132" fmla="*/ 5168900 w 7759700"/>
                <a:gd name="connsiteY132" fmla="*/ 1574800 h 8448681"/>
                <a:gd name="connsiteX133" fmla="*/ 5270500 w 7759700"/>
                <a:gd name="connsiteY133" fmla="*/ 1778000 h 8448681"/>
                <a:gd name="connsiteX134" fmla="*/ 5511800 w 7759700"/>
                <a:gd name="connsiteY134" fmla="*/ 1790700 h 8448681"/>
                <a:gd name="connsiteX135" fmla="*/ 5689600 w 7759700"/>
                <a:gd name="connsiteY135" fmla="*/ 1574800 h 8448681"/>
                <a:gd name="connsiteX136" fmla="*/ 5600700 w 7759700"/>
                <a:gd name="connsiteY136" fmla="*/ 1549400 h 8448681"/>
                <a:gd name="connsiteX137" fmla="*/ 5664200 w 7759700"/>
                <a:gd name="connsiteY137" fmla="*/ 1473200 h 8448681"/>
                <a:gd name="connsiteX138" fmla="*/ 5753100 w 7759700"/>
                <a:gd name="connsiteY138" fmla="*/ 1549400 h 8448681"/>
                <a:gd name="connsiteX139" fmla="*/ 5892800 w 7759700"/>
                <a:gd name="connsiteY139" fmla="*/ 1524000 h 8448681"/>
                <a:gd name="connsiteX140" fmla="*/ 6096000 w 7759700"/>
                <a:gd name="connsiteY140" fmla="*/ 1498600 h 8448681"/>
                <a:gd name="connsiteX141" fmla="*/ 6324600 w 7759700"/>
                <a:gd name="connsiteY141" fmla="*/ 1257300 h 8448681"/>
                <a:gd name="connsiteX142" fmla="*/ 6515100 w 7759700"/>
                <a:gd name="connsiteY142" fmla="*/ 1130300 h 8448681"/>
                <a:gd name="connsiteX143" fmla="*/ 6692900 w 7759700"/>
                <a:gd name="connsiteY143" fmla="*/ 1104900 h 8448681"/>
                <a:gd name="connsiteX144" fmla="*/ 6502400 w 7759700"/>
                <a:gd name="connsiteY144" fmla="*/ 1181100 h 8448681"/>
                <a:gd name="connsiteX145" fmla="*/ 6438900 w 7759700"/>
                <a:gd name="connsiteY145" fmla="*/ 1308100 h 8448681"/>
                <a:gd name="connsiteX146" fmla="*/ 6286500 w 7759700"/>
                <a:gd name="connsiteY146" fmla="*/ 1409700 h 8448681"/>
                <a:gd name="connsiteX147" fmla="*/ 6108700 w 7759700"/>
                <a:gd name="connsiteY147" fmla="*/ 1587500 h 8448681"/>
                <a:gd name="connsiteX148" fmla="*/ 6096000 w 7759700"/>
                <a:gd name="connsiteY148" fmla="*/ 1676400 h 8448681"/>
                <a:gd name="connsiteX149" fmla="*/ 6235700 w 7759700"/>
                <a:gd name="connsiteY149" fmla="*/ 1651000 h 8448681"/>
                <a:gd name="connsiteX150" fmla="*/ 6362700 w 7759700"/>
                <a:gd name="connsiteY150" fmla="*/ 1714500 h 8448681"/>
                <a:gd name="connsiteX151" fmla="*/ 6464300 w 7759700"/>
                <a:gd name="connsiteY151" fmla="*/ 1905000 h 8448681"/>
                <a:gd name="connsiteX152" fmla="*/ 6477000 w 7759700"/>
                <a:gd name="connsiteY152" fmla="*/ 2133600 h 8448681"/>
                <a:gd name="connsiteX153" fmla="*/ 6388100 w 7759700"/>
                <a:gd name="connsiteY153" fmla="*/ 2260600 h 8448681"/>
                <a:gd name="connsiteX154" fmla="*/ 6362700 w 7759700"/>
                <a:gd name="connsiteY154" fmla="*/ 2019300 h 8448681"/>
                <a:gd name="connsiteX155" fmla="*/ 6299200 w 7759700"/>
                <a:gd name="connsiteY155" fmla="*/ 1828800 h 8448681"/>
                <a:gd name="connsiteX156" fmla="*/ 6146800 w 7759700"/>
                <a:gd name="connsiteY156" fmla="*/ 1790700 h 8448681"/>
                <a:gd name="connsiteX157" fmla="*/ 5981700 w 7759700"/>
                <a:gd name="connsiteY157" fmla="*/ 1803400 h 8448681"/>
                <a:gd name="connsiteX158" fmla="*/ 5905500 w 7759700"/>
                <a:gd name="connsiteY158" fmla="*/ 1765300 h 8448681"/>
                <a:gd name="connsiteX159" fmla="*/ 5575300 w 7759700"/>
                <a:gd name="connsiteY159" fmla="*/ 1905000 h 8448681"/>
                <a:gd name="connsiteX160" fmla="*/ 5626100 w 7759700"/>
                <a:gd name="connsiteY160" fmla="*/ 2044700 h 8448681"/>
                <a:gd name="connsiteX161" fmla="*/ 5664200 w 7759700"/>
                <a:gd name="connsiteY161" fmla="*/ 2032000 h 8448681"/>
                <a:gd name="connsiteX162" fmla="*/ 5842000 w 7759700"/>
                <a:gd name="connsiteY162" fmla="*/ 1943100 h 8448681"/>
                <a:gd name="connsiteX163" fmla="*/ 5867400 w 7759700"/>
                <a:gd name="connsiteY163" fmla="*/ 1968500 h 8448681"/>
                <a:gd name="connsiteX164" fmla="*/ 5753100 w 7759700"/>
                <a:gd name="connsiteY164" fmla="*/ 2070100 h 8448681"/>
                <a:gd name="connsiteX165" fmla="*/ 5803900 w 7759700"/>
                <a:gd name="connsiteY165" fmla="*/ 2146300 h 8448681"/>
                <a:gd name="connsiteX166" fmla="*/ 5969000 w 7759700"/>
                <a:gd name="connsiteY166" fmla="*/ 2133600 h 8448681"/>
                <a:gd name="connsiteX167" fmla="*/ 6007100 w 7759700"/>
                <a:gd name="connsiteY167" fmla="*/ 2222500 h 8448681"/>
                <a:gd name="connsiteX168" fmla="*/ 6197600 w 7759700"/>
                <a:gd name="connsiteY168" fmla="*/ 2184400 h 8448681"/>
                <a:gd name="connsiteX169" fmla="*/ 6159500 w 7759700"/>
                <a:gd name="connsiteY169" fmla="*/ 2336800 h 8448681"/>
                <a:gd name="connsiteX170" fmla="*/ 6096000 w 7759700"/>
                <a:gd name="connsiteY170" fmla="*/ 2374900 h 8448681"/>
                <a:gd name="connsiteX171" fmla="*/ 6070600 w 7759700"/>
                <a:gd name="connsiteY171" fmla="*/ 2298700 h 8448681"/>
                <a:gd name="connsiteX172" fmla="*/ 5600700 w 7759700"/>
                <a:gd name="connsiteY172" fmla="*/ 2247900 h 8448681"/>
                <a:gd name="connsiteX173" fmla="*/ 5715000 w 7759700"/>
                <a:gd name="connsiteY173" fmla="*/ 2413000 h 8448681"/>
                <a:gd name="connsiteX174" fmla="*/ 6337300 w 7759700"/>
                <a:gd name="connsiteY174" fmla="*/ 2413000 h 8448681"/>
                <a:gd name="connsiteX175" fmla="*/ 6985000 w 7759700"/>
                <a:gd name="connsiteY175" fmla="*/ 2667000 h 8448681"/>
                <a:gd name="connsiteX176" fmla="*/ 6413500 w 7759700"/>
                <a:gd name="connsiteY176" fmla="*/ 2514600 h 8448681"/>
                <a:gd name="connsiteX177" fmla="*/ 6248400 w 7759700"/>
                <a:gd name="connsiteY177" fmla="*/ 2527300 h 8448681"/>
                <a:gd name="connsiteX178" fmla="*/ 6375400 w 7759700"/>
                <a:gd name="connsiteY178" fmla="*/ 2616200 h 8448681"/>
                <a:gd name="connsiteX179" fmla="*/ 6350000 w 7759700"/>
                <a:gd name="connsiteY179" fmla="*/ 2717800 h 8448681"/>
                <a:gd name="connsiteX180" fmla="*/ 6032500 w 7759700"/>
                <a:gd name="connsiteY180" fmla="*/ 2552700 h 8448681"/>
                <a:gd name="connsiteX181" fmla="*/ 6070600 w 7759700"/>
                <a:gd name="connsiteY181" fmla="*/ 2794000 h 8448681"/>
                <a:gd name="connsiteX182" fmla="*/ 6273800 w 7759700"/>
                <a:gd name="connsiteY182" fmla="*/ 2844800 h 8448681"/>
                <a:gd name="connsiteX183" fmla="*/ 6540500 w 7759700"/>
                <a:gd name="connsiteY183" fmla="*/ 2844800 h 8448681"/>
                <a:gd name="connsiteX184" fmla="*/ 6629400 w 7759700"/>
                <a:gd name="connsiteY184" fmla="*/ 2857500 h 8448681"/>
                <a:gd name="connsiteX185" fmla="*/ 6591300 w 7759700"/>
                <a:gd name="connsiteY185" fmla="*/ 2933700 h 8448681"/>
                <a:gd name="connsiteX186" fmla="*/ 6426200 w 7759700"/>
                <a:gd name="connsiteY186" fmla="*/ 2984500 h 8448681"/>
                <a:gd name="connsiteX187" fmla="*/ 6489700 w 7759700"/>
                <a:gd name="connsiteY187" fmla="*/ 3111500 h 8448681"/>
                <a:gd name="connsiteX188" fmla="*/ 6451600 w 7759700"/>
                <a:gd name="connsiteY188" fmla="*/ 3238500 h 8448681"/>
                <a:gd name="connsiteX189" fmla="*/ 6540500 w 7759700"/>
                <a:gd name="connsiteY189" fmla="*/ 3302000 h 8448681"/>
                <a:gd name="connsiteX190" fmla="*/ 6464300 w 7759700"/>
                <a:gd name="connsiteY190" fmla="*/ 3327400 h 8448681"/>
                <a:gd name="connsiteX191" fmla="*/ 6362700 w 7759700"/>
                <a:gd name="connsiteY191" fmla="*/ 3289300 h 8448681"/>
                <a:gd name="connsiteX192" fmla="*/ 6324600 w 7759700"/>
                <a:gd name="connsiteY192" fmla="*/ 2984500 h 8448681"/>
                <a:gd name="connsiteX193" fmla="*/ 6070600 w 7759700"/>
                <a:gd name="connsiteY193" fmla="*/ 2908300 h 8448681"/>
                <a:gd name="connsiteX194" fmla="*/ 6146800 w 7759700"/>
                <a:gd name="connsiteY194" fmla="*/ 3251200 h 8448681"/>
                <a:gd name="connsiteX195" fmla="*/ 5969000 w 7759700"/>
                <a:gd name="connsiteY195" fmla="*/ 3263900 h 8448681"/>
                <a:gd name="connsiteX196" fmla="*/ 5892800 w 7759700"/>
                <a:gd name="connsiteY196" fmla="*/ 2781300 h 8448681"/>
                <a:gd name="connsiteX197" fmla="*/ 5689600 w 7759700"/>
                <a:gd name="connsiteY197" fmla="*/ 2679700 h 8448681"/>
                <a:gd name="connsiteX198" fmla="*/ 5791200 w 7759700"/>
                <a:gd name="connsiteY198" fmla="*/ 3441700 h 8448681"/>
                <a:gd name="connsiteX199" fmla="*/ 6070600 w 7759700"/>
                <a:gd name="connsiteY199" fmla="*/ 3429000 h 8448681"/>
                <a:gd name="connsiteX200" fmla="*/ 6388100 w 7759700"/>
                <a:gd name="connsiteY200" fmla="*/ 3479800 h 8448681"/>
                <a:gd name="connsiteX201" fmla="*/ 6324600 w 7759700"/>
                <a:gd name="connsiteY201" fmla="*/ 3606800 h 8448681"/>
                <a:gd name="connsiteX202" fmla="*/ 6159500 w 7759700"/>
                <a:gd name="connsiteY202" fmla="*/ 3581400 h 8448681"/>
                <a:gd name="connsiteX203" fmla="*/ 6007100 w 7759700"/>
                <a:gd name="connsiteY203" fmla="*/ 3886200 h 8448681"/>
                <a:gd name="connsiteX204" fmla="*/ 5829300 w 7759700"/>
                <a:gd name="connsiteY204" fmla="*/ 3822700 h 8448681"/>
                <a:gd name="connsiteX205" fmla="*/ 5905500 w 7759700"/>
                <a:gd name="connsiteY205" fmla="*/ 3657600 h 8448681"/>
                <a:gd name="connsiteX206" fmla="*/ 5791200 w 7759700"/>
                <a:gd name="connsiteY206" fmla="*/ 3568700 h 8448681"/>
                <a:gd name="connsiteX207" fmla="*/ 5600700 w 7759700"/>
                <a:gd name="connsiteY207" fmla="*/ 3898900 h 8448681"/>
                <a:gd name="connsiteX208" fmla="*/ 5727700 w 7759700"/>
                <a:gd name="connsiteY208" fmla="*/ 4000500 h 8448681"/>
                <a:gd name="connsiteX209" fmla="*/ 5994400 w 7759700"/>
                <a:gd name="connsiteY209" fmla="*/ 4165600 h 8448681"/>
                <a:gd name="connsiteX210" fmla="*/ 5943600 w 7759700"/>
                <a:gd name="connsiteY210" fmla="*/ 4241800 h 8448681"/>
                <a:gd name="connsiteX211" fmla="*/ 5829300 w 7759700"/>
                <a:gd name="connsiteY211" fmla="*/ 4203700 h 8448681"/>
                <a:gd name="connsiteX212" fmla="*/ 5676900 w 7759700"/>
                <a:gd name="connsiteY212" fmla="*/ 4305300 h 8448681"/>
                <a:gd name="connsiteX213" fmla="*/ 5613400 w 7759700"/>
                <a:gd name="connsiteY213" fmla="*/ 4267200 h 8448681"/>
                <a:gd name="connsiteX214" fmla="*/ 5664200 w 7759700"/>
                <a:gd name="connsiteY214" fmla="*/ 4114800 h 8448681"/>
                <a:gd name="connsiteX215" fmla="*/ 5537200 w 7759700"/>
                <a:gd name="connsiteY215" fmla="*/ 4000500 h 8448681"/>
                <a:gd name="connsiteX216" fmla="*/ 5461000 w 7759700"/>
                <a:gd name="connsiteY216" fmla="*/ 4178300 h 8448681"/>
                <a:gd name="connsiteX217" fmla="*/ 5613400 w 7759700"/>
                <a:gd name="connsiteY217" fmla="*/ 4356100 h 8448681"/>
                <a:gd name="connsiteX218" fmla="*/ 5448300 w 7759700"/>
                <a:gd name="connsiteY218" fmla="*/ 4483100 h 8448681"/>
                <a:gd name="connsiteX219" fmla="*/ 5346700 w 7759700"/>
                <a:gd name="connsiteY219" fmla="*/ 4406900 h 8448681"/>
                <a:gd name="connsiteX220" fmla="*/ 5410200 w 7759700"/>
                <a:gd name="connsiteY220" fmla="*/ 4305300 h 8448681"/>
                <a:gd name="connsiteX221" fmla="*/ 5295900 w 7759700"/>
                <a:gd name="connsiteY221" fmla="*/ 4013200 h 8448681"/>
                <a:gd name="connsiteX222" fmla="*/ 5080000 w 7759700"/>
                <a:gd name="connsiteY222" fmla="*/ 4305300 h 8448681"/>
                <a:gd name="connsiteX223" fmla="*/ 5410200 w 7759700"/>
                <a:gd name="connsiteY223" fmla="*/ 4559300 h 8448681"/>
                <a:gd name="connsiteX224" fmla="*/ 5334000 w 7759700"/>
                <a:gd name="connsiteY224" fmla="*/ 4610100 h 8448681"/>
                <a:gd name="connsiteX225" fmla="*/ 5194300 w 7759700"/>
                <a:gd name="connsiteY225" fmla="*/ 4495800 h 8448681"/>
                <a:gd name="connsiteX226" fmla="*/ 5143500 w 7759700"/>
                <a:gd name="connsiteY226" fmla="*/ 4660900 h 8448681"/>
                <a:gd name="connsiteX227" fmla="*/ 5156200 w 7759700"/>
                <a:gd name="connsiteY227" fmla="*/ 4800600 h 8448681"/>
                <a:gd name="connsiteX228" fmla="*/ 5232400 w 7759700"/>
                <a:gd name="connsiteY228" fmla="*/ 4914900 h 8448681"/>
                <a:gd name="connsiteX229" fmla="*/ 5219700 w 7759700"/>
                <a:gd name="connsiteY229" fmla="*/ 5105400 h 8448681"/>
                <a:gd name="connsiteX230" fmla="*/ 5092700 w 7759700"/>
                <a:gd name="connsiteY230" fmla="*/ 5016500 h 8448681"/>
                <a:gd name="connsiteX231" fmla="*/ 5029200 w 7759700"/>
                <a:gd name="connsiteY231" fmla="*/ 5054600 h 8448681"/>
                <a:gd name="connsiteX232" fmla="*/ 5130800 w 7759700"/>
                <a:gd name="connsiteY232" fmla="*/ 5194300 h 8448681"/>
                <a:gd name="connsiteX233" fmla="*/ 5041900 w 7759700"/>
                <a:gd name="connsiteY233" fmla="*/ 5232400 h 8448681"/>
                <a:gd name="connsiteX234" fmla="*/ 4914900 w 7759700"/>
                <a:gd name="connsiteY234" fmla="*/ 5041900 h 8448681"/>
                <a:gd name="connsiteX235" fmla="*/ 4826000 w 7759700"/>
                <a:gd name="connsiteY235" fmla="*/ 5295900 h 8448681"/>
                <a:gd name="connsiteX236" fmla="*/ 4953000 w 7759700"/>
                <a:gd name="connsiteY236" fmla="*/ 5410200 h 8448681"/>
                <a:gd name="connsiteX237" fmla="*/ 4813300 w 7759700"/>
                <a:gd name="connsiteY237" fmla="*/ 5651500 h 8448681"/>
                <a:gd name="connsiteX238" fmla="*/ 4673600 w 7759700"/>
                <a:gd name="connsiteY238" fmla="*/ 5626100 h 8448681"/>
                <a:gd name="connsiteX239" fmla="*/ 4775200 w 7759700"/>
                <a:gd name="connsiteY239" fmla="*/ 5461000 h 8448681"/>
                <a:gd name="connsiteX240" fmla="*/ 4686300 w 7759700"/>
                <a:gd name="connsiteY240" fmla="*/ 5308600 h 8448681"/>
                <a:gd name="connsiteX241" fmla="*/ 4470400 w 7759700"/>
                <a:gd name="connsiteY241" fmla="*/ 5613400 h 8448681"/>
                <a:gd name="connsiteX242" fmla="*/ 4610100 w 7759700"/>
                <a:gd name="connsiteY242" fmla="*/ 5727700 h 8448681"/>
                <a:gd name="connsiteX243" fmla="*/ 4521200 w 7759700"/>
                <a:gd name="connsiteY243" fmla="*/ 5930900 h 8448681"/>
                <a:gd name="connsiteX244" fmla="*/ 4419600 w 7759700"/>
                <a:gd name="connsiteY244" fmla="*/ 5854700 h 8448681"/>
                <a:gd name="connsiteX245" fmla="*/ 4343400 w 7759700"/>
                <a:gd name="connsiteY245" fmla="*/ 5943600 h 8448681"/>
                <a:gd name="connsiteX246" fmla="*/ 4381500 w 7759700"/>
                <a:gd name="connsiteY246" fmla="*/ 5981700 h 8448681"/>
                <a:gd name="connsiteX247" fmla="*/ 4419600 w 7759700"/>
                <a:gd name="connsiteY247" fmla="*/ 5969000 h 8448681"/>
                <a:gd name="connsiteX248" fmla="*/ 4445000 w 7759700"/>
                <a:gd name="connsiteY248" fmla="*/ 6019800 h 8448681"/>
                <a:gd name="connsiteX249" fmla="*/ 4381500 w 7759700"/>
                <a:gd name="connsiteY249" fmla="*/ 6096000 h 8448681"/>
                <a:gd name="connsiteX250" fmla="*/ 4330700 w 7759700"/>
                <a:gd name="connsiteY250" fmla="*/ 6083300 h 8448681"/>
                <a:gd name="connsiteX251" fmla="*/ 4368800 w 7759700"/>
                <a:gd name="connsiteY251" fmla="*/ 6032500 h 8448681"/>
                <a:gd name="connsiteX252" fmla="*/ 4318000 w 7759700"/>
                <a:gd name="connsiteY252" fmla="*/ 5994400 h 8448681"/>
                <a:gd name="connsiteX253" fmla="*/ 4216400 w 7759700"/>
                <a:gd name="connsiteY253" fmla="*/ 6096000 h 8448681"/>
                <a:gd name="connsiteX254" fmla="*/ 4318000 w 7759700"/>
                <a:gd name="connsiteY254" fmla="*/ 6159500 h 8448681"/>
                <a:gd name="connsiteX255" fmla="*/ 4140200 w 7759700"/>
                <a:gd name="connsiteY255" fmla="*/ 6235700 h 8448681"/>
                <a:gd name="connsiteX256" fmla="*/ 4038600 w 7759700"/>
                <a:gd name="connsiteY256" fmla="*/ 6235700 h 8448681"/>
                <a:gd name="connsiteX257" fmla="*/ 3949700 w 7759700"/>
                <a:gd name="connsiteY257" fmla="*/ 6299200 h 8448681"/>
                <a:gd name="connsiteX258" fmla="*/ 3289300 w 7759700"/>
                <a:gd name="connsiteY258" fmla="*/ 5715000 h 8448681"/>
                <a:gd name="connsiteX259" fmla="*/ 3213100 w 7759700"/>
                <a:gd name="connsiteY259" fmla="*/ 5715000 h 8448681"/>
                <a:gd name="connsiteX260" fmla="*/ 2895600 w 7759700"/>
                <a:gd name="connsiteY260" fmla="*/ 5969000 h 8448681"/>
                <a:gd name="connsiteX261" fmla="*/ 2870200 w 7759700"/>
                <a:gd name="connsiteY261" fmla="*/ 5930900 h 8448681"/>
                <a:gd name="connsiteX262" fmla="*/ 3213100 w 7759700"/>
                <a:gd name="connsiteY262" fmla="*/ 5664200 h 8448681"/>
                <a:gd name="connsiteX263" fmla="*/ 3048000 w 7759700"/>
                <a:gd name="connsiteY263" fmla="*/ 5511800 h 8448681"/>
                <a:gd name="connsiteX264" fmla="*/ 2400300 w 7759700"/>
                <a:gd name="connsiteY264" fmla="*/ 6019800 h 8448681"/>
                <a:gd name="connsiteX265" fmla="*/ 2489200 w 7759700"/>
                <a:gd name="connsiteY265" fmla="*/ 6096000 h 8448681"/>
                <a:gd name="connsiteX266" fmla="*/ 2692400 w 7759700"/>
                <a:gd name="connsiteY266" fmla="*/ 5943600 h 8448681"/>
                <a:gd name="connsiteX267" fmla="*/ 2743200 w 7759700"/>
                <a:gd name="connsiteY267" fmla="*/ 6007100 h 8448681"/>
                <a:gd name="connsiteX268" fmla="*/ 2832100 w 7759700"/>
                <a:gd name="connsiteY268" fmla="*/ 5969000 h 8448681"/>
                <a:gd name="connsiteX269" fmla="*/ 2857500 w 7759700"/>
                <a:gd name="connsiteY269" fmla="*/ 6007100 h 8448681"/>
                <a:gd name="connsiteX270" fmla="*/ 2679700 w 7759700"/>
                <a:gd name="connsiteY270" fmla="*/ 6146800 h 8448681"/>
                <a:gd name="connsiteX271" fmla="*/ 2819400 w 7759700"/>
                <a:gd name="connsiteY271" fmla="*/ 6311900 h 8448681"/>
                <a:gd name="connsiteX272" fmla="*/ 3397250 w 7759700"/>
                <a:gd name="connsiteY272" fmla="*/ 5848350 h 8448681"/>
                <a:gd name="connsiteX273" fmla="*/ 3956050 w 7759700"/>
                <a:gd name="connsiteY273" fmla="*/ 6330950 h 8448681"/>
                <a:gd name="connsiteX274" fmla="*/ 3905250 w 7759700"/>
                <a:gd name="connsiteY274" fmla="*/ 6445250 h 8448681"/>
                <a:gd name="connsiteX275" fmla="*/ 3387725 w 7759700"/>
                <a:gd name="connsiteY275" fmla="*/ 6985000 h 8448681"/>
                <a:gd name="connsiteX276" fmla="*/ 3298825 w 7759700"/>
                <a:gd name="connsiteY276" fmla="*/ 6978649 h 8448681"/>
                <a:gd name="connsiteX277" fmla="*/ 3130550 w 7759700"/>
                <a:gd name="connsiteY277" fmla="*/ 7127874 h 8448681"/>
                <a:gd name="connsiteX278" fmla="*/ 2921000 w 7759700"/>
                <a:gd name="connsiteY278" fmla="*/ 7372349 h 8448681"/>
                <a:gd name="connsiteX279" fmla="*/ 2682875 w 7759700"/>
                <a:gd name="connsiteY279" fmla="*/ 7670799 h 8448681"/>
                <a:gd name="connsiteX280" fmla="*/ 2428875 w 7759700"/>
                <a:gd name="connsiteY280" fmla="*/ 7740648 h 8448681"/>
                <a:gd name="connsiteX281" fmla="*/ 2225675 w 7759700"/>
                <a:gd name="connsiteY281" fmla="*/ 7845423 h 8448681"/>
                <a:gd name="connsiteX282" fmla="*/ 1930400 w 7759700"/>
                <a:gd name="connsiteY282" fmla="*/ 7848597 h 8448681"/>
                <a:gd name="connsiteX283" fmla="*/ 1590675 w 7759700"/>
                <a:gd name="connsiteY283" fmla="*/ 7950196 h 8448681"/>
                <a:gd name="connsiteX284" fmla="*/ 1393825 w 7759700"/>
                <a:gd name="connsiteY284" fmla="*/ 8210546 h 8448681"/>
                <a:gd name="connsiteX285" fmla="*/ 1196975 w 7759700"/>
                <a:gd name="connsiteY285" fmla="*/ 8166095 h 8448681"/>
                <a:gd name="connsiteX286" fmla="*/ 1216025 w 7759700"/>
                <a:gd name="connsiteY286" fmla="*/ 8124820 h 8448681"/>
                <a:gd name="connsiteX287" fmla="*/ 1193800 w 7759700"/>
                <a:gd name="connsiteY287" fmla="*/ 8058145 h 8448681"/>
                <a:gd name="connsiteX288" fmla="*/ 987425 w 7759700"/>
                <a:gd name="connsiteY288" fmla="*/ 8134345 h 8448681"/>
                <a:gd name="connsiteX289" fmla="*/ 733425 w 7759700"/>
                <a:gd name="connsiteY289" fmla="*/ 8188320 h 8448681"/>
                <a:gd name="connsiteX290" fmla="*/ 431800 w 7759700"/>
                <a:gd name="connsiteY290" fmla="*/ 8448670 h 8448681"/>
                <a:gd name="connsiteX0" fmla="*/ 0 w 7759700"/>
                <a:gd name="connsiteY0" fmla="*/ 2133600 h 8467067"/>
                <a:gd name="connsiteX1" fmla="*/ 279400 w 7759700"/>
                <a:gd name="connsiteY1" fmla="*/ 2070100 h 8467067"/>
                <a:gd name="connsiteX2" fmla="*/ 317500 w 7759700"/>
                <a:gd name="connsiteY2" fmla="*/ 2032000 h 8467067"/>
                <a:gd name="connsiteX3" fmla="*/ 711200 w 7759700"/>
                <a:gd name="connsiteY3" fmla="*/ 1943100 h 8467067"/>
                <a:gd name="connsiteX4" fmla="*/ 850900 w 7759700"/>
                <a:gd name="connsiteY4" fmla="*/ 1828800 h 8467067"/>
                <a:gd name="connsiteX5" fmla="*/ 1257300 w 7759700"/>
                <a:gd name="connsiteY5" fmla="*/ 1854200 h 8467067"/>
                <a:gd name="connsiteX6" fmla="*/ 1511300 w 7759700"/>
                <a:gd name="connsiteY6" fmla="*/ 1714500 h 8467067"/>
                <a:gd name="connsiteX7" fmla="*/ 1511300 w 7759700"/>
                <a:gd name="connsiteY7" fmla="*/ 1714500 h 8467067"/>
                <a:gd name="connsiteX8" fmla="*/ 1676400 w 7759700"/>
                <a:gd name="connsiteY8" fmla="*/ 1701800 h 8467067"/>
                <a:gd name="connsiteX9" fmla="*/ 2006600 w 7759700"/>
                <a:gd name="connsiteY9" fmla="*/ 1651000 h 8467067"/>
                <a:gd name="connsiteX10" fmla="*/ 2095500 w 7759700"/>
                <a:gd name="connsiteY10" fmla="*/ 1612900 h 8467067"/>
                <a:gd name="connsiteX11" fmla="*/ 2095500 w 7759700"/>
                <a:gd name="connsiteY11" fmla="*/ 1562100 h 8467067"/>
                <a:gd name="connsiteX12" fmla="*/ 2057400 w 7759700"/>
                <a:gd name="connsiteY12" fmla="*/ 1562100 h 8467067"/>
                <a:gd name="connsiteX13" fmla="*/ 1993900 w 7759700"/>
                <a:gd name="connsiteY13" fmla="*/ 1435100 h 8467067"/>
                <a:gd name="connsiteX14" fmla="*/ 2133600 w 7759700"/>
                <a:gd name="connsiteY14" fmla="*/ 1333500 h 8467067"/>
                <a:gd name="connsiteX15" fmla="*/ 2070100 w 7759700"/>
                <a:gd name="connsiteY15" fmla="*/ 1320800 h 8467067"/>
                <a:gd name="connsiteX16" fmla="*/ 1981200 w 7759700"/>
                <a:gd name="connsiteY16" fmla="*/ 1320800 h 8467067"/>
                <a:gd name="connsiteX17" fmla="*/ 1968500 w 7759700"/>
                <a:gd name="connsiteY17" fmla="*/ 1244600 h 8467067"/>
                <a:gd name="connsiteX18" fmla="*/ 2120900 w 7759700"/>
                <a:gd name="connsiteY18" fmla="*/ 1244600 h 8467067"/>
                <a:gd name="connsiteX19" fmla="*/ 2171700 w 7759700"/>
                <a:gd name="connsiteY19" fmla="*/ 1219200 h 8467067"/>
                <a:gd name="connsiteX20" fmla="*/ 2108200 w 7759700"/>
                <a:gd name="connsiteY20" fmla="*/ 1130300 h 8467067"/>
                <a:gd name="connsiteX21" fmla="*/ 2120900 w 7759700"/>
                <a:gd name="connsiteY21" fmla="*/ 1066800 h 8467067"/>
                <a:gd name="connsiteX22" fmla="*/ 2222500 w 7759700"/>
                <a:gd name="connsiteY22" fmla="*/ 1016000 h 8467067"/>
                <a:gd name="connsiteX23" fmla="*/ 2362200 w 7759700"/>
                <a:gd name="connsiteY23" fmla="*/ 1066800 h 8467067"/>
                <a:gd name="connsiteX24" fmla="*/ 2400300 w 7759700"/>
                <a:gd name="connsiteY24" fmla="*/ 1117600 h 8467067"/>
                <a:gd name="connsiteX25" fmla="*/ 2362200 w 7759700"/>
                <a:gd name="connsiteY25" fmla="*/ 1193800 h 8467067"/>
                <a:gd name="connsiteX26" fmla="*/ 2362200 w 7759700"/>
                <a:gd name="connsiteY26" fmla="*/ 1447800 h 8467067"/>
                <a:gd name="connsiteX27" fmla="*/ 2628900 w 7759700"/>
                <a:gd name="connsiteY27" fmla="*/ 1676400 h 8467067"/>
                <a:gd name="connsiteX28" fmla="*/ 3073400 w 7759700"/>
                <a:gd name="connsiteY28" fmla="*/ 1638300 h 8467067"/>
                <a:gd name="connsiteX29" fmla="*/ 2971800 w 7759700"/>
                <a:gd name="connsiteY29" fmla="*/ 1435100 h 8467067"/>
                <a:gd name="connsiteX30" fmla="*/ 2806700 w 7759700"/>
                <a:gd name="connsiteY30" fmla="*/ 1485900 h 8467067"/>
                <a:gd name="connsiteX31" fmla="*/ 2768600 w 7759700"/>
                <a:gd name="connsiteY31" fmla="*/ 1435100 h 8467067"/>
                <a:gd name="connsiteX32" fmla="*/ 2933700 w 7759700"/>
                <a:gd name="connsiteY32" fmla="*/ 1384300 h 8467067"/>
                <a:gd name="connsiteX33" fmla="*/ 2870200 w 7759700"/>
                <a:gd name="connsiteY33" fmla="*/ 1270000 h 8467067"/>
                <a:gd name="connsiteX34" fmla="*/ 2730500 w 7759700"/>
                <a:gd name="connsiteY34" fmla="*/ 1320800 h 8467067"/>
                <a:gd name="connsiteX35" fmla="*/ 2705100 w 7759700"/>
                <a:gd name="connsiteY35" fmla="*/ 1270000 h 8467067"/>
                <a:gd name="connsiteX36" fmla="*/ 2832100 w 7759700"/>
                <a:gd name="connsiteY36" fmla="*/ 1219200 h 8467067"/>
                <a:gd name="connsiteX37" fmla="*/ 2781300 w 7759700"/>
                <a:gd name="connsiteY37" fmla="*/ 1155700 h 8467067"/>
                <a:gd name="connsiteX38" fmla="*/ 2641600 w 7759700"/>
                <a:gd name="connsiteY38" fmla="*/ 1181100 h 8467067"/>
                <a:gd name="connsiteX39" fmla="*/ 2641600 w 7759700"/>
                <a:gd name="connsiteY39" fmla="*/ 1155700 h 8467067"/>
                <a:gd name="connsiteX40" fmla="*/ 2768600 w 7759700"/>
                <a:gd name="connsiteY40" fmla="*/ 1092200 h 8467067"/>
                <a:gd name="connsiteX41" fmla="*/ 2692400 w 7759700"/>
                <a:gd name="connsiteY41" fmla="*/ 1003300 h 8467067"/>
                <a:gd name="connsiteX42" fmla="*/ 2514600 w 7759700"/>
                <a:gd name="connsiteY42" fmla="*/ 1041400 h 8467067"/>
                <a:gd name="connsiteX43" fmla="*/ 2514600 w 7759700"/>
                <a:gd name="connsiteY43" fmla="*/ 1104900 h 8467067"/>
                <a:gd name="connsiteX44" fmla="*/ 2463800 w 7759700"/>
                <a:gd name="connsiteY44" fmla="*/ 1104900 h 8467067"/>
                <a:gd name="connsiteX45" fmla="*/ 2336800 w 7759700"/>
                <a:gd name="connsiteY45" fmla="*/ 1028700 h 8467067"/>
                <a:gd name="connsiteX46" fmla="*/ 2400300 w 7759700"/>
                <a:gd name="connsiteY46" fmla="*/ 952500 h 8467067"/>
                <a:gd name="connsiteX47" fmla="*/ 2463800 w 7759700"/>
                <a:gd name="connsiteY47" fmla="*/ 965200 h 8467067"/>
                <a:gd name="connsiteX48" fmla="*/ 2616200 w 7759700"/>
                <a:gd name="connsiteY48" fmla="*/ 876300 h 8467067"/>
                <a:gd name="connsiteX49" fmla="*/ 2590800 w 7759700"/>
                <a:gd name="connsiteY49" fmla="*/ 812800 h 8467067"/>
                <a:gd name="connsiteX50" fmla="*/ 2654300 w 7759700"/>
                <a:gd name="connsiteY50" fmla="*/ 787400 h 8467067"/>
                <a:gd name="connsiteX51" fmla="*/ 2692400 w 7759700"/>
                <a:gd name="connsiteY51" fmla="*/ 812800 h 8467067"/>
                <a:gd name="connsiteX52" fmla="*/ 2933700 w 7759700"/>
                <a:gd name="connsiteY52" fmla="*/ 812800 h 8467067"/>
                <a:gd name="connsiteX53" fmla="*/ 2908300 w 7759700"/>
                <a:gd name="connsiteY53" fmla="*/ 749300 h 8467067"/>
                <a:gd name="connsiteX54" fmla="*/ 2959100 w 7759700"/>
                <a:gd name="connsiteY54" fmla="*/ 660400 h 8467067"/>
                <a:gd name="connsiteX55" fmla="*/ 3048000 w 7759700"/>
                <a:gd name="connsiteY55" fmla="*/ 660400 h 8467067"/>
                <a:gd name="connsiteX56" fmla="*/ 3302000 w 7759700"/>
                <a:gd name="connsiteY56" fmla="*/ 635000 h 8467067"/>
                <a:gd name="connsiteX57" fmla="*/ 3454400 w 7759700"/>
                <a:gd name="connsiteY57" fmla="*/ 622300 h 8467067"/>
                <a:gd name="connsiteX58" fmla="*/ 3454400 w 7759700"/>
                <a:gd name="connsiteY58" fmla="*/ 622300 h 8467067"/>
                <a:gd name="connsiteX59" fmla="*/ 3454400 w 7759700"/>
                <a:gd name="connsiteY59" fmla="*/ 546100 h 8467067"/>
                <a:gd name="connsiteX60" fmla="*/ 3530600 w 7759700"/>
                <a:gd name="connsiteY60" fmla="*/ 546100 h 8467067"/>
                <a:gd name="connsiteX61" fmla="*/ 3517900 w 7759700"/>
                <a:gd name="connsiteY61" fmla="*/ 711200 h 8467067"/>
                <a:gd name="connsiteX62" fmla="*/ 3365500 w 7759700"/>
                <a:gd name="connsiteY62" fmla="*/ 723900 h 8467067"/>
                <a:gd name="connsiteX63" fmla="*/ 3187700 w 7759700"/>
                <a:gd name="connsiteY63" fmla="*/ 800100 h 8467067"/>
                <a:gd name="connsiteX64" fmla="*/ 3213100 w 7759700"/>
                <a:gd name="connsiteY64" fmla="*/ 1092200 h 8467067"/>
                <a:gd name="connsiteX65" fmla="*/ 3822700 w 7759700"/>
                <a:gd name="connsiteY65" fmla="*/ 1041400 h 8467067"/>
                <a:gd name="connsiteX66" fmla="*/ 3797300 w 7759700"/>
                <a:gd name="connsiteY66" fmla="*/ 901700 h 8467067"/>
                <a:gd name="connsiteX67" fmla="*/ 3657600 w 7759700"/>
                <a:gd name="connsiteY67" fmla="*/ 876300 h 8467067"/>
                <a:gd name="connsiteX68" fmla="*/ 3644900 w 7759700"/>
                <a:gd name="connsiteY68" fmla="*/ 838200 h 8467067"/>
                <a:gd name="connsiteX69" fmla="*/ 3797300 w 7759700"/>
                <a:gd name="connsiteY69" fmla="*/ 863600 h 8467067"/>
                <a:gd name="connsiteX70" fmla="*/ 3797300 w 7759700"/>
                <a:gd name="connsiteY70" fmla="*/ 749300 h 8467067"/>
                <a:gd name="connsiteX71" fmla="*/ 3568700 w 7759700"/>
                <a:gd name="connsiteY71" fmla="*/ 698500 h 8467067"/>
                <a:gd name="connsiteX72" fmla="*/ 3581400 w 7759700"/>
                <a:gd name="connsiteY72" fmla="*/ 609600 h 8467067"/>
                <a:gd name="connsiteX73" fmla="*/ 3759200 w 7759700"/>
                <a:gd name="connsiteY73" fmla="*/ 571500 h 8467067"/>
                <a:gd name="connsiteX74" fmla="*/ 3759200 w 7759700"/>
                <a:gd name="connsiteY74" fmla="*/ 444500 h 8467067"/>
                <a:gd name="connsiteX75" fmla="*/ 3733800 w 7759700"/>
                <a:gd name="connsiteY75" fmla="*/ 419100 h 8467067"/>
                <a:gd name="connsiteX76" fmla="*/ 3848100 w 7759700"/>
                <a:gd name="connsiteY76" fmla="*/ 355600 h 8467067"/>
                <a:gd name="connsiteX77" fmla="*/ 3860800 w 7759700"/>
                <a:gd name="connsiteY77" fmla="*/ 571500 h 8467067"/>
                <a:gd name="connsiteX78" fmla="*/ 4343400 w 7759700"/>
                <a:gd name="connsiteY78" fmla="*/ 571500 h 8467067"/>
                <a:gd name="connsiteX79" fmla="*/ 4330700 w 7759700"/>
                <a:gd name="connsiteY79" fmla="*/ 330200 h 8467067"/>
                <a:gd name="connsiteX80" fmla="*/ 4394200 w 7759700"/>
                <a:gd name="connsiteY80" fmla="*/ 330200 h 8467067"/>
                <a:gd name="connsiteX81" fmla="*/ 4419600 w 7759700"/>
                <a:gd name="connsiteY81" fmla="*/ 457200 h 8467067"/>
                <a:gd name="connsiteX82" fmla="*/ 4584700 w 7759700"/>
                <a:gd name="connsiteY82" fmla="*/ 444500 h 8467067"/>
                <a:gd name="connsiteX83" fmla="*/ 4686300 w 7759700"/>
                <a:gd name="connsiteY83" fmla="*/ 342900 h 8467067"/>
                <a:gd name="connsiteX84" fmla="*/ 4711700 w 7759700"/>
                <a:gd name="connsiteY84" fmla="*/ 647700 h 8467067"/>
                <a:gd name="connsiteX85" fmla="*/ 4864100 w 7759700"/>
                <a:gd name="connsiteY85" fmla="*/ 469900 h 8467067"/>
                <a:gd name="connsiteX86" fmla="*/ 5067300 w 7759700"/>
                <a:gd name="connsiteY86" fmla="*/ 596900 h 8467067"/>
                <a:gd name="connsiteX87" fmla="*/ 4876800 w 7759700"/>
                <a:gd name="connsiteY87" fmla="*/ 723900 h 8467067"/>
                <a:gd name="connsiteX88" fmla="*/ 5016500 w 7759700"/>
                <a:gd name="connsiteY88" fmla="*/ 889000 h 8467067"/>
                <a:gd name="connsiteX89" fmla="*/ 5156200 w 7759700"/>
                <a:gd name="connsiteY89" fmla="*/ 736600 h 8467067"/>
                <a:gd name="connsiteX90" fmla="*/ 5168900 w 7759700"/>
                <a:gd name="connsiteY90" fmla="*/ 762000 h 8467067"/>
                <a:gd name="connsiteX91" fmla="*/ 5105400 w 7759700"/>
                <a:gd name="connsiteY91" fmla="*/ 1016000 h 8467067"/>
                <a:gd name="connsiteX92" fmla="*/ 5181600 w 7759700"/>
                <a:gd name="connsiteY92" fmla="*/ 1054100 h 8467067"/>
                <a:gd name="connsiteX93" fmla="*/ 5181600 w 7759700"/>
                <a:gd name="connsiteY93" fmla="*/ 1054100 h 8467067"/>
                <a:gd name="connsiteX94" fmla="*/ 5257800 w 7759700"/>
                <a:gd name="connsiteY94" fmla="*/ 800100 h 8467067"/>
                <a:gd name="connsiteX95" fmla="*/ 5448300 w 7759700"/>
                <a:gd name="connsiteY95" fmla="*/ 825500 h 8467067"/>
                <a:gd name="connsiteX96" fmla="*/ 5549900 w 7759700"/>
                <a:gd name="connsiteY96" fmla="*/ 673100 h 8467067"/>
                <a:gd name="connsiteX97" fmla="*/ 5549900 w 7759700"/>
                <a:gd name="connsiteY97" fmla="*/ 673100 h 8467067"/>
                <a:gd name="connsiteX98" fmla="*/ 5689600 w 7759700"/>
                <a:gd name="connsiteY98" fmla="*/ 647700 h 8467067"/>
                <a:gd name="connsiteX99" fmla="*/ 5461000 w 7759700"/>
                <a:gd name="connsiteY99" fmla="*/ 965200 h 8467067"/>
                <a:gd name="connsiteX100" fmla="*/ 5194300 w 7759700"/>
                <a:gd name="connsiteY100" fmla="*/ 1054100 h 8467067"/>
                <a:gd name="connsiteX101" fmla="*/ 5219700 w 7759700"/>
                <a:gd name="connsiteY101" fmla="*/ 1130300 h 8467067"/>
                <a:gd name="connsiteX102" fmla="*/ 5549900 w 7759700"/>
                <a:gd name="connsiteY102" fmla="*/ 1041400 h 8467067"/>
                <a:gd name="connsiteX103" fmla="*/ 5740400 w 7759700"/>
                <a:gd name="connsiteY103" fmla="*/ 698500 h 8467067"/>
                <a:gd name="connsiteX104" fmla="*/ 5842000 w 7759700"/>
                <a:gd name="connsiteY104" fmla="*/ 850900 h 8467067"/>
                <a:gd name="connsiteX105" fmla="*/ 5981700 w 7759700"/>
                <a:gd name="connsiteY105" fmla="*/ 927100 h 8467067"/>
                <a:gd name="connsiteX106" fmla="*/ 6337300 w 7759700"/>
                <a:gd name="connsiteY106" fmla="*/ 787400 h 8467067"/>
                <a:gd name="connsiteX107" fmla="*/ 7099300 w 7759700"/>
                <a:gd name="connsiteY107" fmla="*/ 304800 h 8467067"/>
                <a:gd name="connsiteX108" fmla="*/ 7404100 w 7759700"/>
                <a:gd name="connsiteY108" fmla="*/ 266700 h 8467067"/>
                <a:gd name="connsiteX109" fmla="*/ 7645400 w 7759700"/>
                <a:gd name="connsiteY109" fmla="*/ 0 h 8467067"/>
                <a:gd name="connsiteX110" fmla="*/ 7759700 w 7759700"/>
                <a:gd name="connsiteY110" fmla="*/ 0 h 8467067"/>
                <a:gd name="connsiteX111" fmla="*/ 7620000 w 7759700"/>
                <a:gd name="connsiteY111" fmla="*/ 38100 h 8467067"/>
                <a:gd name="connsiteX112" fmla="*/ 7442200 w 7759700"/>
                <a:gd name="connsiteY112" fmla="*/ 266700 h 8467067"/>
                <a:gd name="connsiteX113" fmla="*/ 7061200 w 7759700"/>
                <a:gd name="connsiteY113" fmla="*/ 368300 h 8467067"/>
                <a:gd name="connsiteX114" fmla="*/ 6807200 w 7759700"/>
                <a:gd name="connsiteY114" fmla="*/ 584200 h 8467067"/>
                <a:gd name="connsiteX115" fmla="*/ 6540500 w 7759700"/>
                <a:gd name="connsiteY115" fmla="*/ 762000 h 8467067"/>
                <a:gd name="connsiteX116" fmla="*/ 6210300 w 7759700"/>
                <a:gd name="connsiteY116" fmla="*/ 965200 h 8467067"/>
                <a:gd name="connsiteX117" fmla="*/ 5778500 w 7759700"/>
                <a:gd name="connsiteY117" fmla="*/ 1155700 h 8467067"/>
                <a:gd name="connsiteX118" fmla="*/ 5829300 w 7759700"/>
                <a:gd name="connsiteY118" fmla="*/ 1244600 h 8467067"/>
                <a:gd name="connsiteX119" fmla="*/ 6096000 w 7759700"/>
                <a:gd name="connsiteY119" fmla="*/ 1117600 h 8467067"/>
                <a:gd name="connsiteX120" fmla="*/ 6083300 w 7759700"/>
                <a:gd name="connsiteY120" fmla="*/ 1168400 h 8467067"/>
                <a:gd name="connsiteX121" fmla="*/ 5905500 w 7759700"/>
                <a:gd name="connsiteY121" fmla="*/ 1282700 h 8467067"/>
                <a:gd name="connsiteX122" fmla="*/ 5905500 w 7759700"/>
                <a:gd name="connsiteY122" fmla="*/ 1371600 h 8467067"/>
                <a:gd name="connsiteX123" fmla="*/ 5892800 w 7759700"/>
                <a:gd name="connsiteY123" fmla="*/ 1473200 h 8467067"/>
                <a:gd name="connsiteX124" fmla="*/ 5753100 w 7759700"/>
                <a:gd name="connsiteY124" fmla="*/ 1498600 h 8467067"/>
                <a:gd name="connsiteX125" fmla="*/ 5816600 w 7759700"/>
                <a:gd name="connsiteY125" fmla="*/ 1320800 h 8467067"/>
                <a:gd name="connsiteX126" fmla="*/ 5702300 w 7759700"/>
                <a:gd name="connsiteY126" fmla="*/ 1219200 h 8467067"/>
                <a:gd name="connsiteX127" fmla="*/ 5448300 w 7759700"/>
                <a:gd name="connsiteY127" fmla="*/ 1295400 h 8467067"/>
                <a:gd name="connsiteX128" fmla="*/ 5422900 w 7759700"/>
                <a:gd name="connsiteY128" fmla="*/ 1397000 h 8467067"/>
                <a:gd name="connsiteX129" fmla="*/ 5651500 w 7759700"/>
                <a:gd name="connsiteY129" fmla="*/ 1460500 h 8467067"/>
                <a:gd name="connsiteX130" fmla="*/ 5562600 w 7759700"/>
                <a:gd name="connsiteY130" fmla="*/ 1524000 h 8467067"/>
                <a:gd name="connsiteX131" fmla="*/ 5283200 w 7759700"/>
                <a:gd name="connsiteY131" fmla="*/ 1460500 h 8467067"/>
                <a:gd name="connsiteX132" fmla="*/ 5168900 w 7759700"/>
                <a:gd name="connsiteY132" fmla="*/ 1574800 h 8467067"/>
                <a:gd name="connsiteX133" fmla="*/ 5270500 w 7759700"/>
                <a:gd name="connsiteY133" fmla="*/ 1778000 h 8467067"/>
                <a:gd name="connsiteX134" fmla="*/ 5511800 w 7759700"/>
                <a:gd name="connsiteY134" fmla="*/ 1790700 h 8467067"/>
                <a:gd name="connsiteX135" fmla="*/ 5689600 w 7759700"/>
                <a:gd name="connsiteY135" fmla="*/ 1574800 h 8467067"/>
                <a:gd name="connsiteX136" fmla="*/ 5600700 w 7759700"/>
                <a:gd name="connsiteY136" fmla="*/ 1549400 h 8467067"/>
                <a:gd name="connsiteX137" fmla="*/ 5664200 w 7759700"/>
                <a:gd name="connsiteY137" fmla="*/ 1473200 h 8467067"/>
                <a:gd name="connsiteX138" fmla="*/ 5753100 w 7759700"/>
                <a:gd name="connsiteY138" fmla="*/ 1549400 h 8467067"/>
                <a:gd name="connsiteX139" fmla="*/ 5892800 w 7759700"/>
                <a:gd name="connsiteY139" fmla="*/ 1524000 h 8467067"/>
                <a:gd name="connsiteX140" fmla="*/ 6096000 w 7759700"/>
                <a:gd name="connsiteY140" fmla="*/ 1498600 h 8467067"/>
                <a:gd name="connsiteX141" fmla="*/ 6324600 w 7759700"/>
                <a:gd name="connsiteY141" fmla="*/ 1257300 h 8467067"/>
                <a:gd name="connsiteX142" fmla="*/ 6515100 w 7759700"/>
                <a:gd name="connsiteY142" fmla="*/ 1130300 h 8467067"/>
                <a:gd name="connsiteX143" fmla="*/ 6692900 w 7759700"/>
                <a:gd name="connsiteY143" fmla="*/ 1104900 h 8467067"/>
                <a:gd name="connsiteX144" fmla="*/ 6502400 w 7759700"/>
                <a:gd name="connsiteY144" fmla="*/ 1181100 h 8467067"/>
                <a:gd name="connsiteX145" fmla="*/ 6438900 w 7759700"/>
                <a:gd name="connsiteY145" fmla="*/ 1308100 h 8467067"/>
                <a:gd name="connsiteX146" fmla="*/ 6286500 w 7759700"/>
                <a:gd name="connsiteY146" fmla="*/ 1409700 h 8467067"/>
                <a:gd name="connsiteX147" fmla="*/ 6108700 w 7759700"/>
                <a:gd name="connsiteY147" fmla="*/ 1587500 h 8467067"/>
                <a:gd name="connsiteX148" fmla="*/ 6096000 w 7759700"/>
                <a:gd name="connsiteY148" fmla="*/ 1676400 h 8467067"/>
                <a:gd name="connsiteX149" fmla="*/ 6235700 w 7759700"/>
                <a:gd name="connsiteY149" fmla="*/ 1651000 h 8467067"/>
                <a:gd name="connsiteX150" fmla="*/ 6362700 w 7759700"/>
                <a:gd name="connsiteY150" fmla="*/ 1714500 h 8467067"/>
                <a:gd name="connsiteX151" fmla="*/ 6464300 w 7759700"/>
                <a:gd name="connsiteY151" fmla="*/ 1905000 h 8467067"/>
                <a:gd name="connsiteX152" fmla="*/ 6477000 w 7759700"/>
                <a:gd name="connsiteY152" fmla="*/ 2133600 h 8467067"/>
                <a:gd name="connsiteX153" fmla="*/ 6388100 w 7759700"/>
                <a:gd name="connsiteY153" fmla="*/ 2260600 h 8467067"/>
                <a:gd name="connsiteX154" fmla="*/ 6362700 w 7759700"/>
                <a:gd name="connsiteY154" fmla="*/ 2019300 h 8467067"/>
                <a:gd name="connsiteX155" fmla="*/ 6299200 w 7759700"/>
                <a:gd name="connsiteY155" fmla="*/ 1828800 h 8467067"/>
                <a:gd name="connsiteX156" fmla="*/ 6146800 w 7759700"/>
                <a:gd name="connsiteY156" fmla="*/ 1790700 h 8467067"/>
                <a:gd name="connsiteX157" fmla="*/ 5981700 w 7759700"/>
                <a:gd name="connsiteY157" fmla="*/ 1803400 h 8467067"/>
                <a:gd name="connsiteX158" fmla="*/ 5905500 w 7759700"/>
                <a:gd name="connsiteY158" fmla="*/ 1765300 h 8467067"/>
                <a:gd name="connsiteX159" fmla="*/ 5575300 w 7759700"/>
                <a:gd name="connsiteY159" fmla="*/ 1905000 h 8467067"/>
                <a:gd name="connsiteX160" fmla="*/ 5626100 w 7759700"/>
                <a:gd name="connsiteY160" fmla="*/ 2044700 h 8467067"/>
                <a:gd name="connsiteX161" fmla="*/ 5664200 w 7759700"/>
                <a:gd name="connsiteY161" fmla="*/ 2032000 h 8467067"/>
                <a:gd name="connsiteX162" fmla="*/ 5842000 w 7759700"/>
                <a:gd name="connsiteY162" fmla="*/ 1943100 h 8467067"/>
                <a:gd name="connsiteX163" fmla="*/ 5867400 w 7759700"/>
                <a:gd name="connsiteY163" fmla="*/ 1968500 h 8467067"/>
                <a:gd name="connsiteX164" fmla="*/ 5753100 w 7759700"/>
                <a:gd name="connsiteY164" fmla="*/ 2070100 h 8467067"/>
                <a:gd name="connsiteX165" fmla="*/ 5803900 w 7759700"/>
                <a:gd name="connsiteY165" fmla="*/ 2146300 h 8467067"/>
                <a:gd name="connsiteX166" fmla="*/ 5969000 w 7759700"/>
                <a:gd name="connsiteY166" fmla="*/ 2133600 h 8467067"/>
                <a:gd name="connsiteX167" fmla="*/ 6007100 w 7759700"/>
                <a:gd name="connsiteY167" fmla="*/ 2222500 h 8467067"/>
                <a:gd name="connsiteX168" fmla="*/ 6197600 w 7759700"/>
                <a:gd name="connsiteY168" fmla="*/ 2184400 h 8467067"/>
                <a:gd name="connsiteX169" fmla="*/ 6159500 w 7759700"/>
                <a:gd name="connsiteY169" fmla="*/ 2336800 h 8467067"/>
                <a:gd name="connsiteX170" fmla="*/ 6096000 w 7759700"/>
                <a:gd name="connsiteY170" fmla="*/ 2374900 h 8467067"/>
                <a:gd name="connsiteX171" fmla="*/ 6070600 w 7759700"/>
                <a:gd name="connsiteY171" fmla="*/ 2298700 h 8467067"/>
                <a:gd name="connsiteX172" fmla="*/ 5600700 w 7759700"/>
                <a:gd name="connsiteY172" fmla="*/ 2247900 h 8467067"/>
                <a:gd name="connsiteX173" fmla="*/ 5715000 w 7759700"/>
                <a:gd name="connsiteY173" fmla="*/ 2413000 h 8467067"/>
                <a:gd name="connsiteX174" fmla="*/ 6337300 w 7759700"/>
                <a:gd name="connsiteY174" fmla="*/ 2413000 h 8467067"/>
                <a:gd name="connsiteX175" fmla="*/ 6985000 w 7759700"/>
                <a:gd name="connsiteY175" fmla="*/ 2667000 h 8467067"/>
                <a:gd name="connsiteX176" fmla="*/ 6413500 w 7759700"/>
                <a:gd name="connsiteY176" fmla="*/ 2514600 h 8467067"/>
                <a:gd name="connsiteX177" fmla="*/ 6248400 w 7759700"/>
                <a:gd name="connsiteY177" fmla="*/ 2527300 h 8467067"/>
                <a:gd name="connsiteX178" fmla="*/ 6375400 w 7759700"/>
                <a:gd name="connsiteY178" fmla="*/ 2616200 h 8467067"/>
                <a:gd name="connsiteX179" fmla="*/ 6350000 w 7759700"/>
                <a:gd name="connsiteY179" fmla="*/ 2717800 h 8467067"/>
                <a:gd name="connsiteX180" fmla="*/ 6032500 w 7759700"/>
                <a:gd name="connsiteY180" fmla="*/ 2552700 h 8467067"/>
                <a:gd name="connsiteX181" fmla="*/ 6070600 w 7759700"/>
                <a:gd name="connsiteY181" fmla="*/ 2794000 h 8467067"/>
                <a:gd name="connsiteX182" fmla="*/ 6273800 w 7759700"/>
                <a:gd name="connsiteY182" fmla="*/ 2844800 h 8467067"/>
                <a:gd name="connsiteX183" fmla="*/ 6540500 w 7759700"/>
                <a:gd name="connsiteY183" fmla="*/ 2844800 h 8467067"/>
                <a:gd name="connsiteX184" fmla="*/ 6629400 w 7759700"/>
                <a:gd name="connsiteY184" fmla="*/ 2857500 h 8467067"/>
                <a:gd name="connsiteX185" fmla="*/ 6591300 w 7759700"/>
                <a:gd name="connsiteY185" fmla="*/ 2933700 h 8467067"/>
                <a:gd name="connsiteX186" fmla="*/ 6426200 w 7759700"/>
                <a:gd name="connsiteY186" fmla="*/ 2984500 h 8467067"/>
                <a:gd name="connsiteX187" fmla="*/ 6489700 w 7759700"/>
                <a:gd name="connsiteY187" fmla="*/ 3111500 h 8467067"/>
                <a:gd name="connsiteX188" fmla="*/ 6451600 w 7759700"/>
                <a:gd name="connsiteY188" fmla="*/ 3238500 h 8467067"/>
                <a:gd name="connsiteX189" fmla="*/ 6540500 w 7759700"/>
                <a:gd name="connsiteY189" fmla="*/ 3302000 h 8467067"/>
                <a:gd name="connsiteX190" fmla="*/ 6464300 w 7759700"/>
                <a:gd name="connsiteY190" fmla="*/ 3327400 h 8467067"/>
                <a:gd name="connsiteX191" fmla="*/ 6362700 w 7759700"/>
                <a:gd name="connsiteY191" fmla="*/ 3289300 h 8467067"/>
                <a:gd name="connsiteX192" fmla="*/ 6324600 w 7759700"/>
                <a:gd name="connsiteY192" fmla="*/ 2984500 h 8467067"/>
                <a:gd name="connsiteX193" fmla="*/ 6070600 w 7759700"/>
                <a:gd name="connsiteY193" fmla="*/ 2908300 h 8467067"/>
                <a:gd name="connsiteX194" fmla="*/ 6146800 w 7759700"/>
                <a:gd name="connsiteY194" fmla="*/ 3251200 h 8467067"/>
                <a:gd name="connsiteX195" fmla="*/ 5969000 w 7759700"/>
                <a:gd name="connsiteY195" fmla="*/ 3263900 h 8467067"/>
                <a:gd name="connsiteX196" fmla="*/ 5892800 w 7759700"/>
                <a:gd name="connsiteY196" fmla="*/ 2781300 h 8467067"/>
                <a:gd name="connsiteX197" fmla="*/ 5689600 w 7759700"/>
                <a:gd name="connsiteY197" fmla="*/ 2679700 h 8467067"/>
                <a:gd name="connsiteX198" fmla="*/ 5791200 w 7759700"/>
                <a:gd name="connsiteY198" fmla="*/ 3441700 h 8467067"/>
                <a:gd name="connsiteX199" fmla="*/ 6070600 w 7759700"/>
                <a:gd name="connsiteY199" fmla="*/ 3429000 h 8467067"/>
                <a:gd name="connsiteX200" fmla="*/ 6388100 w 7759700"/>
                <a:gd name="connsiteY200" fmla="*/ 3479800 h 8467067"/>
                <a:gd name="connsiteX201" fmla="*/ 6324600 w 7759700"/>
                <a:gd name="connsiteY201" fmla="*/ 3606800 h 8467067"/>
                <a:gd name="connsiteX202" fmla="*/ 6159500 w 7759700"/>
                <a:gd name="connsiteY202" fmla="*/ 3581400 h 8467067"/>
                <a:gd name="connsiteX203" fmla="*/ 6007100 w 7759700"/>
                <a:gd name="connsiteY203" fmla="*/ 3886200 h 8467067"/>
                <a:gd name="connsiteX204" fmla="*/ 5829300 w 7759700"/>
                <a:gd name="connsiteY204" fmla="*/ 3822700 h 8467067"/>
                <a:gd name="connsiteX205" fmla="*/ 5905500 w 7759700"/>
                <a:gd name="connsiteY205" fmla="*/ 3657600 h 8467067"/>
                <a:gd name="connsiteX206" fmla="*/ 5791200 w 7759700"/>
                <a:gd name="connsiteY206" fmla="*/ 3568700 h 8467067"/>
                <a:gd name="connsiteX207" fmla="*/ 5600700 w 7759700"/>
                <a:gd name="connsiteY207" fmla="*/ 3898900 h 8467067"/>
                <a:gd name="connsiteX208" fmla="*/ 5727700 w 7759700"/>
                <a:gd name="connsiteY208" fmla="*/ 4000500 h 8467067"/>
                <a:gd name="connsiteX209" fmla="*/ 5994400 w 7759700"/>
                <a:gd name="connsiteY209" fmla="*/ 4165600 h 8467067"/>
                <a:gd name="connsiteX210" fmla="*/ 5943600 w 7759700"/>
                <a:gd name="connsiteY210" fmla="*/ 4241800 h 8467067"/>
                <a:gd name="connsiteX211" fmla="*/ 5829300 w 7759700"/>
                <a:gd name="connsiteY211" fmla="*/ 4203700 h 8467067"/>
                <a:gd name="connsiteX212" fmla="*/ 5676900 w 7759700"/>
                <a:gd name="connsiteY212" fmla="*/ 4305300 h 8467067"/>
                <a:gd name="connsiteX213" fmla="*/ 5613400 w 7759700"/>
                <a:gd name="connsiteY213" fmla="*/ 4267200 h 8467067"/>
                <a:gd name="connsiteX214" fmla="*/ 5664200 w 7759700"/>
                <a:gd name="connsiteY214" fmla="*/ 4114800 h 8467067"/>
                <a:gd name="connsiteX215" fmla="*/ 5537200 w 7759700"/>
                <a:gd name="connsiteY215" fmla="*/ 4000500 h 8467067"/>
                <a:gd name="connsiteX216" fmla="*/ 5461000 w 7759700"/>
                <a:gd name="connsiteY216" fmla="*/ 4178300 h 8467067"/>
                <a:gd name="connsiteX217" fmla="*/ 5613400 w 7759700"/>
                <a:gd name="connsiteY217" fmla="*/ 4356100 h 8467067"/>
                <a:gd name="connsiteX218" fmla="*/ 5448300 w 7759700"/>
                <a:gd name="connsiteY218" fmla="*/ 4483100 h 8467067"/>
                <a:gd name="connsiteX219" fmla="*/ 5346700 w 7759700"/>
                <a:gd name="connsiteY219" fmla="*/ 4406900 h 8467067"/>
                <a:gd name="connsiteX220" fmla="*/ 5410200 w 7759700"/>
                <a:gd name="connsiteY220" fmla="*/ 4305300 h 8467067"/>
                <a:gd name="connsiteX221" fmla="*/ 5295900 w 7759700"/>
                <a:gd name="connsiteY221" fmla="*/ 4013200 h 8467067"/>
                <a:gd name="connsiteX222" fmla="*/ 5080000 w 7759700"/>
                <a:gd name="connsiteY222" fmla="*/ 4305300 h 8467067"/>
                <a:gd name="connsiteX223" fmla="*/ 5410200 w 7759700"/>
                <a:gd name="connsiteY223" fmla="*/ 4559300 h 8467067"/>
                <a:gd name="connsiteX224" fmla="*/ 5334000 w 7759700"/>
                <a:gd name="connsiteY224" fmla="*/ 4610100 h 8467067"/>
                <a:gd name="connsiteX225" fmla="*/ 5194300 w 7759700"/>
                <a:gd name="connsiteY225" fmla="*/ 4495800 h 8467067"/>
                <a:gd name="connsiteX226" fmla="*/ 5143500 w 7759700"/>
                <a:gd name="connsiteY226" fmla="*/ 4660900 h 8467067"/>
                <a:gd name="connsiteX227" fmla="*/ 5156200 w 7759700"/>
                <a:gd name="connsiteY227" fmla="*/ 4800600 h 8467067"/>
                <a:gd name="connsiteX228" fmla="*/ 5232400 w 7759700"/>
                <a:gd name="connsiteY228" fmla="*/ 4914900 h 8467067"/>
                <a:gd name="connsiteX229" fmla="*/ 5219700 w 7759700"/>
                <a:gd name="connsiteY229" fmla="*/ 5105400 h 8467067"/>
                <a:gd name="connsiteX230" fmla="*/ 5092700 w 7759700"/>
                <a:gd name="connsiteY230" fmla="*/ 5016500 h 8467067"/>
                <a:gd name="connsiteX231" fmla="*/ 5029200 w 7759700"/>
                <a:gd name="connsiteY231" fmla="*/ 5054600 h 8467067"/>
                <a:gd name="connsiteX232" fmla="*/ 5130800 w 7759700"/>
                <a:gd name="connsiteY232" fmla="*/ 5194300 h 8467067"/>
                <a:gd name="connsiteX233" fmla="*/ 5041900 w 7759700"/>
                <a:gd name="connsiteY233" fmla="*/ 5232400 h 8467067"/>
                <a:gd name="connsiteX234" fmla="*/ 4914900 w 7759700"/>
                <a:gd name="connsiteY234" fmla="*/ 5041900 h 8467067"/>
                <a:gd name="connsiteX235" fmla="*/ 4826000 w 7759700"/>
                <a:gd name="connsiteY235" fmla="*/ 5295900 h 8467067"/>
                <a:gd name="connsiteX236" fmla="*/ 4953000 w 7759700"/>
                <a:gd name="connsiteY236" fmla="*/ 5410200 h 8467067"/>
                <a:gd name="connsiteX237" fmla="*/ 4813300 w 7759700"/>
                <a:gd name="connsiteY237" fmla="*/ 5651500 h 8467067"/>
                <a:gd name="connsiteX238" fmla="*/ 4673600 w 7759700"/>
                <a:gd name="connsiteY238" fmla="*/ 5626100 h 8467067"/>
                <a:gd name="connsiteX239" fmla="*/ 4775200 w 7759700"/>
                <a:gd name="connsiteY239" fmla="*/ 5461000 h 8467067"/>
                <a:gd name="connsiteX240" fmla="*/ 4686300 w 7759700"/>
                <a:gd name="connsiteY240" fmla="*/ 5308600 h 8467067"/>
                <a:gd name="connsiteX241" fmla="*/ 4470400 w 7759700"/>
                <a:gd name="connsiteY241" fmla="*/ 5613400 h 8467067"/>
                <a:gd name="connsiteX242" fmla="*/ 4610100 w 7759700"/>
                <a:gd name="connsiteY242" fmla="*/ 5727700 h 8467067"/>
                <a:gd name="connsiteX243" fmla="*/ 4521200 w 7759700"/>
                <a:gd name="connsiteY243" fmla="*/ 5930900 h 8467067"/>
                <a:gd name="connsiteX244" fmla="*/ 4419600 w 7759700"/>
                <a:gd name="connsiteY244" fmla="*/ 5854700 h 8467067"/>
                <a:gd name="connsiteX245" fmla="*/ 4343400 w 7759700"/>
                <a:gd name="connsiteY245" fmla="*/ 5943600 h 8467067"/>
                <a:gd name="connsiteX246" fmla="*/ 4381500 w 7759700"/>
                <a:gd name="connsiteY246" fmla="*/ 5981700 h 8467067"/>
                <a:gd name="connsiteX247" fmla="*/ 4419600 w 7759700"/>
                <a:gd name="connsiteY247" fmla="*/ 5969000 h 8467067"/>
                <a:gd name="connsiteX248" fmla="*/ 4445000 w 7759700"/>
                <a:gd name="connsiteY248" fmla="*/ 6019800 h 8467067"/>
                <a:gd name="connsiteX249" fmla="*/ 4381500 w 7759700"/>
                <a:gd name="connsiteY249" fmla="*/ 6096000 h 8467067"/>
                <a:gd name="connsiteX250" fmla="*/ 4330700 w 7759700"/>
                <a:gd name="connsiteY250" fmla="*/ 6083300 h 8467067"/>
                <a:gd name="connsiteX251" fmla="*/ 4368800 w 7759700"/>
                <a:gd name="connsiteY251" fmla="*/ 6032500 h 8467067"/>
                <a:gd name="connsiteX252" fmla="*/ 4318000 w 7759700"/>
                <a:gd name="connsiteY252" fmla="*/ 5994400 h 8467067"/>
                <a:gd name="connsiteX253" fmla="*/ 4216400 w 7759700"/>
                <a:gd name="connsiteY253" fmla="*/ 6096000 h 8467067"/>
                <a:gd name="connsiteX254" fmla="*/ 4318000 w 7759700"/>
                <a:gd name="connsiteY254" fmla="*/ 6159500 h 8467067"/>
                <a:gd name="connsiteX255" fmla="*/ 4140200 w 7759700"/>
                <a:gd name="connsiteY255" fmla="*/ 6235700 h 8467067"/>
                <a:gd name="connsiteX256" fmla="*/ 4038600 w 7759700"/>
                <a:gd name="connsiteY256" fmla="*/ 6235700 h 8467067"/>
                <a:gd name="connsiteX257" fmla="*/ 3949700 w 7759700"/>
                <a:gd name="connsiteY257" fmla="*/ 6299200 h 8467067"/>
                <a:gd name="connsiteX258" fmla="*/ 3289300 w 7759700"/>
                <a:gd name="connsiteY258" fmla="*/ 5715000 h 8467067"/>
                <a:gd name="connsiteX259" fmla="*/ 3213100 w 7759700"/>
                <a:gd name="connsiteY259" fmla="*/ 5715000 h 8467067"/>
                <a:gd name="connsiteX260" fmla="*/ 2895600 w 7759700"/>
                <a:gd name="connsiteY260" fmla="*/ 5969000 h 8467067"/>
                <a:gd name="connsiteX261" fmla="*/ 2870200 w 7759700"/>
                <a:gd name="connsiteY261" fmla="*/ 5930900 h 8467067"/>
                <a:gd name="connsiteX262" fmla="*/ 3213100 w 7759700"/>
                <a:gd name="connsiteY262" fmla="*/ 5664200 h 8467067"/>
                <a:gd name="connsiteX263" fmla="*/ 3048000 w 7759700"/>
                <a:gd name="connsiteY263" fmla="*/ 5511800 h 8467067"/>
                <a:gd name="connsiteX264" fmla="*/ 2400300 w 7759700"/>
                <a:gd name="connsiteY264" fmla="*/ 6019800 h 8467067"/>
                <a:gd name="connsiteX265" fmla="*/ 2489200 w 7759700"/>
                <a:gd name="connsiteY265" fmla="*/ 6096000 h 8467067"/>
                <a:gd name="connsiteX266" fmla="*/ 2692400 w 7759700"/>
                <a:gd name="connsiteY266" fmla="*/ 5943600 h 8467067"/>
                <a:gd name="connsiteX267" fmla="*/ 2743200 w 7759700"/>
                <a:gd name="connsiteY267" fmla="*/ 6007100 h 8467067"/>
                <a:gd name="connsiteX268" fmla="*/ 2832100 w 7759700"/>
                <a:gd name="connsiteY268" fmla="*/ 5969000 h 8467067"/>
                <a:gd name="connsiteX269" fmla="*/ 2857500 w 7759700"/>
                <a:gd name="connsiteY269" fmla="*/ 6007100 h 8467067"/>
                <a:gd name="connsiteX270" fmla="*/ 2679700 w 7759700"/>
                <a:gd name="connsiteY270" fmla="*/ 6146800 h 8467067"/>
                <a:gd name="connsiteX271" fmla="*/ 2819400 w 7759700"/>
                <a:gd name="connsiteY271" fmla="*/ 6311900 h 8467067"/>
                <a:gd name="connsiteX272" fmla="*/ 3397250 w 7759700"/>
                <a:gd name="connsiteY272" fmla="*/ 5848350 h 8467067"/>
                <a:gd name="connsiteX273" fmla="*/ 3956050 w 7759700"/>
                <a:gd name="connsiteY273" fmla="*/ 6330950 h 8467067"/>
                <a:gd name="connsiteX274" fmla="*/ 3905250 w 7759700"/>
                <a:gd name="connsiteY274" fmla="*/ 6445250 h 8467067"/>
                <a:gd name="connsiteX275" fmla="*/ 3387725 w 7759700"/>
                <a:gd name="connsiteY275" fmla="*/ 6985000 h 8467067"/>
                <a:gd name="connsiteX276" fmla="*/ 3298825 w 7759700"/>
                <a:gd name="connsiteY276" fmla="*/ 6978649 h 8467067"/>
                <a:gd name="connsiteX277" fmla="*/ 3130550 w 7759700"/>
                <a:gd name="connsiteY277" fmla="*/ 7127874 h 8467067"/>
                <a:gd name="connsiteX278" fmla="*/ 2921000 w 7759700"/>
                <a:gd name="connsiteY278" fmla="*/ 7372349 h 8467067"/>
                <a:gd name="connsiteX279" fmla="*/ 2682875 w 7759700"/>
                <a:gd name="connsiteY279" fmla="*/ 7670799 h 8467067"/>
                <a:gd name="connsiteX280" fmla="*/ 2428875 w 7759700"/>
                <a:gd name="connsiteY280" fmla="*/ 7740648 h 8467067"/>
                <a:gd name="connsiteX281" fmla="*/ 2225675 w 7759700"/>
                <a:gd name="connsiteY281" fmla="*/ 7845423 h 8467067"/>
                <a:gd name="connsiteX282" fmla="*/ 1930400 w 7759700"/>
                <a:gd name="connsiteY282" fmla="*/ 7848597 h 8467067"/>
                <a:gd name="connsiteX283" fmla="*/ 1590675 w 7759700"/>
                <a:gd name="connsiteY283" fmla="*/ 7950196 h 8467067"/>
                <a:gd name="connsiteX284" fmla="*/ 1393825 w 7759700"/>
                <a:gd name="connsiteY284" fmla="*/ 8210546 h 8467067"/>
                <a:gd name="connsiteX285" fmla="*/ 1196975 w 7759700"/>
                <a:gd name="connsiteY285" fmla="*/ 8166095 h 8467067"/>
                <a:gd name="connsiteX286" fmla="*/ 1216025 w 7759700"/>
                <a:gd name="connsiteY286" fmla="*/ 8124820 h 8467067"/>
                <a:gd name="connsiteX287" fmla="*/ 1193800 w 7759700"/>
                <a:gd name="connsiteY287" fmla="*/ 8058145 h 8467067"/>
                <a:gd name="connsiteX288" fmla="*/ 987425 w 7759700"/>
                <a:gd name="connsiteY288" fmla="*/ 8134345 h 8467067"/>
                <a:gd name="connsiteX289" fmla="*/ 733425 w 7759700"/>
                <a:gd name="connsiteY289" fmla="*/ 8188320 h 8467067"/>
                <a:gd name="connsiteX290" fmla="*/ 431800 w 7759700"/>
                <a:gd name="connsiteY290" fmla="*/ 8448670 h 8467067"/>
                <a:gd name="connsiteX291" fmla="*/ 425450 w 7759700"/>
                <a:gd name="connsiteY291" fmla="*/ 8445495 h 8467067"/>
                <a:gd name="connsiteX0" fmla="*/ 0 w 7759700"/>
                <a:gd name="connsiteY0" fmla="*/ 2133600 h 8462895"/>
                <a:gd name="connsiteX1" fmla="*/ 279400 w 7759700"/>
                <a:gd name="connsiteY1" fmla="*/ 2070100 h 8462895"/>
                <a:gd name="connsiteX2" fmla="*/ 317500 w 7759700"/>
                <a:gd name="connsiteY2" fmla="*/ 2032000 h 8462895"/>
                <a:gd name="connsiteX3" fmla="*/ 711200 w 7759700"/>
                <a:gd name="connsiteY3" fmla="*/ 1943100 h 8462895"/>
                <a:gd name="connsiteX4" fmla="*/ 850900 w 7759700"/>
                <a:gd name="connsiteY4" fmla="*/ 1828800 h 8462895"/>
                <a:gd name="connsiteX5" fmla="*/ 1257300 w 7759700"/>
                <a:gd name="connsiteY5" fmla="*/ 1854200 h 8462895"/>
                <a:gd name="connsiteX6" fmla="*/ 1511300 w 7759700"/>
                <a:gd name="connsiteY6" fmla="*/ 1714500 h 8462895"/>
                <a:gd name="connsiteX7" fmla="*/ 1511300 w 7759700"/>
                <a:gd name="connsiteY7" fmla="*/ 1714500 h 8462895"/>
                <a:gd name="connsiteX8" fmla="*/ 1676400 w 7759700"/>
                <a:gd name="connsiteY8" fmla="*/ 1701800 h 8462895"/>
                <a:gd name="connsiteX9" fmla="*/ 2006600 w 7759700"/>
                <a:gd name="connsiteY9" fmla="*/ 1651000 h 8462895"/>
                <a:gd name="connsiteX10" fmla="*/ 2095500 w 7759700"/>
                <a:gd name="connsiteY10" fmla="*/ 1612900 h 8462895"/>
                <a:gd name="connsiteX11" fmla="*/ 2095500 w 7759700"/>
                <a:gd name="connsiteY11" fmla="*/ 1562100 h 8462895"/>
                <a:gd name="connsiteX12" fmla="*/ 2057400 w 7759700"/>
                <a:gd name="connsiteY12" fmla="*/ 1562100 h 8462895"/>
                <a:gd name="connsiteX13" fmla="*/ 1993900 w 7759700"/>
                <a:gd name="connsiteY13" fmla="*/ 1435100 h 8462895"/>
                <a:gd name="connsiteX14" fmla="*/ 2133600 w 7759700"/>
                <a:gd name="connsiteY14" fmla="*/ 1333500 h 8462895"/>
                <a:gd name="connsiteX15" fmla="*/ 2070100 w 7759700"/>
                <a:gd name="connsiteY15" fmla="*/ 1320800 h 8462895"/>
                <a:gd name="connsiteX16" fmla="*/ 1981200 w 7759700"/>
                <a:gd name="connsiteY16" fmla="*/ 1320800 h 8462895"/>
                <a:gd name="connsiteX17" fmla="*/ 1968500 w 7759700"/>
                <a:gd name="connsiteY17" fmla="*/ 1244600 h 8462895"/>
                <a:gd name="connsiteX18" fmla="*/ 2120900 w 7759700"/>
                <a:gd name="connsiteY18" fmla="*/ 1244600 h 8462895"/>
                <a:gd name="connsiteX19" fmla="*/ 2171700 w 7759700"/>
                <a:gd name="connsiteY19" fmla="*/ 1219200 h 8462895"/>
                <a:gd name="connsiteX20" fmla="*/ 2108200 w 7759700"/>
                <a:gd name="connsiteY20" fmla="*/ 1130300 h 8462895"/>
                <a:gd name="connsiteX21" fmla="*/ 2120900 w 7759700"/>
                <a:gd name="connsiteY21" fmla="*/ 1066800 h 8462895"/>
                <a:gd name="connsiteX22" fmla="*/ 2222500 w 7759700"/>
                <a:gd name="connsiteY22" fmla="*/ 1016000 h 8462895"/>
                <a:gd name="connsiteX23" fmla="*/ 2362200 w 7759700"/>
                <a:gd name="connsiteY23" fmla="*/ 1066800 h 8462895"/>
                <a:gd name="connsiteX24" fmla="*/ 2400300 w 7759700"/>
                <a:gd name="connsiteY24" fmla="*/ 1117600 h 8462895"/>
                <a:gd name="connsiteX25" fmla="*/ 2362200 w 7759700"/>
                <a:gd name="connsiteY25" fmla="*/ 1193800 h 8462895"/>
                <a:gd name="connsiteX26" fmla="*/ 2362200 w 7759700"/>
                <a:gd name="connsiteY26" fmla="*/ 1447800 h 8462895"/>
                <a:gd name="connsiteX27" fmla="*/ 2628900 w 7759700"/>
                <a:gd name="connsiteY27" fmla="*/ 1676400 h 8462895"/>
                <a:gd name="connsiteX28" fmla="*/ 3073400 w 7759700"/>
                <a:gd name="connsiteY28" fmla="*/ 1638300 h 8462895"/>
                <a:gd name="connsiteX29" fmla="*/ 2971800 w 7759700"/>
                <a:gd name="connsiteY29" fmla="*/ 1435100 h 8462895"/>
                <a:gd name="connsiteX30" fmla="*/ 2806700 w 7759700"/>
                <a:gd name="connsiteY30" fmla="*/ 1485900 h 8462895"/>
                <a:gd name="connsiteX31" fmla="*/ 2768600 w 7759700"/>
                <a:gd name="connsiteY31" fmla="*/ 1435100 h 8462895"/>
                <a:gd name="connsiteX32" fmla="*/ 2933700 w 7759700"/>
                <a:gd name="connsiteY32" fmla="*/ 1384300 h 8462895"/>
                <a:gd name="connsiteX33" fmla="*/ 2870200 w 7759700"/>
                <a:gd name="connsiteY33" fmla="*/ 1270000 h 8462895"/>
                <a:gd name="connsiteX34" fmla="*/ 2730500 w 7759700"/>
                <a:gd name="connsiteY34" fmla="*/ 1320800 h 8462895"/>
                <a:gd name="connsiteX35" fmla="*/ 2705100 w 7759700"/>
                <a:gd name="connsiteY35" fmla="*/ 1270000 h 8462895"/>
                <a:gd name="connsiteX36" fmla="*/ 2832100 w 7759700"/>
                <a:gd name="connsiteY36" fmla="*/ 1219200 h 8462895"/>
                <a:gd name="connsiteX37" fmla="*/ 2781300 w 7759700"/>
                <a:gd name="connsiteY37" fmla="*/ 1155700 h 8462895"/>
                <a:gd name="connsiteX38" fmla="*/ 2641600 w 7759700"/>
                <a:gd name="connsiteY38" fmla="*/ 1181100 h 8462895"/>
                <a:gd name="connsiteX39" fmla="*/ 2641600 w 7759700"/>
                <a:gd name="connsiteY39" fmla="*/ 1155700 h 8462895"/>
                <a:gd name="connsiteX40" fmla="*/ 2768600 w 7759700"/>
                <a:gd name="connsiteY40" fmla="*/ 1092200 h 8462895"/>
                <a:gd name="connsiteX41" fmla="*/ 2692400 w 7759700"/>
                <a:gd name="connsiteY41" fmla="*/ 1003300 h 8462895"/>
                <a:gd name="connsiteX42" fmla="*/ 2514600 w 7759700"/>
                <a:gd name="connsiteY42" fmla="*/ 1041400 h 8462895"/>
                <a:gd name="connsiteX43" fmla="*/ 2514600 w 7759700"/>
                <a:gd name="connsiteY43" fmla="*/ 1104900 h 8462895"/>
                <a:gd name="connsiteX44" fmla="*/ 2463800 w 7759700"/>
                <a:gd name="connsiteY44" fmla="*/ 1104900 h 8462895"/>
                <a:gd name="connsiteX45" fmla="*/ 2336800 w 7759700"/>
                <a:gd name="connsiteY45" fmla="*/ 1028700 h 8462895"/>
                <a:gd name="connsiteX46" fmla="*/ 2400300 w 7759700"/>
                <a:gd name="connsiteY46" fmla="*/ 952500 h 8462895"/>
                <a:gd name="connsiteX47" fmla="*/ 2463800 w 7759700"/>
                <a:gd name="connsiteY47" fmla="*/ 965200 h 8462895"/>
                <a:gd name="connsiteX48" fmla="*/ 2616200 w 7759700"/>
                <a:gd name="connsiteY48" fmla="*/ 876300 h 8462895"/>
                <a:gd name="connsiteX49" fmla="*/ 2590800 w 7759700"/>
                <a:gd name="connsiteY49" fmla="*/ 812800 h 8462895"/>
                <a:gd name="connsiteX50" fmla="*/ 2654300 w 7759700"/>
                <a:gd name="connsiteY50" fmla="*/ 787400 h 8462895"/>
                <a:gd name="connsiteX51" fmla="*/ 2692400 w 7759700"/>
                <a:gd name="connsiteY51" fmla="*/ 812800 h 8462895"/>
                <a:gd name="connsiteX52" fmla="*/ 2933700 w 7759700"/>
                <a:gd name="connsiteY52" fmla="*/ 812800 h 8462895"/>
                <a:gd name="connsiteX53" fmla="*/ 2908300 w 7759700"/>
                <a:gd name="connsiteY53" fmla="*/ 749300 h 8462895"/>
                <a:gd name="connsiteX54" fmla="*/ 2959100 w 7759700"/>
                <a:gd name="connsiteY54" fmla="*/ 660400 h 8462895"/>
                <a:gd name="connsiteX55" fmla="*/ 3048000 w 7759700"/>
                <a:gd name="connsiteY55" fmla="*/ 660400 h 8462895"/>
                <a:gd name="connsiteX56" fmla="*/ 3302000 w 7759700"/>
                <a:gd name="connsiteY56" fmla="*/ 635000 h 8462895"/>
                <a:gd name="connsiteX57" fmla="*/ 3454400 w 7759700"/>
                <a:gd name="connsiteY57" fmla="*/ 622300 h 8462895"/>
                <a:gd name="connsiteX58" fmla="*/ 3454400 w 7759700"/>
                <a:gd name="connsiteY58" fmla="*/ 622300 h 8462895"/>
                <a:gd name="connsiteX59" fmla="*/ 3454400 w 7759700"/>
                <a:gd name="connsiteY59" fmla="*/ 546100 h 8462895"/>
                <a:gd name="connsiteX60" fmla="*/ 3530600 w 7759700"/>
                <a:gd name="connsiteY60" fmla="*/ 546100 h 8462895"/>
                <a:gd name="connsiteX61" fmla="*/ 3517900 w 7759700"/>
                <a:gd name="connsiteY61" fmla="*/ 711200 h 8462895"/>
                <a:gd name="connsiteX62" fmla="*/ 3365500 w 7759700"/>
                <a:gd name="connsiteY62" fmla="*/ 723900 h 8462895"/>
                <a:gd name="connsiteX63" fmla="*/ 3187700 w 7759700"/>
                <a:gd name="connsiteY63" fmla="*/ 800100 h 8462895"/>
                <a:gd name="connsiteX64" fmla="*/ 3213100 w 7759700"/>
                <a:gd name="connsiteY64" fmla="*/ 1092200 h 8462895"/>
                <a:gd name="connsiteX65" fmla="*/ 3822700 w 7759700"/>
                <a:gd name="connsiteY65" fmla="*/ 1041400 h 8462895"/>
                <a:gd name="connsiteX66" fmla="*/ 3797300 w 7759700"/>
                <a:gd name="connsiteY66" fmla="*/ 901700 h 8462895"/>
                <a:gd name="connsiteX67" fmla="*/ 3657600 w 7759700"/>
                <a:gd name="connsiteY67" fmla="*/ 876300 h 8462895"/>
                <a:gd name="connsiteX68" fmla="*/ 3644900 w 7759700"/>
                <a:gd name="connsiteY68" fmla="*/ 838200 h 8462895"/>
                <a:gd name="connsiteX69" fmla="*/ 3797300 w 7759700"/>
                <a:gd name="connsiteY69" fmla="*/ 863600 h 8462895"/>
                <a:gd name="connsiteX70" fmla="*/ 3797300 w 7759700"/>
                <a:gd name="connsiteY70" fmla="*/ 749300 h 8462895"/>
                <a:gd name="connsiteX71" fmla="*/ 3568700 w 7759700"/>
                <a:gd name="connsiteY71" fmla="*/ 698500 h 8462895"/>
                <a:gd name="connsiteX72" fmla="*/ 3581400 w 7759700"/>
                <a:gd name="connsiteY72" fmla="*/ 609600 h 8462895"/>
                <a:gd name="connsiteX73" fmla="*/ 3759200 w 7759700"/>
                <a:gd name="connsiteY73" fmla="*/ 571500 h 8462895"/>
                <a:gd name="connsiteX74" fmla="*/ 3759200 w 7759700"/>
                <a:gd name="connsiteY74" fmla="*/ 444500 h 8462895"/>
                <a:gd name="connsiteX75" fmla="*/ 3733800 w 7759700"/>
                <a:gd name="connsiteY75" fmla="*/ 419100 h 8462895"/>
                <a:gd name="connsiteX76" fmla="*/ 3848100 w 7759700"/>
                <a:gd name="connsiteY76" fmla="*/ 355600 h 8462895"/>
                <a:gd name="connsiteX77" fmla="*/ 3860800 w 7759700"/>
                <a:gd name="connsiteY77" fmla="*/ 571500 h 8462895"/>
                <a:gd name="connsiteX78" fmla="*/ 4343400 w 7759700"/>
                <a:gd name="connsiteY78" fmla="*/ 571500 h 8462895"/>
                <a:gd name="connsiteX79" fmla="*/ 4330700 w 7759700"/>
                <a:gd name="connsiteY79" fmla="*/ 330200 h 8462895"/>
                <a:gd name="connsiteX80" fmla="*/ 4394200 w 7759700"/>
                <a:gd name="connsiteY80" fmla="*/ 330200 h 8462895"/>
                <a:gd name="connsiteX81" fmla="*/ 4419600 w 7759700"/>
                <a:gd name="connsiteY81" fmla="*/ 457200 h 8462895"/>
                <a:gd name="connsiteX82" fmla="*/ 4584700 w 7759700"/>
                <a:gd name="connsiteY82" fmla="*/ 444500 h 8462895"/>
                <a:gd name="connsiteX83" fmla="*/ 4686300 w 7759700"/>
                <a:gd name="connsiteY83" fmla="*/ 342900 h 8462895"/>
                <a:gd name="connsiteX84" fmla="*/ 4711700 w 7759700"/>
                <a:gd name="connsiteY84" fmla="*/ 647700 h 8462895"/>
                <a:gd name="connsiteX85" fmla="*/ 4864100 w 7759700"/>
                <a:gd name="connsiteY85" fmla="*/ 469900 h 8462895"/>
                <a:gd name="connsiteX86" fmla="*/ 5067300 w 7759700"/>
                <a:gd name="connsiteY86" fmla="*/ 596900 h 8462895"/>
                <a:gd name="connsiteX87" fmla="*/ 4876800 w 7759700"/>
                <a:gd name="connsiteY87" fmla="*/ 723900 h 8462895"/>
                <a:gd name="connsiteX88" fmla="*/ 5016500 w 7759700"/>
                <a:gd name="connsiteY88" fmla="*/ 889000 h 8462895"/>
                <a:gd name="connsiteX89" fmla="*/ 5156200 w 7759700"/>
                <a:gd name="connsiteY89" fmla="*/ 736600 h 8462895"/>
                <a:gd name="connsiteX90" fmla="*/ 5168900 w 7759700"/>
                <a:gd name="connsiteY90" fmla="*/ 762000 h 8462895"/>
                <a:gd name="connsiteX91" fmla="*/ 5105400 w 7759700"/>
                <a:gd name="connsiteY91" fmla="*/ 1016000 h 8462895"/>
                <a:gd name="connsiteX92" fmla="*/ 5181600 w 7759700"/>
                <a:gd name="connsiteY92" fmla="*/ 1054100 h 8462895"/>
                <a:gd name="connsiteX93" fmla="*/ 5181600 w 7759700"/>
                <a:gd name="connsiteY93" fmla="*/ 1054100 h 8462895"/>
                <a:gd name="connsiteX94" fmla="*/ 5257800 w 7759700"/>
                <a:gd name="connsiteY94" fmla="*/ 800100 h 8462895"/>
                <a:gd name="connsiteX95" fmla="*/ 5448300 w 7759700"/>
                <a:gd name="connsiteY95" fmla="*/ 825500 h 8462895"/>
                <a:gd name="connsiteX96" fmla="*/ 5549900 w 7759700"/>
                <a:gd name="connsiteY96" fmla="*/ 673100 h 8462895"/>
                <a:gd name="connsiteX97" fmla="*/ 5549900 w 7759700"/>
                <a:gd name="connsiteY97" fmla="*/ 673100 h 8462895"/>
                <a:gd name="connsiteX98" fmla="*/ 5689600 w 7759700"/>
                <a:gd name="connsiteY98" fmla="*/ 647700 h 8462895"/>
                <a:gd name="connsiteX99" fmla="*/ 5461000 w 7759700"/>
                <a:gd name="connsiteY99" fmla="*/ 965200 h 8462895"/>
                <a:gd name="connsiteX100" fmla="*/ 5194300 w 7759700"/>
                <a:gd name="connsiteY100" fmla="*/ 1054100 h 8462895"/>
                <a:gd name="connsiteX101" fmla="*/ 5219700 w 7759700"/>
                <a:gd name="connsiteY101" fmla="*/ 1130300 h 8462895"/>
                <a:gd name="connsiteX102" fmla="*/ 5549900 w 7759700"/>
                <a:gd name="connsiteY102" fmla="*/ 1041400 h 8462895"/>
                <a:gd name="connsiteX103" fmla="*/ 5740400 w 7759700"/>
                <a:gd name="connsiteY103" fmla="*/ 698500 h 8462895"/>
                <a:gd name="connsiteX104" fmla="*/ 5842000 w 7759700"/>
                <a:gd name="connsiteY104" fmla="*/ 850900 h 8462895"/>
                <a:gd name="connsiteX105" fmla="*/ 5981700 w 7759700"/>
                <a:gd name="connsiteY105" fmla="*/ 927100 h 8462895"/>
                <a:gd name="connsiteX106" fmla="*/ 6337300 w 7759700"/>
                <a:gd name="connsiteY106" fmla="*/ 787400 h 8462895"/>
                <a:gd name="connsiteX107" fmla="*/ 7099300 w 7759700"/>
                <a:gd name="connsiteY107" fmla="*/ 304800 h 8462895"/>
                <a:gd name="connsiteX108" fmla="*/ 7404100 w 7759700"/>
                <a:gd name="connsiteY108" fmla="*/ 266700 h 8462895"/>
                <a:gd name="connsiteX109" fmla="*/ 7645400 w 7759700"/>
                <a:gd name="connsiteY109" fmla="*/ 0 h 8462895"/>
                <a:gd name="connsiteX110" fmla="*/ 7759700 w 7759700"/>
                <a:gd name="connsiteY110" fmla="*/ 0 h 8462895"/>
                <a:gd name="connsiteX111" fmla="*/ 7620000 w 7759700"/>
                <a:gd name="connsiteY111" fmla="*/ 38100 h 8462895"/>
                <a:gd name="connsiteX112" fmla="*/ 7442200 w 7759700"/>
                <a:gd name="connsiteY112" fmla="*/ 266700 h 8462895"/>
                <a:gd name="connsiteX113" fmla="*/ 7061200 w 7759700"/>
                <a:gd name="connsiteY113" fmla="*/ 368300 h 8462895"/>
                <a:gd name="connsiteX114" fmla="*/ 6807200 w 7759700"/>
                <a:gd name="connsiteY114" fmla="*/ 584200 h 8462895"/>
                <a:gd name="connsiteX115" fmla="*/ 6540500 w 7759700"/>
                <a:gd name="connsiteY115" fmla="*/ 762000 h 8462895"/>
                <a:gd name="connsiteX116" fmla="*/ 6210300 w 7759700"/>
                <a:gd name="connsiteY116" fmla="*/ 965200 h 8462895"/>
                <a:gd name="connsiteX117" fmla="*/ 5778500 w 7759700"/>
                <a:gd name="connsiteY117" fmla="*/ 1155700 h 8462895"/>
                <a:gd name="connsiteX118" fmla="*/ 5829300 w 7759700"/>
                <a:gd name="connsiteY118" fmla="*/ 1244600 h 8462895"/>
                <a:gd name="connsiteX119" fmla="*/ 6096000 w 7759700"/>
                <a:gd name="connsiteY119" fmla="*/ 1117600 h 8462895"/>
                <a:gd name="connsiteX120" fmla="*/ 6083300 w 7759700"/>
                <a:gd name="connsiteY120" fmla="*/ 1168400 h 8462895"/>
                <a:gd name="connsiteX121" fmla="*/ 5905500 w 7759700"/>
                <a:gd name="connsiteY121" fmla="*/ 1282700 h 8462895"/>
                <a:gd name="connsiteX122" fmla="*/ 5905500 w 7759700"/>
                <a:gd name="connsiteY122" fmla="*/ 1371600 h 8462895"/>
                <a:gd name="connsiteX123" fmla="*/ 5892800 w 7759700"/>
                <a:gd name="connsiteY123" fmla="*/ 1473200 h 8462895"/>
                <a:gd name="connsiteX124" fmla="*/ 5753100 w 7759700"/>
                <a:gd name="connsiteY124" fmla="*/ 1498600 h 8462895"/>
                <a:gd name="connsiteX125" fmla="*/ 5816600 w 7759700"/>
                <a:gd name="connsiteY125" fmla="*/ 1320800 h 8462895"/>
                <a:gd name="connsiteX126" fmla="*/ 5702300 w 7759700"/>
                <a:gd name="connsiteY126" fmla="*/ 1219200 h 8462895"/>
                <a:gd name="connsiteX127" fmla="*/ 5448300 w 7759700"/>
                <a:gd name="connsiteY127" fmla="*/ 1295400 h 8462895"/>
                <a:gd name="connsiteX128" fmla="*/ 5422900 w 7759700"/>
                <a:gd name="connsiteY128" fmla="*/ 1397000 h 8462895"/>
                <a:gd name="connsiteX129" fmla="*/ 5651500 w 7759700"/>
                <a:gd name="connsiteY129" fmla="*/ 1460500 h 8462895"/>
                <a:gd name="connsiteX130" fmla="*/ 5562600 w 7759700"/>
                <a:gd name="connsiteY130" fmla="*/ 1524000 h 8462895"/>
                <a:gd name="connsiteX131" fmla="*/ 5283200 w 7759700"/>
                <a:gd name="connsiteY131" fmla="*/ 1460500 h 8462895"/>
                <a:gd name="connsiteX132" fmla="*/ 5168900 w 7759700"/>
                <a:gd name="connsiteY132" fmla="*/ 1574800 h 8462895"/>
                <a:gd name="connsiteX133" fmla="*/ 5270500 w 7759700"/>
                <a:gd name="connsiteY133" fmla="*/ 1778000 h 8462895"/>
                <a:gd name="connsiteX134" fmla="*/ 5511800 w 7759700"/>
                <a:gd name="connsiteY134" fmla="*/ 1790700 h 8462895"/>
                <a:gd name="connsiteX135" fmla="*/ 5689600 w 7759700"/>
                <a:gd name="connsiteY135" fmla="*/ 1574800 h 8462895"/>
                <a:gd name="connsiteX136" fmla="*/ 5600700 w 7759700"/>
                <a:gd name="connsiteY136" fmla="*/ 1549400 h 8462895"/>
                <a:gd name="connsiteX137" fmla="*/ 5664200 w 7759700"/>
                <a:gd name="connsiteY137" fmla="*/ 1473200 h 8462895"/>
                <a:gd name="connsiteX138" fmla="*/ 5753100 w 7759700"/>
                <a:gd name="connsiteY138" fmla="*/ 1549400 h 8462895"/>
                <a:gd name="connsiteX139" fmla="*/ 5892800 w 7759700"/>
                <a:gd name="connsiteY139" fmla="*/ 1524000 h 8462895"/>
                <a:gd name="connsiteX140" fmla="*/ 6096000 w 7759700"/>
                <a:gd name="connsiteY140" fmla="*/ 1498600 h 8462895"/>
                <a:gd name="connsiteX141" fmla="*/ 6324600 w 7759700"/>
                <a:gd name="connsiteY141" fmla="*/ 1257300 h 8462895"/>
                <a:gd name="connsiteX142" fmla="*/ 6515100 w 7759700"/>
                <a:gd name="connsiteY142" fmla="*/ 1130300 h 8462895"/>
                <a:gd name="connsiteX143" fmla="*/ 6692900 w 7759700"/>
                <a:gd name="connsiteY143" fmla="*/ 1104900 h 8462895"/>
                <a:gd name="connsiteX144" fmla="*/ 6502400 w 7759700"/>
                <a:gd name="connsiteY144" fmla="*/ 1181100 h 8462895"/>
                <a:gd name="connsiteX145" fmla="*/ 6438900 w 7759700"/>
                <a:gd name="connsiteY145" fmla="*/ 1308100 h 8462895"/>
                <a:gd name="connsiteX146" fmla="*/ 6286500 w 7759700"/>
                <a:gd name="connsiteY146" fmla="*/ 1409700 h 8462895"/>
                <a:gd name="connsiteX147" fmla="*/ 6108700 w 7759700"/>
                <a:gd name="connsiteY147" fmla="*/ 1587500 h 8462895"/>
                <a:gd name="connsiteX148" fmla="*/ 6096000 w 7759700"/>
                <a:gd name="connsiteY148" fmla="*/ 1676400 h 8462895"/>
                <a:gd name="connsiteX149" fmla="*/ 6235700 w 7759700"/>
                <a:gd name="connsiteY149" fmla="*/ 1651000 h 8462895"/>
                <a:gd name="connsiteX150" fmla="*/ 6362700 w 7759700"/>
                <a:gd name="connsiteY150" fmla="*/ 1714500 h 8462895"/>
                <a:gd name="connsiteX151" fmla="*/ 6464300 w 7759700"/>
                <a:gd name="connsiteY151" fmla="*/ 1905000 h 8462895"/>
                <a:gd name="connsiteX152" fmla="*/ 6477000 w 7759700"/>
                <a:gd name="connsiteY152" fmla="*/ 2133600 h 8462895"/>
                <a:gd name="connsiteX153" fmla="*/ 6388100 w 7759700"/>
                <a:gd name="connsiteY153" fmla="*/ 2260600 h 8462895"/>
                <a:gd name="connsiteX154" fmla="*/ 6362700 w 7759700"/>
                <a:gd name="connsiteY154" fmla="*/ 2019300 h 8462895"/>
                <a:gd name="connsiteX155" fmla="*/ 6299200 w 7759700"/>
                <a:gd name="connsiteY155" fmla="*/ 1828800 h 8462895"/>
                <a:gd name="connsiteX156" fmla="*/ 6146800 w 7759700"/>
                <a:gd name="connsiteY156" fmla="*/ 1790700 h 8462895"/>
                <a:gd name="connsiteX157" fmla="*/ 5981700 w 7759700"/>
                <a:gd name="connsiteY157" fmla="*/ 1803400 h 8462895"/>
                <a:gd name="connsiteX158" fmla="*/ 5905500 w 7759700"/>
                <a:gd name="connsiteY158" fmla="*/ 1765300 h 8462895"/>
                <a:gd name="connsiteX159" fmla="*/ 5575300 w 7759700"/>
                <a:gd name="connsiteY159" fmla="*/ 1905000 h 8462895"/>
                <a:gd name="connsiteX160" fmla="*/ 5626100 w 7759700"/>
                <a:gd name="connsiteY160" fmla="*/ 2044700 h 8462895"/>
                <a:gd name="connsiteX161" fmla="*/ 5664200 w 7759700"/>
                <a:gd name="connsiteY161" fmla="*/ 2032000 h 8462895"/>
                <a:gd name="connsiteX162" fmla="*/ 5842000 w 7759700"/>
                <a:gd name="connsiteY162" fmla="*/ 1943100 h 8462895"/>
                <a:gd name="connsiteX163" fmla="*/ 5867400 w 7759700"/>
                <a:gd name="connsiteY163" fmla="*/ 1968500 h 8462895"/>
                <a:gd name="connsiteX164" fmla="*/ 5753100 w 7759700"/>
                <a:gd name="connsiteY164" fmla="*/ 2070100 h 8462895"/>
                <a:gd name="connsiteX165" fmla="*/ 5803900 w 7759700"/>
                <a:gd name="connsiteY165" fmla="*/ 2146300 h 8462895"/>
                <a:gd name="connsiteX166" fmla="*/ 5969000 w 7759700"/>
                <a:gd name="connsiteY166" fmla="*/ 2133600 h 8462895"/>
                <a:gd name="connsiteX167" fmla="*/ 6007100 w 7759700"/>
                <a:gd name="connsiteY167" fmla="*/ 2222500 h 8462895"/>
                <a:gd name="connsiteX168" fmla="*/ 6197600 w 7759700"/>
                <a:gd name="connsiteY168" fmla="*/ 2184400 h 8462895"/>
                <a:gd name="connsiteX169" fmla="*/ 6159500 w 7759700"/>
                <a:gd name="connsiteY169" fmla="*/ 2336800 h 8462895"/>
                <a:gd name="connsiteX170" fmla="*/ 6096000 w 7759700"/>
                <a:gd name="connsiteY170" fmla="*/ 2374900 h 8462895"/>
                <a:gd name="connsiteX171" fmla="*/ 6070600 w 7759700"/>
                <a:gd name="connsiteY171" fmla="*/ 2298700 h 8462895"/>
                <a:gd name="connsiteX172" fmla="*/ 5600700 w 7759700"/>
                <a:gd name="connsiteY172" fmla="*/ 2247900 h 8462895"/>
                <a:gd name="connsiteX173" fmla="*/ 5715000 w 7759700"/>
                <a:gd name="connsiteY173" fmla="*/ 2413000 h 8462895"/>
                <a:gd name="connsiteX174" fmla="*/ 6337300 w 7759700"/>
                <a:gd name="connsiteY174" fmla="*/ 2413000 h 8462895"/>
                <a:gd name="connsiteX175" fmla="*/ 6985000 w 7759700"/>
                <a:gd name="connsiteY175" fmla="*/ 2667000 h 8462895"/>
                <a:gd name="connsiteX176" fmla="*/ 6413500 w 7759700"/>
                <a:gd name="connsiteY176" fmla="*/ 2514600 h 8462895"/>
                <a:gd name="connsiteX177" fmla="*/ 6248400 w 7759700"/>
                <a:gd name="connsiteY177" fmla="*/ 2527300 h 8462895"/>
                <a:gd name="connsiteX178" fmla="*/ 6375400 w 7759700"/>
                <a:gd name="connsiteY178" fmla="*/ 2616200 h 8462895"/>
                <a:gd name="connsiteX179" fmla="*/ 6350000 w 7759700"/>
                <a:gd name="connsiteY179" fmla="*/ 2717800 h 8462895"/>
                <a:gd name="connsiteX180" fmla="*/ 6032500 w 7759700"/>
                <a:gd name="connsiteY180" fmla="*/ 2552700 h 8462895"/>
                <a:gd name="connsiteX181" fmla="*/ 6070600 w 7759700"/>
                <a:gd name="connsiteY181" fmla="*/ 2794000 h 8462895"/>
                <a:gd name="connsiteX182" fmla="*/ 6273800 w 7759700"/>
                <a:gd name="connsiteY182" fmla="*/ 2844800 h 8462895"/>
                <a:gd name="connsiteX183" fmla="*/ 6540500 w 7759700"/>
                <a:gd name="connsiteY183" fmla="*/ 2844800 h 8462895"/>
                <a:gd name="connsiteX184" fmla="*/ 6629400 w 7759700"/>
                <a:gd name="connsiteY184" fmla="*/ 2857500 h 8462895"/>
                <a:gd name="connsiteX185" fmla="*/ 6591300 w 7759700"/>
                <a:gd name="connsiteY185" fmla="*/ 2933700 h 8462895"/>
                <a:gd name="connsiteX186" fmla="*/ 6426200 w 7759700"/>
                <a:gd name="connsiteY186" fmla="*/ 2984500 h 8462895"/>
                <a:gd name="connsiteX187" fmla="*/ 6489700 w 7759700"/>
                <a:gd name="connsiteY187" fmla="*/ 3111500 h 8462895"/>
                <a:gd name="connsiteX188" fmla="*/ 6451600 w 7759700"/>
                <a:gd name="connsiteY188" fmla="*/ 3238500 h 8462895"/>
                <a:gd name="connsiteX189" fmla="*/ 6540500 w 7759700"/>
                <a:gd name="connsiteY189" fmla="*/ 3302000 h 8462895"/>
                <a:gd name="connsiteX190" fmla="*/ 6464300 w 7759700"/>
                <a:gd name="connsiteY190" fmla="*/ 3327400 h 8462895"/>
                <a:gd name="connsiteX191" fmla="*/ 6362700 w 7759700"/>
                <a:gd name="connsiteY191" fmla="*/ 3289300 h 8462895"/>
                <a:gd name="connsiteX192" fmla="*/ 6324600 w 7759700"/>
                <a:gd name="connsiteY192" fmla="*/ 2984500 h 8462895"/>
                <a:gd name="connsiteX193" fmla="*/ 6070600 w 7759700"/>
                <a:gd name="connsiteY193" fmla="*/ 2908300 h 8462895"/>
                <a:gd name="connsiteX194" fmla="*/ 6146800 w 7759700"/>
                <a:gd name="connsiteY194" fmla="*/ 3251200 h 8462895"/>
                <a:gd name="connsiteX195" fmla="*/ 5969000 w 7759700"/>
                <a:gd name="connsiteY195" fmla="*/ 3263900 h 8462895"/>
                <a:gd name="connsiteX196" fmla="*/ 5892800 w 7759700"/>
                <a:gd name="connsiteY196" fmla="*/ 2781300 h 8462895"/>
                <a:gd name="connsiteX197" fmla="*/ 5689600 w 7759700"/>
                <a:gd name="connsiteY197" fmla="*/ 2679700 h 8462895"/>
                <a:gd name="connsiteX198" fmla="*/ 5791200 w 7759700"/>
                <a:gd name="connsiteY198" fmla="*/ 3441700 h 8462895"/>
                <a:gd name="connsiteX199" fmla="*/ 6070600 w 7759700"/>
                <a:gd name="connsiteY199" fmla="*/ 3429000 h 8462895"/>
                <a:gd name="connsiteX200" fmla="*/ 6388100 w 7759700"/>
                <a:gd name="connsiteY200" fmla="*/ 3479800 h 8462895"/>
                <a:gd name="connsiteX201" fmla="*/ 6324600 w 7759700"/>
                <a:gd name="connsiteY201" fmla="*/ 3606800 h 8462895"/>
                <a:gd name="connsiteX202" fmla="*/ 6159500 w 7759700"/>
                <a:gd name="connsiteY202" fmla="*/ 3581400 h 8462895"/>
                <a:gd name="connsiteX203" fmla="*/ 6007100 w 7759700"/>
                <a:gd name="connsiteY203" fmla="*/ 3886200 h 8462895"/>
                <a:gd name="connsiteX204" fmla="*/ 5829300 w 7759700"/>
                <a:gd name="connsiteY204" fmla="*/ 3822700 h 8462895"/>
                <a:gd name="connsiteX205" fmla="*/ 5905500 w 7759700"/>
                <a:gd name="connsiteY205" fmla="*/ 3657600 h 8462895"/>
                <a:gd name="connsiteX206" fmla="*/ 5791200 w 7759700"/>
                <a:gd name="connsiteY206" fmla="*/ 3568700 h 8462895"/>
                <a:gd name="connsiteX207" fmla="*/ 5600700 w 7759700"/>
                <a:gd name="connsiteY207" fmla="*/ 3898900 h 8462895"/>
                <a:gd name="connsiteX208" fmla="*/ 5727700 w 7759700"/>
                <a:gd name="connsiteY208" fmla="*/ 4000500 h 8462895"/>
                <a:gd name="connsiteX209" fmla="*/ 5994400 w 7759700"/>
                <a:gd name="connsiteY209" fmla="*/ 4165600 h 8462895"/>
                <a:gd name="connsiteX210" fmla="*/ 5943600 w 7759700"/>
                <a:gd name="connsiteY210" fmla="*/ 4241800 h 8462895"/>
                <a:gd name="connsiteX211" fmla="*/ 5829300 w 7759700"/>
                <a:gd name="connsiteY211" fmla="*/ 4203700 h 8462895"/>
                <a:gd name="connsiteX212" fmla="*/ 5676900 w 7759700"/>
                <a:gd name="connsiteY212" fmla="*/ 4305300 h 8462895"/>
                <a:gd name="connsiteX213" fmla="*/ 5613400 w 7759700"/>
                <a:gd name="connsiteY213" fmla="*/ 4267200 h 8462895"/>
                <a:gd name="connsiteX214" fmla="*/ 5664200 w 7759700"/>
                <a:gd name="connsiteY214" fmla="*/ 4114800 h 8462895"/>
                <a:gd name="connsiteX215" fmla="*/ 5537200 w 7759700"/>
                <a:gd name="connsiteY215" fmla="*/ 4000500 h 8462895"/>
                <a:gd name="connsiteX216" fmla="*/ 5461000 w 7759700"/>
                <a:gd name="connsiteY216" fmla="*/ 4178300 h 8462895"/>
                <a:gd name="connsiteX217" fmla="*/ 5613400 w 7759700"/>
                <a:gd name="connsiteY217" fmla="*/ 4356100 h 8462895"/>
                <a:gd name="connsiteX218" fmla="*/ 5448300 w 7759700"/>
                <a:gd name="connsiteY218" fmla="*/ 4483100 h 8462895"/>
                <a:gd name="connsiteX219" fmla="*/ 5346700 w 7759700"/>
                <a:gd name="connsiteY219" fmla="*/ 4406900 h 8462895"/>
                <a:gd name="connsiteX220" fmla="*/ 5410200 w 7759700"/>
                <a:gd name="connsiteY220" fmla="*/ 4305300 h 8462895"/>
                <a:gd name="connsiteX221" fmla="*/ 5295900 w 7759700"/>
                <a:gd name="connsiteY221" fmla="*/ 4013200 h 8462895"/>
                <a:gd name="connsiteX222" fmla="*/ 5080000 w 7759700"/>
                <a:gd name="connsiteY222" fmla="*/ 4305300 h 8462895"/>
                <a:gd name="connsiteX223" fmla="*/ 5410200 w 7759700"/>
                <a:gd name="connsiteY223" fmla="*/ 4559300 h 8462895"/>
                <a:gd name="connsiteX224" fmla="*/ 5334000 w 7759700"/>
                <a:gd name="connsiteY224" fmla="*/ 4610100 h 8462895"/>
                <a:gd name="connsiteX225" fmla="*/ 5194300 w 7759700"/>
                <a:gd name="connsiteY225" fmla="*/ 4495800 h 8462895"/>
                <a:gd name="connsiteX226" fmla="*/ 5143500 w 7759700"/>
                <a:gd name="connsiteY226" fmla="*/ 4660900 h 8462895"/>
                <a:gd name="connsiteX227" fmla="*/ 5156200 w 7759700"/>
                <a:gd name="connsiteY227" fmla="*/ 4800600 h 8462895"/>
                <a:gd name="connsiteX228" fmla="*/ 5232400 w 7759700"/>
                <a:gd name="connsiteY228" fmla="*/ 4914900 h 8462895"/>
                <a:gd name="connsiteX229" fmla="*/ 5219700 w 7759700"/>
                <a:gd name="connsiteY229" fmla="*/ 5105400 h 8462895"/>
                <a:gd name="connsiteX230" fmla="*/ 5092700 w 7759700"/>
                <a:gd name="connsiteY230" fmla="*/ 5016500 h 8462895"/>
                <a:gd name="connsiteX231" fmla="*/ 5029200 w 7759700"/>
                <a:gd name="connsiteY231" fmla="*/ 5054600 h 8462895"/>
                <a:gd name="connsiteX232" fmla="*/ 5130800 w 7759700"/>
                <a:gd name="connsiteY232" fmla="*/ 5194300 h 8462895"/>
                <a:gd name="connsiteX233" fmla="*/ 5041900 w 7759700"/>
                <a:gd name="connsiteY233" fmla="*/ 5232400 h 8462895"/>
                <a:gd name="connsiteX234" fmla="*/ 4914900 w 7759700"/>
                <a:gd name="connsiteY234" fmla="*/ 5041900 h 8462895"/>
                <a:gd name="connsiteX235" fmla="*/ 4826000 w 7759700"/>
                <a:gd name="connsiteY235" fmla="*/ 5295900 h 8462895"/>
                <a:gd name="connsiteX236" fmla="*/ 4953000 w 7759700"/>
                <a:gd name="connsiteY236" fmla="*/ 5410200 h 8462895"/>
                <a:gd name="connsiteX237" fmla="*/ 4813300 w 7759700"/>
                <a:gd name="connsiteY237" fmla="*/ 5651500 h 8462895"/>
                <a:gd name="connsiteX238" fmla="*/ 4673600 w 7759700"/>
                <a:gd name="connsiteY238" fmla="*/ 5626100 h 8462895"/>
                <a:gd name="connsiteX239" fmla="*/ 4775200 w 7759700"/>
                <a:gd name="connsiteY239" fmla="*/ 5461000 h 8462895"/>
                <a:gd name="connsiteX240" fmla="*/ 4686300 w 7759700"/>
                <a:gd name="connsiteY240" fmla="*/ 5308600 h 8462895"/>
                <a:gd name="connsiteX241" fmla="*/ 4470400 w 7759700"/>
                <a:gd name="connsiteY241" fmla="*/ 5613400 h 8462895"/>
                <a:gd name="connsiteX242" fmla="*/ 4610100 w 7759700"/>
                <a:gd name="connsiteY242" fmla="*/ 5727700 h 8462895"/>
                <a:gd name="connsiteX243" fmla="*/ 4521200 w 7759700"/>
                <a:gd name="connsiteY243" fmla="*/ 5930900 h 8462895"/>
                <a:gd name="connsiteX244" fmla="*/ 4419600 w 7759700"/>
                <a:gd name="connsiteY244" fmla="*/ 5854700 h 8462895"/>
                <a:gd name="connsiteX245" fmla="*/ 4343400 w 7759700"/>
                <a:gd name="connsiteY245" fmla="*/ 5943600 h 8462895"/>
                <a:gd name="connsiteX246" fmla="*/ 4381500 w 7759700"/>
                <a:gd name="connsiteY246" fmla="*/ 5981700 h 8462895"/>
                <a:gd name="connsiteX247" fmla="*/ 4419600 w 7759700"/>
                <a:gd name="connsiteY247" fmla="*/ 5969000 h 8462895"/>
                <a:gd name="connsiteX248" fmla="*/ 4445000 w 7759700"/>
                <a:gd name="connsiteY248" fmla="*/ 6019800 h 8462895"/>
                <a:gd name="connsiteX249" fmla="*/ 4381500 w 7759700"/>
                <a:gd name="connsiteY249" fmla="*/ 6096000 h 8462895"/>
                <a:gd name="connsiteX250" fmla="*/ 4330700 w 7759700"/>
                <a:gd name="connsiteY250" fmla="*/ 6083300 h 8462895"/>
                <a:gd name="connsiteX251" fmla="*/ 4368800 w 7759700"/>
                <a:gd name="connsiteY251" fmla="*/ 6032500 h 8462895"/>
                <a:gd name="connsiteX252" fmla="*/ 4318000 w 7759700"/>
                <a:gd name="connsiteY252" fmla="*/ 5994400 h 8462895"/>
                <a:gd name="connsiteX253" fmla="*/ 4216400 w 7759700"/>
                <a:gd name="connsiteY253" fmla="*/ 6096000 h 8462895"/>
                <a:gd name="connsiteX254" fmla="*/ 4318000 w 7759700"/>
                <a:gd name="connsiteY254" fmla="*/ 6159500 h 8462895"/>
                <a:gd name="connsiteX255" fmla="*/ 4140200 w 7759700"/>
                <a:gd name="connsiteY255" fmla="*/ 6235700 h 8462895"/>
                <a:gd name="connsiteX256" fmla="*/ 4038600 w 7759700"/>
                <a:gd name="connsiteY256" fmla="*/ 6235700 h 8462895"/>
                <a:gd name="connsiteX257" fmla="*/ 3949700 w 7759700"/>
                <a:gd name="connsiteY257" fmla="*/ 6299200 h 8462895"/>
                <a:gd name="connsiteX258" fmla="*/ 3289300 w 7759700"/>
                <a:gd name="connsiteY258" fmla="*/ 5715000 h 8462895"/>
                <a:gd name="connsiteX259" fmla="*/ 3213100 w 7759700"/>
                <a:gd name="connsiteY259" fmla="*/ 5715000 h 8462895"/>
                <a:gd name="connsiteX260" fmla="*/ 2895600 w 7759700"/>
                <a:gd name="connsiteY260" fmla="*/ 5969000 h 8462895"/>
                <a:gd name="connsiteX261" fmla="*/ 2870200 w 7759700"/>
                <a:gd name="connsiteY261" fmla="*/ 5930900 h 8462895"/>
                <a:gd name="connsiteX262" fmla="*/ 3213100 w 7759700"/>
                <a:gd name="connsiteY262" fmla="*/ 5664200 h 8462895"/>
                <a:gd name="connsiteX263" fmla="*/ 3048000 w 7759700"/>
                <a:gd name="connsiteY263" fmla="*/ 5511800 h 8462895"/>
                <a:gd name="connsiteX264" fmla="*/ 2400300 w 7759700"/>
                <a:gd name="connsiteY264" fmla="*/ 6019800 h 8462895"/>
                <a:gd name="connsiteX265" fmla="*/ 2489200 w 7759700"/>
                <a:gd name="connsiteY265" fmla="*/ 6096000 h 8462895"/>
                <a:gd name="connsiteX266" fmla="*/ 2692400 w 7759700"/>
                <a:gd name="connsiteY266" fmla="*/ 5943600 h 8462895"/>
                <a:gd name="connsiteX267" fmla="*/ 2743200 w 7759700"/>
                <a:gd name="connsiteY267" fmla="*/ 6007100 h 8462895"/>
                <a:gd name="connsiteX268" fmla="*/ 2832100 w 7759700"/>
                <a:gd name="connsiteY268" fmla="*/ 5969000 h 8462895"/>
                <a:gd name="connsiteX269" fmla="*/ 2857500 w 7759700"/>
                <a:gd name="connsiteY269" fmla="*/ 6007100 h 8462895"/>
                <a:gd name="connsiteX270" fmla="*/ 2679700 w 7759700"/>
                <a:gd name="connsiteY270" fmla="*/ 6146800 h 8462895"/>
                <a:gd name="connsiteX271" fmla="*/ 2819400 w 7759700"/>
                <a:gd name="connsiteY271" fmla="*/ 6311900 h 8462895"/>
                <a:gd name="connsiteX272" fmla="*/ 3397250 w 7759700"/>
                <a:gd name="connsiteY272" fmla="*/ 5848350 h 8462895"/>
                <a:gd name="connsiteX273" fmla="*/ 3956050 w 7759700"/>
                <a:gd name="connsiteY273" fmla="*/ 6330950 h 8462895"/>
                <a:gd name="connsiteX274" fmla="*/ 3905250 w 7759700"/>
                <a:gd name="connsiteY274" fmla="*/ 6445250 h 8462895"/>
                <a:gd name="connsiteX275" fmla="*/ 3387725 w 7759700"/>
                <a:gd name="connsiteY275" fmla="*/ 6985000 h 8462895"/>
                <a:gd name="connsiteX276" fmla="*/ 3298825 w 7759700"/>
                <a:gd name="connsiteY276" fmla="*/ 6978649 h 8462895"/>
                <a:gd name="connsiteX277" fmla="*/ 3130550 w 7759700"/>
                <a:gd name="connsiteY277" fmla="*/ 7127874 h 8462895"/>
                <a:gd name="connsiteX278" fmla="*/ 2921000 w 7759700"/>
                <a:gd name="connsiteY278" fmla="*/ 7372349 h 8462895"/>
                <a:gd name="connsiteX279" fmla="*/ 2682875 w 7759700"/>
                <a:gd name="connsiteY279" fmla="*/ 7670799 h 8462895"/>
                <a:gd name="connsiteX280" fmla="*/ 2428875 w 7759700"/>
                <a:gd name="connsiteY280" fmla="*/ 7740648 h 8462895"/>
                <a:gd name="connsiteX281" fmla="*/ 2225675 w 7759700"/>
                <a:gd name="connsiteY281" fmla="*/ 7845423 h 8462895"/>
                <a:gd name="connsiteX282" fmla="*/ 1930400 w 7759700"/>
                <a:gd name="connsiteY282" fmla="*/ 7848597 h 8462895"/>
                <a:gd name="connsiteX283" fmla="*/ 1590675 w 7759700"/>
                <a:gd name="connsiteY283" fmla="*/ 7950196 h 8462895"/>
                <a:gd name="connsiteX284" fmla="*/ 1393825 w 7759700"/>
                <a:gd name="connsiteY284" fmla="*/ 8210546 h 8462895"/>
                <a:gd name="connsiteX285" fmla="*/ 1196975 w 7759700"/>
                <a:gd name="connsiteY285" fmla="*/ 8166095 h 8462895"/>
                <a:gd name="connsiteX286" fmla="*/ 1216025 w 7759700"/>
                <a:gd name="connsiteY286" fmla="*/ 8124820 h 8462895"/>
                <a:gd name="connsiteX287" fmla="*/ 1193800 w 7759700"/>
                <a:gd name="connsiteY287" fmla="*/ 8058145 h 8462895"/>
                <a:gd name="connsiteX288" fmla="*/ 987425 w 7759700"/>
                <a:gd name="connsiteY288" fmla="*/ 8134345 h 8462895"/>
                <a:gd name="connsiteX289" fmla="*/ 733425 w 7759700"/>
                <a:gd name="connsiteY289" fmla="*/ 8188320 h 8462895"/>
                <a:gd name="connsiteX290" fmla="*/ 431800 w 7759700"/>
                <a:gd name="connsiteY290" fmla="*/ 8448670 h 8462895"/>
                <a:gd name="connsiteX291" fmla="*/ 361950 w 7759700"/>
                <a:gd name="connsiteY291" fmla="*/ 8423270 h 8462895"/>
                <a:gd name="connsiteX0" fmla="*/ 0 w 7759700"/>
                <a:gd name="connsiteY0" fmla="*/ 2133600 h 8444842"/>
                <a:gd name="connsiteX1" fmla="*/ 279400 w 7759700"/>
                <a:gd name="connsiteY1" fmla="*/ 2070100 h 8444842"/>
                <a:gd name="connsiteX2" fmla="*/ 317500 w 7759700"/>
                <a:gd name="connsiteY2" fmla="*/ 2032000 h 8444842"/>
                <a:gd name="connsiteX3" fmla="*/ 711200 w 7759700"/>
                <a:gd name="connsiteY3" fmla="*/ 1943100 h 8444842"/>
                <a:gd name="connsiteX4" fmla="*/ 850900 w 7759700"/>
                <a:gd name="connsiteY4" fmla="*/ 1828800 h 8444842"/>
                <a:gd name="connsiteX5" fmla="*/ 1257300 w 7759700"/>
                <a:gd name="connsiteY5" fmla="*/ 1854200 h 8444842"/>
                <a:gd name="connsiteX6" fmla="*/ 1511300 w 7759700"/>
                <a:gd name="connsiteY6" fmla="*/ 1714500 h 8444842"/>
                <a:gd name="connsiteX7" fmla="*/ 1511300 w 7759700"/>
                <a:gd name="connsiteY7" fmla="*/ 1714500 h 8444842"/>
                <a:gd name="connsiteX8" fmla="*/ 1676400 w 7759700"/>
                <a:gd name="connsiteY8" fmla="*/ 1701800 h 8444842"/>
                <a:gd name="connsiteX9" fmla="*/ 2006600 w 7759700"/>
                <a:gd name="connsiteY9" fmla="*/ 1651000 h 8444842"/>
                <a:gd name="connsiteX10" fmla="*/ 2095500 w 7759700"/>
                <a:gd name="connsiteY10" fmla="*/ 1612900 h 8444842"/>
                <a:gd name="connsiteX11" fmla="*/ 2095500 w 7759700"/>
                <a:gd name="connsiteY11" fmla="*/ 1562100 h 8444842"/>
                <a:gd name="connsiteX12" fmla="*/ 2057400 w 7759700"/>
                <a:gd name="connsiteY12" fmla="*/ 1562100 h 8444842"/>
                <a:gd name="connsiteX13" fmla="*/ 1993900 w 7759700"/>
                <a:gd name="connsiteY13" fmla="*/ 1435100 h 8444842"/>
                <a:gd name="connsiteX14" fmla="*/ 2133600 w 7759700"/>
                <a:gd name="connsiteY14" fmla="*/ 1333500 h 8444842"/>
                <a:gd name="connsiteX15" fmla="*/ 2070100 w 7759700"/>
                <a:gd name="connsiteY15" fmla="*/ 1320800 h 8444842"/>
                <a:gd name="connsiteX16" fmla="*/ 1981200 w 7759700"/>
                <a:gd name="connsiteY16" fmla="*/ 1320800 h 8444842"/>
                <a:gd name="connsiteX17" fmla="*/ 1968500 w 7759700"/>
                <a:gd name="connsiteY17" fmla="*/ 1244600 h 8444842"/>
                <a:gd name="connsiteX18" fmla="*/ 2120900 w 7759700"/>
                <a:gd name="connsiteY18" fmla="*/ 1244600 h 8444842"/>
                <a:gd name="connsiteX19" fmla="*/ 2171700 w 7759700"/>
                <a:gd name="connsiteY19" fmla="*/ 1219200 h 8444842"/>
                <a:gd name="connsiteX20" fmla="*/ 2108200 w 7759700"/>
                <a:gd name="connsiteY20" fmla="*/ 1130300 h 8444842"/>
                <a:gd name="connsiteX21" fmla="*/ 2120900 w 7759700"/>
                <a:gd name="connsiteY21" fmla="*/ 1066800 h 8444842"/>
                <a:gd name="connsiteX22" fmla="*/ 2222500 w 7759700"/>
                <a:gd name="connsiteY22" fmla="*/ 1016000 h 8444842"/>
                <a:gd name="connsiteX23" fmla="*/ 2362200 w 7759700"/>
                <a:gd name="connsiteY23" fmla="*/ 1066800 h 8444842"/>
                <a:gd name="connsiteX24" fmla="*/ 2400300 w 7759700"/>
                <a:gd name="connsiteY24" fmla="*/ 1117600 h 8444842"/>
                <a:gd name="connsiteX25" fmla="*/ 2362200 w 7759700"/>
                <a:gd name="connsiteY25" fmla="*/ 1193800 h 8444842"/>
                <a:gd name="connsiteX26" fmla="*/ 2362200 w 7759700"/>
                <a:gd name="connsiteY26" fmla="*/ 1447800 h 8444842"/>
                <a:gd name="connsiteX27" fmla="*/ 2628900 w 7759700"/>
                <a:gd name="connsiteY27" fmla="*/ 1676400 h 8444842"/>
                <a:gd name="connsiteX28" fmla="*/ 3073400 w 7759700"/>
                <a:gd name="connsiteY28" fmla="*/ 1638300 h 8444842"/>
                <a:gd name="connsiteX29" fmla="*/ 2971800 w 7759700"/>
                <a:gd name="connsiteY29" fmla="*/ 1435100 h 8444842"/>
                <a:gd name="connsiteX30" fmla="*/ 2806700 w 7759700"/>
                <a:gd name="connsiteY30" fmla="*/ 1485900 h 8444842"/>
                <a:gd name="connsiteX31" fmla="*/ 2768600 w 7759700"/>
                <a:gd name="connsiteY31" fmla="*/ 1435100 h 8444842"/>
                <a:gd name="connsiteX32" fmla="*/ 2933700 w 7759700"/>
                <a:gd name="connsiteY32" fmla="*/ 1384300 h 8444842"/>
                <a:gd name="connsiteX33" fmla="*/ 2870200 w 7759700"/>
                <a:gd name="connsiteY33" fmla="*/ 1270000 h 8444842"/>
                <a:gd name="connsiteX34" fmla="*/ 2730500 w 7759700"/>
                <a:gd name="connsiteY34" fmla="*/ 1320800 h 8444842"/>
                <a:gd name="connsiteX35" fmla="*/ 2705100 w 7759700"/>
                <a:gd name="connsiteY35" fmla="*/ 1270000 h 8444842"/>
                <a:gd name="connsiteX36" fmla="*/ 2832100 w 7759700"/>
                <a:gd name="connsiteY36" fmla="*/ 1219200 h 8444842"/>
                <a:gd name="connsiteX37" fmla="*/ 2781300 w 7759700"/>
                <a:gd name="connsiteY37" fmla="*/ 1155700 h 8444842"/>
                <a:gd name="connsiteX38" fmla="*/ 2641600 w 7759700"/>
                <a:gd name="connsiteY38" fmla="*/ 1181100 h 8444842"/>
                <a:gd name="connsiteX39" fmla="*/ 2641600 w 7759700"/>
                <a:gd name="connsiteY39" fmla="*/ 1155700 h 8444842"/>
                <a:gd name="connsiteX40" fmla="*/ 2768600 w 7759700"/>
                <a:gd name="connsiteY40" fmla="*/ 1092200 h 8444842"/>
                <a:gd name="connsiteX41" fmla="*/ 2692400 w 7759700"/>
                <a:gd name="connsiteY41" fmla="*/ 1003300 h 8444842"/>
                <a:gd name="connsiteX42" fmla="*/ 2514600 w 7759700"/>
                <a:gd name="connsiteY42" fmla="*/ 1041400 h 8444842"/>
                <a:gd name="connsiteX43" fmla="*/ 2514600 w 7759700"/>
                <a:gd name="connsiteY43" fmla="*/ 1104900 h 8444842"/>
                <a:gd name="connsiteX44" fmla="*/ 2463800 w 7759700"/>
                <a:gd name="connsiteY44" fmla="*/ 1104900 h 8444842"/>
                <a:gd name="connsiteX45" fmla="*/ 2336800 w 7759700"/>
                <a:gd name="connsiteY45" fmla="*/ 1028700 h 8444842"/>
                <a:gd name="connsiteX46" fmla="*/ 2400300 w 7759700"/>
                <a:gd name="connsiteY46" fmla="*/ 952500 h 8444842"/>
                <a:gd name="connsiteX47" fmla="*/ 2463800 w 7759700"/>
                <a:gd name="connsiteY47" fmla="*/ 965200 h 8444842"/>
                <a:gd name="connsiteX48" fmla="*/ 2616200 w 7759700"/>
                <a:gd name="connsiteY48" fmla="*/ 876300 h 8444842"/>
                <a:gd name="connsiteX49" fmla="*/ 2590800 w 7759700"/>
                <a:gd name="connsiteY49" fmla="*/ 812800 h 8444842"/>
                <a:gd name="connsiteX50" fmla="*/ 2654300 w 7759700"/>
                <a:gd name="connsiteY50" fmla="*/ 787400 h 8444842"/>
                <a:gd name="connsiteX51" fmla="*/ 2692400 w 7759700"/>
                <a:gd name="connsiteY51" fmla="*/ 812800 h 8444842"/>
                <a:gd name="connsiteX52" fmla="*/ 2933700 w 7759700"/>
                <a:gd name="connsiteY52" fmla="*/ 812800 h 8444842"/>
                <a:gd name="connsiteX53" fmla="*/ 2908300 w 7759700"/>
                <a:gd name="connsiteY53" fmla="*/ 749300 h 8444842"/>
                <a:gd name="connsiteX54" fmla="*/ 2959100 w 7759700"/>
                <a:gd name="connsiteY54" fmla="*/ 660400 h 8444842"/>
                <a:gd name="connsiteX55" fmla="*/ 3048000 w 7759700"/>
                <a:gd name="connsiteY55" fmla="*/ 660400 h 8444842"/>
                <a:gd name="connsiteX56" fmla="*/ 3302000 w 7759700"/>
                <a:gd name="connsiteY56" fmla="*/ 635000 h 8444842"/>
                <a:gd name="connsiteX57" fmla="*/ 3454400 w 7759700"/>
                <a:gd name="connsiteY57" fmla="*/ 622300 h 8444842"/>
                <a:gd name="connsiteX58" fmla="*/ 3454400 w 7759700"/>
                <a:gd name="connsiteY58" fmla="*/ 622300 h 8444842"/>
                <a:gd name="connsiteX59" fmla="*/ 3454400 w 7759700"/>
                <a:gd name="connsiteY59" fmla="*/ 546100 h 8444842"/>
                <a:gd name="connsiteX60" fmla="*/ 3530600 w 7759700"/>
                <a:gd name="connsiteY60" fmla="*/ 546100 h 8444842"/>
                <a:gd name="connsiteX61" fmla="*/ 3517900 w 7759700"/>
                <a:gd name="connsiteY61" fmla="*/ 711200 h 8444842"/>
                <a:gd name="connsiteX62" fmla="*/ 3365500 w 7759700"/>
                <a:gd name="connsiteY62" fmla="*/ 723900 h 8444842"/>
                <a:gd name="connsiteX63" fmla="*/ 3187700 w 7759700"/>
                <a:gd name="connsiteY63" fmla="*/ 800100 h 8444842"/>
                <a:gd name="connsiteX64" fmla="*/ 3213100 w 7759700"/>
                <a:gd name="connsiteY64" fmla="*/ 1092200 h 8444842"/>
                <a:gd name="connsiteX65" fmla="*/ 3822700 w 7759700"/>
                <a:gd name="connsiteY65" fmla="*/ 1041400 h 8444842"/>
                <a:gd name="connsiteX66" fmla="*/ 3797300 w 7759700"/>
                <a:gd name="connsiteY66" fmla="*/ 901700 h 8444842"/>
                <a:gd name="connsiteX67" fmla="*/ 3657600 w 7759700"/>
                <a:gd name="connsiteY67" fmla="*/ 876300 h 8444842"/>
                <a:gd name="connsiteX68" fmla="*/ 3644900 w 7759700"/>
                <a:gd name="connsiteY68" fmla="*/ 838200 h 8444842"/>
                <a:gd name="connsiteX69" fmla="*/ 3797300 w 7759700"/>
                <a:gd name="connsiteY69" fmla="*/ 863600 h 8444842"/>
                <a:gd name="connsiteX70" fmla="*/ 3797300 w 7759700"/>
                <a:gd name="connsiteY70" fmla="*/ 749300 h 8444842"/>
                <a:gd name="connsiteX71" fmla="*/ 3568700 w 7759700"/>
                <a:gd name="connsiteY71" fmla="*/ 698500 h 8444842"/>
                <a:gd name="connsiteX72" fmla="*/ 3581400 w 7759700"/>
                <a:gd name="connsiteY72" fmla="*/ 609600 h 8444842"/>
                <a:gd name="connsiteX73" fmla="*/ 3759200 w 7759700"/>
                <a:gd name="connsiteY73" fmla="*/ 571500 h 8444842"/>
                <a:gd name="connsiteX74" fmla="*/ 3759200 w 7759700"/>
                <a:gd name="connsiteY74" fmla="*/ 444500 h 8444842"/>
                <a:gd name="connsiteX75" fmla="*/ 3733800 w 7759700"/>
                <a:gd name="connsiteY75" fmla="*/ 419100 h 8444842"/>
                <a:gd name="connsiteX76" fmla="*/ 3848100 w 7759700"/>
                <a:gd name="connsiteY76" fmla="*/ 355600 h 8444842"/>
                <a:gd name="connsiteX77" fmla="*/ 3860800 w 7759700"/>
                <a:gd name="connsiteY77" fmla="*/ 571500 h 8444842"/>
                <a:gd name="connsiteX78" fmla="*/ 4343400 w 7759700"/>
                <a:gd name="connsiteY78" fmla="*/ 571500 h 8444842"/>
                <a:gd name="connsiteX79" fmla="*/ 4330700 w 7759700"/>
                <a:gd name="connsiteY79" fmla="*/ 330200 h 8444842"/>
                <a:gd name="connsiteX80" fmla="*/ 4394200 w 7759700"/>
                <a:gd name="connsiteY80" fmla="*/ 330200 h 8444842"/>
                <a:gd name="connsiteX81" fmla="*/ 4419600 w 7759700"/>
                <a:gd name="connsiteY81" fmla="*/ 457200 h 8444842"/>
                <a:gd name="connsiteX82" fmla="*/ 4584700 w 7759700"/>
                <a:gd name="connsiteY82" fmla="*/ 444500 h 8444842"/>
                <a:gd name="connsiteX83" fmla="*/ 4686300 w 7759700"/>
                <a:gd name="connsiteY83" fmla="*/ 342900 h 8444842"/>
                <a:gd name="connsiteX84" fmla="*/ 4711700 w 7759700"/>
                <a:gd name="connsiteY84" fmla="*/ 647700 h 8444842"/>
                <a:gd name="connsiteX85" fmla="*/ 4864100 w 7759700"/>
                <a:gd name="connsiteY85" fmla="*/ 469900 h 8444842"/>
                <a:gd name="connsiteX86" fmla="*/ 5067300 w 7759700"/>
                <a:gd name="connsiteY86" fmla="*/ 596900 h 8444842"/>
                <a:gd name="connsiteX87" fmla="*/ 4876800 w 7759700"/>
                <a:gd name="connsiteY87" fmla="*/ 723900 h 8444842"/>
                <a:gd name="connsiteX88" fmla="*/ 5016500 w 7759700"/>
                <a:gd name="connsiteY88" fmla="*/ 889000 h 8444842"/>
                <a:gd name="connsiteX89" fmla="*/ 5156200 w 7759700"/>
                <a:gd name="connsiteY89" fmla="*/ 736600 h 8444842"/>
                <a:gd name="connsiteX90" fmla="*/ 5168900 w 7759700"/>
                <a:gd name="connsiteY90" fmla="*/ 762000 h 8444842"/>
                <a:gd name="connsiteX91" fmla="*/ 5105400 w 7759700"/>
                <a:gd name="connsiteY91" fmla="*/ 1016000 h 8444842"/>
                <a:gd name="connsiteX92" fmla="*/ 5181600 w 7759700"/>
                <a:gd name="connsiteY92" fmla="*/ 1054100 h 8444842"/>
                <a:gd name="connsiteX93" fmla="*/ 5181600 w 7759700"/>
                <a:gd name="connsiteY93" fmla="*/ 1054100 h 8444842"/>
                <a:gd name="connsiteX94" fmla="*/ 5257800 w 7759700"/>
                <a:gd name="connsiteY94" fmla="*/ 800100 h 8444842"/>
                <a:gd name="connsiteX95" fmla="*/ 5448300 w 7759700"/>
                <a:gd name="connsiteY95" fmla="*/ 825500 h 8444842"/>
                <a:gd name="connsiteX96" fmla="*/ 5549900 w 7759700"/>
                <a:gd name="connsiteY96" fmla="*/ 673100 h 8444842"/>
                <a:gd name="connsiteX97" fmla="*/ 5549900 w 7759700"/>
                <a:gd name="connsiteY97" fmla="*/ 673100 h 8444842"/>
                <a:gd name="connsiteX98" fmla="*/ 5689600 w 7759700"/>
                <a:gd name="connsiteY98" fmla="*/ 647700 h 8444842"/>
                <a:gd name="connsiteX99" fmla="*/ 5461000 w 7759700"/>
                <a:gd name="connsiteY99" fmla="*/ 965200 h 8444842"/>
                <a:gd name="connsiteX100" fmla="*/ 5194300 w 7759700"/>
                <a:gd name="connsiteY100" fmla="*/ 1054100 h 8444842"/>
                <a:gd name="connsiteX101" fmla="*/ 5219700 w 7759700"/>
                <a:gd name="connsiteY101" fmla="*/ 1130300 h 8444842"/>
                <a:gd name="connsiteX102" fmla="*/ 5549900 w 7759700"/>
                <a:gd name="connsiteY102" fmla="*/ 1041400 h 8444842"/>
                <a:gd name="connsiteX103" fmla="*/ 5740400 w 7759700"/>
                <a:gd name="connsiteY103" fmla="*/ 698500 h 8444842"/>
                <a:gd name="connsiteX104" fmla="*/ 5842000 w 7759700"/>
                <a:gd name="connsiteY104" fmla="*/ 850900 h 8444842"/>
                <a:gd name="connsiteX105" fmla="*/ 5981700 w 7759700"/>
                <a:gd name="connsiteY105" fmla="*/ 927100 h 8444842"/>
                <a:gd name="connsiteX106" fmla="*/ 6337300 w 7759700"/>
                <a:gd name="connsiteY106" fmla="*/ 787400 h 8444842"/>
                <a:gd name="connsiteX107" fmla="*/ 7099300 w 7759700"/>
                <a:gd name="connsiteY107" fmla="*/ 304800 h 8444842"/>
                <a:gd name="connsiteX108" fmla="*/ 7404100 w 7759700"/>
                <a:gd name="connsiteY108" fmla="*/ 266700 h 8444842"/>
                <a:gd name="connsiteX109" fmla="*/ 7645400 w 7759700"/>
                <a:gd name="connsiteY109" fmla="*/ 0 h 8444842"/>
                <a:gd name="connsiteX110" fmla="*/ 7759700 w 7759700"/>
                <a:gd name="connsiteY110" fmla="*/ 0 h 8444842"/>
                <a:gd name="connsiteX111" fmla="*/ 7620000 w 7759700"/>
                <a:gd name="connsiteY111" fmla="*/ 38100 h 8444842"/>
                <a:gd name="connsiteX112" fmla="*/ 7442200 w 7759700"/>
                <a:gd name="connsiteY112" fmla="*/ 266700 h 8444842"/>
                <a:gd name="connsiteX113" fmla="*/ 7061200 w 7759700"/>
                <a:gd name="connsiteY113" fmla="*/ 368300 h 8444842"/>
                <a:gd name="connsiteX114" fmla="*/ 6807200 w 7759700"/>
                <a:gd name="connsiteY114" fmla="*/ 584200 h 8444842"/>
                <a:gd name="connsiteX115" fmla="*/ 6540500 w 7759700"/>
                <a:gd name="connsiteY115" fmla="*/ 762000 h 8444842"/>
                <a:gd name="connsiteX116" fmla="*/ 6210300 w 7759700"/>
                <a:gd name="connsiteY116" fmla="*/ 965200 h 8444842"/>
                <a:gd name="connsiteX117" fmla="*/ 5778500 w 7759700"/>
                <a:gd name="connsiteY117" fmla="*/ 1155700 h 8444842"/>
                <a:gd name="connsiteX118" fmla="*/ 5829300 w 7759700"/>
                <a:gd name="connsiteY118" fmla="*/ 1244600 h 8444842"/>
                <a:gd name="connsiteX119" fmla="*/ 6096000 w 7759700"/>
                <a:gd name="connsiteY119" fmla="*/ 1117600 h 8444842"/>
                <a:gd name="connsiteX120" fmla="*/ 6083300 w 7759700"/>
                <a:gd name="connsiteY120" fmla="*/ 1168400 h 8444842"/>
                <a:gd name="connsiteX121" fmla="*/ 5905500 w 7759700"/>
                <a:gd name="connsiteY121" fmla="*/ 1282700 h 8444842"/>
                <a:gd name="connsiteX122" fmla="*/ 5905500 w 7759700"/>
                <a:gd name="connsiteY122" fmla="*/ 1371600 h 8444842"/>
                <a:gd name="connsiteX123" fmla="*/ 5892800 w 7759700"/>
                <a:gd name="connsiteY123" fmla="*/ 1473200 h 8444842"/>
                <a:gd name="connsiteX124" fmla="*/ 5753100 w 7759700"/>
                <a:gd name="connsiteY124" fmla="*/ 1498600 h 8444842"/>
                <a:gd name="connsiteX125" fmla="*/ 5816600 w 7759700"/>
                <a:gd name="connsiteY125" fmla="*/ 1320800 h 8444842"/>
                <a:gd name="connsiteX126" fmla="*/ 5702300 w 7759700"/>
                <a:gd name="connsiteY126" fmla="*/ 1219200 h 8444842"/>
                <a:gd name="connsiteX127" fmla="*/ 5448300 w 7759700"/>
                <a:gd name="connsiteY127" fmla="*/ 1295400 h 8444842"/>
                <a:gd name="connsiteX128" fmla="*/ 5422900 w 7759700"/>
                <a:gd name="connsiteY128" fmla="*/ 1397000 h 8444842"/>
                <a:gd name="connsiteX129" fmla="*/ 5651500 w 7759700"/>
                <a:gd name="connsiteY129" fmla="*/ 1460500 h 8444842"/>
                <a:gd name="connsiteX130" fmla="*/ 5562600 w 7759700"/>
                <a:gd name="connsiteY130" fmla="*/ 1524000 h 8444842"/>
                <a:gd name="connsiteX131" fmla="*/ 5283200 w 7759700"/>
                <a:gd name="connsiteY131" fmla="*/ 1460500 h 8444842"/>
                <a:gd name="connsiteX132" fmla="*/ 5168900 w 7759700"/>
                <a:gd name="connsiteY132" fmla="*/ 1574800 h 8444842"/>
                <a:gd name="connsiteX133" fmla="*/ 5270500 w 7759700"/>
                <a:gd name="connsiteY133" fmla="*/ 1778000 h 8444842"/>
                <a:gd name="connsiteX134" fmla="*/ 5511800 w 7759700"/>
                <a:gd name="connsiteY134" fmla="*/ 1790700 h 8444842"/>
                <a:gd name="connsiteX135" fmla="*/ 5689600 w 7759700"/>
                <a:gd name="connsiteY135" fmla="*/ 1574800 h 8444842"/>
                <a:gd name="connsiteX136" fmla="*/ 5600700 w 7759700"/>
                <a:gd name="connsiteY136" fmla="*/ 1549400 h 8444842"/>
                <a:gd name="connsiteX137" fmla="*/ 5664200 w 7759700"/>
                <a:gd name="connsiteY137" fmla="*/ 1473200 h 8444842"/>
                <a:gd name="connsiteX138" fmla="*/ 5753100 w 7759700"/>
                <a:gd name="connsiteY138" fmla="*/ 1549400 h 8444842"/>
                <a:gd name="connsiteX139" fmla="*/ 5892800 w 7759700"/>
                <a:gd name="connsiteY139" fmla="*/ 1524000 h 8444842"/>
                <a:gd name="connsiteX140" fmla="*/ 6096000 w 7759700"/>
                <a:gd name="connsiteY140" fmla="*/ 1498600 h 8444842"/>
                <a:gd name="connsiteX141" fmla="*/ 6324600 w 7759700"/>
                <a:gd name="connsiteY141" fmla="*/ 1257300 h 8444842"/>
                <a:gd name="connsiteX142" fmla="*/ 6515100 w 7759700"/>
                <a:gd name="connsiteY142" fmla="*/ 1130300 h 8444842"/>
                <a:gd name="connsiteX143" fmla="*/ 6692900 w 7759700"/>
                <a:gd name="connsiteY143" fmla="*/ 1104900 h 8444842"/>
                <a:gd name="connsiteX144" fmla="*/ 6502400 w 7759700"/>
                <a:gd name="connsiteY144" fmla="*/ 1181100 h 8444842"/>
                <a:gd name="connsiteX145" fmla="*/ 6438900 w 7759700"/>
                <a:gd name="connsiteY145" fmla="*/ 1308100 h 8444842"/>
                <a:gd name="connsiteX146" fmla="*/ 6286500 w 7759700"/>
                <a:gd name="connsiteY146" fmla="*/ 1409700 h 8444842"/>
                <a:gd name="connsiteX147" fmla="*/ 6108700 w 7759700"/>
                <a:gd name="connsiteY147" fmla="*/ 1587500 h 8444842"/>
                <a:gd name="connsiteX148" fmla="*/ 6096000 w 7759700"/>
                <a:gd name="connsiteY148" fmla="*/ 1676400 h 8444842"/>
                <a:gd name="connsiteX149" fmla="*/ 6235700 w 7759700"/>
                <a:gd name="connsiteY149" fmla="*/ 1651000 h 8444842"/>
                <a:gd name="connsiteX150" fmla="*/ 6362700 w 7759700"/>
                <a:gd name="connsiteY150" fmla="*/ 1714500 h 8444842"/>
                <a:gd name="connsiteX151" fmla="*/ 6464300 w 7759700"/>
                <a:gd name="connsiteY151" fmla="*/ 1905000 h 8444842"/>
                <a:gd name="connsiteX152" fmla="*/ 6477000 w 7759700"/>
                <a:gd name="connsiteY152" fmla="*/ 2133600 h 8444842"/>
                <a:gd name="connsiteX153" fmla="*/ 6388100 w 7759700"/>
                <a:gd name="connsiteY153" fmla="*/ 2260600 h 8444842"/>
                <a:gd name="connsiteX154" fmla="*/ 6362700 w 7759700"/>
                <a:gd name="connsiteY154" fmla="*/ 2019300 h 8444842"/>
                <a:gd name="connsiteX155" fmla="*/ 6299200 w 7759700"/>
                <a:gd name="connsiteY155" fmla="*/ 1828800 h 8444842"/>
                <a:gd name="connsiteX156" fmla="*/ 6146800 w 7759700"/>
                <a:gd name="connsiteY156" fmla="*/ 1790700 h 8444842"/>
                <a:gd name="connsiteX157" fmla="*/ 5981700 w 7759700"/>
                <a:gd name="connsiteY157" fmla="*/ 1803400 h 8444842"/>
                <a:gd name="connsiteX158" fmla="*/ 5905500 w 7759700"/>
                <a:gd name="connsiteY158" fmla="*/ 1765300 h 8444842"/>
                <a:gd name="connsiteX159" fmla="*/ 5575300 w 7759700"/>
                <a:gd name="connsiteY159" fmla="*/ 1905000 h 8444842"/>
                <a:gd name="connsiteX160" fmla="*/ 5626100 w 7759700"/>
                <a:gd name="connsiteY160" fmla="*/ 2044700 h 8444842"/>
                <a:gd name="connsiteX161" fmla="*/ 5664200 w 7759700"/>
                <a:gd name="connsiteY161" fmla="*/ 2032000 h 8444842"/>
                <a:gd name="connsiteX162" fmla="*/ 5842000 w 7759700"/>
                <a:gd name="connsiteY162" fmla="*/ 1943100 h 8444842"/>
                <a:gd name="connsiteX163" fmla="*/ 5867400 w 7759700"/>
                <a:gd name="connsiteY163" fmla="*/ 1968500 h 8444842"/>
                <a:gd name="connsiteX164" fmla="*/ 5753100 w 7759700"/>
                <a:gd name="connsiteY164" fmla="*/ 2070100 h 8444842"/>
                <a:gd name="connsiteX165" fmla="*/ 5803900 w 7759700"/>
                <a:gd name="connsiteY165" fmla="*/ 2146300 h 8444842"/>
                <a:gd name="connsiteX166" fmla="*/ 5969000 w 7759700"/>
                <a:gd name="connsiteY166" fmla="*/ 2133600 h 8444842"/>
                <a:gd name="connsiteX167" fmla="*/ 6007100 w 7759700"/>
                <a:gd name="connsiteY167" fmla="*/ 2222500 h 8444842"/>
                <a:gd name="connsiteX168" fmla="*/ 6197600 w 7759700"/>
                <a:gd name="connsiteY168" fmla="*/ 2184400 h 8444842"/>
                <a:gd name="connsiteX169" fmla="*/ 6159500 w 7759700"/>
                <a:gd name="connsiteY169" fmla="*/ 2336800 h 8444842"/>
                <a:gd name="connsiteX170" fmla="*/ 6096000 w 7759700"/>
                <a:gd name="connsiteY170" fmla="*/ 2374900 h 8444842"/>
                <a:gd name="connsiteX171" fmla="*/ 6070600 w 7759700"/>
                <a:gd name="connsiteY171" fmla="*/ 2298700 h 8444842"/>
                <a:gd name="connsiteX172" fmla="*/ 5600700 w 7759700"/>
                <a:gd name="connsiteY172" fmla="*/ 2247900 h 8444842"/>
                <a:gd name="connsiteX173" fmla="*/ 5715000 w 7759700"/>
                <a:gd name="connsiteY173" fmla="*/ 2413000 h 8444842"/>
                <a:gd name="connsiteX174" fmla="*/ 6337300 w 7759700"/>
                <a:gd name="connsiteY174" fmla="*/ 2413000 h 8444842"/>
                <a:gd name="connsiteX175" fmla="*/ 6985000 w 7759700"/>
                <a:gd name="connsiteY175" fmla="*/ 2667000 h 8444842"/>
                <a:gd name="connsiteX176" fmla="*/ 6413500 w 7759700"/>
                <a:gd name="connsiteY176" fmla="*/ 2514600 h 8444842"/>
                <a:gd name="connsiteX177" fmla="*/ 6248400 w 7759700"/>
                <a:gd name="connsiteY177" fmla="*/ 2527300 h 8444842"/>
                <a:gd name="connsiteX178" fmla="*/ 6375400 w 7759700"/>
                <a:gd name="connsiteY178" fmla="*/ 2616200 h 8444842"/>
                <a:gd name="connsiteX179" fmla="*/ 6350000 w 7759700"/>
                <a:gd name="connsiteY179" fmla="*/ 2717800 h 8444842"/>
                <a:gd name="connsiteX180" fmla="*/ 6032500 w 7759700"/>
                <a:gd name="connsiteY180" fmla="*/ 2552700 h 8444842"/>
                <a:gd name="connsiteX181" fmla="*/ 6070600 w 7759700"/>
                <a:gd name="connsiteY181" fmla="*/ 2794000 h 8444842"/>
                <a:gd name="connsiteX182" fmla="*/ 6273800 w 7759700"/>
                <a:gd name="connsiteY182" fmla="*/ 2844800 h 8444842"/>
                <a:gd name="connsiteX183" fmla="*/ 6540500 w 7759700"/>
                <a:gd name="connsiteY183" fmla="*/ 2844800 h 8444842"/>
                <a:gd name="connsiteX184" fmla="*/ 6629400 w 7759700"/>
                <a:gd name="connsiteY184" fmla="*/ 2857500 h 8444842"/>
                <a:gd name="connsiteX185" fmla="*/ 6591300 w 7759700"/>
                <a:gd name="connsiteY185" fmla="*/ 2933700 h 8444842"/>
                <a:gd name="connsiteX186" fmla="*/ 6426200 w 7759700"/>
                <a:gd name="connsiteY186" fmla="*/ 2984500 h 8444842"/>
                <a:gd name="connsiteX187" fmla="*/ 6489700 w 7759700"/>
                <a:gd name="connsiteY187" fmla="*/ 3111500 h 8444842"/>
                <a:gd name="connsiteX188" fmla="*/ 6451600 w 7759700"/>
                <a:gd name="connsiteY188" fmla="*/ 3238500 h 8444842"/>
                <a:gd name="connsiteX189" fmla="*/ 6540500 w 7759700"/>
                <a:gd name="connsiteY189" fmla="*/ 3302000 h 8444842"/>
                <a:gd name="connsiteX190" fmla="*/ 6464300 w 7759700"/>
                <a:gd name="connsiteY190" fmla="*/ 3327400 h 8444842"/>
                <a:gd name="connsiteX191" fmla="*/ 6362700 w 7759700"/>
                <a:gd name="connsiteY191" fmla="*/ 3289300 h 8444842"/>
                <a:gd name="connsiteX192" fmla="*/ 6324600 w 7759700"/>
                <a:gd name="connsiteY192" fmla="*/ 2984500 h 8444842"/>
                <a:gd name="connsiteX193" fmla="*/ 6070600 w 7759700"/>
                <a:gd name="connsiteY193" fmla="*/ 2908300 h 8444842"/>
                <a:gd name="connsiteX194" fmla="*/ 6146800 w 7759700"/>
                <a:gd name="connsiteY194" fmla="*/ 3251200 h 8444842"/>
                <a:gd name="connsiteX195" fmla="*/ 5969000 w 7759700"/>
                <a:gd name="connsiteY195" fmla="*/ 3263900 h 8444842"/>
                <a:gd name="connsiteX196" fmla="*/ 5892800 w 7759700"/>
                <a:gd name="connsiteY196" fmla="*/ 2781300 h 8444842"/>
                <a:gd name="connsiteX197" fmla="*/ 5689600 w 7759700"/>
                <a:gd name="connsiteY197" fmla="*/ 2679700 h 8444842"/>
                <a:gd name="connsiteX198" fmla="*/ 5791200 w 7759700"/>
                <a:gd name="connsiteY198" fmla="*/ 3441700 h 8444842"/>
                <a:gd name="connsiteX199" fmla="*/ 6070600 w 7759700"/>
                <a:gd name="connsiteY199" fmla="*/ 3429000 h 8444842"/>
                <a:gd name="connsiteX200" fmla="*/ 6388100 w 7759700"/>
                <a:gd name="connsiteY200" fmla="*/ 3479800 h 8444842"/>
                <a:gd name="connsiteX201" fmla="*/ 6324600 w 7759700"/>
                <a:gd name="connsiteY201" fmla="*/ 3606800 h 8444842"/>
                <a:gd name="connsiteX202" fmla="*/ 6159500 w 7759700"/>
                <a:gd name="connsiteY202" fmla="*/ 3581400 h 8444842"/>
                <a:gd name="connsiteX203" fmla="*/ 6007100 w 7759700"/>
                <a:gd name="connsiteY203" fmla="*/ 3886200 h 8444842"/>
                <a:gd name="connsiteX204" fmla="*/ 5829300 w 7759700"/>
                <a:gd name="connsiteY204" fmla="*/ 3822700 h 8444842"/>
                <a:gd name="connsiteX205" fmla="*/ 5905500 w 7759700"/>
                <a:gd name="connsiteY205" fmla="*/ 3657600 h 8444842"/>
                <a:gd name="connsiteX206" fmla="*/ 5791200 w 7759700"/>
                <a:gd name="connsiteY206" fmla="*/ 3568700 h 8444842"/>
                <a:gd name="connsiteX207" fmla="*/ 5600700 w 7759700"/>
                <a:gd name="connsiteY207" fmla="*/ 3898900 h 8444842"/>
                <a:gd name="connsiteX208" fmla="*/ 5727700 w 7759700"/>
                <a:gd name="connsiteY208" fmla="*/ 4000500 h 8444842"/>
                <a:gd name="connsiteX209" fmla="*/ 5994400 w 7759700"/>
                <a:gd name="connsiteY209" fmla="*/ 4165600 h 8444842"/>
                <a:gd name="connsiteX210" fmla="*/ 5943600 w 7759700"/>
                <a:gd name="connsiteY210" fmla="*/ 4241800 h 8444842"/>
                <a:gd name="connsiteX211" fmla="*/ 5829300 w 7759700"/>
                <a:gd name="connsiteY211" fmla="*/ 4203700 h 8444842"/>
                <a:gd name="connsiteX212" fmla="*/ 5676900 w 7759700"/>
                <a:gd name="connsiteY212" fmla="*/ 4305300 h 8444842"/>
                <a:gd name="connsiteX213" fmla="*/ 5613400 w 7759700"/>
                <a:gd name="connsiteY213" fmla="*/ 4267200 h 8444842"/>
                <a:gd name="connsiteX214" fmla="*/ 5664200 w 7759700"/>
                <a:gd name="connsiteY214" fmla="*/ 4114800 h 8444842"/>
                <a:gd name="connsiteX215" fmla="*/ 5537200 w 7759700"/>
                <a:gd name="connsiteY215" fmla="*/ 4000500 h 8444842"/>
                <a:gd name="connsiteX216" fmla="*/ 5461000 w 7759700"/>
                <a:gd name="connsiteY216" fmla="*/ 4178300 h 8444842"/>
                <a:gd name="connsiteX217" fmla="*/ 5613400 w 7759700"/>
                <a:gd name="connsiteY217" fmla="*/ 4356100 h 8444842"/>
                <a:gd name="connsiteX218" fmla="*/ 5448300 w 7759700"/>
                <a:gd name="connsiteY218" fmla="*/ 4483100 h 8444842"/>
                <a:gd name="connsiteX219" fmla="*/ 5346700 w 7759700"/>
                <a:gd name="connsiteY219" fmla="*/ 4406900 h 8444842"/>
                <a:gd name="connsiteX220" fmla="*/ 5410200 w 7759700"/>
                <a:gd name="connsiteY220" fmla="*/ 4305300 h 8444842"/>
                <a:gd name="connsiteX221" fmla="*/ 5295900 w 7759700"/>
                <a:gd name="connsiteY221" fmla="*/ 4013200 h 8444842"/>
                <a:gd name="connsiteX222" fmla="*/ 5080000 w 7759700"/>
                <a:gd name="connsiteY222" fmla="*/ 4305300 h 8444842"/>
                <a:gd name="connsiteX223" fmla="*/ 5410200 w 7759700"/>
                <a:gd name="connsiteY223" fmla="*/ 4559300 h 8444842"/>
                <a:gd name="connsiteX224" fmla="*/ 5334000 w 7759700"/>
                <a:gd name="connsiteY224" fmla="*/ 4610100 h 8444842"/>
                <a:gd name="connsiteX225" fmla="*/ 5194300 w 7759700"/>
                <a:gd name="connsiteY225" fmla="*/ 4495800 h 8444842"/>
                <a:gd name="connsiteX226" fmla="*/ 5143500 w 7759700"/>
                <a:gd name="connsiteY226" fmla="*/ 4660900 h 8444842"/>
                <a:gd name="connsiteX227" fmla="*/ 5156200 w 7759700"/>
                <a:gd name="connsiteY227" fmla="*/ 4800600 h 8444842"/>
                <a:gd name="connsiteX228" fmla="*/ 5232400 w 7759700"/>
                <a:gd name="connsiteY228" fmla="*/ 4914900 h 8444842"/>
                <a:gd name="connsiteX229" fmla="*/ 5219700 w 7759700"/>
                <a:gd name="connsiteY229" fmla="*/ 5105400 h 8444842"/>
                <a:gd name="connsiteX230" fmla="*/ 5092700 w 7759700"/>
                <a:gd name="connsiteY230" fmla="*/ 5016500 h 8444842"/>
                <a:gd name="connsiteX231" fmla="*/ 5029200 w 7759700"/>
                <a:gd name="connsiteY231" fmla="*/ 5054600 h 8444842"/>
                <a:gd name="connsiteX232" fmla="*/ 5130800 w 7759700"/>
                <a:gd name="connsiteY232" fmla="*/ 5194300 h 8444842"/>
                <a:gd name="connsiteX233" fmla="*/ 5041900 w 7759700"/>
                <a:gd name="connsiteY233" fmla="*/ 5232400 h 8444842"/>
                <a:gd name="connsiteX234" fmla="*/ 4914900 w 7759700"/>
                <a:gd name="connsiteY234" fmla="*/ 5041900 h 8444842"/>
                <a:gd name="connsiteX235" fmla="*/ 4826000 w 7759700"/>
                <a:gd name="connsiteY235" fmla="*/ 5295900 h 8444842"/>
                <a:gd name="connsiteX236" fmla="*/ 4953000 w 7759700"/>
                <a:gd name="connsiteY236" fmla="*/ 5410200 h 8444842"/>
                <a:gd name="connsiteX237" fmla="*/ 4813300 w 7759700"/>
                <a:gd name="connsiteY237" fmla="*/ 5651500 h 8444842"/>
                <a:gd name="connsiteX238" fmla="*/ 4673600 w 7759700"/>
                <a:gd name="connsiteY238" fmla="*/ 5626100 h 8444842"/>
                <a:gd name="connsiteX239" fmla="*/ 4775200 w 7759700"/>
                <a:gd name="connsiteY239" fmla="*/ 5461000 h 8444842"/>
                <a:gd name="connsiteX240" fmla="*/ 4686300 w 7759700"/>
                <a:gd name="connsiteY240" fmla="*/ 5308600 h 8444842"/>
                <a:gd name="connsiteX241" fmla="*/ 4470400 w 7759700"/>
                <a:gd name="connsiteY241" fmla="*/ 5613400 h 8444842"/>
                <a:gd name="connsiteX242" fmla="*/ 4610100 w 7759700"/>
                <a:gd name="connsiteY242" fmla="*/ 5727700 h 8444842"/>
                <a:gd name="connsiteX243" fmla="*/ 4521200 w 7759700"/>
                <a:gd name="connsiteY243" fmla="*/ 5930900 h 8444842"/>
                <a:gd name="connsiteX244" fmla="*/ 4419600 w 7759700"/>
                <a:gd name="connsiteY244" fmla="*/ 5854700 h 8444842"/>
                <a:gd name="connsiteX245" fmla="*/ 4343400 w 7759700"/>
                <a:gd name="connsiteY245" fmla="*/ 5943600 h 8444842"/>
                <a:gd name="connsiteX246" fmla="*/ 4381500 w 7759700"/>
                <a:gd name="connsiteY246" fmla="*/ 5981700 h 8444842"/>
                <a:gd name="connsiteX247" fmla="*/ 4419600 w 7759700"/>
                <a:gd name="connsiteY247" fmla="*/ 5969000 h 8444842"/>
                <a:gd name="connsiteX248" fmla="*/ 4445000 w 7759700"/>
                <a:gd name="connsiteY248" fmla="*/ 6019800 h 8444842"/>
                <a:gd name="connsiteX249" fmla="*/ 4381500 w 7759700"/>
                <a:gd name="connsiteY249" fmla="*/ 6096000 h 8444842"/>
                <a:gd name="connsiteX250" fmla="*/ 4330700 w 7759700"/>
                <a:gd name="connsiteY250" fmla="*/ 6083300 h 8444842"/>
                <a:gd name="connsiteX251" fmla="*/ 4368800 w 7759700"/>
                <a:gd name="connsiteY251" fmla="*/ 6032500 h 8444842"/>
                <a:gd name="connsiteX252" fmla="*/ 4318000 w 7759700"/>
                <a:gd name="connsiteY252" fmla="*/ 5994400 h 8444842"/>
                <a:gd name="connsiteX253" fmla="*/ 4216400 w 7759700"/>
                <a:gd name="connsiteY253" fmla="*/ 6096000 h 8444842"/>
                <a:gd name="connsiteX254" fmla="*/ 4318000 w 7759700"/>
                <a:gd name="connsiteY254" fmla="*/ 6159500 h 8444842"/>
                <a:gd name="connsiteX255" fmla="*/ 4140200 w 7759700"/>
                <a:gd name="connsiteY255" fmla="*/ 6235700 h 8444842"/>
                <a:gd name="connsiteX256" fmla="*/ 4038600 w 7759700"/>
                <a:gd name="connsiteY256" fmla="*/ 6235700 h 8444842"/>
                <a:gd name="connsiteX257" fmla="*/ 3949700 w 7759700"/>
                <a:gd name="connsiteY257" fmla="*/ 6299200 h 8444842"/>
                <a:gd name="connsiteX258" fmla="*/ 3289300 w 7759700"/>
                <a:gd name="connsiteY258" fmla="*/ 5715000 h 8444842"/>
                <a:gd name="connsiteX259" fmla="*/ 3213100 w 7759700"/>
                <a:gd name="connsiteY259" fmla="*/ 5715000 h 8444842"/>
                <a:gd name="connsiteX260" fmla="*/ 2895600 w 7759700"/>
                <a:gd name="connsiteY260" fmla="*/ 5969000 h 8444842"/>
                <a:gd name="connsiteX261" fmla="*/ 2870200 w 7759700"/>
                <a:gd name="connsiteY261" fmla="*/ 5930900 h 8444842"/>
                <a:gd name="connsiteX262" fmla="*/ 3213100 w 7759700"/>
                <a:gd name="connsiteY262" fmla="*/ 5664200 h 8444842"/>
                <a:gd name="connsiteX263" fmla="*/ 3048000 w 7759700"/>
                <a:gd name="connsiteY263" fmla="*/ 5511800 h 8444842"/>
                <a:gd name="connsiteX264" fmla="*/ 2400300 w 7759700"/>
                <a:gd name="connsiteY264" fmla="*/ 6019800 h 8444842"/>
                <a:gd name="connsiteX265" fmla="*/ 2489200 w 7759700"/>
                <a:gd name="connsiteY265" fmla="*/ 6096000 h 8444842"/>
                <a:gd name="connsiteX266" fmla="*/ 2692400 w 7759700"/>
                <a:gd name="connsiteY266" fmla="*/ 5943600 h 8444842"/>
                <a:gd name="connsiteX267" fmla="*/ 2743200 w 7759700"/>
                <a:gd name="connsiteY267" fmla="*/ 6007100 h 8444842"/>
                <a:gd name="connsiteX268" fmla="*/ 2832100 w 7759700"/>
                <a:gd name="connsiteY268" fmla="*/ 5969000 h 8444842"/>
                <a:gd name="connsiteX269" fmla="*/ 2857500 w 7759700"/>
                <a:gd name="connsiteY269" fmla="*/ 6007100 h 8444842"/>
                <a:gd name="connsiteX270" fmla="*/ 2679700 w 7759700"/>
                <a:gd name="connsiteY270" fmla="*/ 6146800 h 8444842"/>
                <a:gd name="connsiteX271" fmla="*/ 2819400 w 7759700"/>
                <a:gd name="connsiteY271" fmla="*/ 6311900 h 8444842"/>
                <a:gd name="connsiteX272" fmla="*/ 3397250 w 7759700"/>
                <a:gd name="connsiteY272" fmla="*/ 5848350 h 8444842"/>
                <a:gd name="connsiteX273" fmla="*/ 3956050 w 7759700"/>
                <a:gd name="connsiteY273" fmla="*/ 6330950 h 8444842"/>
                <a:gd name="connsiteX274" fmla="*/ 3905250 w 7759700"/>
                <a:gd name="connsiteY274" fmla="*/ 6445250 h 8444842"/>
                <a:gd name="connsiteX275" fmla="*/ 3387725 w 7759700"/>
                <a:gd name="connsiteY275" fmla="*/ 6985000 h 8444842"/>
                <a:gd name="connsiteX276" fmla="*/ 3298825 w 7759700"/>
                <a:gd name="connsiteY276" fmla="*/ 6978649 h 8444842"/>
                <a:gd name="connsiteX277" fmla="*/ 3130550 w 7759700"/>
                <a:gd name="connsiteY277" fmla="*/ 7127874 h 8444842"/>
                <a:gd name="connsiteX278" fmla="*/ 2921000 w 7759700"/>
                <a:gd name="connsiteY278" fmla="*/ 7372349 h 8444842"/>
                <a:gd name="connsiteX279" fmla="*/ 2682875 w 7759700"/>
                <a:gd name="connsiteY279" fmla="*/ 7670799 h 8444842"/>
                <a:gd name="connsiteX280" fmla="*/ 2428875 w 7759700"/>
                <a:gd name="connsiteY280" fmla="*/ 7740648 h 8444842"/>
                <a:gd name="connsiteX281" fmla="*/ 2225675 w 7759700"/>
                <a:gd name="connsiteY281" fmla="*/ 7845423 h 8444842"/>
                <a:gd name="connsiteX282" fmla="*/ 1930400 w 7759700"/>
                <a:gd name="connsiteY282" fmla="*/ 7848597 h 8444842"/>
                <a:gd name="connsiteX283" fmla="*/ 1590675 w 7759700"/>
                <a:gd name="connsiteY283" fmla="*/ 7950196 h 8444842"/>
                <a:gd name="connsiteX284" fmla="*/ 1393825 w 7759700"/>
                <a:gd name="connsiteY284" fmla="*/ 8210546 h 8444842"/>
                <a:gd name="connsiteX285" fmla="*/ 1196975 w 7759700"/>
                <a:gd name="connsiteY285" fmla="*/ 8166095 h 8444842"/>
                <a:gd name="connsiteX286" fmla="*/ 1216025 w 7759700"/>
                <a:gd name="connsiteY286" fmla="*/ 8124820 h 8444842"/>
                <a:gd name="connsiteX287" fmla="*/ 1193800 w 7759700"/>
                <a:gd name="connsiteY287" fmla="*/ 8058145 h 8444842"/>
                <a:gd name="connsiteX288" fmla="*/ 987425 w 7759700"/>
                <a:gd name="connsiteY288" fmla="*/ 8134345 h 8444842"/>
                <a:gd name="connsiteX289" fmla="*/ 733425 w 7759700"/>
                <a:gd name="connsiteY289" fmla="*/ 8188320 h 8444842"/>
                <a:gd name="connsiteX290" fmla="*/ 463550 w 7759700"/>
                <a:gd name="connsiteY290" fmla="*/ 8426445 h 8444842"/>
                <a:gd name="connsiteX291" fmla="*/ 361950 w 7759700"/>
                <a:gd name="connsiteY291" fmla="*/ 8423270 h 8444842"/>
                <a:gd name="connsiteX0" fmla="*/ 0 w 7759700"/>
                <a:gd name="connsiteY0" fmla="*/ 2133600 h 8444842"/>
                <a:gd name="connsiteX1" fmla="*/ 279400 w 7759700"/>
                <a:gd name="connsiteY1" fmla="*/ 2070100 h 8444842"/>
                <a:gd name="connsiteX2" fmla="*/ 317500 w 7759700"/>
                <a:gd name="connsiteY2" fmla="*/ 2032000 h 8444842"/>
                <a:gd name="connsiteX3" fmla="*/ 711200 w 7759700"/>
                <a:gd name="connsiteY3" fmla="*/ 1943100 h 8444842"/>
                <a:gd name="connsiteX4" fmla="*/ 850900 w 7759700"/>
                <a:gd name="connsiteY4" fmla="*/ 1828800 h 8444842"/>
                <a:gd name="connsiteX5" fmla="*/ 1257300 w 7759700"/>
                <a:gd name="connsiteY5" fmla="*/ 1854200 h 8444842"/>
                <a:gd name="connsiteX6" fmla="*/ 1511300 w 7759700"/>
                <a:gd name="connsiteY6" fmla="*/ 1714500 h 8444842"/>
                <a:gd name="connsiteX7" fmla="*/ 1511300 w 7759700"/>
                <a:gd name="connsiteY7" fmla="*/ 1714500 h 8444842"/>
                <a:gd name="connsiteX8" fmla="*/ 1676400 w 7759700"/>
                <a:gd name="connsiteY8" fmla="*/ 1701800 h 8444842"/>
                <a:gd name="connsiteX9" fmla="*/ 2006600 w 7759700"/>
                <a:gd name="connsiteY9" fmla="*/ 1651000 h 8444842"/>
                <a:gd name="connsiteX10" fmla="*/ 2095500 w 7759700"/>
                <a:gd name="connsiteY10" fmla="*/ 1612900 h 8444842"/>
                <a:gd name="connsiteX11" fmla="*/ 2095500 w 7759700"/>
                <a:gd name="connsiteY11" fmla="*/ 1562100 h 8444842"/>
                <a:gd name="connsiteX12" fmla="*/ 2057400 w 7759700"/>
                <a:gd name="connsiteY12" fmla="*/ 1562100 h 8444842"/>
                <a:gd name="connsiteX13" fmla="*/ 1993900 w 7759700"/>
                <a:gd name="connsiteY13" fmla="*/ 1435100 h 8444842"/>
                <a:gd name="connsiteX14" fmla="*/ 2133600 w 7759700"/>
                <a:gd name="connsiteY14" fmla="*/ 1333500 h 8444842"/>
                <a:gd name="connsiteX15" fmla="*/ 2070100 w 7759700"/>
                <a:gd name="connsiteY15" fmla="*/ 1320800 h 8444842"/>
                <a:gd name="connsiteX16" fmla="*/ 1981200 w 7759700"/>
                <a:gd name="connsiteY16" fmla="*/ 1320800 h 8444842"/>
                <a:gd name="connsiteX17" fmla="*/ 1968500 w 7759700"/>
                <a:gd name="connsiteY17" fmla="*/ 1244600 h 8444842"/>
                <a:gd name="connsiteX18" fmla="*/ 2120900 w 7759700"/>
                <a:gd name="connsiteY18" fmla="*/ 1244600 h 8444842"/>
                <a:gd name="connsiteX19" fmla="*/ 2171700 w 7759700"/>
                <a:gd name="connsiteY19" fmla="*/ 1219200 h 8444842"/>
                <a:gd name="connsiteX20" fmla="*/ 2108200 w 7759700"/>
                <a:gd name="connsiteY20" fmla="*/ 1130300 h 8444842"/>
                <a:gd name="connsiteX21" fmla="*/ 2120900 w 7759700"/>
                <a:gd name="connsiteY21" fmla="*/ 1066800 h 8444842"/>
                <a:gd name="connsiteX22" fmla="*/ 2222500 w 7759700"/>
                <a:gd name="connsiteY22" fmla="*/ 1016000 h 8444842"/>
                <a:gd name="connsiteX23" fmla="*/ 2362200 w 7759700"/>
                <a:gd name="connsiteY23" fmla="*/ 1066800 h 8444842"/>
                <a:gd name="connsiteX24" fmla="*/ 2400300 w 7759700"/>
                <a:gd name="connsiteY24" fmla="*/ 1117600 h 8444842"/>
                <a:gd name="connsiteX25" fmla="*/ 2362200 w 7759700"/>
                <a:gd name="connsiteY25" fmla="*/ 1193800 h 8444842"/>
                <a:gd name="connsiteX26" fmla="*/ 2362200 w 7759700"/>
                <a:gd name="connsiteY26" fmla="*/ 1447800 h 8444842"/>
                <a:gd name="connsiteX27" fmla="*/ 2628900 w 7759700"/>
                <a:gd name="connsiteY27" fmla="*/ 1676400 h 8444842"/>
                <a:gd name="connsiteX28" fmla="*/ 3073400 w 7759700"/>
                <a:gd name="connsiteY28" fmla="*/ 1638300 h 8444842"/>
                <a:gd name="connsiteX29" fmla="*/ 2971800 w 7759700"/>
                <a:gd name="connsiteY29" fmla="*/ 1435100 h 8444842"/>
                <a:gd name="connsiteX30" fmla="*/ 2806700 w 7759700"/>
                <a:gd name="connsiteY30" fmla="*/ 1485900 h 8444842"/>
                <a:gd name="connsiteX31" fmla="*/ 2768600 w 7759700"/>
                <a:gd name="connsiteY31" fmla="*/ 1435100 h 8444842"/>
                <a:gd name="connsiteX32" fmla="*/ 2933700 w 7759700"/>
                <a:gd name="connsiteY32" fmla="*/ 1384300 h 8444842"/>
                <a:gd name="connsiteX33" fmla="*/ 2870200 w 7759700"/>
                <a:gd name="connsiteY33" fmla="*/ 1270000 h 8444842"/>
                <a:gd name="connsiteX34" fmla="*/ 2730500 w 7759700"/>
                <a:gd name="connsiteY34" fmla="*/ 1320800 h 8444842"/>
                <a:gd name="connsiteX35" fmla="*/ 2705100 w 7759700"/>
                <a:gd name="connsiteY35" fmla="*/ 1270000 h 8444842"/>
                <a:gd name="connsiteX36" fmla="*/ 2832100 w 7759700"/>
                <a:gd name="connsiteY36" fmla="*/ 1219200 h 8444842"/>
                <a:gd name="connsiteX37" fmla="*/ 2781300 w 7759700"/>
                <a:gd name="connsiteY37" fmla="*/ 1155700 h 8444842"/>
                <a:gd name="connsiteX38" fmla="*/ 2641600 w 7759700"/>
                <a:gd name="connsiteY38" fmla="*/ 1181100 h 8444842"/>
                <a:gd name="connsiteX39" fmla="*/ 2641600 w 7759700"/>
                <a:gd name="connsiteY39" fmla="*/ 1155700 h 8444842"/>
                <a:gd name="connsiteX40" fmla="*/ 2768600 w 7759700"/>
                <a:gd name="connsiteY40" fmla="*/ 1092200 h 8444842"/>
                <a:gd name="connsiteX41" fmla="*/ 2692400 w 7759700"/>
                <a:gd name="connsiteY41" fmla="*/ 1003300 h 8444842"/>
                <a:gd name="connsiteX42" fmla="*/ 2514600 w 7759700"/>
                <a:gd name="connsiteY42" fmla="*/ 1041400 h 8444842"/>
                <a:gd name="connsiteX43" fmla="*/ 2514600 w 7759700"/>
                <a:gd name="connsiteY43" fmla="*/ 1104900 h 8444842"/>
                <a:gd name="connsiteX44" fmla="*/ 2463800 w 7759700"/>
                <a:gd name="connsiteY44" fmla="*/ 1104900 h 8444842"/>
                <a:gd name="connsiteX45" fmla="*/ 2336800 w 7759700"/>
                <a:gd name="connsiteY45" fmla="*/ 1028700 h 8444842"/>
                <a:gd name="connsiteX46" fmla="*/ 2400300 w 7759700"/>
                <a:gd name="connsiteY46" fmla="*/ 952500 h 8444842"/>
                <a:gd name="connsiteX47" fmla="*/ 2463800 w 7759700"/>
                <a:gd name="connsiteY47" fmla="*/ 965200 h 8444842"/>
                <a:gd name="connsiteX48" fmla="*/ 2616200 w 7759700"/>
                <a:gd name="connsiteY48" fmla="*/ 876300 h 8444842"/>
                <a:gd name="connsiteX49" fmla="*/ 2590800 w 7759700"/>
                <a:gd name="connsiteY49" fmla="*/ 812800 h 8444842"/>
                <a:gd name="connsiteX50" fmla="*/ 2654300 w 7759700"/>
                <a:gd name="connsiteY50" fmla="*/ 787400 h 8444842"/>
                <a:gd name="connsiteX51" fmla="*/ 2692400 w 7759700"/>
                <a:gd name="connsiteY51" fmla="*/ 812800 h 8444842"/>
                <a:gd name="connsiteX52" fmla="*/ 2933700 w 7759700"/>
                <a:gd name="connsiteY52" fmla="*/ 812800 h 8444842"/>
                <a:gd name="connsiteX53" fmla="*/ 2908300 w 7759700"/>
                <a:gd name="connsiteY53" fmla="*/ 749300 h 8444842"/>
                <a:gd name="connsiteX54" fmla="*/ 2959100 w 7759700"/>
                <a:gd name="connsiteY54" fmla="*/ 660400 h 8444842"/>
                <a:gd name="connsiteX55" fmla="*/ 3048000 w 7759700"/>
                <a:gd name="connsiteY55" fmla="*/ 660400 h 8444842"/>
                <a:gd name="connsiteX56" fmla="*/ 3302000 w 7759700"/>
                <a:gd name="connsiteY56" fmla="*/ 635000 h 8444842"/>
                <a:gd name="connsiteX57" fmla="*/ 3454400 w 7759700"/>
                <a:gd name="connsiteY57" fmla="*/ 622300 h 8444842"/>
                <a:gd name="connsiteX58" fmla="*/ 3454400 w 7759700"/>
                <a:gd name="connsiteY58" fmla="*/ 622300 h 8444842"/>
                <a:gd name="connsiteX59" fmla="*/ 3454400 w 7759700"/>
                <a:gd name="connsiteY59" fmla="*/ 546100 h 8444842"/>
                <a:gd name="connsiteX60" fmla="*/ 3530600 w 7759700"/>
                <a:gd name="connsiteY60" fmla="*/ 546100 h 8444842"/>
                <a:gd name="connsiteX61" fmla="*/ 3517900 w 7759700"/>
                <a:gd name="connsiteY61" fmla="*/ 711200 h 8444842"/>
                <a:gd name="connsiteX62" fmla="*/ 3365500 w 7759700"/>
                <a:gd name="connsiteY62" fmla="*/ 723900 h 8444842"/>
                <a:gd name="connsiteX63" fmla="*/ 3187700 w 7759700"/>
                <a:gd name="connsiteY63" fmla="*/ 800100 h 8444842"/>
                <a:gd name="connsiteX64" fmla="*/ 3213100 w 7759700"/>
                <a:gd name="connsiteY64" fmla="*/ 1092200 h 8444842"/>
                <a:gd name="connsiteX65" fmla="*/ 3822700 w 7759700"/>
                <a:gd name="connsiteY65" fmla="*/ 1041400 h 8444842"/>
                <a:gd name="connsiteX66" fmla="*/ 3797300 w 7759700"/>
                <a:gd name="connsiteY66" fmla="*/ 901700 h 8444842"/>
                <a:gd name="connsiteX67" fmla="*/ 3657600 w 7759700"/>
                <a:gd name="connsiteY67" fmla="*/ 876300 h 8444842"/>
                <a:gd name="connsiteX68" fmla="*/ 3644900 w 7759700"/>
                <a:gd name="connsiteY68" fmla="*/ 838200 h 8444842"/>
                <a:gd name="connsiteX69" fmla="*/ 3797300 w 7759700"/>
                <a:gd name="connsiteY69" fmla="*/ 863600 h 8444842"/>
                <a:gd name="connsiteX70" fmla="*/ 3797300 w 7759700"/>
                <a:gd name="connsiteY70" fmla="*/ 749300 h 8444842"/>
                <a:gd name="connsiteX71" fmla="*/ 3568700 w 7759700"/>
                <a:gd name="connsiteY71" fmla="*/ 698500 h 8444842"/>
                <a:gd name="connsiteX72" fmla="*/ 3581400 w 7759700"/>
                <a:gd name="connsiteY72" fmla="*/ 609600 h 8444842"/>
                <a:gd name="connsiteX73" fmla="*/ 3759200 w 7759700"/>
                <a:gd name="connsiteY73" fmla="*/ 571500 h 8444842"/>
                <a:gd name="connsiteX74" fmla="*/ 3759200 w 7759700"/>
                <a:gd name="connsiteY74" fmla="*/ 444500 h 8444842"/>
                <a:gd name="connsiteX75" fmla="*/ 3733800 w 7759700"/>
                <a:gd name="connsiteY75" fmla="*/ 419100 h 8444842"/>
                <a:gd name="connsiteX76" fmla="*/ 3848100 w 7759700"/>
                <a:gd name="connsiteY76" fmla="*/ 355600 h 8444842"/>
                <a:gd name="connsiteX77" fmla="*/ 3860800 w 7759700"/>
                <a:gd name="connsiteY77" fmla="*/ 571500 h 8444842"/>
                <a:gd name="connsiteX78" fmla="*/ 4343400 w 7759700"/>
                <a:gd name="connsiteY78" fmla="*/ 571500 h 8444842"/>
                <a:gd name="connsiteX79" fmla="*/ 4330700 w 7759700"/>
                <a:gd name="connsiteY79" fmla="*/ 330200 h 8444842"/>
                <a:gd name="connsiteX80" fmla="*/ 4394200 w 7759700"/>
                <a:gd name="connsiteY80" fmla="*/ 330200 h 8444842"/>
                <a:gd name="connsiteX81" fmla="*/ 4419600 w 7759700"/>
                <a:gd name="connsiteY81" fmla="*/ 457200 h 8444842"/>
                <a:gd name="connsiteX82" fmla="*/ 4584700 w 7759700"/>
                <a:gd name="connsiteY82" fmla="*/ 444500 h 8444842"/>
                <a:gd name="connsiteX83" fmla="*/ 4686300 w 7759700"/>
                <a:gd name="connsiteY83" fmla="*/ 342900 h 8444842"/>
                <a:gd name="connsiteX84" fmla="*/ 4711700 w 7759700"/>
                <a:gd name="connsiteY84" fmla="*/ 647700 h 8444842"/>
                <a:gd name="connsiteX85" fmla="*/ 4864100 w 7759700"/>
                <a:gd name="connsiteY85" fmla="*/ 469900 h 8444842"/>
                <a:gd name="connsiteX86" fmla="*/ 5067300 w 7759700"/>
                <a:gd name="connsiteY86" fmla="*/ 596900 h 8444842"/>
                <a:gd name="connsiteX87" fmla="*/ 4876800 w 7759700"/>
                <a:gd name="connsiteY87" fmla="*/ 723900 h 8444842"/>
                <a:gd name="connsiteX88" fmla="*/ 5016500 w 7759700"/>
                <a:gd name="connsiteY88" fmla="*/ 889000 h 8444842"/>
                <a:gd name="connsiteX89" fmla="*/ 5156200 w 7759700"/>
                <a:gd name="connsiteY89" fmla="*/ 736600 h 8444842"/>
                <a:gd name="connsiteX90" fmla="*/ 5168900 w 7759700"/>
                <a:gd name="connsiteY90" fmla="*/ 762000 h 8444842"/>
                <a:gd name="connsiteX91" fmla="*/ 5105400 w 7759700"/>
                <a:gd name="connsiteY91" fmla="*/ 1016000 h 8444842"/>
                <a:gd name="connsiteX92" fmla="*/ 5181600 w 7759700"/>
                <a:gd name="connsiteY92" fmla="*/ 1054100 h 8444842"/>
                <a:gd name="connsiteX93" fmla="*/ 5181600 w 7759700"/>
                <a:gd name="connsiteY93" fmla="*/ 1054100 h 8444842"/>
                <a:gd name="connsiteX94" fmla="*/ 5257800 w 7759700"/>
                <a:gd name="connsiteY94" fmla="*/ 800100 h 8444842"/>
                <a:gd name="connsiteX95" fmla="*/ 5448300 w 7759700"/>
                <a:gd name="connsiteY95" fmla="*/ 825500 h 8444842"/>
                <a:gd name="connsiteX96" fmla="*/ 5549900 w 7759700"/>
                <a:gd name="connsiteY96" fmla="*/ 673100 h 8444842"/>
                <a:gd name="connsiteX97" fmla="*/ 5549900 w 7759700"/>
                <a:gd name="connsiteY97" fmla="*/ 673100 h 8444842"/>
                <a:gd name="connsiteX98" fmla="*/ 5689600 w 7759700"/>
                <a:gd name="connsiteY98" fmla="*/ 647700 h 8444842"/>
                <a:gd name="connsiteX99" fmla="*/ 5461000 w 7759700"/>
                <a:gd name="connsiteY99" fmla="*/ 965200 h 8444842"/>
                <a:gd name="connsiteX100" fmla="*/ 5194300 w 7759700"/>
                <a:gd name="connsiteY100" fmla="*/ 1054100 h 8444842"/>
                <a:gd name="connsiteX101" fmla="*/ 5219700 w 7759700"/>
                <a:gd name="connsiteY101" fmla="*/ 1130300 h 8444842"/>
                <a:gd name="connsiteX102" fmla="*/ 5549900 w 7759700"/>
                <a:gd name="connsiteY102" fmla="*/ 1041400 h 8444842"/>
                <a:gd name="connsiteX103" fmla="*/ 5740400 w 7759700"/>
                <a:gd name="connsiteY103" fmla="*/ 698500 h 8444842"/>
                <a:gd name="connsiteX104" fmla="*/ 5842000 w 7759700"/>
                <a:gd name="connsiteY104" fmla="*/ 850900 h 8444842"/>
                <a:gd name="connsiteX105" fmla="*/ 5981700 w 7759700"/>
                <a:gd name="connsiteY105" fmla="*/ 927100 h 8444842"/>
                <a:gd name="connsiteX106" fmla="*/ 6337300 w 7759700"/>
                <a:gd name="connsiteY106" fmla="*/ 787400 h 8444842"/>
                <a:gd name="connsiteX107" fmla="*/ 7099300 w 7759700"/>
                <a:gd name="connsiteY107" fmla="*/ 304800 h 8444842"/>
                <a:gd name="connsiteX108" fmla="*/ 7404100 w 7759700"/>
                <a:gd name="connsiteY108" fmla="*/ 266700 h 8444842"/>
                <a:gd name="connsiteX109" fmla="*/ 7645400 w 7759700"/>
                <a:gd name="connsiteY109" fmla="*/ 0 h 8444842"/>
                <a:gd name="connsiteX110" fmla="*/ 7759700 w 7759700"/>
                <a:gd name="connsiteY110" fmla="*/ 0 h 8444842"/>
                <a:gd name="connsiteX111" fmla="*/ 7620000 w 7759700"/>
                <a:gd name="connsiteY111" fmla="*/ 38100 h 8444842"/>
                <a:gd name="connsiteX112" fmla="*/ 7442200 w 7759700"/>
                <a:gd name="connsiteY112" fmla="*/ 266700 h 8444842"/>
                <a:gd name="connsiteX113" fmla="*/ 7061200 w 7759700"/>
                <a:gd name="connsiteY113" fmla="*/ 368300 h 8444842"/>
                <a:gd name="connsiteX114" fmla="*/ 6807200 w 7759700"/>
                <a:gd name="connsiteY114" fmla="*/ 584200 h 8444842"/>
                <a:gd name="connsiteX115" fmla="*/ 6540500 w 7759700"/>
                <a:gd name="connsiteY115" fmla="*/ 762000 h 8444842"/>
                <a:gd name="connsiteX116" fmla="*/ 6210300 w 7759700"/>
                <a:gd name="connsiteY116" fmla="*/ 965200 h 8444842"/>
                <a:gd name="connsiteX117" fmla="*/ 5778500 w 7759700"/>
                <a:gd name="connsiteY117" fmla="*/ 1155700 h 8444842"/>
                <a:gd name="connsiteX118" fmla="*/ 5829300 w 7759700"/>
                <a:gd name="connsiteY118" fmla="*/ 1244600 h 8444842"/>
                <a:gd name="connsiteX119" fmla="*/ 6096000 w 7759700"/>
                <a:gd name="connsiteY119" fmla="*/ 1117600 h 8444842"/>
                <a:gd name="connsiteX120" fmla="*/ 6083300 w 7759700"/>
                <a:gd name="connsiteY120" fmla="*/ 1168400 h 8444842"/>
                <a:gd name="connsiteX121" fmla="*/ 5905500 w 7759700"/>
                <a:gd name="connsiteY121" fmla="*/ 1282700 h 8444842"/>
                <a:gd name="connsiteX122" fmla="*/ 5905500 w 7759700"/>
                <a:gd name="connsiteY122" fmla="*/ 1371600 h 8444842"/>
                <a:gd name="connsiteX123" fmla="*/ 5892800 w 7759700"/>
                <a:gd name="connsiteY123" fmla="*/ 1473200 h 8444842"/>
                <a:gd name="connsiteX124" fmla="*/ 5753100 w 7759700"/>
                <a:gd name="connsiteY124" fmla="*/ 1498600 h 8444842"/>
                <a:gd name="connsiteX125" fmla="*/ 5816600 w 7759700"/>
                <a:gd name="connsiteY125" fmla="*/ 1320800 h 8444842"/>
                <a:gd name="connsiteX126" fmla="*/ 5702300 w 7759700"/>
                <a:gd name="connsiteY126" fmla="*/ 1219200 h 8444842"/>
                <a:gd name="connsiteX127" fmla="*/ 5448300 w 7759700"/>
                <a:gd name="connsiteY127" fmla="*/ 1295400 h 8444842"/>
                <a:gd name="connsiteX128" fmla="*/ 5422900 w 7759700"/>
                <a:gd name="connsiteY128" fmla="*/ 1397000 h 8444842"/>
                <a:gd name="connsiteX129" fmla="*/ 5651500 w 7759700"/>
                <a:gd name="connsiteY129" fmla="*/ 1460500 h 8444842"/>
                <a:gd name="connsiteX130" fmla="*/ 5562600 w 7759700"/>
                <a:gd name="connsiteY130" fmla="*/ 1524000 h 8444842"/>
                <a:gd name="connsiteX131" fmla="*/ 5283200 w 7759700"/>
                <a:gd name="connsiteY131" fmla="*/ 1460500 h 8444842"/>
                <a:gd name="connsiteX132" fmla="*/ 5168900 w 7759700"/>
                <a:gd name="connsiteY132" fmla="*/ 1574800 h 8444842"/>
                <a:gd name="connsiteX133" fmla="*/ 5270500 w 7759700"/>
                <a:gd name="connsiteY133" fmla="*/ 1778000 h 8444842"/>
                <a:gd name="connsiteX134" fmla="*/ 5511800 w 7759700"/>
                <a:gd name="connsiteY134" fmla="*/ 1790700 h 8444842"/>
                <a:gd name="connsiteX135" fmla="*/ 5689600 w 7759700"/>
                <a:gd name="connsiteY135" fmla="*/ 1574800 h 8444842"/>
                <a:gd name="connsiteX136" fmla="*/ 5600700 w 7759700"/>
                <a:gd name="connsiteY136" fmla="*/ 1549400 h 8444842"/>
                <a:gd name="connsiteX137" fmla="*/ 5664200 w 7759700"/>
                <a:gd name="connsiteY137" fmla="*/ 1473200 h 8444842"/>
                <a:gd name="connsiteX138" fmla="*/ 5753100 w 7759700"/>
                <a:gd name="connsiteY138" fmla="*/ 1549400 h 8444842"/>
                <a:gd name="connsiteX139" fmla="*/ 5892800 w 7759700"/>
                <a:gd name="connsiteY139" fmla="*/ 1524000 h 8444842"/>
                <a:gd name="connsiteX140" fmla="*/ 6096000 w 7759700"/>
                <a:gd name="connsiteY140" fmla="*/ 1498600 h 8444842"/>
                <a:gd name="connsiteX141" fmla="*/ 6324600 w 7759700"/>
                <a:gd name="connsiteY141" fmla="*/ 1257300 h 8444842"/>
                <a:gd name="connsiteX142" fmla="*/ 6515100 w 7759700"/>
                <a:gd name="connsiteY142" fmla="*/ 1130300 h 8444842"/>
                <a:gd name="connsiteX143" fmla="*/ 6692900 w 7759700"/>
                <a:gd name="connsiteY143" fmla="*/ 1104900 h 8444842"/>
                <a:gd name="connsiteX144" fmla="*/ 6502400 w 7759700"/>
                <a:gd name="connsiteY144" fmla="*/ 1181100 h 8444842"/>
                <a:gd name="connsiteX145" fmla="*/ 6438900 w 7759700"/>
                <a:gd name="connsiteY145" fmla="*/ 1308100 h 8444842"/>
                <a:gd name="connsiteX146" fmla="*/ 6286500 w 7759700"/>
                <a:gd name="connsiteY146" fmla="*/ 1409700 h 8444842"/>
                <a:gd name="connsiteX147" fmla="*/ 6108700 w 7759700"/>
                <a:gd name="connsiteY147" fmla="*/ 1587500 h 8444842"/>
                <a:gd name="connsiteX148" fmla="*/ 6096000 w 7759700"/>
                <a:gd name="connsiteY148" fmla="*/ 1676400 h 8444842"/>
                <a:gd name="connsiteX149" fmla="*/ 6235700 w 7759700"/>
                <a:gd name="connsiteY149" fmla="*/ 1651000 h 8444842"/>
                <a:gd name="connsiteX150" fmla="*/ 6362700 w 7759700"/>
                <a:gd name="connsiteY150" fmla="*/ 1714500 h 8444842"/>
                <a:gd name="connsiteX151" fmla="*/ 6464300 w 7759700"/>
                <a:gd name="connsiteY151" fmla="*/ 1905000 h 8444842"/>
                <a:gd name="connsiteX152" fmla="*/ 6477000 w 7759700"/>
                <a:gd name="connsiteY152" fmla="*/ 2133600 h 8444842"/>
                <a:gd name="connsiteX153" fmla="*/ 6388100 w 7759700"/>
                <a:gd name="connsiteY153" fmla="*/ 2260600 h 8444842"/>
                <a:gd name="connsiteX154" fmla="*/ 6362700 w 7759700"/>
                <a:gd name="connsiteY154" fmla="*/ 2019300 h 8444842"/>
                <a:gd name="connsiteX155" fmla="*/ 6299200 w 7759700"/>
                <a:gd name="connsiteY155" fmla="*/ 1828800 h 8444842"/>
                <a:gd name="connsiteX156" fmla="*/ 6146800 w 7759700"/>
                <a:gd name="connsiteY156" fmla="*/ 1790700 h 8444842"/>
                <a:gd name="connsiteX157" fmla="*/ 5981700 w 7759700"/>
                <a:gd name="connsiteY157" fmla="*/ 1803400 h 8444842"/>
                <a:gd name="connsiteX158" fmla="*/ 5905500 w 7759700"/>
                <a:gd name="connsiteY158" fmla="*/ 1765300 h 8444842"/>
                <a:gd name="connsiteX159" fmla="*/ 5575300 w 7759700"/>
                <a:gd name="connsiteY159" fmla="*/ 1905000 h 8444842"/>
                <a:gd name="connsiteX160" fmla="*/ 5626100 w 7759700"/>
                <a:gd name="connsiteY160" fmla="*/ 2044700 h 8444842"/>
                <a:gd name="connsiteX161" fmla="*/ 5664200 w 7759700"/>
                <a:gd name="connsiteY161" fmla="*/ 2032000 h 8444842"/>
                <a:gd name="connsiteX162" fmla="*/ 5842000 w 7759700"/>
                <a:gd name="connsiteY162" fmla="*/ 1943100 h 8444842"/>
                <a:gd name="connsiteX163" fmla="*/ 5867400 w 7759700"/>
                <a:gd name="connsiteY163" fmla="*/ 1968500 h 8444842"/>
                <a:gd name="connsiteX164" fmla="*/ 5753100 w 7759700"/>
                <a:gd name="connsiteY164" fmla="*/ 2070100 h 8444842"/>
                <a:gd name="connsiteX165" fmla="*/ 5803900 w 7759700"/>
                <a:gd name="connsiteY165" fmla="*/ 2146300 h 8444842"/>
                <a:gd name="connsiteX166" fmla="*/ 5969000 w 7759700"/>
                <a:gd name="connsiteY166" fmla="*/ 2133600 h 8444842"/>
                <a:gd name="connsiteX167" fmla="*/ 6007100 w 7759700"/>
                <a:gd name="connsiteY167" fmla="*/ 2222500 h 8444842"/>
                <a:gd name="connsiteX168" fmla="*/ 6197600 w 7759700"/>
                <a:gd name="connsiteY168" fmla="*/ 2184400 h 8444842"/>
                <a:gd name="connsiteX169" fmla="*/ 6159500 w 7759700"/>
                <a:gd name="connsiteY169" fmla="*/ 2336800 h 8444842"/>
                <a:gd name="connsiteX170" fmla="*/ 6096000 w 7759700"/>
                <a:gd name="connsiteY170" fmla="*/ 2374900 h 8444842"/>
                <a:gd name="connsiteX171" fmla="*/ 6070600 w 7759700"/>
                <a:gd name="connsiteY171" fmla="*/ 2298700 h 8444842"/>
                <a:gd name="connsiteX172" fmla="*/ 5600700 w 7759700"/>
                <a:gd name="connsiteY172" fmla="*/ 2247900 h 8444842"/>
                <a:gd name="connsiteX173" fmla="*/ 5715000 w 7759700"/>
                <a:gd name="connsiteY173" fmla="*/ 2413000 h 8444842"/>
                <a:gd name="connsiteX174" fmla="*/ 6337300 w 7759700"/>
                <a:gd name="connsiteY174" fmla="*/ 2413000 h 8444842"/>
                <a:gd name="connsiteX175" fmla="*/ 6985000 w 7759700"/>
                <a:gd name="connsiteY175" fmla="*/ 2667000 h 8444842"/>
                <a:gd name="connsiteX176" fmla="*/ 6413500 w 7759700"/>
                <a:gd name="connsiteY176" fmla="*/ 2514600 h 8444842"/>
                <a:gd name="connsiteX177" fmla="*/ 6248400 w 7759700"/>
                <a:gd name="connsiteY177" fmla="*/ 2527300 h 8444842"/>
                <a:gd name="connsiteX178" fmla="*/ 6375400 w 7759700"/>
                <a:gd name="connsiteY178" fmla="*/ 2616200 h 8444842"/>
                <a:gd name="connsiteX179" fmla="*/ 6350000 w 7759700"/>
                <a:gd name="connsiteY179" fmla="*/ 2717800 h 8444842"/>
                <a:gd name="connsiteX180" fmla="*/ 6032500 w 7759700"/>
                <a:gd name="connsiteY180" fmla="*/ 2552700 h 8444842"/>
                <a:gd name="connsiteX181" fmla="*/ 6070600 w 7759700"/>
                <a:gd name="connsiteY181" fmla="*/ 2794000 h 8444842"/>
                <a:gd name="connsiteX182" fmla="*/ 6273800 w 7759700"/>
                <a:gd name="connsiteY182" fmla="*/ 2844800 h 8444842"/>
                <a:gd name="connsiteX183" fmla="*/ 6540500 w 7759700"/>
                <a:gd name="connsiteY183" fmla="*/ 2844800 h 8444842"/>
                <a:gd name="connsiteX184" fmla="*/ 6629400 w 7759700"/>
                <a:gd name="connsiteY184" fmla="*/ 2857500 h 8444842"/>
                <a:gd name="connsiteX185" fmla="*/ 6591300 w 7759700"/>
                <a:gd name="connsiteY185" fmla="*/ 2933700 h 8444842"/>
                <a:gd name="connsiteX186" fmla="*/ 6426200 w 7759700"/>
                <a:gd name="connsiteY186" fmla="*/ 2984500 h 8444842"/>
                <a:gd name="connsiteX187" fmla="*/ 6489700 w 7759700"/>
                <a:gd name="connsiteY187" fmla="*/ 3111500 h 8444842"/>
                <a:gd name="connsiteX188" fmla="*/ 6451600 w 7759700"/>
                <a:gd name="connsiteY188" fmla="*/ 3238500 h 8444842"/>
                <a:gd name="connsiteX189" fmla="*/ 6540500 w 7759700"/>
                <a:gd name="connsiteY189" fmla="*/ 3302000 h 8444842"/>
                <a:gd name="connsiteX190" fmla="*/ 6464300 w 7759700"/>
                <a:gd name="connsiteY190" fmla="*/ 3327400 h 8444842"/>
                <a:gd name="connsiteX191" fmla="*/ 6362700 w 7759700"/>
                <a:gd name="connsiteY191" fmla="*/ 3289300 h 8444842"/>
                <a:gd name="connsiteX192" fmla="*/ 6324600 w 7759700"/>
                <a:gd name="connsiteY192" fmla="*/ 2984500 h 8444842"/>
                <a:gd name="connsiteX193" fmla="*/ 6070600 w 7759700"/>
                <a:gd name="connsiteY193" fmla="*/ 2908300 h 8444842"/>
                <a:gd name="connsiteX194" fmla="*/ 6146800 w 7759700"/>
                <a:gd name="connsiteY194" fmla="*/ 3251200 h 8444842"/>
                <a:gd name="connsiteX195" fmla="*/ 5969000 w 7759700"/>
                <a:gd name="connsiteY195" fmla="*/ 3263900 h 8444842"/>
                <a:gd name="connsiteX196" fmla="*/ 5892800 w 7759700"/>
                <a:gd name="connsiteY196" fmla="*/ 2781300 h 8444842"/>
                <a:gd name="connsiteX197" fmla="*/ 5689600 w 7759700"/>
                <a:gd name="connsiteY197" fmla="*/ 2679700 h 8444842"/>
                <a:gd name="connsiteX198" fmla="*/ 5791200 w 7759700"/>
                <a:gd name="connsiteY198" fmla="*/ 3441700 h 8444842"/>
                <a:gd name="connsiteX199" fmla="*/ 6070600 w 7759700"/>
                <a:gd name="connsiteY199" fmla="*/ 3429000 h 8444842"/>
                <a:gd name="connsiteX200" fmla="*/ 6388100 w 7759700"/>
                <a:gd name="connsiteY200" fmla="*/ 3479800 h 8444842"/>
                <a:gd name="connsiteX201" fmla="*/ 6324600 w 7759700"/>
                <a:gd name="connsiteY201" fmla="*/ 3606800 h 8444842"/>
                <a:gd name="connsiteX202" fmla="*/ 6159500 w 7759700"/>
                <a:gd name="connsiteY202" fmla="*/ 3581400 h 8444842"/>
                <a:gd name="connsiteX203" fmla="*/ 6007100 w 7759700"/>
                <a:gd name="connsiteY203" fmla="*/ 3886200 h 8444842"/>
                <a:gd name="connsiteX204" fmla="*/ 5829300 w 7759700"/>
                <a:gd name="connsiteY204" fmla="*/ 3822700 h 8444842"/>
                <a:gd name="connsiteX205" fmla="*/ 5905500 w 7759700"/>
                <a:gd name="connsiteY205" fmla="*/ 3657600 h 8444842"/>
                <a:gd name="connsiteX206" fmla="*/ 5791200 w 7759700"/>
                <a:gd name="connsiteY206" fmla="*/ 3568700 h 8444842"/>
                <a:gd name="connsiteX207" fmla="*/ 5600700 w 7759700"/>
                <a:gd name="connsiteY207" fmla="*/ 3898900 h 8444842"/>
                <a:gd name="connsiteX208" fmla="*/ 5727700 w 7759700"/>
                <a:gd name="connsiteY208" fmla="*/ 4000500 h 8444842"/>
                <a:gd name="connsiteX209" fmla="*/ 5994400 w 7759700"/>
                <a:gd name="connsiteY209" fmla="*/ 4165600 h 8444842"/>
                <a:gd name="connsiteX210" fmla="*/ 5943600 w 7759700"/>
                <a:gd name="connsiteY210" fmla="*/ 4241800 h 8444842"/>
                <a:gd name="connsiteX211" fmla="*/ 5829300 w 7759700"/>
                <a:gd name="connsiteY211" fmla="*/ 4203700 h 8444842"/>
                <a:gd name="connsiteX212" fmla="*/ 5676900 w 7759700"/>
                <a:gd name="connsiteY212" fmla="*/ 4305300 h 8444842"/>
                <a:gd name="connsiteX213" fmla="*/ 5613400 w 7759700"/>
                <a:gd name="connsiteY213" fmla="*/ 4267200 h 8444842"/>
                <a:gd name="connsiteX214" fmla="*/ 5664200 w 7759700"/>
                <a:gd name="connsiteY214" fmla="*/ 4114800 h 8444842"/>
                <a:gd name="connsiteX215" fmla="*/ 5537200 w 7759700"/>
                <a:gd name="connsiteY215" fmla="*/ 4000500 h 8444842"/>
                <a:gd name="connsiteX216" fmla="*/ 5461000 w 7759700"/>
                <a:gd name="connsiteY216" fmla="*/ 4178300 h 8444842"/>
                <a:gd name="connsiteX217" fmla="*/ 5613400 w 7759700"/>
                <a:gd name="connsiteY217" fmla="*/ 4356100 h 8444842"/>
                <a:gd name="connsiteX218" fmla="*/ 5448300 w 7759700"/>
                <a:gd name="connsiteY218" fmla="*/ 4483100 h 8444842"/>
                <a:gd name="connsiteX219" fmla="*/ 5346700 w 7759700"/>
                <a:gd name="connsiteY219" fmla="*/ 4406900 h 8444842"/>
                <a:gd name="connsiteX220" fmla="*/ 5410200 w 7759700"/>
                <a:gd name="connsiteY220" fmla="*/ 4305300 h 8444842"/>
                <a:gd name="connsiteX221" fmla="*/ 5295900 w 7759700"/>
                <a:gd name="connsiteY221" fmla="*/ 4013200 h 8444842"/>
                <a:gd name="connsiteX222" fmla="*/ 5080000 w 7759700"/>
                <a:gd name="connsiteY222" fmla="*/ 4305300 h 8444842"/>
                <a:gd name="connsiteX223" fmla="*/ 5410200 w 7759700"/>
                <a:gd name="connsiteY223" fmla="*/ 4559300 h 8444842"/>
                <a:gd name="connsiteX224" fmla="*/ 5334000 w 7759700"/>
                <a:gd name="connsiteY224" fmla="*/ 4610100 h 8444842"/>
                <a:gd name="connsiteX225" fmla="*/ 5194300 w 7759700"/>
                <a:gd name="connsiteY225" fmla="*/ 4495800 h 8444842"/>
                <a:gd name="connsiteX226" fmla="*/ 5143500 w 7759700"/>
                <a:gd name="connsiteY226" fmla="*/ 4660900 h 8444842"/>
                <a:gd name="connsiteX227" fmla="*/ 5156200 w 7759700"/>
                <a:gd name="connsiteY227" fmla="*/ 4800600 h 8444842"/>
                <a:gd name="connsiteX228" fmla="*/ 5232400 w 7759700"/>
                <a:gd name="connsiteY228" fmla="*/ 4914900 h 8444842"/>
                <a:gd name="connsiteX229" fmla="*/ 5219700 w 7759700"/>
                <a:gd name="connsiteY229" fmla="*/ 5105400 h 8444842"/>
                <a:gd name="connsiteX230" fmla="*/ 5092700 w 7759700"/>
                <a:gd name="connsiteY230" fmla="*/ 5016500 h 8444842"/>
                <a:gd name="connsiteX231" fmla="*/ 5029200 w 7759700"/>
                <a:gd name="connsiteY231" fmla="*/ 5054600 h 8444842"/>
                <a:gd name="connsiteX232" fmla="*/ 5130800 w 7759700"/>
                <a:gd name="connsiteY232" fmla="*/ 5194300 h 8444842"/>
                <a:gd name="connsiteX233" fmla="*/ 5041900 w 7759700"/>
                <a:gd name="connsiteY233" fmla="*/ 5232400 h 8444842"/>
                <a:gd name="connsiteX234" fmla="*/ 4914900 w 7759700"/>
                <a:gd name="connsiteY234" fmla="*/ 5041900 h 8444842"/>
                <a:gd name="connsiteX235" fmla="*/ 4826000 w 7759700"/>
                <a:gd name="connsiteY235" fmla="*/ 5295900 h 8444842"/>
                <a:gd name="connsiteX236" fmla="*/ 4953000 w 7759700"/>
                <a:gd name="connsiteY236" fmla="*/ 5410200 h 8444842"/>
                <a:gd name="connsiteX237" fmla="*/ 4813300 w 7759700"/>
                <a:gd name="connsiteY237" fmla="*/ 5651500 h 8444842"/>
                <a:gd name="connsiteX238" fmla="*/ 4673600 w 7759700"/>
                <a:gd name="connsiteY238" fmla="*/ 5626100 h 8444842"/>
                <a:gd name="connsiteX239" fmla="*/ 4775200 w 7759700"/>
                <a:gd name="connsiteY239" fmla="*/ 5461000 h 8444842"/>
                <a:gd name="connsiteX240" fmla="*/ 4686300 w 7759700"/>
                <a:gd name="connsiteY240" fmla="*/ 5308600 h 8444842"/>
                <a:gd name="connsiteX241" fmla="*/ 4470400 w 7759700"/>
                <a:gd name="connsiteY241" fmla="*/ 5613400 h 8444842"/>
                <a:gd name="connsiteX242" fmla="*/ 4610100 w 7759700"/>
                <a:gd name="connsiteY242" fmla="*/ 5727700 h 8444842"/>
                <a:gd name="connsiteX243" fmla="*/ 4521200 w 7759700"/>
                <a:gd name="connsiteY243" fmla="*/ 5930900 h 8444842"/>
                <a:gd name="connsiteX244" fmla="*/ 4419600 w 7759700"/>
                <a:gd name="connsiteY244" fmla="*/ 5854700 h 8444842"/>
                <a:gd name="connsiteX245" fmla="*/ 4343400 w 7759700"/>
                <a:gd name="connsiteY245" fmla="*/ 5943600 h 8444842"/>
                <a:gd name="connsiteX246" fmla="*/ 4381500 w 7759700"/>
                <a:gd name="connsiteY246" fmla="*/ 5981700 h 8444842"/>
                <a:gd name="connsiteX247" fmla="*/ 4419600 w 7759700"/>
                <a:gd name="connsiteY247" fmla="*/ 5969000 h 8444842"/>
                <a:gd name="connsiteX248" fmla="*/ 4445000 w 7759700"/>
                <a:gd name="connsiteY248" fmla="*/ 6019800 h 8444842"/>
                <a:gd name="connsiteX249" fmla="*/ 4381500 w 7759700"/>
                <a:gd name="connsiteY249" fmla="*/ 6096000 h 8444842"/>
                <a:gd name="connsiteX250" fmla="*/ 4330700 w 7759700"/>
                <a:gd name="connsiteY250" fmla="*/ 6083300 h 8444842"/>
                <a:gd name="connsiteX251" fmla="*/ 4368800 w 7759700"/>
                <a:gd name="connsiteY251" fmla="*/ 6032500 h 8444842"/>
                <a:gd name="connsiteX252" fmla="*/ 4318000 w 7759700"/>
                <a:gd name="connsiteY252" fmla="*/ 5994400 h 8444842"/>
                <a:gd name="connsiteX253" fmla="*/ 4216400 w 7759700"/>
                <a:gd name="connsiteY253" fmla="*/ 6096000 h 8444842"/>
                <a:gd name="connsiteX254" fmla="*/ 4318000 w 7759700"/>
                <a:gd name="connsiteY254" fmla="*/ 6159500 h 8444842"/>
                <a:gd name="connsiteX255" fmla="*/ 4140200 w 7759700"/>
                <a:gd name="connsiteY255" fmla="*/ 6235700 h 8444842"/>
                <a:gd name="connsiteX256" fmla="*/ 4038600 w 7759700"/>
                <a:gd name="connsiteY256" fmla="*/ 6235700 h 8444842"/>
                <a:gd name="connsiteX257" fmla="*/ 3949700 w 7759700"/>
                <a:gd name="connsiteY257" fmla="*/ 6299200 h 8444842"/>
                <a:gd name="connsiteX258" fmla="*/ 3289300 w 7759700"/>
                <a:gd name="connsiteY258" fmla="*/ 5715000 h 8444842"/>
                <a:gd name="connsiteX259" fmla="*/ 3213100 w 7759700"/>
                <a:gd name="connsiteY259" fmla="*/ 5715000 h 8444842"/>
                <a:gd name="connsiteX260" fmla="*/ 2895600 w 7759700"/>
                <a:gd name="connsiteY260" fmla="*/ 5969000 h 8444842"/>
                <a:gd name="connsiteX261" fmla="*/ 2870200 w 7759700"/>
                <a:gd name="connsiteY261" fmla="*/ 5930900 h 8444842"/>
                <a:gd name="connsiteX262" fmla="*/ 3213100 w 7759700"/>
                <a:gd name="connsiteY262" fmla="*/ 5664200 h 8444842"/>
                <a:gd name="connsiteX263" fmla="*/ 3048000 w 7759700"/>
                <a:gd name="connsiteY263" fmla="*/ 5511800 h 8444842"/>
                <a:gd name="connsiteX264" fmla="*/ 2400300 w 7759700"/>
                <a:gd name="connsiteY264" fmla="*/ 6019800 h 8444842"/>
                <a:gd name="connsiteX265" fmla="*/ 2489200 w 7759700"/>
                <a:gd name="connsiteY265" fmla="*/ 6096000 h 8444842"/>
                <a:gd name="connsiteX266" fmla="*/ 2692400 w 7759700"/>
                <a:gd name="connsiteY266" fmla="*/ 5943600 h 8444842"/>
                <a:gd name="connsiteX267" fmla="*/ 2743200 w 7759700"/>
                <a:gd name="connsiteY267" fmla="*/ 6007100 h 8444842"/>
                <a:gd name="connsiteX268" fmla="*/ 2832100 w 7759700"/>
                <a:gd name="connsiteY268" fmla="*/ 5969000 h 8444842"/>
                <a:gd name="connsiteX269" fmla="*/ 2857500 w 7759700"/>
                <a:gd name="connsiteY269" fmla="*/ 6007100 h 8444842"/>
                <a:gd name="connsiteX270" fmla="*/ 2679700 w 7759700"/>
                <a:gd name="connsiteY270" fmla="*/ 6146800 h 8444842"/>
                <a:gd name="connsiteX271" fmla="*/ 2819400 w 7759700"/>
                <a:gd name="connsiteY271" fmla="*/ 6311900 h 8444842"/>
                <a:gd name="connsiteX272" fmla="*/ 3397250 w 7759700"/>
                <a:gd name="connsiteY272" fmla="*/ 5848350 h 8444842"/>
                <a:gd name="connsiteX273" fmla="*/ 3956050 w 7759700"/>
                <a:gd name="connsiteY273" fmla="*/ 6330950 h 8444842"/>
                <a:gd name="connsiteX274" fmla="*/ 3905250 w 7759700"/>
                <a:gd name="connsiteY274" fmla="*/ 6445250 h 8444842"/>
                <a:gd name="connsiteX275" fmla="*/ 3387725 w 7759700"/>
                <a:gd name="connsiteY275" fmla="*/ 6985000 h 8444842"/>
                <a:gd name="connsiteX276" fmla="*/ 3298825 w 7759700"/>
                <a:gd name="connsiteY276" fmla="*/ 6978649 h 8444842"/>
                <a:gd name="connsiteX277" fmla="*/ 3130550 w 7759700"/>
                <a:gd name="connsiteY277" fmla="*/ 7127874 h 8444842"/>
                <a:gd name="connsiteX278" fmla="*/ 2921000 w 7759700"/>
                <a:gd name="connsiteY278" fmla="*/ 7372349 h 8444842"/>
                <a:gd name="connsiteX279" fmla="*/ 2682875 w 7759700"/>
                <a:gd name="connsiteY279" fmla="*/ 7670799 h 8444842"/>
                <a:gd name="connsiteX280" fmla="*/ 2428875 w 7759700"/>
                <a:gd name="connsiteY280" fmla="*/ 7740648 h 8444842"/>
                <a:gd name="connsiteX281" fmla="*/ 2225675 w 7759700"/>
                <a:gd name="connsiteY281" fmla="*/ 7845423 h 8444842"/>
                <a:gd name="connsiteX282" fmla="*/ 1930400 w 7759700"/>
                <a:gd name="connsiteY282" fmla="*/ 7848597 h 8444842"/>
                <a:gd name="connsiteX283" fmla="*/ 1590675 w 7759700"/>
                <a:gd name="connsiteY283" fmla="*/ 7950196 h 8444842"/>
                <a:gd name="connsiteX284" fmla="*/ 1393825 w 7759700"/>
                <a:gd name="connsiteY284" fmla="*/ 8210546 h 8444842"/>
                <a:gd name="connsiteX285" fmla="*/ 1196975 w 7759700"/>
                <a:gd name="connsiteY285" fmla="*/ 8166095 h 8444842"/>
                <a:gd name="connsiteX286" fmla="*/ 1216025 w 7759700"/>
                <a:gd name="connsiteY286" fmla="*/ 8124820 h 8444842"/>
                <a:gd name="connsiteX287" fmla="*/ 1193800 w 7759700"/>
                <a:gd name="connsiteY287" fmla="*/ 8058145 h 8444842"/>
                <a:gd name="connsiteX288" fmla="*/ 987425 w 7759700"/>
                <a:gd name="connsiteY288" fmla="*/ 8134345 h 8444842"/>
                <a:gd name="connsiteX289" fmla="*/ 733425 w 7759700"/>
                <a:gd name="connsiteY289" fmla="*/ 8188320 h 8444842"/>
                <a:gd name="connsiteX290" fmla="*/ 463550 w 7759700"/>
                <a:gd name="connsiteY290" fmla="*/ 8426445 h 8444842"/>
                <a:gd name="connsiteX291" fmla="*/ 361950 w 7759700"/>
                <a:gd name="connsiteY291" fmla="*/ 8423270 h 8444842"/>
                <a:gd name="connsiteX292" fmla="*/ 355600 w 7759700"/>
                <a:gd name="connsiteY292" fmla="*/ 8413745 h 8444842"/>
                <a:gd name="connsiteX0" fmla="*/ 0 w 7759700"/>
                <a:gd name="connsiteY0" fmla="*/ 2133600 h 8489985"/>
                <a:gd name="connsiteX1" fmla="*/ 279400 w 7759700"/>
                <a:gd name="connsiteY1" fmla="*/ 2070100 h 8489985"/>
                <a:gd name="connsiteX2" fmla="*/ 317500 w 7759700"/>
                <a:gd name="connsiteY2" fmla="*/ 2032000 h 8489985"/>
                <a:gd name="connsiteX3" fmla="*/ 711200 w 7759700"/>
                <a:gd name="connsiteY3" fmla="*/ 1943100 h 8489985"/>
                <a:gd name="connsiteX4" fmla="*/ 850900 w 7759700"/>
                <a:gd name="connsiteY4" fmla="*/ 1828800 h 8489985"/>
                <a:gd name="connsiteX5" fmla="*/ 1257300 w 7759700"/>
                <a:gd name="connsiteY5" fmla="*/ 1854200 h 8489985"/>
                <a:gd name="connsiteX6" fmla="*/ 1511300 w 7759700"/>
                <a:gd name="connsiteY6" fmla="*/ 1714500 h 8489985"/>
                <a:gd name="connsiteX7" fmla="*/ 1511300 w 7759700"/>
                <a:gd name="connsiteY7" fmla="*/ 1714500 h 8489985"/>
                <a:gd name="connsiteX8" fmla="*/ 1676400 w 7759700"/>
                <a:gd name="connsiteY8" fmla="*/ 1701800 h 8489985"/>
                <a:gd name="connsiteX9" fmla="*/ 2006600 w 7759700"/>
                <a:gd name="connsiteY9" fmla="*/ 1651000 h 8489985"/>
                <a:gd name="connsiteX10" fmla="*/ 2095500 w 7759700"/>
                <a:gd name="connsiteY10" fmla="*/ 1612900 h 8489985"/>
                <a:gd name="connsiteX11" fmla="*/ 2095500 w 7759700"/>
                <a:gd name="connsiteY11" fmla="*/ 1562100 h 8489985"/>
                <a:gd name="connsiteX12" fmla="*/ 2057400 w 7759700"/>
                <a:gd name="connsiteY12" fmla="*/ 1562100 h 8489985"/>
                <a:gd name="connsiteX13" fmla="*/ 1993900 w 7759700"/>
                <a:gd name="connsiteY13" fmla="*/ 1435100 h 8489985"/>
                <a:gd name="connsiteX14" fmla="*/ 2133600 w 7759700"/>
                <a:gd name="connsiteY14" fmla="*/ 1333500 h 8489985"/>
                <a:gd name="connsiteX15" fmla="*/ 2070100 w 7759700"/>
                <a:gd name="connsiteY15" fmla="*/ 1320800 h 8489985"/>
                <a:gd name="connsiteX16" fmla="*/ 1981200 w 7759700"/>
                <a:gd name="connsiteY16" fmla="*/ 1320800 h 8489985"/>
                <a:gd name="connsiteX17" fmla="*/ 1968500 w 7759700"/>
                <a:gd name="connsiteY17" fmla="*/ 1244600 h 8489985"/>
                <a:gd name="connsiteX18" fmla="*/ 2120900 w 7759700"/>
                <a:gd name="connsiteY18" fmla="*/ 1244600 h 8489985"/>
                <a:gd name="connsiteX19" fmla="*/ 2171700 w 7759700"/>
                <a:gd name="connsiteY19" fmla="*/ 1219200 h 8489985"/>
                <a:gd name="connsiteX20" fmla="*/ 2108200 w 7759700"/>
                <a:gd name="connsiteY20" fmla="*/ 1130300 h 8489985"/>
                <a:gd name="connsiteX21" fmla="*/ 2120900 w 7759700"/>
                <a:gd name="connsiteY21" fmla="*/ 1066800 h 8489985"/>
                <a:gd name="connsiteX22" fmla="*/ 2222500 w 7759700"/>
                <a:gd name="connsiteY22" fmla="*/ 1016000 h 8489985"/>
                <a:gd name="connsiteX23" fmla="*/ 2362200 w 7759700"/>
                <a:gd name="connsiteY23" fmla="*/ 1066800 h 8489985"/>
                <a:gd name="connsiteX24" fmla="*/ 2400300 w 7759700"/>
                <a:gd name="connsiteY24" fmla="*/ 1117600 h 8489985"/>
                <a:gd name="connsiteX25" fmla="*/ 2362200 w 7759700"/>
                <a:gd name="connsiteY25" fmla="*/ 1193800 h 8489985"/>
                <a:gd name="connsiteX26" fmla="*/ 2362200 w 7759700"/>
                <a:gd name="connsiteY26" fmla="*/ 1447800 h 8489985"/>
                <a:gd name="connsiteX27" fmla="*/ 2628900 w 7759700"/>
                <a:gd name="connsiteY27" fmla="*/ 1676400 h 8489985"/>
                <a:gd name="connsiteX28" fmla="*/ 3073400 w 7759700"/>
                <a:gd name="connsiteY28" fmla="*/ 1638300 h 8489985"/>
                <a:gd name="connsiteX29" fmla="*/ 2971800 w 7759700"/>
                <a:gd name="connsiteY29" fmla="*/ 1435100 h 8489985"/>
                <a:gd name="connsiteX30" fmla="*/ 2806700 w 7759700"/>
                <a:gd name="connsiteY30" fmla="*/ 1485900 h 8489985"/>
                <a:gd name="connsiteX31" fmla="*/ 2768600 w 7759700"/>
                <a:gd name="connsiteY31" fmla="*/ 1435100 h 8489985"/>
                <a:gd name="connsiteX32" fmla="*/ 2933700 w 7759700"/>
                <a:gd name="connsiteY32" fmla="*/ 1384300 h 8489985"/>
                <a:gd name="connsiteX33" fmla="*/ 2870200 w 7759700"/>
                <a:gd name="connsiteY33" fmla="*/ 1270000 h 8489985"/>
                <a:gd name="connsiteX34" fmla="*/ 2730500 w 7759700"/>
                <a:gd name="connsiteY34" fmla="*/ 1320800 h 8489985"/>
                <a:gd name="connsiteX35" fmla="*/ 2705100 w 7759700"/>
                <a:gd name="connsiteY35" fmla="*/ 1270000 h 8489985"/>
                <a:gd name="connsiteX36" fmla="*/ 2832100 w 7759700"/>
                <a:gd name="connsiteY36" fmla="*/ 1219200 h 8489985"/>
                <a:gd name="connsiteX37" fmla="*/ 2781300 w 7759700"/>
                <a:gd name="connsiteY37" fmla="*/ 1155700 h 8489985"/>
                <a:gd name="connsiteX38" fmla="*/ 2641600 w 7759700"/>
                <a:gd name="connsiteY38" fmla="*/ 1181100 h 8489985"/>
                <a:gd name="connsiteX39" fmla="*/ 2641600 w 7759700"/>
                <a:gd name="connsiteY39" fmla="*/ 1155700 h 8489985"/>
                <a:gd name="connsiteX40" fmla="*/ 2768600 w 7759700"/>
                <a:gd name="connsiteY40" fmla="*/ 1092200 h 8489985"/>
                <a:gd name="connsiteX41" fmla="*/ 2692400 w 7759700"/>
                <a:gd name="connsiteY41" fmla="*/ 1003300 h 8489985"/>
                <a:gd name="connsiteX42" fmla="*/ 2514600 w 7759700"/>
                <a:gd name="connsiteY42" fmla="*/ 1041400 h 8489985"/>
                <a:gd name="connsiteX43" fmla="*/ 2514600 w 7759700"/>
                <a:gd name="connsiteY43" fmla="*/ 1104900 h 8489985"/>
                <a:gd name="connsiteX44" fmla="*/ 2463800 w 7759700"/>
                <a:gd name="connsiteY44" fmla="*/ 1104900 h 8489985"/>
                <a:gd name="connsiteX45" fmla="*/ 2336800 w 7759700"/>
                <a:gd name="connsiteY45" fmla="*/ 1028700 h 8489985"/>
                <a:gd name="connsiteX46" fmla="*/ 2400300 w 7759700"/>
                <a:gd name="connsiteY46" fmla="*/ 952500 h 8489985"/>
                <a:gd name="connsiteX47" fmla="*/ 2463800 w 7759700"/>
                <a:gd name="connsiteY47" fmla="*/ 965200 h 8489985"/>
                <a:gd name="connsiteX48" fmla="*/ 2616200 w 7759700"/>
                <a:gd name="connsiteY48" fmla="*/ 876300 h 8489985"/>
                <a:gd name="connsiteX49" fmla="*/ 2590800 w 7759700"/>
                <a:gd name="connsiteY49" fmla="*/ 812800 h 8489985"/>
                <a:gd name="connsiteX50" fmla="*/ 2654300 w 7759700"/>
                <a:gd name="connsiteY50" fmla="*/ 787400 h 8489985"/>
                <a:gd name="connsiteX51" fmla="*/ 2692400 w 7759700"/>
                <a:gd name="connsiteY51" fmla="*/ 812800 h 8489985"/>
                <a:gd name="connsiteX52" fmla="*/ 2933700 w 7759700"/>
                <a:gd name="connsiteY52" fmla="*/ 812800 h 8489985"/>
                <a:gd name="connsiteX53" fmla="*/ 2908300 w 7759700"/>
                <a:gd name="connsiteY53" fmla="*/ 749300 h 8489985"/>
                <a:gd name="connsiteX54" fmla="*/ 2959100 w 7759700"/>
                <a:gd name="connsiteY54" fmla="*/ 660400 h 8489985"/>
                <a:gd name="connsiteX55" fmla="*/ 3048000 w 7759700"/>
                <a:gd name="connsiteY55" fmla="*/ 660400 h 8489985"/>
                <a:gd name="connsiteX56" fmla="*/ 3302000 w 7759700"/>
                <a:gd name="connsiteY56" fmla="*/ 635000 h 8489985"/>
                <a:gd name="connsiteX57" fmla="*/ 3454400 w 7759700"/>
                <a:gd name="connsiteY57" fmla="*/ 622300 h 8489985"/>
                <a:gd name="connsiteX58" fmla="*/ 3454400 w 7759700"/>
                <a:gd name="connsiteY58" fmla="*/ 622300 h 8489985"/>
                <a:gd name="connsiteX59" fmla="*/ 3454400 w 7759700"/>
                <a:gd name="connsiteY59" fmla="*/ 546100 h 8489985"/>
                <a:gd name="connsiteX60" fmla="*/ 3530600 w 7759700"/>
                <a:gd name="connsiteY60" fmla="*/ 546100 h 8489985"/>
                <a:gd name="connsiteX61" fmla="*/ 3517900 w 7759700"/>
                <a:gd name="connsiteY61" fmla="*/ 711200 h 8489985"/>
                <a:gd name="connsiteX62" fmla="*/ 3365500 w 7759700"/>
                <a:gd name="connsiteY62" fmla="*/ 723900 h 8489985"/>
                <a:gd name="connsiteX63" fmla="*/ 3187700 w 7759700"/>
                <a:gd name="connsiteY63" fmla="*/ 800100 h 8489985"/>
                <a:gd name="connsiteX64" fmla="*/ 3213100 w 7759700"/>
                <a:gd name="connsiteY64" fmla="*/ 1092200 h 8489985"/>
                <a:gd name="connsiteX65" fmla="*/ 3822700 w 7759700"/>
                <a:gd name="connsiteY65" fmla="*/ 1041400 h 8489985"/>
                <a:gd name="connsiteX66" fmla="*/ 3797300 w 7759700"/>
                <a:gd name="connsiteY66" fmla="*/ 901700 h 8489985"/>
                <a:gd name="connsiteX67" fmla="*/ 3657600 w 7759700"/>
                <a:gd name="connsiteY67" fmla="*/ 876300 h 8489985"/>
                <a:gd name="connsiteX68" fmla="*/ 3644900 w 7759700"/>
                <a:gd name="connsiteY68" fmla="*/ 838200 h 8489985"/>
                <a:gd name="connsiteX69" fmla="*/ 3797300 w 7759700"/>
                <a:gd name="connsiteY69" fmla="*/ 863600 h 8489985"/>
                <a:gd name="connsiteX70" fmla="*/ 3797300 w 7759700"/>
                <a:gd name="connsiteY70" fmla="*/ 749300 h 8489985"/>
                <a:gd name="connsiteX71" fmla="*/ 3568700 w 7759700"/>
                <a:gd name="connsiteY71" fmla="*/ 698500 h 8489985"/>
                <a:gd name="connsiteX72" fmla="*/ 3581400 w 7759700"/>
                <a:gd name="connsiteY72" fmla="*/ 609600 h 8489985"/>
                <a:gd name="connsiteX73" fmla="*/ 3759200 w 7759700"/>
                <a:gd name="connsiteY73" fmla="*/ 571500 h 8489985"/>
                <a:gd name="connsiteX74" fmla="*/ 3759200 w 7759700"/>
                <a:gd name="connsiteY74" fmla="*/ 444500 h 8489985"/>
                <a:gd name="connsiteX75" fmla="*/ 3733800 w 7759700"/>
                <a:gd name="connsiteY75" fmla="*/ 419100 h 8489985"/>
                <a:gd name="connsiteX76" fmla="*/ 3848100 w 7759700"/>
                <a:gd name="connsiteY76" fmla="*/ 355600 h 8489985"/>
                <a:gd name="connsiteX77" fmla="*/ 3860800 w 7759700"/>
                <a:gd name="connsiteY77" fmla="*/ 571500 h 8489985"/>
                <a:gd name="connsiteX78" fmla="*/ 4343400 w 7759700"/>
                <a:gd name="connsiteY78" fmla="*/ 571500 h 8489985"/>
                <a:gd name="connsiteX79" fmla="*/ 4330700 w 7759700"/>
                <a:gd name="connsiteY79" fmla="*/ 330200 h 8489985"/>
                <a:gd name="connsiteX80" fmla="*/ 4394200 w 7759700"/>
                <a:gd name="connsiteY80" fmla="*/ 330200 h 8489985"/>
                <a:gd name="connsiteX81" fmla="*/ 4419600 w 7759700"/>
                <a:gd name="connsiteY81" fmla="*/ 457200 h 8489985"/>
                <a:gd name="connsiteX82" fmla="*/ 4584700 w 7759700"/>
                <a:gd name="connsiteY82" fmla="*/ 444500 h 8489985"/>
                <a:gd name="connsiteX83" fmla="*/ 4686300 w 7759700"/>
                <a:gd name="connsiteY83" fmla="*/ 342900 h 8489985"/>
                <a:gd name="connsiteX84" fmla="*/ 4711700 w 7759700"/>
                <a:gd name="connsiteY84" fmla="*/ 647700 h 8489985"/>
                <a:gd name="connsiteX85" fmla="*/ 4864100 w 7759700"/>
                <a:gd name="connsiteY85" fmla="*/ 469900 h 8489985"/>
                <a:gd name="connsiteX86" fmla="*/ 5067300 w 7759700"/>
                <a:gd name="connsiteY86" fmla="*/ 596900 h 8489985"/>
                <a:gd name="connsiteX87" fmla="*/ 4876800 w 7759700"/>
                <a:gd name="connsiteY87" fmla="*/ 723900 h 8489985"/>
                <a:gd name="connsiteX88" fmla="*/ 5016500 w 7759700"/>
                <a:gd name="connsiteY88" fmla="*/ 889000 h 8489985"/>
                <a:gd name="connsiteX89" fmla="*/ 5156200 w 7759700"/>
                <a:gd name="connsiteY89" fmla="*/ 736600 h 8489985"/>
                <a:gd name="connsiteX90" fmla="*/ 5168900 w 7759700"/>
                <a:gd name="connsiteY90" fmla="*/ 762000 h 8489985"/>
                <a:gd name="connsiteX91" fmla="*/ 5105400 w 7759700"/>
                <a:gd name="connsiteY91" fmla="*/ 1016000 h 8489985"/>
                <a:gd name="connsiteX92" fmla="*/ 5181600 w 7759700"/>
                <a:gd name="connsiteY92" fmla="*/ 1054100 h 8489985"/>
                <a:gd name="connsiteX93" fmla="*/ 5181600 w 7759700"/>
                <a:gd name="connsiteY93" fmla="*/ 1054100 h 8489985"/>
                <a:gd name="connsiteX94" fmla="*/ 5257800 w 7759700"/>
                <a:gd name="connsiteY94" fmla="*/ 800100 h 8489985"/>
                <a:gd name="connsiteX95" fmla="*/ 5448300 w 7759700"/>
                <a:gd name="connsiteY95" fmla="*/ 825500 h 8489985"/>
                <a:gd name="connsiteX96" fmla="*/ 5549900 w 7759700"/>
                <a:gd name="connsiteY96" fmla="*/ 673100 h 8489985"/>
                <a:gd name="connsiteX97" fmla="*/ 5549900 w 7759700"/>
                <a:gd name="connsiteY97" fmla="*/ 673100 h 8489985"/>
                <a:gd name="connsiteX98" fmla="*/ 5689600 w 7759700"/>
                <a:gd name="connsiteY98" fmla="*/ 647700 h 8489985"/>
                <a:gd name="connsiteX99" fmla="*/ 5461000 w 7759700"/>
                <a:gd name="connsiteY99" fmla="*/ 965200 h 8489985"/>
                <a:gd name="connsiteX100" fmla="*/ 5194300 w 7759700"/>
                <a:gd name="connsiteY100" fmla="*/ 1054100 h 8489985"/>
                <a:gd name="connsiteX101" fmla="*/ 5219700 w 7759700"/>
                <a:gd name="connsiteY101" fmla="*/ 1130300 h 8489985"/>
                <a:gd name="connsiteX102" fmla="*/ 5549900 w 7759700"/>
                <a:gd name="connsiteY102" fmla="*/ 1041400 h 8489985"/>
                <a:gd name="connsiteX103" fmla="*/ 5740400 w 7759700"/>
                <a:gd name="connsiteY103" fmla="*/ 698500 h 8489985"/>
                <a:gd name="connsiteX104" fmla="*/ 5842000 w 7759700"/>
                <a:gd name="connsiteY104" fmla="*/ 850900 h 8489985"/>
                <a:gd name="connsiteX105" fmla="*/ 5981700 w 7759700"/>
                <a:gd name="connsiteY105" fmla="*/ 927100 h 8489985"/>
                <a:gd name="connsiteX106" fmla="*/ 6337300 w 7759700"/>
                <a:gd name="connsiteY106" fmla="*/ 787400 h 8489985"/>
                <a:gd name="connsiteX107" fmla="*/ 7099300 w 7759700"/>
                <a:gd name="connsiteY107" fmla="*/ 304800 h 8489985"/>
                <a:gd name="connsiteX108" fmla="*/ 7404100 w 7759700"/>
                <a:gd name="connsiteY108" fmla="*/ 266700 h 8489985"/>
                <a:gd name="connsiteX109" fmla="*/ 7645400 w 7759700"/>
                <a:gd name="connsiteY109" fmla="*/ 0 h 8489985"/>
                <a:gd name="connsiteX110" fmla="*/ 7759700 w 7759700"/>
                <a:gd name="connsiteY110" fmla="*/ 0 h 8489985"/>
                <a:gd name="connsiteX111" fmla="*/ 7620000 w 7759700"/>
                <a:gd name="connsiteY111" fmla="*/ 38100 h 8489985"/>
                <a:gd name="connsiteX112" fmla="*/ 7442200 w 7759700"/>
                <a:gd name="connsiteY112" fmla="*/ 266700 h 8489985"/>
                <a:gd name="connsiteX113" fmla="*/ 7061200 w 7759700"/>
                <a:gd name="connsiteY113" fmla="*/ 368300 h 8489985"/>
                <a:gd name="connsiteX114" fmla="*/ 6807200 w 7759700"/>
                <a:gd name="connsiteY114" fmla="*/ 584200 h 8489985"/>
                <a:gd name="connsiteX115" fmla="*/ 6540500 w 7759700"/>
                <a:gd name="connsiteY115" fmla="*/ 762000 h 8489985"/>
                <a:gd name="connsiteX116" fmla="*/ 6210300 w 7759700"/>
                <a:gd name="connsiteY116" fmla="*/ 965200 h 8489985"/>
                <a:gd name="connsiteX117" fmla="*/ 5778500 w 7759700"/>
                <a:gd name="connsiteY117" fmla="*/ 1155700 h 8489985"/>
                <a:gd name="connsiteX118" fmla="*/ 5829300 w 7759700"/>
                <a:gd name="connsiteY118" fmla="*/ 1244600 h 8489985"/>
                <a:gd name="connsiteX119" fmla="*/ 6096000 w 7759700"/>
                <a:gd name="connsiteY119" fmla="*/ 1117600 h 8489985"/>
                <a:gd name="connsiteX120" fmla="*/ 6083300 w 7759700"/>
                <a:gd name="connsiteY120" fmla="*/ 1168400 h 8489985"/>
                <a:gd name="connsiteX121" fmla="*/ 5905500 w 7759700"/>
                <a:gd name="connsiteY121" fmla="*/ 1282700 h 8489985"/>
                <a:gd name="connsiteX122" fmla="*/ 5905500 w 7759700"/>
                <a:gd name="connsiteY122" fmla="*/ 1371600 h 8489985"/>
                <a:gd name="connsiteX123" fmla="*/ 5892800 w 7759700"/>
                <a:gd name="connsiteY123" fmla="*/ 1473200 h 8489985"/>
                <a:gd name="connsiteX124" fmla="*/ 5753100 w 7759700"/>
                <a:gd name="connsiteY124" fmla="*/ 1498600 h 8489985"/>
                <a:gd name="connsiteX125" fmla="*/ 5816600 w 7759700"/>
                <a:gd name="connsiteY125" fmla="*/ 1320800 h 8489985"/>
                <a:gd name="connsiteX126" fmla="*/ 5702300 w 7759700"/>
                <a:gd name="connsiteY126" fmla="*/ 1219200 h 8489985"/>
                <a:gd name="connsiteX127" fmla="*/ 5448300 w 7759700"/>
                <a:gd name="connsiteY127" fmla="*/ 1295400 h 8489985"/>
                <a:gd name="connsiteX128" fmla="*/ 5422900 w 7759700"/>
                <a:gd name="connsiteY128" fmla="*/ 1397000 h 8489985"/>
                <a:gd name="connsiteX129" fmla="*/ 5651500 w 7759700"/>
                <a:gd name="connsiteY129" fmla="*/ 1460500 h 8489985"/>
                <a:gd name="connsiteX130" fmla="*/ 5562600 w 7759700"/>
                <a:gd name="connsiteY130" fmla="*/ 1524000 h 8489985"/>
                <a:gd name="connsiteX131" fmla="*/ 5283200 w 7759700"/>
                <a:gd name="connsiteY131" fmla="*/ 1460500 h 8489985"/>
                <a:gd name="connsiteX132" fmla="*/ 5168900 w 7759700"/>
                <a:gd name="connsiteY132" fmla="*/ 1574800 h 8489985"/>
                <a:gd name="connsiteX133" fmla="*/ 5270500 w 7759700"/>
                <a:gd name="connsiteY133" fmla="*/ 1778000 h 8489985"/>
                <a:gd name="connsiteX134" fmla="*/ 5511800 w 7759700"/>
                <a:gd name="connsiteY134" fmla="*/ 1790700 h 8489985"/>
                <a:gd name="connsiteX135" fmla="*/ 5689600 w 7759700"/>
                <a:gd name="connsiteY135" fmla="*/ 1574800 h 8489985"/>
                <a:gd name="connsiteX136" fmla="*/ 5600700 w 7759700"/>
                <a:gd name="connsiteY136" fmla="*/ 1549400 h 8489985"/>
                <a:gd name="connsiteX137" fmla="*/ 5664200 w 7759700"/>
                <a:gd name="connsiteY137" fmla="*/ 1473200 h 8489985"/>
                <a:gd name="connsiteX138" fmla="*/ 5753100 w 7759700"/>
                <a:gd name="connsiteY138" fmla="*/ 1549400 h 8489985"/>
                <a:gd name="connsiteX139" fmla="*/ 5892800 w 7759700"/>
                <a:gd name="connsiteY139" fmla="*/ 1524000 h 8489985"/>
                <a:gd name="connsiteX140" fmla="*/ 6096000 w 7759700"/>
                <a:gd name="connsiteY140" fmla="*/ 1498600 h 8489985"/>
                <a:gd name="connsiteX141" fmla="*/ 6324600 w 7759700"/>
                <a:gd name="connsiteY141" fmla="*/ 1257300 h 8489985"/>
                <a:gd name="connsiteX142" fmla="*/ 6515100 w 7759700"/>
                <a:gd name="connsiteY142" fmla="*/ 1130300 h 8489985"/>
                <a:gd name="connsiteX143" fmla="*/ 6692900 w 7759700"/>
                <a:gd name="connsiteY143" fmla="*/ 1104900 h 8489985"/>
                <a:gd name="connsiteX144" fmla="*/ 6502400 w 7759700"/>
                <a:gd name="connsiteY144" fmla="*/ 1181100 h 8489985"/>
                <a:gd name="connsiteX145" fmla="*/ 6438900 w 7759700"/>
                <a:gd name="connsiteY145" fmla="*/ 1308100 h 8489985"/>
                <a:gd name="connsiteX146" fmla="*/ 6286500 w 7759700"/>
                <a:gd name="connsiteY146" fmla="*/ 1409700 h 8489985"/>
                <a:gd name="connsiteX147" fmla="*/ 6108700 w 7759700"/>
                <a:gd name="connsiteY147" fmla="*/ 1587500 h 8489985"/>
                <a:gd name="connsiteX148" fmla="*/ 6096000 w 7759700"/>
                <a:gd name="connsiteY148" fmla="*/ 1676400 h 8489985"/>
                <a:gd name="connsiteX149" fmla="*/ 6235700 w 7759700"/>
                <a:gd name="connsiteY149" fmla="*/ 1651000 h 8489985"/>
                <a:gd name="connsiteX150" fmla="*/ 6362700 w 7759700"/>
                <a:gd name="connsiteY150" fmla="*/ 1714500 h 8489985"/>
                <a:gd name="connsiteX151" fmla="*/ 6464300 w 7759700"/>
                <a:gd name="connsiteY151" fmla="*/ 1905000 h 8489985"/>
                <a:gd name="connsiteX152" fmla="*/ 6477000 w 7759700"/>
                <a:gd name="connsiteY152" fmla="*/ 2133600 h 8489985"/>
                <a:gd name="connsiteX153" fmla="*/ 6388100 w 7759700"/>
                <a:gd name="connsiteY153" fmla="*/ 2260600 h 8489985"/>
                <a:gd name="connsiteX154" fmla="*/ 6362700 w 7759700"/>
                <a:gd name="connsiteY154" fmla="*/ 2019300 h 8489985"/>
                <a:gd name="connsiteX155" fmla="*/ 6299200 w 7759700"/>
                <a:gd name="connsiteY155" fmla="*/ 1828800 h 8489985"/>
                <a:gd name="connsiteX156" fmla="*/ 6146800 w 7759700"/>
                <a:gd name="connsiteY156" fmla="*/ 1790700 h 8489985"/>
                <a:gd name="connsiteX157" fmla="*/ 5981700 w 7759700"/>
                <a:gd name="connsiteY157" fmla="*/ 1803400 h 8489985"/>
                <a:gd name="connsiteX158" fmla="*/ 5905500 w 7759700"/>
                <a:gd name="connsiteY158" fmla="*/ 1765300 h 8489985"/>
                <a:gd name="connsiteX159" fmla="*/ 5575300 w 7759700"/>
                <a:gd name="connsiteY159" fmla="*/ 1905000 h 8489985"/>
                <a:gd name="connsiteX160" fmla="*/ 5626100 w 7759700"/>
                <a:gd name="connsiteY160" fmla="*/ 2044700 h 8489985"/>
                <a:gd name="connsiteX161" fmla="*/ 5664200 w 7759700"/>
                <a:gd name="connsiteY161" fmla="*/ 2032000 h 8489985"/>
                <a:gd name="connsiteX162" fmla="*/ 5842000 w 7759700"/>
                <a:gd name="connsiteY162" fmla="*/ 1943100 h 8489985"/>
                <a:gd name="connsiteX163" fmla="*/ 5867400 w 7759700"/>
                <a:gd name="connsiteY163" fmla="*/ 1968500 h 8489985"/>
                <a:gd name="connsiteX164" fmla="*/ 5753100 w 7759700"/>
                <a:gd name="connsiteY164" fmla="*/ 2070100 h 8489985"/>
                <a:gd name="connsiteX165" fmla="*/ 5803900 w 7759700"/>
                <a:gd name="connsiteY165" fmla="*/ 2146300 h 8489985"/>
                <a:gd name="connsiteX166" fmla="*/ 5969000 w 7759700"/>
                <a:gd name="connsiteY166" fmla="*/ 2133600 h 8489985"/>
                <a:gd name="connsiteX167" fmla="*/ 6007100 w 7759700"/>
                <a:gd name="connsiteY167" fmla="*/ 2222500 h 8489985"/>
                <a:gd name="connsiteX168" fmla="*/ 6197600 w 7759700"/>
                <a:gd name="connsiteY168" fmla="*/ 2184400 h 8489985"/>
                <a:gd name="connsiteX169" fmla="*/ 6159500 w 7759700"/>
                <a:gd name="connsiteY169" fmla="*/ 2336800 h 8489985"/>
                <a:gd name="connsiteX170" fmla="*/ 6096000 w 7759700"/>
                <a:gd name="connsiteY170" fmla="*/ 2374900 h 8489985"/>
                <a:gd name="connsiteX171" fmla="*/ 6070600 w 7759700"/>
                <a:gd name="connsiteY171" fmla="*/ 2298700 h 8489985"/>
                <a:gd name="connsiteX172" fmla="*/ 5600700 w 7759700"/>
                <a:gd name="connsiteY172" fmla="*/ 2247900 h 8489985"/>
                <a:gd name="connsiteX173" fmla="*/ 5715000 w 7759700"/>
                <a:gd name="connsiteY173" fmla="*/ 2413000 h 8489985"/>
                <a:gd name="connsiteX174" fmla="*/ 6337300 w 7759700"/>
                <a:gd name="connsiteY174" fmla="*/ 2413000 h 8489985"/>
                <a:gd name="connsiteX175" fmla="*/ 6985000 w 7759700"/>
                <a:gd name="connsiteY175" fmla="*/ 2667000 h 8489985"/>
                <a:gd name="connsiteX176" fmla="*/ 6413500 w 7759700"/>
                <a:gd name="connsiteY176" fmla="*/ 2514600 h 8489985"/>
                <a:gd name="connsiteX177" fmla="*/ 6248400 w 7759700"/>
                <a:gd name="connsiteY177" fmla="*/ 2527300 h 8489985"/>
                <a:gd name="connsiteX178" fmla="*/ 6375400 w 7759700"/>
                <a:gd name="connsiteY178" fmla="*/ 2616200 h 8489985"/>
                <a:gd name="connsiteX179" fmla="*/ 6350000 w 7759700"/>
                <a:gd name="connsiteY179" fmla="*/ 2717800 h 8489985"/>
                <a:gd name="connsiteX180" fmla="*/ 6032500 w 7759700"/>
                <a:gd name="connsiteY180" fmla="*/ 2552700 h 8489985"/>
                <a:gd name="connsiteX181" fmla="*/ 6070600 w 7759700"/>
                <a:gd name="connsiteY181" fmla="*/ 2794000 h 8489985"/>
                <a:gd name="connsiteX182" fmla="*/ 6273800 w 7759700"/>
                <a:gd name="connsiteY182" fmla="*/ 2844800 h 8489985"/>
                <a:gd name="connsiteX183" fmla="*/ 6540500 w 7759700"/>
                <a:gd name="connsiteY183" fmla="*/ 2844800 h 8489985"/>
                <a:gd name="connsiteX184" fmla="*/ 6629400 w 7759700"/>
                <a:gd name="connsiteY184" fmla="*/ 2857500 h 8489985"/>
                <a:gd name="connsiteX185" fmla="*/ 6591300 w 7759700"/>
                <a:gd name="connsiteY185" fmla="*/ 2933700 h 8489985"/>
                <a:gd name="connsiteX186" fmla="*/ 6426200 w 7759700"/>
                <a:gd name="connsiteY186" fmla="*/ 2984500 h 8489985"/>
                <a:gd name="connsiteX187" fmla="*/ 6489700 w 7759700"/>
                <a:gd name="connsiteY187" fmla="*/ 3111500 h 8489985"/>
                <a:gd name="connsiteX188" fmla="*/ 6451600 w 7759700"/>
                <a:gd name="connsiteY188" fmla="*/ 3238500 h 8489985"/>
                <a:gd name="connsiteX189" fmla="*/ 6540500 w 7759700"/>
                <a:gd name="connsiteY189" fmla="*/ 3302000 h 8489985"/>
                <a:gd name="connsiteX190" fmla="*/ 6464300 w 7759700"/>
                <a:gd name="connsiteY190" fmla="*/ 3327400 h 8489985"/>
                <a:gd name="connsiteX191" fmla="*/ 6362700 w 7759700"/>
                <a:gd name="connsiteY191" fmla="*/ 3289300 h 8489985"/>
                <a:gd name="connsiteX192" fmla="*/ 6324600 w 7759700"/>
                <a:gd name="connsiteY192" fmla="*/ 2984500 h 8489985"/>
                <a:gd name="connsiteX193" fmla="*/ 6070600 w 7759700"/>
                <a:gd name="connsiteY193" fmla="*/ 2908300 h 8489985"/>
                <a:gd name="connsiteX194" fmla="*/ 6146800 w 7759700"/>
                <a:gd name="connsiteY194" fmla="*/ 3251200 h 8489985"/>
                <a:gd name="connsiteX195" fmla="*/ 5969000 w 7759700"/>
                <a:gd name="connsiteY195" fmla="*/ 3263900 h 8489985"/>
                <a:gd name="connsiteX196" fmla="*/ 5892800 w 7759700"/>
                <a:gd name="connsiteY196" fmla="*/ 2781300 h 8489985"/>
                <a:gd name="connsiteX197" fmla="*/ 5689600 w 7759700"/>
                <a:gd name="connsiteY197" fmla="*/ 2679700 h 8489985"/>
                <a:gd name="connsiteX198" fmla="*/ 5791200 w 7759700"/>
                <a:gd name="connsiteY198" fmla="*/ 3441700 h 8489985"/>
                <a:gd name="connsiteX199" fmla="*/ 6070600 w 7759700"/>
                <a:gd name="connsiteY199" fmla="*/ 3429000 h 8489985"/>
                <a:gd name="connsiteX200" fmla="*/ 6388100 w 7759700"/>
                <a:gd name="connsiteY200" fmla="*/ 3479800 h 8489985"/>
                <a:gd name="connsiteX201" fmla="*/ 6324600 w 7759700"/>
                <a:gd name="connsiteY201" fmla="*/ 3606800 h 8489985"/>
                <a:gd name="connsiteX202" fmla="*/ 6159500 w 7759700"/>
                <a:gd name="connsiteY202" fmla="*/ 3581400 h 8489985"/>
                <a:gd name="connsiteX203" fmla="*/ 6007100 w 7759700"/>
                <a:gd name="connsiteY203" fmla="*/ 3886200 h 8489985"/>
                <a:gd name="connsiteX204" fmla="*/ 5829300 w 7759700"/>
                <a:gd name="connsiteY204" fmla="*/ 3822700 h 8489985"/>
                <a:gd name="connsiteX205" fmla="*/ 5905500 w 7759700"/>
                <a:gd name="connsiteY205" fmla="*/ 3657600 h 8489985"/>
                <a:gd name="connsiteX206" fmla="*/ 5791200 w 7759700"/>
                <a:gd name="connsiteY206" fmla="*/ 3568700 h 8489985"/>
                <a:gd name="connsiteX207" fmla="*/ 5600700 w 7759700"/>
                <a:gd name="connsiteY207" fmla="*/ 3898900 h 8489985"/>
                <a:gd name="connsiteX208" fmla="*/ 5727700 w 7759700"/>
                <a:gd name="connsiteY208" fmla="*/ 4000500 h 8489985"/>
                <a:gd name="connsiteX209" fmla="*/ 5994400 w 7759700"/>
                <a:gd name="connsiteY209" fmla="*/ 4165600 h 8489985"/>
                <a:gd name="connsiteX210" fmla="*/ 5943600 w 7759700"/>
                <a:gd name="connsiteY210" fmla="*/ 4241800 h 8489985"/>
                <a:gd name="connsiteX211" fmla="*/ 5829300 w 7759700"/>
                <a:gd name="connsiteY211" fmla="*/ 4203700 h 8489985"/>
                <a:gd name="connsiteX212" fmla="*/ 5676900 w 7759700"/>
                <a:gd name="connsiteY212" fmla="*/ 4305300 h 8489985"/>
                <a:gd name="connsiteX213" fmla="*/ 5613400 w 7759700"/>
                <a:gd name="connsiteY213" fmla="*/ 4267200 h 8489985"/>
                <a:gd name="connsiteX214" fmla="*/ 5664200 w 7759700"/>
                <a:gd name="connsiteY214" fmla="*/ 4114800 h 8489985"/>
                <a:gd name="connsiteX215" fmla="*/ 5537200 w 7759700"/>
                <a:gd name="connsiteY215" fmla="*/ 4000500 h 8489985"/>
                <a:gd name="connsiteX216" fmla="*/ 5461000 w 7759700"/>
                <a:gd name="connsiteY216" fmla="*/ 4178300 h 8489985"/>
                <a:gd name="connsiteX217" fmla="*/ 5613400 w 7759700"/>
                <a:gd name="connsiteY217" fmla="*/ 4356100 h 8489985"/>
                <a:gd name="connsiteX218" fmla="*/ 5448300 w 7759700"/>
                <a:gd name="connsiteY218" fmla="*/ 4483100 h 8489985"/>
                <a:gd name="connsiteX219" fmla="*/ 5346700 w 7759700"/>
                <a:gd name="connsiteY219" fmla="*/ 4406900 h 8489985"/>
                <a:gd name="connsiteX220" fmla="*/ 5410200 w 7759700"/>
                <a:gd name="connsiteY220" fmla="*/ 4305300 h 8489985"/>
                <a:gd name="connsiteX221" fmla="*/ 5295900 w 7759700"/>
                <a:gd name="connsiteY221" fmla="*/ 4013200 h 8489985"/>
                <a:gd name="connsiteX222" fmla="*/ 5080000 w 7759700"/>
                <a:gd name="connsiteY222" fmla="*/ 4305300 h 8489985"/>
                <a:gd name="connsiteX223" fmla="*/ 5410200 w 7759700"/>
                <a:gd name="connsiteY223" fmla="*/ 4559300 h 8489985"/>
                <a:gd name="connsiteX224" fmla="*/ 5334000 w 7759700"/>
                <a:gd name="connsiteY224" fmla="*/ 4610100 h 8489985"/>
                <a:gd name="connsiteX225" fmla="*/ 5194300 w 7759700"/>
                <a:gd name="connsiteY225" fmla="*/ 4495800 h 8489985"/>
                <a:gd name="connsiteX226" fmla="*/ 5143500 w 7759700"/>
                <a:gd name="connsiteY226" fmla="*/ 4660900 h 8489985"/>
                <a:gd name="connsiteX227" fmla="*/ 5156200 w 7759700"/>
                <a:gd name="connsiteY227" fmla="*/ 4800600 h 8489985"/>
                <a:gd name="connsiteX228" fmla="*/ 5232400 w 7759700"/>
                <a:gd name="connsiteY228" fmla="*/ 4914900 h 8489985"/>
                <a:gd name="connsiteX229" fmla="*/ 5219700 w 7759700"/>
                <a:gd name="connsiteY229" fmla="*/ 5105400 h 8489985"/>
                <a:gd name="connsiteX230" fmla="*/ 5092700 w 7759700"/>
                <a:gd name="connsiteY230" fmla="*/ 5016500 h 8489985"/>
                <a:gd name="connsiteX231" fmla="*/ 5029200 w 7759700"/>
                <a:gd name="connsiteY231" fmla="*/ 5054600 h 8489985"/>
                <a:gd name="connsiteX232" fmla="*/ 5130800 w 7759700"/>
                <a:gd name="connsiteY232" fmla="*/ 5194300 h 8489985"/>
                <a:gd name="connsiteX233" fmla="*/ 5041900 w 7759700"/>
                <a:gd name="connsiteY233" fmla="*/ 5232400 h 8489985"/>
                <a:gd name="connsiteX234" fmla="*/ 4914900 w 7759700"/>
                <a:gd name="connsiteY234" fmla="*/ 5041900 h 8489985"/>
                <a:gd name="connsiteX235" fmla="*/ 4826000 w 7759700"/>
                <a:gd name="connsiteY235" fmla="*/ 5295900 h 8489985"/>
                <a:gd name="connsiteX236" fmla="*/ 4953000 w 7759700"/>
                <a:gd name="connsiteY236" fmla="*/ 5410200 h 8489985"/>
                <a:gd name="connsiteX237" fmla="*/ 4813300 w 7759700"/>
                <a:gd name="connsiteY237" fmla="*/ 5651500 h 8489985"/>
                <a:gd name="connsiteX238" fmla="*/ 4673600 w 7759700"/>
                <a:gd name="connsiteY238" fmla="*/ 5626100 h 8489985"/>
                <a:gd name="connsiteX239" fmla="*/ 4775200 w 7759700"/>
                <a:gd name="connsiteY239" fmla="*/ 5461000 h 8489985"/>
                <a:gd name="connsiteX240" fmla="*/ 4686300 w 7759700"/>
                <a:gd name="connsiteY240" fmla="*/ 5308600 h 8489985"/>
                <a:gd name="connsiteX241" fmla="*/ 4470400 w 7759700"/>
                <a:gd name="connsiteY241" fmla="*/ 5613400 h 8489985"/>
                <a:gd name="connsiteX242" fmla="*/ 4610100 w 7759700"/>
                <a:gd name="connsiteY242" fmla="*/ 5727700 h 8489985"/>
                <a:gd name="connsiteX243" fmla="*/ 4521200 w 7759700"/>
                <a:gd name="connsiteY243" fmla="*/ 5930900 h 8489985"/>
                <a:gd name="connsiteX244" fmla="*/ 4419600 w 7759700"/>
                <a:gd name="connsiteY244" fmla="*/ 5854700 h 8489985"/>
                <a:gd name="connsiteX245" fmla="*/ 4343400 w 7759700"/>
                <a:gd name="connsiteY245" fmla="*/ 5943600 h 8489985"/>
                <a:gd name="connsiteX246" fmla="*/ 4381500 w 7759700"/>
                <a:gd name="connsiteY246" fmla="*/ 5981700 h 8489985"/>
                <a:gd name="connsiteX247" fmla="*/ 4419600 w 7759700"/>
                <a:gd name="connsiteY247" fmla="*/ 5969000 h 8489985"/>
                <a:gd name="connsiteX248" fmla="*/ 4445000 w 7759700"/>
                <a:gd name="connsiteY248" fmla="*/ 6019800 h 8489985"/>
                <a:gd name="connsiteX249" fmla="*/ 4381500 w 7759700"/>
                <a:gd name="connsiteY249" fmla="*/ 6096000 h 8489985"/>
                <a:gd name="connsiteX250" fmla="*/ 4330700 w 7759700"/>
                <a:gd name="connsiteY250" fmla="*/ 6083300 h 8489985"/>
                <a:gd name="connsiteX251" fmla="*/ 4368800 w 7759700"/>
                <a:gd name="connsiteY251" fmla="*/ 6032500 h 8489985"/>
                <a:gd name="connsiteX252" fmla="*/ 4318000 w 7759700"/>
                <a:gd name="connsiteY252" fmla="*/ 5994400 h 8489985"/>
                <a:gd name="connsiteX253" fmla="*/ 4216400 w 7759700"/>
                <a:gd name="connsiteY253" fmla="*/ 6096000 h 8489985"/>
                <a:gd name="connsiteX254" fmla="*/ 4318000 w 7759700"/>
                <a:gd name="connsiteY254" fmla="*/ 6159500 h 8489985"/>
                <a:gd name="connsiteX255" fmla="*/ 4140200 w 7759700"/>
                <a:gd name="connsiteY255" fmla="*/ 6235700 h 8489985"/>
                <a:gd name="connsiteX256" fmla="*/ 4038600 w 7759700"/>
                <a:gd name="connsiteY256" fmla="*/ 6235700 h 8489985"/>
                <a:gd name="connsiteX257" fmla="*/ 3949700 w 7759700"/>
                <a:gd name="connsiteY257" fmla="*/ 6299200 h 8489985"/>
                <a:gd name="connsiteX258" fmla="*/ 3289300 w 7759700"/>
                <a:gd name="connsiteY258" fmla="*/ 5715000 h 8489985"/>
                <a:gd name="connsiteX259" fmla="*/ 3213100 w 7759700"/>
                <a:gd name="connsiteY259" fmla="*/ 5715000 h 8489985"/>
                <a:gd name="connsiteX260" fmla="*/ 2895600 w 7759700"/>
                <a:gd name="connsiteY260" fmla="*/ 5969000 h 8489985"/>
                <a:gd name="connsiteX261" fmla="*/ 2870200 w 7759700"/>
                <a:gd name="connsiteY261" fmla="*/ 5930900 h 8489985"/>
                <a:gd name="connsiteX262" fmla="*/ 3213100 w 7759700"/>
                <a:gd name="connsiteY262" fmla="*/ 5664200 h 8489985"/>
                <a:gd name="connsiteX263" fmla="*/ 3048000 w 7759700"/>
                <a:gd name="connsiteY263" fmla="*/ 5511800 h 8489985"/>
                <a:gd name="connsiteX264" fmla="*/ 2400300 w 7759700"/>
                <a:gd name="connsiteY264" fmla="*/ 6019800 h 8489985"/>
                <a:gd name="connsiteX265" fmla="*/ 2489200 w 7759700"/>
                <a:gd name="connsiteY265" fmla="*/ 6096000 h 8489985"/>
                <a:gd name="connsiteX266" fmla="*/ 2692400 w 7759700"/>
                <a:gd name="connsiteY266" fmla="*/ 5943600 h 8489985"/>
                <a:gd name="connsiteX267" fmla="*/ 2743200 w 7759700"/>
                <a:gd name="connsiteY267" fmla="*/ 6007100 h 8489985"/>
                <a:gd name="connsiteX268" fmla="*/ 2832100 w 7759700"/>
                <a:gd name="connsiteY268" fmla="*/ 5969000 h 8489985"/>
                <a:gd name="connsiteX269" fmla="*/ 2857500 w 7759700"/>
                <a:gd name="connsiteY269" fmla="*/ 6007100 h 8489985"/>
                <a:gd name="connsiteX270" fmla="*/ 2679700 w 7759700"/>
                <a:gd name="connsiteY270" fmla="*/ 6146800 h 8489985"/>
                <a:gd name="connsiteX271" fmla="*/ 2819400 w 7759700"/>
                <a:gd name="connsiteY271" fmla="*/ 6311900 h 8489985"/>
                <a:gd name="connsiteX272" fmla="*/ 3397250 w 7759700"/>
                <a:gd name="connsiteY272" fmla="*/ 5848350 h 8489985"/>
                <a:gd name="connsiteX273" fmla="*/ 3956050 w 7759700"/>
                <a:gd name="connsiteY273" fmla="*/ 6330950 h 8489985"/>
                <a:gd name="connsiteX274" fmla="*/ 3905250 w 7759700"/>
                <a:gd name="connsiteY274" fmla="*/ 6445250 h 8489985"/>
                <a:gd name="connsiteX275" fmla="*/ 3387725 w 7759700"/>
                <a:gd name="connsiteY275" fmla="*/ 6985000 h 8489985"/>
                <a:gd name="connsiteX276" fmla="*/ 3298825 w 7759700"/>
                <a:gd name="connsiteY276" fmla="*/ 6978649 h 8489985"/>
                <a:gd name="connsiteX277" fmla="*/ 3130550 w 7759700"/>
                <a:gd name="connsiteY277" fmla="*/ 7127874 h 8489985"/>
                <a:gd name="connsiteX278" fmla="*/ 2921000 w 7759700"/>
                <a:gd name="connsiteY278" fmla="*/ 7372349 h 8489985"/>
                <a:gd name="connsiteX279" fmla="*/ 2682875 w 7759700"/>
                <a:gd name="connsiteY279" fmla="*/ 7670799 h 8489985"/>
                <a:gd name="connsiteX280" fmla="*/ 2428875 w 7759700"/>
                <a:gd name="connsiteY280" fmla="*/ 7740648 h 8489985"/>
                <a:gd name="connsiteX281" fmla="*/ 2225675 w 7759700"/>
                <a:gd name="connsiteY281" fmla="*/ 7845423 h 8489985"/>
                <a:gd name="connsiteX282" fmla="*/ 1930400 w 7759700"/>
                <a:gd name="connsiteY282" fmla="*/ 7848597 h 8489985"/>
                <a:gd name="connsiteX283" fmla="*/ 1590675 w 7759700"/>
                <a:gd name="connsiteY283" fmla="*/ 7950196 h 8489985"/>
                <a:gd name="connsiteX284" fmla="*/ 1393825 w 7759700"/>
                <a:gd name="connsiteY284" fmla="*/ 8210546 h 8489985"/>
                <a:gd name="connsiteX285" fmla="*/ 1196975 w 7759700"/>
                <a:gd name="connsiteY285" fmla="*/ 8166095 h 8489985"/>
                <a:gd name="connsiteX286" fmla="*/ 1216025 w 7759700"/>
                <a:gd name="connsiteY286" fmla="*/ 8124820 h 8489985"/>
                <a:gd name="connsiteX287" fmla="*/ 1193800 w 7759700"/>
                <a:gd name="connsiteY287" fmla="*/ 8058145 h 8489985"/>
                <a:gd name="connsiteX288" fmla="*/ 987425 w 7759700"/>
                <a:gd name="connsiteY288" fmla="*/ 8134345 h 8489985"/>
                <a:gd name="connsiteX289" fmla="*/ 733425 w 7759700"/>
                <a:gd name="connsiteY289" fmla="*/ 8188320 h 8489985"/>
                <a:gd name="connsiteX290" fmla="*/ 463550 w 7759700"/>
                <a:gd name="connsiteY290" fmla="*/ 8426445 h 8489985"/>
                <a:gd name="connsiteX291" fmla="*/ 361950 w 7759700"/>
                <a:gd name="connsiteY291" fmla="*/ 8423270 h 8489985"/>
                <a:gd name="connsiteX292" fmla="*/ 263525 w 7759700"/>
                <a:gd name="connsiteY292" fmla="*/ 8489945 h 8489985"/>
                <a:gd name="connsiteX0" fmla="*/ 0 w 7759700"/>
                <a:gd name="connsiteY0" fmla="*/ 2133600 h 8494059"/>
                <a:gd name="connsiteX1" fmla="*/ 279400 w 7759700"/>
                <a:gd name="connsiteY1" fmla="*/ 2070100 h 8494059"/>
                <a:gd name="connsiteX2" fmla="*/ 317500 w 7759700"/>
                <a:gd name="connsiteY2" fmla="*/ 2032000 h 8494059"/>
                <a:gd name="connsiteX3" fmla="*/ 711200 w 7759700"/>
                <a:gd name="connsiteY3" fmla="*/ 1943100 h 8494059"/>
                <a:gd name="connsiteX4" fmla="*/ 850900 w 7759700"/>
                <a:gd name="connsiteY4" fmla="*/ 1828800 h 8494059"/>
                <a:gd name="connsiteX5" fmla="*/ 1257300 w 7759700"/>
                <a:gd name="connsiteY5" fmla="*/ 1854200 h 8494059"/>
                <a:gd name="connsiteX6" fmla="*/ 1511300 w 7759700"/>
                <a:gd name="connsiteY6" fmla="*/ 1714500 h 8494059"/>
                <a:gd name="connsiteX7" fmla="*/ 1511300 w 7759700"/>
                <a:gd name="connsiteY7" fmla="*/ 1714500 h 8494059"/>
                <a:gd name="connsiteX8" fmla="*/ 1676400 w 7759700"/>
                <a:gd name="connsiteY8" fmla="*/ 1701800 h 8494059"/>
                <a:gd name="connsiteX9" fmla="*/ 2006600 w 7759700"/>
                <a:gd name="connsiteY9" fmla="*/ 1651000 h 8494059"/>
                <a:gd name="connsiteX10" fmla="*/ 2095500 w 7759700"/>
                <a:gd name="connsiteY10" fmla="*/ 1612900 h 8494059"/>
                <a:gd name="connsiteX11" fmla="*/ 2095500 w 7759700"/>
                <a:gd name="connsiteY11" fmla="*/ 1562100 h 8494059"/>
                <a:gd name="connsiteX12" fmla="*/ 2057400 w 7759700"/>
                <a:gd name="connsiteY12" fmla="*/ 1562100 h 8494059"/>
                <a:gd name="connsiteX13" fmla="*/ 1993900 w 7759700"/>
                <a:gd name="connsiteY13" fmla="*/ 1435100 h 8494059"/>
                <a:gd name="connsiteX14" fmla="*/ 2133600 w 7759700"/>
                <a:gd name="connsiteY14" fmla="*/ 1333500 h 8494059"/>
                <a:gd name="connsiteX15" fmla="*/ 2070100 w 7759700"/>
                <a:gd name="connsiteY15" fmla="*/ 1320800 h 8494059"/>
                <a:gd name="connsiteX16" fmla="*/ 1981200 w 7759700"/>
                <a:gd name="connsiteY16" fmla="*/ 1320800 h 8494059"/>
                <a:gd name="connsiteX17" fmla="*/ 1968500 w 7759700"/>
                <a:gd name="connsiteY17" fmla="*/ 1244600 h 8494059"/>
                <a:gd name="connsiteX18" fmla="*/ 2120900 w 7759700"/>
                <a:gd name="connsiteY18" fmla="*/ 1244600 h 8494059"/>
                <a:gd name="connsiteX19" fmla="*/ 2171700 w 7759700"/>
                <a:gd name="connsiteY19" fmla="*/ 1219200 h 8494059"/>
                <a:gd name="connsiteX20" fmla="*/ 2108200 w 7759700"/>
                <a:gd name="connsiteY20" fmla="*/ 1130300 h 8494059"/>
                <a:gd name="connsiteX21" fmla="*/ 2120900 w 7759700"/>
                <a:gd name="connsiteY21" fmla="*/ 1066800 h 8494059"/>
                <a:gd name="connsiteX22" fmla="*/ 2222500 w 7759700"/>
                <a:gd name="connsiteY22" fmla="*/ 1016000 h 8494059"/>
                <a:gd name="connsiteX23" fmla="*/ 2362200 w 7759700"/>
                <a:gd name="connsiteY23" fmla="*/ 1066800 h 8494059"/>
                <a:gd name="connsiteX24" fmla="*/ 2400300 w 7759700"/>
                <a:gd name="connsiteY24" fmla="*/ 1117600 h 8494059"/>
                <a:gd name="connsiteX25" fmla="*/ 2362200 w 7759700"/>
                <a:gd name="connsiteY25" fmla="*/ 1193800 h 8494059"/>
                <a:gd name="connsiteX26" fmla="*/ 2362200 w 7759700"/>
                <a:gd name="connsiteY26" fmla="*/ 1447800 h 8494059"/>
                <a:gd name="connsiteX27" fmla="*/ 2628900 w 7759700"/>
                <a:gd name="connsiteY27" fmla="*/ 1676400 h 8494059"/>
                <a:gd name="connsiteX28" fmla="*/ 3073400 w 7759700"/>
                <a:gd name="connsiteY28" fmla="*/ 1638300 h 8494059"/>
                <a:gd name="connsiteX29" fmla="*/ 2971800 w 7759700"/>
                <a:gd name="connsiteY29" fmla="*/ 1435100 h 8494059"/>
                <a:gd name="connsiteX30" fmla="*/ 2806700 w 7759700"/>
                <a:gd name="connsiteY30" fmla="*/ 1485900 h 8494059"/>
                <a:gd name="connsiteX31" fmla="*/ 2768600 w 7759700"/>
                <a:gd name="connsiteY31" fmla="*/ 1435100 h 8494059"/>
                <a:gd name="connsiteX32" fmla="*/ 2933700 w 7759700"/>
                <a:gd name="connsiteY32" fmla="*/ 1384300 h 8494059"/>
                <a:gd name="connsiteX33" fmla="*/ 2870200 w 7759700"/>
                <a:gd name="connsiteY33" fmla="*/ 1270000 h 8494059"/>
                <a:gd name="connsiteX34" fmla="*/ 2730500 w 7759700"/>
                <a:gd name="connsiteY34" fmla="*/ 1320800 h 8494059"/>
                <a:gd name="connsiteX35" fmla="*/ 2705100 w 7759700"/>
                <a:gd name="connsiteY35" fmla="*/ 1270000 h 8494059"/>
                <a:gd name="connsiteX36" fmla="*/ 2832100 w 7759700"/>
                <a:gd name="connsiteY36" fmla="*/ 1219200 h 8494059"/>
                <a:gd name="connsiteX37" fmla="*/ 2781300 w 7759700"/>
                <a:gd name="connsiteY37" fmla="*/ 1155700 h 8494059"/>
                <a:gd name="connsiteX38" fmla="*/ 2641600 w 7759700"/>
                <a:gd name="connsiteY38" fmla="*/ 1181100 h 8494059"/>
                <a:gd name="connsiteX39" fmla="*/ 2641600 w 7759700"/>
                <a:gd name="connsiteY39" fmla="*/ 1155700 h 8494059"/>
                <a:gd name="connsiteX40" fmla="*/ 2768600 w 7759700"/>
                <a:gd name="connsiteY40" fmla="*/ 1092200 h 8494059"/>
                <a:gd name="connsiteX41" fmla="*/ 2692400 w 7759700"/>
                <a:gd name="connsiteY41" fmla="*/ 1003300 h 8494059"/>
                <a:gd name="connsiteX42" fmla="*/ 2514600 w 7759700"/>
                <a:gd name="connsiteY42" fmla="*/ 1041400 h 8494059"/>
                <a:gd name="connsiteX43" fmla="*/ 2514600 w 7759700"/>
                <a:gd name="connsiteY43" fmla="*/ 1104900 h 8494059"/>
                <a:gd name="connsiteX44" fmla="*/ 2463800 w 7759700"/>
                <a:gd name="connsiteY44" fmla="*/ 1104900 h 8494059"/>
                <a:gd name="connsiteX45" fmla="*/ 2336800 w 7759700"/>
                <a:gd name="connsiteY45" fmla="*/ 1028700 h 8494059"/>
                <a:gd name="connsiteX46" fmla="*/ 2400300 w 7759700"/>
                <a:gd name="connsiteY46" fmla="*/ 952500 h 8494059"/>
                <a:gd name="connsiteX47" fmla="*/ 2463800 w 7759700"/>
                <a:gd name="connsiteY47" fmla="*/ 965200 h 8494059"/>
                <a:gd name="connsiteX48" fmla="*/ 2616200 w 7759700"/>
                <a:gd name="connsiteY48" fmla="*/ 876300 h 8494059"/>
                <a:gd name="connsiteX49" fmla="*/ 2590800 w 7759700"/>
                <a:gd name="connsiteY49" fmla="*/ 812800 h 8494059"/>
                <a:gd name="connsiteX50" fmla="*/ 2654300 w 7759700"/>
                <a:gd name="connsiteY50" fmla="*/ 787400 h 8494059"/>
                <a:gd name="connsiteX51" fmla="*/ 2692400 w 7759700"/>
                <a:gd name="connsiteY51" fmla="*/ 812800 h 8494059"/>
                <a:gd name="connsiteX52" fmla="*/ 2933700 w 7759700"/>
                <a:gd name="connsiteY52" fmla="*/ 812800 h 8494059"/>
                <a:gd name="connsiteX53" fmla="*/ 2908300 w 7759700"/>
                <a:gd name="connsiteY53" fmla="*/ 749300 h 8494059"/>
                <a:gd name="connsiteX54" fmla="*/ 2959100 w 7759700"/>
                <a:gd name="connsiteY54" fmla="*/ 660400 h 8494059"/>
                <a:gd name="connsiteX55" fmla="*/ 3048000 w 7759700"/>
                <a:gd name="connsiteY55" fmla="*/ 660400 h 8494059"/>
                <a:gd name="connsiteX56" fmla="*/ 3302000 w 7759700"/>
                <a:gd name="connsiteY56" fmla="*/ 635000 h 8494059"/>
                <a:gd name="connsiteX57" fmla="*/ 3454400 w 7759700"/>
                <a:gd name="connsiteY57" fmla="*/ 622300 h 8494059"/>
                <a:gd name="connsiteX58" fmla="*/ 3454400 w 7759700"/>
                <a:gd name="connsiteY58" fmla="*/ 622300 h 8494059"/>
                <a:gd name="connsiteX59" fmla="*/ 3454400 w 7759700"/>
                <a:gd name="connsiteY59" fmla="*/ 546100 h 8494059"/>
                <a:gd name="connsiteX60" fmla="*/ 3530600 w 7759700"/>
                <a:gd name="connsiteY60" fmla="*/ 546100 h 8494059"/>
                <a:gd name="connsiteX61" fmla="*/ 3517900 w 7759700"/>
                <a:gd name="connsiteY61" fmla="*/ 711200 h 8494059"/>
                <a:gd name="connsiteX62" fmla="*/ 3365500 w 7759700"/>
                <a:gd name="connsiteY62" fmla="*/ 723900 h 8494059"/>
                <a:gd name="connsiteX63" fmla="*/ 3187700 w 7759700"/>
                <a:gd name="connsiteY63" fmla="*/ 800100 h 8494059"/>
                <a:gd name="connsiteX64" fmla="*/ 3213100 w 7759700"/>
                <a:gd name="connsiteY64" fmla="*/ 1092200 h 8494059"/>
                <a:gd name="connsiteX65" fmla="*/ 3822700 w 7759700"/>
                <a:gd name="connsiteY65" fmla="*/ 1041400 h 8494059"/>
                <a:gd name="connsiteX66" fmla="*/ 3797300 w 7759700"/>
                <a:gd name="connsiteY66" fmla="*/ 901700 h 8494059"/>
                <a:gd name="connsiteX67" fmla="*/ 3657600 w 7759700"/>
                <a:gd name="connsiteY67" fmla="*/ 876300 h 8494059"/>
                <a:gd name="connsiteX68" fmla="*/ 3644900 w 7759700"/>
                <a:gd name="connsiteY68" fmla="*/ 838200 h 8494059"/>
                <a:gd name="connsiteX69" fmla="*/ 3797300 w 7759700"/>
                <a:gd name="connsiteY69" fmla="*/ 863600 h 8494059"/>
                <a:gd name="connsiteX70" fmla="*/ 3797300 w 7759700"/>
                <a:gd name="connsiteY70" fmla="*/ 749300 h 8494059"/>
                <a:gd name="connsiteX71" fmla="*/ 3568700 w 7759700"/>
                <a:gd name="connsiteY71" fmla="*/ 698500 h 8494059"/>
                <a:gd name="connsiteX72" fmla="*/ 3581400 w 7759700"/>
                <a:gd name="connsiteY72" fmla="*/ 609600 h 8494059"/>
                <a:gd name="connsiteX73" fmla="*/ 3759200 w 7759700"/>
                <a:gd name="connsiteY73" fmla="*/ 571500 h 8494059"/>
                <a:gd name="connsiteX74" fmla="*/ 3759200 w 7759700"/>
                <a:gd name="connsiteY74" fmla="*/ 444500 h 8494059"/>
                <a:gd name="connsiteX75" fmla="*/ 3733800 w 7759700"/>
                <a:gd name="connsiteY75" fmla="*/ 419100 h 8494059"/>
                <a:gd name="connsiteX76" fmla="*/ 3848100 w 7759700"/>
                <a:gd name="connsiteY76" fmla="*/ 355600 h 8494059"/>
                <a:gd name="connsiteX77" fmla="*/ 3860800 w 7759700"/>
                <a:gd name="connsiteY77" fmla="*/ 571500 h 8494059"/>
                <a:gd name="connsiteX78" fmla="*/ 4343400 w 7759700"/>
                <a:gd name="connsiteY78" fmla="*/ 571500 h 8494059"/>
                <a:gd name="connsiteX79" fmla="*/ 4330700 w 7759700"/>
                <a:gd name="connsiteY79" fmla="*/ 330200 h 8494059"/>
                <a:gd name="connsiteX80" fmla="*/ 4394200 w 7759700"/>
                <a:gd name="connsiteY80" fmla="*/ 330200 h 8494059"/>
                <a:gd name="connsiteX81" fmla="*/ 4419600 w 7759700"/>
                <a:gd name="connsiteY81" fmla="*/ 457200 h 8494059"/>
                <a:gd name="connsiteX82" fmla="*/ 4584700 w 7759700"/>
                <a:gd name="connsiteY82" fmla="*/ 444500 h 8494059"/>
                <a:gd name="connsiteX83" fmla="*/ 4686300 w 7759700"/>
                <a:gd name="connsiteY83" fmla="*/ 342900 h 8494059"/>
                <a:gd name="connsiteX84" fmla="*/ 4711700 w 7759700"/>
                <a:gd name="connsiteY84" fmla="*/ 647700 h 8494059"/>
                <a:gd name="connsiteX85" fmla="*/ 4864100 w 7759700"/>
                <a:gd name="connsiteY85" fmla="*/ 469900 h 8494059"/>
                <a:gd name="connsiteX86" fmla="*/ 5067300 w 7759700"/>
                <a:gd name="connsiteY86" fmla="*/ 596900 h 8494059"/>
                <a:gd name="connsiteX87" fmla="*/ 4876800 w 7759700"/>
                <a:gd name="connsiteY87" fmla="*/ 723900 h 8494059"/>
                <a:gd name="connsiteX88" fmla="*/ 5016500 w 7759700"/>
                <a:gd name="connsiteY88" fmla="*/ 889000 h 8494059"/>
                <a:gd name="connsiteX89" fmla="*/ 5156200 w 7759700"/>
                <a:gd name="connsiteY89" fmla="*/ 736600 h 8494059"/>
                <a:gd name="connsiteX90" fmla="*/ 5168900 w 7759700"/>
                <a:gd name="connsiteY90" fmla="*/ 762000 h 8494059"/>
                <a:gd name="connsiteX91" fmla="*/ 5105400 w 7759700"/>
                <a:gd name="connsiteY91" fmla="*/ 1016000 h 8494059"/>
                <a:gd name="connsiteX92" fmla="*/ 5181600 w 7759700"/>
                <a:gd name="connsiteY92" fmla="*/ 1054100 h 8494059"/>
                <a:gd name="connsiteX93" fmla="*/ 5181600 w 7759700"/>
                <a:gd name="connsiteY93" fmla="*/ 1054100 h 8494059"/>
                <a:gd name="connsiteX94" fmla="*/ 5257800 w 7759700"/>
                <a:gd name="connsiteY94" fmla="*/ 800100 h 8494059"/>
                <a:gd name="connsiteX95" fmla="*/ 5448300 w 7759700"/>
                <a:gd name="connsiteY95" fmla="*/ 825500 h 8494059"/>
                <a:gd name="connsiteX96" fmla="*/ 5549900 w 7759700"/>
                <a:gd name="connsiteY96" fmla="*/ 673100 h 8494059"/>
                <a:gd name="connsiteX97" fmla="*/ 5549900 w 7759700"/>
                <a:gd name="connsiteY97" fmla="*/ 673100 h 8494059"/>
                <a:gd name="connsiteX98" fmla="*/ 5689600 w 7759700"/>
                <a:gd name="connsiteY98" fmla="*/ 647700 h 8494059"/>
                <a:gd name="connsiteX99" fmla="*/ 5461000 w 7759700"/>
                <a:gd name="connsiteY99" fmla="*/ 965200 h 8494059"/>
                <a:gd name="connsiteX100" fmla="*/ 5194300 w 7759700"/>
                <a:gd name="connsiteY100" fmla="*/ 1054100 h 8494059"/>
                <a:gd name="connsiteX101" fmla="*/ 5219700 w 7759700"/>
                <a:gd name="connsiteY101" fmla="*/ 1130300 h 8494059"/>
                <a:gd name="connsiteX102" fmla="*/ 5549900 w 7759700"/>
                <a:gd name="connsiteY102" fmla="*/ 1041400 h 8494059"/>
                <a:gd name="connsiteX103" fmla="*/ 5740400 w 7759700"/>
                <a:gd name="connsiteY103" fmla="*/ 698500 h 8494059"/>
                <a:gd name="connsiteX104" fmla="*/ 5842000 w 7759700"/>
                <a:gd name="connsiteY104" fmla="*/ 850900 h 8494059"/>
                <a:gd name="connsiteX105" fmla="*/ 5981700 w 7759700"/>
                <a:gd name="connsiteY105" fmla="*/ 927100 h 8494059"/>
                <a:gd name="connsiteX106" fmla="*/ 6337300 w 7759700"/>
                <a:gd name="connsiteY106" fmla="*/ 787400 h 8494059"/>
                <a:gd name="connsiteX107" fmla="*/ 7099300 w 7759700"/>
                <a:gd name="connsiteY107" fmla="*/ 304800 h 8494059"/>
                <a:gd name="connsiteX108" fmla="*/ 7404100 w 7759700"/>
                <a:gd name="connsiteY108" fmla="*/ 266700 h 8494059"/>
                <a:gd name="connsiteX109" fmla="*/ 7645400 w 7759700"/>
                <a:gd name="connsiteY109" fmla="*/ 0 h 8494059"/>
                <a:gd name="connsiteX110" fmla="*/ 7759700 w 7759700"/>
                <a:gd name="connsiteY110" fmla="*/ 0 h 8494059"/>
                <a:gd name="connsiteX111" fmla="*/ 7620000 w 7759700"/>
                <a:gd name="connsiteY111" fmla="*/ 38100 h 8494059"/>
                <a:gd name="connsiteX112" fmla="*/ 7442200 w 7759700"/>
                <a:gd name="connsiteY112" fmla="*/ 266700 h 8494059"/>
                <a:gd name="connsiteX113" fmla="*/ 7061200 w 7759700"/>
                <a:gd name="connsiteY113" fmla="*/ 368300 h 8494059"/>
                <a:gd name="connsiteX114" fmla="*/ 6807200 w 7759700"/>
                <a:gd name="connsiteY114" fmla="*/ 584200 h 8494059"/>
                <a:gd name="connsiteX115" fmla="*/ 6540500 w 7759700"/>
                <a:gd name="connsiteY115" fmla="*/ 762000 h 8494059"/>
                <a:gd name="connsiteX116" fmla="*/ 6210300 w 7759700"/>
                <a:gd name="connsiteY116" fmla="*/ 965200 h 8494059"/>
                <a:gd name="connsiteX117" fmla="*/ 5778500 w 7759700"/>
                <a:gd name="connsiteY117" fmla="*/ 1155700 h 8494059"/>
                <a:gd name="connsiteX118" fmla="*/ 5829300 w 7759700"/>
                <a:gd name="connsiteY118" fmla="*/ 1244600 h 8494059"/>
                <a:gd name="connsiteX119" fmla="*/ 6096000 w 7759700"/>
                <a:gd name="connsiteY119" fmla="*/ 1117600 h 8494059"/>
                <a:gd name="connsiteX120" fmla="*/ 6083300 w 7759700"/>
                <a:gd name="connsiteY120" fmla="*/ 1168400 h 8494059"/>
                <a:gd name="connsiteX121" fmla="*/ 5905500 w 7759700"/>
                <a:gd name="connsiteY121" fmla="*/ 1282700 h 8494059"/>
                <a:gd name="connsiteX122" fmla="*/ 5905500 w 7759700"/>
                <a:gd name="connsiteY122" fmla="*/ 1371600 h 8494059"/>
                <a:gd name="connsiteX123" fmla="*/ 5892800 w 7759700"/>
                <a:gd name="connsiteY123" fmla="*/ 1473200 h 8494059"/>
                <a:gd name="connsiteX124" fmla="*/ 5753100 w 7759700"/>
                <a:gd name="connsiteY124" fmla="*/ 1498600 h 8494059"/>
                <a:gd name="connsiteX125" fmla="*/ 5816600 w 7759700"/>
                <a:gd name="connsiteY125" fmla="*/ 1320800 h 8494059"/>
                <a:gd name="connsiteX126" fmla="*/ 5702300 w 7759700"/>
                <a:gd name="connsiteY126" fmla="*/ 1219200 h 8494059"/>
                <a:gd name="connsiteX127" fmla="*/ 5448300 w 7759700"/>
                <a:gd name="connsiteY127" fmla="*/ 1295400 h 8494059"/>
                <a:gd name="connsiteX128" fmla="*/ 5422900 w 7759700"/>
                <a:gd name="connsiteY128" fmla="*/ 1397000 h 8494059"/>
                <a:gd name="connsiteX129" fmla="*/ 5651500 w 7759700"/>
                <a:gd name="connsiteY129" fmla="*/ 1460500 h 8494059"/>
                <a:gd name="connsiteX130" fmla="*/ 5562600 w 7759700"/>
                <a:gd name="connsiteY130" fmla="*/ 1524000 h 8494059"/>
                <a:gd name="connsiteX131" fmla="*/ 5283200 w 7759700"/>
                <a:gd name="connsiteY131" fmla="*/ 1460500 h 8494059"/>
                <a:gd name="connsiteX132" fmla="*/ 5168900 w 7759700"/>
                <a:gd name="connsiteY132" fmla="*/ 1574800 h 8494059"/>
                <a:gd name="connsiteX133" fmla="*/ 5270500 w 7759700"/>
                <a:gd name="connsiteY133" fmla="*/ 1778000 h 8494059"/>
                <a:gd name="connsiteX134" fmla="*/ 5511800 w 7759700"/>
                <a:gd name="connsiteY134" fmla="*/ 1790700 h 8494059"/>
                <a:gd name="connsiteX135" fmla="*/ 5689600 w 7759700"/>
                <a:gd name="connsiteY135" fmla="*/ 1574800 h 8494059"/>
                <a:gd name="connsiteX136" fmla="*/ 5600700 w 7759700"/>
                <a:gd name="connsiteY136" fmla="*/ 1549400 h 8494059"/>
                <a:gd name="connsiteX137" fmla="*/ 5664200 w 7759700"/>
                <a:gd name="connsiteY137" fmla="*/ 1473200 h 8494059"/>
                <a:gd name="connsiteX138" fmla="*/ 5753100 w 7759700"/>
                <a:gd name="connsiteY138" fmla="*/ 1549400 h 8494059"/>
                <a:gd name="connsiteX139" fmla="*/ 5892800 w 7759700"/>
                <a:gd name="connsiteY139" fmla="*/ 1524000 h 8494059"/>
                <a:gd name="connsiteX140" fmla="*/ 6096000 w 7759700"/>
                <a:gd name="connsiteY140" fmla="*/ 1498600 h 8494059"/>
                <a:gd name="connsiteX141" fmla="*/ 6324600 w 7759700"/>
                <a:gd name="connsiteY141" fmla="*/ 1257300 h 8494059"/>
                <a:gd name="connsiteX142" fmla="*/ 6515100 w 7759700"/>
                <a:gd name="connsiteY142" fmla="*/ 1130300 h 8494059"/>
                <a:gd name="connsiteX143" fmla="*/ 6692900 w 7759700"/>
                <a:gd name="connsiteY143" fmla="*/ 1104900 h 8494059"/>
                <a:gd name="connsiteX144" fmla="*/ 6502400 w 7759700"/>
                <a:gd name="connsiteY144" fmla="*/ 1181100 h 8494059"/>
                <a:gd name="connsiteX145" fmla="*/ 6438900 w 7759700"/>
                <a:gd name="connsiteY145" fmla="*/ 1308100 h 8494059"/>
                <a:gd name="connsiteX146" fmla="*/ 6286500 w 7759700"/>
                <a:gd name="connsiteY146" fmla="*/ 1409700 h 8494059"/>
                <a:gd name="connsiteX147" fmla="*/ 6108700 w 7759700"/>
                <a:gd name="connsiteY147" fmla="*/ 1587500 h 8494059"/>
                <a:gd name="connsiteX148" fmla="*/ 6096000 w 7759700"/>
                <a:gd name="connsiteY148" fmla="*/ 1676400 h 8494059"/>
                <a:gd name="connsiteX149" fmla="*/ 6235700 w 7759700"/>
                <a:gd name="connsiteY149" fmla="*/ 1651000 h 8494059"/>
                <a:gd name="connsiteX150" fmla="*/ 6362700 w 7759700"/>
                <a:gd name="connsiteY150" fmla="*/ 1714500 h 8494059"/>
                <a:gd name="connsiteX151" fmla="*/ 6464300 w 7759700"/>
                <a:gd name="connsiteY151" fmla="*/ 1905000 h 8494059"/>
                <a:gd name="connsiteX152" fmla="*/ 6477000 w 7759700"/>
                <a:gd name="connsiteY152" fmla="*/ 2133600 h 8494059"/>
                <a:gd name="connsiteX153" fmla="*/ 6388100 w 7759700"/>
                <a:gd name="connsiteY153" fmla="*/ 2260600 h 8494059"/>
                <a:gd name="connsiteX154" fmla="*/ 6362700 w 7759700"/>
                <a:gd name="connsiteY154" fmla="*/ 2019300 h 8494059"/>
                <a:gd name="connsiteX155" fmla="*/ 6299200 w 7759700"/>
                <a:gd name="connsiteY155" fmla="*/ 1828800 h 8494059"/>
                <a:gd name="connsiteX156" fmla="*/ 6146800 w 7759700"/>
                <a:gd name="connsiteY156" fmla="*/ 1790700 h 8494059"/>
                <a:gd name="connsiteX157" fmla="*/ 5981700 w 7759700"/>
                <a:gd name="connsiteY157" fmla="*/ 1803400 h 8494059"/>
                <a:gd name="connsiteX158" fmla="*/ 5905500 w 7759700"/>
                <a:gd name="connsiteY158" fmla="*/ 1765300 h 8494059"/>
                <a:gd name="connsiteX159" fmla="*/ 5575300 w 7759700"/>
                <a:gd name="connsiteY159" fmla="*/ 1905000 h 8494059"/>
                <a:gd name="connsiteX160" fmla="*/ 5626100 w 7759700"/>
                <a:gd name="connsiteY160" fmla="*/ 2044700 h 8494059"/>
                <a:gd name="connsiteX161" fmla="*/ 5664200 w 7759700"/>
                <a:gd name="connsiteY161" fmla="*/ 2032000 h 8494059"/>
                <a:gd name="connsiteX162" fmla="*/ 5842000 w 7759700"/>
                <a:gd name="connsiteY162" fmla="*/ 1943100 h 8494059"/>
                <a:gd name="connsiteX163" fmla="*/ 5867400 w 7759700"/>
                <a:gd name="connsiteY163" fmla="*/ 1968500 h 8494059"/>
                <a:gd name="connsiteX164" fmla="*/ 5753100 w 7759700"/>
                <a:gd name="connsiteY164" fmla="*/ 2070100 h 8494059"/>
                <a:gd name="connsiteX165" fmla="*/ 5803900 w 7759700"/>
                <a:gd name="connsiteY165" fmla="*/ 2146300 h 8494059"/>
                <a:gd name="connsiteX166" fmla="*/ 5969000 w 7759700"/>
                <a:gd name="connsiteY166" fmla="*/ 2133600 h 8494059"/>
                <a:gd name="connsiteX167" fmla="*/ 6007100 w 7759700"/>
                <a:gd name="connsiteY167" fmla="*/ 2222500 h 8494059"/>
                <a:gd name="connsiteX168" fmla="*/ 6197600 w 7759700"/>
                <a:gd name="connsiteY168" fmla="*/ 2184400 h 8494059"/>
                <a:gd name="connsiteX169" fmla="*/ 6159500 w 7759700"/>
                <a:gd name="connsiteY169" fmla="*/ 2336800 h 8494059"/>
                <a:gd name="connsiteX170" fmla="*/ 6096000 w 7759700"/>
                <a:gd name="connsiteY170" fmla="*/ 2374900 h 8494059"/>
                <a:gd name="connsiteX171" fmla="*/ 6070600 w 7759700"/>
                <a:gd name="connsiteY171" fmla="*/ 2298700 h 8494059"/>
                <a:gd name="connsiteX172" fmla="*/ 5600700 w 7759700"/>
                <a:gd name="connsiteY172" fmla="*/ 2247900 h 8494059"/>
                <a:gd name="connsiteX173" fmla="*/ 5715000 w 7759700"/>
                <a:gd name="connsiteY173" fmla="*/ 2413000 h 8494059"/>
                <a:gd name="connsiteX174" fmla="*/ 6337300 w 7759700"/>
                <a:gd name="connsiteY174" fmla="*/ 2413000 h 8494059"/>
                <a:gd name="connsiteX175" fmla="*/ 6985000 w 7759700"/>
                <a:gd name="connsiteY175" fmla="*/ 2667000 h 8494059"/>
                <a:gd name="connsiteX176" fmla="*/ 6413500 w 7759700"/>
                <a:gd name="connsiteY176" fmla="*/ 2514600 h 8494059"/>
                <a:gd name="connsiteX177" fmla="*/ 6248400 w 7759700"/>
                <a:gd name="connsiteY177" fmla="*/ 2527300 h 8494059"/>
                <a:gd name="connsiteX178" fmla="*/ 6375400 w 7759700"/>
                <a:gd name="connsiteY178" fmla="*/ 2616200 h 8494059"/>
                <a:gd name="connsiteX179" fmla="*/ 6350000 w 7759700"/>
                <a:gd name="connsiteY179" fmla="*/ 2717800 h 8494059"/>
                <a:gd name="connsiteX180" fmla="*/ 6032500 w 7759700"/>
                <a:gd name="connsiteY180" fmla="*/ 2552700 h 8494059"/>
                <a:gd name="connsiteX181" fmla="*/ 6070600 w 7759700"/>
                <a:gd name="connsiteY181" fmla="*/ 2794000 h 8494059"/>
                <a:gd name="connsiteX182" fmla="*/ 6273800 w 7759700"/>
                <a:gd name="connsiteY182" fmla="*/ 2844800 h 8494059"/>
                <a:gd name="connsiteX183" fmla="*/ 6540500 w 7759700"/>
                <a:gd name="connsiteY183" fmla="*/ 2844800 h 8494059"/>
                <a:gd name="connsiteX184" fmla="*/ 6629400 w 7759700"/>
                <a:gd name="connsiteY184" fmla="*/ 2857500 h 8494059"/>
                <a:gd name="connsiteX185" fmla="*/ 6591300 w 7759700"/>
                <a:gd name="connsiteY185" fmla="*/ 2933700 h 8494059"/>
                <a:gd name="connsiteX186" fmla="*/ 6426200 w 7759700"/>
                <a:gd name="connsiteY186" fmla="*/ 2984500 h 8494059"/>
                <a:gd name="connsiteX187" fmla="*/ 6489700 w 7759700"/>
                <a:gd name="connsiteY187" fmla="*/ 3111500 h 8494059"/>
                <a:gd name="connsiteX188" fmla="*/ 6451600 w 7759700"/>
                <a:gd name="connsiteY188" fmla="*/ 3238500 h 8494059"/>
                <a:gd name="connsiteX189" fmla="*/ 6540500 w 7759700"/>
                <a:gd name="connsiteY189" fmla="*/ 3302000 h 8494059"/>
                <a:gd name="connsiteX190" fmla="*/ 6464300 w 7759700"/>
                <a:gd name="connsiteY190" fmla="*/ 3327400 h 8494059"/>
                <a:gd name="connsiteX191" fmla="*/ 6362700 w 7759700"/>
                <a:gd name="connsiteY191" fmla="*/ 3289300 h 8494059"/>
                <a:gd name="connsiteX192" fmla="*/ 6324600 w 7759700"/>
                <a:gd name="connsiteY192" fmla="*/ 2984500 h 8494059"/>
                <a:gd name="connsiteX193" fmla="*/ 6070600 w 7759700"/>
                <a:gd name="connsiteY193" fmla="*/ 2908300 h 8494059"/>
                <a:gd name="connsiteX194" fmla="*/ 6146800 w 7759700"/>
                <a:gd name="connsiteY194" fmla="*/ 3251200 h 8494059"/>
                <a:gd name="connsiteX195" fmla="*/ 5969000 w 7759700"/>
                <a:gd name="connsiteY195" fmla="*/ 3263900 h 8494059"/>
                <a:gd name="connsiteX196" fmla="*/ 5892800 w 7759700"/>
                <a:gd name="connsiteY196" fmla="*/ 2781300 h 8494059"/>
                <a:gd name="connsiteX197" fmla="*/ 5689600 w 7759700"/>
                <a:gd name="connsiteY197" fmla="*/ 2679700 h 8494059"/>
                <a:gd name="connsiteX198" fmla="*/ 5791200 w 7759700"/>
                <a:gd name="connsiteY198" fmla="*/ 3441700 h 8494059"/>
                <a:gd name="connsiteX199" fmla="*/ 6070600 w 7759700"/>
                <a:gd name="connsiteY199" fmla="*/ 3429000 h 8494059"/>
                <a:gd name="connsiteX200" fmla="*/ 6388100 w 7759700"/>
                <a:gd name="connsiteY200" fmla="*/ 3479800 h 8494059"/>
                <a:gd name="connsiteX201" fmla="*/ 6324600 w 7759700"/>
                <a:gd name="connsiteY201" fmla="*/ 3606800 h 8494059"/>
                <a:gd name="connsiteX202" fmla="*/ 6159500 w 7759700"/>
                <a:gd name="connsiteY202" fmla="*/ 3581400 h 8494059"/>
                <a:gd name="connsiteX203" fmla="*/ 6007100 w 7759700"/>
                <a:gd name="connsiteY203" fmla="*/ 3886200 h 8494059"/>
                <a:gd name="connsiteX204" fmla="*/ 5829300 w 7759700"/>
                <a:gd name="connsiteY204" fmla="*/ 3822700 h 8494059"/>
                <a:gd name="connsiteX205" fmla="*/ 5905500 w 7759700"/>
                <a:gd name="connsiteY205" fmla="*/ 3657600 h 8494059"/>
                <a:gd name="connsiteX206" fmla="*/ 5791200 w 7759700"/>
                <a:gd name="connsiteY206" fmla="*/ 3568700 h 8494059"/>
                <a:gd name="connsiteX207" fmla="*/ 5600700 w 7759700"/>
                <a:gd name="connsiteY207" fmla="*/ 3898900 h 8494059"/>
                <a:gd name="connsiteX208" fmla="*/ 5727700 w 7759700"/>
                <a:gd name="connsiteY208" fmla="*/ 4000500 h 8494059"/>
                <a:gd name="connsiteX209" fmla="*/ 5994400 w 7759700"/>
                <a:gd name="connsiteY209" fmla="*/ 4165600 h 8494059"/>
                <a:gd name="connsiteX210" fmla="*/ 5943600 w 7759700"/>
                <a:gd name="connsiteY210" fmla="*/ 4241800 h 8494059"/>
                <a:gd name="connsiteX211" fmla="*/ 5829300 w 7759700"/>
                <a:gd name="connsiteY211" fmla="*/ 4203700 h 8494059"/>
                <a:gd name="connsiteX212" fmla="*/ 5676900 w 7759700"/>
                <a:gd name="connsiteY212" fmla="*/ 4305300 h 8494059"/>
                <a:gd name="connsiteX213" fmla="*/ 5613400 w 7759700"/>
                <a:gd name="connsiteY213" fmla="*/ 4267200 h 8494059"/>
                <a:gd name="connsiteX214" fmla="*/ 5664200 w 7759700"/>
                <a:gd name="connsiteY214" fmla="*/ 4114800 h 8494059"/>
                <a:gd name="connsiteX215" fmla="*/ 5537200 w 7759700"/>
                <a:gd name="connsiteY215" fmla="*/ 4000500 h 8494059"/>
                <a:gd name="connsiteX216" fmla="*/ 5461000 w 7759700"/>
                <a:gd name="connsiteY216" fmla="*/ 4178300 h 8494059"/>
                <a:gd name="connsiteX217" fmla="*/ 5613400 w 7759700"/>
                <a:gd name="connsiteY217" fmla="*/ 4356100 h 8494059"/>
                <a:gd name="connsiteX218" fmla="*/ 5448300 w 7759700"/>
                <a:gd name="connsiteY218" fmla="*/ 4483100 h 8494059"/>
                <a:gd name="connsiteX219" fmla="*/ 5346700 w 7759700"/>
                <a:gd name="connsiteY219" fmla="*/ 4406900 h 8494059"/>
                <a:gd name="connsiteX220" fmla="*/ 5410200 w 7759700"/>
                <a:gd name="connsiteY220" fmla="*/ 4305300 h 8494059"/>
                <a:gd name="connsiteX221" fmla="*/ 5295900 w 7759700"/>
                <a:gd name="connsiteY221" fmla="*/ 4013200 h 8494059"/>
                <a:gd name="connsiteX222" fmla="*/ 5080000 w 7759700"/>
                <a:gd name="connsiteY222" fmla="*/ 4305300 h 8494059"/>
                <a:gd name="connsiteX223" fmla="*/ 5410200 w 7759700"/>
                <a:gd name="connsiteY223" fmla="*/ 4559300 h 8494059"/>
                <a:gd name="connsiteX224" fmla="*/ 5334000 w 7759700"/>
                <a:gd name="connsiteY224" fmla="*/ 4610100 h 8494059"/>
                <a:gd name="connsiteX225" fmla="*/ 5194300 w 7759700"/>
                <a:gd name="connsiteY225" fmla="*/ 4495800 h 8494059"/>
                <a:gd name="connsiteX226" fmla="*/ 5143500 w 7759700"/>
                <a:gd name="connsiteY226" fmla="*/ 4660900 h 8494059"/>
                <a:gd name="connsiteX227" fmla="*/ 5156200 w 7759700"/>
                <a:gd name="connsiteY227" fmla="*/ 4800600 h 8494059"/>
                <a:gd name="connsiteX228" fmla="*/ 5232400 w 7759700"/>
                <a:gd name="connsiteY228" fmla="*/ 4914900 h 8494059"/>
                <a:gd name="connsiteX229" fmla="*/ 5219700 w 7759700"/>
                <a:gd name="connsiteY229" fmla="*/ 5105400 h 8494059"/>
                <a:gd name="connsiteX230" fmla="*/ 5092700 w 7759700"/>
                <a:gd name="connsiteY230" fmla="*/ 5016500 h 8494059"/>
                <a:gd name="connsiteX231" fmla="*/ 5029200 w 7759700"/>
                <a:gd name="connsiteY231" fmla="*/ 5054600 h 8494059"/>
                <a:gd name="connsiteX232" fmla="*/ 5130800 w 7759700"/>
                <a:gd name="connsiteY232" fmla="*/ 5194300 h 8494059"/>
                <a:gd name="connsiteX233" fmla="*/ 5041900 w 7759700"/>
                <a:gd name="connsiteY233" fmla="*/ 5232400 h 8494059"/>
                <a:gd name="connsiteX234" fmla="*/ 4914900 w 7759700"/>
                <a:gd name="connsiteY234" fmla="*/ 5041900 h 8494059"/>
                <a:gd name="connsiteX235" fmla="*/ 4826000 w 7759700"/>
                <a:gd name="connsiteY235" fmla="*/ 5295900 h 8494059"/>
                <a:gd name="connsiteX236" fmla="*/ 4953000 w 7759700"/>
                <a:gd name="connsiteY236" fmla="*/ 5410200 h 8494059"/>
                <a:gd name="connsiteX237" fmla="*/ 4813300 w 7759700"/>
                <a:gd name="connsiteY237" fmla="*/ 5651500 h 8494059"/>
                <a:gd name="connsiteX238" fmla="*/ 4673600 w 7759700"/>
                <a:gd name="connsiteY238" fmla="*/ 5626100 h 8494059"/>
                <a:gd name="connsiteX239" fmla="*/ 4775200 w 7759700"/>
                <a:gd name="connsiteY239" fmla="*/ 5461000 h 8494059"/>
                <a:gd name="connsiteX240" fmla="*/ 4686300 w 7759700"/>
                <a:gd name="connsiteY240" fmla="*/ 5308600 h 8494059"/>
                <a:gd name="connsiteX241" fmla="*/ 4470400 w 7759700"/>
                <a:gd name="connsiteY241" fmla="*/ 5613400 h 8494059"/>
                <a:gd name="connsiteX242" fmla="*/ 4610100 w 7759700"/>
                <a:gd name="connsiteY242" fmla="*/ 5727700 h 8494059"/>
                <a:gd name="connsiteX243" fmla="*/ 4521200 w 7759700"/>
                <a:gd name="connsiteY243" fmla="*/ 5930900 h 8494059"/>
                <a:gd name="connsiteX244" fmla="*/ 4419600 w 7759700"/>
                <a:gd name="connsiteY244" fmla="*/ 5854700 h 8494059"/>
                <a:gd name="connsiteX245" fmla="*/ 4343400 w 7759700"/>
                <a:gd name="connsiteY245" fmla="*/ 5943600 h 8494059"/>
                <a:gd name="connsiteX246" fmla="*/ 4381500 w 7759700"/>
                <a:gd name="connsiteY246" fmla="*/ 5981700 h 8494059"/>
                <a:gd name="connsiteX247" fmla="*/ 4419600 w 7759700"/>
                <a:gd name="connsiteY247" fmla="*/ 5969000 h 8494059"/>
                <a:gd name="connsiteX248" fmla="*/ 4445000 w 7759700"/>
                <a:gd name="connsiteY248" fmla="*/ 6019800 h 8494059"/>
                <a:gd name="connsiteX249" fmla="*/ 4381500 w 7759700"/>
                <a:gd name="connsiteY249" fmla="*/ 6096000 h 8494059"/>
                <a:gd name="connsiteX250" fmla="*/ 4330700 w 7759700"/>
                <a:gd name="connsiteY250" fmla="*/ 6083300 h 8494059"/>
                <a:gd name="connsiteX251" fmla="*/ 4368800 w 7759700"/>
                <a:gd name="connsiteY251" fmla="*/ 6032500 h 8494059"/>
                <a:gd name="connsiteX252" fmla="*/ 4318000 w 7759700"/>
                <a:gd name="connsiteY252" fmla="*/ 5994400 h 8494059"/>
                <a:gd name="connsiteX253" fmla="*/ 4216400 w 7759700"/>
                <a:gd name="connsiteY253" fmla="*/ 6096000 h 8494059"/>
                <a:gd name="connsiteX254" fmla="*/ 4318000 w 7759700"/>
                <a:gd name="connsiteY254" fmla="*/ 6159500 h 8494059"/>
                <a:gd name="connsiteX255" fmla="*/ 4140200 w 7759700"/>
                <a:gd name="connsiteY255" fmla="*/ 6235700 h 8494059"/>
                <a:gd name="connsiteX256" fmla="*/ 4038600 w 7759700"/>
                <a:gd name="connsiteY256" fmla="*/ 6235700 h 8494059"/>
                <a:gd name="connsiteX257" fmla="*/ 3949700 w 7759700"/>
                <a:gd name="connsiteY257" fmla="*/ 6299200 h 8494059"/>
                <a:gd name="connsiteX258" fmla="*/ 3289300 w 7759700"/>
                <a:gd name="connsiteY258" fmla="*/ 5715000 h 8494059"/>
                <a:gd name="connsiteX259" fmla="*/ 3213100 w 7759700"/>
                <a:gd name="connsiteY259" fmla="*/ 5715000 h 8494059"/>
                <a:gd name="connsiteX260" fmla="*/ 2895600 w 7759700"/>
                <a:gd name="connsiteY260" fmla="*/ 5969000 h 8494059"/>
                <a:gd name="connsiteX261" fmla="*/ 2870200 w 7759700"/>
                <a:gd name="connsiteY261" fmla="*/ 5930900 h 8494059"/>
                <a:gd name="connsiteX262" fmla="*/ 3213100 w 7759700"/>
                <a:gd name="connsiteY262" fmla="*/ 5664200 h 8494059"/>
                <a:gd name="connsiteX263" fmla="*/ 3048000 w 7759700"/>
                <a:gd name="connsiteY263" fmla="*/ 5511800 h 8494059"/>
                <a:gd name="connsiteX264" fmla="*/ 2400300 w 7759700"/>
                <a:gd name="connsiteY264" fmla="*/ 6019800 h 8494059"/>
                <a:gd name="connsiteX265" fmla="*/ 2489200 w 7759700"/>
                <a:gd name="connsiteY265" fmla="*/ 6096000 h 8494059"/>
                <a:gd name="connsiteX266" fmla="*/ 2692400 w 7759700"/>
                <a:gd name="connsiteY266" fmla="*/ 5943600 h 8494059"/>
                <a:gd name="connsiteX267" fmla="*/ 2743200 w 7759700"/>
                <a:gd name="connsiteY267" fmla="*/ 6007100 h 8494059"/>
                <a:gd name="connsiteX268" fmla="*/ 2832100 w 7759700"/>
                <a:gd name="connsiteY268" fmla="*/ 5969000 h 8494059"/>
                <a:gd name="connsiteX269" fmla="*/ 2857500 w 7759700"/>
                <a:gd name="connsiteY269" fmla="*/ 6007100 h 8494059"/>
                <a:gd name="connsiteX270" fmla="*/ 2679700 w 7759700"/>
                <a:gd name="connsiteY270" fmla="*/ 6146800 h 8494059"/>
                <a:gd name="connsiteX271" fmla="*/ 2819400 w 7759700"/>
                <a:gd name="connsiteY271" fmla="*/ 6311900 h 8494059"/>
                <a:gd name="connsiteX272" fmla="*/ 3397250 w 7759700"/>
                <a:gd name="connsiteY272" fmla="*/ 5848350 h 8494059"/>
                <a:gd name="connsiteX273" fmla="*/ 3956050 w 7759700"/>
                <a:gd name="connsiteY273" fmla="*/ 6330950 h 8494059"/>
                <a:gd name="connsiteX274" fmla="*/ 3905250 w 7759700"/>
                <a:gd name="connsiteY274" fmla="*/ 6445250 h 8494059"/>
                <a:gd name="connsiteX275" fmla="*/ 3387725 w 7759700"/>
                <a:gd name="connsiteY275" fmla="*/ 6985000 h 8494059"/>
                <a:gd name="connsiteX276" fmla="*/ 3298825 w 7759700"/>
                <a:gd name="connsiteY276" fmla="*/ 6978649 h 8494059"/>
                <a:gd name="connsiteX277" fmla="*/ 3130550 w 7759700"/>
                <a:gd name="connsiteY277" fmla="*/ 7127874 h 8494059"/>
                <a:gd name="connsiteX278" fmla="*/ 2921000 w 7759700"/>
                <a:gd name="connsiteY278" fmla="*/ 7372349 h 8494059"/>
                <a:gd name="connsiteX279" fmla="*/ 2682875 w 7759700"/>
                <a:gd name="connsiteY279" fmla="*/ 7670799 h 8494059"/>
                <a:gd name="connsiteX280" fmla="*/ 2428875 w 7759700"/>
                <a:gd name="connsiteY280" fmla="*/ 7740648 h 8494059"/>
                <a:gd name="connsiteX281" fmla="*/ 2225675 w 7759700"/>
                <a:gd name="connsiteY281" fmla="*/ 7845423 h 8494059"/>
                <a:gd name="connsiteX282" fmla="*/ 1930400 w 7759700"/>
                <a:gd name="connsiteY282" fmla="*/ 7848597 h 8494059"/>
                <a:gd name="connsiteX283" fmla="*/ 1590675 w 7759700"/>
                <a:gd name="connsiteY283" fmla="*/ 7950196 h 8494059"/>
                <a:gd name="connsiteX284" fmla="*/ 1393825 w 7759700"/>
                <a:gd name="connsiteY284" fmla="*/ 8210546 h 8494059"/>
                <a:gd name="connsiteX285" fmla="*/ 1196975 w 7759700"/>
                <a:gd name="connsiteY285" fmla="*/ 8166095 h 8494059"/>
                <a:gd name="connsiteX286" fmla="*/ 1216025 w 7759700"/>
                <a:gd name="connsiteY286" fmla="*/ 8124820 h 8494059"/>
                <a:gd name="connsiteX287" fmla="*/ 1193800 w 7759700"/>
                <a:gd name="connsiteY287" fmla="*/ 8058145 h 8494059"/>
                <a:gd name="connsiteX288" fmla="*/ 987425 w 7759700"/>
                <a:gd name="connsiteY288" fmla="*/ 8134345 h 8494059"/>
                <a:gd name="connsiteX289" fmla="*/ 733425 w 7759700"/>
                <a:gd name="connsiteY289" fmla="*/ 8188320 h 8494059"/>
                <a:gd name="connsiteX290" fmla="*/ 463550 w 7759700"/>
                <a:gd name="connsiteY290" fmla="*/ 8426445 h 8494059"/>
                <a:gd name="connsiteX291" fmla="*/ 361950 w 7759700"/>
                <a:gd name="connsiteY291" fmla="*/ 8423270 h 8494059"/>
                <a:gd name="connsiteX292" fmla="*/ 263525 w 7759700"/>
                <a:gd name="connsiteY292" fmla="*/ 8489945 h 8494059"/>
                <a:gd name="connsiteX293" fmla="*/ 263525 w 7759700"/>
                <a:gd name="connsiteY293" fmla="*/ 8486770 h 8494059"/>
                <a:gd name="connsiteX0" fmla="*/ 0 w 7759700"/>
                <a:gd name="connsiteY0" fmla="*/ 2133600 h 8775696"/>
                <a:gd name="connsiteX1" fmla="*/ 279400 w 7759700"/>
                <a:gd name="connsiteY1" fmla="*/ 2070100 h 8775696"/>
                <a:gd name="connsiteX2" fmla="*/ 317500 w 7759700"/>
                <a:gd name="connsiteY2" fmla="*/ 2032000 h 8775696"/>
                <a:gd name="connsiteX3" fmla="*/ 711200 w 7759700"/>
                <a:gd name="connsiteY3" fmla="*/ 1943100 h 8775696"/>
                <a:gd name="connsiteX4" fmla="*/ 850900 w 7759700"/>
                <a:gd name="connsiteY4" fmla="*/ 1828800 h 8775696"/>
                <a:gd name="connsiteX5" fmla="*/ 1257300 w 7759700"/>
                <a:gd name="connsiteY5" fmla="*/ 1854200 h 8775696"/>
                <a:gd name="connsiteX6" fmla="*/ 1511300 w 7759700"/>
                <a:gd name="connsiteY6" fmla="*/ 1714500 h 8775696"/>
                <a:gd name="connsiteX7" fmla="*/ 1511300 w 7759700"/>
                <a:gd name="connsiteY7" fmla="*/ 1714500 h 8775696"/>
                <a:gd name="connsiteX8" fmla="*/ 1676400 w 7759700"/>
                <a:gd name="connsiteY8" fmla="*/ 1701800 h 8775696"/>
                <a:gd name="connsiteX9" fmla="*/ 2006600 w 7759700"/>
                <a:gd name="connsiteY9" fmla="*/ 1651000 h 8775696"/>
                <a:gd name="connsiteX10" fmla="*/ 2095500 w 7759700"/>
                <a:gd name="connsiteY10" fmla="*/ 1612900 h 8775696"/>
                <a:gd name="connsiteX11" fmla="*/ 2095500 w 7759700"/>
                <a:gd name="connsiteY11" fmla="*/ 1562100 h 8775696"/>
                <a:gd name="connsiteX12" fmla="*/ 2057400 w 7759700"/>
                <a:gd name="connsiteY12" fmla="*/ 1562100 h 8775696"/>
                <a:gd name="connsiteX13" fmla="*/ 1993900 w 7759700"/>
                <a:gd name="connsiteY13" fmla="*/ 1435100 h 8775696"/>
                <a:gd name="connsiteX14" fmla="*/ 2133600 w 7759700"/>
                <a:gd name="connsiteY14" fmla="*/ 1333500 h 8775696"/>
                <a:gd name="connsiteX15" fmla="*/ 2070100 w 7759700"/>
                <a:gd name="connsiteY15" fmla="*/ 1320800 h 8775696"/>
                <a:gd name="connsiteX16" fmla="*/ 1981200 w 7759700"/>
                <a:gd name="connsiteY16" fmla="*/ 1320800 h 8775696"/>
                <a:gd name="connsiteX17" fmla="*/ 1968500 w 7759700"/>
                <a:gd name="connsiteY17" fmla="*/ 1244600 h 8775696"/>
                <a:gd name="connsiteX18" fmla="*/ 2120900 w 7759700"/>
                <a:gd name="connsiteY18" fmla="*/ 1244600 h 8775696"/>
                <a:gd name="connsiteX19" fmla="*/ 2171700 w 7759700"/>
                <a:gd name="connsiteY19" fmla="*/ 1219200 h 8775696"/>
                <a:gd name="connsiteX20" fmla="*/ 2108200 w 7759700"/>
                <a:gd name="connsiteY20" fmla="*/ 1130300 h 8775696"/>
                <a:gd name="connsiteX21" fmla="*/ 2120900 w 7759700"/>
                <a:gd name="connsiteY21" fmla="*/ 1066800 h 8775696"/>
                <a:gd name="connsiteX22" fmla="*/ 2222500 w 7759700"/>
                <a:gd name="connsiteY22" fmla="*/ 1016000 h 8775696"/>
                <a:gd name="connsiteX23" fmla="*/ 2362200 w 7759700"/>
                <a:gd name="connsiteY23" fmla="*/ 1066800 h 8775696"/>
                <a:gd name="connsiteX24" fmla="*/ 2400300 w 7759700"/>
                <a:gd name="connsiteY24" fmla="*/ 1117600 h 8775696"/>
                <a:gd name="connsiteX25" fmla="*/ 2362200 w 7759700"/>
                <a:gd name="connsiteY25" fmla="*/ 1193800 h 8775696"/>
                <a:gd name="connsiteX26" fmla="*/ 2362200 w 7759700"/>
                <a:gd name="connsiteY26" fmla="*/ 1447800 h 8775696"/>
                <a:gd name="connsiteX27" fmla="*/ 2628900 w 7759700"/>
                <a:gd name="connsiteY27" fmla="*/ 1676400 h 8775696"/>
                <a:gd name="connsiteX28" fmla="*/ 3073400 w 7759700"/>
                <a:gd name="connsiteY28" fmla="*/ 1638300 h 8775696"/>
                <a:gd name="connsiteX29" fmla="*/ 2971800 w 7759700"/>
                <a:gd name="connsiteY29" fmla="*/ 1435100 h 8775696"/>
                <a:gd name="connsiteX30" fmla="*/ 2806700 w 7759700"/>
                <a:gd name="connsiteY30" fmla="*/ 1485900 h 8775696"/>
                <a:gd name="connsiteX31" fmla="*/ 2768600 w 7759700"/>
                <a:gd name="connsiteY31" fmla="*/ 1435100 h 8775696"/>
                <a:gd name="connsiteX32" fmla="*/ 2933700 w 7759700"/>
                <a:gd name="connsiteY32" fmla="*/ 1384300 h 8775696"/>
                <a:gd name="connsiteX33" fmla="*/ 2870200 w 7759700"/>
                <a:gd name="connsiteY33" fmla="*/ 1270000 h 8775696"/>
                <a:gd name="connsiteX34" fmla="*/ 2730500 w 7759700"/>
                <a:gd name="connsiteY34" fmla="*/ 1320800 h 8775696"/>
                <a:gd name="connsiteX35" fmla="*/ 2705100 w 7759700"/>
                <a:gd name="connsiteY35" fmla="*/ 1270000 h 8775696"/>
                <a:gd name="connsiteX36" fmla="*/ 2832100 w 7759700"/>
                <a:gd name="connsiteY36" fmla="*/ 1219200 h 8775696"/>
                <a:gd name="connsiteX37" fmla="*/ 2781300 w 7759700"/>
                <a:gd name="connsiteY37" fmla="*/ 1155700 h 8775696"/>
                <a:gd name="connsiteX38" fmla="*/ 2641600 w 7759700"/>
                <a:gd name="connsiteY38" fmla="*/ 1181100 h 8775696"/>
                <a:gd name="connsiteX39" fmla="*/ 2641600 w 7759700"/>
                <a:gd name="connsiteY39" fmla="*/ 1155700 h 8775696"/>
                <a:gd name="connsiteX40" fmla="*/ 2768600 w 7759700"/>
                <a:gd name="connsiteY40" fmla="*/ 1092200 h 8775696"/>
                <a:gd name="connsiteX41" fmla="*/ 2692400 w 7759700"/>
                <a:gd name="connsiteY41" fmla="*/ 1003300 h 8775696"/>
                <a:gd name="connsiteX42" fmla="*/ 2514600 w 7759700"/>
                <a:gd name="connsiteY42" fmla="*/ 1041400 h 8775696"/>
                <a:gd name="connsiteX43" fmla="*/ 2514600 w 7759700"/>
                <a:gd name="connsiteY43" fmla="*/ 1104900 h 8775696"/>
                <a:gd name="connsiteX44" fmla="*/ 2463800 w 7759700"/>
                <a:gd name="connsiteY44" fmla="*/ 1104900 h 8775696"/>
                <a:gd name="connsiteX45" fmla="*/ 2336800 w 7759700"/>
                <a:gd name="connsiteY45" fmla="*/ 1028700 h 8775696"/>
                <a:gd name="connsiteX46" fmla="*/ 2400300 w 7759700"/>
                <a:gd name="connsiteY46" fmla="*/ 952500 h 8775696"/>
                <a:gd name="connsiteX47" fmla="*/ 2463800 w 7759700"/>
                <a:gd name="connsiteY47" fmla="*/ 965200 h 8775696"/>
                <a:gd name="connsiteX48" fmla="*/ 2616200 w 7759700"/>
                <a:gd name="connsiteY48" fmla="*/ 876300 h 8775696"/>
                <a:gd name="connsiteX49" fmla="*/ 2590800 w 7759700"/>
                <a:gd name="connsiteY49" fmla="*/ 812800 h 8775696"/>
                <a:gd name="connsiteX50" fmla="*/ 2654300 w 7759700"/>
                <a:gd name="connsiteY50" fmla="*/ 787400 h 8775696"/>
                <a:gd name="connsiteX51" fmla="*/ 2692400 w 7759700"/>
                <a:gd name="connsiteY51" fmla="*/ 812800 h 8775696"/>
                <a:gd name="connsiteX52" fmla="*/ 2933700 w 7759700"/>
                <a:gd name="connsiteY52" fmla="*/ 812800 h 8775696"/>
                <a:gd name="connsiteX53" fmla="*/ 2908300 w 7759700"/>
                <a:gd name="connsiteY53" fmla="*/ 749300 h 8775696"/>
                <a:gd name="connsiteX54" fmla="*/ 2959100 w 7759700"/>
                <a:gd name="connsiteY54" fmla="*/ 660400 h 8775696"/>
                <a:gd name="connsiteX55" fmla="*/ 3048000 w 7759700"/>
                <a:gd name="connsiteY55" fmla="*/ 660400 h 8775696"/>
                <a:gd name="connsiteX56" fmla="*/ 3302000 w 7759700"/>
                <a:gd name="connsiteY56" fmla="*/ 635000 h 8775696"/>
                <a:gd name="connsiteX57" fmla="*/ 3454400 w 7759700"/>
                <a:gd name="connsiteY57" fmla="*/ 622300 h 8775696"/>
                <a:gd name="connsiteX58" fmla="*/ 3454400 w 7759700"/>
                <a:gd name="connsiteY58" fmla="*/ 622300 h 8775696"/>
                <a:gd name="connsiteX59" fmla="*/ 3454400 w 7759700"/>
                <a:gd name="connsiteY59" fmla="*/ 546100 h 8775696"/>
                <a:gd name="connsiteX60" fmla="*/ 3530600 w 7759700"/>
                <a:gd name="connsiteY60" fmla="*/ 546100 h 8775696"/>
                <a:gd name="connsiteX61" fmla="*/ 3517900 w 7759700"/>
                <a:gd name="connsiteY61" fmla="*/ 711200 h 8775696"/>
                <a:gd name="connsiteX62" fmla="*/ 3365500 w 7759700"/>
                <a:gd name="connsiteY62" fmla="*/ 723900 h 8775696"/>
                <a:gd name="connsiteX63" fmla="*/ 3187700 w 7759700"/>
                <a:gd name="connsiteY63" fmla="*/ 800100 h 8775696"/>
                <a:gd name="connsiteX64" fmla="*/ 3213100 w 7759700"/>
                <a:gd name="connsiteY64" fmla="*/ 1092200 h 8775696"/>
                <a:gd name="connsiteX65" fmla="*/ 3822700 w 7759700"/>
                <a:gd name="connsiteY65" fmla="*/ 1041400 h 8775696"/>
                <a:gd name="connsiteX66" fmla="*/ 3797300 w 7759700"/>
                <a:gd name="connsiteY66" fmla="*/ 901700 h 8775696"/>
                <a:gd name="connsiteX67" fmla="*/ 3657600 w 7759700"/>
                <a:gd name="connsiteY67" fmla="*/ 876300 h 8775696"/>
                <a:gd name="connsiteX68" fmla="*/ 3644900 w 7759700"/>
                <a:gd name="connsiteY68" fmla="*/ 838200 h 8775696"/>
                <a:gd name="connsiteX69" fmla="*/ 3797300 w 7759700"/>
                <a:gd name="connsiteY69" fmla="*/ 863600 h 8775696"/>
                <a:gd name="connsiteX70" fmla="*/ 3797300 w 7759700"/>
                <a:gd name="connsiteY70" fmla="*/ 749300 h 8775696"/>
                <a:gd name="connsiteX71" fmla="*/ 3568700 w 7759700"/>
                <a:gd name="connsiteY71" fmla="*/ 698500 h 8775696"/>
                <a:gd name="connsiteX72" fmla="*/ 3581400 w 7759700"/>
                <a:gd name="connsiteY72" fmla="*/ 609600 h 8775696"/>
                <a:gd name="connsiteX73" fmla="*/ 3759200 w 7759700"/>
                <a:gd name="connsiteY73" fmla="*/ 571500 h 8775696"/>
                <a:gd name="connsiteX74" fmla="*/ 3759200 w 7759700"/>
                <a:gd name="connsiteY74" fmla="*/ 444500 h 8775696"/>
                <a:gd name="connsiteX75" fmla="*/ 3733800 w 7759700"/>
                <a:gd name="connsiteY75" fmla="*/ 419100 h 8775696"/>
                <a:gd name="connsiteX76" fmla="*/ 3848100 w 7759700"/>
                <a:gd name="connsiteY76" fmla="*/ 355600 h 8775696"/>
                <a:gd name="connsiteX77" fmla="*/ 3860800 w 7759700"/>
                <a:gd name="connsiteY77" fmla="*/ 571500 h 8775696"/>
                <a:gd name="connsiteX78" fmla="*/ 4343400 w 7759700"/>
                <a:gd name="connsiteY78" fmla="*/ 571500 h 8775696"/>
                <a:gd name="connsiteX79" fmla="*/ 4330700 w 7759700"/>
                <a:gd name="connsiteY79" fmla="*/ 330200 h 8775696"/>
                <a:gd name="connsiteX80" fmla="*/ 4394200 w 7759700"/>
                <a:gd name="connsiteY80" fmla="*/ 330200 h 8775696"/>
                <a:gd name="connsiteX81" fmla="*/ 4419600 w 7759700"/>
                <a:gd name="connsiteY81" fmla="*/ 457200 h 8775696"/>
                <a:gd name="connsiteX82" fmla="*/ 4584700 w 7759700"/>
                <a:gd name="connsiteY82" fmla="*/ 444500 h 8775696"/>
                <a:gd name="connsiteX83" fmla="*/ 4686300 w 7759700"/>
                <a:gd name="connsiteY83" fmla="*/ 342900 h 8775696"/>
                <a:gd name="connsiteX84" fmla="*/ 4711700 w 7759700"/>
                <a:gd name="connsiteY84" fmla="*/ 647700 h 8775696"/>
                <a:gd name="connsiteX85" fmla="*/ 4864100 w 7759700"/>
                <a:gd name="connsiteY85" fmla="*/ 469900 h 8775696"/>
                <a:gd name="connsiteX86" fmla="*/ 5067300 w 7759700"/>
                <a:gd name="connsiteY86" fmla="*/ 596900 h 8775696"/>
                <a:gd name="connsiteX87" fmla="*/ 4876800 w 7759700"/>
                <a:gd name="connsiteY87" fmla="*/ 723900 h 8775696"/>
                <a:gd name="connsiteX88" fmla="*/ 5016500 w 7759700"/>
                <a:gd name="connsiteY88" fmla="*/ 889000 h 8775696"/>
                <a:gd name="connsiteX89" fmla="*/ 5156200 w 7759700"/>
                <a:gd name="connsiteY89" fmla="*/ 736600 h 8775696"/>
                <a:gd name="connsiteX90" fmla="*/ 5168900 w 7759700"/>
                <a:gd name="connsiteY90" fmla="*/ 762000 h 8775696"/>
                <a:gd name="connsiteX91" fmla="*/ 5105400 w 7759700"/>
                <a:gd name="connsiteY91" fmla="*/ 1016000 h 8775696"/>
                <a:gd name="connsiteX92" fmla="*/ 5181600 w 7759700"/>
                <a:gd name="connsiteY92" fmla="*/ 1054100 h 8775696"/>
                <a:gd name="connsiteX93" fmla="*/ 5181600 w 7759700"/>
                <a:gd name="connsiteY93" fmla="*/ 1054100 h 8775696"/>
                <a:gd name="connsiteX94" fmla="*/ 5257800 w 7759700"/>
                <a:gd name="connsiteY94" fmla="*/ 800100 h 8775696"/>
                <a:gd name="connsiteX95" fmla="*/ 5448300 w 7759700"/>
                <a:gd name="connsiteY95" fmla="*/ 825500 h 8775696"/>
                <a:gd name="connsiteX96" fmla="*/ 5549900 w 7759700"/>
                <a:gd name="connsiteY96" fmla="*/ 673100 h 8775696"/>
                <a:gd name="connsiteX97" fmla="*/ 5549900 w 7759700"/>
                <a:gd name="connsiteY97" fmla="*/ 673100 h 8775696"/>
                <a:gd name="connsiteX98" fmla="*/ 5689600 w 7759700"/>
                <a:gd name="connsiteY98" fmla="*/ 647700 h 8775696"/>
                <a:gd name="connsiteX99" fmla="*/ 5461000 w 7759700"/>
                <a:gd name="connsiteY99" fmla="*/ 965200 h 8775696"/>
                <a:gd name="connsiteX100" fmla="*/ 5194300 w 7759700"/>
                <a:gd name="connsiteY100" fmla="*/ 1054100 h 8775696"/>
                <a:gd name="connsiteX101" fmla="*/ 5219700 w 7759700"/>
                <a:gd name="connsiteY101" fmla="*/ 1130300 h 8775696"/>
                <a:gd name="connsiteX102" fmla="*/ 5549900 w 7759700"/>
                <a:gd name="connsiteY102" fmla="*/ 1041400 h 8775696"/>
                <a:gd name="connsiteX103" fmla="*/ 5740400 w 7759700"/>
                <a:gd name="connsiteY103" fmla="*/ 698500 h 8775696"/>
                <a:gd name="connsiteX104" fmla="*/ 5842000 w 7759700"/>
                <a:gd name="connsiteY104" fmla="*/ 850900 h 8775696"/>
                <a:gd name="connsiteX105" fmla="*/ 5981700 w 7759700"/>
                <a:gd name="connsiteY105" fmla="*/ 927100 h 8775696"/>
                <a:gd name="connsiteX106" fmla="*/ 6337300 w 7759700"/>
                <a:gd name="connsiteY106" fmla="*/ 787400 h 8775696"/>
                <a:gd name="connsiteX107" fmla="*/ 7099300 w 7759700"/>
                <a:gd name="connsiteY107" fmla="*/ 304800 h 8775696"/>
                <a:gd name="connsiteX108" fmla="*/ 7404100 w 7759700"/>
                <a:gd name="connsiteY108" fmla="*/ 266700 h 8775696"/>
                <a:gd name="connsiteX109" fmla="*/ 7645400 w 7759700"/>
                <a:gd name="connsiteY109" fmla="*/ 0 h 8775696"/>
                <a:gd name="connsiteX110" fmla="*/ 7759700 w 7759700"/>
                <a:gd name="connsiteY110" fmla="*/ 0 h 8775696"/>
                <a:gd name="connsiteX111" fmla="*/ 7620000 w 7759700"/>
                <a:gd name="connsiteY111" fmla="*/ 38100 h 8775696"/>
                <a:gd name="connsiteX112" fmla="*/ 7442200 w 7759700"/>
                <a:gd name="connsiteY112" fmla="*/ 266700 h 8775696"/>
                <a:gd name="connsiteX113" fmla="*/ 7061200 w 7759700"/>
                <a:gd name="connsiteY113" fmla="*/ 368300 h 8775696"/>
                <a:gd name="connsiteX114" fmla="*/ 6807200 w 7759700"/>
                <a:gd name="connsiteY114" fmla="*/ 584200 h 8775696"/>
                <a:gd name="connsiteX115" fmla="*/ 6540500 w 7759700"/>
                <a:gd name="connsiteY115" fmla="*/ 762000 h 8775696"/>
                <a:gd name="connsiteX116" fmla="*/ 6210300 w 7759700"/>
                <a:gd name="connsiteY116" fmla="*/ 965200 h 8775696"/>
                <a:gd name="connsiteX117" fmla="*/ 5778500 w 7759700"/>
                <a:gd name="connsiteY117" fmla="*/ 1155700 h 8775696"/>
                <a:gd name="connsiteX118" fmla="*/ 5829300 w 7759700"/>
                <a:gd name="connsiteY118" fmla="*/ 1244600 h 8775696"/>
                <a:gd name="connsiteX119" fmla="*/ 6096000 w 7759700"/>
                <a:gd name="connsiteY119" fmla="*/ 1117600 h 8775696"/>
                <a:gd name="connsiteX120" fmla="*/ 6083300 w 7759700"/>
                <a:gd name="connsiteY120" fmla="*/ 1168400 h 8775696"/>
                <a:gd name="connsiteX121" fmla="*/ 5905500 w 7759700"/>
                <a:gd name="connsiteY121" fmla="*/ 1282700 h 8775696"/>
                <a:gd name="connsiteX122" fmla="*/ 5905500 w 7759700"/>
                <a:gd name="connsiteY122" fmla="*/ 1371600 h 8775696"/>
                <a:gd name="connsiteX123" fmla="*/ 5892800 w 7759700"/>
                <a:gd name="connsiteY123" fmla="*/ 1473200 h 8775696"/>
                <a:gd name="connsiteX124" fmla="*/ 5753100 w 7759700"/>
                <a:gd name="connsiteY124" fmla="*/ 1498600 h 8775696"/>
                <a:gd name="connsiteX125" fmla="*/ 5816600 w 7759700"/>
                <a:gd name="connsiteY125" fmla="*/ 1320800 h 8775696"/>
                <a:gd name="connsiteX126" fmla="*/ 5702300 w 7759700"/>
                <a:gd name="connsiteY126" fmla="*/ 1219200 h 8775696"/>
                <a:gd name="connsiteX127" fmla="*/ 5448300 w 7759700"/>
                <a:gd name="connsiteY127" fmla="*/ 1295400 h 8775696"/>
                <a:gd name="connsiteX128" fmla="*/ 5422900 w 7759700"/>
                <a:gd name="connsiteY128" fmla="*/ 1397000 h 8775696"/>
                <a:gd name="connsiteX129" fmla="*/ 5651500 w 7759700"/>
                <a:gd name="connsiteY129" fmla="*/ 1460500 h 8775696"/>
                <a:gd name="connsiteX130" fmla="*/ 5562600 w 7759700"/>
                <a:gd name="connsiteY130" fmla="*/ 1524000 h 8775696"/>
                <a:gd name="connsiteX131" fmla="*/ 5283200 w 7759700"/>
                <a:gd name="connsiteY131" fmla="*/ 1460500 h 8775696"/>
                <a:gd name="connsiteX132" fmla="*/ 5168900 w 7759700"/>
                <a:gd name="connsiteY132" fmla="*/ 1574800 h 8775696"/>
                <a:gd name="connsiteX133" fmla="*/ 5270500 w 7759700"/>
                <a:gd name="connsiteY133" fmla="*/ 1778000 h 8775696"/>
                <a:gd name="connsiteX134" fmla="*/ 5511800 w 7759700"/>
                <a:gd name="connsiteY134" fmla="*/ 1790700 h 8775696"/>
                <a:gd name="connsiteX135" fmla="*/ 5689600 w 7759700"/>
                <a:gd name="connsiteY135" fmla="*/ 1574800 h 8775696"/>
                <a:gd name="connsiteX136" fmla="*/ 5600700 w 7759700"/>
                <a:gd name="connsiteY136" fmla="*/ 1549400 h 8775696"/>
                <a:gd name="connsiteX137" fmla="*/ 5664200 w 7759700"/>
                <a:gd name="connsiteY137" fmla="*/ 1473200 h 8775696"/>
                <a:gd name="connsiteX138" fmla="*/ 5753100 w 7759700"/>
                <a:gd name="connsiteY138" fmla="*/ 1549400 h 8775696"/>
                <a:gd name="connsiteX139" fmla="*/ 5892800 w 7759700"/>
                <a:gd name="connsiteY139" fmla="*/ 1524000 h 8775696"/>
                <a:gd name="connsiteX140" fmla="*/ 6096000 w 7759700"/>
                <a:gd name="connsiteY140" fmla="*/ 1498600 h 8775696"/>
                <a:gd name="connsiteX141" fmla="*/ 6324600 w 7759700"/>
                <a:gd name="connsiteY141" fmla="*/ 1257300 h 8775696"/>
                <a:gd name="connsiteX142" fmla="*/ 6515100 w 7759700"/>
                <a:gd name="connsiteY142" fmla="*/ 1130300 h 8775696"/>
                <a:gd name="connsiteX143" fmla="*/ 6692900 w 7759700"/>
                <a:gd name="connsiteY143" fmla="*/ 1104900 h 8775696"/>
                <a:gd name="connsiteX144" fmla="*/ 6502400 w 7759700"/>
                <a:gd name="connsiteY144" fmla="*/ 1181100 h 8775696"/>
                <a:gd name="connsiteX145" fmla="*/ 6438900 w 7759700"/>
                <a:gd name="connsiteY145" fmla="*/ 1308100 h 8775696"/>
                <a:gd name="connsiteX146" fmla="*/ 6286500 w 7759700"/>
                <a:gd name="connsiteY146" fmla="*/ 1409700 h 8775696"/>
                <a:gd name="connsiteX147" fmla="*/ 6108700 w 7759700"/>
                <a:gd name="connsiteY147" fmla="*/ 1587500 h 8775696"/>
                <a:gd name="connsiteX148" fmla="*/ 6096000 w 7759700"/>
                <a:gd name="connsiteY148" fmla="*/ 1676400 h 8775696"/>
                <a:gd name="connsiteX149" fmla="*/ 6235700 w 7759700"/>
                <a:gd name="connsiteY149" fmla="*/ 1651000 h 8775696"/>
                <a:gd name="connsiteX150" fmla="*/ 6362700 w 7759700"/>
                <a:gd name="connsiteY150" fmla="*/ 1714500 h 8775696"/>
                <a:gd name="connsiteX151" fmla="*/ 6464300 w 7759700"/>
                <a:gd name="connsiteY151" fmla="*/ 1905000 h 8775696"/>
                <a:gd name="connsiteX152" fmla="*/ 6477000 w 7759700"/>
                <a:gd name="connsiteY152" fmla="*/ 2133600 h 8775696"/>
                <a:gd name="connsiteX153" fmla="*/ 6388100 w 7759700"/>
                <a:gd name="connsiteY153" fmla="*/ 2260600 h 8775696"/>
                <a:gd name="connsiteX154" fmla="*/ 6362700 w 7759700"/>
                <a:gd name="connsiteY154" fmla="*/ 2019300 h 8775696"/>
                <a:gd name="connsiteX155" fmla="*/ 6299200 w 7759700"/>
                <a:gd name="connsiteY155" fmla="*/ 1828800 h 8775696"/>
                <a:gd name="connsiteX156" fmla="*/ 6146800 w 7759700"/>
                <a:gd name="connsiteY156" fmla="*/ 1790700 h 8775696"/>
                <a:gd name="connsiteX157" fmla="*/ 5981700 w 7759700"/>
                <a:gd name="connsiteY157" fmla="*/ 1803400 h 8775696"/>
                <a:gd name="connsiteX158" fmla="*/ 5905500 w 7759700"/>
                <a:gd name="connsiteY158" fmla="*/ 1765300 h 8775696"/>
                <a:gd name="connsiteX159" fmla="*/ 5575300 w 7759700"/>
                <a:gd name="connsiteY159" fmla="*/ 1905000 h 8775696"/>
                <a:gd name="connsiteX160" fmla="*/ 5626100 w 7759700"/>
                <a:gd name="connsiteY160" fmla="*/ 2044700 h 8775696"/>
                <a:gd name="connsiteX161" fmla="*/ 5664200 w 7759700"/>
                <a:gd name="connsiteY161" fmla="*/ 2032000 h 8775696"/>
                <a:gd name="connsiteX162" fmla="*/ 5842000 w 7759700"/>
                <a:gd name="connsiteY162" fmla="*/ 1943100 h 8775696"/>
                <a:gd name="connsiteX163" fmla="*/ 5867400 w 7759700"/>
                <a:gd name="connsiteY163" fmla="*/ 1968500 h 8775696"/>
                <a:gd name="connsiteX164" fmla="*/ 5753100 w 7759700"/>
                <a:gd name="connsiteY164" fmla="*/ 2070100 h 8775696"/>
                <a:gd name="connsiteX165" fmla="*/ 5803900 w 7759700"/>
                <a:gd name="connsiteY165" fmla="*/ 2146300 h 8775696"/>
                <a:gd name="connsiteX166" fmla="*/ 5969000 w 7759700"/>
                <a:gd name="connsiteY166" fmla="*/ 2133600 h 8775696"/>
                <a:gd name="connsiteX167" fmla="*/ 6007100 w 7759700"/>
                <a:gd name="connsiteY167" fmla="*/ 2222500 h 8775696"/>
                <a:gd name="connsiteX168" fmla="*/ 6197600 w 7759700"/>
                <a:gd name="connsiteY168" fmla="*/ 2184400 h 8775696"/>
                <a:gd name="connsiteX169" fmla="*/ 6159500 w 7759700"/>
                <a:gd name="connsiteY169" fmla="*/ 2336800 h 8775696"/>
                <a:gd name="connsiteX170" fmla="*/ 6096000 w 7759700"/>
                <a:gd name="connsiteY170" fmla="*/ 2374900 h 8775696"/>
                <a:gd name="connsiteX171" fmla="*/ 6070600 w 7759700"/>
                <a:gd name="connsiteY171" fmla="*/ 2298700 h 8775696"/>
                <a:gd name="connsiteX172" fmla="*/ 5600700 w 7759700"/>
                <a:gd name="connsiteY172" fmla="*/ 2247900 h 8775696"/>
                <a:gd name="connsiteX173" fmla="*/ 5715000 w 7759700"/>
                <a:gd name="connsiteY173" fmla="*/ 2413000 h 8775696"/>
                <a:gd name="connsiteX174" fmla="*/ 6337300 w 7759700"/>
                <a:gd name="connsiteY174" fmla="*/ 2413000 h 8775696"/>
                <a:gd name="connsiteX175" fmla="*/ 6985000 w 7759700"/>
                <a:gd name="connsiteY175" fmla="*/ 2667000 h 8775696"/>
                <a:gd name="connsiteX176" fmla="*/ 6413500 w 7759700"/>
                <a:gd name="connsiteY176" fmla="*/ 2514600 h 8775696"/>
                <a:gd name="connsiteX177" fmla="*/ 6248400 w 7759700"/>
                <a:gd name="connsiteY177" fmla="*/ 2527300 h 8775696"/>
                <a:gd name="connsiteX178" fmla="*/ 6375400 w 7759700"/>
                <a:gd name="connsiteY178" fmla="*/ 2616200 h 8775696"/>
                <a:gd name="connsiteX179" fmla="*/ 6350000 w 7759700"/>
                <a:gd name="connsiteY179" fmla="*/ 2717800 h 8775696"/>
                <a:gd name="connsiteX180" fmla="*/ 6032500 w 7759700"/>
                <a:gd name="connsiteY180" fmla="*/ 2552700 h 8775696"/>
                <a:gd name="connsiteX181" fmla="*/ 6070600 w 7759700"/>
                <a:gd name="connsiteY181" fmla="*/ 2794000 h 8775696"/>
                <a:gd name="connsiteX182" fmla="*/ 6273800 w 7759700"/>
                <a:gd name="connsiteY182" fmla="*/ 2844800 h 8775696"/>
                <a:gd name="connsiteX183" fmla="*/ 6540500 w 7759700"/>
                <a:gd name="connsiteY183" fmla="*/ 2844800 h 8775696"/>
                <a:gd name="connsiteX184" fmla="*/ 6629400 w 7759700"/>
                <a:gd name="connsiteY184" fmla="*/ 2857500 h 8775696"/>
                <a:gd name="connsiteX185" fmla="*/ 6591300 w 7759700"/>
                <a:gd name="connsiteY185" fmla="*/ 2933700 h 8775696"/>
                <a:gd name="connsiteX186" fmla="*/ 6426200 w 7759700"/>
                <a:gd name="connsiteY186" fmla="*/ 2984500 h 8775696"/>
                <a:gd name="connsiteX187" fmla="*/ 6489700 w 7759700"/>
                <a:gd name="connsiteY187" fmla="*/ 3111500 h 8775696"/>
                <a:gd name="connsiteX188" fmla="*/ 6451600 w 7759700"/>
                <a:gd name="connsiteY188" fmla="*/ 3238500 h 8775696"/>
                <a:gd name="connsiteX189" fmla="*/ 6540500 w 7759700"/>
                <a:gd name="connsiteY189" fmla="*/ 3302000 h 8775696"/>
                <a:gd name="connsiteX190" fmla="*/ 6464300 w 7759700"/>
                <a:gd name="connsiteY190" fmla="*/ 3327400 h 8775696"/>
                <a:gd name="connsiteX191" fmla="*/ 6362700 w 7759700"/>
                <a:gd name="connsiteY191" fmla="*/ 3289300 h 8775696"/>
                <a:gd name="connsiteX192" fmla="*/ 6324600 w 7759700"/>
                <a:gd name="connsiteY192" fmla="*/ 2984500 h 8775696"/>
                <a:gd name="connsiteX193" fmla="*/ 6070600 w 7759700"/>
                <a:gd name="connsiteY193" fmla="*/ 2908300 h 8775696"/>
                <a:gd name="connsiteX194" fmla="*/ 6146800 w 7759700"/>
                <a:gd name="connsiteY194" fmla="*/ 3251200 h 8775696"/>
                <a:gd name="connsiteX195" fmla="*/ 5969000 w 7759700"/>
                <a:gd name="connsiteY195" fmla="*/ 3263900 h 8775696"/>
                <a:gd name="connsiteX196" fmla="*/ 5892800 w 7759700"/>
                <a:gd name="connsiteY196" fmla="*/ 2781300 h 8775696"/>
                <a:gd name="connsiteX197" fmla="*/ 5689600 w 7759700"/>
                <a:gd name="connsiteY197" fmla="*/ 2679700 h 8775696"/>
                <a:gd name="connsiteX198" fmla="*/ 5791200 w 7759700"/>
                <a:gd name="connsiteY198" fmla="*/ 3441700 h 8775696"/>
                <a:gd name="connsiteX199" fmla="*/ 6070600 w 7759700"/>
                <a:gd name="connsiteY199" fmla="*/ 3429000 h 8775696"/>
                <a:gd name="connsiteX200" fmla="*/ 6388100 w 7759700"/>
                <a:gd name="connsiteY200" fmla="*/ 3479800 h 8775696"/>
                <a:gd name="connsiteX201" fmla="*/ 6324600 w 7759700"/>
                <a:gd name="connsiteY201" fmla="*/ 3606800 h 8775696"/>
                <a:gd name="connsiteX202" fmla="*/ 6159500 w 7759700"/>
                <a:gd name="connsiteY202" fmla="*/ 3581400 h 8775696"/>
                <a:gd name="connsiteX203" fmla="*/ 6007100 w 7759700"/>
                <a:gd name="connsiteY203" fmla="*/ 3886200 h 8775696"/>
                <a:gd name="connsiteX204" fmla="*/ 5829300 w 7759700"/>
                <a:gd name="connsiteY204" fmla="*/ 3822700 h 8775696"/>
                <a:gd name="connsiteX205" fmla="*/ 5905500 w 7759700"/>
                <a:gd name="connsiteY205" fmla="*/ 3657600 h 8775696"/>
                <a:gd name="connsiteX206" fmla="*/ 5791200 w 7759700"/>
                <a:gd name="connsiteY206" fmla="*/ 3568700 h 8775696"/>
                <a:gd name="connsiteX207" fmla="*/ 5600700 w 7759700"/>
                <a:gd name="connsiteY207" fmla="*/ 3898900 h 8775696"/>
                <a:gd name="connsiteX208" fmla="*/ 5727700 w 7759700"/>
                <a:gd name="connsiteY208" fmla="*/ 4000500 h 8775696"/>
                <a:gd name="connsiteX209" fmla="*/ 5994400 w 7759700"/>
                <a:gd name="connsiteY209" fmla="*/ 4165600 h 8775696"/>
                <a:gd name="connsiteX210" fmla="*/ 5943600 w 7759700"/>
                <a:gd name="connsiteY210" fmla="*/ 4241800 h 8775696"/>
                <a:gd name="connsiteX211" fmla="*/ 5829300 w 7759700"/>
                <a:gd name="connsiteY211" fmla="*/ 4203700 h 8775696"/>
                <a:gd name="connsiteX212" fmla="*/ 5676900 w 7759700"/>
                <a:gd name="connsiteY212" fmla="*/ 4305300 h 8775696"/>
                <a:gd name="connsiteX213" fmla="*/ 5613400 w 7759700"/>
                <a:gd name="connsiteY213" fmla="*/ 4267200 h 8775696"/>
                <a:gd name="connsiteX214" fmla="*/ 5664200 w 7759700"/>
                <a:gd name="connsiteY214" fmla="*/ 4114800 h 8775696"/>
                <a:gd name="connsiteX215" fmla="*/ 5537200 w 7759700"/>
                <a:gd name="connsiteY215" fmla="*/ 4000500 h 8775696"/>
                <a:gd name="connsiteX216" fmla="*/ 5461000 w 7759700"/>
                <a:gd name="connsiteY216" fmla="*/ 4178300 h 8775696"/>
                <a:gd name="connsiteX217" fmla="*/ 5613400 w 7759700"/>
                <a:gd name="connsiteY217" fmla="*/ 4356100 h 8775696"/>
                <a:gd name="connsiteX218" fmla="*/ 5448300 w 7759700"/>
                <a:gd name="connsiteY218" fmla="*/ 4483100 h 8775696"/>
                <a:gd name="connsiteX219" fmla="*/ 5346700 w 7759700"/>
                <a:gd name="connsiteY219" fmla="*/ 4406900 h 8775696"/>
                <a:gd name="connsiteX220" fmla="*/ 5410200 w 7759700"/>
                <a:gd name="connsiteY220" fmla="*/ 4305300 h 8775696"/>
                <a:gd name="connsiteX221" fmla="*/ 5295900 w 7759700"/>
                <a:gd name="connsiteY221" fmla="*/ 4013200 h 8775696"/>
                <a:gd name="connsiteX222" fmla="*/ 5080000 w 7759700"/>
                <a:gd name="connsiteY222" fmla="*/ 4305300 h 8775696"/>
                <a:gd name="connsiteX223" fmla="*/ 5410200 w 7759700"/>
                <a:gd name="connsiteY223" fmla="*/ 4559300 h 8775696"/>
                <a:gd name="connsiteX224" fmla="*/ 5334000 w 7759700"/>
                <a:gd name="connsiteY224" fmla="*/ 4610100 h 8775696"/>
                <a:gd name="connsiteX225" fmla="*/ 5194300 w 7759700"/>
                <a:gd name="connsiteY225" fmla="*/ 4495800 h 8775696"/>
                <a:gd name="connsiteX226" fmla="*/ 5143500 w 7759700"/>
                <a:gd name="connsiteY226" fmla="*/ 4660900 h 8775696"/>
                <a:gd name="connsiteX227" fmla="*/ 5156200 w 7759700"/>
                <a:gd name="connsiteY227" fmla="*/ 4800600 h 8775696"/>
                <a:gd name="connsiteX228" fmla="*/ 5232400 w 7759700"/>
                <a:gd name="connsiteY228" fmla="*/ 4914900 h 8775696"/>
                <a:gd name="connsiteX229" fmla="*/ 5219700 w 7759700"/>
                <a:gd name="connsiteY229" fmla="*/ 5105400 h 8775696"/>
                <a:gd name="connsiteX230" fmla="*/ 5092700 w 7759700"/>
                <a:gd name="connsiteY230" fmla="*/ 5016500 h 8775696"/>
                <a:gd name="connsiteX231" fmla="*/ 5029200 w 7759700"/>
                <a:gd name="connsiteY231" fmla="*/ 5054600 h 8775696"/>
                <a:gd name="connsiteX232" fmla="*/ 5130800 w 7759700"/>
                <a:gd name="connsiteY232" fmla="*/ 5194300 h 8775696"/>
                <a:gd name="connsiteX233" fmla="*/ 5041900 w 7759700"/>
                <a:gd name="connsiteY233" fmla="*/ 5232400 h 8775696"/>
                <a:gd name="connsiteX234" fmla="*/ 4914900 w 7759700"/>
                <a:gd name="connsiteY234" fmla="*/ 5041900 h 8775696"/>
                <a:gd name="connsiteX235" fmla="*/ 4826000 w 7759700"/>
                <a:gd name="connsiteY235" fmla="*/ 5295900 h 8775696"/>
                <a:gd name="connsiteX236" fmla="*/ 4953000 w 7759700"/>
                <a:gd name="connsiteY236" fmla="*/ 5410200 h 8775696"/>
                <a:gd name="connsiteX237" fmla="*/ 4813300 w 7759700"/>
                <a:gd name="connsiteY237" fmla="*/ 5651500 h 8775696"/>
                <a:gd name="connsiteX238" fmla="*/ 4673600 w 7759700"/>
                <a:gd name="connsiteY238" fmla="*/ 5626100 h 8775696"/>
                <a:gd name="connsiteX239" fmla="*/ 4775200 w 7759700"/>
                <a:gd name="connsiteY239" fmla="*/ 5461000 h 8775696"/>
                <a:gd name="connsiteX240" fmla="*/ 4686300 w 7759700"/>
                <a:gd name="connsiteY240" fmla="*/ 5308600 h 8775696"/>
                <a:gd name="connsiteX241" fmla="*/ 4470400 w 7759700"/>
                <a:gd name="connsiteY241" fmla="*/ 5613400 h 8775696"/>
                <a:gd name="connsiteX242" fmla="*/ 4610100 w 7759700"/>
                <a:gd name="connsiteY242" fmla="*/ 5727700 h 8775696"/>
                <a:gd name="connsiteX243" fmla="*/ 4521200 w 7759700"/>
                <a:gd name="connsiteY243" fmla="*/ 5930900 h 8775696"/>
                <a:gd name="connsiteX244" fmla="*/ 4419600 w 7759700"/>
                <a:gd name="connsiteY244" fmla="*/ 5854700 h 8775696"/>
                <a:gd name="connsiteX245" fmla="*/ 4343400 w 7759700"/>
                <a:gd name="connsiteY245" fmla="*/ 5943600 h 8775696"/>
                <a:gd name="connsiteX246" fmla="*/ 4381500 w 7759700"/>
                <a:gd name="connsiteY246" fmla="*/ 5981700 h 8775696"/>
                <a:gd name="connsiteX247" fmla="*/ 4419600 w 7759700"/>
                <a:gd name="connsiteY247" fmla="*/ 5969000 h 8775696"/>
                <a:gd name="connsiteX248" fmla="*/ 4445000 w 7759700"/>
                <a:gd name="connsiteY248" fmla="*/ 6019800 h 8775696"/>
                <a:gd name="connsiteX249" fmla="*/ 4381500 w 7759700"/>
                <a:gd name="connsiteY249" fmla="*/ 6096000 h 8775696"/>
                <a:gd name="connsiteX250" fmla="*/ 4330700 w 7759700"/>
                <a:gd name="connsiteY250" fmla="*/ 6083300 h 8775696"/>
                <a:gd name="connsiteX251" fmla="*/ 4368800 w 7759700"/>
                <a:gd name="connsiteY251" fmla="*/ 6032500 h 8775696"/>
                <a:gd name="connsiteX252" fmla="*/ 4318000 w 7759700"/>
                <a:gd name="connsiteY252" fmla="*/ 5994400 h 8775696"/>
                <a:gd name="connsiteX253" fmla="*/ 4216400 w 7759700"/>
                <a:gd name="connsiteY253" fmla="*/ 6096000 h 8775696"/>
                <a:gd name="connsiteX254" fmla="*/ 4318000 w 7759700"/>
                <a:gd name="connsiteY254" fmla="*/ 6159500 h 8775696"/>
                <a:gd name="connsiteX255" fmla="*/ 4140200 w 7759700"/>
                <a:gd name="connsiteY255" fmla="*/ 6235700 h 8775696"/>
                <a:gd name="connsiteX256" fmla="*/ 4038600 w 7759700"/>
                <a:gd name="connsiteY256" fmla="*/ 6235700 h 8775696"/>
                <a:gd name="connsiteX257" fmla="*/ 3949700 w 7759700"/>
                <a:gd name="connsiteY257" fmla="*/ 6299200 h 8775696"/>
                <a:gd name="connsiteX258" fmla="*/ 3289300 w 7759700"/>
                <a:gd name="connsiteY258" fmla="*/ 5715000 h 8775696"/>
                <a:gd name="connsiteX259" fmla="*/ 3213100 w 7759700"/>
                <a:gd name="connsiteY259" fmla="*/ 5715000 h 8775696"/>
                <a:gd name="connsiteX260" fmla="*/ 2895600 w 7759700"/>
                <a:gd name="connsiteY260" fmla="*/ 5969000 h 8775696"/>
                <a:gd name="connsiteX261" fmla="*/ 2870200 w 7759700"/>
                <a:gd name="connsiteY261" fmla="*/ 5930900 h 8775696"/>
                <a:gd name="connsiteX262" fmla="*/ 3213100 w 7759700"/>
                <a:gd name="connsiteY262" fmla="*/ 5664200 h 8775696"/>
                <a:gd name="connsiteX263" fmla="*/ 3048000 w 7759700"/>
                <a:gd name="connsiteY263" fmla="*/ 5511800 h 8775696"/>
                <a:gd name="connsiteX264" fmla="*/ 2400300 w 7759700"/>
                <a:gd name="connsiteY264" fmla="*/ 6019800 h 8775696"/>
                <a:gd name="connsiteX265" fmla="*/ 2489200 w 7759700"/>
                <a:gd name="connsiteY265" fmla="*/ 6096000 h 8775696"/>
                <a:gd name="connsiteX266" fmla="*/ 2692400 w 7759700"/>
                <a:gd name="connsiteY266" fmla="*/ 5943600 h 8775696"/>
                <a:gd name="connsiteX267" fmla="*/ 2743200 w 7759700"/>
                <a:gd name="connsiteY267" fmla="*/ 6007100 h 8775696"/>
                <a:gd name="connsiteX268" fmla="*/ 2832100 w 7759700"/>
                <a:gd name="connsiteY268" fmla="*/ 5969000 h 8775696"/>
                <a:gd name="connsiteX269" fmla="*/ 2857500 w 7759700"/>
                <a:gd name="connsiteY269" fmla="*/ 6007100 h 8775696"/>
                <a:gd name="connsiteX270" fmla="*/ 2679700 w 7759700"/>
                <a:gd name="connsiteY270" fmla="*/ 6146800 h 8775696"/>
                <a:gd name="connsiteX271" fmla="*/ 2819400 w 7759700"/>
                <a:gd name="connsiteY271" fmla="*/ 6311900 h 8775696"/>
                <a:gd name="connsiteX272" fmla="*/ 3397250 w 7759700"/>
                <a:gd name="connsiteY272" fmla="*/ 5848350 h 8775696"/>
                <a:gd name="connsiteX273" fmla="*/ 3956050 w 7759700"/>
                <a:gd name="connsiteY273" fmla="*/ 6330950 h 8775696"/>
                <a:gd name="connsiteX274" fmla="*/ 3905250 w 7759700"/>
                <a:gd name="connsiteY274" fmla="*/ 6445250 h 8775696"/>
                <a:gd name="connsiteX275" fmla="*/ 3387725 w 7759700"/>
                <a:gd name="connsiteY275" fmla="*/ 6985000 h 8775696"/>
                <a:gd name="connsiteX276" fmla="*/ 3298825 w 7759700"/>
                <a:gd name="connsiteY276" fmla="*/ 6978649 h 8775696"/>
                <a:gd name="connsiteX277" fmla="*/ 3130550 w 7759700"/>
                <a:gd name="connsiteY277" fmla="*/ 7127874 h 8775696"/>
                <a:gd name="connsiteX278" fmla="*/ 2921000 w 7759700"/>
                <a:gd name="connsiteY278" fmla="*/ 7372349 h 8775696"/>
                <a:gd name="connsiteX279" fmla="*/ 2682875 w 7759700"/>
                <a:gd name="connsiteY279" fmla="*/ 7670799 h 8775696"/>
                <a:gd name="connsiteX280" fmla="*/ 2428875 w 7759700"/>
                <a:gd name="connsiteY280" fmla="*/ 7740648 h 8775696"/>
                <a:gd name="connsiteX281" fmla="*/ 2225675 w 7759700"/>
                <a:gd name="connsiteY281" fmla="*/ 7845423 h 8775696"/>
                <a:gd name="connsiteX282" fmla="*/ 1930400 w 7759700"/>
                <a:gd name="connsiteY282" fmla="*/ 7848597 h 8775696"/>
                <a:gd name="connsiteX283" fmla="*/ 1590675 w 7759700"/>
                <a:gd name="connsiteY283" fmla="*/ 7950196 h 8775696"/>
                <a:gd name="connsiteX284" fmla="*/ 1393825 w 7759700"/>
                <a:gd name="connsiteY284" fmla="*/ 8210546 h 8775696"/>
                <a:gd name="connsiteX285" fmla="*/ 1196975 w 7759700"/>
                <a:gd name="connsiteY285" fmla="*/ 8166095 h 8775696"/>
                <a:gd name="connsiteX286" fmla="*/ 1216025 w 7759700"/>
                <a:gd name="connsiteY286" fmla="*/ 8124820 h 8775696"/>
                <a:gd name="connsiteX287" fmla="*/ 1193800 w 7759700"/>
                <a:gd name="connsiteY287" fmla="*/ 8058145 h 8775696"/>
                <a:gd name="connsiteX288" fmla="*/ 987425 w 7759700"/>
                <a:gd name="connsiteY288" fmla="*/ 8134345 h 8775696"/>
                <a:gd name="connsiteX289" fmla="*/ 733425 w 7759700"/>
                <a:gd name="connsiteY289" fmla="*/ 8188320 h 8775696"/>
                <a:gd name="connsiteX290" fmla="*/ 463550 w 7759700"/>
                <a:gd name="connsiteY290" fmla="*/ 8426445 h 8775696"/>
                <a:gd name="connsiteX291" fmla="*/ 361950 w 7759700"/>
                <a:gd name="connsiteY291" fmla="*/ 8423270 h 8775696"/>
                <a:gd name="connsiteX292" fmla="*/ 263525 w 7759700"/>
                <a:gd name="connsiteY292" fmla="*/ 8489945 h 8775696"/>
                <a:gd name="connsiteX293" fmla="*/ 184150 w 7759700"/>
                <a:gd name="connsiteY293" fmla="*/ 8775695 h 8775696"/>
                <a:gd name="connsiteX0" fmla="*/ 0 w 7759700"/>
                <a:gd name="connsiteY0" fmla="*/ 2133600 h 8795972"/>
                <a:gd name="connsiteX1" fmla="*/ 279400 w 7759700"/>
                <a:gd name="connsiteY1" fmla="*/ 2070100 h 8795972"/>
                <a:gd name="connsiteX2" fmla="*/ 317500 w 7759700"/>
                <a:gd name="connsiteY2" fmla="*/ 2032000 h 8795972"/>
                <a:gd name="connsiteX3" fmla="*/ 711200 w 7759700"/>
                <a:gd name="connsiteY3" fmla="*/ 1943100 h 8795972"/>
                <a:gd name="connsiteX4" fmla="*/ 850900 w 7759700"/>
                <a:gd name="connsiteY4" fmla="*/ 1828800 h 8795972"/>
                <a:gd name="connsiteX5" fmla="*/ 1257300 w 7759700"/>
                <a:gd name="connsiteY5" fmla="*/ 1854200 h 8795972"/>
                <a:gd name="connsiteX6" fmla="*/ 1511300 w 7759700"/>
                <a:gd name="connsiteY6" fmla="*/ 1714500 h 8795972"/>
                <a:gd name="connsiteX7" fmla="*/ 1511300 w 7759700"/>
                <a:gd name="connsiteY7" fmla="*/ 1714500 h 8795972"/>
                <a:gd name="connsiteX8" fmla="*/ 1676400 w 7759700"/>
                <a:gd name="connsiteY8" fmla="*/ 1701800 h 8795972"/>
                <a:gd name="connsiteX9" fmla="*/ 2006600 w 7759700"/>
                <a:gd name="connsiteY9" fmla="*/ 1651000 h 8795972"/>
                <a:gd name="connsiteX10" fmla="*/ 2095500 w 7759700"/>
                <a:gd name="connsiteY10" fmla="*/ 1612900 h 8795972"/>
                <a:gd name="connsiteX11" fmla="*/ 2095500 w 7759700"/>
                <a:gd name="connsiteY11" fmla="*/ 1562100 h 8795972"/>
                <a:gd name="connsiteX12" fmla="*/ 2057400 w 7759700"/>
                <a:gd name="connsiteY12" fmla="*/ 1562100 h 8795972"/>
                <a:gd name="connsiteX13" fmla="*/ 1993900 w 7759700"/>
                <a:gd name="connsiteY13" fmla="*/ 1435100 h 8795972"/>
                <a:gd name="connsiteX14" fmla="*/ 2133600 w 7759700"/>
                <a:gd name="connsiteY14" fmla="*/ 1333500 h 8795972"/>
                <a:gd name="connsiteX15" fmla="*/ 2070100 w 7759700"/>
                <a:gd name="connsiteY15" fmla="*/ 1320800 h 8795972"/>
                <a:gd name="connsiteX16" fmla="*/ 1981200 w 7759700"/>
                <a:gd name="connsiteY16" fmla="*/ 1320800 h 8795972"/>
                <a:gd name="connsiteX17" fmla="*/ 1968500 w 7759700"/>
                <a:gd name="connsiteY17" fmla="*/ 1244600 h 8795972"/>
                <a:gd name="connsiteX18" fmla="*/ 2120900 w 7759700"/>
                <a:gd name="connsiteY18" fmla="*/ 1244600 h 8795972"/>
                <a:gd name="connsiteX19" fmla="*/ 2171700 w 7759700"/>
                <a:gd name="connsiteY19" fmla="*/ 1219200 h 8795972"/>
                <a:gd name="connsiteX20" fmla="*/ 2108200 w 7759700"/>
                <a:gd name="connsiteY20" fmla="*/ 1130300 h 8795972"/>
                <a:gd name="connsiteX21" fmla="*/ 2120900 w 7759700"/>
                <a:gd name="connsiteY21" fmla="*/ 1066800 h 8795972"/>
                <a:gd name="connsiteX22" fmla="*/ 2222500 w 7759700"/>
                <a:gd name="connsiteY22" fmla="*/ 1016000 h 8795972"/>
                <a:gd name="connsiteX23" fmla="*/ 2362200 w 7759700"/>
                <a:gd name="connsiteY23" fmla="*/ 1066800 h 8795972"/>
                <a:gd name="connsiteX24" fmla="*/ 2400300 w 7759700"/>
                <a:gd name="connsiteY24" fmla="*/ 1117600 h 8795972"/>
                <a:gd name="connsiteX25" fmla="*/ 2362200 w 7759700"/>
                <a:gd name="connsiteY25" fmla="*/ 1193800 h 8795972"/>
                <a:gd name="connsiteX26" fmla="*/ 2362200 w 7759700"/>
                <a:gd name="connsiteY26" fmla="*/ 1447800 h 8795972"/>
                <a:gd name="connsiteX27" fmla="*/ 2628900 w 7759700"/>
                <a:gd name="connsiteY27" fmla="*/ 1676400 h 8795972"/>
                <a:gd name="connsiteX28" fmla="*/ 3073400 w 7759700"/>
                <a:gd name="connsiteY28" fmla="*/ 1638300 h 8795972"/>
                <a:gd name="connsiteX29" fmla="*/ 2971800 w 7759700"/>
                <a:gd name="connsiteY29" fmla="*/ 1435100 h 8795972"/>
                <a:gd name="connsiteX30" fmla="*/ 2806700 w 7759700"/>
                <a:gd name="connsiteY30" fmla="*/ 1485900 h 8795972"/>
                <a:gd name="connsiteX31" fmla="*/ 2768600 w 7759700"/>
                <a:gd name="connsiteY31" fmla="*/ 1435100 h 8795972"/>
                <a:gd name="connsiteX32" fmla="*/ 2933700 w 7759700"/>
                <a:gd name="connsiteY32" fmla="*/ 1384300 h 8795972"/>
                <a:gd name="connsiteX33" fmla="*/ 2870200 w 7759700"/>
                <a:gd name="connsiteY33" fmla="*/ 1270000 h 8795972"/>
                <a:gd name="connsiteX34" fmla="*/ 2730500 w 7759700"/>
                <a:gd name="connsiteY34" fmla="*/ 1320800 h 8795972"/>
                <a:gd name="connsiteX35" fmla="*/ 2705100 w 7759700"/>
                <a:gd name="connsiteY35" fmla="*/ 1270000 h 8795972"/>
                <a:gd name="connsiteX36" fmla="*/ 2832100 w 7759700"/>
                <a:gd name="connsiteY36" fmla="*/ 1219200 h 8795972"/>
                <a:gd name="connsiteX37" fmla="*/ 2781300 w 7759700"/>
                <a:gd name="connsiteY37" fmla="*/ 1155700 h 8795972"/>
                <a:gd name="connsiteX38" fmla="*/ 2641600 w 7759700"/>
                <a:gd name="connsiteY38" fmla="*/ 1181100 h 8795972"/>
                <a:gd name="connsiteX39" fmla="*/ 2641600 w 7759700"/>
                <a:gd name="connsiteY39" fmla="*/ 1155700 h 8795972"/>
                <a:gd name="connsiteX40" fmla="*/ 2768600 w 7759700"/>
                <a:gd name="connsiteY40" fmla="*/ 1092200 h 8795972"/>
                <a:gd name="connsiteX41" fmla="*/ 2692400 w 7759700"/>
                <a:gd name="connsiteY41" fmla="*/ 1003300 h 8795972"/>
                <a:gd name="connsiteX42" fmla="*/ 2514600 w 7759700"/>
                <a:gd name="connsiteY42" fmla="*/ 1041400 h 8795972"/>
                <a:gd name="connsiteX43" fmla="*/ 2514600 w 7759700"/>
                <a:gd name="connsiteY43" fmla="*/ 1104900 h 8795972"/>
                <a:gd name="connsiteX44" fmla="*/ 2463800 w 7759700"/>
                <a:gd name="connsiteY44" fmla="*/ 1104900 h 8795972"/>
                <a:gd name="connsiteX45" fmla="*/ 2336800 w 7759700"/>
                <a:gd name="connsiteY45" fmla="*/ 1028700 h 8795972"/>
                <a:gd name="connsiteX46" fmla="*/ 2400300 w 7759700"/>
                <a:gd name="connsiteY46" fmla="*/ 952500 h 8795972"/>
                <a:gd name="connsiteX47" fmla="*/ 2463800 w 7759700"/>
                <a:gd name="connsiteY47" fmla="*/ 965200 h 8795972"/>
                <a:gd name="connsiteX48" fmla="*/ 2616200 w 7759700"/>
                <a:gd name="connsiteY48" fmla="*/ 876300 h 8795972"/>
                <a:gd name="connsiteX49" fmla="*/ 2590800 w 7759700"/>
                <a:gd name="connsiteY49" fmla="*/ 812800 h 8795972"/>
                <a:gd name="connsiteX50" fmla="*/ 2654300 w 7759700"/>
                <a:gd name="connsiteY50" fmla="*/ 787400 h 8795972"/>
                <a:gd name="connsiteX51" fmla="*/ 2692400 w 7759700"/>
                <a:gd name="connsiteY51" fmla="*/ 812800 h 8795972"/>
                <a:gd name="connsiteX52" fmla="*/ 2933700 w 7759700"/>
                <a:gd name="connsiteY52" fmla="*/ 812800 h 8795972"/>
                <a:gd name="connsiteX53" fmla="*/ 2908300 w 7759700"/>
                <a:gd name="connsiteY53" fmla="*/ 749300 h 8795972"/>
                <a:gd name="connsiteX54" fmla="*/ 2959100 w 7759700"/>
                <a:gd name="connsiteY54" fmla="*/ 660400 h 8795972"/>
                <a:gd name="connsiteX55" fmla="*/ 3048000 w 7759700"/>
                <a:gd name="connsiteY55" fmla="*/ 660400 h 8795972"/>
                <a:gd name="connsiteX56" fmla="*/ 3302000 w 7759700"/>
                <a:gd name="connsiteY56" fmla="*/ 635000 h 8795972"/>
                <a:gd name="connsiteX57" fmla="*/ 3454400 w 7759700"/>
                <a:gd name="connsiteY57" fmla="*/ 622300 h 8795972"/>
                <a:gd name="connsiteX58" fmla="*/ 3454400 w 7759700"/>
                <a:gd name="connsiteY58" fmla="*/ 622300 h 8795972"/>
                <a:gd name="connsiteX59" fmla="*/ 3454400 w 7759700"/>
                <a:gd name="connsiteY59" fmla="*/ 546100 h 8795972"/>
                <a:gd name="connsiteX60" fmla="*/ 3530600 w 7759700"/>
                <a:gd name="connsiteY60" fmla="*/ 546100 h 8795972"/>
                <a:gd name="connsiteX61" fmla="*/ 3517900 w 7759700"/>
                <a:gd name="connsiteY61" fmla="*/ 711200 h 8795972"/>
                <a:gd name="connsiteX62" fmla="*/ 3365500 w 7759700"/>
                <a:gd name="connsiteY62" fmla="*/ 723900 h 8795972"/>
                <a:gd name="connsiteX63" fmla="*/ 3187700 w 7759700"/>
                <a:gd name="connsiteY63" fmla="*/ 800100 h 8795972"/>
                <a:gd name="connsiteX64" fmla="*/ 3213100 w 7759700"/>
                <a:gd name="connsiteY64" fmla="*/ 1092200 h 8795972"/>
                <a:gd name="connsiteX65" fmla="*/ 3822700 w 7759700"/>
                <a:gd name="connsiteY65" fmla="*/ 1041400 h 8795972"/>
                <a:gd name="connsiteX66" fmla="*/ 3797300 w 7759700"/>
                <a:gd name="connsiteY66" fmla="*/ 901700 h 8795972"/>
                <a:gd name="connsiteX67" fmla="*/ 3657600 w 7759700"/>
                <a:gd name="connsiteY67" fmla="*/ 876300 h 8795972"/>
                <a:gd name="connsiteX68" fmla="*/ 3644900 w 7759700"/>
                <a:gd name="connsiteY68" fmla="*/ 838200 h 8795972"/>
                <a:gd name="connsiteX69" fmla="*/ 3797300 w 7759700"/>
                <a:gd name="connsiteY69" fmla="*/ 863600 h 8795972"/>
                <a:gd name="connsiteX70" fmla="*/ 3797300 w 7759700"/>
                <a:gd name="connsiteY70" fmla="*/ 749300 h 8795972"/>
                <a:gd name="connsiteX71" fmla="*/ 3568700 w 7759700"/>
                <a:gd name="connsiteY71" fmla="*/ 698500 h 8795972"/>
                <a:gd name="connsiteX72" fmla="*/ 3581400 w 7759700"/>
                <a:gd name="connsiteY72" fmla="*/ 609600 h 8795972"/>
                <a:gd name="connsiteX73" fmla="*/ 3759200 w 7759700"/>
                <a:gd name="connsiteY73" fmla="*/ 571500 h 8795972"/>
                <a:gd name="connsiteX74" fmla="*/ 3759200 w 7759700"/>
                <a:gd name="connsiteY74" fmla="*/ 444500 h 8795972"/>
                <a:gd name="connsiteX75" fmla="*/ 3733800 w 7759700"/>
                <a:gd name="connsiteY75" fmla="*/ 419100 h 8795972"/>
                <a:gd name="connsiteX76" fmla="*/ 3848100 w 7759700"/>
                <a:gd name="connsiteY76" fmla="*/ 355600 h 8795972"/>
                <a:gd name="connsiteX77" fmla="*/ 3860800 w 7759700"/>
                <a:gd name="connsiteY77" fmla="*/ 571500 h 8795972"/>
                <a:gd name="connsiteX78" fmla="*/ 4343400 w 7759700"/>
                <a:gd name="connsiteY78" fmla="*/ 571500 h 8795972"/>
                <a:gd name="connsiteX79" fmla="*/ 4330700 w 7759700"/>
                <a:gd name="connsiteY79" fmla="*/ 330200 h 8795972"/>
                <a:gd name="connsiteX80" fmla="*/ 4394200 w 7759700"/>
                <a:gd name="connsiteY80" fmla="*/ 330200 h 8795972"/>
                <a:gd name="connsiteX81" fmla="*/ 4419600 w 7759700"/>
                <a:gd name="connsiteY81" fmla="*/ 457200 h 8795972"/>
                <a:gd name="connsiteX82" fmla="*/ 4584700 w 7759700"/>
                <a:gd name="connsiteY82" fmla="*/ 444500 h 8795972"/>
                <a:gd name="connsiteX83" fmla="*/ 4686300 w 7759700"/>
                <a:gd name="connsiteY83" fmla="*/ 342900 h 8795972"/>
                <a:gd name="connsiteX84" fmla="*/ 4711700 w 7759700"/>
                <a:gd name="connsiteY84" fmla="*/ 647700 h 8795972"/>
                <a:gd name="connsiteX85" fmla="*/ 4864100 w 7759700"/>
                <a:gd name="connsiteY85" fmla="*/ 469900 h 8795972"/>
                <a:gd name="connsiteX86" fmla="*/ 5067300 w 7759700"/>
                <a:gd name="connsiteY86" fmla="*/ 596900 h 8795972"/>
                <a:gd name="connsiteX87" fmla="*/ 4876800 w 7759700"/>
                <a:gd name="connsiteY87" fmla="*/ 723900 h 8795972"/>
                <a:gd name="connsiteX88" fmla="*/ 5016500 w 7759700"/>
                <a:gd name="connsiteY88" fmla="*/ 889000 h 8795972"/>
                <a:gd name="connsiteX89" fmla="*/ 5156200 w 7759700"/>
                <a:gd name="connsiteY89" fmla="*/ 736600 h 8795972"/>
                <a:gd name="connsiteX90" fmla="*/ 5168900 w 7759700"/>
                <a:gd name="connsiteY90" fmla="*/ 762000 h 8795972"/>
                <a:gd name="connsiteX91" fmla="*/ 5105400 w 7759700"/>
                <a:gd name="connsiteY91" fmla="*/ 1016000 h 8795972"/>
                <a:gd name="connsiteX92" fmla="*/ 5181600 w 7759700"/>
                <a:gd name="connsiteY92" fmla="*/ 1054100 h 8795972"/>
                <a:gd name="connsiteX93" fmla="*/ 5181600 w 7759700"/>
                <a:gd name="connsiteY93" fmla="*/ 1054100 h 8795972"/>
                <a:gd name="connsiteX94" fmla="*/ 5257800 w 7759700"/>
                <a:gd name="connsiteY94" fmla="*/ 800100 h 8795972"/>
                <a:gd name="connsiteX95" fmla="*/ 5448300 w 7759700"/>
                <a:gd name="connsiteY95" fmla="*/ 825500 h 8795972"/>
                <a:gd name="connsiteX96" fmla="*/ 5549900 w 7759700"/>
                <a:gd name="connsiteY96" fmla="*/ 673100 h 8795972"/>
                <a:gd name="connsiteX97" fmla="*/ 5549900 w 7759700"/>
                <a:gd name="connsiteY97" fmla="*/ 673100 h 8795972"/>
                <a:gd name="connsiteX98" fmla="*/ 5689600 w 7759700"/>
                <a:gd name="connsiteY98" fmla="*/ 647700 h 8795972"/>
                <a:gd name="connsiteX99" fmla="*/ 5461000 w 7759700"/>
                <a:gd name="connsiteY99" fmla="*/ 965200 h 8795972"/>
                <a:gd name="connsiteX100" fmla="*/ 5194300 w 7759700"/>
                <a:gd name="connsiteY100" fmla="*/ 1054100 h 8795972"/>
                <a:gd name="connsiteX101" fmla="*/ 5219700 w 7759700"/>
                <a:gd name="connsiteY101" fmla="*/ 1130300 h 8795972"/>
                <a:gd name="connsiteX102" fmla="*/ 5549900 w 7759700"/>
                <a:gd name="connsiteY102" fmla="*/ 1041400 h 8795972"/>
                <a:gd name="connsiteX103" fmla="*/ 5740400 w 7759700"/>
                <a:gd name="connsiteY103" fmla="*/ 698500 h 8795972"/>
                <a:gd name="connsiteX104" fmla="*/ 5842000 w 7759700"/>
                <a:gd name="connsiteY104" fmla="*/ 850900 h 8795972"/>
                <a:gd name="connsiteX105" fmla="*/ 5981700 w 7759700"/>
                <a:gd name="connsiteY105" fmla="*/ 927100 h 8795972"/>
                <a:gd name="connsiteX106" fmla="*/ 6337300 w 7759700"/>
                <a:gd name="connsiteY106" fmla="*/ 787400 h 8795972"/>
                <a:gd name="connsiteX107" fmla="*/ 7099300 w 7759700"/>
                <a:gd name="connsiteY107" fmla="*/ 304800 h 8795972"/>
                <a:gd name="connsiteX108" fmla="*/ 7404100 w 7759700"/>
                <a:gd name="connsiteY108" fmla="*/ 266700 h 8795972"/>
                <a:gd name="connsiteX109" fmla="*/ 7645400 w 7759700"/>
                <a:gd name="connsiteY109" fmla="*/ 0 h 8795972"/>
                <a:gd name="connsiteX110" fmla="*/ 7759700 w 7759700"/>
                <a:gd name="connsiteY110" fmla="*/ 0 h 8795972"/>
                <a:gd name="connsiteX111" fmla="*/ 7620000 w 7759700"/>
                <a:gd name="connsiteY111" fmla="*/ 38100 h 8795972"/>
                <a:gd name="connsiteX112" fmla="*/ 7442200 w 7759700"/>
                <a:gd name="connsiteY112" fmla="*/ 266700 h 8795972"/>
                <a:gd name="connsiteX113" fmla="*/ 7061200 w 7759700"/>
                <a:gd name="connsiteY113" fmla="*/ 368300 h 8795972"/>
                <a:gd name="connsiteX114" fmla="*/ 6807200 w 7759700"/>
                <a:gd name="connsiteY114" fmla="*/ 584200 h 8795972"/>
                <a:gd name="connsiteX115" fmla="*/ 6540500 w 7759700"/>
                <a:gd name="connsiteY115" fmla="*/ 762000 h 8795972"/>
                <a:gd name="connsiteX116" fmla="*/ 6210300 w 7759700"/>
                <a:gd name="connsiteY116" fmla="*/ 965200 h 8795972"/>
                <a:gd name="connsiteX117" fmla="*/ 5778500 w 7759700"/>
                <a:gd name="connsiteY117" fmla="*/ 1155700 h 8795972"/>
                <a:gd name="connsiteX118" fmla="*/ 5829300 w 7759700"/>
                <a:gd name="connsiteY118" fmla="*/ 1244600 h 8795972"/>
                <a:gd name="connsiteX119" fmla="*/ 6096000 w 7759700"/>
                <a:gd name="connsiteY119" fmla="*/ 1117600 h 8795972"/>
                <a:gd name="connsiteX120" fmla="*/ 6083300 w 7759700"/>
                <a:gd name="connsiteY120" fmla="*/ 1168400 h 8795972"/>
                <a:gd name="connsiteX121" fmla="*/ 5905500 w 7759700"/>
                <a:gd name="connsiteY121" fmla="*/ 1282700 h 8795972"/>
                <a:gd name="connsiteX122" fmla="*/ 5905500 w 7759700"/>
                <a:gd name="connsiteY122" fmla="*/ 1371600 h 8795972"/>
                <a:gd name="connsiteX123" fmla="*/ 5892800 w 7759700"/>
                <a:gd name="connsiteY123" fmla="*/ 1473200 h 8795972"/>
                <a:gd name="connsiteX124" fmla="*/ 5753100 w 7759700"/>
                <a:gd name="connsiteY124" fmla="*/ 1498600 h 8795972"/>
                <a:gd name="connsiteX125" fmla="*/ 5816600 w 7759700"/>
                <a:gd name="connsiteY125" fmla="*/ 1320800 h 8795972"/>
                <a:gd name="connsiteX126" fmla="*/ 5702300 w 7759700"/>
                <a:gd name="connsiteY126" fmla="*/ 1219200 h 8795972"/>
                <a:gd name="connsiteX127" fmla="*/ 5448300 w 7759700"/>
                <a:gd name="connsiteY127" fmla="*/ 1295400 h 8795972"/>
                <a:gd name="connsiteX128" fmla="*/ 5422900 w 7759700"/>
                <a:gd name="connsiteY128" fmla="*/ 1397000 h 8795972"/>
                <a:gd name="connsiteX129" fmla="*/ 5651500 w 7759700"/>
                <a:gd name="connsiteY129" fmla="*/ 1460500 h 8795972"/>
                <a:gd name="connsiteX130" fmla="*/ 5562600 w 7759700"/>
                <a:gd name="connsiteY130" fmla="*/ 1524000 h 8795972"/>
                <a:gd name="connsiteX131" fmla="*/ 5283200 w 7759700"/>
                <a:gd name="connsiteY131" fmla="*/ 1460500 h 8795972"/>
                <a:gd name="connsiteX132" fmla="*/ 5168900 w 7759700"/>
                <a:gd name="connsiteY132" fmla="*/ 1574800 h 8795972"/>
                <a:gd name="connsiteX133" fmla="*/ 5270500 w 7759700"/>
                <a:gd name="connsiteY133" fmla="*/ 1778000 h 8795972"/>
                <a:gd name="connsiteX134" fmla="*/ 5511800 w 7759700"/>
                <a:gd name="connsiteY134" fmla="*/ 1790700 h 8795972"/>
                <a:gd name="connsiteX135" fmla="*/ 5689600 w 7759700"/>
                <a:gd name="connsiteY135" fmla="*/ 1574800 h 8795972"/>
                <a:gd name="connsiteX136" fmla="*/ 5600700 w 7759700"/>
                <a:gd name="connsiteY136" fmla="*/ 1549400 h 8795972"/>
                <a:gd name="connsiteX137" fmla="*/ 5664200 w 7759700"/>
                <a:gd name="connsiteY137" fmla="*/ 1473200 h 8795972"/>
                <a:gd name="connsiteX138" fmla="*/ 5753100 w 7759700"/>
                <a:gd name="connsiteY138" fmla="*/ 1549400 h 8795972"/>
                <a:gd name="connsiteX139" fmla="*/ 5892800 w 7759700"/>
                <a:gd name="connsiteY139" fmla="*/ 1524000 h 8795972"/>
                <a:gd name="connsiteX140" fmla="*/ 6096000 w 7759700"/>
                <a:gd name="connsiteY140" fmla="*/ 1498600 h 8795972"/>
                <a:gd name="connsiteX141" fmla="*/ 6324600 w 7759700"/>
                <a:gd name="connsiteY141" fmla="*/ 1257300 h 8795972"/>
                <a:gd name="connsiteX142" fmla="*/ 6515100 w 7759700"/>
                <a:gd name="connsiteY142" fmla="*/ 1130300 h 8795972"/>
                <a:gd name="connsiteX143" fmla="*/ 6692900 w 7759700"/>
                <a:gd name="connsiteY143" fmla="*/ 1104900 h 8795972"/>
                <a:gd name="connsiteX144" fmla="*/ 6502400 w 7759700"/>
                <a:gd name="connsiteY144" fmla="*/ 1181100 h 8795972"/>
                <a:gd name="connsiteX145" fmla="*/ 6438900 w 7759700"/>
                <a:gd name="connsiteY145" fmla="*/ 1308100 h 8795972"/>
                <a:gd name="connsiteX146" fmla="*/ 6286500 w 7759700"/>
                <a:gd name="connsiteY146" fmla="*/ 1409700 h 8795972"/>
                <a:gd name="connsiteX147" fmla="*/ 6108700 w 7759700"/>
                <a:gd name="connsiteY147" fmla="*/ 1587500 h 8795972"/>
                <a:gd name="connsiteX148" fmla="*/ 6096000 w 7759700"/>
                <a:gd name="connsiteY148" fmla="*/ 1676400 h 8795972"/>
                <a:gd name="connsiteX149" fmla="*/ 6235700 w 7759700"/>
                <a:gd name="connsiteY149" fmla="*/ 1651000 h 8795972"/>
                <a:gd name="connsiteX150" fmla="*/ 6362700 w 7759700"/>
                <a:gd name="connsiteY150" fmla="*/ 1714500 h 8795972"/>
                <a:gd name="connsiteX151" fmla="*/ 6464300 w 7759700"/>
                <a:gd name="connsiteY151" fmla="*/ 1905000 h 8795972"/>
                <a:gd name="connsiteX152" fmla="*/ 6477000 w 7759700"/>
                <a:gd name="connsiteY152" fmla="*/ 2133600 h 8795972"/>
                <a:gd name="connsiteX153" fmla="*/ 6388100 w 7759700"/>
                <a:gd name="connsiteY153" fmla="*/ 2260600 h 8795972"/>
                <a:gd name="connsiteX154" fmla="*/ 6362700 w 7759700"/>
                <a:gd name="connsiteY154" fmla="*/ 2019300 h 8795972"/>
                <a:gd name="connsiteX155" fmla="*/ 6299200 w 7759700"/>
                <a:gd name="connsiteY155" fmla="*/ 1828800 h 8795972"/>
                <a:gd name="connsiteX156" fmla="*/ 6146800 w 7759700"/>
                <a:gd name="connsiteY156" fmla="*/ 1790700 h 8795972"/>
                <a:gd name="connsiteX157" fmla="*/ 5981700 w 7759700"/>
                <a:gd name="connsiteY157" fmla="*/ 1803400 h 8795972"/>
                <a:gd name="connsiteX158" fmla="*/ 5905500 w 7759700"/>
                <a:gd name="connsiteY158" fmla="*/ 1765300 h 8795972"/>
                <a:gd name="connsiteX159" fmla="*/ 5575300 w 7759700"/>
                <a:gd name="connsiteY159" fmla="*/ 1905000 h 8795972"/>
                <a:gd name="connsiteX160" fmla="*/ 5626100 w 7759700"/>
                <a:gd name="connsiteY160" fmla="*/ 2044700 h 8795972"/>
                <a:gd name="connsiteX161" fmla="*/ 5664200 w 7759700"/>
                <a:gd name="connsiteY161" fmla="*/ 2032000 h 8795972"/>
                <a:gd name="connsiteX162" fmla="*/ 5842000 w 7759700"/>
                <a:gd name="connsiteY162" fmla="*/ 1943100 h 8795972"/>
                <a:gd name="connsiteX163" fmla="*/ 5867400 w 7759700"/>
                <a:gd name="connsiteY163" fmla="*/ 1968500 h 8795972"/>
                <a:gd name="connsiteX164" fmla="*/ 5753100 w 7759700"/>
                <a:gd name="connsiteY164" fmla="*/ 2070100 h 8795972"/>
                <a:gd name="connsiteX165" fmla="*/ 5803900 w 7759700"/>
                <a:gd name="connsiteY165" fmla="*/ 2146300 h 8795972"/>
                <a:gd name="connsiteX166" fmla="*/ 5969000 w 7759700"/>
                <a:gd name="connsiteY166" fmla="*/ 2133600 h 8795972"/>
                <a:gd name="connsiteX167" fmla="*/ 6007100 w 7759700"/>
                <a:gd name="connsiteY167" fmla="*/ 2222500 h 8795972"/>
                <a:gd name="connsiteX168" fmla="*/ 6197600 w 7759700"/>
                <a:gd name="connsiteY168" fmla="*/ 2184400 h 8795972"/>
                <a:gd name="connsiteX169" fmla="*/ 6159500 w 7759700"/>
                <a:gd name="connsiteY169" fmla="*/ 2336800 h 8795972"/>
                <a:gd name="connsiteX170" fmla="*/ 6096000 w 7759700"/>
                <a:gd name="connsiteY170" fmla="*/ 2374900 h 8795972"/>
                <a:gd name="connsiteX171" fmla="*/ 6070600 w 7759700"/>
                <a:gd name="connsiteY171" fmla="*/ 2298700 h 8795972"/>
                <a:gd name="connsiteX172" fmla="*/ 5600700 w 7759700"/>
                <a:gd name="connsiteY172" fmla="*/ 2247900 h 8795972"/>
                <a:gd name="connsiteX173" fmla="*/ 5715000 w 7759700"/>
                <a:gd name="connsiteY173" fmla="*/ 2413000 h 8795972"/>
                <a:gd name="connsiteX174" fmla="*/ 6337300 w 7759700"/>
                <a:gd name="connsiteY174" fmla="*/ 2413000 h 8795972"/>
                <a:gd name="connsiteX175" fmla="*/ 6985000 w 7759700"/>
                <a:gd name="connsiteY175" fmla="*/ 2667000 h 8795972"/>
                <a:gd name="connsiteX176" fmla="*/ 6413500 w 7759700"/>
                <a:gd name="connsiteY176" fmla="*/ 2514600 h 8795972"/>
                <a:gd name="connsiteX177" fmla="*/ 6248400 w 7759700"/>
                <a:gd name="connsiteY177" fmla="*/ 2527300 h 8795972"/>
                <a:gd name="connsiteX178" fmla="*/ 6375400 w 7759700"/>
                <a:gd name="connsiteY178" fmla="*/ 2616200 h 8795972"/>
                <a:gd name="connsiteX179" fmla="*/ 6350000 w 7759700"/>
                <a:gd name="connsiteY179" fmla="*/ 2717800 h 8795972"/>
                <a:gd name="connsiteX180" fmla="*/ 6032500 w 7759700"/>
                <a:gd name="connsiteY180" fmla="*/ 2552700 h 8795972"/>
                <a:gd name="connsiteX181" fmla="*/ 6070600 w 7759700"/>
                <a:gd name="connsiteY181" fmla="*/ 2794000 h 8795972"/>
                <a:gd name="connsiteX182" fmla="*/ 6273800 w 7759700"/>
                <a:gd name="connsiteY182" fmla="*/ 2844800 h 8795972"/>
                <a:gd name="connsiteX183" fmla="*/ 6540500 w 7759700"/>
                <a:gd name="connsiteY183" fmla="*/ 2844800 h 8795972"/>
                <a:gd name="connsiteX184" fmla="*/ 6629400 w 7759700"/>
                <a:gd name="connsiteY184" fmla="*/ 2857500 h 8795972"/>
                <a:gd name="connsiteX185" fmla="*/ 6591300 w 7759700"/>
                <a:gd name="connsiteY185" fmla="*/ 2933700 h 8795972"/>
                <a:gd name="connsiteX186" fmla="*/ 6426200 w 7759700"/>
                <a:gd name="connsiteY186" fmla="*/ 2984500 h 8795972"/>
                <a:gd name="connsiteX187" fmla="*/ 6489700 w 7759700"/>
                <a:gd name="connsiteY187" fmla="*/ 3111500 h 8795972"/>
                <a:gd name="connsiteX188" fmla="*/ 6451600 w 7759700"/>
                <a:gd name="connsiteY188" fmla="*/ 3238500 h 8795972"/>
                <a:gd name="connsiteX189" fmla="*/ 6540500 w 7759700"/>
                <a:gd name="connsiteY189" fmla="*/ 3302000 h 8795972"/>
                <a:gd name="connsiteX190" fmla="*/ 6464300 w 7759700"/>
                <a:gd name="connsiteY190" fmla="*/ 3327400 h 8795972"/>
                <a:gd name="connsiteX191" fmla="*/ 6362700 w 7759700"/>
                <a:gd name="connsiteY191" fmla="*/ 3289300 h 8795972"/>
                <a:gd name="connsiteX192" fmla="*/ 6324600 w 7759700"/>
                <a:gd name="connsiteY192" fmla="*/ 2984500 h 8795972"/>
                <a:gd name="connsiteX193" fmla="*/ 6070600 w 7759700"/>
                <a:gd name="connsiteY193" fmla="*/ 2908300 h 8795972"/>
                <a:gd name="connsiteX194" fmla="*/ 6146800 w 7759700"/>
                <a:gd name="connsiteY194" fmla="*/ 3251200 h 8795972"/>
                <a:gd name="connsiteX195" fmla="*/ 5969000 w 7759700"/>
                <a:gd name="connsiteY195" fmla="*/ 3263900 h 8795972"/>
                <a:gd name="connsiteX196" fmla="*/ 5892800 w 7759700"/>
                <a:gd name="connsiteY196" fmla="*/ 2781300 h 8795972"/>
                <a:gd name="connsiteX197" fmla="*/ 5689600 w 7759700"/>
                <a:gd name="connsiteY197" fmla="*/ 2679700 h 8795972"/>
                <a:gd name="connsiteX198" fmla="*/ 5791200 w 7759700"/>
                <a:gd name="connsiteY198" fmla="*/ 3441700 h 8795972"/>
                <a:gd name="connsiteX199" fmla="*/ 6070600 w 7759700"/>
                <a:gd name="connsiteY199" fmla="*/ 3429000 h 8795972"/>
                <a:gd name="connsiteX200" fmla="*/ 6388100 w 7759700"/>
                <a:gd name="connsiteY200" fmla="*/ 3479800 h 8795972"/>
                <a:gd name="connsiteX201" fmla="*/ 6324600 w 7759700"/>
                <a:gd name="connsiteY201" fmla="*/ 3606800 h 8795972"/>
                <a:gd name="connsiteX202" fmla="*/ 6159500 w 7759700"/>
                <a:gd name="connsiteY202" fmla="*/ 3581400 h 8795972"/>
                <a:gd name="connsiteX203" fmla="*/ 6007100 w 7759700"/>
                <a:gd name="connsiteY203" fmla="*/ 3886200 h 8795972"/>
                <a:gd name="connsiteX204" fmla="*/ 5829300 w 7759700"/>
                <a:gd name="connsiteY204" fmla="*/ 3822700 h 8795972"/>
                <a:gd name="connsiteX205" fmla="*/ 5905500 w 7759700"/>
                <a:gd name="connsiteY205" fmla="*/ 3657600 h 8795972"/>
                <a:gd name="connsiteX206" fmla="*/ 5791200 w 7759700"/>
                <a:gd name="connsiteY206" fmla="*/ 3568700 h 8795972"/>
                <a:gd name="connsiteX207" fmla="*/ 5600700 w 7759700"/>
                <a:gd name="connsiteY207" fmla="*/ 3898900 h 8795972"/>
                <a:gd name="connsiteX208" fmla="*/ 5727700 w 7759700"/>
                <a:gd name="connsiteY208" fmla="*/ 4000500 h 8795972"/>
                <a:gd name="connsiteX209" fmla="*/ 5994400 w 7759700"/>
                <a:gd name="connsiteY209" fmla="*/ 4165600 h 8795972"/>
                <a:gd name="connsiteX210" fmla="*/ 5943600 w 7759700"/>
                <a:gd name="connsiteY210" fmla="*/ 4241800 h 8795972"/>
                <a:gd name="connsiteX211" fmla="*/ 5829300 w 7759700"/>
                <a:gd name="connsiteY211" fmla="*/ 4203700 h 8795972"/>
                <a:gd name="connsiteX212" fmla="*/ 5676900 w 7759700"/>
                <a:gd name="connsiteY212" fmla="*/ 4305300 h 8795972"/>
                <a:gd name="connsiteX213" fmla="*/ 5613400 w 7759700"/>
                <a:gd name="connsiteY213" fmla="*/ 4267200 h 8795972"/>
                <a:gd name="connsiteX214" fmla="*/ 5664200 w 7759700"/>
                <a:gd name="connsiteY214" fmla="*/ 4114800 h 8795972"/>
                <a:gd name="connsiteX215" fmla="*/ 5537200 w 7759700"/>
                <a:gd name="connsiteY215" fmla="*/ 4000500 h 8795972"/>
                <a:gd name="connsiteX216" fmla="*/ 5461000 w 7759700"/>
                <a:gd name="connsiteY216" fmla="*/ 4178300 h 8795972"/>
                <a:gd name="connsiteX217" fmla="*/ 5613400 w 7759700"/>
                <a:gd name="connsiteY217" fmla="*/ 4356100 h 8795972"/>
                <a:gd name="connsiteX218" fmla="*/ 5448300 w 7759700"/>
                <a:gd name="connsiteY218" fmla="*/ 4483100 h 8795972"/>
                <a:gd name="connsiteX219" fmla="*/ 5346700 w 7759700"/>
                <a:gd name="connsiteY219" fmla="*/ 4406900 h 8795972"/>
                <a:gd name="connsiteX220" fmla="*/ 5410200 w 7759700"/>
                <a:gd name="connsiteY220" fmla="*/ 4305300 h 8795972"/>
                <a:gd name="connsiteX221" fmla="*/ 5295900 w 7759700"/>
                <a:gd name="connsiteY221" fmla="*/ 4013200 h 8795972"/>
                <a:gd name="connsiteX222" fmla="*/ 5080000 w 7759700"/>
                <a:gd name="connsiteY222" fmla="*/ 4305300 h 8795972"/>
                <a:gd name="connsiteX223" fmla="*/ 5410200 w 7759700"/>
                <a:gd name="connsiteY223" fmla="*/ 4559300 h 8795972"/>
                <a:gd name="connsiteX224" fmla="*/ 5334000 w 7759700"/>
                <a:gd name="connsiteY224" fmla="*/ 4610100 h 8795972"/>
                <a:gd name="connsiteX225" fmla="*/ 5194300 w 7759700"/>
                <a:gd name="connsiteY225" fmla="*/ 4495800 h 8795972"/>
                <a:gd name="connsiteX226" fmla="*/ 5143500 w 7759700"/>
                <a:gd name="connsiteY226" fmla="*/ 4660900 h 8795972"/>
                <a:gd name="connsiteX227" fmla="*/ 5156200 w 7759700"/>
                <a:gd name="connsiteY227" fmla="*/ 4800600 h 8795972"/>
                <a:gd name="connsiteX228" fmla="*/ 5232400 w 7759700"/>
                <a:gd name="connsiteY228" fmla="*/ 4914900 h 8795972"/>
                <a:gd name="connsiteX229" fmla="*/ 5219700 w 7759700"/>
                <a:gd name="connsiteY229" fmla="*/ 5105400 h 8795972"/>
                <a:gd name="connsiteX230" fmla="*/ 5092700 w 7759700"/>
                <a:gd name="connsiteY230" fmla="*/ 5016500 h 8795972"/>
                <a:gd name="connsiteX231" fmla="*/ 5029200 w 7759700"/>
                <a:gd name="connsiteY231" fmla="*/ 5054600 h 8795972"/>
                <a:gd name="connsiteX232" fmla="*/ 5130800 w 7759700"/>
                <a:gd name="connsiteY232" fmla="*/ 5194300 h 8795972"/>
                <a:gd name="connsiteX233" fmla="*/ 5041900 w 7759700"/>
                <a:gd name="connsiteY233" fmla="*/ 5232400 h 8795972"/>
                <a:gd name="connsiteX234" fmla="*/ 4914900 w 7759700"/>
                <a:gd name="connsiteY234" fmla="*/ 5041900 h 8795972"/>
                <a:gd name="connsiteX235" fmla="*/ 4826000 w 7759700"/>
                <a:gd name="connsiteY235" fmla="*/ 5295900 h 8795972"/>
                <a:gd name="connsiteX236" fmla="*/ 4953000 w 7759700"/>
                <a:gd name="connsiteY236" fmla="*/ 5410200 h 8795972"/>
                <a:gd name="connsiteX237" fmla="*/ 4813300 w 7759700"/>
                <a:gd name="connsiteY237" fmla="*/ 5651500 h 8795972"/>
                <a:gd name="connsiteX238" fmla="*/ 4673600 w 7759700"/>
                <a:gd name="connsiteY238" fmla="*/ 5626100 h 8795972"/>
                <a:gd name="connsiteX239" fmla="*/ 4775200 w 7759700"/>
                <a:gd name="connsiteY239" fmla="*/ 5461000 h 8795972"/>
                <a:gd name="connsiteX240" fmla="*/ 4686300 w 7759700"/>
                <a:gd name="connsiteY240" fmla="*/ 5308600 h 8795972"/>
                <a:gd name="connsiteX241" fmla="*/ 4470400 w 7759700"/>
                <a:gd name="connsiteY241" fmla="*/ 5613400 h 8795972"/>
                <a:gd name="connsiteX242" fmla="*/ 4610100 w 7759700"/>
                <a:gd name="connsiteY242" fmla="*/ 5727700 h 8795972"/>
                <a:gd name="connsiteX243" fmla="*/ 4521200 w 7759700"/>
                <a:gd name="connsiteY243" fmla="*/ 5930900 h 8795972"/>
                <a:gd name="connsiteX244" fmla="*/ 4419600 w 7759700"/>
                <a:gd name="connsiteY244" fmla="*/ 5854700 h 8795972"/>
                <a:gd name="connsiteX245" fmla="*/ 4343400 w 7759700"/>
                <a:gd name="connsiteY245" fmla="*/ 5943600 h 8795972"/>
                <a:gd name="connsiteX246" fmla="*/ 4381500 w 7759700"/>
                <a:gd name="connsiteY246" fmla="*/ 5981700 h 8795972"/>
                <a:gd name="connsiteX247" fmla="*/ 4419600 w 7759700"/>
                <a:gd name="connsiteY247" fmla="*/ 5969000 h 8795972"/>
                <a:gd name="connsiteX248" fmla="*/ 4445000 w 7759700"/>
                <a:gd name="connsiteY248" fmla="*/ 6019800 h 8795972"/>
                <a:gd name="connsiteX249" fmla="*/ 4381500 w 7759700"/>
                <a:gd name="connsiteY249" fmla="*/ 6096000 h 8795972"/>
                <a:gd name="connsiteX250" fmla="*/ 4330700 w 7759700"/>
                <a:gd name="connsiteY250" fmla="*/ 6083300 h 8795972"/>
                <a:gd name="connsiteX251" fmla="*/ 4368800 w 7759700"/>
                <a:gd name="connsiteY251" fmla="*/ 6032500 h 8795972"/>
                <a:gd name="connsiteX252" fmla="*/ 4318000 w 7759700"/>
                <a:gd name="connsiteY252" fmla="*/ 5994400 h 8795972"/>
                <a:gd name="connsiteX253" fmla="*/ 4216400 w 7759700"/>
                <a:gd name="connsiteY253" fmla="*/ 6096000 h 8795972"/>
                <a:gd name="connsiteX254" fmla="*/ 4318000 w 7759700"/>
                <a:gd name="connsiteY254" fmla="*/ 6159500 h 8795972"/>
                <a:gd name="connsiteX255" fmla="*/ 4140200 w 7759700"/>
                <a:gd name="connsiteY255" fmla="*/ 6235700 h 8795972"/>
                <a:gd name="connsiteX256" fmla="*/ 4038600 w 7759700"/>
                <a:gd name="connsiteY256" fmla="*/ 6235700 h 8795972"/>
                <a:gd name="connsiteX257" fmla="*/ 3949700 w 7759700"/>
                <a:gd name="connsiteY257" fmla="*/ 6299200 h 8795972"/>
                <a:gd name="connsiteX258" fmla="*/ 3289300 w 7759700"/>
                <a:gd name="connsiteY258" fmla="*/ 5715000 h 8795972"/>
                <a:gd name="connsiteX259" fmla="*/ 3213100 w 7759700"/>
                <a:gd name="connsiteY259" fmla="*/ 5715000 h 8795972"/>
                <a:gd name="connsiteX260" fmla="*/ 2895600 w 7759700"/>
                <a:gd name="connsiteY260" fmla="*/ 5969000 h 8795972"/>
                <a:gd name="connsiteX261" fmla="*/ 2870200 w 7759700"/>
                <a:gd name="connsiteY261" fmla="*/ 5930900 h 8795972"/>
                <a:gd name="connsiteX262" fmla="*/ 3213100 w 7759700"/>
                <a:gd name="connsiteY262" fmla="*/ 5664200 h 8795972"/>
                <a:gd name="connsiteX263" fmla="*/ 3048000 w 7759700"/>
                <a:gd name="connsiteY263" fmla="*/ 5511800 h 8795972"/>
                <a:gd name="connsiteX264" fmla="*/ 2400300 w 7759700"/>
                <a:gd name="connsiteY264" fmla="*/ 6019800 h 8795972"/>
                <a:gd name="connsiteX265" fmla="*/ 2489200 w 7759700"/>
                <a:gd name="connsiteY265" fmla="*/ 6096000 h 8795972"/>
                <a:gd name="connsiteX266" fmla="*/ 2692400 w 7759700"/>
                <a:gd name="connsiteY266" fmla="*/ 5943600 h 8795972"/>
                <a:gd name="connsiteX267" fmla="*/ 2743200 w 7759700"/>
                <a:gd name="connsiteY267" fmla="*/ 6007100 h 8795972"/>
                <a:gd name="connsiteX268" fmla="*/ 2832100 w 7759700"/>
                <a:gd name="connsiteY268" fmla="*/ 5969000 h 8795972"/>
                <a:gd name="connsiteX269" fmla="*/ 2857500 w 7759700"/>
                <a:gd name="connsiteY269" fmla="*/ 6007100 h 8795972"/>
                <a:gd name="connsiteX270" fmla="*/ 2679700 w 7759700"/>
                <a:gd name="connsiteY270" fmla="*/ 6146800 h 8795972"/>
                <a:gd name="connsiteX271" fmla="*/ 2819400 w 7759700"/>
                <a:gd name="connsiteY271" fmla="*/ 6311900 h 8795972"/>
                <a:gd name="connsiteX272" fmla="*/ 3397250 w 7759700"/>
                <a:gd name="connsiteY272" fmla="*/ 5848350 h 8795972"/>
                <a:gd name="connsiteX273" fmla="*/ 3956050 w 7759700"/>
                <a:gd name="connsiteY273" fmla="*/ 6330950 h 8795972"/>
                <a:gd name="connsiteX274" fmla="*/ 3905250 w 7759700"/>
                <a:gd name="connsiteY274" fmla="*/ 6445250 h 8795972"/>
                <a:gd name="connsiteX275" fmla="*/ 3387725 w 7759700"/>
                <a:gd name="connsiteY275" fmla="*/ 6985000 h 8795972"/>
                <a:gd name="connsiteX276" fmla="*/ 3298825 w 7759700"/>
                <a:gd name="connsiteY276" fmla="*/ 6978649 h 8795972"/>
                <a:gd name="connsiteX277" fmla="*/ 3130550 w 7759700"/>
                <a:gd name="connsiteY277" fmla="*/ 7127874 h 8795972"/>
                <a:gd name="connsiteX278" fmla="*/ 2921000 w 7759700"/>
                <a:gd name="connsiteY278" fmla="*/ 7372349 h 8795972"/>
                <a:gd name="connsiteX279" fmla="*/ 2682875 w 7759700"/>
                <a:gd name="connsiteY279" fmla="*/ 7670799 h 8795972"/>
                <a:gd name="connsiteX280" fmla="*/ 2428875 w 7759700"/>
                <a:gd name="connsiteY280" fmla="*/ 7740648 h 8795972"/>
                <a:gd name="connsiteX281" fmla="*/ 2225675 w 7759700"/>
                <a:gd name="connsiteY281" fmla="*/ 7845423 h 8795972"/>
                <a:gd name="connsiteX282" fmla="*/ 1930400 w 7759700"/>
                <a:gd name="connsiteY282" fmla="*/ 7848597 h 8795972"/>
                <a:gd name="connsiteX283" fmla="*/ 1590675 w 7759700"/>
                <a:gd name="connsiteY283" fmla="*/ 7950196 h 8795972"/>
                <a:gd name="connsiteX284" fmla="*/ 1393825 w 7759700"/>
                <a:gd name="connsiteY284" fmla="*/ 8210546 h 8795972"/>
                <a:gd name="connsiteX285" fmla="*/ 1196975 w 7759700"/>
                <a:gd name="connsiteY285" fmla="*/ 8166095 h 8795972"/>
                <a:gd name="connsiteX286" fmla="*/ 1216025 w 7759700"/>
                <a:gd name="connsiteY286" fmla="*/ 8124820 h 8795972"/>
                <a:gd name="connsiteX287" fmla="*/ 1193800 w 7759700"/>
                <a:gd name="connsiteY287" fmla="*/ 8058145 h 8795972"/>
                <a:gd name="connsiteX288" fmla="*/ 987425 w 7759700"/>
                <a:gd name="connsiteY288" fmla="*/ 8134345 h 8795972"/>
                <a:gd name="connsiteX289" fmla="*/ 733425 w 7759700"/>
                <a:gd name="connsiteY289" fmla="*/ 8188320 h 8795972"/>
                <a:gd name="connsiteX290" fmla="*/ 463550 w 7759700"/>
                <a:gd name="connsiteY290" fmla="*/ 8426445 h 8795972"/>
                <a:gd name="connsiteX291" fmla="*/ 361950 w 7759700"/>
                <a:gd name="connsiteY291" fmla="*/ 8423270 h 8795972"/>
                <a:gd name="connsiteX292" fmla="*/ 263525 w 7759700"/>
                <a:gd name="connsiteY292" fmla="*/ 8489945 h 8795972"/>
                <a:gd name="connsiteX293" fmla="*/ 184150 w 7759700"/>
                <a:gd name="connsiteY293" fmla="*/ 8775695 h 8795972"/>
                <a:gd name="connsiteX294" fmla="*/ 174625 w 7759700"/>
                <a:gd name="connsiteY294" fmla="*/ 8772519 h 8795972"/>
                <a:gd name="connsiteX0" fmla="*/ 0 w 7759700"/>
                <a:gd name="connsiteY0" fmla="*/ 2133600 h 9058270"/>
                <a:gd name="connsiteX1" fmla="*/ 279400 w 7759700"/>
                <a:gd name="connsiteY1" fmla="*/ 2070100 h 9058270"/>
                <a:gd name="connsiteX2" fmla="*/ 317500 w 7759700"/>
                <a:gd name="connsiteY2" fmla="*/ 2032000 h 9058270"/>
                <a:gd name="connsiteX3" fmla="*/ 711200 w 7759700"/>
                <a:gd name="connsiteY3" fmla="*/ 1943100 h 9058270"/>
                <a:gd name="connsiteX4" fmla="*/ 850900 w 7759700"/>
                <a:gd name="connsiteY4" fmla="*/ 1828800 h 9058270"/>
                <a:gd name="connsiteX5" fmla="*/ 1257300 w 7759700"/>
                <a:gd name="connsiteY5" fmla="*/ 1854200 h 9058270"/>
                <a:gd name="connsiteX6" fmla="*/ 1511300 w 7759700"/>
                <a:gd name="connsiteY6" fmla="*/ 1714500 h 9058270"/>
                <a:gd name="connsiteX7" fmla="*/ 1511300 w 7759700"/>
                <a:gd name="connsiteY7" fmla="*/ 1714500 h 9058270"/>
                <a:gd name="connsiteX8" fmla="*/ 1676400 w 7759700"/>
                <a:gd name="connsiteY8" fmla="*/ 1701800 h 9058270"/>
                <a:gd name="connsiteX9" fmla="*/ 2006600 w 7759700"/>
                <a:gd name="connsiteY9" fmla="*/ 1651000 h 9058270"/>
                <a:gd name="connsiteX10" fmla="*/ 2095500 w 7759700"/>
                <a:gd name="connsiteY10" fmla="*/ 1612900 h 9058270"/>
                <a:gd name="connsiteX11" fmla="*/ 2095500 w 7759700"/>
                <a:gd name="connsiteY11" fmla="*/ 1562100 h 9058270"/>
                <a:gd name="connsiteX12" fmla="*/ 2057400 w 7759700"/>
                <a:gd name="connsiteY12" fmla="*/ 1562100 h 9058270"/>
                <a:gd name="connsiteX13" fmla="*/ 1993900 w 7759700"/>
                <a:gd name="connsiteY13" fmla="*/ 1435100 h 9058270"/>
                <a:gd name="connsiteX14" fmla="*/ 2133600 w 7759700"/>
                <a:gd name="connsiteY14" fmla="*/ 1333500 h 9058270"/>
                <a:gd name="connsiteX15" fmla="*/ 2070100 w 7759700"/>
                <a:gd name="connsiteY15" fmla="*/ 1320800 h 9058270"/>
                <a:gd name="connsiteX16" fmla="*/ 1981200 w 7759700"/>
                <a:gd name="connsiteY16" fmla="*/ 1320800 h 9058270"/>
                <a:gd name="connsiteX17" fmla="*/ 1968500 w 7759700"/>
                <a:gd name="connsiteY17" fmla="*/ 1244600 h 9058270"/>
                <a:gd name="connsiteX18" fmla="*/ 2120900 w 7759700"/>
                <a:gd name="connsiteY18" fmla="*/ 1244600 h 9058270"/>
                <a:gd name="connsiteX19" fmla="*/ 2171700 w 7759700"/>
                <a:gd name="connsiteY19" fmla="*/ 1219200 h 9058270"/>
                <a:gd name="connsiteX20" fmla="*/ 2108200 w 7759700"/>
                <a:gd name="connsiteY20" fmla="*/ 1130300 h 9058270"/>
                <a:gd name="connsiteX21" fmla="*/ 2120900 w 7759700"/>
                <a:gd name="connsiteY21" fmla="*/ 1066800 h 9058270"/>
                <a:gd name="connsiteX22" fmla="*/ 2222500 w 7759700"/>
                <a:gd name="connsiteY22" fmla="*/ 1016000 h 9058270"/>
                <a:gd name="connsiteX23" fmla="*/ 2362200 w 7759700"/>
                <a:gd name="connsiteY23" fmla="*/ 1066800 h 9058270"/>
                <a:gd name="connsiteX24" fmla="*/ 2400300 w 7759700"/>
                <a:gd name="connsiteY24" fmla="*/ 1117600 h 9058270"/>
                <a:gd name="connsiteX25" fmla="*/ 2362200 w 7759700"/>
                <a:gd name="connsiteY25" fmla="*/ 1193800 h 9058270"/>
                <a:gd name="connsiteX26" fmla="*/ 2362200 w 7759700"/>
                <a:gd name="connsiteY26" fmla="*/ 1447800 h 9058270"/>
                <a:gd name="connsiteX27" fmla="*/ 2628900 w 7759700"/>
                <a:gd name="connsiteY27" fmla="*/ 1676400 h 9058270"/>
                <a:gd name="connsiteX28" fmla="*/ 3073400 w 7759700"/>
                <a:gd name="connsiteY28" fmla="*/ 1638300 h 9058270"/>
                <a:gd name="connsiteX29" fmla="*/ 2971800 w 7759700"/>
                <a:gd name="connsiteY29" fmla="*/ 1435100 h 9058270"/>
                <a:gd name="connsiteX30" fmla="*/ 2806700 w 7759700"/>
                <a:gd name="connsiteY30" fmla="*/ 1485900 h 9058270"/>
                <a:gd name="connsiteX31" fmla="*/ 2768600 w 7759700"/>
                <a:gd name="connsiteY31" fmla="*/ 1435100 h 9058270"/>
                <a:gd name="connsiteX32" fmla="*/ 2933700 w 7759700"/>
                <a:gd name="connsiteY32" fmla="*/ 1384300 h 9058270"/>
                <a:gd name="connsiteX33" fmla="*/ 2870200 w 7759700"/>
                <a:gd name="connsiteY33" fmla="*/ 1270000 h 9058270"/>
                <a:gd name="connsiteX34" fmla="*/ 2730500 w 7759700"/>
                <a:gd name="connsiteY34" fmla="*/ 1320800 h 9058270"/>
                <a:gd name="connsiteX35" fmla="*/ 2705100 w 7759700"/>
                <a:gd name="connsiteY35" fmla="*/ 1270000 h 9058270"/>
                <a:gd name="connsiteX36" fmla="*/ 2832100 w 7759700"/>
                <a:gd name="connsiteY36" fmla="*/ 1219200 h 9058270"/>
                <a:gd name="connsiteX37" fmla="*/ 2781300 w 7759700"/>
                <a:gd name="connsiteY37" fmla="*/ 1155700 h 9058270"/>
                <a:gd name="connsiteX38" fmla="*/ 2641600 w 7759700"/>
                <a:gd name="connsiteY38" fmla="*/ 1181100 h 9058270"/>
                <a:gd name="connsiteX39" fmla="*/ 2641600 w 7759700"/>
                <a:gd name="connsiteY39" fmla="*/ 1155700 h 9058270"/>
                <a:gd name="connsiteX40" fmla="*/ 2768600 w 7759700"/>
                <a:gd name="connsiteY40" fmla="*/ 1092200 h 9058270"/>
                <a:gd name="connsiteX41" fmla="*/ 2692400 w 7759700"/>
                <a:gd name="connsiteY41" fmla="*/ 1003300 h 9058270"/>
                <a:gd name="connsiteX42" fmla="*/ 2514600 w 7759700"/>
                <a:gd name="connsiteY42" fmla="*/ 1041400 h 9058270"/>
                <a:gd name="connsiteX43" fmla="*/ 2514600 w 7759700"/>
                <a:gd name="connsiteY43" fmla="*/ 1104900 h 9058270"/>
                <a:gd name="connsiteX44" fmla="*/ 2463800 w 7759700"/>
                <a:gd name="connsiteY44" fmla="*/ 1104900 h 9058270"/>
                <a:gd name="connsiteX45" fmla="*/ 2336800 w 7759700"/>
                <a:gd name="connsiteY45" fmla="*/ 1028700 h 9058270"/>
                <a:gd name="connsiteX46" fmla="*/ 2400300 w 7759700"/>
                <a:gd name="connsiteY46" fmla="*/ 952500 h 9058270"/>
                <a:gd name="connsiteX47" fmla="*/ 2463800 w 7759700"/>
                <a:gd name="connsiteY47" fmla="*/ 965200 h 9058270"/>
                <a:gd name="connsiteX48" fmla="*/ 2616200 w 7759700"/>
                <a:gd name="connsiteY48" fmla="*/ 876300 h 9058270"/>
                <a:gd name="connsiteX49" fmla="*/ 2590800 w 7759700"/>
                <a:gd name="connsiteY49" fmla="*/ 812800 h 9058270"/>
                <a:gd name="connsiteX50" fmla="*/ 2654300 w 7759700"/>
                <a:gd name="connsiteY50" fmla="*/ 787400 h 9058270"/>
                <a:gd name="connsiteX51" fmla="*/ 2692400 w 7759700"/>
                <a:gd name="connsiteY51" fmla="*/ 812800 h 9058270"/>
                <a:gd name="connsiteX52" fmla="*/ 2933700 w 7759700"/>
                <a:gd name="connsiteY52" fmla="*/ 812800 h 9058270"/>
                <a:gd name="connsiteX53" fmla="*/ 2908300 w 7759700"/>
                <a:gd name="connsiteY53" fmla="*/ 749300 h 9058270"/>
                <a:gd name="connsiteX54" fmla="*/ 2959100 w 7759700"/>
                <a:gd name="connsiteY54" fmla="*/ 660400 h 9058270"/>
                <a:gd name="connsiteX55" fmla="*/ 3048000 w 7759700"/>
                <a:gd name="connsiteY55" fmla="*/ 660400 h 9058270"/>
                <a:gd name="connsiteX56" fmla="*/ 3302000 w 7759700"/>
                <a:gd name="connsiteY56" fmla="*/ 635000 h 9058270"/>
                <a:gd name="connsiteX57" fmla="*/ 3454400 w 7759700"/>
                <a:gd name="connsiteY57" fmla="*/ 622300 h 9058270"/>
                <a:gd name="connsiteX58" fmla="*/ 3454400 w 7759700"/>
                <a:gd name="connsiteY58" fmla="*/ 622300 h 9058270"/>
                <a:gd name="connsiteX59" fmla="*/ 3454400 w 7759700"/>
                <a:gd name="connsiteY59" fmla="*/ 546100 h 9058270"/>
                <a:gd name="connsiteX60" fmla="*/ 3530600 w 7759700"/>
                <a:gd name="connsiteY60" fmla="*/ 546100 h 9058270"/>
                <a:gd name="connsiteX61" fmla="*/ 3517900 w 7759700"/>
                <a:gd name="connsiteY61" fmla="*/ 711200 h 9058270"/>
                <a:gd name="connsiteX62" fmla="*/ 3365500 w 7759700"/>
                <a:gd name="connsiteY62" fmla="*/ 723900 h 9058270"/>
                <a:gd name="connsiteX63" fmla="*/ 3187700 w 7759700"/>
                <a:gd name="connsiteY63" fmla="*/ 800100 h 9058270"/>
                <a:gd name="connsiteX64" fmla="*/ 3213100 w 7759700"/>
                <a:gd name="connsiteY64" fmla="*/ 1092200 h 9058270"/>
                <a:gd name="connsiteX65" fmla="*/ 3822700 w 7759700"/>
                <a:gd name="connsiteY65" fmla="*/ 1041400 h 9058270"/>
                <a:gd name="connsiteX66" fmla="*/ 3797300 w 7759700"/>
                <a:gd name="connsiteY66" fmla="*/ 901700 h 9058270"/>
                <a:gd name="connsiteX67" fmla="*/ 3657600 w 7759700"/>
                <a:gd name="connsiteY67" fmla="*/ 876300 h 9058270"/>
                <a:gd name="connsiteX68" fmla="*/ 3644900 w 7759700"/>
                <a:gd name="connsiteY68" fmla="*/ 838200 h 9058270"/>
                <a:gd name="connsiteX69" fmla="*/ 3797300 w 7759700"/>
                <a:gd name="connsiteY69" fmla="*/ 863600 h 9058270"/>
                <a:gd name="connsiteX70" fmla="*/ 3797300 w 7759700"/>
                <a:gd name="connsiteY70" fmla="*/ 749300 h 9058270"/>
                <a:gd name="connsiteX71" fmla="*/ 3568700 w 7759700"/>
                <a:gd name="connsiteY71" fmla="*/ 698500 h 9058270"/>
                <a:gd name="connsiteX72" fmla="*/ 3581400 w 7759700"/>
                <a:gd name="connsiteY72" fmla="*/ 609600 h 9058270"/>
                <a:gd name="connsiteX73" fmla="*/ 3759200 w 7759700"/>
                <a:gd name="connsiteY73" fmla="*/ 571500 h 9058270"/>
                <a:gd name="connsiteX74" fmla="*/ 3759200 w 7759700"/>
                <a:gd name="connsiteY74" fmla="*/ 444500 h 9058270"/>
                <a:gd name="connsiteX75" fmla="*/ 3733800 w 7759700"/>
                <a:gd name="connsiteY75" fmla="*/ 419100 h 9058270"/>
                <a:gd name="connsiteX76" fmla="*/ 3848100 w 7759700"/>
                <a:gd name="connsiteY76" fmla="*/ 355600 h 9058270"/>
                <a:gd name="connsiteX77" fmla="*/ 3860800 w 7759700"/>
                <a:gd name="connsiteY77" fmla="*/ 571500 h 9058270"/>
                <a:gd name="connsiteX78" fmla="*/ 4343400 w 7759700"/>
                <a:gd name="connsiteY78" fmla="*/ 571500 h 9058270"/>
                <a:gd name="connsiteX79" fmla="*/ 4330700 w 7759700"/>
                <a:gd name="connsiteY79" fmla="*/ 330200 h 9058270"/>
                <a:gd name="connsiteX80" fmla="*/ 4394200 w 7759700"/>
                <a:gd name="connsiteY80" fmla="*/ 330200 h 9058270"/>
                <a:gd name="connsiteX81" fmla="*/ 4419600 w 7759700"/>
                <a:gd name="connsiteY81" fmla="*/ 457200 h 9058270"/>
                <a:gd name="connsiteX82" fmla="*/ 4584700 w 7759700"/>
                <a:gd name="connsiteY82" fmla="*/ 444500 h 9058270"/>
                <a:gd name="connsiteX83" fmla="*/ 4686300 w 7759700"/>
                <a:gd name="connsiteY83" fmla="*/ 342900 h 9058270"/>
                <a:gd name="connsiteX84" fmla="*/ 4711700 w 7759700"/>
                <a:gd name="connsiteY84" fmla="*/ 647700 h 9058270"/>
                <a:gd name="connsiteX85" fmla="*/ 4864100 w 7759700"/>
                <a:gd name="connsiteY85" fmla="*/ 469900 h 9058270"/>
                <a:gd name="connsiteX86" fmla="*/ 5067300 w 7759700"/>
                <a:gd name="connsiteY86" fmla="*/ 596900 h 9058270"/>
                <a:gd name="connsiteX87" fmla="*/ 4876800 w 7759700"/>
                <a:gd name="connsiteY87" fmla="*/ 723900 h 9058270"/>
                <a:gd name="connsiteX88" fmla="*/ 5016500 w 7759700"/>
                <a:gd name="connsiteY88" fmla="*/ 889000 h 9058270"/>
                <a:gd name="connsiteX89" fmla="*/ 5156200 w 7759700"/>
                <a:gd name="connsiteY89" fmla="*/ 736600 h 9058270"/>
                <a:gd name="connsiteX90" fmla="*/ 5168900 w 7759700"/>
                <a:gd name="connsiteY90" fmla="*/ 762000 h 9058270"/>
                <a:gd name="connsiteX91" fmla="*/ 5105400 w 7759700"/>
                <a:gd name="connsiteY91" fmla="*/ 1016000 h 9058270"/>
                <a:gd name="connsiteX92" fmla="*/ 5181600 w 7759700"/>
                <a:gd name="connsiteY92" fmla="*/ 1054100 h 9058270"/>
                <a:gd name="connsiteX93" fmla="*/ 5181600 w 7759700"/>
                <a:gd name="connsiteY93" fmla="*/ 1054100 h 9058270"/>
                <a:gd name="connsiteX94" fmla="*/ 5257800 w 7759700"/>
                <a:gd name="connsiteY94" fmla="*/ 800100 h 9058270"/>
                <a:gd name="connsiteX95" fmla="*/ 5448300 w 7759700"/>
                <a:gd name="connsiteY95" fmla="*/ 825500 h 9058270"/>
                <a:gd name="connsiteX96" fmla="*/ 5549900 w 7759700"/>
                <a:gd name="connsiteY96" fmla="*/ 673100 h 9058270"/>
                <a:gd name="connsiteX97" fmla="*/ 5549900 w 7759700"/>
                <a:gd name="connsiteY97" fmla="*/ 673100 h 9058270"/>
                <a:gd name="connsiteX98" fmla="*/ 5689600 w 7759700"/>
                <a:gd name="connsiteY98" fmla="*/ 647700 h 9058270"/>
                <a:gd name="connsiteX99" fmla="*/ 5461000 w 7759700"/>
                <a:gd name="connsiteY99" fmla="*/ 965200 h 9058270"/>
                <a:gd name="connsiteX100" fmla="*/ 5194300 w 7759700"/>
                <a:gd name="connsiteY100" fmla="*/ 1054100 h 9058270"/>
                <a:gd name="connsiteX101" fmla="*/ 5219700 w 7759700"/>
                <a:gd name="connsiteY101" fmla="*/ 1130300 h 9058270"/>
                <a:gd name="connsiteX102" fmla="*/ 5549900 w 7759700"/>
                <a:gd name="connsiteY102" fmla="*/ 1041400 h 9058270"/>
                <a:gd name="connsiteX103" fmla="*/ 5740400 w 7759700"/>
                <a:gd name="connsiteY103" fmla="*/ 698500 h 9058270"/>
                <a:gd name="connsiteX104" fmla="*/ 5842000 w 7759700"/>
                <a:gd name="connsiteY104" fmla="*/ 850900 h 9058270"/>
                <a:gd name="connsiteX105" fmla="*/ 5981700 w 7759700"/>
                <a:gd name="connsiteY105" fmla="*/ 927100 h 9058270"/>
                <a:gd name="connsiteX106" fmla="*/ 6337300 w 7759700"/>
                <a:gd name="connsiteY106" fmla="*/ 787400 h 9058270"/>
                <a:gd name="connsiteX107" fmla="*/ 7099300 w 7759700"/>
                <a:gd name="connsiteY107" fmla="*/ 304800 h 9058270"/>
                <a:gd name="connsiteX108" fmla="*/ 7404100 w 7759700"/>
                <a:gd name="connsiteY108" fmla="*/ 266700 h 9058270"/>
                <a:gd name="connsiteX109" fmla="*/ 7645400 w 7759700"/>
                <a:gd name="connsiteY109" fmla="*/ 0 h 9058270"/>
                <a:gd name="connsiteX110" fmla="*/ 7759700 w 7759700"/>
                <a:gd name="connsiteY110" fmla="*/ 0 h 9058270"/>
                <a:gd name="connsiteX111" fmla="*/ 7620000 w 7759700"/>
                <a:gd name="connsiteY111" fmla="*/ 38100 h 9058270"/>
                <a:gd name="connsiteX112" fmla="*/ 7442200 w 7759700"/>
                <a:gd name="connsiteY112" fmla="*/ 266700 h 9058270"/>
                <a:gd name="connsiteX113" fmla="*/ 7061200 w 7759700"/>
                <a:gd name="connsiteY113" fmla="*/ 368300 h 9058270"/>
                <a:gd name="connsiteX114" fmla="*/ 6807200 w 7759700"/>
                <a:gd name="connsiteY114" fmla="*/ 584200 h 9058270"/>
                <a:gd name="connsiteX115" fmla="*/ 6540500 w 7759700"/>
                <a:gd name="connsiteY115" fmla="*/ 762000 h 9058270"/>
                <a:gd name="connsiteX116" fmla="*/ 6210300 w 7759700"/>
                <a:gd name="connsiteY116" fmla="*/ 965200 h 9058270"/>
                <a:gd name="connsiteX117" fmla="*/ 5778500 w 7759700"/>
                <a:gd name="connsiteY117" fmla="*/ 1155700 h 9058270"/>
                <a:gd name="connsiteX118" fmla="*/ 5829300 w 7759700"/>
                <a:gd name="connsiteY118" fmla="*/ 1244600 h 9058270"/>
                <a:gd name="connsiteX119" fmla="*/ 6096000 w 7759700"/>
                <a:gd name="connsiteY119" fmla="*/ 1117600 h 9058270"/>
                <a:gd name="connsiteX120" fmla="*/ 6083300 w 7759700"/>
                <a:gd name="connsiteY120" fmla="*/ 1168400 h 9058270"/>
                <a:gd name="connsiteX121" fmla="*/ 5905500 w 7759700"/>
                <a:gd name="connsiteY121" fmla="*/ 1282700 h 9058270"/>
                <a:gd name="connsiteX122" fmla="*/ 5905500 w 7759700"/>
                <a:gd name="connsiteY122" fmla="*/ 1371600 h 9058270"/>
                <a:gd name="connsiteX123" fmla="*/ 5892800 w 7759700"/>
                <a:gd name="connsiteY123" fmla="*/ 1473200 h 9058270"/>
                <a:gd name="connsiteX124" fmla="*/ 5753100 w 7759700"/>
                <a:gd name="connsiteY124" fmla="*/ 1498600 h 9058270"/>
                <a:gd name="connsiteX125" fmla="*/ 5816600 w 7759700"/>
                <a:gd name="connsiteY125" fmla="*/ 1320800 h 9058270"/>
                <a:gd name="connsiteX126" fmla="*/ 5702300 w 7759700"/>
                <a:gd name="connsiteY126" fmla="*/ 1219200 h 9058270"/>
                <a:gd name="connsiteX127" fmla="*/ 5448300 w 7759700"/>
                <a:gd name="connsiteY127" fmla="*/ 1295400 h 9058270"/>
                <a:gd name="connsiteX128" fmla="*/ 5422900 w 7759700"/>
                <a:gd name="connsiteY128" fmla="*/ 1397000 h 9058270"/>
                <a:gd name="connsiteX129" fmla="*/ 5651500 w 7759700"/>
                <a:gd name="connsiteY129" fmla="*/ 1460500 h 9058270"/>
                <a:gd name="connsiteX130" fmla="*/ 5562600 w 7759700"/>
                <a:gd name="connsiteY130" fmla="*/ 1524000 h 9058270"/>
                <a:gd name="connsiteX131" fmla="*/ 5283200 w 7759700"/>
                <a:gd name="connsiteY131" fmla="*/ 1460500 h 9058270"/>
                <a:gd name="connsiteX132" fmla="*/ 5168900 w 7759700"/>
                <a:gd name="connsiteY132" fmla="*/ 1574800 h 9058270"/>
                <a:gd name="connsiteX133" fmla="*/ 5270500 w 7759700"/>
                <a:gd name="connsiteY133" fmla="*/ 1778000 h 9058270"/>
                <a:gd name="connsiteX134" fmla="*/ 5511800 w 7759700"/>
                <a:gd name="connsiteY134" fmla="*/ 1790700 h 9058270"/>
                <a:gd name="connsiteX135" fmla="*/ 5689600 w 7759700"/>
                <a:gd name="connsiteY135" fmla="*/ 1574800 h 9058270"/>
                <a:gd name="connsiteX136" fmla="*/ 5600700 w 7759700"/>
                <a:gd name="connsiteY136" fmla="*/ 1549400 h 9058270"/>
                <a:gd name="connsiteX137" fmla="*/ 5664200 w 7759700"/>
                <a:gd name="connsiteY137" fmla="*/ 1473200 h 9058270"/>
                <a:gd name="connsiteX138" fmla="*/ 5753100 w 7759700"/>
                <a:gd name="connsiteY138" fmla="*/ 1549400 h 9058270"/>
                <a:gd name="connsiteX139" fmla="*/ 5892800 w 7759700"/>
                <a:gd name="connsiteY139" fmla="*/ 1524000 h 9058270"/>
                <a:gd name="connsiteX140" fmla="*/ 6096000 w 7759700"/>
                <a:gd name="connsiteY140" fmla="*/ 1498600 h 9058270"/>
                <a:gd name="connsiteX141" fmla="*/ 6324600 w 7759700"/>
                <a:gd name="connsiteY141" fmla="*/ 1257300 h 9058270"/>
                <a:gd name="connsiteX142" fmla="*/ 6515100 w 7759700"/>
                <a:gd name="connsiteY142" fmla="*/ 1130300 h 9058270"/>
                <a:gd name="connsiteX143" fmla="*/ 6692900 w 7759700"/>
                <a:gd name="connsiteY143" fmla="*/ 1104900 h 9058270"/>
                <a:gd name="connsiteX144" fmla="*/ 6502400 w 7759700"/>
                <a:gd name="connsiteY144" fmla="*/ 1181100 h 9058270"/>
                <a:gd name="connsiteX145" fmla="*/ 6438900 w 7759700"/>
                <a:gd name="connsiteY145" fmla="*/ 1308100 h 9058270"/>
                <a:gd name="connsiteX146" fmla="*/ 6286500 w 7759700"/>
                <a:gd name="connsiteY146" fmla="*/ 1409700 h 9058270"/>
                <a:gd name="connsiteX147" fmla="*/ 6108700 w 7759700"/>
                <a:gd name="connsiteY147" fmla="*/ 1587500 h 9058270"/>
                <a:gd name="connsiteX148" fmla="*/ 6096000 w 7759700"/>
                <a:gd name="connsiteY148" fmla="*/ 1676400 h 9058270"/>
                <a:gd name="connsiteX149" fmla="*/ 6235700 w 7759700"/>
                <a:gd name="connsiteY149" fmla="*/ 1651000 h 9058270"/>
                <a:gd name="connsiteX150" fmla="*/ 6362700 w 7759700"/>
                <a:gd name="connsiteY150" fmla="*/ 1714500 h 9058270"/>
                <a:gd name="connsiteX151" fmla="*/ 6464300 w 7759700"/>
                <a:gd name="connsiteY151" fmla="*/ 1905000 h 9058270"/>
                <a:gd name="connsiteX152" fmla="*/ 6477000 w 7759700"/>
                <a:gd name="connsiteY152" fmla="*/ 2133600 h 9058270"/>
                <a:gd name="connsiteX153" fmla="*/ 6388100 w 7759700"/>
                <a:gd name="connsiteY153" fmla="*/ 2260600 h 9058270"/>
                <a:gd name="connsiteX154" fmla="*/ 6362700 w 7759700"/>
                <a:gd name="connsiteY154" fmla="*/ 2019300 h 9058270"/>
                <a:gd name="connsiteX155" fmla="*/ 6299200 w 7759700"/>
                <a:gd name="connsiteY155" fmla="*/ 1828800 h 9058270"/>
                <a:gd name="connsiteX156" fmla="*/ 6146800 w 7759700"/>
                <a:gd name="connsiteY156" fmla="*/ 1790700 h 9058270"/>
                <a:gd name="connsiteX157" fmla="*/ 5981700 w 7759700"/>
                <a:gd name="connsiteY157" fmla="*/ 1803400 h 9058270"/>
                <a:gd name="connsiteX158" fmla="*/ 5905500 w 7759700"/>
                <a:gd name="connsiteY158" fmla="*/ 1765300 h 9058270"/>
                <a:gd name="connsiteX159" fmla="*/ 5575300 w 7759700"/>
                <a:gd name="connsiteY159" fmla="*/ 1905000 h 9058270"/>
                <a:gd name="connsiteX160" fmla="*/ 5626100 w 7759700"/>
                <a:gd name="connsiteY160" fmla="*/ 2044700 h 9058270"/>
                <a:gd name="connsiteX161" fmla="*/ 5664200 w 7759700"/>
                <a:gd name="connsiteY161" fmla="*/ 2032000 h 9058270"/>
                <a:gd name="connsiteX162" fmla="*/ 5842000 w 7759700"/>
                <a:gd name="connsiteY162" fmla="*/ 1943100 h 9058270"/>
                <a:gd name="connsiteX163" fmla="*/ 5867400 w 7759700"/>
                <a:gd name="connsiteY163" fmla="*/ 1968500 h 9058270"/>
                <a:gd name="connsiteX164" fmla="*/ 5753100 w 7759700"/>
                <a:gd name="connsiteY164" fmla="*/ 2070100 h 9058270"/>
                <a:gd name="connsiteX165" fmla="*/ 5803900 w 7759700"/>
                <a:gd name="connsiteY165" fmla="*/ 2146300 h 9058270"/>
                <a:gd name="connsiteX166" fmla="*/ 5969000 w 7759700"/>
                <a:gd name="connsiteY166" fmla="*/ 2133600 h 9058270"/>
                <a:gd name="connsiteX167" fmla="*/ 6007100 w 7759700"/>
                <a:gd name="connsiteY167" fmla="*/ 2222500 h 9058270"/>
                <a:gd name="connsiteX168" fmla="*/ 6197600 w 7759700"/>
                <a:gd name="connsiteY168" fmla="*/ 2184400 h 9058270"/>
                <a:gd name="connsiteX169" fmla="*/ 6159500 w 7759700"/>
                <a:gd name="connsiteY169" fmla="*/ 2336800 h 9058270"/>
                <a:gd name="connsiteX170" fmla="*/ 6096000 w 7759700"/>
                <a:gd name="connsiteY170" fmla="*/ 2374900 h 9058270"/>
                <a:gd name="connsiteX171" fmla="*/ 6070600 w 7759700"/>
                <a:gd name="connsiteY171" fmla="*/ 2298700 h 9058270"/>
                <a:gd name="connsiteX172" fmla="*/ 5600700 w 7759700"/>
                <a:gd name="connsiteY172" fmla="*/ 2247900 h 9058270"/>
                <a:gd name="connsiteX173" fmla="*/ 5715000 w 7759700"/>
                <a:gd name="connsiteY173" fmla="*/ 2413000 h 9058270"/>
                <a:gd name="connsiteX174" fmla="*/ 6337300 w 7759700"/>
                <a:gd name="connsiteY174" fmla="*/ 2413000 h 9058270"/>
                <a:gd name="connsiteX175" fmla="*/ 6985000 w 7759700"/>
                <a:gd name="connsiteY175" fmla="*/ 2667000 h 9058270"/>
                <a:gd name="connsiteX176" fmla="*/ 6413500 w 7759700"/>
                <a:gd name="connsiteY176" fmla="*/ 2514600 h 9058270"/>
                <a:gd name="connsiteX177" fmla="*/ 6248400 w 7759700"/>
                <a:gd name="connsiteY177" fmla="*/ 2527300 h 9058270"/>
                <a:gd name="connsiteX178" fmla="*/ 6375400 w 7759700"/>
                <a:gd name="connsiteY178" fmla="*/ 2616200 h 9058270"/>
                <a:gd name="connsiteX179" fmla="*/ 6350000 w 7759700"/>
                <a:gd name="connsiteY179" fmla="*/ 2717800 h 9058270"/>
                <a:gd name="connsiteX180" fmla="*/ 6032500 w 7759700"/>
                <a:gd name="connsiteY180" fmla="*/ 2552700 h 9058270"/>
                <a:gd name="connsiteX181" fmla="*/ 6070600 w 7759700"/>
                <a:gd name="connsiteY181" fmla="*/ 2794000 h 9058270"/>
                <a:gd name="connsiteX182" fmla="*/ 6273800 w 7759700"/>
                <a:gd name="connsiteY182" fmla="*/ 2844800 h 9058270"/>
                <a:gd name="connsiteX183" fmla="*/ 6540500 w 7759700"/>
                <a:gd name="connsiteY183" fmla="*/ 2844800 h 9058270"/>
                <a:gd name="connsiteX184" fmla="*/ 6629400 w 7759700"/>
                <a:gd name="connsiteY184" fmla="*/ 2857500 h 9058270"/>
                <a:gd name="connsiteX185" fmla="*/ 6591300 w 7759700"/>
                <a:gd name="connsiteY185" fmla="*/ 2933700 h 9058270"/>
                <a:gd name="connsiteX186" fmla="*/ 6426200 w 7759700"/>
                <a:gd name="connsiteY186" fmla="*/ 2984500 h 9058270"/>
                <a:gd name="connsiteX187" fmla="*/ 6489700 w 7759700"/>
                <a:gd name="connsiteY187" fmla="*/ 3111500 h 9058270"/>
                <a:gd name="connsiteX188" fmla="*/ 6451600 w 7759700"/>
                <a:gd name="connsiteY188" fmla="*/ 3238500 h 9058270"/>
                <a:gd name="connsiteX189" fmla="*/ 6540500 w 7759700"/>
                <a:gd name="connsiteY189" fmla="*/ 3302000 h 9058270"/>
                <a:gd name="connsiteX190" fmla="*/ 6464300 w 7759700"/>
                <a:gd name="connsiteY190" fmla="*/ 3327400 h 9058270"/>
                <a:gd name="connsiteX191" fmla="*/ 6362700 w 7759700"/>
                <a:gd name="connsiteY191" fmla="*/ 3289300 h 9058270"/>
                <a:gd name="connsiteX192" fmla="*/ 6324600 w 7759700"/>
                <a:gd name="connsiteY192" fmla="*/ 2984500 h 9058270"/>
                <a:gd name="connsiteX193" fmla="*/ 6070600 w 7759700"/>
                <a:gd name="connsiteY193" fmla="*/ 2908300 h 9058270"/>
                <a:gd name="connsiteX194" fmla="*/ 6146800 w 7759700"/>
                <a:gd name="connsiteY194" fmla="*/ 3251200 h 9058270"/>
                <a:gd name="connsiteX195" fmla="*/ 5969000 w 7759700"/>
                <a:gd name="connsiteY195" fmla="*/ 3263900 h 9058270"/>
                <a:gd name="connsiteX196" fmla="*/ 5892800 w 7759700"/>
                <a:gd name="connsiteY196" fmla="*/ 2781300 h 9058270"/>
                <a:gd name="connsiteX197" fmla="*/ 5689600 w 7759700"/>
                <a:gd name="connsiteY197" fmla="*/ 2679700 h 9058270"/>
                <a:gd name="connsiteX198" fmla="*/ 5791200 w 7759700"/>
                <a:gd name="connsiteY198" fmla="*/ 3441700 h 9058270"/>
                <a:gd name="connsiteX199" fmla="*/ 6070600 w 7759700"/>
                <a:gd name="connsiteY199" fmla="*/ 3429000 h 9058270"/>
                <a:gd name="connsiteX200" fmla="*/ 6388100 w 7759700"/>
                <a:gd name="connsiteY200" fmla="*/ 3479800 h 9058270"/>
                <a:gd name="connsiteX201" fmla="*/ 6324600 w 7759700"/>
                <a:gd name="connsiteY201" fmla="*/ 3606800 h 9058270"/>
                <a:gd name="connsiteX202" fmla="*/ 6159500 w 7759700"/>
                <a:gd name="connsiteY202" fmla="*/ 3581400 h 9058270"/>
                <a:gd name="connsiteX203" fmla="*/ 6007100 w 7759700"/>
                <a:gd name="connsiteY203" fmla="*/ 3886200 h 9058270"/>
                <a:gd name="connsiteX204" fmla="*/ 5829300 w 7759700"/>
                <a:gd name="connsiteY204" fmla="*/ 3822700 h 9058270"/>
                <a:gd name="connsiteX205" fmla="*/ 5905500 w 7759700"/>
                <a:gd name="connsiteY205" fmla="*/ 3657600 h 9058270"/>
                <a:gd name="connsiteX206" fmla="*/ 5791200 w 7759700"/>
                <a:gd name="connsiteY206" fmla="*/ 3568700 h 9058270"/>
                <a:gd name="connsiteX207" fmla="*/ 5600700 w 7759700"/>
                <a:gd name="connsiteY207" fmla="*/ 3898900 h 9058270"/>
                <a:gd name="connsiteX208" fmla="*/ 5727700 w 7759700"/>
                <a:gd name="connsiteY208" fmla="*/ 4000500 h 9058270"/>
                <a:gd name="connsiteX209" fmla="*/ 5994400 w 7759700"/>
                <a:gd name="connsiteY209" fmla="*/ 4165600 h 9058270"/>
                <a:gd name="connsiteX210" fmla="*/ 5943600 w 7759700"/>
                <a:gd name="connsiteY210" fmla="*/ 4241800 h 9058270"/>
                <a:gd name="connsiteX211" fmla="*/ 5829300 w 7759700"/>
                <a:gd name="connsiteY211" fmla="*/ 4203700 h 9058270"/>
                <a:gd name="connsiteX212" fmla="*/ 5676900 w 7759700"/>
                <a:gd name="connsiteY212" fmla="*/ 4305300 h 9058270"/>
                <a:gd name="connsiteX213" fmla="*/ 5613400 w 7759700"/>
                <a:gd name="connsiteY213" fmla="*/ 4267200 h 9058270"/>
                <a:gd name="connsiteX214" fmla="*/ 5664200 w 7759700"/>
                <a:gd name="connsiteY214" fmla="*/ 4114800 h 9058270"/>
                <a:gd name="connsiteX215" fmla="*/ 5537200 w 7759700"/>
                <a:gd name="connsiteY215" fmla="*/ 4000500 h 9058270"/>
                <a:gd name="connsiteX216" fmla="*/ 5461000 w 7759700"/>
                <a:gd name="connsiteY216" fmla="*/ 4178300 h 9058270"/>
                <a:gd name="connsiteX217" fmla="*/ 5613400 w 7759700"/>
                <a:gd name="connsiteY217" fmla="*/ 4356100 h 9058270"/>
                <a:gd name="connsiteX218" fmla="*/ 5448300 w 7759700"/>
                <a:gd name="connsiteY218" fmla="*/ 4483100 h 9058270"/>
                <a:gd name="connsiteX219" fmla="*/ 5346700 w 7759700"/>
                <a:gd name="connsiteY219" fmla="*/ 4406900 h 9058270"/>
                <a:gd name="connsiteX220" fmla="*/ 5410200 w 7759700"/>
                <a:gd name="connsiteY220" fmla="*/ 4305300 h 9058270"/>
                <a:gd name="connsiteX221" fmla="*/ 5295900 w 7759700"/>
                <a:gd name="connsiteY221" fmla="*/ 4013200 h 9058270"/>
                <a:gd name="connsiteX222" fmla="*/ 5080000 w 7759700"/>
                <a:gd name="connsiteY222" fmla="*/ 4305300 h 9058270"/>
                <a:gd name="connsiteX223" fmla="*/ 5410200 w 7759700"/>
                <a:gd name="connsiteY223" fmla="*/ 4559300 h 9058270"/>
                <a:gd name="connsiteX224" fmla="*/ 5334000 w 7759700"/>
                <a:gd name="connsiteY224" fmla="*/ 4610100 h 9058270"/>
                <a:gd name="connsiteX225" fmla="*/ 5194300 w 7759700"/>
                <a:gd name="connsiteY225" fmla="*/ 4495800 h 9058270"/>
                <a:gd name="connsiteX226" fmla="*/ 5143500 w 7759700"/>
                <a:gd name="connsiteY226" fmla="*/ 4660900 h 9058270"/>
                <a:gd name="connsiteX227" fmla="*/ 5156200 w 7759700"/>
                <a:gd name="connsiteY227" fmla="*/ 4800600 h 9058270"/>
                <a:gd name="connsiteX228" fmla="*/ 5232400 w 7759700"/>
                <a:gd name="connsiteY228" fmla="*/ 4914900 h 9058270"/>
                <a:gd name="connsiteX229" fmla="*/ 5219700 w 7759700"/>
                <a:gd name="connsiteY229" fmla="*/ 5105400 h 9058270"/>
                <a:gd name="connsiteX230" fmla="*/ 5092700 w 7759700"/>
                <a:gd name="connsiteY230" fmla="*/ 5016500 h 9058270"/>
                <a:gd name="connsiteX231" fmla="*/ 5029200 w 7759700"/>
                <a:gd name="connsiteY231" fmla="*/ 5054600 h 9058270"/>
                <a:gd name="connsiteX232" fmla="*/ 5130800 w 7759700"/>
                <a:gd name="connsiteY232" fmla="*/ 5194300 h 9058270"/>
                <a:gd name="connsiteX233" fmla="*/ 5041900 w 7759700"/>
                <a:gd name="connsiteY233" fmla="*/ 5232400 h 9058270"/>
                <a:gd name="connsiteX234" fmla="*/ 4914900 w 7759700"/>
                <a:gd name="connsiteY234" fmla="*/ 5041900 h 9058270"/>
                <a:gd name="connsiteX235" fmla="*/ 4826000 w 7759700"/>
                <a:gd name="connsiteY235" fmla="*/ 5295900 h 9058270"/>
                <a:gd name="connsiteX236" fmla="*/ 4953000 w 7759700"/>
                <a:gd name="connsiteY236" fmla="*/ 5410200 h 9058270"/>
                <a:gd name="connsiteX237" fmla="*/ 4813300 w 7759700"/>
                <a:gd name="connsiteY237" fmla="*/ 5651500 h 9058270"/>
                <a:gd name="connsiteX238" fmla="*/ 4673600 w 7759700"/>
                <a:gd name="connsiteY238" fmla="*/ 5626100 h 9058270"/>
                <a:gd name="connsiteX239" fmla="*/ 4775200 w 7759700"/>
                <a:gd name="connsiteY239" fmla="*/ 5461000 h 9058270"/>
                <a:gd name="connsiteX240" fmla="*/ 4686300 w 7759700"/>
                <a:gd name="connsiteY240" fmla="*/ 5308600 h 9058270"/>
                <a:gd name="connsiteX241" fmla="*/ 4470400 w 7759700"/>
                <a:gd name="connsiteY241" fmla="*/ 5613400 h 9058270"/>
                <a:gd name="connsiteX242" fmla="*/ 4610100 w 7759700"/>
                <a:gd name="connsiteY242" fmla="*/ 5727700 h 9058270"/>
                <a:gd name="connsiteX243" fmla="*/ 4521200 w 7759700"/>
                <a:gd name="connsiteY243" fmla="*/ 5930900 h 9058270"/>
                <a:gd name="connsiteX244" fmla="*/ 4419600 w 7759700"/>
                <a:gd name="connsiteY244" fmla="*/ 5854700 h 9058270"/>
                <a:gd name="connsiteX245" fmla="*/ 4343400 w 7759700"/>
                <a:gd name="connsiteY245" fmla="*/ 5943600 h 9058270"/>
                <a:gd name="connsiteX246" fmla="*/ 4381500 w 7759700"/>
                <a:gd name="connsiteY246" fmla="*/ 5981700 h 9058270"/>
                <a:gd name="connsiteX247" fmla="*/ 4419600 w 7759700"/>
                <a:gd name="connsiteY247" fmla="*/ 5969000 h 9058270"/>
                <a:gd name="connsiteX248" fmla="*/ 4445000 w 7759700"/>
                <a:gd name="connsiteY248" fmla="*/ 6019800 h 9058270"/>
                <a:gd name="connsiteX249" fmla="*/ 4381500 w 7759700"/>
                <a:gd name="connsiteY249" fmla="*/ 6096000 h 9058270"/>
                <a:gd name="connsiteX250" fmla="*/ 4330700 w 7759700"/>
                <a:gd name="connsiteY250" fmla="*/ 6083300 h 9058270"/>
                <a:gd name="connsiteX251" fmla="*/ 4368800 w 7759700"/>
                <a:gd name="connsiteY251" fmla="*/ 6032500 h 9058270"/>
                <a:gd name="connsiteX252" fmla="*/ 4318000 w 7759700"/>
                <a:gd name="connsiteY252" fmla="*/ 5994400 h 9058270"/>
                <a:gd name="connsiteX253" fmla="*/ 4216400 w 7759700"/>
                <a:gd name="connsiteY253" fmla="*/ 6096000 h 9058270"/>
                <a:gd name="connsiteX254" fmla="*/ 4318000 w 7759700"/>
                <a:gd name="connsiteY254" fmla="*/ 6159500 h 9058270"/>
                <a:gd name="connsiteX255" fmla="*/ 4140200 w 7759700"/>
                <a:gd name="connsiteY255" fmla="*/ 6235700 h 9058270"/>
                <a:gd name="connsiteX256" fmla="*/ 4038600 w 7759700"/>
                <a:gd name="connsiteY256" fmla="*/ 6235700 h 9058270"/>
                <a:gd name="connsiteX257" fmla="*/ 3949700 w 7759700"/>
                <a:gd name="connsiteY257" fmla="*/ 6299200 h 9058270"/>
                <a:gd name="connsiteX258" fmla="*/ 3289300 w 7759700"/>
                <a:gd name="connsiteY258" fmla="*/ 5715000 h 9058270"/>
                <a:gd name="connsiteX259" fmla="*/ 3213100 w 7759700"/>
                <a:gd name="connsiteY259" fmla="*/ 5715000 h 9058270"/>
                <a:gd name="connsiteX260" fmla="*/ 2895600 w 7759700"/>
                <a:gd name="connsiteY260" fmla="*/ 5969000 h 9058270"/>
                <a:gd name="connsiteX261" fmla="*/ 2870200 w 7759700"/>
                <a:gd name="connsiteY261" fmla="*/ 5930900 h 9058270"/>
                <a:gd name="connsiteX262" fmla="*/ 3213100 w 7759700"/>
                <a:gd name="connsiteY262" fmla="*/ 5664200 h 9058270"/>
                <a:gd name="connsiteX263" fmla="*/ 3048000 w 7759700"/>
                <a:gd name="connsiteY263" fmla="*/ 5511800 h 9058270"/>
                <a:gd name="connsiteX264" fmla="*/ 2400300 w 7759700"/>
                <a:gd name="connsiteY264" fmla="*/ 6019800 h 9058270"/>
                <a:gd name="connsiteX265" fmla="*/ 2489200 w 7759700"/>
                <a:gd name="connsiteY265" fmla="*/ 6096000 h 9058270"/>
                <a:gd name="connsiteX266" fmla="*/ 2692400 w 7759700"/>
                <a:gd name="connsiteY266" fmla="*/ 5943600 h 9058270"/>
                <a:gd name="connsiteX267" fmla="*/ 2743200 w 7759700"/>
                <a:gd name="connsiteY267" fmla="*/ 6007100 h 9058270"/>
                <a:gd name="connsiteX268" fmla="*/ 2832100 w 7759700"/>
                <a:gd name="connsiteY268" fmla="*/ 5969000 h 9058270"/>
                <a:gd name="connsiteX269" fmla="*/ 2857500 w 7759700"/>
                <a:gd name="connsiteY269" fmla="*/ 6007100 h 9058270"/>
                <a:gd name="connsiteX270" fmla="*/ 2679700 w 7759700"/>
                <a:gd name="connsiteY270" fmla="*/ 6146800 h 9058270"/>
                <a:gd name="connsiteX271" fmla="*/ 2819400 w 7759700"/>
                <a:gd name="connsiteY271" fmla="*/ 6311900 h 9058270"/>
                <a:gd name="connsiteX272" fmla="*/ 3397250 w 7759700"/>
                <a:gd name="connsiteY272" fmla="*/ 5848350 h 9058270"/>
                <a:gd name="connsiteX273" fmla="*/ 3956050 w 7759700"/>
                <a:gd name="connsiteY273" fmla="*/ 6330950 h 9058270"/>
                <a:gd name="connsiteX274" fmla="*/ 3905250 w 7759700"/>
                <a:gd name="connsiteY274" fmla="*/ 6445250 h 9058270"/>
                <a:gd name="connsiteX275" fmla="*/ 3387725 w 7759700"/>
                <a:gd name="connsiteY275" fmla="*/ 6985000 h 9058270"/>
                <a:gd name="connsiteX276" fmla="*/ 3298825 w 7759700"/>
                <a:gd name="connsiteY276" fmla="*/ 6978649 h 9058270"/>
                <a:gd name="connsiteX277" fmla="*/ 3130550 w 7759700"/>
                <a:gd name="connsiteY277" fmla="*/ 7127874 h 9058270"/>
                <a:gd name="connsiteX278" fmla="*/ 2921000 w 7759700"/>
                <a:gd name="connsiteY278" fmla="*/ 7372349 h 9058270"/>
                <a:gd name="connsiteX279" fmla="*/ 2682875 w 7759700"/>
                <a:gd name="connsiteY279" fmla="*/ 7670799 h 9058270"/>
                <a:gd name="connsiteX280" fmla="*/ 2428875 w 7759700"/>
                <a:gd name="connsiteY280" fmla="*/ 7740648 h 9058270"/>
                <a:gd name="connsiteX281" fmla="*/ 2225675 w 7759700"/>
                <a:gd name="connsiteY281" fmla="*/ 7845423 h 9058270"/>
                <a:gd name="connsiteX282" fmla="*/ 1930400 w 7759700"/>
                <a:gd name="connsiteY282" fmla="*/ 7848597 h 9058270"/>
                <a:gd name="connsiteX283" fmla="*/ 1590675 w 7759700"/>
                <a:gd name="connsiteY283" fmla="*/ 7950196 h 9058270"/>
                <a:gd name="connsiteX284" fmla="*/ 1393825 w 7759700"/>
                <a:gd name="connsiteY284" fmla="*/ 8210546 h 9058270"/>
                <a:gd name="connsiteX285" fmla="*/ 1196975 w 7759700"/>
                <a:gd name="connsiteY285" fmla="*/ 8166095 h 9058270"/>
                <a:gd name="connsiteX286" fmla="*/ 1216025 w 7759700"/>
                <a:gd name="connsiteY286" fmla="*/ 8124820 h 9058270"/>
                <a:gd name="connsiteX287" fmla="*/ 1193800 w 7759700"/>
                <a:gd name="connsiteY287" fmla="*/ 8058145 h 9058270"/>
                <a:gd name="connsiteX288" fmla="*/ 987425 w 7759700"/>
                <a:gd name="connsiteY288" fmla="*/ 8134345 h 9058270"/>
                <a:gd name="connsiteX289" fmla="*/ 733425 w 7759700"/>
                <a:gd name="connsiteY289" fmla="*/ 8188320 h 9058270"/>
                <a:gd name="connsiteX290" fmla="*/ 463550 w 7759700"/>
                <a:gd name="connsiteY290" fmla="*/ 8426445 h 9058270"/>
                <a:gd name="connsiteX291" fmla="*/ 361950 w 7759700"/>
                <a:gd name="connsiteY291" fmla="*/ 8423270 h 9058270"/>
                <a:gd name="connsiteX292" fmla="*/ 263525 w 7759700"/>
                <a:gd name="connsiteY292" fmla="*/ 8489945 h 9058270"/>
                <a:gd name="connsiteX293" fmla="*/ 184150 w 7759700"/>
                <a:gd name="connsiteY293" fmla="*/ 8775695 h 9058270"/>
                <a:gd name="connsiteX294" fmla="*/ 247650 w 7759700"/>
                <a:gd name="connsiteY294" fmla="*/ 9058269 h 9058270"/>
                <a:gd name="connsiteX0" fmla="*/ 0 w 7759700"/>
                <a:gd name="connsiteY0" fmla="*/ 2133600 h 9058270"/>
                <a:gd name="connsiteX1" fmla="*/ 279400 w 7759700"/>
                <a:gd name="connsiteY1" fmla="*/ 2070100 h 9058270"/>
                <a:gd name="connsiteX2" fmla="*/ 317500 w 7759700"/>
                <a:gd name="connsiteY2" fmla="*/ 2032000 h 9058270"/>
                <a:gd name="connsiteX3" fmla="*/ 711200 w 7759700"/>
                <a:gd name="connsiteY3" fmla="*/ 1943100 h 9058270"/>
                <a:gd name="connsiteX4" fmla="*/ 850900 w 7759700"/>
                <a:gd name="connsiteY4" fmla="*/ 1828800 h 9058270"/>
                <a:gd name="connsiteX5" fmla="*/ 1257300 w 7759700"/>
                <a:gd name="connsiteY5" fmla="*/ 1854200 h 9058270"/>
                <a:gd name="connsiteX6" fmla="*/ 1511300 w 7759700"/>
                <a:gd name="connsiteY6" fmla="*/ 1714500 h 9058270"/>
                <a:gd name="connsiteX7" fmla="*/ 1511300 w 7759700"/>
                <a:gd name="connsiteY7" fmla="*/ 1714500 h 9058270"/>
                <a:gd name="connsiteX8" fmla="*/ 1676400 w 7759700"/>
                <a:gd name="connsiteY8" fmla="*/ 1701800 h 9058270"/>
                <a:gd name="connsiteX9" fmla="*/ 2006600 w 7759700"/>
                <a:gd name="connsiteY9" fmla="*/ 1651000 h 9058270"/>
                <a:gd name="connsiteX10" fmla="*/ 2095500 w 7759700"/>
                <a:gd name="connsiteY10" fmla="*/ 1612900 h 9058270"/>
                <a:gd name="connsiteX11" fmla="*/ 2095500 w 7759700"/>
                <a:gd name="connsiteY11" fmla="*/ 1562100 h 9058270"/>
                <a:gd name="connsiteX12" fmla="*/ 2057400 w 7759700"/>
                <a:gd name="connsiteY12" fmla="*/ 1562100 h 9058270"/>
                <a:gd name="connsiteX13" fmla="*/ 1993900 w 7759700"/>
                <a:gd name="connsiteY13" fmla="*/ 1435100 h 9058270"/>
                <a:gd name="connsiteX14" fmla="*/ 2133600 w 7759700"/>
                <a:gd name="connsiteY14" fmla="*/ 1333500 h 9058270"/>
                <a:gd name="connsiteX15" fmla="*/ 2070100 w 7759700"/>
                <a:gd name="connsiteY15" fmla="*/ 1320800 h 9058270"/>
                <a:gd name="connsiteX16" fmla="*/ 1981200 w 7759700"/>
                <a:gd name="connsiteY16" fmla="*/ 1320800 h 9058270"/>
                <a:gd name="connsiteX17" fmla="*/ 1968500 w 7759700"/>
                <a:gd name="connsiteY17" fmla="*/ 1244600 h 9058270"/>
                <a:gd name="connsiteX18" fmla="*/ 2120900 w 7759700"/>
                <a:gd name="connsiteY18" fmla="*/ 1244600 h 9058270"/>
                <a:gd name="connsiteX19" fmla="*/ 2171700 w 7759700"/>
                <a:gd name="connsiteY19" fmla="*/ 1219200 h 9058270"/>
                <a:gd name="connsiteX20" fmla="*/ 2108200 w 7759700"/>
                <a:gd name="connsiteY20" fmla="*/ 1130300 h 9058270"/>
                <a:gd name="connsiteX21" fmla="*/ 2120900 w 7759700"/>
                <a:gd name="connsiteY21" fmla="*/ 1066800 h 9058270"/>
                <a:gd name="connsiteX22" fmla="*/ 2222500 w 7759700"/>
                <a:gd name="connsiteY22" fmla="*/ 1016000 h 9058270"/>
                <a:gd name="connsiteX23" fmla="*/ 2362200 w 7759700"/>
                <a:gd name="connsiteY23" fmla="*/ 1066800 h 9058270"/>
                <a:gd name="connsiteX24" fmla="*/ 2400300 w 7759700"/>
                <a:gd name="connsiteY24" fmla="*/ 1117600 h 9058270"/>
                <a:gd name="connsiteX25" fmla="*/ 2362200 w 7759700"/>
                <a:gd name="connsiteY25" fmla="*/ 1193800 h 9058270"/>
                <a:gd name="connsiteX26" fmla="*/ 2362200 w 7759700"/>
                <a:gd name="connsiteY26" fmla="*/ 1447800 h 9058270"/>
                <a:gd name="connsiteX27" fmla="*/ 2628900 w 7759700"/>
                <a:gd name="connsiteY27" fmla="*/ 1676400 h 9058270"/>
                <a:gd name="connsiteX28" fmla="*/ 3073400 w 7759700"/>
                <a:gd name="connsiteY28" fmla="*/ 1638300 h 9058270"/>
                <a:gd name="connsiteX29" fmla="*/ 2971800 w 7759700"/>
                <a:gd name="connsiteY29" fmla="*/ 1435100 h 9058270"/>
                <a:gd name="connsiteX30" fmla="*/ 2806700 w 7759700"/>
                <a:gd name="connsiteY30" fmla="*/ 1485900 h 9058270"/>
                <a:gd name="connsiteX31" fmla="*/ 2768600 w 7759700"/>
                <a:gd name="connsiteY31" fmla="*/ 1435100 h 9058270"/>
                <a:gd name="connsiteX32" fmla="*/ 2933700 w 7759700"/>
                <a:gd name="connsiteY32" fmla="*/ 1384300 h 9058270"/>
                <a:gd name="connsiteX33" fmla="*/ 2870200 w 7759700"/>
                <a:gd name="connsiteY33" fmla="*/ 1270000 h 9058270"/>
                <a:gd name="connsiteX34" fmla="*/ 2730500 w 7759700"/>
                <a:gd name="connsiteY34" fmla="*/ 1320800 h 9058270"/>
                <a:gd name="connsiteX35" fmla="*/ 2705100 w 7759700"/>
                <a:gd name="connsiteY35" fmla="*/ 1270000 h 9058270"/>
                <a:gd name="connsiteX36" fmla="*/ 2832100 w 7759700"/>
                <a:gd name="connsiteY36" fmla="*/ 1219200 h 9058270"/>
                <a:gd name="connsiteX37" fmla="*/ 2781300 w 7759700"/>
                <a:gd name="connsiteY37" fmla="*/ 1155700 h 9058270"/>
                <a:gd name="connsiteX38" fmla="*/ 2641600 w 7759700"/>
                <a:gd name="connsiteY38" fmla="*/ 1181100 h 9058270"/>
                <a:gd name="connsiteX39" fmla="*/ 2641600 w 7759700"/>
                <a:gd name="connsiteY39" fmla="*/ 1155700 h 9058270"/>
                <a:gd name="connsiteX40" fmla="*/ 2768600 w 7759700"/>
                <a:gd name="connsiteY40" fmla="*/ 1092200 h 9058270"/>
                <a:gd name="connsiteX41" fmla="*/ 2692400 w 7759700"/>
                <a:gd name="connsiteY41" fmla="*/ 1003300 h 9058270"/>
                <a:gd name="connsiteX42" fmla="*/ 2514600 w 7759700"/>
                <a:gd name="connsiteY42" fmla="*/ 1041400 h 9058270"/>
                <a:gd name="connsiteX43" fmla="*/ 2514600 w 7759700"/>
                <a:gd name="connsiteY43" fmla="*/ 1104900 h 9058270"/>
                <a:gd name="connsiteX44" fmla="*/ 2463800 w 7759700"/>
                <a:gd name="connsiteY44" fmla="*/ 1104900 h 9058270"/>
                <a:gd name="connsiteX45" fmla="*/ 2336800 w 7759700"/>
                <a:gd name="connsiteY45" fmla="*/ 1028700 h 9058270"/>
                <a:gd name="connsiteX46" fmla="*/ 2400300 w 7759700"/>
                <a:gd name="connsiteY46" fmla="*/ 952500 h 9058270"/>
                <a:gd name="connsiteX47" fmla="*/ 2463800 w 7759700"/>
                <a:gd name="connsiteY47" fmla="*/ 965200 h 9058270"/>
                <a:gd name="connsiteX48" fmla="*/ 2616200 w 7759700"/>
                <a:gd name="connsiteY48" fmla="*/ 876300 h 9058270"/>
                <a:gd name="connsiteX49" fmla="*/ 2590800 w 7759700"/>
                <a:gd name="connsiteY49" fmla="*/ 812800 h 9058270"/>
                <a:gd name="connsiteX50" fmla="*/ 2654300 w 7759700"/>
                <a:gd name="connsiteY50" fmla="*/ 787400 h 9058270"/>
                <a:gd name="connsiteX51" fmla="*/ 2692400 w 7759700"/>
                <a:gd name="connsiteY51" fmla="*/ 812800 h 9058270"/>
                <a:gd name="connsiteX52" fmla="*/ 2933700 w 7759700"/>
                <a:gd name="connsiteY52" fmla="*/ 812800 h 9058270"/>
                <a:gd name="connsiteX53" fmla="*/ 2908300 w 7759700"/>
                <a:gd name="connsiteY53" fmla="*/ 749300 h 9058270"/>
                <a:gd name="connsiteX54" fmla="*/ 2959100 w 7759700"/>
                <a:gd name="connsiteY54" fmla="*/ 660400 h 9058270"/>
                <a:gd name="connsiteX55" fmla="*/ 3048000 w 7759700"/>
                <a:gd name="connsiteY55" fmla="*/ 660400 h 9058270"/>
                <a:gd name="connsiteX56" fmla="*/ 3302000 w 7759700"/>
                <a:gd name="connsiteY56" fmla="*/ 635000 h 9058270"/>
                <a:gd name="connsiteX57" fmla="*/ 3454400 w 7759700"/>
                <a:gd name="connsiteY57" fmla="*/ 622300 h 9058270"/>
                <a:gd name="connsiteX58" fmla="*/ 3454400 w 7759700"/>
                <a:gd name="connsiteY58" fmla="*/ 622300 h 9058270"/>
                <a:gd name="connsiteX59" fmla="*/ 3454400 w 7759700"/>
                <a:gd name="connsiteY59" fmla="*/ 546100 h 9058270"/>
                <a:gd name="connsiteX60" fmla="*/ 3530600 w 7759700"/>
                <a:gd name="connsiteY60" fmla="*/ 546100 h 9058270"/>
                <a:gd name="connsiteX61" fmla="*/ 3517900 w 7759700"/>
                <a:gd name="connsiteY61" fmla="*/ 711200 h 9058270"/>
                <a:gd name="connsiteX62" fmla="*/ 3365500 w 7759700"/>
                <a:gd name="connsiteY62" fmla="*/ 723900 h 9058270"/>
                <a:gd name="connsiteX63" fmla="*/ 3187700 w 7759700"/>
                <a:gd name="connsiteY63" fmla="*/ 800100 h 9058270"/>
                <a:gd name="connsiteX64" fmla="*/ 3213100 w 7759700"/>
                <a:gd name="connsiteY64" fmla="*/ 1092200 h 9058270"/>
                <a:gd name="connsiteX65" fmla="*/ 3822700 w 7759700"/>
                <a:gd name="connsiteY65" fmla="*/ 1041400 h 9058270"/>
                <a:gd name="connsiteX66" fmla="*/ 3797300 w 7759700"/>
                <a:gd name="connsiteY66" fmla="*/ 901700 h 9058270"/>
                <a:gd name="connsiteX67" fmla="*/ 3657600 w 7759700"/>
                <a:gd name="connsiteY67" fmla="*/ 876300 h 9058270"/>
                <a:gd name="connsiteX68" fmla="*/ 3644900 w 7759700"/>
                <a:gd name="connsiteY68" fmla="*/ 838200 h 9058270"/>
                <a:gd name="connsiteX69" fmla="*/ 3797300 w 7759700"/>
                <a:gd name="connsiteY69" fmla="*/ 863600 h 9058270"/>
                <a:gd name="connsiteX70" fmla="*/ 3797300 w 7759700"/>
                <a:gd name="connsiteY70" fmla="*/ 749300 h 9058270"/>
                <a:gd name="connsiteX71" fmla="*/ 3568700 w 7759700"/>
                <a:gd name="connsiteY71" fmla="*/ 698500 h 9058270"/>
                <a:gd name="connsiteX72" fmla="*/ 3581400 w 7759700"/>
                <a:gd name="connsiteY72" fmla="*/ 609600 h 9058270"/>
                <a:gd name="connsiteX73" fmla="*/ 3759200 w 7759700"/>
                <a:gd name="connsiteY73" fmla="*/ 571500 h 9058270"/>
                <a:gd name="connsiteX74" fmla="*/ 3759200 w 7759700"/>
                <a:gd name="connsiteY74" fmla="*/ 444500 h 9058270"/>
                <a:gd name="connsiteX75" fmla="*/ 3733800 w 7759700"/>
                <a:gd name="connsiteY75" fmla="*/ 419100 h 9058270"/>
                <a:gd name="connsiteX76" fmla="*/ 3848100 w 7759700"/>
                <a:gd name="connsiteY76" fmla="*/ 355600 h 9058270"/>
                <a:gd name="connsiteX77" fmla="*/ 3860800 w 7759700"/>
                <a:gd name="connsiteY77" fmla="*/ 571500 h 9058270"/>
                <a:gd name="connsiteX78" fmla="*/ 4343400 w 7759700"/>
                <a:gd name="connsiteY78" fmla="*/ 571500 h 9058270"/>
                <a:gd name="connsiteX79" fmla="*/ 4330700 w 7759700"/>
                <a:gd name="connsiteY79" fmla="*/ 330200 h 9058270"/>
                <a:gd name="connsiteX80" fmla="*/ 4394200 w 7759700"/>
                <a:gd name="connsiteY80" fmla="*/ 330200 h 9058270"/>
                <a:gd name="connsiteX81" fmla="*/ 4419600 w 7759700"/>
                <a:gd name="connsiteY81" fmla="*/ 457200 h 9058270"/>
                <a:gd name="connsiteX82" fmla="*/ 4584700 w 7759700"/>
                <a:gd name="connsiteY82" fmla="*/ 444500 h 9058270"/>
                <a:gd name="connsiteX83" fmla="*/ 4686300 w 7759700"/>
                <a:gd name="connsiteY83" fmla="*/ 342900 h 9058270"/>
                <a:gd name="connsiteX84" fmla="*/ 4711700 w 7759700"/>
                <a:gd name="connsiteY84" fmla="*/ 647700 h 9058270"/>
                <a:gd name="connsiteX85" fmla="*/ 4864100 w 7759700"/>
                <a:gd name="connsiteY85" fmla="*/ 469900 h 9058270"/>
                <a:gd name="connsiteX86" fmla="*/ 5067300 w 7759700"/>
                <a:gd name="connsiteY86" fmla="*/ 596900 h 9058270"/>
                <a:gd name="connsiteX87" fmla="*/ 4876800 w 7759700"/>
                <a:gd name="connsiteY87" fmla="*/ 723900 h 9058270"/>
                <a:gd name="connsiteX88" fmla="*/ 5016500 w 7759700"/>
                <a:gd name="connsiteY88" fmla="*/ 889000 h 9058270"/>
                <a:gd name="connsiteX89" fmla="*/ 5156200 w 7759700"/>
                <a:gd name="connsiteY89" fmla="*/ 736600 h 9058270"/>
                <a:gd name="connsiteX90" fmla="*/ 5168900 w 7759700"/>
                <a:gd name="connsiteY90" fmla="*/ 762000 h 9058270"/>
                <a:gd name="connsiteX91" fmla="*/ 5105400 w 7759700"/>
                <a:gd name="connsiteY91" fmla="*/ 1016000 h 9058270"/>
                <a:gd name="connsiteX92" fmla="*/ 5181600 w 7759700"/>
                <a:gd name="connsiteY92" fmla="*/ 1054100 h 9058270"/>
                <a:gd name="connsiteX93" fmla="*/ 5181600 w 7759700"/>
                <a:gd name="connsiteY93" fmla="*/ 1054100 h 9058270"/>
                <a:gd name="connsiteX94" fmla="*/ 5257800 w 7759700"/>
                <a:gd name="connsiteY94" fmla="*/ 800100 h 9058270"/>
                <a:gd name="connsiteX95" fmla="*/ 5448300 w 7759700"/>
                <a:gd name="connsiteY95" fmla="*/ 825500 h 9058270"/>
                <a:gd name="connsiteX96" fmla="*/ 5549900 w 7759700"/>
                <a:gd name="connsiteY96" fmla="*/ 673100 h 9058270"/>
                <a:gd name="connsiteX97" fmla="*/ 5549900 w 7759700"/>
                <a:gd name="connsiteY97" fmla="*/ 673100 h 9058270"/>
                <a:gd name="connsiteX98" fmla="*/ 5689600 w 7759700"/>
                <a:gd name="connsiteY98" fmla="*/ 647700 h 9058270"/>
                <a:gd name="connsiteX99" fmla="*/ 5461000 w 7759700"/>
                <a:gd name="connsiteY99" fmla="*/ 965200 h 9058270"/>
                <a:gd name="connsiteX100" fmla="*/ 5194300 w 7759700"/>
                <a:gd name="connsiteY100" fmla="*/ 1054100 h 9058270"/>
                <a:gd name="connsiteX101" fmla="*/ 5219700 w 7759700"/>
                <a:gd name="connsiteY101" fmla="*/ 1130300 h 9058270"/>
                <a:gd name="connsiteX102" fmla="*/ 5549900 w 7759700"/>
                <a:gd name="connsiteY102" fmla="*/ 1041400 h 9058270"/>
                <a:gd name="connsiteX103" fmla="*/ 5740400 w 7759700"/>
                <a:gd name="connsiteY103" fmla="*/ 698500 h 9058270"/>
                <a:gd name="connsiteX104" fmla="*/ 5842000 w 7759700"/>
                <a:gd name="connsiteY104" fmla="*/ 850900 h 9058270"/>
                <a:gd name="connsiteX105" fmla="*/ 5981700 w 7759700"/>
                <a:gd name="connsiteY105" fmla="*/ 927100 h 9058270"/>
                <a:gd name="connsiteX106" fmla="*/ 6337300 w 7759700"/>
                <a:gd name="connsiteY106" fmla="*/ 787400 h 9058270"/>
                <a:gd name="connsiteX107" fmla="*/ 7099300 w 7759700"/>
                <a:gd name="connsiteY107" fmla="*/ 304800 h 9058270"/>
                <a:gd name="connsiteX108" fmla="*/ 7404100 w 7759700"/>
                <a:gd name="connsiteY108" fmla="*/ 266700 h 9058270"/>
                <a:gd name="connsiteX109" fmla="*/ 7645400 w 7759700"/>
                <a:gd name="connsiteY109" fmla="*/ 0 h 9058270"/>
                <a:gd name="connsiteX110" fmla="*/ 7759700 w 7759700"/>
                <a:gd name="connsiteY110" fmla="*/ 0 h 9058270"/>
                <a:gd name="connsiteX111" fmla="*/ 7620000 w 7759700"/>
                <a:gd name="connsiteY111" fmla="*/ 38100 h 9058270"/>
                <a:gd name="connsiteX112" fmla="*/ 7442200 w 7759700"/>
                <a:gd name="connsiteY112" fmla="*/ 266700 h 9058270"/>
                <a:gd name="connsiteX113" fmla="*/ 7061200 w 7759700"/>
                <a:gd name="connsiteY113" fmla="*/ 368300 h 9058270"/>
                <a:gd name="connsiteX114" fmla="*/ 6807200 w 7759700"/>
                <a:gd name="connsiteY114" fmla="*/ 584200 h 9058270"/>
                <a:gd name="connsiteX115" fmla="*/ 6540500 w 7759700"/>
                <a:gd name="connsiteY115" fmla="*/ 762000 h 9058270"/>
                <a:gd name="connsiteX116" fmla="*/ 6210300 w 7759700"/>
                <a:gd name="connsiteY116" fmla="*/ 965200 h 9058270"/>
                <a:gd name="connsiteX117" fmla="*/ 5778500 w 7759700"/>
                <a:gd name="connsiteY117" fmla="*/ 1155700 h 9058270"/>
                <a:gd name="connsiteX118" fmla="*/ 5829300 w 7759700"/>
                <a:gd name="connsiteY118" fmla="*/ 1244600 h 9058270"/>
                <a:gd name="connsiteX119" fmla="*/ 6096000 w 7759700"/>
                <a:gd name="connsiteY119" fmla="*/ 1117600 h 9058270"/>
                <a:gd name="connsiteX120" fmla="*/ 6083300 w 7759700"/>
                <a:gd name="connsiteY120" fmla="*/ 1168400 h 9058270"/>
                <a:gd name="connsiteX121" fmla="*/ 5905500 w 7759700"/>
                <a:gd name="connsiteY121" fmla="*/ 1282700 h 9058270"/>
                <a:gd name="connsiteX122" fmla="*/ 5905500 w 7759700"/>
                <a:gd name="connsiteY122" fmla="*/ 1371600 h 9058270"/>
                <a:gd name="connsiteX123" fmla="*/ 5892800 w 7759700"/>
                <a:gd name="connsiteY123" fmla="*/ 1473200 h 9058270"/>
                <a:gd name="connsiteX124" fmla="*/ 5753100 w 7759700"/>
                <a:gd name="connsiteY124" fmla="*/ 1498600 h 9058270"/>
                <a:gd name="connsiteX125" fmla="*/ 5816600 w 7759700"/>
                <a:gd name="connsiteY125" fmla="*/ 1320800 h 9058270"/>
                <a:gd name="connsiteX126" fmla="*/ 5702300 w 7759700"/>
                <a:gd name="connsiteY126" fmla="*/ 1219200 h 9058270"/>
                <a:gd name="connsiteX127" fmla="*/ 5448300 w 7759700"/>
                <a:gd name="connsiteY127" fmla="*/ 1295400 h 9058270"/>
                <a:gd name="connsiteX128" fmla="*/ 5422900 w 7759700"/>
                <a:gd name="connsiteY128" fmla="*/ 1397000 h 9058270"/>
                <a:gd name="connsiteX129" fmla="*/ 5651500 w 7759700"/>
                <a:gd name="connsiteY129" fmla="*/ 1460500 h 9058270"/>
                <a:gd name="connsiteX130" fmla="*/ 5562600 w 7759700"/>
                <a:gd name="connsiteY130" fmla="*/ 1524000 h 9058270"/>
                <a:gd name="connsiteX131" fmla="*/ 5283200 w 7759700"/>
                <a:gd name="connsiteY131" fmla="*/ 1460500 h 9058270"/>
                <a:gd name="connsiteX132" fmla="*/ 5168900 w 7759700"/>
                <a:gd name="connsiteY132" fmla="*/ 1574800 h 9058270"/>
                <a:gd name="connsiteX133" fmla="*/ 5270500 w 7759700"/>
                <a:gd name="connsiteY133" fmla="*/ 1778000 h 9058270"/>
                <a:gd name="connsiteX134" fmla="*/ 5511800 w 7759700"/>
                <a:gd name="connsiteY134" fmla="*/ 1790700 h 9058270"/>
                <a:gd name="connsiteX135" fmla="*/ 5689600 w 7759700"/>
                <a:gd name="connsiteY135" fmla="*/ 1574800 h 9058270"/>
                <a:gd name="connsiteX136" fmla="*/ 5600700 w 7759700"/>
                <a:gd name="connsiteY136" fmla="*/ 1549400 h 9058270"/>
                <a:gd name="connsiteX137" fmla="*/ 5664200 w 7759700"/>
                <a:gd name="connsiteY137" fmla="*/ 1473200 h 9058270"/>
                <a:gd name="connsiteX138" fmla="*/ 5753100 w 7759700"/>
                <a:gd name="connsiteY138" fmla="*/ 1549400 h 9058270"/>
                <a:gd name="connsiteX139" fmla="*/ 5892800 w 7759700"/>
                <a:gd name="connsiteY139" fmla="*/ 1524000 h 9058270"/>
                <a:gd name="connsiteX140" fmla="*/ 6096000 w 7759700"/>
                <a:gd name="connsiteY140" fmla="*/ 1498600 h 9058270"/>
                <a:gd name="connsiteX141" fmla="*/ 6324600 w 7759700"/>
                <a:gd name="connsiteY141" fmla="*/ 1257300 h 9058270"/>
                <a:gd name="connsiteX142" fmla="*/ 6515100 w 7759700"/>
                <a:gd name="connsiteY142" fmla="*/ 1130300 h 9058270"/>
                <a:gd name="connsiteX143" fmla="*/ 6692900 w 7759700"/>
                <a:gd name="connsiteY143" fmla="*/ 1104900 h 9058270"/>
                <a:gd name="connsiteX144" fmla="*/ 6502400 w 7759700"/>
                <a:gd name="connsiteY144" fmla="*/ 1181100 h 9058270"/>
                <a:gd name="connsiteX145" fmla="*/ 6438900 w 7759700"/>
                <a:gd name="connsiteY145" fmla="*/ 1308100 h 9058270"/>
                <a:gd name="connsiteX146" fmla="*/ 6286500 w 7759700"/>
                <a:gd name="connsiteY146" fmla="*/ 1409700 h 9058270"/>
                <a:gd name="connsiteX147" fmla="*/ 6108700 w 7759700"/>
                <a:gd name="connsiteY147" fmla="*/ 1587500 h 9058270"/>
                <a:gd name="connsiteX148" fmla="*/ 6096000 w 7759700"/>
                <a:gd name="connsiteY148" fmla="*/ 1676400 h 9058270"/>
                <a:gd name="connsiteX149" fmla="*/ 6235700 w 7759700"/>
                <a:gd name="connsiteY149" fmla="*/ 1651000 h 9058270"/>
                <a:gd name="connsiteX150" fmla="*/ 6362700 w 7759700"/>
                <a:gd name="connsiteY150" fmla="*/ 1714500 h 9058270"/>
                <a:gd name="connsiteX151" fmla="*/ 6464300 w 7759700"/>
                <a:gd name="connsiteY151" fmla="*/ 1905000 h 9058270"/>
                <a:gd name="connsiteX152" fmla="*/ 6477000 w 7759700"/>
                <a:gd name="connsiteY152" fmla="*/ 2133600 h 9058270"/>
                <a:gd name="connsiteX153" fmla="*/ 6388100 w 7759700"/>
                <a:gd name="connsiteY153" fmla="*/ 2260600 h 9058270"/>
                <a:gd name="connsiteX154" fmla="*/ 6362700 w 7759700"/>
                <a:gd name="connsiteY154" fmla="*/ 2019300 h 9058270"/>
                <a:gd name="connsiteX155" fmla="*/ 6299200 w 7759700"/>
                <a:gd name="connsiteY155" fmla="*/ 1828800 h 9058270"/>
                <a:gd name="connsiteX156" fmla="*/ 6146800 w 7759700"/>
                <a:gd name="connsiteY156" fmla="*/ 1790700 h 9058270"/>
                <a:gd name="connsiteX157" fmla="*/ 5981700 w 7759700"/>
                <a:gd name="connsiteY157" fmla="*/ 1803400 h 9058270"/>
                <a:gd name="connsiteX158" fmla="*/ 5905500 w 7759700"/>
                <a:gd name="connsiteY158" fmla="*/ 1765300 h 9058270"/>
                <a:gd name="connsiteX159" fmla="*/ 5575300 w 7759700"/>
                <a:gd name="connsiteY159" fmla="*/ 1905000 h 9058270"/>
                <a:gd name="connsiteX160" fmla="*/ 5626100 w 7759700"/>
                <a:gd name="connsiteY160" fmla="*/ 2044700 h 9058270"/>
                <a:gd name="connsiteX161" fmla="*/ 5664200 w 7759700"/>
                <a:gd name="connsiteY161" fmla="*/ 2032000 h 9058270"/>
                <a:gd name="connsiteX162" fmla="*/ 5842000 w 7759700"/>
                <a:gd name="connsiteY162" fmla="*/ 1943100 h 9058270"/>
                <a:gd name="connsiteX163" fmla="*/ 5867400 w 7759700"/>
                <a:gd name="connsiteY163" fmla="*/ 1968500 h 9058270"/>
                <a:gd name="connsiteX164" fmla="*/ 5753100 w 7759700"/>
                <a:gd name="connsiteY164" fmla="*/ 2070100 h 9058270"/>
                <a:gd name="connsiteX165" fmla="*/ 5803900 w 7759700"/>
                <a:gd name="connsiteY165" fmla="*/ 2146300 h 9058270"/>
                <a:gd name="connsiteX166" fmla="*/ 5969000 w 7759700"/>
                <a:gd name="connsiteY166" fmla="*/ 2133600 h 9058270"/>
                <a:gd name="connsiteX167" fmla="*/ 6007100 w 7759700"/>
                <a:gd name="connsiteY167" fmla="*/ 2222500 h 9058270"/>
                <a:gd name="connsiteX168" fmla="*/ 6197600 w 7759700"/>
                <a:gd name="connsiteY168" fmla="*/ 2184400 h 9058270"/>
                <a:gd name="connsiteX169" fmla="*/ 6159500 w 7759700"/>
                <a:gd name="connsiteY169" fmla="*/ 2336800 h 9058270"/>
                <a:gd name="connsiteX170" fmla="*/ 6096000 w 7759700"/>
                <a:gd name="connsiteY170" fmla="*/ 2374900 h 9058270"/>
                <a:gd name="connsiteX171" fmla="*/ 6070600 w 7759700"/>
                <a:gd name="connsiteY171" fmla="*/ 2298700 h 9058270"/>
                <a:gd name="connsiteX172" fmla="*/ 5600700 w 7759700"/>
                <a:gd name="connsiteY172" fmla="*/ 2247900 h 9058270"/>
                <a:gd name="connsiteX173" fmla="*/ 5715000 w 7759700"/>
                <a:gd name="connsiteY173" fmla="*/ 2413000 h 9058270"/>
                <a:gd name="connsiteX174" fmla="*/ 6337300 w 7759700"/>
                <a:gd name="connsiteY174" fmla="*/ 2413000 h 9058270"/>
                <a:gd name="connsiteX175" fmla="*/ 6985000 w 7759700"/>
                <a:gd name="connsiteY175" fmla="*/ 2667000 h 9058270"/>
                <a:gd name="connsiteX176" fmla="*/ 6413500 w 7759700"/>
                <a:gd name="connsiteY176" fmla="*/ 2514600 h 9058270"/>
                <a:gd name="connsiteX177" fmla="*/ 6248400 w 7759700"/>
                <a:gd name="connsiteY177" fmla="*/ 2527300 h 9058270"/>
                <a:gd name="connsiteX178" fmla="*/ 6375400 w 7759700"/>
                <a:gd name="connsiteY178" fmla="*/ 2616200 h 9058270"/>
                <a:gd name="connsiteX179" fmla="*/ 6350000 w 7759700"/>
                <a:gd name="connsiteY179" fmla="*/ 2717800 h 9058270"/>
                <a:gd name="connsiteX180" fmla="*/ 6032500 w 7759700"/>
                <a:gd name="connsiteY180" fmla="*/ 2552700 h 9058270"/>
                <a:gd name="connsiteX181" fmla="*/ 6070600 w 7759700"/>
                <a:gd name="connsiteY181" fmla="*/ 2794000 h 9058270"/>
                <a:gd name="connsiteX182" fmla="*/ 6273800 w 7759700"/>
                <a:gd name="connsiteY182" fmla="*/ 2844800 h 9058270"/>
                <a:gd name="connsiteX183" fmla="*/ 6540500 w 7759700"/>
                <a:gd name="connsiteY183" fmla="*/ 2844800 h 9058270"/>
                <a:gd name="connsiteX184" fmla="*/ 6629400 w 7759700"/>
                <a:gd name="connsiteY184" fmla="*/ 2857500 h 9058270"/>
                <a:gd name="connsiteX185" fmla="*/ 6591300 w 7759700"/>
                <a:gd name="connsiteY185" fmla="*/ 2933700 h 9058270"/>
                <a:gd name="connsiteX186" fmla="*/ 6426200 w 7759700"/>
                <a:gd name="connsiteY186" fmla="*/ 2984500 h 9058270"/>
                <a:gd name="connsiteX187" fmla="*/ 6489700 w 7759700"/>
                <a:gd name="connsiteY187" fmla="*/ 3111500 h 9058270"/>
                <a:gd name="connsiteX188" fmla="*/ 6451600 w 7759700"/>
                <a:gd name="connsiteY188" fmla="*/ 3238500 h 9058270"/>
                <a:gd name="connsiteX189" fmla="*/ 6540500 w 7759700"/>
                <a:gd name="connsiteY189" fmla="*/ 3302000 h 9058270"/>
                <a:gd name="connsiteX190" fmla="*/ 6464300 w 7759700"/>
                <a:gd name="connsiteY190" fmla="*/ 3327400 h 9058270"/>
                <a:gd name="connsiteX191" fmla="*/ 6362700 w 7759700"/>
                <a:gd name="connsiteY191" fmla="*/ 3289300 h 9058270"/>
                <a:gd name="connsiteX192" fmla="*/ 6324600 w 7759700"/>
                <a:gd name="connsiteY192" fmla="*/ 2984500 h 9058270"/>
                <a:gd name="connsiteX193" fmla="*/ 6070600 w 7759700"/>
                <a:gd name="connsiteY193" fmla="*/ 2908300 h 9058270"/>
                <a:gd name="connsiteX194" fmla="*/ 6146800 w 7759700"/>
                <a:gd name="connsiteY194" fmla="*/ 3251200 h 9058270"/>
                <a:gd name="connsiteX195" fmla="*/ 5969000 w 7759700"/>
                <a:gd name="connsiteY195" fmla="*/ 3263900 h 9058270"/>
                <a:gd name="connsiteX196" fmla="*/ 5892800 w 7759700"/>
                <a:gd name="connsiteY196" fmla="*/ 2781300 h 9058270"/>
                <a:gd name="connsiteX197" fmla="*/ 5689600 w 7759700"/>
                <a:gd name="connsiteY197" fmla="*/ 2679700 h 9058270"/>
                <a:gd name="connsiteX198" fmla="*/ 5791200 w 7759700"/>
                <a:gd name="connsiteY198" fmla="*/ 3441700 h 9058270"/>
                <a:gd name="connsiteX199" fmla="*/ 6070600 w 7759700"/>
                <a:gd name="connsiteY199" fmla="*/ 3429000 h 9058270"/>
                <a:gd name="connsiteX200" fmla="*/ 6388100 w 7759700"/>
                <a:gd name="connsiteY200" fmla="*/ 3479800 h 9058270"/>
                <a:gd name="connsiteX201" fmla="*/ 6324600 w 7759700"/>
                <a:gd name="connsiteY201" fmla="*/ 3606800 h 9058270"/>
                <a:gd name="connsiteX202" fmla="*/ 6159500 w 7759700"/>
                <a:gd name="connsiteY202" fmla="*/ 3581400 h 9058270"/>
                <a:gd name="connsiteX203" fmla="*/ 6007100 w 7759700"/>
                <a:gd name="connsiteY203" fmla="*/ 3886200 h 9058270"/>
                <a:gd name="connsiteX204" fmla="*/ 5829300 w 7759700"/>
                <a:gd name="connsiteY204" fmla="*/ 3822700 h 9058270"/>
                <a:gd name="connsiteX205" fmla="*/ 5905500 w 7759700"/>
                <a:gd name="connsiteY205" fmla="*/ 3657600 h 9058270"/>
                <a:gd name="connsiteX206" fmla="*/ 5791200 w 7759700"/>
                <a:gd name="connsiteY206" fmla="*/ 3568700 h 9058270"/>
                <a:gd name="connsiteX207" fmla="*/ 5600700 w 7759700"/>
                <a:gd name="connsiteY207" fmla="*/ 3898900 h 9058270"/>
                <a:gd name="connsiteX208" fmla="*/ 5727700 w 7759700"/>
                <a:gd name="connsiteY208" fmla="*/ 4000500 h 9058270"/>
                <a:gd name="connsiteX209" fmla="*/ 5994400 w 7759700"/>
                <a:gd name="connsiteY209" fmla="*/ 4165600 h 9058270"/>
                <a:gd name="connsiteX210" fmla="*/ 5943600 w 7759700"/>
                <a:gd name="connsiteY210" fmla="*/ 4241800 h 9058270"/>
                <a:gd name="connsiteX211" fmla="*/ 5829300 w 7759700"/>
                <a:gd name="connsiteY211" fmla="*/ 4203700 h 9058270"/>
                <a:gd name="connsiteX212" fmla="*/ 5676900 w 7759700"/>
                <a:gd name="connsiteY212" fmla="*/ 4305300 h 9058270"/>
                <a:gd name="connsiteX213" fmla="*/ 5613400 w 7759700"/>
                <a:gd name="connsiteY213" fmla="*/ 4267200 h 9058270"/>
                <a:gd name="connsiteX214" fmla="*/ 5664200 w 7759700"/>
                <a:gd name="connsiteY214" fmla="*/ 4114800 h 9058270"/>
                <a:gd name="connsiteX215" fmla="*/ 5537200 w 7759700"/>
                <a:gd name="connsiteY215" fmla="*/ 4000500 h 9058270"/>
                <a:gd name="connsiteX216" fmla="*/ 5461000 w 7759700"/>
                <a:gd name="connsiteY216" fmla="*/ 4178300 h 9058270"/>
                <a:gd name="connsiteX217" fmla="*/ 5613400 w 7759700"/>
                <a:gd name="connsiteY217" fmla="*/ 4356100 h 9058270"/>
                <a:gd name="connsiteX218" fmla="*/ 5448300 w 7759700"/>
                <a:gd name="connsiteY218" fmla="*/ 4483100 h 9058270"/>
                <a:gd name="connsiteX219" fmla="*/ 5346700 w 7759700"/>
                <a:gd name="connsiteY219" fmla="*/ 4406900 h 9058270"/>
                <a:gd name="connsiteX220" fmla="*/ 5410200 w 7759700"/>
                <a:gd name="connsiteY220" fmla="*/ 4305300 h 9058270"/>
                <a:gd name="connsiteX221" fmla="*/ 5295900 w 7759700"/>
                <a:gd name="connsiteY221" fmla="*/ 4013200 h 9058270"/>
                <a:gd name="connsiteX222" fmla="*/ 5080000 w 7759700"/>
                <a:gd name="connsiteY222" fmla="*/ 4305300 h 9058270"/>
                <a:gd name="connsiteX223" fmla="*/ 5410200 w 7759700"/>
                <a:gd name="connsiteY223" fmla="*/ 4559300 h 9058270"/>
                <a:gd name="connsiteX224" fmla="*/ 5334000 w 7759700"/>
                <a:gd name="connsiteY224" fmla="*/ 4610100 h 9058270"/>
                <a:gd name="connsiteX225" fmla="*/ 5194300 w 7759700"/>
                <a:gd name="connsiteY225" fmla="*/ 4495800 h 9058270"/>
                <a:gd name="connsiteX226" fmla="*/ 5143500 w 7759700"/>
                <a:gd name="connsiteY226" fmla="*/ 4660900 h 9058270"/>
                <a:gd name="connsiteX227" fmla="*/ 5156200 w 7759700"/>
                <a:gd name="connsiteY227" fmla="*/ 4800600 h 9058270"/>
                <a:gd name="connsiteX228" fmla="*/ 5232400 w 7759700"/>
                <a:gd name="connsiteY228" fmla="*/ 4914900 h 9058270"/>
                <a:gd name="connsiteX229" fmla="*/ 5219700 w 7759700"/>
                <a:gd name="connsiteY229" fmla="*/ 5105400 h 9058270"/>
                <a:gd name="connsiteX230" fmla="*/ 5092700 w 7759700"/>
                <a:gd name="connsiteY230" fmla="*/ 5016500 h 9058270"/>
                <a:gd name="connsiteX231" fmla="*/ 5029200 w 7759700"/>
                <a:gd name="connsiteY231" fmla="*/ 5054600 h 9058270"/>
                <a:gd name="connsiteX232" fmla="*/ 5130800 w 7759700"/>
                <a:gd name="connsiteY232" fmla="*/ 5194300 h 9058270"/>
                <a:gd name="connsiteX233" fmla="*/ 5041900 w 7759700"/>
                <a:gd name="connsiteY233" fmla="*/ 5232400 h 9058270"/>
                <a:gd name="connsiteX234" fmla="*/ 4914900 w 7759700"/>
                <a:gd name="connsiteY234" fmla="*/ 5041900 h 9058270"/>
                <a:gd name="connsiteX235" fmla="*/ 4826000 w 7759700"/>
                <a:gd name="connsiteY235" fmla="*/ 5295900 h 9058270"/>
                <a:gd name="connsiteX236" fmla="*/ 4953000 w 7759700"/>
                <a:gd name="connsiteY236" fmla="*/ 5410200 h 9058270"/>
                <a:gd name="connsiteX237" fmla="*/ 4813300 w 7759700"/>
                <a:gd name="connsiteY237" fmla="*/ 5651500 h 9058270"/>
                <a:gd name="connsiteX238" fmla="*/ 4673600 w 7759700"/>
                <a:gd name="connsiteY238" fmla="*/ 5626100 h 9058270"/>
                <a:gd name="connsiteX239" fmla="*/ 4775200 w 7759700"/>
                <a:gd name="connsiteY239" fmla="*/ 5461000 h 9058270"/>
                <a:gd name="connsiteX240" fmla="*/ 4686300 w 7759700"/>
                <a:gd name="connsiteY240" fmla="*/ 5308600 h 9058270"/>
                <a:gd name="connsiteX241" fmla="*/ 4470400 w 7759700"/>
                <a:gd name="connsiteY241" fmla="*/ 5613400 h 9058270"/>
                <a:gd name="connsiteX242" fmla="*/ 4610100 w 7759700"/>
                <a:gd name="connsiteY242" fmla="*/ 5727700 h 9058270"/>
                <a:gd name="connsiteX243" fmla="*/ 4521200 w 7759700"/>
                <a:gd name="connsiteY243" fmla="*/ 5930900 h 9058270"/>
                <a:gd name="connsiteX244" fmla="*/ 4419600 w 7759700"/>
                <a:gd name="connsiteY244" fmla="*/ 5854700 h 9058270"/>
                <a:gd name="connsiteX245" fmla="*/ 4343400 w 7759700"/>
                <a:gd name="connsiteY245" fmla="*/ 5943600 h 9058270"/>
                <a:gd name="connsiteX246" fmla="*/ 4381500 w 7759700"/>
                <a:gd name="connsiteY246" fmla="*/ 5981700 h 9058270"/>
                <a:gd name="connsiteX247" fmla="*/ 4419600 w 7759700"/>
                <a:gd name="connsiteY247" fmla="*/ 5969000 h 9058270"/>
                <a:gd name="connsiteX248" fmla="*/ 4445000 w 7759700"/>
                <a:gd name="connsiteY248" fmla="*/ 6019800 h 9058270"/>
                <a:gd name="connsiteX249" fmla="*/ 4381500 w 7759700"/>
                <a:gd name="connsiteY249" fmla="*/ 6096000 h 9058270"/>
                <a:gd name="connsiteX250" fmla="*/ 4330700 w 7759700"/>
                <a:gd name="connsiteY250" fmla="*/ 6083300 h 9058270"/>
                <a:gd name="connsiteX251" fmla="*/ 4368800 w 7759700"/>
                <a:gd name="connsiteY251" fmla="*/ 6032500 h 9058270"/>
                <a:gd name="connsiteX252" fmla="*/ 4318000 w 7759700"/>
                <a:gd name="connsiteY252" fmla="*/ 5994400 h 9058270"/>
                <a:gd name="connsiteX253" fmla="*/ 4216400 w 7759700"/>
                <a:gd name="connsiteY253" fmla="*/ 6096000 h 9058270"/>
                <a:gd name="connsiteX254" fmla="*/ 4318000 w 7759700"/>
                <a:gd name="connsiteY254" fmla="*/ 6159500 h 9058270"/>
                <a:gd name="connsiteX255" fmla="*/ 4140200 w 7759700"/>
                <a:gd name="connsiteY255" fmla="*/ 6235700 h 9058270"/>
                <a:gd name="connsiteX256" fmla="*/ 4038600 w 7759700"/>
                <a:gd name="connsiteY256" fmla="*/ 6235700 h 9058270"/>
                <a:gd name="connsiteX257" fmla="*/ 3949700 w 7759700"/>
                <a:gd name="connsiteY257" fmla="*/ 6299200 h 9058270"/>
                <a:gd name="connsiteX258" fmla="*/ 3289300 w 7759700"/>
                <a:gd name="connsiteY258" fmla="*/ 5715000 h 9058270"/>
                <a:gd name="connsiteX259" fmla="*/ 3213100 w 7759700"/>
                <a:gd name="connsiteY259" fmla="*/ 5715000 h 9058270"/>
                <a:gd name="connsiteX260" fmla="*/ 2895600 w 7759700"/>
                <a:gd name="connsiteY260" fmla="*/ 5969000 h 9058270"/>
                <a:gd name="connsiteX261" fmla="*/ 2870200 w 7759700"/>
                <a:gd name="connsiteY261" fmla="*/ 5930900 h 9058270"/>
                <a:gd name="connsiteX262" fmla="*/ 3213100 w 7759700"/>
                <a:gd name="connsiteY262" fmla="*/ 5664200 h 9058270"/>
                <a:gd name="connsiteX263" fmla="*/ 3048000 w 7759700"/>
                <a:gd name="connsiteY263" fmla="*/ 5511800 h 9058270"/>
                <a:gd name="connsiteX264" fmla="*/ 2400300 w 7759700"/>
                <a:gd name="connsiteY264" fmla="*/ 6019800 h 9058270"/>
                <a:gd name="connsiteX265" fmla="*/ 2489200 w 7759700"/>
                <a:gd name="connsiteY265" fmla="*/ 6096000 h 9058270"/>
                <a:gd name="connsiteX266" fmla="*/ 2692400 w 7759700"/>
                <a:gd name="connsiteY266" fmla="*/ 5943600 h 9058270"/>
                <a:gd name="connsiteX267" fmla="*/ 2743200 w 7759700"/>
                <a:gd name="connsiteY267" fmla="*/ 6007100 h 9058270"/>
                <a:gd name="connsiteX268" fmla="*/ 2832100 w 7759700"/>
                <a:gd name="connsiteY268" fmla="*/ 5969000 h 9058270"/>
                <a:gd name="connsiteX269" fmla="*/ 2857500 w 7759700"/>
                <a:gd name="connsiteY269" fmla="*/ 6007100 h 9058270"/>
                <a:gd name="connsiteX270" fmla="*/ 2679700 w 7759700"/>
                <a:gd name="connsiteY270" fmla="*/ 6146800 h 9058270"/>
                <a:gd name="connsiteX271" fmla="*/ 2819400 w 7759700"/>
                <a:gd name="connsiteY271" fmla="*/ 6311900 h 9058270"/>
                <a:gd name="connsiteX272" fmla="*/ 3397250 w 7759700"/>
                <a:gd name="connsiteY272" fmla="*/ 5848350 h 9058270"/>
                <a:gd name="connsiteX273" fmla="*/ 3956050 w 7759700"/>
                <a:gd name="connsiteY273" fmla="*/ 6330950 h 9058270"/>
                <a:gd name="connsiteX274" fmla="*/ 3905250 w 7759700"/>
                <a:gd name="connsiteY274" fmla="*/ 6445250 h 9058270"/>
                <a:gd name="connsiteX275" fmla="*/ 3387725 w 7759700"/>
                <a:gd name="connsiteY275" fmla="*/ 6985000 h 9058270"/>
                <a:gd name="connsiteX276" fmla="*/ 3298825 w 7759700"/>
                <a:gd name="connsiteY276" fmla="*/ 6978649 h 9058270"/>
                <a:gd name="connsiteX277" fmla="*/ 3130550 w 7759700"/>
                <a:gd name="connsiteY277" fmla="*/ 7127874 h 9058270"/>
                <a:gd name="connsiteX278" fmla="*/ 2921000 w 7759700"/>
                <a:gd name="connsiteY278" fmla="*/ 7372349 h 9058270"/>
                <a:gd name="connsiteX279" fmla="*/ 2682875 w 7759700"/>
                <a:gd name="connsiteY279" fmla="*/ 7670799 h 9058270"/>
                <a:gd name="connsiteX280" fmla="*/ 2428875 w 7759700"/>
                <a:gd name="connsiteY280" fmla="*/ 7740648 h 9058270"/>
                <a:gd name="connsiteX281" fmla="*/ 2225675 w 7759700"/>
                <a:gd name="connsiteY281" fmla="*/ 7845423 h 9058270"/>
                <a:gd name="connsiteX282" fmla="*/ 1930400 w 7759700"/>
                <a:gd name="connsiteY282" fmla="*/ 7848597 h 9058270"/>
                <a:gd name="connsiteX283" fmla="*/ 1590675 w 7759700"/>
                <a:gd name="connsiteY283" fmla="*/ 7950196 h 9058270"/>
                <a:gd name="connsiteX284" fmla="*/ 1393825 w 7759700"/>
                <a:gd name="connsiteY284" fmla="*/ 8210546 h 9058270"/>
                <a:gd name="connsiteX285" fmla="*/ 1196975 w 7759700"/>
                <a:gd name="connsiteY285" fmla="*/ 8166095 h 9058270"/>
                <a:gd name="connsiteX286" fmla="*/ 1216025 w 7759700"/>
                <a:gd name="connsiteY286" fmla="*/ 8124820 h 9058270"/>
                <a:gd name="connsiteX287" fmla="*/ 1193800 w 7759700"/>
                <a:gd name="connsiteY287" fmla="*/ 8058145 h 9058270"/>
                <a:gd name="connsiteX288" fmla="*/ 987425 w 7759700"/>
                <a:gd name="connsiteY288" fmla="*/ 8134345 h 9058270"/>
                <a:gd name="connsiteX289" fmla="*/ 733425 w 7759700"/>
                <a:gd name="connsiteY289" fmla="*/ 8188320 h 9058270"/>
                <a:gd name="connsiteX290" fmla="*/ 463550 w 7759700"/>
                <a:gd name="connsiteY290" fmla="*/ 8426445 h 9058270"/>
                <a:gd name="connsiteX291" fmla="*/ 361950 w 7759700"/>
                <a:gd name="connsiteY291" fmla="*/ 8423270 h 9058270"/>
                <a:gd name="connsiteX292" fmla="*/ 263525 w 7759700"/>
                <a:gd name="connsiteY292" fmla="*/ 8489945 h 9058270"/>
                <a:gd name="connsiteX293" fmla="*/ 184150 w 7759700"/>
                <a:gd name="connsiteY293" fmla="*/ 8775695 h 9058270"/>
                <a:gd name="connsiteX294" fmla="*/ 247650 w 7759700"/>
                <a:gd name="connsiteY294" fmla="*/ 9058269 h 9058270"/>
                <a:gd name="connsiteX0" fmla="*/ 0 w 7759700"/>
                <a:gd name="connsiteY0" fmla="*/ 2133600 h 9081117"/>
                <a:gd name="connsiteX1" fmla="*/ 279400 w 7759700"/>
                <a:gd name="connsiteY1" fmla="*/ 2070100 h 9081117"/>
                <a:gd name="connsiteX2" fmla="*/ 317500 w 7759700"/>
                <a:gd name="connsiteY2" fmla="*/ 2032000 h 9081117"/>
                <a:gd name="connsiteX3" fmla="*/ 711200 w 7759700"/>
                <a:gd name="connsiteY3" fmla="*/ 1943100 h 9081117"/>
                <a:gd name="connsiteX4" fmla="*/ 850900 w 7759700"/>
                <a:gd name="connsiteY4" fmla="*/ 1828800 h 9081117"/>
                <a:gd name="connsiteX5" fmla="*/ 1257300 w 7759700"/>
                <a:gd name="connsiteY5" fmla="*/ 1854200 h 9081117"/>
                <a:gd name="connsiteX6" fmla="*/ 1511300 w 7759700"/>
                <a:gd name="connsiteY6" fmla="*/ 1714500 h 9081117"/>
                <a:gd name="connsiteX7" fmla="*/ 1511300 w 7759700"/>
                <a:gd name="connsiteY7" fmla="*/ 1714500 h 9081117"/>
                <a:gd name="connsiteX8" fmla="*/ 1676400 w 7759700"/>
                <a:gd name="connsiteY8" fmla="*/ 1701800 h 9081117"/>
                <a:gd name="connsiteX9" fmla="*/ 2006600 w 7759700"/>
                <a:gd name="connsiteY9" fmla="*/ 1651000 h 9081117"/>
                <a:gd name="connsiteX10" fmla="*/ 2095500 w 7759700"/>
                <a:gd name="connsiteY10" fmla="*/ 1612900 h 9081117"/>
                <a:gd name="connsiteX11" fmla="*/ 2095500 w 7759700"/>
                <a:gd name="connsiteY11" fmla="*/ 1562100 h 9081117"/>
                <a:gd name="connsiteX12" fmla="*/ 2057400 w 7759700"/>
                <a:gd name="connsiteY12" fmla="*/ 1562100 h 9081117"/>
                <a:gd name="connsiteX13" fmla="*/ 1993900 w 7759700"/>
                <a:gd name="connsiteY13" fmla="*/ 1435100 h 9081117"/>
                <a:gd name="connsiteX14" fmla="*/ 2133600 w 7759700"/>
                <a:gd name="connsiteY14" fmla="*/ 1333500 h 9081117"/>
                <a:gd name="connsiteX15" fmla="*/ 2070100 w 7759700"/>
                <a:gd name="connsiteY15" fmla="*/ 1320800 h 9081117"/>
                <a:gd name="connsiteX16" fmla="*/ 1981200 w 7759700"/>
                <a:gd name="connsiteY16" fmla="*/ 1320800 h 9081117"/>
                <a:gd name="connsiteX17" fmla="*/ 1968500 w 7759700"/>
                <a:gd name="connsiteY17" fmla="*/ 1244600 h 9081117"/>
                <a:gd name="connsiteX18" fmla="*/ 2120900 w 7759700"/>
                <a:gd name="connsiteY18" fmla="*/ 1244600 h 9081117"/>
                <a:gd name="connsiteX19" fmla="*/ 2171700 w 7759700"/>
                <a:gd name="connsiteY19" fmla="*/ 1219200 h 9081117"/>
                <a:gd name="connsiteX20" fmla="*/ 2108200 w 7759700"/>
                <a:gd name="connsiteY20" fmla="*/ 1130300 h 9081117"/>
                <a:gd name="connsiteX21" fmla="*/ 2120900 w 7759700"/>
                <a:gd name="connsiteY21" fmla="*/ 1066800 h 9081117"/>
                <a:gd name="connsiteX22" fmla="*/ 2222500 w 7759700"/>
                <a:gd name="connsiteY22" fmla="*/ 1016000 h 9081117"/>
                <a:gd name="connsiteX23" fmla="*/ 2362200 w 7759700"/>
                <a:gd name="connsiteY23" fmla="*/ 1066800 h 9081117"/>
                <a:gd name="connsiteX24" fmla="*/ 2400300 w 7759700"/>
                <a:gd name="connsiteY24" fmla="*/ 1117600 h 9081117"/>
                <a:gd name="connsiteX25" fmla="*/ 2362200 w 7759700"/>
                <a:gd name="connsiteY25" fmla="*/ 1193800 h 9081117"/>
                <a:gd name="connsiteX26" fmla="*/ 2362200 w 7759700"/>
                <a:gd name="connsiteY26" fmla="*/ 1447800 h 9081117"/>
                <a:gd name="connsiteX27" fmla="*/ 2628900 w 7759700"/>
                <a:gd name="connsiteY27" fmla="*/ 1676400 h 9081117"/>
                <a:gd name="connsiteX28" fmla="*/ 3073400 w 7759700"/>
                <a:gd name="connsiteY28" fmla="*/ 1638300 h 9081117"/>
                <a:gd name="connsiteX29" fmla="*/ 2971800 w 7759700"/>
                <a:gd name="connsiteY29" fmla="*/ 1435100 h 9081117"/>
                <a:gd name="connsiteX30" fmla="*/ 2806700 w 7759700"/>
                <a:gd name="connsiteY30" fmla="*/ 1485900 h 9081117"/>
                <a:gd name="connsiteX31" fmla="*/ 2768600 w 7759700"/>
                <a:gd name="connsiteY31" fmla="*/ 1435100 h 9081117"/>
                <a:gd name="connsiteX32" fmla="*/ 2933700 w 7759700"/>
                <a:gd name="connsiteY32" fmla="*/ 1384300 h 9081117"/>
                <a:gd name="connsiteX33" fmla="*/ 2870200 w 7759700"/>
                <a:gd name="connsiteY33" fmla="*/ 1270000 h 9081117"/>
                <a:gd name="connsiteX34" fmla="*/ 2730500 w 7759700"/>
                <a:gd name="connsiteY34" fmla="*/ 1320800 h 9081117"/>
                <a:gd name="connsiteX35" fmla="*/ 2705100 w 7759700"/>
                <a:gd name="connsiteY35" fmla="*/ 1270000 h 9081117"/>
                <a:gd name="connsiteX36" fmla="*/ 2832100 w 7759700"/>
                <a:gd name="connsiteY36" fmla="*/ 1219200 h 9081117"/>
                <a:gd name="connsiteX37" fmla="*/ 2781300 w 7759700"/>
                <a:gd name="connsiteY37" fmla="*/ 1155700 h 9081117"/>
                <a:gd name="connsiteX38" fmla="*/ 2641600 w 7759700"/>
                <a:gd name="connsiteY38" fmla="*/ 1181100 h 9081117"/>
                <a:gd name="connsiteX39" fmla="*/ 2641600 w 7759700"/>
                <a:gd name="connsiteY39" fmla="*/ 1155700 h 9081117"/>
                <a:gd name="connsiteX40" fmla="*/ 2768600 w 7759700"/>
                <a:gd name="connsiteY40" fmla="*/ 1092200 h 9081117"/>
                <a:gd name="connsiteX41" fmla="*/ 2692400 w 7759700"/>
                <a:gd name="connsiteY41" fmla="*/ 1003300 h 9081117"/>
                <a:gd name="connsiteX42" fmla="*/ 2514600 w 7759700"/>
                <a:gd name="connsiteY42" fmla="*/ 1041400 h 9081117"/>
                <a:gd name="connsiteX43" fmla="*/ 2514600 w 7759700"/>
                <a:gd name="connsiteY43" fmla="*/ 1104900 h 9081117"/>
                <a:gd name="connsiteX44" fmla="*/ 2463800 w 7759700"/>
                <a:gd name="connsiteY44" fmla="*/ 1104900 h 9081117"/>
                <a:gd name="connsiteX45" fmla="*/ 2336800 w 7759700"/>
                <a:gd name="connsiteY45" fmla="*/ 1028700 h 9081117"/>
                <a:gd name="connsiteX46" fmla="*/ 2400300 w 7759700"/>
                <a:gd name="connsiteY46" fmla="*/ 952500 h 9081117"/>
                <a:gd name="connsiteX47" fmla="*/ 2463800 w 7759700"/>
                <a:gd name="connsiteY47" fmla="*/ 965200 h 9081117"/>
                <a:gd name="connsiteX48" fmla="*/ 2616200 w 7759700"/>
                <a:gd name="connsiteY48" fmla="*/ 876300 h 9081117"/>
                <a:gd name="connsiteX49" fmla="*/ 2590800 w 7759700"/>
                <a:gd name="connsiteY49" fmla="*/ 812800 h 9081117"/>
                <a:gd name="connsiteX50" fmla="*/ 2654300 w 7759700"/>
                <a:gd name="connsiteY50" fmla="*/ 787400 h 9081117"/>
                <a:gd name="connsiteX51" fmla="*/ 2692400 w 7759700"/>
                <a:gd name="connsiteY51" fmla="*/ 812800 h 9081117"/>
                <a:gd name="connsiteX52" fmla="*/ 2933700 w 7759700"/>
                <a:gd name="connsiteY52" fmla="*/ 812800 h 9081117"/>
                <a:gd name="connsiteX53" fmla="*/ 2908300 w 7759700"/>
                <a:gd name="connsiteY53" fmla="*/ 749300 h 9081117"/>
                <a:gd name="connsiteX54" fmla="*/ 2959100 w 7759700"/>
                <a:gd name="connsiteY54" fmla="*/ 660400 h 9081117"/>
                <a:gd name="connsiteX55" fmla="*/ 3048000 w 7759700"/>
                <a:gd name="connsiteY55" fmla="*/ 660400 h 9081117"/>
                <a:gd name="connsiteX56" fmla="*/ 3302000 w 7759700"/>
                <a:gd name="connsiteY56" fmla="*/ 635000 h 9081117"/>
                <a:gd name="connsiteX57" fmla="*/ 3454400 w 7759700"/>
                <a:gd name="connsiteY57" fmla="*/ 622300 h 9081117"/>
                <a:gd name="connsiteX58" fmla="*/ 3454400 w 7759700"/>
                <a:gd name="connsiteY58" fmla="*/ 622300 h 9081117"/>
                <a:gd name="connsiteX59" fmla="*/ 3454400 w 7759700"/>
                <a:gd name="connsiteY59" fmla="*/ 546100 h 9081117"/>
                <a:gd name="connsiteX60" fmla="*/ 3530600 w 7759700"/>
                <a:gd name="connsiteY60" fmla="*/ 546100 h 9081117"/>
                <a:gd name="connsiteX61" fmla="*/ 3517900 w 7759700"/>
                <a:gd name="connsiteY61" fmla="*/ 711200 h 9081117"/>
                <a:gd name="connsiteX62" fmla="*/ 3365500 w 7759700"/>
                <a:gd name="connsiteY62" fmla="*/ 723900 h 9081117"/>
                <a:gd name="connsiteX63" fmla="*/ 3187700 w 7759700"/>
                <a:gd name="connsiteY63" fmla="*/ 800100 h 9081117"/>
                <a:gd name="connsiteX64" fmla="*/ 3213100 w 7759700"/>
                <a:gd name="connsiteY64" fmla="*/ 1092200 h 9081117"/>
                <a:gd name="connsiteX65" fmla="*/ 3822700 w 7759700"/>
                <a:gd name="connsiteY65" fmla="*/ 1041400 h 9081117"/>
                <a:gd name="connsiteX66" fmla="*/ 3797300 w 7759700"/>
                <a:gd name="connsiteY66" fmla="*/ 901700 h 9081117"/>
                <a:gd name="connsiteX67" fmla="*/ 3657600 w 7759700"/>
                <a:gd name="connsiteY67" fmla="*/ 876300 h 9081117"/>
                <a:gd name="connsiteX68" fmla="*/ 3644900 w 7759700"/>
                <a:gd name="connsiteY68" fmla="*/ 838200 h 9081117"/>
                <a:gd name="connsiteX69" fmla="*/ 3797300 w 7759700"/>
                <a:gd name="connsiteY69" fmla="*/ 863600 h 9081117"/>
                <a:gd name="connsiteX70" fmla="*/ 3797300 w 7759700"/>
                <a:gd name="connsiteY70" fmla="*/ 749300 h 9081117"/>
                <a:gd name="connsiteX71" fmla="*/ 3568700 w 7759700"/>
                <a:gd name="connsiteY71" fmla="*/ 698500 h 9081117"/>
                <a:gd name="connsiteX72" fmla="*/ 3581400 w 7759700"/>
                <a:gd name="connsiteY72" fmla="*/ 609600 h 9081117"/>
                <a:gd name="connsiteX73" fmla="*/ 3759200 w 7759700"/>
                <a:gd name="connsiteY73" fmla="*/ 571500 h 9081117"/>
                <a:gd name="connsiteX74" fmla="*/ 3759200 w 7759700"/>
                <a:gd name="connsiteY74" fmla="*/ 444500 h 9081117"/>
                <a:gd name="connsiteX75" fmla="*/ 3733800 w 7759700"/>
                <a:gd name="connsiteY75" fmla="*/ 419100 h 9081117"/>
                <a:gd name="connsiteX76" fmla="*/ 3848100 w 7759700"/>
                <a:gd name="connsiteY76" fmla="*/ 355600 h 9081117"/>
                <a:gd name="connsiteX77" fmla="*/ 3860800 w 7759700"/>
                <a:gd name="connsiteY77" fmla="*/ 571500 h 9081117"/>
                <a:gd name="connsiteX78" fmla="*/ 4343400 w 7759700"/>
                <a:gd name="connsiteY78" fmla="*/ 571500 h 9081117"/>
                <a:gd name="connsiteX79" fmla="*/ 4330700 w 7759700"/>
                <a:gd name="connsiteY79" fmla="*/ 330200 h 9081117"/>
                <a:gd name="connsiteX80" fmla="*/ 4394200 w 7759700"/>
                <a:gd name="connsiteY80" fmla="*/ 330200 h 9081117"/>
                <a:gd name="connsiteX81" fmla="*/ 4419600 w 7759700"/>
                <a:gd name="connsiteY81" fmla="*/ 457200 h 9081117"/>
                <a:gd name="connsiteX82" fmla="*/ 4584700 w 7759700"/>
                <a:gd name="connsiteY82" fmla="*/ 444500 h 9081117"/>
                <a:gd name="connsiteX83" fmla="*/ 4686300 w 7759700"/>
                <a:gd name="connsiteY83" fmla="*/ 342900 h 9081117"/>
                <a:gd name="connsiteX84" fmla="*/ 4711700 w 7759700"/>
                <a:gd name="connsiteY84" fmla="*/ 647700 h 9081117"/>
                <a:gd name="connsiteX85" fmla="*/ 4864100 w 7759700"/>
                <a:gd name="connsiteY85" fmla="*/ 469900 h 9081117"/>
                <a:gd name="connsiteX86" fmla="*/ 5067300 w 7759700"/>
                <a:gd name="connsiteY86" fmla="*/ 596900 h 9081117"/>
                <a:gd name="connsiteX87" fmla="*/ 4876800 w 7759700"/>
                <a:gd name="connsiteY87" fmla="*/ 723900 h 9081117"/>
                <a:gd name="connsiteX88" fmla="*/ 5016500 w 7759700"/>
                <a:gd name="connsiteY88" fmla="*/ 889000 h 9081117"/>
                <a:gd name="connsiteX89" fmla="*/ 5156200 w 7759700"/>
                <a:gd name="connsiteY89" fmla="*/ 736600 h 9081117"/>
                <a:gd name="connsiteX90" fmla="*/ 5168900 w 7759700"/>
                <a:gd name="connsiteY90" fmla="*/ 762000 h 9081117"/>
                <a:gd name="connsiteX91" fmla="*/ 5105400 w 7759700"/>
                <a:gd name="connsiteY91" fmla="*/ 1016000 h 9081117"/>
                <a:gd name="connsiteX92" fmla="*/ 5181600 w 7759700"/>
                <a:gd name="connsiteY92" fmla="*/ 1054100 h 9081117"/>
                <a:gd name="connsiteX93" fmla="*/ 5181600 w 7759700"/>
                <a:gd name="connsiteY93" fmla="*/ 1054100 h 9081117"/>
                <a:gd name="connsiteX94" fmla="*/ 5257800 w 7759700"/>
                <a:gd name="connsiteY94" fmla="*/ 800100 h 9081117"/>
                <a:gd name="connsiteX95" fmla="*/ 5448300 w 7759700"/>
                <a:gd name="connsiteY95" fmla="*/ 825500 h 9081117"/>
                <a:gd name="connsiteX96" fmla="*/ 5549900 w 7759700"/>
                <a:gd name="connsiteY96" fmla="*/ 673100 h 9081117"/>
                <a:gd name="connsiteX97" fmla="*/ 5549900 w 7759700"/>
                <a:gd name="connsiteY97" fmla="*/ 673100 h 9081117"/>
                <a:gd name="connsiteX98" fmla="*/ 5689600 w 7759700"/>
                <a:gd name="connsiteY98" fmla="*/ 647700 h 9081117"/>
                <a:gd name="connsiteX99" fmla="*/ 5461000 w 7759700"/>
                <a:gd name="connsiteY99" fmla="*/ 965200 h 9081117"/>
                <a:gd name="connsiteX100" fmla="*/ 5194300 w 7759700"/>
                <a:gd name="connsiteY100" fmla="*/ 1054100 h 9081117"/>
                <a:gd name="connsiteX101" fmla="*/ 5219700 w 7759700"/>
                <a:gd name="connsiteY101" fmla="*/ 1130300 h 9081117"/>
                <a:gd name="connsiteX102" fmla="*/ 5549900 w 7759700"/>
                <a:gd name="connsiteY102" fmla="*/ 1041400 h 9081117"/>
                <a:gd name="connsiteX103" fmla="*/ 5740400 w 7759700"/>
                <a:gd name="connsiteY103" fmla="*/ 698500 h 9081117"/>
                <a:gd name="connsiteX104" fmla="*/ 5842000 w 7759700"/>
                <a:gd name="connsiteY104" fmla="*/ 850900 h 9081117"/>
                <a:gd name="connsiteX105" fmla="*/ 5981700 w 7759700"/>
                <a:gd name="connsiteY105" fmla="*/ 927100 h 9081117"/>
                <a:gd name="connsiteX106" fmla="*/ 6337300 w 7759700"/>
                <a:gd name="connsiteY106" fmla="*/ 787400 h 9081117"/>
                <a:gd name="connsiteX107" fmla="*/ 7099300 w 7759700"/>
                <a:gd name="connsiteY107" fmla="*/ 304800 h 9081117"/>
                <a:gd name="connsiteX108" fmla="*/ 7404100 w 7759700"/>
                <a:gd name="connsiteY108" fmla="*/ 266700 h 9081117"/>
                <a:gd name="connsiteX109" fmla="*/ 7645400 w 7759700"/>
                <a:gd name="connsiteY109" fmla="*/ 0 h 9081117"/>
                <a:gd name="connsiteX110" fmla="*/ 7759700 w 7759700"/>
                <a:gd name="connsiteY110" fmla="*/ 0 h 9081117"/>
                <a:gd name="connsiteX111" fmla="*/ 7620000 w 7759700"/>
                <a:gd name="connsiteY111" fmla="*/ 38100 h 9081117"/>
                <a:gd name="connsiteX112" fmla="*/ 7442200 w 7759700"/>
                <a:gd name="connsiteY112" fmla="*/ 266700 h 9081117"/>
                <a:gd name="connsiteX113" fmla="*/ 7061200 w 7759700"/>
                <a:gd name="connsiteY113" fmla="*/ 368300 h 9081117"/>
                <a:gd name="connsiteX114" fmla="*/ 6807200 w 7759700"/>
                <a:gd name="connsiteY114" fmla="*/ 584200 h 9081117"/>
                <a:gd name="connsiteX115" fmla="*/ 6540500 w 7759700"/>
                <a:gd name="connsiteY115" fmla="*/ 762000 h 9081117"/>
                <a:gd name="connsiteX116" fmla="*/ 6210300 w 7759700"/>
                <a:gd name="connsiteY116" fmla="*/ 965200 h 9081117"/>
                <a:gd name="connsiteX117" fmla="*/ 5778500 w 7759700"/>
                <a:gd name="connsiteY117" fmla="*/ 1155700 h 9081117"/>
                <a:gd name="connsiteX118" fmla="*/ 5829300 w 7759700"/>
                <a:gd name="connsiteY118" fmla="*/ 1244600 h 9081117"/>
                <a:gd name="connsiteX119" fmla="*/ 6096000 w 7759700"/>
                <a:gd name="connsiteY119" fmla="*/ 1117600 h 9081117"/>
                <a:gd name="connsiteX120" fmla="*/ 6083300 w 7759700"/>
                <a:gd name="connsiteY120" fmla="*/ 1168400 h 9081117"/>
                <a:gd name="connsiteX121" fmla="*/ 5905500 w 7759700"/>
                <a:gd name="connsiteY121" fmla="*/ 1282700 h 9081117"/>
                <a:gd name="connsiteX122" fmla="*/ 5905500 w 7759700"/>
                <a:gd name="connsiteY122" fmla="*/ 1371600 h 9081117"/>
                <a:gd name="connsiteX123" fmla="*/ 5892800 w 7759700"/>
                <a:gd name="connsiteY123" fmla="*/ 1473200 h 9081117"/>
                <a:gd name="connsiteX124" fmla="*/ 5753100 w 7759700"/>
                <a:gd name="connsiteY124" fmla="*/ 1498600 h 9081117"/>
                <a:gd name="connsiteX125" fmla="*/ 5816600 w 7759700"/>
                <a:gd name="connsiteY125" fmla="*/ 1320800 h 9081117"/>
                <a:gd name="connsiteX126" fmla="*/ 5702300 w 7759700"/>
                <a:gd name="connsiteY126" fmla="*/ 1219200 h 9081117"/>
                <a:gd name="connsiteX127" fmla="*/ 5448300 w 7759700"/>
                <a:gd name="connsiteY127" fmla="*/ 1295400 h 9081117"/>
                <a:gd name="connsiteX128" fmla="*/ 5422900 w 7759700"/>
                <a:gd name="connsiteY128" fmla="*/ 1397000 h 9081117"/>
                <a:gd name="connsiteX129" fmla="*/ 5651500 w 7759700"/>
                <a:gd name="connsiteY129" fmla="*/ 1460500 h 9081117"/>
                <a:gd name="connsiteX130" fmla="*/ 5562600 w 7759700"/>
                <a:gd name="connsiteY130" fmla="*/ 1524000 h 9081117"/>
                <a:gd name="connsiteX131" fmla="*/ 5283200 w 7759700"/>
                <a:gd name="connsiteY131" fmla="*/ 1460500 h 9081117"/>
                <a:gd name="connsiteX132" fmla="*/ 5168900 w 7759700"/>
                <a:gd name="connsiteY132" fmla="*/ 1574800 h 9081117"/>
                <a:gd name="connsiteX133" fmla="*/ 5270500 w 7759700"/>
                <a:gd name="connsiteY133" fmla="*/ 1778000 h 9081117"/>
                <a:gd name="connsiteX134" fmla="*/ 5511800 w 7759700"/>
                <a:gd name="connsiteY134" fmla="*/ 1790700 h 9081117"/>
                <a:gd name="connsiteX135" fmla="*/ 5689600 w 7759700"/>
                <a:gd name="connsiteY135" fmla="*/ 1574800 h 9081117"/>
                <a:gd name="connsiteX136" fmla="*/ 5600700 w 7759700"/>
                <a:gd name="connsiteY136" fmla="*/ 1549400 h 9081117"/>
                <a:gd name="connsiteX137" fmla="*/ 5664200 w 7759700"/>
                <a:gd name="connsiteY137" fmla="*/ 1473200 h 9081117"/>
                <a:gd name="connsiteX138" fmla="*/ 5753100 w 7759700"/>
                <a:gd name="connsiteY138" fmla="*/ 1549400 h 9081117"/>
                <a:gd name="connsiteX139" fmla="*/ 5892800 w 7759700"/>
                <a:gd name="connsiteY139" fmla="*/ 1524000 h 9081117"/>
                <a:gd name="connsiteX140" fmla="*/ 6096000 w 7759700"/>
                <a:gd name="connsiteY140" fmla="*/ 1498600 h 9081117"/>
                <a:gd name="connsiteX141" fmla="*/ 6324600 w 7759700"/>
                <a:gd name="connsiteY141" fmla="*/ 1257300 h 9081117"/>
                <a:gd name="connsiteX142" fmla="*/ 6515100 w 7759700"/>
                <a:gd name="connsiteY142" fmla="*/ 1130300 h 9081117"/>
                <a:gd name="connsiteX143" fmla="*/ 6692900 w 7759700"/>
                <a:gd name="connsiteY143" fmla="*/ 1104900 h 9081117"/>
                <a:gd name="connsiteX144" fmla="*/ 6502400 w 7759700"/>
                <a:gd name="connsiteY144" fmla="*/ 1181100 h 9081117"/>
                <a:gd name="connsiteX145" fmla="*/ 6438900 w 7759700"/>
                <a:gd name="connsiteY145" fmla="*/ 1308100 h 9081117"/>
                <a:gd name="connsiteX146" fmla="*/ 6286500 w 7759700"/>
                <a:gd name="connsiteY146" fmla="*/ 1409700 h 9081117"/>
                <a:gd name="connsiteX147" fmla="*/ 6108700 w 7759700"/>
                <a:gd name="connsiteY147" fmla="*/ 1587500 h 9081117"/>
                <a:gd name="connsiteX148" fmla="*/ 6096000 w 7759700"/>
                <a:gd name="connsiteY148" fmla="*/ 1676400 h 9081117"/>
                <a:gd name="connsiteX149" fmla="*/ 6235700 w 7759700"/>
                <a:gd name="connsiteY149" fmla="*/ 1651000 h 9081117"/>
                <a:gd name="connsiteX150" fmla="*/ 6362700 w 7759700"/>
                <a:gd name="connsiteY150" fmla="*/ 1714500 h 9081117"/>
                <a:gd name="connsiteX151" fmla="*/ 6464300 w 7759700"/>
                <a:gd name="connsiteY151" fmla="*/ 1905000 h 9081117"/>
                <a:gd name="connsiteX152" fmla="*/ 6477000 w 7759700"/>
                <a:gd name="connsiteY152" fmla="*/ 2133600 h 9081117"/>
                <a:gd name="connsiteX153" fmla="*/ 6388100 w 7759700"/>
                <a:gd name="connsiteY153" fmla="*/ 2260600 h 9081117"/>
                <a:gd name="connsiteX154" fmla="*/ 6362700 w 7759700"/>
                <a:gd name="connsiteY154" fmla="*/ 2019300 h 9081117"/>
                <a:gd name="connsiteX155" fmla="*/ 6299200 w 7759700"/>
                <a:gd name="connsiteY155" fmla="*/ 1828800 h 9081117"/>
                <a:gd name="connsiteX156" fmla="*/ 6146800 w 7759700"/>
                <a:gd name="connsiteY156" fmla="*/ 1790700 h 9081117"/>
                <a:gd name="connsiteX157" fmla="*/ 5981700 w 7759700"/>
                <a:gd name="connsiteY157" fmla="*/ 1803400 h 9081117"/>
                <a:gd name="connsiteX158" fmla="*/ 5905500 w 7759700"/>
                <a:gd name="connsiteY158" fmla="*/ 1765300 h 9081117"/>
                <a:gd name="connsiteX159" fmla="*/ 5575300 w 7759700"/>
                <a:gd name="connsiteY159" fmla="*/ 1905000 h 9081117"/>
                <a:gd name="connsiteX160" fmla="*/ 5626100 w 7759700"/>
                <a:gd name="connsiteY160" fmla="*/ 2044700 h 9081117"/>
                <a:gd name="connsiteX161" fmla="*/ 5664200 w 7759700"/>
                <a:gd name="connsiteY161" fmla="*/ 2032000 h 9081117"/>
                <a:gd name="connsiteX162" fmla="*/ 5842000 w 7759700"/>
                <a:gd name="connsiteY162" fmla="*/ 1943100 h 9081117"/>
                <a:gd name="connsiteX163" fmla="*/ 5867400 w 7759700"/>
                <a:gd name="connsiteY163" fmla="*/ 1968500 h 9081117"/>
                <a:gd name="connsiteX164" fmla="*/ 5753100 w 7759700"/>
                <a:gd name="connsiteY164" fmla="*/ 2070100 h 9081117"/>
                <a:gd name="connsiteX165" fmla="*/ 5803900 w 7759700"/>
                <a:gd name="connsiteY165" fmla="*/ 2146300 h 9081117"/>
                <a:gd name="connsiteX166" fmla="*/ 5969000 w 7759700"/>
                <a:gd name="connsiteY166" fmla="*/ 2133600 h 9081117"/>
                <a:gd name="connsiteX167" fmla="*/ 6007100 w 7759700"/>
                <a:gd name="connsiteY167" fmla="*/ 2222500 h 9081117"/>
                <a:gd name="connsiteX168" fmla="*/ 6197600 w 7759700"/>
                <a:gd name="connsiteY168" fmla="*/ 2184400 h 9081117"/>
                <a:gd name="connsiteX169" fmla="*/ 6159500 w 7759700"/>
                <a:gd name="connsiteY169" fmla="*/ 2336800 h 9081117"/>
                <a:gd name="connsiteX170" fmla="*/ 6096000 w 7759700"/>
                <a:gd name="connsiteY170" fmla="*/ 2374900 h 9081117"/>
                <a:gd name="connsiteX171" fmla="*/ 6070600 w 7759700"/>
                <a:gd name="connsiteY171" fmla="*/ 2298700 h 9081117"/>
                <a:gd name="connsiteX172" fmla="*/ 5600700 w 7759700"/>
                <a:gd name="connsiteY172" fmla="*/ 2247900 h 9081117"/>
                <a:gd name="connsiteX173" fmla="*/ 5715000 w 7759700"/>
                <a:gd name="connsiteY173" fmla="*/ 2413000 h 9081117"/>
                <a:gd name="connsiteX174" fmla="*/ 6337300 w 7759700"/>
                <a:gd name="connsiteY174" fmla="*/ 2413000 h 9081117"/>
                <a:gd name="connsiteX175" fmla="*/ 6985000 w 7759700"/>
                <a:gd name="connsiteY175" fmla="*/ 2667000 h 9081117"/>
                <a:gd name="connsiteX176" fmla="*/ 6413500 w 7759700"/>
                <a:gd name="connsiteY176" fmla="*/ 2514600 h 9081117"/>
                <a:gd name="connsiteX177" fmla="*/ 6248400 w 7759700"/>
                <a:gd name="connsiteY177" fmla="*/ 2527300 h 9081117"/>
                <a:gd name="connsiteX178" fmla="*/ 6375400 w 7759700"/>
                <a:gd name="connsiteY178" fmla="*/ 2616200 h 9081117"/>
                <a:gd name="connsiteX179" fmla="*/ 6350000 w 7759700"/>
                <a:gd name="connsiteY179" fmla="*/ 2717800 h 9081117"/>
                <a:gd name="connsiteX180" fmla="*/ 6032500 w 7759700"/>
                <a:gd name="connsiteY180" fmla="*/ 2552700 h 9081117"/>
                <a:gd name="connsiteX181" fmla="*/ 6070600 w 7759700"/>
                <a:gd name="connsiteY181" fmla="*/ 2794000 h 9081117"/>
                <a:gd name="connsiteX182" fmla="*/ 6273800 w 7759700"/>
                <a:gd name="connsiteY182" fmla="*/ 2844800 h 9081117"/>
                <a:gd name="connsiteX183" fmla="*/ 6540500 w 7759700"/>
                <a:gd name="connsiteY183" fmla="*/ 2844800 h 9081117"/>
                <a:gd name="connsiteX184" fmla="*/ 6629400 w 7759700"/>
                <a:gd name="connsiteY184" fmla="*/ 2857500 h 9081117"/>
                <a:gd name="connsiteX185" fmla="*/ 6591300 w 7759700"/>
                <a:gd name="connsiteY185" fmla="*/ 2933700 h 9081117"/>
                <a:gd name="connsiteX186" fmla="*/ 6426200 w 7759700"/>
                <a:gd name="connsiteY186" fmla="*/ 2984500 h 9081117"/>
                <a:gd name="connsiteX187" fmla="*/ 6489700 w 7759700"/>
                <a:gd name="connsiteY187" fmla="*/ 3111500 h 9081117"/>
                <a:gd name="connsiteX188" fmla="*/ 6451600 w 7759700"/>
                <a:gd name="connsiteY188" fmla="*/ 3238500 h 9081117"/>
                <a:gd name="connsiteX189" fmla="*/ 6540500 w 7759700"/>
                <a:gd name="connsiteY189" fmla="*/ 3302000 h 9081117"/>
                <a:gd name="connsiteX190" fmla="*/ 6464300 w 7759700"/>
                <a:gd name="connsiteY190" fmla="*/ 3327400 h 9081117"/>
                <a:gd name="connsiteX191" fmla="*/ 6362700 w 7759700"/>
                <a:gd name="connsiteY191" fmla="*/ 3289300 h 9081117"/>
                <a:gd name="connsiteX192" fmla="*/ 6324600 w 7759700"/>
                <a:gd name="connsiteY192" fmla="*/ 2984500 h 9081117"/>
                <a:gd name="connsiteX193" fmla="*/ 6070600 w 7759700"/>
                <a:gd name="connsiteY193" fmla="*/ 2908300 h 9081117"/>
                <a:gd name="connsiteX194" fmla="*/ 6146800 w 7759700"/>
                <a:gd name="connsiteY194" fmla="*/ 3251200 h 9081117"/>
                <a:gd name="connsiteX195" fmla="*/ 5969000 w 7759700"/>
                <a:gd name="connsiteY195" fmla="*/ 3263900 h 9081117"/>
                <a:gd name="connsiteX196" fmla="*/ 5892800 w 7759700"/>
                <a:gd name="connsiteY196" fmla="*/ 2781300 h 9081117"/>
                <a:gd name="connsiteX197" fmla="*/ 5689600 w 7759700"/>
                <a:gd name="connsiteY197" fmla="*/ 2679700 h 9081117"/>
                <a:gd name="connsiteX198" fmla="*/ 5791200 w 7759700"/>
                <a:gd name="connsiteY198" fmla="*/ 3441700 h 9081117"/>
                <a:gd name="connsiteX199" fmla="*/ 6070600 w 7759700"/>
                <a:gd name="connsiteY199" fmla="*/ 3429000 h 9081117"/>
                <a:gd name="connsiteX200" fmla="*/ 6388100 w 7759700"/>
                <a:gd name="connsiteY200" fmla="*/ 3479800 h 9081117"/>
                <a:gd name="connsiteX201" fmla="*/ 6324600 w 7759700"/>
                <a:gd name="connsiteY201" fmla="*/ 3606800 h 9081117"/>
                <a:gd name="connsiteX202" fmla="*/ 6159500 w 7759700"/>
                <a:gd name="connsiteY202" fmla="*/ 3581400 h 9081117"/>
                <a:gd name="connsiteX203" fmla="*/ 6007100 w 7759700"/>
                <a:gd name="connsiteY203" fmla="*/ 3886200 h 9081117"/>
                <a:gd name="connsiteX204" fmla="*/ 5829300 w 7759700"/>
                <a:gd name="connsiteY204" fmla="*/ 3822700 h 9081117"/>
                <a:gd name="connsiteX205" fmla="*/ 5905500 w 7759700"/>
                <a:gd name="connsiteY205" fmla="*/ 3657600 h 9081117"/>
                <a:gd name="connsiteX206" fmla="*/ 5791200 w 7759700"/>
                <a:gd name="connsiteY206" fmla="*/ 3568700 h 9081117"/>
                <a:gd name="connsiteX207" fmla="*/ 5600700 w 7759700"/>
                <a:gd name="connsiteY207" fmla="*/ 3898900 h 9081117"/>
                <a:gd name="connsiteX208" fmla="*/ 5727700 w 7759700"/>
                <a:gd name="connsiteY208" fmla="*/ 4000500 h 9081117"/>
                <a:gd name="connsiteX209" fmla="*/ 5994400 w 7759700"/>
                <a:gd name="connsiteY209" fmla="*/ 4165600 h 9081117"/>
                <a:gd name="connsiteX210" fmla="*/ 5943600 w 7759700"/>
                <a:gd name="connsiteY210" fmla="*/ 4241800 h 9081117"/>
                <a:gd name="connsiteX211" fmla="*/ 5829300 w 7759700"/>
                <a:gd name="connsiteY211" fmla="*/ 4203700 h 9081117"/>
                <a:gd name="connsiteX212" fmla="*/ 5676900 w 7759700"/>
                <a:gd name="connsiteY212" fmla="*/ 4305300 h 9081117"/>
                <a:gd name="connsiteX213" fmla="*/ 5613400 w 7759700"/>
                <a:gd name="connsiteY213" fmla="*/ 4267200 h 9081117"/>
                <a:gd name="connsiteX214" fmla="*/ 5664200 w 7759700"/>
                <a:gd name="connsiteY214" fmla="*/ 4114800 h 9081117"/>
                <a:gd name="connsiteX215" fmla="*/ 5537200 w 7759700"/>
                <a:gd name="connsiteY215" fmla="*/ 4000500 h 9081117"/>
                <a:gd name="connsiteX216" fmla="*/ 5461000 w 7759700"/>
                <a:gd name="connsiteY216" fmla="*/ 4178300 h 9081117"/>
                <a:gd name="connsiteX217" fmla="*/ 5613400 w 7759700"/>
                <a:gd name="connsiteY217" fmla="*/ 4356100 h 9081117"/>
                <a:gd name="connsiteX218" fmla="*/ 5448300 w 7759700"/>
                <a:gd name="connsiteY218" fmla="*/ 4483100 h 9081117"/>
                <a:gd name="connsiteX219" fmla="*/ 5346700 w 7759700"/>
                <a:gd name="connsiteY219" fmla="*/ 4406900 h 9081117"/>
                <a:gd name="connsiteX220" fmla="*/ 5410200 w 7759700"/>
                <a:gd name="connsiteY220" fmla="*/ 4305300 h 9081117"/>
                <a:gd name="connsiteX221" fmla="*/ 5295900 w 7759700"/>
                <a:gd name="connsiteY221" fmla="*/ 4013200 h 9081117"/>
                <a:gd name="connsiteX222" fmla="*/ 5080000 w 7759700"/>
                <a:gd name="connsiteY222" fmla="*/ 4305300 h 9081117"/>
                <a:gd name="connsiteX223" fmla="*/ 5410200 w 7759700"/>
                <a:gd name="connsiteY223" fmla="*/ 4559300 h 9081117"/>
                <a:gd name="connsiteX224" fmla="*/ 5334000 w 7759700"/>
                <a:gd name="connsiteY224" fmla="*/ 4610100 h 9081117"/>
                <a:gd name="connsiteX225" fmla="*/ 5194300 w 7759700"/>
                <a:gd name="connsiteY225" fmla="*/ 4495800 h 9081117"/>
                <a:gd name="connsiteX226" fmla="*/ 5143500 w 7759700"/>
                <a:gd name="connsiteY226" fmla="*/ 4660900 h 9081117"/>
                <a:gd name="connsiteX227" fmla="*/ 5156200 w 7759700"/>
                <a:gd name="connsiteY227" fmla="*/ 4800600 h 9081117"/>
                <a:gd name="connsiteX228" fmla="*/ 5232400 w 7759700"/>
                <a:gd name="connsiteY228" fmla="*/ 4914900 h 9081117"/>
                <a:gd name="connsiteX229" fmla="*/ 5219700 w 7759700"/>
                <a:gd name="connsiteY229" fmla="*/ 5105400 h 9081117"/>
                <a:gd name="connsiteX230" fmla="*/ 5092700 w 7759700"/>
                <a:gd name="connsiteY230" fmla="*/ 5016500 h 9081117"/>
                <a:gd name="connsiteX231" fmla="*/ 5029200 w 7759700"/>
                <a:gd name="connsiteY231" fmla="*/ 5054600 h 9081117"/>
                <a:gd name="connsiteX232" fmla="*/ 5130800 w 7759700"/>
                <a:gd name="connsiteY232" fmla="*/ 5194300 h 9081117"/>
                <a:gd name="connsiteX233" fmla="*/ 5041900 w 7759700"/>
                <a:gd name="connsiteY233" fmla="*/ 5232400 h 9081117"/>
                <a:gd name="connsiteX234" fmla="*/ 4914900 w 7759700"/>
                <a:gd name="connsiteY234" fmla="*/ 5041900 h 9081117"/>
                <a:gd name="connsiteX235" fmla="*/ 4826000 w 7759700"/>
                <a:gd name="connsiteY235" fmla="*/ 5295900 h 9081117"/>
                <a:gd name="connsiteX236" fmla="*/ 4953000 w 7759700"/>
                <a:gd name="connsiteY236" fmla="*/ 5410200 h 9081117"/>
                <a:gd name="connsiteX237" fmla="*/ 4813300 w 7759700"/>
                <a:gd name="connsiteY237" fmla="*/ 5651500 h 9081117"/>
                <a:gd name="connsiteX238" fmla="*/ 4673600 w 7759700"/>
                <a:gd name="connsiteY238" fmla="*/ 5626100 h 9081117"/>
                <a:gd name="connsiteX239" fmla="*/ 4775200 w 7759700"/>
                <a:gd name="connsiteY239" fmla="*/ 5461000 h 9081117"/>
                <a:gd name="connsiteX240" fmla="*/ 4686300 w 7759700"/>
                <a:gd name="connsiteY240" fmla="*/ 5308600 h 9081117"/>
                <a:gd name="connsiteX241" fmla="*/ 4470400 w 7759700"/>
                <a:gd name="connsiteY241" fmla="*/ 5613400 h 9081117"/>
                <a:gd name="connsiteX242" fmla="*/ 4610100 w 7759700"/>
                <a:gd name="connsiteY242" fmla="*/ 5727700 h 9081117"/>
                <a:gd name="connsiteX243" fmla="*/ 4521200 w 7759700"/>
                <a:gd name="connsiteY243" fmla="*/ 5930900 h 9081117"/>
                <a:gd name="connsiteX244" fmla="*/ 4419600 w 7759700"/>
                <a:gd name="connsiteY244" fmla="*/ 5854700 h 9081117"/>
                <a:gd name="connsiteX245" fmla="*/ 4343400 w 7759700"/>
                <a:gd name="connsiteY245" fmla="*/ 5943600 h 9081117"/>
                <a:gd name="connsiteX246" fmla="*/ 4381500 w 7759700"/>
                <a:gd name="connsiteY246" fmla="*/ 5981700 h 9081117"/>
                <a:gd name="connsiteX247" fmla="*/ 4419600 w 7759700"/>
                <a:gd name="connsiteY247" fmla="*/ 5969000 h 9081117"/>
                <a:gd name="connsiteX248" fmla="*/ 4445000 w 7759700"/>
                <a:gd name="connsiteY248" fmla="*/ 6019800 h 9081117"/>
                <a:gd name="connsiteX249" fmla="*/ 4381500 w 7759700"/>
                <a:gd name="connsiteY249" fmla="*/ 6096000 h 9081117"/>
                <a:gd name="connsiteX250" fmla="*/ 4330700 w 7759700"/>
                <a:gd name="connsiteY250" fmla="*/ 6083300 h 9081117"/>
                <a:gd name="connsiteX251" fmla="*/ 4368800 w 7759700"/>
                <a:gd name="connsiteY251" fmla="*/ 6032500 h 9081117"/>
                <a:gd name="connsiteX252" fmla="*/ 4318000 w 7759700"/>
                <a:gd name="connsiteY252" fmla="*/ 5994400 h 9081117"/>
                <a:gd name="connsiteX253" fmla="*/ 4216400 w 7759700"/>
                <a:gd name="connsiteY253" fmla="*/ 6096000 h 9081117"/>
                <a:gd name="connsiteX254" fmla="*/ 4318000 w 7759700"/>
                <a:gd name="connsiteY254" fmla="*/ 6159500 h 9081117"/>
                <a:gd name="connsiteX255" fmla="*/ 4140200 w 7759700"/>
                <a:gd name="connsiteY255" fmla="*/ 6235700 h 9081117"/>
                <a:gd name="connsiteX256" fmla="*/ 4038600 w 7759700"/>
                <a:gd name="connsiteY256" fmla="*/ 6235700 h 9081117"/>
                <a:gd name="connsiteX257" fmla="*/ 3949700 w 7759700"/>
                <a:gd name="connsiteY257" fmla="*/ 6299200 h 9081117"/>
                <a:gd name="connsiteX258" fmla="*/ 3289300 w 7759700"/>
                <a:gd name="connsiteY258" fmla="*/ 5715000 h 9081117"/>
                <a:gd name="connsiteX259" fmla="*/ 3213100 w 7759700"/>
                <a:gd name="connsiteY259" fmla="*/ 5715000 h 9081117"/>
                <a:gd name="connsiteX260" fmla="*/ 2895600 w 7759700"/>
                <a:gd name="connsiteY260" fmla="*/ 5969000 h 9081117"/>
                <a:gd name="connsiteX261" fmla="*/ 2870200 w 7759700"/>
                <a:gd name="connsiteY261" fmla="*/ 5930900 h 9081117"/>
                <a:gd name="connsiteX262" fmla="*/ 3213100 w 7759700"/>
                <a:gd name="connsiteY262" fmla="*/ 5664200 h 9081117"/>
                <a:gd name="connsiteX263" fmla="*/ 3048000 w 7759700"/>
                <a:gd name="connsiteY263" fmla="*/ 5511800 h 9081117"/>
                <a:gd name="connsiteX264" fmla="*/ 2400300 w 7759700"/>
                <a:gd name="connsiteY264" fmla="*/ 6019800 h 9081117"/>
                <a:gd name="connsiteX265" fmla="*/ 2489200 w 7759700"/>
                <a:gd name="connsiteY265" fmla="*/ 6096000 h 9081117"/>
                <a:gd name="connsiteX266" fmla="*/ 2692400 w 7759700"/>
                <a:gd name="connsiteY266" fmla="*/ 5943600 h 9081117"/>
                <a:gd name="connsiteX267" fmla="*/ 2743200 w 7759700"/>
                <a:gd name="connsiteY267" fmla="*/ 6007100 h 9081117"/>
                <a:gd name="connsiteX268" fmla="*/ 2832100 w 7759700"/>
                <a:gd name="connsiteY268" fmla="*/ 5969000 h 9081117"/>
                <a:gd name="connsiteX269" fmla="*/ 2857500 w 7759700"/>
                <a:gd name="connsiteY269" fmla="*/ 6007100 h 9081117"/>
                <a:gd name="connsiteX270" fmla="*/ 2679700 w 7759700"/>
                <a:gd name="connsiteY270" fmla="*/ 6146800 h 9081117"/>
                <a:gd name="connsiteX271" fmla="*/ 2819400 w 7759700"/>
                <a:gd name="connsiteY271" fmla="*/ 6311900 h 9081117"/>
                <a:gd name="connsiteX272" fmla="*/ 3397250 w 7759700"/>
                <a:gd name="connsiteY272" fmla="*/ 5848350 h 9081117"/>
                <a:gd name="connsiteX273" fmla="*/ 3956050 w 7759700"/>
                <a:gd name="connsiteY273" fmla="*/ 6330950 h 9081117"/>
                <a:gd name="connsiteX274" fmla="*/ 3905250 w 7759700"/>
                <a:gd name="connsiteY274" fmla="*/ 6445250 h 9081117"/>
                <a:gd name="connsiteX275" fmla="*/ 3387725 w 7759700"/>
                <a:gd name="connsiteY275" fmla="*/ 6985000 h 9081117"/>
                <a:gd name="connsiteX276" fmla="*/ 3298825 w 7759700"/>
                <a:gd name="connsiteY276" fmla="*/ 6978649 h 9081117"/>
                <a:gd name="connsiteX277" fmla="*/ 3130550 w 7759700"/>
                <a:gd name="connsiteY277" fmla="*/ 7127874 h 9081117"/>
                <a:gd name="connsiteX278" fmla="*/ 2921000 w 7759700"/>
                <a:gd name="connsiteY278" fmla="*/ 7372349 h 9081117"/>
                <a:gd name="connsiteX279" fmla="*/ 2682875 w 7759700"/>
                <a:gd name="connsiteY279" fmla="*/ 7670799 h 9081117"/>
                <a:gd name="connsiteX280" fmla="*/ 2428875 w 7759700"/>
                <a:gd name="connsiteY280" fmla="*/ 7740648 h 9081117"/>
                <a:gd name="connsiteX281" fmla="*/ 2225675 w 7759700"/>
                <a:gd name="connsiteY281" fmla="*/ 7845423 h 9081117"/>
                <a:gd name="connsiteX282" fmla="*/ 1930400 w 7759700"/>
                <a:gd name="connsiteY282" fmla="*/ 7848597 h 9081117"/>
                <a:gd name="connsiteX283" fmla="*/ 1590675 w 7759700"/>
                <a:gd name="connsiteY283" fmla="*/ 7950196 h 9081117"/>
                <a:gd name="connsiteX284" fmla="*/ 1393825 w 7759700"/>
                <a:gd name="connsiteY284" fmla="*/ 8210546 h 9081117"/>
                <a:gd name="connsiteX285" fmla="*/ 1196975 w 7759700"/>
                <a:gd name="connsiteY285" fmla="*/ 8166095 h 9081117"/>
                <a:gd name="connsiteX286" fmla="*/ 1216025 w 7759700"/>
                <a:gd name="connsiteY286" fmla="*/ 8124820 h 9081117"/>
                <a:gd name="connsiteX287" fmla="*/ 1193800 w 7759700"/>
                <a:gd name="connsiteY287" fmla="*/ 8058145 h 9081117"/>
                <a:gd name="connsiteX288" fmla="*/ 987425 w 7759700"/>
                <a:gd name="connsiteY288" fmla="*/ 8134345 h 9081117"/>
                <a:gd name="connsiteX289" fmla="*/ 733425 w 7759700"/>
                <a:gd name="connsiteY289" fmla="*/ 8188320 h 9081117"/>
                <a:gd name="connsiteX290" fmla="*/ 463550 w 7759700"/>
                <a:gd name="connsiteY290" fmla="*/ 8426445 h 9081117"/>
                <a:gd name="connsiteX291" fmla="*/ 361950 w 7759700"/>
                <a:gd name="connsiteY291" fmla="*/ 8423270 h 9081117"/>
                <a:gd name="connsiteX292" fmla="*/ 263525 w 7759700"/>
                <a:gd name="connsiteY292" fmla="*/ 8489945 h 9081117"/>
                <a:gd name="connsiteX293" fmla="*/ 184150 w 7759700"/>
                <a:gd name="connsiteY293" fmla="*/ 8775695 h 9081117"/>
                <a:gd name="connsiteX294" fmla="*/ 247650 w 7759700"/>
                <a:gd name="connsiteY294" fmla="*/ 9058269 h 9081117"/>
                <a:gd name="connsiteX295" fmla="*/ 241300 w 7759700"/>
                <a:gd name="connsiteY295" fmla="*/ 9064619 h 9081117"/>
                <a:gd name="connsiteX0" fmla="*/ 0 w 7759700"/>
                <a:gd name="connsiteY0" fmla="*/ 2133600 h 9102719"/>
                <a:gd name="connsiteX1" fmla="*/ 279400 w 7759700"/>
                <a:gd name="connsiteY1" fmla="*/ 2070100 h 9102719"/>
                <a:gd name="connsiteX2" fmla="*/ 317500 w 7759700"/>
                <a:gd name="connsiteY2" fmla="*/ 2032000 h 9102719"/>
                <a:gd name="connsiteX3" fmla="*/ 711200 w 7759700"/>
                <a:gd name="connsiteY3" fmla="*/ 1943100 h 9102719"/>
                <a:gd name="connsiteX4" fmla="*/ 850900 w 7759700"/>
                <a:gd name="connsiteY4" fmla="*/ 1828800 h 9102719"/>
                <a:gd name="connsiteX5" fmla="*/ 1257300 w 7759700"/>
                <a:gd name="connsiteY5" fmla="*/ 1854200 h 9102719"/>
                <a:gd name="connsiteX6" fmla="*/ 1511300 w 7759700"/>
                <a:gd name="connsiteY6" fmla="*/ 1714500 h 9102719"/>
                <a:gd name="connsiteX7" fmla="*/ 1511300 w 7759700"/>
                <a:gd name="connsiteY7" fmla="*/ 1714500 h 9102719"/>
                <a:gd name="connsiteX8" fmla="*/ 1676400 w 7759700"/>
                <a:gd name="connsiteY8" fmla="*/ 1701800 h 9102719"/>
                <a:gd name="connsiteX9" fmla="*/ 2006600 w 7759700"/>
                <a:gd name="connsiteY9" fmla="*/ 1651000 h 9102719"/>
                <a:gd name="connsiteX10" fmla="*/ 2095500 w 7759700"/>
                <a:gd name="connsiteY10" fmla="*/ 1612900 h 9102719"/>
                <a:gd name="connsiteX11" fmla="*/ 2095500 w 7759700"/>
                <a:gd name="connsiteY11" fmla="*/ 1562100 h 9102719"/>
                <a:gd name="connsiteX12" fmla="*/ 2057400 w 7759700"/>
                <a:gd name="connsiteY12" fmla="*/ 1562100 h 9102719"/>
                <a:gd name="connsiteX13" fmla="*/ 1993900 w 7759700"/>
                <a:gd name="connsiteY13" fmla="*/ 1435100 h 9102719"/>
                <a:gd name="connsiteX14" fmla="*/ 2133600 w 7759700"/>
                <a:gd name="connsiteY14" fmla="*/ 1333500 h 9102719"/>
                <a:gd name="connsiteX15" fmla="*/ 2070100 w 7759700"/>
                <a:gd name="connsiteY15" fmla="*/ 1320800 h 9102719"/>
                <a:gd name="connsiteX16" fmla="*/ 1981200 w 7759700"/>
                <a:gd name="connsiteY16" fmla="*/ 1320800 h 9102719"/>
                <a:gd name="connsiteX17" fmla="*/ 1968500 w 7759700"/>
                <a:gd name="connsiteY17" fmla="*/ 1244600 h 9102719"/>
                <a:gd name="connsiteX18" fmla="*/ 2120900 w 7759700"/>
                <a:gd name="connsiteY18" fmla="*/ 1244600 h 9102719"/>
                <a:gd name="connsiteX19" fmla="*/ 2171700 w 7759700"/>
                <a:gd name="connsiteY19" fmla="*/ 1219200 h 9102719"/>
                <a:gd name="connsiteX20" fmla="*/ 2108200 w 7759700"/>
                <a:gd name="connsiteY20" fmla="*/ 1130300 h 9102719"/>
                <a:gd name="connsiteX21" fmla="*/ 2120900 w 7759700"/>
                <a:gd name="connsiteY21" fmla="*/ 1066800 h 9102719"/>
                <a:gd name="connsiteX22" fmla="*/ 2222500 w 7759700"/>
                <a:gd name="connsiteY22" fmla="*/ 1016000 h 9102719"/>
                <a:gd name="connsiteX23" fmla="*/ 2362200 w 7759700"/>
                <a:gd name="connsiteY23" fmla="*/ 1066800 h 9102719"/>
                <a:gd name="connsiteX24" fmla="*/ 2400300 w 7759700"/>
                <a:gd name="connsiteY24" fmla="*/ 1117600 h 9102719"/>
                <a:gd name="connsiteX25" fmla="*/ 2362200 w 7759700"/>
                <a:gd name="connsiteY25" fmla="*/ 1193800 h 9102719"/>
                <a:gd name="connsiteX26" fmla="*/ 2362200 w 7759700"/>
                <a:gd name="connsiteY26" fmla="*/ 1447800 h 9102719"/>
                <a:gd name="connsiteX27" fmla="*/ 2628900 w 7759700"/>
                <a:gd name="connsiteY27" fmla="*/ 1676400 h 9102719"/>
                <a:gd name="connsiteX28" fmla="*/ 3073400 w 7759700"/>
                <a:gd name="connsiteY28" fmla="*/ 1638300 h 9102719"/>
                <a:gd name="connsiteX29" fmla="*/ 2971800 w 7759700"/>
                <a:gd name="connsiteY29" fmla="*/ 1435100 h 9102719"/>
                <a:gd name="connsiteX30" fmla="*/ 2806700 w 7759700"/>
                <a:gd name="connsiteY30" fmla="*/ 1485900 h 9102719"/>
                <a:gd name="connsiteX31" fmla="*/ 2768600 w 7759700"/>
                <a:gd name="connsiteY31" fmla="*/ 1435100 h 9102719"/>
                <a:gd name="connsiteX32" fmla="*/ 2933700 w 7759700"/>
                <a:gd name="connsiteY32" fmla="*/ 1384300 h 9102719"/>
                <a:gd name="connsiteX33" fmla="*/ 2870200 w 7759700"/>
                <a:gd name="connsiteY33" fmla="*/ 1270000 h 9102719"/>
                <a:gd name="connsiteX34" fmla="*/ 2730500 w 7759700"/>
                <a:gd name="connsiteY34" fmla="*/ 1320800 h 9102719"/>
                <a:gd name="connsiteX35" fmla="*/ 2705100 w 7759700"/>
                <a:gd name="connsiteY35" fmla="*/ 1270000 h 9102719"/>
                <a:gd name="connsiteX36" fmla="*/ 2832100 w 7759700"/>
                <a:gd name="connsiteY36" fmla="*/ 1219200 h 9102719"/>
                <a:gd name="connsiteX37" fmla="*/ 2781300 w 7759700"/>
                <a:gd name="connsiteY37" fmla="*/ 1155700 h 9102719"/>
                <a:gd name="connsiteX38" fmla="*/ 2641600 w 7759700"/>
                <a:gd name="connsiteY38" fmla="*/ 1181100 h 9102719"/>
                <a:gd name="connsiteX39" fmla="*/ 2641600 w 7759700"/>
                <a:gd name="connsiteY39" fmla="*/ 1155700 h 9102719"/>
                <a:gd name="connsiteX40" fmla="*/ 2768600 w 7759700"/>
                <a:gd name="connsiteY40" fmla="*/ 1092200 h 9102719"/>
                <a:gd name="connsiteX41" fmla="*/ 2692400 w 7759700"/>
                <a:gd name="connsiteY41" fmla="*/ 1003300 h 9102719"/>
                <a:gd name="connsiteX42" fmla="*/ 2514600 w 7759700"/>
                <a:gd name="connsiteY42" fmla="*/ 1041400 h 9102719"/>
                <a:gd name="connsiteX43" fmla="*/ 2514600 w 7759700"/>
                <a:gd name="connsiteY43" fmla="*/ 1104900 h 9102719"/>
                <a:gd name="connsiteX44" fmla="*/ 2463800 w 7759700"/>
                <a:gd name="connsiteY44" fmla="*/ 1104900 h 9102719"/>
                <a:gd name="connsiteX45" fmla="*/ 2336800 w 7759700"/>
                <a:gd name="connsiteY45" fmla="*/ 1028700 h 9102719"/>
                <a:gd name="connsiteX46" fmla="*/ 2400300 w 7759700"/>
                <a:gd name="connsiteY46" fmla="*/ 952500 h 9102719"/>
                <a:gd name="connsiteX47" fmla="*/ 2463800 w 7759700"/>
                <a:gd name="connsiteY47" fmla="*/ 965200 h 9102719"/>
                <a:gd name="connsiteX48" fmla="*/ 2616200 w 7759700"/>
                <a:gd name="connsiteY48" fmla="*/ 876300 h 9102719"/>
                <a:gd name="connsiteX49" fmla="*/ 2590800 w 7759700"/>
                <a:gd name="connsiteY49" fmla="*/ 812800 h 9102719"/>
                <a:gd name="connsiteX50" fmla="*/ 2654300 w 7759700"/>
                <a:gd name="connsiteY50" fmla="*/ 787400 h 9102719"/>
                <a:gd name="connsiteX51" fmla="*/ 2692400 w 7759700"/>
                <a:gd name="connsiteY51" fmla="*/ 812800 h 9102719"/>
                <a:gd name="connsiteX52" fmla="*/ 2933700 w 7759700"/>
                <a:gd name="connsiteY52" fmla="*/ 812800 h 9102719"/>
                <a:gd name="connsiteX53" fmla="*/ 2908300 w 7759700"/>
                <a:gd name="connsiteY53" fmla="*/ 749300 h 9102719"/>
                <a:gd name="connsiteX54" fmla="*/ 2959100 w 7759700"/>
                <a:gd name="connsiteY54" fmla="*/ 660400 h 9102719"/>
                <a:gd name="connsiteX55" fmla="*/ 3048000 w 7759700"/>
                <a:gd name="connsiteY55" fmla="*/ 660400 h 9102719"/>
                <a:gd name="connsiteX56" fmla="*/ 3302000 w 7759700"/>
                <a:gd name="connsiteY56" fmla="*/ 635000 h 9102719"/>
                <a:gd name="connsiteX57" fmla="*/ 3454400 w 7759700"/>
                <a:gd name="connsiteY57" fmla="*/ 622300 h 9102719"/>
                <a:gd name="connsiteX58" fmla="*/ 3454400 w 7759700"/>
                <a:gd name="connsiteY58" fmla="*/ 622300 h 9102719"/>
                <a:gd name="connsiteX59" fmla="*/ 3454400 w 7759700"/>
                <a:gd name="connsiteY59" fmla="*/ 546100 h 9102719"/>
                <a:gd name="connsiteX60" fmla="*/ 3530600 w 7759700"/>
                <a:gd name="connsiteY60" fmla="*/ 546100 h 9102719"/>
                <a:gd name="connsiteX61" fmla="*/ 3517900 w 7759700"/>
                <a:gd name="connsiteY61" fmla="*/ 711200 h 9102719"/>
                <a:gd name="connsiteX62" fmla="*/ 3365500 w 7759700"/>
                <a:gd name="connsiteY62" fmla="*/ 723900 h 9102719"/>
                <a:gd name="connsiteX63" fmla="*/ 3187700 w 7759700"/>
                <a:gd name="connsiteY63" fmla="*/ 800100 h 9102719"/>
                <a:gd name="connsiteX64" fmla="*/ 3213100 w 7759700"/>
                <a:gd name="connsiteY64" fmla="*/ 1092200 h 9102719"/>
                <a:gd name="connsiteX65" fmla="*/ 3822700 w 7759700"/>
                <a:gd name="connsiteY65" fmla="*/ 1041400 h 9102719"/>
                <a:gd name="connsiteX66" fmla="*/ 3797300 w 7759700"/>
                <a:gd name="connsiteY66" fmla="*/ 901700 h 9102719"/>
                <a:gd name="connsiteX67" fmla="*/ 3657600 w 7759700"/>
                <a:gd name="connsiteY67" fmla="*/ 876300 h 9102719"/>
                <a:gd name="connsiteX68" fmla="*/ 3644900 w 7759700"/>
                <a:gd name="connsiteY68" fmla="*/ 838200 h 9102719"/>
                <a:gd name="connsiteX69" fmla="*/ 3797300 w 7759700"/>
                <a:gd name="connsiteY69" fmla="*/ 863600 h 9102719"/>
                <a:gd name="connsiteX70" fmla="*/ 3797300 w 7759700"/>
                <a:gd name="connsiteY70" fmla="*/ 749300 h 9102719"/>
                <a:gd name="connsiteX71" fmla="*/ 3568700 w 7759700"/>
                <a:gd name="connsiteY71" fmla="*/ 698500 h 9102719"/>
                <a:gd name="connsiteX72" fmla="*/ 3581400 w 7759700"/>
                <a:gd name="connsiteY72" fmla="*/ 609600 h 9102719"/>
                <a:gd name="connsiteX73" fmla="*/ 3759200 w 7759700"/>
                <a:gd name="connsiteY73" fmla="*/ 571500 h 9102719"/>
                <a:gd name="connsiteX74" fmla="*/ 3759200 w 7759700"/>
                <a:gd name="connsiteY74" fmla="*/ 444500 h 9102719"/>
                <a:gd name="connsiteX75" fmla="*/ 3733800 w 7759700"/>
                <a:gd name="connsiteY75" fmla="*/ 419100 h 9102719"/>
                <a:gd name="connsiteX76" fmla="*/ 3848100 w 7759700"/>
                <a:gd name="connsiteY76" fmla="*/ 355600 h 9102719"/>
                <a:gd name="connsiteX77" fmla="*/ 3860800 w 7759700"/>
                <a:gd name="connsiteY77" fmla="*/ 571500 h 9102719"/>
                <a:gd name="connsiteX78" fmla="*/ 4343400 w 7759700"/>
                <a:gd name="connsiteY78" fmla="*/ 571500 h 9102719"/>
                <a:gd name="connsiteX79" fmla="*/ 4330700 w 7759700"/>
                <a:gd name="connsiteY79" fmla="*/ 330200 h 9102719"/>
                <a:gd name="connsiteX80" fmla="*/ 4394200 w 7759700"/>
                <a:gd name="connsiteY80" fmla="*/ 330200 h 9102719"/>
                <a:gd name="connsiteX81" fmla="*/ 4419600 w 7759700"/>
                <a:gd name="connsiteY81" fmla="*/ 457200 h 9102719"/>
                <a:gd name="connsiteX82" fmla="*/ 4584700 w 7759700"/>
                <a:gd name="connsiteY82" fmla="*/ 444500 h 9102719"/>
                <a:gd name="connsiteX83" fmla="*/ 4686300 w 7759700"/>
                <a:gd name="connsiteY83" fmla="*/ 342900 h 9102719"/>
                <a:gd name="connsiteX84" fmla="*/ 4711700 w 7759700"/>
                <a:gd name="connsiteY84" fmla="*/ 647700 h 9102719"/>
                <a:gd name="connsiteX85" fmla="*/ 4864100 w 7759700"/>
                <a:gd name="connsiteY85" fmla="*/ 469900 h 9102719"/>
                <a:gd name="connsiteX86" fmla="*/ 5067300 w 7759700"/>
                <a:gd name="connsiteY86" fmla="*/ 596900 h 9102719"/>
                <a:gd name="connsiteX87" fmla="*/ 4876800 w 7759700"/>
                <a:gd name="connsiteY87" fmla="*/ 723900 h 9102719"/>
                <a:gd name="connsiteX88" fmla="*/ 5016500 w 7759700"/>
                <a:gd name="connsiteY88" fmla="*/ 889000 h 9102719"/>
                <a:gd name="connsiteX89" fmla="*/ 5156200 w 7759700"/>
                <a:gd name="connsiteY89" fmla="*/ 736600 h 9102719"/>
                <a:gd name="connsiteX90" fmla="*/ 5168900 w 7759700"/>
                <a:gd name="connsiteY90" fmla="*/ 762000 h 9102719"/>
                <a:gd name="connsiteX91" fmla="*/ 5105400 w 7759700"/>
                <a:gd name="connsiteY91" fmla="*/ 1016000 h 9102719"/>
                <a:gd name="connsiteX92" fmla="*/ 5181600 w 7759700"/>
                <a:gd name="connsiteY92" fmla="*/ 1054100 h 9102719"/>
                <a:gd name="connsiteX93" fmla="*/ 5181600 w 7759700"/>
                <a:gd name="connsiteY93" fmla="*/ 1054100 h 9102719"/>
                <a:gd name="connsiteX94" fmla="*/ 5257800 w 7759700"/>
                <a:gd name="connsiteY94" fmla="*/ 800100 h 9102719"/>
                <a:gd name="connsiteX95" fmla="*/ 5448300 w 7759700"/>
                <a:gd name="connsiteY95" fmla="*/ 825500 h 9102719"/>
                <a:gd name="connsiteX96" fmla="*/ 5549900 w 7759700"/>
                <a:gd name="connsiteY96" fmla="*/ 673100 h 9102719"/>
                <a:gd name="connsiteX97" fmla="*/ 5549900 w 7759700"/>
                <a:gd name="connsiteY97" fmla="*/ 673100 h 9102719"/>
                <a:gd name="connsiteX98" fmla="*/ 5689600 w 7759700"/>
                <a:gd name="connsiteY98" fmla="*/ 647700 h 9102719"/>
                <a:gd name="connsiteX99" fmla="*/ 5461000 w 7759700"/>
                <a:gd name="connsiteY99" fmla="*/ 965200 h 9102719"/>
                <a:gd name="connsiteX100" fmla="*/ 5194300 w 7759700"/>
                <a:gd name="connsiteY100" fmla="*/ 1054100 h 9102719"/>
                <a:gd name="connsiteX101" fmla="*/ 5219700 w 7759700"/>
                <a:gd name="connsiteY101" fmla="*/ 1130300 h 9102719"/>
                <a:gd name="connsiteX102" fmla="*/ 5549900 w 7759700"/>
                <a:gd name="connsiteY102" fmla="*/ 1041400 h 9102719"/>
                <a:gd name="connsiteX103" fmla="*/ 5740400 w 7759700"/>
                <a:gd name="connsiteY103" fmla="*/ 698500 h 9102719"/>
                <a:gd name="connsiteX104" fmla="*/ 5842000 w 7759700"/>
                <a:gd name="connsiteY104" fmla="*/ 850900 h 9102719"/>
                <a:gd name="connsiteX105" fmla="*/ 5981700 w 7759700"/>
                <a:gd name="connsiteY105" fmla="*/ 927100 h 9102719"/>
                <a:gd name="connsiteX106" fmla="*/ 6337300 w 7759700"/>
                <a:gd name="connsiteY106" fmla="*/ 787400 h 9102719"/>
                <a:gd name="connsiteX107" fmla="*/ 7099300 w 7759700"/>
                <a:gd name="connsiteY107" fmla="*/ 304800 h 9102719"/>
                <a:gd name="connsiteX108" fmla="*/ 7404100 w 7759700"/>
                <a:gd name="connsiteY108" fmla="*/ 266700 h 9102719"/>
                <a:gd name="connsiteX109" fmla="*/ 7645400 w 7759700"/>
                <a:gd name="connsiteY109" fmla="*/ 0 h 9102719"/>
                <a:gd name="connsiteX110" fmla="*/ 7759700 w 7759700"/>
                <a:gd name="connsiteY110" fmla="*/ 0 h 9102719"/>
                <a:gd name="connsiteX111" fmla="*/ 7620000 w 7759700"/>
                <a:gd name="connsiteY111" fmla="*/ 38100 h 9102719"/>
                <a:gd name="connsiteX112" fmla="*/ 7442200 w 7759700"/>
                <a:gd name="connsiteY112" fmla="*/ 266700 h 9102719"/>
                <a:gd name="connsiteX113" fmla="*/ 7061200 w 7759700"/>
                <a:gd name="connsiteY113" fmla="*/ 368300 h 9102719"/>
                <a:gd name="connsiteX114" fmla="*/ 6807200 w 7759700"/>
                <a:gd name="connsiteY114" fmla="*/ 584200 h 9102719"/>
                <a:gd name="connsiteX115" fmla="*/ 6540500 w 7759700"/>
                <a:gd name="connsiteY115" fmla="*/ 762000 h 9102719"/>
                <a:gd name="connsiteX116" fmla="*/ 6210300 w 7759700"/>
                <a:gd name="connsiteY116" fmla="*/ 965200 h 9102719"/>
                <a:gd name="connsiteX117" fmla="*/ 5778500 w 7759700"/>
                <a:gd name="connsiteY117" fmla="*/ 1155700 h 9102719"/>
                <a:gd name="connsiteX118" fmla="*/ 5829300 w 7759700"/>
                <a:gd name="connsiteY118" fmla="*/ 1244600 h 9102719"/>
                <a:gd name="connsiteX119" fmla="*/ 6096000 w 7759700"/>
                <a:gd name="connsiteY119" fmla="*/ 1117600 h 9102719"/>
                <a:gd name="connsiteX120" fmla="*/ 6083300 w 7759700"/>
                <a:gd name="connsiteY120" fmla="*/ 1168400 h 9102719"/>
                <a:gd name="connsiteX121" fmla="*/ 5905500 w 7759700"/>
                <a:gd name="connsiteY121" fmla="*/ 1282700 h 9102719"/>
                <a:gd name="connsiteX122" fmla="*/ 5905500 w 7759700"/>
                <a:gd name="connsiteY122" fmla="*/ 1371600 h 9102719"/>
                <a:gd name="connsiteX123" fmla="*/ 5892800 w 7759700"/>
                <a:gd name="connsiteY123" fmla="*/ 1473200 h 9102719"/>
                <a:gd name="connsiteX124" fmla="*/ 5753100 w 7759700"/>
                <a:gd name="connsiteY124" fmla="*/ 1498600 h 9102719"/>
                <a:gd name="connsiteX125" fmla="*/ 5816600 w 7759700"/>
                <a:gd name="connsiteY125" fmla="*/ 1320800 h 9102719"/>
                <a:gd name="connsiteX126" fmla="*/ 5702300 w 7759700"/>
                <a:gd name="connsiteY126" fmla="*/ 1219200 h 9102719"/>
                <a:gd name="connsiteX127" fmla="*/ 5448300 w 7759700"/>
                <a:gd name="connsiteY127" fmla="*/ 1295400 h 9102719"/>
                <a:gd name="connsiteX128" fmla="*/ 5422900 w 7759700"/>
                <a:gd name="connsiteY128" fmla="*/ 1397000 h 9102719"/>
                <a:gd name="connsiteX129" fmla="*/ 5651500 w 7759700"/>
                <a:gd name="connsiteY129" fmla="*/ 1460500 h 9102719"/>
                <a:gd name="connsiteX130" fmla="*/ 5562600 w 7759700"/>
                <a:gd name="connsiteY130" fmla="*/ 1524000 h 9102719"/>
                <a:gd name="connsiteX131" fmla="*/ 5283200 w 7759700"/>
                <a:gd name="connsiteY131" fmla="*/ 1460500 h 9102719"/>
                <a:gd name="connsiteX132" fmla="*/ 5168900 w 7759700"/>
                <a:gd name="connsiteY132" fmla="*/ 1574800 h 9102719"/>
                <a:gd name="connsiteX133" fmla="*/ 5270500 w 7759700"/>
                <a:gd name="connsiteY133" fmla="*/ 1778000 h 9102719"/>
                <a:gd name="connsiteX134" fmla="*/ 5511800 w 7759700"/>
                <a:gd name="connsiteY134" fmla="*/ 1790700 h 9102719"/>
                <a:gd name="connsiteX135" fmla="*/ 5689600 w 7759700"/>
                <a:gd name="connsiteY135" fmla="*/ 1574800 h 9102719"/>
                <a:gd name="connsiteX136" fmla="*/ 5600700 w 7759700"/>
                <a:gd name="connsiteY136" fmla="*/ 1549400 h 9102719"/>
                <a:gd name="connsiteX137" fmla="*/ 5664200 w 7759700"/>
                <a:gd name="connsiteY137" fmla="*/ 1473200 h 9102719"/>
                <a:gd name="connsiteX138" fmla="*/ 5753100 w 7759700"/>
                <a:gd name="connsiteY138" fmla="*/ 1549400 h 9102719"/>
                <a:gd name="connsiteX139" fmla="*/ 5892800 w 7759700"/>
                <a:gd name="connsiteY139" fmla="*/ 1524000 h 9102719"/>
                <a:gd name="connsiteX140" fmla="*/ 6096000 w 7759700"/>
                <a:gd name="connsiteY140" fmla="*/ 1498600 h 9102719"/>
                <a:gd name="connsiteX141" fmla="*/ 6324600 w 7759700"/>
                <a:gd name="connsiteY141" fmla="*/ 1257300 h 9102719"/>
                <a:gd name="connsiteX142" fmla="*/ 6515100 w 7759700"/>
                <a:gd name="connsiteY142" fmla="*/ 1130300 h 9102719"/>
                <a:gd name="connsiteX143" fmla="*/ 6692900 w 7759700"/>
                <a:gd name="connsiteY143" fmla="*/ 1104900 h 9102719"/>
                <a:gd name="connsiteX144" fmla="*/ 6502400 w 7759700"/>
                <a:gd name="connsiteY144" fmla="*/ 1181100 h 9102719"/>
                <a:gd name="connsiteX145" fmla="*/ 6438900 w 7759700"/>
                <a:gd name="connsiteY145" fmla="*/ 1308100 h 9102719"/>
                <a:gd name="connsiteX146" fmla="*/ 6286500 w 7759700"/>
                <a:gd name="connsiteY146" fmla="*/ 1409700 h 9102719"/>
                <a:gd name="connsiteX147" fmla="*/ 6108700 w 7759700"/>
                <a:gd name="connsiteY147" fmla="*/ 1587500 h 9102719"/>
                <a:gd name="connsiteX148" fmla="*/ 6096000 w 7759700"/>
                <a:gd name="connsiteY148" fmla="*/ 1676400 h 9102719"/>
                <a:gd name="connsiteX149" fmla="*/ 6235700 w 7759700"/>
                <a:gd name="connsiteY149" fmla="*/ 1651000 h 9102719"/>
                <a:gd name="connsiteX150" fmla="*/ 6362700 w 7759700"/>
                <a:gd name="connsiteY150" fmla="*/ 1714500 h 9102719"/>
                <a:gd name="connsiteX151" fmla="*/ 6464300 w 7759700"/>
                <a:gd name="connsiteY151" fmla="*/ 1905000 h 9102719"/>
                <a:gd name="connsiteX152" fmla="*/ 6477000 w 7759700"/>
                <a:gd name="connsiteY152" fmla="*/ 2133600 h 9102719"/>
                <a:gd name="connsiteX153" fmla="*/ 6388100 w 7759700"/>
                <a:gd name="connsiteY153" fmla="*/ 2260600 h 9102719"/>
                <a:gd name="connsiteX154" fmla="*/ 6362700 w 7759700"/>
                <a:gd name="connsiteY154" fmla="*/ 2019300 h 9102719"/>
                <a:gd name="connsiteX155" fmla="*/ 6299200 w 7759700"/>
                <a:gd name="connsiteY155" fmla="*/ 1828800 h 9102719"/>
                <a:gd name="connsiteX156" fmla="*/ 6146800 w 7759700"/>
                <a:gd name="connsiteY156" fmla="*/ 1790700 h 9102719"/>
                <a:gd name="connsiteX157" fmla="*/ 5981700 w 7759700"/>
                <a:gd name="connsiteY157" fmla="*/ 1803400 h 9102719"/>
                <a:gd name="connsiteX158" fmla="*/ 5905500 w 7759700"/>
                <a:gd name="connsiteY158" fmla="*/ 1765300 h 9102719"/>
                <a:gd name="connsiteX159" fmla="*/ 5575300 w 7759700"/>
                <a:gd name="connsiteY159" fmla="*/ 1905000 h 9102719"/>
                <a:gd name="connsiteX160" fmla="*/ 5626100 w 7759700"/>
                <a:gd name="connsiteY160" fmla="*/ 2044700 h 9102719"/>
                <a:gd name="connsiteX161" fmla="*/ 5664200 w 7759700"/>
                <a:gd name="connsiteY161" fmla="*/ 2032000 h 9102719"/>
                <a:gd name="connsiteX162" fmla="*/ 5842000 w 7759700"/>
                <a:gd name="connsiteY162" fmla="*/ 1943100 h 9102719"/>
                <a:gd name="connsiteX163" fmla="*/ 5867400 w 7759700"/>
                <a:gd name="connsiteY163" fmla="*/ 1968500 h 9102719"/>
                <a:gd name="connsiteX164" fmla="*/ 5753100 w 7759700"/>
                <a:gd name="connsiteY164" fmla="*/ 2070100 h 9102719"/>
                <a:gd name="connsiteX165" fmla="*/ 5803900 w 7759700"/>
                <a:gd name="connsiteY165" fmla="*/ 2146300 h 9102719"/>
                <a:gd name="connsiteX166" fmla="*/ 5969000 w 7759700"/>
                <a:gd name="connsiteY166" fmla="*/ 2133600 h 9102719"/>
                <a:gd name="connsiteX167" fmla="*/ 6007100 w 7759700"/>
                <a:gd name="connsiteY167" fmla="*/ 2222500 h 9102719"/>
                <a:gd name="connsiteX168" fmla="*/ 6197600 w 7759700"/>
                <a:gd name="connsiteY168" fmla="*/ 2184400 h 9102719"/>
                <a:gd name="connsiteX169" fmla="*/ 6159500 w 7759700"/>
                <a:gd name="connsiteY169" fmla="*/ 2336800 h 9102719"/>
                <a:gd name="connsiteX170" fmla="*/ 6096000 w 7759700"/>
                <a:gd name="connsiteY170" fmla="*/ 2374900 h 9102719"/>
                <a:gd name="connsiteX171" fmla="*/ 6070600 w 7759700"/>
                <a:gd name="connsiteY171" fmla="*/ 2298700 h 9102719"/>
                <a:gd name="connsiteX172" fmla="*/ 5600700 w 7759700"/>
                <a:gd name="connsiteY172" fmla="*/ 2247900 h 9102719"/>
                <a:gd name="connsiteX173" fmla="*/ 5715000 w 7759700"/>
                <a:gd name="connsiteY173" fmla="*/ 2413000 h 9102719"/>
                <a:gd name="connsiteX174" fmla="*/ 6337300 w 7759700"/>
                <a:gd name="connsiteY174" fmla="*/ 2413000 h 9102719"/>
                <a:gd name="connsiteX175" fmla="*/ 6985000 w 7759700"/>
                <a:gd name="connsiteY175" fmla="*/ 2667000 h 9102719"/>
                <a:gd name="connsiteX176" fmla="*/ 6413500 w 7759700"/>
                <a:gd name="connsiteY176" fmla="*/ 2514600 h 9102719"/>
                <a:gd name="connsiteX177" fmla="*/ 6248400 w 7759700"/>
                <a:gd name="connsiteY177" fmla="*/ 2527300 h 9102719"/>
                <a:gd name="connsiteX178" fmla="*/ 6375400 w 7759700"/>
                <a:gd name="connsiteY178" fmla="*/ 2616200 h 9102719"/>
                <a:gd name="connsiteX179" fmla="*/ 6350000 w 7759700"/>
                <a:gd name="connsiteY179" fmla="*/ 2717800 h 9102719"/>
                <a:gd name="connsiteX180" fmla="*/ 6032500 w 7759700"/>
                <a:gd name="connsiteY180" fmla="*/ 2552700 h 9102719"/>
                <a:gd name="connsiteX181" fmla="*/ 6070600 w 7759700"/>
                <a:gd name="connsiteY181" fmla="*/ 2794000 h 9102719"/>
                <a:gd name="connsiteX182" fmla="*/ 6273800 w 7759700"/>
                <a:gd name="connsiteY182" fmla="*/ 2844800 h 9102719"/>
                <a:gd name="connsiteX183" fmla="*/ 6540500 w 7759700"/>
                <a:gd name="connsiteY183" fmla="*/ 2844800 h 9102719"/>
                <a:gd name="connsiteX184" fmla="*/ 6629400 w 7759700"/>
                <a:gd name="connsiteY184" fmla="*/ 2857500 h 9102719"/>
                <a:gd name="connsiteX185" fmla="*/ 6591300 w 7759700"/>
                <a:gd name="connsiteY185" fmla="*/ 2933700 h 9102719"/>
                <a:gd name="connsiteX186" fmla="*/ 6426200 w 7759700"/>
                <a:gd name="connsiteY186" fmla="*/ 2984500 h 9102719"/>
                <a:gd name="connsiteX187" fmla="*/ 6489700 w 7759700"/>
                <a:gd name="connsiteY187" fmla="*/ 3111500 h 9102719"/>
                <a:gd name="connsiteX188" fmla="*/ 6451600 w 7759700"/>
                <a:gd name="connsiteY188" fmla="*/ 3238500 h 9102719"/>
                <a:gd name="connsiteX189" fmla="*/ 6540500 w 7759700"/>
                <a:gd name="connsiteY189" fmla="*/ 3302000 h 9102719"/>
                <a:gd name="connsiteX190" fmla="*/ 6464300 w 7759700"/>
                <a:gd name="connsiteY190" fmla="*/ 3327400 h 9102719"/>
                <a:gd name="connsiteX191" fmla="*/ 6362700 w 7759700"/>
                <a:gd name="connsiteY191" fmla="*/ 3289300 h 9102719"/>
                <a:gd name="connsiteX192" fmla="*/ 6324600 w 7759700"/>
                <a:gd name="connsiteY192" fmla="*/ 2984500 h 9102719"/>
                <a:gd name="connsiteX193" fmla="*/ 6070600 w 7759700"/>
                <a:gd name="connsiteY193" fmla="*/ 2908300 h 9102719"/>
                <a:gd name="connsiteX194" fmla="*/ 6146800 w 7759700"/>
                <a:gd name="connsiteY194" fmla="*/ 3251200 h 9102719"/>
                <a:gd name="connsiteX195" fmla="*/ 5969000 w 7759700"/>
                <a:gd name="connsiteY195" fmla="*/ 3263900 h 9102719"/>
                <a:gd name="connsiteX196" fmla="*/ 5892800 w 7759700"/>
                <a:gd name="connsiteY196" fmla="*/ 2781300 h 9102719"/>
                <a:gd name="connsiteX197" fmla="*/ 5689600 w 7759700"/>
                <a:gd name="connsiteY197" fmla="*/ 2679700 h 9102719"/>
                <a:gd name="connsiteX198" fmla="*/ 5791200 w 7759700"/>
                <a:gd name="connsiteY198" fmla="*/ 3441700 h 9102719"/>
                <a:gd name="connsiteX199" fmla="*/ 6070600 w 7759700"/>
                <a:gd name="connsiteY199" fmla="*/ 3429000 h 9102719"/>
                <a:gd name="connsiteX200" fmla="*/ 6388100 w 7759700"/>
                <a:gd name="connsiteY200" fmla="*/ 3479800 h 9102719"/>
                <a:gd name="connsiteX201" fmla="*/ 6324600 w 7759700"/>
                <a:gd name="connsiteY201" fmla="*/ 3606800 h 9102719"/>
                <a:gd name="connsiteX202" fmla="*/ 6159500 w 7759700"/>
                <a:gd name="connsiteY202" fmla="*/ 3581400 h 9102719"/>
                <a:gd name="connsiteX203" fmla="*/ 6007100 w 7759700"/>
                <a:gd name="connsiteY203" fmla="*/ 3886200 h 9102719"/>
                <a:gd name="connsiteX204" fmla="*/ 5829300 w 7759700"/>
                <a:gd name="connsiteY204" fmla="*/ 3822700 h 9102719"/>
                <a:gd name="connsiteX205" fmla="*/ 5905500 w 7759700"/>
                <a:gd name="connsiteY205" fmla="*/ 3657600 h 9102719"/>
                <a:gd name="connsiteX206" fmla="*/ 5791200 w 7759700"/>
                <a:gd name="connsiteY206" fmla="*/ 3568700 h 9102719"/>
                <a:gd name="connsiteX207" fmla="*/ 5600700 w 7759700"/>
                <a:gd name="connsiteY207" fmla="*/ 3898900 h 9102719"/>
                <a:gd name="connsiteX208" fmla="*/ 5727700 w 7759700"/>
                <a:gd name="connsiteY208" fmla="*/ 4000500 h 9102719"/>
                <a:gd name="connsiteX209" fmla="*/ 5994400 w 7759700"/>
                <a:gd name="connsiteY209" fmla="*/ 4165600 h 9102719"/>
                <a:gd name="connsiteX210" fmla="*/ 5943600 w 7759700"/>
                <a:gd name="connsiteY210" fmla="*/ 4241800 h 9102719"/>
                <a:gd name="connsiteX211" fmla="*/ 5829300 w 7759700"/>
                <a:gd name="connsiteY211" fmla="*/ 4203700 h 9102719"/>
                <a:gd name="connsiteX212" fmla="*/ 5676900 w 7759700"/>
                <a:gd name="connsiteY212" fmla="*/ 4305300 h 9102719"/>
                <a:gd name="connsiteX213" fmla="*/ 5613400 w 7759700"/>
                <a:gd name="connsiteY213" fmla="*/ 4267200 h 9102719"/>
                <a:gd name="connsiteX214" fmla="*/ 5664200 w 7759700"/>
                <a:gd name="connsiteY214" fmla="*/ 4114800 h 9102719"/>
                <a:gd name="connsiteX215" fmla="*/ 5537200 w 7759700"/>
                <a:gd name="connsiteY215" fmla="*/ 4000500 h 9102719"/>
                <a:gd name="connsiteX216" fmla="*/ 5461000 w 7759700"/>
                <a:gd name="connsiteY216" fmla="*/ 4178300 h 9102719"/>
                <a:gd name="connsiteX217" fmla="*/ 5613400 w 7759700"/>
                <a:gd name="connsiteY217" fmla="*/ 4356100 h 9102719"/>
                <a:gd name="connsiteX218" fmla="*/ 5448300 w 7759700"/>
                <a:gd name="connsiteY218" fmla="*/ 4483100 h 9102719"/>
                <a:gd name="connsiteX219" fmla="*/ 5346700 w 7759700"/>
                <a:gd name="connsiteY219" fmla="*/ 4406900 h 9102719"/>
                <a:gd name="connsiteX220" fmla="*/ 5410200 w 7759700"/>
                <a:gd name="connsiteY220" fmla="*/ 4305300 h 9102719"/>
                <a:gd name="connsiteX221" fmla="*/ 5295900 w 7759700"/>
                <a:gd name="connsiteY221" fmla="*/ 4013200 h 9102719"/>
                <a:gd name="connsiteX222" fmla="*/ 5080000 w 7759700"/>
                <a:gd name="connsiteY222" fmla="*/ 4305300 h 9102719"/>
                <a:gd name="connsiteX223" fmla="*/ 5410200 w 7759700"/>
                <a:gd name="connsiteY223" fmla="*/ 4559300 h 9102719"/>
                <a:gd name="connsiteX224" fmla="*/ 5334000 w 7759700"/>
                <a:gd name="connsiteY224" fmla="*/ 4610100 h 9102719"/>
                <a:gd name="connsiteX225" fmla="*/ 5194300 w 7759700"/>
                <a:gd name="connsiteY225" fmla="*/ 4495800 h 9102719"/>
                <a:gd name="connsiteX226" fmla="*/ 5143500 w 7759700"/>
                <a:gd name="connsiteY226" fmla="*/ 4660900 h 9102719"/>
                <a:gd name="connsiteX227" fmla="*/ 5156200 w 7759700"/>
                <a:gd name="connsiteY227" fmla="*/ 4800600 h 9102719"/>
                <a:gd name="connsiteX228" fmla="*/ 5232400 w 7759700"/>
                <a:gd name="connsiteY228" fmla="*/ 4914900 h 9102719"/>
                <a:gd name="connsiteX229" fmla="*/ 5219700 w 7759700"/>
                <a:gd name="connsiteY229" fmla="*/ 5105400 h 9102719"/>
                <a:gd name="connsiteX230" fmla="*/ 5092700 w 7759700"/>
                <a:gd name="connsiteY230" fmla="*/ 5016500 h 9102719"/>
                <a:gd name="connsiteX231" fmla="*/ 5029200 w 7759700"/>
                <a:gd name="connsiteY231" fmla="*/ 5054600 h 9102719"/>
                <a:gd name="connsiteX232" fmla="*/ 5130800 w 7759700"/>
                <a:gd name="connsiteY232" fmla="*/ 5194300 h 9102719"/>
                <a:gd name="connsiteX233" fmla="*/ 5041900 w 7759700"/>
                <a:gd name="connsiteY233" fmla="*/ 5232400 h 9102719"/>
                <a:gd name="connsiteX234" fmla="*/ 4914900 w 7759700"/>
                <a:gd name="connsiteY234" fmla="*/ 5041900 h 9102719"/>
                <a:gd name="connsiteX235" fmla="*/ 4826000 w 7759700"/>
                <a:gd name="connsiteY235" fmla="*/ 5295900 h 9102719"/>
                <a:gd name="connsiteX236" fmla="*/ 4953000 w 7759700"/>
                <a:gd name="connsiteY236" fmla="*/ 5410200 h 9102719"/>
                <a:gd name="connsiteX237" fmla="*/ 4813300 w 7759700"/>
                <a:gd name="connsiteY237" fmla="*/ 5651500 h 9102719"/>
                <a:gd name="connsiteX238" fmla="*/ 4673600 w 7759700"/>
                <a:gd name="connsiteY238" fmla="*/ 5626100 h 9102719"/>
                <a:gd name="connsiteX239" fmla="*/ 4775200 w 7759700"/>
                <a:gd name="connsiteY239" fmla="*/ 5461000 h 9102719"/>
                <a:gd name="connsiteX240" fmla="*/ 4686300 w 7759700"/>
                <a:gd name="connsiteY240" fmla="*/ 5308600 h 9102719"/>
                <a:gd name="connsiteX241" fmla="*/ 4470400 w 7759700"/>
                <a:gd name="connsiteY241" fmla="*/ 5613400 h 9102719"/>
                <a:gd name="connsiteX242" fmla="*/ 4610100 w 7759700"/>
                <a:gd name="connsiteY242" fmla="*/ 5727700 h 9102719"/>
                <a:gd name="connsiteX243" fmla="*/ 4521200 w 7759700"/>
                <a:gd name="connsiteY243" fmla="*/ 5930900 h 9102719"/>
                <a:gd name="connsiteX244" fmla="*/ 4419600 w 7759700"/>
                <a:gd name="connsiteY244" fmla="*/ 5854700 h 9102719"/>
                <a:gd name="connsiteX245" fmla="*/ 4343400 w 7759700"/>
                <a:gd name="connsiteY245" fmla="*/ 5943600 h 9102719"/>
                <a:gd name="connsiteX246" fmla="*/ 4381500 w 7759700"/>
                <a:gd name="connsiteY246" fmla="*/ 5981700 h 9102719"/>
                <a:gd name="connsiteX247" fmla="*/ 4419600 w 7759700"/>
                <a:gd name="connsiteY247" fmla="*/ 5969000 h 9102719"/>
                <a:gd name="connsiteX248" fmla="*/ 4445000 w 7759700"/>
                <a:gd name="connsiteY248" fmla="*/ 6019800 h 9102719"/>
                <a:gd name="connsiteX249" fmla="*/ 4381500 w 7759700"/>
                <a:gd name="connsiteY249" fmla="*/ 6096000 h 9102719"/>
                <a:gd name="connsiteX250" fmla="*/ 4330700 w 7759700"/>
                <a:gd name="connsiteY250" fmla="*/ 6083300 h 9102719"/>
                <a:gd name="connsiteX251" fmla="*/ 4368800 w 7759700"/>
                <a:gd name="connsiteY251" fmla="*/ 6032500 h 9102719"/>
                <a:gd name="connsiteX252" fmla="*/ 4318000 w 7759700"/>
                <a:gd name="connsiteY252" fmla="*/ 5994400 h 9102719"/>
                <a:gd name="connsiteX253" fmla="*/ 4216400 w 7759700"/>
                <a:gd name="connsiteY253" fmla="*/ 6096000 h 9102719"/>
                <a:gd name="connsiteX254" fmla="*/ 4318000 w 7759700"/>
                <a:gd name="connsiteY254" fmla="*/ 6159500 h 9102719"/>
                <a:gd name="connsiteX255" fmla="*/ 4140200 w 7759700"/>
                <a:gd name="connsiteY255" fmla="*/ 6235700 h 9102719"/>
                <a:gd name="connsiteX256" fmla="*/ 4038600 w 7759700"/>
                <a:gd name="connsiteY256" fmla="*/ 6235700 h 9102719"/>
                <a:gd name="connsiteX257" fmla="*/ 3949700 w 7759700"/>
                <a:gd name="connsiteY257" fmla="*/ 6299200 h 9102719"/>
                <a:gd name="connsiteX258" fmla="*/ 3289300 w 7759700"/>
                <a:gd name="connsiteY258" fmla="*/ 5715000 h 9102719"/>
                <a:gd name="connsiteX259" fmla="*/ 3213100 w 7759700"/>
                <a:gd name="connsiteY259" fmla="*/ 5715000 h 9102719"/>
                <a:gd name="connsiteX260" fmla="*/ 2895600 w 7759700"/>
                <a:gd name="connsiteY260" fmla="*/ 5969000 h 9102719"/>
                <a:gd name="connsiteX261" fmla="*/ 2870200 w 7759700"/>
                <a:gd name="connsiteY261" fmla="*/ 5930900 h 9102719"/>
                <a:gd name="connsiteX262" fmla="*/ 3213100 w 7759700"/>
                <a:gd name="connsiteY262" fmla="*/ 5664200 h 9102719"/>
                <a:gd name="connsiteX263" fmla="*/ 3048000 w 7759700"/>
                <a:gd name="connsiteY263" fmla="*/ 5511800 h 9102719"/>
                <a:gd name="connsiteX264" fmla="*/ 2400300 w 7759700"/>
                <a:gd name="connsiteY264" fmla="*/ 6019800 h 9102719"/>
                <a:gd name="connsiteX265" fmla="*/ 2489200 w 7759700"/>
                <a:gd name="connsiteY265" fmla="*/ 6096000 h 9102719"/>
                <a:gd name="connsiteX266" fmla="*/ 2692400 w 7759700"/>
                <a:gd name="connsiteY266" fmla="*/ 5943600 h 9102719"/>
                <a:gd name="connsiteX267" fmla="*/ 2743200 w 7759700"/>
                <a:gd name="connsiteY267" fmla="*/ 6007100 h 9102719"/>
                <a:gd name="connsiteX268" fmla="*/ 2832100 w 7759700"/>
                <a:gd name="connsiteY268" fmla="*/ 5969000 h 9102719"/>
                <a:gd name="connsiteX269" fmla="*/ 2857500 w 7759700"/>
                <a:gd name="connsiteY269" fmla="*/ 6007100 h 9102719"/>
                <a:gd name="connsiteX270" fmla="*/ 2679700 w 7759700"/>
                <a:gd name="connsiteY270" fmla="*/ 6146800 h 9102719"/>
                <a:gd name="connsiteX271" fmla="*/ 2819400 w 7759700"/>
                <a:gd name="connsiteY271" fmla="*/ 6311900 h 9102719"/>
                <a:gd name="connsiteX272" fmla="*/ 3397250 w 7759700"/>
                <a:gd name="connsiteY272" fmla="*/ 5848350 h 9102719"/>
                <a:gd name="connsiteX273" fmla="*/ 3956050 w 7759700"/>
                <a:gd name="connsiteY273" fmla="*/ 6330950 h 9102719"/>
                <a:gd name="connsiteX274" fmla="*/ 3905250 w 7759700"/>
                <a:gd name="connsiteY274" fmla="*/ 6445250 h 9102719"/>
                <a:gd name="connsiteX275" fmla="*/ 3387725 w 7759700"/>
                <a:gd name="connsiteY275" fmla="*/ 6985000 h 9102719"/>
                <a:gd name="connsiteX276" fmla="*/ 3298825 w 7759700"/>
                <a:gd name="connsiteY276" fmla="*/ 6978649 h 9102719"/>
                <a:gd name="connsiteX277" fmla="*/ 3130550 w 7759700"/>
                <a:gd name="connsiteY277" fmla="*/ 7127874 h 9102719"/>
                <a:gd name="connsiteX278" fmla="*/ 2921000 w 7759700"/>
                <a:gd name="connsiteY278" fmla="*/ 7372349 h 9102719"/>
                <a:gd name="connsiteX279" fmla="*/ 2682875 w 7759700"/>
                <a:gd name="connsiteY279" fmla="*/ 7670799 h 9102719"/>
                <a:gd name="connsiteX280" fmla="*/ 2428875 w 7759700"/>
                <a:gd name="connsiteY280" fmla="*/ 7740648 h 9102719"/>
                <a:gd name="connsiteX281" fmla="*/ 2225675 w 7759700"/>
                <a:gd name="connsiteY281" fmla="*/ 7845423 h 9102719"/>
                <a:gd name="connsiteX282" fmla="*/ 1930400 w 7759700"/>
                <a:gd name="connsiteY282" fmla="*/ 7848597 h 9102719"/>
                <a:gd name="connsiteX283" fmla="*/ 1590675 w 7759700"/>
                <a:gd name="connsiteY283" fmla="*/ 7950196 h 9102719"/>
                <a:gd name="connsiteX284" fmla="*/ 1393825 w 7759700"/>
                <a:gd name="connsiteY284" fmla="*/ 8210546 h 9102719"/>
                <a:gd name="connsiteX285" fmla="*/ 1196975 w 7759700"/>
                <a:gd name="connsiteY285" fmla="*/ 8166095 h 9102719"/>
                <a:gd name="connsiteX286" fmla="*/ 1216025 w 7759700"/>
                <a:gd name="connsiteY286" fmla="*/ 8124820 h 9102719"/>
                <a:gd name="connsiteX287" fmla="*/ 1193800 w 7759700"/>
                <a:gd name="connsiteY287" fmla="*/ 8058145 h 9102719"/>
                <a:gd name="connsiteX288" fmla="*/ 987425 w 7759700"/>
                <a:gd name="connsiteY288" fmla="*/ 8134345 h 9102719"/>
                <a:gd name="connsiteX289" fmla="*/ 733425 w 7759700"/>
                <a:gd name="connsiteY289" fmla="*/ 8188320 h 9102719"/>
                <a:gd name="connsiteX290" fmla="*/ 463550 w 7759700"/>
                <a:gd name="connsiteY290" fmla="*/ 8426445 h 9102719"/>
                <a:gd name="connsiteX291" fmla="*/ 361950 w 7759700"/>
                <a:gd name="connsiteY291" fmla="*/ 8423270 h 9102719"/>
                <a:gd name="connsiteX292" fmla="*/ 263525 w 7759700"/>
                <a:gd name="connsiteY292" fmla="*/ 8489945 h 9102719"/>
                <a:gd name="connsiteX293" fmla="*/ 184150 w 7759700"/>
                <a:gd name="connsiteY293" fmla="*/ 8775695 h 9102719"/>
                <a:gd name="connsiteX294" fmla="*/ 247650 w 7759700"/>
                <a:gd name="connsiteY294" fmla="*/ 9058269 h 9102719"/>
                <a:gd name="connsiteX295" fmla="*/ 136525 w 7759700"/>
                <a:gd name="connsiteY295" fmla="*/ 9102719 h 9102719"/>
                <a:gd name="connsiteX0" fmla="*/ 0 w 7759700"/>
                <a:gd name="connsiteY0" fmla="*/ 2133600 h 9106011"/>
                <a:gd name="connsiteX1" fmla="*/ 279400 w 7759700"/>
                <a:gd name="connsiteY1" fmla="*/ 2070100 h 9106011"/>
                <a:gd name="connsiteX2" fmla="*/ 317500 w 7759700"/>
                <a:gd name="connsiteY2" fmla="*/ 2032000 h 9106011"/>
                <a:gd name="connsiteX3" fmla="*/ 711200 w 7759700"/>
                <a:gd name="connsiteY3" fmla="*/ 1943100 h 9106011"/>
                <a:gd name="connsiteX4" fmla="*/ 850900 w 7759700"/>
                <a:gd name="connsiteY4" fmla="*/ 1828800 h 9106011"/>
                <a:gd name="connsiteX5" fmla="*/ 1257300 w 7759700"/>
                <a:gd name="connsiteY5" fmla="*/ 1854200 h 9106011"/>
                <a:gd name="connsiteX6" fmla="*/ 1511300 w 7759700"/>
                <a:gd name="connsiteY6" fmla="*/ 1714500 h 9106011"/>
                <a:gd name="connsiteX7" fmla="*/ 1511300 w 7759700"/>
                <a:gd name="connsiteY7" fmla="*/ 1714500 h 9106011"/>
                <a:gd name="connsiteX8" fmla="*/ 1676400 w 7759700"/>
                <a:gd name="connsiteY8" fmla="*/ 1701800 h 9106011"/>
                <a:gd name="connsiteX9" fmla="*/ 2006600 w 7759700"/>
                <a:gd name="connsiteY9" fmla="*/ 1651000 h 9106011"/>
                <a:gd name="connsiteX10" fmla="*/ 2095500 w 7759700"/>
                <a:gd name="connsiteY10" fmla="*/ 1612900 h 9106011"/>
                <a:gd name="connsiteX11" fmla="*/ 2095500 w 7759700"/>
                <a:gd name="connsiteY11" fmla="*/ 1562100 h 9106011"/>
                <a:gd name="connsiteX12" fmla="*/ 2057400 w 7759700"/>
                <a:gd name="connsiteY12" fmla="*/ 1562100 h 9106011"/>
                <a:gd name="connsiteX13" fmla="*/ 1993900 w 7759700"/>
                <a:gd name="connsiteY13" fmla="*/ 1435100 h 9106011"/>
                <a:gd name="connsiteX14" fmla="*/ 2133600 w 7759700"/>
                <a:gd name="connsiteY14" fmla="*/ 1333500 h 9106011"/>
                <a:gd name="connsiteX15" fmla="*/ 2070100 w 7759700"/>
                <a:gd name="connsiteY15" fmla="*/ 1320800 h 9106011"/>
                <a:gd name="connsiteX16" fmla="*/ 1981200 w 7759700"/>
                <a:gd name="connsiteY16" fmla="*/ 1320800 h 9106011"/>
                <a:gd name="connsiteX17" fmla="*/ 1968500 w 7759700"/>
                <a:gd name="connsiteY17" fmla="*/ 1244600 h 9106011"/>
                <a:gd name="connsiteX18" fmla="*/ 2120900 w 7759700"/>
                <a:gd name="connsiteY18" fmla="*/ 1244600 h 9106011"/>
                <a:gd name="connsiteX19" fmla="*/ 2171700 w 7759700"/>
                <a:gd name="connsiteY19" fmla="*/ 1219200 h 9106011"/>
                <a:gd name="connsiteX20" fmla="*/ 2108200 w 7759700"/>
                <a:gd name="connsiteY20" fmla="*/ 1130300 h 9106011"/>
                <a:gd name="connsiteX21" fmla="*/ 2120900 w 7759700"/>
                <a:gd name="connsiteY21" fmla="*/ 1066800 h 9106011"/>
                <a:gd name="connsiteX22" fmla="*/ 2222500 w 7759700"/>
                <a:gd name="connsiteY22" fmla="*/ 1016000 h 9106011"/>
                <a:gd name="connsiteX23" fmla="*/ 2362200 w 7759700"/>
                <a:gd name="connsiteY23" fmla="*/ 1066800 h 9106011"/>
                <a:gd name="connsiteX24" fmla="*/ 2400300 w 7759700"/>
                <a:gd name="connsiteY24" fmla="*/ 1117600 h 9106011"/>
                <a:gd name="connsiteX25" fmla="*/ 2362200 w 7759700"/>
                <a:gd name="connsiteY25" fmla="*/ 1193800 h 9106011"/>
                <a:gd name="connsiteX26" fmla="*/ 2362200 w 7759700"/>
                <a:gd name="connsiteY26" fmla="*/ 1447800 h 9106011"/>
                <a:gd name="connsiteX27" fmla="*/ 2628900 w 7759700"/>
                <a:gd name="connsiteY27" fmla="*/ 1676400 h 9106011"/>
                <a:gd name="connsiteX28" fmla="*/ 3073400 w 7759700"/>
                <a:gd name="connsiteY28" fmla="*/ 1638300 h 9106011"/>
                <a:gd name="connsiteX29" fmla="*/ 2971800 w 7759700"/>
                <a:gd name="connsiteY29" fmla="*/ 1435100 h 9106011"/>
                <a:gd name="connsiteX30" fmla="*/ 2806700 w 7759700"/>
                <a:gd name="connsiteY30" fmla="*/ 1485900 h 9106011"/>
                <a:gd name="connsiteX31" fmla="*/ 2768600 w 7759700"/>
                <a:gd name="connsiteY31" fmla="*/ 1435100 h 9106011"/>
                <a:gd name="connsiteX32" fmla="*/ 2933700 w 7759700"/>
                <a:gd name="connsiteY32" fmla="*/ 1384300 h 9106011"/>
                <a:gd name="connsiteX33" fmla="*/ 2870200 w 7759700"/>
                <a:gd name="connsiteY33" fmla="*/ 1270000 h 9106011"/>
                <a:gd name="connsiteX34" fmla="*/ 2730500 w 7759700"/>
                <a:gd name="connsiteY34" fmla="*/ 1320800 h 9106011"/>
                <a:gd name="connsiteX35" fmla="*/ 2705100 w 7759700"/>
                <a:gd name="connsiteY35" fmla="*/ 1270000 h 9106011"/>
                <a:gd name="connsiteX36" fmla="*/ 2832100 w 7759700"/>
                <a:gd name="connsiteY36" fmla="*/ 1219200 h 9106011"/>
                <a:gd name="connsiteX37" fmla="*/ 2781300 w 7759700"/>
                <a:gd name="connsiteY37" fmla="*/ 1155700 h 9106011"/>
                <a:gd name="connsiteX38" fmla="*/ 2641600 w 7759700"/>
                <a:gd name="connsiteY38" fmla="*/ 1181100 h 9106011"/>
                <a:gd name="connsiteX39" fmla="*/ 2641600 w 7759700"/>
                <a:gd name="connsiteY39" fmla="*/ 1155700 h 9106011"/>
                <a:gd name="connsiteX40" fmla="*/ 2768600 w 7759700"/>
                <a:gd name="connsiteY40" fmla="*/ 1092200 h 9106011"/>
                <a:gd name="connsiteX41" fmla="*/ 2692400 w 7759700"/>
                <a:gd name="connsiteY41" fmla="*/ 1003300 h 9106011"/>
                <a:gd name="connsiteX42" fmla="*/ 2514600 w 7759700"/>
                <a:gd name="connsiteY42" fmla="*/ 1041400 h 9106011"/>
                <a:gd name="connsiteX43" fmla="*/ 2514600 w 7759700"/>
                <a:gd name="connsiteY43" fmla="*/ 1104900 h 9106011"/>
                <a:gd name="connsiteX44" fmla="*/ 2463800 w 7759700"/>
                <a:gd name="connsiteY44" fmla="*/ 1104900 h 9106011"/>
                <a:gd name="connsiteX45" fmla="*/ 2336800 w 7759700"/>
                <a:gd name="connsiteY45" fmla="*/ 1028700 h 9106011"/>
                <a:gd name="connsiteX46" fmla="*/ 2400300 w 7759700"/>
                <a:gd name="connsiteY46" fmla="*/ 952500 h 9106011"/>
                <a:gd name="connsiteX47" fmla="*/ 2463800 w 7759700"/>
                <a:gd name="connsiteY47" fmla="*/ 965200 h 9106011"/>
                <a:gd name="connsiteX48" fmla="*/ 2616200 w 7759700"/>
                <a:gd name="connsiteY48" fmla="*/ 876300 h 9106011"/>
                <a:gd name="connsiteX49" fmla="*/ 2590800 w 7759700"/>
                <a:gd name="connsiteY49" fmla="*/ 812800 h 9106011"/>
                <a:gd name="connsiteX50" fmla="*/ 2654300 w 7759700"/>
                <a:gd name="connsiteY50" fmla="*/ 787400 h 9106011"/>
                <a:gd name="connsiteX51" fmla="*/ 2692400 w 7759700"/>
                <a:gd name="connsiteY51" fmla="*/ 812800 h 9106011"/>
                <a:gd name="connsiteX52" fmla="*/ 2933700 w 7759700"/>
                <a:gd name="connsiteY52" fmla="*/ 812800 h 9106011"/>
                <a:gd name="connsiteX53" fmla="*/ 2908300 w 7759700"/>
                <a:gd name="connsiteY53" fmla="*/ 749300 h 9106011"/>
                <a:gd name="connsiteX54" fmla="*/ 2959100 w 7759700"/>
                <a:gd name="connsiteY54" fmla="*/ 660400 h 9106011"/>
                <a:gd name="connsiteX55" fmla="*/ 3048000 w 7759700"/>
                <a:gd name="connsiteY55" fmla="*/ 660400 h 9106011"/>
                <a:gd name="connsiteX56" fmla="*/ 3302000 w 7759700"/>
                <a:gd name="connsiteY56" fmla="*/ 635000 h 9106011"/>
                <a:gd name="connsiteX57" fmla="*/ 3454400 w 7759700"/>
                <a:gd name="connsiteY57" fmla="*/ 622300 h 9106011"/>
                <a:gd name="connsiteX58" fmla="*/ 3454400 w 7759700"/>
                <a:gd name="connsiteY58" fmla="*/ 622300 h 9106011"/>
                <a:gd name="connsiteX59" fmla="*/ 3454400 w 7759700"/>
                <a:gd name="connsiteY59" fmla="*/ 546100 h 9106011"/>
                <a:gd name="connsiteX60" fmla="*/ 3530600 w 7759700"/>
                <a:gd name="connsiteY60" fmla="*/ 546100 h 9106011"/>
                <a:gd name="connsiteX61" fmla="*/ 3517900 w 7759700"/>
                <a:gd name="connsiteY61" fmla="*/ 711200 h 9106011"/>
                <a:gd name="connsiteX62" fmla="*/ 3365500 w 7759700"/>
                <a:gd name="connsiteY62" fmla="*/ 723900 h 9106011"/>
                <a:gd name="connsiteX63" fmla="*/ 3187700 w 7759700"/>
                <a:gd name="connsiteY63" fmla="*/ 800100 h 9106011"/>
                <a:gd name="connsiteX64" fmla="*/ 3213100 w 7759700"/>
                <a:gd name="connsiteY64" fmla="*/ 1092200 h 9106011"/>
                <a:gd name="connsiteX65" fmla="*/ 3822700 w 7759700"/>
                <a:gd name="connsiteY65" fmla="*/ 1041400 h 9106011"/>
                <a:gd name="connsiteX66" fmla="*/ 3797300 w 7759700"/>
                <a:gd name="connsiteY66" fmla="*/ 901700 h 9106011"/>
                <a:gd name="connsiteX67" fmla="*/ 3657600 w 7759700"/>
                <a:gd name="connsiteY67" fmla="*/ 876300 h 9106011"/>
                <a:gd name="connsiteX68" fmla="*/ 3644900 w 7759700"/>
                <a:gd name="connsiteY68" fmla="*/ 838200 h 9106011"/>
                <a:gd name="connsiteX69" fmla="*/ 3797300 w 7759700"/>
                <a:gd name="connsiteY69" fmla="*/ 863600 h 9106011"/>
                <a:gd name="connsiteX70" fmla="*/ 3797300 w 7759700"/>
                <a:gd name="connsiteY70" fmla="*/ 749300 h 9106011"/>
                <a:gd name="connsiteX71" fmla="*/ 3568700 w 7759700"/>
                <a:gd name="connsiteY71" fmla="*/ 698500 h 9106011"/>
                <a:gd name="connsiteX72" fmla="*/ 3581400 w 7759700"/>
                <a:gd name="connsiteY72" fmla="*/ 609600 h 9106011"/>
                <a:gd name="connsiteX73" fmla="*/ 3759200 w 7759700"/>
                <a:gd name="connsiteY73" fmla="*/ 571500 h 9106011"/>
                <a:gd name="connsiteX74" fmla="*/ 3759200 w 7759700"/>
                <a:gd name="connsiteY74" fmla="*/ 444500 h 9106011"/>
                <a:gd name="connsiteX75" fmla="*/ 3733800 w 7759700"/>
                <a:gd name="connsiteY75" fmla="*/ 419100 h 9106011"/>
                <a:gd name="connsiteX76" fmla="*/ 3848100 w 7759700"/>
                <a:gd name="connsiteY76" fmla="*/ 355600 h 9106011"/>
                <a:gd name="connsiteX77" fmla="*/ 3860800 w 7759700"/>
                <a:gd name="connsiteY77" fmla="*/ 571500 h 9106011"/>
                <a:gd name="connsiteX78" fmla="*/ 4343400 w 7759700"/>
                <a:gd name="connsiteY78" fmla="*/ 571500 h 9106011"/>
                <a:gd name="connsiteX79" fmla="*/ 4330700 w 7759700"/>
                <a:gd name="connsiteY79" fmla="*/ 330200 h 9106011"/>
                <a:gd name="connsiteX80" fmla="*/ 4394200 w 7759700"/>
                <a:gd name="connsiteY80" fmla="*/ 330200 h 9106011"/>
                <a:gd name="connsiteX81" fmla="*/ 4419600 w 7759700"/>
                <a:gd name="connsiteY81" fmla="*/ 457200 h 9106011"/>
                <a:gd name="connsiteX82" fmla="*/ 4584700 w 7759700"/>
                <a:gd name="connsiteY82" fmla="*/ 444500 h 9106011"/>
                <a:gd name="connsiteX83" fmla="*/ 4686300 w 7759700"/>
                <a:gd name="connsiteY83" fmla="*/ 342900 h 9106011"/>
                <a:gd name="connsiteX84" fmla="*/ 4711700 w 7759700"/>
                <a:gd name="connsiteY84" fmla="*/ 647700 h 9106011"/>
                <a:gd name="connsiteX85" fmla="*/ 4864100 w 7759700"/>
                <a:gd name="connsiteY85" fmla="*/ 469900 h 9106011"/>
                <a:gd name="connsiteX86" fmla="*/ 5067300 w 7759700"/>
                <a:gd name="connsiteY86" fmla="*/ 596900 h 9106011"/>
                <a:gd name="connsiteX87" fmla="*/ 4876800 w 7759700"/>
                <a:gd name="connsiteY87" fmla="*/ 723900 h 9106011"/>
                <a:gd name="connsiteX88" fmla="*/ 5016500 w 7759700"/>
                <a:gd name="connsiteY88" fmla="*/ 889000 h 9106011"/>
                <a:gd name="connsiteX89" fmla="*/ 5156200 w 7759700"/>
                <a:gd name="connsiteY89" fmla="*/ 736600 h 9106011"/>
                <a:gd name="connsiteX90" fmla="*/ 5168900 w 7759700"/>
                <a:gd name="connsiteY90" fmla="*/ 762000 h 9106011"/>
                <a:gd name="connsiteX91" fmla="*/ 5105400 w 7759700"/>
                <a:gd name="connsiteY91" fmla="*/ 1016000 h 9106011"/>
                <a:gd name="connsiteX92" fmla="*/ 5181600 w 7759700"/>
                <a:gd name="connsiteY92" fmla="*/ 1054100 h 9106011"/>
                <a:gd name="connsiteX93" fmla="*/ 5181600 w 7759700"/>
                <a:gd name="connsiteY93" fmla="*/ 1054100 h 9106011"/>
                <a:gd name="connsiteX94" fmla="*/ 5257800 w 7759700"/>
                <a:gd name="connsiteY94" fmla="*/ 800100 h 9106011"/>
                <a:gd name="connsiteX95" fmla="*/ 5448300 w 7759700"/>
                <a:gd name="connsiteY95" fmla="*/ 825500 h 9106011"/>
                <a:gd name="connsiteX96" fmla="*/ 5549900 w 7759700"/>
                <a:gd name="connsiteY96" fmla="*/ 673100 h 9106011"/>
                <a:gd name="connsiteX97" fmla="*/ 5549900 w 7759700"/>
                <a:gd name="connsiteY97" fmla="*/ 673100 h 9106011"/>
                <a:gd name="connsiteX98" fmla="*/ 5689600 w 7759700"/>
                <a:gd name="connsiteY98" fmla="*/ 647700 h 9106011"/>
                <a:gd name="connsiteX99" fmla="*/ 5461000 w 7759700"/>
                <a:gd name="connsiteY99" fmla="*/ 965200 h 9106011"/>
                <a:gd name="connsiteX100" fmla="*/ 5194300 w 7759700"/>
                <a:gd name="connsiteY100" fmla="*/ 1054100 h 9106011"/>
                <a:gd name="connsiteX101" fmla="*/ 5219700 w 7759700"/>
                <a:gd name="connsiteY101" fmla="*/ 1130300 h 9106011"/>
                <a:gd name="connsiteX102" fmla="*/ 5549900 w 7759700"/>
                <a:gd name="connsiteY102" fmla="*/ 1041400 h 9106011"/>
                <a:gd name="connsiteX103" fmla="*/ 5740400 w 7759700"/>
                <a:gd name="connsiteY103" fmla="*/ 698500 h 9106011"/>
                <a:gd name="connsiteX104" fmla="*/ 5842000 w 7759700"/>
                <a:gd name="connsiteY104" fmla="*/ 850900 h 9106011"/>
                <a:gd name="connsiteX105" fmla="*/ 5981700 w 7759700"/>
                <a:gd name="connsiteY105" fmla="*/ 927100 h 9106011"/>
                <a:gd name="connsiteX106" fmla="*/ 6337300 w 7759700"/>
                <a:gd name="connsiteY106" fmla="*/ 787400 h 9106011"/>
                <a:gd name="connsiteX107" fmla="*/ 7099300 w 7759700"/>
                <a:gd name="connsiteY107" fmla="*/ 304800 h 9106011"/>
                <a:gd name="connsiteX108" fmla="*/ 7404100 w 7759700"/>
                <a:gd name="connsiteY108" fmla="*/ 266700 h 9106011"/>
                <a:gd name="connsiteX109" fmla="*/ 7645400 w 7759700"/>
                <a:gd name="connsiteY109" fmla="*/ 0 h 9106011"/>
                <a:gd name="connsiteX110" fmla="*/ 7759700 w 7759700"/>
                <a:gd name="connsiteY110" fmla="*/ 0 h 9106011"/>
                <a:gd name="connsiteX111" fmla="*/ 7620000 w 7759700"/>
                <a:gd name="connsiteY111" fmla="*/ 38100 h 9106011"/>
                <a:gd name="connsiteX112" fmla="*/ 7442200 w 7759700"/>
                <a:gd name="connsiteY112" fmla="*/ 266700 h 9106011"/>
                <a:gd name="connsiteX113" fmla="*/ 7061200 w 7759700"/>
                <a:gd name="connsiteY113" fmla="*/ 368300 h 9106011"/>
                <a:gd name="connsiteX114" fmla="*/ 6807200 w 7759700"/>
                <a:gd name="connsiteY114" fmla="*/ 584200 h 9106011"/>
                <a:gd name="connsiteX115" fmla="*/ 6540500 w 7759700"/>
                <a:gd name="connsiteY115" fmla="*/ 762000 h 9106011"/>
                <a:gd name="connsiteX116" fmla="*/ 6210300 w 7759700"/>
                <a:gd name="connsiteY116" fmla="*/ 965200 h 9106011"/>
                <a:gd name="connsiteX117" fmla="*/ 5778500 w 7759700"/>
                <a:gd name="connsiteY117" fmla="*/ 1155700 h 9106011"/>
                <a:gd name="connsiteX118" fmla="*/ 5829300 w 7759700"/>
                <a:gd name="connsiteY118" fmla="*/ 1244600 h 9106011"/>
                <a:gd name="connsiteX119" fmla="*/ 6096000 w 7759700"/>
                <a:gd name="connsiteY119" fmla="*/ 1117600 h 9106011"/>
                <a:gd name="connsiteX120" fmla="*/ 6083300 w 7759700"/>
                <a:gd name="connsiteY120" fmla="*/ 1168400 h 9106011"/>
                <a:gd name="connsiteX121" fmla="*/ 5905500 w 7759700"/>
                <a:gd name="connsiteY121" fmla="*/ 1282700 h 9106011"/>
                <a:gd name="connsiteX122" fmla="*/ 5905500 w 7759700"/>
                <a:gd name="connsiteY122" fmla="*/ 1371600 h 9106011"/>
                <a:gd name="connsiteX123" fmla="*/ 5892800 w 7759700"/>
                <a:gd name="connsiteY123" fmla="*/ 1473200 h 9106011"/>
                <a:gd name="connsiteX124" fmla="*/ 5753100 w 7759700"/>
                <a:gd name="connsiteY124" fmla="*/ 1498600 h 9106011"/>
                <a:gd name="connsiteX125" fmla="*/ 5816600 w 7759700"/>
                <a:gd name="connsiteY125" fmla="*/ 1320800 h 9106011"/>
                <a:gd name="connsiteX126" fmla="*/ 5702300 w 7759700"/>
                <a:gd name="connsiteY126" fmla="*/ 1219200 h 9106011"/>
                <a:gd name="connsiteX127" fmla="*/ 5448300 w 7759700"/>
                <a:gd name="connsiteY127" fmla="*/ 1295400 h 9106011"/>
                <a:gd name="connsiteX128" fmla="*/ 5422900 w 7759700"/>
                <a:gd name="connsiteY128" fmla="*/ 1397000 h 9106011"/>
                <a:gd name="connsiteX129" fmla="*/ 5651500 w 7759700"/>
                <a:gd name="connsiteY129" fmla="*/ 1460500 h 9106011"/>
                <a:gd name="connsiteX130" fmla="*/ 5562600 w 7759700"/>
                <a:gd name="connsiteY130" fmla="*/ 1524000 h 9106011"/>
                <a:gd name="connsiteX131" fmla="*/ 5283200 w 7759700"/>
                <a:gd name="connsiteY131" fmla="*/ 1460500 h 9106011"/>
                <a:gd name="connsiteX132" fmla="*/ 5168900 w 7759700"/>
                <a:gd name="connsiteY132" fmla="*/ 1574800 h 9106011"/>
                <a:gd name="connsiteX133" fmla="*/ 5270500 w 7759700"/>
                <a:gd name="connsiteY133" fmla="*/ 1778000 h 9106011"/>
                <a:gd name="connsiteX134" fmla="*/ 5511800 w 7759700"/>
                <a:gd name="connsiteY134" fmla="*/ 1790700 h 9106011"/>
                <a:gd name="connsiteX135" fmla="*/ 5689600 w 7759700"/>
                <a:gd name="connsiteY135" fmla="*/ 1574800 h 9106011"/>
                <a:gd name="connsiteX136" fmla="*/ 5600700 w 7759700"/>
                <a:gd name="connsiteY136" fmla="*/ 1549400 h 9106011"/>
                <a:gd name="connsiteX137" fmla="*/ 5664200 w 7759700"/>
                <a:gd name="connsiteY137" fmla="*/ 1473200 h 9106011"/>
                <a:gd name="connsiteX138" fmla="*/ 5753100 w 7759700"/>
                <a:gd name="connsiteY138" fmla="*/ 1549400 h 9106011"/>
                <a:gd name="connsiteX139" fmla="*/ 5892800 w 7759700"/>
                <a:gd name="connsiteY139" fmla="*/ 1524000 h 9106011"/>
                <a:gd name="connsiteX140" fmla="*/ 6096000 w 7759700"/>
                <a:gd name="connsiteY140" fmla="*/ 1498600 h 9106011"/>
                <a:gd name="connsiteX141" fmla="*/ 6324600 w 7759700"/>
                <a:gd name="connsiteY141" fmla="*/ 1257300 h 9106011"/>
                <a:gd name="connsiteX142" fmla="*/ 6515100 w 7759700"/>
                <a:gd name="connsiteY142" fmla="*/ 1130300 h 9106011"/>
                <a:gd name="connsiteX143" fmla="*/ 6692900 w 7759700"/>
                <a:gd name="connsiteY143" fmla="*/ 1104900 h 9106011"/>
                <a:gd name="connsiteX144" fmla="*/ 6502400 w 7759700"/>
                <a:gd name="connsiteY144" fmla="*/ 1181100 h 9106011"/>
                <a:gd name="connsiteX145" fmla="*/ 6438900 w 7759700"/>
                <a:gd name="connsiteY145" fmla="*/ 1308100 h 9106011"/>
                <a:gd name="connsiteX146" fmla="*/ 6286500 w 7759700"/>
                <a:gd name="connsiteY146" fmla="*/ 1409700 h 9106011"/>
                <a:gd name="connsiteX147" fmla="*/ 6108700 w 7759700"/>
                <a:gd name="connsiteY147" fmla="*/ 1587500 h 9106011"/>
                <a:gd name="connsiteX148" fmla="*/ 6096000 w 7759700"/>
                <a:gd name="connsiteY148" fmla="*/ 1676400 h 9106011"/>
                <a:gd name="connsiteX149" fmla="*/ 6235700 w 7759700"/>
                <a:gd name="connsiteY149" fmla="*/ 1651000 h 9106011"/>
                <a:gd name="connsiteX150" fmla="*/ 6362700 w 7759700"/>
                <a:gd name="connsiteY150" fmla="*/ 1714500 h 9106011"/>
                <a:gd name="connsiteX151" fmla="*/ 6464300 w 7759700"/>
                <a:gd name="connsiteY151" fmla="*/ 1905000 h 9106011"/>
                <a:gd name="connsiteX152" fmla="*/ 6477000 w 7759700"/>
                <a:gd name="connsiteY152" fmla="*/ 2133600 h 9106011"/>
                <a:gd name="connsiteX153" fmla="*/ 6388100 w 7759700"/>
                <a:gd name="connsiteY153" fmla="*/ 2260600 h 9106011"/>
                <a:gd name="connsiteX154" fmla="*/ 6362700 w 7759700"/>
                <a:gd name="connsiteY154" fmla="*/ 2019300 h 9106011"/>
                <a:gd name="connsiteX155" fmla="*/ 6299200 w 7759700"/>
                <a:gd name="connsiteY155" fmla="*/ 1828800 h 9106011"/>
                <a:gd name="connsiteX156" fmla="*/ 6146800 w 7759700"/>
                <a:gd name="connsiteY156" fmla="*/ 1790700 h 9106011"/>
                <a:gd name="connsiteX157" fmla="*/ 5981700 w 7759700"/>
                <a:gd name="connsiteY157" fmla="*/ 1803400 h 9106011"/>
                <a:gd name="connsiteX158" fmla="*/ 5905500 w 7759700"/>
                <a:gd name="connsiteY158" fmla="*/ 1765300 h 9106011"/>
                <a:gd name="connsiteX159" fmla="*/ 5575300 w 7759700"/>
                <a:gd name="connsiteY159" fmla="*/ 1905000 h 9106011"/>
                <a:gd name="connsiteX160" fmla="*/ 5626100 w 7759700"/>
                <a:gd name="connsiteY160" fmla="*/ 2044700 h 9106011"/>
                <a:gd name="connsiteX161" fmla="*/ 5664200 w 7759700"/>
                <a:gd name="connsiteY161" fmla="*/ 2032000 h 9106011"/>
                <a:gd name="connsiteX162" fmla="*/ 5842000 w 7759700"/>
                <a:gd name="connsiteY162" fmla="*/ 1943100 h 9106011"/>
                <a:gd name="connsiteX163" fmla="*/ 5867400 w 7759700"/>
                <a:gd name="connsiteY163" fmla="*/ 1968500 h 9106011"/>
                <a:gd name="connsiteX164" fmla="*/ 5753100 w 7759700"/>
                <a:gd name="connsiteY164" fmla="*/ 2070100 h 9106011"/>
                <a:gd name="connsiteX165" fmla="*/ 5803900 w 7759700"/>
                <a:gd name="connsiteY165" fmla="*/ 2146300 h 9106011"/>
                <a:gd name="connsiteX166" fmla="*/ 5969000 w 7759700"/>
                <a:gd name="connsiteY166" fmla="*/ 2133600 h 9106011"/>
                <a:gd name="connsiteX167" fmla="*/ 6007100 w 7759700"/>
                <a:gd name="connsiteY167" fmla="*/ 2222500 h 9106011"/>
                <a:gd name="connsiteX168" fmla="*/ 6197600 w 7759700"/>
                <a:gd name="connsiteY168" fmla="*/ 2184400 h 9106011"/>
                <a:gd name="connsiteX169" fmla="*/ 6159500 w 7759700"/>
                <a:gd name="connsiteY169" fmla="*/ 2336800 h 9106011"/>
                <a:gd name="connsiteX170" fmla="*/ 6096000 w 7759700"/>
                <a:gd name="connsiteY170" fmla="*/ 2374900 h 9106011"/>
                <a:gd name="connsiteX171" fmla="*/ 6070600 w 7759700"/>
                <a:gd name="connsiteY171" fmla="*/ 2298700 h 9106011"/>
                <a:gd name="connsiteX172" fmla="*/ 5600700 w 7759700"/>
                <a:gd name="connsiteY172" fmla="*/ 2247900 h 9106011"/>
                <a:gd name="connsiteX173" fmla="*/ 5715000 w 7759700"/>
                <a:gd name="connsiteY173" fmla="*/ 2413000 h 9106011"/>
                <a:gd name="connsiteX174" fmla="*/ 6337300 w 7759700"/>
                <a:gd name="connsiteY174" fmla="*/ 2413000 h 9106011"/>
                <a:gd name="connsiteX175" fmla="*/ 6985000 w 7759700"/>
                <a:gd name="connsiteY175" fmla="*/ 2667000 h 9106011"/>
                <a:gd name="connsiteX176" fmla="*/ 6413500 w 7759700"/>
                <a:gd name="connsiteY176" fmla="*/ 2514600 h 9106011"/>
                <a:gd name="connsiteX177" fmla="*/ 6248400 w 7759700"/>
                <a:gd name="connsiteY177" fmla="*/ 2527300 h 9106011"/>
                <a:gd name="connsiteX178" fmla="*/ 6375400 w 7759700"/>
                <a:gd name="connsiteY178" fmla="*/ 2616200 h 9106011"/>
                <a:gd name="connsiteX179" fmla="*/ 6350000 w 7759700"/>
                <a:gd name="connsiteY179" fmla="*/ 2717800 h 9106011"/>
                <a:gd name="connsiteX180" fmla="*/ 6032500 w 7759700"/>
                <a:gd name="connsiteY180" fmla="*/ 2552700 h 9106011"/>
                <a:gd name="connsiteX181" fmla="*/ 6070600 w 7759700"/>
                <a:gd name="connsiteY181" fmla="*/ 2794000 h 9106011"/>
                <a:gd name="connsiteX182" fmla="*/ 6273800 w 7759700"/>
                <a:gd name="connsiteY182" fmla="*/ 2844800 h 9106011"/>
                <a:gd name="connsiteX183" fmla="*/ 6540500 w 7759700"/>
                <a:gd name="connsiteY183" fmla="*/ 2844800 h 9106011"/>
                <a:gd name="connsiteX184" fmla="*/ 6629400 w 7759700"/>
                <a:gd name="connsiteY184" fmla="*/ 2857500 h 9106011"/>
                <a:gd name="connsiteX185" fmla="*/ 6591300 w 7759700"/>
                <a:gd name="connsiteY185" fmla="*/ 2933700 h 9106011"/>
                <a:gd name="connsiteX186" fmla="*/ 6426200 w 7759700"/>
                <a:gd name="connsiteY186" fmla="*/ 2984500 h 9106011"/>
                <a:gd name="connsiteX187" fmla="*/ 6489700 w 7759700"/>
                <a:gd name="connsiteY187" fmla="*/ 3111500 h 9106011"/>
                <a:gd name="connsiteX188" fmla="*/ 6451600 w 7759700"/>
                <a:gd name="connsiteY188" fmla="*/ 3238500 h 9106011"/>
                <a:gd name="connsiteX189" fmla="*/ 6540500 w 7759700"/>
                <a:gd name="connsiteY189" fmla="*/ 3302000 h 9106011"/>
                <a:gd name="connsiteX190" fmla="*/ 6464300 w 7759700"/>
                <a:gd name="connsiteY190" fmla="*/ 3327400 h 9106011"/>
                <a:gd name="connsiteX191" fmla="*/ 6362700 w 7759700"/>
                <a:gd name="connsiteY191" fmla="*/ 3289300 h 9106011"/>
                <a:gd name="connsiteX192" fmla="*/ 6324600 w 7759700"/>
                <a:gd name="connsiteY192" fmla="*/ 2984500 h 9106011"/>
                <a:gd name="connsiteX193" fmla="*/ 6070600 w 7759700"/>
                <a:gd name="connsiteY193" fmla="*/ 2908300 h 9106011"/>
                <a:gd name="connsiteX194" fmla="*/ 6146800 w 7759700"/>
                <a:gd name="connsiteY194" fmla="*/ 3251200 h 9106011"/>
                <a:gd name="connsiteX195" fmla="*/ 5969000 w 7759700"/>
                <a:gd name="connsiteY195" fmla="*/ 3263900 h 9106011"/>
                <a:gd name="connsiteX196" fmla="*/ 5892800 w 7759700"/>
                <a:gd name="connsiteY196" fmla="*/ 2781300 h 9106011"/>
                <a:gd name="connsiteX197" fmla="*/ 5689600 w 7759700"/>
                <a:gd name="connsiteY197" fmla="*/ 2679700 h 9106011"/>
                <a:gd name="connsiteX198" fmla="*/ 5791200 w 7759700"/>
                <a:gd name="connsiteY198" fmla="*/ 3441700 h 9106011"/>
                <a:gd name="connsiteX199" fmla="*/ 6070600 w 7759700"/>
                <a:gd name="connsiteY199" fmla="*/ 3429000 h 9106011"/>
                <a:gd name="connsiteX200" fmla="*/ 6388100 w 7759700"/>
                <a:gd name="connsiteY200" fmla="*/ 3479800 h 9106011"/>
                <a:gd name="connsiteX201" fmla="*/ 6324600 w 7759700"/>
                <a:gd name="connsiteY201" fmla="*/ 3606800 h 9106011"/>
                <a:gd name="connsiteX202" fmla="*/ 6159500 w 7759700"/>
                <a:gd name="connsiteY202" fmla="*/ 3581400 h 9106011"/>
                <a:gd name="connsiteX203" fmla="*/ 6007100 w 7759700"/>
                <a:gd name="connsiteY203" fmla="*/ 3886200 h 9106011"/>
                <a:gd name="connsiteX204" fmla="*/ 5829300 w 7759700"/>
                <a:gd name="connsiteY204" fmla="*/ 3822700 h 9106011"/>
                <a:gd name="connsiteX205" fmla="*/ 5905500 w 7759700"/>
                <a:gd name="connsiteY205" fmla="*/ 3657600 h 9106011"/>
                <a:gd name="connsiteX206" fmla="*/ 5791200 w 7759700"/>
                <a:gd name="connsiteY206" fmla="*/ 3568700 h 9106011"/>
                <a:gd name="connsiteX207" fmla="*/ 5600700 w 7759700"/>
                <a:gd name="connsiteY207" fmla="*/ 3898900 h 9106011"/>
                <a:gd name="connsiteX208" fmla="*/ 5727700 w 7759700"/>
                <a:gd name="connsiteY208" fmla="*/ 4000500 h 9106011"/>
                <a:gd name="connsiteX209" fmla="*/ 5994400 w 7759700"/>
                <a:gd name="connsiteY209" fmla="*/ 4165600 h 9106011"/>
                <a:gd name="connsiteX210" fmla="*/ 5943600 w 7759700"/>
                <a:gd name="connsiteY210" fmla="*/ 4241800 h 9106011"/>
                <a:gd name="connsiteX211" fmla="*/ 5829300 w 7759700"/>
                <a:gd name="connsiteY211" fmla="*/ 4203700 h 9106011"/>
                <a:gd name="connsiteX212" fmla="*/ 5676900 w 7759700"/>
                <a:gd name="connsiteY212" fmla="*/ 4305300 h 9106011"/>
                <a:gd name="connsiteX213" fmla="*/ 5613400 w 7759700"/>
                <a:gd name="connsiteY213" fmla="*/ 4267200 h 9106011"/>
                <a:gd name="connsiteX214" fmla="*/ 5664200 w 7759700"/>
                <a:gd name="connsiteY214" fmla="*/ 4114800 h 9106011"/>
                <a:gd name="connsiteX215" fmla="*/ 5537200 w 7759700"/>
                <a:gd name="connsiteY215" fmla="*/ 4000500 h 9106011"/>
                <a:gd name="connsiteX216" fmla="*/ 5461000 w 7759700"/>
                <a:gd name="connsiteY216" fmla="*/ 4178300 h 9106011"/>
                <a:gd name="connsiteX217" fmla="*/ 5613400 w 7759700"/>
                <a:gd name="connsiteY217" fmla="*/ 4356100 h 9106011"/>
                <a:gd name="connsiteX218" fmla="*/ 5448300 w 7759700"/>
                <a:gd name="connsiteY218" fmla="*/ 4483100 h 9106011"/>
                <a:gd name="connsiteX219" fmla="*/ 5346700 w 7759700"/>
                <a:gd name="connsiteY219" fmla="*/ 4406900 h 9106011"/>
                <a:gd name="connsiteX220" fmla="*/ 5410200 w 7759700"/>
                <a:gd name="connsiteY220" fmla="*/ 4305300 h 9106011"/>
                <a:gd name="connsiteX221" fmla="*/ 5295900 w 7759700"/>
                <a:gd name="connsiteY221" fmla="*/ 4013200 h 9106011"/>
                <a:gd name="connsiteX222" fmla="*/ 5080000 w 7759700"/>
                <a:gd name="connsiteY222" fmla="*/ 4305300 h 9106011"/>
                <a:gd name="connsiteX223" fmla="*/ 5410200 w 7759700"/>
                <a:gd name="connsiteY223" fmla="*/ 4559300 h 9106011"/>
                <a:gd name="connsiteX224" fmla="*/ 5334000 w 7759700"/>
                <a:gd name="connsiteY224" fmla="*/ 4610100 h 9106011"/>
                <a:gd name="connsiteX225" fmla="*/ 5194300 w 7759700"/>
                <a:gd name="connsiteY225" fmla="*/ 4495800 h 9106011"/>
                <a:gd name="connsiteX226" fmla="*/ 5143500 w 7759700"/>
                <a:gd name="connsiteY226" fmla="*/ 4660900 h 9106011"/>
                <a:gd name="connsiteX227" fmla="*/ 5156200 w 7759700"/>
                <a:gd name="connsiteY227" fmla="*/ 4800600 h 9106011"/>
                <a:gd name="connsiteX228" fmla="*/ 5232400 w 7759700"/>
                <a:gd name="connsiteY228" fmla="*/ 4914900 h 9106011"/>
                <a:gd name="connsiteX229" fmla="*/ 5219700 w 7759700"/>
                <a:gd name="connsiteY229" fmla="*/ 5105400 h 9106011"/>
                <a:gd name="connsiteX230" fmla="*/ 5092700 w 7759700"/>
                <a:gd name="connsiteY230" fmla="*/ 5016500 h 9106011"/>
                <a:gd name="connsiteX231" fmla="*/ 5029200 w 7759700"/>
                <a:gd name="connsiteY231" fmla="*/ 5054600 h 9106011"/>
                <a:gd name="connsiteX232" fmla="*/ 5130800 w 7759700"/>
                <a:gd name="connsiteY232" fmla="*/ 5194300 h 9106011"/>
                <a:gd name="connsiteX233" fmla="*/ 5041900 w 7759700"/>
                <a:gd name="connsiteY233" fmla="*/ 5232400 h 9106011"/>
                <a:gd name="connsiteX234" fmla="*/ 4914900 w 7759700"/>
                <a:gd name="connsiteY234" fmla="*/ 5041900 h 9106011"/>
                <a:gd name="connsiteX235" fmla="*/ 4826000 w 7759700"/>
                <a:gd name="connsiteY235" fmla="*/ 5295900 h 9106011"/>
                <a:gd name="connsiteX236" fmla="*/ 4953000 w 7759700"/>
                <a:gd name="connsiteY236" fmla="*/ 5410200 h 9106011"/>
                <a:gd name="connsiteX237" fmla="*/ 4813300 w 7759700"/>
                <a:gd name="connsiteY237" fmla="*/ 5651500 h 9106011"/>
                <a:gd name="connsiteX238" fmla="*/ 4673600 w 7759700"/>
                <a:gd name="connsiteY238" fmla="*/ 5626100 h 9106011"/>
                <a:gd name="connsiteX239" fmla="*/ 4775200 w 7759700"/>
                <a:gd name="connsiteY239" fmla="*/ 5461000 h 9106011"/>
                <a:gd name="connsiteX240" fmla="*/ 4686300 w 7759700"/>
                <a:gd name="connsiteY240" fmla="*/ 5308600 h 9106011"/>
                <a:gd name="connsiteX241" fmla="*/ 4470400 w 7759700"/>
                <a:gd name="connsiteY241" fmla="*/ 5613400 h 9106011"/>
                <a:gd name="connsiteX242" fmla="*/ 4610100 w 7759700"/>
                <a:gd name="connsiteY242" fmla="*/ 5727700 h 9106011"/>
                <a:gd name="connsiteX243" fmla="*/ 4521200 w 7759700"/>
                <a:gd name="connsiteY243" fmla="*/ 5930900 h 9106011"/>
                <a:gd name="connsiteX244" fmla="*/ 4419600 w 7759700"/>
                <a:gd name="connsiteY244" fmla="*/ 5854700 h 9106011"/>
                <a:gd name="connsiteX245" fmla="*/ 4343400 w 7759700"/>
                <a:gd name="connsiteY245" fmla="*/ 5943600 h 9106011"/>
                <a:gd name="connsiteX246" fmla="*/ 4381500 w 7759700"/>
                <a:gd name="connsiteY246" fmla="*/ 5981700 h 9106011"/>
                <a:gd name="connsiteX247" fmla="*/ 4419600 w 7759700"/>
                <a:gd name="connsiteY247" fmla="*/ 5969000 h 9106011"/>
                <a:gd name="connsiteX248" fmla="*/ 4445000 w 7759700"/>
                <a:gd name="connsiteY248" fmla="*/ 6019800 h 9106011"/>
                <a:gd name="connsiteX249" fmla="*/ 4381500 w 7759700"/>
                <a:gd name="connsiteY249" fmla="*/ 6096000 h 9106011"/>
                <a:gd name="connsiteX250" fmla="*/ 4330700 w 7759700"/>
                <a:gd name="connsiteY250" fmla="*/ 6083300 h 9106011"/>
                <a:gd name="connsiteX251" fmla="*/ 4368800 w 7759700"/>
                <a:gd name="connsiteY251" fmla="*/ 6032500 h 9106011"/>
                <a:gd name="connsiteX252" fmla="*/ 4318000 w 7759700"/>
                <a:gd name="connsiteY252" fmla="*/ 5994400 h 9106011"/>
                <a:gd name="connsiteX253" fmla="*/ 4216400 w 7759700"/>
                <a:gd name="connsiteY253" fmla="*/ 6096000 h 9106011"/>
                <a:gd name="connsiteX254" fmla="*/ 4318000 w 7759700"/>
                <a:gd name="connsiteY254" fmla="*/ 6159500 h 9106011"/>
                <a:gd name="connsiteX255" fmla="*/ 4140200 w 7759700"/>
                <a:gd name="connsiteY255" fmla="*/ 6235700 h 9106011"/>
                <a:gd name="connsiteX256" fmla="*/ 4038600 w 7759700"/>
                <a:gd name="connsiteY256" fmla="*/ 6235700 h 9106011"/>
                <a:gd name="connsiteX257" fmla="*/ 3949700 w 7759700"/>
                <a:gd name="connsiteY257" fmla="*/ 6299200 h 9106011"/>
                <a:gd name="connsiteX258" fmla="*/ 3289300 w 7759700"/>
                <a:gd name="connsiteY258" fmla="*/ 5715000 h 9106011"/>
                <a:gd name="connsiteX259" fmla="*/ 3213100 w 7759700"/>
                <a:gd name="connsiteY259" fmla="*/ 5715000 h 9106011"/>
                <a:gd name="connsiteX260" fmla="*/ 2895600 w 7759700"/>
                <a:gd name="connsiteY260" fmla="*/ 5969000 h 9106011"/>
                <a:gd name="connsiteX261" fmla="*/ 2870200 w 7759700"/>
                <a:gd name="connsiteY261" fmla="*/ 5930900 h 9106011"/>
                <a:gd name="connsiteX262" fmla="*/ 3213100 w 7759700"/>
                <a:gd name="connsiteY262" fmla="*/ 5664200 h 9106011"/>
                <a:gd name="connsiteX263" fmla="*/ 3048000 w 7759700"/>
                <a:gd name="connsiteY263" fmla="*/ 5511800 h 9106011"/>
                <a:gd name="connsiteX264" fmla="*/ 2400300 w 7759700"/>
                <a:gd name="connsiteY264" fmla="*/ 6019800 h 9106011"/>
                <a:gd name="connsiteX265" fmla="*/ 2489200 w 7759700"/>
                <a:gd name="connsiteY265" fmla="*/ 6096000 h 9106011"/>
                <a:gd name="connsiteX266" fmla="*/ 2692400 w 7759700"/>
                <a:gd name="connsiteY266" fmla="*/ 5943600 h 9106011"/>
                <a:gd name="connsiteX267" fmla="*/ 2743200 w 7759700"/>
                <a:gd name="connsiteY267" fmla="*/ 6007100 h 9106011"/>
                <a:gd name="connsiteX268" fmla="*/ 2832100 w 7759700"/>
                <a:gd name="connsiteY268" fmla="*/ 5969000 h 9106011"/>
                <a:gd name="connsiteX269" fmla="*/ 2857500 w 7759700"/>
                <a:gd name="connsiteY269" fmla="*/ 6007100 h 9106011"/>
                <a:gd name="connsiteX270" fmla="*/ 2679700 w 7759700"/>
                <a:gd name="connsiteY270" fmla="*/ 6146800 h 9106011"/>
                <a:gd name="connsiteX271" fmla="*/ 2819400 w 7759700"/>
                <a:gd name="connsiteY271" fmla="*/ 6311900 h 9106011"/>
                <a:gd name="connsiteX272" fmla="*/ 3397250 w 7759700"/>
                <a:gd name="connsiteY272" fmla="*/ 5848350 h 9106011"/>
                <a:gd name="connsiteX273" fmla="*/ 3956050 w 7759700"/>
                <a:gd name="connsiteY273" fmla="*/ 6330950 h 9106011"/>
                <a:gd name="connsiteX274" fmla="*/ 3905250 w 7759700"/>
                <a:gd name="connsiteY274" fmla="*/ 6445250 h 9106011"/>
                <a:gd name="connsiteX275" fmla="*/ 3387725 w 7759700"/>
                <a:gd name="connsiteY275" fmla="*/ 6985000 h 9106011"/>
                <a:gd name="connsiteX276" fmla="*/ 3298825 w 7759700"/>
                <a:gd name="connsiteY276" fmla="*/ 6978649 h 9106011"/>
                <a:gd name="connsiteX277" fmla="*/ 3130550 w 7759700"/>
                <a:gd name="connsiteY277" fmla="*/ 7127874 h 9106011"/>
                <a:gd name="connsiteX278" fmla="*/ 2921000 w 7759700"/>
                <a:gd name="connsiteY278" fmla="*/ 7372349 h 9106011"/>
                <a:gd name="connsiteX279" fmla="*/ 2682875 w 7759700"/>
                <a:gd name="connsiteY279" fmla="*/ 7670799 h 9106011"/>
                <a:gd name="connsiteX280" fmla="*/ 2428875 w 7759700"/>
                <a:gd name="connsiteY280" fmla="*/ 7740648 h 9106011"/>
                <a:gd name="connsiteX281" fmla="*/ 2225675 w 7759700"/>
                <a:gd name="connsiteY281" fmla="*/ 7845423 h 9106011"/>
                <a:gd name="connsiteX282" fmla="*/ 1930400 w 7759700"/>
                <a:gd name="connsiteY282" fmla="*/ 7848597 h 9106011"/>
                <a:gd name="connsiteX283" fmla="*/ 1590675 w 7759700"/>
                <a:gd name="connsiteY283" fmla="*/ 7950196 h 9106011"/>
                <a:gd name="connsiteX284" fmla="*/ 1393825 w 7759700"/>
                <a:gd name="connsiteY284" fmla="*/ 8210546 h 9106011"/>
                <a:gd name="connsiteX285" fmla="*/ 1196975 w 7759700"/>
                <a:gd name="connsiteY285" fmla="*/ 8166095 h 9106011"/>
                <a:gd name="connsiteX286" fmla="*/ 1216025 w 7759700"/>
                <a:gd name="connsiteY286" fmla="*/ 8124820 h 9106011"/>
                <a:gd name="connsiteX287" fmla="*/ 1193800 w 7759700"/>
                <a:gd name="connsiteY287" fmla="*/ 8058145 h 9106011"/>
                <a:gd name="connsiteX288" fmla="*/ 987425 w 7759700"/>
                <a:gd name="connsiteY288" fmla="*/ 8134345 h 9106011"/>
                <a:gd name="connsiteX289" fmla="*/ 733425 w 7759700"/>
                <a:gd name="connsiteY289" fmla="*/ 8188320 h 9106011"/>
                <a:gd name="connsiteX290" fmla="*/ 463550 w 7759700"/>
                <a:gd name="connsiteY290" fmla="*/ 8426445 h 9106011"/>
                <a:gd name="connsiteX291" fmla="*/ 361950 w 7759700"/>
                <a:gd name="connsiteY291" fmla="*/ 8423270 h 9106011"/>
                <a:gd name="connsiteX292" fmla="*/ 263525 w 7759700"/>
                <a:gd name="connsiteY292" fmla="*/ 8489945 h 9106011"/>
                <a:gd name="connsiteX293" fmla="*/ 184150 w 7759700"/>
                <a:gd name="connsiteY293" fmla="*/ 8775695 h 9106011"/>
                <a:gd name="connsiteX294" fmla="*/ 247650 w 7759700"/>
                <a:gd name="connsiteY294" fmla="*/ 9058269 h 9106011"/>
                <a:gd name="connsiteX295" fmla="*/ 136525 w 7759700"/>
                <a:gd name="connsiteY295" fmla="*/ 9102719 h 9106011"/>
                <a:gd name="connsiteX296" fmla="*/ 139700 w 7759700"/>
                <a:gd name="connsiteY296" fmla="*/ 9102719 h 9106011"/>
                <a:gd name="connsiteX0" fmla="*/ 0 w 7759700"/>
                <a:gd name="connsiteY0" fmla="*/ 2133600 h 9324969"/>
                <a:gd name="connsiteX1" fmla="*/ 279400 w 7759700"/>
                <a:gd name="connsiteY1" fmla="*/ 2070100 h 9324969"/>
                <a:gd name="connsiteX2" fmla="*/ 317500 w 7759700"/>
                <a:gd name="connsiteY2" fmla="*/ 2032000 h 9324969"/>
                <a:gd name="connsiteX3" fmla="*/ 711200 w 7759700"/>
                <a:gd name="connsiteY3" fmla="*/ 1943100 h 9324969"/>
                <a:gd name="connsiteX4" fmla="*/ 850900 w 7759700"/>
                <a:gd name="connsiteY4" fmla="*/ 1828800 h 9324969"/>
                <a:gd name="connsiteX5" fmla="*/ 1257300 w 7759700"/>
                <a:gd name="connsiteY5" fmla="*/ 1854200 h 9324969"/>
                <a:gd name="connsiteX6" fmla="*/ 1511300 w 7759700"/>
                <a:gd name="connsiteY6" fmla="*/ 1714500 h 9324969"/>
                <a:gd name="connsiteX7" fmla="*/ 1511300 w 7759700"/>
                <a:gd name="connsiteY7" fmla="*/ 1714500 h 9324969"/>
                <a:gd name="connsiteX8" fmla="*/ 1676400 w 7759700"/>
                <a:gd name="connsiteY8" fmla="*/ 1701800 h 9324969"/>
                <a:gd name="connsiteX9" fmla="*/ 2006600 w 7759700"/>
                <a:gd name="connsiteY9" fmla="*/ 1651000 h 9324969"/>
                <a:gd name="connsiteX10" fmla="*/ 2095500 w 7759700"/>
                <a:gd name="connsiteY10" fmla="*/ 1612900 h 9324969"/>
                <a:gd name="connsiteX11" fmla="*/ 2095500 w 7759700"/>
                <a:gd name="connsiteY11" fmla="*/ 1562100 h 9324969"/>
                <a:gd name="connsiteX12" fmla="*/ 2057400 w 7759700"/>
                <a:gd name="connsiteY12" fmla="*/ 1562100 h 9324969"/>
                <a:gd name="connsiteX13" fmla="*/ 1993900 w 7759700"/>
                <a:gd name="connsiteY13" fmla="*/ 1435100 h 9324969"/>
                <a:gd name="connsiteX14" fmla="*/ 2133600 w 7759700"/>
                <a:gd name="connsiteY14" fmla="*/ 1333500 h 9324969"/>
                <a:gd name="connsiteX15" fmla="*/ 2070100 w 7759700"/>
                <a:gd name="connsiteY15" fmla="*/ 1320800 h 9324969"/>
                <a:gd name="connsiteX16" fmla="*/ 1981200 w 7759700"/>
                <a:gd name="connsiteY16" fmla="*/ 1320800 h 9324969"/>
                <a:gd name="connsiteX17" fmla="*/ 1968500 w 7759700"/>
                <a:gd name="connsiteY17" fmla="*/ 1244600 h 9324969"/>
                <a:gd name="connsiteX18" fmla="*/ 2120900 w 7759700"/>
                <a:gd name="connsiteY18" fmla="*/ 1244600 h 9324969"/>
                <a:gd name="connsiteX19" fmla="*/ 2171700 w 7759700"/>
                <a:gd name="connsiteY19" fmla="*/ 1219200 h 9324969"/>
                <a:gd name="connsiteX20" fmla="*/ 2108200 w 7759700"/>
                <a:gd name="connsiteY20" fmla="*/ 1130300 h 9324969"/>
                <a:gd name="connsiteX21" fmla="*/ 2120900 w 7759700"/>
                <a:gd name="connsiteY21" fmla="*/ 1066800 h 9324969"/>
                <a:gd name="connsiteX22" fmla="*/ 2222500 w 7759700"/>
                <a:gd name="connsiteY22" fmla="*/ 1016000 h 9324969"/>
                <a:gd name="connsiteX23" fmla="*/ 2362200 w 7759700"/>
                <a:gd name="connsiteY23" fmla="*/ 1066800 h 9324969"/>
                <a:gd name="connsiteX24" fmla="*/ 2400300 w 7759700"/>
                <a:gd name="connsiteY24" fmla="*/ 1117600 h 9324969"/>
                <a:gd name="connsiteX25" fmla="*/ 2362200 w 7759700"/>
                <a:gd name="connsiteY25" fmla="*/ 1193800 h 9324969"/>
                <a:gd name="connsiteX26" fmla="*/ 2362200 w 7759700"/>
                <a:gd name="connsiteY26" fmla="*/ 1447800 h 9324969"/>
                <a:gd name="connsiteX27" fmla="*/ 2628900 w 7759700"/>
                <a:gd name="connsiteY27" fmla="*/ 1676400 h 9324969"/>
                <a:gd name="connsiteX28" fmla="*/ 3073400 w 7759700"/>
                <a:gd name="connsiteY28" fmla="*/ 1638300 h 9324969"/>
                <a:gd name="connsiteX29" fmla="*/ 2971800 w 7759700"/>
                <a:gd name="connsiteY29" fmla="*/ 1435100 h 9324969"/>
                <a:gd name="connsiteX30" fmla="*/ 2806700 w 7759700"/>
                <a:gd name="connsiteY30" fmla="*/ 1485900 h 9324969"/>
                <a:gd name="connsiteX31" fmla="*/ 2768600 w 7759700"/>
                <a:gd name="connsiteY31" fmla="*/ 1435100 h 9324969"/>
                <a:gd name="connsiteX32" fmla="*/ 2933700 w 7759700"/>
                <a:gd name="connsiteY32" fmla="*/ 1384300 h 9324969"/>
                <a:gd name="connsiteX33" fmla="*/ 2870200 w 7759700"/>
                <a:gd name="connsiteY33" fmla="*/ 1270000 h 9324969"/>
                <a:gd name="connsiteX34" fmla="*/ 2730500 w 7759700"/>
                <a:gd name="connsiteY34" fmla="*/ 1320800 h 9324969"/>
                <a:gd name="connsiteX35" fmla="*/ 2705100 w 7759700"/>
                <a:gd name="connsiteY35" fmla="*/ 1270000 h 9324969"/>
                <a:gd name="connsiteX36" fmla="*/ 2832100 w 7759700"/>
                <a:gd name="connsiteY36" fmla="*/ 1219200 h 9324969"/>
                <a:gd name="connsiteX37" fmla="*/ 2781300 w 7759700"/>
                <a:gd name="connsiteY37" fmla="*/ 1155700 h 9324969"/>
                <a:gd name="connsiteX38" fmla="*/ 2641600 w 7759700"/>
                <a:gd name="connsiteY38" fmla="*/ 1181100 h 9324969"/>
                <a:gd name="connsiteX39" fmla="*/ 2641600 w 7759700"/>
                <a:gd name="connsiteY39" fmla="*/ 1155700 h 9324969"/>
                <a:gd name="connsiteX40" fmla="*/ 2768600 w 7759700"/>
                <a:gd name="connsiteY40" fmla="*/ 1092200 h 9324969"/>
                <a:gd name="connsiteX41" fmla="*/ 2692400 w 7759700"/>
                <a:gd name="connsiteY41" fmla="*/ 1003300 h 9324969"/>
                <a:gd name="connsiteX42" fmla="*/ 2514600 w 7759700"/>
                <a:gd name="connsiteY42" fmla="*/ 1041400 h 9324969"/>
                <a:gd name="connsiteX43" fmla="*/ 2514600 w 7759700"/>
                <a:gd name="connsiteY43" fmla="*/ 1104900 h 9324969"/>
                <a:gd name="connsiteX44" fmla="*/ 2463800 w 7759700"/>
                <a:gd name="connsiteY44" fmla="*/ 1104900 h 9324969"/>
                <a:gd name="connsiteX45" fmla="*/ 2336800 w 7759700"/>
                <a:gd name="connsiteY45" fmla="*/ 1028700 h 9324969"/>
                <a:gd name="connsiteX46" fmla="*/ 2400300 w 7759700"/>
                <a:gd name="connsiteY46" fmla="*/ 952500 h 9324969"/>
                <a:gd name="connsiteX47" fmla="*/ 2463800 w 7759700"/>
                <a:gd name="connsiteY47" fmla="*/ 965200 h 9324969"/>
                <a:gd name="connsiteX48" fmla="*/ 2616200 w 7759700"/>
                <a:gd name="connsiteY48" fmla="*/ 876300 h 9324969"/>
                <a:gd name="connsiteX49" fmla="*/ 2590800 w 7759700"/>
                <a:gd name="connsiteY49" fmla="*/ 812800 h 9324969"/>
                <a:gd name="connsiteX50" fmla="*/ 2654300 w 7759700"/>
                <a:gd name="connsiteY50" fmla="*/ 787400 h 9324969"/>
                <a:gd name="connsiteX51" fmla="*/ 2692400 w 7759700"/>
                <a:gd name="connsiteY51" fmla="*/ 812800 h 9324969"/>
                <a:gd name="connsiteX52" fmla="*/ 2933700 w 7759700"/>
                <a:gd name="connsiteY52" fmla="*/ 812800 h 9324969"/>
                <a:gd name="connsiteX53" fmla="*/ 2908300 w 7759700"/>
                <a:gd name="connsiteY53" fmla="*/ 749300 h 9324969"/>
                <a:gd name="connsiteX54" fmla="*/ 2959100 w 7759700"/>
                <a:gd name="connsiteY54" fmla="*/ 660400 h 9324969"/>
                <a:gd name="connsiteX55" fmla="*/ 3048000 w 7759700"/>
                <a:gd name="connsiteY55" fmla="*/ 660400 h 9324969"/>
                <a:gd name="connsiteX56" fmla="*/ 3302000 w 7759700"/>
                <a:gd name="connsiteY56" fmla="*/ 635000 h 9324969"/>
                <a:gd name="connsiteX57" fmla="*/ 3454400 w 7759700"/>
                <a:gd name="connsiteY57" fmla="*/ 622300 h 9324969"/>
                <a:gd name="connsiteX58" fmla="*/ 3454400 w 7759700"/>
                <a:gd name="connsiteY58" fmla="*/ 622300 h 9324969"/>
                <a:gd name="connsiteX59" fmla="*/ 3454400 w 7759700"/>
                <a:gd name="connsiteY59" fmla="*/ 546100 h 9324969"/>
                <a:gd name="connsiteX60" fmla="*/ 3530600 w 7759700"/>
                <a:gd name="connsiteY60" fmla="*/ 546100 h 9324969"/>
                <a:gd name="connsiteX61" fmla="*/ 3517900 w 7759700"/>
                <a:gd name="connsiteY61" fmla="*/ 711200 h 9324969"/>
                <a:gd name="connsiteX62" fmla="*/ 3365500 w 7759700"/>
                <a:gd name="connsiteY62" fmla="*/ 723900 h 9324969"/>
                <a:gd name="connsiteX63" fmla="*/ 3187700 w 7759700"/>
                <a:gd name="connsiteY63" fmla="*/ 800100 h 9324969"/>
                <a:gd name="connsiteX64" fmla="*/ 3213100 w 7759700"/>
                <a:gd name="connsiteY64" fmla="*/ 1092200 h 9324969"/>
                <a:gd name="connsiteX65" fmla="*/ 3822700 w 7759700"/>
                <a:gd name="connsiteY65" fmla="*/ 1041400 h 9324969"/>
                <a:gd name="connsiteX66" fmla="*/ 3797300 w 7759700"/>
                <a:gd name="connsiteY66" fmla="*/ 901700 h 9324969"/>
                <a:gd name="connsiteX67" fmla="*/ 3657600 w 7759700"/>
                <a:gd name="connsiteY67" fmla="*/ 876300 h 9324969"/>
                <a:gd name="connsiteX68" fmla="*/ 3644900 w 7759700"/>
                <a:gd name="connsiteY68" fmla="*/ 838200 h 9324969"/>
                <a:gd name="connsiteX69" fmla="*/ 3797300 w 7759700"/>
                <a:gd name="connsiteY69" fmla="*/ 863600 h 9324969"/>
                <a:gd name="connsiteX70" fmla="*/ 3797300 w 7759700"/>
                <a:gd name="connsiteY70" fmla="*/ 749300 h 9324969"/>
                <a:gd name="connsiteX71" fmla="*/ 3568700 w 7759700"/>
                <a:gd name="connsiteY71" fmla="*/ 698500 h 9324969"/>
                <a:gd name="connsiteX72" fmla="*/ 3581400 w 7759700"/>
                <a:gd name="connsiteY72" fmla="*/ 609600 h 9324969"/>
                <a:gd name="connsiteX73" fmla="*/ 3759200 w 7759700"/>
                <a:gd name="connsiteY73" fmla="*/ 571500 h 9324969"/>
                <a:gd name="connsiteX74" fmla="*/ 3759200 w 7759700"/>
                <a:gd name="connsiteY74" fmla="*/ 444500 h 9324969"/>
                <a:gd name="connsiteX75" fmla="*/ 3733800 w 7759700"/>
                <a:gd name="connsiteY75" fmla="*/ 419100 h 9324969"/>
                <a:gd name="connsiteX76" fmla="*/ 3848100 w 7759700"/>
                <a:gd name="connsiteY76" fmla="*/ 355600 h 9324969"/>
                <a:gd name="connsiteX77" fmla="*/ 3860800 w 7759700"/>
                <a:gd name="connsiteY77" fmla="*/ 571500 h 9324969"/>
                <a:gd name="connsiteX78" fmla="*/ 4343400 w 7759700"/>
                <a:gd name="connsiteY78" fmla="*/ 571500 h 9324969"/>
                <a:gd name="connsiteX79" fmla="*/ 4330700 w 7759700"/>
                <a:gd name="connsiteY79" fmla="*/ 330200 h 9324969"/>
                <a:gd name="connsiteX80" fmla="*/ 4394200 w 7759700"/>
                <a:gd name="connsiteY80" fmla="*/ 330200 h 9324969"/>
                <a:gd name="connsiteX81" fmla="*/ 4419600 w 7759700"/>
                <a:gd name="connsiteY81" fmla="*/ 457200 h 9324969"/>
                <a:gd name="connsiteX82" fmla="*/ 4584700 w 7759700"/>
                <a:gd name="connsiteY82" fmla="*/ 444500 h 9324969"/>
                <a:gd name="connsiteX83" fmla="*/ 4686300 w 7759700"/>
                <a:gd name="connsiteY83" fmla="*/ 342900 h 9324969"/>
                <a:gd name="connsiteX84" fmla="*/ 4711700 w 7759700"/>
                <a:gd name="connsiteY84" fmla="*/ 647700 h 9324969"/>
                <a:gd name="connsiteX85" fmla="*/ 4864100 w 7759700"/>
                <a:gd name="connsiteY85" fmla="*/ 469900 h 9324969"/>
                <a:gd name="connsiteX86" fmla="*/ 5067300 w 7759700"/>
                <a:gd name="connsiteY86" fmla="*/ 596900 h 9324969"/>
                <a:gd name="connsiteX87" fmla="*/ 4876800 w 7759700"/>
                <a:gd name="connsiteY87" fmla="*/ 723900 h 9324969"/>
                <a:gd name="connsiteX88" fmla="*/ 5016500 w 7759700"/>
                <a:gd name="connsiteY88" fmla="*/ 889000 h 9324969"/>
                <a:gd name="connsiteX89" fmla="*/ 5156200 w 7759700"/>
                <a:gd name="connsiteY89" fmla="*/ 736600 h 9324969"/>
                <a:gd name="connsiteX90" fmla="*/ 5168900 w 7759700"/>
                <a:gd name="connsiteY90" fmla="*/ 762000 h 9324969"/>
                <a:gd name="connsiteX91" fmla="*/ 5105400 w 7759700"/>
                <a:gd name="connsiteY91" fmla="*/ 1016000 h 9324969"/>
                <a:gd name="connsiteX92" fmla="*/ 5181600 w 7759700"/>
                <a:gd name="connsiteY92" fmla="*/ 1054100 h 9324969"/>
                <a:gd name="connsiteX93" fmla="*/ 5181600 w 7759700"/>
                <a:gd name="connsiteY93" fmla="*/ 1054100 h 9324969"/>
                <a:gd name="connsiteX94" fmla="*/ 5257800 w 7759700"/>
                <a:gd name="connsiteY94" fmla="*/ 800100 h 9324969"/>
                <a:gd name="connsiteX95" fmla="*/ 5448300 w 7759700"/>
                <a:gd name="connsiteY95" fmla="*/ 825500 h 9324969"/>
                <a:gd name="connsiteX96" fmla="*/ 5549900 w 7759700"/>
                <a:gd name="connsiteY96" fmla="*/ 673100 h 9324969"/>
                <a:gd name="connsiteX97" fmla="*/ 5549900 w 7759700"/>
                <a:gd name="connsiteY97" fmla="*/ 673100 h 9324969"/>
                <a:gd name="connsiteX98" fmla="*/ 5689600 w 7759700"/>
                <a:gd name="connsiteY98" fmla="*/ 647700 h 9324969"/>
                <a:gd name="connsiteX99" fmla="*/ 5461000 w 7759700"/>
                <a:gd name="connsiteY99" fmla="*/ 965200 h 9324969"/>
                <a:gd name="connsiteX100" fmla="*/ 5194300 w 7759700"/>
                <a:gd name="connsiteY100" fmla="*/ 1054100 h 9324969"/>
                <a:gd name="connsiteX101" fmla="*/ 5219700 w 7759700"/>
                <a:gd name="connsiteY101" fmla="*/ 1130300 h 9324969"/>
                <a:gd name="connsiteX102" fmla="*/ 5549900 w 7759700"/>
                <a:gd name="connsiteY102" fmla="*/ 1041400 h 9324969"/>
                <a:gd name="connsiteX103" fmla="*/ 5740400 w 7759700"/>
                <a:gd name="connsiteY103" fmla="*/ 698500 h 9324969"/>
                <a:gd name="connsiteX104" fmla="*/ 5842000 w 7759700"/>
                <a:gd name="connsiteY104" fmla="*/ 850900 h 9324969"/>
                <a:gd name="connsiteX105" fmla="*/ 5981700 w 7759700"/>
                <a:gd name="connsiteY105" fmla="*/ 927100 h 9324969"/>
                <a:gd name="connsiteX106" fmla="*/ 6337300 w 7759700"/>
                <a:gd name="connsiteY106" fmla="*/ 787400 h 9324969"/>
                <a:gd name="connsiteX107" fmla="*/ 7099300 w 7759700"/>
                <a:gd name="connsiteY107" fmla="*/ 304800 h 9324969"/>
                <a:gd name="connsiteX108" fmla="*/ 7404100 w 7759700"/>
                <a:gd name="connsiteY108" fmla="*/ 266700 h 9324969"/>
                <a:gd name="connsiteX109" fmla="*/ 7645400 w 7759700"/>
                <a:gd name="connsiteY109" fmla="*/ 0 h 9324969"/>
                <a:gd name="connsiteX110" fmla="*/ 7759700 w 7759700"/>
                <a:gd name="connsiteY110" fmla="*/ 0 h 9324969"/>
                <a:gd name="connsiteX111" fmla="*/ 7620000 w 7759700"/>
                <a:gd name="connsiteY111" fmla="*/ 38100 h 9324969"/>
                <a:gd name="connsiteX112" fmla="*/ 7442200 w 7759700"/>
                <a:gd name="connsiteY112" fmla="*/ 266700 h 9324969"/>
                <a:gd name="connsiteX113" fmla="*/ 7061200 w 7759700"/>
                <a:gd name="connsiteY113" fmla="*/ 368300 h 9324969"/>
                <a:gd name="connsiteX114" fmla="*/ 6807200 w 7759700"/>
                <a:gd name="connsiteY114" fmla="*/ 584200 h 9324969"/>
                <a:gd name="connsiteX115" fmla="*/ 6540500 w 7759700"/>
                <a:gd name="connsiteY115" fmla="*/ 762000 h 9324969"/>
                <a:gd name="connsiteX116" fmla="*/ 6210300 w 7759700"/>
                <a:gd name="connsiteY116" fmla="*/ 965200 h 9324969"/>
                <a:gd name="connsiteX117" fmla="*/ 5778500 w 7759700"/>
                <a:gd name="connsiteY117" fmla="*/ 1155700 h 9324969"/>
                <a:gd name="connsiteX118" fmla="*/ 5829300 w 7759700"/>
                <a:gd name="connsiteY118" fmla="*/ 1244600 h 9324969"/>
                <a:gd name="connsiteX119" fmla="*/ 6096000 w 7759700"/>
                <a:gd name="connsiteY119" fmla="*/ 1117600 h 9324969"/>
                <a:gd name="connsiteX120" fmla="*/ 6083300 w 7759700"/>
                <a:gd name="connsiteY120" fmla="*/ 1168400 h 9324969"/>
                <a:gd name="connsiteX121" fmla="*/ 5905500 w 7759700"/>
                <a:gd name="connsiteY121" fmla="*/ 1282700 h 9324969"/>
                <a:gd name="connsiteX122" fmla="*/ 5905500 w 7759700"/>
                <a:gd name="connsiteY122" fmla="*/ 1371600 h 9324969"/>
                <a:gd name="connsiteX123" fmla="*/ 5892800 w 7759700"/>
                <a:gd name="connsiteY123" fmla="*/ 1473200 h 9324969"/>
                <a:gd name="connsiteX124" fmla="*/ 5753100 w 7759700"/>
                <a:gd name="connsiteY124" fmla="*/ 1498600 h 9324969"/>
                <a:gd name="connsiteX125" fmla="*/ 5816600 w 7759700"/>
                <a:gd name="connsiteY125" fmla="*/ 1320800 h 9324969"/>
                <a:gd name="connsiteX126" fmla="*/ 5702300 w 7759700"/>
                <a:gd name="connsiteY126" fmla="*/ 1219200 h 9324969"/>
                <a:gd name="connsiteX127" fmla="*/ 5448300 w 7759700"/>
                <a:gd name="connsiteY127" fmla="*/ 1295400 h 9324969"/>
                <a:gd name="connsiteX128" fmla="*/ 5422900 w 7759700"/>
                <a:gd name="connsiteY128" fmla="*/ 1397000 h 9324969"/>
                <a:gd name="connsiteX129" fmla="*/ 5651500 w 7759700"/>
                <a:gd name="connsiteY129" fmla="*/ 1460500 h 9324969"/>
                <a:gd name="connsiteX130" fmla="*/ 5562600 w 7759700"/>
                <a:gd name="connsiteY130" fmla="*/ 1524000 h 9324969"/>
                <a:gd name="connsiteX131" fmla="*/ 5283200 w 7759700"/>
                <a:gd name="connsiteY131" fmla="*/ 1460500 h 9324969"/>
                <a:gd name="connsiteX132" fmla="*/ 5168900 w 7759700"/>
                <a:gd name="connsiteY132" fmla="*/ 1574800 h 9324969"/>
                <a:gd name="connsiteX133" fmla="*/ 5270500 w 7759700"/>
                <a:gd name="connsiteY133" fmla="*/ 1778000 h 9324969"/>
                <a:gd name="connsiteX134" fmla="*/ 5511800 w 7759700"/>
                <a:gd name="connsiteY134" fmla="*/ 1790700 h 9324969"/>
                <a:gd name="connsiteX135" fmla="*/ 5689600 w 7759700"/>
                <a:gd name="connsiteY135" fmla="*/ 1574800 h 9324969"/>
                <a:gd name="connsiteX136" fmla="*/ 5600700 w 7759700"/>
                <a:gd name="connsiteY136" fmla="*/ 1549400 h 9324969"/>
                <a:gd name="connsiteX137" fmla="*/ 5664200 w 7759700"/>
                <a:gd name="connsiteY137" fmla="*/ 1473200 h 9324969"/>
                <a:gd name="connsiteX138" fmla="*/ 5753100 w 7759700"/>
                <a:gd name="connsiteY138" fmla="*/ 1549400 h 9324969"/>
                <a:gd name="connsiteX139" fmla="*/ 5892800 w 7759700"/>
                <a:gd name="connsiteY139" fmla="*/ 1524000 h 9324969"/>
                <a:gd name="connsiteX140" fmla="*/ 6096000 w 7759700"/>
                <a:gd name="connsiteY140" fmla="*/ 1498600 h 9324969"/>
                <a:gd name="connsiteX141" fmla="*/ 6324600 w 7759700"/>
                <a:gd name="connsiteY141" fmla="*/ 1257300 h 9324969"/>
                <a:gd name="connsiteX142" fmla="*/ 6515100 w 7759700"/>
                <a:gd name="connsiteY142" fmla="*/ 1130300 h 9324969"/>
                <a:gd name="connsiteX143" fmla="*/ 6692900 w 7759700"/>
                <a:gd name="connsiteY143" fmla="*/ 1104900 h 9324969"/>
                <a:gd name="connsiteX144" fmla="*/ 6502400 w 7759700"/>
                <a:gd name="connsiteY144" fmla="*/ 1181100 h 9324969"/>
                <a:gd name="connsiteX145" fmla="*/ 6438900 w 7759700"/>
                <a:gd name="connsiteY145" fmla="*/ 1308100 h 9324969"/>
                <a:gd name="connsiteX146" fmla="*/ 6286500 w 7759700"/>
                <a:gd name="connsiteY146" fmla="*/ 1409700 h 9324969"/>
                <a:gd name="connsiteX147" fmla="*/ 6108700 w 7759700"/>
                <a:gd name="connsiteY147" fmla="*/ 1587500 h 9324969"/>
                <a:gd name="connsiteX148" fmla="*/ 6096000 w 7759700"/>
                <a:gd name="connsiteY148" fmla="*/ 1676400 h 9324969"/>
                <a:gd name="connsiteX149" fmla="*/ 6235700 w 7759700"/>
                <a:gd name="connsiteY149" fmla="*/ 1651000 h 9324969"/>
                <a:gd name="connsiteX150" fmla="*/ 6362700 w 7759700"/>
                <a:gd name="connsiteY150" fmla="*/ 1714500 h 9324969"/>
                <a:gd name="connsiteX151" fmla="*/ 6464300 w 7759700"/>
                <a:gd name="connsiteY151" fmla="*/ 1905000 h 9324969"/>
                <a:gd name="connsiteX152" fmla="*/ 6477000 w 7759700"/>
                <a:gd name="connsiteY152" fmla="*/ 2133600 h 9324969"/>
                <a:gd name="connsiteX153" fmla="*/ 6388100 w 7759700"/>
                <a:gd name="connsiteY153" fmla="*/ 2260600 h 9324969"/>
                <a:gd name="connsiteX154" fmla="*/ 6362700 w 7759700"/>
                <a:gd name="connsiteY154" fmla="*/ 2019300 h 9324969"/>
                <a:gd name="connsiteX155" fmla="*/ 6299200 w 7759700"/>
                <a:gd name="connsiteY155" fmla="*/ 1828800 h 9324969"/>
                <a:gd name="connsiteX156" fmla="*/ 6146800 w 7759700"/>
                <a:gd name="connsiteY156" fmla="*/ 1790700 h 9324969"/>
                <a:gd name="connsiteX157" fmla="*/ 5981700 w 7759700"/>
                <a:gd name="connsiteY157" fmla="*/ 1803400 h 9324969"/>
                <a:gd name="connsiteX158" fmla="*/ 5905500 w 7759700"/>
                <a:gd name="connsiteY158" fmla="*/ 1765300 h 9324969"/>
                <a:gd name="connsiteX159" fmla="*/ 5575300 w 7759700"/>
                <a:gd name="connsiteY159" fmla="*/ 1905000 h 9324969"/>
                <a:gd name="connsiteX160" fmla="*/ 5626100 w 7759700"/>
                <a:gd name="connsiteY160" fmla="*/ 2044700 h 9324969"/>
                <a:gd name="connsiteX161" fmla="*/ 5664200 w 7759700"/>
                <a:gd name="connsiteY161" fmla="*/ 2032000 h 9324969"/>
                <a:gd name="connsiteX162" fmla="*/ 5842000 w 7759700"/>
                <a:gd name="connsiteY162" fmla="*/ 1943100 h 9324969"/>
                <a:gd name="connsiteX163" fmla="*/ 5867400 w 7759700"/>
                <a:gd name="connsiteY163" fmla="*/ 1968500 h 9324969"/>
                <a:gd name="connsiteX164" fmla="*/ 5753100 w 7759700"/>
                <a:gd name="connsiteY164" fmla="*/ 2070100 h 9324969"/>
                <a:gd name="connsiteX165" fmla="*/ 5803900 w 7759700"/>
                <a:gd name="connsiteY165" fmla="*/ 2146300 h 9324969"/>
                <a:gd name="connsiteX166" fmla="*/ 5969000 w 7759700"/>
                <a:gd name="connsiteY166" fmla="*/ 2133600 h 9324969"/>
                <a:gd name="connsiteX167" fmla="*/ 6007100 w 7759700"/>
                <a:gd name="connsiteY167" fmla="*/ 2222500 h 9324969"/>
                <a:gd name="connsiteX168" fmla="*/ 6197600 w 7759700"/>
                <a:gd name="connsiteY168" fmla="*/ 2184400 h 9324969"/>
                <a:gd name="connsiteX169" fmla="*/ 6159500 w 7759700"/>
                <a:gd name="connsiteY169" fmla="*/ 2336800 h 9324969"/>
                <a:gd name="connsiteX170" fmla="*/ 6096000 w 7759700"/>
                <a:gd name="connsiteY170" fmla="*/ 2374900 h 9324969"/>
                <a:gd name="connsiteX171" fmla="*/ 6070600 w 7759700"/>
                <a:gd name="connsiteY171" fmla="*/ 2298700 h 9324969"/>
                <a:gd name="connsiteX172" fmla="*/ 5600700 w 7759700"/>
                <a:gd name="connsiteY172" fmla="*/ 2247900 h 9324969"/>
                <a:gd name="connsiteX173" fmla="*/ 5715000 w 7759700"/>
                <a:gd name="connsiteY173" fmla="*/ 2413000 h 9324969"/>
                <a:gd name="connsiteX174" fmla="*/ 6337300 w 7759700"/>
                <a:gd name="connsiteY174" fmla="*/ 2413000 h 9324969"/>
                <a:gd name="connsiteX175" fmla="*/ 6985000 w 7759700"/>
                <a:gd name="connsiteY175" fmla="*/ 2667000 h 9324969"/>
                <a:gd name="connsiteX176" fmla="*/ 6413500 w 7759700"/>
                <a:gd name="connsiteY176" fmla="*/ 2514600 h 9324969"/>
                <a:gd name="connsiteX177" fmla="*/ 6248400 w 7759700"/>
                <a:gd name="connsiteY177" fmla="*/ 2527300 h 9324969"/>
                <a:gd name="connsiteX178" fmla="*/ 6375400 w 7759700"/>
                <a:gd name="connsiteY178" fmla="*/ 2616200 h 9324969"/>
                <a:gd name="connsiteX179" fmla="*/ 6350000 w 7759700"/>
                <a:gd name="connsiteY179" fmla="*/ 2717800 h 9324969"/>
                <a:gd name="connsiteX180" fmla="*/ 6032500 w 7759700"/>
                <a:gd name="connsiteY180" fmla="*/ 2552700 h 9324969"/>
                <a:gd name="connsiteX181" fmla="*/ 6070600 w 7759700"/>
                <a:gd name="connsiteY181" fmla="*/ 2794000 h 9324969"/>
                <a:gd name="connsiteX182" fmla="*/ 6273800 w 7759700"/>
                <a:gd name="connsiteY182" fmla="*/ 2844800 h 9324969"/>
                <a:gd name="connsiteX183" fmla="*/ 6540500 w 7759700"/>
                <a:gd name="connsiteY183" fmla="*/ 2844800 h 9324969"/>
                <a:gd name="connsiteX184" fmla="*/ 6629400 w 7759700"/>
                <a:gd name="connsiteY184" fmla="*/ 2857500 h 9324969"/>
                <a:gd name="connsiteX185" fmla="*/ 6591300 w 7759700"/>
                <a:gd name="connsiteY185" fmla="*/ 2933700 h 9324969"/>
                <a:gd name="connsiteX186" fmla="*/ 6426200 w 7759700"/>
                <a:gd name="connsiteY186" fmla="*/ 2984500 h 9324969"/>
                <a:gd name="connsiteX187" fmla="*/ 6489700 w 7759700"/>
                <a:gd name="connsiteY187" fmla="*/ 3111500 h 9324969"/>
                <a:gd name="connsiteX188" fmla="*/ 6451600 w 7759700"/>
                <a:gd name="connsiteY188" fmla="*/ 3238500 h 9324969"/>
                <a:gd name="connsiteX189" fmla="*/ 6540500 w 7759700"/>
                <a:gd name="connsiteY189" fmla="*/ 3302000 h 9324969"/>
                <a:gd name="connsiteX190" fmla="*/ 6464300 w 7759700"/>
                <a:gd name="connsiteY190" fmla="*/ 3327400 h 9324969"/>
                <a:gd name="connsiteX191" fmla="*/ 6362700 w 7759700"/>
                <a:gd name="connsiteY191" fmla="*/ 3289300 h 9324969"/>
                <a:gd name="connsiteX192" fmla="*/ 6324600 w 7759700"/>
                <a:gd name="connsiteY192" fmla="*/ 2984500 h 9324969"/>
                <a:gd name="connsiteX193" fmla="*/ 6070600 w 7759700"/>
                <a:gd name="connsiteY193" fmla="*/ 2908300 h 9324969"/>
                <a:gd name="connsiteX194" fmla="*/ 6146800 w 7759700"/>
                <a:gd name="connsiteY194" fmla="*/ 3251200 h 9324969"/>
                <a:gd name="connsiteX195" fmla="*/ 5969000 w 7759700"/>
                <a:gd name="connsiteY195" fmla="*/ 3263900 h 9324969"/>
                <a:gd name="connsiteX196" fmla="*/ 5892800 w 7759700"/>
                <a:gd name="connsiteY196" fmla="*/ 2781300 h 9324969"/>
                <a:gd name="connsiteX197" fmla="*/ 5689600 w 7759700"/>
                <a:gd name="connsiteY197" fmla="*/ 2679700 h 9324969"/>
                <a:gd name="connsiteX198" fmla="*/ 5791200 w 7759700"/>
                <a:gd name="connsiteY198" fmla="*/ 3441700 h 9324969"/>
                <a:gd name="connsiteX199" fmla="*/ 6070600 w 7759700"/>
                <a:gd name="connsiteY199" fmla="*/ 3429000 h 9324969"/>
                <a:gd name="connsiteX200" fmla="*/ 6388100 w 7759700"/>
                <a:gd name="connsiteY200" fmla="*/ 3479800 h 9324969"/>
                <a:gd name="connsiteX201" fmla="*/ 6324600 w 7759700"/>
                <a:gd name="connsiteY201" fmla="*/ 3606800 h 9324969"/>
                <a:gd name="connsiteX202" fmla="*/ 6159500 w 7759700"/>
                <a:gd name="connsiteY202" fmla="*/ 3581400 h 9324969"/>
                <a:gd name="connsiteX203" fmla="*/ 6007100 w 7759700"/>
                <a:gd name="connsiteY203" fmla="*/ 3886200 h 9324969"/>
                <a:gd name="connsiteX204" fmla="*/ 5829300 w 7759700"/>
                <a:gd name="connsiteY204" fmla="*/ 3822700 h 9324969"/>
                <a:gd name="connsiteX205" fmla="*/ 5905500 w 7759700"/>
                <a:gd name="connsiteY205" fmla="*/ 3657600 h 9324969"/>
                <a:gd name="connsiteX206" fmla="*/ 5791200 w 7759700"/>
                <a:gd name="connsiteY206" fmla="*/ 3568700 h 9324969"/>
                <a:gd name="connsiteX207" fmla="*/ 5600700 w 7759700"/>
                <a:gd name="connsiteY207" fmla="*/ 3898900 h 9324969"/>
                <a:gd name="connsiteX208" fmla="*/ 5727700 w 7759700"/>
                <a:gd name="connsiteY208" fmla="*/ 4000500 h 9324969"/>
                <a:gd name="connsiteX209" fmla="*/ 5994400 w 7759700"/>
                <a:gd name="connsiteY209" fmla="*/ 4165600 h 9324969"/>
                <a:gd name="connsiteX210" fmla="*/ 5943600 w 7759700"/>
                <a:gd name="connsiteY210" fmla="*/ 4241800 h 9324969"/>
                <a:gd name="connsiteX211" fmla="*/ 5829300 w 7759700"/>
                <a:gd name="connsiteY211" fmla="*/ 4203700 h 9324969"/>
                <a:gd name="connsiteX212" fmla="*/ 5676900 w 7759700"/>
                <a:gd name="connsiteY212" fmla="*/ 4305300 h 9324969"/>
                <a:gd name="connsiteX213" fmla="*/ 5613400 w 7759700"/>
                <a:gd name="connsiteY213" fmla="*/ 4267200 h 9324969"/>
                <a:gd name="connsiteX214" fmla="*/ 5664200 w 7759700"/>
                <a:gd name="connsiteY214" fmla="*/ 4114800 h 9324969"/>
                <a:gd name="connsiteX215" fmla="*/ 5537200 w 7759700"/>
                <a:gd name="connsiteY215" fmla="*/ 4000500 h 9324969"/>
                <a:gd name="connsiteX216" fmla="*/ 5461000 w 7759700"/>
                <a:gd name="connsiteY216" fmla="*/ 4178300 h 9324969"/>
                <a:gd name="connsiteX217" fmla="*/ 5613400 w 7759700"/>
                <a:gd name="connsiteY217" fmla="*/ 4356100 h 9324969"/>
                <a:gd name="connsiteX218" fmla="*/ 5448300 w 7759700"/>
                <a:gd name="connsiteY218" fmla="*/ 4483100 h 9324969"/>
                <a:gd name="connsiteX219" fmla="*/ 5346700 w 7759700"/>
                <a:gd name="connsiteY219" fmla="*/ 4406900 h 9324969"/>
                <a:gd name="connsiteX220" fmla="*/ 5410200 w 7759700"/>
                <a:gd name="connsiteY220" fmla="*/ 4305300 h 9324969"/>
                <a:gd name="connsiteX221" fmla="*/ 5295900 w 7759700"/>
                <a:gd name="connsiteY221" fmla="*/ 4013200 h 9324969"/>
                <a:gd name="connsiteX222" fmla="*/ 5080000 w 7759700"/>
                <a:gd name="connsiteY222" fmla="*/ 4305300 h 9324969"/>
                <a:gd name="connsiteX223" fmla="*/ 5410200 w 7759700"/>
                <a:gd name="connsiteY223" fmla="*/ 4559300 h 9324969"/>
                <a:gd name="connsiteX224" fmla="*/ 5334000 w 7759700"/>
                <a:gd name="connsiteY224" fmla="*/ 4610100 h 9324969"/>
                <a:gd name="connsiteX225" fmla="*/ 5194300 w 7759700"/>
                <a:gd name="connsiteY225" fmla="*/ 4495800 h 9324969"/>
                <a:gd name="connsiteX226" fmla="*/ 5143500 w 7759700"/>
                <a:gd name="connsiteY226" fmla="*/ 4660900 h 9324969"/>
                <a:gd name="connsiteX227" fmla="*/ 5156200 w 7759700"/>
                <a:gd name="connsiteY227" fmla="*/ 4800600 h 9324969"/>
                <a:gd name="connsiteX228" fmla="*/ 5232400 w 7759700"/>
                <a:gd name="connsiteY228" fmla="*/ 4914900 h 9324969"/>
                <a:gd name="connsiteX229" fmla="*/ 5219700 w 7759700"/>
                <a:gd name="connsiteY229" fmla="*/ 5105400 h 9324969"/>
                <a:gd name="connsiteX230" fmla="*/ 5092700 w 7759700"/>
                <a:gd name="connsiteY230" fmla="*/ 5016500 h 9324969"/>
                <a:gd name="connsiteX231" fmla="*/ 5029200 w 7759700"/>
                <a:gd name="connsiteY231" fmla="*/ 5054600 h 9324969"/>
                <a:gd name="connsiteX232" fmla="*/ 5130800 w 7759700"/>
                <a:gd name="connsiteY232" fmla="*/ 5194300 h 9324969"/>
                <a:gd name="connsiteX233" fmla="*/ 5041900 w 7759700"/>
                <a:gd name="connsiteY233" fmla="*/ 5232400 h 9324969"/>
                <a:gd name="connsiteX234" fmla="*/ 4914900 w 7759700"/>
                <a:gd name="connsiteY234" fmla="*/ 5041900 h 9324969"/>
                <a:gd name="connsiteX235" fmla="*/ 4826000 w 7759700"/>
                <a:gd name="connsiteY235" fmla="*/ 5295900 h 9324969"/>
                <a:gd name="connsiteX236" fmla="*/ 4953000 w 7759700"/>
                <a:gd name="connsiteY236" fmla="*/ 5410200 h 9324969"/>
                <a:gd name="connsiteX237" fmla="*/ 4813300 w 7759700"/>
                <a:gd name="connsiteY237" fmla="*/ 5651500 h 9324969"/>
                <a:gd name="connsiteX238" fmla="*/ 4673600 w 7759700"/>
                <a:gd name="connsiteY238" fmla="*/ 5626100 h 9324969"/>
                <a:gd name="connsiteX239" fmla="*/ 4775200 w 7759700"/>
                <a:gd name="connsiteY239" fmla="*/ 5461000 h 9324969"/>
                <a:gd name="connsiteX240" fmla="*/ 4686300 w 7759700"/>
                <a:gd name="connsiteY240" fmla="*/ 5308600 h 9324969"/>
                <a:gd name="connsiteX241" fmla="*/ 4470400 w 7759700"/>
                <a:gd name="connsiteY241" fmla="*/ 5613400 h 9324969"/>
                <a:gd name="connsiteX242" fmla="*/ 4610100 w 7759700"/>
                <a:gd name="connsiteY242" fmla="*/ 5727700 h 9324969"/>
                <a:gd name="connsiteX243" fmla="*/ 4521200 w 7759700"/>
                <a:gd name="connsiteY243" fmla="*/ 5930900 h 9324969"/>
                <a:gd name="connsiteX244" fmla="*/ 4419600 w 7759700"/>
                <a:gd name="connsiteY244" fmla="*/ 5854700 h 9324969"/>
                <a:gd name="connsiteX245" fmla="*/ 4343400 w 7759700"/>
                <a:gd name="connsiteY245" fmla="*/ 5943600 h 9324969"/>
                <a:gd name="connsiteX246" fmla="*/ 4381500 w 7759700"/>
                <a:gd name="connsiteY246" fmla="*/ 5981700 h 9324969"/>
                <a:gd name="connsiteX247" fmla="*/ 4419600 w 7759700"/>
                <a:gd name="connsiteY247" fmla="*/ 5969000 h 9324969"/>
                <a:gd name="connsiteX248" fmla="*/ 4445000 w 7759700"/>
                <a:gd name="connsiteY248" fmla="*/ 6019800 h 9324969"/>
                <a:gd name="connsiteX249" fmla="*/ 4381500 w 7759700"/>
                <a:gd name="connsiteY249" fmla="*/ 6096000 h 9324969"/>
                <a:gd name="connsiteX250" fmla="*/ 4330700 w 7759700"/>
                <a:gd name="connsiteY250" fmla="*/ 6083300 h 9324969"/>
                <a:gd name="connsiteX251" fmla="*/ 4368800 w 7759700"/>
                <a:gd name="connsiteY251" fmla="*/ 6032500 h 9324969"/>
                <a:gd name="connsiteX252" fmla="*/ 4318000 w 7759700"/>
                <a:gd name="connsiteY252" fmla="*/ 5994400 h 9324969"/>
                <a:gd name="connsiteX253" fmla="*/ 4216400 w 7759700"/>
                <a:gd name="connsiteY253" fmla="*/ 6096000 h 9324969"/>
                <a:gd name="connsiteX254" fmla="*/ 4318000 w 7759700"/>
                <a:gd name="connsiteY254" fmla="*/ 6159500 h 9324969"/>
                <a:gd name="connsiteX255" fmla="*/ 4140200 w 7759700"/>
                <a:gd name="connsiteY255" fmla="*/ 6235700 h 9324969"/>
                <a:gd name="connsiteX256" fmla="*/ 4038600 w 7759700"/>
                <a:gd name="connsiteY256" fmla="*/ 6235700 h 9324969"/>
                <a:gd name="connsiteX257" fmla="*/ 3949700 w 7759700"/>
                <a:gd name="connsiteY257" fmla="*/ 6299200 h 9324969"/>
                <a:gd name="connsiteX258" fmla="*/ 3289300 w 7759700"/>
                <a:gd name="connsiteY258" fmla="*/ 5715000 h 9324969"/>
                <a:gd name="connsiteX259" fmla="*/ 3213100 w 7759700"/>
                <a:gd name="connsiteY259" fmla="*/ 5715000 h 9324969"/>
                <a:gd name="connsiteX260" fmla="*/ 2895600 w 7759700"/>
                <a:gd name="connsiteY260" fmla="*/ 5969000 h 9324969"/>
                <a:gd name="connsiteX261" fmla="*/ 2870200 w 7759700"/>
                <a:gd name="connsiteY261" fmla="*/ 5930900 h 9324969"/>
                <a:gd name="connsiteX262" fmla="*/ 3213100 w 7759700"/>
                <a:gd name="connsiteY262" fmla="*/ 5664200 h 9324969"/>
                <a:gd name="connsiteX263" fmla="*/ 3048000 w 7759700"/>
                <a:gd name="connsiteY263" fmla="*/ 5511800 h 9324969"/>
                <a:gd name="connsiteX264" fmla="*/ 2400300 w 7759700"/>
                <a:gd name="connsiteY264" fmla="*/ 6019800 h 9324969"/>
                <a:gd name="connsiteX265" fmla="*/ 2489200 w 7759700"/>
                <a:gd name="connsiteY265" fmla="*/ 6096000 h 9324969"/>
                <a:gd name="connsiteX266" fmla="*/ 2692400 w 7759700"/>
                <a:gd name="connsiteY266" fmla="*/ 5943600 h 9324969"/>
                <a:gd name="connsiteX267" fmla="*/ 2743200 w 7759700"/>
                <a:gd name="connsiteY267" fmla="*/ 6007100 h 9324969"/>
                <a:gd name="connsiteX268" fmla="*/ 2832100 w 7759700"/>
                <a:gd name="connsiteY268" fmla="*/ 5969000 h 9324969"/>
                <a:gd name="connsiteX269" fmla="*/ 2857500 w 7759700"/>
                <a:gd name="connsiteY269" fmla="*/ 6007100 h 9324969"/>
                <a:gd name="connsiteX270" fmla="*/ 2679700 w 7759700"/>
                <a:gd name="connsiteY270" fmla="*/ 6146800 h 9324969"/>
                <a:gd name="connsiteX271" fmla="*/ 2819400 w 7759700"/>
                <a:gd name="connsiteY271" fmla="*/ 6311900 h 9324969"/>
                <a:gd name="connsiteX272" fmla="*/ 3397250 w 7759700"/>
                <a:gd name="connsiteY272" fmla="*/ 5848350 h 9324969"/>
                <a:gd name="connsiteX273" fmla="*/ 3956050 w 7759700"/>
                <a:gd name="connsiteY273" fmla="*/ 6330950 h 9324969"/>
                <a:gd name="connsiteX274" fmla="*/ 3905250 w 7759700"/>
                <a:gd name="connsiteY274" fmla="*/ 6445250 h 9324969"/>
                <a:gd name="connsiteX275" fmla="*/ 3387725 w 7759700"/>
                <a:gd name="connsiteY275" fmla="*/ 6985000 h 9324969"/>
                <a:gd name="connsiteX276" fmla="*/ 3298825 w 7759700"/>
                <a:gd name="connsiteY276" fmla="*/ 6978649 h 9324969"/>
                <a:gd name="connsiteX277" fmla="*/ 3130550 w 7759700"/>
                <a:gd name="connsiteY277" fmla="*/ 7127874 h 9324969"/>
                <a:gd name="connsiteX278" fmla="*/ 2921000 w 7759700"/>
                <a:gd name="connsiteY278" fmla="*/ 7372349 h 9324969"/>
                <a:gd name="connsiteX279" fmla="*/ 2682875 w 7759700"/>
                <a:gd name="connsiteY279" fmla="*/ 7670799 h 9324969"/>
                <a:gd name="connsiteX280" fmla="*/ 2428875 w 7759700"/>
                <a:gd name="connsiteY280" fmla="*/ 7740648 h 9324969"/>
                <a:gd name="connsiteX281" fmla="*/ 2225675 w 7759700"/>
                <a:gd name="connsiteY281" fmla="*/ 7845423 h 9324969"/>
                <a:gd name="connsiteX282" fmla="*/ 1930400 w 7759700"/>
                <a:gd name="connsiteY282" fmla="*/ 7848597 h 9324969"/>
                <a:gd name="connsiteX283" fmla="*/ 1590675 w 7759700"/>
                <a:gd name="connsiteY283" fmla="*/ 7950196 h 9324969"/>
                <a:gd name="connsiteX284" fmla="*/ 1393825 w 7759700"/>
                <a:gd name="connsiteY284" fmla="*/ 8210546 h 9324969"/>
                <a:gd name="connsiteX285" fmla="*/ 1196975 w 7759700"/>
                <a:gd name="connsiteY285" fmla="*/ 8166095 h 9324969"/>
                <a:gd name="connsiteX286" fmla="*/ 1216025 w 7759700"/>
                <a:gd name="connsiteY286" fmla="*/ 8124820 h 9324969"/>
                <a:gd name="connsiteX287" fmla="*/ 1193800 w 7759700"/>
                <a:gd name="connsiteY287" fmla="*/ 8058145 h 9324969"/>
                <a:gd name="connsiteX288" fmla="*/ 987425 w 7759700"/>
                <a:gd name="connsiteY288" fmla="*/ 8134345 h 9324969"/>
                <a:gd name="connsiteX289" fmla="*/ 733425 w 7759700"/>
                <a:gd name="connsiteY289" fmla="*/ 8188320 h 9324969"/>
                <a:gd name="connsiteX290" fmla="*/ 463550 w 7759700"/>
                <a:gd name="connsiteY290" fmla="*/ 8426445 h 9324969"/>
                <a:gd name="connsiteX291" fmla="*/ 361950 w 7759700"/>
                <a:gd name="connsiteY291" fmla="*/ 8423270 h 9324969"/>
                <a:gd name="connsiteX292" fmla="*/ 263525 w 7759700"/>
                <a:gd name="connsiteY292" fmla="*/ 8489945 h 9324969"/>
                <a:gd name="connsiteX293" fmla="*/ 184150 w 7759700"/>
                <a:gd name="connsiteY293" fmla="*/ 8775695 h 9324969"/>
                <a:gd name="connsiteX294" fmla="*/ 247650 w 7759700"/>
                <a:gd name="connsiteY294" fmla="*/ 9058269 h 9324969"/>
                <a:gd name="connsiteX295" fmla="*/ 136525 w 7759700"/>
                <a:gd name="connsiteY295" fmla="*/ 9102719 h 9324969"/>
                <a:gd name="connsiteX296" fmla="*/ 92075 w 7759700"/>
                <a:gd name="connsiteY296" fmla="*/ 9324969 h 9324969"/>
                <a:gd name="connsiteX0" fmla="*/ 0 w 7759700"/>
                <a:gd name="connsiteY0" fmla="*/ 2133600 h 9342373"/>
                <a:gd name="connsiteX1" fmla="*/ 279400 w 7759700"/>
                <a:gd name="connsiteY1" fmla="*/ 2070100 h 9342373"/>
                <a:gd name="connsiteX2" fmla="*/ 317500 w 7759700"/>
                <a:gd name="connsiteY2" fmla="*/ 2032000 h 9342373"/>
                <a:gd name="connsiteX3" fmla="*/ 711200 w 7759700"/>
                <a:gd name="connsiteY3" fmla="*/ 1943100 h 9342373"/>
                <a:gd name="connsiteX4" fmla="*/ 850900 w 7759700"/>
                <a:gd name="connsiteY4" fmla="*/ 1828800 h 9342373"/>
                <a:gd name="connsiteX5" fmla="*/ 1257300 w 7759700"/>
                <a:gd name="connsiteY5" fmla="*/ 1854200 h 9342373"/>
                <a:gd name="connsiteX6" fmla="*/ 1511300 w 7759700"/>
                <a:gd name="connsiteY6" fmla="*/ 1714500 h 9342373"/>
                <a:gd name="connsiteX7" fmla="*/ 1511300 w 7759700"/>
                <a:gd name="connsiteY7" fmla="*/ 1714500 h 9342373"/>
                <a:gd name="connsiteX8" fmla="*/ 1676400 w 7759700"/>
                <a:gd name="connsiteY8" fmla="*/ 1701800 h 9342373"/>
                <a:gd name="connsiteX9" fmla="*/ 2006600 w 7759700"/>
                <a:gd name="connsiteY9" fmla="*/ 1651000 h 9342373"/>
                <a:gd name="connsiteX10" fmla="*/ 2095500 w 7759700"/>
                <a:gd name="connsiteY10" fmla="*/ 1612900 h 9342373"/>
                <a:gd name="connsiteX11" fmla="*/ 2095500 w 7759700"/>
                <a:gd name="connsiteY11" fmla="*/ 1562100 h 9342373"/>
                <a:gd name="connsiteX12" fmla="*/ 2057400 w 7759700"/>
                <a:gd name="connsiteY12" fmla="*/ 1562100 h 9342373"/>
                <a:gd name="connsiteX13" fmla="*/ 1993900 w 7759700"/>
                <a:gd name="connsiteY13" fmla="*/ 1435100 h 9342373"/>
                <a:gd name="connsiteX14" fmla="*/ 2133600 w 7759700"/>
                <a:gd name="connsiteY14" fmla="*/ 1333500 h 9342373"/>
                <a:gd name="connsiteX15" fmla="*/ 2070100 w 7759700"/>
                <a:gd name="connsiteY15" fmla="*/ 1320800 h 9342373"/>
                <a:gd name="connsiteX16" fmla="*/ 1981200 w 7759700"/>
                <a:gd name="connsiteY16" fmla="*/ 1320800 h 9342373"/>
                <a:gd name="connsiteX17" fmla="*/ 1968500 w 7759700"/>
                <a:gd name="connsiteY17" fmla="*/ 1244600 h 9342373"/>
                <a:gd name="connsiteX18" fmla="*/ 2120900 w 7759700"/>
                <a:gd name="connsiteY18" fmla="*/ 1244600 h 9342373"/>
                <a:gd name="connsiteX19" fmla="*/ 2171700 w 7759700"/>
                <a:gd name="connsiteY19" fmla="*/ 1219200 h 9342373"/>
                <a:gd name="connsiteX20" fmla="*/ 2108200 w 7759700"/>
                <a:gd name="connsiteY20" fmla="*/ 1130300 h 9342373"/>
                <a:gd name="connsiteX21" fmla="*/ 2120900 w 7759700"/>
                <a:gd name="connsiteY21" fmla="*/ 1066800 h 9342373"/>
                <a:gd name="connsiteX22" fmla="*/ 2222500 w 7759700"/>
                <a:gd name="connsiteY22" fmla="*/ 1016000 h 9342373"/>
                <a:gd name="connsiteX23" fmla="*/ 2362200 w 7759700"/>
                <a:gd name="connsiteY23" fmla="*/ 1066800 h 9342373"/>
                <a:gd name="connsiteX24" fmla="*/ 2400300 w 7759700"/>
                <a:gd name="connsiteY24" fmla="*/ 1117600 h 9342373"/>
                <a:gd name="connsiteX25" fmla="*/ 2362200 w 7759700"/>
                <a:gd name="connsiteY25" fmla="*/ 1193800 h 9342373"/>
                <a:gd name="connsiteX26" fmla="*/ 2362200 w 7759700"/>
                <a:gd name="connsiteY26" fmla="*/ 1447800 h 9342373"/>
                <a:gd name="connsiteX27" fmla="*/ 2628900 w 7759700"/>
                <a:gd name="connsiteY27" fmla="*/ 1676400 h 9342373"/>
                <a:gd name="connsiteX28" fmla="*/ 3073400 w 7759700"/>
                <a:gd name="connsiteY28" fmla="*/ 1638300 h 9342373"/>
                <a:gd name="connsiteX29" fmla="*/ 2971800 w 7759700"/>
                <a:gd name="connsiteY29" fmla="*/ 1435100 h 9342373"/>
                <a:gd name="connsiteX30" fmla="*/ 2806700 w 7759700"/>
                <a:gd name="connsiteY30" fmla="*/ 1485900 h 9342373"/>
                <a:gd name="connsiteX31" fmla="*/ 2768600 w 7759700"/>
                <a:gd name="connsiteY31" fmla="*/ 1435100 h 9342373"/>
                <a:gd name="connsiteX32" fmla="*/ 2933700 w 7759700"/>
                <a:gd name="connsiteY32" fmla="*/ 1384300 h 9342373"/>
                <a:gd name="connsiteX33" fmla="*/ 2870200 w 7759700"/>
                <a:gd name="connsiteY33" fmla="*/ 1270000 h 9342373"/>
                <a:gd name="connsiteX34" fmla="*/ 2730500 w 7759700"/>
                <a:gd name="connsiteY34" fmla="*/ 1320800 h 9342373"/>
                <a:gd name="connsiteX35" fmla="*/ 2705100 w 7759700"/>
                <a:gd name="connsiteY35" fmla="*/ 1270000 h 9342373"/>
                <a:gd name="connsiteX36" fmla="*/ 2832100 w 7759700"/>
                <a:gd name="connsiteY36" fmla="*/ 1219200 h 9342373"/>
                <a:gd name="connsiteX37" fmla="*/ 2781300 w 7759700"/>
                <a:gd name="connsiteY37" fmla="*/ 1155700 h 9342373"/>
                <a:gd name="connsiteX38" fmla="*/ 2641600 w 7759700"/>
                <a:gd name="connsiteY38" fmla="*/ 1181100 h 9342373"/>
                <a:gd name="connsiteX39" fmla="*/ 2641600 w 7759700"/>
                <a:gd name="connsiteY39" fmla="*/ 1155700 h 9342373"/>
                <a:gd name="connsiteX40" fmla="*/ 2768600 w 7759700"/>
                <a:gd name="connsiteY40" fmla="*/ 1092200 h 9342373"/>
                <a:gd name="connsiteX41" fmla="*/ 2692400 w 7759700"/>
                <a:gd name="connsiteY41" fmla="*/ 1003300 h 9342373"/>
                <a:gd name="connsiteX42" fmla="*/ 2514600 w 7759700"/>
                <a:gd name="connsiteY42" fmla="*/ 1041400 h 9342373"/>
                <a:gd name="connsiteX43" fmla="*/ 2514600 w 7759700"/>
                <a:gd name="connsiteY43" fmla="*/ 1104900 h 9342373"/>
                <a:gd name="connsiteX44" fmla="*/ 2463800 w 7759700"/>
                <a:gd name="connsiteY44" fmla="*/ 1104900 h 9342373"/>
                <a:gd name="connsiteX45" fmla="*/ 2336800 w 7759700"/>
                <a:gd name="connsiteY45" fmla="*/ 1028700 h 9342373"/>
                <a:gd name="connsiteX46" fmla="*/ 2400300 w 7759700"/>
                <a:gd name="connsiteY46" fmla="*/ 952500 h 9342373"/>
                <a:gd name="connsiteX47" fmla="*/ 2463800 w 7759700"/>
                <a:gd name="connsiteY47" fmla="*/ 965200 h 9342373"/>
                <a:gd name="connsiteX48" fmla="*/ 2616200 w 7759700"/>
                <a:gd name="connsiteY48" fmla="*/ 876300 h 9342373"/>
                <a:gd name="connsiteX49" fmla="*/ 2590800 w 7759700"/>
                <a:gd name="connsiteY49" fmla="*/ 812800 h 9342373"/>
                <a:gd name="connsiteX50" fmla="*/ 2654300 w 7759700"/>
                <a:gd name="connsiteY50" fmla="*/ 787400 h 9342373"/>
                <a:gd name="connsiteX51" fmla="*/ 2692400 w 7759700"/>
                <a:gd name="connsiteY51" fmla="*/ 812800 h 9342373"/>
                <a:gd name="connsiteX52" fmla="*/ 2933700 w 7759700"/>
                <a:gd name="connsiteY52" fmla="*/ 812800 h 9342373"/>
                <a:gd name="connsiteX53" fmla="*/ 2908300 w 7759700"/>
                <a:gd name="connsiteY53" fmla="*/ 749300 h 9342373"/>
                <a:gd name="connsiteX54" fmla="*/ 2959100 w 7759700"/>
                <a:gd name="connsiteY54" fmla="*/ 660400 h 9342373"/>
                <a:gd name="connsiteX55" fmla="*/ 3048000 w 7759700"/>
                <a:gd name="connsiteY55" fmla="*/ 660400 h 9342373"/>
                <a:gd name="connsiteX56" fmla="*/ 3302000 w 7759700"/>
                <a:gd name="connsiteY56" fmla="*/ 635000 h 9342373"/>
                <a:gd name="connsiteX57" fmla="*/ 3454400 w 7759700"/>
                <a:gd name="connsiteY57" fmla="*/ 622300 h 9342373"/>
                <a:gd name="connsiteX58" fmla="*/ 3454400 w 7759700"/>
                <a:gd name="connsiteY58" fmla="*/ 622300 h 9342373"/>
                <a:gd name="connsiteX59" fmla="*/ 3454400 w 7759700"/>
                <a:gd name="connsiteY59" fmla="*/ 546100 h 9342373"/>
                <a:gd name="connsiteX60" fmla="*/ 3530600 w 7759700"/>
                <a:gd name="connsiteY60" fmla="*/ 546100 h 9342373"/>
                <a:gd name="connsiteX61" fmla="*/ 3517900 w 7759700"/>
                <a:gd name="connsiteY61" fmla="*/ 711200 h 9342373"/>
                <a:gd name="connsiteX62" fmla="*/ 3365500 w 7759700"/>
                <a:gd name="connsiteY62" fmla="*/ 723900 h 9342373"/>
                <a:gd name="connsiteX63" fmla="*/ 3187700 w 7759700"/>
                <a:gd name="connsiteY63" fmla="*/ 800100 h 9342373"/>
                <a:gd name="connsiteX64" fmla="*/ 3213100 w 7759700"/>
                <a:gd name="connsiteY64" fmla="*/ 1092200 h 9342373"/>
                <a:gd name="connsiteX65" fmla="*/ 3822700 w 7759700"/>
                <a:gd name="connsiteY65" fmla="*/ 1041400 h 9342373"/>
                <a:gd name="connsiteX66" fmla="*/ 3797300 w 7759700"/>
                <a:gd name="connsiteY66" fmla="*/ 901700 h 9342373"/>
                <a:gd name="connsiteX67" fmla="*/ 3657600 w 7759700"/>
                <a:gd name="connsiteY67" fmla="*/ 876300 h 9342373"/>
                <a:gd name="connsiteX68" fmla="*/ 3644900 w 7759700"/>
                <a:gd name="connsiteY68" fmla="*/ 838200 h 9342373"/>
                <a:gd name="connsiteX69" fmla="*/ 3797300 w 7759700"/>
                <a:gd name="connsiteY69" fmla="*/ 863600 h 9342373"/>
                <a:gd name="connsiteX70" fmla="*/ 3797300 w 7759700"/>
                <a:gd name="connsiteY70" fmla="*/ 749300 h 9342373"/>
                <a:gd name="connsiteX71" fmla="*/ 3568700 w 7759700"/>
                <a:gd name="connsiteY71" fmla="*/ 698500 h 9342373"/>
                <a:gd name="connsiteX72" fmla="*/ 3581400 w 7759700"/>
                <a:gd name="connsiteY72" fmla="*/ 609600 h 9342373"/>
                <a:gd name="connsiteX73" fmla="*/ 3759200 w 7759700"/>
                <a:gd name="connsiteY73" fmla="*/ 571500 h 9342373"/>
                <a:gd name="connsiteX74" fmla="*/ 3759200 w 7759700"/>
                <a:gd name="connsiteY74" fmla="*/ 444500 h 9342373"/>
                <a:gd name="connsiteX75" fmla="*/ 3733800 w 7759700"/>
                <a:gd name="connsiteY75" fmla="*/ 419100 h 9342373"/>
                <a:gd name="connsiteX76" fmla="*/ 3848100 w 7759700"/>
                <a:gd name="connsiteY76" fmla="*/ 355600 h 9342373"/>
                <a:gd name="connsiteX77" fmla="*/ 3860800 w 7759700"/>
                <a:gd name="connsiteY77" fmla="*/ 571500 h 9342373"/>
                <a:gd name="connsiteX78" fmla="*/ 4343400 w 7759700"/>
                <a:gd name="connsiteY78" fmla="*/ 571500 h 9342373"/>
                <a:gd name="connsiteX79" fmla="*/ 4330700 w 7759700"/>
                <a:gd name="connsiteY79" fmla="*/ 330200 h 9342373"/>
                <a:gd name="connsiteX80" fmla="*/ 4394200 w 7759700"/>
                <a:gd name="connsiteY80" fmla="*/ 330200 h 9342373"/>
                <a:gd name="connsiteX81" fmla="*/ 4419600 w 7759700"/>
                <a:gd name="connsiteY81" fmla="*/ 457200 h 9342373"/>
                <a:gd name="connsiteX82" fmla="*/ 4584700 w 7759700"/>
                <a:gd name="connsiteY82" fmla="*/ 444500 h 9342373"/>
                <a:gd name="connsiteX83" fmla="*/ 4686300 w 7759700"/>
                <a:gd name="connsiteY83" fmla="*/ 342900 h 9342373"/>
                <a:gd name="connsiteX84" fmla="*/ 4711700 w 7759700"/>
                <a:gd name="connsiteY84" fmla="*/ 647700 h 9342373"/>
                <a:gd name="connsiteX85" fmla="*/ 4864100 w 7759700"/>
                <a:gd name="connsiteY85" fmla="*/ 469900 h 9342373"/>
                <a:gd name="connsiteX86" fmla="*/ 5067300 w 7759700"/>
                <a:gd name="connsiteY86" fmla="*/ 596900 h 9342373"/>
                <a:gd name="connsiteX87" fmla="*/ 4876800 w 7759700"/>
                <a:gd name="connsiteY87" fmla="*/ 723900 h 9342373"/>
                <a:gd name="connsiteX88" fmla="*/ 5016500 w 7759700"/>
                <a:gd name="connsiteY88" fmla="*/ 889000 h 9342373"/>
                <a:gd name="connsiteX89" fmla="*/ 5156200 w 7759700"/>
                <a:gd name="connsiteY89" fmla="*/ 736600 h 9342373"/>
                <a:gd name="connsiteX90" fmla="*/ 5168900 w 7759700"/>
                <a:gd name="connsiteY90" fmla="*/ 762000 h 9342373"/>
                <a:gd name="connsiteX91" fmla="*/ 5105400 w 7759700"/>
                <a:gd name="connsiteY91" fmla="*/ 1016000 h 9342373"/>
                <a:gd name="connsiteX92" fmla="*/ 5181600 w 7759700"/>
                <a:gd name="connsiteY92" fmla="*/ 1054100 h 9342373"/>
                <a:gd name="connsiteX93" fmla="*/ 5181600 w 7759700"/>
                <a:gd name="connsiteY93" fmla="*/ 1054100 h 9342373"/>
                <a:gd name="connsiteX94" fmla="*/ 5257800 w 7759700"/>
                <a:gd name="connsiteY94" fmla="*/ 800100 h 9342373"/>
                <a:gd name="connsiteX95" fmla="*/ 5448300 w 7759700"/>
                <a:gd name="connsiteY95" fmla="*/ 825500 h 9342373"/>
                <a:gd name="connsiteX96" fmla="*/ 5549900 w 7759700"/>
                <a:gd name="connsiteY96" fmla="*/ 673100 h 9342373"/>
                <a:gd name="connsiteX97" fmla="*/ 5549900 w 7759700"/>
                <a:gd name="connsiteY97" fmla="*/ 673100 h 9342373"/>
                <a:gd name="connsiteX98" fmla="*/ 5689600 w 7759700"/>
                <a:gd name="connsiteY98" fmla="*/ 647700 h 9342373"/>
                <a:gd name="connsiteX99" fmla="*/ 5461000 w 7759700"/>
                <a:gd name="connsiteY99" fmla="*/ 965200 h 9342373"/>
                <a:gd name="connsiteX100" fmla="*/ 5194300 w 7759700"/>
                <a:gd name="connsiteY100" fmla="*/ 1054100 h 9342373"/>
                <a:gd name="connsiteX101" fmla="*/ 5219700 w 7759700"/>
                <a:gd name="connsiteY101" fmla="*/ 1130300 h 9342373"/>
                <a:gd name="connsiteX102" fmla="*/ 5549900 w 7759700"/>
                <a:gd name="connsiteY102" fmla="*/ 1041400 h 9342373"/>
                <a:gd name="connsiteX103" fmla="*/ 5740400 w 7759700"/>
                <a:gd name="connsiteY103" fmla="*/ 698500 h 9342373"/>
                <a:gd name="connsiteX104" fmla="*/ 5842000 w 7759700"/>
                <a:gd name="connsiteY104" fmla="*/ 850900 h 9342373"/>
                <a:gd name="connsiteX105" fmla="*/ 5981700 w 7759700"/>
                <a:gd name="connsiteY105" fmla="*/ 927100 h 9342373"/>
                <a:gd name="connsiteX106" fmla="*/ 6337300 w 7759700"/>
                <a:gd name="connsiteY106" fmla="*/ 787400 h 9342373"/>
                <a:gd name="connsiteX107" fmla="*/ 7099300 w 7759700"/>
                <a:gd name="connsiteY107" fmla="*/ 304800 h 9342373"/>
                <a:gd name="connsiteX108" fmla="*/ 7404100 w 7759700"/>
                <a:gd name="connsiteY108" fmla="*/ 266700 h 9342373"/>
                <a:gd name="connsiteX109" fmla="*/ 7645400 w 7759700"/>
                <a:gd name="connsiteY109" fmla="*/ 0 h 9342373"/>
                <a:gd name="connsiteX110" fmla="*/ 7759700 w 7759700"/>
                <a:gd name="connsiteY110" fmla="*/ 0 h 9342373"/>
                <a:gd name="connsiteX111" fmla="*/ 7620000 w 7759700"/>
                <a:gd name="connsiteY111" fmla="*/ 38100 h 9342373"/>
                <a:gd name="connsiteX112" fmla="*/ 7442200 w 7759700"/>
                <a:gd name="connsiteY112" fmla="*/ 266700 h 9342373"/>
                <a:gd name="connsiteX113" fmla="*/ 7061200 w 7759700"/>
                <a:gd name="connsiteY113" fmla="*/ 368300 h 9342373"/>
                <a:gd name="connsiteX114" fmla="*/ 6807200 w 7759700"/>
                <a:gd name="connsiteY114" fmla="*/ 584200 h 9342373"/>
                <a:gd name="connsiteX115" fmla="*/ 6540500 w 7759700"/>
                <a:gd name="connsiteY115" fmla="*/ 762000 h 9342373"/>
                <a:gd name="connsiteX116" fmla="*/ 6210300 w 7759700"/>
                <a:gd name="connsiteY116" fmla="*/ 965200 h 9342373"/>
                <a:gd name="connsiteX117" fmla="*/ 5778500 w 7759700"/>
                <a:gd name="connsiteY117" fmla="*/ 1155700 h 9342373"/>
                <a:gd name="connsiteX118" fmla="*/ 5829300 w 7759700"/>
                <a:gd name="connsiteY118" fmla="*/ 1244600 h 9342373"/>
                <a:gd name="connsiteX119" fmla="*/ 6096000 w 7759700"/>
                <a:gd name="connsiteY119" fmla="*/ 1117600 h 9342373"/>
                <a:gd name="connsiteX120" fmla="*/ 6083300 w 7759700"/>
                <a:gd name="connsiteY120" fmla="*/ 1168400 h 9342373"/>
                <a:gd name="connsiteX121" fmla="*/ 5905500 w 7759700"/>
                <a:gd name="connsiteY121" fmla="*/ 1282700 h 9342373"/>
                <a:gd name="connsiteX122" fmla="*/ 5905500 w 7759700"/>
                <a:gd name="connsiteY122" fmla="*/ 1371600 h 9342373"/>
                <a:gd name="connsiteX123" fmla="*/ 5892800 w 7759700"/>
                <a:gd name="connsiteY123" fmla="*/ 1473200 h 9342373"/>
                <a:gd name="connsiteX124" fmla="*/ 5753100 w 7759700"/>
                <a:gd name="connsiteY124" fmla="*/ 1498600 h 9342373"/>
                <a:gd name="connsiteX125" fmla="*/ 5816600 w 7759700"/>
                <a:gd name="connsiteY125" fmla="*/ 1320800 h 9342373"/>
                <a:gd name="connsiteX126" fmla="*/ 5702300 w 7759700"/>
                <a:gd name="connsiteY126" fmla="*/ 1219200 h 9342373"/>
                <a:gd name="connsiteX127" fmla="*/ 5448300 w 7759700"/>
                <a:gd name="connsiteY127" fmla="*/ 1295400 h 9342373"/>
                <a:gd name="connsiteX128" fmla="*/ 5422900 w 7759700"/>
                <a:gd name="connsiteY128" fmla="*/ 1397000 h 9342373"/>
                <a:gd name="connsiteX129" fmla="*/ 5651500 w 7759700"/>
                <a:gd name="connsiteY129" fmla="*/ 1460500 h 9342373"/>
                <a:gd name="connsiteX130" fmla="*/ 5562600 w 7759700"/>
                <a:gd name="connsiteY130" fmla="*/ 1524000 h 9342373"/>
                <a:gd name="connsiteX131" fmla="*/ 5283200 w 7759700"/>
                <a:gd name="connsiteY131" fmla="*/ 1460500 h 9342373"/>
                <a:gd name="connsiteX132" fmla="*/ 5168900 w 7759700"/>
                <a:gd name="connsiteY132" fmla="*/ 1574800 h 9342373"/>
                <a:gd name="connsiteX133" fmla="*/ 5270500 w 7759700"/>
                <a:gd name="connsiteY133" fmla="*/ 1778000 h 9342373"/>
                <a:gd name="connsiteX134" fmla="*/ 5511800 w 7759700"/>
                <a:gd name="connsiteY134" fmla="*/ 1790700 h 9342373"/>
                <a:gd name="connsiteX135" fmla="*/ 5689600 w 7759700"/>
                <a:gd name="connsiteY135" fmla="*/ 1574800 h 9342373"/>
                <a:gd name="connsiteX136" fmla="*/ 5600700 w 7759700"/>
                <a:gd name="connsiteY136" fmla="*/ 1549400 h 9342373"/>
                <a:gd name="connsiteX137" fmla="*/ 5664200 w 7759700"/>
                <a:gd name="connsiteY137" fmla="*/ 1473200 h 9342373"/>
                <a:gd name="connsiteX138" fmla="*/ 5753100 w 7759700"/>
                <a:gd name="connsiteY138" fmla="*/ 1549400 h 9342373"/>
                <a:gd name="connsiteX139" fmla="*/ 5892800 w 7759700"/>
                <a:gd name="connsiteY139" fmla="*/ 1524000 h 9342373"/>
                <a:gd name="connsiteX140" fmla="*/ 6096000 w 7759700"/>
                <a:gd name="connsiteY140" fmla="*/ 1498600 h 9342373"/>
                <a:gd name="connsiteX141" fmla="*/ 6324600 w 7759700"/>
                <a:gd name="connsiteY141" fmla="*/ 1257300 h 9342373"/>
                <a:gd name="connsiteX142" fmla="*/ 6515100 w 7759700"/>
                <a:gd name="connsiteY142" fmla="*/ 1130300 h 9342373"/>
                <a:gd name="connsiteX143" fmla="*/ 6692900 w 7759700"/>
                <a:gd name="connsiteY143" fmla="*/ 1104900 h 9342373"/>
                <a:gd name="connsiteX144" fmla="*/ 6502400 w 7759700"/>
                <a:gd name="connsiteY144" fmla="*/ 1181100 h 9342373"/>
                <a:gd name="connsiteX145" fmla="*/ 6438900 w 7759700"/>
                <a:gd name="connsiteY145" fmla="*/ 1308100 h 9342373"/>
                <a:gd name="connsiteX146" fmla="*/ 6286500 w 7759700"/>
                <a:gd name="connsiteY146" fmla="*/ 1409700 h 9342373"/>
                <a:gd name="connsiteX147" fmla="*/ 6108700 w 7759700"/>
                <a:gd name="connsiteY147" fmla="*/ 1587500 h 9342373"/>
                <a:gd name="connsiteX148" fmla="*/ 6096000 w 7759700"/>
                <a:gd name="connsiteY148" fmla="*/ 1676400 h 9342373"/>
                <a:gd name="connsiteX149" fmla="*/ 6235700 w 7759700"/>
                <a:gd name="connsiteY149" fmla="*/ 1651000 h 9342373"/>
                <a:gd name="connsiteX150" fmla="*/ 6362700 w 7759700"/>
                <a:gd name="connsiteY150" fmla="*/ 1714500 h 9342373"/>
                <a:gd name="connsiteX151" fmla="*/ 6464300 w 7759700"/>
                <a:gd name="connsiteY151" fmla="*/ 1905000 h 9342373"/>
                <a:gd name="connsiteX152" fmla="*/ 6477000 w 7759700"/>
                <a:gd name="connsiteY152" fmla="*/ 2133600 h 9342373"/>
                <a:gd name="connsiteX153" fmla="*/ 6388100 w 7759700"/>
                <a:gd name="connsiteY153" fmla="*/ 2260600 h 9342373"/>
                <a:gd name="connsiteX154" fmla="*/ 6362700 w 7759700"/>
                <a:gd name="connsiteY154" fmla="*/ 2019300 h 9342373"/>
                <a:gd name="connsiteX155" fmla="*/ 6299200 w 7759700"/>
                <a:gd name="connsiteY155" fmla="*/ 1828800 h 9342373"/>
                <a:gd name="connsiteX156" fmla="*/ 6146800 w 7759700"/>
                <a:gd name="connsiteY156" fmla="*/ 1790700 h 9342373"/>
                <a:gd name="connsiteX157" fmla="*/ 5981700 w 7759700"/>
                <a:gd name="connsiteY157" fmla="*/ 1803400 h 9342373"/>
                <a:gd name="connsiteX158" fmla="*/ 5905500 w 7759700"/>
                <a:gd name="connsiteY158" fmla="*/ 1765300 h 9342373"/>
                <a:gd name="connsiteX159" fmla="*/ 5575300 w 7759700"/>
                <a:gd name="connsiteY159" fmla="*/ 1905000 h 9342373"/>
                <a:gd name="connsiteX160" fmla="*/ 5626100 w 7759700"/>
                <a:gd name="connsiteY160" fmla="*/ 2044700 h 9342373"/>
                <a:gd name="connsiteX161" fmla="*/ 5664200 w 7759700"/>
                <a:gd name="connsiteY161" fmla="*/ 2032000 h 9342373"/>
                <a:gd name="connsiteX162" fmla="*/ 5842000 w 7759700"/>
                <a:gd name="connsiteY162" fmla="*/ 1943100 h 9342373"/>
                <a:gd name="connsiteX163" fmla="*/ 5867400 w 7759700"/>
                <a:gd name="connsiteY163" fmla="*/ 1968500 h 9342373"/>
                <a:gd name="connsiteX164" fmla="*/ 5753100 w 7759700"/>
                <a:gd name="connsiteY164" fmla="*/ 2070100 h 9342373"/>
                <a:gd name="connsiteX165" fmla="*/ 5803900 w 7759700"/>
                <a:gd name="connsiteY165" fmla="*/ 2146300 h 9342373"/>
                <a:gd name="connsiteX166" fmla="*/ 5969000 w 7759700"/>
                <a:gd name="connsiteY166" fmla="*/ 2133600 h 9342373"/>
                <a:gd name="connsiteX167" fmla="*/ 6007100 w 7759700"/>
                <a:gd name="connsiteY167" fmla="*/ 2222500 h 9342373"/>
                <a:gd name="connsiteX168" fmla="*/ 6197600 w 7759700"/>
                <a:gd name="connsiteY168" fmla="*/ 2184400 h 9342373"/>
                <a:gd name="connsiteX169" fmla="*/ 6159500 w 7759700"/>
                <a:gd name="connsiteY169" fmla="*/ 2336800 h 9342373"/>
                <a:gd name="connsiteX170" fmla="*/ 6096000 w 7759700"/>
                <a:gd name="connsiteY170" fmla="*/ 2374900 h 9342373"/>
                <a:gd name="connsiteX171" fmla="*/ 6070600 w 7759700"/>
                <a:gd name="connsiteY171" fmla="*/ 2298700 h 9342373"/>
                <a:gd name="connsiteX172" fmla="*/ 5600700 w 7759700"/>
                <a:gd name="connsiteY172" fmla="*/ 2247900 h 9342373"/>
                <a:gd name="connsiteX173" fmla="*/ 5715000 w 7759700"/>
                <a:gd name="connsiteY173" fmla="*/ 2413000 h 9342373"/>
                <a:gd name="connsiteX174" fmla="*/ 6337300 w 7759700"/>
                <a:gd name="connsiteY174" fmla="*/ 2413000 h 9342373"/>
                <a:gd name="connsiteX175" fmla="*/ 6985000 w 7759700"/>
                <a:gd name="connsiteY175" fmla="*/ 2667000 h 9342373"/>
                <a:gd name="connsiteX176" fmla="*/ 6413500 w 7759700"/>
                <a:gd name="connsiteY176" fmla="*/ 2514600 h 9342373"/>
                <a:gd name="connsiteX177" fmla="*/ 6248400 w 7759700"/>
                <a:gd name="connsiteY177" fmla="*/ 2527300 h 9342373"/>
                <a:gd name="connsiteX178" fmla="*/ 6375400 w 7759700"/>
                <a:gd name="connsiteY178" fmla="*/ 2616200 h 9342373"/>
                <a:gd name="connsiteX179" fmla="*/ 6350000 w 7759700"/>
                <a:gd name="connsiteY179" fmla="*/ 2717800 h 9342373"/>
                <a:gd name="connsiteX180" fmla="*/ 6032500 w 7759700"/>
                <a:gd name="connsiteY180" fmla="*/ 2552700 h 9342373"/>
                <a:gd name="connsiteX181" fmla="*/ 6070600 w 7759700"/>
                <a:gd name="connsiteY181" fmla="*/ 2794000 h 9342373"/>
                <a:gd name="connsiteX182" fmla="*/ 6273800 w 7759700"/>
                <a:gd name="connsiteY182" fmla="*/ 2844800 h 9342373"/>
                <a:gd name="connsiteX183" fmla="*/ 6540500 w 7759700"/>
                <a:gd name="connsiteY183" fmla="*/ 2844800 h 9342373"/>
                <a:gd name="connsiteX184" fmla="*/ 6629400 w 7759700"/>
                <a:gd name="connsiteY184" fmla="*/ 2857500 h 9342373"/>
                <a:gd name="connsiteX185" fmla="*/ 6591300 w 7759700"/>
                <a:gd name="connsiteY185" fmla="*/ 2933700 h 9342373"/>
                <a:gd name="connsiteX186" fmla="*/ 6426200 w 7759700"/>
                <a:gd name="connsiteY186" fmla="*/ 2984500 h 9342373"/>
                <a:gd name="connsiteX187" fmla="*/ 6489700 w 7759700"/>
                <a:gd name="connsiteY187" fmla="*/ 3111500 h 9342373"/>
                <a:gd name="connsiteX188" fmla="*/ 6451600 w 7759700"/>
                <a:gd name="connsiteY188" fmla="*/ 3238500 h 9342373"/>
                <a:gd name="connsiteX189" fmla="*/ 6540500 w 7759700"/>
                <a:gd name="connsiteY189" fmla="*/ 3302000 h 9342373"/>
                <a:gd name="connsiteX190" fmla="*/ 6464300 w 7759700"/>
                <a:gd name="connsiteY190" fmla="*/ 3327400 h 9342373"/>
                <a:gd name="connsiteX191" fmla="*/ 6362700 w 7759700"/>
                <a:gd name="connsiteY191" fmla="*/ 3289300 h 9342373"/>
                <a:gd name="connsiteX192" fmla="*/ 6324600 w 7759700"/>
                <a:gd name="connsiteY192" fmla="*/ 2984500 h 9342373"/>
                <a:gd name="connsiteX193" fmla="*/ 6070600 w 7759700"/>
                <a:gd name="connsiteY193" fmla="*/ 2908300 h 9342373"/>
                <a:gd name="connsiteX194" fmla="*/ 6146800 w 7759700"/>
                <a:gd name="connsiteY194" fmla="*/ 3251200 h 9342373"/>
                <a:gd name="connsiteX195" fmla="*/ 5969000 w 7759700"/>
                <a:gd name="connsiteY195" fmla="*/ 3263900 h 9342373"/>
                <a:gd name="connsiteX196" fmla="*/ 5892800 w 7759700"/>
                <a:gd name="connsiteY196" fmla="*/ 2781300 h 9342373"/>
                <a:gd name="connsiteX197" fmla="*/ 5689600 w 7759700"/>
                <a:gd name="connsiteY197" fmla="*/ 2679700 h 9342373"/>
                <a:gd name="connsiteX198" fmla="*/ 5791200 w 7759700"/>
                <a:gd name="connsiteY198" fmla="*/ 3441700 h 9342373"/>
                <a:gd name="connsiteX199" fmla="*/ 6070600 w 7759700"/>
                <a:gd name="connsiteY199" fmla="*/ 3429000 h 9342373"/>
                <a:gd name="connsiteX200" fmla="*/ 6388100 w 7759700"/>
                <a:gd name="connsiteY200" fmla="*/ 3479800 h 9342373"/>
                <a:gd name="connsiteX201" fmla="*/ 6324600 w 7759700"/>
                <a:gd name="connsiteY201" fmla="*/ 3606800 h 9342373"/>
                <a:gd name="connsiteX202" fmla="*/ 6159500 w 7759700"/>
                <a:gd name="connsiteY202" fmla="*/ 3581400 h 9342373"/>
                <a:gd name="connsiteX203" fmla="*/ 6007100 w 7759700"/>
                <a:gd name="connsiteY203" fmla="*/ 3886200 h 9342373"/>
                <a:gd name="connsiteX204" fmla="*/ 5829300 w 7759700"/>
                <a:gd name="connsiteY204" fmla="*/ 3822700 h 9342373"/>
                <a:gd name="connsiteX205" fmla="*/ 5905500 w 7759700"/>
                <a:gd name="connsiteY205" fmla="*/ 3657600 h 9342373"/>
                <a:gd name="connsiteX206" fmla="*/ 5791200 w 7759700"/>
                <a:gd name="connsiteY206" fmla="*/ 3568700 h 9342373"/>
                <a:gd name="connsiteX207" fmla="*/ 5600700 w 7759700"/>
                <a:gd name="connsiteY207" fmla="*/ 3898900 h 9342373"/>
                <a:gd name="connsiteX208" fmla="*/ 5727700 w 7759700"/>
                <a:gd name="connsiteY208" fmla="*/ 4000500 h 9342373"/>
                <a:gd name="connsiteX209" fmla="*/ 5994400 w 7759700"/>
                <a:gd name="connsiteY209" fmla="*/ 4165600 h 9342373"/>
                <a:gd name="connsiteX210" fmla="*/ 5943600 w 7759700"/>
                <a:gd name="connsiteY210" fmla="*/ 4241800 h 9342373"/>
                <a:gd name="connsiteX211" fmla="*/ 5829300 w 7759700"/>
                <a:gd name="connsiteY211" fmla="*/ 4203700 h 9342373"/>
                <a:gd name="connsiteX212" fmla="*/ 5676900 w 7759700"/>
                <a:gd name="connsiteY212" fmla="*/ 4305300 h 9342373"/>
                <a:gd name="connsiteX213" fmla="*/ 5613400 w 7759700"/>
                <a:gd name="connsiteY213" fmla="*/ 4267200 h 9342373"/>
                <a:gd name="connsiteX214" fmla="*/ 5664200 w 7759700"/>
                <a:gd name="connsiteY214" fmla="*/ 4114800 h 9342373"/>
                <a:gd name="connsiteX215" fmla="*/ 5537200 w 7759700"/>
                <a:gd name="connsiteY215" fmla="*/ 4000500 h 9342373"/>
                <a:gd name="connsiteX216" fmla="*/ 5461000 w 7759700"/>
                <a:gd name="connsiteY216" fmla="*/ 4178300 h 9342373"/>
                <a:gd name="connsiteX217" fmla="*/ 5613400 w 7759700"/>
                <a:gd name="connsiteY217" fmla="*/ 4356100 h 9342373"/>
                <a:gd name="connsiteX218" fmla="*/ 5448300 w 7759700"/>
                <a:gd name="connsiteY218" fmla="*/ 4483100 h 9342373"/>
                <a:gd name="connsiteX219" fmla="*/ 5346700 w 7759700"/>
                <a:gd name="connsiteY219" fmla="*/ 4406900 h 9342373"/>
                <a:gd name="connsiteX220" fmla="*/ 5410200 w 7759700"/>
                <a:gd name="connsiteY220" fmla="*/ 4305300 h 9342373"/>
                <a:gd name="connsiteX221" fmla="*/ 5295900 w 7759700"/>
                <a:gd name="connsiteY221" fmla="*/ 4013200 h 9342373"/>
                <a:gd name="connsiteX222" fmla="*/ 5080000 w 7759700"/>
                <a:gd name="connsiteY222" fmla="*/ 4305300 h 9342373"/>
                <a:gd name="connsiteX223" fmla="*/ 5410200 w 7759700"/>
                <a:gd name="connsiteY223" fmla="*/ 4559300 h 9342373"/>
                <a:gd name="connsiteX224" fmla="*/ 5334000 w 7759700"/>
                <a:gd name="connsiteY224" fmla="*/ 4610100 h 9342373"/>
                <a:gd name="connsiteX225" fmla="*/ 5194300 w 7759700"/>
                <a:gd name="connsiteY225" fmla="*/ 4495800 h 9342373"/>
                <a:gd name="connsiteX226" fmla="*/ 5143500 w 7759700"/>
                <a:gd name="connsiteY226" fmla="*/ 4660900 h 9342373"/>
                <a:gd name="connsiteX227" fmla="*/ 5156200 w 7759700"/>
                <a:gd name="connsiteY227" fmla="*/ 4800600 h 9342373"/>
                <a:gd name="connsiteX228" fmla="*/ 5232400 w 7759700"/>
                <a:gd name="connsiteY228" fmla="*/ 4914900 h 9342373"/>
                <a:gd name="connsiteX229" fmla="*/ 5219700 w 7759700"/>
                <a:gd name="connsiteY229" fmla="*/ 5105400 h 9342373"/>
                <a:gd name="connsiteX230" fmla="*/ 5092700 w 7759700"/>
                <a:gd name="connsiteY230" fmla="*/ 5016500 h 9342373"/>
                <a:gd name="connsiteX231" fmla="*/ 5029200 w 7759700"/>
                <a:gd name="connsiteY231" fmla="*/ 5054600 h 9342373"/>
                <a:gd name="connsiteX232" fmla="*/ 5130800 w 7759700"/>
                <a:gd name="connsiteY232" fmla="*/ 5194300 h 9342373"/>
                <a:gd name="connsiteX233" fmla="*/ 5041900 w 7759700"/>
                <a:gd name="connsiteY233" fmla="*/ 5232400 h 9342373"/>
                <a:gd name="connsiteX234" fmla="*/ 4914900 w 7759700"/>
                <a:gd name="connsiteY234" fmla="*/ 5041900 h 9342373"/>
                <a:gd name="connsiteX235" fmla="*/ 4826000 w 7759700"/>
                <a:gd name="connsiteY235" fmla="*/ 5295900 h 9342373"/>
                <a:gd name="connsiteX236" fmla="*/ 4953000 w 7759700"/>
                <a:gd name="connsiteY236" fmla="*/ 5410200 h 9342373"/>
                <a:gd name="connsiteX237" fmla="*/ 4813300 w 7759700"/>
                <a:gd name="connsiteY237" fmla="*/ 5651500 h 9342373"/>
                <a:gd name="connsiteX238" fmla="*/ 4673600 w 7759700"/>
                <a:gd name="connsiteY238" fmla="*/ 5626100 h 9342373"/>
                <a:gd name="connsiteX239" fmla="*/ 4775200 w 7759700"/>
                <a:gd name="connsiteY239" fmla="*/ 5461000 h 9342373"/>
                <a:gd name="connsiteX240" fmla="*/ 4686300 w 7759700"/>
                <a:gd name="connsiteY240" fmla="*/ 5308600 h 9342373"/>
                <a:gd name="connsiteX241" fmla="*/ 4470400 w 7759700"/>
                <a:gd name="connsiteY241" fmla="*/ 5613400 h 9342373"/>
                <a:gd name="connsiteX242" fmla="*/ 4610100 w 7759700"/>
                <a:gd name="connsiteY242" fmla="*/ 5727700 h 9342373"/>
                <a:gd name="connsiteX243" fmla="*/ 4521200 w 7759700"/>
                <a:gd name="connsiteY243" fmla="*/ 5930900 h 9342373"/>
                <a:gd name="connsiteX244" fmla="*/ 4419600 w 7759700"/>
                <a:gd name="connsiteY244" fmla="*/ 5854700 h 9342373"/>
                <a:gd name="connsiteX245" fmla="*/ 4343400 w 7759700"/>
                <a:gd name="connsiteY245" fmla="*/ 5943600 h 9342373"/>
                <a:gd name="connsiteX246" fmla="*/ 4381500 w 7759700"/>
                <a:gd name="connsiteY246" fmla="*/ 5981700 h 9342373"/>
                <a:gd name="connsiteX247" fmla="*/ 4419600 w 7759700"/>
                <a:gd name="connsiteY247" fmla="*/ 5969000 h 9342373"/>
                <a:gd name="connsiteX248" fmla="*/ 4445000 w 7759700"/>
                <a:gd name="connsiteY248" fmla="*/ 6019800 h 9342373"/>
                <a:gd name="connsiteX249" fmla="*/ 4381500 w 7759700"/>
                <a:gd name="connsiteY249" fmla="*/ 6096000 h 9342373"/>
                <a:gd name="connsiteX250" fmla="*/ 4330700 w 7759700"/>
                <a:gd name="connsiteY250" fmla="*/ 6083300 h 9342373"/>
                <a:gd name="connsiteX251" fmla="*/ 4368800 w 7759700"/>
                <a:gd name="connsiteY251" fmla="*/ 6032500 h 9342373"/>
                <a:gd name="connsiteX252" fmla="*/ 4318000 w 7759700"/>
                <a:gd name="connsiteY252" fmla="*/ 5994400 h 9342373"/>
                <a:gd name="connsiteX253" fmla="*/ 4216400 w 7759700"/>
                <a:gd name="connsiteY253" fmla="*/ 6096000 h 9342373"/>
                <a:gd name="connsiteX254" fmla="*/ 4318000 w 7759700"/>
                <a:gd name="connsiteY254" fmla="*/ 6159500 h 9342373"/>
                <a:gd name="connsiteX255" fmla="*/ 4140200 w 7759700"/>
                <a:gd name="connsiteY255" fmla="*/ 6235700 h 9342373"/>
                <a:gd name="connsiteX256" fmla="*/ 4038600 w 7759700"/>
                <a:gd name="connsiteY256" fmla="*/ 6235700 h 9342373"/>
                <a:gd name="connsiteX257" fmla="*/ 3949700 w 7759700"/>
                <a:gd name="connsiteY257" fmla="*/ 6299200 h 9342373"/>
                <a:gd name="connsiteX258" fmla="*/ 3289300 w 7759700"/>
                <a:gd name="connsiteY258" fmla="*/ 5715000 h 9342373"/>
                <a:gd name="connsiteX259" fmla="*/ 3213100 w 7759700"/>
                <a:gd name="connsiteY259" fmla="*/ 5715000 h 9342373"/>
                <a:gd name="connsiteX260" fmla="*/ 2895600 w 7759700"/>
                <a:gd name="connsiteY260" fmla="*/ 5969000 h 9342373"/>
                <a:gd name="connsiteX261" fmla="*/ 2870200 w 7759700"/>
                <a:gd name="connsiteY261" fmla="*/ 5930900 h 9342373"/>
                <a:gd name="connsiteX262" fmla="*/ 3213100 w 7759700"/>
                <a:gd name="connsiteY262" fmla="*/ 5664200 h 9342373"/>
                <a:gd name="connsiteX263" fmla="*/ 3048000 w 7759700"/>
                <a:gd name="connsiteY263" fmla="*/ 5511800 h 9342373"/>
                <a:gd name="connsiteX264" fmla="*/ 2400300 w 7759700"/>
                <a:gd name="connsiteY264" fmla="*/ 6019800 h 9342373"/>
                <a:gd name="connsiteX265" fmla="*/ 2489200 w 7759700"/>
                <a:gd name="connsiteY265" fmla="*/ 6096000 h 9342373"/>
                <a:gd name="connsiteX266" fmla="*/ 2692400 w 7759700"/>
                <a:gd name="connsiteY266" fmla="*/ 5943600 h 9342373"/>
                <a:gd name="connsiteX267" fmla="*/ 2743200 w 7759700"/>
                <a:gd name="connsiteY267" fmla="*/ 6007100 h 9342373"/>
                <a:gd name="connsiteX268" fmla="*/ 2832100 w 7759700"/>
                <a:gd name="connsiteY268" fmla="*/ 5969000 h 9342373"/>
                <a:gd name="connsiteX269" fmla="*/ 2857500 w 7759700"/>
                <a:gd name="connsiteY269" fmla="*/ 6007100 h 9342373"/>
                <a:gd name="connsiteX270" fmla="*/ 2679700 w 7759700"/>
                <a:gd name="connsiteY270" fmla="*/ 6146800 h 9342373"/>
                <a:gd name="connsiteX271" fmla="*/ 2819400 w 7759700"/>
                <a:gd name="connsiteY271" fmla="*/ 6311900 h 9342373"/>
                <a:gd name="connsiteX272" fmla="*/ 3397250 w 7759700"/>
                <a:gd name="connsiteY272" fmla="*/ 5848350 h 9342373"/>
                <a:gd name="connsiteX273" fmla="*/ 3956050 w 7759700"/>
                <a:gd name="connsiteY273" fmla="*/ 6330950 h 9342373"/>
                <a:gd name="connsiteX274" fmla="*/ 3905250 w 7759700"/>
                <a:gd name="connsiteY274" fmla="*/ 6445250 h 9342373"/>
                <a:gd name="connsiteX275" fmla="*/ 3387725 w 7759700"/>
                <a:gd name="connsiteY275" fmla="*/ 6985000 h 9342373"/>
                <a:gd name="connsiteX276" fmla="*/ 3298825 w 7759700"/>
                <a:gd name="connsiteY276" fmla="*/ 6978649 h 9342373"/>
                <a:gd name="connsiteX277" fmla="*/ 3130550 w 7759700"/>
                <a:gd name="connsiteY277" fmla="*/ 7127874 h 9342373"/>
                <a:gd name="connsiteX278" fmla="*/ 2921000 w 7759700"/>
                <a:gd name="connsiteY278" fmla="*/ 7372349 h 9342373"/>
                <a:gd name="connsiteX279" fmla="*/ 2682875 w 7759700"/>
                <a:gd name="connsiteY279" fmla="*/ 7670799 h 9342373"/>
                <a:gd name="connsiteX280" fmla="*/ 2428875 w 7759700"/>
                <a:gd name="connsiteY280" fmla="*/ 7740648 h 9342373"/>
                <a:gd name="connsiteX281" fmla="*/ 2225675 w 7759700"/>
                <a:gd name="connsiteY281" fmla="*/ 7845423 h 9342373"/>
                <a:gd name="connsiteX282" fmla="*/ 1930400 w 7759700"/>
                <a:gd name="connsiteY282" fmla="*/ 7848597 h 9342373"/>
                <a:gd name="connsiteX283" fmla="*/ 1590675 w 7759700"/>
                <a:gd name="connsiteY283" fmla="*/ 7950196 h 9342373"/>
                <a:gd name="connsiteX284" fmla="*/ 1393825 w 7759700"/>
                <a:gd name="connsiteY284" fmla="*/ 8210546 h 9342373"/>
                <a:gd name="connsiteX285" fmla="*/ 1196975 w 7759700"/>
                <a:gd name="connsiteY285" fmla="*/ 8166095 h 9342373"/>
                <a:gd name="connsiteX286" fmla="*/ 1216025 w 7759700"/>
                <a:gd name="connsiteY286" fmla="*/ 8124820 h 9342373"/>
                <a:gd name="connsiteX287" fmla="*/ 1193800 w 7759700"/>
                <a:gd name="connsiteY287" fmla="*/ 8058145 h 9342373"/>
                <a:gd name="connsiteX288" fmla="*/ 987425 w 7759700"/>
                <a:gd name="connsiteY288" fmla="*/ 8134345 h 9342373"/>
                <a:gd name="connsiteX289" fmla="*/ 733425 w 7759700"/>
                <a:gd name="connsiteY289" fmla="*/ 8188320 h 9342373"/>
                <a:gd name="connsiteX290" fmla="*/ 463550 w 7759700"/>
                <a:gd name="connsiteY290" fmla="*/ 8426445 h 9342373"/>
                <a:gd name="connsiteX291" fmla="*/ 361950 w 7759700"/>
                <a:gd name="connsiteY291" fmla="*/ 8423270 h 9342373"/>
                <a:gd name="connsiteX292" fmla="*/ 263525 w 7759700"/>
                <a:gd name="connsiteY292" fmla="*/ 8489945 h 9342373"/>
                <a:gd name="connsiteX293" fmla="*/ 184150 w 7759700"/>
                <a:gd name="connsiteY293" fmla="*/ 8775695 h 9342373"/>
                <a:gd name="connsiteX294" fmla="*/ 247650 w 7759700"/>
                <a:gd name="connsiteY294" fmla="*/ 9058269 h 9342373"/>
                <a:gd name="connsiteX295" fmla="*/ 136525 w 7759700"/>
                <a:gd name="connsiteY295" fmla="*/ 9102719 h 9342373"/>
                <a:gd name="connsiteX296" fmla="*/ 92075 w 7759700"/>
                <a:gd name="connsiteY296" fmla="*/ 9324969 h 9342373"/>
                <a:gd name="connsiteX297" fmla="*/ 92075 w 7759700"/>
                <a:gd name="connsiteY297" fmla="*/ 9328144 h 9342373"/>
                <a:gd name="connsiteX0" fmla="*/ 0 w 7759700"/>
                <a:gd name="connsiteY0" fmla="*/ 2133600 h 9351963"/>
                <a:gd name="connsiteX1" fmla="*/ 279400 w 7759700"/>
                <a:gd name="connsiteY1" fmla="*/ 2070100 h 9351963"/>
                <a:gd name="connsiteX2" fmla="*/ 317500 w 7759700"/>
                <a:gd name="connsiteY2" fmla="*/ 2032000 h 9351963"/>
                <a:gd name="connsiteX3" fmla="*/ 711200 w 7759700"/>
                <a:gd name="connsiteY3" fmla="*/ 1943100 h 9351963"/>
                <a:gd name="connsiteX4" fmla="*/ 850900 w 7759700"/>
                <a:gd name="connsiteY4" fmla="*/ 1828800 h 9351963"/>
                <a:gd name="connsiteX5" fmla="*/ 1257300 w 7759700"/>
                <a:gd name="connsiteY5" fmla="*/ 1854200 h 9351963"/>
                <a:gd name="connsiteX6" fmla="*/ 1511300 w 7759700"/>
                <a:gd name="connsiteY6" fmla="*/ 1714500 h 9351963"/>
                <a:gd name="connsiteX7" fmla="*/ 1511300 w 7759700"/>
                <a:gd name="connsiteY7" fmla="*/ 1714500 h 9351963"/>
                <a:gd name="connsiteX8" fmla="*/ 1676400 w 7759700"/>
                <a:gd name="connsiteY8" fmla="*/ 1701800 h 9351963"/>
                <a:gd name="connsiteX9" fmla="*/ 2006600 w 7759700"/>
                <a:gd name="connsiteY9" fmla="*/ 1651000 h 9351963"/>
                <a:gd name="connsiteX10" fmla="*/ 2095500 w 7759700"/>
                <a:gd name="connsiteY10" fmla="*/ 1612900 h 9351963"/>
                <a:gd name="connsiteX11" fmla="*/ 2095500 w 7759700"/>
                <a:gd name="connsiteY11" fmla="*/ 1562100 h 9351963"/>
                <a:gd name="connsiteX12" fmla="*/ 2057400 w 7759700"/>
                <a:gd name="connsiteY12" fmla="*/ 1562100 h 9351963"/>
                <a:gd name="connsiteX13" fmla="*/ 1993900 w 7759700"/>
                <a:gd name="connsiteY13" fmla="*/ 1435100 h 9351963"/>
                <a:gd name="connsiteX14" fmla="*/ 2133600 w 7759700"/>
                <a:gd name="connsiteY14" fmla="*/ 1333500 h 9351963"/>
                <a:gd name="connsiteX15" fmla="*/ 2070100 w 7759700"/>
                <a:gd name="connsiteY15" fmla="*/ 1320800 h 9351963"/>
                <a:gd name="connsiteX16" fmla="*/ 1981200 w 7759700"/>
                <a:gd name="connsiteY16" fmla="*/ 1320800 h 9351963"/>
                <a:gd name="connsiteX17" fmla="*/ 1968500 w 7759700"/>
                <a:gd name="connsiteY17" fmla="*/ 1244600 h 9351963"/>
                <a:gd name="connsiteX18" fmla="*/ 2120900 w 7759700"/>
                <a:gd name="connsiteY18" fmla="*/ 1244600 h 9351963"/>
                <a:gd name="connsiteX19" fmla="*/ 2171700 w 7759700"/>
                <a:gd name="connsiteY19" fmla="*/ 1219200 h 9351963"/>
                <a:gd name="connsiteX20" fmla="*/ 2108200 w 7759700"/>
                <a:gd name="connsiteY20" fmla="*/ 1130300 h 9351963"/>
                <a:gd name="connsiteX21" fmla="*/ 2120900 w 7759700"/>
                <a:gd name="connsiteY21" fmla="*/ 1066800 h 9351963"/>
                <a:gd name="connsiteX22" fmla="*/ 2222500 w 7759700"/>
                <a:gd name="connsiteY22" fmla="*/ 1016000 h 9351963"/>
                <a:gd name="connsiteX23" fmla="*/ 2362200 w 7759700"/>
                <a:gd name="connsiteY23" fmla="*/ 1066800 h 9351963"/>
                <a:gd name="connsiteX24" fmla="*/ 2400300 w 7759700"/>
                <a:gd name="connsiteY24" fmla="*/ 1117600 h 9351963"/>
                <a:gd name="connsiteX25" fmla="*/ 2362200 w 7759700"/>
                <a:gd name="connsiteY25" fmla="*/ 1193800 h 9351963"/>
                <a:gd name="connsiteX26" fmla="*/ 2362200 w 7759700"/>
                <a:gd name="connsiteY26" fmla="*/ 1447800 h 9351963"/>
                <a:gd name="connsiteX27" fmla="*/ 2628900 w 7759700"/>
                <a:gd name="connsiteY27" fmla="*/ 1676400 h 9351963"/>
                <a:gd name="connsiteX28" fmla="*/ 3073400 w 7759700"/>
                <a:gd name="connsiteY28" fmla="*/ 1638300 h 9351963"/>
                <a:gd name="connsiteX29" fmla="*/ 2971800 w 7759700"/>
                <a:gd name="connsiteY29" fmla="*/ 1435100 h 9351963"/>
                <a:gd name="connsiteX30" fmla="*/ 2806700 w 7759700"/>
                <a:gd name="connsiteY30" fmla="*/ 1485900 h 9351963"/>
                <a:gd name="connsiteX31" fmla="*/ 2768600 w 7759700"/>
                <a:gd name="connsiteY31" fmla="*/ 1435100 h 9351963"/>
                <a:gd name="connsiteX32" fmla="*/ 2933700 w 7759700"/>
                <a:gd name="connsiteY32" fmla="*/ 1384300 h 9351963"/>
                <a:gd name="connsiteX33" fmla="*/ 2870200 w 7759700"/>
                <a:gd name="connsiteY33" fmla="*/ 1270000 h 9351963"/>
                <a:gd name="connsiteX34" fmla="*/ 2730500 w 7759700"/>
                <a:gd name="connsiteY34" fmla="*/ 1320800 h 9351963"/>
                <a:gd name="connsiteX35" fmla="*/ 2705100 w 7759700"/>
                <a:gd name="connsiteY35" fmla="*/ 1270000 h 9351963"/>
                <a:gd name="connsiteX36" fmla="*/ 2832100 w 7759700"/>
                <a:gd name="connsiteY36" fmla="*/ 1219200 h 9351963"/>
                <a:gd name="connsiteX37" fmla="*/ 2781300 w 7759700"/>
                <a:gd name="connsiteY37" fmla="*/ 1155700 h 9351963"/>
                <a:gd name="connsiteX38" fmla="*/ 2641600 w 7759700"/>
                <a:gd name="connsiteY38" fmla="*/ 1181100 h 9351963"/>
                <a:gd name="connsiteX39" fmla="*/ 2641600 w 7759700"/>
                <a:gd name="connsiteY39" fmla="*/ 1155700 h 9351963"/>
                <a:gd name="connsiteX40" fmla="*/ 2768600 w 7759700"/>
                <a:gd name="connsiteY40" fmla="*/ 1092200 h 9351963"/>
                <a:gd name="connsiteX41" fmla="*/ 2692400 w 7759700"/>
                <a:gd name="connsiteY41" fmla="*/ 1003300 h 9351963"/>
                <a:gd name="connsiteX42" fmla="*/ 2514600 w 7759700"/>
                <a:gd name="connsiteY42" fmla="*/ 1041400 h 9351963"/>
                <a:gd name="connsiteX43" fmla="*/ 2514600 w 7759700"/>
                <a:gd name="connsiteY43" fmla="*/ 1104900 h 9351963"/>
                <a:gd name="connsiteX44" fmla="*/ 2463800 w 7759700"/>
                <a:gd name="connsiteY44" fmla="*/ 1104900 h 9351963"/>
                <a:gd name="connsiteX45" fmla="*/ 2336800 w 7759700"/>
                <a:gd name="connsiteY45" fmla="*/ 1028700 h 9351963"/>
                <a:gd name="connsiteX46" fmla="*/ 2400300 w 7759700"/>
                <a:gd name="connsiteY46" fmla="*/ 952500 h 9351963"/>
                <a:gd name="connsiteX47" fmla="*/ 2463800 w 7759700"/>
                <a:gd name="connsiteY47" fmla="*/ 965200 h 9351963"/>
                <a:gd name="connsiteX48" fmla="*/ 2616200 w 7759700"/>
                <a:gd name="connsiteY48" fmla="*/ 876300 h 9351963"/>
                <a:gd name="connsiteX49" fmla="*/ 2590800 w 7759700"/>
                <a:gd name="connsiteY49" fmla="*/ 812800 h 9351963"/>
                <a:gd name="connsiteX50" fmla="*/ 2654300 w 7759700"/>
                <a:gd name="connsiteY50" fmla="*/ 787400 h 9351963"/>
                <a:gd name="connsiteX51" fmla="*/ 2692400 w 7759700"/>
                <a:gd name="connsiteY51" fmla="*/ 812800 h 9351963"/>
                <a:gd name="connsiteX52" fmla="*/ 2933700 w 7759700"/>
                <a:gd name="connsiteY52" fmla="*/ 812800 h 9351963"/>
                <a:gd name="connsiteX53" fmla="*/ 2908300 w 7759700"/>
                <a:gd name="connsiteY53" fmla="*/ 749300 h 9351963"/>
                <a:gd name="connsiteX54" fmla="*/ 2959100 w 7759700"/>
                <a:gd name="connsiteY54" fmla="*/ 660400 h 9351963"/>
                <a:gd name="connsiteX55" fmla="*/ 3048000 w 7759700"/>
                <a:gd name="connsiteY55" fmla="*/ 660400 h 9351963"/>
                <a:gd name="connsiteX56" fmla="*/ 3302000 w 7759700"/>
                <a:gd name="connsiteY56" fmla="*/ 635000 h 9351963"/>
                <a:gd name="connsiteX57" fmla="*/ 3454400 w 7759700"/>
                <a:gd name="connsiteY57" fmla="*/ 622300 h 9351963"/>
                <a:gd name="connsiteX58" fmla="*/ 3454400 w 7759700"/>
                <a:gd name="connsiteY58" fmla="*/ 622300 h 9351963"/>
                <a:gd name="connsiteX59" fmla="*/ 3454400 w 7759700"/>
                <a:gd name="connsiteY59" fmla="*/ 546100 h 9351963"/>
                <a:gd name="connsiteX60" fmla="*/ 3530600 w 7759700"/>
                <a:gd name="connsiteY60" fmla="*/ 546100 h 9351963"/>
                <a:gd name="connsiteX61" fmla="*/ 3517900 w 7759700"/>
                <a:gd name="connsiteY61" fmla="*/ 711200 h 9351963"/>
                <a:gd name="connsiteX62" fmla="*/ 3365500 w 7759700"/>
                <a:gd name="connsiteY62" fmla="*/ 723900 h 9351963"/>
                <a:gd name="connsiteX63" fmla="*/ 3187700 w 7759700"/>
                <a:gd name="connsiteY63" fmla="*/ 800100 h 9351963"/>
                <a:gd name="connsiteX64" fmla="*/ 3213100 w 7759700"/>
                <a:gd name="connsiteY64" fmla="*/ 1092200 h 9351963"/>
                <a:gd name="connsiteX65" fmla="*/ 3822700 w 7759700"/>
                <a:gd name="connsiteY65" fmla="*/ 1041400 h 9351963"/>
                <a:gd name="connsiteX66" fmla="*/ 3797300 w 7759700"/>
                <a:gd name="connsiteY66" fmla="*/ 901700 h 9351963"/>
                <a:gd name="connsiteX67" fmla="*/ 3657600 w 7759700"/>
                <a:gd name="connsiteY67" fmla="*/ 876300 h 9351963"/>
                <a:gd name="connsiteX68" fmla="*/ 3644900 w 7759700"/>
                <a:gd name="connsiteY68" fmla="*/ 838200 h 9351963"/>
                <a:gd name="connsiteX69" fmla="*/ 3797300 w 7759700"/>
                <a:gd name="connsiteY69" fmla="*/ 863600 h 9351963"/>
                <a:gd name="connsiteX70" fmla="*/ 3797300 w 7759700"/>
                <a:gd name="connsiteY70" fmla="*/ 749300 h 9351963"/>
                <a:gd name="connsiteX71" fmla="*/ 3568700 w 7759700"/>
                <a:gd name="connsiteY71" fmla="*/ 698500 h 9351963"/>
                <a:gd name="connsiteX72" fmla="*/ 3581400 w 7759700"/>
                <a:gd name="connsiteY72" fmla="*/ 609600 h 9351963"/>
                <a:gd name="connsiteX73" fmla="*/ 3759200 w 7759700"/>
                <a:gd name="connsiteY73" fmla="*/ 571500 h 9351963"/>
                <a:gd name="connsiteX74" fmla="*/ 3759200 w 7759700"/>
                <a:gd name="connsiteY74" fmla="*/ 444500 h 9351963"/>
                <a:gd name="connsiteX75" fmla="*/ 3733800 w 7759700"/>
                <a:gd name="connsiteY75" fmla="*/ 419100 h 9351963"/>
                <a:gd name="connsiteX76" fmla="*/ 3848100 w 7759700"/>
                <a:gd name="connsiteY76" fmla="*/ 355600 h 9351963"/>
                <a:gd name="connsiteX77" fmla="*/ 3860800 w 7759700"/>
                <a:gd name="connsiteY77" fmla="*/ 571500 h 9351963"/>
                <a:gd name="connsiteX78" fmla="*/ 4343400 w 7759700"/>
                <a:gd name="connsiteY78" fmla="*/ 571500 h 9351963"/>
                <a:gd name="connsiteX79" fmla="*/ 4330700 w 7759700"/>
                <a:gd name="connsiteY79" fmla="*/ 330200 h 9351963"/>
                <a:gd name="connsiteX80" fmla="*/ 4394200 w 7759700"/>
                <a:gd name="connsiteY80" fmla="*/ 330200 h 9351963"/>
                <a:gd name="connsiteX81" fmla="*/ 4419600 w 7759700"/>
                <a:gd name="connsiteY81" fmla="*/ 457200 h 9351963"/>
                <a:gd name="connsiteX82" fmla="*/ 4584700 w 7759700"/>
                <a:gd name="connsiteY82" fmla="*/ 444500 h 9351963"/>
                <a:gd name="connsiteX83" fmla="*/ 4686300 w 7759700"/>
                <a:gd name="connsiteY83" fmla="*/ 342900 h 9351963"/>
                <a:gd name="connsiteX84" fmla="*/ 4711700 w 7759700"/>
                <a:gd name="connsiteY84" fmla="*/ 647700 h 9351963"/>
                <a:gd name="connsiteX85" fmla="*/ 4864100 w 7759700"/>
                <a:gd name="connsiteY85" fmla="*/ 469900 h 9351963"/>
                <a:gd name="connsiteX86" fmla="*/ 5067300 w 7759700"/>
                <a:gd name="connsiteY86" fmla="*/ 596900 h 9351963"/>
                <a:gd name="connsiteX87" fmla="*/ 4876800 w 7759700"/>
                <a:gd name="connsiteY87" fmla="*/ 723900 h 9351963"/>
                <a:gd name="connsiteX88" fmla="*/ 5016500 w 7759700"/>
                <a:gd name="connsiteY88" fmla="*/ 889000 h 9351963"/>
                <a:gd name="connsiteX89" fmla="*/ 5156200 w 7759700"/>
                <a:gd name="connsiteY89" fmla="*/ 736600 h 9351963"/>
                <a:gd name="connsiteX90" fmla="*/ 5168900 w 7759700"/>
                <a:gd name="connsiteY90" fmla="*/ 762000 h 9351963"/>
                <a:gd name="connsiteX91" fmla="*/ 5105400 w 7759700"/>
                <a:gd name="connsiteY91" fmla="*/ 1016000 h 9351963"/>
                <a:gd name="connsiteX92" fmla="*/ 5181600 w 7759700"/>
                <a:gd name="connsiteY92" fmla="*/ 1054100 h 9351963"/>
                <a:gd name="connsiteX93" fmla="*/ 5181600 w 7759700"/>
                <a:gd name="connsiteY93" fmla="*/ 1054100 h 9351963"/>
                <a:gd name="connsiteX94" fmla="*/ 5257800 w 7759700"/>
                <a:gd name="connsiteY94" fmla="*/ 800100 h 9351963"/>
                <a:gd name="connsiteX95" fmla="*/ 5448300 w 7759700"/>
                <a:gd name="connsiteY95" fmla="*/ 825500 h 9351963"/>
                <a:gd name="connsiteX96" fmla="*/ 5549900 w 7759700"/>
                <a:gd name="connsiteY96" fmla="*/ 673100 h 9351963"/>
                <a:gd name="connsiteX97" fmla="*/ 5549900 w 7759700"/>
                <a:gd name="connsiteY97" fmla="*/ 673100 h 9351963"/>
                <a:gd name="connsiteX98" fmla="*/ 5689600 w 7759700"/>
                <a:gd name="connsiteY98" fmla="*/ 647700 h 9351963"/>
                <a:gd name="connsiteX99" fmla="*/ 5461000 w 7759700"/>
                <a:gd name="connsiteY99" fmla="*/ 965200 h 9351963"/>
                <a:gd name="connsiteX100" fmla="*/ 5194300 w 7759700"/>
                <a:gd name="connsiteY100" fmla="*/ 1054100 h 9351963"/>
                <a:gd name="connsiteX101" fmla="*/ 5219700 w 7759700"/>
                <a:gd name="connsiteY101" fmla="*/ 1130300 h 9351963"/>
                <a:gd name="connsiteX102" fmla="*/ 5549900 w 7759700"/>
                <a:gd name="connsiteY102" fmla="*/ 1041400 h 9351963"/>
                <a:gd name="connsiteX103" fmla="*/ 5740400 w 7759700"/>
                <a:gd name="connsiteY103" fmla="*/ 698500 h 9351963"/>
                <a:gd name="connsiteX104" fmla="*/ 5842000 w 7759700"/>
                <a:gd name="connsiteY104" fmla="*/ 850900 h 9351963"/>
                <a:gd name="connsiteX105" fmla="*/ 5981700 w 7759700"/>
                <a:gd name="connsiteY105" fmla="*/ 927100 h 9351963"/>
                <a:gd name="connsiteX106" fmla="*/ 6337300 w 7759700"/>
                <a:gd name="connsiteY106" fmla="*/ 787400 h 9351963"/>
                <a:gd name="connsiteX107" fmla="*/ 7099300 w 7759700"/>
                <a:gd name="connsiteY107" fmla="*/ 304800 h 9351963"/>
                <a:gd name="connsiteX108" fmla="*/ 7404100 w 7759700"/>
                <a:gd name="connsiteY108" fmla="*/ 266700 h 9351963"/>
                <a:gd name="connsiteX109" fmla="*/ 7645400 w 7759700"/>
                <a:gd name="connsiteY109" fmla="*/ 0 h 9351963"/>
                <a:gd name="connsiteX110" fmla="*/ 7759700 w 7759700"/>
                <a:gd name="connsiteY110" fmla="*/ 0 h 9351963"/>
                <a:gd name="connsiteX111" fmla="*/ 7620000 w 7759700"/>
                <a:gd name="connsiteY111" fmla="*/ 38100 h 9351963"/>
                <a:gd name="connsiteX112" fmla="*/ 7442200 w 7759700"/>
                <a:gd name="connsiteY112" fmla="*/ 266700 h 9351963"/>
                <a:gd name="connsiteX113" fmla="*/ 7061200 w 7759700"/>
                <a:gd name="connsiteY113" fmla="*/ 368300 h 9351963"/>
                <a:gd name="connsiteX114" fmla="*/ 6807200 w 7759700"/>
                <a:gd name="connsiteY114" fmla="*/ 584200 h 9351963"/>
                <a:gd name="connsiteX115" fmla="*/ 6540500 w 7759700"/>
                <a:gd name="connsiteY115" fmla="*/ 762000 h 9351963"/>
                <a:gd name="connsiteX116" fmla="*/ 6210300 w 7759700"/>
                <a:gd name="connsiteY116" fmla="*/ 965200 h 9351963"/>
                <a:gd name="connsiteX117" fmla="*/ 5778500 w 7759700"/>
                <a:gd name="connsiteY117" fmla="*/ 1155700 h 9351963"/>
                <a:gd name="connsiteX118" fmla="*/ 5829300 w 7759700"/>
                <a:gd name="connsiteY118" fmla="*/ 1244600 h 9351963"/>
                <a:gd name="connsiteX119" fmla="*/ 6096000 w 7759700"/>
                <a:gd name="connsiteY119" fmla="*/ 1117600 h 9351963"/>
                <a:gd name="connsiteX120" fmla="*/ 6083300 w 7759700"/>
                <a:gd name="connsiteY120" fmla="*/ 1168400 h 9351963"/>
                <a:gd name="connsiteX121" fmla="*/ 5905500 w 7759700"/>
                <a:gd name="connsiteY121" fmla="*/ 1282700 h 9351963"/>
                <a:gd name="connsiteX122" fmla="*/ 5905500 w 7759700"/>
                <a:gd name="connsiteY122" fmla="*/ 1371600 h 9351963"/>
                <a:gd name="connsiteX123" fmla="*/ 5892800 w 7759700"/>
                <a:gd name="connsiteY123" fmla="*/ 1473200 h 9351963"/>
                <a:gd name="connsiteX124" fmla="*/ 5753100 w 7759700"/>
                <a:gd name="connsiteY124" fmla="*/ 1498600 h 9351963"/>
                <a:gd name="connsiteX125" fmla="*/ 5816600 w 7759700"/>
                <a:gd name="connsiteY125" fmla="*/ 1320800 h 9351963"/>
                <a:gd name="connsiteX126" fmla="*/ 5702300 w 7759700"/>
                <a:gd name="connsiteY126" fmla="*/ 1219200 h 9351963"/>
                <a:gd name="connsiteX127" fmla="*/ 5448300 w 7759700"/>
                <a:gd name="connsiteY127" fmla="*/ 1295400 h 9351963"/>
                <a:gd name="connsiteX128" fmla="*/ 5422900 w 7759700"/>
                <a:gd name="connsiteY128" fmla="*/ 1397000 h 9351963"/>
                <a:gd name="connsiteX129" fmla="*/ 5651500 w 7759700"/>
                <a:gd name="connsiteY129" fmla="*/ 1460500 h 9351963"/>
                <a:gd name="connsiteX130" fmla="*/ 5562600 w 7759700"/>
                <a:gd name="connsiteY130" fmla="*/ 1524000 h 9351963"/>
                <a:gd name="connsiteX131" fmla="*/ 5283200 w 7759700"/>
                <a:gd name="connsiteY131" fmla="*/ 1460500 h 9351963"/>
                <a:gd name="connsiteX132" fmla="*/ 5168900 w 7759700"/>
                <a:gd name="connsiteY132" fmla="*/ 1574800 h 9351963"/>
                <a:gd name="connsiteX133" fmla="*/ 5270500 w 7759700"/>
                <a:gd name="connsiteY133" fmla="*/ 1778000 h 9351963"/>
                <a:gd name="connsiteX134" fmla="*/ 5511800 w 7759700"/>
                <a:gd name="connsiteY134" fmla="*/ 1790700 h 9351963"/>
                <a:gd name="connsiteX135" fmla="*/ 5689600 w 7759700"/>
                <a:gd name="connsiteY135" fmla="*/ 1574800 h 9351963"/>
                <a:gd name="connsiteX136" fmla="*/ 5600700 w 7759700"/>
                <a:gd name="connsiteY136" fmla="*/ 1549400 h 9351963"/>
                <a:gd name="connsiteX137" fmla="*/ 5664200 w 7759700"/>
                <a:gd name="connsiteY137" fmla="*/ 1473200 h 9351963"/>
                <a:gd name="connsiteX138" fmla="*/ 5753100 w 7759700"/>
                <a:gd name="connsiteY138" fmla="*/ 1549400 h 9351963"/>
                <a:gd name="connsiteX139" fmla="*/ 5892800 w 7759700"/>
                <a:gd name="connsiteY139" fmla="*/ 1524000 h 9351963"/>
                <a:gd name="connsiteX140" fmla="*/ 6096000 w 7759700"/>
                <a:gd name="connsiteY140" fmla="*/ 1498600 h 9351963"/>
                <a:gd name="connsiteX141" fmla="*/ 6324600 w 7759700"/>
                <a:gd name="connsiteY141" fmla="*/ 1257300 h 9351963"/>
                <a:gd name="connsiteX142" fmla="*/ 6515100 w 7759700"/>
                <a:gd name="connsiteY142" fmla="*/ 1130300 h 9351963"/>
                <a:gd name="connsiteX143" fmla="*/ 6692900 w 7759700"/>
                <a:gd name="connsiteY143" fmla="*/ 1104900 h 9351963"/>
                <a:gd name="connsiteX144" fmla="*/ 6502400 w 7759700"/>
                <a:gd name="connsiteY144" fmla="*/ 1181100 h 9351963"/>
                <a:gd name="connsiteX145" fmla="*/ 6438900 w 7759700"/>
                <a:gd name="connsiteY145" fmla="*/ 1308100 h 9351963"/>
                <a:gd name="connsiteX146" fmla="*/ 6286500 w 7759700"/>
                <a:gd name="connsiteY146" fmla="*/ 1409700 h 9351963"/>
                <a:gd name="connsiteX147" fmla="*/ 6108700 w 7759700"/>
                <a:gd name="connsiteY147" fmla="*/ 1587500 h 9351963"/>
                <a:gd name="connsiteX148" fmla="*/ 6096000 w 7759700"/>
                <a:gd name="connsiteY148" fmla="*/ 1676400 h 9351963"/>
                <a:gd name="connsiteX149" fmla="*/ 6235700 w 7759700"/>
                <a:gd name="connsiteY149" fmla="*/ 1651000 h 9351963"/>
                <a:gd name="connsiteX150" fmla="*/ 6362700 w 7759700"/>
                <a:gd name="connsiteY150" fmla="*/ 1714500 h 9351963"/>
                <a:gd name="connsiteX151" fmla="*/ 6464300 w 7759700"/>
                <a:gd name="connsiteY151" fmla="*/ 1905000 h 9351963"/>
                <a:gd name="connsiteX152" fmla="*/ 6477000 w 7759700"/>
                <a:gd name="connsiteY152" fmla="*/ 2133600 h 9351963"/>
                <a:gd name="connsiteX153" fmla="*/ 6388100 w 7759700"/>
                <a:gd name="connsiteY153" fmla="*/ 2260600 h 9351963"/>
                <a:gd name="connsiteX154" fmla="*/ 6362700 w 7759700"/>
                <a:gd name="connsiteY154" fmla="*/ 2019300 h 9351963"/>
                <a:gd name="connsiteX155" fmla="*/ 6299200 w 7759700"/>
                <a:gd name="connsiteY155" fmla="*/ 1828800 h 9351963"/>
                <a:gd name="connsiteX156" fmla="*/ 6146800 w 7759700"/>
                <a:gd name="connsiteY156" fmla="*/ 1790700 h 9351963"/>
                <a:gd name="connsiteX157" fmla="*/ 5981700 w 7759700"/>
                <a:gd name="connsiteY157" fmla="*/ 1803400 h 9351963"/>
                <a:gd name="connsiteX158" fmla="*/ 5905500 w 7759700"/>
                <a:gd name="connsiteY158" fmla="*/ 1765300 h 9351963"/>
                <a:gd name="connsiteX159" fmla="*/ 5575300 w 7759700"/>
                <a:gd name="connsiteY159" fmla="*/ 1905000 h 9351963"/>
                <a:gd name="connsiteX160" fmla="*/ 5626100 w 7759700"/>
                <a:gd name="connsiteY160" fmla="*/ 2044700 h 9351963"/>
                <a:gd name="connsiteX161" fmla="*/ 5664200 w 7759700"/>
                <a:gd name="connsiteY161" fmla="*/ 2032000 h 9351963"/>
                <a:gd name="connsiteX162" fmla="*/ 5842000 w 7759700"/>
                <a:gd name="connsiteY162" fmla="*/ 1943100 h 9351963"/>
                <a:gd name="connsiteX163" fmla="*/ 5867400 w 7759700"/>
                <a:gd name="connsiteY163" fmla="*/ 1968500 h 9351963"/>
                <a:gd name="connsiteX164" fmla="*/ 5753100 w 7759700"/>
                <a:gd name="connsiteY164" fmla="*/ 2070100 h 9351963"/>
                <a:gd name="connsiteX165" fmla="*/ 5803900 w 7759700"/>
                <a:gd name="connsiteY165" fmla="*/ 2146300 h 9351963"/>
                <a:gd name="connsiteX166" fmla="*/ 5969000 w 7759700"/>
                <a:gd name="connsiteY166" fmla="*/ 2133600 h 9351963"/>
                <a:gd name="connsiteX167" fmla="*/ 6007100 w 7759700"/>
                <a:gd name="connsiteY167" fmla="*/ 2222500 h 9351963"/>
                <a:gd name="connsiteX168" fmla="*/ 6197600 w 7759700"/>
                <a:gd name="connsiteY168" fmla="*/ 2184400 h 9351963"/>
                <a:gd name="connsiteX169" fmla="*/ 6159500 w 7759700"/>
                <a:gd name="connsiteY169" fmla="*/ 2336800 h 9351963"/>
                <a:gd name="connsiteX170" fmla="*/ 6096000 w 7759700"/>
                <a:gd name="connsiteY170" fmla="*/ 2374900 h 9351963"/>
                <a:gd name="connsiteX171" fmla="*/ 6070600 w 7759700"/>
                <a:gd name="connsiteY171" fmla="*/ 2298700 h 9351963"/>
                <a:gd name="connsiteX172" fmla="*/ 5600700 w 7759700"/>
                <a:gd name="connsiteY172" fmla="*/ 2247900 h 9351963"/>
                <a:gd name="connsiteX173" fmla="*/ 5715000 w 7759700"/>
                <a:gd name="connsiteY173" fmla="*/ 2413000 h 9351963"/>
                <a:gd name="connsiteX174" fmla="*/ 6337300 w 7759700"/>
                <a:gd name="connsiteY174" fmla="*/ 2413000 h 9351963"/>
                <a:gd name="connsiteX175" fmla="*/ 6985000 w 7759700"/>
                <a:gd name="connsiteY175" fmla="*/ 2667000 h 9351963"/>
                <a:gd name="connsiteX176" fmla="*/ 6413500 w 7759700"/>
                <a:gd name="connsiteY176" fmla="*/ 2514600 h 9351963"/>
                <a:gd name="connsiteX177" fmla="*/ 6248400 w 7759700"/>
                <a:gd name="connsiteY177" fmla="*/ 2527300 h 9351963"/>
                <a:gd name="connsiteX178" fmla="*/ 6375400 w 7759700"/>
                <a:gd name="connsiteY178" fmla="*/ 2616200 h 9351963"/>
                <a:gd name="connsiteX179" fmla="*/ 6350000 w 7759700"/>
                <a:gd name="connsiteY179" fmla="*/ 2717800 h 9351963"/>
                <a:gd name="connsiteX180" fmla="*/ 6032500 w 7759700"/>
                <a:gd name="connsiteY180" fmla="*/ 2552700 h 9351963"/>
                <a:gd name="connsiteX181" fmla="*/ 6070600 w 7759700"/>
                <a:gd name="connsiteY181" fmla="*/ 2794000 h 9351963"/>
                <a:gd name="connsiteX182" fmla="*/ 6273800 w 7759700"/>
                <a:gd name="connsiteY182" fmla="*/ 2844800 h 9351963"/>
                <a:gd name="connsiteX183" fmla="*/ 6540500 w 7759700"/>
                <a:gd name="connsiteY183" fmla="*/ 2844800 h 9351963"/>
                <a:gd name="connsiteX184" fmla="*/ 6629400 w 7759700"/>
                <a:gd name="connsiteY184" fmla="*/ 2857500 h 9351963"/>
                <a:gd name="connsiteX185" fmla="*/ 6591300 w 7759700"/>
                <a:gd name="connsiteY185" fmla="*/ 2933700 h 9351963"/>
                <a:gd name="connsiteX186" fmla="*/ 6426200 w 7759700"/>
                <a:gd name="connsiteY186" fmla="*/ 2984500 h 9351963"/>
                <a:gd name="connsiteX187" fmla="*/ 6489700 w 7759700"/>
                <a:gd name="connsiteY187" fmla="*/ 3111500 h 9351963"/>
                <a:gd name="connsiteX188" fmla="*/ 6451600 w 7759700"/>
                <a:gd name="connsiteY188" fmla="*/ 3238500 h 9351963"/>
                <a:gd name="connsiteX189" fmla="*/ 6540500 w 7759700"/>
                <a:gd name="connsiteY189" fmla="*/ 3302000 h 9351963"/>
                <a:gd name="connsiteX190" fmla="*/ 6464300 w 7759700"/>
                <a:gd name="connsiteY190" fmla="*/ 3327400 h 9351963"/>
                <a:gd name="connsiteX191" fmla="*/ 6362700 w 7759700"/>
                <a:gd name="connsiteY191" fmla="*/ 3289300 h 9351963"/>
                <a:gd name="connsiteX192" fmla="*/ 6324600 w 7759700"/>
                <a:gd name="connsiteY192" fmla="*/ 2984500 h 9351963"/>
                <a:gd name="connsiteX193" fmla="*/ 6070600 w 7759700"/>
                <a:gd name="connsiteY193" fmla="*/ 2908300 h 9351963"/>
                <a:gd name="connsiteX194" fmla="*/ 6146800 w 7759700"/>
                <a:gd name="connsiteY194" fmla="*/ 3251200 h 9351963"/>
                <a:gd name="connsiteX195" fmla="*/ 5969000 w 7759700"/>
                <a:gd name="connsiteY195" fmla="*/ 3263900 h 9351963"/>
                <a:gd name="connsiteX196" fmla="*/ 5892800 w 7759700"/>
                <a:gd name="connsiteY196" fmla="*/ 2781300 h 9351963"/>
                <a:gd name="connsiteX197" fmla="*/ 5689600 w 7759700"/>
                <a:gd name="connsiteY197" fmla="*/ 2679700 h 9351963"/>
                <a:gd name="connsiteX198" fmla="*/ 5791200 w 7759700"/>
                <a:gd name="connsiteY198" fmla="*/ 3441700 h 9351963"/>
                <a:gd name="connsiteX199" fmla="*/ 6070600 w 7759700"/>
                <a:gd name="connsiteY199" fmla="*/ 3429000 h 9351963"/>
                <a:gd name="connsiteX200" fmla="*/ 6388100 w 7759700"/>
                <a:gd name="connsiteY200" fmla="*/ 3479800 h 9351963"/>
                <a:gd name="connsiteX201" fmla="*/ 6324600 w 7759700"/>
                <a:gd name="connsiteY201" fmla="*/ 3606800 h 9351963"/>
                <a:gd name="connsiteX202" fmla="*/ 6159500 w 7759700"/>
                <a:gd name="connsiteY202" fmla="*/ 3581400 h 9351963"/>
                <a:gd name="connsiteX203" fmla="*/ 6007100 w 7759700"/>
                <a:gd name="connsiteY203" fmla="*/ 3886200 h 9351963"/>
                <a:gd name="connsiteX204" fmla="*/ 5829300 w 7759700"/>
                <a:gd name="connsiteY204" fmla="*/ 3822700 h 9351963"/>
                <a:gd name="connsiteX205" fmla="*/ 5905500 w 7759700"/>
                <a:gd name="connsiteY205" fmla="*/ 3657600 h 9351963"/>
                <a:gd name="connsiteX206" fmla="*/ 5791200 w 7759700"/>
                <a:gd name="connsiteY206" fmla="*/ 3568700 h 9351963"/>
                <a:gd name="connsiteX207" fmla="*/ 5600700 w 7759700"/>
                <a:gd name="connsiteY207" fmla="*/ 3898900 h 9351963"/>
                <a:gd name="connsiteX208" fmla="*/ 5727700 w 7759700"/>
                <a:gd name="connsiteY208" fmla="*/ 4000500 h 9351963"/>
                <a:gd name="connsiteX209" fmla="*/ 5994400 w 7759700"/>
                <a:gd name="connsiteY209" fmla="*/ 4165600 h 9351963"/>
                <a:gd name="connsiteX210" fmla="*/ 5943600 w 7759700"/>
                <a:gd name="connsiteY210" fmla="*/ 4241800 h 9351963"/>
                <a:gd name="connsiteX211" fmla="*/ 5829300 w 7759700"/>
                <a:gd name="connsiteY211" fmla="*/ 4203700 h 9351963"/>
                <a:gd name="connsiteX212" fmla="*/ 5676900 w 7759700"/>
                <a:gd name="connsiteY212" fmla="*/ 4305300 h 9351963"/>
                <a:gd name="connsiteX213" fmla="*/ 5613400 w 7759700"/>
                <a:gd name="connsiteY213" fmla="*/ 4267200 h 9351963"/>
                <a:gd name="connsiteX214" fmla="*/ 5664200 w 7759700"/>
                <a:gd name="connsiteY214" fmla="*/ 4114800 h 9351963"/>
                <a:gd name="connsiteX215" fmla="*/ 5537200 w 7759700"/>
                <a:gd name="connsiteY215" fmla="*/ 4000500 h 9351963"/>
                <a:gd name="connsiteX216" fmla="*/ 5461000 w 7759700"/>
                <a:gd name="connsiteY216" fmla="*/ 4178300 h 9351963"/>
                <a:gd name="connsiteX217" fmla="*/ 5613400 w 7759700"/>
                <a:gd name="connsiteY217" fmla="*/ 4356100 h 9351963"/>
                <a:gd name="connsiteX218" fmla="*/ 5448300 w 7759700"/>
                <a:gd name="connsiteY218" fmla="*/ 4483100 h 9351963"/>
                <a:gd name="connsiteX219" fmla="*/ 5346700 w 7759700"/>
                <a:gd name="connsiteY219" fmla="*/ 4406900 h 9351963"/>
                <a:gd name="connsiteX220" fmla="*/ 5410200 w 7759700"/>
                <a:gd name="connsiteY220" fmla="*/ 4305300 h 9351963"/>
                <a:gd name="connsiteX221" fmla="*/ 5295900 w 7759700"/>
                <a:gd name="connsiteY221" fmla="*/ 4013200 h 9351963"/>
                <a:gd name="connsiteX222" fmla="*/ 5080000 w 7759700"/>
                <a:gd name="connsiteY222" fmla="*/ 4305300 h 9351963"/>
                <a:gd name="connsiteX223" fmla="*/ 5410200 w 7759700"/>
                <a:gd name="connsiteY223" fmla="*/ 4559300 h 9351963"/>
                <a:gd name="connsiteX224" fmla="*/ 5334000 w 7759700"/>
                <a:gd name="connsiteY224" fmla="*/ 4610100 h 9351963"/>
                <a:gd name="connsiteX225" fmla="*/ 5194300 w 7759700"/>
                <a:gd name="connsiteY225" fmla="*/ 4495800 h 9351963"/>
                <a:gd name="connsiteX226" fmla="*/ 5143500 w 7759700"/>
                <a:gd name="connsiteY226" fmla="*/ 4660900 h 9351963"/>
                <a:gd name="connsiteX227" fmla="*/ 5156200 w 7759700"/>
                <a:gd name="connsiteY227" fmla="*/ 4800600 h 9351963"/>
                <a:gd name="connsiteX228" fmla="*/ 5232400 w 7759700"/>
                <a:gd name="connsiteY228" fmla="*/ 4914900 h 9351963"/>
                <a:gd name="connsiteX229" fmla="*/ 5219700 w 7759700"/>
                <a:gd name="connsiteY229" fmla="*/ 5105400 h 9351963"/>
                <a:gd name="connsiteX230" fmla="*/ 5092700 w 7759700"/>
                <a:gd name="connsiteY230" fmla="*/ 5016500 h 9351963"/>
                <a:gd name="connsiteX231" fmla="*/ 5029200 w 7759700"/>
                <a:gd name="connsiteY231" fmla="*/ 5054600 h 9351963"/>
                <a:gd name="connsiteX232" fmla="*/ 5130800 w 7759700"/>
                <a:gd name="connsiteY232" fmla="*/ 5194300 h 9351963"/>
                <a:gd name="connsiteX233" fmla="*/ 5041900 w 7759700"/>
                <a:gd name="connsiteY233" fmla="*/ 5232400 h 9351963"/>
                <a:gd name="connsiteX234" fmla="*/ 4914900 w 7759700"/>
                <a:gd name="connsiteY234" fmla="*/ 5041900 h 9351963"/>
                <a:gd name="connsiteX235" fmla="*/ 4826000 w 7759700"/>
                <a:gd name="connsiteY235" fmla="*/ 5295900 h 9351963"/>
                <a:gd name="connsiteX236" fmla="*/ 4953000 w 7759700"/>
                <a:gd name="connsiteY236" fmla="*/ 5410200 h 9351963"/>
                <a:gd name="connsiteX237" fmla="*/ 4813300 w 7759700"/>
                <a:gd name="connsiteY237" fmla="*/ 5651500 h 9351963"/>
                <a:gd name="connsiteX238" fmla="*/ 4673600 w 7759700"/>
                <a:gd name="connsiteY238" fmla="*/ 5626100 h 9351963"/>
                <a:gd name="connsiteX239" fmla="*/ 4775200 w 7759700"/>
                <a:gd name="connsiteY239" fmla="*/ 5461000 h 9351963"/>
                <a:gd name="connsiteX240" fmla="*/ 4686300 w 7759700"/>
                <a:gd name="connsiteY240" fmla="*/ 5308600 h 9351963"/>
                <a:gd name="connsiteX241" fmla="*/ 4470400 w 7759700"/>
                <a:gd name="connsiteY241" fmla="*/ 5613400 h 9351963"/>
                <a:gd name="connsiteX242" fmla="*/ 4610100 w 7759700"/>
                <a:gd name="connsiteY242" fmla="*/ 5727700 h 9351963"/>
                <a:gd name="connsiteX243" fmla="*/ 4521200 w 7759700"/>
                <a:gd name="connsiteY243" fmla="*/ 5930900 h 9351963"/>
                <a:gd name="connsiteX244" fmla="*/ 4419600 w 7759700"/>
                <a:gd name="connsiteY244" fmla="*/ 5854700 h 9351963"/>
                <a:gd name="connsiteX245" fmla="*/ 4343400 w 7759700"/>
                <a:gd name="connsiteY245" fmla="*/ 5943600 h 9351963"/>
                <a:gd name="connsiteX246" fmla="*/ 4381500 w 7759700"/>
                <a:gd name="connsiteY246" fmla="*/ 5981700 h 9351963"/>
                <a:gd name="connsiteX247" fmla="*/ 4419600 w 7759700"/>
                <a:gd name="connsiteY247" fmla="*/ 5969000 h 9351963"/>
                <a:gd name="connsiteX248" fmla="*/ 4445000 w 7759700"/>
                <a:gd name="connsiteY248" fmla="*/ 6019800 h 9351963"/>
                <a:gd name="connsiteX249" fmla="*/ 4381500 w 7759700"/>
                <a:gd name="connsiteY249" fmla="*/ 6096000 h 9351963"/>
                <a:gd name="connsiteX250" fmla="*/ 4330700 w 7759700"/>
                <a:gd name="connsiteY250" fmla="*/ 6083300 h 9351963"/>
                <a:gd name="connsiteX251" fmla="*/ 4368800 w 7759700"/>
                <a:gd name="connsiteY251" fmla="*/ 6032500 h 9351963"/>
                <a:gd name="connsiteX252" fmla="*/ 4318000 w 7759700"/>
                <a:gd name="connsiteY252" fmla="*/ 5994400 h 9351963"/>
                <a:gd name="connsiteX253" fmla="*/ 4216400 w 7759700"/>
                <a:gd name="connsiteY253" fmla="*/ 6096000 h 9351963"/>
                <a:gd name="connsiteX254" fmla="*/ 4318000 w 7759700"/>
                <a:gd name="connsiteY254" fmla="*/ 6159500 h 9351963"/>
                <a:gd name="connsiteX255" fmla="*/ 4140200 w 7759700"/>
                <a:gd name="connsiteY255" fmla="*/ 6235700 h 9351963"/>
                <a:gd name="connsiteX256" fmla="*/ 4038600 w 7759700"/>
                <a:gd name="connsiteY256" fmla="*/ 6235700 h 9351963"/>
                <a:gd name="connsiteX257" fmla="*/ 3949700 w 7759700"/>
                <a:gd name="connsiteY257" fmla="*/ 6299200 h 9351963"/>
                <a:gd name="connsiteX258" fmla="*/ 3289300 w 7759700"/>
                <a:gd name="connsiteY258" fmla="*/ 5715000 h 9351963"/>
                <a:gd name="connsiteX259" fmla="*/ 3213100 w 7759700"/>
                <a:gd name="connsiteY259" fmla="*/ 5715000 h 9351963"/>
                <a:gd name="connsiteX260" fmla="*/ 2895600 w 7759700"/>
                <a:gd name="connsiteY260" fmla="*/ 5969000 h 9351963"/>
                <a:gd name="connsiteX261" fmla="*/ 2870200 w 7759700"/>
                <a:gd name="connsiteY261" fmla="*/ 5930900 h 9351963"/>
                <a:gd name="connsiteX262" fmla="*/ 3213100 w 7759700"/>
                <a:gd name="connsiteY262" fmla="*/ 5664200 h 9351963"/>
                <a:gd name="connsiteX263" fmla="*/ 3048000 w 7759700"/>
                <a:gd name="connsiteY263" fmla="*/ 5511800 h 9351963"/>
                <a:gd name="connsiteX264" fmla="*/ 2400300 w 7759700"/>
                <a:gd name="connsiteY264" fmla="*/ 6019800 h 9351963"/>
                <a:gd name="connsiteX265" fmla="*/ 2489200 w 7759700"/>
                <a:gd name="connsiteY265" fmla="*/ 6096000 h 9351963"/>
                <a:gd name="connsiteX266" fmla="*/ 2692400 w 7759700"/>
                <a:gd name="connsiteY266" fmla="*/ 5943600 h 9351963"/>
                <a:gd name="connsiteX267" fmla="*/ 2743200 w 7759700"/>
                <a:gd name="connsiteY267" fmla="*/ 6007100 h 9351963"/>
                <a:gd name="connsiteX268" fmla="*/ 2832100 w 7759700"/>
                <a:gd name="connsiteY268" fmla="*/ 5969000 h 9351963"/>
                <a:gd name="connsiteX269" fmla="*/ 2857500 w 7759700"/>
                <a:gd name="connsiteY269" fmla="*/ 6007100 h 9351963"/>
                <a:gd name="connsiteX270" fmla="*/ 2679700 w 7759700"/>
                <a:gd name="connsiteY270" fmla="*/ 6146800 h 9351963"/>
                <a:gd name="connsiteX271" fmla="*/ 2819400 w 7759700"/>
                <a:gd name="connsiteY271" fmla="*/ 6311900 h 9351963"/>
                <a:gd name="connsiteX272" fmla="*/ 3397250 w 7759700"/>
                <a:gd name="connsiteY272" fmla="*/ 5848350 h 9351963"/>
                <a:gd name="connsiteX273" fmla="*/ 3956050 w 7759700"/>
                <a:gd name="connsiteY273" fmla="*/ 6330950 h 9351963"/>
                <a:gd name="connsiteX274" fmla="*/ 3905250 w 7759700"/>
                <a:gd name="connsiteY274" fmla="*/ 6445250 h 9351963"/>
                <a:gd name="connsiteX275" fmla="*/ 3387725 w 7759700"/>
                <a:gd name="connsiteY275" fmla="*/ 6985000 h 9351963"/>
                <a:gd name="connsiteX276" fmla="*/ 3298825 w 7759700"/>
                <a:gd name="connsiteY276" fmla="*/ 6978649 h 9351963"/>
                <a:gd name="connsiteX277" fmla="*/ 3130550 w 7759700"/>
                <a:gd name="connsiteY277" fmla="*/ 7127874 h 9351963"/>
                <a:gd name="connsiteX278" fmla="*/ 2921000 w 7759700"/>
                <a:gd name="connsiteY278" fmla="*/ 7372349 h 9351963"/>
                <a:gd name="connsiteX279" fmla="*/ 2682875 w 7759700"/>
                <a:gd name="connsiteY279" fmla="*/ 7670799 h 9351963"/>
                <a:gd name="connsiteX280" fmla="*/ 2428875 w 7759700"/>
                <a:gd name="connsiteY280" fmla="*/ 7740648 h 9351963"/>
                <a:gd name="connsiteX281" fmla="*/ 2225675 w 7759700"/>
                <a:gd name="connsiteY281" fmla="*/ 7845423 h 9351963"/>
                <a:gd name="connsiteX282" fmla="*/ 1930400 w 7759700"/>
                <a:gd name="connsiteY282" fmla="*/ 7848597 h 9351963"/>
                <a:gd name="connsiteX283" fmla="*/ 1590675 w 7759700"/>
                <a:gd name="connsiteY283" fmla="*/ 7950196 h 9351963"/>
                <a:gd name="connsiteX284" fmla="*/ 1393825 w 7759700"/>
                <a:gd name="connsiteY284" fmla="*/ 8210546 h 9351963"/>
                <a:gd name="connsiteX285" fmla="*/ 1196975 w 7759700"/>
                <a:gd name="connsiteY285" fmla="*/ 8166095 h 9351963"/>
                <a:gd name="connsiteX286" fmla="*/ 1216025 w 7759700"/>
                <a:gd name="connsiteY286" fmla="*/ 8124820 h 9351963"/>
                <a:gd name="connsiteX287" fmla="*/ 1193800 w 7759700"/>
                <a:gd name="connsiteY287" fmla="*/ 8058145 h 9351963"/>
                <a:gd name="connsiteX288" fmla="*/ 987425 w 7759700"/>
                <a:gd name="connsiteY288" fmla="*/ 8134345 h 9351963"/>
                <a:gd name="connsiteX289" fmla="*/ 733425 w 7759700"/>
                <a:gd name="connsiteY289" fmla="*/ 8188320 h 9351963"/>
                <a:gd name="connsiteX290" fmla="*/ 463550 w 7759700"/>
                <a:gd name="connsiteY290" fmla="*/ 8426445 h 9351963"/>
                <a:gd name="connsiteX291" fmla="*/ 361950 w 7759700"/>
                <a:gd name="connsiteY291" fmla="*/ 8423270 h 9351963"/>
                <a:gd name="connsiteX292" fmla="*/ 263525 w 7759700"/>
                <a:gd name="connsiteY292" fmla="*/ 8489945 h 9351963"/>
                <a:gd name="connsiteX293" fmla="*/ 184150 w 7759700"/>
                <a:gd name="connsiteY293" fmla="*/ 8775695 h 9351963"/>
                <a:gd name="connsiteX294" fmla="*/ 247650 w 7759700"/>
                <a:gd name="connsiteY294" fmla="*/ 9058269 h 9351963"/>
                <a:gd name="connsiteX295" fmla="*/ 136525 w 7759700"/>
                <a:gd name="connsiteY295" fmla="*/ 9102719 h 9351963"/>
                <a:gd name="connsiteX296" fmla="*/ 92075 w 7759700"/>
                <a:gd name="connsiteY296" fmla="*/ 9324969 h 9351963"/>
                <a:gd name="connsiteX297" fmla="*/ 495300 w 7759700"/>
                <a:gd name="connsiteY297" fmla="*/ 9350369 h 9351963"/>
                <a:gd name="connsiteX0" fmla="*/ 0 w 7759700"/>
                <a:gd name="connsiteY0" fmla="*/ 2133600 h 9351963"/>
                <a:gd name="connsiteX1" fmla="*/ 279400 w 7759700"/>
                <a:gd name="connsiteY1" fmla="*/ 2070100 h 9351963"/>
                <a:gd name="connsiteX2" fmla="*/ 317500 w 7759700"/>
                <a:gd name="connsiteY2" fmla="*/ 2032000 h 9351963"/>
                <a:gd name="connsiteX3" fmla="*/ 711200 w 7759700"/>
                <a:gd name="connsiteY3" fmla="*/ 1943100 h 9351963"/>
                <a:gd name="connsiteX4" fmla="*/ 850900 w 7759700"/>
                <a:gd name="connsiteY4" fmla="*/ 1828800 h 9351963"/>
                <a:gd name="connsiteX5" fmla="*/ 1257300 w 7759700"/>
                <a:gd name="connsiteY5" fmla="*/ 1854200 h 9351963"/>
                <a:gd name="connsiteX6" fmla="*/ 1511300 w 7759700"/>
                <a:gd name="connsiteY6" fmla="*/ 1714500 h 9351963"/>
                <a:gd name="connsiteX7" fmla="*/ 1511300 w 7759700"/>
                <a:gd name="connsiteY7" fmla="*/ 1714500 h 9351963"/>
                <a:gd name="connsiteX8" fmla="*/ 1676400 w 7759700"/>
                <a:gd name="connsiteY8" fmla="*/ 1701800 h 9351963"/>
                <a:gd name="connsiteX9" fmla="*/ 2006600 w 7759700"/>
                <a:gd name="connsiteY9" fmla="*/ 1651000 h 9351963"/>
                <a:gd name="connsiteX10" fmla="*/ 2095500 w 7759700"/>
                <a:gd name="connsiteY10" fmla="*/ 1612900 h 9351963"/>
                <a:gd name="connsiteX11" fmla="*/ 2095500 w 7759700"/>
                <a:gd name="connsiteY11" fmla="*/ 1562100 h 9351963"/>
                <a:gd name="connsiteX12" fmla="*/ 2057400 w 7759700"/>
                <a:gd name="connsiteY12" fmla="*/ 1562100 h 9351963"/>
                <a:gd name="connsiteX13" fmla="*/ 1993900 w 7759700"/>
                <a:gd name="connsiteY13" fmla="*/ 1435100 h 9351963"/>
                <a:gd name="connsiteX14" fmla="*/ 2133600 w 7759700"/>
                <a:gd name="connsiteY14" fmla="*/ 1333500 h 9351963"/>
                <a:gd name="connsiteX15" fmla="*/ 2070100 w 7759700"/>
                <a:gd name="connsiteY15" fmla="*/ 1320800 h 9351963"/>
                <a:gd name="connsiteX16" fmla="*/ 1981200 w 7759700"/>
                <a:gd name="connsiteY16" fmla="*/ 1320800 h 9351963"/>
                <a:gd name="connsiteX17" fmla="*/ 1968500 w 7759700"/>
                <a:gd name="connsiteY17" fmla="*/ 1244600 h 9351963"/>
                <a:gd name="connsiteX18" fmla="*/ 2120900 w 7759700"/>
                <a:gd name="connsiteY18" fmla="*/ 1244600 h 9351963"/>
                <a:gd name="connsiteX19" fmla="*/ 2171700 w 7759700"/>
                <a:gd name="connsiteY19" fmla="*/ 1219200 h 9351963"/>
                <a:gd name="connsiteX20" fmla="*/ 2108200 w 7759700"/>
                <a:gd name="connsiteY20" fmla="*/ 1130300 h 9351963"/>
                <a:gd name="connsiteX21" fmla="*/ 2120900 w 7759700"/>
                <a:gd name="connsiteY21" fmla="*/ 1066800 h 9351963"/>
                <a:gd name="connsiteX22" fmla="*/ 2222500 w 7759700"/>
                <a:gd name="connsiteY22" fmla="*/ 1016000 h 9351963"/>
                <a:gd name="connsiteX23" fmla="*/ 2362200 w 7759700"/>
                <a:gd name="connsiteY23" fmla="*/ 1066800 h 9351963"/>
                <a:gd name="connsiteX24" fmla="*/ 2400300 w 7759700"/>
                <a:gd name="connsiteY24" fmla="*/ 1117600 h 9351963"/>
                <a:gd name="connsiteX25" fmla="*/ 2362200 w 7759700"/>
                <a:gd name="connsiteY25" fmla="*/ 1193800 h 9351963"/>
                <a:gd name="connsiteX26" fmla="*/ 2362200 w 7759700"/>
                <a:gd name="connsiteY26" fmla="*/ 1447800 h 9351963"/>
                <a:gd name="connsiteX27" fmla="*/ 2628900 w 7759700"/>
                <a:gd name="connsiteY27" fmla="*/ 1676400 h 9351963"/>
                <a:gd name="connsiteX28" fmla="*/ 3073400 w 7759700"/>
                <a:gd name="connsiteY28" fmla="*/ 1638300 h 9351963"/>
                <a:gd name="connsiteX29" fmla="*/ 2971800 w 7759700"/>
                <a:gd name="connsiteY29" fmla="*/ 1435100 h 9351963"/>
                <a:gd name="connsiteX30" fmla="*/ 2806700 w 7759700"/>
                <a:gd name="connsiteY30" fmla="*/ 1485900 h 9351963"/>
                <a:gd name="connsiteX31" fmla="*/ 2768600 w 7759700"/>
                <a:gd name="connsiteY31" fmla="*/ 1435100 h 9351963"/>
                <a:gd name="connsiteX32" fmla="*/ 2933700 w 7759700"/>
                <a:gd name="connsiteY32" fmla="*/ 1384300 h 9351963"/>
                <a:gd name="connsiteX33" fmla="*/ 2870200 w 7759700"/>
                <a:gd name="connsiteY33" fmla="*/ 1270000 h 9351963"/>
                <a:gd name="connsiteX34" fmla="*/ 2730500 w 7759700"/>
                <a:gd name="connsiteY34" fmla="*/ 1320800 h 9351963"/>
                <a:gd name="connsiteX35" fmla="*/ 2705100 w 7759700"/>
                <a:gd name="connsiteY35" fmla="*/ 1270000 h 9351963"/>
                <a:gd name="connsiteX36" fmla="*/ 2832100 w 7759700"/>
                <a:gd name="connsiteY36" fmla="*/ 1219200 h 9351963"/>
                <a:gd name="connsiteX37" fmla="*/ 2781300 w 7759700"/>
                <a:gd name="connsiteY37" fmla="*/ 1155700 h 9351963"/>
                <a:gd name="connsiteX38" fmla="*/ 2641600 w 7759700"/>
                <a:gd name="connsiteY38" fmla="*/ 1181100 h 9351963"/>
                <a:gd name="connsiteX39" fmla="*/ 2641600 w 7759700"/>
                <a:gd name="connsiteY39" fmla="*/ 1155700 h 9351963"/>
                <a:gd name="connsiteX40" fmla="*/ 2768600 w 7759700"/>
                <a:gd name="connsiteY40" fmla="*/ 1092200 h 9351963"/>
                <a:gd name="connsiteX41" fmla="*/ 2692400 w 7759700"/>
                <a:gd name="connsiteY41" fmla="*/ 1003300 h 9351963"/>
                <a:gd name="connsiteX42" fmla="*/ 2514600 w 7759700"/>
                <a:gd name="connsiteY42" fmla="*/ 1041400 h 9351963"/>
                <a:gd name="connsiteX43" fmla="*/ 2514600 w 7759700"/>
                <a:gd name="connsiteY43" fmla="*/ 1104900 h 9351963"/>
                <a:gd name="connsiteX44" fmla="*/ 2463800 w 7759700"/>
                <a:gd name="connsiteY44" fmla="*/ 1104900 h 9351963"/>
                <a:gd name="connsiteX45" fmla="*/ 2336800 w 7759700"/>
                <a:gd name="connsiteY45" fmla="*/ 1028700 h 9351963"/>
                <a:gd name="connsiteX46" fmla="*/ 2400300 w 7759700"/>
                <a:gd name="connsiteY46" fmla="*/ 952500 h 9351963"/>
                <a:gd name="connsiteX47" fmla="*/ 2463800 w 7759700"/>
                <a:gd name="connsiteY47" fmla="*/ 965200 h 9351963"/>
                <a:gd name="connsiteX48" fmla="*/ 2616200 w 7759700"/>
                <a:gd name="connsiteY48" fmla="*/ 876300 h 9351963"/>
                <a:gd name="connsiteX49" fmla="*/ 2590800 w 7759700"/>
                <a:gd name="connsiteY49" fmla="*/ 812800 h 9351963"/>
                <a:gd name="connsiteX50" fmla="*/ 2654300 w 7759700"/>
                <a:gd name="connsiteY50" fmla="*/ 787400 h 9351963"/>
                <a:gd name="connsiteX51" fmla="*/ 2692400 w 7759700"/>
                <a:gd name="connsiteY51" fmla="*/ 812800 h 9351963"/>
                <a:gd name="connsiteX52" fmla="*/ 2933700 w 7759700"/>
                <a:gd name="connsiteY52" fmla="*/ 812800 h 9351963"/>
                <a:gd name="connsiteX53" fmla="*/ 2908300 w 7759700"/>
                <a:gd name="connsiteY53" fmla="*/ 749300 h 9351963"/>
                <a:gd name="connsiteX54" fmla="*/ 2959100 w 7759700"/>
                <a:gd name="connsiteY54" fmla="*/ 660400 h 9351963"/>
                <a:gd name="connsiteX55" fmla="*/ 3048000 w 7759700"/>
                <a:gd name="connsiteY55" fmla="*/ 660400 h 9351963"/>
                <a:gd name="connsiteX56" fmla="*/ 3302000 w 7759700"/>
                <a:gd name="connsiteY56" fmla="*/ 635000 h 9351963"/>
                <a:gd name="connsiteX57" fmla="*/ 3454400 w 7759700"/>
                <a:gd name="connsiteY57" fmla="*/ 622300 h 9351963"/>
                <a:gd name="connsiteX58" fmla="*/ 3454400 w 7759700"/>
                <a:gd name="connsiteY58" fmla="*/ 622300 h 9351963"/>
                <a:gd name="connsiteX59" fmla="*/ 3454400 w 7759700"/>
                <a:gd name="connsiteY59" fmla="*/ 546100 h 9351963"/>
                <a:gd name="connsiteX60" fmla="*/ 3530600 w 7759700"/>
                <a:gd name="connsiteY60" fmla="*/ 546100 h 9351963"/>
                <a:gd name="connsiteX61" fmla="*/ 3517900 w 7759700"/>
                <a:gd name="connsiteY61" fmla="*/ 711200 h 9351963"/>
                <a:gd name="connsiteX62" fmla="*/ 3365500 w 7759700"/>
                <a:gd name="connsiteY62" fmla="*/ 723900 h 9351963"/>
                <a:gd name="connsiteX63" fmla="*/ 3187700 w 7759700"/>
                <a:gd name="connsiteY63" fmla="*/ 800100 h 9351963"/>
                <a:gd name="connsiteX64" fmla="*/ 3213100 w 7759700"/>
                <a:gd name="connsiteY64" fmla="*/ 1092200 h 9351963"/>
                <a:gd name="connsiteX65" fmla="*/ 3822700 w 7759700"/>
                <a:gd name="connsiteY65" fmla="*/ 1041400 h 9351963"/>
                <a:gd name="connsiteX66" fmla="*/ 3797300 w 7759700"/>
                <a:gd name="connsiteY66" fmla="*/ 901700 h 9351963"/>
                <a:gd name="connsiteX67" fmla="*/ 3657600 w 7759700"/>
                <a:gd name="connsiteY67" fmla="*/ 876300 h 9351963"/>
                <a:gd name="connsiteX68" fmla="*/ 3644900 w 7759700"/>
                <a:gd name="connsiteY68" fmla="*/ 838200 h 9351963"/>
                <a:gd name="connsiteX69" fmla="*/ 3797300 w 7759700"/>
                <a:gd name="connsiteY69" fmla="*/ 863600 h 9351963"/>
                <a:gd name="connsiteX70" fmla="*/ 3797300 w 7759700"/>
                <a:gd name="connsiteY70" fmla="*/ 749300 h 9351963"/>
                <a:gd name="connsiteX71" fmla="*/ 3568700 w 7759700"/>
                <a:gd name="connsiteY71" fmla="*/ 698500 h 9351963"/>
                <a:gd name="connsiteX72" fmla="*/ 3581400 w 7759700"/>
                <a:gd name="connsiteY72" fmla="*/ 609600 h 9351963"/>
                <a:gd name="connsiteX73" fmla="*/ 3759200 w 7759700"/>
                <a:gd name="connsiteY73" fmla="*/ 571500 h 9351963"/>
                <a:gd name="connsiteX74" fmla="*/ 3759200 w 7759700"/>
                <a:gd name="connsiteY74" fmla="*/ 444500 h 9351963"/>
                <a:gd name="connsiteX75" fmla="*/ 3733800 w 7759700"/>
                <a:gd name="connsiteY75" fmla="*/ 419100 h 9351963"/>
                <a:gd name="connsiteX76" fmla="*/ 3848100 w 7759700"/>
                <a:gd name="connsiteY76" fmla="*/ 355600 h 9351963"/>
                <a:gd name="connsiteX77" fmla="*/ 3860800 w 7759700"/>
                <a:gd name="connsiteY77" fmla="*/ 571500 h 9351963"/>
                <a:gd name="connsiteX78" fmla="*/ 4343400 w 7759700"/>
                <a:gd name="connsiteY78" fmla="*/ 571500 h 9351963"/>
                <a:gd name="connsiteX79" fmla="*/ 4330700 w 7759700"/>
                <a:gd name="connsiteY79" fmla="*/ 330200 h 9351963"/>
                <a:gd name="connsiteX80" fmla="*/ 4394200 w 7759700"/>
                <a:gd name="connsiteY80" fmla="*/ 330200 h 9351963"/>
                <a:gd name="connsiteX81" fmla="*/ 4419600 w 7759700"/>
                <a:gd name="connsiteY81" fmla="*/ 457200 h 9351963"/>
                <a:gd name="connsiteX82" fmla="*/ 4584700 w 7759700"/>
                <a:gd name="connsiteY82" fmla="*/ 444500 h 9351963"/>
                <a:gd name="connsiteX83" fmla="*/ 4686300 w 7759700"/>
                <a:gd name="connsiteY83" fmla="*/ 342900 h 9351963"/>
                <a:gd name="connsiteX84" fmla="*/ 4711700 w 7759700"/>
                <a:gd name="connsiteY84" fmla="*/ 647700 h 9351963"/>
                <a:gd name="connsiteX85" fmla="*/ 4864100 w 7759700"/>
                <a:gd name="connsiteY85" fmla="*/ 469900 h 9351963"/>
                <a:gd name="connsiteX86" fmla="*/ 5067300 w 7759700"/>
                <a:gd name="connsiteY86" fmla="*/ 596900 h 9351963"/>
                <a:gd name="connsiteX87" fmla="*/ 4876800 w 7759700"/>
                <a:gd name="connsiteY87" fmla="*/ 723900 h 9351963"/>
                <a:gd name="connsiteX88" fmla="*/ 5016500 w 7759700"/>
                <a:gd name="connsiteY88" fmla="*/ 889000 h 9351963"/>
                <a:gd name="connsiteX89" fmla="*/ 5156200 w 7759700"/>
                <a:gd name="connsiteY89" fmla="*/ 736600 h 9351963"/>
                <a:gd name="connsiteX90" fmla="*/ 5168900 w 7759700"/>
                <a:gd name="connsiteY90" fmla="*/ 762000 h 9351963"/>
                <a:gd name="connsiteX91" fmla="*/ 5105400 w 7759700"/>
                <a:gd name="connsiteY91" fmla="*/ 1016000 h 9351963"/>
                <a:gd name="connsiteX92" fmla="*/ 5181600 w 7759700"/>
                <a:gd name="connsiteY92" fmla="*/ 1054100 h 9351963"/>
                <a:gd name="connsiteX93" fmla="*/ 5181600 w 7759700"/>
                <a:gd name="connsiteY93" fmla="*/ 1054100 h 9351963"/>
                <a:gd name="connsiteX94" fmla="*/ 5257800 w 7759700"/>
                <a:gd name="connsiteY94" fmla="*/ 800100 h 9351963"/>
                <a:gd name="connsiteX95" fmla="*/ 5448300 w 7759700"/>
                <a:gd name="connsiteY95" fmla="*/ 825500 h 9351963"/>
                <a:gd name="connsiteX96" fmla="*/ 5549900 w 7759700"/>
                <a:gd name="connsiteY96" fmla="*/ 673100 h 9351963"/>
                <a:gd name="connsiteX97" fmla="*/ 5549900 w 7759700"/>
                <a:gd name="connsiteY97" fmla="*/ 673100 h 9351963"/>
                <a:gd name="connsiteX98" fmla="*/ 5689600 w 7759700"/>
                <a:gd name="connsiteY98" fmla="*/ 647700 h 9351963"/>
                <a:gd name="connsiteX99" fmla="*/ 5461000 w 7759700"/>
                <a:gd name="connsiteY99" fmla="*/ 965200 h 9351963"/>
                <a:gd name="connsiteX100" fmla="*/ 5194300 w 7759700"/>
                <a:gd name="connsiteY100" fmla="*/ 1054100 h 9351963"/>
                <a:gd name="connsiteX101" fmla="*/ 5219700 w 7759700"/>
                <a:gd name="connsiteY101" fmla="*/ 1130300 h 9351963"/>
                <a:gd name="connsiteX102" fmla="*/ 5549900 w 7759700"/>
                <a:gd name="connsiteY102" fmla="*/ 1041400 h 9351963"/>
                <a:gd name="connsiteX103" fmla="*/ 5740400 w 7759700"/>
                <a:gd name="connsiteY103" fmla="*/ 698500 h 9351963"/>
                <a:gd name="connsiteX104" fmla="*/ 5842000 w 7759700"/>
                <a:gd name="connsiteY104" fmla="*/ 850900 h 9351963"/>
                <a:gd name="connsiteX105" fmla="*/ 5981700 w 7759700"/>
                <a:gd name="connsiteY105" fmla="*/ 927100 h 9351963"/>
                <a:gd name="connsiteX106" fmla="*/ 6337300 w 7759700"/>
                <a:gd name="connsiteY106" fmla="*/ 787400 h 9351963"/>
                <a:gd name="connsiteX107" fmla="*/ 7099300 w 7759700"/>
                <a:gd name="connsiteY107" fmla="*/ 304800 h 9351963"/>
                <a:gd name="connsiteX108" fmla="*/ 7404100 w 7759700"/>
                <a:gd name="connsiteY108" fmla="*/ 266700 h 9351963"/>
                <a:gd name="connsiteX109" fmla="*/ 7645400 w 7759700"/>
                <a:gd name="connsiteY109" fmla="*/ 0 h 9351963"/>
                <a:gd name="connsiteX110" fmla="*/ 7759700 w 7759700"/>
                <a:gd name="connsiteY110" fmla="*/ 0 h 9351963"/>
                <a:gd name="connsiteX111" fmla="*/ 7620000 w 7759700"/>
                <a:gd name="connsiteY111" fmla="*/ 38100 h 9351963"/>
                <a:gd name="connsiteX112" fmla="*/ 7442200 w 7759700"/>
                <a:gd name="connsiteY112" fmla="*/ 266700 h 9351963"/>
                <a:gd name="connsiteX113" fmla="*/ 7061200 w 7759700"/>
                <a:gd name="connsiteY113" fmla="*/ 368300 h 9351963"/>
                <a:gd name="connsiteX114" fmla="*/ 6807200 w 7759700"/>
                <a:gd name="connsiteY114" fmla="*/ 584200 h 9351963"/>
                <a:gd name="connsiteX115" fmla="*/ 6540500 w 7759700"/>
                <a:gd name="connsiteY115" fmla="*/ 762000 h 9351963"/>
                <a:gd name="connsiteX116" fmla="*/ 6210300 w 7759700"/>
                <a:gd name="connsiteY116" fmla="*/ 965200 h 9351963"/>
                <a:gd name="connsiteX117" fmla="*/ 5778500 w 7759700"/>
                <a:gd name="connsiteY117" fmla="*/ 1155700 h 9351963"/>
                <a:gd name="connsiteX118" fmla="*/ 5829300 w 7759700"/>
                <a:gd name="connsiteY118" fmla="*/ 1244600 h 9351963"/>
                <a:gd name="connsiteX119" fmla="*/ 6096000 w 7759700"/>
                <a:gd name="connsiteY119" fmla="*/ 1117600 h 9351963"/>
                <a:gd name="connsiteX120" fmla="*/ 6083300 w 7759700"/>
                <a:gd name="connsiteY120" fmla="*/ 1168400 h 9351963"/>
                <a:gd name="connsiteX121" fmla="*/ 5905500 w 7759700"/>
                <a:gd name="connsiteY121" fmla="*/ 1282700 h 9351963"/>
                <a:gd name="connsiteX122" fmla="*/ 5905500 w 7759700"/>
                <a:gd name="connsiteY122" fmla="*/ 1371600 h 9351963"/>
                <a:gd name="connsiteX123" fmla="*/ 5892800 w 7759700"/>
                <a:gd name="connsiteY123" fmla="*/ 1473200 h 9351963"/>
                <a:gd name="connsiteX124" fmla="*/ 5753100 w 7759700"/>
                <a:gd name="connsiteY124" fmla="*/ 1498600 h 9351963"/>
                <a:gd name="connsiteX125" fmla="*/ 5816600 w 7759700"/>
                <a:gd name="connsiteY125" fmla="*/ 1320800 h 9351963"/>
                <a:gd name="connsiteX126" fmla="*/ 5702300 w 7759700"/>
                <a:gd name="connsiteY126" fmla="*/ 1219200 h 9351963"/>
                <a:gd name="connsiteX127" fmla="*/ 5448300 w 7759700"/>
                <a:gd name="connsiteY127" fmla="*/ 1295400 h 9351963"/>
                <a:gd name="connsiteX128" fmla="*/ 5422900 w 7759700"/>
                <a:gd name="connsiteY128" fmla="*/ 1397000 h 9351963"/>
                <a:gd name="connsiteX129" fmla="*/ 5651500 w 7759700"/>
                <a:gd name="connsiteY129" fmla="*/ 1460500 h 9351963"/>
                <a:gd name="connsiteX130" fmla="*/ 5562600 w 7759700"/>
                <a:gd name="connsiteY130" fmla="*/ 1524000 h 9351963"/>
                <a:gd name="connsiteX131" fmla="*/ 5283200 w 7759700"/>
                <a:gd name="connsiteY131" fmla="*/ 1460500 h 9351963"/>
                <a:gd name="connsiteX132" fmla="*/ 5168900 w 7759700"/>
                <a:gd name="connsiteY132" fmla="*/ 1574800 h 9351963"/>
                <a:gd name="connsiteX133" fmla="*/ 5270500 w 7759700"/>
                <a:gd name="connsiteY133" fmla="*/ 1778000 h 9351963"/>
                <a:gd name="connsiteX134" fmla="*/ 5511800 w 7759700"/>
                <a:gd name="connsiteY134" fmla="*/ 1790700 h 9351963"/>
                <a:gd name="connsiteX135" fmla="*/ 5689600 w 7759700"/>
                <a:gd name="connsiteY135" fmla="*/ 1574800 h 9351963"/>
                <a:gd name="connsiteX136" fmla="*/ 5600700 w 7759700"/>
                <a:gd name="connsiteY136" fmla="*/ 1549400 h 9351963"/>
                <a:gd name="connsiteX137" fmla="*/ 5664200 w 7759700"/>
                <a:gd name="connsiteY137" fmla="*/ 1473200 h 9351963"/>
                <a:gd name="connsiteX138" fmla="*/ 5753100 w 7759700"/>
                <a:gd name="connsiteY138" fmla="*/ 1549400 h 9351963"/>
                <a:gd name="connsiteX139" fmla="*/ 5892800 w 7759700"/>
                <a:gd name="connsiteY139" fmla="*/ 1524000 h 9351963"/>
                <a:gd name="connsiteX140" fmla="*/ 6096000 w 7759700"/>
                <a:gd name="connsiteY140" fmla="*/ 1498600 h 9351963"/>
                <a:gd name="connsiteX141" fmla="*/ 6324600 w 7759700"/>
                <a:gd name="connsiteY141" fmla="*/ 1257300 h 9351963"/>
                <a:gd name="connsiteX142" fmla="*/ 6515100 w 7759700"/>
                <a:gd name="connsiteY142" fmla="*/ 1130300 h 9351963"/>
                <a:gd name="connsiteX143" fmla="*/ 6692900 w 7759700"/>
                <a:gd name="connsiteY143" fmla="*/ 1104900 h 9351963"/>
                <a:gd name="connsiteX144" fmla="*/ 6502400 w 7759700"/>
                <a:gd name="connsiteY144" fmla="*/ 1181100 h 9351963"/>
                <a:gd name="connsiteX145" fmla="*/ 6438900 w 7759700"/>
                <a:gd name="connsiteY145" fmla="*/ 1308100 h 9351963"/>
                <a:gd name="connsiteX146" fmla="*/ 6286500 w 7759700"/>
                <a:gd name="connsiteY146" fmla="*/ 1409700 h 9351963"/>
                <a:gd name="connsiteX147" fmla="*/ 6108700 w 7759700"/>
                <a:gd name="connsiteY147" fmla="*/ 1587500 h 9351963"/>
                <a:gd name="connsiteX148" fmla="*/ 6096000 w 7759700"/>
                <a:gd name="connsiteY148" fmla="*/ 1676400 h 9351963"/>
                <a:gd name="connsiteX149" fmla="*/ 6235700 w 7759700"/>
                <a:gd name="connsiteY149" fmla="*/ 1651000 h 9351963"/>
                <a:gd name="connsiteX150" fmla="*/ 6362700 w 7759700"/>
                <a:gd name="connsiteY150" fmla="*/ 1714500 h 9351963"/>
                <a:gd name="connsiteX151" fmla="*/ 6464300 w 7759700"/>
                <a:gd name="connsiteY151" fmla="*/ 1905000 h 9351963"/>
                <a:gd name="connsiteX152" fmla="*/ 6477000 w 7759700"/>
                <a:gd name="connsiteY152" fmla="*/ 2133600 h 9351963"/>
                <a:gd name="connsiteX153" fmla="*/ 6388100 w 7759700"/>
                <a:gd name="connsiteY153" fmla="*/ 2260600 h 9351963"/>
                <a:gd name="connsiteX154" fmla="*/ 6362700 w 7759700"/>
                <a:gd name="connsiteY154" fmla="*/ 2019300 h 9351963"/>
                <a:gd name="connsiteX155" fmla="*/ 6299200 w 7759700"/>
                <a:gd name="connsiteY155" fmla="*/ 1828800 h 9351963"/>
                <a:gd name="connsiteX156" fmla="*/ 6146800 w 7759700"/>
                <a:gd name="connsiteY156" fmla="*/ 1790700 h 9351963"/>
                <a:gd name="connsiteX157" fmla="*/ 5981700 w 7759700"/>
                <a:gd name="connsiteY157" fmla="*/ 1803400 h 9351963"/>
                <a:gd name="connsiteX158" fmla="*/ 5905500 w 7759700"/>
                <a:gd name="connsiteY158" fmla="*/ 1765300 h 9351963"/>
                <a:gd name="connsiteX159" fmla="*/ 5575300 w 7759700"/>
                <a:gd name="connsiteY159" fmla="*/ 1905000 h 9351963"/>
                <a:gd name="connsiteX160" fmla="*/ 5626100 w 7759700"/>
                <a:gd name="connsiteY160" fmla="*/ 2044700 h 9351963"/>
                <a:gd name="connsiteX161" fmla="*/ 5664200 w 7759700"/>
                <a:gd name="connsiteY161" fmla="*/ 2032000 h 9351963"/>
                <a:gd name="connsiteX162" fmla="*/ 5842000 w 7759700"/>
                <a:gd name="connsiteY162" fmla="*/ 1943100 h 9351963"/>
                <a:gd name="connsiteX163" fmla="*/ 5867400 w 7759700"/>
                <a:gd name="connsiteY163" fmla="*/ 1968500 h 9351963"/>
                <a:gd name="connsiteX164" fmla="*/ 5753100 w 7759700"/>
                <a:gd name="connsiteY164" fmla="*/ 2070100 h 9351963"/>
                <a:gd name="connsiteX165" fmla="*/ 5803900 w 7759700"/>
                <a:gd name="connsiteY165" fmla="*/ 2146300 h 9351963"/>
                <a:gd name="connsiteX166" fmla="*/ 5969000 w 7759700"/>
                <a:gd name="connsiteY166" fmla="*/ 2133600 h 9351963"/>
                <a:gd name="connsiteX167" fmla="*/ 6007100 w 7759700"/>
                <a:gd name="connsiteY167" fmla="*/ 2222500 h 9351963"/>
                <a:gd name="connsiteX168" fmla="*/ 6197600 w 7759700"/>
                <a:gd name="connsiteY168" fmla="*/ 2184400 h 9351963"/>
                <a:gd name="connsiteX169" fmla="*/ 6159500 w 7759700"/>
                <a:gd name="connsiteY169" fmla="*/ 2336800 h 9351963"/>
                <a:gd name="connsiteX170" fmla="*/ 6096000 w 7759700"/>
                <a:gd name="connsiteY170" fmla="*/ 2374900 h 9351963"/>
                <a:gd name="connsiteX171" fmla="*/ 6070600 w 7759700"/>
                <a:gd name="connsiteY171" fmla="*/ 2298700 h 9351963"/>
                <a:gd name="connsiteX172" fmla="*/ 5600700 w 7759700"/>
                <a:gd name="connsiteY172" fmla="*/ 2247900 h 9351963"/>
                <a:gd name="connsiteX173" fmla="*/ 5715000 w 7759700"/>
                <a:gd name="connsiteY173" fmla="*/ 2413000 h 9351963"/>
                <a:gd name="connsiteX174" fmla="*/ 6337300 w 7759700"/>
                <a:gd name="connsiteY174" fmla="*/ 2413000 h 9351963"/>
                <a:gd name="connsiteX175" fmla="*/ 6985000 w 7759700"/>
                <a:gd name="connsiteY175" fmla="*/ 2667000 h 9351963"/>
                <a:gd name="connsiteX176" fmla="*/ 6413500 w 7759700"/>
                <a:gd name="connsiteY176" fmla="*/ 2514600 h 9351963"/>
                <a:gd name="connsiteX177" fmla="*/ 6248400 w 7759700"/>
                <a:gd name="connsiteY177" fmla="*/ 2527300 h 9351963"/>
                <a:gd name="connsiteX178" fmla="*/ 6375400 w 7759700"/>
                <a:gd name="connsiteY178" fmla="*/ 2616200 h 9351963"/>
                <a:gd name="connsiteX179" fmla="*/ 6350000 w 7759700"/>
                <a:gd name="connsiteY179" fmla="*/ 2717800 h 9351963"/>
                <a:gd name="connsiteX180" fmla="*/ 6032500 w 7759700"/>
                <a:gd name="connsiteY180" fmla="*/ 2552700 h 9351963"/>
                <a:gd name="connsiteX181" fmla="*/ 6070600 w 7759700"/>
                <a:gd name="connsiteY181" fmla="*/ 2794000 h 9351963"/>
                <a:gd name="connsiteX182" fmla="*/ 6273800 w 7759700"/>
                <a:gd name="connsiteY182" fmla="*/ 2844800 h 9351963"/>
                <a:gd name="connsiteX183" fmla="*/ 6540500 w 7759700"/>
                <a:gd name="connsiteY183" fmla="*/ 2844800 h 9351963"/>
                <a:gd name="connsiteX184" fmla="*/ 6629400 w 7759700"/>
                <a:gd name="connsiteY184" fmla="*/ 2857500 h 9351963"/>
                <a:gd name="connsiteX185" fmla="*/ 6591300 w 7759700"/>
                <a:gd name="connsiteY185" fmla="*/ 2933700 h 9351963"/>
                <a:gd name="connsiteX186" fmla="*/ 6426200 w 7759700"/>
                <a:gd name="connsiteY186" fmla="*/ 2984500 h 9351963"/>
                <a:gd name="connsiteX187" fmla="*/ 6489700 w 7759700"/>
                <a:gd name="connsiteY187" fmla="*/ 3111500 h 9351963"/>
                <a:gd name="connsiteX188" fmla="*/ 6451600 w 7759700"/>
                <a:gd name="connsiteY188" fmla="*/ 3238500 h 9351963"/>
                <a:gd name="connsiteX189" fmla="*/ 6540500 w 7759700"/>
                <a:gd name="connsiteY189" fmla="*/ 3302000 h 9351963"/>
                <a:gd name="connsiteX190" fmla="*/ 6464300 w 7759700"/>
                <a:gd name="connsiteY190" fmla="*/ 3327400 h 9351963"/>
                <a:gd name="connsiteX191" fmla="*/ 6362700 w 7759700"/>
                <a:gd name="connsiteY191" fmla="*/ 3289300 h 9351963"/>
                <a:gd name="connsiteX192" fmla="*/ 6324600 w 7759700"/>
                <a:gd name="connsiteY192" fmla="*/ 2984500 h 9351963"/>
                <a:gd name="connsiteX193" fmla="*/ 6070600 w 7759700"/>
                <a:gd name="connsiteY193" fmla="*/ 2908300 h 9351963"/>
                <a:gd name="connsiteX194" fmla="*/ 6146800 w 7759700"/>
                <a:gd name="connsiteY194" fmla="*/ 3251200 h 9351963"/>
                <a:gd name="connsiteX195" fmla="*/ 5969000 w 7759700"/>
                <a:gd name="connsiteY195" fmla="*/ 3263900 h 9351963"/>
                <a:gd name="connsiteX196" fmla="*/ 5892800 w 7759700"/>
                <a:gd name="connsiteY196" fmla="*/ 2781300 h 9351963"/>
                <a:gd name="connsiteX197" fmla="*/ 5689600 w 7759700"/>
                <a:gd name="connsiteY197" fmla="*/ 2679700 h 9351963"/>
                <a:gd name="connsiteX198" fmla="*/ 5791200 w 7759700"/>
                <a:gd name="connsiteY198" fmla="*/ 3441700 h 9351963"/>
                <a:gd name="connsiteX199" fmla="*/ 6070600 w 7759700"/>
                <a:gd name="connsiteY199" fmla="*/ 3429000 h 9351963"/>
                <a:gd name="connsiteX200" fmla="*/ 6388100 w 7759700"/>
                <a:gd name="connsiteY200" fmla="*/ 3479800 h 9351963"/>
                <a:gd name="connsiteX201" fmla="*/ 6324600 w 7759700"/>
                <a:gd name="connsiteY201" fmla="*/ 3606800 h 9351963"/>
                <a:gd name="connsiteX202" fmla="*/ 6159500 w 7759700"/>
                <a:gd name="connsiteY202" fmla="*/ 3581400 h 9351963"/>
                <a:gd name="connsiteX203" fmla="*/ 6007100 w 7759700"/>
                <a:gd name="connsiteY203" fmla="*/ 3886200 h 9351963"/>
                <a:gd name="connsiteX204" fmla="*/ 5829300 w 7759700"/>
                <a:gd name="connsiteY204" fmla="*/ 3822700 h 9351963"/>
                <a:gd name="connsiteX205" fmla="*/ 5905500 w 7759700"/>
                <a:gd name="connsiteY205" fmla="*/ 3657600 h 9351963"/>
                <a:gd name="connsiteX206" fmla="*/ 5791200 w 7759700"/>
                <a:gd name="connsiteY206" fmla="*/ 3568700 h 9351963"/>
                <a:gd name="connsiteX207" fmla="*/ 5600700 w 7759700"/>
                <a:gd name="connsiteY207" fmla="*/ 3898900 h 9351963"/>
                <a:gd name="connsiteX208" fmla="*/ 5727700 w 7759700"/>
                <a:gd name="connsiteY208" fmla="*/ 4000500 h 9351963"/>
                <a:gd name="connsiteX209" fmla="*/ 5994400 w 7759700"/>
                <a:gd name="connsiteY209" fmla="*/ 4165600 h 9351963"/>
                <a:gd name="connsiteX210" fmla="*/ 5943600 w 7759700"/>
                <a:gd name="connsiteY210" fmla="*/ 4241800 h 9351963"/>
                <a:gd name="connsiteX211" fmla="*/ 5829300 w 7759700"/>
                <a:gd name="connsiteY211" fmla="*/ 4203700 h 9351963"/>
                <a:gd name="connsiteX212" fmla="*/ 5676900 w 7759700"/>
                <a:gd name="connsiteY212" fmla="*/ 4305300 h 9351963"/>
                <a:gd name="connsiteX213" fmla="*/ 5613400 w 7759700"/>
                <a:gd name="connsiteY213" fmla="*/ 4267200 h 9351963"/>
                <a:gd name="connsiteX214" fmla="*/ 5664200 w 7759700"/>
                <a:gd name="connsiteY214" fmla="*/ 4114800 h 9351963"/>
                <a:gd name="connsiteX215" fmla="*/ 5537200 w 7759700"/>
                <a:gd name="connsiteY215" fmla="*/ 4000500 h 9351963"/>
                <a:gd name="connsiteX216" fmla="*/ 5461000 w 7759700"/>
                <a:gd name="connsiteY216" fmla="*/ 4178300 h 9351963"/>
                <a:gd name="connsiteX217" fmla="*/ 5613400 w 7759700"/>
                <a:gd name="connsiteY217" fmla="*/ 4356100 h 9351963"/>
                <a:gd name="connsiteX218" fmla="*/ 5448300 w 7759700"/>
                <a:gd name="connsiteY218" fmla="*/ 4483100 h 9351963"/>
                <a:gd name="connsiteX219" fmla="*/ 5346700 w 7759700"/>
                <a:gd name="connsiteY219" fmla="*/ 4406900 h 9351963"/>
                <a:gd name="connsiteX220" fmla="*/ 5410200 w 7759700"/>
                <a:gd name="connsiteY220" fmla="*/ 4305300 h 9351963"/>
                <a:gd name="connsiteX221" fmla="*/ 5295900 w 7759700"/>
                <a:gd name="connsiteY221" fmla="*/ 4013200 h 9351963"/>
                <a:gd name="connsiteX222" fmla="*/ 5080000 w 7759700"/>
                <a:gd name="connsiteY222" fmla="*/ 4305300 h 9351963"/>
                <a:gd name="connsiteX223" fmla="*/ 5410200 w 7759700"/>
                <a:gd name="connsiteY223" fmla="*/ 4559300 h 9351963"/>
                <a:gd name="connsiteX224" fmla="*/ 5334000 w 7759700"/>
                <a:gd name="connsiteY224" fmla="*/ 4610100 h 9351963"/>
                <a:gd name="connsiteX225" fmla="*/ 5194300 w 7759700"/>
                <a:gd name="connsiteY225" fmla="*/ 4495800 h 9351963"/>
                <a:gd name="connsiteX226" fmla="*/ 5143500 w 7759700"/>
                <a:gd name="connsiteY226" fmla="*/ 4660900 h 9351963"/>
                <a:gd name="connsiteX227" fmla="*/ 5156200 w 7759700"/>
                <a:gd name="connsiteY227" fmla="*/ 4800600 h 9351963"/>
                <a:gd name="connsiteX228" fmla="*/ 5232400 w 7759700"/>
                <a:gd name="connsiteY228" fmla="*/ 4914900 h 9351963"/>
                <a:gd name="connsiteX229" fmla="*/ 5219700 w 7759700"/>
                <a:gd name="connsiteY229" fmla="*/ 5105400 h 9351963"/>
                <a:gd name="connsiteX230" fmla="*/ 5092700 w 7759700"/>
                <a:gd name="connsiteY230" fmla="*/ 5016500 h 9351963"/>
                <a:gd name="connsiteX231" fmla="*/ 5029200 w 7759700"/>
                <a:gd name="connsiteY231" fmla="*/ 5054600 h 9351963"/>
                <a:gd name="connsiteX232" fmla="*/ 5130800 w 7759700"/>
                <a:gd name="connsiteY232" fmla="*/ 5194300 h 9351963"/>
                <a:gd name="connsiteX233" fmla="*/ 5041900 w 7759700"/>
                <a:gd name="connsiteY233" fmla="*/ 5232400 h 9351963"/>
                <a:gd name="connsiteX234" fmla="*/ 4914900 w 7759700"/>
                <a:gd name="connsiteY234" fmla="*/ 5041900 h 9351963"/>
                <a:gd name="connsiteX235" fmla="*/ 4826000 w 7759700"/>
                <a:gd name="connsiteY235" fmla="*/ 5295900 h 9351963"/>
                <a:gd name="connsiteX236" fmla="*/ 4953000 w 7759700"/>
                <a:gd name="connsiteY236" fmla="*/ 5410200 h 9351963"/>
                <a:gd name="connsiteX237" fmla="*/ 4813300 w 7759700"/>
                <a:gd name="connsiteY237" fmla="*/ 5651500 h 9351963"/>
                <a:gd name="connsiteX238" fmla="*/ 4673600 w 7759700"/>
                <a:gd name="connsiteY238" fmla="*/ 5626100 h 9351963"/>
                <a:gd name="connsiteX239" fmla="*/ 4775200 w 7759700"/>
                <a:gd name="connsiteY239" fmla="*/ 5461000 h 9351963"/>
                <a:gd name="connsiteX240" fmla="*/ 4686300 w 7759700"/>
                <a:gd name="connsiteY240" fmla="*/ 5308600 h 9351963"/>
                <a:gd name="connsiteX241" fmla="*/ 4470400 w 7759700"/>
                <a:gd name="connsiteY241" fmla="*/ 5613400 h 9351963"/>
                <a:gd name="connsiteX242" fmla="*/ 4610100 w 7759700"/>
                <a:gd name="connsiteY242" fmla="*/ 5727700 h 9351963"/>
                <a:gd name="connsiteX243" fmla="*/ 4521200 w 7759700"/>
                <a:gd name="connsiteY243" fmla="*/ 5930900 h 9351963"/>
                <a:gd name="connsiteX244" fmla="*/ 4419600 w 7759700"/>
                <a:gd name="connsiteY244" fmla="*/ 5854700 h 9351963"/>
                <a:gd name="connsiteX245" fmla="*/ 4343400 w 7759700"/>
                <a:gd name="connsiteY245" fmla="*/ 5943600 h 9351963"/>
                <a:gd name="connsiteX246" fmla="*/ 4381500 w 7759700"/>
                <a:gd name="connsiteY246" fmla="*/ 5981700 h 9351963"/>
                <a:gd name="connsiteX247" fmla="*/ 4419600 w 7759700"/>
                <a:gd name="connsiteY247" fmla="*/ 5969000 h 9351963"/>
                <a:gd name="connsiteX248" fmla="*/ 4445000 w 7759700"/>
                <a:gd name="connsiteY248" fmla="*/ 6019800 h 9351963"/>
                <a:gd name="connsiteX249" fmla="*/ 4381500 w 7759700"/>
                <a:gd name="connsiteY249" fmla="*/ 6096000 h 9351963"/>
                <a:gd name="connsiteX250" fmla="*/ 4330700 w 7759700"/>
                <a:gd name="connsiteY250" fmla="*/ 6083300 h 9351963"/>
                <a:gd name="connsiteX251" fmla="*/ 4368800 w 7759700"/>
                <a:gd name="connsiteY251" fmla="*/ 6032500 h 9351963"/>
                <a:gd name="connsiteX252" fmla="*/ 4318000 w 7759700"/>
                <a:gd name="connsiteY252" fmla="*/ 5994400 h 9351963"/>
                <a:gd name="connsiteX253" fmla="*/ 4216400 w 7759700"/>
                <a:gd name="connsiteY253" fmla="*/ 6096000 h 9351963"/>
                <a:gd name="connsiteX254" fmla="*/ 4318000 w 7759700"/>
                <a:gd name="connsiteY254" fmla="*/ 6159500 h 9351963"/>
                <a:gd name="connsiteX255" fmla="*/ 4140200 w 7759700"/>
                <a:gd name="connsiteY255" fmla="*/ 6235700 h 9351963"/>
                <a:gd name="connsiteX256" fmla="*/ 4038600 w 7759700"/>
                <a:gd name="connsiteY256" fmla="*/ 6235700 h 9351963"/>
                <a:gd name="connsiteX257" fmla="*/ 3949700 w 7759700"/>
                <a:gd name="connsiteY257" fmla="*/ 6299200 h 9351963"/>
                <a:gd name="connsiteX258" fmla="*/ 3289300 w 7759700"/>
                <a:gd name="connsiteY258" fmla="*/ 5715000 h 9351963"/>
                <a:gd name="connsiteX259" fmla="*/ 3213100 w 7759700"/>
                <a:gd name="connsiteY259" fmla="*/ 5715000 h 9351963"/>
                <a:gd name="connsiteX260" fmla="*/ 2895600 w 7759700"/>
                <a:gd name="connsiteY260" fmla="*/ 5969000 h 9351963"/>
                <a:gd name="connsiteX261" fmla="*/ 2870200 w 7759700"/>
                <a:gd name="connsiteY261" fmla="*/ 5930900 h 9351963"/>
                <a:gd name="connsiteX262" fmla="*/ 3213100 w 7759700"/>
                <a:gd name="connsiteY262" fmla="*/ 5664200 h 9351963"/>
                <a:gd name="connsiteX263" fmla="*/ 3048000 w 7759700"/>
                <a:gd name="connsiteY263" fmla="*/ 5511800 h 9351963"/>
                <a:gd name="connsiteX264" fmla="*/ 2400300 w 7759700"/>
                <a:gd name="connsiteY264" fmla="*/ 6019800 h 9351963"/>
                <a:gd name="connsiteX265" fmla="*/ 2489200 w 7759700"/>
                <a:gd name="connsiteY265" fmla="*/ 6096000 h 9351963"/>
                <a:gd name="connsiteX266" fmla="*/ 2692400 w 7759700"/>
                <a:gd name="connsiteY266" fmla="*/ 5943600 h 9351963"/>
                <a:gd name="connsiteX267" fmla="*/ 2743200 w 7759700"/>
                <a:gd name="connsiteY267" fmla="*/ 6007100 h 9351963"/>
                <a:gd name="connsiteX268" fmla="*/ 2832100 w 7759700"/>
                <a:gd name="connsiteY268" fmla="*/ 5969000 h 9351963"/>
                <a:gd name="connsiteX269" fmla="*/ 2857500 w 7759700"/>
                <a:gd name="connsiteY269" fmla="*/ 6007100 h 9351963"/>
                <a:gd name="connsiteX270" fmla="*/ 2679700 w 7759700"/>
                <a:gd name="connsiteY270" fmla="*/ 6146800 h 9351963"/>
                <a:gd name="connsiteX271" fmla="*/ 2819400 w 7759700"/>
                <a:gd name="connsiteY271" fmla="*/ 6311900 h 9351963"/>
                <a:gd name="connsiteX272" fmla="*/ 3397250 w 7759700"/>
                <a:gd name="connsiteY272" fmla="*/ 5848350 h 9351963"/>
                <a:gd name="connsiteX273" fmla="*/ 3956050 w 7759700"/>
                <a:gd name="connsiteY273" fmla="*/ 6330950 h 9351963"/>
                <a:gd name="connsiteX274" fmla="*/ 3905250 w 7759700"/>
                <a:gd name="connsiteY274" fmla="*/ 6445250 h 9351963"/>
                <a:gd name="connsiteX275" fmla="*/ 3387725 w 7759700"/>
                <a:gd name="connsiteY275" fmla="*/ 6985000 h 9351963"/>
                <a:gd name="connsiteX276" fmla="*/ 3298825 w 7759700"/>
                <a:gd name="connsiteY276" fmla="*/ 6978649 h 9351963"/>
                <a:gd name="connsiteX277" fmla="*/ 3130550 w 7759700"/>
                <a:gd name="connsiteY277" fmla="*/ 7127874 h 9351963"/>
                <a:gd name="connsiteX278" fmla="*/ 2921000 w 7759700"/>
                <a:gd name="connsiteY278" fmla="*/ 7372349 h 9351963"/>
                <a:gd name="connsiteX279" fmla="*/ 2682875 w 7759700"/>
                <a:gd name="connsiteY279" fmla="*/ 7670799 h 9351963"/>
                <a:gd name="connsiteX280" fmla="*/ 2428875 w 7759700"/>
                <a:gd name="connsiteY280" fmla="*/ 7740648 h 9351963"/>
                <a:gd name="connsiteX281" fmla="*/ 2225675 w 7759700"/>
                <a:gd name="connsiteY281" fmla="*/ 7845423 h 9351963"/>
                <a:gd name="connsiteX282" fmla="*/ 1930400 w 7759700"/>
                <a:gd name="connsiteY282" fmla="*/ 7848597 h 9351963"/>
                <a:gd name="connsiteX283" fmla="*/ 1590675 w 7759700"/>
                <a:gd name="connsiteY283" fmla="*/ 7950196 h 9351963"/>
                <a:gd name="connsiteX284" fmla="*/ 1393825 w 7759700"/>
                <a:gd name="connsiteY284" fmla="*/ 8210546 h 9351963"/>
                <a:gd name="connsiteX285" fmla="*/ 1196975 w 7759700"/>
                <a:gd name="connsiteY285" fmla="*/ 8166095 h 9351963"/>
                <a:gd name="connsiteX286" fmla="*/ 1216025 w 7759700"/>
                <a:gd name="connsiteY286" fmla="*/ 8124820 h 9351963"/>
                <a:gd name="connsiteX287" fmla="*/ 1193800 w 7759700"/>
                <a:gd name="connsiteY287" fmla="*/ 8058145 h 9351963"/>
                <a:gd name="connsiteX288" fmla="*/ 987425 w 7759700"/>
                <a:gd name="connsiteY288" fmla="*/ 8134345 h 9351963"/>
                <a:gd name="connsiteX289" fmla="*/ 733425 w 7759700"/>
                <a:gd name="connsiteY289" fmla="*/ 8188320 h 9351963"/>
                <a:gd name="connsiteX290" fmla="*/ 463550 w 7759700"/>
                <a:gd name="connsiteY290" fmla="*/ 8426445 h 9351963"/>
                <a:gd name="connsiteX291" fmla="*/ 361950 w 7759700"/>
                <a:gd name="connsiteY291" fmla="*/ 8423270 h 9351963"/>
                <a:gd name="connsiteX292" fmla="*/ 263525 w 7759700"/>
                <a:gd name="connsiteY292" fmla="*/ 8489945 h 9351963"/>
                <a:gd name="connsiteX293" fmla="*/ 184150 w 7759700"/>
                <a:gd name="connsiteY293" fmla="*/ 8775695 h 9351963"/>
                <a:gd name="connsiteX294" fmla="*/ 247650 w 7759700"/>
                <a:gd name="connsiteY294" fmla="*/ 9058269 h 9351963"/>
                <a:gd name="connsiteX295" fmla="*/ 136525 w 7759700"/>
                <a:gd name="connsiteY295" fmla="*/ 9102719 h 9351963"/>
                <a:gd name="connsiteX296" fmla="*/ 92075 w 7759700"/>
                <a:gd name="connsiteY296" fmla="*/ 9324969 h 9351963"/>
                <a:gd name="connsiteX297" fmla="*/ 495300 w 7759700"/>
                <a:gd name="connsiteY297" fmla="*/ 9350369 h 9351963"/>
                <a:gd name="connsiteX298" fmla="*/ 504825 w 7759700"/>
                <a:gd name="connsiteY298" fmla="*/ 9347194 h 9351963"/>
                <a:gd name="connsiteX0" fmla="*/ 0 w 7759700"/>
                <a:gd name="connsiteY0" fmla="*/ 2133600 h 9702794"/>
                <a:gd name="connsiteX1" fmla="*/ 279400 w 7759700"/>
                <a:gd name="connsiteY1" fmla="*/ 2070100 h 9702794"/>
                <a:gd name="connsiteX2" fmla="*/ 317500 w 7759700"/>
                <a:gd name="connsiteY2" fmla="*/ 2032000 h 9702794"/>
                <a:gd name="connsiteX3" fmla="*/ 711200 w 7759700"/>
                <a:gd name="connsiteY3" fmla="*/ 1943100 h 9702794"/>
                <a:gd name="connsiteX4" fmla="*/ 850900 w 7759700"/>
                <a:gd name="connsiteY4" fmla="*/ 1828800 h 9702794"/>
                <a:gd name="connsiteX5" fmla="*/ 1257300 w 7759700"/>
                <a:gd name="connsiteY5" fmla="*/ 1854200 h 9702794"/>
                <a:gd name="connsiteX6" fmla="*/ 1511300 w 7759700"/>
                <a:gd name="connsiteY6" fmla="*/ 1714500 h 9702794"/>
                <a:gd name="connsiteX7" fmla="*/ 1511300 w 7759700"/>
                <a:gd name="connsiteY7" fmla="*/ 1714500 h 9702794"/>
                <a:gd name="connsiteX8" fmla="*/ 1676400 w 7759700"/>
                <a:gd name="connsiteY8" fmla="*/ 1701800 h 9702794"/>
                <a:gd name="connsiteX9" fmla="*/ 2006600 w 7759700"/>
                <a:gd name="connsiteY9" fmla="*/ 1651000 h 9702794"/>
                <a:gd name="connsiteX10" fmla="*/ 2095500 w 7759700"/>
                <a:gd name="connsiteY10" fmla="*/ 1612900 h 9702794"/>
                <a:gd name="connsiteX11" fmla="*/ 2095500 w 7759700"/>
                <a:gd name="connsiteY11" fmla="*/ 1562100 h 9702794"/>
                <a:gd name="connsiteX12" fmla="*/ 2057400 w 7759700"/>
                <a:gd name="connsiteY12" fmla="*/ 1562100 h 9702794"/>
                <a:gd name="connsiteX13" fmla="*/ 1993900 w 7759700"/>
                <a:gd name="connsiteY13" fmla="*/ 1435100 h 9702794"/>
                <a:gd name="connsiteX14" fmla="*/ 2133600 w 7759700"/>
                <a:gd name="connsiteY14" fmla="*/ 1333500 h 9702794"/>
                <a:gd name="connsiteX15" fmla="*/ 2070100 w 7759700"/>
                <a:gd name="connsiteY15" fmla="*/ 1320800 h 9702794"/>
                <a:gd name="connsiteX16" fmla="*/ 1981200 w 7759700"/>
                <a:gd name="connsiteY16" fmla="*/ 1320800 h 9702794"/>
                <a:gd name="connsiteX17" fmla="*/ 1968500 w 7759700"/>
                <a:gd name="connsiteY17" fmla="*/ 1244600 h 9702794"/>
                <a:gd name="connsiteX18" fmla="*/ 2120900 w 7759700"/>
                <a:gd name="connsiteY18" fmla="*/ 1244600 h 9702794"/>
                <a:gd name="connsiteX19" fmla="*/ 2171700 w 7759700"/>
                <a:gd name="connsiteY19" fmla="*/ 1219200 h 9702794"/>
                <a:gd name="connsiteX20" fmla="*/ 2108200 w 7759700"/>
                <a:gd name="connsiteY20" fmla="*/ 1130300 h 9702794"/>
                <a:gd name="connsiteX21" fmla="*/ 2120900 w 7759700"/>
                <a:gd name="connsiteY21" fmla="*/ 1066800 h 9702794"/>
                <a:gd name="connsiteX22" fmla="*/ 2222500 w 7759700"/>
                <a:gd name="connsiteY22" fmla="*/ 1016000 h 9702794"/>
                <a:gd name="connsiteX23" fmla="*/ 2362200 w 7759700"/>
                <a:gd name="connsiteY23" fmla="*/ 1066800 h 9702794"/>
                <a:gd name="connsiteX24" fmla="*/ 2400300 w 7759700"/>
                <a:gd name="connsiteY24" fmla="*/ 1117600 h 9702794"/>
                <a:gd name="connsiteX25" fmla="*/ 2362200 w 7759700"/>
                <a:gd name="connsiteY25" fmla="*/ 1193800 h 9702794"/>
                <a:gd name="connsiteX26" fmla="*/ 2362200 w 7759700"/>
                <a:gd name="connsiteY26" fmla="*/ 1447800 h 9702794"/>
                <a:gd name="connsiteX27" fmla="*/ 2628900 w 7759700"/>
                <a:gd name="connsiteY27" fmla="*/ 1676400 h 9702794"/>
                <a:gd name="connsiteX28" fmla="*/ 3073400 w 7759700"/>
                <a:gd name="connsiteY28" fmla="*/ 1638300 h 9702794"/>
                <a:gd name="connsiteX29" fmla="*/ 2971800 w 7759700"/>
                <a:gd name="connsiteY29" fmla="*/ 1435100 h 9702794"/>
                <a:gd name="connsiteX30" fmla="*/ 2806700 w 7759700"/>
                <a:gd name="connsiteY30" fmla="*/ 1485900 h 9702794"/>
                <a:gd name="connsiteX31" fmla="*/ 2768600 w 7759700"/>
                <a:gd name="connsiteY31" fmla="*/ 1435100 h 9702794"/>
                <a:gd name="connsiteX32" fmla="*/ 2933700 w 7759700"/>
                <a:gd name="connsiteY32" fmla="*/ 1384300 h 9702794"/>
                <a:gd name="connsiteX33" fmla="*/ 2870200 w 7759700"/>
                <a:gd name="connsiteY33" fmla="*/ 1270000 h 9702794"/>
                <a:gd name="connsiteX34" fmla="*/ 2730500 w 7759700"/>
                <a:gd name="connsiteY34" fmla="*/ 1320800 h 9702794"/>
                <a:gd name="connsiteX35" fmla="*/ 2705100 w 7759700"/>
                <a:gd name="connsiteY35" fmla="*/ 1270000 h 9702794"/>
                <a:gd name="connsiteX36" fmla="*/ 2832100 w 7759700"/>
                <a:gd name="connsiteY36" fmla="*/ 1219200 h 9702794"/>
                <a:gd name="connsiteX37" fmla="*/ 2781300 w 7759700"/>
                <a:gd name="connsiteY37" fmla="*/ 1155700 h 9702794"/>
                <a:gd name="connsiteX38" fmla="*/ 2641600 w 7759700"/>
                <a:gd name="connsiteY38" fmla="*/ 1181100 h 9702794"/>
                <a:gd name="connsiteX39" fmla="*/ 2641600 w 7759700"/>
                <a:gd name="connsiteY39" fmla="*/ 1155700 h 9702794"/>
                <a:gd name="connsiteX40" fmla="*/ 2768600 w 7759700"/>
                <a:gd name="connsiteY40" fmla="*/ 1092200 h 9702794"/>
                <a:gd name="connsiteX41" fmla="*/ 2692400 w 7759700"/>
                <a:gd name="connsiteY41" fmla="*/ 1003300 h 9702794"/>
                <a:gd name="connsiteX42" fmla="*/ 2514600 w 7759700"/>
                <a:gd name="connsiteY42" fmla="*/ 1041400 h 9702794"/>
                <a:gd name="connsiteX43" fmla="*/ 2514600 w 7759700"/>
                <a:gd name="connsiteY43" fmla="*/ 1104900 h 9702794"/>
                <a:gd name="connsiteX44" fmla="*/ 2463800 w 7759700"/>
                <a:gd name="connsiteY44" fmla="*/ 1104900 h 9702794"/>
                <a:gd name="connsiteX45" fmla="*/ 2336800 w 7759700"/>
                <a:gd name="connsiteY45" fmla="*/ 1028700 h 9702794"/>
                <a:gd name="connsiteX46" fmla="*/ 2400300 w 7759700"/>
                <a:gd name="connsiteY46" fmla="*/ 952500 h 9702794"/>
                <a:gd name="connsiteX47" fmla="*/ 2463800 w 7759700"/>
                <a:gd name="connsiteY47" fmla="*/ 965200 h 9702794"/>
                <a:gd name="connsiteX48" fmla="*/ 2616200 w 7759700"/>
                <a:gd name="connsiteY48" fmla="*/ 876300 h 9702794"/>
                <a:gd name="connsiteX49" fmla="*/ 2590800 w 7759700"/>
                <a:gd name="connsiteY49" fmla="*/ 812800 h 9702794"/>
                <a:gd name="connsiteX50" fmla="*/ 2654300 w 7759700"/>
                <a:gd name="connsiteY50" fmla="*/ 787400 h 9702794"/>
                <a:gd name="connsiteX51" fmla="*/ 2692400 w 7759700"/>
                <a:gd name="connsiteY51" fmla="*/ 812800 h 9702794"/>
                <a:gd name="connsiteX52" fmla="*/ 2933700 w 7759700"/>
                <a:gd name="connsiteY52" fmla="*/ 812800 h 9702794"/>
                <a:gd name="connsiteX53" fmla="*/ 2908300 w 7759700"/>
                <a:gd name="connsiteY53" fmla="*/ 749300 h 9702794"/>
                <a:gd name="connsiteX54" fmla="*/ 2959100 w 7759700"/>
                <a:gd name="connsiteY54" fmla="*/ 660400 h 9702794"/>
                <a:gd name="connsiteX55" fmla="*/ 3048000 w 7759700"/>
                <a:gd name="connsiteY55" fmla="*/ 660400 h 9702794"/>
                <a:gd name="connsiteX56" fmla="*/ 3302000 w 7759700"/>
                <a:gd name="connsiteY56" fmla="*/ 635000 h 9702794"/>
                <a:gd name="connsiteX57" fmla="*/ 3454400 w 7759700"/>
                <a:gd name="connsiteY57" fmla="*/ 622300 h 9702794"/>
                <a:gd name="connsiteX58" fmla="*/ 3454400 w 7759700"/>
                <a:gd name="connsiteY58" fmla="*/ 622300 h 9702794"/>
                <a:gd name="connsiteX59" fmla="*/ 3454400 w 7759700"/>
                <a:gd name="connsiteY59" fmla="*/ 546100 h 9702794"/>
                <a:gd name="connsiteX60" fmla="*/ 3530600 w 7759700"/>
                <a:gd name="connsiteY60" fmla="*/ 546100 h 9702794"/>
                <a:gd name="connsiteX61" fmla="*/ 3517900 w 7759700"/>
                <a:gd name="connsiteY61" fmla="*/ 711200 h 9702794"/>
                <a:gd name="connsiteX62" fmla="*/ 3365500 w 7759700"/>
                <a:gd name="connsiteY62" fmla="*/ 723900 h 9702794"/>
                <a:gd name="connsiteX63" fmla="*/ 3187700 w 7759700"/>
                <a:gd name="connsiteY63" fmla="*/ 800100 h 9702794"/>
                <a:gd name="connsiteX64" fmla="*/ 3213100 w 7759700"/>
                <a:gd name="connsiteY64" fmla="*/ 1092200 h 9702794"/>
                <a:gd name="connsiteX65" fmla="*/ 3822700 w 7759700"/>
                <a:gd name="connsiteY65" fmla="*/ 1041400 h 9702794"/>
                <a:gd name="connsiteX66" fmla="*/ 3797300 w 7759700"/>
                <a:gd name="connsiteY66" fmla="*/ 901700 h 9702794"/>
                <a:gd name="connsiteX67" fmla="*/ 3657600 w 7759700"/>
                <a:gd name="connsiteY67" fmla="*/ 876300 h 9702794"/>
                <a:gd name="connsiteX68" fmla="*/ 3644900 w 7759700"/>
                <a:gd name="connsiteY68" fmla="*/ 838200 h 9702794"/>
                <a:gd name="connsiteX69" fmla="*/ 3797300 w 7759700"/>
                <a:gd name="connsiteY69" fmla="*/ 863600 h 9702794"/>
                <a:gd name="connsiteX70" fmla="*/ 3797300 w 7759700"/>
                <a:gd name="connsiteY70" fmla="*/ 749300 h 9702794"/>
                <a:gd name="connsiteX71" fmla="*/ 3568700 w 7759700"/>
                <a:gd name="connsiteY71" fmla="*/ 698500 h 9702794"/>
                <a:gd name="connsiteX72" fmla="*/ 3581400 w 7759700"/>
                <a:gd name="connsiteY72" fmla="*/ 609600 h 9702794"/>
                <a:gd name="connsiteX73" fmla="*/ 3759200 w 7759700"/>
                <a:gd name="connsiteY73" fmla="*/ 571500 h 9702794"/>
                <a:gd name="connsiteX74" fmla="*/ 3759200 w 7759700"/>
                <a:gd name="connsiteY74" fmla="*/ 444500 h 9702794"/>
                <a:gd name="connsiteX75" fmla="*/ 3733800 w 7759700"/>
                <a:gd name="connsiteY75" fmla="*/ 419100 h 9702794"/>
                <a:gd name="connsiteX76" fmla="*/ 3848100 w 7759700"/>
                <a:gd name="connsiteY76" fmla="*/ 355600 h 9702794"/>
                <a:gd name="connsiteX77" fmla="*/ 3860800 w 7759700"/>
                <a:gd name="connsiteY77" fmla="*/ 571500 h 9702794"/>
                <a:gd name="connsiteX78" fmla="*/ 4343400 w 7759700"/>
                <a:gd name="connsiteY78" fmla="*/ 571500 h 9702794"/>
                <a:gd name="connsiteX79" fmla="*/ 4330700 w 7759700"/>
                <a:gd name="connsiteY79" fmla="*/ 330200 h 9702794"/>
                <a:gd name="connsiteX80" fmla="*/ 4394200 w 7759700"/>
                <a:gd name="connsiteY80" fmla="*/ 330200 h 9702794"/>
                <a:gd name="connsiteX81" fmla="*/ 4419600 w 7759700"/>
                <a:gd name="connsiteY81" fmla="*/ 457200 h 9702794"/>
                <a:gd name="connsiteX82" fmla="*/ 4584700 w 7759700"/>
                <a:gd name="connsiteY82" fmla="*/ 444500 h 9702794"/>
                <a:gd name="connsiteX83" fmla="*/ 4686300 w 7759700"/>
                <a:gd name="connsiteY83" fmla="*/ 342900 h 9702794"/>
                <a:gd name="connsiteX84" fmla="*/ 4711700 w 7759700"/>
                <a:gd name="connsiteY84" fmla="*/ 647700 h 9702794"/>
                <a:gd name="connsiteX85" fmla="*/ 4864100 w 7759700"/>
                <a:gd name="connsiteY85" fmla="*/ 469900 h 9702794"/>
                <a:gd name="connsiteX86" fmla="*/ 5067300 w 7759700"/>
                <a:gd name="connsiteY86" fmla="*/ 596900 h 9702794"/>
                <a:gd name="connsiteX87" fmla="*/ 4876800 w 7759700"/>
                <a:gd name="connsiteY87" fmla="*/ 723900 h 9702794"/>
                <a:gd name="connsiteX88" fmla="*/ 5016500 w 7759700"/>
                <a:gd name="connsiteY88" fmla="*/ 889000 h 9702794"/>
                <a:gd name="connsiteX89" fmla="*/ 5156200 w 7759700"/>
                <a:gd name="connsiteY89" fmla="*/ 736600 h 9702794"/>
                <a:gd name="connsiteX90" fmla="*/ 5168900 w 7759700"/>
                <a:gd name="connsiteY90" fmla="*/ 762000 h 9702794"/>
                <a:gd name="connsiteX91" fmla="*/ 5105400 w 7759700"/>
                <a:gd name="connsiteY91" fmla="*/ 1016000 h 9702794"/>
                <a:gd name="connsiteX92" fmla="*/ 5181600 w 7759700"/>
                <a:gd name="connsiteY92" fmla="*/ 1054100 h 9702794"/>
                <a:gd name="connsiteX93" fmla="*/ 5181600 w 7759700"/>
                <a:gd name="connsiteY93" fmla="*/ 1054100 h 9702794"/>
                <a:gd name="connsiteX94" fmla="*/ 5257800 w 7759700"/>
                <a:gd name="connsiteY94" fmla="*/ 800100 h 9702794"/>
                <a:gd name="connsiteX95" fmla="*/ 5448300 w 7759700"/>
                <a:gd name="connsiteY95" fmla="*/ 825500 h 9702794"/>
                <a:gd name="connsiteX96" fmla="*/ 5549900 w 7759700"/>
                <a:gd name="connsiteY96" fmla="*/ 673100 h 9702794"/>
                <a:gd name="connsiteX97" fmla="*/ 5549900 w 7759700"/>
                <a:gd name="connsiteY97" fmla="*/ 673100 h 9702794"/>
                <a:gd name="connsiteX98" fmla="*/ 5689600 w 7759700"/>
                <a:gd name="connsiteY98" fmla="*/ 647700 h 9702794"/>
                <a:gd name="connsiteX99" fmla="*/ 5461000 w 7759700"/>
                <a:gd name="connsiteY99" fmla="*/ 965200 h 9702794"/>
                <a:gd name="connsiteX100" fmla="*/ 5194300 w 7759700"/>
                <a:gd name="connsiteY100" fmla="*/ 1054100 h 9702794"/>
                <a:gd name="connsiteX101" fmla="*/ 5219700 w 7759700"/>
                <a:gd name="connsiteY101" fmla="*/ 1130300 h 9702794"/>
                <a:gd name="connsiteX102" fmla="*/ 5549900 w 7759700"/>
                <a:gd name="connsiteY102" fmla="*/ 1041400 h 9702794"/>
                <a:gd name="connsiteX103" fmla="*/ 5740400 w 7759700"/>
                <a:gd name="connsiteY103" fmla="*/ 698500 h 9702794"/>
                <a:gd name="connsiteX104" fmla="*/ 5842000 w 7759700"/>
                <a:gd name="connsiteY104" fmla="*/ 850900 h 9702794"/>
                <a:gd name="connsiteX105" fmla="*/ 5981700 w 7759700"/>
                <a:gd name="connsiteY105" fmla="*/ 927100 h 9702794"/>
                <a:gd name="connsiteX106" fmla="*/ 6337300 w 7759700"/>
                <a:gd name="connsiteY106" fmla="*/ 787400 h 9702794"/>
                <a:gd name="connsiteX107" fmla="*/ 7099300 w 7759700"/>
                <a:gd name="connsiteY107" fmla="*/ 304800 h 9702794"/>
                <a:gd name="connsiteX108" fmla="*/ 7404100 w 7759700"/>
                <a:gd name="connsiteY108" fmla="*/ 266700 h 9702794"/>
                <a:gd name="connsiteX109" fmla="*/ 7645400 w 7759700"/>
                <a:gd name="connsiteY109" fmla="*/ 0 h 9702794"/>
                <a:gd name="connsiteX110" fmla="*/ 7759700 w 7759700"/>
                <a:gd name="connsiteY110" fmla="*/ 0 h 9702794"/>
                <a:gd name="connsiteX111" fmla="*/ 7620000 w 7759700"/>
                <a:gd name="connsiteY111" fmla="*/ 38100 h 9702794"/>
                <a:gd name="connsiteX112" fmla="*/ 7442200 w 7759700"/>
                <a:gd name="connsiteY112" fmla="*/ 266700 h 9702794"/>
                <a:gd name="connsiteX113" fmla="*/ 7061200 w 7759700"/>
                <a:gd name="connsiteY113" fmla="*/ 368300 h 9702794"/>
                <a:gd name="connsiteX114" fmla="*/ 6807200 w 7759700"/>
                <a:gd name="connsiteY114" fmla="*/ 584200 h 9702794"/>
                <a:gd name="connsiteX115" fmla="*/ 6540500 w 7759700"/>
                <a:gd name="connsiteY115" fmla="*/ 762000 h 9702794"/>
                <a:gd name="connsiteX116" fmla="*/ 6210300 w 7759700"/>
                <a:gd name="connsiteY116" fmla="*/ 965200 h 9702794"/>
                <a:gd name="connsiteX117" fmla="*/ 5778500 w 7759700"/>
                <a:gd name="connsiteY117" fmla="*/ 1155700 h 9702794"/>
                <a:gd name="connsiteX118" fmla="*/ 5829300 w 7759700"/>
                <a:gd name="connsiteY118" fmla="*/ 1244600 h 9702794"/>
                <a:gd name="connsiteX119" fmla="*/ 6096000 w 7759700"/>
                <a:gd name="connsiteY119" fmla="*/ 1117600 h 9702794"/>
                <a:gd name="connsiteX120" fmla="*/ 6083300 w 7759700"/>
                <a:gd name="connsiteY120" fmla="*/ 1168400 h 9702794"/>
                <a:gd name="connsiteX121" fmla="*/ 5905500 w 7759700"/>
                <a:gd name="connsiteY121" fmla="*/ 1282700 h 9702794"/>
                <a:gd name="connsiteX122" fmla="*/ 5905500 w 7759700"/>
                <a:gd name="connsiteY122" fmla="*/ 1371600 h 9702794"/>
                <a:gd name="connsiteX123" fmla="*/ 5892800 w 7759700"/>
                <a:gd name="connsiteY123" fmla="*/ 1473200 h 9702794"/>
                <a:gd name="connsiteX124" fmla="*/ 5753100 w 7759700"/>
                <a:gd name="connsiteY124" fmla="*/ 1498600 h 9702794"/>
                <a:gd name="connsiteX125" fmla="*/ 5816600 w 7759700"/>
                <a:gd name="connsiteY125" fmla="*/ 1320800 h 9702794"/>
                <a:gd name="connsiteX126" fmla="*/ 5702300 w 7759700"/>
                <a:gd name="connsiteY126" fmla="*/ 1219200 h 9702794"/>
                <a:gd name="connsiteX127" fmla="*/ 5448300 w 7759700"/>
                <a:gd name="connsiteY127" fmla="*/ 1295400 h 9702794"/>
                <a:gd name="connsiteX128" fmla="*/ 5422900 w 7759700"/>
                <a:gd name="connsiteY128" fmla="*/ 1397000 h 9702794"/>
                <a:gd name="connsiteX129" fmla="*/ 5651500 w 7759700"/>
                <a:gd name="connsiteY129" fmla="*/ 1460500 h 9702794"/>
                <a:gd name="connsiteX130" fmla="*/ 5562600 w 7759700"/>
                <a:gd name="connsiteY130" fmla="*/ 1524000 h 9702794"/>
                <a:gd name="connsiteX131" fmla="*/ 5283200 w 7759700"/>
                <a:gd name="connsiteY131" fmla="*/ 1460500 h 9702794"/>
                <a:gd name="connsiteX132" fmla="*/ 5168900 w 7759700"/>
                <a:gd name="connsiteY132" fmla="*/ 1574800 h 9702794"/>
                <a:gd name="connsiteX133" fmla="*/ 5270500 w 7759700"/>
                <a:gd name="connsiteY133" fmla="*/ 1778000 h 9702794"/>
                <a:gd name="connsiteX134" fmla="*/ 5511800 w 7759700"/>
                <a:gd name="connsiteY134" fmla="*/ 1790700 h 9702794"/>
                <a:gd name="connsiteX135" fmla="*/ 5689600 w 7759700"/>
                <a:gd name="connsiteY135" fmla="*/ 1574800 h 9702794"/>
                <a:gd name="connsiteX136" fmla="*/ 5600700 w 7759700"/>
                <a:gd name="connsiteY136" fmla="*/ 1549400 h 9702794"/>
                <a:gd name="connsiteX137" fmla="*/ 5664200 w 7759700"/>
                <a:gd name="connsiteY137" fmla="*/ 1473200 h 9702794"/>
                <a:gd name="connsiteX138" fmla="*/ 5753100 w 7759700"/>
                <a:gd name="connsiteY138" fmla="*/ 1549400 h 9702794"/>
                <a:gd name="connsiteX139" fmla="*/ 5892800 w 7759700"/>
                <a:gd name="connsiteY139" fmla="*/ 1524000 h 9702794"/>
                <a:gd name="connsiteX140" fmla="*/ 6096000 w 7759700"/>
                <a:gd name="connsiteY140" fmla="*/ 1498600 h 9702794"/>
                <a:gd name="connsiteX141" fmla="*/ 6324600 w 7759700"/>
                <a:gd name="connsiteY141" fmla="*/ 1257300 h 9702794"/>
                <a:gd name="connsiteX142" fmla="*/ 6515100 w 7759700"/>
                <a:gd name="connsiteY142" fmla="*/ 1130300 h 9702794"/>
                <a:gd name="connsiteX143" fmla="*/ 6692900 w 7759700"/>
                <a:gd name="connsiteY143" fmla="*/ 1104900 h 9702794"/>
                <a:gd name="connsiteX144" fmla="*/ 6502400 w 7759700"/>
                <a:gd name="connsiteY144" fmla="*/ 1181100 h 9702794"/>
                <a:gd name="connsiteX145" fmla="*/ 6438900 w 7759700"/>
                <a:gd name="connsiteY145" fmla="*/ 1308100 h 9702794"/>
                <a:gd name="connsiteX146" fmla="*/ 6286500 w 7759700"/>
                <a:gd name="connsiteY146" fmla="*/ 1409700 h 9702794"/>
                <a:gd name="connsiteX147" fmla="*/ 6108700 w 7759700"/>
                <a:gd name="connsiteY147" fmla="*/ 1587500 h 9702794"/>
                <a:gd name="connsiteX148" fmla="*/ 6096000 w 7759700"/>
                <a:gd name="connsiteY148" fmla="*/ 1676400 h 9702794"/>
                <a:gd name="connsiteX149" fmla="*/ 6235700 w 7759700"/>
                <a:gd name="connsiteY149" fmla="*/ 1651000 h 9702794"/>
                <a:gd name="connsiteX150" fmla="*/ 6362700 w 7759700"/>
                <a:gd name="connsiteY150" fmla="*/ 1714500 h 9702794"/>
                <a:gd name="connsiteX151" fmla="*/ 6464300 w 7759700"/>
                <a:gd name="connsiteY151" fmla="*/ 1905000 h 9702794"/>
                <a:gd name="connsiteX152" fmla="*/ 6477000 w 7759700"/>
                <a:gd name="connsiteY152" fmla="*/ 2133600 h 9702794"/>
                <a:gd name="connsiteX153" fmla="*/ 6388100 w 7759700"/>
                <a:gd name="connsiteY153" fmla="*/ 2260600 h 9702794"/>
                <a:gd name="connsiteX154" fmla="*/ 6362700 w 7759700"/>
                <a:gd name="connsiteY154" fmla="*/ 2019300 h 9702794"/>
                <a:gd name="connsiteX155" fmla="*/ 6299200 w 7759700"/>
                <a:gd name="connsiteY155" fmla="*/ 1828800 h 9702794"/>
                <a:gd name="connsiteX156" fmla="*/ 6146800 w 7759700"/>
                <a:gd name="connsiteY156" fmla="*/ 1790700 h 9702794"/>
                <a:gd name="connsiteX157" fmla="*/ 5981700 w 7759700"/>
                <a:gd name="connsiteY157" fmla="*/ 1803400 h 9702794"/>
                <a:gd name="connsiteX158" fmla="*/ 5905500 w 7759700"/>
                <a:gd name="connsiteY158" fmla="*/ 1765300 h 9702794"/>
                <a:gd name="connsiteX159" fmla="*/ 5575300 w 7759700"/>
                <a:gd name="connsiteY159" fmla="*/ 1905000 h 9702794"/>
                <a:gd name="connsiteX160" fmla="*/ 5626100 w 7759700"/>
                <a:gd name="connsiteY160" fmla="*/ 2044700 h 9702794"/>
                <a:gd name="connsiteX161" fmla="*/ 5664200 w 7759700"/>
                <a:gd name="connsiteY161" fmla="*/ 2032000 h 9702794"/>
                <a:gd name="connsiteX162" fmla="*/ 5842000 w 7759700"/>
                <a:gd name="connsiteY162" fmla="*/ 1943100 h 9702794"/>
                <a:gd name="connsiteX163" fmla="*/ 5867400 w 7759700"/>
                <a:gd name="connsiteY163" fmla="*/ 1968500 h 9702794"/>
                <a:gd name="connsiteX164" fmla="*/ 5753100 w 7759700"/>
                <a:gd name="connsiteY164" fmla="*/ 2070100 h 9702794"/>
                <a:gd name="connsiteX165" fmla="*/ 5803900 w 7759700"/>
                <a:gd name="connsiteY165" fmla="*/ 2146300 h 9702794"/>
                <a:gd name="connsiteX166" fmla="*/ 5969000 w 7759700"/>
                <a:gd name="connsiteY166" fmla="*/ 2133600 h 9702794"/>
                <a:gd name="connsiteX167" fmla="*/ 6007100 w 7759700"/>
                <a:gd name="connsiteY167" fmla="*/ 2222500 h 9702794"/>
                <a:gd name="connsiteX168" fmla="*/ 6197600 w 7759700"/>
                <a:gd name="connsiteY168" fmla="*/ 2184400 h 9702794"/>
                <a:gd name="connsiteX169" fmla="*/ 6159500 w 7759700"/>
                <a:gd name="connsiteY169" fmla="*/ 2336800 h 9702794"/>
                <a:gd name="connsiteX170" fmla="*/ 6096000 w 7759700"/>
                <a:gd name="connsiteY170" fmla="*/ 2374900 h 9702794"/>
                <a:gd name="connsiteX171" fmla="*/ 6070600 w 7759700"/>
                <a:gd name="connsiteY171" fmla="*/ 2298700 h 9702794"/>
                <a:gd name="connsiteX172" fmla="*/ 5600700 w 7759700"/>
                <a:gd name="connsiteY172" fmla="*/ 2247900 h 9702794"/>
                <a:gd name="connsiteX173" fmla="*/ 5715000 w 7759700"/>
                <a:gd name="connsiteY173" fmla="*/ 2413000 h 9702794"/>
                <a:gd name="connsiteX174" fmla="*/ 6337300 w 7759700"/>
                <a:gd name="connsiteY174" fmla="*/ 2413000 h 9702794"/>
                <a:gd name="connsiteX175" fmla="*/ 6985000 w 7759700"/>
                <a:gd name="connsiteY175" fmla="*/ 2667000 h 9702794"/>
                <a:gd name="connsiteX176" fmla="*/ 6413500 w 7759700"/>
                <a:gd name="connsiteY176" fmla="*/ 2514600 h 9702794"/>
                <a:gd name="connsiteX177" fmla="*/ 6248400 w 7759700"/>
                <a:gd name="connsiteY177" fmla="*/ 2527300 h 9702794"/>
                <a:gd name="connsiteX178" fmla="*/ 6375400 w 7759700"/>
                <a:gd name="connsiteY178" fmla="*/ 2616200 h 9702794"/>
                <a:gd name="connsiteX179" fmla="*/ 6350000 w 7759700"/>
                <a:gd name="connsiteY179" fmla="*/ 2717800 h 9702794"/>
                <a:gd name="connsiteX180" fmla="*/ 6032500 w 7759700"/>
                <a:gd name="connsiteY180" fmla="*/ 2552700 h 9702794"/>
                <a:gd name="connsiteX181" fmla="*/ 6070600 w 7759700"/>
                <a:gd name="connsiteY181" fmla="*/ 2794000 h 9702794"/>
                <a:gd name="connsiteX182" fmla="*/ 6273800 w 7759700"/>
                <a:gd name="connsiteY182" fmla="*/ 2844800 h 9702794"/>
                <a:gd name="connsiteX183" fmla="*/ 6540500 w 7759700"/>
                <a:gd name="connsiteY183" fmla="*/ 2844800 h 9702794"/>
                <a:gd name="connsiteX184" fmla="*/ 6629400 w 7759700"/>
                <a:gd name="connsiteY184" fmla="*/ 2857500 h 9702794"/>
                <a:gd name="connsiteX185" fmla="*/ 6591300 w 7759700"/>
                <a:gd name="connsiteY185" fmla="*/ 2933700 h 9702794"/>
                <a:gd name="connsiteX186" fmla="*/ 6426200 w 7759700"/>
                <a:gd name="connsiteY186" fmla="*/ 2984500 h 9702794"/>
                <a:gd name="connsiteX187" fmla="*/ 6489700 w 7759700"/>
                <a:gd name="connsiteY187" fmla="*/ 3111500 h 9702794"/>
                <a:gd name="connsiteX188" fmla="*/ 6451600 w 7759700"/>
                <a:gd name="connsiteY188" fmla="*/ 3238500 h 9702794"/>
                <a:gd name="connsiteX189" fmla="*/ 6540500 w 7759700"/>
                <a:gd name="connsiteY189" fmla="*/ 3302000 h 9702794"/>
                <a:gd name="connsiteX190" fmla="*/ 6464300 w 7759700"/>
                <a:gd name="connsiteY190" fmla="*/ 3327400 h 9702794"/>
                <a:gd name="connsiteX191" fmla="*/ 6362700 w 7759700"/>
                <a:gd name="connsiteY191" fmla="*/ 3289300 h 9702794"/>
                <a:gd name="connsiteX192" fmla="*/ 6324600 w 7759700"/>
                <a:gd name="connsiteY192" fmla="*/ 2984500 h 9702794"/>
                <a:gd name="connsiteX193" fmla="*/ 6070600 w 7759700"/>
                <a:gd name="connsiteY193" fmla="*/ 2908300 h 9702794"/>
                <a:gd name="connsiteX194" fmla="*/ 6146800 w 7759700"/>
                <a:gd name="connsiteY194" fmla="*/ 3251200 h 9702794"/>
                <a:gd name="connsiteX195" fmla="*/ 5969000 w 7759700"/>
                <a:gd name="connsiteY195" fmla="*/ 3263900 h 9702794"/>
                <a:gd name="connsiteX196" fmla="*/ 5892800 w 7759700"/>
                <a:gd name="connsiteY196" fmla="*/ 2781300 h 9702794"/>
                <a:gd name="connsiteX197" fmla="*/ 5689600 w 7759700"/>
                <a:gd name="connsiteY197" fmla="*/ 2679700 h 9702794"/>
                <a:gd name="connsiteX198" fmla="*/ 5791200 w 7759700"/>
                <a:gd name="connsiteY198" fmla="*/ 3441700 h 9702794"/>
                <a:gd name="connsiteX199" fmla="*/ 6070600 w 7759700"/>
                <a:gd name="connsiteY199" fmla="*/ 3429000 h 9702794"/>
                <a:gd name="connsiteX200" fmla="*/ 6388100 w 7759700"/>
                <a:gd name="connsiteY200" fmla="*/ 3479800 h 9702794"/>
                <a:gd name="connsiteX201" fmla="*/ 6324600 w 7759700"/>
                <a:gd name="connsiteY201" fmla="*/ 3606800 h 9702794"/>
                <a:gd name="connsiteX202" fmla="*/ 6159500 w 7759700"/>
                <a:gd name="connsiteY202" fmla="*/ 3581400 h 9702794"/>
                <a:gd name="connsiteX203" fmla="*/ 6007100 w 7759700"/>
                <a:gd name="connsiteY203" fmla="*/ 3886200 h 9702794"/>
                <a:gd name="connsiteX204" fmla="*/ 5829300 w 7759700"/>
                <a:gd name="connsiteY204" fmla="*/ 3822700 h 9702794"/>
                <a:gd name="connsiteX205" fmla="*/ 5905500 w 7759700"/>
                <a:gd name="connsiteY205" fmla="*/ 3657600 h 9702794"/>
                <a:gd name="connsiteX206" fmla="*/ 5791200 w 7759700"/>
                <a:gd name="connsiteY206" fmla="*/ 3568700 h 9702794"/>
                <a:gd name="connsiteX207" fmla="*/ 5600700 w 7759700"/>
                <a:gd name="connsiteY207" fmla="*/ 3898900 h 9702794"/>
                <a:gd name="connsiteX208" fmla="*/ 5727700 w 7759700"/>
                <a:gd name="connsiteY208" fmla="*/ 4000500 h 9702794"/>
                <a:gd name="connsiteX209" fmla="*/ 5994400 w 7759700"/>
                <a:gd name="connsiteY209" fmla="*/ 4165600 h 9702794"/>
                <a:gd name="connsiteX210" fmla="*/ 5943600 w 7759700"/>
                <a:gd name="connsiteY210" fmla="*/ 4241800 h 9702794"/>
                <a:gd name="connsiteX211" fmla="*/ 5829300 w 7759700"/>
                <a:gd name="connsiteY211" fmla="*/ 4203700 h 9702794"/>
                <a:gd name="connsiteX212" fmla="*/ 5676900 w 7759700"/>
                <a:gd name="connsiteY212" fmla="*/ 4305300 h 9702794"/>
                <a:gd name="connsiteX213" fmla="*/ 5613400 w 7759700"/>
                <a:gd name="connsiteY213" fmla="*/ 4267200 h 9702794"/>
                <a:gd name="connsiteX214" fmla="*/ 5664200 w 7759700"/>
                <a:gd name="connsiteY214" fmla="*/ 4114800 h 9702794"/>
                <a:gd name="connsiteX215" fmla="*/ 5537200 w 7759700"/>
                <a:gd name="connsiteY215" fmla="*/ 4000500 h 9702794"/>
                <a:gd name="connsiteX216" fmla="*/ 5461000 w 7759700"/>
                <a:gd name="connsiteY216" fmla="*/ 4178300 h 9702794"/>
                <a:gd name="connsiteX217" fmla="*/ 5613400 w 7759700"/>
                <a:gd name="connsiteY217" fmla="*/ 4356100 h 9702794"/>
                <a:gd name="connsiteX218" fmla="*/ 5448300 w 7759700"/>
                <a:gd name="connsiteY218" fmla="*/ 4483100 h 9702794"/>
                <a:gd name="connsiteX219" fmla="*/ 5346700 w 7759700"/>
                <a:gd name="connsiteY219" fmla="*/ 4406900 h 9702794"/>
                <a:gd name="connsiteX220" fmla="*/ 5410200 w 7759700"/>
                <a:gd name="connsiteY220" fmla="*/ 4305300 h 9702794"/>
                <a:gd name="connsiteX221" fmla="*/ 5295900 w 7759700"/>
                <a:gd name="connsiteY221" fmla="*/ 4013200 h 9702794"/>
                <a:gd name="connsiteX222" fmla="*/ 5080000 w 7759700"/>
                <a:gd name="connsiteY222" fmla="*/ 4305300 h 9702794"/>
                <a:gd name="connsiteX223" fmla="*/ 5410200 w 7759700"/>
                <a:gd name="connsiteY223" fmla="*/ 4559300 h 9702794"/>
                <a:gd name="connsiteX224" fmla="*/ 5334000 w 7759700"/>
                <a:gd name="connsiteY224" fmla="*/ 4610100 h 9702794"/>
                <a:gd name="connsiteX225" fmla="*/ 5194300 w 7759700"/>
                <a:gd name="connsiteY225" fmla="*/ 4495800 h 9702794"/>
                <a:gd name="connsiteX226" fmla="*/ 5143500 w 7759700"/>
                <a:gd name="connsiteY226" fmla="*/ 4660900 h 9702794"/>
                <a:gd name="connsiteX227" fmla="*/ 5156200 w 7759700"/>
                <a:gd name="connsiteY227" fmla="*/ 4800600 h 9702794"/>
                <a:gd name="connsiteX228" fmla="*/ 5232400 w 7759700"/>
                <a:gd name="connsiteY228" fmla="*/ 4914900 h 9702794"/>
                <a:gd name="connsiteX229" fmla="*/ 5219700 w 7759700"/>
                <a:gd name="connsiteY229" fmla="*/ 5105400 h 9702794"/>
                <a:gd name="connsiteX230" fmla="*/ 5092700 w 7759700"/>
                <a:gd name="connsiteY230" fmla="*/ 5016500 h 9702794"/>
                <a:gd name="connsiteX231" fmla="*/ 5029200 w 7759700"/>
                <a:gd name="connsiteY231" fmla="*/ 5054600 h 9702794"/>
                <a:gd name="connsiteX232" fmla="*/ 5130800 w 7759700"/>
                <a:gd name="connsiteY232" fmla="*/ 5194300 h 9702794"/>
                <a:gd name="connsiteX233" fmla="*/ 5041900 w 7759700"/>
                <a:gd name="connsiteY233" fmla="*/ 5232400 h 9702794"/>
                <a:gd name="connsiteX234" fmla="*/ 4914900 w 7759700"/>
                <a:gd name="connsiteY234" fmla="*/ 5041900 h 9702794"/>
                <a:gd name="connsiteX235" fmla="*/ 4826000 w 7759700"/>
                <a:gd name="connsiteY235" fmla="*/ 5295900 h 9702794"/>
                <a:gd name="connsiteX236" fmla="*/ 4953000 w 7759700"/>
                <a:gd name="connsiteY236" fmla="*/ 5410200 h 9702794"/>
                <a:gd name="connsiteX237" fmla="*/ 4813300 w 7759700"/>
                <a:gd name="connsiteY237" fmla="*/ 5651500 h 9702794"/>
                <a:gd name="connsiteX238" fmla="*/ 4673600 w 7759700"/>
                <a:gd name="connsiteY238" fmla="*/ 5626100 h 9702794"/>
                <a:gd name="connsiteX239" fmla="*/ 4775200 w 7759700"/>
                <a:gd name="connsiteY239" fmla="*/ 5461000 h 9702794"/>
                <a:gd name="connsiteX240" fmla="*/ 4686300 w 7759700"/>
                <a:gd name="connsiteY240" fmla="*/ 5308600 h 9702794"/>
                <a:gd name="connsiteX241" fmla="*/ 4470400 w 7759700"/>
                <a:gd name="connsiteY241" fmla="*/ 5613400 h 9702794"/>
                <a:gd name="connsiteX242" fmla="*/ 4610100 w 7759700"/>
                <a:gd name="connsiteY242" fmla="*/ 5727700 h 9702794"/>
                <a:gd name="connsiteX243" fmla="*/ 4521200 w 7759700"/>
                <a:gd name="connsiteY243" fmla="*/ 5930900 h 9702794"/>
                <a:gd name="connsiteX244" fmla="*/ 4419600 w 7759700"/>
                <a:gd name="connsiteY244" fmla="*/ 5854700 h 9702794"/>
                <a:gd name="connsiteX245" fmla="*/ 4343400 w 7759700"/>
                <a:gd name="connsiteY245" fmla="*/ 5943600 h 9702794"/>
                <a:gd name="connsiteX246" fmla="*/ 4381500 w 7759700"/>
                <a:gd name="connsiteY246" fmla="*/ 5981700 h 9702794"/>
                <a:gd name="connsiteX247" fmla="*/ 4419600 w 7759700"/>
                <a:gd name="connsiteY247" fmla="*/ 5969000 h 9702794"/>
                <a:gd name="connsiteX248" fmla="*/ 4445000 w 7759700"/>
                <a:gd name="connsiteY248" fmla="*/ 6019800 h 9702794"/>
                <a:gd name="connsiteX249" fmla="*/ 4381500 w 7759700"/>
                <a:gd name="connsiteY249" fmla="*/ 6096000 h 9702794"/>
                <a:gd name="connsiteX250" fmla="*/ 4330700 w 7759700"/>
                <a:gd name="connsiteY250" fmla="*/ 6083300 h 9702794"/>
                <a:gd name="connsiteX251" fmla="*/ 4368800 w 7759700"/>
                <a:gd name="connsiteY251" fmla="*/ 6032500 h 9702794"/>
                <a:gd name="connsiteX252" fmla="*/ 4318000 w 7759700"/>
                <a:gd name="connsiteY252" fmla="*/ 5994400 h 9702794"/>
                <a:gd name="connsiteX253" fmla="*/ 4216400 w 7759700"/>
                <a:gd name="connsiteY253" fmla="*/ 6096000 h 9702794"/>
                <a:gd name="connsiteX254" fmla="*/ 4318000 w 7759700"/>
                <a:gd name="connsiteY254" fmla="*/ 6159500 h 9702794"/>
                <a:gd name="connsiteX255" fmla="*/ 4140200 w 7759700"/>
                <a:gd name="connsiteY255" fmla="*/ 6235700 h 9702794"/>
                <a:gd name="connsiteX256" fmla="*/ 4038600 w 7759700"/>
                <a:gd name="connsiteY256" fmla="*/ 6235700 h 9702794"/>
                <a:gd name="connsiteX257" fmla="*/ 3949700 w 7759700"/>
                <a:gd name="connsiteY257" fmla="*/ 6299200 h 9702794"/>
                <a:gd name="connsiteX258" fmla="*/ 3289300 w 7759700"/>
                <a:gd name="connsiteY258" fmla="*/ 5715000 h 9702794"/>
                <a:gd name="connsiteX259" fmla="*/ 3213100 w 7759700"/>
                <a:gd name="connsiteY259" fmla="*/ 5715000 h 9702794"/>
                <a:gd name="connsiteX260" fmla="*/ 2895600 w 7759700"/>
                <a:gd name="connsiteY260" fmla="*/ 5969000 h 9702794"/>
                <a:gd name="connsiteX261" fmla="*/ 2870200 w 7759700"/>
                <a:gd name="connsiteY261" fmla="*/ 5930900 h 9702794"/>
                <a:gd name="connsiteX262" fmla="*/ 3213100 w 7759700"/>
                <a:gd name="connsiteY262" fmla="*/ 5664200 h 9702794"/>
                <a:gd name="connsiteX263" fmla="*/ 3048000 w 7759700"/>
                <a:gd name="connsiteY263" fmla="*/ 5511800 h 9702794"/>
                <a:gd name="connsiteX264" fmla="*/ 2400300 w 7759700"/>
                <a:gd name="connsiteY264" fmla="*/ 6019800 h 9702794"/>
                <a:gd name="connsiteX265" fmla="*/ 2489200 w 7759700"/>
                <a:gd name="connsiteY265" fmla="*/ 6096000 h 9702794"/>
                <a:gd name="connsiteX266" fmla="*/ 2692400 w 7759700"/>
                <a:gd name="connsiteY266" fmla="*/ 5943600 h 9702794"/>
                <a:gd name="connsiteX267" fmla="*/ 2743200 w 7759700"/>
                <a:gd name="connsiteY267" fmla="*/ 6007100 h 9702794"/>
                <a:gd name="connsiteX268" fmla="*/ 2832100 w 7759700"/>
                <a:gd name="connsiteY268" fmla="*/ 5969000 h 9702794"/>
                <a:gd name="connsiteX269" fmla="*/ 2857500 w 7759700"/>
                <a:gd name="connsiteY269" fmla="*/ 6007100 h 9702794"/>
                <a:gd name="connsiteX270" fmla="*/ 2679700 w 7759700"/>
                <a:gd name="connsiteY270" fmla="*/ 6146800 h 9702794"/>
                <a:gd name="connsiteX271" fmla="*/ 2819400 w 7759700"/>
                <a:gd name="connsiteY271" fmla="*/ 6311900 h 9702794"/>
                <a:gd name="connsiteX272" fmla="*/ 3397250 w 7759700"/>
                <a:gd name="connsiteY272" fmla="*/ 5848350 h 9702794"/>
                <a:gd name="connsiteX273" fmla="*/ 3956050 w 7759700"/>
                <a:gd name="connsiteY273" fmla="*/ 6330950 h 9702794"/>
                <a:gd name="connsiteX274" fmla="*/ 3905250 w 7759700"/>
                <a:gd name="connsiteY274" fmla="*/ 6445250 h 9702794"/>
                <a:gd name="connsiteX275" fmla="*/ 3387725 w 7759700"/>
                <a:gd name="connsiteY275" fmla="*/ 6985000 h 9702794"/>
                <a:gd name="connsiteX276" fmla="*/ 3298825 w 7759700"/>
                <a:gd name="connsiteY276" fmla="*/ 6978649 h 9702794"/>
                <a:gd name="connsiteX277" fmla="*/ 3130550 w 7759700"/>
                <a:gd name="connsiteY277" fmla="*/ 7127874 h 9702794"/>
                <a:gd name="connsiteX278" fmla="*/ 2921000 w 7759700"/>
                <a:gd name="connsiteY278" fmla="*/ 7372349 h 9702794"/>
                <a:gd name="connsiteX279" fmla="*/ 2682875 w 7759700"/>
                <a:gd name="connsiteY279" fmla="*/ 7670799 h 9702794"/>
                <a:gd name="connsiteX280" fmla="*/ 2428875 w 7759700"/>
                <a:gd name="connsiteY280" fmla="*/ 7740648 h 9702794"/>
                <a:gd name="connsiteX281" fmla="*/ 2225675 w 7759700"/>
                <a:gd name="connsiteY281" fmla="*/ 7845423 h 9702794"/>
                <a:gd name="connsiteX282" fmla="*/ 1930400 w 7759700"/>
                <a:gd name="connsiteY282" fmla="*/ 7848597 h 9702794"/>
                <a:gd name="connsiteX283" fmla="*/ 1590675 w 7759700"/>
                <a:gd name="connsiteY283" fmla="*/ 7950196 h 9702794"/>
                <a:gd name="connsiteX284" fmla="*/ 1393825 w 7759700"/>
                <a:gd name="connsiteY284" fmla="*/ 8210546 h 9702794"/>
                <a:gd name="connsiteX285" fmla="*/ 1196975 w 7759700"/>
                <a:gd name="connsiteY285" fmla="*/ 8166095 h 9702794"/>
                <a:gd name="connsiteX286" fmla="*/ 1216025 w 7759700"/>
                <a:gd name="connsiteY286" fmla="*/ 8124820 h 9702794"/>
                <a:gd name="connsiteX287" fmla="*/ 1193800 w 7759700"/>
                <a:gd name="connsiteY287" fmla="*/ 8058145 h 9702794"/>
                <a:gd name="connsiteX288" fmla="*/ 987425 w 7759700"/>
                <a:gd name="connsiteY288" fmla="*/ 8134345 h 9702794"/>
                <a:gd name="connsiteX289" fmla="*/ 733425 w 7759700"/>
                <a:gd name="connsiteY289" fmla="*/ 8188320 h 9702794"/>
                <a:gd name="connsiteX290" fmla="*/ 463550 w 7759700"/>
                <a:gd name="connsiteY290" fmla="*/ 8426445 h 9702794"/>
                <a:gd name="connsiteX291" fmla="*/ 361950 w 7759700"/>
                <a:gd name="connsiteY291" fmla="*/ 8423270 h 9702794"/>
                <a:gd name="connsiteX292" fmla="*/ 263525 w 7759700"/>
                <a:gd name="connsiteY292" fmla="*/ 8489945 h 9702794"/>
                <a:gd name="connsiteX293" fmla="*/ 184150 w 7759700"/>
                <a:gd name="connsiteY293" fmla="*/ 8775695 h 9702794"/>
                <a:gd name="connsiteX294" fmla="*/ 247650 w 7759700"/>
                <a:gd name="connsiteY294" fmla="*/ 9058269 h 9702794"/>
                <a:gd name="connsiteX295" fmla="*/ 136525 w 7759700"/>
                <a:gd name="connsiteY295" fmla="*/ 9102719 h 9702794"/>
                <a:gd name="connsiteX296" fmla="*/ 92075 w 7759700"/>
                <a:gd name="connsiteY296" fmla="*/ 9324969 h 9702794"/>
                <a:gd name="connsiteX297" fmla="*/ 495300 w 7759700"/>
                <a:gd name="connsiteY297" fmla="*/ 9350369 h 9702794"/>
                <a:gd name="connsiteX298" fmla="*/ 1050925 w 7759700"/>
                <a:gd name="connsiteY298" fmla="*/ 9702794 h 9702794"/>
                <a:gd name="connsiteX0" fmla="*/ 0 w 7759700"/>
                <a:gd name="connsiteY0" fmla="*/ 2133600 h 9728899"/>
                <a:gd name="connsiteX1" fmla="*/ 279400 w 7759700"/>
                <a:gd name="connsiteY1" fmla="*/ 2070100 h 9728899"/>
                <a:gd name="connsiteX2" fmla="*/ 317500 w 7759700"/>
                <a:gd name="connsiteY2" fmla="*/ 2032000 h 9728899"/>
                <a:gd name="connsiteX3" fmla="*/ 711200 w 7759700"/>
                <a:gd name="connsiteY3" fmla="*/ 1943100 h 9728899"/>
                <a:gd name="connsiteX4" fmla="*/ 850900 w 7759700"/>
                <a:gd name="connsiteY4" fmla="*/ 1828800 h 9728899"/>
                <a:gd name="connsiteX5" fmla="*/ 1257300 w 7759700"/>
                <a:gd name="connsiteY5" fmla="*/ 1854200 h 9728899"/>
                <a:gd name="connsiteX6" fmla="*/ 1511300 w 7759700"/>
                <a:gd name="connsiteY6" fmla="*/ 1714500 h 9728899"/>
                <a:gd name="connsiteX7" fmla="*/ 1511300 w 7759700"/>
                <a:gd name="connsiteY7" fmla="*/ 1714500 h 9728899"/>
                <a:gd name="connsiteX8" fmla="*/ 1676400 w 7759700"/>
                <a:gd name="connsiteY8" fmla="*/ 1701800 h 9728899"/>
                <a:gd name="connsiteX9" fmla="*/ 2006600 w 7759700"/>
                <a:gd name="connsiteY9" fmla="*/ 1651000 h 9728899"/>
                <a:gd name="connsiteX10" fmla="*/ 2095500 w 7759700"/>
                <a:gd name="connsiteY10" fmla="*/ 1612900 h 9728899"/>
                <a:gd name="connsiteX11" fmla="*/ 2095500 w 7759700"/>
                <a:gd name="connsiteY11" fmla="*/ 1562100 h 9728899"/>
                <a:gd name="connsiteX12" fmla="*/ 2057400 w 7759700"/>
                <a:gd name="connsiteY12" fmla="*/ 1562100 h 9728899"/>
                <a:gd name="connsiteX13" fmla="*/ 1993900 w 7759700"/>
                <a:gd name="connsiteY13" fmla="*/ 1435100 h 9728899"/>
                <a:gd name="connsiteX14" fmla="*/ 2133600 w 7759700"/>
                <a:gd name="connsiteY14" fmla="*/ 1333500 h 9728899"/>
                <a:gd name="connsiteX15" fmla="*/ 2070100 w 7759700"/>
                <a:gd name="connsiteY15" fmla="*/ 1320800 h 9728899"/>
                <a:gd name="connsiteX16" fmla="*/ 1981200 w 7759700"/>
                <a:gd name="connsiteY16" fmla="*/ 1320800 h 9728899"/>
                <a:gd name="connsiteX17" fmla="*/ 1968500 w 7759700"/>
                <a:gd name="connsiteY17" fmla="*/ 1244600 h 9728899"/>
                <a:gd name="connsiteX18" fmla="*/ 2120900 w 7759700"/>
                <a:gd name="connsiteY18" fmla="*/ 1244600 h 9728899"/>
                <a:gd name="connsiteX19" fmla="*/ 2171700 w 7759700"/>
                <a:gd name="connsiteY19" fmla="*/ 1219200 h 9728899"/>
                <a:gd name="connsiteX20" fmla="*/ 2108200 w 7759700"/>
                <a:gd name="connsiteY20" fmla="*/ 1130300 h 9728899"/>
                <a:gd name="connsiteX21" fmla="*/ 2120900 w 7759700"/>
                <a:gd name="connsiteY21" fmla="*/ 1066800 h 9728899"/>
                <a:gd name="connsiteX22" fmla="*/ 2222500 w 7759700"/>
                <a:gd name="connsiteY22" fmla="*/ 1016000 h 9728899"/>
                <a:gd name="connsiteX23" fmla="*/ 2362200 w 7759700"/>
                <a:gd name="connsiteY23" fmla="*/ 1066800 h 9728899"/>
                <a:gd name="connsiteX24" fmla="*/ 2400300 w 7759700"/>
                <a:gd name="connsiteY24" fmla="*/ 1117600 h 9728899"/>
                <a:gd name="connsiteX25" fmla="*/ 2362200 w 7759700"/>
                <a:gd name="connsiteY25" fmla="*/ 1193800 h 9728899"/>
                <a:gd name="connsiteX26" fmla="*/ 2362200 w 7759700"/>
                <a:gd name="connsiteY26" fmla="*/ 1447800 h 9728899"/>
                <a:gd name="connsiteX27" fmla="*/ 2628900 w 7759700"/>
                <a:gd name="connsiteY27" fmla="*/ 1676400 h 9728899"/>
                <a:gd name="connsiteX28" fmla="*/ 3073400 w 7759700"/>
                <a:gd name="connsiteY28" fmla="*/ 1638300 h 9728899"/>
                <a:gd name="connsiteX29" fmla="*/ 2971800 w 7759700"/>
                <a:gd name="connsiteY29" fmla="*/ 1435100 h 9728899"/>
                <a:gd name="connsiteX30" fmla="*/ 2806700 w 7759700"/>
                <a:gd name="connsiteY30" fmla="*/ 1485900 h 9728899"/>
                <a:gd name="connsiteX31" fmla="*/ 2768600 w 7759700"/>
                <a:gd name="connsiteY31" fmla="*/ 1435100 h 9728899"/>
                <a:gd name="connsiteX32" fmla="*/ 2933700 w 7759700"/>
                <a:gd name="connsiteY32" fmla="*/ 1384300 h 9728899"/>
                <a:gd name="connsiteX33" fmla="*/ 2870200 w 7759700"/>
                <a:gd name="connsiteY33" fmla="*/ 1270000 h 9728899"/>
                <a:gd name="connsiteX34" fmla="*/ 2730500 w 7759700"/>
                <a:gd name="connsiteY34" fmla="*/ 1320800 h 9728899"/>
                <a:gd name="connsiteX35" fmla="*/ 2705100 w 7759700"/>
                <a:gd name="connsiteY35" fmla="*/ 1270000 h 9728899"/>
                <a:gd name="connsiteX36" fmla="*/ 2832100 w 7759700"/>
                <a:gd name="connsiteY36" fmla="*/ 1219200 h 9728899"/>
                <a:gd name="connsiteX37" fmla="*/ 2781300 w 7759700"/>
                <a:gd name="connsiteY37" fmla="*/ 1155700 h 9728899"/>
                <a:gd name="connsiteX38" fmla="*/ 2641600 w 7759700"/>
                <a:gd name="connsiteY38" fmla="*/ 1181100 h 9728899"/>
                <a:gd name="connsiteX39" fmla="*/ 2641600 w 7759700"/>
                <a:gd name="connsiteY39" fmla="*/ 1155700 h 9728899"/>
                <a:gd name="connsiteX40" fmla="*/ 2768600 w 7759700"/>
                <a:gd name="connsiteY40" fmla="*/ 1092200 h 9728899"/>
                <a:gd name="connsiteX41" fmla="*/ 2692400 w 7759700"/>
                <a:gd name="connsiteY41" fmla="*/ 1003300 h 9728899"/>
                <a:gd name="connsiteX42" fmla="*/ 2514600 w 7759700"/>
                <a:gd name="connsiteY42" fmla="*/ 1041400 h 9728899"/>
                <a:gd name="connsiteX43" fmla="*/ 2514600 w 7759700"/>
                <a:gd name="connsiteY43" fmla="*/ 1104900 h 9728899"/>
                <a:gd name="connsiteX44" fmla="*/ 2463800 w 7759700"/>
                <a:gd name="connsiteY44" fmla="*/ 1104900 h 9728899"/>
                <a:gd name="connsiteX45" fmla="*/ 2336800 w 7759700"/>
                <a:gd name="connsiteY45" fmla="*/ 1028700 h 9728899"/>
                <a:gd name="connsiteX46" fmla="*/ 2400300 w 7759700"/>
                <a:gd name="connsiteY46" fmla="*/ 952500 h 9728899"/>
                <a:gd name="connsiteX47" fmla="*/ 2463800 w 7759700"/>
                <a:gd name="connsiteY47" fmla="*/ 965200 h 9728899"/>
                <a:gd name="connsiteX48" fmla="*/ 2616200 w 7759700"/>
                <a:gd name="connsiteY48" fmla="*/ 876300 h 9728899"/>
                <a:gd name="connsiteX49" fmla="*/ 2590800 w 7759700"/>
                <a:gd name="connsiteY49" fmla="*/ 812800 h 9728899"/>
                <a:gd name="connsiteX50" fmla="*/ 2654300 w 7759700"/>
                <a:gd name="connsiteY50" fmla="*/ 787400 h 9728899"/>
                <a:gd name="connsiteX51" fmla="*/ 2692400 w 7759700"/>
                <a:gd name="connsiteY51" fmla="*/ 812800 h 9728899"/>
                <a:gd name="connsiteX52" fmla="*/ 2933700 w 7759700"/>
                <a:gd name="connsiteY52" fmla="*/ 812800 h 9728899"/>
                <a:gd name="connsiteX53" fmla="*/ 2908300 w 7759700"/>
                <a:gd name="connsiteY53" fmla="*/ 749300 h 9728899"/>
                <a:gd name="connsiteX54" fmla="*/ 2959100 w 7759700"/>
                <a:gd name="connsiteY54" fmla="*/ 660400 h 9728899"/>
                <a:gd name="connsiteX55" fmla="*/ 3048000 w 7759700"/>
                <a:gd name="connsiteY55" fmla="*/ 660400 h 9728899"/>
                <a:gd name="connsiteX56" fmla="*/ 3302000 w 7759700"/>
                <a:gd name="connsiteY56" fmla="*/ 635000 h 9728899"/>
                <a:gd name="connsiteX57" fmla="*/ 3454400 w 7759700"/>
                <a:gd name="connsiteY57" fmla="*/ 622300 h 9728899"/>
                <a:gd name="connsiteX58" fmla="*/ 3454400 w 7759700"/>
                <a:gd name="connsiteY58" fmla="*/ 622300 h 9728899"/>
                <a:gd name="connsiteX59" fmla="*/ 3454400 w 7759700"/>
                <a:gd name="connsiteY59" fmla="*/ 546100 h 9728899"/>
                <a:gd name="connsiteX60" fmla="*/ 3530600 w 7759700"/>
                <a:gd name="connsiteY60" fmla="*/ 546100 h 9728899"/>
                <a:gd name="connsiteX61" fmla="*/ 3517900 w 7759700"/>
                <a:gd name="connsiteY61" fmla="*/ 711200 h 9728899"/>
                <a:gd name="connsiteX62" fmla="*/ 3365500 w 7759700"/>
                <a:gd name="connsiteY62" fmla="*/ 723900 h 9728899"/>
                <a:gd name="connsiteX63" fmla="*/ 3187700 w 7759700"/>
                <a:gd name="connsiteY63" fmla="*/ 800100 h 9728899"/>
                <a:gd name="connsiteX64" fmla="*/ 3213100 w 7759700"/>
                <a:gd name="connsiteY64" fmla="*/ 1092200 h 9728899"/>
                <a:gd name="connsiteX65" fmla="*/ 3822700 w 7759700"/>
                <a:gd name="connsiteY65" fmla="*/ 1041400 h 9728899"/>
                <a:gd name="connsiteX66" fmla="*/ 3797300 w 7759700"/>
                <a:gd name="connsiteY66" fmla="*/ 901700 h 9728899"/>
                <a:gd name="connsiteX67" fmla="*/ 3657600 w 7759700"/>
                <a:gd name="connsiteY67" fmla="*/ 876300 h 9728899"/>
                <a:gd name="connsiteX68" fmla="*/ 3644900 w 7759700"/>
                <a:gd name="connsiteY68" fmla="*/ 838200 h 9728899"/>
                <a:gd name="connsiteX69" fmla="*/ 3797300 w 7759700"/>
                <a:gd name="connsiteY69" fmla="*/ 863600 h 9728899"/>
                <a:gd name="connsiteX70" fmla="*/ 3797300 w 7759700"/>
                <a:gd name="connsiteY70" fmla="*/ 749300 h 9728899"/>
                <a:gd name="connsiteX71" fmla="*/ 3568700 w 7759700"/>
                <a:gd name="connsiteY71" fmla="*/ 698500 h 9728899"/>
                <a:gd name="connsiteX72" fmla="*/ 3581400 w 7759700"/>
                <a:gd name="connsiteY72" fmla="*/ 609600 h 9728899"/>
                <a:gd name="connsiteX73" fmla="*/ 3759200 w 7759700"/>
                <a:gd name="connsiteY73" fmla="*/ 571500 h 9728899"/>
                <a:gd name="connsiteX74" fmla="*/ 3759200 w 7759700"/>
                <a:gd name="connsiteY74" fmla="*/ 444500 h 9728899"/>
                <a:gd name="connsiteX75" fmla="*/ 3733800 w 7759700"/>
                <a:gd name="connsiteY75" fmla="*/ 419100 h 9728899"/>
                <a:gd name="connsiteX76" fmla="*/ 3848100 w 7759700"/>
                <a:gd name="connsiteY76" fmla="*/ 355600 h 9728899"/>
                <a:gd name="connsiteX77" fmla="*/ 3860800 w 7759700"/>
                <a:gd name="connsiteY77" fmla="*/ 571500 h 9728899"/>
                <a:gd name="connsiteX78" fmla="*/ 4343400 w 7759700"/>
                <a:gd name="connsiteY78" fmla="*/ 571500 h 9728899"/>
                <a:gd name="connsiteX79" fmla="*/ 4330700 w 7759700"/>
                <a:gd name="connsiteY79" fmla="*/ 330200 h 9728899"/>
                <a:gd name="connsiteX80" fmla="*/ 4394200 w 7759700"/>
                <a:gd name="connsiteY80" fmla="*/ 330200 h 9728899"/>
                <a:gd name="connsiteX81" fmla="*/ 4419600 w 7759700"/>
                <a:gd name="connsiteY81" fmla="*/ 457200 h 9728899"/>
                <a:gd name="connsiteX82" fmla="*/ 4584700 w 7759700"/>
                <a:gd name="connsiteY82" fmla="*/ 444500 h 9728899"/>
                <a:gd name="connsiteX83" fmla="*/ 4686300 w 7759700"/>
                <a:gd name="connsiteY83" fmla="*/ 342900 h 9728899"/>
                <a:gd name="connsiteX84" fmla="*/ 4711700 w 7759700"/>
                <a:gd name="connsiteY84" fmla="*/ 647700 h 9728899"/>
                <a:gd name="connsiteX85" fmla="*/ 4864100 w 7759700"/>
                <a:gd name="connsiteY85" fmla="*/ 469900 h 9728899"/>
                <a:gd name="connsiteX86" fmla="*/ 5067300 w 7759700"/>
                <a:gd name="connsiteY86" fmla="*/ 596900 h 9728899"/>
                <a:gd name="connsiteX87" fmla="*/ 4876800 w 7759700"/>
                <a:gd name="connsiteY87" fmla="*/ 723900 h 9728899"/>
                <a:gd name="connsiteX88" fmla="*/ 5016500 w 7759700"/>
                <a:gd name="connsiteY88" fmla="*/ 889000 h 9728899"/>
                <a:gd name="connsiteX89" fmla="*/ 5156200 w 7759700"/>
                <a:gd name="connsiteY89" fmla="*/ 736600 h 9728899"/>
                <a:gd name="connsiteX90" fmla="*/ 5168900 w 7759700"/>
                <a:gd name="connsiteY90" fmla="*/ 762000 h 9728899"/>
                <a:gd name="connsiteX91" fmla="*/ 5105400 w 7759700"/>
                <a:gd name="connsiteY91" fmla="*/ 1016000 h 9728899"/>
                <a:gd name="connsiteX92" fmla="*/ 5181600 w 7759700"/>
                <a:gd name="connsiteY92" fmla="*/ 1054100 h 9728899"/>
                <a:gd name="connsiteX93" fmla="*/ 5181600 w 7759700"/>
                <a:gd name="connsiteY93" fmla="*/ 1054100 h 9728899"/>
                <a:gd name="connsiteX94" fmla="*/ 5257800 w 7759700"/>
                <a:gd name="connsiteY94" fmla="*/ 800100 h 9728899"/>
                <a:gd name="connsiteX95" fmla="*/ 5448300 w 7759700"/>
                <a:gd name="connsiteY95" fmla="*/ 825500 h 9728899"/>
                <a:gd name="connsiteX96" fmla="*/ 5549900 w 7759700"/>
                <a:gd name="connsiteY96" fmla="*/ 673100 h 9728899"/>
                <a:gd name="connsiteX97" fmla="*/ 5549900 w 7759700"/>
                <a:gd name="connsiteY97" fmla="*/ 673100 h 9728899"/>
                <a:gd name="connsiteX98" fmla="*/ 5689600 w 7759700"/>
                <a:gd name="connsiteY98" fmla="*/ 647700 h 9728899"/>
                <a:gd name="connsiteX99" fmla="*/ 5461000 w 7759700"/>
                <a:gd name="connsiteY99" fmla="*/ 965200 h 9728899"/>
                <a:gd name="connsiteX100" fmla="*/ 5194300 w 7759700"/>
                <a:gd name="connsiteY100" fmla="*/ 1054100 h 9728899"/>
                <a:gd name="connsiteX101" fmla="*/ 5219700 w 7759700"/>
                <a:gd name="connsiteY101" fmla="*/ 1130300 h 9728899"/>
                <a:gd name="connsiteX102" fmla="*/ 5549900 w 7759700"/>
                <a:gd name="connsiteY102" fmla="*/ 1041400 h 9728899"/>
                <a:gd name="connsiteX103" fmla="*/ 5740400 w 7759700"/>
                <a:gd name="connsiteY103" fmla="*/ 698500 h 9728899"/>
                <a:gd name="connsiteX104" fmla="*/ 5842000 w 7759700"/>
                <a:gd name="connsiteY104" fmla="*/ 850900 h 9728899"/>
                <a:gd name="connsiteX105" fmla="*/ 5981700 w 7759700"/>
                <a:gd name="connsiteY105" fmla="*/ 927100 h 9728899"/>
                <a:gd name="connsiteX106" fmla="*/ 6337300 w 7759700"/>
                <a:gd name="connsiteY106" fmla="*/ 787400 h 9728899"/>
                <a:gd name="connsiteX107" fmla="*/ 7099300 w 7759700"/>
                <a:gd name="connsiteY107" fmla="*/ 304800 h 9728899"/>
                <a:gd name="connsiteX108" fmla="*/ 7404100 w 7759700"/>
                <a:gd name="connsiteY108" fmla="*/ 266700 h 9728899"/>
                <a:gd name="connsiteX109" fmla="*/ 7645400 w 7759700"/>
                <a:gd name="connsiteY109" fmla="*/ 0 h 9728899"/>
                <a:gd name="connsiteX110" fmla="*/ 7759700 w 7759700"/>
                <a:gd name="connsiteY110" fmla="*/ 0 h 9728899"/>
                <a:gd name="connsiteX111" fmla="*/ 7620000 w 7759700"/>
                <a:gd name="connsiteY111" fmla="*/ 38100 h 9728899"/>
                <a:gd name="connsiteX112" fmla="*/ 7442200 w 7759700"/>
                <a:gd name="connsiteY112" fmla="*/ 266700 h 9728899"/>
                <a:gd name="connsiteX113" fmla="*/ 7061200 w 7759700"/>
                <a:gd name="connsiteY113" fmla="*/ 368300 h 9728899"/>
                <a:gd name="connsiteX114" fmla="*/ 6807200 w 7759700"/>
                <a:gd name="connsiteY114" fmla="*/ 584200 h 9728899"/>
                <a:gd name="connsiteX115" fmla="*/ 6540500 w 7759700"/>
                <a:gd name="connsiteY115" fmla="*/ 762000 h 9728899"/>
                <a:gd name="connsiteX116" fmla="*/ 6210300 w 7759700"/>
                <a:gd name="connsiteY116" fmla="*/ 965200 h 9728899"/>
                <a:gd name="connsiteX117" fmla="*/ 5778500 w 7759700"/>
                <a:gd name="connsiteY117" fmla="*/ 1155700 h 9728899"/>
                <a:gd name="connsiteX118" fmla="*/ 5829300 w 7759700"/>
                <a:gd name="connsiteY118" fmla="*/ 1244600 h 9728899"/>
                <a:gd name="connsiteX119" fmla="*/ 6096000 w 7759700"/>
                <a:gd name="connsiteY119" fmla="*/ 1117600 h 9728899"/>
                <a:gd name="connsiteX120" fmla="*/ 6083300 w 7759700"/>
                <a:gd name="connsiteY120" fmla="*/ 1168400 h 9728899"/>
                <a:gd name="connsiteX121" fmla="*/ 5905500 w 7759700"/>
                <a:gd name="connsiteY121" fmla="*/ 1282700 h 9728899"/>
                <a:gd name="connsiteX122" fmla="*/ 5905500 w 7759700"/>
                <a:gd name="connsiteY122" fmla="*/ 1371600 h 9728899"/>
                <a:gd name="connsiteX123" fmla="*/ 5892800 w 7759700"/>
                <a:gd name="connsiteY123" fmla="*/ 1473200 h 9728899"/>
                <a:gd name="connsiteX124" fmla="*/ 5753100 w 7759700"/>
                <a:gd name="connsiteY124" fmla="*/ 1498600 h 9728899"/>
                <a:gd name="connsiteX125" fmla="*/ 5816600 w 7759700"/>
                <a:gd name="connsiteY125" fmla="*/ 1320800 h 9728899"/>
                <a:gd name="connsiteX126" fmla="*/ 5702300 w 7759700"/>
                <a:gd name="connsiteY126" fmla="*/ 1219200 h 9728899"/>
                <a:gd name="connsiteX127" fmla="*/ 5448300 w 7759700"/>
                <a:gd name="connsiteY127" fmla="*/ 1295400 h 9728899"/>
                <a:gd name="connsiteX128" fmla="*/ 5422900 w 7759700"/>
                <a:gd name="connsiteY128" fmla="*/ 1397000 h 9728899"/>
                <a:gd name="connsiteX129" fmla="*/ 5651500 w 7759700"/>
                <a:gd name="connsiteY129" fmla="*/ 1460500 h 9728899"/>
                <a:gd name="connsiteX130" fmla="*/ 5562600 w 7759700"/>
                <a:gd name="connsiteY130" fmla="*/ 1524000 h 9728899"/>
                <a:gd name="connsiteX131" fmla="*/ 5283200 w 7759700"/>
                <a:gd name="connsiteY131" fmla="*/ 1460500 h 9728899"/>
                <a:gd name="connsiteX132" fmla="*/ 5168900 w 7759700"/>
                <a:gd name="connsiteY132" fmla="*/ 1574800 h 9728899"/>
                <a:gd name="connsiteX133" fmla="*/ 5270500 w 7759700"/>
                <a:gd name="connsiteY133" fmla="*/ 1778000 h 9728899"/>
                <a:gd name="connsiteX134" fmla="*/ 5511800 w 7759700"/>
                <a:gd name="connsiteY134" fmla="*/ 1790700 h 9728899"/>
                <a:gd name="connsiteX135" fmla="*/ 5689600 w 7759700"/>
                <a:gd name="connsiteY135" fmla="*/ 1574800 h 9728899"/>
                <a:gd name="connsiteX136" fmla="*/ 5600700 w 7759700"/>
                <a:gd name="connsiteY136" fmla="*/ 1549400 h 9728899"/>
                <a:gd name="connsiteX137" fmla="*/ 5664200 w 7759700"/>
                <a:gd name="connsiteY137" fmla="*/ 1473200 h 9728899"/>
                <a:gd name="connsiteX138" fmla="*/ 5753100 w 7759700"/>
                <a:gd name="connsiteY138" fmla="*/ 1549400 h 9728899"/>
                <a:gd name="connsiteX139" fmla="*/ 5892800 w 7759700"/>
                <a:gd name="connsiteY139" fmla="*/ 1524000 h 9728899"/>
                <a:gd name="connsiteX140" fmla="*/ 6096000 w 7759700"/>
                <a:gd name="connsiteY140" fmla="*/ 1498600 h 9728899"/>
                <a:gd name="connsiteX141" fmla="*/ 6324600 w 7759700"/>
                <a:gd name="connsiteY141" fmla="*/ 1257300 h 9728899"/>
                <a:gd name="connsiteX142" fmla="*/ 6515100 w 7759700"/>
                <a:gd name="connsiteY142" fmla="*/ 1130300 h 9728899"/>
                <a:gd name="connsiteX143" fmla="*/ 6692900 w 7759700"/>
                <a:gd name="connsiteY143" fmla="*/ 1104900 h 9728899"/>
                <a:gd name="connsiteX144" fmla="*/ 6502400 w 7759700"/>
                <a:gd name="connsiteY144" fmla="*/ 1181100 h 9728899"/>
                <a:gd name="connsiteX145" fmla="*/ 6438900 w 7759700"/>
                <a:gd name="connsiteY145" fmla="*/ 1308100 h 9728899"/>
                <a:gd name="connsiteX146" fmla="*/ 6286500 w 7759700"/>
                <a:gd name="connsiteY146" fmla="*/ 1409700 h 9728899"/>
                <a:gd name="connsiteX147" fmla="*/ 6108700 w 7759700"/>
                <a:gd name="connsiteY147" fmla="*/ 1587500 h 9728899"/>
                <a:gd name="connsiteX148" fmla="*/ 6096000 w 7759700"/>
                <a:gd name="connsiteY148" fmla="*/ 1676400 h 9728899"/>
                <a:gd name="connsiteX149" fmla="*/ 6235700 w 7759700"/>
                <a:gd name="connsiteY149" fmla="*/ 1651000 h 9728899"/>
                <a:gd name="connsiteX150" fmla="*/ 6362700 w 7759700"/>
                <a:gd name="connsiteY150" fmla="*/ 1714500 h 9728899"/>
                <a:gd name="connsiteX151" fmla="*/ 6464300 w 7759700"/>
                <a:gd name="connsiteY151" fmla="*/ 1905000 h 9728899"/>
                <a:gd name="connsiteX152" fmla="*/ 6477000 w 7759700"/>
                <a:gd name="connsiteY152" fmla="*/ 2133600 h 9728899"/>
                <a:gd name="connsiteX153" fmla="*/ 6388100 w 7759700"/>
                <a:gd name="connsiteY153" fmla="*/ 2260600 h 9728899"/>
                <a:gd name="connsiteX154" fmla="*/ 6362700 w 7759700"/>
                <a:gd name="connsiteY154" fmla="*/ 2019300 h 9728899"/>
                <a:gd name="connsiteX155" fmla="*/ 6299200 w 7759700"/>
                <a:gd name="connsiteY155" fmla="*/ 1828800 h 9728899"/>
                <a:gd name="connsiteX156" fmla="*/ 6146800 w 7759700"/>
                <a:gd name="connsiteY156" fmla="*/ 1790700 h 9728899"/>
                <a:gd name="connsiteX157" fmla="*/ 5981700 w 7759700"/>
                <a:gd name="connsiteY157" fmla="*/ 1803400 h 9728899"/>
                <a:gd name="connsiteX158" fmla="*/ 5905500 w 7759700"/>
                <a:gd name="connsiteY158" fmla="*/ 1765300 h 9728899"/>
                <a:gd name="connsiteX159" fmla="*/ 5575300 w 7759700"/>
                <a:gd name="connsiteY159" fmla="*/ 1905000 h 9728899"/>
                <a:gd name="connsiteX160" fmla="*/ 5626100 w 7759700"/>
                <a:gd name="connsiteY160" fmla="*/ 2044700 h 9728899"/>
                <a:gd name="connsiteX161" fmla="*/ 5664200 w 7759700"/>
                <a:gd name="connsiteY161" fmla="*/ 2032000 h 9728899"/>
                <a:gd name="connsiteX162" fmla="*/ 5842000 w 7759700"/>
                <a:gd name="connsiteY162" fmla="*/ 1943100 h 9728899"/>
                <a:gd name="connsiteX163" fmla="*/ 5867400 w 7759700"/>
                <a:gd name="connsiteY163" fmla="*/ 1968500 h 9728899"/>
                <a:gd name="connsiteX164" fmla="*/ 5753100 w 7759700"/>
                <a:gd name="connsiteY164" fmla="*/ 2070100 h 9728899"/>
                <a:gd name="connsiteX165" fmla="*/ 5803900 w 7759700"/>
                <a:gd name="connsiteY165" fmla="*/ 2146300 h 9728899"/>
                <a:gd name="connsiteX166" fmla="*/ 5969000 w 7759700"/>
                <a:gd name="connsiteY166" fmla="*/ 2133600 h 9728899"/>
                <a:gd name="connsiteX167" fmla="*/ 6007100 w 7759700"/>
                <a:gd name="connsiteY167" fmla="*/ 2222500 h 9728899"/>
                <a:gd name="connsiteX168" fmla="*/ 6197600 w 7759700"/>
                <a:gd name="connsiteY168" fmla="*/ 2184400 h 9728899"/>
                <a:gd name="connsiteX169" fmla="*/ 6159500 w 7759700"/>
                <a:gd name="connsiteY169" fmla="*/ 2336800 h 9728899"/>
                <a:gd name="connsiteX170" fmla="*/ 6096000 w 7759700"/>
                <a:gd name="connsiteY170" fmla="*/ 2374900 h 9728899"/>
                <a:gd name="connsiteX171" fmla="*/ 6070600 w 7759700"/>
                <a:gd name="connsiteY171" fmla="*/ 2298700 h 9728899"/>
                <a:gd name="connsiteX172" fmla="*/ 5600700 w 7759700"/>
                <a:gd name="connsiteY172" fmla="*/ 2247900 h 9728899"/>
                <a:gd name="connsiteX173" fmla="*/ 5715000 w 7759700"/>
                <a:gd name="connsiteY173" fmla="*/ 2413000 h 9728899"/>
                <a:gd name="connsiteX174" fmla="*/ 6337300 w 7759700"/>
                <a:gd name="connsiteY174" fmla="*/ 2413000 h 9728899"/>
                <a:gd name="connsiteX175" fmla="*/ 6985000 w 7759700"/>
                <a:gd name="connsiteY175" fmla="*/ 2667000 h 9728899"/>
                <a:gd name="connsiteX176" fmla="*/ 6413500 w 7759700"/>
                <a:gd name="connsiteY176" fmla="*/ 2514600 h 9728899"/>
                <a:gd name="connsiteX177" fmla="*/ 6248400 w 7759700"/>
                <a:gd name="connsiteY177" fmla="*/ 2527300 h 9728899"/>
                <a:gd name="connsiteX178" fmla="*/ 6375400 w 7759700"/>
                <a:gd name="connsiteY178" fmla="*/ 2616200 h 9728899"/>
                <a:gd name="connsiteX179" fmla="*/ 6350000 w 7759700"/>
                <a:gd name="connsiteY179" fmla="*/ 2717800 h 9728899"/>
                <a:gd name="connsiteX180" fmla="*/ 6032500 w 7759700"/>
                <a:gd name="connsiteY180" fmla="*/ 2552700 h 9728899"/>
                <a:gd name="connsiteX181" fmla="*/ 6070600 w 7759700"/>
                <a:gd name="connsiteY181" fmla="*/ 2794000 h 9728899"/>
                <a:gd name="connsiteX182" fmla="*/ 6273800 w 7759700"/>
                <a:gd name="connsiteY182" fmla="*/ 2844800 h 9728899"/>
                <a:gd name="connsiteX183" fmla="*/ 6540500 w 7759700"/>
                <a:gd name="connsiteY183" fmla="*/ 2844800 h 9728899"/>
                <a:gd name="connsiteX184" fmla="*/ 6629400 w 7759700"/>
                <a:gd name="connsiteY184" fmla="*/ 2857500 h 9728899"/>
                <a:gd name="connsiteX185" fmla="*/ 6591300 w 7759700"/>
                <a:gd name="connsiteY185" fmla="*/ 2933700 h 9728899"/>
                <a:gd name="connsiteX186" fmla="*/ 6426200 w 7759700"/>
                <a:gd name="connsiteY186" fmla="*/ 2984500 h 9728899"/>
                <a:gd name="connsiteX187" fmla="*/ 6489700 w 7759700"/>
                <a:gd name="connsiteY187" fmla="*/ 3111500 h 9728899"/>
                <a:gd name="connsiteX188" fmla="*/ 6451600 w 7759700"/>
                <a:gd name="connsiteY188" fmla="*/ 3238500 h 9728899"/>
                <a:gd name="connsiteX189" fmla="*/ 6540500 w 7759700"/>
                <a:gd name="connsiteY189" fmla="*/ 3302000 h 9728899"/>
                <a:gd name="connsiteX190" fmla="*/ 6464300 w 7759700"/>
                <a:gd name="connsiteY190" fmla="*/ 3327400 h 9728899"/>
                <a:gd name="connsiteX191" fmla="*/ 6362700 w 7759700"/>
                <a:gd name="connsiteY191" fmla="*/ 3289300 h 9728899"/>
                <a:gd name="connsiteX192" fmla="*/ 6324600 w 7759700"/>
                <a:gd name="connsiteY192" fmla="*/ 2984500 h 9728899"/>
                <a:gd name="connsiteX193" fmla="*/ 6070600 w 7759700"/>
                <a:gd name="connsiteY193" fmla="*/ 2908300 h 9728899"/>
                <a:gd name="connsiteX194" fmla="*/ 6146800 w 7759700"/>
                <a:gd name="connsiteY194" fmla="*/ 3251200 h 9728899"/>
                <a:gd name="connsiteX195" fmla="*/ 5969000 w 7759700"/>
                <a:gd name="connsiteY195" fmla="*/ 3263900 h 9728899"/>
                <a:gd name="connsiteX196" fmla="*/ 5892800 w 7759700"/>
                <a:gd name="connsiteY196" fmla="*/ 2781300 h 9728899"/>
                <a:gd name="connsiteX197" fmla="*/ 5689600 w 7759700"/>
                <a:gd name="connsiteY197" fmla="*/ 2679700 h 9728899"/>
                <a:gd name="connsiteX198" fmla="*/ 5791200 w 7759700"/>
                <a:gd name="connsiteY198" fmla="*/ 3441700 h 9728899"/>
                <a:gd name="connsiteX199" fmla="*/ 6070600 w 7759700"/>
                <a:gd name="connsiteY199" fmla="*/ 3429000 h 9728899"/>
                <a:gd name="connsiteX200" fmla="*/ 6388100 w 7759700"/>
                <a:gd name="connsiteY200" fmla="*/ 3479800 h 9728899"/>
                <a:gd name="connsiteX201" fmla="*/ 6324600 w 7759700"/>
                <a:gd name="connsiteY201" fmla="*/ 3606800 h 9728899"/>
                <a:gd name="connsiteX202" fmla="*/ 6159500 w 7759700"/>
                <a:gd name="connsiteY202" fmla="*/ 3581400 h 9728899"/>
                <a:gd name="connsiteX203" fmla="*/ 6007100 w 7759700"/>
                <a:gd name="connsiteY203" fmla="*/ 3886200 h 9728899"/>
                <a:gd name="connsiteX204" fmla="*/ 5829300 w 7759700"/>
                <a:gd name="connsiteY204" fmla="*/ 3822700 h 9728899"/>
                <a:gd name="connsiteX205" fmla="*/ 5905500 w 7759700"/>
                <a:gd name="connsiteY205" fmla="*/ 3657600 h 9728899"/>
                <a:gd name="connsiteX206" fmla="*/ 5791200 w 7759700"/>
                <a:gd name="connsiteY206" fmla="*/ 3568700 h 9728899"/>
                <a:gd name="connsiteX207" fmla="*/ 5600700 w 7759700"/>
                <a:gd name="connsiteY207" fmla="*/ 3898900 h 9728899"/>
                <a:gd name="connsiteX208" fmla="*/ 5727700 w 7759700"/>
                <a:gd name="connsiteY208" fmla="*/ 4000500 h 9728899"/>
                <a:gd name="connsiteX209" fmla="*/ 5994400 w 7759700"/>
                <a:gd name="connsiteY209" fmla="*/ 4165600 h 9728899"/>
                <a:gd name="connsiteX210" fmla="*/ 5943600 w 7759700"/>
                <a:gd name="connsiteY210" fmla="*/ 4241800 h 9728899"/>
                <a:gd name="connsiteX211" fmla="*/ 5829300 w 7759700"/>
                <a:gd name="connsiteY211" fmla="*/ 4203700 h 9728899"/>
                <a:gd name="connsiteX212" fmla="*/ 5676900 w 7759700"/>
                <a:gd name="connsiteY212" fmla="*/ 4305300 h 9728899"/>
                <a:gd name="connsiteX213" fmla="*/ 5613400 w 7759700"/>
                <a:gd name="connsiteY213" fmla="*/ 4267200 h 9728899"/>
                <a:gd name="connsiteX214" fmla="*/ 5664200 w 7759700"/>
                <a:gd name="connsiteY214" fmla="*/ 4114800 h 9728899"/>
                <a:gd name="connsiteX215" fmla="*/ 5537200 w 7759700"/>
                <a:gd name="connsiteY215" fmla="*/ 4000500 h 9728899"/>
                <a:gd name="connsiteX216" fmla="*/ 5461000 w 7759700"/>
                <a:gd name="connsiteY216" fmla="*/ 4178300 h 9728899"/>
                <a:gd name="connsiteX217" fmla="*/ 5613400 w 7759700"/>
                <a:gd name="connsiteY217" fmla="*/ 4356100 h 9728899"/>
                <a:gd name="connsiteX218" fmla="*/ 5448300 w 7759700"/>
                <a:gd name="connsiteY218" fmla="*/ 4483100 h 9728899"/>
                <a:gd name="connsiteX219" fmla="*/ 5346700 w 7759700"/>
                <a:gd name="connsiteY219" fmla="*/ 4406900 h 9728899"/>
                <a:gd name="connsiteX220" fmla="*/ 5410200 w 7759700"/>
                <a:gd name="connsiteY220" fmla="*/ 4305300 h 9728899"/>
                <a:gd name="connsiteX221" fmla="*/ 5295900 w 7759700"/>
                <a:gd name="connsiteY221" fmla="*/ 4013200 h 9728899"/>
                <a:gd name="connsiteX222" fmla="*/ 5080000 w 7759700"/>
                <a:gd name="connsiteY222" fmla="*/ 4305300 h 9728899"/>
                <a:gd name="connsiteX223" fmla="*/ 5410200 w 7759700"/>
                <a:gd name="connsiteY223" fmla="*/ 4559300 h 9728899"/>
                <a:gd name="connsiteX224" fmla="*/ 5334000 w 7759700"/>
                <a:gd name="connsiteY224" fmla="*/ 4610100 h 9728899"/>
                <a:gd name="connsiteX225" fmla="*/ 5194300 w 7759700"/>
                <a:gd name="connsiteY225" fmla="*/ 4495800 h 9728899"/>
                <a:gd name="connsiteX226" fmla="*/ 5143500 w 7759700"/>
                <a:gd name="connsiteY226" fmla="*/ 4660900 h 9728899"/>
                <a:gd name="connsiteX227" fmla="*/ 5156200 w 7759700"/>
                <a:gd name="connsiteY227" fmla="*/ 4800600 h 9728899"/>
                <a:gd name="connsiteX228" fmla="*/ 5232400 w 7759700"/>
                <a:gd name="connsiteY228" fmla="*/ 4914900 h 9728899"/>
                <a:gd name="connsiteX229" fmla="*/ 5219700 w 7759700"/>
                <a:gd name="connsiteY229" fmla="*/ 5105400 h 9728899"/>
                <a:gd name="connsiteX230" fmla="*/ 5092700 w 7759700"/>
                <a:gd name="connsiteY230" fmla="*/ 5016500 h 9728899"/>
                <a:gd name="connsiteX231" fmla="*/ 5029200 w 7759700"/>
                <a:gd name="connsiteY231" fmla="*/ 5054600 h 9728899"/>
                <a:gd name="connsiteX232" fmla="*/ 5130800 w 7759700"/>
                <a:gd name="connsiteY232" fmla="*/ 5194300 h 9728899"/>
                <a:gd name="connsiteX233" fmla="*/ 5041900 w 7759700"/>
                <a:gd name="connsiteY233" fmla="*/ 5232400 h 9728899"/>
                <a:gd name="connsiteX234" fmla="*/ 4914900 w 7759700"/>
                <a:gd name="connsiteY234" fmla="*/ 5041900 h 9728899"/>
                <a:gd name="connsiteX235" fmla="*/ 4826000 w 7759700"/>
                <a:gd name="connsiteY235" fmla="*/ 5295900 h 9728899"/>
                <a:gd name="connsiteX236" fmla="*/ 4953000 w 7759700"/>
                <a:gd name="connsiteY236" fmla="*/ 5410200 h 9728899"/>
                <a:gd name="connsiteX237" fmla="*/ 4813300 w 7759700"/>
                <a:gd name="connsiteY237" fmla="*/ 5651500 h 9728899"/>
                <a:gd name="connsiteX238" fmla="*/ 4673600 w 7759700"/>
                <a:gd name="connsiteY238" fmla="*/ 5626100 h 9728899"/>
                <a:gd name="connsiteX239" fmla="*/ 4775200 w 7759700"/>
                <a:gd name="connsiteY239" fmla="*/ 5461000 h 9728899"/>
                <a:gd name="connsiteX240" fmla="*/ 4686300 w 7759700"/>
                <a:gd name="connsiteY240" fmla="*/ 5308600 h 9728899"/>
                <a:gd name="connsiteX241" fmla="*/ 4470400 w 7759700"/>
                <a:gd name="connsiteY241" fmla="*/ 5613400 h 9728899"/>
                <a:gd name="connsiteX242" fmla="*/ 4610100 w 7759700"/>
                <a:gd name="connsiteY242" fmla="*/ 5727700 h 9728899"/>
                <a:gd name="connsiteX243" fmla="*/ 4521200 w 7759700"/>
                <a:gd name="connsiteY243" fmla="*/ 5930900 h 9728899"/>
                <a:gd name="connsiteX244" fmla="*/ 4419600 w 7759700"/>
                <a:gd name="connsiteY244" fmla="*/ 5854700 h 9728899"/>
                <a:gd name="connsiteX245" fmla="*/ 4343400 w 7759700"/>
                <a:gd name="connsiteY245" fmla="*/ 5943600 h 9728899"/>
                <a:gd name="connsiteX246" fmla="*/ 4381500 w 7759700"/>
                <a:gd name="connsiteY246" fmla="*/ 5981700 h 9728899"/>
                <a:gd name="connsiteX247" fmla="*/ 4419600 w 7759700"/>
                <a:gd name="connsiteY247" fmla="*/ 5969000 h 9728899"/>
                <a:gd name="connsiteX248" fmla="*/ 4445000 w 7759700"/>
                <a:gd name="connsiteY248" fmla="*/ 6019800 h 9728899"/>
                <a:gd name="connsiteX249" fmla="*/ 4381500 w 7759700"/>
                <a:gd name="connsiteY249" fmla="*/ 6096000 h 9728899"/>
                <a:gd name="connsiteX250" fmla="*/ 4330700 w 7759700"/>
                <a:gd name="connsiteY250" fmla="*/ 6083300 h 9728899"/>
                <a:gd name="connsiteX251" fmla="*/ 4368800 w 7759700"/>
                <a:gd name="connsiteY251" fmla="*/ 6032500 h 9728899"/>
                <a:gd name="connsiteX252" fmla="*/ 4318000 w 7759700"/>
                <a:gd name="connsiteY252" fmla="*/ 5994400 h 9728899"/>
                <a:gd name="connsiteX253" fmla="*/ 4216400 w 7759700"/>
                <a:gd name="connsiteY253" fmla="*/ 6096000 h 9728899"/>
                <a:gd name="connsiteX254" fmla="*/ 4318000 w 7759700"/>
                <a:gd name="connsiteY254" fmla="*/ 6159500 h 9728899"/>
                <a:gd name="connsiteX255" fmla="*/ 4140200 w 7759700"/>
                <a:gd name="connsiteY255" fmla="*/ 6235700 h 9728899"/>
                <a:gd name="connsiteX256" fmla="*/ 4038600 w 7759700"/>
                <a:gd name="connsiteY256" fmla="*/ 6235700 h 9728899"/>
                <a:gd name="connsiteX257" fmla="*/ 3949700 w 7759700"/>
                <a:gd name="connsiteY257" fmla="*/ 6299200 h 9728899"/>
                <a:gd name="connsiteX258" fmla="*/ 3289300 w 7759700"/>
                <a:gd name="connsiteY258" fmla="*/ 5715000 h 9728899"/>
                <a:gd name="connsiteX259" fmla="*/ 3213100 w 7759700"/>
                <a:gd name="connsiteY259" fmla="*/ 5715000 h 9728899"/>
                <a:gd name="connsiteX260" fmla="*/ 2895600 w 7759700"/>
                <a:gd name="connsiteY260" fmla="*/ 5969000 h 9728899"/>
                <a:gd name="connsiteX261" fmla="*/ 2870200 w 7759700"/>
                <a:gd name="connsiteY261" fmla="*/ 5930900 h 9728899"/>
                <a:gd name="connsiteX262" fmla="*/ 3213100 w 7759700"/>
                <a:gd name="connsiteY262" fmla="*/ 5664200 h 9728899"/>
                <a:gd name="connsiteX263" fmla="*/ 3048000 w 7759700"/>
                <a:gd name="connsiteY263" fmla="*/ 5511800 h 9728899"/>
                <a:gd name="connsiteX264" fmla="*/ 2400300 w 7759700"/>
                <a:gd name="connsiteY264" fmla="*/ 6019800 h 9728899"/>
                <a:gd name="connsiteX265" fmla="*/ 2489200 w 7759700"/>
                <a:gd name="connsiteY265" fmla="*/ 6096000 h 9728899"/>
                <a:gd name="connsiteX266" fmla="*/ 2692400 w 7759700"/>
                <a:gd name="connsiteY266" fmla="*/ 5943600 h 9728899"/>
                <a:gd name="connsiteX267" fmla="*/ 2743200 w 7759700"/>
                <a:gd name="connsiteY267" fmla="*/ 6007100 h 9728899"/>
                <a:gd name="connsiteX268" fmla="*/ 2832100 w 7759700"/>
                <a:gd name="connsiteY268" fmla="*/ 5969000 h 9728899"/>
                <a:gd name="connsiteX269" fmla="*/ 2857500 w 7759700"/>
                <a:gd name="connsiteY269" fmla="*/ 6007100 h 9728899"/>
                <a:gd name="connsiteX270" fmla="*/ 2679700 w 7759700"/>
                <a:gd name="connsiteY270" fmla="*/ 6146800 h 9728899"/>
                <a:gd name="connsiteX271" fmla="*/ 2819400 w 7759700"/>
                <a:gd name="connsiteY271" fmla="*/ 6311900 h 9728899"/>
                <a:gd name="connsiteX272" fmla="*/ 3397250 w 7759700"/>
                <a:gd name="connsiteY272" fmla="*/ 5848350 h 9728899"/>
                <a:gd name="connsiteX273" fmla="*/ 3956050 w 7759700"/>
                <a:gd name="connsiteY273" fmla="*/ 6330950 h 9728899"/>
                <a:gd name="connsiteX274" fmla="*/ 3905250 w 7759700"/>
                <a:gd name="connsiteY274" fmla="*/ 6445250 h 9728899"/>
                <a:gd name="connsiteX275" fmla="*/ 3387725 w 7759700"/>
                <a:gd name="connsiteY275" fmla="*/ 6985000 h 9728899"/>
                <a:gd name="connsiteX276" fmla="*/ 3298825 w 7759700"/>
                <a:gd name="connsiteY276" fmla="*/ 6978649 h 9728899"/>
                <a:gd name="connsiteX277" fmla="*/ 3130550 w 7759700"/>
                <a:gd name="connsiteY277" fmla="*/ 7127874 h 9728899"/>
                <a:gd name="connsiteX278" fmla="*/ 2921000 w 7759700"/>
                <a:gd name="connsiteY278" fmla="*/ 7372349 h 9728899"/>
                <a:gd name="connsiteX279" fmla="*/ 2682875 w 7759700"/>
                <a:gd name="connsiteY279" fmla="*/ 7670799 h 9728899"/>
                <a:gd name="connsiteX280" fmla="*/ 2428875 w 7759700"/>
                <a:gd name="connsiteY280" fmla="*/ 7740648 h 9728899"/>
                <a:gd name="connsiteX281" fmla="*/ 2225675 w 7759700"/>
                <a:gd name="connsiteY281" fmla="*/ 7845423 h 9728899"/>
                <a:gd name="connsiteX282" fmla="*/ 1930400 w 7759700"/>
                <a:gd name="connsiteY282" fmla="*/ 7848597 h 9728899"/>
                <a:gd name="connsiteX283" fmla="*/ 1590675 w 7759700"/>
                <a:gd name="connsiteY283" fmla="*/ 7950196 h 9728899"/>
                <a:gd name="connsiteX284" fmla="*/ 1393825 w 7759700"/>
                <a:gd name="connsiteY284" fmla="*/ 8210546 h 9728899"/>
                <a:gd name="connsiteX285" fmla="*/ 1196975 w 7759700"/>
                <a:gd name="connsiteY285" fmla="*/ 8166095 h 9728899"/>
                <a:gd name="connsiteX286" fmla="*/ 1216025 w 7759700"/>
                <a:gd name="connsiteY286" fmla="*/ 8124820 h 9728899"/>
                <a:gd name="connsiteX287" fmla="*/ 1193800 w 7759700"/>
                <a:gd name="connsiteY287" fmla="*/ 8058145 h 9728899"/>
                <a:gd name="connsiteX288" fmla="*/ 987425 w 7759700"/>
                <a:gd name="connsiteY288" fmla="*/ 8134345 h 9728899"/>
                <a:gd name="connsiteX289" fmla="*/ 733425 w 7759700"/>
                <a:gd name="connsiteY289" fmla="*/ 8188320 h 9728899"/>
                <a:gd name="connsiteX290" fmla="*/ 463550 w 7759700"/>
                <a:gd name="connsiteY290" fmla="*/ 8426445 h 9728899"/>
                <a:gd name="connsiteX291" fmla="*/ 361950 w 7759700"/>
                <a:gd name="connsiteY291" fmla="*/ 8423270 h 9728899"/>
                <a:gd name="connsiteX292" fmla="*/ 263525 w 7759700"/>
                <a:gd name="connsiteY292" fmla="*/ 8489945 h 9728899"/>
                <a:gd name="connsiteX293" fmla="*/ 184150 w 7759700"/>
                <a:gd name="connsiteY293" fmla="*/ 8775695 h 9728899"/>
                <a:gd name="connsiteX294" fmla="*/ 247650 w 7759700"/>
                <a:gd name="connsiteY294" fmla="*/ 9058269 h 9728899"/>
                <a:gd name="connsiteX295" fmla="*/ 136525 w 7759700"/>
                <a:gd name="connsiteY295" fmla="*/ 9102719 h 9728899"/>
                <a:gd name="connsiteX296" fmla="*/ 92075 w 7759700"/>
                <a:gd name="connsiteY296" fmla="*/ 9324969 h 9728899"/>
                <a:gd name="connsiteX297" fmla="*/ 495300 w 7759700"/>
                <a:gd name="connsiteY297" fmla="*/ 9350369 h 9728899"/>
                <a:gd name="connsiteX298" fmla="*/ 1050925 w 7759700"/>
                <a:gd name="connsiteY298" fmla="*/ 9702794 h 9728899"/>
                <a:gd name="connsiteX299" fmla="*/ 1050925 w 7759700"/>
                <a:gd name="connsiteY299" fmla="*/ 9702793 h 9728899"/>
                <a:gd name="connsiteX0" fmla="*/ 0 w 7759700"/>
                <a:gd name="connsiteY0" fmla="*/ 2133600 h 9956793"/>
                <a:gd name="connsiteX1" fmla="*/ 279400 w 7759700"/>
                <a:gd name="connsiteY1" fmla="*/ 2070100 h 9956793"/>
                <a:gd name="connsiteX2" fmla="*/ 317500 w 7759700"/>
                <a:gd name="connsiteY2" fmla="*/ 2032000 h 9956793"/>
                <a:gd name="connsiteX3" fmla="*/ 711200 w 7759700"/>
                <a:gd name="connsiteY3" fmla="*/ 1943100 h 9956793"/>
                <a:gd name="connsiteX4" fmla="*/ 850900 w 7759700"/>
                <a:gd name="connsiteY4" fmla="*/ 1828800 h 9956793"/>
                <a:gd name="connsiteX5" fmla="*/ 1257300 w 7759700"/>
                <a:gd name="connsiteY5" fmla="*/ 1854200 h 9956793"/>
                <a:gd name="connsiteX6" fmla="*/ 1511300 w 7759700"/>
                <a:gd name="connsiteY6" fmla="*/ 1714500 h 9956793"/>
                <a:gd name="connsiteX7" fmla="*/ 1511300 w 7759700"/>
                <a:gd name="connsiteY7" fmla="*/ 1714500 h 9956793"/>
                <a:gd name="connsiteX8" fmla="*/ 1676400 w 7759700"/>
                <a:gd name="connsiteY8" fmla="*/ 1701800 h 9956793"/>
                <a:gd name="connsiteX9" fmla="*/ 2006600 w 7759700"/>
                <a:gd name="connsiteY9" fmla="*/ 1651000 h 9956793"/>
                <a:gd name="connsiteX10" fmla="*/ 2095500 w 7759700"/>
                <a:gd name="connsiteY10" fmla="*/ 1612900 h 9956793"/>
                <a:gd name="connsiteX11" fmla="*/ 2095500 w 7759700"/>
                <a:gd name="connsiteY11" fmla="*/ 1562100 h 9956793"/>
                <a:gd name="connsiteX12" fmla="*/ 2057400 w 7759700"/>
                <a:gd name="connsiteY12" fmla="*/ 1562100 h 9956793"/>
                <a:gd name="connsiteX13" fmla="*/ 1993900 w 7759700"/>
                <a:gd name="connsiteY13" fmla="*/ 1435100 h 9956793"/>
                <a:gd name="connsiteX14" fmla="*/ 2133600 w 7759700"/>
                <a:gd name="connsiteY14" fmla="*/ 1333500 h 9956793"/>
                <a:gd name="connsiteX15" fmla="*/ 2070100 w 7759700"/>
                <a:gd name="connsiteY15" fmla="*/ 1320800 h 9956793"/>
                <a:gd name="connsiteX16" fmla="*/ 1981200 w 7759700"/>
                <a:gd name="connsiteY16" fmla="*/ 1320800 h 9956793"/>
                <a:gd name="connsiteX17" fmla="*/ 1968500 w 7759700"/>
                <a:gd name="connsiteY17" fmla="*/ 1244600 h 9956793"/>
                <a:gd name="connsiteX18" fmla="*/ 2120900 w 7759700"/>
                <a:gd name="connsiteY18" fmla="*/ 1244600 h 9956793"/>
                <a:gd name="connsiteX19" fmla="*/ 2171700 w 7759700"/>
                <a:gd name="connsiteY19" fmla="*/ 1219200 h 9956793"/>
                <a:gd name="connsiteX20" fmla="*/ 2108200 w 7759700"/>
                <a:gd name="connsiteY20" fmla="*/ 1130300 h 9956793"/>
                <a:gd name="connsiteX21" fmla="*/ 2120900 w 7759700"/>
                <a:gd name="connsiteY21" fmla="*/ 1066800 h 9956793"/>
                <a:gd name="connsiteX22" fmla="*/ 2222500 w 7759700"/>
                <a:gd name="connsiteY22" fmla="*/ 1016000 h 9956793"/>
                <a:gd name="connsiteX23" fmla="*/ 2362200 w 7759700"/>
                <a:gd name="connsiteY23" fmla="*/ 1066800 h 9956793"/>
                <a:gd name="connsiteX24" fmla="*/ 2400300 w 7759700"/>
                <a:gd name="connsiteY24" fmla="*/ 1117600 h 9956793"/>
                <a:gd name="connsiteX25" fmla="*/ 2362200 w 7759700"/>
                <a:gd name="connsiteY25" fmla="*/ 1193800 h 9956793"/>
                <a:gd name="connsiteX26" fmla="*/ 2362200 w 7759700"/>
                <a:gd name="connsiteY26" fmla="*/ 1447800 h 9956793"/>
                <a:gd name="connsiteX27" fmla="*/ 2628900 w 7759700"/>
                <a:gd name="connsiteY27" fmla="*/ 1676400 h 9956793"/>
                <a:gd name="connsiteX28" fmla="*/ 3073400 w 7759700"/>
                <a:gd name="connsiteY28" fmla="*/ 1638300 h 9956793"/>
                <a:gd name="connsiteX29" fmla="*/ 2971800 w 7759700"/>
                <a:gd name="connsiteY29" fmla="*/ 1435100 h 9956793"/>
                <a:gd name="connsiteX30" fmla="*/ 2806700 w 7759700"/>
                <a:gd name="connsiteY30" fmla="*/ 1485900 h 9956793"/>
                <a:gd name="connsiteX31" fmla="*/ 2768600 w 7759700"/>
                <a:gd name="connsiteY31" fmla="*/ 1435100 h 9956793"/>
                <a:gd name="connsiteX32" fmla="*/ 2933700 w 7759700"/>
                <a:gd name="connsiteY32" fmla="*/ 1384300 h 9956793"/>
                <a:gd name="connsiteX33" fmla="*/ 2870200 w 7759700"/>
                <a:gd name="connsiteY33" fmla="*/ 1270000 h 9956793"/>
                <a:gd name="connsiteX34" fmla="*/ 2730500 w 7759700"/>
                <a:gd name="connsiteY34" fmla="*/ 1320800 h 9956793"/>
                <a:gd name="connsiteX35" fmla="*/ 2705100 w 7759700"/>
                <a:gd name="connsiteY35" fmla="*/ 1270000 h 9956793"/>
                <a:gd name="connsiteX36" fmla="*/ 2832100 w 7759700"/>
                <a:gd name="connsiteY36" fmla="*/ 1219200 h 9956793"/>
                <a:gd name="connsiteX37" fmla="*/ 2781300 w 7759700"/>
                <a:gd name="connsiteY37" fmla="*/ 1155700 h 9956793"/>
                <a:gd name="connsiteX38" fmla="*/ 2641600 w 7759700"/>
                <a:gd name="connsiteY38" fmla="*/ 1181100 h 9956793"/>
                <a:gd name="connsiteX39" fmla="*/ 2641600 w 7759700"/>
                <a:gd name="connsiteY39" fmla="*/ 1155700 h 9956793"/>
                <a:gd name="connsiteX40" fmla="*/ 2768600 w 7759700"/>
                <a:gd name="connsiteY40" fmla="*/ 1092200 h 9956793"/>
                <a:gd name="connsiteX41" fmla="*/ 2692400 w 7759700"/>
                <a:gd name="connsiteY41" fmla="*/ 1003300 h 9956793"/>
                <a:gd name="connsiteX42" fmla="*/ 2514600 w 7759700"/>
                <a:gd name="connsiteY42" fmla="*/ 1041400 h 9956793"/>
                <a:gd name="connsiteX43" fmla="*/ 2514600 w 7759700"/>
                <a:gd name="connsiteY43" fmla="*/ 1104900 h 9956793"/>
                <a:gd name="connsiteX44" fmla="*/ 2463800 w 7759700"/>
                <a:gd name="connsiteY44" fmla="*/ 1104900 h 9956793"/>
                <a:gd name="connsiteX45" fmla="*/ 2336800 w 7759700"/>
                <a:gd name="connsiteY45" fmla="*/ 1028700 h 9956793"/>
                <a:gd name="connsiteX46" fmla="*/ 2400300 w 7759700"/>
                <a:gd name="connsiteY46" fmla="*/ 952500 h 9956793"/>
                <a:gd name="connsiteX47" fmla="*/ 2463800 w 7759700"/>
                <a:gd name="connsiteY47" fmla="*/ 965200 h 9956793"/>
                <a:gd name="connsiteX48" fmla="*/ 2616200 w 7759700"/>
                <a:gd name="connsiteY48" fmla="*/ 876300 h 9956793"/>
                <a:gd name="connsiteX49" fmla="*/ 2590800 w 7759700"/>
                <a:gd name="connsiteY49" fmla="*/ 812800 h 9956793"/>
                <a:gd name="connsiteX50" fmla="*/ 2654300 w 7759700"/>
                <a:gd name="connsiteY50" fmla="*/ 787400 h 9956793"/>
                <a:gd name="connsiteX51" fmla="*/ 2692400 w 7759700"/>
                <a:gd name="connsiteY51" fmla="*/ 812800 h 9956793"/>
                <a:gd name="connsiteX52" fmla="*/ 2933700 w 7759700"/>
                <a:gd name="connsiteY52" fmla="*/ 812800 h 9956793"/>
                <a:gd name="connsiteX53" fmla="*/ 2908300 w 7759700"/>
                <a:gd name="connsiteY53" fmla="*/ 749300 h 9956793"/>
                <a:gd name="connsiteX54" fmla="*/ 2959100 w 7759700"/>
                <a:gd name="connsiteY54" fmla="*/ 660400 h 9956793"/>
                <a:gd name="connsiteX55" fmla="*/ 3048000 w 7759700"/>
                <a:gd name="connsiteY55" fmla="*/ 660400 h 9956793"/>
                <a:gd name="connsiteX56" fmla="*/ 3302000 w 7759700"/>
                <a:gd name="connsiteY56" fmla="*/ 635000 h 9956793"/>
                <a:gd name="connsiteX57" fmla="*/ 3454400 w 7759700"/>
                <a:gd name="connsiteY57" fmla="*/ 622300 h 9956793"/>
                <a:gd name="connsiteX58" fmla="*/ 3454400 w 7759700"/>
                <a:gd name="connsiteY58" fmla="*/ 622300 h 9956793"/>
                <a:gd name="connsiteX59" fmla="*/ 3454400 w 7759700"/>
                <a:gd name="connsiteY59" fmla="*/ 546100 h 9956793"/>
                <a:gd name="connsiteX60" fmla="*/ 3530600 w 7759700"/>
                <a:gd name="connsiteY60" fmla="*/ 546100 h 9956793"/>
                <a:gd name="connsiteX61" fmla="*/ 3517900 w 7759700"/>
                <a:gd name="connsiteY61" fmla="*/ 711200 h 9956793"/>
                <a:gd name="connsiteX62" fmla="*/ 3365500 w 7759700"/>
                <a:gd name="connsiteY62" fmla="*/ 723900 h 9956793"/>
                <a:gd name="connsiteX63" fmla="*/ 3187700 w 7759700"/>
                <a:gd name="connsiteY63" fmla="*/ 800100 h 9956793"/>
                <a:gd name="connsiteX64" fmla="*/ 3213100 w 7759700"/>
                <a:gd name="connsiteY64" fmla="*/ 1092200 h 9956793"/>
                <a:gd name="connsiteX65" fmla="*/ 3822700 w 7759700"/>
                <a:gd name="connsiteY65" fmla="*/ 1041400 h 9956793"/>
                <a:gd name="connsiteX66" fmla="*/ 3797300 w 7759700"/>
                <a:gd name="connsiteY66" fmla="*/ 901700 h 9956793"/>
                <a:gd name="connsiteX67" fmla="*/ 3657600 w 7759700"/>
                <a:gd name="connsiteY67" fmla="*/ 876300 h 9956793"/>
                <a:gd name="connsiteX68" fmla="*/ 3644900 w 7759700"/>
                <a:gd name="connsiteY68" fmla="*/ 838200 h 9956793"/>
                <a:gd name="connsiteX69" fmla="*/ 3797300 w 7759700"/>
                <a:gd name="connsiteY69" fmla="*/ 863600 h 9956793"/>
                <a:gd name="connsiteX70" fmla="*/ 3797300 w 7759700"/>
                <a:gd name="connsiteY70" fmla="*/ 749300 h 9956793"/>
                <a:gd name="connsiteX71" fmla="*/ 3568700 w 7759700"/>
                <a:gd name="connsiteY71" fmla="*/ 698500 h 9956793"/>
                <a:gd name="connsiteX72" fmla="*/ 3581400 w 7759700"/>
                <a:gd name="connsiteY72" fmla="*/ 609600 h 9956793"/>
                <a:gd name="connsiteX73" fmla="*/ 3759200 w 7759700"/>
                <a:gd name="connsiteY73" fmla="*/ 571500 h 9956793"/>
                <a:gd name="connsiteX74" fmla="*/ 3759200 w 7759700"/>
                <a:gd name="connsiteY74" fmla="*/ 444500 h 9956793"/>
                <a:gd name="connsiteX75" fmla="*/ 3733800 w 7759700"/>
                <a:gd name="connsiteY75" fmla="*/ 419100 h 9956793"/>
                <a:gd name="connsiteX76" fmla="*/ 3848100 w 7759700"/>
                <a:gd name="connsiteY76" fmla="*/ 355600 h 9956793"/>
                <a:gd name="connsiteX77" fmla="*/ 3860800 w 7759700"/>
                <a:gd name="connsiteY77" fmla="*/ 571500 h 9956793"/>
                <a:gd name="connsiteX78" fmla="*/ 4343400 w 7759700"/>
                <a:gd name="connsiteY78" fmla="*/ 571500 h 9956793"/>
                <a:gd name="connsiteX79" fmla="*/ 4330700 w 7759700"/>
                <a:gd name="connsiteY79" fmla="*/ 330200 h 9956793"/>
                <a:gd name="connsiteX80" fmla="*/ 4394200 w 7759700"/>
                <a:gd name="connsiteY80" fmla="*/ 330200 h 9956793"/>
                <a:gd name="connsiteX81" fmla="*/ 4419600 w 7759700"/>
                <a:gd name="connsiteY81" fmla="*/ 457200 h 9956793"/>
                <a:gd name="connsiteX82" fmla="*/ 4584700 w 7759700"/>
                <a:gd name="connsiteY82" fmla="*/ 444500 h 9956793"/>
                <a:gd name="connsiteX83" fmla="*/ 4686300 w 7759700"/>
                <a:gd name="connsiteY83" fmla="*/ 342900 h 9956793"/>
                <a:gd name="connsiteX84" fmla="*/ 4711700 w 7759700"/>
                <a:gd name="connsiteY84" fmla="*/ 647700 h 9956793"/>
                <a:gd name="connsiteX85" fmla="*/ 4864100 w 7759700"/>
                <a:gd name="connsiteY85" fmla="*/ 469900 h 9956793"/>
                <a:gd name="connsiteX86" fmla="*/ 5067300 w 7759700"/>
                <a:gd name="connsiteY86" fmla="*/ 596900 h 9956793"/>
                <a:gd name="connsiteX87" fmla="*/ 4876800 w 7759700"/>
                <a:gd name="connsiteY87" fmla="*/ 723900 h 9956793"/>
                <a:gd name="connsiteX88" fmla="*/ 5016500 w 7759700"/>
                <a:gd name="connsiteY88" fmla="*/ 889000 h 9956793"/>
                <a:gd name="connsiteX89" fmla="*/ 5156200 w 7759700"/>
                <a:gd name="connsiteY89" fmla="*/ 736600 h 9956793"/>
                <a:gd name="connsiteX90" fmla="*/ 5168900 w 7759700"/>
                <a:gd name="connsiteY90" fmla="*/ 762000 h 9956793"/>
                <a:gd name="connsiteX91" fmla="*/ 5105400 w 7759700"/>
                <a:gd name="connsiteY91" fmla="*/ 1016000 h 9956793"/>
                <a:gd name="connsiteX92" fmla="*/ 5181600 w 7759700"/>
                <a:gd name="connsiteY92" fmla="*/ 1054100 h 9956793"/>
                <a:gd name="connsiteX93" fmla="*/ 5181600 w 7759700"/>
                <a:gd name="connsiteY93" fmla="*/ 1054100 h 9956793"/>
                <a:gd name="connsiteX94" fmla="*/ 5257800 w 7759700"/>
                <a:gd name="connsiteY94" fmla="*/ 800100 h 9956793"/>
                <a:gd name="connsiteX95" fmla="*/ 5448300 w 7759700"/>
                <a:gd name="connsiteY95" fmla="*/ 825500 h 9956793"/>
                <a:gd name="connsiteX96" fmla="*/ 5549900 w 7759700"/>
                <a:gd name="connsiteY96" fmla="*/ 673100 h 9956793"/>
                <a:gd name="connsiteX97" fmla="*/ 5549900 w 7759700"/>
                <a:gd name="connsiteY97" fmla="*/ 673100 h 9956793"/>
                <a:gd name="connsiteX98" fmla="*/ 5689600 w 7759700"/>
                <a:gd name="connsiteY98" fmla="*/ 647700 h 9956793"/>
                <a:gd name="connsiteX99" fmla="*/ 5461000 w 7759700"/>
                <a:gd name="connsiteY99" fmla="*/ 965200 h 9956793"/>
                <a:gd name="connsiteX100" fmla="*/ 5194300 w 7759700"/>
                <a:gd name="connsiteY100" fmla="*/ 1054100 h 9956793"/>
                <a:gd name="connsiteX101" fmla="*/ 5219700 w 7759700"/>
                <a:gd name="connsiteY101" fmla="*/ 1130300 h 9956793"/>
                <a:gd name="connsiteX102" fmla="*/ 5549900 w 7759700"/>
                <a:gd name="connsiteY102" fmla="*/ 1041400 h 9956793"/>
                <a:gd name="connsiteX103" fmla="*/ 5740400 w 7759700"/>
                <a:gd name="connsiteY103" fmla="*/ 698500 h 9956793"/>
                <a:gd name="connsiteX104" fmla="*/ 5842000 w 7759700"/>
                <a:gd name="connsiteY104" fmla="*/ 850900 h 9956793"/>
                <a:gd name="connsiteX105" fmla="*/ 5981700 w 7759700"/>
                <a:gd name="connsiteY105" fmla="*/ 927100 h 9956793"/>
                <a:gd name="connsiteX106" fmla="*/ 6337300 w 7759700"/>
                <a:gd name="connsiteY106" fmla="*/ 787400 h 9956793"/>
                <a:gd name="connsiteX107" fmla="*/ 7099300 w 7759700"/>
                <a:gd name="connsiteY107" fmla="*/ 304800 h 9956793"/>
                <a:gd name="connsiteX108" fmla="*/ 7404100 w 7759700"/>
                <a:gd name="connsiteY108" fmla="*/ 266700 h 9956793"/>
                <a:gd name="connsiteX109" fmla="*/ 7645400 w 7759700"/>
                <a:gd name="connsiteY109" fmla="*/ 0 h 9956793"/>
                <a:gd name="connsiteX110" fmla="*/ 7759700 w 7759700"/>
                <a:gd name="connsiteY110" fmla="*/ 0 h 9956793"/>
                <a:gd name="connsiteX111" fmla="*/ 7620000 w 7759700"/>
                <a:gd name="connsiteY111" fmla="*/ 38100 h 9956793"/>
                <a:gd name="connsiteX112" fmla="*/ 7442200 w 7759700"/>
                <a:gd name="connsiteY112" fmla="*/ 266700 h 9956793"/>
                <a:gd name="connsiteX113" fmla="*/ 7061200 w 7759700"/>
                <a:gd name="connsiteY113" fmla="*/ 368300 h 9956793"/>
                <a:gd name="connsiteX114" fmla="*/ 6807200 w 7759700"/>
                <a:gd name="connsiteY114" fmla="*/ 584200 h 9956793"/>
                <a:gd name="connsiteX115" fmla="*/ 6540500 w 7759700"/>
                <a:gd name="connsiteY115" fmla="*/ 762000 h 9956793"/>
                <a:gd name="connsiteX116" fmla="*/ 6210300 w 7759700"/>
                <a:gd name="connsiteY116" fmla="*/ 965200 h 9956793"/>
                <a:gd name="connsiteX117" fmla="*/ 5778500 w 7759700"/>
                <a:gd name="connsiteY117" fmla="*/ 1155700 h 9956793"/>
                <a:gd name="connsiteX118" fmla="*/ 5829300 w 7759700"/>
                <a:gd name="connsiteY118" fmla="*/ 1244600 h 9956793"/>
                <a:gd name="connsiteX119" fmla="*/ 6096000 w 7759700"/>
                <a:gd name="connsiteY119" fmla="*/ 1117600 h 9956793"/>
                <a:gd name="connsiteX120" fmla="*/ 6083300 w 7759700"/>
                <a:gd name="connsiteY120" fmla="*/ 1168400 h 9956793"/>
                <a:gd name="connsiteX121" fmla="*/ 5905500 w 7759700"/>
                <a:gd name="connsiteY121" fmla="*/ 1282700 h 9956793"/>
                <a:gd name="connsiteX122" fmla="*/ 5905500 w 7759700"/>
                <a:gd name="connsiteY122" fmla="*/ 1371600 h 9956793"/>
                <a:gd name="connsiteX123" fmla="*/ 5892800 w 7759700"/>
                <a:gd name="connsiteY123" fmla="*/ 1473200 h 9956793"/>
                <a:gd name="connsiteX124" fmla="*/ 5753100 w 7759700"/>
                <a:gd name="connsiteY124" fmla="*/ 1498600 h 9956793"/>
                <a:gd name="connsiteX125" fmla="*/ 5816600 w 7759700"/>
                <a:gd name="connsiteY125" fmla="*/ 1320800 h 9956793"/>
                <a:gd name="connsiteX126" fmla="*/ 5702300 w 7759700"/>
                <a:gd name="connsiteY126" fmla="*/ 1219200 h 9956793"/>
                <a:gd name="connsiteX127" fmla="*/ 5448300 w 7759700"/>
                <a:gd name="connsiteY127" fmla="*/ 1295400 h 9956793"/>
                <a:gd name="connsiteX128" fmla="*/ 5422900 w 7759700"/>
                <a:gd name="connsiteY128" fmla="*/ 1397000 h 9956793"/>
                <a:gd name="connsiteX129" fmla="*/ 5651500 w 7759700"/>
                <a:gd name="connsiteY129" fmla="*/ 1460500 h 9956793"/>
                <a:gd name="connsiteX130" fmla="*/ 5562600 w 7759700"/>
                <a:gd name="connsiteY130" fmla="*/ 1524000 h 9956793"/>
                <a:gd name="connsiteX131" fmla="*/ 5283200 w 7759700"/>
                <a:gd name="connsiteY131" fmla="*/ 1460500 h 9956793"/>
                <a:gd name="connsiteX132" fmla="*/ 5168900 w 7759700"/>
                <a:gd name="connsiteY132" fmla="*/ 1574800 h 9956793"/>
                <a:gd name="connsiteX133" fmla="*/ 5270500 w 7759700"/>
                <a:gd name="connsiteY133" fmla="*/ 1778000 h 9956793"/>
                <a:gd name="connsiteX134" fmla="*/ 5511800 w 7759700"/>
                <a:gd name="connsiteY134" fmla="*/ 1790700 h 9956793"/>
                <a:gd name="connsiteX135" fmla="*/ 5689600 w 7759700"/>
                <a:gd name="connsiteY135" fmla="*/ 1574800 h 9956793"/>
                <a:gd name="connsiteX136" fmla="*/ 5600700 w 7759700"/>
                <a:gd name="connsiteY136" fmla="*/ 1549400 h 9956793"/>
                <a:gd name="connsiteX137" fmla="*/ 5664200 w 7759700"/>
                <a:gd name="connsiteY137" fmla="*/ 1473200 h 9956793"/>
                <a:gd name="connsiteX138" fmla="*/ 5753100 w 7759700"/>
                <a:gd name="connsiteY138" fmla="*/ 1549400 h 9956793"/>
                <a:gd name="connsiteX139" fmla="*/ 5892800 w 7759700"/>
                <a:gd name="connsiteY139" fmla="*/ 1524000 h 9956793"/>
                <a:gd name="connsiteX140" fmla="*/ 6096000 w 7759700"/>
                <a:gd name="connsiteY140" fmla="*/ 1498600 h 9956793"/>
                <a:gd name="connsiteX141" fmla="*/ 6324600 w 7759700"/>
                <a:gd name="connsiteY141" fmla="*/ 1257300 h 9956793"/>
                <a:gd name="connsiteX142" fmla="*/ 6515100 w 7759700"/>
                <a:gd name="connsiteY142" fmla="*/ 1130300 h 9956793"/>
                <a:gd name="connsiteX143" fmla="*/ 6692900 w 7759700"/>
                <a:gd name="connsiteY143" fmla="*/ 1104900 h 9956793"/>
                <a:gd name="connsiteX144" fmla="*/ 6502400 w 7759700"/>
                <a:gd name="connsiteY144" fmla="*/ 1181100 h 9956793"/>
                <a:gd name="connsiteX145" fmla="*/ 6438900 w 7759700"/>
                <a:gd name="connsiteY145" fmla="*/ 1308100 h 9956793"/>
                <a:gd name="connsiteX146" fmla="*/ 6286500 w 7759700"/>
                <a:gd name="connsiteY146" fmla="*/ 1409700 h 9956793"/>
                <a:gd name="connsiteX147" fmla="*/ 6108700 w 7759700"/>
                <a:gd name="connsiteY147" fmla="*/ 1587500 h 9956793"/>
                <a:gd name="connsiteX148" fmla="*/ 6096000 w 7759700"/>
                <a:gd name="connsiteY148" fmla="*/ 1676400 h 9956793"/>
                <a:gd name="connsiteX149" fmla="*/ 6235700 w 7759700"/>
                <a:gd name="connsiteY149" fmla="*/ 1651000 h 9956793"/>
                <a:gd name="connsiteX150" fmla="*/ 6362700 w 7759700"/>
                <a:gd name="connsiteY150" fmla="*/ 1714500 h 9956793"/>
                <a:gd name="connsiteX151" fmla="*/ 6464300 w 7759700"/>
                <a:gd name="connsiteY151" fmla="*/ 1905000 h 9956793"/>
                <a:gd name="connsiteX152" fmla="*/ 6477000 w 7759700"/>
                <a:gd name="connsiteY152" fmla="*/ 2133600 h 9956793"/>
                <a:gd name="connsiteX153" fmla="*/ 6388100 w 7759700"/>
                <a:gd name="connsiteY153" fmla="*/ 2260600 h 9956793"/>
                <a:gd name="connsiteX154" fmla="*/ 6362700 w 7759700"/>
                <a:gd name="connsiteY154" fmla="*/ 2019300 h 9956793"/>
                <a:gd name="connsiteX155" fmla="*/ 6299200 w 7759700"/>
                <a:gd name="connsiteY155" fmla="*/ 1828800 h 9956793"/>
                <a:gd name="connsiteX156" fmla="*/ 6146800 w 7759700"/>
                <a:gd name="connsiteY156" fmla="*/ 1790700 h 9956793"/>
                <a:gd name="connsiteX157" fmla="*/ 5981700 w 7759700"/>
                <a:gd name="connsiteY157" fmla="*/ 1803400 h 9956793"/>
                <a:gd name="connsiteX158" fmla="*/ 5905500 w 7759700"/>
                <a:gd name="connsiteY158" fmla="*/ 1765300 h 9956793"/>
                <a:gd name="connsiteX159" fmla="*/ 5575300 w 7759700"/>
                <a:gd name="connsiteY159" fmla="*/ 1905000 h 9956793"/>
                <a:gd name="connsiteX160" fmla="*/ 5626100 w 7759700"/>
                <a:gd name="connsiteY160" fmla="*/ 2044700 h 9956793"/>
                <a:gd name="connsiteX161" fmla="*/ 5664200 w 7759700"/>
                <a:gd name="connsiteY161" fmla="*/ 2032000 h 9956793"/>
                <a:gd name="connsiteX162" fmla="*/ 5842000 w 7759700"/>
                <a:gd name="connsiteY162" fmla="*/ 1943100 h 9956793"/>
                <a:gd name="connsiteX163" fmla="*/ 5867400 w 7759700"/>
                <a:gd name="connsiteY163" fmla="*/ 1968500 h 9956793"/>
                <a:gd name="connsiteX164" fmla="*/ 5753100 w 7759700"/>
                <a:gd name="connsiteY164" fmla="*/ 2070100 h 9956793"/>
                <a:gd name="connsiteX165" fmla="*/ 5803900 w 7759700"/>
                <a:gd name="connsiteY165" fmla="*/ 2146300 h 9956793"/>
                <a:gd name="connsiteX166" fmla="*/ 5969000 w 7759700"/>
                <a:gd name="connsiteY166" fmla="*/ 2133600 h 9956793"/>
                <a:gd name="connsiteX167" fmla="*/ 6007100 w 7759700"/>
                <a:gd name="connsiteY167" fmla="*/ 2222500 h 9956793"/>
                <a:gd name="connsiteX168" fmla="*/ 6197600 w 7759700"/>
                <a:gd name="connsiteY168" fmla="*/ 2184400 h 9956793"/>
                <a:gd name="connsiteX169" fmla="*/ 6159500 w 7759700"/>
                <a:gd name="connsiteY169" fmla="*/ 2336800 h 9956793"/>
                <a:gd name="connsiteX170" fmla="*/ 6096000 w 7759700"/>
                <a:gd name="connsiteY170" fmla="*/ 2374900 h 9956793"/>
                <a:gd name="connsiteX171" fmla="*/ 6070600 w 7759700"/>
                <a:gd name="connsiteY171" fmla="*/ 2298700 h 9956793"/>
                <a:gd name="connsiteX172" fmla="*/ 5600700 w 7759700"/>
                <a:gd name="connsiteY172" fmla="*/ 2247900 h 9956793"/>
                <a:gd name="connsiteX173" fmla="*/ 5715000 w 7759700"/>
                <a:gd name="connsiteY173" fmla="*/ 2413000 h 9956793"/>
                <a:gd name="connsiteX174" fmla="*/ 6337300 w 7759700"/>
                <a:gd name="connsiteY174" fmla="*/ 2413000 h 9956793"/>
                <a:gd name="connsiteX175" fmla="*/ 6985000 w 7759700"/>
                <a:gd name="connsiteY175" fmla="*/ 2667000 h 9956793"/>
                <a:gd name="connsiteX176" fmla="*/ 6413500 w 7759700"/>
                <a:gd name="connsiteY176" fmla="*/ 2514600 h 9956793"/>
                <a:gd name="connsiteX177" fmla="*/ 6248400 w 7759700"/>
                <a:gd name="connsiteY177" fmla="*/ 2527300 h 9956793"/>
                <a:gd name="connsiteX178" fmla="*/ 6375400 w 7759700"/>
                <a:gd name="connsiteY178" fmla="*/ 2616200 h 9956793"/>
                <a:gd name="connsiteX179" fmla="*/ 6350000 w 7759700"/>
                <a:gd name="connsiteY179" fmla="*/ 2717800 h 9956793"/>
                <a:gd name="connsiteX180" fmla="*/ 6032500 w 7759700"/>
                <a:gd name="connsiteY180" fmla="*/ 2552700 h 9956793"/>
                <a:gd name="connsiteX181" fmla="*/ 6070600 w 7759700"/>
                <a:gd name="connsiteY181" fmla="*/ 2794000 h 9956793"/>
                <a:gd name="connsiteX182" fmla="*/ 6273800 w 7759700"/>
                <a:gd name="connsiteY182" fmla="*/ 2844800 h 9956793"/>
                <a:gd name="connsiteX183" fmla="*/ 6540500 w 7759700"/>
                <a:gd name="connsiteY183" fmla="*/ 2844800 h 9956793"/>
                <a:gd name="connsiteX184" fmla="*/ 6629400 w 7759700"/>
                <a:gd name="connsiteY184" fmla="*/ 2857500 h 9956793"/>
                <a:gd name="connsiteX185" fmla="*/ 6591300 w 7759700"/>
                <a:gd name="connsiteY185" fmla="*/ 2933700 h 9956793"/>
                <a:gd name="connsiteX186" fmla="*/ 6426200 w 7759700"/>
                <a:gd name="connsiteY186" fmla="*/ 2984500 h 9956793"/>
                <a:gd name="connsiteX187" fmla="*/ 6489700 w 7759700"/>
                <a:gd name="connsiteY187" fmla="*/ 3111500 h 9956793"/>
                <a:gd name="connsiteX188" fmla="*/ 6451600 w 7759700"/>
                <a:gd name="connsiteY188" fmla="*/ 3238500 h 9956793"/>
                <a:gd name="connsiteX189" fmla="*/ 6540500 w 7759700"/>
                <a:gd name="connsiteY189" fmla="*/ 3302000 h 9956793"/>
                <a:gd name="connsiteX190" fmla="*/ 6464300 w 7759700"/>
                <a:gd name="connsiteY190" fmla="*/ 3327400 h 9956793"/>
                <a:gd name="connsiteX191" fmla="*/ 6362700 w 7759700"/>
                <a:gd name="connsiteY191" fmla="*/ 3289300 h 9956793"/>
                <a:gd name="connsiteX192" fmla="*/ 6324600 w 7759700"/>
                <a:gd name="connsiteY192" fmla="*/ 2984500 h 9956793"/>
                <a:gd name="connsiteX193" fmla="*/ 6070600 w 7759700"/>
                <a:gd name="connsiteY193" fmla="*/ 2908300 h 9956793"/>
                <a:gd name="connsiteX194" fmla="*/ 6146800 w 7759700"/>
                <a:gd name="connsiteY194" fmla="*/ 3251200 h 9956793"/>
                <a:gd name="connsiteX195" fmla="*/ 5969000 w 7759700"/>
                <a:gd name="connsiteY195" fmla="*/ 3263900 h 9956793"/>
                <a:gd name="connsiteX196" fmla="*/ 5892800 w 7759700"/>
                <a:gd name="connsiteY196" fmla="*/ 2781300 h 9956793"/>
                <a:gd name="connsiteX197" fmla="*/ 5689600 w 7759700"/>
                <a:gd name="connsiteY197" fmla="*/ 2679700 h 9956793"/>
                <a:gd name="connsiteX198" fmla="*/ 5791200 w 7759700"/>
                <a:gd name="connsiteY198" fmla="*/ 3441700 h 9956793"/>
                <a:gd name="connsiteX199" fmla="*/ 6070600 w 7759700"/>
                <a:gd name="connsiteY199" fmla="*/ 3429000 h 9956793"/>
                <a:gd name="connsiteX200" fmla="*/ 6388100 w 7759700"/>
                <a:gd name="connsiteY200" fmla="*/ 3479800 h 9956793"/>
                <a:gd name="connsiteX201" fmla="*/ 6324600 w 7759700"/>
                <a:gd name="connsiteY201" fmla="*/ 3606800 h 9956793"/>
                <a:gd name="connsiteX202" fmla="*/ 6159500 w 7759700"/>
                <a:gd name="connsiteY202" fmla="*/ 3581400 h 9956793"/>
                <a:gd name="connsiteX203" fmla="*/ 6007100 w 7759700"/>
                <a:gd name="connsiteY203" fmla="*/ 3886200 h 9956793"/>
                <a:gd name="connsiteX204" fmla="*/ 5829300 w 7759700"/>
                <a:gd name="connsiteY204" fmla="*/ 3822700 h 9956793"/>
                <a:gd name="connsiteX205" fmla="*/ 5905500 w 7759700"/>
                <a:gd name="connsiteY205" fmla="*/ 3657600 h 9956793"/>
                <a:gd name="connsiteX206" fmla="*/ 5791200 w 7759700"/>
                <a:gd name="connsiteY206" fmla="*/ 3568700 h 9956793"/>
                <a:gd name="connsiteX207" fmla="*/ 5600700 w 7759700"/>
                <a:gd name="connsiteY207" fmla="*/ 3898900 h 9956793"/>
                <a:gd name="connsiteX208" fmla="*/ 5727700 w 7759700"/>
                <a:gd name="connsiteY208" fmla="*/ 4000500 h 9956793"/>
                <a:gd name="connsiteX209" fmla="*/ 5994400 w 7759700"/>
                <a:gd name="connsiteY209" fmla="*/ 4165600 h 9956793"/>
                <a:gd name="connsiteX210" fmla="*/ 5943600 w 7759700"/>
                <a:gd name="connsiteY210" fmla="*/ 4241800 h 9956793"/>
                <a:gd name="connsiteX211" fmla="*/ 5829300 w 7759700"/>
                <a:gd name="connsiteY211" fmla="*/ 4203700 h 9956793"/>
                <a:gd name="connsiteX212" fmla="*/ 5676900 w 7759700"/>
                <a:gd name="connsiteY212" fmla="*/ 4305300 h 9956793"/>
                <a:gd name="connsiteX213" fmla="*/ 5613400 w 7759700"/>
                <a:gd name="connsiteY213" fmla="*/ 4267200 h 9956793"/>
                <a:gd name="connsiteX214" fmla="*/ 5664200 w 7759700"/>
                <a:gd name="connsiteY214" fmla="*/ 4114800 h 9956793"/>
                <a:gd name="connsiteX215" fmla="*/ 5537200 w 7759700"/>
                <a:gd name="connsiteY215" fmla="*/ 4000500 h 9956793"/>
                <a:gd name="connsiteX216" fmla="*/ 5461000 w 7759700"/>
                <a:gd name="connsiteY216" fmla="*/ 4178300 h 9956793"/>
                <a:gd name="connsiteX217" fmla="*/ 5613400 w 7759700"/>
                <a:gd name="connsiteY217" fmla="*/ 4356100 h 9956793"/>
                <a:gd name="connsiteX218" fmla="*/ 5448300 w 7759700"/>
                <a:gd name="connsiteY218" fmla="*/ 4483100 h 9956793"/>
                <a:gd name="connsiteX219" fmla="*/ 5346700 w 7759700"/>
                <a:gd name="connsiteY219" fmla="*/ 4406900 h 9956793"/>
                <a:gd name="connsiteX220" fmla="*/ 5410200 w 7759700"/>
                <a:gd name="connsiteY220" fmla="*/ 4305300 h 9956793"/>
                <a:gd name="connsiteX221" fmla="*/ 5295900 w 7759700"/>
                <a:gd name="connsiteY221" fmla="*/ 4013200 h 9956793"/>
                <a:gd name="connsiteX222" fmla="*/ 5080000 w 7759700"/>
                <a:gd name="connsiteY222" fmla="*/ 4305300 h 9956793"/>
                <a:gd name="connsiteX223" fmla="*/ 5410200 w 7759700"/>
                <a:gd name="connsiteY223" fmla="*/ 4559300 h 9956793"/>
                <a:gd name="connsiteX224" fmla="*/ 5334000 w 7759700"/>
                <a:gd name="connsiteY224" fmla="*/ 4610100 h 9956793"/>
                <a:gd name="connsiteX225" fmla="*/ 5194300 w 7759700"/>
                <a:gd name="connsiteY225" fmla="*/ 4495800 h 9956793"/>
                <a:gd name="connsiteX226" fmla="*/ 5143500 w 7759700"/>
                <a:gd name="connsiteY226" fmla="*/ 4660900 h 9956793"/>
                <a:gd name="connsiteX227" fmla="*/ 5156200 w 7759700"/>
                <a:gd name="connsiteY227" fmla="*/ 4800600 h 9956793"/>
                <a:gd name="connsiteX228" fmla="*/ 5232400 w 7759700"/>
                <a:gd name="connsiteY228" fmla="*/ 4914900 h 9956793"/>
                <a:gd name="connsiteX229" fmla="*/ 5219700 w 7759700"/>
                <a:gd name="connsiteY229" fmla="*/ 5105400 h 9956793"/>
                <a:gd name="connsiteX230" fmla="*/ 5092700 w 7759700"/>
                <a:gd name="connsiteY230" fmla="*/ 5016500 h 9956793"/>
                <a:gd name="connsiteX231" fmla="*/ 5029200 w 7759700"/>
                <a:gd name="connsiteY231" fmla="*/ 5054600 h 9956793"/>
                <a:gd name="connsiteX232" fmla="*/ 5130800 w 7759700"/>
                <a:gd name="connsiteY232" fmla="*/ 5194300 h 9956793"/>
                <a:gd name="connsiteX233" fmla="*/ 5041900 w 7759700"/>
                <a:gd name="connsiteY233" fmla="*/ 5232400 h 9956793"/>
                <a:gd name="connsiteX234" fmla="*/ 4914900 w 7759700"/>
                <a:gd name="connsiteY234" fmla="*/ 5041900 h 9956793"/>
                <a:gd name="connsiteX235" fmla="*/ 4826000 w 7759700"/>
                <a:gd name="connsiteY235" fmla="*/ 5295900 h 9956793"/>
                <a:gd name="connsiteX236" fmla="*/ 4953000 w 7759700"/>
                <a:gd name="connsiteY236" fmla="*/ 5410200 h 9956793"/>
                <a:gd name="connsiteX237" fmla="*/ 4813300 w 7759700"/>
                <a:gd name="connsiteY237" fmla="*/ 5651500 h 9956793"/>
                <a:gd name="connsiteX238" fmla="*/ 4673600 w 7759700"/>
                <a:gd name="connsiteY238" fmla="*/ 5626100 h 9956793"/>
                <a:gd name="connsiteX239" fmla="*/ 4775200 w 7759700"/>
                <a:gd name="connsiteY239" fmla="*/ 5461000 h 9956793"/>
                <a:gd name="connsiteX240" fmla="*/ 4686300 w 7759700"/>
                <a:gd name="connsiteY240" fmla="*/ 5308600 h 9956793"/>
                <a:gd name="connsiteX241" fmla="*/ 4470400 w 7759700"/>
                <a:gd name="connsiteY241" fmla="*/ 5613400 h 9956793"/>
                <a:gd name="connsiteX242" fmla="*/ 4610100 w 7759700"/>
                <a:gd name="connsiteY242" fmla="*/ 5727700 h 9956793"/>
                <a:gd name="connsiteX243" fmla="*/ 4521200 w 7759700"/>
                <a:gd name="connsiteY243" fmla="*/ 5930900 h 9956793"/>
                <a:gd name="connsiteX244" fmla="*/ 4419600 w 7759700"/>
                <a:gd name="connsiteY244" fmla="*/ 5854700 h 9956793"/>
                <a:gd name="connsiteX245" fmla="*/ 4343400 w 7759700"/>
                <a:gd name="connsiteY245" fmla="*/ 5943600 h 9956793"/>
                <a:gd name="connsiteX246" fmla="*/ 4381500 w 7759700"/>
                <a:gd name="connsiteY246" fmla="*/ 5981700 h 9956793"/>
                <a:gd name="connsiteX247" fmla="*/ 4419600 w 7759700"/>
                <a:gd name="connsiteY247" fmla="*/ 5969000 h 9956793"/>
                <a:gd name="connsiteX248" fmla="*/ 4445000 w 7759700"/>
                <a:gd name="connsiteY248" fmla="*/ 6019800 h 9956793"/>
                <a:gd name="connsiteX249" fmla="*/ 4381500 w 7759700"/>
                <a:gd name="connsiteY249" fmla="*/ 6096000 h 9956793"/>
                <a:gd name="connsiteX250" fmla="*/ 4330700 w 7759700"/>
                <a:gd name="connsiteY250" fmla="*/ 6083300 h 9956793"/>
                <a:gd name="connsiteX251" fmla="*/ 4368800 w 7759700"/>
                <a:gd name="connsiteY251" fmla="*/ 6032500 h 9956793"/>
                <a:gd name="connsiteX252" fmla="*/ 4318000 w 7759700"/>
                <a:gd name="connsiteY252" fmla="*/ 5994400 h 9956793"/>
                <a:gd name="connsiteX253" fmla="*/ 4216400 w 7759700"/>
                <a:gd name="connsiteY253" fmla="*/ 6096000 h 9956793"/>
                <a:gd name="connsiteX254" fmla="*/ 4318000 w 7759700"/>
                <a:gd name="connsiteY254" fmla="*/ 6159500 h 9956793"/>
                <a:gd name="connsiteX255" fmla="*/ 4140200 w 7759700"/>
                <a:gd name="connsiteY255" fmla="*/ 6235700 h 9956793"/>
                <a:gd name="connsiteX256" fmla="*/ 4038600 w 7759700"/>
                <a:gd name="connsiteY256" fmla="*/ 6235700 h 9956793"/>
                <a:gd name="connsiteX257" fmla="*/ 3949700 w 7759700"/>
                <a:gd name="connsiteY257" fmla="*/ 6299200 h 9956793"/>
                <a:gd name="connsiteX258" fmla="*/ 3289300 w 7759700"/>
                <a:gd name="connsiteY258" fmla="*/ 5715000 h 9956793"/>
                <a:gd name="connsiteX259" fmla="*/ 3213100 w 7759700"/>
                <a:gd name="connsiteY259" fmla="*/ 5715000 h 9956793"/>
                <a:gd name="connsiteX260" fmla="*/ 2895600 w 7759700"/>
                <a:gd name="connsiteY260" fmla="*/ 5969000 h 9956793"/>
                <a:gd name="connsiteX261" fmla="*/ 2870200 w 7759700"/>
                <a:gd name="connsiteY261" fmla="*/ 5930900 h 9956793"/>
                <a:gd name="connsiteX262" fmla="*/ 3213100 w 7759700"/>
                <a:gd name="connsiteY262" fmla="*/ 5664200 h 9956793"/>
                <a:gd name="connsiteX263" fmla="*/ 3048000 w 7759700"/>
                <a:gd name="connsiteY263" fmla="*/ 5511800 h 9956793"/>
                <a:gd name="connsiteX264" fmla="*/ 2400300 w 7759700"/>
                <a:gd name="connsiteY264" fmla="*/ 6019800 h 9956793"/>
                <a:gd name="connsiteX265" fmla="*/ 2489200 w 7759700"/>
                <a:gd name="connsiteY265" fmla="*/ 6096000 h 9956793"/>
                <a:gd name="connsiteX266" fmla="*/ 2692400 w 7759700"/>
                <a:gd name="connsiteY266" fmla="*/ 5943600 h 9956793"/>
                <a:gd name="connsiteX267" fmla="*/ 2743200 w 7759700"/>
                <a:gd name="connsiteY267" fmla="*/ 6007100 h 9956793"/>
                <a:gd name="connsiteX268" fmla="*/ 2832100 w 7759700"/>
                <a:gd name="connsiteY268" fmla="*/ 5969000 h 9956793"/>
                <a:gd name="connsiteX269" fmla="*/ 2857500 w 7759700"/>
                <a:gd name="connsiteY269" fmla="*/ 6007100 h 9956793"/>
                <a:gd name="connsiteX270" fmla="*/ 2679700 w 7759700"/>
                <a:gd name="connsiteY270" fmla="*/ 6146800 h 9956793"/>
                <a:gd name="connsiteX271" fmla="*/ 2819400 w 7759700"/>
                <a:gd name="connsiteY271" fmla="*/ 6311900 h 9956793"/>
                <a:gd name="connsiteX272" fmla="*/ 3397250 w 7759700"/>
                <a:gd name="connsiteY272" fmla="*/ 5848350 h 9956793"/>
                <a:gd name="connsiteX273" fmla="*/ 3956050 w 7759700"/>
                <a:gd name="connsiteY273" fmla="*/ 6330950 h 9956793"/>
                <a:gd name="connsiteX274" fmla="*/ 3905250 w 7759700"/>
                <a:gd name="connsiteY274" fmla="*/ 6445250 h 9956793"/>
                <a:gd name="connsiteX275" fmla="*/ 3387725 w 7759700"/>
                <a:gd name="connsiteY275" fmla="*/ 6985000 h 9956793"/>
                <a:gd name="connsiteX276" fmla="*/ 3298825 w 7759700"/>
                <a:gd name="connsiteY276" fmla="*/ 6978649 h 9956793"/>
                <a:gd name="connsiteX277" fmla="*/ 3130550 w 7759700"/>
                <a:gd name="connsiteY277" fmla="*/ 7127874 h 9956793"/>
                <a:gd name="connsiteX278" fmla="*/ 2921000 w 7759700"/>
                <a:gd name="connsiteY278" fmla="*/ 7372349 h 9956793"/>
                <a:gd name="connsiteX279" fmla="*/ 2682875 w 7759700"/>
                <a:gd name="connsiteY279" fmla="*/ 7670799 h 9956793"/>
                <a:gd name="connsiteX280" fmla="*/ 2428875 w 7759700"/>
                <a:gd name="connsiteY280" fmla="*/ 7740648 h 9956793"/>
                <a:gd name="connsiteX281" fmla="*/ 2225675 w 7759700"/>
                <a:gd name="connsiteY281" fmla="*/ 7845423 h 9956793"/>
                <a:gd name="connsiteX282" fmla="*/ 1930400 w 7759700"/>
                <a:gd name="connsiteY282" fmla="*/ 7848597 h 9956793"/>
                <a:gd name="connsiteX283" fmla="*/ 1590675 w 7759700"/>
                <a:gd name="connsiteY283" fmla="*/ 7950196 h 9956793"/>
                <a:gd name="connsiteX284" fmla="*/ 1393825 w 7759700"/>
                <a:gd name="connsiteY284" fmla="*/ 8210546 h 9956793"/>
                <a:gd name="connsiteX285" fmla="*/ 1196975 w 7759700"/>
                <a:gd name="connsiteY285" fmla="*/ 8166095 h 9956793"/>
                <a:gd name="connsiteX286" fmla="*/ 1216025 w 7759700"/>
                <a:gd name="connsiteY286" fmla="*/ 8124820 h 9956793"/>
                <a:gd name="connsiteX287" fmla="*/ 1193800 w 7759700"/>
                <a:gd name="connsiteY287" fmla="*/ 8058145 h 9956793"/>
                <a:gd name="connsiteX288" fmla="*/ 987425 w 7759700"/>
                <a:gd name="connsiteY288" fmla="*/ 8134345 h 9956793"/>
                <a:gd name="connsiteX289" fmla="*/ 733425 w 7759700"/>
                <a:gd name="connsiteY289" fmla="*/ 8188320 h 9956793"/>
                <a:gd name="connsiteX290" fmla="*/ 463550 w 7759700"/>
                <a:gd name="connsiteY290" fmla="*/ 8426445 h 9956793"/>
                <a:gd name="connsiteX291" fmla="*/ 361950 w 7759700"/>
                <a:gd name="connsiteY291" fmla="*/ 8423270 h 9956793"/>
                <a:gd name="connsiteX292" fmla="*/ 263525 w 7759700"/>
                <a:gd name="connsiteY292" fmla="*/ 8489945 h 9956793"/>
                <a:gd name="connsiteX293" fmla="*/ 184150 w 7759700"/>
                <a:gd name="connsiteY293" fmla="*/ 8775695 h 9956793"/>
                <a:gd name="connsiteX294" fmla="*/ 247650 w 7759700"/>
                <a:gd name="connsiteY294" fmla="*/ 9058269 h 9956793"/>
                <a:gd name="connsiteX295" fmla="*/ 136525 w 7759700"/>
                <a:gd name="connsiteY295" fmla="*/ 9102719 h 9956793"/>
                <a:gd name="connsiteX296" fmla="*/ 92075 w 7759700"/>
                <a:gd name="connsiteY296" fmla="*/ 9324969 h 9956793"/>
                <a:gd name="connsiteX297" fmla="*/ 495300 w 7759700"/>
                <a:gd name="connsiteY297" fmla="*/ 9350369 h 9956793"/>
                <a:gd name="connsiteX298" fmla="*/ 1050925 w 7759700"/>
                <a:gd name="connsiteY298" fmla="*/ 9702794 h 9956793"/>
                <a:gd name="connsiteX299" fmla="*/ 1241425 w 7759700"/>
                <a:gd name="connsiteY299" fmla="*/ 9956793 h 9956793"/>
                <a:gd name="connsiteX0" fmla="*/ 0 w 7759700"/>
                <a:gd name="connsiteY0" fmla="*/ 2133600 h 9974720"/>
                <a:gd name="connsiteX1" fmla="*/ 279400 w 7759700"/>
                <a:gd name="connsiteY1" fmla="*/ 2070100 h 9974720"/>
                <a:gd name="connsiteX2" fmla="*/ 317500 w 7759700"/>
                <a:gd name="connsiteY2" fmla="*/ 2032000 h 9974720"/>
                <a:gd name="connsiteX3" fmla="*/ 711200 w 7759700"/>
                <a:gd name="connsiteY3" fmla="*/ 1943100 h 9974720"/>
                <a:gd name="connsiteX4" fmla="*/ 850900 w 7759700"/>
                <a:gd name="connsiteY4" fmla="*/ 1828800 h 9974720"/>
                <a:gd name="connsiteX5" fmla="*/ 1257300 w 7759700"/>
                <a:gd name="connsiteY5" fmla="*/ 1854200 h 9974720"/>
                <a:gd name="connsiteX6" fmla="*/ 1511300 w 7759700"/>
                <a:gd name="connsiteY6" fmla="*/ 1714500 h 9974720"/>
                <a:gd name="connsiteX7" fmla="*/ 1511300 w 7759700"/>
                <a:gd name="connsiteY7" fmla="*/ 1714500 h 9974720"/>
                <a:gd name="connsiteX8" fmla="*/ 1676400 w 7759700"/>
                <a:gd name="connsiteY8" fmla="*/ 1701800 h 9974720"/>
                <a:gd name="connsiteX9" fmla="*/ 2006600 w 7759700"/>
                <a:gd name="connsiteY9" fmla="*/ 1651000 h 9974720"/>
                <a:gd name="connsiteX10" fmla="*/ 2095500 w 7759700"/>
                <a:gd name="connsiteY10" fmla="*/ 1612900 h 9974720"/>
                <a:gd name="connsiteX11" fmla="*/ 2095500 w 7759700"/>
                <a:gd name="connsiteY11" fmla="*/ 1562100 h 9974720"/>
                <a:gd name="connsiteX12" fmla="*/ 2057400 w 7759700"/>
                <a:gd name="connsiteY12" fmla="*/ 1562100 h 9974720"/>
                <a:gd name="connsiteX13" fmla="*/ 1993900 w 7759700"/>
                <a:gd name="connsiteY13" fmla="*/ 1435100 h 9974720"/>
                <a:gd name="connsiteX14" fmla="*/ 2133600 w 7759700"/>
                <a:gd name="connsiteY14" fmla="*/ 1333500 h 9974720"/>
                <a:gd name="connsiteX15" fmla="*/ 2070100 w 7759700"/>
                <a:gd name="connsiteY15" fmla="*/ 1320800 h 9974720"/>
                <a:gd name="connsiteX16" fmla="*/ 1981200 w 7759700"/>
                <a:gd name="connsiteY16" fmla="*/ 1320800 h 9974720"/>
                <a:gd name="connsiteX17" fmla="*/ 1968500 w 7759700"/>
                <a:gd name="connsiteY17" fmla="*/ 1244600 h 9974720"/>
                <a:gd name="connsiteX18" fmla="*/ 2120900 w 7759700"/>
                <a:gd name="connsiteY18" fmla="*/ 1244600 h 9974720"/>
                <a:gd name="connsiteX19" fmla="*/ 2171700 w 7759700"/>
                <a:gd name="connsiteY19" fmla="*/ 1219200 h 9974720"/>
                <a:gd name="connsiteX20" fmla="*/ 2108200 w 7759700"/>
                <a:gd name="connsiteY20" fmla="*/ 1130300 h 9974720"/>
                <a:gd name="connsiteX21" fmla="*/ 2120900 w 7759700"/>
                <a:gd name="connsiteY21" fmla="*/ 1066800 h 9974720"/>
                <a:gd name="connsiteX22" fmla="*/ 2222500 w 7759700"/>
                <a:gd name="connsiteY22" fmla="*/ 1016000 h 9974720"/>
                <a:gd name="connsiteX23" fmla="*/ 2362200 w 7759700"/>
                <a:gd name="connsiteY23" fmla="*/ 1066800 h 9974720"/>
                <a:gd name="connsiteX24" fmla="*/ 2400300 w 7759700"/>
                <a:gd name="connsiteY24" fmla="*/ 1117600 h 9974720"/>
                <a:gd name="connsiteX25" fmla="*/ 2362200 w 7759700"/>
                <a:gd name="connsiteY25" fmla="*/ 1193800 h 9974720"/>
                <a:gd name="connsiteX26" fmla="*/ 2362200 w 7759700"/>
                <a:gd name="connsiteY26" fmla="*/ 1447800 h 9974720"/>
                <a:gd name="connsiteX27" fmla="*/ 2628900 w 7759700"/>
                <a:gd name="connsiteY27" fmla="*/ 1676400 h 9974720"/>
                <a:gd name="connsiteX28" fmla="*/ 3073400 w 7759700"/>
                <a:gd name="connsiteY28" fmla="*/ 1638300 h 9974720"/>
                <a:gd name="connsiteX29" fmla="*/ 2971800 w 7759700"/>
                <a:gd name="connsiteY29" fmla="*/ 1435100 h 9974720"/>
                <a:gd name="connsiteX30" fmla="*/ 2806700 w 7759700"/>
                <a:gd name="connsiteY30" fmla="*/ 1485900 h 9974720"/>
                <a:gd name="connsiteX31" fmla="*/ 2768600 w 7759700"/>
                <a:gd name="connsiteY31" fmla="*/ 1435100 h 9974720"/>
                <a:gd name="connsiteX32" fmla="*/ 2933700 w 7759700"/>
                <a:gd name="connsiteY32" fmla="*/ 1384300 h 9974720"/>
                <a:gd name="connsiteX33" fmla="*/ 2870200 w 7759700"/>
                <a:gd name="connsiteY33" fmla="*/ 1270000 h 9974720"/>
                <a:gd name="connsiteX34" fmla="*/ 2730500 w 7759700"/>
                <a:gd name="connsiteY34" fmla="*/ 1320800 h 9974720"/>
                <a:gd name="connsiteX35" fmla="*/ 2705100 w 7759700"/>
                <a:gd name="connsiteY35" fmla="*/ 1270000 h 9974720"/>
                <a:gd name="connsiteX36" fmla="*/ 2832100 w 7759700"/>
                <a:gd name="connsiteY36" fmla="*/ 1219200 h 9974720"/>
                <a:gd name="connsiteX37" fmla="*/ 2781300 w 7759700"/>
                <a:gd name="connsiteY37" fmla="*/ 1155700 h 9974720"/>
                <a:gd name="connsiteX38" fmla="*/ 2641600 w 7759700"/>
                <a:gd name="connsiteY38" fmla="*/ 1181100 h 9974720"/>
                <a:gd name="connsiteX39" fmla="*/ 2641600 w 7759700"/>
                <a:gd name="connsiteY39" fmla="*/ 1155700 h 9974720"/>
                <a:gd name="connsiteX40" fmla="*/ 2768600 w 7759700"/>
                <a:gd name="connsiteY40" fmla="*/ 1092200 h 9974720"/>
                <a:gd name="connsiteX41" fmla="*/ 2692400 w 7759700"/>
                <a:gd name="connsiteY41" fmla="*/ 1003300 h 9974720"/>
                <a:gd name="connsiteX42" fmla="*/ 2514600 w 7759700"/>
                <a:gd name="connsiteY42" fmla="*/ 1041400 h 9974720"/>
                <a:gd name="connsiteX43" fmla="*/ 2514600 w 7759700"/>
                <a:gd name="connsiteY43" fmla="*/ 1104900 h 9974720"/>
                <a:gd name="connsiteX44" fmla="*/ 2463800 w 7759700"/>
                <a:gd name="connsiteY44" fmla="*/ 1104900 h 9974720"/>
                <a:gd name="connsiteX45" fmla="*/ 2336800 w 7759700"/>
                <a:gd name="connsiteY45" fmla="*/ 1028700 h 9974720"/>
                <a:gd name="connsiteX46" fmla="*/ 2400300 w 7759700"/>
                <a:gd name="connsiteY46" fmla="*/ 952500 h 9974720"/>
                <a:gd name="connsiteX47" fmla="*/ 2463800 w 7759700"/>
                <a:gd name="connsiteY47" fmla="*/ 965200 h 9974720"/>
                <a:gd name="connsiteX48" fmla="*/ 2616200 w 7759700"/>
                <a:gd name="connsiteY48" fmla="*/ 876300 h 9974720"/>
                <a:gd name="connsiteX49" fmla="*/ 2590800 w 7759700"/>
                <a:gd name="connsiteY49" fmla="*/ 812800 h 9974720"/>
                <a:gd name="connsiteX50" fmla="*/ 2654300 w 7759700"/>
                <a:gd name="connsiteY50" fmla="*/ 787400 h 9974720"/>
                <a:gd name="connsiteX51" fmla="*/ 2692400 w 7759700"/>
                <a:gd name="connsiteY51" fmla="*/ 812800 h 9974720"/>
                <a:gd name="connsiteX52" fmla="*/ 2933700 w 7759700"/>
                <a:gd name="connsiteY52" fmla="*/ 812800 h 9974720"/>
                <a:gd name="connsiteX53" fmla="*/ 2908300 w 7759700"/>
                <a:gd name="connsiteY53" fmla="*/ 749300 h 9974720"/>
                <a:gd name="connsiteX54" fmla="*/ 2959100 w 7759700"/>
                <a:gd name="connsiteY54" fmla="*/ 660400 h 9974720"/>
                <a:gd name="connsiteX55" fmla="*/ 3048000 w 7759700"/>
                <a:gd name="connsiteY55" fmla="*/ 660400 h 9974720"/>
                <a:gd name="connsiteX56" fmla="*/ 3302000 w 7759700"/>
                <a:gd name="connsiteY56" fmla="*/ 635000 h 9974720"/>
                <a:gd name="connsiteX57" fmla="*/ 3454400 w 7759700"/>
                <a:gd name="connsiteY57" fmla="*/ 622300 h 9974720"/>
                <a:gd name="connsiteX58" fmla="*/ 3454400 w 7759700"/>
                <a:gd name="connsiteY58" fmla="*/ 622300 h 9974720"/>
                <a:gd name="connsiteX59" fmla="*/ 3454400 w 7759700"/>
                <a:gd name="connsiteY59" fmla="*/ 546100 h 9974720"/>
                <a:gd name="connsiteX60" fmla="*/ 3530600 w 7759700"/>
                <a:gd name="connsiteY60" fmla="*/ 546100 h 9974720"/>
                <a:gd name="connsiteX61" fmla="*/ 3517900 w 7759700"/>
                <a:gd name="connsiteY61" fmla="*/ 711200 h 9974720"/>
                <a:gd name="connsiteX62" fmla="*/ 3365500 w 7759700"/>
                <a:gd name="connsiteY62" fmla="*/ 723900 h 9974720"/>
                <a:gd name="connsiteX63" fmla="*/ 3187700 w 7759700"/>
                <a:gd name="connsiteY63" fmla="*/ 800100 h 9974720"/>
                <a:gd name="connsiteX64" fmla="*/ 3213100 w 7759700"/>
                <a:gd name="connsiteY64" fmla="*/ 1092200 h 9974720"/>
                <a:gd name="connsiteX65" fmla="*/ 3822700 w 7759700"/>
                <a:gd name="connsiteY65" fmla="*/ 1041400 h 9974720"/>
                <a:gd name="connsiteX66" fmla="*/ 3797300 w 7759700"/>
                <a:gd name="connsiteY66" fmla="*/ 901700 h 9974720"/>
                <a:gd name="connsiteX67" fmla="*/ 3657600 w 7759700"/>
                <a:gd name="connsiteY67" fmla="*/ 876300 h 9974720"/>
                <a:gd name="connsiteX68" fmla="*/ 3644900 w 7759700"/>
                <a:gd name="connsiteY68" fmla="*/ 838200 h 9974720"/>
                <a:gd name="connsiteX69" fmla="*/ 3797300 w 7759700"/>
                <a:gd name="connsiteY69" fmla="*/ 863600 h 9974720"/>
                <a:gd name="connsiteX70" fmla="*/ 3797300 w 7759700"/>
                <a:gd name="connsiteY70" fmla="*/ 749300 h 9974720"/>
                <a:gd name="connsiteX71" fmla="*/ 3568700 w 7759700"/>
                <a:gd name="connsiteY71" fmla="*/ 698500 h 9974720"/>
                <a:gd name="connsiteX72" fmla="*/ 3581400 w 7759700"/>
                <a:gd name="connsiteY72" fmla="*/ 609600 h 9974720"/>
                <a:gd name="connsiteX73" fmla="*/ 3759200 w 7759700"/>
                <a:gd name="connsiteY73" fmla="*/ 571500 h 9974720"/>
                <a:gd name="connsiteX74" fmla="*/ 3759200 w 7759700"/>
                <a:gd name="connsiteY74" fmla="*/ 444500 h 9974720"/>
                <a:gd name="connsiteX75" fmla="*/ 3733800 w 7759700"/>
                <a:gd name="connsiteY75" fmla="*/ 419100 h 9974720"/>
                <a:gd name="connsiteX76" fmla="*/ 3848100 w 7759700"/>
                <a:gd name="connsiteY76" fmla="*/ 355600 h 9974720"/>
                <a:gd name="connsiteX77" fmla="*/ 3860800 w 7759700"/>
                <a:gd name="connsiteY77" fmla="*/ 571500 h 9974720"/>
                <a:gd name="connsiteX78" fmla="*/ 4343400 w 7759700"/>
                <a:gd name="connsiteY78" fmla="*/ 571500 h 9974720"/>
                <a:gd name="connsiteX79" fmla="*/ 4330700 w 7759700"/>
                <a:gd name="connsiteY79" fmla="*/ 330200 h 9974720"/>
                <a:gd name="connsiteX80" fmla="*/ 4394200 w 7759700"/>
                <a:gd name="connsiteY80" fmla="*/ 330200 h 9974720"/>
                <a:gd name="connsiteX81" fmla="*/ 4419600 w 7759700"/>
                <a:gd name="connsiteY81" fmla="*/ 457200 h 9974720"/>
                <a:gd name="connsiteX82" fmla="*/ 4584700 w 7759700"/>
                <a:gd name="connsiteY82" fmla="*/ 444500 h 9974720"/>
                <a:gd name="connsiteX83" fmla="*/ 4686300 w 7759700"/>
                <a:gd name="connsiteY83" fmla="*/ 342900 h 9974720"/>
                <a:gd name="connsiteX84" fmla="*/ 4711700 w 7759700"/>
                <a:gd name="connsiteY84" fmla="*/ 647700 h 9974720"/>
                <a:gd name="connsiteX85" fmla="*/ 4864100 w 7759700"/>
                <a:gd name="connsiteY85" fmla="*/ 469900 h 9974720"/>
                <a:gd name="connsiteX86" fmla="*/ 5067300 w 7759700"/>
                <a:gd name="connsiteY86" fmla="*/ 596900 h 9974720"/>
                <a:gd name="connsiteX87" fmla="*/ 4876800 w 7759700"/>
                <a:gd name="connsiteY87" fmla="*/ 723900 h 9974720"/>
                <a:gd name="connsiteX88" fmla="*/ 5016500 w 7759700"/>
                <a:gd name="connsiteY88" fmla="*/ 889000 h 9974720"/>
                <a:gd name="connsiteX89" fmla="*/ 5156200 w 7759700"/>
                <a:gd name="connsiteY89" fmla="*/ 736600 h 9974720"/>
                <a:gd name="connsiteX90" fmla="*/ 5168900 w 7759700"/>
                <a:gd name="connsiteY90" fmla="*/ 762000 h 9974720"/>
                <a:gd name="connsiteX91" fmla="*/ 5105400 w 7759700"/>
                <a:gd name="connsiteY91" fmla="*/ 1016000 h 9974720"/>
                <a:gd name="connsiteX92" fmla="*/ 5181600 w 7759700"/>
                <a:gd name="connsiteY92" fmla="*/ 1054100 h 9974720"/>
                <a:gd name="connsiteX93" fmla="*/ 5181600 w 7759700"/>
                <a:gd name="connsiteY93" fmla="*/ 1054100 h 9974720"/>
                <a:gd name="connsiteX94" fmla="*/ 5257800 w 7759700"/>
                <a:gd name="connsiteY94" fmla="*/ 800100 h 9974720"/>
                <a:gd name="connsiteX95" fmla="*/ 5448300 w 7759700"/>
                <a:gd name="connsiteY95" fmla="*/ 825500 h 9974720"/>
                <a:gd name="connsiteX96" fmla="*/ 5549900 w 7759700"/>
                <a:gd name="connsiteY96" fmla="*/ 673100 h 9974720"/>
                <a:gd name="connsiteX97" fmla="*/ 5549900 w 7759700"/>
                <a:gd name="connsiteY97" fmla="*/ 673100 h 9974720"/>
                <a:gd name="connsiteX98" fmla="*/ 5689600 w 7759700"/>
                <a:gd name="connsiteY98" fmla="*/ 647700 h 9974720"/>
                <a:gd name="connsiteX99" fmla="*/ 5461000 w 7759700"/>
                <a:gd name="connsiteY99" fmla="*/ 965200 h 9974720"/>
                <a:gd name="connsiteX100" fmla="*/ 5194300 w 7759700"/>
                <a:gd name="connsiteY100" fmla="*/ 1054100 h 9974720"/>
                <a:gd name="connsiteX101" fmla="*/ 5219700 w 7759700"/>
                <a:gd name="connsiteY101" fmla="*/ 1130300 h 9974720"/>
                <a:gd name="connsiteX102" fmla="*/ 5549900 w 7759700"/>
                <a:gd name="connsiteY102" fmla="*/ 1041400 h 9974720"/>
                <a:gd name="connsiteX103" fmla="*/ 5740400 w 7759700"/>
                <a:gd name="connsiteY103" fmla="*/ 698500 h 9974720"/>
                <a:gd name="connsiteX104" fmla="*/ 5842000 w 7759700"/>
                <a:gd name="connsiteY104" fmla="*/ 850900 h 9974720"/>
                <a:gd name="connsiteX105" fmla="*/ 5981700 w 7759700"/>
                <a:gd name="connsiteY105" fmla="*/ 927100 h 9974720"/>
                <a:gd name="connsiteX106" fmla="*/ 6337300 w 7759700"/>
                <a:gd name="connsiteY106" fmla="*/ 787400 h 9974720"/>
                <a:gd name="connsiteX107" fmla="*/ 7099300 w 7759700"/>
                <a:gd name="connsiteY107" fmla="*/ 304800 h 9974720"/>
                <a:gd name="connsiteX108" fmla="*/ 7404100 w 7759700"/>
                <a:gd name="connsiteY108" fmla="*/ 266700 h 9974720"/>
                <a:gd name="connsiteX109" fmla="*/ 7645400 w 7759700"/>
                <a:gd name="connsiteY109" fmla="*/ 0 h 9974720"/>
                <a:gd name="connsiteX110" fmla="*/ 7759700 w 7759700"/>
                <a:gd name="connsiteY110" fmla="*/ 0 h 9974720"/>
                <a:gd name="connsiteX111" fmla="*/ 7620000 w 7759700"/>
                <a:gd name="connsiteY111" fmla="*/ 38100 h 9974720"/>
                <a:gd name="connsiteX112" fmla="*/ 7442200 w 7759700"/>
                <a:gd name="connsiteY112" fmla="*/ 266700 h 9974720"/>
                <a:gd name="connsiteX113" fmla="*/ 7061200 w 7759700"/>
                <a:gd name="connsiteY113" fmla="*/ 368300 h 9974720"/>
                <a:gd name="connsiteX114" fmla="*/ 6807200 w 7759700"/>
                <a:gd name="connsiteY114" fmla="*/ 584200 h 9974720"/>
                <a:gd name="connsiteX115" fmla="*/ 6540500 w 7759700"/>
                <a:gd name="connsiteY115" fmla="*/ 762000 h 9974720"/>
                <a:gd name="connsiteX116" fmla="*/ 6210300 w 7759700"/>
                <a:gd name="connsiteY116" fmla="*/ 965200 h 9974720"/>
                <a:gd name="connsiteX117" fmla="*/ 5778500 w 7759700"/>
                <a:gd name="connsiteY117" fmla="*/ 1155700 h 9974720"/>
                <a:gd name="connsiteX118" fmla="*/ 5829300 w 7759700"/>
                <a:gd name="connsiteY118" fmla="*/ 1244600 h 9974720"/>
                <a:gd name="connsiteX119" fmla="*/ 6096000 w 7759700"/>
                <a:gd name="connsiteY119" fmla="*/ 1117600 h 9974720"/>
                <a:gd name="connsiteX120" fmla="*/ 6083300 w 7759700"/>
                <a:gd name="connsiteY120" fmla="*/ 1168400 h 9974720"/>
                <a:gd name="connsiteX121" fmla="*/ 5905500 w 7759700"/>
                <a:gd name="connsiteY121" fmla="*/ 1282700 h 9974720"/>
                <a:gd name="connsiteX122" fmla="*/ 5905500 w 7759700"/>
                <a:gd name="connsiteY122" fmla="*/ 1371600 h 9974720"/>
                <a:gd name="connsiteX123" fmla="*/ 5892800 w 7759700"/>
                <a:gd name="connsiteY123" fmla="*/ 1473200 h 9974720"/>
                <a:gd name="connsiteX124" fmla="*/ 5753100 w 7759700"/>
                <a:gd name="connsiteY124" fmla="*/ 1498600 h 9974720"/>
                <a:gd name="connsiteX125" fmla="*/ 5816600 w 7759700"/>
                <a:gd name="connsiteY125" fmla="*/ 1320800 h 9974720"/>
                <a:gd name="connsiteX126" fmla="*/ 5702300 w 7759700"/>
                <a:gd name="connsiteY126" fmla="*/ 1219200 h 9974720"/>
                <a:gd name="connsiteX127" fmla="*/ 5448300 w 7759700"/>
                <a:gd name="connsiteY127" fmla="*/ 1295400 h 9974720"/>
                <a:gd name="connsiteX128" fmla="*/ 5422900 w 7759700"/>
                <a:gd name="connsiteY128" fmla="*/ 1397000 h 9974720"/>
                <a:gd name="connsiteX129" fmla="*/ 5651500 w 7759700"/>
                <a:gd name="connsiteY129" fmla="*/ 1460500 h 9974720"/>
                <a:gd name="connsiteX130" fmla="*/ 5562600 w 7759700"/>
                <a:gd name="connsiteY130" fmla="*/ 1524000 h 9974720"/>
                <a:gd name="connsiteX131" fmla="*/ 5283200 w 7759700"/>
                <a:gd name="connsiteY131" fmla="*/ 1460500 h 9974720"/>
                <a:gd name="connsiteX132" fmla="*/ 5168900 w 7759700"/>
                <a:gd name="connsiteY132" fmla="*/ 1574800 h 9974720"/>
                <a:gd name="connsiteX133" fmla="*/ 5270500 w 7759700"/>
                <a:gd name="connsiteY133" fmla="*/ 1778000 h 9974720"/>
                <a:gd name="connsiteX134" fmla="*/ 5511800 w 7759700"/>
                <a:gd name="connsiteY134" fmla="*/ 1790700 h 9974720"/>
                <a:gd name="connsiteX135" fmla="*/ 5689600 w 7759700"/>
                <a:gd name="connsiteY135" fmla="*/ 1574800 h 9974720"/>
                <a:gd name="connsiteX136" fmla="*/ 5600700 w 7759700"/>
                <a:gd name="connsiteY136" fmla="*/ 1549400 h 9974720"/>
                <a:gd name="connsiteX137" fmla="*/ 5664200 w 7759700"/>
                <a:gd name="connsiteY137" fmla="*/ 1473200 h 9974720"/>
                <a:gd name="connsiteX138" fmla="*/ 5753100 w 7759700"/>
                <a:gd name="connsiteY138" fmla="*/ 1549400 h 9974720"/>
                <a:gd name="connsiteX139" fmla="*/ 5892800 w 7759700"/>
                <a:gd name="connsiteY139" fmla="*/ 1524000 h 9974720"/>
                <a:gd name="connsiteX140" fmla="*/ 6096000 w 7759700"/>
                <a:gd name="connsiteY140" fmla="*/ 1498600 h 9974720"/>
                <a:gd name="connsiteX141" fmla="*/ 6324600 w 7759700"/>
                <a:gd name="connsiteY141" fmla="*/ 1257300 h 9974720"/>
                <a:gd name="connsiteX142" fmla="*/ 6515100 w 7759700"/>
                <a:gd name="connsiteY142" fmla="*/ 1130300 h 9974720"/>
                <a:gd name="connsiteX143" fmla="*/ 6692900 w 7759700"/>
                <a:gd name="connsiteY143" fmla="*/ 1104900 h 9974720"/>
                <a:gd name="connsiteX144" fmla="*/ 6502400 w 7759700"/>
                <a:gd name="connsiteY144" fmla="*/ 1181100 h 9974720"/>
                <a:gd name="connsiteX145" fmla="*/ 6438900 w 7759700"/>
                <a:gd name="connsiteY145" fmla="*/ 1308100 h 9974720"/>
                <a:gd name="connsiteX146" fmla="*/ 6286500 w 7759700"/>
                <a:gd name="connsiteY146" fmla="*/ 1409700 h 9974720"/>
                <a:gd name="connsiteX147" fmla="*/ 6108700 w 7759700"/>
                <a:gd name="connsiteY147" fmla="*/ 1587500 h 9974720"/>
                <a:gd name="connsiteX148" fmla="*/ 6096000 w 7759700"/>
                <a:gd name="connsiteY148" fmla="*/ 1676400 h 9974720"/>
                <a:gd name="connsiteX149" fmla="*/ 6235700 w 7759700"/>
                <a:gd name="connsiteY149" fmla="*/ 1651000 h 9974720"/>
                <a:gd name="connsiteX150" fmla="*/ 6362700 w 7759700"/>
                <a:gd name="connsiteY150" fmla="*/ 1714500 h 9974720"/>
                <a:gd name="connsiteX151" fmla="*/ 6464300 w 7759700"/>
                <a:gd name="connsiteY151" fmla="*/ 1905000 h 9974720"/>
                <a:gd name="connsiteX152" fmla="*/ 6477000 w 7759700"/>
                <a:gd name="connsiteY152" fmla="*/ 2133600 h 9974720"/>
                <a:gd name="connsiteX153" fmla="*/ 6388100 w 7759700"/>
                <a:gd name="connsiteY153" fmla="*/ 2260600 h 9974720"/>
                <a:gd name="connsiteX154" fmla="*/ 6362700 w 7759700"/>
                <a:gd name="connsiteY154" fmla="*/ 2019300 h 9974720"/>
                <a:gd name="connsiteX155" fmla="*/ 6299200 w 7759700"/>
                <a:gd name="connsiteY155" fmla="*/ 1828800 h 9974720"/>
                <a:gd name="connsiteX156" fmla="*/ 6146800 w 7759700"/>
                <a:gd name="connsiteY156" fmla="*/ 1790700 h 9974720"/>
                <a:gd name="connsiteX157" fmla="*/ 5981700 w 7759700"/>
                <a:gd name="connsiteY157" fmla="*/ 1803400 h 9974720"/>
                <a:gd name="connsiteX158" fmla="*/ 5905500 w 7759700"/>
                <a:gd name="connsiteY158" fmla="*/ 1765300 h 9974720"/>
                <a:gd name="connsiteX159" fmla="*/ 5575300 w 7759700"/>
                <a:gd name="connsiteY159" fmla="*/ 1905000 h 9974720"/>
                <a:gd name="connsiteX160" fmla="*/ 5626100 w 7759700"/>
                <a:gd name="connsiteY160" fmla="*/ 2044700 h 9974720"/>
                <a:gd name="connsiteX161" fmla="*/ 5664200 w 7759700"/>
                <a:gd name="connsiteY161" fmla="*/ 2032000 h 9974720"/>
                <a:gd name="connsiteX162" fmla="*/ 5842000 w 7759700"/>
                <a:gd name="connsiteY162" fmla="*/ 1943100 h 9974720"/>
                <a:gd name="connsiteX163" fmla="*/ 5867400 w 7759700"/>
                <a:gd name="connsiteY163" fmla="*/ 1968500 h 9974720"/>
                <a:gd name="connsiteX164" fmla="*/ 5753100 w 7759700"/>
                <a:gd name="connsiteY164" fmla="*/ 2070100 h 9974720"/>
                <a:gd name="connsiteX165" fmla="*/ 5803900 w 7759700"/>
                <a:gd name="connsiteY165" fmla="*/ 2146300 h 9974720"/>
                <a:gd name="connsiteX166" fmla="*/ 5969000 w 7759700"/>
                <a:gd name="connsiteY166" fmla="*/ 2133600 h 9974720"/>
                <a:gd name="connsiteX167" fmla="*/ 6007100 w 7759700"/>
                <a:gd name="connsiteY167" fmla="*/ 2222500 h 9974720"/>
                <a:gd name="connsiteX168" fmla="*/ 6197600 w 7759700"/>
                <a:gd name="connsiteY168" fmla="*/ 2184400 h 9974720"/>
                <a:gd name="connsiteX169" fmla="*/ 6159500 w 7759700"/>
                <a:gd name="connsiteY169" fmla="*/ 2336800 h 9974720"/>
                <a:gd name="connsiteX170" fmla="*/ 6096000 w 7759700"/>
                <a:gd name="connsiteY170" fmla="*/ 2374900 h 9974720"/>
                <a:gd name="connsiteX171" fmla="*/ 6070600 w 7759700"/>
                <a:gd name="connsiteY171" fmla="*/ 2298700 h 9974720"/>
                <a:gd name="connsiteX172" fmla="*/ 5600700 w 7759700"/>
                <a:gd name="connsiteY172" fmla="*/ 2247900 h 9974720"/>
                <a:gd name="connsiteX173" fmla="*/ 5715000 w 7759700"/>
                <a:gd name="connsiteY173" fmla="*/ 2413000 h 9974720"/>
                <a:gd name="connsiteX174" fmla="*/ 6337300 w 7759700"/>
                <a:gd name="connsiteY174" fmla="*/ 2413000 h 9974720"/>
                <a:gd name="connsiteX175" fmla="*/ 6985000 w 7759700"/>
                <a:gd name="connsiteY175" fmla="*/ 2667000 h 9974720"/>
                <a:gd name="connsiteX176" fmla="*/ 6413500 w 7759700"/>
                <a:gd name="connsiteY176" fmla="*/ 2514600 h 9974720"/>
                <a:gd name="connsiteX177" fmla="*/ 6248400 w 7759700"/>
                <a:gd name="connsiteY177" fmla="*/ 2527300 h 9974720"/>
                <a:gd name="connsiteX178" fmla="*/ 6375400 w 7759700"/>
                <a:gd name="connsiteY178" fmla="*/ 2616200 h 9974720"/>
                <a:gd name="connsiteX179" fmla="*/ 6350000 w 7759700"/>
                <a:gd name="connsiteY179" fmla="*/ 2717800 h 9974720"/>
                <a:gd name="connsiteX180" fmla="*/ 6032500 w 7759700"/>
                <a:gd name="connsiteY180" fmla="*/ 2552700 h 9974720"/>
                <a:gd name="connsiteX181" fmla="*/ 6070600 w 7759700"/>
                <a:gd name="connsiteY181" fmla="*/ 2794000 h 9974720"/>
                <a:gd name="connsiteX182" fmla="*/ 6273800 w 7759700"/>
                <a:gd name="connsiteY182" fmla="*/ 2844800 h 9974720"/>
                <a:gd name="connsiteX183" fmla="*/ 6540500 w 7759700"/>
                <a:gd name="connsiteY183" fmla="*/ 2844800 h 9974720"/>
                <a:gd name="connsiteX184" fmla="*/ 6629400 w 7759700"/>
                <a:gd name="connsiteY184" fmla="*/ 2857500 h 9974720"/>
                <a:gd name="connsiteX185" fmla="*/ 6591300 w 7759700"/>
                <a:gd name="connsiteY185" fmla="*/ 2933700 h 9974720"/>
                <a:gd name="connsiteX186" fmla="*/ 6426200 w 7759700"/>
                <a:gd name="connsiteY186" fmla="*/ 2984500 h 9974720"/>
                <a:gd name="connsiteX187" fmla="*/ 6489700 w 7759700"/>
                <a:gd name="connsiteY187" fmla="*/ 3111500 h 9974720"/>
                <a:gd name="connsiteX188" fmla="*/ 6451600 w 7759700"/>
                <a:gd name="connsiteY188" fmla="*/ 3238500 h 9974720"/>
                <a:gd name="connsiteX189" fmla="*/ 6540500 w 7759700"/>
                <a:gd name="connsiteY189" fmla="*/ 3302000 h 9974720"/>
                <a:gd name="connsiteX190" fmla="*/ 6464300 w 7759700"/>
                <a:gd name="connsiteY190" fmla="*/ 3327400 h 9974720"/>
                <a:gd name="connsiteX191" fmla="*/ 6362700 w 7759700"/>
                <a:gd name="connsiteY191" fmla="*/ 3289300 h 9974720"/>
                <a:gd name="connsiteX192" fmla="*/ 6324600 w 7759700"/>
                <a:gd name="connsiteY192" fmla="*/ 2984500 h 9974720"/>
                <a:gd name="connsiteX193" fmla="*/ 6070600 w 7759700"/>
                <a:gd name="connsiteY193" fmla="*/ 2908300 h 9974720"/>
                <a:gd name="connsiteX194" fmla="*/ 6146800 w 7759700"/>
                <a:gd name="connsiteY194" fmla="*/ 3251200 h 9974720"/>
                <a:gd name="connsiteX195" fmla="*/ 5969000 w 7759700"/>
                <a:gd name="connsiteY195" fmla="*/ 3263900 h 9974720"/>
                <a:gd name="connsiteX196" fmla="*/ 5892800 w 7759700"/>
                <a:gd name="connsiteY196" fmla="*/ 2781300 h 9974720"/>
                <a:gd name="connsiteX197" fmla="*/ 5689600 w 7759700"/>
                <a:gd name="connsiteY197" fmla="*/ 2679700 h 9974720"/>
                <a:gd name="connsiteX198" fmla="*/ 5791200 w 7759700"/>
                <a:gd name="connsiteY198" fmla="*/ 3441700 h 9974720"/>
                <a:gd name="connsiteX199" fmla="*/ 6070600 w 7759700"/>
                <a:gd name="connsiteY199" fmla="*/ 3429000 h 9974720"/>
                <a:gd name="connsiteX200" fmla="*/ 6388100 w 7759700"/>
                <a:gd name="connsiteY200" fmla="*/ 3479800 h 9974720"/>
                <a:gd name="connsiteX201" fmla="*/ 6324600 w 7759700"/>
                <a:gd name="connsiteY201" fmla="*/ 3606800 h 9974720"/>
                <a:gd name="connsiteX202" fmla="*/ 6159500 w 7759700"/>
                <a:gd name="connsiteY202" fmla="*/ 3581400 h 9974720"/>
                <a:gd name="connsiteX203" fmla="*/ 6007100 w 7759700"/>
                <a:gd name="connsiteY203" fmla="*/ 3886200 h 9974720"/>
                <a:gd name="connsiteX204" fmla="*/ 5829300 w 7759700"/>
                <a:gd name="connsiteY204" fmla="*/ 3822700 h 9974720"/>
                <a:gd name="connsiteX205" fmla="*/ 5905500 w 7759700"/>
                <a:gd name="connsiteY205" fmla="*/ 3657600 h 9974720"/>
                <a:gd name="connsiteX206" fmla="*/ 5791200 w 7759700"/>
                <a:gd name="connsiteY206" fmla="*/ 3568700 h 9974720"/>
                <a:gd name="connsiteX207" fmla="*/ 5600700 w 7759700"/>
                <a:gd name="connsiteY207" fmla="*/ 3898900 h 9974720"/>
                <a:gd name="connsiteX208" fmla="*/ 5727700 w 7759700"/>
                <a:gd name="connsiteY208" fmla="*/ 4000500 h 9974720"/>
                <a:gd name="connsiteX209" fmla="*/ 5994400 w 7759700"/>
                <a:gd name="connsiteY209" fmla="*/ 4165600 h 9974720"/>
                <a:gd name="connsiteX210" fmla="*/ 5943600 w 7759700"/>
                <a:gd name="connsiteY210" fmla="*/ 4241800 h 9974720"/>
                <a:gd name="connsiteX211" fmla="*/ 5829300 w 7759700"/>
                <a:gd name="connsiteY211" fmla="*/ 4203700 h 9974720"/>
                <a:gd name="connsiteX212" fmla="*/ 5676900 w 7759700"/>
                <a:gd name="connsiteY212" fmla="*/ 4305300 h 9974720"/>
                <a:gd name="connsiteX213" fmla="*/ 5613400 w 7759700"/>
                <a:gd name="connsiteY213" fmla="*/ 4267200 h 9974720"/>
                <a:gd name="connsiteX214" fmla="*/ 5664200 w 7759700"/>
                <a:gd name="connsiteY214" fmla="*/ 4114800 h 9974720"/>
                <a:gd name="connsiteX215" fmla="*/ 5537200 w 7759700"/>
                <a:gd name="connsiteY215" fmla="*/ 4000500 h 9974720"/>
                <a:gd name="connsiteX216" fmla="*/ 5461000 w 7759700"/>
                <a:gd name="connsiteY216" fmla="*/ 4178300 h 9974720"/>
                <a:gd name="connsiteX217" fmla="*/ 5613400 w 7759700"/>
                <a:gd name="connsiteY217" fmla="*/ 4356100 h 9974720"/>
                <a:gd name="connsiteX218" fmla="*/ 5448300 w 7759700"/>
                <a:gd name="connsiteY218" fmla="*/ 4483100 h 9974720"/>
                <a:gd name="connsiteX219" fmla="*/ 5346700 w 7759700"/>
                <a:gd name="connsiteY219" fmla="*/ 4406900 h 9974720"/>
                <a:gd name="connsiteX220" fmla="*/ 5410200 w 7759700"/>
                <a:gd name="connsiteY220" fmla="*/ 4305300 h 9974720"/>
                <a:gd name="connsiteX221" fmla="*/ 5295900 w 7759700"/>
                <a:gd name="connsiteY221" fmla="*/ 4013200 h 9974720"/>
                <a:gd name="connsiteX222" fmla="*/ 5080000 w 7759700"/>
                <a:gd name="connsiteY222" fmla="*/ 4305300 h 9974720"/>
                <a:gd name="connsiteX223" fmla="*/ 5410200 w 7759700"/>
                <a:gd name="connsiteY223" fmla="*/ 4559300 h 9974720"/>
                <a:gd name="connsiteX224" fmla="*/ 5334000 w 7759700"/>
                <a:gd name="connsiteY224" fmla="*/ 4610100 h 9974720"/>
                <a:gd name="connsiteX225" fmla="*/ 5194300 w 7759700"/>
                <a:gd name="connsiteY225" fmla="*/ 4495800 h 9974720"/>
                <a:gd name="connsiteX226" fmla="*/ 5143500 w 7759700"/>
                <a:gd name="connsiteY226" fmla="*/ 4660900 h 9974720"/>
                <a:gd name="connsiteX227" fmla="*/ 5156200 w 7759700"/>
                <a:gd name="connsiteY227" fmla="*/ 4800600 h 9974720"/>
                <a:gd name="connsiteX228" fmla="*/ 5232400 w 7759700"/>
                <a:gd name="connsiteY228" fmla="*/ 4914900 h 9974720"/>
                <a:gd name="connsiteX229" fmla="*/ 5219700 w 7759700"/>
                <a:gd name="connsiteY229" fmla="*/ 5105400 h 9974720"/>
                <a:gd name="connsiteX230" fmla="*/ 5092700 w 7759700"/>
                <a:gd name="connsiteY230" fmla="*/ 5016500 h 9974720"/>
                <a:gd name="connsiteX231" fmla="*/ 5029200 w 7759700"/>
                <a:gd name="connsiteY231" fmla="*/ 5054600 h 9974720"/>
                <a:gd name="connsiteX232" fmla="*/ 5130800 w 7759700"/>
                <a:gd name="connsiteY232" fmla="*/ 5194300 h 9974720"/>
                <a:gd name="connsiteX233" fmla="*/ 5041900 w 7759700"/>
                <a:gd name="connsiteY233" fmla="*/ 5232400 h 9974720"/>
                <a:gd name="connsiteX234" fmla="*/ 4914900 w 7759700"/>
                <a:gd name="connsiteY234" fmla="*/ 5041900 h 9974720"/>
                <a:gd name="connsiteX235" fmla="*/ 4826000 w 7759700"/>
                <a:gd name="connsiteY235" fmla="*/ 5295900 h 9974720"/>
                <a:gd name="connsiteX236" fmla="*/ 4953000 w 7759700"/>
                <a:gd name="connsiteY236" fmla="*/ 5410200 h 9974720"/>
                <a:gd name="connsiteX237" fmla="*/ 4813300 w 7759700"/>
                <a:gd name="connsiteY237" fmla="*/ 5651500 h 9974720"/>
                <a:gd name="connsiteX238" fmla="*/ 4673600 w 7759700"/>
                <a:gd name="connsiteY238" fmla="*/ 5626100 h 9974720"/>
                <a:gd name="connsiteX239" fmla="*/ 4775200 w 7759700"/>
                <a:gd name="connsiteY239" fmla="*/ 5461000 h 9974720"/>
                <a:gd name="connsiteX240" fmla="*/ 4686300 w 7759700"/>
                <a:gd name="connsiteY240" fmla="*/ 5308600 h 9974720"/>
                <a:gd name="connsiteX241" fmla="*/ 4470400 w 7759700"/>
                <a:gd name="connsiteY241" fmla="*/ 5613400 h 9974720"/>
                <a:gd name="connsiteX242" fmla="*/ 4610100 w 7759700"/>
                <a:gd name="connsiteY242" fmla="*/ 5727700 h 9974720"/>
                <a:gd name="connsiteX243" fmla="*/ 4521200 w 7759700"/>
                <a:gd name="connsiteY243" fmla="*/ 5930900 h 9974720"/>
                <a:gd name="connsiteX244" fmla="*/ 4419600 w 7759700"/>
                <a:gd name="connsiteY244" fmla="*/ 5854700 h 9974720"/>
                <a:gd name="connsiteX245" fmla="*/ 4343400 w 7759700"/>
                <a:gd name="connsiteY245" fmla="*/ 5943600 h 9974720"/>
                <a:gd name="connsiteX246" fmla="*/ 4381500 w 7759700"/>
                <a:gd name="connsiteY246" fmla="*/ 5981700 h 9974720"/>
                <a:gd name="connsiteX247" fmla="*/ 4419600 w 7759700"/>
                <a:gd name="connsiteY247" fmla="*/ 5969000 h 9974720"/>
                <a:gd name="connsiteX248" fmla="*/ 4445000 w 7759700"/>
                <a:gd name="connsiteY248" fmla="*/ 6019800 h 9974720"/>
                <a:gd name="connsiteX249" fmla="*/ 4381500 w 7759700"/>
                <a:gd name="connsiteY249" fmla="*/ 6096000 h 9974720"/>
                <a:gd name="connsiteX250" fmla="*/ 4330700 w 7759700"/>
                <a:gd name="connsiteY250" fmla="*/ 6083300 h 9974720"/>
                <a:gd name="connsiteX251" fmla="*/ 4368800 w 7759700"/>
                <a:gd name="connsiteY251" fmla="*/ 6032500 h 9974720"/>
                <a:gd name="connsiteX252" fmla="*/ 4318000 w 7759700"/>
                <a:gd name="connsiteY252" fmla="*/ 5994400 h 9974720"/>
                <a:gd name="connsiteX253" fmla="*/ 4216400 w 7759700"/>
                <a:gd name="connsiteY253" fmla="*/ 6096000 h 9974720"/>
                <a:gd name="connsiteX254" fmla="*/ 4318000 w 7759700"/>
                <a:gd name="connsiteY254" fmla="*/ 6159500 h 9974720"/>
                <a:gd name="connsiteX255" fmla="*/ 4140200 w 7759700"/>
                <a:gd name="connsiteY255" fmla="*/ 6235700 h 9974720"/>
                <a:gd name="connsiteX256" fmla="*/ 4038600 w 7759700"/>
                <a:gd name="connsiteY256" fmla="*/ 6235700 h 9974720"/>
                <a:gd name="connsiteX257" fmla="*/ 3949700 w 7759700"/>
                <a:gd name="connsiteY257" fmla="*/ 6299200 h 9974720"/>
                <a:gd name="connsiteX258" fmla="*/ 3289300 w 7759700"/>
                <a:gd name="connsiteY258" fmla="*/ 5715000 h 9974720"/>
                <a:gd name="connsiteX259" fmla="*/ 3213100 w 7759700"/>
                <a:gd name="connsiteY259" fmla="*/ 5715000 h 9974720"/>
                <a:gd name="connsiteX260" fmla="*/ 2895600 w 7759700"/>
                <a:gd name="connsiteY260" fmla="*/ 5969000 h 9974720"/>
                <a:gd name="connsiteX261" fmla="*/ 2870200 w 7759700"/>
                <a:gd name="connsiteY261" fmla="*/ 5930900 h 9974720"/>
                <a:gd name="connsiteX262" fmla="*/ 3213100 w 7759700"/>
                <a:gd name="connsiteY262" fmla="*/ 5664200 h 9974720"/>
                <a:gd name="connsiteX263" fmla="*/ 3048000 w 7759700"/>
                <a:gd name="connsiteY263" fmla="*/ 5511800 h 9974720"/>
                <a:gd name="connsiteX264" fmla="*/ 2400300 w 7759700"/>
                <a:gd name="connsiteY264" fmla="*/ 6019800 h 9974720"/>
                <a:gd name="connsiteX265" fmla="*/ 2489200 w 7759700"/>
                <a:gd name="connsiteY265" fmla="*/ 6096000 h 9974720"/>
                <a:gd name="connsiteX266" fmla="*/ 2692400 w 7759700"/>
                <a:gd name="connsiteY266" fmla="*/ 5943600 h 9974720"/>
                <a:gd name="connsiteX267" fmla="*/ 2743200 w 7759700"/>
                <a:gd name="connsiteY267" fmla="*/ 6007100 h 9974720"/>
                <a:gd name="connsiteX268" fmla="*/ 2832100 w 7759700"/>
                <a:gd name="connsiteY268" fmla="*/ 5969000 h 9974720"/>
                <a:gd name="connsiteX269" fmla="*/ 2857500 w 7759700"/>
                <a:gd name="connsiteY269" fmla="*/ 6007100 h 9974720"/>
                <a:gd name="connsiteX270" fmla="*/ 2679700 w 7759700"/>
                <a:gd name="connsiteY270" fmla="*/ 6146800 h 9974720"/>
                <a:gd name="connsiteX271" fmla="*/ 2819400 w 7759700"/>
                <a:gd name="connsiteY271" fmla="*/ 6311900 h 9974720"/>
                <a:gd name="connsiteX272" fmla="*/ 3397250 w 7759700"/>
                <a:gd name="connsiteY272" fmla="*/ 5848350 h 9974720"/>
                <a:gd name="connsiteX273" fmla="*/ 3956050 w 7759700"/>
                <a:gd name="connsiteY273" fmla="*/ 6330950 h 9974720"/>
                <a:gd name="connsiteX274" fmla="*/ 3905250 w 7759700"/>
                <a:gd name="connsiteY274" fmla="*/ 6445250 h 9974720"/>
                <a:gd name="connsiteX275" fmla="*/ 3387725 w 7759700"/>
                <a:gd name="connsiteY275" fmla="*/ 6985000 h 9974720"/>
                <a:gd name="connsiteX276" fmla="*/ 3298825 w 7759700"/>
                <a:gd name="connsiteY276" fmla="*/ 6978649 h 9974720"/>
                <a:gd name="connsiteX277" fmla="*/ 3130550 w 7759700"/>
                <a:gd name="connsiteY277" fmla="*/ 7127874 h 9974720"/>
                <a:gd name="connsiteX278" fmla="*/ 2921000 w 7759700"/>
                <a:gd name="connsiteY278" fmla="*/ 7372349 h 9974720"/>
                <a:gd name="connsiteX279" fmla="*/ 2682875 w 7759700"/>
                <a:gd name="connsiteY279" fmla="*/ 7670799 h 9974720"/>
                <a:gd name="connsiteX280" fmla="*/ 2428875 w 7759700"/>
                <a:gd name="connsiteY280" fmla="*/ 7740648 h 9974720"/>
                <a:gd name="connsiteX281" fmla="*/ 2225675 w 7759700"/>
                <a:gd name="connsiteY281" fmla="*/ 7845423 h 9974720"/>
                <a:gd name="connsiteX282" fmla="*/ 1930400 w 7759700"/>
                <a:gd name="connsiteY282" fmla="*/ 7848597 h 9974720"/>
                <a:gd name="connsiteX283" fmla="*/ 1590675 w 7759700"/>
                <a:gd name="connsiteY283" fmla="*/ 7950196 h 9974720"/>
                <a:gd name="connsiteX284" fmla="*/ 1393825 w 7759700"/>
                <a:gd name="connsiteY284" fmla="*/ 8210546 h 9974720"/>
                <a:gd name="connsiteX285" fmla="*/ 1196975 w 7759700"/>
                <a:gd name="connsiteY285" fmla="*/ 8166095 h 9974720"/>
                <a:gd name="connsiteX286" fmla="*/ 1216025 w 7759700"/>
                <a:gd name="connsiteY286" fmla="*/ 8124820 h 9974720"/>
                <a:gd name="connsiteX287" fmla="*/ 1193800 w 7759700"/>
                <a:gd name="connsiteY287" fmla="*/ 8058145 h 9974720"/>
                <a:gd name="connsiteX288" fmla="*/ 987425 w 7759700"/>
                <a:gd name="connsiteY288" fmla="*/ 8134345 h 9974720"/>
                <a:gd name="connsiteX289" fmla="*/ 733425 w 7759700"/>
                <a:gd name="connsiteY289" fmla="*/ 8188320 h 9974720"/>
                <a:gd name="connsiteX290" fmla="*/ 463550 w 7759700"/>
                <a:gd name="connsiteY290" fmla="*/ 8426445 h 9974720"/>
                <a:gd name="connsiteX291" fmla="*/ 361950 w 7759700"/>
                <a:gd name="connsiteY291" fmla="*/ 8423270 h 9974720"/>
                <a:gd name="connsiteX292" fmla="*/ 263525 w 7759700"/>
                <a:gd name="connsiteY292" fmla="*/ 8489945 h 9974720"/>
                <a:gd name="connsiteX293" fmla="*/ 184150 w 7759700"/>
                <a:gd name="connsiteY293" fmla="*/ 8775695 h 9974720"/>
                <a:gd name="connsiteX294" fmla="*/ 247650 w 7759700"/>
                <a:gd name="connsiteY294" fmla="*/ 9058269 h 9974720"/>
                <a:gd name="connsiteX295" fmla="*/ 136525 w 7759700"/>
                <a:gd name="connsiteY295" fmla="*/ 9102719 h 9974720"/>
                <a:gd name="connsiteX296" fmla="*/ 92075 w 7759700"/>
                <a:gd name="connsiteY296" fmla="*/ 9324969 h 9974720"/>
                <a:gd name="connsiteX297" fmla="*/ 495300 w 7759700"/>
                <a:gd name="connsiteY297" fmla="*/ 9350369 h 9974720"/>
                <a:gd name="connsiteX298" fmla="*/ 1050925 w 7759700"/>
                <a:gd name="connsiteY298" fmla="*/ 9702794 h 9974720"/>
                <a:gd name="connsiteX299" fmla="*/ 1241425 w 7759700"/>
                <a:gd name="connsiteY299" fmla="*/ 9956793 h 9974720"/>
                <a:gd name="connsiteX300" fmla="*/ 1241425 w 7759700"/>
                <a:gd name="connsiteY300" fmla="*/ 9953618 h 9974720"/>
                <a:gd name="connsiteX0" fmla="*/ 0 w 7759700"/>
                <a:gd name="connsiteY0" fmla="*/ 2133600 h 10001312"/>
                <a:gd name="connsiteX1" fmla="*/ 279400 w 7759700"/>
                <a:gd name="connsiteY1" fmla="*/ 2070100 h 10001312"/>
                <a:gd name="connsiteX2" fmla="*/ 317500 w 7759700"/>
                <a:gd name="connsiteY2" fmla="*/ 2032000 h 10001312"/>
                <a:gd name="connsiteX3" fmla="*/ 711200 w 7759700"/>
                <a:gd name="connsiteY3" fmla="*/ 1943100 h 10001312"/>
                <a:gd name="connsiteX4" fmla="*/ 850900 w 7759700"/>
                <a:gd name="connsiteY4" fmla="*/ 1828800 h 10001312"/>
                <a:gd name="connsiteX5" fmla="*/ 1257300 w 7759700"/>
                <a:gd name="connsiteY5" fmla="*/ 1854200 h 10001312"/>
                <a:gd name="connsiteX6" fmla="*/ 1511300 w 7759700"/>
                <a:gd name="connsiteY6" fmla="*/ 1714500 h 10001312"/>
                <a:gd name="connsiteX7" fmla="*/ 1511300 w 7759700"/>
                <a:gd name="connsiteY7" fmla="*/ 1714500 h 10001312"/>
                <a:gd name="connsiteX8" fmla="*/ 1676400 w 7759700"/>
                <a:gd name="connsiteY8" fmla="*/ 1701800 h 10001312"/>
                <a:gd name="connsiteX9" fmla="*/ 2006600 w 7759700"/>
                <a:gd name="connsiteY9" fmla="*/ 1651000 h 10001312"/>
                <a:gd name="connsiteX10" fmla="*/ 2095500 w 7759700"/>
                <a:gd name="connsiteY10" fmla="*/ 1612900 h 10001312"/>
                <a:gd name="connsiteX11" fmla="*/ 2095500 w 7759700"/>
                <a:gd name="connsiteY11" fmla="*/ 1562100 h 10001312"/>
                <a:gd name="connsiteX12" fmla="*/ 2057400 w 7759700"/>
                <a:gd name="connsiteY12" fmla="*/ 1562100 h 10001312"/>
                <a:gd name="connsiteX13" fmla="*/ 1993900 w 7759700"/>
                <a:gd name="connsiteY13" fmla="*/ 1435100 h 10001312"/>
                <a:gd name="connsiteX14" fmla="*/ 2133600 w 7759700"/>
                <a:gd name="connsiteY14" fmla="*/ 1333500 h 10001312"/>
                <a:gd name="connsiteX15" fmla="*/ 2070100 w 7759700"/>
                <a:gd name="connsiteY15" fmla="*/ 1320800 h 10001312"/>
                <a:gd name="connsiteX16" fmla="*/ 1981200 w 7759700"/>
                <a:gd name="connsiteY16" fmla="*/ 1320800 h 10001312"/>
                <a:gd name="connsiteX17" fmla="*/ 1968500 w 7759700"/>
                <a:gd name="connsiteY17" fmla="*/ 1244600 h 10001312"/>
                <a:gd name="connsiteX18" fmla="*/ 2120900 w 7759700"/>
                <a:gd name="connsiteY18" fmla="*/ 1244600 h 10001312"/>
                <a:gd name="connsiteX19" fmla="*/ 2171700 w 7759700"/>
                <a:gd name="connsiteY19" fmla="*/ 1219200 h 10001312"/>
                <a:gd name="connsiteX20" fmla="*/ 2108200 w 7759700"/>
                <a:gd name="connsiteY20" fmla="*/ 1130300 h 10001312"/>
                <a:gd name="connsiteX21" fmla="*/ 2120900 w 7759700"/>
                <a:gd name="connsiteY21" fmla="*/ 1066800 h 10001312"/>
                <a:gd name="connsiteX22" fmla="*/ 2222500 w 7759700"/>
                <a:gd name="connsiteY22" fmla="*/ 1016000 h 10001312"/>
                <a:gd name="connsiteX23" fmla="*/ 2362200 w 7759700"/>
                <a:gd name="connsiteY23" fmla="*/ 1066800 h 10001312"/>
                <a:gd name="connsiteX24" fmla="*/ 2400300 w 7759700"/>
                <a:gd name="connsiteY24" fmla="*/ 1117600 h 10001312"/>
                <a:gd name="connsiteX25" fmla="*/ 2362200 w 7759700"/>
                <a:gd name="connsiteY25" fmla="*/ 1193800 h 10001312"/>
                <a:gd name="connsiteX26" fmla="*/ 2362200 w 7759700"/>
                <a:gd name="connsiteY26" fmla="*/ 1447800 h 10001312"/>
                <a:gd name="connsiteX27" fmla="*/ 2628900 w 7759700"/>
                <a:gd name="connsiteY27" fmla="*/ 1676400 h 10001312"/>
                <a:gd name="connsiteX28" fmla="*/ 3073400 w 7759700"/>
                <a:gd name="connsiteY28" fmla="*/ 1638300 h 10001312"/>
                <a:gd name="connsiteX29" fmla="*/ 2971800 w 7759700"/>
                <a:gd name="connsiteY29" fmla="*/ 1435100 h 10001312"/>
                <a:gd name="connsiteX30" fmla="*/ 2806700 w 7759700"/>
                <a:gd name="connsiteY30" fmla="*/ 1485900 h 10001312"/>
                <a:gd name="connsiteX31" fmla="*/ 2768600 w 7759700"/>
                <a:gd name="connsiteY31" fmla="*/ 1435100 h 10001312"/>
                <a:gd name="connsiteX32" fmla="*/ 2933700 w 7759700"/>
                <a:gd name="connsiteY32" fmla="*/ 1384300 h 10001312"/>
                <a:gd name="connsiteX33" fmla="*/ 2870200 w 7759700"/>
                <a:gd name="connsiteY33" fmla="*/ 1270000 h 10001312"/>
                <a:gd name="connsiteX34" fmla="*/ 2730500 w 7759700"/>
                <a:gd name="connsiteY34" fmla="*/ 1320800 h 10001312"/>
                <a:gd name="connsiteX35" fmla="*/ 2705100 w 7759700"/>
                <a:gd name="connsiteY35" fmla="*/ 1270000 h 10001312"/>
                <a:gd name="connsiteX36" fmla="*/ 2832100 w 7759700"/>
                <a:gd name="connsiteY36" fmla="*/ 1219200 h 10001312"/>
                <a:gd name="connsiteX37" fmla="*/ 2781300 w 7759700"/>
                <a:gd name="connsiteY37" fmla="*/ 1155700 h 10001312"/>
                <a:gd name="connsiteX38" fmla="*/ 2641600 w 7759700"/>
                <a:gd name="connsiteY38" fmla="*/ 1181100 h 10001312"/>
                <a:gd name="connsiteX39" fmla="*/ 2641600 w 7759700"/>
                <a:gd name="connsiteY39" fmla="*/ 1155700 h 10001312"/>
                <a:gd name="connsiteX40" fmla="*/ 2768600 w 7759700"/>
                <a:gd name="connsiteY40" fmla="*/ 1092200 h 10001312"/>
                <a:gd name="connsiteX41" fmla="*/ 2692400 w 7759700"/>
                <a:gd name="connsiteY41" fmla="*/ 1003300 h 10001312"/>
                <a:gd name="connsiteX42" fmla="*/ 2514600 w 7759700"/>
                <a:gd name="connsiteY42" fmla="*/ 1041400 h 10001312"/>
                <a:gd name="connsiteX43" fmla="*/ 2514600 w 7759700"/>
                <a:gd name="connsiteY43" fmla="*/ 1104900 h 10001312"/>
                <a:gd name="connsiteX44" fmla="*/ 2463800 w 7759700"/>
                <a:gd name="connsiteY44" fmla="*/ 1104900 h 10001312"/>
                <a:gd name="connsiteX45" fmla="*/ 2336800 w 7759700"/>
                <a:gd name="connsiteY45" fmla="*/ 1028700 h 10001312"/>
                <a:gd name="connsiteX46" fmla="*/ 2400300 w 7759700"/>
                <a:gd name="connsiteY46" fmla="*/ 952500 h 10001312"/>
                <a:gd name="connsiteX47" fmla="*/ 2463800 w 7759700"/>
                <a:gd name="connsiteY47" fmla="*/ 965200 h 10001312"/>
                <a:gd name="connsiteX48" fmla="*/ 2616200 w 7759700"/>
                <a:gd name="connsiteY48" fmla="*/ 876300 h 10001312"/>
                <a:gd name="connsiteX49" fmla="*/ 2590800 w 7759700"/>
                <a:gd name="connsiteY49" fmla="*/ 812800 h 10001312"/>
                <a:gd name="connsiteX50" fmla="*/ 2654300 w 7759700"/>
                <a:gd name="connsiteY50" fmla="*/ 787400 h 10001312"/>
                <a:gd name="connsiteX51" fmla="*/ 2692400 w 7759700"/>
                <a:gd name="connsiteY51" fmla="*/ 812800 h 10001312"/>
                <a:gd name="connsiteX52" fmla="*/ 2933700 w 7759700"/>
                <a:gd name="connsiteY52" fmla="*/ 812800 h 10001312"/>
                <a:gd name="connsiteX53" fmla="*/ 2908300 w 7759700"/>
                <a:gd name="connsiteY53" fmla="*/ 749300 h 10001312"/>
                <a:gd name="connsiteX54" fmla="*/ 2959100 w 7759700"/>
                <a:gd name="connsiteY54" fmla="*/ 660400 h 10001312"/>
                <a:gd name="connsiteX55" fmla="*/ 3048000 w 7759700"/>
                <a:gd name="connsiteY55" fmla="*/ 660400 h 10001312"/>
                <a:gd name="connsiteX56" fmla="*/ 3302000 w 7759700"/>
                <a:gd name="connsiteY56" fmla="*/ 635000 h 10001312"/>
                <a:gd name="connsiteX57" fmla="*/ 3454400 w 7759700"/>
                <a:gd name="connsiteY57" fmla="*/ 622300 h 10001312"/>
                <a:gd name="connsiteX58" fmla="*/ 3454400 w 7759700"/>
                <a:gd name="connsiteY58" fmla="*/ 622300 h 10001312"/>
                <a:gd name="connsiteX59" fmla="*/ 3454400 w 7759700"/>
                <a:gd name="connsiteY59" fmla="*/ 546100 h 10001312"/>
                <a:gd name="connsiteX60" fmla="*/ 3530600 w 7759700"/>
                <a:gd name="connsiteY60" fmla="*/ 546100 h 10001312"/>
                <a:gd name="connsiteX61" fmla="*/ 3517900 w 7759700"/>
                <a:gd name="connsiteY61" fmla="*/ 711200 h 10001312"/>
                <a:gd name="connsiteX62" fmla="*/ 3365500 w 7759700"/>
                <a:gd name="connsiteY62" fmla="*/ 723900 h 10001312"/>
                <a:gd name="connsiteX63" fmla="*/ 3187700 w 7759700"/>
                <a:gd name="connsiteY63" fmla="*/ 800100 h 10001312"/>
                <a:gd name="connsiteX64" fmla="*/ 3213100 w 7759700"/>
                <a:gd name="connsiteY64" fmla="*/ 1092200 h 10001312"/>
                <a:gd name="connsiteX65" fmla="*/ 3822700 w 7759700"/>
                <a:gd name="connsiteY65" fmla="*/ 1041400 h 10001312"/>
                <a:gd name="connsiteX66" fmla="*/ 3797300 w 7759700"/>
                <a:gd name="connsiteY66" fmla="*/ 901700 h 10001312"/>
                <a:gd name="connsiteX67" fmla="*/ 3657600 w 7759700"/>
                <a:gd name="connsiteY67" fmla="*/ 876300 h 10001312"/>
                <a:gd name="connsiteX68" fmla="*/ 3644900 w 7759700"/>
                <a:gd name="connsiteY68" fmla="*/ 838200 h 10001312"/>
                <a:gd name="connsiteX69" fmla="*/ 3797300 w 7759700"/>
                <a:gd name="connsiteY69" fmla="*/ 863600 h 10001312"/>
                <a:gd name="connsiteX70" fmla="*/ 3797300 w 7759700"/>
                <a:gd name="connsiteY70" fmla="*/ 749300 h 10001312"/>
                <a:gd name="connsiteX71" fmla="*/ 3568700 w 7759700"/>
                <a:gd name="connsiteY71" fmla="*/ 698500 h 10001312"/>
                <a:gd name="connsiteX72" fmla="*/ 3581400 w 7759700"/>
                <a:gd name="connsiteY72" fmla="*/ 609600 h 10001312"/>
                <a:gd name="connsiteX73" fmla="*/ 3759200 w 7759700"/>
                <a:gd name="connsiteY73" fmla="*/ 571500 h 10001312"/>
                <a:gd name="connsiteX74" fmla="*/ 3759200 w 7759700"/>
                <a:gd name="connsiteY74" fmla="*/ 444500 h 10001312"/>
                <a:gd name="connsiteX75" fmla="*/ 3733800 w 7759700"/>
                <a:gd name="connsiteY75" fmla="*/ 419100 h 10001312"/>
                <a:gd name="connsiteX76" fmla="*/ 3848100 w 7759700"/>
                <a:gd name="connsiteY76" fmla="*/ 355600 h 10001312"/>
                <a:gd name="connsiteX77" fmla="*/ 3860800 w 7759700"/>
                <a:gd name="connsiteY77" fmla="*/ 571500 h 10001312"/>
                <a:gd name="connsiteX78" fmla="*/ 4343400 w 7759700"/>
                <a:gd name="connsiteY78" fmla="*/ 571500 h 10001312"/>
                <a:gd name="connsiteX79" fmla="*/ 4330700 w 7759700"/>
                <a:gd name="connsiteY79" fmla="*/ 330200 h 10001312"/>
                <a:gd name="connsiteX80" fmla="*/ 4394200 w 7759700"/>
                <a:gd name="connsiteY80" fmla="*/ 330200 h 10001312"/>
                <a:gd name="connsiteX81" fmla="*/ 4419600 w 7759700"/>
                <a:gd name="connsiteY81" fmla="*/ 457200 h 10001312"/>
                <a:gd name="connsiteX82" fmla="*/ 4584700 w 7759700"/>
                <a:gd name="connsiteY82" fmla="*/ 444500 h 10001312"/>
                <a:gd name="connsiteX83" fmla="*/ 4686300 w 7759700"/>
                <a:gd name="connsiteY83" fmla="*/ 342900 h 10001312"/>
                <a:gd name="connsiteX84" fmla="*/ 4711700 w 7759700"/>
                <a:gd name="connsiteY84" fmla="*/ 647700 h 10001312"/>
                <a:gd name="connsiteX85" fmla="*/ 4864100 w 7759700"/>
                <a:gd name="connsiteY85" fmla="*/ 469900 h 10001312"/>
                <a:gd name="connsiteX86" fmla="*/ 5067300 w 7759700"/>
                <a:gd name="connsiteY86" fmla="*/ 596900 h 10001312"/>
                <a:gd name="connsiteX87" fmla="*/ 4876800 w 7759700"/>
                <a:gd name="connsiteY87" fmla="*/ 723900 h 10001312"/>
                <a:gd name="connsiteX88" fmla="*/ 5016500 w 7759700"/>
                <a:gd name="connsiteY88" fmla="*/ 889000 h 10001312"/>
                <a:gd name="connsiteX89" fmla="*/ 5156200 w 7759700"/>
                <a:gd name="connsiteY89" fmla="*/ 736600 h 10001312"/>
                <a:gd name="connsiteX90" fmla="*/ 5168900 w 7759700"/>
                <a:gd name="connsiteY90" fmla="*/ 762000 h 10001312"/>
                <a:gd name="connsiteX91" fmla="*/ 5105400 w 7759700"/>
                <a:gd name="connsiteY91" fmla="*/ 1016000 h 10001312"/>
                <a:gd name="connsiteX92" fmla="*/ 5181600 w 7759700"/>
                <a:gd name="connsiteY92" fmla="*/ 1054100 h 10001312"/>
                <a:gd name="connsiteX93" fmla="*/ 5181600 w 7759700"/>
                <a:gd name="connsiteY93" fmla="*/ 1054100 h 10001312"/>
                <a:gd name="connsiteX94" fmla="*/ 5257800 w 7759700"/>
                <a:gd name="connsiteY94" fmla="*/ 800100 h 10001312"/>
                <a:gd name="connsiteX95" fmla="*/ 5448300 w 7759700"/>
                <a:gd name="connsiteY95" fmla="*/ 825500 h 10001312"/>
                <a:gd name="connsiteX96" fmla="*/ 5549900 w 7759700"/>
                <a:gd name="connsiteY96" fmla="*/ 673100 h 10001312"/>
                <a:gd name="connsiteX97" fmla="*/ 5549900 w 7759700"/>
                <a:gd name="connsiteY97" fmla="*/ 673100 h 10001312"/>
                <a:gd name="connsiteX98" fmla="*/ 5689600 w 7759700"/>
                <a:gd name="connsiteY98" fmla="*/ 647700 h 10001312"/>
                <a:gd name="connsiteX99" fmla="*/ 5461000 w 7759700"/>
                <a:gd name="connsiteY99" fmla="*/ 965200 h 10001312"/>
                <a:gd name="connsiteX100" fmla="*/ 5194300 w 7759700"/>
                <a:gd name="connsiteY100" fmla="*/ 1054100 h 10001312"/>
                <a:gd name="connsiteX101" fmla="*/ 5219700 w 7759700"/>
                <a:gd name="connsiteY101" fmla="*/ 1130300 h 10001312"/>
                <a:gd name="connsiteX102" fmla="*/ 5549900 w 7759700"/>
                <a:gd name="connsiteY102" fmla="*/ 1041400 h 10001312"/>
                <a:gd name="connsiteX103" fmla="*/ 5740400 w 7759700"/>
                <a:gd name="connsiteY103" fmla="*/ 698500 h 10001312"/>
                <a:gd name="connsiteX104" fmla="*/ 5842000 w 7759700"/>
                <a:gd name="connsiteY104" fmla="*/ 850900 h 10001312"/>
                <a:gd name="connsiteX105" fmla="*/ 5981700 w 7759700"/>
                <a:gd name="connsiteY105" fmla="*/ 927100 h 10001312"/>
                <a:gd name="connsiteX106" fmla="*/ 6337300 w 7759700"/>
                <a:gd name="connsiteY106" fmla="*/ 787400 h 10001312"/>
                <a:gd name="connsiteX107" fmla="*/ 7099300 w 7759700"/>
                <a:gd name="connsiteY107" fmla="*/ 304800 h 10001312"/>
                <a:gd name="connsiteX108" fmla="*/ 7404100 w 7759700"/>
                <a:gd name="connsiteY108" fmla="*/ 266700 h 10001312"/>
                <a:gd name="connsiteX109" fmla="*/ 7645400 w 7759700"/>
                <a:gd name="connsiteY109" fmla="*/ 0 h 10001312"/>
                <a:gd name="connsiteX110" fmla="*/ 7759700 w 7759700"/>
                <a:gd name="connsiteY110" fmla="*/ 0 h 10001312"/>
                <a:gd name="connsiteX111" fmla="*/ 7620000 w 7759700"/>
                <a:gd name="connsiteY111" fmla="*/ 38100 h 10001312"/>
                <a:gd name="connsiteX112" fmla="*/ 7442200 w 7759700"/>
                <a:gd name="connsiteY112" fmla="*/ 266700 h 10001312"/>
                <a:gd name="connsiteX113" fmla="*/ 7061200 w 7759700"/>
                <a:gd name="connsiteY113" fmla="*/ 368300 h 10001312"/>
                <a:gd name="connsiteX114" fmla="*/ 6807200 w 7759700"/>
                <a:gd name="connsiteY114" fmla="*/ 584200 h 10001312"/>
                <a:gd name="connsiteX115" fmla="*/ 6540500 w 7759700"/>
                <a:gd name="connsiteY115" fmla="*/ 762000 h 10001312"/>
                <a:gd name="connsiteX116" fmla="*/ 6210300 w 7759700"/>
                <a:gd name="connsiteY116" fmla="*/ 965200 h 10001312"/>
                <a:gd name="connsiteX117" fmla="*/ 5778500 w 7759700"/>
                <a:gd name="connsiteY117" fmla="*/ 1155700 h 10001312"/>
                <a:gd name="connsiteX118" fmla="*/ 5829300 w 7759700"/>
                <a:gd name="connsiteY118" fmla="*/ 1244600 h 10001312"/>
                <a:gd name="connsiteX119" fmla="*/ 6096000 w 7759700"/>
                <a:gd name="connsiteY119" fmla="*/ 1117600 h 10001312"/>
                <a:gd name="connsiteX120" fmla="*/ 6083300 w 7759700"/>
                <a:gd name="connsiteY120" fmla="*/ 1168400 h 10001312"/>
                <a:gd name="connsiteX121" fmla="*/ 5905500 w 7759700"/>
                <a:gd name="connsiteY121" fmla="*/ 1282700 h 10001312"/>
                <a:gd name="connsiteX122" fmla="*/ 5905500 w 7759700"/>
                <a:gd name="connsiteY122" fmla="*/ 1371600 h 10001312"/>
                <a:gd name="connsiteX123" fmla="*/ 5892800 w 7759700"/>
                <a:gd name="connsiteY123" fmla="*/ 1473200 h 10001312"/>
                <a:gd name="connsiteX124" fmla="*/ 5753100 w 7759700"/>
                <a:gd name="connsiteY124" fmla="*/ 1498600 h 10001312"/>
                <a:gd name="connsiteX125" fmla="*/ 5816600 w 7759700"/>
                <a:gd name="connsiteY125" fmla="*/ 1320800 h 10001312"/>
                <a:gd name="connsiteX126" fmla="*/ 5702300 w 7759700"/>
                <a:gd name="connsiteY126" fmla="*/ 1219200 h 10001312"/>
                <a:gd name="connsiteX127" fmla="*/ 5448300 w 7759700"/>
                <a:gd name="connsiteY127" fmla="*/ 1295400 h 10001312"/>
                <a:gd name="connsiteX128" fmla="*/ 5422900 w 7759700"/>
                <a:gd name="connsiteY128" fmla="*/ 1397000 h 10001312"/>
                <a:gd name="connsiteX129" fmla="*/ 5651500 w 7759700"/>
                <a:gd name="connsiteY129" fmla="*/ 1460500 h 10001312"/>
                <a:gd name="connsiteX130" fmla="*/ 5562600 w 7759700"/>
                <a:gd name="connsiteY130" fmla="*/ 1524000 h 10001312"/>
                <a:gd name="connsiteX131" fmla="*/ 5283200 w 7759700"/>
                <a:gd name="connsiteY131" fmla="*/ 1460500 h 10001312"/>
                <a:gd name="connsiteX132" fmla="*/ 5168900 w 7759700"/>
                <a:gd name="connsiteY132" fmla="*/ 1574800 h 10001312"/>
                <a:gd name="connsiteX133" fmla="*/ 5270500 w 7759700"/>
                <a:gd name="connsiteY133" fmla="*/ 1778000 h 10001312"/>
                <a:gd name="connsiteX134" fmla="*/ 5511800 w 7759700"/>
                <a:gd name="connsiteY134" fmla="*/ 1790700 h 10001312"/>
                <a:gd name="connsiteX135" fmla="*/ 5689600 w 7759700"/>
                <a:gd name="connsiteY135" fmla="*/ 1574800 h 10001312"/>
                <a:gd name="connsiteX136" fmla="*/ 5600700 w 7759700"/>
                <a:gd name="connsiteY136" fmla="*/ 1549400 h 10001312"/>
                <a:gd name="connsiteX137" fmla="*/ 5664200 w 7759700"/>
                <a:gd name="connsiteY137" fmla="*/ 1473200 h 10001312"/>
                <a:gd name="connsiteX138" fmla="*/ 5753100 w 7759700"/>
                <a:gd name="connsiteY138" fmla="*/ 1549400 h 10001312"/>
                <a:gd name="connsiteX139" fmla="*/ 5892800 w 7759700"/>
                <a:gd name="connsiteY139" fmla="*/ 1524000 h 10001312"/>
                <a:gd name="connsiteX140" fmla="*/ 6096000 w 7759700"/>
                <a:gd name="connsiteY140" fmla="*/ 1498600 h 10001312"/>
                <a:gd name="connsiteX141" fmla="*/ 6324600 w 7759700"/>
                <a:gd name="connsiteY141" fmla="*/ 1257300 h 10001312"/>
                <a:gd name="connsiteX142" fmla="*/ 6515100 w 7759700"/>
                <a:gd name="connsiteY142" fmla="*/ 1130300 h 10001312"/>
                <a:gd name="connsiteX143" fmla="*/ 6692900 w 7759700"/>
                <a:gd name="connsiteY143" fmla="*/ 1104900 h 10001312"/>
                <a:gd name="connsiteX144" fmla="*/ 6502400 w 7759700"/>
                <a:gd name="connsiteY144" fmla="*/ 1181100 h 10001312"/>
                <a:gd name="connsiteX145" fmla="*/ 6438900 w 7759700"/>
                <a:gd name="connsiteY145" fmla="*/ 1308100 h 10001312"/>
                <a:gd name="connsiteX146" fmla="*/ 6286500 w 7759700"/>
                <a:gd name="connsiteY146" fmla="*/ 1409700 h 10001312"/>
                <a:gd name="connsiteX147" fmla="*/ 6108700 w 7759700"/>
                <a:gd name="connsiteY147" fmla="*/ 1587500 h 10001312"/>
                <a:gd name="connsiteX148" fmla="*/ 6096000 w 7759700"/>
                <a:gd name="connsiteY148" fmla="*/ 1676400 h 10001312"/>
                <a:gd name="connsiteX149" fmla="*/ 6235700 w 7759700"/>
                <a:gd name="connsiteY149" fmla="*/ 1651000 h 10001312"/>
                <a:gd name="connsiteX150" fmla="*/ 6362700 w 7759700"/>
                <a:gd name="connsiteY150" fmla="*/ 1714500 h 10001312"/>
                <a:gd name="connsiteX151" fmla="*/ 6464300 w 7759700"/>
                <a:gd name="connsiteY151" fmla="*/ 1905000 h 10001312"/>
                <a:gd name="connsiteX152" fmla="*/ 6477000 w 7759700"/>
                <a:gd name="connsiteY152" fmla="*/ 2133600 h 10001312"/>
                <a:gd name="connsiteX153" fmla="*/ 6388100 w 7759700"/>
                <a:gd name="connsiteY153" fmla="*/ 2260600 h 10001312"/>
                <a:gd name="connsiteX154" fmla="*/ 6362700 w 7759700"/>
                <a:gd name="connsiteY154" fmla="*/ 2019300 h 10001312"/>
                <a:gd name="connsiteX155" fmla="*/ 6299200 w 7759700"/>
                <a:gd name="connsiteY155" fmla="*/ 1828800 h 10001312"/>
                <a:gd name="connsiteX156" fmla="*/ 6146800 w 7759700"/>
                <a:gd name="connsiteY156" fmla="*/ 1790700 h 10001312"/>
                <a:gd name="connsiteX157" fmla="*/ 5981700 w 7759700"/>
                <a:gd name="connsiteY157" fmla="*/ 1803400 h 10001312"/>
                <a:gd name="connsiteX158" fmla="*/ 5905500 w 7759700"/>
                <a:gd name="connsiteY158" fmla="*/ 1765300 h 10001312"/>
                <a:gd name="connsiteX159" fmla="*/ 5575300 w 7759700"/>
                <a:gd name="connsiteY159" fmla="*/ 1905000 h 10001312"/>
                <a:gd name="connsiteX160" fmla="*/ 5626100 w 7759700"/>
                <a:gd name="connsiteY160" fmla="*/ 2044700 h 10001312"/>
                <a:gd name="connsiteX161" fmla="*/ 5664200 w 7759700"/>
                <a:gd name="connsiteY161" fmla="*/ 2032000 h 10001312"/>
                <a:gd name="connsiteX162" fmla="*/ 5842000 w 7759700"/>
                <a:gd name="connsiteY162" fmla="*/ 1943100 h 10001312"/>
                <a:gd name="connsiteX163" fmla="*/ 5867400 w 7759700"/>
                <a:gd name="connsiteY163" fmla="*/ 1968500 h 10001312"/>
                <a:gd name="connsiteX164" fmla="*/ 5753100 w 7759700"/>
                <a:gd name="connsiteY164" fmla="*/ 2070100 h 10001312"/>
                <a:gd name="connsiteX165" fmla="*/ 5803900 w 7759700"/>
                <a:gd name="connsiteY165" fmla="*/ 2146300 h 10001312"/>
                <a:gd name="connsiteX166" fmla="*/ 5969000 w 7759700"/>
                <a:gd name="connsiteY166" fmla="*/ 2133600 h 10001312"/>
                <a:gd name="connsiteX167" fmla="*/ 6007100 w 7759700"/>
                <a:gd name="connsiteY167" fmla="*/ 2222500 h 10001312"/>
                <a:gd name="connsiteX168" fmla="*/ 6197600 w 7759700"/>
                <a:gd name="connsiteY168" fmla="*/ 2184400 h 10001312"/>
                <a:gd name="connsiteX169" fmla="*/ 6159500 w 7759700"/>
                <a:gd name="connsiteY169" fmla="*/ 2336800 h 10001312"/>
                <a:gd name="connsiteX170" fmla="*/ 6096000 w 7759700"/>
                <a:gd name="connsiteY170" fmla="*/ 2374900 h 10001312"/>
                <a:gd name="connsiteX171" fmla="*/ 6070600 w 7759700"/>
                <a:gd name="connsiteY171" fmla="*/ 2298700 h 10001312"/>
                <a:gd name="connsiteX172" fmla="*/ 5600700 w 7759700"/>
                <a:gd name="connsiteY172" fmla="*/ 2247900 h 10001312"/>
                <a:gd name="connsiteX173" fmla="*/ 5715000 w 7759700"/>
                <a:gd name="connsiteY173" fmla="*/ 2413000 h 10001312"/>
                <a:gd name="connsiteX174" fmla="*/ 6337300 w 7759700"/>
                <a:gd name="connsiteY174" fmla="*/ 2413000 h 10001312"/>
                <a:gd name="connsiteX175" fmla="*/ 6985000 w 7759700"/>
                <a:gd name="connsiteY175" fmla="*/ 2667000 h 10001312"/>
                <a:gd name="connsiteX176" fmla="*/ 6413500 w 7759700"/>
                <a:gd name="connsiteY176" fmla="*/ 2514600 h 10001312"/>
                <a:gd name="connsiteX177" fmla="*/ 6248400 w 7759700"/>
                <a:gd name="connsiteY177" fmla="*/ 2527300 h 10001312"/>
                <a:gd name="connsiteX178" fmla="*/ 6375400 w 7759700"/>
                <a:gd name="connsiteY178" fmla="*/ 2616200 h 10001312"/>
                <a:gd name="connsiteX179" fmla="*/ 6350000 w 7759700"/>
                <a:gd name="connsiteY179" fmla="*/ 2717800 h 10001312"/>
                <a:gd name="connsiteX180" fmla="*/ 6032500 w 7759700"/>
                <a:gd name="connsiteY180" fmla="*/ 2552700 h 10001312"/>
                <a:gd name="connsiteX181" fmla="*/ 6070600 w 7759700"/>
                <a:gd name="connsiteY181" fmla="*/ 2794000 h 10001312"/>
                <a:gd name="connsiteX182" fmla="*/ 6273800 w 7759700"/>
                <a:gd name="connsiteY182" fmla="*/ 2844800 h 10001312"/>
                <a:gd name="connsiteX183" fmla="*/ 6540500 w 7759700"/>
                <a:gd name="connsiteY183" fmla="*/ 2844800 h 10001312"/>
                <a:gd name="connsiteX184" fmla="*/ 6629400 w 7759700"/>
                <a:gd name="connsiteY184" fmla="*/ 2857500 h 10001312"/>
                <a:gd name="connsiteX185" fmla="*/ 6591300 w 7759700"/>
                <a:gd name="connsiteY185" fmla="*/ 2933700 h 10001312"/>
                <a:gd name="connsiteX186" fmla="*/ 6426200 w 7759700"/>
                <a:gd name="connsiteY186" fmla="*/ 2984500 h 10001312"/>
                <a:gd name="connsiteX187" fmla="*/ 6489700 w 7759700"/>
                <a:gd name="connsiteY187" fmla="*/ 3111500 h 10001312"/>
                <a:gd name="connsiteX188" fmla="*/ 6451600 w 7759700"/>
                <a:gd name="connsiteY188" fmla="*/ 3238500 h 10001312"/>
                <a:gd name="connsiteX189" fmla="*/ 6540500 w 7759700"/>
                <a:gd name="connsiteY189" fmla="*/ 3302000 h 10001312"/>
                <a:gd name="connsiteX190" fmla="*/ 6464300 w 7759700"/>
                <a:gd name="connsiteY190" fmla="*/ 3327400 h 10001312"/>
                <a:gd name="connsiteX191" fmla="*/ 6362700 w 7759700"/>
                <a:gd name="connsiteY191" fmla="*/ 3289300 h 10001312"/>
                <a:gd name="connsiteX192" fmla="*/ 6324600 w 7759700"/>
                <a:gd name="connsiteY192" fmla="*/ 2984500 h 10001312"/>
                <a:gd name="connsiteX193" fmla="*/ 6070600 w 7759700"/>
                <a:gd name="connsiteY193" fmla="*/ 2908300 h 10001312"/>
                <a:gd name="connsiteX194" fmla="*/ 6146800 w 7759700"/>
                <a:gd name="connsiteY194" fmla="*/ 3251200 h 10001312"/>
                <a:gd name="connsiteX195" fmla="*/ 5969000 w 7759700"/>
                <a:gd name="connsiteY195" fmla="*/ 3263900 h 10001312"/>
                <a:gd name="connsiteX196" fmla="*/ 5892800 w 7759700"/>
                <a:gd name="connsiteY196" fmla="*/ 2781300 h 10001312"/>
                <a:gd name="connsiteX197" fmla="*/ 5689600 w 7759700"/>
                <a:gd name="connsiteY197" fmla="*/ 2679700 h 10001312"/>
                <a:gd name="connsiteX198" fmla="*/ 5791200 w 7759700"/>
                <a:gd name="connsiteY198" fmla="*/ 3441700 h 10001312"/>
                <a:gd name="connsiteX199" fmla="*/ 6070600 w 7759700"/>
                <a:gd name="connsiteY199" fmla="*/ 3429000 h 10001312"/>
                <a:gd name="connsiteX200" fmla="*/ 6388100 w 7759700"/>
                <a:gd name="connsiteY200" fmla="*/ 3479800 h 10001312"/>
                <a:gd name="connsiteX201" fmla="*/ 6324600 w 7759700"/>
                <a:gd name="connsiteY201" fmla="*/ 3606800 h 10001312"/>
                <a:gd name="connsiteX202" fmla="*/ 6159500 w 7759700"/>
                <a:gd name="connsiteY202" fmla="*/ 3581400 h 10001312"/>
                <a:gd name="connsiteX203" fmla="*/ 6007100 w 7759700"/>
                <a:gd name="connsiteY203" fmla="*/ 3886200 h 10001312"/>
                <a:gd name="connsiteX204" fmla="*/ 5829300 w 7759700"/>
                <a:gd name="connsiteY204" fmla="*/ 3822700 h 10001312"/>
                <a:gd name="connsiteX205" fmla="*/ 5905500 w 7759700"/>
                <a:gd name="connsiteY205" fmla="*/ 3657600 h 10001312"/>
                <a:gd name="connsiteX206" fmla="*/ 5791200 w 7759700"/>
                <a:gd name="connsiteY206" fmla="*/ 3568700 h 10001312"/>
                <a:gd name="connsiteX207" fmla="*/ 5600700 w 7759700"/>
                <a:gd name="connsiteY207" fmla="*/ 3898900 h 10001312"/>
                <a:gd name="connsiteX208" fmla="*/ 5727700 w 7759700"/>
                <a:gd name="connsiteY208" fmla="*/ 4000500 h 10001312"/>
                <a:gd name="connsiteX209" fmla="*/ 5994400 w 7759700"/>
                <a:gd name="connsiteY209" fmla="*/ 4165600 h 10001312"/>
                <a:gd name="connsiteX210" fmla="*/ 5943600 w 7759700"/>
                <a:gd name="connsiteY210" fmla="*/ 4241800 h 10001312"/>
                <a:gd name="connsiteX211" fmla="*/ 5829300 w 7759700"/>
                <a:gd name="connsiteY211" fmla="*/ 4203700 h 10001312"/>
                <a:gd name="connsiteX212" fmla="*/ 5676900 w 7759700"/>
                <a:gd name="connsiteY212" fmla="*/ 4305300 h 10001312"/>
                <a:gd name="connsiteX213" fmla="*/ 5613400 w 7759700"/>
                <a:gd name="connsiteY213" fmla="*/ 4267200 h 10001312"/>
                <a:gd name="connsiteX214" fmla="*/ 5664200 w 7759700"/>
                <a:gd name="connsiteY214" fmla="*/ 4114800 h 10001312"/>
                <a:gd name="connsiteX215" fmla="*/ 5537200 w 7759700"/>
                <a:gd name="connsiteY215" fmla="*/ 4000500 h 10001312"/>
                <a:gd name="connsiteX216" fmla="*/ 5461000 w 7759700"/>
                <a:gd name="connsiteY216" fmla="*/ 4178300 h 10001312"/>
                <a:gd name="connsiteX217" fmla="*/ 5613400 w 7759700"/>
                <a:gd name="connsiteY217" fmla="*/ 4356100 h 10001312"/>
                <a:gd name="connsiteX218" fmla="*/ 5448300 w 7759700"/>
                <a:gd name="connsiteY218" fmla="*/ 4483100 h 10001312"/>
                <a:gd name="connsiteX219" fmla="*/ 5346700 w 7759700"/>
                <a:gd name="connsiteY219" fmla="*/ 4406900 h 10001312"/>
                <a:gd name="connsiteX220" fmla="*/ 5410200 w 7759700"/>
                <a:gd name="connsiteY220" fmla="*/ 4305300 h 10001312"/>
                <a:gd name="connsiteX221" fmla="*/ 5295900 w 7759700"/>
                <a:gd name="connsiteY221" fmla="*/ 4013200 h 10001312"/>
                <a:gd name="connsiteX222" fmla="*/ 5080000 w 7759700"/>
                <a:gd name="connsiteY222" fmla="*/ 4305300 h 10001312"/>
                <a:gd name="connsiteX223" fmla="*/ 5410200 w 7759700"/>
                <a:gd name="connsiteY223" fmla="*/ 4559300 h 10001312"/>
                <a:gd name="connsiteX224" fmla="*/ 5334000 w 7759700"/>
                <a:gd name="connsiteY224" fmla="*/ 4610100 h 10001312"/>
                <a:gd name="connsiteX225" fmla="*/ 5194300 w 7759700"/>
                <a:gd name="connsiteY225" fmla="*/ 4495800 h 10001312"/>
                <a:gd name="connsiteX226" fmla="*/ 5143500 w 7759700"/>
                <a:gd name="connsiteY226" fmla="*/ 4660900 h 10001312"/>
                <a:gd name="connsiteX227" fmla="*/ 5156200 w 7759700"/>
                <a:gd name="connsiteY227" fmla="*/ 4800600 h 10001312"/>
                <a:gd name="connsiteX228" fmla="*/ 5232400 w 7759700"/>
                <a:gd name="connsiteY228" fmla="*/ 4914900 h 10001312"/>
                <a:gd name="connsiteX229" fmla="*/ 5219700 w 7759700"/>
                <a:gd name="connsiteY229" fmla="*/ 5105400 h 10001312"/>
                <a:gd name="connsiteX230" fmla="*/ 5092700 w 7759700"/>
                <a:gd name="connsiteY230" fmla="*/ 5016500 h 10001312"/>
                <a:gd name="connsiteX231" fmla="*/ 5029200 w 7759700"/>
                <a:gd name="connsiteY231" fmla="*/ 5054600 h 10001312"/>
                <a:gd name="connsiteX232" fmla="*/ 5130800 w 7759700"/>
                <a:gd name="connsiteY232" fmla="*/ 5194300 h 10001312"/>
                <a:gd name="connsiteX233" fmla="*/ 5041900 w 7759700"/>
                <a:gd name="connsiteY233" fmla="*/ 5232400 h 10001312"/>
                <a:gd name="connsiteX234" fmla="*/ 4914900 w 7759700"/>
                <a:gd name="connsiteY234" fmla="*/ 5041900 h 10001312"/>
                <a:gd name="connsiteX235" fmla="*/ 4826000 w 7759700"/>
                <a:gd name="connsiteY235" fmla="*/ 5295900 h 10001312"/>
                <a:gd name="connsiteX236" fmla="*/ 4953000 w 7759700"/>
                <a:gd name="connsiteY236" fmla="*/ 5410200 h 10001312"/>
                <a:gd name="connsiteX237" fmla="*/ 4813300 w 7759700"/>
                <a:gd name="connsiteY237" fmla="*/ 5651500 h 10001312"/>
                <a:gd name="connsiteX238" fmla="*/ 4673600 w 7759700"/>
                <a:gd name="connsiteY238" fmla="*/ 5626100 h 10001312"/>
                <a:gd name="connsiteX239" fmla="*/ 4775200 w 7759700"/>
                <a:gd name="connsiteY239" fmla="*/ 5461000 h 10001312"/>
                <a:gd name="connsiteX240" fmla="*/ 4686300 w 7759700"/>
                <a:gd name="connsiteY240" fmla="*/ 5308600 h 10001312"/>
                <a:gd name="connsiteX241" fmla="*/ 4470400 w 7759700"/>
                <a:gd name="connsiteY241" fmla="*/ 5613400 h 10001312"/>
                <a:gd name="connsiteX242" fmla="*/ 4610100 w 7759700"/>
                <a:gd name="connsiteY242" fmla="*/ 5727700 h 10001312"/>
                <a:gd name="connsiteX243" fmla="*/ 4521200 w 7759700"/>
                <a:gd name="connsiteY243" fmla="*/ 5930900 h 10001312"/>
                <a:gd name="connsiteX244" fmla="*/ 4419600 w 7759700"/>
                <a:gd name="connsiteY244" fmla="*/ 5854700 h 10001312"/>
                <a:gd name="connsiteX245" fmla="*/ 4343400 w 7759700"/>
                <a:gd name="connsiteY245" fmla="*/ 5943600 h 10001312"/>
                <a:gd name="connsiteX246" fmla="*/ 4381500 w 7759700"/>
                <a:gd name="connsiteY246" fmla="*/ 5981700 h 10001312"/>
                <a:gd name="connsiteX247" fmla="*/ 4419600 w 7759700"/>
                <a:gd name="connsiteY247" fmla="*/ 5969000 h 10001312"/>
                <a:gd name="connsiteX248" fmla="*/ 4445000 w 7759700"/>
                <a:gd name="connsiteY248" fmla="*/ 6019800 h 10001312"/>
                <a:gd name="connsiteX249" fmla="*/ 4381500 w 7759700"/>
                <a:gd name="connsiteY249" fmla="*/ 6096000 h 10001312"/>
                <a:gd name="connsiteX250" fmla="*/ 4330700 w 7759700"/>
                <a:gd name="connsiteY250" fmla="*/ 6083300 h 10001312"/>
                <a:gd name="connsiteX251" fmla="*/ 4368800 w 7759700"/>
                <a:gd name="connsiteY251" fmla="*/ 6032500 h 10001312"/>
                <a:gd name="connsiteX252" fmla="*/ 4318000 w 7759700"/>
                <a:gd name="connsiteY252" fmla="*/ 5994400 h 10001312"/>
                <a:gd name="connsiteX253" fmla="*/ 4216400 w 7759700"/>
                <a:gd name="connsiteY253" fmla="*/ 6096000 h 10001312"/>
                <a:gd name="connsiteX254" fmla="*/ 4318000 w 7759700"/>
                <a:gd name="connsiteY254" fmla="*/ 6159500 h 10001312"/>
                <a:gd name="connsiteX255" fmla="*/ 4140200 w 7759700"/>
                <a:gd name="connsiteY255" fmla="*/ 6235700 h 10001312"/>
                <a:gd name="connsiteX256" fmla="*/ 4038600 w 7759700"/>
                <a:gd name="connsiteY256" fmla="*/ 6235700 h 10001312"/>
                <a:gd name="connsiteX257" fmla="*/ 3949700 w 7759700"/>
                <a:gd name="connsiteY257" fmla="*/ 6299200 h 10001312"/>
                <a:gd name="connsiteX258" fmla="*/ 3289300 w 7759700"/>
                <a:gd name="connsiteY258" fmla="*/ 5715000 h 10001312"/>
                <a:gd name="connsiteX259" fmla="*/ 3213100 w 7759700"/>
                <a:gd name="connsiteY259" fmla="*/ 5715000 h 10001312"/>
                <a:gd name="connsiteX260" fmla="*/ 2895600 w 7759700"/>
                <a:gd name="connsiteY260" fmla="*/ 5969000 h 10001312"/>
                <a:gd name="connsiteX261" fmla="*/ 2870200 w 7759700"/>
                <a:gd name="connsiteY261" fmla="*/ 5930900 h 10001312"/>
                <a:gd name="connsiteX262" fmla="*/ 3213100 w 7759700"/>
                <a:gd name="connsiteY262" fmla="*/ 5664200 h 10001312"/>
                <a:gd name="connsiteX263" fmla="*/ 3048000 w 7759700"/>
                <a:gd name="connsiteY263" fmla="*/ 5511800 h 10001312"/>
                <a:gd name="connsiteX264" fmla="*/ 2400300 w 7759700"/>
                <a:gd name="connsiteY264" fmla="*/ 6019800 h 10001312"/>
                <a:gd name="connsiteX265" fmla="*/ 2489200 w 7759700"/>
                <a:gd name="connsiteY265" fmla="*/ 6096000 h 10001312"/>
                <a:gd name="connsiteX266" fmla="*/ 2692400 w 7759700"/>
                <a:gd name="connsiteY266" fmla="*/ 5943600 h 10001312"/>
                <a:gd name="connsiteX267" fmla="*/ 2743200 w 7759700"/>
                <a:gd name="connsiteY267" fmla="*/ 6007100 h 10001312"/>
                <a:gd name="connsiteX268" fmla="*/ 2832100 w 7759700"/>
                <a:gd name="connsiteY268" fmla="*/ 5969000 h 10001312"/>
                <a:gd name="connsiteX269" fmla="*/ 2857500 w 7759700"/>
                <a:gd name="connsiteY269" fmla="*/ 6007100 h 10001312"/>
                <a:gd name="connsiteX270" fmla="*/ 2679700 w 7759700"/>
                <a:gd name="connsiteY270" fmla="*/ 6146800 h 10001312"/>
                <a:gd name="connsiteX271" fmla="*/ 2819400 w 7759700"/>
                <a:gd name="connsiteY271" fmla="*/ 6311900 h 10001312"/>
                <a:gd name="connsiteX272" fmla="*/ 3397250 w 7759700"/>
                <a:gd name="connsiteY272" fmla="*/ 5848350 h 10001312"/>
                <a:gd name="connsiteX273" fmla="*/ 3956050 w 7759700"/>
                <a:gd name="connsiteY273" fmla="*/ 6330950 h 10001312"/>
                <a:gd name="connsiteX274" fmla="*/ 3905250 w 7759700"/>
                <a:gd name="connsiteY274" fmla="*/ 6445250 h 10001312"/>
                <a:gd name="connsiteX275" fmla="*/ 3387725 w 7759700"/>
                <a:gd name="connsiteY275" fmla="*/ 6985000 h 10001312"/>
                <a:gd name="connsiteX276" fmla="*/ 3298825 w 7759700"/>
                <a:gd name="connsiteY276" fmla="*/ 6978649 h 10001312"/>
                <a:gd name="connsiteX277" fmla="*/ 3130550 w 7759700"/>
                <a:gd name="connsiteY277" fmla="*/ 7127874 h 10001312"/>
                <a:gd name="connsiteX278" fmla="*/ 2921000 w 7759700"/>
                <a:gd name="connsiteY278" fmla="*/ 7372349 h 10001312"/>
                <a:gd name="connsiteX279" fmla="*/ 2682875 w 7759700"/>
                <a:gd name="connsiteY279" fmla="*/ 7670799 h 10001312"/>
                <a:gd name="connsiteX280" fmla="*/ 2428875 w 7759700"/>
                <a:gd name="connsiteY280" fmla="*/ 7740648 h 10001312"/>
                <a:gd name="connsiteX281" fmla="*/ 2225675 w 7759700"/>
                <a:gd name="connsiteY281" fmla="*/ 7845423 h 10001312"/>
                <a:gd name="connsiteX282" fmla="*/ 1930400 w 7759700"/>
                <a:gd name="connsiteY282" fmla="*/ 7848597 h 10001312"/>
                <a:gd name="connsiteX283" fmla="*/ 1590675 w 7759700"/>
                <a:gd name="connsiteY283" fmla="*/ 7950196 h 10001312"/>
                <a:gd name="connsiteX284" fmla="*/ 1393825 w 7759700"/>
                <a:gd name="connsiteY284" fmla="*/ 8210546 h 10001312"/>
                <a:gd name="connsiteX285" fmla="*/ 1196975 w 7759700"/>
                <a:gd name="connsiteY285" fmla="*/ 8166095 h 10001312"/>
                <a:gd name="connsiteX286" fmla="*/ 1216025 w 7759700"/>
                <a:gd name="connsiteY286" fmla="*/ 8124820 h 10001312"/>
                <a:gd name="connsiteX287" fmla="*/ 1193800 w 7759700"/>
                <a:gd name="connsiteY287" fmla="*/ 8058145 h 10001312"/>
                <a:gd name="connsiteX288" fmla="*/ 987425 w 7759700"/>
                <a:gd name="connsiteY288" fmla="*/ 8134345 h 10001312"/>
                <a:gd name="connsiteX289" fmla="*/ 733425 w 7759700"/>
                <a:gd name="connsiteY289" fmla="*/ 8188320 h 10001312"/>
                <a:gd name="connsiteX290" fmla="*/ 463550 w 7759700"/>
                <a:gd name="connsiteY290" fmla="*/ 8426445 h 10001312"/>
                <a:gd name="connsiteX291" fmla="*/ 361950 w 7759700"/>
                <a:gd name="connsiteY291" fmla="*/ 8423270 h 10001312"/>
                <a:gd name="connsiteX292" fmla="*/ 263525 w 7759700"/>
                <a:gd name="connsiteY292" fmla="*/ 8489945 h 10001312"/>
                <a:gd name="connsiteX293" fmla="*/ 184150 w 7759700"/>
                <a:gd name="connsiteY293" fmla="*/ 8775695 h 10001312"/>
                <a:gd name="connsiteX294" fmla="*/ 247650 w 7759700"/>
                <a:gd name="connsiteY294" fmla="*/ 9058269 h 10001312"/>
                <a:gd name="connsiteX295" fmla="*/ 136525 w 7759700"/>
                <a:gd name="connsiteY295" fmla="*/ 9102719 h 10001312"/>
                <a:gd name="connsiteX296" fmla="*/ 92075 w 7759700"/>
                <a:gd name="connsiteY296" fmla="*/ 9324969 h 10001312"/>
                <a:gd name="connsiteX297" fmla="*/ 495300 w 7759700"/>
                <a:gd name="connsiteY297" fmla="*/ 9350369 h 10001312"/>
                <a:gd name="connsiteX298" fmla="*/ 1050925 w 7759700"/>
                <a:gd name="connsiteY298" fmla="*/ 9702794 h 10001312"/>
                <a:gd name="connsiteX299" fmla="*/ 1241425 w 7759700"/>
                <a:gd name="connsiteY299" fmla="*/ 9956793 h 10001312"/>
                <a:gd name="connsiteX300" fmla="*/ 1171575 w 7759700"/>
                <a:gd name="connsiteY300" fmla="*/ 10001243 h 10001312"/>
                <a:gd name="connsiteX0" fmla="*/ 0 w 7759700"/>
                <a:gd name="connsiteY0" fmla="*/ 2133600 h 10001259"/>
                <a:gd name="connsiteX1" fmla="*/ 279400 w 7759700"/>
                <a:gd name="connsiteY1" fmla="*/ 2070100 h 10001259"/>
                <a:gd name="connsiteX2" fmla="*/ 317500 w 7759700"/>
                <a:gd name="connsiteY2" fmla="*/ 2032000 h 10001259"/>
                <a:gd name="connsiteX3" fmla="*/ 711200 w 7759700"/>
                <a:gd name="connsiteY3" fmla="*/ 1943100 h 10001259"/>
                <a:gd name="connsiteX4" fmla="*/ 850900 w 7759700"/>
                <a:gd name="connsiteY4" fmla="*/ 1828800 h 10001259"/>
                <a:gd name="connsiteX5" fmla="*/ 1257300 w 7759700"/>
                <a:gd name="connsiteY5" fmla="*/ 1854200 h 10001259"/>
                <a:gd name="connsiteX6" fmla="*/ 1511300 w 7759700"/>
                <a:gd name="connsiteY6" fmla="*/ 1714500 h 10001259"/>
                <a:gd name="connsiteX7" fmla="*/ 1511300 w 7759700"/>
                <a:gd name="connsiteY7" fmla="*/ 1714500 h 10001259"/>
                <a:gd name="connsiteX8" fmla="*/ 1676400 w 7759700"/>
                <a:gd name="connsiteY8" fmla="*/ 1701800 h 10001259"/>
                <a:gd name="connsiteX9" fmla="*/ 2006600 w 7759700"/>
                <a:gd name="connsiteY9" fmla="*/ 1651000 h 10001259"/>
                <a:gd name="connsiteX10" fmla="*/ 2095500 w 7759700"/>
                <a:gd name="connsiteY10" fmla="*/ 1612900 h 10001259"/>
                <a:gd name="connsiteX11" fmla="*/ 2095500 w 7759700"/>
                <a:gd name="connsiteY11" fmla="*/ 1562100 h 10001259"/>
                <a:gd name="connsiteX12" fmla="*/ 2057400 w 7759700"/>
                <a:gd name="connsiteY12" fmla="*/ 1562100 h 10001259"/>
                <a:gd name="connsiteX13" fmla="*/ 1993900 w 7759700"/>
                <a:gd name="connsiteY13" fmla="*/ 1435100 h 10001259"/>
                <a:gd name="connsiteX14" fmla="*/ 2133600 w 7759700"/>
                <a:gd name="connsiteY14" fmla="*/ 1333500 h 10001259"/>
                <a:gd name="connsiteX15" fmla="*/ 2070100 w 7759700"/>
                <a:gd name="connsiteY15" fmla="*/ 1320800 h 10001259"/>
                <a:gd name="connsiteX16" fmla="*/ 1981200 w 7759700"/>
                <a:gd name="connsiteY16" fmla="*/ 1320800 h 10001259"/>
                <a:gd name="connsiteX17" fmla="*/ 1968500 w 7759700"/>
                <a:gd name="connsiteY17" fmla="*/ 1244600 h 10001259"/>
                <a:gd name="connsiteX18" fmla="*/ 2120900 w 7759700"/>
                <a:gd name="connsiteY18" fmla="*/ 1244600 h 10001259"/>
                <a:gd name="connsiteX19" fmla="*/ 2171700 w 7759700"/>
                <a:gd name="connsiteY19" fmla="*/ 1219200 h 10001259"/>
                <a:gd name="connsiteX20" fmla="*/ 2108200 w 7759700"/>
                <a:gd name="connsiteY20" fmla="*/ 1130300 h 10001259"/>
                <a:gd name="connsiteX21" fmla="*/ 2120900 w 7759700"/>
                <a:gd name="connsiteY21" fmla="*/ 1066800 h 10001259"/>
                <a:gd name="connsiteX22" fmla="*/ 2222500 w 7759700"/>
                <a:gd name="connsiteY22" fmla="*/ 1016000 h 10001259"/>
                <a:gd name="connsiteX23" fmla="*/ 2362200 w 7759700"/>
                <a:gd name="connsiteY23" fmla="*/ 1066800 h 10001259"/>
                <a:gd name="connsiteX24" fmla="*/ 2400300 w 7759700"/>
                <a:gd name="connsiteY24" fmla="*/ 1117600 h 10001259"/>
                <a:gd name="connsiteX25" fmla="*/ 2362200 w 7759700"/>
                <a:gd name="connsiteY25" fmla="*/ 1193800 h 10001259"/>
                <a:gd name="connsiteX26" fmla="*/ 2362200 w 7759700"/>
                <a:gd name="connsiteY26" fmla="*/ 1447800 h 10001259"/>
                <a:gd name="connsiteX27" fmla="*/ 2628900 w 7759700"/>
                <a:gd name="connsiteY27" fmla="*/ 1676400 h 10001259"/>
                <a:gd name="connsiteX28" fmla="*/ 3073400 w 7759700"/>
                <a:gd name="connsiteY28" fmla="*/ 1638300 h 10001259"/>
                <a:gd name="connsiteX29" fmla="*/ 2971800 w 7759700"/>
                <a:gd name="connsiteY29" fmla="*/ 1435100 h 10001259"/>
                <a:gd name="connsiteX30" fmla="*/ 2806700 w 7759700"/>
                <a:gd name="connsiteY30" fmla="*/ 1485900 h 10001259"/>
                <a:gd name="connsiteX31" fmla="*/ 2768600 w 7759700"/>
                <a:gd name="connsiteY31" fmla="*/ 1435100 h 10001259"/>
                <a:gd name="connsiteX32" fmla="*/ 2933700 w 7759700"/>
                <a:gd name="connsiteY32" fmla="*/ 1384300 h 10001259"/>
                <a:gd name="connsiteX33" fmla="*/ 2870200 w 7759700"/>
                <a:gd name="connsiteY33" fmla="*/ 1270000 h 10001259"/>
                <a:gd name="connsiteX34" fmla="*/ 2730500 w 7759700"/>
                <a:gd name="connsiteY34" fmla="*/ 1320800 h 10001259"/>
                <a:gd name="connsiteX35" fmla="*/ 2705100 w 7759700"/>
                <a:gd name="connsiteY35" fmla="*/ 1270000 h 10001259"/>
                <a:gd name="connsiteX36" fmla="*/ 2832100 w 7759700"/>
                <a:gd name="connsiteY36" fmla="*/ 1219200 h 10001259"/>
                <a:gd name="connsiteX37" fmla="*/ 2781300 w 7759700"/>
                <a:gd name="connsiteY37" fmla="*/ 1155700 h 10001259"/>
                <a:gd name="connsiteX38" fmla="*/ 2641600 w 7759700"/>
                <a:gd name="connsiteY38" fmla="*/ 1181100 h 10001259"/>
                <a:gd name="connsiteX39" fmla="*/ 2641600 w 7759700"/>
                <a:gd name="connsiteY39" fmla="*/ 1155700 h 10001259"/>
                <a:gd name="connsiteX40" fmla="*/ 2768600 w 7759700"/>
                <a:gd name="connsiteY40" fmla="*/ 1092200 h 10001259"/>
                <a:gd name="connsiteX41" fmla="*/ 2692400 w 7759700"/>
                <a:gd name="connsiteY41" fmla="*/ 1003300 h 10001259"/>
                <a:gd name="connsiteX42" fmla="*/ 2514600 w 7759700"/>
                <a:gd name="connsiteY42" fmla="*/ 1041400 h 10001259"/>
                <a:gd name="connsiteX43" fmla="*/ 2514600 w 7759700"/>
                <a:gd name="connsiteY43" fmla="*/ 1104900 h 10001259"/>
                <a:gd name="connsiteX44" fmla="*/ 2463800 w 7759700"/>
                <a:gd name="connsiteY44" fmla="*/ 1104900 h 10001259"/>
                <a:gd name="connsiteX45" fmla="*/ 2336800 w 7759700"/>
                <a:gd name="connsiteY45" fmla="*/ 1028700 h 10001259"/>
                <a:gd name="connsiteX46" fmla="*/ 2400300 w 7759700"/>
                <a:gd name="connsiteY46" fmla="*/ 952500 h 10001259"/>
                <a:gd name="connsiteX47" fmla="*/ 2463800 w 7759700"/>
                <a:gd name="connsiteY47" fmla="*/ 965200 h 10001259"/>
                <a:gd name="connsiteX48" fmla="*/ 2616200 w 7759700"/>
                <a:gd name="connsiteY48" fmla="*/ 876300 h 10001259"/>
                <a:gd name="connsiteX49" fmla="*/ 2590800 w 7759700"/>
                <a:gd name="connsiteY49" fmla="*/ 812800 h 10001259"/>
                <a:gd name="connsiteX50" fmla="*/ 2654300 w 7759700"/>
                <a:gd name="connsiteY50" fmla="*/ 787400 h 10001259"/>
                <a:gd name="connsiteX51" fmla="*/ 2692400 w 7759700"/>
                <a:gd name="connsiteY51" fmla="*/ 812800 h 10001259"/>
                <a:gd name="connsiteX52" fmla="*/ 2933700 w 7759700"/>
                <a:gd name="connsiteY52" fmla="*/ 812800 h 10001259"/>
                <a:gd name="connsiteX53" fmla="*/ 2908300 w 7759700"/>
                <a:gd name="connsiteY53" fmla="*/ 749300 h 10001259"/>
                <a:gd name="connsiteX54" fmla="*/ 2959100 w 7759700"/>
                <a:gd name="connsiteY54" fmla="*/ 660400 h 10001259"/>
                <a:gd name="connsiteX55" fmla="*/ 3048000 w 7759700"/>
                <a:gd name="connsiteY55" fmla="*/ 660400 h 10001259"/>
                <a:gd name="connsiteX56" fmla="*/ 3302000 w 7759700"/>
                <a:gd name="connsiteY56" fmla="*/ 635000 h 10001259"/>
                <a:gd name="connsiteX57" fmla="*/ 3454400 w 7759700"/>
                <a:gd name="connsiteY57" fmla="*/ 622300 h 10001259"/>
                <a:gd name="connsiteX58" fmla="*/ 3454400 w 7759700"/>
                <a:gd name="connsiteY58" fmla="*/ 622300 h 10001259"/>
                <a:gd name="connsiteX59" fmla="*/ 3454400 w 7759700"/>
                <a:gd name="connsiteY59" fmla="*/ 546100 h 10001259"/>
                <a:gd name="connsiteX60" fmla="*/ 3530600 w 7759700"/>
                <a:gd name="connsiteY60" fmla="*/ 546100 h 10001259"/>
                <a:gd name="connsiteX61" fmla="*/ 3517900 w 7759700"/>
                <a:gd name="connsiteY61" fmla="*/ 711200 h 10001259"/>
                <a:gd name="connsiteX62" fmla="*/ 3365500 w 7759700"/>
                <a:gd name="connsiteY62" fmla="*/ 723900 h 10001259"/>
                <a:gd name="connsiteX63" fmla="*/ 3187700 w 7759700"/>
                <a:gd name="connsiteY63" fmla="*/ 800100 h 10001259"/>
                <a:gd name="connsiteX64" fmla="*/ 3213100 w 7759700"/>
                <a:gd name="connsiteY64" fmla="*/ 1092200 h 10001259"/>
                <a:gd name="connsiteX65" fmla="*/ 3822700 w 7759700"/>
                <a:gd name="connsiteY65" fmla="*/ 1041400 h 10001259"/>
                <a:gd name="connsiteX66" fmla="*/ 3797300 w 7759700"/>
                <a:gd name="connsiteY66" fmla="*/ 901700 h 10001259"/>
                <a:gd name="connsiteX67" fmla="*/ 3657600 w 7759700"/>
                <a:gd name="connsiteY67" fmla="*/ 876300 h 10001259"/>
                <a:gd name="connsiteX68" fmla="*/ 3644900 w 7759700"/>
                <a:gd name="connsiteY68" fmla="*/ 838200 h 10001259"/>
                <a:gd name="connsiteX69" fmla="*/ 3797300 w 7759700"/>
                <a:gd name="connsiteY69" fmla="*/ 863600 h 10001259"/>
                <a:gd name="connsiteX70" fmla="*/ 3797300 w 7759700"/>
                <a:gd name="connsiteY70" fmla="*/ 749300 h 10001259"/>
                <a:gd name="connsiteX71" fmla="*/ 3568700 w 7759700"/>
                <a:gd name="connsiteY71" fmla="*/ 698500 h 10001259"/>
                <a:gd name="connsiteX72" fmla="*/ 3581400 w 7759700"/>
                <a:gd name="connsiteY72" fmla="*/ 609600 h 10001259"/>
                <a:gd name="connsiteX73" fmla="*/ 3759200 w 7759700"/>
                <a:gd name="connsiteY73" fmla="*/ 571500 h 10001259"/>
                <a:gd name="connsiteX74" fmla="*/ 3759200 w 7759700"/>
                <a:gd name="connsiteY74" fmla="*/ 444500 h 10001259"/>
                <a:gd name="connsiteX75" fmla="*/ 3733800 w 7759700"/>
                <a:gd name="connsiteY75" fmla="*/ 419100 h 10001259"/>
                <a:gd name="connsiteX76" fmla="*/ 3848100 w 7759700"/>
                <a:gd name="connsiteY76" fmla="*/ 355600 h 10001259"/>
                <a:gd name="connsiteX77" fmla="*/ 3860800 w 7759700"/>
                <a:gd name="connsiteY77" fmla="*/ 571500 h 10001259"/>
                <a:gd name="connsiteX78" fmla="*/ 4343400 w 7759700"/>
                <a:gd name="connsiteY78" fmla="*/ 571500 h 10001259"/>
                <a:gd name="connsiteX79" fmla="*/ 4330700 w 7759700"/>
                <a:gd name="connsiteY79" fmla="*/ 330200 h 10001259"/>
                <a:gd name="connsiteX80" fmla="*/ 4394200 w 7759700"/>
                <a:gd name="connsiteY80" fmla="*/ 330200 h 10001259"/>
                <a:gd name="connsiteX81" fmla="*/ 4419600 w 7759700"/>
                <a:gd name="connsiteY81" fmla="*/ 457200 h 10001259"/>
                <a:gd name="connsiteX82" fmla="*/ 4584700 w 7759700"/>
                <a:gd name="connsiteY82" fmla="*/ 444500 h 10001259"/>
                <a:gd name="connsiteX83" fmla="*/ 4686300 w 7759700"/>
                <a:gd name="connsiteY83" fmla="*/ 342900 h 10001259"/>
                <a:gd name="connsiteX84" fmla="*/ 4711700 w 7759700"/>
                <a:gd name="connsiteY84" fmla="*/ 647700 h 10001259"/>
                <a:gd name="connsiteX85" fmla="*/ 4864100 w 7759700"/>
                <a:gd name="connsiteY85" fmla="*/ 469900 h 10001259"/>
                <a:gd name="connsiteX86" fmla="*/ 5067300 w 7759700"/>
                <a:gd name="connsiteY86" fmla="*/ 596900 h 10001259"/>
                <a:gd name="connsiteX87" fmla="*/ 4876800 w 7759700"/>
                <a:gd name="connsiteY87" fmla="*/ 723900 h 10001259"/>
                <a:gd name="connsiteX88" fmla="*/ 5016500 w 7759700"/>
                <a:gd name="connsiteY88" fmla="*/ 889000 h 10001259"/>
                <a:gd name="connsiteX89" fmla="*/ 5156200 w 7759700"/>
                <a:gd name="connsiteY89" fmla="*/ 736600 h 10001259"/>
                <a:gd name="connsiteX90" fmla="*/ 5168900 w 7759700"/>
                <a:gd name="connsiteY90" fmla="*/ 762000 h 10001259"/>
                <a:gd name="connsiteX91" fmla="*/ 5105400 w 7759700"/>
                <a:gd name="connsiteY91" fmla="*/ 1016000 h 10001259"/>
                <a:gd name="connsiteX92" fmla="*/ 5181600 w 7759700"/>
                <a:gd name="connsiteY92" fmla="*/ 1054100 h 10001259"/>
                <a:gd name="connsiteX93" fmla="*/ 5181600 w 7759700"/>
                <a:gd name="connsiteY93" fmla="*/ 1054100 h 10001259"/>
                <a:gd name="connsiteX94" fmla="*/ 5257800 w 7759700"/>
                <a:gd name="connsiteY94" fmla="*/ 800100 h 10001259"/>
                <a:gd name="connsiteX95" fmla="*/ 5448300 w 7759700"/>
                <a:gd name="connsiteY95" fmla="*/ 825500 h 10001259"/>
                <a:gd name="connsiteX96" fmla="*/ 5549900 w 7759700"/>
                <a:gd name="connsiteY96" fmla="*/ 673100 h 10001259"/>
                <a:gd name="connsiteX97" fmla="*/ 5549900 w 7759700"/>
                <a:gd name="connsiteY97" fmla="*/ 673100 h 10001259"/>
                <a:gd name="connsiteX98" fmla="*/ 5689600 w 7759700"/>
                <a:gd name="connsiteY98" fmla="*/ 647700 h 10001259"/>
                <a:gd name="connsiteX99" fmla="*/ 5461000 w 7759700"/>
                <a:gd name="connsiteY99" fmla="*/ 965200 h 10001259"/>
                <a:gd name="connsiteX100" fmla="*/ 5194300 w 7759700"/>
                <a:gd name="connsiteY100" fmla="*/ 1054100 h 10001259"/>
                <a:gd name="connsiteX101" fmla="*/ 5219700 w 7759700"/>
                <a:gd name="connsiteY101" fmla="*/ 1130300 h 10001259"/>
                <a:gd name="connsiteX102" fmla="*/ 5549900 w 7759700"/>
                <a:gd name="connsiteY102" fmla="*/ 1041400 h 10001259"/>
                <a:gd name="connsiteX103" fmla="*/ 5740400 w 7759700"/>
                <a:gd name="connsiteY103" fmla="*/ 698500 h 10001259"/>
                <a:gd name="connsiteX104" fmla="*/ 5842000 w 7759700"/>
                <a:gd name="connsiteY104" fmla="*/ 850900 h 10001259"/>
                <a:gd name="connsiteX105" fmla="*/ 5981700 w 7759700"/>
                <a:gd name="connsiteY105" fmla="*/ 927100 h 10001259"/>
                <a:gd name="connsiteX106" fmla="*/ 6337300 w 7759700"/>
                <a:gd name="connsiteY106" fmla="*/ 787400 h 10001259"/>
                <a:gd name="connsiteX107" fmla="*/ 7099300 w 7759700"/>
                <a:gd name="connsiteY107" fmla="*/ 304800 h 10001259"/>
                <a:gd name="connsiteX108" fmla="*/ 7404100 w 7759700"/>
                <a:gd name="connsiteY108" fmla="*/ 266700 h 10001259"/>
                <a:gd name="connsiteX109" fmla="*/ 7645400 w 7759700"/>
                <a:gd name="connsiteY109" fmla="*/ 0 h 10001259"/>
                <a:gd name="connsiteX110" fmla="*/ 7759700 w 7759700"/>
                <a:gd name="connsiteY110" fmla="*/ 0 h 10001259"/>
                <a:gd name="connsiteX111" fmla="*/ 7620000 w 7759700"/>
                <a:gd name="connsiteY111" fmla="*/ 38100 h 10001259"/>
                <a:gd name="connsiteX112" fmla="*/ 7442200 w 7759700"/>
                <a:gd name="connsiteY112" fmla="*/ 266700 h 10001259"/>
                <a:gd name="connsiteX113" fmla="*/ 7061200 w 7759700"/>
                <a:gd name="connsiteY113" fmla="*/ 368300 h 10001259"/>
                <a:gd name="connsiteX114" fmla="*/ 6807200 w 7759700"/>
                <a:gd name="connsiteY114" fmla="*/ 584200 h 10001259"/>
                <a:gd name="connsiteX115" fmla="*/ 6540500 w 7759700"/>
                <a:gd name="connsiteY115" fmla="*/ 762000 h 10001259"/>
                <a:gd name="connsiteX116" fmla="*/ 6210300 w 7759700"/>
                <a:gd name="connsiteY116" fmla="*/ 965200 h 10001259"/>
                <a:gd name="connsiteX117" fmla="*/ 5778500 w 7759700"/>
                <a:gd name="connsiteY117" fmla="*/ 1155700 h 10001259"/>
                <a:gd name="connsiteX118" fmla="*/ 5829300 w 7759700"/>
                <a:gd name="connsiteY118" fmla="*/ 1244600 h 10001259"/>
                <a:gd name="connsiteX119" fmla="*/ 6096000 w 7759700"/>
                <a:gd name="connsiteY119" fmla="*/ 1117600 h 10001259"/>
                <a:gd name="connsiteX120" fmla="*/ 6083300 w 7759700"/>
                <a:gd name="connsiteY120" fmla="*/ 1168400 h 10001259"/>
                <a:gd name="connsiteX121" fmla="*/ 5905500 w 7759700"/>
                <a:gd name="connsiteY121" fmla="*/ 1282700 h 10001259"/>
                <a:gd name="connsiteX122" fmla="*/ 5905500 w 7759700"/>
                <a:gd name="connsiteY122" fmla="*/ 1371600 h 10001259"/>
                <a:gd name="connsiteX123" fmla="*/ 5892800 w 7759700"/>
                <a:gd name="connsiteY123" fmla="*/ 1473200 h 10001259"/>
                <a:gd name="connsiteX124" fmla="*/ 5753100 w 7759700"/>
                <a:gd name="connsiteY124" fmla="*/ 1498600 h 10001259"/>
                <a:gd name="connsiteX125" fmla="*/ 5816600 w 7759700"/>
                <a:gd name="connsiteY125" fmla="*/ 1320800 h 10001259"/>
                <a:gd name="connsiteX126" fmla="*/ 5702300 w 7759700"/>
                <a:gd name="connsiteY126" fmla="*/ 1219200 h 10001259"/>
                <a:gd name="connsiteX127" fmla="*/ 5448300 w 7759700"/>
                <a:gd name="connsiteY127" fmla="*/ 1295400 h 10001259"/>
                <a:gd name="connsiteX128" fmla="*/ 5422900 w 7759700"/>
                <a:gd name="connsiteY128" fmla="*/ 1397000 h 10001259"/>
                <a:gd name="connsiteX129" fmla="*/ 5651500 w 7759700"/>
                <a:gd name="connsiteY129" fmla="*/ 1460500 h 10001259"/>
                <a:gd name="connsiteX130" fmla="*/ 5562600 w 7759700"/>
                <a:gd name="connsiteY130" fmla="*/ 1524000 h 10001259"/>
                <a:gd name="connsiteX131" fmla="*/ 5283200 w 7759700"/>
                <a:gd name="connsiteY131" fmla="*/ 1460500 h 10001259"/>
                <a:gd name="connsiteX132" fmla="*/ 5168900 w 7759700"/>
                <a:gd name="connsiteY132" fmla="*/ 1574800 h 10001259"/>
                <a:gd name="connsiteX133" fmla="*/ 5270500 w 7759700"/>
                <a:gd name="connsiteY133" fmla="*/ 1778000 h 10001259"/>
                <a:gd name="connsiteX134" fmla="*/ 5511800 w 7759700"/>
                <a:gd name="connsiteY134" fmla="*/ 1790700 h 10001259"/>
                <a:gd name="connsiteX135" fmla="*/ 5689600 w 7759700"/>
                <a:gd name="connsiteY135" fmla="*/ 1574800 h 10001259"/>
                <a:gd name="connsiteX136" fmla="*/ 5600700 w 7759700"/>
                <a:gd name="connsiteY136" fmla="*/ 1549400 h 10001259"/>
                <a:gd name="connsiteX137" fmla="*/ 5664200 w 7759700"/>
                <a:gd name="connsiteY137" fmla="*/ 1473200 h 10001259"/>
                <a:gd name="connsiteX138" fmla="*/ 5753100 w 7759700"/>
                <a:gd name="connsiteY138" fmla="*/ 1549400 h 10001259"/>
                <a:gd name="connsiteX139" fmla="*/ 5892800 w 7759700"/>
                <a:gd name="connsiteY139" fmla="*/ 1524000 h 10001259"/>
                <a:gd name="connsiteX140" fmla="*/ 6096000 w 7759700"/>
                <a:gd name="connsiteY140" fmla="*/ 1498600 h 10001259"/>
                <a:gd name="connsiteX141" fmla="*/ 6324600 w 7759700"/>
                <a:gd name="connsiteY141" fmla="*/ 1257300 h 10001259"/>
                <a:gd name="connsiteX142" fmla="*/ 6515100 w 7759700"/>
                <a:gd name="connsiteY142" fmla="*/ 1130300 h 10001259"/>
                <a:gd name="connsiteX143" fmla="*/ 6692900 w 7759700"/>
                <a:gd name="connsiteY143" fmla="*/ 1104900 h 10001259"/>
                <a:gd name="connsiteX144" fmla="*/ 6502400 w 7759700"/>
                <a:gd name="connsiteY144" fmla="*/ 1181100 h 10001259"/>
                <a:gd name="connsiteX145" fmla="*/ 6438900 w 7759700"/>
                <a:gd name="connsiteY145" fmla="*/ 1308100 h 10001259"/>
                <a:gd name="connsiteX146" fmla="*/ 6286500 w 7759700"/>
                <a:gd name="connsiteY146" fmla="*/ 1409700 h 10001259"/>
                <a:gd name="connsiteX147" fmla="*/ 6108700 w 7759700"/>
                <a:gd name="connsiteY147" fmla="*/ 1587500 h 10001259"/>
                <a:gd name="connsiteX148" fmla="*/ 6096000 w 7759700"/>
                <a:gd name="connsiteY148" fmla="*/ 1676400 h 10001259"/>
                <a:gd name="connsiteX149" fmla="*/ 6235700 w 7759700"/>
                <a:gd name="connsiteY149" fmla="*/ 1651000 h 10001259"/>
                <a:gd name="connsiteX150" fmla="*/ 6362700 w 7759700"/>
                <a:gd name="connsiteY150" fmla="*/ 1714500 h 10001259"/>
                <a:gd name="connsiteX151" fmla="*/ 6464300 w 7759700"/>
                <a:gd name="connsiteY151" fmla="*/ 1905000 h 10001259"/>
                <a:gd name="connsiteX152" fmla="*/ 6477000 w 7759700"/>
                <a:gd name="connsiteY152" fmla="*/ 2133600 h 10001259"/>
                <a:gd name="connsiteX153" fmla="*/ 6388100 w 7759700"/>
                <a:gd name="connsiteY153" fmla="*/ 2260600 h 10001259"/>
                <a:gd name="connsiteX154" fmla="*/ 6362700 w 7759700"/>
                <a:gd name="connsiteY154" fmla="*/ 2019300 h 10001259"/>
                <a:gd name="connsiteX155" fmla="*/ 6299200 w 7759700"/>
                <a:gd name="connsiteY155" fmla="*/ 1828800 h 10001259"/>
                <a:gd name="connsiteX156" fmla="*/ 6146800 w 7759700"/>
                <a:gd name="connsiteY156" fmla="*/ 1790700 h 10001259"/>
                <a:gd name="connsiteX157" fmla="*/ 5981700 w 7759700"/>
                <a:gd name="connsiteY157" fmla="*/ 1803400 h 10001259"/>
                <a:gd name="connsiteX158" fmla="*/ 5905500 w 7759700"/>
                <a:gd name="connsiteY158" fmla="*/ 1765300 h 10001259"/>
                <a:gd name="connsiteX159" fmla="*/ 5575300 w 7759700"/>
                <a:gd name="connsiteY159" fmla="*/ 1905000 h 10001259"/>
                <a:gd name="connsiteX160" fmla="*/ 5626100 w 7759700"/>
                <a:gd name="connsiteY160" fmla="*/ 2044700 h 10001259"/>
                <a:gd name="connsiteX161" fmla="*/ 5664200 w 7759700"/>
                <a:gd name="connsiteY161" fmla="*/ 2032000 h 10001259"/>
                <a:gd name="connsiteX162" fmla="*/ 5842000 w 7759700"/>
                <a:gd name="connsiteY162" fmla="*/ 1943100 h 10001259"/>
                <a:gd name="connsiteX163" fmla="*/ 5867400 w 7759700"/>
                <a:gd name="connsiteY163" fmla="*/ 1968500 h 10001259"/>
                <a:gd name="connsiteX164" fmla="*/ 5753100 w 7759700"/>
                <a:gd name="connsiteY164" fmla="*/ 2070100 h 10001259"/>
                <a:gd name="connsiteX165" fmla="*/ 5803900 w 7759700"/>
                <a:gd name="connsiteY165" fmla="*/ 2146300 h 10001259"/>
                <a:gd name="connsiteX166" fmla="*/ 5969000 w 7759700"/>
                <a:gd name="connsiteY166" fmla="*/ 2133600 h 10001259"/>
                <a:gd name="connsiteX167" fmla="*/ 6007100 w 7759700"/>
                <a:gd name="connsiteY167" fmla="*/ 2222500 h 10001259"/>
                <a:gd name="connsiteX168" fmla="*/ 6197600 w 7759700"/>
                <a:gd name="connsiteY168" fmla="*/ 2184400 h 10001259"/>
                <a:gd name="connsiteX169" fmla="*/ 6159500 w 7759700"/>
                <a:gd name="connsiteY169" fmla="*/ 2336800 h 10001259"/>
                <a:gd name="connsiteX170" fmla="*/ 6096000 w 7759700"/>
                <a:gd name="connsiteY170" fmla="*/ 2374900 h 10001259"/>
                <a:gd name="connsiteX171" fmla="*/ 6070600 w 7759700"/>
                <a:gd name="connsiteY171" fmla="*/ 2298700 h 10001259"/>
                <a:gd name="connsiteX172" fmla="*/ 5600700 w 7759700"/>
                <a:gd name="connsiteY172" fmla="*/ 2247900 h 10001259"/>
                <a:gd name="connsiteX173" fmla="*/ 5715000 w 7759700"/>
                <a:gd name="connsiteY173" fmla="*/ 2413000 h 10001259"/>
                <a:gd name="connsiteX174" fmla="*/ 6337300 w 7759700"/>
                <a:gd name="connsiteY174" fmla="*/ 2413000 h 10001259"/>
                <a:gd name="connsiteX175" fmla="*/ 6985000 w 7759700"/>
                <a:gd name="connsiteY175" fmla="*/ 2667000 h 10001259"/>
                <a:gd name="connsiteX176" fmla="*/ 6413500 w 7759700"/>
                <a:gd name="connsiteY176" fmla="*/ 2514600 h 10001259"/>
                <a:gd name="connsiteX177" fmla="*/ 6248400 w 7759700"/>
                <a:gd name="connsiteY177" fmla="*/ 2527300 h 10001259"/>
                <a:gd name="connsiteX178" fmla="*/ 6375400 w 7759700"/>
                <a:gd name="connsiteY178" fmla="*/ 2616200 h 10001259"/>
                <a:gd name="connsiteX179" fmla="*/ 6350000 w 7759700"/>
                <a:gd name="connsiteY179" fmla="*/ 2717800 h 10001259"/>
                <a:gd name="connsiteX180" fmla="*/ 6032500 w 7759700"/>
                <a:gd name="connsiteY180" fmla="*/ 2552700 h 10001259"/>
                <a:gd name="connsiteX181" fmla="*/ 6070600 w 7759700"/>
                <a:gd name="connsiteY181" fmla="*/ 2794000 h 10001259"/>
                <a:gd name="connsiteX182" fmla="*/ 6273800 w 7759700"/>
                <a:gd name="connsiteY182" fmla="*/ 2844800 h 10001259"/>
                <a:gd name="connsiteX183" fmla="*/ 6540500 w 7759700"/>
                <a:gd name="connsiteY183" fmla="*/ 2844800 h 10001259"/>
                <a:gd name="connsiteX184" fmla="*/ 6629400 w 7759700"/>
                <a:gd name="connsiteY184" fmla="*/ 2857500 h 10001259"/>
                <a:gd name="connsiteX185" fmla="*/ 6591300 w 7759700"/>
                <a:gd name="connsiteY185" fmla="*/ 2933700 h 10001259"/>
                <a:gd name="connsiteX186" fmla="*/ 6426200 w 7759700"/>
                <a:gd name="connsiteY186" fmla="*/ 2984500 h 10001259"/>
                <a:gd name="connsiteX187" fmla="*/ 6489700 w 7759700"/>
                <a:gd name="connsiteY187" fmla="*/ 3111500 h 10001259"/>
                <a:gd name="connsiteX188" fmla="*/ 6451600 w 7759700"/>
                <a:gd name="connsiteY188" fmla="*/ 3238500 h 10001259"/>
                <a:gd name="connsiteX189" fmla="*/ 6540500 w 7759700"/>
                <a:gd name="connsiteY189" fmla="*/ 3302000 h 10001259"/>
                <a:gd name="connsiteX190" fmla="*/ 6464300 w 7759700"/>
                <a:gd name="connsiteY190" fmla="*/ 3327400 h 10001259"/>
                <a:gd name="connsiteX191" fmla="*/ 6362700 w 7759700"/>
                <a:gd name="connsiteY191" fmla="*/ 3289300 h 10001259"/>
                <a:gd name="connsiteX192" fmla="*/ 6324600 w 7759700"/>
                <a:gd name="connsiteY192" fmla="*/ 2984500 h 10001259"/>
                <a:gd name="connsiteX193" fmla="*/ 6070600 w 7759700"/>
                <a:gd name="connsiteY193" fmla="*/ 2908300 h 10001259"/>
                <a:gd name="connsiteX194" fmla="*/ 6146800 w 7759700"/>
                <a:gd name="connsiteY194" fmla="*/ 3251200 h 10001259"/>
                <a:gd name="connsiteX195" fmla="*/ 5969000 w 7759700"/>
                <a:gd name="connsiteY195" fmla="*/ 3263900 h 10001259"/>
                <a:gd name="connsiteX196" fmla="*/ 5892800 w 7759700"/>
                <a:gd name="connsiteY196" fmla="*/ 2781300 h 10001259"/>
                <a:gd name="connsiteX197" fmla="*/ 5689600 w 7759700"/>
                <a:gd name="connsiteY197" fmla="*/ 2679700 h 10001259"/>
                <a:gd name="connsiteX198" fmla="*/ 5791200 w 7759700"/>
                <a:gd name="connsiteY198" fmla="*/ 3441700 h 10001259"/>
                <a:gd name="connsiteX199" fmla="*/ 6070600 w 7759700"/>
                <a:gd name="connsiteY199" fmla="*/ 3429000 h 10001259"/>
                <a:gd name="connsiteX200" fmla="*/ 6388100 w 7759700"/>
                <a:gd name="connsiteY200" fmla="*/ 3479800 h 10001259"/>
                <a:gd name="connsiteX201" fmla="*/ 6324600 w 7759700"/>
                <a:gd name="connsiteY201" fmla="*/ 3606800 h 10001259"/>
                <a:gd name="connsiteX202" fmla="*/ 6159500 w 7759700"/>
                <a:gd name="connsiteY202" fmla="*/ 3581400 h 10001259"/>
                <a:gd name="connsiteX203" fmla="*/ 6007100 w 7759700"/>
                <a:gd name="connsiteY203" fmla="*/ 3886200 h 10001259"/>
                <a:gd name="connsiteX204" fmla="*/ 5829300 w 7759700"/>
                <a:gd name="connsiteY204" fmla="*/ 3822700 h 10001259"/>
                <a:gd name="connsiteX205" fmla="*/ 5905500 w 7759700"/>
                <a:gd name="connsiteY205" fmla="*/ 3657600 h 10001259"/>
                <a:gd name="connsiteX206" fmla="*/ 5791200 w 7759700"/>
                <a:gd name="connsiteY206" fmla="*/ 3568700 h 10001259"/>
                <a:gd name="connsiteX207" fmla="*/ 5600700 w 7759700"/>
                <a:gd name="connsiteY207" fmla="*/ 3898900 h 10001259"/>
                <a:gd name="connsiteX208" fmla="*/ 5727700 w 7759700"/>
                <a:gd name="connsiteY208" fmla="*/ 4000500 h 10001259"/>
                <a:gd name="connsiteX209" fmla="*/ 5994400 w 7759700"/>
                <a:gd name="connsiteY209" fmla="*/ 4165600 h 10001259"/>
                <a:gd name="connsiteX210" fmla="*/ 5943600 w 7759700"/>
                <a:gd name="connsiteY210" fmla="*/ 4241800 h 10001259"/>
                <a:gd name="connsiteX211" fmla="*/ 5829300 w 7759700"/>
                <a:gd name="connsiteY211" fmla="*/ 4203700 h 10001259"/>
                <a:gd name="connsiteX212" fmla="*/ 5676900 w 7759700"/>
                <a:gd name="connsiteY212" fmla="*/ 4305300 h 10001259"/>
                <a:gd name="connsiteX213" fmla="*/ 5613400 w 7759700"/>
                <a:gd name="connsiteY213" fmla="*/ 4267200 h 10001259"/>
                <a:gd name="connsiteX214" fmla="*/ 5664200 w 7759700"/>
                <a:gd name="connsiteY214" fmla="*/ 4114800 h 10001259"/>
                <a:gd name="connsiteX215" fmla="*/ 5537200 w 7759700"/>
                <a:gd name="connsiteY215" fmla="*/ 4000500 h 10001259"/>
                <a:gd name="connsiteX216" fmla="*/ 5461000 w 7759700"/>
                <a:gd name="connsiteY216" fmla="*/ 4178300 h 10001259"/>
                <a:gd name="connsiteX217" fmla="*/ 5613400 w 7759700"/>
                <a:gd name="connsiteY217" fmla="*/ 4356100 h 10001259"/>
                <a:gd name="connsiteX218" fmla="*/ 5448300 w 7759700"/>
                <a:gd name="connsiteY218" fmla="*/ 4483100 h 10001259"/>
                <a:gd name="connsiteX219" fmla="*/ 5346700 w 7759700"/>
                <a:gd name="connsiteY219" fmla="*/ 4406900 h 10001259"/>
                <a:gd name="connsiteX220" fmla="*/ 5410200 w 7759700"/>
                <a:gd name="connsiteY220" fmla="*/ 4305300 h 10001259"/>
                <a:gd name="connsiteX221" fmla="*/ 5295900 w 7759700"/>
                <a:gd name="connsiteY221" fmla="*/ 4013200 h 10001259"/>
                <a:gd name="connsiteX222" fmla="*/ 5080000 w 7759700"/>
                <a:gd name="connsiteY222" fmla="*/ 4305300 h 10001259"/>
                <a:gd name="connsiteX223" fmla="*/ 5410200 w 7759700"/>
                <a:gd name="connsiteY223" fmla="*/ 4559300 h 10001259"/>
                <a:gd name="connsiteX224" fmla="*/ 5334000 w 7759700"/>
                <a:gd name="connsiteY224" fmla="*/ 4610100 h 10001259"/>
                <a:gd name="connsiteX225" fmla="*/ 5194300 w 7759700"/>
                <a:gd name="connsiteY225" fmla="*/ 4495800 h 10001259"/>
                <a:gd name="connsiteX226" fmla="*/ 5143500 w 7759700"/>
                <a:gd name="connsiteY226" fmla="*/ 4660900 h 10001259"/>
                <a:gd name="connsiteX227" fmla="*/ 5156200 w 7759700"/>
                <a:gd name="connsiteY227" fmla="*/ 4800600 h 10001259"/>
                <a:gd name="connsiteX228" fmla="*/ 5232400 w 7759700"/>
                <a:gd name="connsiteY228" fmla="*/ 4914900 h 10001259"/>
                <a:gd name="connsiteX229" fmla="*/ 5219700 w 7759700"/>
                <a:gd name="connsiteY229" fmla="*/ 5105400 h 10001259"/>
                <a:gd name="connsiteX230" fmla="*/ 5092700 w 7759700"/>
                <a:gd name="connsiteY230" fmla="*/ 5016500 h 10001259"/>
                <a:gd name="connsiteX231" fmla="*/ 5029200 w 7759700"/>
                <a:gd name="connsiteY231" fmla="*/ 5054600 h 10001259"/>
                <a:gd name="connsiteX232" fmla="*/ 5130800 w 7759700"/>
                <a:gd name="connsiteY232" fmla="*/ 5194300 h 10001259"/>
                <a:gd name="connsiteX233" fmla="*/ 5041900 w 7759700"/>
                <a:gd name="connsiteY233" fmla="*/ 5232400 h 10001259"/>
                <a:gd name="connsiteX234" fmla="*/ 4914900 w 7759700"/>
                <a:gd name="connsiteY234" fmla="*/ 5041900 h 10001259"/>
                <a:gd name="connsiteX235" fmla="*/ 4826000 w 7759700"/>
                <a:gd name="connsiteY235" fmla="*/ 5295900 h 10001259"/>
                <a:gd name="connsiteX236" fmla="*/ 4953000 w 7759700"/>
                <a:gd name="connsiteY236" fmla="*/ 5410200 h 10001259"/>
                <a:gd name="connsiteX237" fmla="*/ 4813300 w 7759700"/>
                <a:gd name="connsiteY237" fmla="*/ 5651500 h 10001259"/>
                <a:gd name="connsiteX238" fmla="*/ 4673600 w 7759700"/>
                <a:gd name="connsiteY238" fmla="*/ 5626100 h 10001259"/>
                <a:gd name="connsiteX239" fmla="*/ 4775200 w 7759700"/>
                <a:gd name="connsiteY239" fmla="*/ 5461000 h 10001259"/>
                <a:gd name="connsiteX240" fmla="*/ 4686300 w 7759700"/>
                <a:gd name="connsiteY240" fmla="*/ 5308600 h 10001259"/>
                <a:gd name="connsiteX241" fmla="*/ 4470400 w 7759700"/>
                <a:gd name="connsiteY241" fmla="*/ 5613400 h 10001259"/>
                <a:gd name="connsiteX242" fmla="*/ 4610100 w 7759700"/>
                <a:gd name="connsiteY242" fmla="*/ 5727700 h 10001259"/>
                <a:gd name="connsiteX243" fmla="*/ 4521200 w 7759700"/>
                <a:gd name="connsiteY243" fmla="*/ 5930900 h 10001259"/>
                <a:gd name="connsiteX244" fmla="*/ 4419600 w 7759700"/>
                <a:gd name="connsiteY244" fmla="*/ 5854700 h 10001259"/>
                <a:gd name="connsiteX245" fmla="*/ 4343400 w 7759700"/>
                <a:gd name="connsiteY245" fmla="*/ 5943600 h 10001259"/>
                <a:gd name="connsiteX246" fmla="*/ 4381500 w 7759700"/>
                <a:gd name="connsiteY246" fmla="*/ 5981700 h 10001259"/>
                <a:gd name="connsiteX247" fmla="*/ 4419600 w 7759700"/>
                <a:gd name="connsiteY247" fmla="*/ 5969000 h 10001259"/>
                <a:gd name="connsiteX248" fmla="*/ 4445000 w 7759700"/>
                <a:gd name="connsiteY248" fmla="*/ 6019800 h 10001259"/>
                <a:gd name="connsiteX249" fmla="*/ 4381500 w 7759700"/>
                <a:gd name="connsiteY249" fmla="*/ 6096000 h 10001259"/>
                <a:gd name="connsiteX250" fmla="*/ 4330700 w 7759700"/>
                <a:gd name="connsiteY250" fmla="*/ 6083300 h 10001259"/>
                <a:gd name="connsiteX251" fmla="*/ 4368800 w 7759700"/>
                <a:gd name="connsiteY251" fmla="*/ 6032500 h 10001259"/>
                <a:gd name="connsiteX252" fmla="*/ 4318000 w 7759700"/>
                <a:gd name="connsiteY252" fmla="*/ 5994400 h 10001259"/>
                <a:gd name="connsiteX253" fmla="*/ 4216400 w 7759700"/>
                <a:gd name="connsiteY253" fmla="*/ 6096000 h 10001259"/>
                <a:gd name="connsiteX254" fmla="*/ 4318000 w 7759700"/>
                <a:gd name="connsiteY254" fmla="*/ 6159500 h 10001259"/>
                <a:gd name="connsiteX255" fmla="*/ 4140200 w 7759700"/>
                <a:gd name="connsiteY255" fmla="*/ 6235700 h 10001259"/>
                <a:gd name="connsiteX256" fmla="*/ 4038600 w 7759700"/>
                <a:gd name="connsiteY256" fmla="*/ 6235700 h 10001259"/>
                <a:gd name="connsiteX257" fmla="*/ 3949700 w 7759700"/>
                <a:gd name="connsiteY257" fmla="*/ 6299200 h 10001259"/>
                <a:gd name="connsiteX258" fmla="*/ 3289300 w 7759700"/>
                <a:gd name="connsiteY258" fmla="*/ 5715000 h 10001259"/>
                <a:gd name="connsiteX259" fmla="*/ 3213100 w 7759700"/>
                <a:gd name="connsiteY259" fmla="*/ 5715000 h 10001259"/>
                <a:gd name="connsiteX260" fmla="*/ 2895600 w 7759700"/>
                <a:gd name="connsiteY260" fmla="*/ 5969000 h 10001259"/>
                <a:gd name="connsiteX261" fmla="*/ 2870200 w 7759700"/>
                <a:gd name="connsiteY261" fmla="*/ 5930900 h 10001259"/>
                <a:gd name="connsiteX262" fmla="*/ 3213100 w 7759700"/>
                <a:gd name="connsiteY262" fmla="*/ 5664200 h 10001259"/>
                <a:gd name="connsiteX263" fmla="*/ 3048000 w 7759700"/>
                <a:gd name="connsiteY263" fmla="*/ 5511800 h 10001259"/>
                <a:gd name="connsiteX264" fmla="*/ 2400300 w 7759700"/>
                <a:gd name="connsiteY264" fmla="*/ 6019800 h 10001259"/>
                <a:gd name="connsiteX265" fmla="*/ 2489200 w 7759700"/>
                <a:gd name="connsiteY265" fmla="*/ 6096000 h 10001259"/>
                <a:gd name="connsiteX266" fmla="*/ 2692400 w 7759700"/>
                <a:gd name="connsiteY266" fmla="*/ 5943600 h 10001259"/>
                <a:gd name="connsiteX267" fmla="*/ 2743200 w 7759700"/>
                <a:gd name="connsiteY267" fmla="*/ 6007100 h 10001259"/>
                <a:gd name="connsiteX268" fmla="*/ 2832100 w 7759700"/>
                <a:gd name="connsiteY268" fmla="*/ 5969000 h 10001259"/>
                <a:gd name="connsiteX269" fmla="*/ 2857500 w 7759700"/>
                <a:gd name="connsiteY269" fmla="*/ 6007100 h 10001259"/>
                <a:gd name="connsiteX270" fmla="*/ 2679700 w 7759700"/>
                <a:gd name="connsiteY270" fmla="*/ 6146800 h 10001259"/>
                <a:gd name="connsiteX271" fmla="*/ 2819400 w 7759700"/>
                <a:gd name="connsiteY271" fmla="*/ 6311900 h 10001259"/>
                <a:gd name="connsiteX272" fmla="*/ 3397250 w 7759700"/>
                <a:gd name="connsiteY272" fmla="*/ 5848350 h 10001259"/>
                <a:gd name="connsiteX273" fmla="*/ 3956050 w 7759700"/>
                <a:gd name="connsiteY273" fmla="*/ 6330950 h 10001259"/>
                <a:gd name="connsiteX274" fmla="*/ 3905250 w 7759700"/>
                <a:gd name="connsiteY274" fmla="*/ 6445250 h 10001259"/>
                <a:gd name="connsiteX275" fmla="*/ 3387725 w 7759700"/>
                <a:gd name="connsiteY275" fmla="*/ 6985000 h 10001259"/>
                <a:gd name="connsiteX276" fmla="*/ 3298825 w 7759700"/>
                <a:gd name="connsiteY276" fmla="*/ 6978649 h 10001259"/>
                <a:gd name="connsiteX277" fmla="*/ 3130550 w 7759700"/>
                <a:gd name="connsiteY277" fmla="*/ 7127874 h 10001259"/>
                <a:gd name="connsiteX278" fmla="*/ 2921000 w 7759700"/>
                <a:gd name="connsiteY278" fmla="*/ 7372349 h 10001259"/>
                <a:gd name="connsiteX279" fmla="*/ 2682875 w 7759700"/>
                <a:gd name="connsiteY279" fmla="*/ 7670799 h 10001259"/>
                <a:gd name="connsiteX280" fmla="*/ 2428875 w 7759700"/>
                <a:gd name="connsiteY280" fmla="*/ 7740648 h 10001259"/>
                <a:gd name="connsiteX281" fmla="*/ 2225675 w 7759700"/>
                <a:gd name="connsiteY281" fmla="*/ 7845423 h 10001259"/>
                <a:gd name="connsiteX282" fmla="*/ 1930400 w 7759700"/>
                <a:gd name="connsiteY282" fmla="*/ 7848597 h 10001259"/>
                <a:gd name="connsiteX283" fmla="*/ 1590675 w 7759700"/>
                <a:gd name="connsiteY283" fmla="*/ 7950196 h 10001259"/>
                <a:gd name="connsiteX284" fmla="*/ 1393825 w 7759700"/>
                <a:gd name="connsiteY284" fmla="*/ 8210546 h 10001259"/>
                <a:gd name="connsiteX285" fmla="*/ 1196975 w 7759700"/>
                <a:gd name="connsiteY285" fmla="*/ 8166095 h 10001259"/>
                <a:gd name="connsiteX286" fmla="*/ 1216025 w 7759700"/>
                <a:gd name="connsiteY286" fmla="*/ 8124820 h 10001259"/>
                <a:gd name="connsiteX287" fmla="*/ 1193800 w 7759700"/>
                <a:gd name="connsiteY287" fmla="*/ 8058145 h 10001259"/>
                <a:gd name="connsiteX288" fmla="*/ 987425 w 7759700"/>
                <a:gd name="connsiteY288" fmla="*/ 8134345 h 10001259"/>
                <a:gd name="connsiteX289" fmla="*/ 733425 w 7759700"/>
                <a:gd name="connsiteY289" fmla="*/ 8188320 h 10001259"/>
                <a:gd name="connsiteX290" fmla="*/ 463550 w 7759700"/>
                <a:gd name="connsiteY290" fmla="*/ 8426445 h 10001259"/>
                <a:gd name="connsiteX291" fmla="*/ 361950 w 7759700"/>
                <a:gd name="connsiteY291" fmla="*/ 8423270 h 10001259"/>
                <a:gd name="connsiteX292" fmla="*/ 263525 w 7759700"/>
                <a:gd name="connsiteY292" fmla="*/ 8489945 h 10001259"/>
                <a:gd name="connsiteX293" fmla="*/ 184150 w 7759700"/>
                <a:gd name="connsiteY293" fmla="*/ 8775695 h 10001259"/>
                <a:gd name="connsiteX294" fmla="*/ 247650 w 7759700"/>
                <a:gd name="connsiteY294" fmla="*/ 9058269 h 10001259"/>
                <a:gd name="connsiteX295" fmla="*/ 136525 w 7759700"/>
                <a:gd name="connsiteY295" fmla="*/ 9102719 h 10001259"/>
                <a:gd name="connsiteX296" fmla="*/ 92075 w 7759700"/>
                <a:gd name="connsiteY296" fmla="*/ 9324969 h 10001259"/>
                <a:gd name="connsiteX297" fmla="*/ 495300 w 7759700"/>
                <a:gd name="connsiteY297" fmla="*/ 9350369 h 10001259"/>
                <a:gd name="connsiteX298" fmla="*/ 1050925 w 7759700"/>
                <a:gd name="connsiteY298" fmla="*/ 9702794 h 10001259"/>
                <a:gd name="connsiteX299" fmla="*/ 1241425 w 7759700"/>
                <a:gd name="connsiteY299" fmla="*/ 9956793 h 10001259"/>
                <a:gd name="connsiteX300" fmla="*/ 1171575 w 7759700"/>
                <a:gd name="connsiteY300" fmla="*/ 10001243 h 10001259"/>
                <a:gd name="connsiteX0" fmla="*/ 0 w 7759700"/>
                <a:gd name="connsiteY0" fmla="*/ 2133600 h 10003749"/>
                <a:gd name="connsiteX1" fmla="*/ 279400 w 7759700"/>
                <a:gd name="connsiteY1" fmla="*/ 2070100 h 10003749"/>
                <a:gd name="connsiteX2" fmla="*/ 317500 w 7759700"/>
                <a:gd name="connsiteY2" fmla="*/ 2032000 h 10003749"/>
                <a:gd name="connsiteX3" fmla="*/ 711200 w 7759700"/>
                <a:gd name="connsiteY3" fmla="*/ 1943100 h 10003749"/>
                <a:gd name="connsiteX4" fmla="*/ 850900 w 7759700"/>
                <a:gd name="connsiteY4" fmla="*/ 1828800 h 10003749"/>
                <a:gd name="connsiteX5" fmla="*/ 1257300 w 7759700"/>
                <a:gd name="connsiteY5" fmla="*/ 1854200 h 10003749"/>
                <a:gd name="connsiteX6" fmla="*/ 1511300 w 7759700"/>
                <a:gd name="connsiteY6" fmla="*/ 1714500 h 10003749"/>
                <a:gd name="connsiteX7" fmla="*/ 1511300 w 7759700"/>
                <a:gd name="connsiteY7" fmla="*/ 1714500 h 10003749"/>
                <a:gd name="connsiteX8" fmla="*/ 1676400 w 7759700"/>
                <a:gd name="connsiteY8" fmla="*/ 1701800 h 10003749"/>
                <a:gd name="connsiteX9" fmla="*/ 2006600 w 7759700"/>
                <a:gd name="connsiteY9" fmla="*/ 1651000 h 10003749"/>
                <a:gd name="connsiteX10" fmla="*/ 2095500 w 7759700"/>
                <a:gd name="connsiteY10" fmla="*/ 1612900 h 10003749"/>
                <a:gd name="connsiteX11" fmla="*/ 2095500 w 7759700"/>
                <a:gd name="connsiteY11" fmla="*/ 1562100 h 10003749"/>
                <a:gd name="connsiteX12" fmla="*/ 2057400 w 7759700"/>
                <a:gd name="connsiteY12" fmla="*/ 1562100 h 10003749"/>
                <a:gd name="connsiteX13" fmla="*/ 1993900 w 7759700"/>
                <a:gd name="connsiteY13" fmla="*/ 1435100 h 10003749"/>
                <a:gd name="connsiteX14" fmla="*/ 2133600 w 7759700"/>
                <a:gd name="connsiteY14" fmla="*/ 1333500 h 10003749"/>
                <a:gd name="connsiteX15" fmla="*/ 2070100 w 7759700"/>
                <a:gd name="connsiteY15" fmla="*/ 1320800 h 10003749"/>
                <a:gd name="connsiteX16" fmla="*/ 1981200 w 7759700"/>
                <a:gd name="connsiteY16" fmla="*/ 1320800 h 10003749"/>
                <a:gd name="connsiteX17" fmla="*/ 1968500 w 7759700"/>
                <a:gd name="connsiteY17" fmla="*/ 1244600 h 10003749"/>
                <a:gd name="connsiteX18" fmla="*/ 2120900 w 7759700"/>
                <a:gd name="connsiteY18" fmla="*/ 1244600 h 10003749"/>
                <a:gd name="connsiteX19" fmla="*/ 2171700 w 7759700"/>
                <a:gd name="connsiteY19" fmla="*/ 1219200 h 10003749"/>
                <a:gd name="connsiteX20" fmla="*/ 2108200 w 7759700"/>
                <a:gd name="connsiteY20" fmla="*/ 1130300 h 10003749"/>
                <a:gd name="connsiteX21" fmla="*/ 2120900 w 7759700"/>
                <a:gd name="connsiteY21" fmla="*/ 1066800 h 10003749"/>
                <a:gd name="connsiteX22" fmla="*/ 2222500 w 7759700"/>
                <a:gd name="connsiteY22" fmla="*/ 1016000 h 10003749"/>
                <a:gd name="connsiteX23" fmla="*/ 2362200 w 7759700"/>
                <a:gd name="connsiteY23" fmla="*/ 1066800 h 10003749"/>
                <a:gd name="connsiteX24" fmla="*/ 2400300 w 7759700"/>
                <a:gd name="connsiteY24" fmla="*/ 1117600 h 10003749"/>
                <a:gd name="connsiteX25" fmla="*/ 2362200 w 7759700"/>
                <a:gd name="connsiteY25" fmla="*/ 1193800 h 10003749"/>
                <a:gd name="connsiteX26" fmla="*/ 2362200 w 7759700"/>
                <a:gd name="connsiteY26" fmla="*/ 1447800 h 10003749"/>
                <a:gd name="connsiteX27" fmla="*/ 2628900 w 7759700"/>
                <a:gd name="connsiteY27" fmla="*/ 1676400 h 10003749"/>
                <a:gd name="connsiteX28" fmla="*/ 3073400 w 7759700"/>
                <a:gd name="connsiteY28" fmla="*/ 1638300 h 10003749"/>
                <a:gd name="connsiteX29" fmla="*/ 2971800 w 7759700"/>
                <a:gd name="connsiteY29" fmla="*/ 1435100 h 10003749"/>
                <a:gd name="connsiteX30" fmla="*/ 2806700 w 7759700"/>
                <a:gd name="connsiteY30" fmla="*/ 1485900 h 10003749"/>
                <a:gd name="connsiteX31" fmla="*/ 2768600 w 7759700"/>
                <a:gd name="connsiteY31" fmla="*/ 1435100 h 10003749"/>
                <a:gd name="connsiteX32" fmla="*/ 2933700 w 7759700"/>
                <a:gd name="connsiteY32" fmla="*/ 1384300 h 10003749"/>
                <a:gd name="connsiteX33" fmla="*/ 2870200 w 7759700"/>
                <a:gd name="connsiteY33" fmla="*/ 1270000 h 10003749"/>
                <a:gd name="connsiteX34" fmla="*/ 2730500 w 7759700"/>
                <a:gd name="connsiteY34" fmla="*/ 1320800 h 10003749"/>
                <a:gd name="connsiteX35" fmla="*/ 2705100 w 7759700"/>
                <a:gd name="connsiteY35" fmla="*/ 1270000 h 10003749"/>
                <a:gd name="connsiteX36" fmla="*/ 2832100 w 7759700"/>
                <a:gd name="connsiteY36" fmla="*/ 1219200 h 10003749"/>
                <a:gd name="connsiteX37" fmla="*/ 2781300 w 7759700"/>
                <a:gd name="connsiteY37" fmla="*/ 1155700 h 10003749"/>
                <a:gd name="connsiteX38" fmla="*/ 2641600 w 7759700"/>
                <a:gd name="connsiteY38" fmla="*/ 1181100 h 10003749"/>
                <a:gd name="connsiteX39" fmla="*/ 2641600 w 7759700"/>
                <a:gd name="connsiteY39" fmla="*/ 1155700 h 10003749"/>
                <a:gd name="connsiteX40" fmla="*/ 2768600 w 7759700"/>
                <a:gd name="connsiteY40" fmla="*/ 1092200 h 10003749"/>
                <a:gd name="connsiteX41" fmla="*/ 2692400 w 7759700"/>
                <a:gd name="connsiteY41" fmla="*/ 1003300 h 10003749"/>
                <a:gd name="connsiteX42" fmla="*/ 2514600 w 7759700"/>
                <a:gd name="connsiteY42" fmla="*/ 1041400 h 10003749"/>
                <a:gd name="connsiteX43" fmla="*/ 2514600 w 7759700"/>
                <a:gd name="connsiteY43" fmla="*/ 1104900 h 10003749"/>
                <a:gd name="connsiteX44" fmla="*/ 2463800 w 7759700"/>
                <a:gd name="connsiteY44" fmla="*/ 1104900 h 10003749"/>
                <a:gd name="connsiteX45" fmla="*/ 2336800 w 7759700"/>
                <a:gd name="connsiteY45" fmla="*/ 1028700 h 10003749"/>
                <a:gd name="connsiteX46" fmla="*/ 2400300 w 7759700"/>
                <a:gd name="connsiteY46" fmla="*/ 952500 h 10003749"/>
                <a:gd name="connsiteX47" fmla="*/ 2463800 w 7759700"/>
                <a:gd name="connsiteY47" fmla="*/ 965200 h 10003749"/>
                <a:gd name="connsiteX48" fmla="*/ 2616200 w 7759700"/>
                <a:gd name="connsiteY48" fmla="*/ 876300 h 10003749"/>
                <a:gd name="connsiteX49" fmla="*/ 2590800 w 7759700"/>
                <a:gd name="connsiteY49" fmla="*/ 812800 h 10003749"/>
                <a:gd name="connsiteX50" fmla="*/ 2654300 w 7759700"/>
                <a:gd name="connsiteY50" fmla="*/ 787400 h 10003749"/>
                <a:gd name="connsiteX51" fmla="*/ 2692400 w 7759700"/>
                <a:gd name="connsiteY51" fmla="*/ 812800 h 10003749"/>
                <a:gd name="connsiteX52" fmla="*/ 2933700 w 7759700"/>
                <a:gd name="connsiteY52" fmla="*/ 812800 h 10003749"/>
                <a:gd name="connsiteX53" fmla="*/ 2908300 w 7759700"/>
                <a:gd name="connsiteY53" fmla="*/ 749300 h 10003749"/>
                <a:gd name="connsiteX54" fmla="*/ 2959100 w 7759700"/>
                <a:gd name="connsiteY54" fmla="*/ 660400 h 10003749"/>
                <a:gd name="connsiteX55" fmla="*/ 3048000 w 7759700"/>
                <a:gd name="connsiteY55" fmla="*/ 660400 h 10003749"/>
                <a:gd name="connsiteX56" fmla="*/ 3302000 w 7759700"/>
                <a:gd name="connsiteY56" fmla="*/ 635000 h 10003749"/>
                <a:gd name="connsiteX57" fmla="*/ 3454400 w 7759700"/>
                <a:gd name="connsiteY57" fmla="*/ 622300 h 10003749"/>
                <a:gd name="connsiteX58" fmla="*/ 3454400 w 7759700"/>
                <a:gd name="connsiteY58" fmla="*/ 622300 h 10003749"/>
                <a:gd name="connsiteX59" fmla="*/ 3454400 w 7759700"/>
                <a:gd name="connsiteY59" fmla="*/ 546100 h 10003749"/>
                <a:gd name="connsiteX60" fmla="*/ 3530600 w 7759700"/>
                <a:gd name="connsiteY60" fmla="*/ 546100 h 10003749"/>
                <a:gd name="connsiteX61" fmla="*/ 3517900 w 7759700"/>
                <a:gd name="connsiteY61" fmla="*/ 711200 h 10003749"/>
                <a:gd name="connsiteX62" fmla="*/ 3365500 w 7759700"/>
                <a:gd name="connsiteY62" fmla="*/ 723900 h 10003749"/>
                <a:gd name="connsiteX63" fmla="*/ 3187700 w 7759700"/>
                <a:gd name="connsiteY63" fmla="*/ 800100 h 10003749"/>
                <a:gd name="connsiteX64" fmla="*/ 3213100 w 7759700"/>
                <a:gd name="connsiteY64" fmla="*/ 1092200 h 10003749"/>
                <a:gd name="connsiteX65" fmla="*/ 3822700 w 7759700"/>
                <a:gd name="connsiteY65" fmla="*/ 1041400 h 10003749"/>
                <a:gd name="connsiteX66" fmla="*/ 3797300 w 7759700"/>
                <a:gd name="connsiteY66" fmla="*/ 901700 h 10003749"/>
                <a:gd name="connsiteX67" fmla="*/ 3657600 w 7759700"/>
                <a:gd name="connsiteY67" fmla="*/ 876300 h 10003749"/>
                <a:gd name="connsiteX68" fmla="*/ 3644900 w 7759700"/>
                <a:gd name="connsiteY68" fmla="*/ 838200 h 10003749"/>
                <a:gd name="connsiteX69" fmla="*/ 3797300 w 7759700"/>
                <a:gd name="connsiteY69" fmla="*/ 863600 h 10003749"/>
                <a:gd name="connsiteX70" fmla="*/ 3797300 w 7759700"/>
                <a:gd name="connsiteY70" fmla="*/ 749300 h 10003749"/>
                <a:gd name="connsiteX71" fmla="*/ 3568700 w 7759700"/>
                <a:gd name="connsiteY71" fmla="*/ 698500 h 10003749"/>
                <a:gd name="connsiteX72" fmla="*/ 3581400 w 7759700"/>
                <a:gd name="connsiteY72" fmla="*/ 609600 h 10003749"/>
                <a:gd name="connsiteX73" fmla="*/ 3759200 w 7759700"/>
                <a:gd name="connsiteY73" fmla="*/ 571500 h 10003749"/>
                <a:gd name="connsiteX74" fmla="*/ 3759200 w 7759700"/>
                <a:gd name="connsiteY74" fmla="*/ 444500 h 10003749"/>
                <a:gd name="connsiteX75" fmla="*/ 3733800 w 7759700"/>
                <a:gd name="connsiteY75" fmla="*/ 419100 h 10003749"/>
                <a:gd name="connsiteX76" fmla="*/ 3848100 w 7759700"/>
                <a:gd name="connsiteY76" fmla="*/ 355600 h 10003749"/>
                <a:gd name="connsiteX77" fmla="*/ 3860800 w 7759700"/>
                <a:gd name="connsiteY77" fmla="*/ 571500 h 10003749"/>
                <a:gd name="connsiteX78" fmla="*/ 4343400 w 7759700"/>
                <a:gd name="connsiteY78" fmla="*/ 571500 h 10003749"/>
                <a:gd name="connsiteX79" fmla="*/ 4330700 w 7759700"/>
                <a:gd name="connsiteY79" fmla="*/ 330200 h 10003749"/>
                <a:gd name="connsiteX80" fmla="*/ 4394200 w 7759700"/>
                <a:gd name="connsiteY80" fmla="*/ 330200 h 10003749"/>
                <a:gd name="connsiteX81" fmla="*/ 4419600 w 7759700"/>
                <a:gd name="connsiteY81" fmla="*/ 457200 h 10003749"/>
                <a:gd name="connsiteX82" fmla="*/ 4584700 w 7759700"/>
                <a:gd name="connsiteY82" fmla="*/ 444500 h 10003749"/>
                <a:gd name="connsiteX83" fmla="*/ 4686300 w 7759700"/>
                <a:gd name="connsiteY83" fmla="*/ 342900 h 10003749"/>
                <a:gd name="connsiteX84" fmla="*/ 4711700 w 7759700"/>
                <a:gd name="connsiteY84" fmla="*/ 647700 h 10003749"/>
                <a:gd name="connsiteX85" fmla="*/ 4864100 w 7759700"/>
                <a:gd name="connsiteY85" fmla="*/ 469900 h 10003749"/>
                <a:gd name="connsiteX86" fmla="*/ 5067300 w 7759700"/>
                <a:gd name="connsiteY86" fmla="*/ 596900 h 10003749"/>
                <a:gd name="connsiteX87" fmla="*/ 4876800 w 7759700"/>
                <a:gd name="connsiteY87" fmla="*/ 723900 h 10003749"/>
                <a:gd name="connsiteX88" fmla="*/ 5016500 w 7759700"/>
                <a:gd name="connsiteY88" fmla="*/ 889000 h 10003749"/>
                <a:gd name="connsiteX89" fmla="*/ 5156200 w 7759700"/>
                <a:gd name="connsiteY89" fmla="*/ 736600 h 10003749"/>
                <a:gd name="connsiteX90" fmla="*/ 5168900 w 7759700"/>
                <a:gd name="connsiteY90" fmla="*/ 762000 h 10003749"/>
                <a:gd name="connsiteX91" fmla="*/ 5105400 w 7759700"/>
                <a:gd name="connsiteY91" fmla="*/ 1016000 h 10003749"/>
                <a:gd name="connsiteX92" fmla="*/ 5181600 w 7759700"/>
                <a:gd name="connsiteY92" fmla="*/ 1054100 h 10003749"/>
                <a:gd name="connsiteX93" fmla="*/ 5181600 w 7759700"/>
                <a:gd name="connsiteY93" fmla="*/ 1054100 h 10003749"/>
                <a:gd name="connsiteX94" fmla="*/ 5257800 w 7759700"/>
                <a:gd name="connsiteY94" fmla="*/ 800100 h 10003749"/>
                <a:gd name="connsiteX95" fmla="*/ 5448300 w 7759700"/>
                <a:gd name="connsiteY95" fmla="*/ 825500 h 10003749"/>
                <a:gd name="connsiteX96" fmla="*/ 5549900 w 7759700"/>
                <a:gd name="connsiteY96" fmla="*/ 673100 h 10003749"/>
                <a:gd name="connsiteX97" fmla="*/ 5549900 w 7759700"/>
                <a:gd name="connsiteY97" fmla="*/ 673100 h 10003749"/>
                <a:gd name="connsiteX98" fmla="*/ 5689600 w 7759700"/>
                <a:gd name="connsiteY98" fmla="*/ 647700 h 10003749"/>
                <a:gd name="connsiteX99" fmla="*/ 5461000 w 7759700"/>
                <a:gd name="connsiteY99" fmla="*/ 965200 h 10003749"/>
                <a:gd name="connsiteX100" fmla="*/ 5194300 w 7759700"/>
                <a:gd name="connsiteY100" fmla="*/ 1054100 h 10003749"/>
                <a:gd name="connsiteX101" fmla="*/ 5219700 w 7759700"/>
                <a:gd name="connsiteY101" fmla="*/ 1130300 h 10003749"/>
                <a:gd name="connsiteX102" fmla="*/ 5549900 w 7759700"/>
                <a:gd name="connsiteY102" fmla="*/ 1041400 h 10003749"/>
                <a:gd name="connsiteX103" fmla="*/ 5740400 w 7759700"/>
                <a:gd name="connsiteY103" fmla="*/ 698500 h 10003749"/>
                <a:gd name="connsiteX104" fmla="*/ 5842000 w 7759700"/>
                <a:gd name="connsiteY104" fmla="*/ 850900 h 10003749"/>
                <a:gd name="connsiteX105" fmla="*/ 5981700 w 7759700"/>
                <a:gd name="connsiteY105" fmla="*/ 927100 h 10003749"/>
                <a:gd name="connsiteX106" fmla="*/ 6337300 w 7759700"/>
                <a:gd name="connsiteY106" fmla="*/ 787400 h 10003749"/>
                <a:gd name="connsiteX107" fmla="*/ 7099300 w 7759700"/>
                <a:gd name="connsiteY107" fmla="*/ 304800 h 10003749"/>
                <a:gd name="connsiteX108" fmla="*/ 7404100 w 7759700"/>
                <a:gd name="connsiteY108" fmla="*/ 266700 h 10003749"/>
                <a:gd name="connsiteX109" fmla="*/ 7645400 w 7759700"/>
                <a:gd name="connsiteY109" fmla="*/ 0 h 10003749"/>
                <a:gd name="connsiteX110" fmla="*/ 7759700 w 7759700"/>
                <a:gd name="connsiteY110" fmla="*/ 0 h 10003749"/>
                <a:gd name="connsiteX111" fmla="*/ 7620000 w 7759700"/>
                <a:gd name="connsiteY111" fmla="*/ 38100 h 10003749"/>
                <a:gd name="connsiteX112" fmla="*/ 7442200 w 7759700"/>
                <a:gd name="connsiteY112" fmla="*/ 266700 h 10003749"/>
                <a:gd name="connsiteX113" fmla="*/ 7061200 w 7759700"/>
                <a:gd name="connsiteY113" fmla="*/ 368300 h 10003749"/>
                <a:gd name="connsiteX114" fmla="*/ 6807200 w 7759700"/>
                <a:gd name="connsiteY114" fmla="*/ 584200 h 10003749"/>
                <a:gd name="connsiteX115" fmla="*/ 6540500 w 7759700"/>
                <a:gd name="connsiteY115" fmla="*/ 762000 h 10003749"/>
                <a:gd name="connsiteX116" fmla="*/ 6210300 w 7759700"/>
                <a:gd name="connsiteY116" fmla="*/ 965200 h 10003749"/>
                <a:gd name="connsiteX117" fmla="*/ 5778500 w 7759700"/>
                <a:gd name="connsiteY117" fmla="*/ 1155700 h 10003749"/>
                <a:gd name="connsiteX118" fmla="*/ 5829300 w 7759700"/>
                <a:gd name="connsiteY118" fmla="*/ 1244600 h 10003749"/>
                <a:gd name="connsiteX119" fmla="*/ 6096000 w 7759700"/>
                <a:gd name="connsiteY119" fmla="*/ 1117600 h 10003749"/>
                <a:gd name="connsiteX120" fmla="*/ 6083300 w 7759700"/>
                <a:gd name="connsiteY120" fmla="*/ 1168400 h 10003749"/>
                <a:gd name="connsiteX121" fmla="*/ 5905500 w 7759700"/>
                <a:gd name="connsiteY121" fmla="*/ 1282700 h 10003749"/>
                <a:gd name="connsiteX122" fmla="*/ 5905500 w 7759700"/>
                <a:gd name="connsiteY122" fmla="*/ 1371600 h 10003749"/>
                <a:gd name="connsiteX123" fmla="*/ 5892800 w 7759700"/>
                <a:gd name="connsiteY123" fmla="*/ 1473200 h 10003749"/>
                <a:gd name="connsiteX124" fmla="*/ 5753100 w 7759700"/>
                <a:gd name="connsiteY124" fmla="*/ 1498600 h 10003749"/>
                <a:gd name="connsiteX125" fmla="*/ 5816600 w 7759700"/>
                <a:gd name="connsiteY125" fmla="*/ 1320800 h 10003749"/>
                <a:gd name="connsiteX126" fmla="*/ 5702300 w 7759700"/>
                <a:gd name="connsiteY126" fmla="*/ 1219200 h 10003749"/>
                <a:gd name="connsiteX127" fmla="*/ 5448300 w 7759700"/>
                <a:gd name="connsiteY127" fmla="*/ 1295400 h 10003749"/>
                <a:gd name="connsiteX128" fmla="*/ 5422900 w 7759700"/>
                <a:gd name="connsiteY128" fmla="*/ 1397000 h 10003749"/>
                <a:gd name="connsiteX129" fmla="*/ 5651500 w 7759700"/>
                <a:gd name="connsiteY129" fmla="*/ 1460500 h 10003749"/>
                <a:gd name="connsiteX130" fmla="*/ 5562600 w 7759700"/>
                <a:gd name="connsiteY130" fmla="*/ 1524000 h 10003749"/>
                <a:gd name="connsiteX131" fmla="*/ 5283200 w 7759700"/>
                <a:gd name="connsiteY131" fmla="*/ 1460500 h 10003749"/>
                <a:gd name="connsiteX132" fmla="*/ 5168900 w 7759700"/>
                <a:gd name="connsiteY132" fmla="*/ 1574800 h 10003749"/>
                <a:gd name="connsiteX133" fmla="*/ 5270500 w 7759700"/>
                <a:gd name="connsiteY133" fmla="*/ 1778000 h 10003749"/>
                <a:gd name="connsiteX134" fmla="*/ 5511800 w 7759700"/>
                <a:gd name="connsiteY134" fmla="*/ 1790700 h 10003749"/>
                <a:gd name="connsiteX135" fmla="*/ 5689600 w 7759700"/>
                <a:gd name="connsiteY135" fmla="*/ 1574800 h 10003749"/>
                <a:gd name="connsiteX136" fmla="*/ 5600700 w 7759700"/>
                <a:gd name="connsiteY136" fmla="*/ 1549400 h 10003749"/>
                <a:gd name="connsiteX137" fmla="*/ 5664200 w 7759700"/>
                <a:gd name="connsiteY137" fmla="*/ 1473200 h 10003749"/>
                <a:gd name="connsiteX138" fmla="*/ 5753100 w 7759700"/>
                <a:gd name="connsiteY138" fmla="*/ 1549400 h 10003749"/>
                <a:gd name="connsiteX139" fmla="*/ 5892800 w 7759700"/>
                <a:gd name="connsiteY139" fmla="*/ 1524000 h 10003749"/>
                <a:gd name="connsiteX140" fmla="*/ 6096000 w 7759700"/>
                <a:gd name="connsiteY140" fmla="*/ 1498600 h 10003749"/>
                <a:gd name="connsiteX141" fmla="*/ 6324600 w 7759700"/>
                <a:gd name="connsiteY141" fmla="*/ 1257300 h 10003749"/>
                <a:gd name="connsiteX142" fmla="*/ 6515100 w 7759700"/>
                <a:gd name="connsiteY142" fmla="*/ 1130300 h 10003749"/>
                <a:gd name="connsiteX143" fmla="*/ 6692900 w 7759700"/>
                <a:gd name="connsiteY143" fmla="*/ 1104900 h 10003749"/>
                <a:gd name="connsiteX144" fmla="*/ 6502400 w 7759700"/>
                <a:gd name="connsiteY144" fmla="*/ 1181100 h 10003749"/>
                <a:gd name="connsiteX145" fmla="*/ 6438900 w 7759700"/>
                <a:gd name="connsiteY145" fmla="*/ 1308100 h 10003749"/>
                <a:gd name="connsiteX146" fmla="*/ 6286500 w 7759700"/>
                <a:gd name="connsiteY146" fmla="*/ 1409700 h 10003749"/>
                <a:gd name="connsiteX147" fmla="*/ 6108700 w 7759700"/>
                <a:gd name="connsiteY147" fmla="*/ 1587500 h 10003749"/>
                <a:gd name="connsiteX148" fmla="*/ 6096000 w 7759700"/>
                <a:gd name="connsiteY148" fmla="*/ 1676400 h 10003749"/>
                <a:gd name="connsiteX149" fmla="*/ 6235700 w 7759700"/>
                <a:gd name="connsiteY149" fmla="*/ 1651000 h 10003749"/>
                <a:gd name="connsiteX150" fmla="*/ 6362700 w 7759700"/>
                <a:gd name="connsiteY150" fmla="*/ 1714500 h 10003749"/>
                <a:gd name="connsiteX151" fmla="*/ 6464300 w 7759700"/>
                <a:gd name="connsiteY151" fmla="*/ 1905000 h 10003749"/>
                <a:gd name="connsiteX152" fmla="*/ 6477000 w 7759700"/>
                <a:gd name="connsiteY152" fmla="*/ 2133600 h 10003749"/>
                <a:gd name="connsiteX153" fmla="*/ 6388100 w 7759700"/>
                <a:gd name="connsiteY153" fmla="*/ 2260600 h 10003749"/>
                <a:gd name="connsiteX154" fmla="*/ 6362700 w 7759700"/>
                <a:gd name="connsiteY154" fmla="*/ 2019300 h 10003749"/>
                <a:gd name="connsiteX155" fmla="*/ 6299200 w 7759700"/>
                <a:gd name="connsiteY155" fmla="*/ 1828800 h 10003749"/>
                <a:gd name="connsiteX156" fmla="*/ 6146800 w 7759700"/>
                <a:gd name="connsiteY156" fmla="*/ 1790700 h 10003749"/>
                <a:gd name="connsiteX157" fmla="*/ 5981700 w 7759700"/>
                <a:gd name="connsiteY157" fmla="*/ 1803400 h 10003749"/>
                <a:gd name="connsiteX158" fmla="*/ 5905500 w 7759700"/>
                <a:gd name="connsiteY158" fmla="*/ 1765300 h 10003749"/>
                <a:gd name="connsiteX159" fmla="*/ 5575300 w 7759700"/>
                <a:gd name="connsiteY159" fmla="*/ 1905000 h 10003749"/>
                <a:gd name="connsiteX160" fmla="*/ 5626100 w 7759700"/>
                <a:gd name="connsiteY160" fmla="*/ 2044700 h 10003749"/>
                <a:gd name="connsiteX161" fmla="*/ 5664200 w 7759700"/>
                <a:gd name="connsiteY161" fmla="*/ 2032000 h 10003749"/>
                <a:gd name="connsiteX162" fmla="*/ 5842000 w 7759700"/>
                <a:gd name="connsiteY162" fmla="*/ 1943100 h 10003749"/>
                <a:gd name="connsiteX163" fmla="*/ 5867400 w 7759700"/>
                <a:gd name="connsiteY163" fmla="*/ 1968500 h 10003749"/>
                <a:gd name="connsiteX164" fmla="*/ 5753100 w 7759700"/>
                <a:gd name="connsiteY164" fmla="*/ 2070100 h 10003749"/>
                <a:gd name="connsiteX165" fmla="*/ 5803900 w 7759700"/>
                <a:gd name="connsiteY165" fmla="*/ 2146300 h 10003749"/>
                <a:gd name="connsiteX166" fmla="*/ 5969000 w 7759700"/>
                <a:gd name="connsiteY166" fmla="*/ 2133600 h 10003749"/>
                <a:gd name="connsiteX167" fmla="*/ 6007100 w 7759700"/>
                <a:gd name="connsiteY167" fmla="*/ 2222500 h 10003749"/>
                <a:gd name="connsiteX168" fmla="*/ 6197600 w 7759700"/>
                <a:gd name="connsiteY168" fmla="*/ 2184400 h 10003749"/>
                <a:gd name="connsiteX169" fmla="*/ 6159500 w 7759700"/>
                <a:gd name="connsiteY169" fmla="*/ 2336800 h 10003749"/>
                <a:gd name="connsiteX170" fmla="*/ 6096000 w 7759700"/>
                <a:gd name="connsiteY170" fmla="*/ 2374900 h 10003749"/>
                <a:gd name="connsiteX171" fmla="*/ 6070600 w 7759700"/>
                <a:gd name="connsiteY171" fmla="*/ 2298700 h 10003749"/>
                <a:gd name="connsiteX172" fmla="*/ 5600700 w 7759700"/>
                <a:gd name="connsiteY172" fmla="*/ 2247900 h 10003749"/>
                <a:gd name="connsiteX173" fmla="*/ 5715000 w 7759700"/>
                <a:gd name="connsiteY173" fmla="*/ 2413000 h 10003749"/>
                <a:gd name="connsiteX174" fmla="*/ 6337300 w 7759700"/>
                <a:gd name="connsiteY174" fmla="*/ 2413000 h 10003749"/>
                <a:gd name="connsiteX175" fmla="*/ 6985000 w 7759700"/>
                <a:gd name="connsiteY175" fmla="*/ 2667000 h 10003749"/>
                <a:gd name="connsiteX176" fmla="*/ 6413500 w 7759700"/>
                <a:gd name="connsiteY176" fmla="*/ 2514600 h 10003749"/>
                <a:gd name="connsiteX177" fmla="*/ 6248400 w 7759700"/>
                <a:gd name="connsiteY177" fmla="*/ 2527300 h 10003749"/>
                <a:gd name="connsiteX178" fmla="*/ 6375400 w 7759700"/>
                <a:gd name="connsiteY178" fmla="*/ 2616200 h 10003749"/>
                <a:gd name="connsiteX179" fmla="*/ 6350000 w 7759700"/>
                <a:gd name="connsiteY179" fmla="*/ 2717800 h 10003749"/>
                <a:gd name="connsiteX180" fmla="*/ 6032500 w 7759700"/>
                <a:gd name="connsiteY180" fmla="*/ 2552700 h 10003749"/>
                <a:gd name="connsiteX181" fmla="*/ 6070600 w 7759700"/>
                <a:gd name="connsiteY181" fmla="*/ 2794000 h 10003749"/>
                <a:gd name="connsiteX182" fmla="*/ 6273800 w 7759700"/>
                <a:gd name="connsiteY182" fmla="*/ 2844800 h 10003749"/>
                <a:gd name="connsiteX183" fmla="*/ 6540500 w 7759700"/>
                <a:gd name="connsiteY183" fmla="*/ 2844800 h 10003749"/>
                <a:gd name="connsiteX184" fmla="*/ 6629400 w 7759700"/>
                <a:gd name="connsiteY184" fmla="*/ 2857500 h 10003749"/>
                <a:gd name="connsiteX185" fmla="*/ 6591300 w 7759700"/>
                <a:gd name="connsiteY185" fmla="*/ 2933700 h 10003749"/>
                <a:gd name="connsiteX186" fmla="*/ 6426200 w 7759700"/>
                <a:gd name="connsiteY186" fmla="*/ 2984500 h 10003749"/>
                <a:gd name="connsiteX187" fmla="*/ 6489700 w 7759700"/>
                <a:gd name="connsiteY187" fmla="*/ 3111500 h 10003749"/>
                <a:gd name="connsiteX188" fmla="*/ 6451600 w 7759700"/>
                <a:gd name="connsiteY188" fmla="*/ 3238500 h 10003749"/>
                <a:gd name="connsiteX189" fmla="*/ 6540500 w 7759700"/>
                <a:gd name="connsiteY189" fmla="*/ 3302000 h 10003749"/>
                <a:gd name="connsiteX190" fmla="*/ 6464300 w 7759700"/>
                <a:gd name="connsiteY190" fmla="*/ 3327400 h 10003749"/>
                <a:gd name="connsiteX191" fmla="*/ 6362700 w 7759700"/>
                <a:gd name="connsiteY191" fmla="*/ 3289300 h 10003749"/>
                <a:gd name="connsiteX192" fmla="*/ 6324600 w 7759700"/>
                <a:gd name="connsiteY192" fmla="*/ 2984500 h 10003749"/>
                <a:gd name="connsiteX193" fmla="*/ 6070600 w 7759700"/>
                <a:gd name="connsiteY193" fmla="*/ 2908300 h 10003749"/>
                <a:gd name="connsiteX194" fmla="*/ 6146800 w 7759700"/>
                <a:gd name="connsiteY194" fmla="*/ 3251200 h 10003749"/>
                <a:gd name="connsiteX195" fmla="*/ 5969000 w 7759700"/>
                <a:gd name="connsiteY195" fmla="*/ 3263900 h 10003749"/>
                <a:gd name="connsiteX196" fmla="*/ 5892800 w 7759700"/>
                <a:gd name="connsiteY196" fmla="*/ 2781300 h 10003749"/>
                <a:gd name="connsiteX197" fmla="*/ 5689600 w 7759700"/>
                <a:gd name="connsiteY197" fmla="*/ 2679700 h 10003749"/>
                <a:gd name="connsiteX198" fmla="*/ 5791200 w 7759700"/>
                <a:gd name="connsiteY198" fmla="*/ 3441700 h 10003749"/>
                <a:gd name="connsiteX199" fmla="*/ 6070600 w 7759700"/>
                <a:gd name="connsiteY199" fmla="*/ 3429000 h 10003749"/>
                <a:gd name="connsiteX200" fmla="*/ 6388100 w 7759700"/>
                <a:gd name="connsiteY200" fmla="*/ 3479800 h 10003749"/>
                <a:gd name="connsiteX201" fmla="*/ 6324600 w 7759700"/>
                <a:gd name="connsiteY201" fmla="*/ 3606800 h 10003749"/>
                <a:gd name="connsiteX202" fmla="*/ 6159500 w 7759700"/>
                <a:gd name="connsiteY202" fmla="*/ 3581400 h 10003749"/>
                <a:gd name="connsiteX203" fmla="*/ 6007100 w 7759700"/>
                <a:gd name="connsiteY203" fmla="*/ 3886200 h 10003749"/>
                <a:gd name="connsiteX204" fmla="*/ 5829300 w 7759700"/>
                <a:gd name="connsiteY204" fmla="*/ 3822700 h 10003749"/>
                <a:gd name="connsiteX205" fmla="*/ 5905500 w 7759700"/>
                <a:gd name="connsiteY205" fmla="*/ 3657600 h 10003749"/>
                <a:gd name="connsiteX206" fmla="*/ 5791200 w 7759700"/>
                <a:gd name="connsiteY206" fmla="*/ 3568700 h 10003749"/>
                <a:gd name="connsiteX207" fmla="*/ 5600700 w 7759700"/>
                <a:gd name="connsiteY207" fmla="*/ 3898900 h 10003749"/>
                <a:gd name="connsiteX208" fmla="*/ 5727700 w 7759700"/>
                <a:gd name="connsiteY208" fmla="*/ 4000500 h 10003749"/>
                <a:gd name="connsiteX209" fmla="*/ 5994400 w 7759700"/>
                <a:gd name="connsiteY209" fmla="*/ 4165600 h 10003749"/>
                <a:gd name="connsiteX210" fmla="*/ 5943600 w 7759700"/>
                <a:gd name="connsiteY210" fmla="*/ 4241800 h 10003749"/>
                <a:gd name="connsiteX211" fmla="*/ 5829300 w 7759700"/>
                <a:gd name="connsiteY211" fmla="*/ 4203700 h 10003749"/>
                <a:gd name="connsiteX212" fmla="*/ 5676900 w 7759700"/>
                <a:gd name="connsiteY212" fmla="*/ 4305300 h 10003749"/>
                <a:gd name="connsiteX213" fmla="*/ 5613400 w 7759700"/>
                <a:gd name="connsiteY213" fmla="*/ 4267200 h 10003749"/>
                <a:gd name="connsiteX214" fmla="*/ 5664200 w 7759700"/>
                <a:gd name="connsiteY214" fmla="*/ 4114800 h 10003749"/>
                <a:gd name="connsiteX215" fmla="*/ 5537200 w 7759700"/>
                <a:gd name="connsiteY215" fmla="*/ 4000500 h 10003749"/>
                <a:gd name="connsiteX216" fmla="*/ 5461000 w 7759700"/>
                <a:gd name="connsiteY216" fmla="*/ 4178300 h 10003749"/>
                <a:gd name="connsiteX217" fmla="*/ 5613400 w 7759700"/>
                <a:gd name="connsiteY217" fmla="*/ 4356100 h 10003749"/>
                <a:gd name="connsiteX218" fmla="*/ 5448300 w 7759700"/>
                <a:gd name="connsiteY218" fmla="*/ 4483100 h 10003749"/>
                <a:gd name="connsiteX219" fmla="*/ 5346700 w 7759700"/>
                <a:gd name="connsiteY219" fmla="*/ 4406900 h 10003749"/>
                <a:gd name="connsiteX220" fmla="*/ 5410200 w 7759700"/>
                <a:gd name="connsiteY220" fmla="*/ 4305300 h 10003749"/>
                <a:gd name="connsiteX221" fmla="*/ 5295900 w 7759700"/>
                <a:gd name="connsiteY221" fmla="*/ 4013200 h 10003749"/>
                <a:gd name="connsiteX222" fmla="*/ 5080000 w 7759700"/>
                <a:gd name="connsiteY222" fmla="*/ 4305300 h 10003749"/>
                <a:gd name="connsiteX223" fmla="*/ 5410200 w 7759700"/>
                <a:gd name="connsiteY223" fmla="*/ 4559300 h 10003749"/>
                <a:gd name="connsiteX224" fmla="*/ 5334000 w 7759700"/>
                <a:gd name="connsiteY224" fmla="*/ 4610100 h 10003749"/>
                <a:gd name="connsiteX225" fmla="*/ 5194300 w 7759700"/>
                <a:gd name="connsiteY225" fmla="*/ 4495800 h 10003749"/>
                <a:gd name="connsiteX226" fmla="*/ 5143500 w 7759700"/>
                <a:gd name="connsiteY226" fmla="*/ 4660900 h 10003749"/>
                <a:gd name="connsiteX227" fmla="*/ 5156200 w 7759700"/>
                <a:gd name="connsiteY227" fmla="*/ 4800600 h 10003749"/>
                <a:gd name="connsiteX228" fmla="*/ 5232400 w 7759700"/>
                <a:gd name="connsiteY228" fmla="*/ 4914900 h 10003749"/>
                <a:gd name="connsiteX229" fmla="*/ 5219700 w 7759700"/>
                <a:gd name="connsiteY229" fmla="*/ 5105400 h 10003749"/>
                <a:gd name="connsiteX230" fmla="*/ 5092700 w 7759700"/>
                <a:gd name="connsiteY230" fmla="*/ 5016500 h 10003749"/>
                <a:gd name="connsiteX231" fmla="*/ 5029200 w 7759700"/>
                <a:gd name="connsiteY231" fmla="*/ 5054600 h 10003749"/>
                <a:gd name="connsiteX232" fmla="*/ 5130800 w 7759700"/>
                <a:gd name="connsiteY232" fmla="*/ 5194300 h 10003749"/>
                <a:gd name="connsiteX233" fmla="*/ 5041900 w 7759700"/>
                <a:gd name="connsiteY233" fmla="*/ 5232400 h 10003749"/>
                <a:gd name="connsiteX234" fmla="*/ 4914900 w 7759700"/>
                <a:gd name="connsiteY234" fmla="*/ 5041900 h 10003749"/>
                <a:gd name="connsiteX235" fmla="*/ 4826000 w 7759700"/>
                <a:gd name="connsiteY235" fmla="*/ 5295900 h 10003749"/>
                <a:gd name="connsiteX236" fmla="*/ 4953000 w 7759700"/>
                <a:gd name="connsiteY236" fmla="*/ 5410200 h 10003749"/>
                <a:gd name="connsiteX237" fmla="*/ 4813300 w 7759700"/>
                <a:gd name="connsiteY237" fmla="*/ 5651500 h 10003749"/>
                <a:gd name="connsiteX238" fmla="*/ 4673600 w 7759700"/>
                <a:gd name="connsiteY238" fmla="*/ 5626100 h 10003749"/>
                <a:gd name="connsiteX239" fmla="*/ 4775200 w 7759700"/>
                <a:gd name="connsiteY239" fmla="*/ 5461000 h 10003749"/>
                <a:gd name="connsiteX240" fmla="*/ 4686300 w 7759700"/>
                <a:gd name="connsiteY240" fmla="*/ 5308600 h 10003749"/>
                <a:gd name="connsiteX241" fmla="*/ 4470400 w 7759700"/>
                <a:gd name="connsiteY241" fmla="*/ 5613400 h 10003749"/>
                <a:gd name="connsiteX242" fmla="*/ 4610100 w 7759700"/>
                <a:gd name="connsiteY242" fmla="*/ 5727700 h 10003749"/>
                <a:gd name="connsiteX243" fmla="*/ 4521200 w 7759700"/>
                <a:gd name="connsiteY243" fmla="*/ 5930900 h 10003749"/>
                <a:gd name="connsiteX244" fmla="*/ 4419600 w 7759700"/>
                <a:gd name="connsiteY244" fmla="*/ 5854700 h 10003749"/>
                <a:gd name="connsiteX245" fmla="*/ 4343400 w 7759700"/>
                <a:gd name="connsiteY245" fmla="*/ 5943600 h 10003749"/>
                <a:gd name="connsiteX246" fmla="*/ 4381500 w 7759700"/>
                <a:gd name="connsiteY246" fmla="*/ 5981700 h 10003749"/>
                <a:gd name="connsiteX247" fmla="*/ 4419600 w 7759700"/>
                <a:gd name="connsiteY247" fmla="*/ 5969000 h 10003749"/>
                <a:gd name="connsiteX248" fmla="*/ 4445000 w 7759700"/>
                <a:gd name="connsiteY248" fmla="*/ 6019800 h 10003749"/>
                <a:gd name="connsiteX249" fmla="*/ 4381500 w 7759700"/>
                <a:gd name="connsiteY249" fmla="*/ 6096000 h 10003749"/>
                <a:gd name="connsiteX250" fmla="*/ 4330700 w 7759700"/>
                <a:gd name="connsiteY250" fmla="*/ 6083300 h 10003749"/>
                <a:gd name="connsiteX251" fmla="*/ 4368800 w 7759700"/>
                <a:gd name="connsiteY251" fmla="*/ 6032500 h 10003749"/>
                <a:gd name="connsiteX252" fmla="*/ 4318000 w 7759700"/>
                <a:gd name="connsiteY252" fmla="*/ 5994400 h 10003749"/>
                <a:gd name="connsiteX253" fmla="*/ 4216400 w 7759700"/>
                <a:gd name="connsiteY253" fmla="*/ 6096000 h 10003749"/>
                <a:gd name="connsiteX254" fmla="*/ 4318000 w 7759700"/>
                <a:gd name="connsiteY254" fmla="*/ 6159500 h 10003749"/>
                <a:gd name="connsiteX255" fmla="*/ 4140200 w 7759700"/>
                <a:gd name="connsiteY255" fmla="*/ 6235700 h 10003749"/>
                <a:gd name="connsiteX256" fmla="*/ 4038600 w 7759700"/>
                <a:gd name="connsiteY256" fmla="*/ 6235700 h 10003749"/>
                <a:gd name="connsiteX257" fmla="*/ 3949700 w 7759700"/>
                <a:gd name="connsiteY257" fmla="*/ 6299200 h 10003749"/>
                <a:gd name="connsiteX258" fmla="*/ 3289300 w 7759700"/>
                <a:gd name="connsiteY258" fmla="*/ 5715000 h 10003749"/>
                <a:gd name="connsiteX259" fmla="*/ 3213100 w 7759700"/>
                <a:gd name="connsiteY259" fmla="*/ 5715000 h 10003749"/>
                <a:gd name="connsiteX260" fmla="*/ 2895600 w 7759700"/>
                <a:gd name="connsiteY260" fmla="*/ 5969000 h 10003749"/>
                <a:gd name="connsiteX261" fmla="*/ 2870200 w 7759700"/>
                <a:gd name="connsiteY261" fmla="*/ 5930900 h 10003749"/>
                <a:gd name="connsiteX262" fmla="*/ 3213100 w 7759700"/>
                <a:gd name="connsiteY262" fmla="*/ 5664200 h 10003749"/>
                <a:gd name="connsiteX263" fmla="*/ 3048000 w 7759700"/>
                <a:gd name="connsiteY263" fmla="*/ 5511800 h 10003749"/>
                <a:gd name="connsiteX264" fmla="*/ 2400300 w 7759700"/>
                <a:gd name="connsiteY264" fmla="*/ 6019800 h 10003749"/>
                <a:gd name="connsiteX265" fmla="*/ 2489200 w 7759700"/>
                <a:gd name="connsiteY265" fmla="*/ 6096000 h 10003749"/>
                <a:gd name="connsiteX266" fmla="*/ 2692400 w 7759700"/>
                <a:gd name="connsiteY266" fmla="*/ 5943600 h 10003749"/>
                <a:gd name="connsiteX267" fmla="*/ 2743200 w 7759700"/>
                <a:gd name="connsiteY267" fmla="*/ 6007100 h 10003749"/>
                <a:gd name="connsiteX268" fmla="*/ 2832100 w 7759700"/>
                <a:gd name="connsiteY268" fmla="*/ 5969000 h 10003749"/>
                <a:gd name="connsiteX269" fmla="*/ 2857500 w 7759700"/>
                <a:gd name="connsiteY269" fmla="*/ 6007100 h 10003749"/>
                <a:gd name="connsiteX270" fmla="*/ 2679700 w 7759700"/>
                <a:gd name="connsiteY270" fmla="*/ 6146800 h 10003749"/>
                <a:gd name="connsiteX271" fmla="*/ 2819400 w 7759700"/>
                <a:gd name="connsiteY271" fmla="*/ 6311900 h 10003749"/>
                <a:gd name="connsiteX272" fmla="*/ 3397250 w 7759700"/>
                <a:gd name="connsiteY272" fmla="*/ 5848350 h 10003749"/>
                <a:gd name="connsiteX273" fmla="*/ 3956050 w 7759700"/>
                <a:gd name="connsiteY273" fmla="*/ 6330950 h 10003749"/>
                <a:gd name="connsiteX274" fmla="*/ 3905250 w 7759700"/>
                <a:gd name="connsiteY274" fmla="*/ 6445250 h 10003749"/>
                <a:gd name="connsiteX275" fmla="*/ 3387725 w 7759700"/>
                <a:gd name="connsiteY275" fmla="*/ 6985000 h 10003749"/>
                <a:gd name="connsiteX276" fmla="*/ 3298825 w 7759700"/>
                <a:gd name="connsiteY276" fmla="*/ 6978649 h 10003749"/>
                <a:gd name="connsiteX277" fmla="*/ 3130550 w 7759700"/>
                <a:gd name="connsiteY277" fmla="*/ 7127874 h 10003749"/>
                <a:gd name="connsiteX278" fmla="*/ 2921000 w 7759700"/>
                <a:gd name="connsiteY278" fmla="*/ 7372349 h 10003749"/>
                <a:gd name="connsiteX279" fmla="*/ 2682875 w 7759700"/>
                <a:gd name="connsiteY279" fmla="*/ 7670799 h 10003749"/>
                <a:gd name="connsiteX280" fmla="*/ 2428875 w 7759700"/>
                <a:gd name="connsiteY280" fmla="*/ 7740648 h 10003749"/>
                <a:gd name="connsiteX281" fmla="*/ 2225675 w 7759700"/>
                <a:gd name="connsiteY281" fmla="*/ 7845423 h 10003749"/>
                <a:gd name="connsiteX282" fmla="*/ 1930400 w 7759700"/>
                <a:gd name="connsiteY282" fmla="*/ 7848597 h 10003749"/>
                <a:gd name="connsiteX283" fmla="*/ 1590675 w 7759700"/>
                <a:gd name="connsiteY283" fmla="*/ 7950196 h 10003749"/>
                <a:gd name="connsiteX284" fmla="*/ 1393825 w 7759700"/>
                <a:gd name="connsiteY284" fmla="*/ 8210546 h 10003749"/>
                <a:gd name="connsiteX285" fmla="*/ 1196975 w 7759700"/>
                <a:gd name="connsiteY285" fmla="*/ 8166095 h 10003749"/>
                <a:gd name="connsiteX286" fmla="*/ 1216025 w 7759700"/>
                <a:gd name="connsiteY286" fmla="*/ 8124820 h 10003749"/>
                <a:gd name="connsiteX287" fmla="*/ 1193800 w 7759700"/>
                <a:gd name="connsiteY287" fmla="*/ 8058145 h 10003749"/>
                <a:gd name="connsiteX288" fmla="*/ 987425 w 7759700"/>
                <a:gd name="connsiteY288" fmla="*/ 8134345 h 10003749"/>
                <a:gd name="connsiteX289" fmla="*/ 733425 w 7759700"/>
                <a:gd name="connsiteY289" fmla="*/ 8188320 h 10003749"/>
                <a:gd name="connsiteX290" fmla="*/ 463550 w 7759700"/>
                <a:gd name="connsiteY290" fmla="*/ 8426445 h 10003749"/>
                <a:gd name="connsiteX291" fmla="*/ 361950 w 7759700"/>
                <a:gd name="connsiteY291" fmla="*/ 8423270 h 10003749"/>
                <a:gd name="connsiteX292" fmla="*/ 263525 w 7759700"/>
                <a:gd name="connsiteY292" fmla="*/ 8489945 h 10003749"/>
                <a:gd name="connsiteX293" fmla="*/ 184150 w 7759700"/>
                <a:gd name="connsiteY293" fmla="*/ 8775695 h 10003749"/>
                <a:gd name="connsiteX294" fmla="*/ 247650 w 7759700"/>
                <a:gd name="connsiteY294" fmla="*/ 9058269 h 10003749"/>
                <a:gd name="connsiteX295" fmla="*/ 136525 w 7759700"/>
                <a:gd name="connsiteY295" fmla="*/ 9102719 h 10003749"/>
                <a:gd name="connsiteX296" fmla="*/ 92075 w 7759700"/>
                <a:gd name="connsiteY296" fmla="*/ 9324969 h 10003749"/>
                <a:gd name="connsiteX297" fmla="*/ 495300 w 7759700"/>
                <a:gd name="connsiteY297" fmla="*/ 9350369 h 10003749"/>
                <a:gd name="connsiteX298" fmla="*/ 1050925 w 7759700"/>
                <a:gd name="connsiteY298" fmla="*/ 9702794 h 10003749"/>
                <a:gd name="connsiteX299" fmla="*/ 1241425 w 7759700"/>
                <a:gd name="connsiteY299" fmla="*/ 9956793 h 10003749"/>
                <a:gd name="connsiteX300" fmla="*/ 1171575 w 7759700"/>
                <a:gd name="connsiteY300" fmla="*/ 10001243 h 10003749"/>
                <a:gd name="connsiteX301" fmla="*/ 1174750 w 7759700"/>
                <a:gd name="connsiteY301" fmla="*/ 9998068 h 1000374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1009650 w 7759700"/>
                <a:gd name="connsiteY302" fmla="*/ 986154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71525 w 7759700"/>
                <a:gd name="connsiteY303" fmla="*/ 981074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20725 w 7759700"/>
                <a:gd name="connsiteY303" fmla="*/ 9852018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20725 w 7759700"/>
                <a:gd name="connsiteY303" fmla="*/ 9852018 h 10001489"/>
                <a:gd name="connsiteX304" fmla="*/ 720725 w 7759700"/>
                <a:gd name="connsiteY304" fmla="*/ 9848843 h 10001489"/>
                <a:gd name="connsiteX0" fmla="*/ 0 w 7759700"/>
                <a:gd name="connsiteY0" fmla="*/ 2133600 h 10001489"/>
                <a:gd name="connsiteX1" fmla="*/ 279400 w 7759700"/>
                <a:gd name="connsiteY1" fmla="*/ 2070100 h 10001489"/>
                <a:gd name="connsiteX2" fmla="*/ 317500 w 7759700"/>
                <a:gd name="connsiteY2" fmla="*/ 2032000 h 10001489"/>
                <a:gd name="connsiteX3" fmla="*/ 711200 w 7759700"/>
                <a:gd name="connsiteY3" fmla="*/ 1943100 h 10001489"/>
                <a:gd name="connsiteX4" fmla="*/ 850900 w 7759700"/>
                <a:gd name="connsiteY4" fmla="*/ 1828800 h 10001489"/>
                <a:gd name="connsiteX5" fmla="*/ 1257300 w 7759700"/>
                <a:gd name="connsiteY5" fmla="*/ 1854200 h 10001489"/>
                <a:gd name="connsiteX6" fmla="*/ 1511300 w 7759700"/>
                <a:gd name="connsiteY6" fmla="*/ 1714500 h 10001489"/>
                <a:gd name="connsiteX7" fmla="*/ 1511300 w 7759700"/>
                <a:gd name="connsiteY7" fmla="*/ 1714500 h 10001489"/>
                <a:gd name="connsiteX8" fmla="*/ 1676400 w 7759700"/>
                <a:gd name="connsiteY8" fmla="*/ 1701800 h 10001489"/>
                <a:gd name="connsiteX9" fmla="*/ 2006600 w 7759700"/>
                <a:gd name="connsiteY9" fmla="*/ 1651000 h 10001489"/>
                <a:gd name="connsiteX10" fmla="*/ 2095500 w 7759700"/>
                <a:gd name="connsiteY10" fmla="*/ 1612900 h 10001489"/>
                <a:gd name="connsiteX11" fmla="*/ 2095500 w 7759700"/>
                <a:gd name="connsiteY11" fmla="*/ 1562100 h 10001489"/>
                <a:gd name="connsiteX12" fmla="*/ 2057400 w 7759700"/>
                <a:gd name="connsiteY12" fmla="*/ 1562100 h 10001489"/>
                <a:gd name="connsiteX13" fmla="*/ 1993900 w 7759700"/>
                <a:gd name="connsiteY13" fmla="*/ 1435100 h 10001489"/>
                <a:gd name="connsiteX14" fmla="*/ 2133600 w 7759700"/>
                <a:gd name="connsiteY14" fmla="*/ 1333500 h 10001489"/>
                <a:gd name="connsiteX15" fmla="*/ 2070100 w 7759700"/>
                <a:gd name="connsiteY15" fmla="*/ 1320800 h 10001489"/>
                <a:gd name="connsiteX16" fmla="*/ 1981200 w 7759700"/>
                <a:gd name="connsiteY16" fmla="*/ 1320800 h 10001489"/>
                <a:gd name="connsiteX17" fmla="*/ 1968500 w 7759700"/>
                <a:gd name="connsiteY17" fmla="*/ 1244600 h 10001489"/>
                <a:gd name="connsiteX18" fmla="*/ 2120900 w 7759700"/>
                <a:gd name="connsiteY18" fmla="*/ 1244600 h 10001489"/>
                <a:gd name="connsiteX19" fmla="*/ 2171700 w 7759700"/>
                <a:gd name="connsiteY19" fmla="*/ 1219200 h 10001489"/>
                <a:gd name="connsiteX20" fmla="*/ 2108200 w 7759700"/>
                <a:gd name="connsiteY20" fmla="*/ 1130300 h 10001489"/>
                <a:gd name="connsiteX21" fmla="*/ 2120900 w 7759700"/>
                <a:gd name="connsiteY21" fmla="*/ 1066800 h 10001489"/>
                <a:gd name="connsiteX22" fmla="*/ 2222500 w 7759700"/>
                <a:gd name="connsiteY22" fmla="*/ 1016000 h 10001489"/>
                <a:gd name="connsiteX23" fmla="*/ 2362200 w 7759700"/>
                <a:gd name="connsiteY23" fmla="*/ 1066800 h 10001489"/>
                <a:gd name="connsiteX24" fmla="*/ 2400300 w 7759700"/>
                <a:gd name="connsiteY24" fmla="*/ 1117600 h 10001489"/>
                <a:gd name="connsiteX25" fmla="*/ 2362200 w 7759700"/>
                <a:gd name="connsiteY25" fmla="*/ 1193800 h 10001489"/>
                <a:gd name="connsiteX26" fmla="*/ 2362200 w 7759700"/>
                <a:gd name="connsiteY26" fmla="*/ 1447800 h 10001489"/>
                <a:gd name="connsiteX27" fmla="*/ 2628900 w 7759700"/>
                <a:gd name="connsiteY27" fmla="*/ 1676400 h 10001489"/>
                <a:gd name="connsiteX28" fmla="*/ 3073400 w 7759700"/>
                <a:gd name="connsiteY28" fmla="*/ 1638300 h 10001489"/>
                <a:gd name="connsiteX29" fmla="*/ 2971800 w 7759700"/>
                <a:gd name="connsiteY29" fmla="*/ 1435100 h 10001489"/>
                <a:gd name="connsiteX30" fmla="*/ 2806700 w 7759700"/>
                <a:gd name="connsiteY30" fmla="*/ 1485900 h 10001489"/>
                <a:gd name="connsiteX31" fmla="*/ 2768600 w 7759700"/>
                <a:gd name="connsiteY31" fmla="*/ 1435100 h 10001489"/>
                <a:gd name="connsiteX32" fmla="*/ 2933700 w 7759700"/>
                <a:gd name="connsiteY32" fmla="*/ 1384300 h 10001489"/>
                <a:gd name="connsiteX33" fmla="*/ 2870200 w 7759700"/>
                <a:gd name="connsiteY33" fmla="*/ 1270000 h 10001489"/>
                <a:gd name="connsiteX34" fmla="*/ 2730500 w 7759700"/>
                <a:gd name="connsiteY34" fmla="*/ 1320800 h 10001489"/>
                <a:gd name="connsiteX35" fmla="*/ 2705100 w 7759700"/>
                <a:gd name="connsiteY35" fmla="*/ 1270000 h 10001489"/>
                <a:gd name="connsiteX36" fmla="*/ 2832100 w 7759700"/>
                <a:gd name="connsiteY36" fmla="*/ 1219200 h 10001489"/>
                <a:gd name="connsiteX37" fmla="*/ 2781300 w 7759700"/>
                <a:gd name="connsiteY37" fmla="*/ 1155700 h 10001489"/>
                <a:gd name="connsiteX38" fmla="*/ 2641600 w 7759700"/>
                <a:gd name="connsiteY38" fmla="*/ 1181100 h 10001489"/>
                <a:gd name="connsiteX39" fmla="*/ 2641600 w 7759700"/>
                <a:gd name="connsiteY39" fmla="*/ 1155700 h 10001489"/>
                <a:gd name="connsiteX40" fmla="*/ 2768600 w 7759700"/>
                <a:gd name="connsiteY40" fmla="*/ 1092200 h 10001489"/>
                <a:gd name="connsiteX41" fmla="*/ 2692400 w 7759700"/>
                <a:gd name="connsiteY41" fmla="*/ 1003300 h 10001489"/>
                <a:gd name="connsiteX42" fmla="*/ 2514600 w 7759700"/>
                <a:gd name="connsiteY42" fmla="*/ 1041400 h 10001489"/>
                <a:gd name="connsiteX43" fmla="*/ 2514600 w 7759700"/>
                <a:gd name="connsiteY43" fmla="*/ 1104900 h 10001489"/>
                <a:gd name="connsiteX44" fmla="*/ 2463800 w 7759700"/>
                <a:gd name="connsiteY44" fmla="*/ 1104900 h 10001489"/>
                <a:gd name="connsiteX45" fmla="*/ 2336800 w 7759700"/>
                <a:gd name="connsiteY45" fmla="*/ 1028700 h 10001489"/>
                <a:gd name="connsiteX46" fmla="*/ 2400300 w 7759700"/>
                <a:gd name="connsiteY46" fmla="*/ 952500 h 10001489"/>
                <a:gd name="connsiteX47" fmla="*/ 2463800 w 7759700"/>
                <a:gd name="connsiteY47" fmla="*/ 965200 h 10001489"/>
                <a:gd name="connsiteX48" fmla="*/ 2616200 w 7759700"/>
                <a:gd name="connsiteY48" fmla="*/ 876300 h 10001489"/>
                <a:gd name="connsiteX49" fmla="*/ 2590800 w 7759700"/>
                <a:gd name="connsiteY49" fmla="*/ 812800 h 10001489"/>
                <a:gd name="connsiteX50" fmla="*/ 2654300 w 7759700"/>
                <a:gd name="connsiteY50" fmla="*/ 787400 h 10001489"/>
                <a:gd name="connsiteX51" fmla="*/ 2692400 w 7759700"/>
                <a:gd name="connsiteY51" fmla="*/ 812800 h 10001489"/>
                <a:gd name="connsiteX52" fmla="*/ 2933700 w 7759700"/>
                <a:gd name="connsiteY52" fmla="*/ 812800 h 10001489"/>
                <a:gd name="connsiteX53" fmla="*/ 2908300 w 7759700"/>
                <a:gd name="connsiteY53" fmla="*/ 749300 h 10001489"/>
                <a:gd name="connsiteX54" fmla="*/ 2959100 w 7759700"/>
                <a:gd name="connsiteY54" fmla="*/ 660400 h 10001489"/>
                <a:gd name="connsiteX55" fmla="*/ 3048000 w 7759700"/>
                <a:gd name="connsiteY55" fmla="*/ 660400 h 10001489"/>
                <a:gd name="connsiteX56" fmla="*/ 3302000 w 7759700"/>
                <a:gd name="connsiteY56" fmla="*/ 635000 h 10001489"/>
                <a:gd name="connsiteX57" fmla="*/ 3454400 w 7759700"/>
                <a:gd name="connsiteY57" fmla="*/ 622300 h 10001489"/>
                <a:gd name="connsiteX58" fmla="*/ 3454400 w 7759700"/>
                <a:gd name="connsiteY58" fmla="*/ 622300 h 10001489"/>
                <a:gd name="connsiteX59" fmla="*/ 3454400 w 7759700"/>
                <a:gd name="connsiteY59" fmla="*/ 546100 h 10001489"/>
                <a:gd name="connsiteX60" fmla="*/ 3530600 w 7759700"/>
                <a:gd name="connsiteY60" fmla="*/ 546100 h 10001489"/>
                <a:gd name="connsiteX61" fmla="*/ 3517900 w 7759700"/>
                <a:gd name="connsiteY61" fmla="*/ 711200 h 10001489"/>
                <a:gd name="connsiteX62" fmla="*/ 3365500 w 7759700"/>
                <a:gd name="connsiteY62" fmla="*/ 723900 h 10001489"/>
                <a:gd name="connsiteX63" fmla="*/ 3187700 w 7759700"/>
                <a:gd name="connsiteY63" fmla="*/ 800100 h 10001489"/>
                <a:gd name="connsiteX64" fmla="*/ 3213100 w 7759700"/>
                <a:gd name="connsiteY64" fmla="*/ 1092200 h 10001489"/>
                <a:gd name="connsiteX65" fmla="*/ 3822700 w 7759700"/>
                <a:gd name="connsiteY65" fmla="*/ 1041400 h 10001489"/>
                <a:gd name="connsiteX66" fmla="*/ 3797300 w 7759700"/>
                <a:gd name="connsiteY66" fmla="*/ 901700 h 10001489"/>
                <a:gd name="connsiteX67" fmla="*/ 3657600 w 7759700"/>
                <a:gd name="connsiteY67" fmla="*/ 876300 h 10001489"/>
                <a:gd name="connsiteX68" fmla="*/ 3644900 w 7759700"/>
                <a:gd name="connsiteY68" fmla="*/ 838200 h 10001489"/>
                <a:gd name="connsiteX69" fmla="*/ 3797300 w 7759700"/>
                <a:gd name="connsiteY69" fmla="*/ 863600 h 10001489"/>
                <a:gd name="connsiteX70" fmla="*/ 3797300 w 7759700"/>
                <a:gd name="connsiteY70" fmla="*/ 749300 h 10001489"/>
                <a:gd name="connsiteX71" fmla="*/ 3568700 w 7759700"/>
                <a:gd name="connsiteY71" fmla="*/ 698500 h 10001489"/>
                <a:gd name="connsiteX72" fmla="*/ 3581400 w 7759700"/>
                <a:gd name="connsiteY72" fmla="*/ 609600 h 10001489"/>
                <a:gd name="connsiteX73" fmla="*/ 3759200 w 7759700"/>
                <a:gd name="connsiteY73" fmla="*/ 571500 h 10001489"/>
                <a:gd name="connsiteX74" fmla="*/ 3759200 w 7759700"/>
                <a:gd name="connsiteY74" fmla="*/ 444500 h 10001489"/>
                <a:gd name="connsiteX75" fmla="*/ 3733800 w 7759700"/>
                <a:gd name="connsiteY75" fmla="*/ 419100 h 10001489"/>
                <a:gd name="connsiteX76" fmla="*/ 3848100 w 7759700"/>
                <a:gd name="connsiteY76" fmla="*/ 355600 h 10001489"/>
                <a:gd name="connsiteX77" fmla="*/ 3860800 w 7759700"/>
                <a:gd name="connsiteY77" fmla="*/ 571500 h 10001489"/>
                <a:gd name="connsiteX78" fmla="*/ 4343400 w 7759700"/>
                <a:gd name="connsiteY78" fmla="*/ 571500 h 10001489"/>
                <a:gd name="connsiteX79" fmla="*/ 4330700 w 7759700"/>
                <a:gd name="connsiteY79" fmla="*/ 330200 h 10001489"/>
                <a:gd name="connsiteX80" fmla="*/ 4394200 w 7759700"/>
                <a:gd name="connsiteY80" fmla="*/ 330200 h 10001489"/>
                <a:gd name="connsiteX81" fmla="*/ 4419600 w 7759700"/>
                <a:gd name="connsiteY81" fmla="*/ 457200 h 10001489"/>
                <a:gd name="connsiteX82" fmla="*/ 4584700 w 7759700"/>
                <a:gd name="connsiteY82" fmla="*/ 444500 h 10001489"/>
                <a:gd name="connsiteX83" fmla="*/ 4686300 w 7759700"/>
                <a:gd name="connsiteY83" fmla="*/ 342900 h 10001489"/>
                <a:gd name="connsiteX84" fmla="*/ 4711700 w 7759700"/>
                <a:gd name="connsiteY84" fmla="*/ 647700 h 10001489"/>
                <a:gd name="connsiteX85" fmla="*/ 4864100 w 7759700"/>
                <a:gd name="connsiteY85" fmla="*/ 469900 h 10001489"/>
                <a:gd name="connsiteX86" fmla="*/ 5067300 w 7759700"/>
                <a:gd name="connsiteY86" fmla="*/ 596900 h 10001489"/>
                <a:gd name="connsiteX87" fmla="*/ 4876800 w 7759700"/>
                <a:gd name="connsiteY87" fmla="*/ 723900 h 10001489"/>
                <a:gd name="connsiteX88" fmla="*/ 5016500 w 7759700"/>
                <a:gd name="connsiteY88" fmla="*/ 889000 h 10001489"/>
                <a:gd name="connsiteX89" fmla="*/ 5156200 w 7759700"/>
                <a:gd name="connsiteY89" fmla="*/ 736600 h 10001489"/>
                <a:gd name="connsiteX90" fmla="*/ 5168900 w 7759700"/>
                <a:gd name="connsiteY90" fmla="*/ 762000 h 10001489"/>
                <a:gd name="connsiteX91" fmla="*/ 5105400 w 7759700"/>
                <a:gd name="connsiteY91" fmla="*/ 1016000 h 10001489"/>
                <a:gd name="connsiteX92" fmla="*/ 5181600 w 7759700"/>
                <a:gd name="connsiteY92" fmla="*/ 1054100 h 10001489"/>
                <a:gd name="connsiteX93" fmla="*/ 5181600 w 7759700"/>
                <a:gd name="connsiteY93" fmla="*/ 1054100 h 10001489"/>
                <a:gd name="connsiteX94" fmla="*/ 5257800 w 7759700"/>
                <a:gd name="connsiteY94" fmla="*/ 800100 h 10001489"/>
                <a:gd name="connsiteX95" fmla="*/ 5448300 w 7759700"/>
                <a:gd name="connsiteY95" fmla="*/ 825500 h 10001489"/>
                <a:gd name="connsiteX96" fmla="*/ 5549900 w 7759700"/>
                <a:gd name="connsiteY96" fmla="*/ 673100 h 10001489"/>
                <a:gd name="connsiteX97" fmla="*/ 5549900 w 7759700"/>
                <a:gd name="connsiteY97" fmla="*/ 673100 h 10001489"/>
                <a:gd name="connsiteX98" fmla="*/ 5689600 w 7759700"/>
                <a:gd name="connsiteY98" fmla="*/ 647700 h 10001489"/>
                <a:gd name="connsiteX99" fmla="*/ 5461000 w 7759700"/>
                <a:gd name="connsiteY99" fmla="*/ 965200 h 10001489"/>
                <a:gd name="connsiteX100" fmla="*/ 5194300 w 7759700"/>
                <a:gd name="connsiteY100" fmla="*/ 1054100 h 10001489"/>
                <a:gd name="connsiteX101" fmla="*/ 5219700 w 7759700"/>
                <a:gd name="connsiteY101" fmla="*/ 1130300 h 10001489"/>
                <a:gd name="connsiteX102" fmla="*/ 5549900 w 7759700"/>
                <a:gd name="connsiteY102" fmla="*/ 1041400 h 10001489"/>
                <a:gd name="connsiteX103" fmla="*/ 5740400 w 7759700"/>
                <a:gd name="connsiteY103" fmla="*/ 698500 h 10001489"/>
                <a:gd name="connsiteX104" fmla="*/ 5842000 w 7759700"/>
                <a:gd name="connsiteY104" fmla="*/ 850900 h 10001489"/>
                <a:gd name="connsiteX105" fmla="*/ 5981700 w 7759700"/>
                <a:gd name="connsiteY105" fmla="*/ 927100 h 10001489"/>
                <a:gd name="connsiteX106" fmla="*/ 6337300 w 7759700"/>
                <a:gd name="connsiteY106" fmla="*/ 787400 h 10001489"/>
                <a:gd name="connsiteX107" fmla="*/ 7099300 w 7759700"/>
                <a:gd name="connsiteY107" fmla="*/ 304800 h 10001489"/>
                <a:gd name="connsiteX108" fmla="*/ 7404100 w 7759700"/>
                <a:gd name="connsiteY108" fmla="*/ 266700 h 10001489"/>
                <a:gd name="connsiteX109" fmla="*/ 7645400 w 7759700"/>
                <a:gd name="connsiteY109" fmla="*/ 0 h 10001489"/>
                <a:gd name="connsiteX110" fmla="*/ 7759700 w 7759700"/>
                <a:gd name="connsiteY110" fmla="*/ 0 h 10001489"/>
                <a:gd name="connsiteX111" fmla="*/ 7620000 w 7759700"/>
                <a:gd name="connsiteY111" fmla="*/ 38100 h 10001489"/>
                <a:gd name="connsiteX112" fmla="*/ 7442200 w 7759700"/>
                <a:gd name="connsiteY112" fmla="*/ 266700 h 10001489"/>
                <a:gd name="connsiteX113" fmla="*/ 7061200 w 7759700"/>
                <a:gd name="connsiteY113" fmla="*/ 368300 h 10001489"/>
                <a:gd name="connsiteX114" fmla="*/ 6807200 w 7759700"/>
                <a:gd name="connsiteY114" fmla="*/ 584200 h 10001489"/>
                <a:gd name="connsiteX115" fmla="*/ 6540500 w 7759700"/>
                <a:gd name="connsiteY115" fmla="*/ 762000 h 10001489"/>
                <a:gd name="connsiteX116" fmla="*/ 6210300 w 7759700"/>
                <a:gd name="connsiteY116" fmla="*/ 965200 h 10001489"/>
                <a:gd name="connsiteX117" fmla="*/ 5778500 w 7759700"/>
                <a:gd name="connsiteY117" fmla="*/ 1155700 h 10001489"/>
                <a:gd name="connsiteX118" fmla="*/ 5829300 w 7759700"/>
                <a:gd name="connsiteY118" fmla="*/ 1244600 h 10001489"/>
                <a:gd name="connsiteX119" fmla="*/ 6096000 w 7759700"/>
                <a:gd name="connsiteY119" fmla="*/ 1117600 h 10001489"/>
                <a:gd name="connsiteX120" fmla="*/ 6083300 w 7759700"/>
                <a:gd name="connsiteY120" fmla="*/ 1168400 h 10001489"/>
                <a:gd name="connsiteX121" fmla="*/ 5905500 w 7759700"/>
                <a:gd name="connsiteY121" fmla="*/ 1282700 h 10001489"/>
                <a:gd name="connsiteX122" fmla="*/ 5905500 w 7759700"/>
                <a:gd name="connsiteY122" fmla="*/ 1371600 h 10001489"/>
                <a:gd name="connsiteX123" fmla="*/ 5892800 w 7759700"/>
                <a:gd name="connsiteY123" fmla="*/ 1473200 h 10001489"/>
                <a:gd name="connsiteX124" fmla="*/ 5753100 w 7759700"/>
                <a:gd name="connsiteY124" fmla="*/ 1498600 h 10001489"/>
                <a:gd name="connsiteX125" fmla="*/ 5816600 w 7759700"/>
                <a:gd name="connsiteY125" fmla="*/ 1320800 h 10001489"/>
                <a:gd name="connsiteX126" fmla="*/ 5702300 w 7759700"/>
                <a:gd name="connsiteY126" fmla="*/ 1219200 h 10001489"/>
                <a:gd name="connsiteX127" fmla="*/ 5448300 w 7759700"/>
                <a:gd name="connsiteY127" fmla="*/ 1295400 h 10001489"/>
                <a:gd name="connsiteX128" fmla="*/ 5422900 w 7759700"/>
                <a:gd name="connsiteY128" fmla="*/ 1397000 h 10001489"/>
                <a:gd name="connsiteX129" fmla="*/ 5651500 w 7759700"/>
                <a:gd name="connsiteY129" fmla="*/ 1460500 h 10001489"/>
                <a:gd name="connsiteX130" fmla="*/ 5562600 w 7759700"/>
                <a:gd name="connsiteY130" fmla="*/ 1524000 h 10001489"/>
                <a:gd name="connsiteX131" fmla="*/ 5283200 w 7759700"/>
                <a:gd name="connsiteY131" fmla="*/ 1460500 h 10001489"/>
                <a:gd name="connsiteX132" fmla="*/ 5168900 w 7759700"/>
                <a:gd name="connsiteY132" fmla="*/ 1574800 h 10001489"/>
                <a:gd name="connsiteX133" fmla="*/ 5270500 w 7759700"/>
                <a:gd name="connsiteY133" fmla="*/ 1778000 h 10001489"/>
                <a:gd name="connsiteX134" fmla="*/ 5511800 w 7759700"/>
                <a:gd name="connsiteY134" fmla="*/ 1790700 h 10001489"/>
                <a:gd name="connsiteX135" fmla="*/ 5689600 w 7759700"/>
                <a:gd name="connsiteY135" fmla="*/ 1574800 h 10001489"/>
                <a:gd name="connsiteX136" fmla="*/ 5600700 w 7759700"/>
                <a:gd name="connsiteY136" fmla="*/ 1549400 h 10001489"/>
                <a:gd name="connsiteX137" fmla="*/ 5664200 w 7759700"/>
                <a:gd name="connsiteY137" fmla="*/ 1473200 h 10001489"/>
                <a:gd name="connsiteX138" fmla="*/ 5753100 w 7759700"/>
                <a:gd name="connsiteY138" fmla="*/ 1549400 h 10001489"/>
                <a:gd name="connsiteX139" fmla="*/ 5892800 w 7759700"/>
                <a:gd name="connsiteY139" fmla="*/ 1524000 h 10001489"/>
                <a:gd name="connsiteX140" fmla="*/ 6096000 w 7759700"/>
                <a:gd name="connsiteY140" fmla="*/ 1498600 h 10001489"/>
                <a:gd name="connsiteX141" fmla="*/ 6324600 w 7759700"/>
                <a:gd name="connsiteY141" fmla="*/ 1257300 h 10001489"/>
                <a:gd name="connsiteX142" fmla="*/ 6515100 w 7759700"/>
                <a:gd name="connsiteY142" fmla="*/ 1130300 h 10001489"/>
                <a:gd name="connsiteX143" fmla="*/ 6692900 w 7759700"/>
                <a:gd name="connsiteY143" fmla="*/ 1104900 h 10001489"/>
                <a:gd name="connsiteX144" fmla="*/ 6502400 w 7759700"/>
                <a:gd name="connsiteY144" fmla="*/ 1181100 h 10001489"/>
                <a:gd name="connsiteX145" fmla="*/ 6438900 w 7759700"/>
                <a:gd name="connsiteY145" fmla="*/ 1308100 h 10001489"/>
                <a:gd name="connsiteX146" fmla="*/ 6286500 w 7759700"/>
                <a:gd name="connsiteY146" fmla="*/ 1409700 h 10001489"/>
                <a:gd name="connsiteX147" fmla="*/ 6108700 w 7759700"/>
                <a:gd name="connsiteY147" fmla="*/ 1587500 h 10001489"/>
                <a:gd name="connsiteX148" fmla="*/ 6096000 w 7759700"/>
                <a:gd name="connsiteY148" fmla="*/ 1676400 h 10001489"/>
                <a:gd name="connsiteX149" fmla="*/ 6235700 w 7759700"/>
                <a:gd name="connsiteY149" fmla="*/ 1651000 h 10001489"/>
                <a:gd name="connsiteX150" fmla="*/ 6362700 w 7759700"/>
                <a:gd name="connsiteY150" fmla="*/ 1714500 h 10001489"/>
                <a:gd name="connsiteX151" fmla="*/ 6464300 w 7759700"/>
                <a:gd name="connsiteY151" fmla="*/ 1905000 h 10001489"/>
                <a:gd name="connsiteX152" fmla="*/ 6477000 w 7759700"/>
                <a:gd name="connsiteY152" fmla="*/ 2133600 h 10001489"/>
                <a:gd name="connsiteX153" fmla="*/ 6388100 w 7759700"/>
                <a:gd name="connsiteY153" fmla="*/ 2260600 h 10001489"/>
                <a:gd name="connsiteX154" fmla="*/ 6362700 w 7759700"/>
                <a:gd name="connsiteY154" fmla="*/ 2019300 h 10001489"/>
                <a:gd name="connsiteX155" fmla="*/ 6299200 w 7759700"/>
                <a:gd name="connsiteY155" fmla="*/ 1828800 h 10001489"/>
                <a:gd name="connsiteX156" fmla="*/ 6146800 w 7759700"/>
                <a:gd name="connsiteY156" fmla="*/ 1790700 h 10001489"/>
                <a:gd name="connsiteX157" fmla="*/ 5981700 w 7759700"/>
                <a:gd name="connsiteY157" fmla="*/ 1803400 h 10001489"/>
                <a:gd name="connsiteX158" fmla="*/ 5905500 w 7759700"/>
                <a:gd name="connsiteY158" fmla="*/ 1765300 h 10001489"/>
                <a:gd name="connsiteX159" fmla="*/ 5575300 w 7759700"/>
                <a:gd name="connsiteY159" fmla="*/ 1905000 h 10001489"/>
                <a:gd name="connsiteX160" fmla="*/ 5626100 w 7759700"/>
                <a:gd name="connsiteY160" fmla="*/ 2044700 h 10001489"/>
                <a:gd name="connsiteX161" fmla="*/ 5664200 w 7759700"/>
                <a:gd name="connsiteY161" fmla="*/ 2032000 h 10001489"/>
                <a:gd name="connsiteX162" fmla="*/ 5842000 w 7759700"/>
                <a:gd name="connsiteY162" fmla="*/ 1943100 h 10001489"/>
                <a:gd name="connsiteX163" fmla="*/ 5867400 w 7759700"/>
                <a:gd name="connsiteY163" fmla="*/ 1968500 h 10001489"/>
                <a:gd name="connsiteX164" fmla="*/ 5753100 w 7759700"/>
                <a:gd name="connsiteY164" fmla="*/ 2070100 h 10001489"/>
                <a:gd name="connsiteX165" fmla="*/ 5803900 w 7759700"/>
                <a:gd name="connsiteY165" fmla="*/ 2146300 h 10001489"/>
                <a:gd name="connsiteX166" fmla="*/ 5969000 w 7759700"/>
                <a:gd name="connsiteY166" fmla="*/ 2133600 h 10001489"/>
                <a:gd name="connsiteX167" fmla="*/ 6007100 w 7759700"/>
                <a:gd name="connsiteY167" fmla="*/ 2222500 h 10001489"/>
                <a:gd name="connsiteX168" fmla="*/ 6197600 w 7759700"/>
                <a:gd name="connsiteY168" fmla="*/ 2184400 h 10001489"/>
                <a:gd name="connsiteX169" fmla="*/ 6159500 w 7759700"/>
                <a:gd name="connsiteY169" fmla="*/ 2336800 h 10001489"/>
                <a:gd name="connsiteX170" fmla="*/ 6096000 w 7759700"/>
                <a:gd name="connsiteY170" fmla="*/ 2374900 h 10001489"/>
                <a:gd name="connsiteX171" fmla="*/ 6070600 w 7759700"/>
                <a:gd name="connsiteY171" fmla="*/ 2298700 h 10001489"/>
                <a:gd name="connsiteX172" fmla="*/ 5600700 w 7759700"/>
                <a:gd name="connsiteY172" fmla="*/ 2247900 h 10001489"/>
                <a:gd name="connsiteX173" fmla="*/ 5715000 w 7759700"/>
                <a:gd name="connsiteY173" fmla="*/ 2413000 h 10001489"/>
                <a:gd name="connsiteX174" fmla="*/ 6337300 w 7759700"/>
                <a:gd name="connsiteY174" fmla="*/ 2413000 h 10001489"/>
                <a:gd name="connsiteX175" fmla="*/ 6985000 w 7759700"/>
                <a:gd name="connsiteY175" fmla="*/ 2667000 h 10001489"/>
                <a:gd name="connsiteX176" fmla="*/ 6413500 w 7759700"/>
                <a:gd name="connsiteY176" fmla="*/ 2514600 h 10001489"/>
                <a:gd name="connsiteX177" fmla="*/ 6248400 w 7759700"/>
                <a:gd name="connsiteY177" fmla="*/ 2527300 h 10001489"/>
                <a:gd name="connsiteX178" fmla="*/ 6375400 w 7759700"/>
                <a:gd name="connsiteY178" fmla="*/ 2616200 h 10001489"/>
                <a:gd name="connsiteX179" fmla="*/ 6350000 w 7759700"/>
                <a:gd name="connsiteY179" fmla="*/ 2717800 h 10001489"/>
                <a:gd name="connsiteX180" fmla="*/ 6032500 w 7759700"/>
                <a:gd name="connsiteY180" fmla="*/ 2552700 h 10001489"/>
                <a:gd name="connsiteX181" fmla="*/ 6070600 w 7759700"/>
                <a:gd name="connsiteY181" fmla="*/ 2794000 h 10001489"/>
                <a:gd name="connsiteX182" fmla="*/ 6273800 w 7759700"/>
                <a:gd name="connsiteY182" fmla="*/ 2844800 h 10001489"/>
                <a:gd name="connsiteX183" fmla="*/ 6540500 w 7759700"/>
                <a:gd name="connsiteY183" fmla="*/ 2844800 h 10001489"/>
                <a:gd name="connsiteX184" fmla="*/ 6629400 w 7759700"/>
                <a:gd name="connsiteY184" fmla="*/ 2857500 h 10001489"/>
                <a:gd name="connsiteX185" fmla="*/ 6591300 w 7759700"/>
                <a:gd name="connsiteY185" fmla="*/ 2933700 h 10001489"/>
                <a:gd name="connsiteX186" fmla="*/ 6426200 w 7759700"/>
                <a:gd name="connsiteY186" fmla="*/ 2984500 h 10001489"/>
                <a:gd name="connsiteX187" fmla="*/ 6489700 w 7759700"/>
                <a:gd name="connsiteY187" fmla="*/ 3111500 h 10001489"/>
                <a:gd name="connsiteX188" fmla="*/ 6451600 w 7759700"/>
                <a:gd name="connsiteY188" fmla="*/ 3238500 h 10001489"/>
                <a:gd name="connsiteX189" fmla="*/ 6540500 w 7759700"/>
                <a:gd name="connsiteY189" fmla="*/ 3302000 h 10001489"/>
                <a:gd name="connsiteX190" fmla="*/ 6464300 w 7759700"/>
                <a:gd name="connsiteY190" fmla="*/ 3327400 h 10001489"/>
                <a:gd name="connsiteX191" fmla="*/ 6362700 w 7759700"/>
                <a:gd name="connsiteY191" fmla="*/ 3289300 h 10001489"/>
                <a:gd name="connsiteX192" fmla="*/ 6324600 w 7759700"/>
                <a:gd name="connsiteY192" fmla="*/ 2984500 h 10001489"/>
                <a:gd name="connsiteX193" fmla="*/ 6070600 w 7759700"/>
                <a:gd name="connsiteY193" fmla="*/ 2908300 h 10001489"/>
                <a:gd name="connsiteX194" fmla="*/ 6146800 w 7759700"/>
                <a:gd name="connsiteY194" fmla="*/ 3251200 h 10001489"/>
                <a:gd name="connsiteX195" fmla="*/ 5969000 w 7759700"/>
                <a:gd name="connsiteY195" fmla="*/ 3263900 h 10001489"/>
                <a:gd name="connsiteX196" fmla="*/ 5892800 w 7759700"/>
                <a:gd name="connsiteY196" fmla="*/ 2781300 h 10001489"/>
                <a:gd name="connsiteX197" fmla="*/ 5689600 w 7759700"/>
                <a:gd name="connsiteY197" fmla="*/ 2679700 h 10001489"/>
                <a:gd name="connsiteX198" fmla="*/ 5791200 w 7759700"/>
                <a:gd name="connsiteY198" fmla="*/ 3441700 h 10001489"/>
                <a:gd name="connsiteX199" fmla="*/ 6070600 w 7759700"/>
                <a:gd name="connsiteY199" fmla="*/ 3429000 h 10001489"/>
                <a:gd name="connsiteX200" fmla="*/ 6388100 w 7759700"/>
                <a:gd name="connsiteY200" fmla="*/ 3479800 h 10001489"/>
                <a:gd name="connsiteX201" fmla="*/ 6324600 w 7759700"/>
                <a:gd name="connsiteY201" fmla="*/ 3606800 h 10001489"/>
                <a:gd name="connsiteX202" fmla="*/ 6159500 w 7759700"/>
                <a:gd name="connsiteY202" fmla="*/ 3581400 h 10001489"/>
                <a:gd name="connsiteX203" fmla="*/ 6007100 w 7759700"/>
                <a:gd name="connsiteY203" fmla="*/ 3886200 h 10001489"/>
                <a:gd name="connsiteX204" fmla="*/ 5829300 w 7759700"/>
                <a:gd name="connsiteY204" fmla="*/ 3822700 h 10001489"/>
                <a:gd name="connsiteX205" fmla="*/ 5905500 w 7759700"/>
                <a:gd name="connsiteY205" fmla="*/ 3657600 h 10001489"/>
                <a:gd name="connsiteX206" fmla="*/ 5791200 w 7759700"/>
                <a:gd name="connsiteY206" fmla="*/ 3568700 h 10001489"/>
                <a:gd name="connsiteX207" fmla="*/ 5600700 w 7759700"/>
                <a:gd name="connsiteY207" fmla="*/ 3898900 h 10001489"/>
                <a:gd name="connsiteX208" fmla="*/ 5727700 w 7759700"/>
                <a:gd name="connsiteY208" fmla="*/ 4000500 h 10001489"/>
                <a:gd name="connsiteX209" fmla="*/ 5994400 w 7759700"/>
                <a:gd name="connsiteY209" fmla="*/ 4165600 h 10001489"/>
                <a:gd name="connsiteX210" fmla="*/ 5943600 w 7759700"/>
                <a:gd name="connsiteY210" fmla="*/ 4241800 h 10001489"/>
                <a:gd name="connsiteX211" fmla="*/ 5829300 w 7759700"/>
                <a:gd name="connsiteY211" fmla="*/ 4203700 h 10001489"/>
                <a:gd name="connsiteX212" fmla="*/ 5676900 w 7759700"/>
                <a:gd name="connsiteY212" fmla="*/ 4305300 h 10001489"/>
                <a:gd name="connsiteX213" fmla="*/ 5613400 w 7759700"/>
                <a:gd name="connsiteY213" fmla="*/ 4267200 h 10001489"/>
                <a:gd name="connsiteX214" fmla="*/ 5664200 w 7759700"/>
                <a:gd name="connsiteY214" fmla="*/ 4114800 h 10001489"/>
                <a:gd name="connsiteX215" fmla="*/ 5537200 w 7759700"/>
                <a:gd name="connsiteY215" fmla="*/ 4000500 h 10001489"/>
                <a:gd name="connsiteX216" fmla="*/ 5461000 w 7759700"/>
                <a:gd name="connsiteY216" fmla="*/ 4178300 h 10001489"/>
                <a:gd name="connsiteX217" fmla="*/ 5613400 w 7759700"/>
                <a:gd name="connsiteY217" fmla="*/ 4356100 h 10001489"/>
                <a:gd name="connsiteX218" fmla="*/ 5448300 w 7759700"/>
                <a:gd name="connsiteY218" fmla="*/ 4483100 h 10001489"/>
                <a:gd name="connsiteX219" fmla="*/ 5346700 w 7759700"/>
                <a:gd name="connsiteY219" fmla="*/ 4406900 h 10001489"/>
                <a:gd name="connsiteX220" fmla="*/ 5410200 w 7759700"/>
                <a:gd name="connsiteY220" fmla="*/ 4305300 h 10001489"/>
                <a:gd name="connsiteX221" fmla="*/ 5295900 w 7759700"/>
                <a:gd name="connsiteY221" fmla="*/ 4013200 h 10001489"/>
                <a:gd name="connsiteX222" fmla="*/ 5080000 w 7759700"/>
                <a:gd name="connsiteY222" fmla="*/ 4305300 h 10001489"/>
                <a:gd name="connsiteX223" fmla="*/ 5410200 w 7759700"/>
                <a:gd name="connsiteY223" fmla="*/ 4559300 h 10001489"/>
                <a:gd name="connsiteX224" fmla="*/ 5334000 w 7759700"/>
                <a:gd name="connsiteY224" fmla="*/ 4610100 h 10001489"/>
                <a:gd name="connsiteX225" fmla="*/ 5194300 w 7759700"/>
                <a:gd name="connsiteY225" fmla="*/ 4495800 h 10001489"/>
                <a:gd name="connsiteX226" fmla="*/ 5143500 w 7759700"/>
                <a:gd name="connsiteY226" fmla="*/ 4660900 h 10001489"/>
                <a:gd name="connsiteX227" fmla="*/ 5156200 w 7759700"/>
                <a:gd name="connsiteY227" fmla="*/ 4800600 h 10001489"/>
                <a:gd name="connsiteX228" fmla="*/ 5232400 w 7759700"/>
                <a:gd name="connsiteY228" fmla="*/ 4914900 h 10001489"/>
                <a:gd name="connsiteX229" fmla="*/ 5219700 w 7759700"/>
                <a:gd name="connsiteY229" fmla="*/ 5105400 h 10001489"/>
                <a:gd name="connsiteX230" fmla="*/ 5092700 w 7759700"/>
                <a:gd name="connsiteY230" fmla="*/ 5016500 h 10001489"/>
                <a:gd name="connsiteX231" fmla="*/ 5029200 w 7759700"/>
                <a:gd name="connsiteY231" fmla="*/ 5054600 h 10001489"/>
                <a:gd name="connsiteX232" fmla="*/ 5130800 w 7759700"/>
                <a:gd name="connsiteY232" fmla="*/ 5194300 h 10001489"/>
                <a:gd name="connsiteX233" fmla="*/ 5041900 w 7759700"/>
                <a:gd name="connsiteY233" fmla="*/ 5232400 h 10001489"/>
                <a:gd name="connsiteX234" fmla="*/ 4914900 w 7759700"/>
                <a:gd name="connsiteY234" fmla="*/ 5041900 h 10001489"/>
                <a:gd name="connsiteX235" fmla="*/ 4826000 w 7759700"/>
                <a:gd name="connsiteY235" fmla="*/ 5295900 h 10001489"/>
                <a:gd name="connsiteX236" fmla="*/ 4953000 w 7759700"/>
                <a:gd name="connsiteY236" fmla="*/ 5410200 h 10001489"/>
                <a:gd name="connsiteX237" fmla="*/ 4813300 w 7759700"/>
                <a:gd name="connsiteY237" fmla="*/ 5651500 h 10001489"/>
                <a:gd name="connsiteX238" fmla="*/ 4673600 w 7759700"/>
                <a:gd name="connsiteY238" fmla="*/ 5626100 h 10001489"/>
                <a:gd name="connsiteX239" fmla="*/ 4775200 w 7759700"/>
                <a:gd name="connsiteY239" fmla="*/ 5461000 h 10001489"/>
                <a:gd name="connsiteX240" fmla="*/ 4686300 w 7759700"/>
                <a:gd name="connsiteY240" fmla="*/ 5308600 h 10001489"/>
                <a:gd name="connsiteX241" fmla="*/ 4470400 w 7759700"/>
                <a:gd name="connsiteY241" fmla="*/ 5613400 h 10001489"/>
                <a:gd name="connsiteX242" fmla="*/ 4610100 w 7759700"/>
                <a:gd name="connsiteY242" fmla="*/ 5727700 h 10001489"/>
                <a:gd name="connsiteX243" fmla="*/ 4521200 w 7759700"/>
                <a:gd name="connsiteY243" fmla="*/ 5930900 h 10001489"/>
                <a:gd name="connsiteX244" fmla="*/ 4419600 w 7759700"/>
                <a:gd name="connsiteY244" fmla="*/ 5854700 h 10001489"/>
                <a:gd name="connsiteX245" fmla="*/ 4343400 w 7759700"/>
                <a:gd name="connsiteY245" fmla="*/ 5943600 h 10001489"/>
                <a:gd name="connsiteX246" fmla="*/ 4381500 w 7759700"/>
                <a:gd name="connsiteY246" fmla="*/ 5981700 h 10001489"/>
                <a:gd name="connsiteX247" fmla="*/ 4419600 w 7759700"/>
                <a:gd name="connsiteY247" fmla="*/ 5969000 h 10001489"/>
                <a:gd name="connsiteX248" fmla="*/ 4445000 w 7759700"/>
                <a:gd name="connsiteY248" fmla="*/ 6019800 h 10001489"/>
                <a:gd name="connsiteX249" fmla="*/ 4381500 w 7759700"/>
                <a:gd name="connsiteY249" fmla="*/ 6096000 h 10001489"/>
                <a:gd name="connsiteX250" fmla="*/ 4330700 w 7759700"/>
                <a:gd name="connsiteY250" fmla="*/ 6083300 h 10001489"/>
                <a:gd name="connsiteX251" fmla="*/ 4368800 w 7759700"/>
                <a:gd name="connsiteY251" fmla="*/ 6032500 h 10001489"/>
                <a:gd name="connsiteX252" fmla="*/ 4318000 w 7759700"/>
                <a:gd name="connsiteY252" fmla="*/ 5994400 h 10001489"/>
                <a:gd name="connsiteX253" fmla="*/ 4216400 w 7759700"/>
                <a:gd name="connsiteY253" fmla="*/ 6096000 h 10001489"/>
                <a:gd name="connsiteX254" fmla="*/ 4318000 w 7759700"/>
                <a:gd name="connsiteY254" fmla="*/ 6159500 h 10001489"/>
                <a:gd name="connsiteX255" fmla="*/ 4140200 w 7759700"/>
                <a:gd name="connsiteY255" fmla="*/ 6235700 h 10001489"/>
                <a:gd name="connsiteX256" fmla="*/ 4038600 w 7759700"/>
                <a:gd name="connsiteY256" fmla="*/ 6235700 h 10001489"/>
                <a:gd name="connsiteX257" fmla="*/ 3949700 w 7759700"/>
                <a:gd name="connsiteY257" fmla="*/ 6299200 h 10001489"/>
                <a:gd name="connsiteX258" fmla="*/ 3289300 w 7759700"/>
                <a:gd name="connsiteY258" fmla="*/ 5715000 h 10001489"/>
                <a:gd name="connsiteX259" fmla="*/ 3213100 w 7759700"/>
                <a:gd name="connsiteY259" fmla="*/ 5715000 h 10001489"/>
                <a:gd name="connsiteX260" fmla="*/ 2895600 w 7759700"/>
                <a:gd name="connsiteY260" fmla="*/ 5969000 h 10001489"/>
                <a:gd name="connsiteX261" fmla="*/ 2870200 w 7759700"/>
                <a:gd name="connsiteY261" fmla="*/ 5930900 h 10001489"/>
                <a:gd name="connsiteX262" fmla="*/ 3213100 w 7759700"/>
                <a:gd name="connsiteY262" fmla="*/ 5664200 h 10001489"/>
                <a:gd name="connsiteX263" fmla="*/ 3048000 w 7759700"/>
                <a:gd name="connsiteY263" fmla="*/ 5511800 h 10001489"/>
                <a:gd name="connsiteX264" fmla="*/ 2400300 w 7759700"/>
                <a:gd name="connsiteY264" fmla="*/ 6019800 h 10001489"/>
                <a:gd name="connsiteX265" fmla="*/ 2489200 w 7759700"/>
                <a:gd name="connsiteY265" fmla="*/ 6096000 h 10001489"/>
                <a:gd name="connsiteX266" fmla="*/ 2692400 w 7759700"/>
                <a:gd name="connsiteY266" fmla="*/ 5943600 h 10001489"/>
                <a:gd name="connsiteX267" fmla="*/ 2743200 w 7759700"/>
                <a:gd name="connsiteY267" fmla="*/ 6007100 h 10001489"/>
                <a:gd name="connsiteX268" fmla="*/ 2832100 w 7759700"/>
                <a:gd name="connsiteY268" fmla="*/ 5969000 h 10001489"/>
                <a:gd name="connsiteX269" fmla="*/ 2857500 w 7759700"/>
                <a:gd name="connsiteY269" fmla="*/ 6007100 h 10001489"/>
                <a:gd name="connsiteX270" fmla="*/ 2679700 w 7759700"/>
                <a:gd name="connsiteY270" fmla="*/ 6146800 h 10001489"/>
                <a:gd name="connsiteX271" fmla="*/ 2819400 w 7759700"/>
                <a:gd name="connsiteY271" fmla="*/ 6311900 h 10001489"/>
                <a:gd name="connsiteX272" fmla="*/ 3397250 w 7759700"/>
                <a:gd name="connsiteY272" fmla="*/ 5848350 h 10001489"/>
                <a:gd name="connsiteX273" fmla="*/ 3956050 w 7759700"/>
                <a:gd name="connsiteY273" fmla="*/ 6330950 h 10001489"/>
                <a:gd name="connsiteX274" fmla="*/ 3905250 w 7759700"/>
                <a:gd name="connsiteY274" fmla="*/ 6445250 h 10001489"/>
                <a:gd name="connsiteX275" fmla="*/ 3387725 w 7759700"/>
                <a:gd name="connsiteY275" fmla="*/ 6985000 h 10001489"/>
                <a:gd name="connsiteX276" fmla="*/ 3298825 w 7759700"/>
                <a:gd name="connsiteY276" fmla="*/ 6978649 h 10001489"/>
                <a:gd name="connsiteX277" fmla="*/ 3130550 w 7759700"/>
                <a:gd name="connsiteY277" fmla="*/ 7127874 h 10001489"/>
                <a:gd name="connsiteX278" fmla="*/ 2921000 w 7759700"/>
                <a:gd name="connsiteY278" fmla="*/ 7372349 h 10001489"/>
                <a:gd name="connsiteX279" fmla="*/ 2682875 w 7759700"/>
                <a:gd name="connsiteY279" fmla="*/ 7670799 h 10001489"/>
                <a:gd name="connsiteX280" fmla="*/ 2428875 w 7759700"/>
                <a:gd name="connsiteY280" fmla="*/ 7740648 h 10001489"/>
                <a:gd name="connsiteX281" fmla="*/ 2225675 w 7759700"/>
                <a:gd name="connsiteY281" fmla="*/ 7845423 h 10001489"/>
                <a:gd name="connsiteX282" fmla="*/ 1930400 w 7759700"/>
                <a:gd name="connsiteY282" fmla="*/ 7848597 h 10001489"/>
                <a:gd name="connsiteX283" fmla="*/ 1590675 w 7759700"/>
                <a:gd name="connsiteY283" fmla="*/ 7950196 h 10001489"/>
                <a:gd name="connsiteX284" fmla="*/ 1393825 w 7759700"/>
                <a:gd name="connsiteY284" fmla="*/ 8210546 h 10001489"/>
                <a:gd name="connsiteX285" fmla="*/ 1196975 w 7759700"/>
                <a:gd name="connsiteY285" fmla="*/ 8166095 h 10001489"/>
                <a:gd name="connsiteX286" fmla="*/ 1216025 w 7759700"/>
                <a:gd name="connsiteY286" fmla="*/ 8124820 h 10001489"/>
                <a:gd name="connsiteX287" fmla="*/ 1193800 w 7759700"/>
                <a:gd name="connsiteY287" fmla="*/ 8058145 h 10001489"/>
                <a:gd name="connsiteX288" fmla="*/ 987425 w 7759700"/>
                <a:gd name="connsiteY288" fmla="*/ 8134345 h 10001489"/>
                <a:gd name="connsiteX289" fmla="*/ 733425 w 7759700"/>
                <a:gd name="connsiteY289" fmla="*/ 8188320 h 10001489"/>
                <a:gd name="connsiteX290" fmla="*/ 463550 w 7759700"/>
                <a:gd name="connsiteY290" fmla="*/ 8426445 h 10001489"/>
                <a:gd name="connsiteX291" fmla="*/ 361950 w 7759700"/>
                <a:gd name="connsiteY291" fmla="*/ 8423270 h 10001489"/>
                <a:gd name="connsiteX292" fmla="*/ 263525 w 7759700"/>
                <a:gd name="connsiteY292" fmla="*/ 8489945 h 10001489"/>
                <a:gd name="connsiteX293" fmla="*/ 184150 w 7759700"/>
                <a:gd name="connsiteY293" fmla="*/ 8775695 h 10001489"/>
                <a:gd name="connsiteX294" fmla="*/ 247650 w 7759700"/>
                <a:gd name="connsiteY294" fmla="*/ 9058269 h 10001489"/>
                <a:gd name="connsiteX295" fmla="*/ 136525 w 7759700"/>
                <a:gd name="connsiteY295" fmla="*/ 9102719 h 10001489"/>
                <a:gd name="connsiteX296" fmla="*/ 92075 w 7759700"/>
                <a:gd name="connsiteY296" fmla="*/ 9324969 h 10001489"/>
                <a:gd name="connsiteX297" fmla="*/ 495300 w 7759700"/>
                <a:gd name="connsiteY297" fmla="*/ 9350369 h 10001489"/>
                <a:gd name="connsiteX298" fmla="*/ 1050925 w 7759700"/>
                <a:gd name="connsiteY298" fmla="*/ 9702794 h 10001489"/>
                <a:gd name="connsiteX299" fmla="*/ 1241425 w 7759700"/>
                <a:gd name="connsiteY299" fmla="*/ 9956793 h 10001489"/>
                <a:gd name="connsiteX300" fmla="*/ 1171575 w 7759700"/>
                <a:gd name="connsiteY300" fmla="*/ 10001243 h 10001489"/>
                <a:gd name="connsiteX301" fmla="*/ 1019175 w 7759700"/>
                <a:gd name="connsiteY301" fmla="*/ 9867893 h 10001489"/>
                <a:gd name="connsiteX302" fmla="*/ 768350 w 7759700"/>
                <a:gd name="connsiteY302" fmla="*/ 9813918 h 10001489"/>
                <a:gd name="connsiteX303" fmla="*/ 720725 w 7759700"/>
                <a:gd name="connsiteY303" fmla="*/ 9852018 h 10001489"/>
                <a:gd name="connsiteX304" fmla="*/ 838200 w 7759700"/>
                <a:gd name="connsiteY304" fmla="*/ 9998068 h 10001489"/>
                <a:gd name="connsiteX0" fmla="*/ 0 w 7759700"/>
                <a:gd name="connsiteY0" fmla="*/ 2133600 h 10009843"/>
                <a:gd name="connsiteX1" fmla="*/ 279400 w 7759700"/>
                <a:gd name="connsiteY1" fmla="*/ 2070100 h 10009843"/>
                <a:gd name="connsiteX2" fmla="*/ 317500 w 7759700"/>
                <a:gd name="connsiteY2" fmla="*/ 2032000 h 10009843"/>
                <a:gd name="connsiteX3" fmla="*/ 711200 w 7759700"/>
                <a:gd name="connsiteY3" fmla="*/ 1943100 h 10009843"/>
                <a:gd name="connsiteX4" fmla="*/ 850900 w 7759700"/>
                <a:gd name="connsiteY4" fmla="*/ 1828800 h 10009843"/>
                <a:gd name="connsiteX5" fmla="*/ 1257300 w 7759700"/>
                <a:gd name="connsiteY5" fmla="*/ 1854200 h 10009843"/>
                <a:gd name="connsiteX6" fmla="*/ 1511300 w 7759700"/>
                <a:gd name="connsiteY6" fmla="*/ 1714500 h 10009843"/>
                <a:gd name="connsiteX7" fmla="*/ 1511300 w 7759700"/>
                <a:gd name="connsiteY7" fmla="*/ 1714500 h 10009843"/>
                <a:gd name="connsiteX8" fmla="*/ 1676400 w 7759700"/>
                <a:gd name="connsiteY8" fmla="*/ 1701800 h 10009843"/>
                <a:gd name="connsiteX9" fmla="*/ 2006600 w 7759700"/>
                <a:gd name="connsiteY9" fmla="*/ 1651000 h 10009843"/>
                <a:gd name="connsiteX10" fmla="*/ 2095500 w 7759700"/>
                <a:gd name="connsiteY10" fmla="*/ 1612900 h 10009843"/>
                <a:gd name="connsiteX11" fmla="*/ 2095500 w 7759700"/>
                <a:gd name="connsiteY11" fmla="*/ 1562100 h 10009843"/>
                <a:gd name="connsiteX12" fmla="*/ 2057400 w 7759700"/>
                <a:gd name="connsiteY12" fmla="*/ 1562100 h 10009843"/>
                <a:gd name="connsiteX13" fmla="*/ 1993900 w 7759700"/>
                <a:gd name="connsiteY13" fmla="*/ 1435100 h 10009843"/>
                <a:gd name="connsiteX14" fmla="*/ 2133600 w 7759700"/>
                <a:gd name="connsiteY14" fmla="*/ 1333500 h 10009843"/>
                <a:gd name="connsiteX15" fmla="*/ 2070100 w 7759700"/>
                <a:gd name="connsiteY15" fmla="*/ 1320800 h 10009843"/>
                <a:gd name="connsiteX16" fmla="*/ 1981200 w 7759700"/>
                <a:gd name="connsiteY16" fmla="*/ 1320800 h 10009843"/>
                <a:gd name="connsiteX17" fmla="*/ 1968500 w 7759700"/>
                <a:gd name="connsiteY17" fmla="*/ 1244600 h 10009843"/>
                <a:gd name="connsiteX18" fmla="*/ 2120900 w 7759700"/>
                <a:gd name="connsiteY18" fmla="*/ 1244600 h 10009843"/>
                <a:gd name="connsiteX19" fmla="*/ 2171700 w 7759700"/>
                <a:gd name="connsiteY19" fmla="*/ 1219200 h 10009843"/>
                <a:gd name="connsiteX20" fmla="*/ 2108200 w 7759700"/>
                <a:gd name="connsiteY20" fmla="*/ 1130300 h 10009843"/>
                <a:gd name="connsiteX21" fmla="*/ 2120900 w 7759700"/>
                <a:gd name="connsiteY21" fmla="*/ 1066800 h 10009843"/>
                <a:gd name="connsiteX22" fmla="*/ 2222500 w 7759700"/>
                <a:gd name="connsiteY22" fmla="*/ 1016000 h 10009843"/>
                <a:gd name="connsiteX23" fmla="*/ 2362200 w 7759700"/>
                <a:gd name="connsiteY23" fmla="*/ 1066800 h 10009843"/>
                <a:gd name="connsiteX24" fmla="*/ 2400300 w 7759700"/>
                <a:gd name="connsiteY24" fmla="*/ 1117600 h 10009843"/>
                <a:gd name="connsiteX25" fmla="*/ 2362200 w 7759700"/>
                <a:gd name="connsiteY25" fmla="*/ 1193800 h 10009843"/>
                <a:gd name="connsiteX26" fmla="*/ 2362200 w 7759700"/>
                <a:gd name="connsiteY26" fmla="*/ 1447800 h 10009843"/>
                <a:gd name="connsiteX27" fmla="*/ 2628900 w 7759700"/>
                <a:gd name="connsiteY27" fmla="*/ 1676400 h 10009843"/>
                <a:gd name="connsiteX28" fmla="*/ 3073400 w 7759700"/>
                <a:gd name="connsiteY28" fmla="*/ 1638300 h 10009843"/>
                <a:gd name="connsiteX29" fmla="*/ 2971800 w 7759700"/>
                <a:gd name="connsiteY29" fmla="*/ 1435100 h 10009843"/>
                <a:gd name="connsiteX30" fmla="*/ 2806700 w 7759700"/>
                <a:gd name="connsiteY30" fmla="*/ 1485900 h 10009843"/>
                <a:gd name="connsiteX31" fmla="*/ 2768600 w 7759700"/>
                <a:gd name="connsiteY31" fmla="*/ 1435100 h 10009843"/>
                <a:gd name="connsiteX32" fmla="*/ 2933700 w 7759700"/>
                <a:gd name="connsiteY32" fmla="*/ 1384300 h 10009843"/>
                <a:gd name="connsiteX33" fmla="*/ 2870200 w 7759700"/>
                <a:gd name="connsiteY33" fmla="*/ 1270000 h 10009843"/>
                <a:gd name="connsiteX34" fmla="*/ 2730500 w 7759700"/>
                <a:gd name="connsiteY34" fmla="*/ 1320800 h 10009843"/>
                <a:gd name="connsiteX35" fmla="*/ 2705100 w 7759700"/>
                <a:gd name="connsiteY35" fmla="*/ 1270000 h 10009843"/>
                <a:gd name="connsiteX36" fmla="*/ 2832100 w 7759700"/>
                <a:gd name="connsiteY36" fmla="*/ 1219200 h 10009843"/>
                <a:gd name="connsiteX37" fmla="*/ 2781300 w 7759700"/>
                <a:gd name="connsiteY37" fmla="*/ 1155700 h 10009843"/>
                <a:gd name="connsiteX38" fmla="*/ 2641600 w 7759700"/>
                <a:gd name="connsiteY38" fmla="*/ 1181100 h 10009843"/>
                <a:gd name="connsiteX39" fmla="*/ 2641600 w 7759700"/>
                <a:gd name="connsiteY39" fmla="*/ 1155700 h 10009843"/>
                <a:gd name="connsiteX40" fmla="*/ 2768600 w 7759700"/>
                <a:gd name="connsiteY40" fmla="*/ 1092200 h 10009843"/>
                <a:gd name="connsiteX41" fmla="*/ 2692400 w 7759700"/>
                <a:gd name="connsiteY41" fmla="*/ 1003300 h 10009843"/>
                <a:gd name="connsiteX42" fmla="*/ 2514600 w 7759700"/>
                <a:gd name="connsiteY42" fmla="*/ 1041400 h 10009843"/>
                <a:gd name="connsiteX43" fmla="*/ 2514600 w 7759700"/>
                <a:gd name="connsiteY43" fmla="*/ 1104900 h 10009843"/>
                <a:gd name="connsiteX44" fmla="*/ 2463800 w 7759700"/>
                <a:gd name="connsiteY44" fmla="*/ 1104900 h 10009843"/>
                <a:gd name="connsiteX45" fmla="*/ 2336800 w 7759700"/>
                <a:gd name="connsiteY45" fmla="*/ 1028700 h 10009843"/>
                <a:gd name="connsiteX46" fmla="*/ 2400300 w 7759700"/>
                <a:gd name="connsiteY46" fmla="*/ 952500 h 10009843"/>
                <a:gd name="connsiteX47" fmla="*/ 2463800 w 7759700"/>
                <a:gd name="connsiteY47" fmla="*/ 965200 h 10009843"/>
                <a:gd name="connsiteX48" fmla="*/ 2616200 w 7759700"/>
                <a:gd name="connsiteY48" fmla="*/ 876300 h 10009843"/>
                <a:gd name="connsiteX49" fmla="*/ 2590800 w 7759700"/>
                <a:gd name="connsiteY49" fmla="*/ 812800 h 10009843"/>
                <a:gd name="connsiteX50" fmla="*/ 2654300 w 7759700"/>
                <a:gd name="connsiteY50" fmla="*/ 787400 h 10009843"/>
                <a:gd name="connsiteX51" fmla="*/ 2692400 w 7759700"/>
                <a:gd name="connsiteY51" fmla="*/ 812800 h 10009843"/>
                <a:gd name="connsiteX52" fmla="*/ 2933700 w 7759700"/>
                <a:gd name="connsiteY52" fmla="*/ 812800 h 10009843"/>
                <a:gd name="connsiteX53" fmla="*/ 2908300 w 7759700"/>
                <a:gd name="connsiteY53" fmla="*/ 749300 h 10009843"/>
                <a:gd name="connsiteX54" fmla="*/ 2959100 w 7759700"/>
                <a:gd name="connsiteY54" fmla="*/ 660400 h 10009843"/>
                <a:gd name="connsiteX55" fmla="*/ 3048000 w 7759700"/>
                <a:gd name="connsiteY55" fmla="*/ 660400 h 10009843"/>
                <a:gd name="connsiteX56" fmla="*/ 3302000 w 7759700"/>
                <a:gd name="connsiteY56" fmla="*/ 635000 h 10009843"/>
                <a:gd name="connsiteX57" fmla="*/ 3454400 w 7759700"/>
                <a:gd name="connsiteY57" fmla="*/ 622300 h 10009843"/>
                <a:gd name="connsiteX58" fmla="*/ 3454400 w 7759700"/>
                <a:gd name="connsiteY58" fmla="*/ 622300 h 10009843"/>
                <a:gd name="connsiteX59" fmla="*/ 3454400 w 7759700"/>
                <a:gd name="connsiteY59" fmla="*/ 546100 h 10009843"/>
                <a:gd name="connsiteX60" fmla="*/ 3530600 w 7759700"/>
                <a:gd name="connsiteY60" fmla="*/ 546100 h 10009843"/>
                <a:gd name="connsiteX61" fmla="*/ 3517900 w 7759700"/>
                <a:gd name="connsiteY61" fmla="*/ 711200 h 10009843"/>
                <a:gd name="connsiteX62" fmla="*/ 3365500 w 7759700"/>
                <a:gd name="connsiteY62" fmla="*/ 723900 h 10009843"/>
                <a:gd name="connsiteX63" fmla="*/ 3187700 w 7759700"/>
                <a:gd name="connsiteY63" fmla="*/ 800100 h 10009843"/>
                <a:gd name="connsiteX64" fmla="*/ 3213100 w 7759700"/>
                <a:gd name="connsiteY64" fmla="*/ 1092200 h 10009843"/>
                <a:gd name="connsiteX65" fmla="*/ 3822700 w 7759700"/>
                <a:gd name="connsiteY65" fmla="*/ 1041400 h 10009843"/>
                <a:gd name="connsiteX66" fmla="*/ 3797300 w 7759700"/>
                <a:gd name="connsiteY66" fmla="*/ 901700 h 10009843"/>
                <a:gd name="connsiteX67" fmla="*/ 3657600 w 7759700"/>
                <a:gd name="connsiteY67" fmla="*/ 876300 h 10009843"/>
                <a:gd name="connsiteX68" fmla="*/ 3644900 w 7759700"/>
                <a:gd name="connsiteY68" fmla="*/ 838200 h 10009843"/>
                <a:gd name="connsiteX69" fmla="*/ 3797300 w 7759700"/>
                <a:gd name="connsiteY69" fmla="*/ 863600 h 10009843"/>
                <a:gd name="connsiteX70" fmla="*/ 3797300 w 7759700"/>
                <a:gd name="connsiteY70" fmla="*/ 749300 h 10009843"/>
                <a:gd name="connsiteX71" fmla="*/ 3568700 w 7759700"/>
                <a:gd name="connsiteY71" fmla="*/ 698500 h 10009843"/>
                <a:gd name="connsiteX72" fmla="*/ 3581400 w 7759700"/>
                <a:gd name="connsiteY72" fmla="*/ 609600 h 10009843"/>
                <a:gd name="connsiteX73" fmla="*/ 3759200 w 7759700"/>
                <a:gd name="connsiteY73" fmla="*/ 571500 h 10009843"/>
                <a:gd name="connsiteX74" fmla="*/ 3759200 w 7759700"/>
                <a:gd name="connsiteY74" fmla="*/ 444500 h 10009843"/>
                <a:gd name="connsiteX75" fmla="*/ 3733800 w 7759700"/>
                <a:gd name="connsiteY75" fmla="*/ 419100 h 10009843"/>
                <a:gd name="connsiteX76" fmla="*/ 3848100 w 7759700"/>
                <a:gd name="connsiteY76" fmla="*/ 355600 h 10009843"/>
                <a:gd name="connsiteX77" fmla="*/ 3860800 w 7759700"/>
                <a:gd name="connsiteY77" fmla="*/ 571500 h 10009843"/>
                <a:gd name="connsiteX78" fmla="*/ 4343400 w 7759700"/>
                <a:gd name="connsiteY78" fmla="*/ 571500 h 10009843"/>
                <a:gd name="connsiteX79" fmla="*/ 4330700 w 7759700"/>
                <a:gd name="connsiteY79" fmla="*/ 330200 h 10009843"/>
                <a:gd name="connsiteX80" fmla="*/ 4394200 w 7759700"/>
                <a:gd name="connsiteY80" fmla="*/ 330200 h 10009843"/>
                <a:gd name="connsiteX81" fmla="*/ 4419600 w 7759700"/>
                <a:gd name="connsiteY81" fmla="*/ 457200 h 10009843"/>
                <a:gd name="connsiteX82" fmla="*/ 4584700 w 7759700"/>
                <a:gd name="connsiteY82" fmla="*/ 444500 h 10009843"/>
                <a:gd name="connsiteX83" fmla="*/ 4686300 w 7759700"/>
                <a:gd name="connsiteY83" fmla="*/ 342900 h 10009843"/>
                <a:gd name="connsiteX84" fmla="*/ 4711700 w 7759700"/>
                <a:gd name="connsiteY84" fmla="*/ 647700 h 10009843"/>
                <a:gd name="connsiteX85" fmla="*/ 4864100 w 7759700"/>
                <a:gd name="connsiteY85" fmla="*/ 469900 h 10009843"/>
                <a:gd name="connsiteX86" fmla="*/ 5067300 w 7759700"/>
                <a:gd name="connsiteY86" fmla="*/ 596900 h 10009843"/>
                <a:gd name="connsiteX87" fmla="*/ 4876800 w 7759700"/>
                <a:gd name="connsiteY87" fmla="*/ 723900 h 10009843"/>
                <a:gd name="connsiteX88" fmla="*/ 5016500 w 7759700"/>
                <a:gd name="connsiteY88" fmla="*/ 889000 h 10009843"/>
                <a:gd name="connsiteX89" fmla="*/ 5156200 w 7759700"/>
                <a:gd name="connsiteY89" fmla="*/ 736600 h 10009843"/>
                <a:gd name="connsiteX90" fmla="*/ 5168900 w 7759700"/>
                <a:gd name="connsiteY90" fmla="*/ 762000 h 10009843"/>
                <a:gd name="connsiteX91" fmla="*/ 5105400 w 7759700"/>
                <a:gd name="connsiteY91" fmla="*/ 1016000 h 10009843"/>
                <a:gd name="connsiteX92" fmla="*/ 5181600 w 7759700"/>
                <a:gd name="connsiteY92" fmla="*/ 1054100 h 10009843"/>
                <a:gd name="connsiteX93" fmla="*/ 5181600 w 7759700"/>
                <a:gd name="connsiteY93" fmla="*/ 1054100 h 10009843"/>
                <a:gd name="connsiteX94" fmla="*/ 5257800 w 7759700"/>
                <a:gd name="connsiteY94" fmla="*/ 800100 h 10009843"/>
                <a:gd name="connsiteX95" fmla="*/ 5448300 w 7759700"/>
                <a:gd name="connsiteY95" fmla="*/ 825500 h 10009843"/>
                <a:gd name="connsiteX96" fmla="*/ 5549900 w 7759700"/>
                <a:gd name="connsiteY96" fmla="*/ 673100 h 10009843"/>
                <a:gd name="connsiteX97" fmla="*/ 5549900 w 7759700"/>
                <a:gd name="connsiteY97" fmla="*/ 673100 h 10009843"/>
                <a:gd name="connsiteX98" fmla="*/ 5689600 w 7759700"/>
                <a:gd name="connsiteY98" fmla="*/ 647700 h 10009843"/>
                <a:gd name="connsiteX99" fmla="*/ 5461000 w 7759700"/>
                <a:gd name="connsiteY99" fmla="*/ 965200 h 10009843"/>
                <a:gd name="connsiteX100" fmla="*/ 5194300 w 7759700"/>
                <a:gd name="connsiteY100" fmla="*/ 1054100 h 10009843"/>
                <a:gd name="connsiteX101" fmla="*/ 5219700 w 7759700"/>
                <a:gd name="connsiteY101" fmla="*/ 1130300 h 10009843"/>
                <a:gd name="connsiteX102" fmla="*/ 5549900 w 7759700"/>
                <a:gd name="connsiteY102" fmla="*/ 1041400 h 10009843"/>
                <a:gd name="connsiteX103" fmla="*/ 5740400 w 7759700"/>
                <a:gd name="connsiteY103" fmla="*/ 698500 h 10009843"/>
                <a:gd name="connsiteX104" fmla="*/ 5842000 w 7759700"/>
                <a:gd name="connsiteY104" fmla="*/ 850900 h 10009843"/>
                <a:gd name="connsiteX105" fmla="*/ 5981700 w 7759700"/>
                <a:gd name="connsiteY105" fmla="*/ 927100 h 10009843"/>
                <a:gd name="connsiteX106" fmla="*/ 6337300 w 7759700"/>
                <a:gd name="connsiteY106" fmla="*/ 787400 h 10009843"/>
                <a:gd name="connsiteX107" fmla="*/ 7099300 w 7759700"/>
                <a:gd name="connsiteY107" fmla="*/ 304800 h 10009843"/>
                <a:gd name="connsiteX108" fmla="*/ 7404100 w 7759700"/>
                <a:gd name="connsiteY108" fmla="*/ 266700 h 10009843"/>
                <a:gd name="connsiteX109" fmla="*/ 7645400 w 7759700"/>
                <a:gd name="connsiteY109" fmla="*/ 0 h 10009843"/>
                <a:gd name="connsiteX110" fmla="*/ 7759700 w 7759700"/>
                <a:gd name="connsiteY110" fmla="*/ 0 h 10009843"/>
                <a:gd name="connsiteX111" fmla="*/ 7620000 w 7759700"/>
                <a:gd name="connsiteY111" fmla="*/ 38100 h 10009843"/>
                <a:gd name="connsiteX112" fmla="*/ 7442200 w 7759700"/>
                <a:gd name="connsiteY112" fmla="*/ 266700 h 10009843"/>
                <a:gd name="connsiteX113" fmla="*/ 7061200 w 7759700"/>
                <a:gd name="connsiteY113" fmla="*/ 368300 h 10009843"/>
                <a:gd name="connsiteX114" fmla="*/ 6807200 w 7759700"/>
                <a:gd name="connsiteY114" fmla="*/ 584200 h 10009843"/>
                <a:gd name="connsiteX115" fmla="*/ 6540500 w 7759700"/>
                <a:gd name="connsiteY115" fmla="*/ 762000 h 10009843"/>
                <a:gd name="connsiteX116" fmla="*/ 6210300 w 7759700"/>
                <a:gd name="connsiteY116" fmla="*/ 965200 h 10009843"/>
                <a:gd name="connsiteX117" fmla="*/ 5778500 w 7759700"/>
                <a:gd name="connsiteY117" fmla="*/ 1155700 h 10009843"/>
                <a:gd name="connsiteX118" fmla="*/ 5829300 w 7759700"/>
                <a:gd name="connsiteY118" fmla="*/ 1244600 h 10009843"/>
                <a:gd name="connsiteX119" fmla="*/ 6096000 w 7759700"/>
                <a:gd name="connsiteY119" fmla="*/ 1117600 h 10009843"/>
                <a:gd name="connsiteX120" fmla="*/ 6083300 w 7759700"/>
                <a:gd name="connsiteY120" fmla="*/ 1168400 h 10009843"/>
                <a:gd name="connsiteX121" fmla="*/ 5905500 w 7759700"/>
                <a:gd name="connsiteY121" fmla="*/ 1282700 h 10009843"/>
                <a:gd name="connsiteX122" fmla="*/ 5905500 w 7759700"/>
                <a:gd name="connsiteY122" fmla="*/ 1371600 h 10009843"/>
                <a:gd name="connsiteX123" fmla="*/ 5892800 w 7759700"/>
                <a:gd name="connsiteY123" fmla="*/ 1473200 h 10009843"/>
                <a:gd name="connsiteX124" fmla="*/ 5753100 w 7759700"/>
                <a:gd name="connsiteY124" fmla="*/ 1498600 h 10009843"/>
                <a:gd name="connsiteX125" fmla="*/ 5816600 w 7759700"/>
                <a:gd name="connsiteY125" fmla="*/ 1320800 h 10009843"/>
                <a:gd name="connsiteX126" fmla="*/ 5702300 w 7759700"/>
                <a:gd name="connsiteY126" fmla="*/ 1219200 h 10009843"/>
                <a:gd name="connsiteX127" fmla="*/ 5448300 w 7759700"/>
                <a:gd name="connsiteY127" fmla="*/ 1295400 h 10009843"/>
                <a:gd name="connsiteX128" fmla="*/ 5422900 w 7759700"/>
                <a:gd name="connsiteY128" fmla="*/ 1397000 h 10009843"/>
                <a:gd name="connsiteX129" fmla="*/ 5651500 w 7759700"/>
                <a:gd name="connsiteY129" fmla="*/ 1460500 h 10009843"/>
                <a:gd name="connsiteX130" fmla="*/ 5562600 w 7759700"/>
                <a:gd name="connsiteY130" fmla="*/ 1524000 h 10009843"/>
                <a:gd name="connsiteX131" fmla="*/ 5283200 w 7759700"/>
                <a:gd name="connsiteY131" fmla="*/ 1460500 h 10009843"/>
                <a:gd name="connsiteX132" fmla="*/ 5168900 w 7759700"/>
                <a:gd name="connsiteY132" fmla="*/ 1574800 h 10009843"/>
                <a:gd name="connsiteX133" fmla="*/ 5270500 w 7759700"/>
                <a:gd name="connsiteY133" fmla="*/ 1778000 h 10009843"/>
                <a:gd name="connsiteX134" fmla="*/ 5511800 w 7759700"/>
                <a:gd name="connsiteY134" fmla="*/ 1790700 h 10009843"/>
                <a:gd name="connsiteX135" fmla="*/ 5689600 w 7759700"/>
                <a:gd name="connsiteY135" fmla="*/ 1574800 h 10009843"/>
                <a:gd name="connsiteX136" fmla="*/ 5600700 w 7759700"/>
                <a:gd name="connsiteY136" fmla="*/ 1549400 h 10009843"/>
                <a:gd name="connsiteX137" fmla="*/ 5664200 w 7759700"/>
                <a:gd name="connsiteY137" fmla="*/ 1473200 h 10009843"/>
                <a:gd name="connsiteX138" fmla="*/ 5753100 w 7759700"/>
                <a:gd name="connsiteY138" fmla="*/ 1549400 h 10009843"/>
                <a:gd name="connsiteX139" fmla="*/ 5892800 w 7759700"/>
                <a:gd name="connsiteY139" fmla="*/ 1524000 h 10009843"/>
                <a:gd name="connsiteX140" fmla="*/ 6096000 w 7759700"/>
                <a:gd name="connsiteY140" fmla="*/ 1498600 h 10009843"/>
                <a:gd name="connsiteX141" fmla="*/ 6324600 w 7759700"/>
                <a:gd name="connsiteY141" fmla="*/ 1257300 h 10009843"/>
                <a:gd name="connsiteX142" fmla="*/ 6515100 w 7759700"/>
                <a:gd name="connsiteY142" fmla="*/ 1130300 h 10009843"/>
                <a:gd name="connsiteX143" fmla="*/ 6692900 w 7759700"/>
                <a:gd name="connsiteY143" fmla="*/ 1104900 h 10009843"/>
                <a:gd name="connsiteX144" fmla="*/ 6502400 w 7759700"/>
                <a:gd name="connsiteY144" fmla="*/ 1181100 h 10009843"/>
                <a:gd name="connsiteX145" fmla="*/ 6438900 w 7759700"/>
                <a:gd name="connsiteY145" fmla="*/ 1308100 h 10009843"/>
                <a:gd name="connsiteX146" fmla="*/ 6286500 w 7759700"/>
                <a:gd name="connsiteY146" fmla="*/ 1409700 h 10009843"/>
                <a:gd name="connsiteX147" fmla="*/ 6108700 w 7759700"/>
                <a:gd name="connsiteY147" fmla="*/ 1587500 h 10009843"/>
                <a:gd name="connsiteX148" fmla="*/ 6096000 w 7759700"/>
                <a:gd name="connsiteY148" fmla="*/ 1676400 h 10009843"/>
                <a:gd name="connsiteX149" fmla="*/ 6235700 w 7759700"/>
                <a:gd name="connsiteY149" fmla="*/ 1651000 h 10009843"/>
                <a:gd name="connsiteX150" fmla="*/ 6362700 w 7759700"/>
                <a:gd name="connsiteY150" fmla="*/ 1714500 h 10009843"/>
                <a:gd name="connsiteX151" fmla="*/ 6464300 w 7759700"/>
                <a:gd name="connsiteY151" fmla="*/ 1905000 h 10009843"/>
                <a:gd name="connsiteX152" fmla="*/ 6477000 w 7759700"/>
                <a:gd name="connsiteY152" fmla="*/ 2133600 h 10009843"/>
                <a:gd name="connsiteX153" fmla="*/ 6388100 w 7759700"/>
                <a:gd name="connsiteY153" fmla="*/ 2260600 h 10009843"/>
                <a:gd name="connsiteX154" fmla="*/ 6362700 w 7759700"/>
                <a:gd name="connsiteY154" fmla="*/ 2019300 h 10009843"/>
                <a:gd name="connsiteX155" fmla="*/ 6299200 w 7759700"/>
                <a:gd name="connsiteY155" fmla="*/ 1828800 h 10009843"/>
                <a:gd name="connsiteX156" fmla="*/ 6146800 w 7759700"/>
                <a:gd name="connsiteY156" fmla="*/ 1790700 h 10009843"/>
                <a:gd name="connsiteX157" fmla="*/ 5981700 w 7759700"/>
                <a:gd name="connsiteY157" fmla="*/ 1803400 h 10009843"/>
                <a:gd name="connsiteX158" fmla="*/ 5905500 w 7759700"/>
                <a:gd name="connsiteY158" fmla="*/ 1765300 h 10009843"/>
                <a:gd name="connsiteX159" fmla="*/ 5575300 w 7759700"/>
                <a:gd name="connsiteY159" fmla="*/ 1905000 h 10009843"/>
                <a:gd name="connsiteX160" fmla="*/ 5626100 w 7759700"/>
                <a:gd name="connsiteY160" fmla="*/ 2044700 h 10009843"/>
                <a:gd name="connsiteX161" fmla="*/ 5664200 w 7759700"/>
                <a:gd name="connsiteY161" fmla="*/ 2032000 h 10009843"/>
                <a:gd name="connsiteX162" fmla="*/ 5842000 w 7759700"/>
                <a:gd name="connsiteY162" fmla="*/ 1943100 h 10009843"/>
                <a:gd name="connsiteX163" fmla="*/ 5867400 w 7759700"/>
                <a:gd name="connsiteY163" fmla="*/ 1968500 h 10009843"/>
                <a:gd name="connsiteX164" fmla="*/ 5753100 w 7759700"/>
                <a:gd name="connsiteY164" fmla="*/ 2070100 h 10009843"/>
                <a:gd name="connsiteX165" fmla="*/ 5803900 w 7759700"/>
                <a:gd name="connsiteY165" fmla="*/ 2146300 h 10009843"/>
                <a:gd name="connsiteX166" fmla="*/ 5969000 w 7759700"/>
                <a:gd name="connsiteY166" fmla="*/ 2133600 h 10009843"/>
                <a:gd name="connsiteX167" fmla="*/ 6007100 w 7759700"/>
                <a:gd name="connsiteY167" fmla="*/ 2222500 h 10009843"/>
                <a:gd name="connsiteX168" fmla="*/ 6197600 w 7759700"/>
                <a:gd name="connsiteY168" fmla="*/ 2184400 h 10009843"/>
                <a:gd name="connsiteX169" fmla="*/ 6159500 w 7759700"/>
                <a:gd name="connsiteY169" fmla="*/ 2336800 h 10009843"/>
                <a:gd name="connsiteX170" fmla="*/ 6096000 w 7759700"/>
                <a:gd name="connsiteY170" fmla="*/ 2374900 h 10009843"/>
                <a:gd name="connsiteX171" fmla="*/ 6070600 w 7759700"/>
                <a:gd name="connsiteY171" fmla="*/ 2298700 h 10009843"/>
                <a:gd name="connsiteX172" fmla="*/ 5600700 w 7759700"/>
                <a:gd name="connsiteY172" fmla="*/ 2247900 h 10009843"/>
                <a:gd name="connsiteX173" fmla="*/ 5715000 w 7759700"/>
                <a:gd name="connsiteY173" fmla="*/ 2413000 h 10009843"/>
                <a:gd name="connsiteX174" fmla="*/ 6337300 w 7759700"/>
                <a:gd name="connsiteY174" fmla="*/ 2413000 h 10009843"/>
                <a:gd name="connsiteX175" fmla="*/ 6985000 w 7759700"/>
                <a:gd name="connsiteY175" fmla="*/ 2667000 h 10009843"/>
                <a:gd name="connsiteX176" fmla="*/ 6413500 w 7759700"/>
                <a:gd name="connsiteY176" fmla="*/ 2514600 h 10009843"/>
                <a:gd name="connsiteX177" fmla="*/ 6248400 w 7759700"/>
                <a:gd name="connsiteY177" fmla="*/ 2527300 h 10009843"/>
                <a:gd name="connsiteX178" fmla="*/ 6375400 w 7759700"/>
                <a:gd name="connsiteY178" fmla="*/ 2616200 h 10009843"/>
                <a:gd name="connsiteX179" fmla="*/ 6350000 w 7759700"/>
                <a:gd name="connsiteY179" fmla="*/ 2717800 h 10009843"/>
                <a:gd name="connsiteX180" fmla="*/ 6032500 w 7759700"/>
                <a:gd name="connsiteY180" fmla="*/ 2552700 h 10009843"/>
                <a:gd name="connsiteX181" fmla="*/ 6070600 w 7759700"/>
                <a:gd name="connsiteY181" fmla="*/ 2794000 h 10009843"/>
                <a:gd name="connsiteX182" fmla="*/ 6273800 w 7759700"/>
                <a:gd name="connsiteY182" fmla="*/ 2844800 h 10009843"/>
                <a:gd name="connsiteX183" fmla="*/ 6540500 w 7759700"/>
                <a:gd name="connsiteY183" fmla="*/ 2844800 h 10009843"/>
                <a:gd name="connsiteX184" fmla="*/ 6629400 w 7759700"/>
                <a:gd name="connsiteY184" fmla="*/ 2857500 h 10009843"/>
                <a:gd name="connsiteX185" fmla="*/ 6591300 w 7759700"/>
                <a:gd name="connsiteY185" fmla="*/ 2933700 h 10009843"/>
                <a:gd name="connsiteX186" fmla="*/ 6426200 w 7759700"/>
                <a:gd name="connsiteY186" fmla="*/ 2984500 h 10009843"/>
                <a:gd name="connsiteX187" fmla="*/ 6489700 w 7759700"/>
                <a:gd name="connsiteY187" fmla="*/ 3111500 h 10009843"/>
                <a:gd name="connsiteX188" fmla="*/ 6451600 w 7759700"/>
                <a:gd name="connsiteY188" fmla="*/ 3238500 h 10009843"/>
                <a:gd name="connsiteX189" fmla="*/ 6540500 w 7759700"/>
                <a:gd name="connsiteY189" fmla="*/ 3302000 h 10009843"/>
                <a:gd name="connsiteX190" fmla="*/ 6464300 w 7759700"/>
                <a:gd name="connsiteY190" fmla="*/ 3327400 h 10009843"/>
                <a:gd name="connsiteX191" fmla="*/ 6362700 w 7759700"/>
                <a:gd name="connsiteY191" fmla="*/ 3289300 h 10009843"/>
                <a:gd name="connsiteX192" fmla="*/ 6324600 w 7759700"/>
                <a:gd name="connsiteY192" fmla="*/ 2984500 h 10009843"/>
                <a:gd name="connsiteX193" fmla="*/ 6070600 w 7759700"/>
                <a:gd name="connsiteY193" fmla="*/ 2908300 h 10009843"/>
                <a:gd name="connsiteX194" fmla="*/ 6146800 w 7759700"/>
                <a:gd name="connsiteY194" fmla="*/ 3251200 h 10009843"/>
                <a:gd name="connsiteX195" fmla="*/ 5969000 w 7759700"/>
                <a:gd name="connsiteY195" fmla="*/ 3263900 h 10009843"/>
                <a:gd name="connsiteX196" fmla="*/ 5892800 w 7759700"/>
                <a:gd name="connsiteY196" fmla="*/ 2781300 h 10009843"/>
                <a:gd name="connsiteX197" fmla="*/ 5689600 w 7759700"/>
                <a:gd name="connsiteY197" fmla="*/ 2679700 h 10009843"/>
                <a:gd name="connsiteX198" fmla="*/ 5791200 w 7759700"/>
                <a:gd name="connsiteY198" fmla="*/ 3441700 h 10009843"/>
                <a:gd name="connsiteX199" fmla="*/ 6070600 w 7759700"/>
                <a:gd name="connsiteY199" fmla="*/ 3429000 h 10009843"/>
                <a:gd name="connsiteX200" fmla="*/ 6388100 w 7759700"/>
                <a:gd name="connsiteY200" fmla="*/ 3479800 h 10009843"/>
                <a:gd name="connsiteX201" fmla="*/ 6324600 w 7759700"/>
                <a:gd name="connsiteY201" fmla="*/ 3606800 h 10009843"/>
                <a:gd name="connsiteX202" fmla="*/ 6159500 w 7759700"/>
                <a:gd name="connsiteY202" fmla="*/ 3581400 h 10009843"/>
                <a:gd name="connsiteX203" fmla="*/ 6007100 w 7759700"/>
                <a:gd name="connsiteY203" fmla="*/ 3886200 h 10009843"/>
                <a:gd name="connsiteX204" fmla="*/ 5829300 w 7759700"/>
                <a:gd name="connsiteY204" fmla="*/ 3822700 h 10009843"/>
                <a:gd name="connsiteX205" fmla="*/ 5905500 w 7759700"/>
                <a:gd name="connsiteY205" fmla="*/ 3657600 h 10009843"/>
                <a:gd name="connsiteX206" fmla="*/ 5791200 w 7759700"/>
                <a:gd name="connsiteY206" fmla="*/ 3568700 h 10009843"/>
                <a:gd name="connsiteX207" fmla="*/ 5600700 w 7759700"/>
                <a:gd name="connsiteY207" fmla="*/ 3898900 h 10009843"/>
                <a:gd name="connsiteX208" fmla="*/ 5727700 w 7759700"/>
                <a:gd name="connsiteY208" fmla="*/ 4000500 h 10009843"/>
                <a:gd name="connsiteX209" fmla="*/ 5994400 w 7759700"/>
                <a:gd name="connsiteY209" fmla="*/ 4165600 h 10009843"/>
                <a:gd name="connsiteX210" fmla="*/ 5943600 w 7759700"/>
                <a:gd name="connsiteY210" fmla="*/ 4241800 h 10009843"/>
                <a:gd name="connsiteX211" fmla="*/ 5829300 w 7759700"/>
                <a:gd name="connsiteY211" fmla="*/ 4203700 h 10009843"/>
                <a:gd name="connsiteX212" fmla="*/ 5676900 w 7759700"/>
                <a:gd name="connsiteY212" fmla="*/ 4305300 h 10009843"/>
                <a:gd name="connsiteX213" fmla="*/ 5613400 w 7759700"/>
                <a:gd name="connsiteY213" fmla="*/ 4267200 h 10009843"/>
                <a:gd name="connsiteX214" fmla="*/ 5664200 w 7759700"/>
                <a:gd name="connsiteY214" fmla="*/ 4114800 h 10009843"/>
                <a:gd name="connsiteX215" fmla="*/ 5537200 w 7759700"/>
                <a:gd name="connsiteY215" fmla="*/ 4000500 h 10009843"/>
                <a:gd name="connsiteX216" fmla="*/ 5461000 w 7759700"/>
                <a:gd name="connsiteY216" fmla="*/ 4178300 h 10009843"/>
                <a:gd name="connsiteX217" fmla="*/ 5613400 w 7759700"/>
                <a:gd name="connsiteY217" fmla="*/ 4356100 h 10009843"/>
                <a:gd name="connsiteX218" fmla="*/ 5448300 w 7759700"/>
                <a:gd name="connsiteY218" fmla="*/ 4483100 h 10009843"/>
                <a:gd name="connsiteX219" fmla="*/ 5346700 w 7759700"/>
                <a:gd name="connsiteY219" fmla="*/ 4406900 h 10009843"/>
                <a:gd name="connsiteX220" fmla="*/ 5410200 w 7759700"/>
                <a:gd name="connsiteY220" fmla="*/ 4305300 h 10009843"/>
                <a:gd name="connsiteX221" fmla="*/ 5295900 w 7759700"/>
                <a:gd name="connsiteY221" fmla="*/ 4013200 h 10009843"/>
                <a:gd name="connsiteX222" fmla="*/ 5080000 w 7759700"/>
                <a:gd name="connsiteY222" fmla="*/ 4305300 h 10009843"/>
                <a:gd name="connsiteX223" fmla="*/ 5410200 w 7759700"/>
                <a:gd name="connsiteY223" fmla="*/ 4559300 h 10009843"/>
                <a:gd name="connsiteX224" fmla="*/ 5334000 w 7759700"/>
                <a:gd name="connsiteY224" fmla="*/ 4610100 h 10009843"/>
                <a:gd name="connsiteX225" fmla="*/ 5194300 w 7759700"/>
                <a:gd name="connsiteY225" fmla="*/ 4495800 h 10009843"/>
                <a:gd name="connsiteX226" fmla="*/ 5143500 w 7759700"/>
                <a:gd name="connsiteY226" fmla="*/ 4660900 h 10009843"/>
                <a:gd name="connsiteX227" fmla="*/ 5156200 w 7759700"/>
                <a:gd name="connsiteY227" fmla="*/ 4800600 h 10009843"/>
                <a:gd name="connsiteX228" fmla="*/ 5232400 w 7759700"/>
                <a:gd name="connsiteY228" fmla="*/ 4914900 h 10009843"/>
                <a:gd name="connsiteX229" fmla="*/ 5219700 w 7759700"/>
                <a:gd name="connsiteY229" fmla="*/ 5105400 h 10009843"/>
                <a:gd name="connsiteX230" fmla="*/ 5092700 w 7759700"/>
                <a:gd name="connsiteY230" fmla="*/ 5016500 h 10009843"/>
                <a:gd name="connsiteX231" fmla="*/ 5029200 w 7759700"/>
                <a:gd name="connsiteY231" fmla="*/ 5054600 h 10009843"/>
                <a:gd name="connsiteX232" fmla="*/ 5130800 w 7759700"/>
                <a:gd name="connsiteY232" fmla="*/ 5194300 h 10009843"/>
                <a:gd name="connsiteX233" fmla="*/ 5041900 w 7759700"/>
                <a:gd name="connsiteY233" fmla="*/ 5232400 h 10009843"/>
                <a:gd name="connsiteX234" fmla="*/ 4914900 w 7759700"/>
                <a:gd name="connsiteY234" fmla="*/ 5041900 h 10009843"/>
                <a:gd name="connsiteX235" fmla="*/ 4826000 w 7759700"/>
                <a:gd name="connsiteY235" fmla="*/ 5295900 h 10009843"/>
                <a:gd name="connsiteX236" fmla="*/ 4953000 w 7759700"/>
                <a:gd name="connsiteY236" fmla="*/ 5410200 h 10009843"/>
                <a:gd name="connsiteX237" fmla="*/ 4813300 w 7759700"/>
                <a:gd name="connsiteY237" fmla="*/ 5651500 h 10009843"/>
                <a:gd name="connsiteX238" fmla="*/ 4673600 w 7759700"/>
                <a:gd name="connsiteY238" fmla="*/ 5626100 h 10009843"/>
                <a:gd name="connsiteX239" fmla="*/ 4775200 w 7759700"/>
                <a:gd name="connsiteY239" fmla="*/ 5461000 h 10009843"/>
                <a:gd name="connsiteX240" fmla="*/ 4686300 w 7759700"/>
                <a:gd name="connsiteY240" fmla="*/ 5308600 h 10009843"/>
                <a:gd name="connsiteX241" fmla="*/ 4470400 w 7759700"/>
                <a:gd name="connsiteY241" fmla="*/ 5613400 h 10009843"/>
                <a:gd name="connsiteX242" fmla="*/ 4610100 w 7759700"/>
                <a:gd name="connsiteY242" fmla="*/ 5727700 h 10009843"/>
                <a:gd name="connsiteX243" fmla="*/ 4521200 w 7759700"/>
                <a:gd name="connsiteY243" fmla="*/ 5930900 h 10009843"/>
                <a:gd name="connsiteX244" fmla="*/ 4419600 w 7759700"/>
                <a:gd name="connsiteY244" fmla="*/ 5854700 h 10009843"/>
                <a:gd name="connsiteX245" fmla="*/ 4343400 w 7759700"/>
                <a:gd name="connsiteY245" fmla="*/ 5943600 h 10009843"/>
                <a:gd name="connsiteX246" fmla="*/ 4381500 w 7759700"/>
                <a:gd name="connsiteY246" fmla="*/ 5981700 h 10009843"/>
                <a:gd name="connsiteX247" fmla="*/ 4419600 w 7759700"/>
                <a:gd name="connsiteY247" fmla="*/ 5969000 h 10009843"/>
                <a:gd name="connsiteX248" fmla="*/ 4445000 w 7759700"/>
                <a:gd name="connsiteY248" fmla="*/ 6019800 h 10009843"/>
                <a:gd name="connsiteX249" fmla="*/ 4381500 w 7759700"/>
                <a:gd name="connsiteY249" fmla="*/ 6096000 h 10009843"/>
                <a:gd name="connsiteX250" fmla="*/ 4330700 w 7759700"/>
                <a:gd name="connsiteY250" fmla="*/ 6083300 h 10009843"/>
                <a:gd name="connsiteX251" fmla="*/ 4368800 w 7759700"/>
                <a:gd name="connsiteY251" fmla="*/ 6032500 h 10009843"/>
                <a:gd name="connsiteX252" fmla="*/ 4318000 w 7759700"/>
                <a:gd name="connsiteY252" fmla="*/ 5994400 h 10009843"/>
                <a:gd name="connsiteX253" fmla="*/ 4216400 w 7759700"/>
                <a:gd name="connsiteY253" fmla="*/ 6096000 h 10009843"/>
                <a:gd name="connsiteX254" fmla="*/ 4318000 w 7759700"/>
                <a:gd name="connsiteY254" fmla="*/ 6159500 h 10009843"/>
                <a:gd name="connsiteX255" fmla="*/ 4140200 w 7759700"/>
                <a:gd name="connsiteY255" fmla="*/ 6235700 h 10009843"/>
                <a:gd name="connsiteX256" fmla="*/ 4038600 w 7759700"/>
                <a:gd name="connsiteY256" fmla="*/ 6235700 h 10009843"/>
                <a:gd name="connsiteX257" fmla="*/ 3949700 w 7759700"/>
                <a:gd name="connsiteY257" fmla="*/ 6299200 h 10009843"/>
                <a:gd name="connsiteX258" fmla="*/ 3289300 w 7759700"/>
                <a:gd name="connsiteY258" fmla="*/ 5715000 h 10009843"/>
                <a:gd name="connsiteX259" fmla="*/ 3213100 w 7759700"/>
                <a:gd name="connsiteY259" fmla="*/ 5715000 h 10009843"/>
                <a:gd name="connsiteX260" fmla="*/ 2895600 w 7759700"/>
                <a:gd name="connsiteY260" fmla="*/ 5969000 h 10009843"/>
                <a:gd name="connsiteX261" fmla="*/ 2870200 w 7759700"/>
                <a:gd name="connsiteY261" fmla="*/ 5930900 h 10009843"/>
                <a:gd name="connsiteX262" fmla="*/ 3213100 w 7759700"/>
                <a:gd name="connsiteY262" fmla="*/ 5664200 h 10009843"/>
                <a:gd name="connsiteX263" fmla="*/ 3048000 w 7759700"/>
                <a:gd name="connsiteY263" fmla="*/ 5511800 h 10009843"/>
                <a:gd name="connsiteX264" fmla="*/ 2400300 w 7759700"/>
                <a:gd name="connsiteY264" fmla="*/ 6019800 h 10009843"/>
                <a:gd name="connsiteX265" fmla="*/ 2489200 w 7759700"/>
                <a:gd name="connsiteY265" fmla="*/ 6096000 h 10009843"/>
                <a:gd name="connsiteX266" fmla="*/ 2692400 w 7759700"/>
                <a:gd name="connsiteY266" fmla="*/ 5943600 h 10009843"/>
                <a:gd name="connsiteX267" fmla="*/ 2743200 w 7759700"/>
                <a:gd name="connsiteY267" fmla="*/ 6007100 h 10009843"/>
                <a:gd name="connsiteX268" fmla="*/ 2832100 w 7759700"/>
                <a:gd name="connsiteY268" fmla="*/ 5969000 h 10009843"/>
                <a:gd name="connsiteX269" fmla="*/ 2857500 w 7759700"/>
                <a:gd name="connsiteY269" fmla="*/ 6007100 h 10009843"/>
                <a:gd name="connsiteX270" fmla="*/ 2679700 w 7759700"/>
                <a:gd name="connsiteY270" fmla="*/ 6146800 h 10009843"/>
                <a:gd name="connsiteX271" fmla="*/ 2819400 w 7759700"/>
                <a:gd name="connsiteY271" fmla="*/ 6311900 h 10009843"/>
                <a:gd name="connsiteX272" fmla="*/ 3397250 w 7759700"/>
                <a:gd name="connsiteY272" fmla="*/ 5848350 h 10009843"/>
                <a:gd name="connsiteX273" fmla="*/ 3956050 w 7759700"/>
                <a:gd name="connsiteY273" fmla="*/ 6330950 h 10009843"/>
                <a:gd name="connsiteX274" fmla="*/ 3905250 w 7759700"/>
                <a:gd name="connsiteY274" fmla="*/ 6445250 h 10009843"/>
                <a:gd name="connsiteX275" fmla="*/ 3387725 w 7759700"/>
                <a:gd name="connsiteY275" fmla="*/ 6985000 h 10009843"/>
                <a:gd name="connsiteX276" fmla="*/ 3298825 w 7759700"/>
                <a:gd name="connsiteY276" fmla="*/ 6978649 h 10009843"/>
                <a:gd name="connsiteX277" fmla="*/ 3130550 w 7759700"/>
                <a:gd name="connsiteY277" fmla="*/ 7127874 h 10009843"/>
                <a:gd name="connsiteX278" fmla="*/ 2921000 w 7759700"/>
                <a:gd name="connsiteY278" fmla="*/ 7372349 h 10009843"/>
                <a:gd name="connsiteX279" fmla="*/ 2682875 w 7759700"/>
                <a:gd name="connsiteY279" fmla="*/ 7670799 h 10009843"/>
                <a:gd name="connsiteX280" fmla="*/ 2428875 w 7759700"/>
                <a:gd name="connsiteY280" fmla="*/ 7740648 h 10009843"/>
                <a:gd name="connsiteX281" fmla="*/ 2225675 w 7759700"/>
                <a:gd name="connsiteY281" fmla="*/ 7845423 h 10009843"/>
                <a:gd name="connsiteX282" fmla="*/ 1930400 w 7759700"/>
                <a:gd name="connsiteY282" fmla="*/ 7848597 h 10009843"/>
                <a:gd name="connsiteX283" fmla="*/ 1590675 w 7759700"/>
                <a:gd name="connsiteY283" fmla="*/ 7950196 h 10009843"/>
                <a:gd name="connsiteX284" fmla="*/ 1393825 w 7759700"/>
                <a:gd name="connsiteY284" fmla="*/ 8210546 h 10009843"/>
                <a:gd name="connsiteX285" fmla="*/ 1196975 w 7759700"/>
                <a:gd name="connsiteY285" fmla="*/ 8166095 h 10009843"/>
                <a:gd name="connsiteX286" fmla="*/ 1216025 w 7759700"/>
                <a:gd name="connsiteY286" fmla="*/ 8124820 h 10009843"/>
                <a:gd name="connsiteX287" fmla="*/ 1193800 w 7759700"/>
                <a:gd name="connsiteY287" fmla="*/ 8058145 h 10009843"/>
                <a:gd name="connsiteX288" fmla="*/ 987425 w 7759700"/>
                <a:gd name="connsiteY288" fmla="*/ 8134345 h 10009843"/>
                <a:gd name="connsiteX289" fmla="*/ 733425 w 7759700"/>
                <a:gd name="connsiteY289" fmla="*/ 8188320 h 10009843"/>
                <a:gd name="connsiteX290" fmla="*/ 463550 w 7759700"/>
                <a:gd name="connsiteY290" fmla="*/ 8426445 h 10009843"/>
                <a:gd name="connsiteX291" fmla="*/ 361950 w 7759700"/>
                <a:gd name="connsiteY291" fmla="*/ 8423270 h 10009843"/>
                <a:gd name="connsiteX292" fmla="*/ 263525 w 7759700"/>
                <a:gd name="connsiteY292" fmla="*/ 8489945 h 10009843"/>
                <a:gd name="connsiteX293" fmla="*/ 184150 w 7759700"/>
                <a:gd name="connsiteY293" fmla="*/ 8775695 h 10009843"/>
                <a:gd name="connsiteX294" fmla="*/ 247650 w 7759700"/>
                <a:gd name="connsiteY294" fmla="*/ 9058269 h 10009843"/>
                <a:gd name="connsiteX295" fmla="*/ 136525 w 7759700"/>
                <a:gd name="connsiteY295" fmla="*/ 9102719 h 10009843"/>
                <a:gd name="connsiteX296" fmla="*/ 92075 w 7759700"/>
                <a:gd name="connsiteY296" fmla="*/ 9324969 h 10009843"/>
                <a:gd name="connsiteX297" fmla="*/ 495300 w 7759700"/>
                <a:gd name="connsiteY297" fmla="*/ 9350369 h 10009843"/>
                <a:gd name="connsiteX298" fmla="*/ 1050925 w 7759700"/>
                <a:gd name="connsiteY298" fmla="*/ 9702794 h 10009843"/>
                <a:gd name="connsiteX299" fmla="*/ 1241425 w 7759700"/>
                <a:gd name="connsiteY299" fmla="*/ 9956793 h 10009843"/>
                <a:gd name="connsiteX300" fmla="*/ 1171575 w 7759700"/>
                <a:gd name="connsiteY300" fmla="*/ 10001243 h 10009843"/>
                <a:gd name="connsiteX301" fmla="*/ 1019175 w 7759700"/>
                <a:gd name="connsiteY301" fmla="*/ 9867893 h 10009843"/>
                <a:gd name="connsiteX302" fmla="*/ 768350 w 7759700"/>
                <a:gd name="connsiteY302" fmla="*/ 9813918 h 10009843"/>
                <a:gd name="connsiteX303" fmla="*/ 720725 w 7759700"/>
                <a:gd name="connsiteY303" fmla="*/ 9852018 h 10009843"/>
                <a:gd name="connsiteX304" fmla="*/ 838200 w 7759700"/>
                <a:gd name="connsiteY304" fmla="*/ 9998068 h 10009843"/>
                <a:gd name="connsiteX305" fmla="*/ 838200 w 7759700"/>
                <a:gd name="connsiteY305" fmla="*/ 10001243 h 10009843"/>
                <a:gd name="connsiteX0" fmla="*/ 0 w 7759700"/>
                <a:gd name="connsiteY0" fmla="*/ 2133600 h 10064743"/>
                <a:gd name="connsiteX1" fmla="*/ 279400 w 7759700"/>
                <a:gd name="connsiteY1" fmla="*/ 2070100 h 10064743"/>
                <a:gd name="connsiteX2" fmla="*/ 317500 w 7759700"/>
                <a:gd name="connsiteY2" fmla="*/ 2032000 h 10064743"/>
                <a:gd name="connsiteX3" fmla="*/ 711200 w 7759700"/>
                <a:gd name="connsiteY3" fmla="*/ 1943100 h 10064743"/>
                <a:gd name="connsiteX4" fmla="*/ 850900 w 7759700"/>
                <a:gd name="connsiteY4" fmla="*/ 1828800 h 10064743"/>
                <a:gd name="connsiteX5" fmla="*/ 1257300 w 7759700"/>
                <a:gd name="connsiteY5" fmla="*/ 1854200 h 10064743"/>
                <a:gd name="connsiteX6" fmla="*/ 1511300 w 7759700"/>
                <a:gd name="connsiteY6" fmla="*/ 1714500 h 10064743"/>
                <a:gd name="connsiteX7" fmla="*/ 1511300 w 7759700"/>
                <a:gd name="connsiteY7" fmla="*/ 1714500 h 10064743"/>
                <a:gd name="connsiteX8" fmla="*/ 1676400 w 7759700"/>
                <a:gd name="connsiteY8" fmla="*/ 1701800 h 10064743"/>
                <a:gd name="connsiteX9" fmla="*/ 2006600 w 7759700"/>
                <a:gd name="connsiteY9" fmla="*/ 1651000 h 10064743"/>
                <a:gd name="connsiteX10" fmla="*/ 2095500 w 7759700"/>
                <a:gd name="connsiteY10" fmla="*/ 1612900 h 10064743"/>
                <a:gd name="connsiteX11" fmla="*/ 2095500 w 7759700"/>
                <a:gd name="connsiteY11" fmla="*/ 1562100 h 10064743"/>
                <a:gd name="connsiteX12" fmla="*/ 2057400 w 7759700"/>
                <a:gd name="connsiteY12" fmla="*/ 1562100 h 10064743"/>
                <a:gd name="connsiteX13" fmla="*/ 1993900 w 7759700"/>
                <a:gd name="connsiteY13" fmla="*/ 1435100 h 10064743"/>
                <a:gd name="connsiteX14" fmla="*/ 2133600 w 7759700"/>
                <a:gd name="connsiteY14" fmla="*/ 1333500 h 10064743"/>
                <a:gd name="connsiteX15" fmla="*/ 2070100 w 7759700"/>
                <a:gd name="connsiteY15" fmla="*/ 1320800 h 10064743"/>
                <a:gd name="connsiteX16" fmla="*/ 1981200 w 7759700"/>
                <a:gd name="connsiteY16" fmla="*/ 1320800 h 10064743"/>
                <a:gd name="connsiteX17" fmla="*/ 1968500 w 7759700"/>
                <a:gd name="connsiteY17" fmla="*/ 1244600 h 10064743"/>
                <a:gd name="connsiteX18" fmla="*/ 2120900 w 7759700"/>
                <a:gd name="connsiteY18" fmla="*/ 1244600 h 10064743"/>
                <a:gd name="connsiteX19" fmla="*/ 2171700 w 7759700"/>
                <a:gd name="connsiteY19" fmla="*/ 1219200 h 10064743"/>
                <a:gd name="connsiteX20" fmla="*/ 2108200 w 7759700"/>
                <a:gd name="connsiteY20" fmla="*/ 1130300 h 10064743"/>
                <a:gd name="connsiteX21" fmla="*/ 2120900 w 7759700"/>
                <a:gd name="connsiteY21" fmla="*/ 1066800 h 10064743"/>
                <a:gd name="connsiteX22" fmla="*/ 2222500 w 7759700"/>
                <a:gd name="connsiteY22" fmla="*/ 1016000 h 10064743"/>
                <a:gd name="connsiteX23" fmla="*/ 2362200 w 7759700"/>
                <a:gd name="connsiteY23" fmla="*/ 1066800 h 10064743"/>
                <a:gd name="connsiteX24" fmla="*/ 2400300 w 7759700"/>
                <a:gd name="connsiteY24" fmla="*/ 1117600 h 10064743"/>
                <a:gd name="connsiteX25" fmla="*/ 2362200 w 7759700"/>
                <a:gd name="connsiteY25" fmla="*/ 1193800 h 10064743"/>
                <a:gd name="connsiteX26" fmla="*/ 2362200 w 7759700"/>
                <a:gd name="connsiteY26" fmla="*/ 1447800 h 10064743"/>
                <a:gd name="connsiteX27" fmla="*/ 2628900 w 7759700"/>
                <a:gd name="connsiteY27" fmla="*/ 1676400 h 10064743"/>
                <a:gd name="connsiteX28" fmla="*/ 3073400 w 7759700"/>
                <a:gd name="connsiteY28" fmla="*/ 1638300 h 10064743"/>
                <a:gd name="connsiteX29" fmla="*/ 2971800 w 7759700"/>
                <a:gd name="connsiteY29" fmla="*/ 1435100 h 10064743"/>
                <a:gd name="connsiteX30" fmla="*/ 2806700 w 7759700"/>
                <a:gd name="connsiteY30" fmla="*/ 1485900 h 10064743"/>
                <a:gd name="connsiteX31" fmla="*/ 2768600 w 7759700"/>
                <a:gd name="connsiteY31" fmla="*/ 1435100 h 10064743"/>
                <a:gd name="connsiteX32" fmla="*/ 2933700 w 7759700"/>
                <a:gd name="connsiteY32" fmla="*/ 1384300 h 10064743"/>
                <a:gd name="connsiteX33" fmla="*/ 2870200 w 7759700"/>
                <a:gd name="connsiteY33" fmla="*/ 1270000 h 10064743"/>
                <a:gd name="connsiteX34" fmla="*/ 2730500 w 7759700"/>
                <a:gd name="connsiteY34" fmla="*/ 1320800 h 10064743"/>
                <a:gd name="connsiteX35" fmla="*/ 2705100 w 7759700"/>
                <a:gd name="connsiteY35" fmla="*/ 1270000 h 10064743"/>
                <a:gd name="connsiteX36" fmla="*/ 2832100 w 7759700"/>
                <a:gd name="connsiteY36" fmla="*/ 1219200 h 10064743"/>
                <a:gd name="connsiteX37" fmla="*/ 2781300 w 7759700"/>
                <a:gd name="connsiteY37" fmla="*/ 1155700 h 10064743"/>
                <a:gd name="connsiteX38" fmla="*/ 2641600 w 7759700"/>
                <a:gd name="connsiteY38" fmla="*/ 1181100 h 10064743"/>
                <a:gd name="connsiteX39" fmla="*/ 2641600 w 7759700"/>
                <a:gd name="connsiteY39" fmla="*/ 1155700 h 10064743"/>
                <a:gd name="connsiteX40" fmla="*/ 2768600 w 7759700"/>
                <a:gd name="connsiteY40" fmla="*/ 1092200 h 10064743"/>
                <a:gd name="connsiteX41" fmla="*/ 2692400 w 7759700"/>
                <a:gd name="connsiteY41" fmla="*/ 1003300 h 10064743"/>
                <a:gd name="connsiteX42" fmla="*/ 2514600 w 7759700"/>
                <a:gd name="connsiteY42" fmla="*/ 1041400 h 10064743"/>
                <a:gd name="connsiteX43" fmla="*/ 2514600 w 7759700"/>
                <a:gd name="connsiteY43" fmla="*/ 1104900 h 10064743"/>
                <a:gd name="connsiteX44" fmla="*/ 2463800 w 7759700"/>
                <a:gd name="connsiteY44" fmla="*/ 1104900 h 10064743"/>
                <a:gd name="connsiteX45" fmla="*/ 2336800 w 7759700"/>
                <a:gd name="connsiteY45" fmla="*/ 1028700 h 10064743"/>
                <a:gd name="connsiteX46" fmla="*/ 2400300 w 7759700"/>
                <a:gd name="connsiteY46" fmla="*/ 952500 h 10064743"/>
                <a:gd name="connsiteX47" fmla="*/ 2463800 w 7759700"/>
                <a:gd name="connsiteY47" fmla="*/ 965200 h 10064743"/>
                <a:gd name="connsiteX48" fmla="*/ 2616200 w 7759700"/>
                <a:gd name="connsiteY48" fmla="*/ 876300 h 10064743"/>
                <a:gd name="connsiteX49" fmla="*/ 2590800 w 7759700"/>
                <a:gd name="connsiteY49" fmla="*/ 812800 h 10064743"/>
                <a:gd name="connsiteX50" fmla="*/ 2654300 w 7759700"/>
                <a:gd name="connsiteY50" fmla="*/ 787400 h 10064743"/>
                <a:gd name="connsiteX51" fmla="*/ 2692400 w 7759700"/>
                <a:gd name="connsiteY51" fmla="*/ 812800 h 10064743"/>
                <a:gd name="connsiteX52" fmla="*/ 2933700 w 7759700"/>
                <a:gd name="connsiteY52" fmla="*/ 812800 h 10064743"/>
                <a:gd name="connsiteX53" fmla="*/ 2908300 w 7759700"/>
                <a:gd name="connsiteY53" fmla="*/ 749300 h 10064743"/>
                <a:gd name="connsiteX54" fmla="*/ 2959100 w 7759700"/>
                <a:gd name="connsiteY54" fmla="*/ 660400 h 10064743"/>
                <a:gd name="connsiteX55" fmla="*/ 3048000 w 7759700"/>
                <a:gd name="connsiteY55" fmla="*/ 660400 h 10064743"/>
                <a:gd name="connsiteX56" fmla="*/ 3302000 w 7759700"/>
                <a:gd name="connsiteY56" fmla="*/ 635000 h 10064743"/>
                <a:gd name="connsiteX57" fmla="*/ 3454400 w 7759700"/>
                <a:gd name="connsiteY57" fmla="*/ 622300 h 10064743"/>
                <a:gd name="connsiteX58" fmla="*/ 3454400 w 7759700"/>
                <a:gd name="connsiteY58" fmla="*/ 622300 h 10064743"/>
                <a:gd name="connsiteX59" fmla="*/ 3454400 w 7759700"/>
                <a:gd name="connsiteY59" fmla="*/ 546100 h 10064743"/>
                <a:gd name="connsiteX60" fmla="*/ 3530600 w 7759700"/>
                <a:gd name="connsiteY60" fmla="*/ 546100 h 10064743"/>
                <a:gd name="connsiteX61" fmla="*/ 3517900 w 7759700"/>
                <a:gd name="connsiteY61" fmla="*/ 711200 h 10064743"/>
                <a:gd name="connsiteX62" fmla="*/ 3365500 w 7759700"/>
                <a:gd name="connsiteY62" fmla="*/ 723900 h 10064743"/>
                <a:gd name="connsiteX63" fmla="*/ 3187700 w 7759700"/>
                <a:gd name="connsiteY63" fmla="*/ 800100 h 10064743"/>
                <a:gd name="connsiteX64" fmla="*/ 3213100 w 7759700"/>
                <a:gd name="connsiteY64" fmla="*/ 1092200 h 10064743"/>
                <a:gd name="connsiteX65" fmla="*/ 3822700 w 7759700"/>
                <a:gd name="connsiteY65" fmla="*/ 1041400 h 10064743"/>
                <a:gd name="connsiteX66" fmla="*/ 3797300 w 7759700"/>
                <a:gd name="connsiteY66" fmla="*/ 901700 h 10064743"/>
                <a:gd name="connsiteX67" fmla="*/ 3657600 w 7759700"/>
                <a:gd name="connsiteY67" fmla="*/ 876300 h 10064743"/>
                <a:gd name="connsiteX68" fmla="*/ 3644900 w 7759700"/>
                <a:gd name="connsiteY68" fmla="*/ 838200 h 10064743"/>
                <a:gd name="connsiteX69" fmla="*/ 3797300 w 7759700"/>
                <a:gd name="connsiteY69" fmla="*/ 863600 h 10064743"/>
                <a:gd name="connsiteX70" fmla="*/ 3797300 w 7759700"/>
                <a:gd name="connsiteY70" fmla="*/ 749300 h 10064743"/>
                <a:gd name="connsiteX71" fmla="*/ 3568700 w 7759700"/>
                <a:gd name="connsiteY71" fmla="*/ 698500 h 10064743"/>
                <a:gd name="connsiteX72" fmla="*/ 3581400 w 7759700"/>
                <a:gd name="connsiteY72" fmla="*/ 609600 h 10064743"/>
                <a:gd name="connsiteX73" fmla="*/ 3759200 w 7759700"/>
                <a:gd name="connsiteY73" fmla="*/ 571500 h 10064743"/>
                <a:gd name="connsiteX74" fmla="*/ 3759200 w 7759700"/>
                <a:gd name="connsiteY74" fmla="*/ 444500 h 10064743"/>
                <a:gd name="connsiteX75" fmla="*/ 3733800 w 7759700"/>
                <a:gd name="connsiteY75" fmla="*/ 419100 h 10064743"/>
                <a:gd name="connsiteX76" fmla="*/ 3848100 w 7759700"/>
                <a:gd name="connsiteY76" fmla="*/ 355600 h 10064743"/>
                <a:gd name="connsiteX77" fmla="*/ 3860800 w 7759700"/>
                <a:gd name="connsiteY77" fmla="*/ 571500 h 10064743"/>
                <a:gd name="connsiteX78" fmla="*/ 4343400 w 7759700"/>
                <a:gd name="connsiteY78" fmla="*/ 571500 h 10064743"/>
                <a:gd name="connsiteX79" fmla="*/ 4330700 w 7759700"/>
                <a:gd name="connsiteY79" fmla="*/ 330200 h 10064743"/>
                <a:gd name="connsiteX80" fmla="*/ 4394200 w 7759700"/>
                <a:gd name="connsiteY80" fmla="*/ 330200 h 10064743"/>
                <a:gd name="connsiteX81" fmla="*/ 4419600 w 7759700"/>
                <a:gd name="connsiteY81" fmla="*/ 457200 h 10064743"/>
                <a:gd name="connsiteX82" fmla="*/ 4584700 w 7759700"/>
                <a:gd name="connsiteY82" fmla="*/ 444500 h 10064743"/>
                <a:gd name="connsiteX83" fmla="*/ 4686300 w 7759700"/>
                <a:gd name="connsiteY83" fmla="*/ 342900 h 10064743"/>
                <a:gd name="connsiteX84" fmla="*/ 4711700 w 7759700"/>
                <a:gd name="connsiteY84" fmla="*/ 647700 h 10064743"/>
                <a:gd name="connsiteX85" fmla="*/ 4864100 w 7759700"/>
                <a:gd name="connsiteY85" fmla="*/ 469900 h 10064743"/>
                <a:gd name="connsiteX86" fmla="*/ 5067300 w 7759700"/>
                <a:gd name="connsiteY86" fmla="*/ 596900 h 10064743"/>
                <a:gd name="connsiteX87" fmla="*/ 4876800 w 7759700"/>
                <a:gd name="connsiteY87" fmla="*/ 723900 h 10064743"/>
                <a:gd name="connsiteX88" fmla="*/ 5016500 w 7759700"/>
                <a:gd name="connsiteY88" fmla="*/ 889000 h 10064743"/>
                <a:gd name="connsiteX89" fmla="*/ 5156200 w 7759700"/>
                <a:gd name="connsiteY89" fmla="*/ 736600 h 10064743"/>
                <a:gd name="connsiteX90" fmla="*/ 5168900 w 7759700"/>
                <a:gd name="connsiteY90" fmla="*/ 762000 h 10064743"/>
                <a:gd name="connsiteX91" fmla="*/ 5105400 w 7759700"/>
                <a:gd name="connsiteY91" fmla="*/ 1016000 h 10064743"/>
                <a:gd name="connsiteX92" fmla="*/ 5181600 w 7759700"/>
                <a:gd name="connsiteY92" fmla="*/ 1054100 h 10064743"/>
                <a:gd name="connsiteX93" fmla="*/ 5181600 w 7759700"/>
                <a:gd name="connsiteY93" fmla="*/ 1054100 h 10064743"/>
                <a:gd name="connsiteX94" fmla="*/ 5257800 w 7759700"/>
                <a:gd name="connsiteY94" fmla="*/ 800100 h 10064743"/>
                <a:gd name="connsiteX95" fmla="*/ 5448300 w 7759700"/>
                <a:gd name="connsiteY95" fmla="*/ 825500 h 10064743"/>
                <a:gd name="connsiteX96" fmla="*/ 5549900 w 7759700"/>
                <a:gd name="connsiteY96" fmla="*/ 673100 h 10064743"/>
                <a:gd name="connsiteX97" fmla="*/ 5549900 w 7759700"/>
                <a:gd name="connsiteY97" fmla="*/ 673100 h 10064743"/>
                <a:gd name="connsiteX98" fmla="*/ 5689600 w 7759700"/>
                <a:gd name="connsiteY98" fmla="*/ 647700 h 10064743"/>
                <a:gd name="connsiteX99" fmla="*/ 5461000 w 7759700"/>
                <a:gd name="connsiteY99" fmla="*/ 965200 h 10064743"/>
                <a:gd name="connsiteX100" fmla="*/ 5194300 w 7759700"/>
                <a:gd name="connsiteY100" fmla="*/ 1054100 h 10064743"/>
                <a:gd name="connsiteX101" fmla="*/ 5219700 w 7759700"/>
                <a:gd name="connsiteY101" fmla="*/ 1130300 h 10064743"/>
                <a:gd name="connsiteX102" fmla="*/ 5549900 w 7759700"/>
                <a:gd name="connsiteY102" fmla="*/ 1041400 h 10064743"/>
                <a:gd name="connsiteX103" fmla="*/ 5740400 w 7759700"/>
                <a:gd name="connsiteY103" fmla="*/ 698500 h 10064743"/>
                <a:gd name="connsiteX104" fmla="*/ 5842000 w 7759700"/>
                <a:gd name="connsiteY104" fmla="*/ 850900 h 10064743"/>
                <a:gd name="connsiteX105" fmla="*/ 5981700 w 7759700"/>
                <a:gd name="connsiteY105" fmla="*/ 927100 h 10064743"/>
                <a:gd name="connsiteX106" fmla="*/ 6337300 w 7759700"/>
                <a:gd name="connsiteY106" fmla="*/ 787400 h 10064743"/>
                <a:gd name="connsiteX107" fmla="*/ 7099300 w 7759700"/>
                <a:gd name="connsiteY107" fmla="*/ 304800 h 10064743"/>
                <a:gd name="connsiteX108" fmla="*/ 7404100 w 7759700"/>
                <a:gd name="connsiteY108" fmla="*/ 266700 h 10064743"/>
                <a:gd name="connsiteX109" fmla="*/ 7645400 w 7759700"/>
                <a:gd name="connsiteY109" fmla="*/ 0 h 10064743"/>
                <a:gd name="connsiteX110" fmla="*/ 7759700 w 7759700"/>
                <a:gd name="connsiteY110" fmla="*/ 0 h 10064743"/>
                <a:gd name="connsiteX111" fmla="*/ 7620000 w 7759700"/>
                <a:gd name="connsiteY111" fmla="*/ 38100 h 10064743"/>
                <a:gd name="connsiteX112" fmla="*/ 7442200 w 7759700"/>
                <a:gd name="connsiteY112" fmla="*/ 266700 h 10064743"/>
                <a:gd name="connsiteX113" fmla="*/ 7061200 w 7759700"/>
                <a:gd name="connsiteY113" fmla="*/ 368300 h 10064743"/>
                <a:gd name="connsiteX114" fmla="*/ 6807200 w 7759700"/>
                <a:gd name="connsiteY114" fmla="*/ 584200 h 10064743"/>
                <a:gd name="connsiteX115" fmla="*/ 6540500 w 7759700"/>
                <a:gd name="connsiteY115" fmla="*/ 762000 h 10064743"/>
                <a:gd name="connsiteX116" fmla="*/ 6210300 w 7759700"/>
                <a:gd name="connsiteY116" fmla="*/ 965200 h 10064743"/>
                <a:gd name="connsiteX117" fmla="*/ 5778500 w 7759700"/>
                <a:gd name="connsiteY117" fmla="*/ 1155700 h 10064743"/>
                <a:gd name="connsiteX118" fmla="*/ 5829300 w 7759700"/>
                <a:gd name="connsiteY118" fmla="*/ 1244600 h 10064743"/>
                <a:gd name="connsiteX119" fmla="*/ 6096000 w 7759700"/>
                <a:gd name="connsiteY119" fmla="*/ 1117600 h 10064743"/>
                <a:gd name="connsiteX120" fmla="*/ 6083300 w 7759700"/>
                <a:gd name="connsiteY120" fmla="*/ 1168400 h 10064743"/>
                <a:gd name="connsiteX121" fmla="*/ 5905500 w 7759700"/>
                <a:gd name="connsiteY121" fmla="*/ 1282700 h 10064743"/>
                <a:gd name="connsiteX122" fmla="*/ 5905500 w 7759700"/>
                <a:gd name="connsiteY122" fmla="*/ 1371600 h 10064743"/>
                <a:gd name="connsiteX123" fmla="*/ 5892800 w 7759700"/>
                <a:gd name="connsiteY123" fmla="*/ 1473200 h 10064743"/>
                <a:gd name="connsiteX124" fmla="*/ 5753100 w 7759700"/>
                <a:gd name="connsiteY124" fmla="*/ 1498600 h 10064743"/>
                <a:gd name="connsiteX125" fmla="*/ 5816600 w 7759700"/>
                <a:gd name="connsiteY125" fmla="*/ 1320800 h 10064743"/>
                <a:gd name="connsiteX126" fmla="*/ 5702300 w 7759700"/>
                <a:gd name="connsiteY126" fmla="*/ 1219200 h 10064743"/>
                <a:gd name="connsiteX127" fmla="*/ 5448300 w 7759700"/>
                <a:gd name="connsiteY127" fmla="*/ 1295400 h 10064743"/>
                <a:gd name="connsiteX128" fmla="*/ 5422900 w 7759700"/>
                <a:gd name="connsiteY128" fmla="*/ 1397000 h 10064743"/>
                <a:gd name="connsiteX129" fmla="*/ 5651500 w 7759700"/>
                <a:gd name="connsiteY129" fmla="*/ 1460500 h 10064743"/>
                <a:gd name="connsiteX130" fmla="*/ 5562600 w 7759700"/>
                <a:gd name="connsiteY130" fmla="*/ 1524000 h 10064743"/>
                <a:gd name="connsiteX131" fmla="*/ 5283200 w 7759700"/>
                <a:gd name="connsiteY131" fmla="*/ 1460500 h 10064743"/>
                <a:gd name="connsiteX132" fmla="*/ 5168900 w 7759700"/>
                <a:gd name="connsiteY132" fmla="*/ 1574800 h 10064743"/>
                <a:gd name="connsiteX133" fmla="*/ 5270500 w 7759700"/>
                <a:gd name="connsiteY133" fmla="*/ 1778000 h 10064743"/>
                <a:gd name="connsiteX134" fmla="*/ 5511800 w 7759700"/>
                <a:gd name="connsiteY134" fmla="*/ 1790700 h 10064743"/>
                <a:gd name="connsiteX135" fmla="*/ 5689600 w 7759700"/>
                <a:gd name="connsiteY135" fmla="*/ 1574800 h 10064743"/>
                <a:gd name="connsiteX136" fmla="*/ 5600700 w 7759700"/>
                <a:gd name="connsiteY136" fmla="*/ 1549400 h 10064743"/>
                <a:gd name="connsiteX137" fmla="*/ 5664200 w 7759700"/>
                <a:gd name="connsiteY137" fmla="*/ 1473200 h 10064743"/>
                <a:gd name="connsiteX138" fmla="*/ 5753100 w 7759700"/>
                <a:gd name="connsiteY138" fmla="*/ 1549400 h 10064743"/>
                <a:gd name="connsiteX139" fmla="*/ 5892800 w 7759700"/>
                <a:gd name="connsiteY139" fmla="*/ 1524000 h 10064743"/>
                <a:gd name="connsiteX140" fmla="*/ 6096000 w 7759700"/>
                <a:gd name="connsiteY140" fmla="*/ 1498600 h 10064743"/>
                <a:gd name="connsiteX141" fmla="*/ 6324600 w 7759700"/>
                <a:gd name="connsiteY141" fmla="*/ 1257300 h 10064743"/>
                <a:gd name="connsiteX142" fmla="*/ 6515100 w 7759700"/>
                <a:gd name="connsiteY142" fmla="*/ 1130300 h 10064743"/>
                <a:gd name="connsiteX143" fmla="*/ 6692900 w 7759700"/>
                <a:gd name="connsiteY143" fmla="*/ 1104900 h 10064743"/>
                <a:gd name="connsiteX144" fmla="*/ 6502400 w 7759700"/>
                <a:gd name="connsiteY144" fmla="*/ 1181100 h 10064743"/>
                <a:gd name="connsiteX145" fmla="*/ 6438900 w 7759700"/>
                <a:gd name="connsiteY145" fmla="*/ 1308100 h 10064743"/>
                <a:gd name="connsiteX146" fmla="*/ 6286500 w 7759700"/>
                <a:gd name="connsiteY146" fmla="*/ 1409700 h 10064743"/>
                <a:gd name="connsiteX147" fmla="*/ 6108700 w 7759700"/>
                <a:gd name="connsiteY147" fmla="*/ 1587500 h 10064743"/>
                <a:gd name="connsiteX148" fmla="*/ 6096000 w 7759700"/>
                <a:gd name="connsiteY148" fmla="*/ 1676400 h 10064743"/>
                <a:gd name="connsiteX149" fmla="*/ 6235700 w 7759700"/>
                <a:gd name="connsiteY149" fmla="*/ 1651000 h 10064743"/>
                <a:gd name="connsiteX150" fmla="*/ 6362700 w 7759700"/>
                <a:gd name="connsiteY150" fmla="*/ 1714500 h 10064743"/>
                <a:gd name="connsiteX151" fmla="*/ 6464300 w 7759700"/>
                <a:gd name="connsiteY151" fmla="*/ 1905000 h 10064743"/>
                <a:gd name="connsiteX152" fmla="*/ 6477000 w 7759700"/>
                <a:gd name="connsiteY152" fmla="*/ 2133600 h 10064743"/>
                <a:gd name="connsiteX153" fmla="*/ 6388100 w 7759700"/>
                <a:gd name="connsiteY153" fmla="*/ 2260600 h 10064743"/>
                <a:gd name="connsiteX154" fmla="*/ 6362700 w 7759700"/>
                <a:gd name="connsiteY154" fmla="*/ 2019300 h 10064743"/>
                <a:gd name="connsiteX155" fmla="*/ 6299200 w 7759700"/>
                <a:gd name="connsiteY155" fmla="*/ 1828800 h 10064743"/>
                <a:gd name="connsiteX156" fmla="*/ 6146800 w 7759700"/>
                <a:gd name="connsiteY156" fmla="*/ 1790700 h 10064743"/>
                <a:gd name="connsiteX157" fmla="*/ 5981700 w 7759700"/>
                <a:gd name="connsiteY157" fmla="*/ 1803400 h 10064743"/>
                <a:gd name="connsiteX158" fmla="*/ 5905500 w 7759700"/>
                <a:gd name="connsiteY158" fmla="*/ 1765300 h 10064743"/>
                <a:gd name="connsiteX159" fmla="*/ 5575300 w 7759700"/>
                <a:gd name="connsiteY159" fmla="*/ 1905000 h 10064743"/>
                <a:gd name="connsiteX160" fmla="*/ 5626100 w 7759700"/>
                <a:gd name="connsiteY160" fmla="*/ 2044700 h 10064743"/>
                <a:gd name="connsiteX161" fmla="*/ 5664200 w 7759700"/>
                <a:gd name="connsiteY161" fmla="*/ 2032000 h 10064743"/>
                <a:gd name="connsiteX162" fmla="*/ 5842000 w 7759700"/>
                <a:gd name="connsiteY162" fmla="*/ 1943100 h 10064743"/>
                <a:gd name="connsiteX163" fmla="*/ 5867400 w 7759700"/>
                <a:gd name="connsiteY163" fmla="*/ 1968500 h 10064743"/>
                <a:gd name="connsiteX164" fmla="*/ 5753100 w 7759700"/>
                <a:gd name="connsiteY164" fmla="*/ 2070100 h 10064743"/>
                <a:gd name="connsiteX165" fmla="*/ 5803900 w 7759700"/>
                <a:gd name="connsiteY165" fmla="*/ 2146300 h 10064743"/>
                <a:gd name="connsiteX166" fmla="*/ 5969000 w 7759700"/>
                <a:gd name="connsiteY166" fmla="*/ 2133600 h 10064743"/>
                <a:gd name="connsiteX167" fmla="*/ 6007100 w 7759700"/>
                <a:gd name="connsiteY167" fmla="*/ 2222500 h 10064743"/>
                <a:gd name="connsiteX168" fmla="*/ 6197600 w 7759700"/>
                <a:gd name="connsiteY168" fmla="*/ 2184400 h 10064743"/>
                <a:gd name="connsiteX169" fmla="*/ 6159500 w 7759700"/>
                <a:gd name="connsiteY169" fmla="*/ 2336800 h 10064743"/>
                <a:gd name="connsiteX170" fmla="*/ 6096000 w 7759700"/>
                <a:gd name="connsiteY170" fmla="*/ 2374900 h 10064743"/>
                <a:gd name="connsiteX171" fmla="*/ 6070600 w 7759700"/>
                <a:gd name="connsiteY171" fmla="*/ 2298700 h 10064743"/>
                <a:gd name="connsiteX172" fmla="*/ 5600700 w 7759700"/>
                <a:gd name="connsiteY172" fmla="*/ 2247900 h 10064743"/>
                <a:gd name="connsiteX173" fmla="*/ 5715000 w 7759700"/>
                <a:gd name="connsiteY173" fmla="*/ 2413000 h 10064743"/>
                <a:gd name="connsiteX174" fmla="*/ 6337300 w 7759700"/>
                <a:gd name="connsiteY174" fmla="*/ 2413000 h 10064743"/>
                <a:gd name="connsiteX175" fmla="*/ 6985000 w 7759700"/>
                <a:gd name="connsiteY175" fmla="*/ 2667000 h 10064743"/>
                <a:gd name="connsiteX176" fmla="*/ 6413500 w 7759700"/>
                <a:gd name="connsiteY176" fmla="*/ 2514600 h 10064743"/>
                <a:gd name="connsiteX177" fmla="*/ 6248400 w 7759700"/>
                <a:gd name="connsiteY177" fmla="*/ 2527300 h 10064743"/>
                <a:gd name="connsiteX178" fmla="*/ 6375400 w 7759700"/>
                <a:gd name="connsiteY178" fmla="*/ 2616200 h 10064743"/>
                <a:gd name="connsiteX179" fmla="*/ 6350000 w 7759700"/>
                <a:gd name="connsiteY179" fmla="*/ 2717800 h 10064743"/>
                <a:gd name="connsiteX180" fmla="*/ 6032500 w 7759700"/>
                <a:gd name="connsiteY180" fmla="*/ 2552700 h 10064743"/>
                <a:gd name="connsiteX181" fmla="*/ 6070600 w 7759700"/>
                <a:gd name="connsiteY181" fmla="*/ 2794000 h 10064743"/>
                <a:gd name="connsiteX182" fmla="*/ 6273800 w 7759700"/>
                <a:gd name="connsiteY182" fmla="*/ 2844800 h 10064743"/>
                <a:gd name="connsiteX183" fmla="*/ 6540500 w 7759700"/>
                <a:gd name="connsiteY183" fmla="*/ 2844800 h 10064743"/>
                <a:gd name="connsiteX184" fmla="*/ 6629400 w 7759700"/>
                <a:gd name="connsiteY184" fmla="*/ 2857500 h 10064743"/>
                <a:gd name="connsiteX185" fmla="*/ 6591300 w 7759700"/>
                <a:gd name="connsiteY185" fmla="*/ 2933700 h 10064743"/>
                <a:gd name="connsiteX186" fmla="*/ 6426200 w 7759700"/>
                <a:gd name="connsiteY186" fmla="*/ 2984500 h 10064743"/>
                <a:gd name="connsiteX187" fmla="*/ 6489700 w 7759700"/>
                <a:gd name="connsiteY187" fmla="*/ 3111500 h 10064743"/>
                <a:gd name="connsiteX188" fmla="*/ 6451600 w 7759700"/>
                <a:gd name="connsiteY188" fmla="*/ 3238500 h 10064743"/>
                <a:gd name="connsiteX189" fmla="*/ 6540500 w 7759700"/>
                <a:gd name="connsiteY189" fmla="*/ 3302000 h 10064743"/>
                <a:gd name="connsiteX190" fmla="*/ 6464300 w 7759700"/>
                <a:gd name="connsiteY190" fmla="*/ 3327400 h 10064743"/>
                <a:gd name="connsiteX191" fmla="*/ 6362700 w 7759700"/>
                <a:gd name="connsiteY191" fmla="*/ 3289300 h 10064743"/>
                <a:gd name="connsiteX192" fmla="*/ 6324600 w 7759700"/>
                <a:gd name="connsiteY192" fmla="*/ 2984500 h 10064743"/>
                <a:gd name="connsiteX193" fmla="*/ 6070600 w 7759700"/>
                <a:gd name="connsiteY193" fmla="*/ 2908300 h 10064743"/>
                <a:gd name="connsiteX194" fmla="*/ 6146800 w 7759700"/>
                <a:gd name="connsiteY194" fmla="*/ 3251200 h 10064743"/>
                <a:gd name="connsiteX195" fmla="*/ 5969000 w 7759700"/>
                <a:gd name="connsiteY195" fmla="*/ 3263900 h 10064743"/>
                <a:gd name="connsiteX196" fmla="*/ 5892800 w 7759700"/>
                <a:gd name="connsiteY196" fmla="*/ 2781300 h 10064743"/>
                <a:gd name="connsiteX197" fmla="*/ 5689600 w 7759700"/>
                <a:gd name="connsiteY197" fmla="*/ 2679700 h 10064743"/>
                <a:gd name="connsiteX198" fmla="*/ 5791200 w 7759700"/>
                <a:gd name="connsiteY198" fmla="*/ 3441700 h 10064743"/>
                <a:gd name="connsiteX199" fmla="*/ 6070600 w 7759700"/>
                <a:gd name="connsiteY199" fmla="*/ 3429000 h 10064743"/>
                <a:gd name="connsiteX200" fmla="*/ 6388100 w 7759700"/>
                <a:gd name="connsiteY200" fmla="*/ 3479800 h 10064743"/>
                <a:gd name="connsiteX201" fmla="*/ 6324600 w 7759700"/>
                <a:gd name="connsiteY201" fmla="*/ 3606800 h 10064743"/>
                <a:gd name="connsiteX202" fmla="*/ 6159500 w 7759700"/>
                <a:gd name="connsiteY202" fmla="*/ 3581400 h 10064743"/>
                <a:gd name="connsiteX203" fmla="*/ 6007100 w 7759700"/>
                <a:gd name="connsiteY203" fmla="*/ 3886200 h 10064743"/>
                <a:gd name="connsiteX204" fmla="*/ 5829300 w 7759700"/>
                <a:gd name="connsiteY204" fmla="*/ 3822700 h 10064743"/>
                <a:gd name="connsiteX205" fmla="*/ 5905500 w 7759700"/>
                <a:gd name="connsiteY205" fmla="*/ 3657600 h 10064743"/>
                <a:gd name="connsiteX206" fmla="*/ 5791200 w 7759700"/>
                <a:gd name="connsiteY206" fmla="*/ 3568700 h 10064743"/>
                <a:gd name="connsiteX207" fmla="*/ 5600700 w 7759700"/>
                <a:gd name="connsiteY207" fmla="*/ 3898900 h 10064743"/>
                <a:gd name="connsiteX208" fmla="*/ 5727700 w 7759700"/>
                <a:gd name="connsiteY208" fmla="*/ 4000500 h 10064743"/>
                <a:gd name="connsiteX209" fmla="*/ 5994400 w 7759700"/>
                <a:gd name="connsiteY209" fmla="*/ 4165600 h 10064743"/>
                <a:gd name="connsiteX210" fmla="*/ 5943600 w 7759700"/>
                <a:gd name="connsiteY210" fmla="*/ 4241800 h 10064743"/>
                <a:gd name="connsiteX211" fmla="*/ 5829300 w 7759700"/>
                <a:gd name="connsiteY211" fmla="*/ 4203700 h 10064743"/>
                <a:gd name="connsiteX212" fmla="*/ 5676900 w 7759700"/>
                <a:gd name="connsiteY212" fmla="*/ 4305300 h 10064743"/>
                <a:gd name="connsiteX213" fmla="*/ 5613400 w 7759700"/>
                <a:gd name="connsiteY213" fmla="*/ 4267200 h 10064743"/>
                <a:gd name="connsiteX214" fmla="*/ 5664200 w 7759700"/>
                <a:gd name="connsiteY214" fmla="*/ 4114800 h 10064743"/>
                <a:gd name="connsiteX215" fmla="*/ 5537200 w 7759700"/>
                <a:gd name="connsiteY215" fmla="*/ 4000500 h 10064743"/>
                <a:gd name="connsiteX216" fmla="*/ 5461000 w 7759700"/>
                <a:gd name="connsiteY216" fmla="*/ 4178300 h 10064743"/>
                <a:gd name="connsiteX217" fmla="*/ 5613400 w 7759700"/>
                <a:gd name="connsiteY217" fmla="*/ 4356100 h 10064743"/>
                <a:gd name="connsiteX218" fmla="*/ 5448300 w 7759700"/>
                <a:gd name="connsiteY218" fmla="*/ 4483100 h 10064743"/>
                <a:gd name="connsiteX219" fmla="*/ 5346700 w 7759700"/>
                <a:gd name="connsiteY219" fmla="*/ 4406900 h 10064743"/>
                <a:gd name="connsiteX220" fmla="*/ 5410200 w 7759700"/>
                <a:gd name="connsiteY220" fmla="*/ 4305300 h 10064743"/>
                <a:gd name="connsiteX221" fmla="*/ 5295900 w 7759700"/>
                <a:gd name="connsiteY221" fmla="*/ 4013200 h 10064743"/>
                <a:gd name="connsiteX222" fmla="*/ 5080000 w 7759700"/>
                <a:gd name="connsiteY222" fmla="*/ 4305300 h 10064743"/>
                <a:gd name="connsiteX223" fmla="*/ 5410200 w 7759700"/>
                <a:gd name="connsiteY223" fmla="*/ 4559300 h 10064743"/>
                <a:gd name="connsiteX224" fmla="*/ 5334000 w 7759700"/>
                <a:gd name="connsiteY224" fmla="*/ 4610100 h 10064743"/>
                <a:gd name="connsiteX225" fmla="*/ 5194300 w 7759700"/>
                <a:gd name="connsiteY225" fmla="*/ 4495800 h 10064743"/>
                <a:gd name="connsiteX226" fmla="*/ 5143500 w 7759700"/>
                <a:gd name="connsiteY226" fmla="*/ 4660900 h 10064743"/>
                <a:gd name="connsiteX227" fmla="*/ 5156200 w 7759700"/>
                <a:gd name="connsiteY227" fmla="*/ 4800600 h 10064743"/>
                <a:gd name="connsiteX228" fmla="*/ 5232400 w 7759700"/>
                <a:gd name="connsiteY228" fmla="*/ 4914900 h 10064743"/>
                <a:gd name="connsiteX229" fmla="*/ 5219700 w 7759700"/>
                <a:gd name="connsiteY229" fmla="*/ 5105400 h 10064743"/>
                <a:gd name="connsiteX230" fmla="*/ 5092700 w 7759700"/>
                <a:gd name="connsiteY230" fmla="*/ 5016500 h 10064743"/>
                <a:gd name="connsiteX231" fmla="*/ 5029200 w 7759700"/>
                <a:gd name="connsiteY231" fmla="*/ 5054600 h 10064743"/>
                <a:gd name="connsiteX232" fmla="*/ 5130800 w 7759700"/>
                <a:gd name="connsiteY232" fmla="*/ 5194300 h 10064743"/>
                <a:gd name="connsiteX233" fmla="*/ 5041900 w 7759700"/>
                <a:gd name="connsiteY233" fmla="*/ 5232400 h 10064743"/>
                <a:gd name="connsiteX234" fmla="*/ 4914900 w 7759700"/>
                <a:gd name="connsiteY234" fmla="*/ 5041900 h 10064743"/>
                <a:gd name="connsiteX235" fmla="*/ 4826000 w 7759700"/>
                <a:gd name="connsiteY235" fmla="*/ 5295900 h 10064743"/>
                <a:gd name="connsiteX236" fmla="*/ 4953000 w 7759700"/>
                <a:gd name="connsiteY236" fmla="*/ 5410200 h 10064743"/>
                <a:gd name="connsiteX237" fmla="*/ 4813300 w 7759700"/>
                <a:gd name="connsiteY237" fmla="*/ 5651500 h 10064743"/>
                <a:gd name="connsiteX238" fmla="*/ 4673600 w 7759700"/>
                <a:gd name="connsiteY238" fmla="*/ 5626100 h 10064743"/>
                <a:gd name="connsiteX239" fmla="*/ 4775200 w 7759700"/>
                <a:gd name="connsiteY239" fmla="*/ 5461000 h 10064743"/>
                <a:gd name="connsiteX240" fmla="*/ 4686300 w 7759700"/>
                <a:gd name="connsiteY240" fmla="*/ 5308600 h 10064743"/>
                <a:gd name="connsiteX241" fmla="*/ 4470400 w 7759700"/>
                <a:gd name="connsiteY241" fmla="*/ 5613400 h 10064743"/>
                <a:gd name="connsiteX242" fmla="*/ 4610100 w 7759700"/>
                <a:gd name="connsiteY242" fmla="*/ 5727700 h 10064743"/>
                <a:gd name="connsiteX243" fmla="*/ 4521200 w 7759700"/>
                <a:gd name="connsiteY243" fmla="*/ 5930900 h 10064743"/>
                <a:gd name="connsiteX244" fmla="*/ 4419600 w 7759700"/>
                <a:gd name="connsiteY244" fmla="*/ 5854700 h 10064743"/>
                <a:gd name="connsiteX245" fmla="*/ 4343400 w 7759700"/>
                <a:gd name="connsiteY245" fmla="*/ 5943600 h 10064743"/>
                <a:gd name="connsiteX246" fmla="*/ 4381500 w 7759700"/>
                <a:gd name="connsiteY246" fmla="*/ 5981700 h 10064743"/>
                <a:gd name="connsiteX247" fmla="*/ 4419600 w 7759700"/>
                <a:gd name="connsiteY247" fmla="*/ 5969000 h 10064743"/>
                <a:gd name="connsiteX248" fmla="*/ 4445000 w 7759700"/>
                <a:gd name="connsiteY248" fmla="*/ 6019800 h 10064743"/>
                <a:gd name="connsiteX249" fmla="*/ 4381500 w 7759700"/>
                <a:gd name="connsiteY249" fmla="*/ 6096000 h 10064743"/>
                <a:gd name="connsiteX250" fmla="*/ 4330700 w 7759700"/>
                <a:gd name="connsiteY250" fmla="*/ 6083300 h 10064743"/>
                <a:gd name="connsiteX251" fmla="*/ 4368800 w 7759700"/>
                <a:gd name="connsiteY251" fmla="*/ 6032500 h 10064743"/>
                <a:gd name="connsiteX252" fmla="*/ 4318000 w 7759700"/>
                <a:gd name="connsiteY252" fmla="*/ 5994400 h 10064743"/>
                <a:gd name="connsiteX253" fmla="*/ 4216400 w 7759700"/>
                <a:gd name="connsiteY253" fmla="*/ 6096000 h 10064743"/>
                <a:gd name="connsiteX254" fmla="*/ 4318000 w 7759700"/>
                <a:gd name="connsiteY254" fmla="*/ 6159500 h 10064743"/>
                <a:gd name="connsiteX255" fmla="*/ 4140200 w 7759700"/>
                <a:gd name="connsiteY255" fmla="*/ 6235700 h 10064743"/>
                <a:gd name="connsiteX256" fmla="*/ 4038600 w 7759700"/>
                <a:gd name="connsiteY256" fmla="*/ 6235700 h 10064743"/>
                <a:gd name="connsiteX257" fmla="*/ 3949700 w 7759700"/>
                <a:gd name="connsiteY257" fmla="*/ 6299200 h 10064743"/>
                <a:gd name="connsiteX258" fmla="*/ 3289300 w 7759700"/>
                <a:gd name="connsiteY258" fmla="*/ 5715000 h 10064743"/>
                <a:gd name="connsiteX259" fmla="*/ 3213100 w 7759700"/>
                <a:gd name="connsiteY259" fmla="*/ 5715000 h 10064743"/>
                <a:gd name="connsiteX260" fmla="*/ 2895600 w 7759700"/>
                <a:gd name="connsiteY260" fmla="*/ 5969000 h 10064743"/>
                <a:gd name="connsiteX261" fmla="*/ 2870200 w 7759700"/>
                <a:gd name="connsiteY261" fmla="*/ 5930900 h 10064743"/>
                <a:gd name="connsiteX262" fmla="*/ 3213100 w 7759700"/>
                <a:gd name="connsiteY262" fmla="*/ 5664200 h 10064743"/>
                <a:gd name="connsiteX263" fmla="*/ 3048000 w 7759700"/>
                <a:gd name="connsiteY263" fmla="*/ 5511800 h 10064743"/>
                <a:gd name="connsiteX264" fmla="*/ 2400300 w 7759700"/>
                <a:gd name="connsiteY264" fmla="*/ 6019800 h 10064743"/>
                <a:gd name="connsiteX265" fmla="*/ 2489200 w 7759700"/>
                <a:gd name="connsiteY265" fmla="*/ 6096000 h 10064743"/>
                <a:gd name="connsiteX266" fmla="*/ 2692400 w 7759700"/>
                <a:gd name="connsiteY266" fmla="*/ 5943600 h 10064743"/>
                <a:gd name="connsiteX267" fmla="*/ 2743200 w 7759700"/>
                <a:gd name="connsiteY267" fmla="*/ 6007100 h 10064743"/>
                <a:gd name="connsiteX268" fmla="*/ 2832100 w 7759700"/>
                <a:gd name="connsiteY268" fmla="*/ 5969000 h 10064743"/>
                <a:gd name="connsiteX269" fmla="*/ 2857500 w 7759700"/>
                <a:gd name="connsiteY269" fmla="*/ 6007100 h 10064743"/>
                <a:gd name="connsiteX270" fmla="*/ 2679700 w 7759700"/>
                <a:gd name="connsiteY270" fmla="*/ 6146800 h 10064743"/>
                <a:gd name="connsiteX271" fmla="*/ 2819400 w 7759700"/>
                <a:gd name="connsiteY271" fmla="*/ 6311900 h 10064743"/>
                <a:gd name="connsiteX272" fmla="*/ 3397250 w 7759700"/>
                <a:gd name="connsiteY272" fmla="*/ 5848350 h 10064743"/>
                <a:gd name="connsiteX273" fmla="*/ 3956050 w 7759700"/>
                <a:gd name="connsiteY273" fmla="*/ 6330950 h 10064743"/>
                <a:gd name="connsiteX274" fmla="*/ 3905250 w 7759700"/>
                <a:gd name="connsiteY274" fmla="*/ 6445250 h 10064743"/>
                <a:gd name="connsiteX275" fmla="*/ 3387725 w 7759700"/>
                <a:gd name="connsiteY275" fmla="*/ 6985000 h 10064743"/>
                <a:gd name="connsiteX276" fmla="*/ 3298825 w 7759700"/>
                <a:gd name="connsiteY276" fmla="*/ 6978649 h 10064743"/>
                <a:gd name="connsiteX277" fmla="*/ 3130550 w 7759700"/>
                <a:gd name="connsiteY277" fmla="*/ 7127874 h 10064743"/>
                <a:gd name="connsiteX278" fmla="*/ 2921000 w 7759700"/>
                <a:gd name="connsiteY278" fmla="*/ 7372349 h 10064743"/>
                <a:gd name="connsiteX279" fmla="*/ 2682875 w 7759700"/>
                <a:gd name="connsiteY279" fmla="*/ 7670799 h 10064743"/>
                <a:gd name="connsiteX280" fmla="*/ 2428875 w 7759700"/>
                <a:gd name="connsiteY280" fmla="*/ 7740648 h 10064743"/>
                <a:gd name="connsiteX281" fmla="*/ 2225675 w 7759700"/>
                <a:gd name="connsiteY281" fmla="*/ 7845423 h 10064743"/>
                <a:gd name="connsiteX282" fmla="*/ 1930400 w 7759700"/>
                <a:gd name="connsiteY282" fmla="*/ 7848597 h 10064743"/>
                <a:gd name="connsiteX283" fmla="*/ 1590675 w 7759700"/>
                <a:gd name="connsiteY283" fmla="*/ 7950196 h 10064743"/>
                <a:gd name="connsiteX284" fmla="*/ 1393825 w 7759700"/>
                <a:gd name="connsiteY284" fmla="*/ 8210546 h 10064743"/>
                <a:gd name="connsiteX285" fmla="*/ 1196975 w 7759700"/>
                <a:gd name="connsiteY285" fmla="*/ 8166095 h 10064743"/>
                <a:gd name="connsiteX286" fmla="*/ 1216025 w 7759700"/>
                <a:gd name="connsiteY286" fmla="*/ 8124820 h 10064743"/>
                <a:gd name="connsiteX287" fmla="*/ 1193800 w 7759700"/>
                <a:gd name="connsiteY287" fmla="*/ 8058145 h 10064743"/>
                <a:gd name="connsiteX288" fmla="*/ 987425 w 7759700"/>
                <a:gd name="connsiteY288" fmla="*/ 8134345 h 10064743"/>
                <a:gd name="connsiteX289" fmla="*/ 733425 w 7759700"/>
                <a:gd name="connsiteY289" fmla="*/ 8188320 h 10064743"/>
                <a:gd name="connsiteX290" fmla="*/ 463550 w 7759700"/>
                <a:gd name="connsiteY290" fmla="*/ 8426445 h 10064743"/>
                <a:gd name="connsiteX291" fmla="*/ 361950 w 7759700"/>
                <a:gd name="connsiteY291" fmla="*/ 8423270 h 10064743"/>
                <a:gd name="connsiteX292" fmla="*/ 263525 w 7759700"/>
                <a:gd name="connsiteY292" fmla="*/ 8489945 h 10064743"/>
                <a:gd name="connsiteX293" fmla="*/ 184150 w 7759700"/>
                <a:gd name="connsiteY293" fmla="*/ 8775695 h 10064743"/>
                <a:gd name="connsiteX294" fmla="*/ 247650 w 7759700"/>
                <a:gd name="connsiteY294" fmla="*/ 9058269 h 10064743"/>
                <a:gd name="connsiteX295" fmla="*/ 136525 w 7759700"/>
                <a:gd name="connsiteY295" fmla="*/ 9102719 h 10064743"/>
                <a:gd name="connsiteX296" fmla="*/ 92075 w 7759700"/>
                <a:gd name="connsiteY296" fmla="*/ 9324969 h 10064743"/>
                <a:gd name="connsiteX297" fmla="*/ 495300 w 7759700"/>
                <a:gd name="connsiteY297" fmla="*/ 9350369 h 10064743"/>
                <a:gd name="connsiteX298" fmla="*/ 1050925 w 7759700"/>
                <a:gd name="connsiteY298" fmla="*/ 9702794 h 10064743"/>
                <a:gd name="connsiteX299" fmla="*/ 1241425 w 7759700"/>
                <a:gd name="connsiteY299" fmla="*/ 9956793 h 10064743"/>
                <a:gd name="connsiteX300" fmla="*/ 1171575 w 7759700"/>
                <a:gd name="connsiteY300" fmla="*/ 10001243 h 10064743"/>
                <a:gd name="connsiteX301" fmla="*/ 1019175 w 7759700"/>
                <a:gd name="connsiteY301" fmla="*/ 9867893 h 10064743"/>
                <a:gd name="connsiteX302" fmla="*/ 768350 w 7759700"/>
                <a:gd name="connsiteY302" fmla="*/ 9813918 h 10064743"/>
                <a:gd name="connsiteX303" fmla="*/ 720725 w 7759700"/>
                <a:gd name="connsiteY303" fmla="*/ 9852018 h 10064743"/>
                <a:gd name="connsiteX304" fmla="*/ 838200 w 7759700"/>
                <a:gd name="connsiteY304" fmla="*/ 9998068 h 10064743"/>
                <a:gd name="connsiteX305" fmla="*/ 1152525 w 7759700"/>
                <a:gd name="connsiteY305" fmla="*/ 10064743 h 10064743"/>
                <a:gd name="connsiteX0" fmla="*/ 0 w 7759700"/>
                <a:gd name="connsiteY0" fmla="*/ 2133600 h 10068857"/>
                <a:gd name="connsiteX1" fmla="*/ 279400 w 7759700"/>
                <a:gd name="connsiteY1" fmla="*/ 2070100 h 10068857"/>
                <a:gd name="connsiteX2" fmla="*/ 317500 w 7759700"/>
                <a:gd name="connsiteY2" fmla="*/ 2032000 h 10068857"/>
                <a:gd name="connsiteX3" fmla="*/ 711200 w 7759700"/>
                <a:gd name="connsiteY3" fmla="*/ 1943100 h 10068857"/>
                <a:gd name="connsiteX4" fmla="*/ 850900 w 7759700"/>
                <a:gd name="connsiteY4" fmla="*/ 1828800 h 10068857"/>
                <a:gd name="connsiteX5" fmla="*/ 1257300 w 7759700"/>
                <a:gd name="connsiteY5" fmla="*/ 1854200 h 10068857"/>
                <a:gd name="connsiteX6" fmla="*/ 1511300 w 7759700"/>
                <a:gd name="connsiteY6" fmla="*/ 1714500 h 10068857"/>
                <a:gd name="connsiteX7" fmla="*/ 1511300 w 7759700"/>
                <a:gd name="connsiteY7" fmla="*/ 1714500 h 10068857"/>
                <a:gd name="connsiteX8" fmla="*/ 1676400 w 7759700"/>
                <a:gd name="connsiteY8" fmla="*/ 1701800 h 10068857"/>
                <a:gd name="connsiteX9" fmla="*/ 2006600 w 7759700"/>
                <a:gd name="connsiteY9" fmla="*/ 1651000 h 10068857"/>
                <a:gd name="connsiteX10" fmla="*/ 2095500 w 7759700"/>
                <a:gd name="connsiteY10" fmla="*/ 1612900 h 10068857"/>
                <a:gd name="connsiteX11" fmla="*/ 2095500 w 7759700"/>
                <a:gd name="connsiteY11" fmla="*/ 1562100 h 10068857"/>
                <a:gd name="connsiteX12" fmla="*/ 2057400 w 7759700"/>
                <a:gd name="connsiteY12" fmla="*/ 1562100 h 10068857"/>
                <a:gd name="connsiteX13" fmla="*/ 1993900 w 7759700"/>
                <a:gd name="connsiteY13" fmla="*/ 1435100 h 10068857"/>
                <a:gd name="connsiteX14" fmla="*/ 2133600 w 7759700"/>
                <a:gd name="connsiteY14" fmla="*/ 1333500 h 10068857"/>
                <a:gd name="connsiteX15" fmla="*/ 2070100 w 7759700"/>
                <a:gd name="connsiteY15" fmla="*/ 1320800 h 10068857"/>
                <a:gd name="connsiteX16" fmla="*/ 1981200 w 7759700"/>
                <a:gd name="connsiteY16" fmla="*/ 1320800 h 10068857"/>
                <a:gd name="connsiteX17" fmla="*/ 1968500 w 7759700"/>
                <a:gd name="connsiteY17" fmla="*/ 1244600 h 10068857"/>
                <a:gd name="connsiteX18" fmla="*/ 2120900 w 7759700"/>
                <a:gd name="connsiteY18" fmla="*/ 1244600 h 10068857"/>
                <a:gd name="connsiteX19" fmla="*/ 2171700 w 7759700"/>
                <a:gd name="connsiteY19" fmla="*/ 1219200 h 10068857"/>
                <a:gd name="connsiteX20" fmla="*/ 2108200 w 7759700"/>
                <a:gd name="connsiteY20" fmla="*/ 1130300 h 10068857"/>
                <a:gd name="connsiteX21" fmla="*/ 2120900 w 7759700"/>
                <a:gd name="connsiteY21" fmla="*/ 1066800 h 10068857"/>
                <a:gd name="connsiteX22" fmla="*/ 2222500 w 7759700"/>
                <a:gd name="connsiteY22" fmla="*/ 1016000 h 10068857"/>
                <a:gd name="connsiteX23" fmla="*/ 2362200 w 7759700"/>
                <a:gd name="connsiteY23" fmla="*/ 1066800 h 10068857"/>
                <a:gd name="connsiteX24" fmla="*/ 2400300 w 7759700"/>
                <a:gd name="connsiteY24" fmla="*/ 1117600 h 10068857"/>
                <a:gd name="connsiteX25" fmla="*/ 2362200 w 7759700"/>
                <a:gd name="connsiteY25" fmla="*/ 1193800 h 10068857"/>
                <a:gd name="connsiteX26" fmla="*/ 2362200 w 7759700"/>
                <a:gd name="connsiteY26" fmla="*/ 1447800 h 10068857"/>
                <a:gd name="connsiteX27" fmla="*/ 2628900 w 7759700"/>
                <a:gd name="connsiteY27" fmla="*/ 1676400 h 10068857"/>
                <a:gd name="connsiteX28" fmla="*/ 3073400 w 7759700"/>
                <a:gd name="connsiteY28" fmla="*/ 1638300 h 10068857"/>
                <a:gd name="connsiteX29" fmla="*/ 2971800 w 7759700"/>
                <a:gd name="connsiteY29" fmla="*/ 1435100 h 10068857"/>
                <a:gd name="connsiteX30" fmla="*/ 2806700 w 7759700"/>
                <a:gd name="connsiteY30" fmla="*/ 1485900 h 10068857"/>
                <a:gd name="connsiteX31" fmla="*/ 2768600 w 7759700"/>
                <a:gd name="connsiteY31" fmla="*/ 1435100 h 10068857"/>
                <a:gd name="connsiteX32" fmla="*/ 2933700 w 7759700"/>
                <a:gd name="connsiteY32" fmla="*/ 1384300 h 10068857"/>
                <a:gd name="connsiteX33" fmla="*/ 2870200 w 7759700"/>
                <a:gd name="connsiteY33" fmla="*/ 1270000 h 10068857"/>
                <a:gd name="connsiteX34" fmla="*/ 2730500 w 7759700"/>
                <a:gd name="connsiteY34" fmla="*/ 1320800 h 10068857"/>
                <a:gd name="connsiteX35" fmla="*/ 2705100 w 7759700"/>
                <a:gd name="connsiteY35" fmla="*/ 1270000 h 10068857"/>
                <a:gd name="connsiteX36" fmla="*/ 2832100 w 7759700"/>
                <a:gd name="connsiteY36" fmla="*/ 1219200 h 10068857"/>
                <a:gd name="connsiteX37" fmla="*/ 2781300 w 7759700"/>
                <a:gd name="connsiteY37" fmla="*/ 1155700 h 10068857"/>
                <a:gd name="connsiteX38" fmla="*/ 2641600 w 7759700"/>
                <a:gd name="connsiteY38" fmla="*/ 1181100 h 10068857"/>
                <a:gd name="connsiteX39" fmla="*/ 2641600 w 7759700"/>
                <a:gd name="connsiteY39" fmla="*/ 1155700 h 10068857"/>
                <a:gd name="connsiteX40" fmla="*/ 2768600 w 7759700"/>
                <a:gd name="connsiteY40" fmla="*/ 1092200 h 10068857"/>
                <a:gd name="connsiteX41" fmla="*/ 2692400 w 7759700"/>
                <a:gd name="connsiteY41" fmla="*/ 1003300 h 10068857"/>
                <a:gd name="connsiteX42" fmla="*/ 2514600 w 7759700"/>
                <a:gd name="connsiteY42" fmla="*/ 1041400 h 10068857"/>
                <a:gd name="connsiteX43" fmla="*/ 2514600 w 7759700"/>
                <a:gd name="connsiteY43" fmla="*/ 1104900 h 10068857"/>
                <a:gd name="connsiteX44" fmla="*/ 2463800 w 7759700"/>
                <a:gd name="connsiteY44" fmla="*/ 1104900 h 10068857"/>
                <a:gd name="connsiteX45" fmla="*/ 2336800 w 7759700"/>
                <a:gd name="connsiteY45" fmla="*/ 1028700 h 10068857"/>
                <a:gd name="connsiteX46" fmla="*/ 2400300 w 7759700"/>
                <a:gd name="connsiteY46" fmla="*/ 952500 h 10068857"/>
                <a:gd name="connsiteX47" fmla="*/ 2463800 w 7759700"/>
                <a:gd name="connsiteY47" fmla="*/ 965200 h 10068857"/>
                <a:gd name="connsiteX48" fmla="*/ 2616200 w 7759700"/>
                <a:gd name="connsiteY48" fmla="*/ 876300 h 10068857"/>
                <a:gd name="connsiteX49" fmla="*/ 2590800 w 7759700"/>
                <a:gd name="connsiteY49" fmla="*/ 812800 h 10068857"/>
                <a:gd name="connsiteX50" fmla="*/ 2654300 w 7759700"/>
                <a:gd name="connsiteY50" fmla="*/ 787400 h 10068857"/>
                <a:gd name="connsiteX51" fmla="*/ 2692400 w 7759700"/>
                <a:gd name="connsiteY51" fmla="*/ 812800 h 10068857"/>
                <a:gd name="connsiteX52" fmla="*/ 2933700 w 7759700"/>
                <a:gd name="connsiteY52" fmla="*/ 812800 h 10068857"/>
                <a:gd name="connsiteX53" fmla="*/ 2908300 w 7759700"/>
                <a:gd name="connsiteY53" fmla="*/ 749300 h 10068857"/>
                <a:gd name="connsiteX54" fmla="*/ 2959100 w 7759700"/>
                <a:gd name="connsiteY54" fmla="*/ 660400 h 10068857"/>
                <a:gd name="connsiteX55" fmla="*/ 3048000 w 7759700"/>
                <a:gd name="connsiteY55" fmla="*/ 660400 h 10068857"/>
                <a:gd name="connsiteX56" fmla="*/ 3302000 w 7759700"/>
                <a:gd name="connsiteY56" fmla="*/ 635000 h 10068857"/>
                <a:gd name="connsiteX57" fmla="*/ 3454400 w 7759700"/>
                <a:gd name="connsiteY57" fmla="*/ 622300 h 10068857"/>
                <a:gd name="connsiteX58" fmla="*/ 3454400 w 7759700"/>
                <a:gd name="connsiteY58" fmla="*/ 622300 h 10068857"/>
                <a:gd name="connsiteX59" fmla="*/ 3454400 w 7759700"/>
                <a:gd name="connsiteY59" fmla="*/ 546100 h 10068857"/>
                <a:gd name="connsiteX60" fmla="*/ 3530600 w 7759700"/>
                <a:gd name="connsiteY60" fmla="*/ 546100 h 10068857"/>
                <a:gd name="connsiteX61" fmla="*/ 3517900 w 7759700"/>
                <a:gd name="connsiteY61" fmla="*/ 711200 h 10068857"/>
                <a:gd name="connsiteX62" fmla="*/ 3365500 w 7759700"/>
                <a:gd name="connsiteY62" fmla="*/ 723900 h 10068857"/>
                <a:gd name="connsiteX63" fmla="*/ 3187700 w 7759700"/>
                <a:gd name="connsiteY63" fmla="*/ 800100 h 10068857"/>
                <a:gd name="connsiteX64" fmla="*/ 3213100 w 7759700"/>
                <a:gd name="connsiteY64" fmla="*/ 1092200 h 10068857"/>
                <a:gd name="connsiteX65" fmla="*/ 3822700 w 7759700"/>
                <a:gd name="connsiteY65" fmla="*/ 1041400 h 10068857"/>
                <a:gd name="connsiteX66" fmla="*/ 3797300 w 7759700"/>
                <a:gd name="connsiteY66" fmla="*/ 901700 h 10068857"/>
                <a:gd name="connsiteX67" fmla="*/ 3657600 w 7759700"/>
                <a:gd name="connsiteY67" fmla="*/ 876300 h 10068857"/>
                <a:gd name="connsiteX68" fmla="*/ 3644900 w 7759700"/>
                <a:gd name="connsiteY68" fmla="*/ 838200 h 10068857"/>
                <a:gd name="connsiteX69" fmla="*/ 3797300 w 7759700"/>
                <a:gd name="connsiteY69" fmla="*/ 863600 h 10068857"/>
                <a:gd name="connsiteX70" fmla="*/ 3797300 w 7759700"/>
                <a:gd name="connsiteY70" fmla="*/ 749300 h 10068857"/>
                <a:gd name="connsiteX71" fmla="*/ 3568700 w 7759700"/>
                <a:gd name="connsiteY71" fmla="*/ 698500 h 10068857"/>
                <a:gd name="connsiteX72" fmla="*/ 3581400 w 7759700"/>
                <a:gd name="connsiteY72" fmla="*/ 609600 h 10068857"/>
                <a:gd name="connsiteX73" fmla="*/ 3759200 w 7759700"/>
                <a:gd name="connsiteY73" fmla="*/ 571500 h 10068857"/>
                <a:gd name="connsiteX74" fmla="*/ 3759200 w 7759700"/>
                <a:gd name="connsiteY74" fmla="*/ 444500 h 10068857"/>
                <a:gd name="connsiteX75" fmla="*/ 3733800 w 7759700"/>
                <a:gd name="connsiteY75" fmla="*/ 419100 h 10068857"/>
                <a:gd name="connsiteX76" fmla="*/ 3848100 w 7759700"/>
                <a:gd name="connsiteY76" fmla="*/ 355600 h 10068857"/>
                <a:gd name="connsiteX77" fmla="*/ 3860800 w 7759700"/>
                <a:gd name="connsiteY77" fmla="*/ 571500 h 10068857"/>
                <a:gd name="connsiteX78" fmla="*/ 4343400 w 7759700"/>
                <a:gd name="connsiteY78" fmla="*/ 571500 h 10068857"/>
                <a:gd name="connsiteX79" fmla="*/ 4330700 w 7759700"/>
                <a:gd name="connsiteY79" fmla="*/ 330200 h 10068857"/>
                <a:gd name="connsiteX80" fmla="*/ 4394200 w 7759700"/>
                <a:gd name="connsiteY80" fmla="*/ 330200 h 10068857"/>
                <a:gd name="connsiteX81" fmla="*/ 4419600 w 7759700"/>
                <a:gd name="connsiteY81" fmla="*/ 457200 h 10068857"/>
                <a:gd name="connsiteX82" fmla="*/ 4584700 w 7759700"/>
                <a:gd name="connsiteY82" fmla="*/ 444500 h 10068857"/>
                <a:gd name="connsiteX83" fmla="*/ 4686300 w 7759700"/>
                <a:gd name="connsiteY83" fmla="*/ 342900 h 10068857"/>
                <a:gd name="connsiteX84" fmla="*/ 4711700 w 7759700"/>
                <a:gd name="connsiteY84" fmla="*/ 647700 h 10068857"/>
                <a:gd name="connsiteX85" fmla="*/ 4864100 w 7759700"/>
                <a:gd name="connsiteY85" fmla="*/ 469900 h 10068857"/>
                <a:gd name="connsiteX86" fmla="*/ 5067300 w 7759700"/>
                <a:gd name="connsiteY86" fmla="*/ 596900 h 10068857"/>
                <a:gd name="connsiteX87" fmla="*/ 4876800 w 7759700"/>
                <a:gd name="connsiteY87" fmla="*/ 723900 h 10068857"/>
                <a:gd name="connsiteX88" fmla="*/ 5016500 w 7759700"/>
                <a:gd name="connsiteY88" fmla="*/ 889000 h 10068857"/>
                <a:gd name="connsiteX89" fmla="*/ 5156200 w 7759700"/>
                <a:gd name="connsiteY89" fmla="*/ 736600 h 10068857"/>
                <a:gd name="connsiteX90" fmla="*/ 5168900 w 7759700"/>
                <a:gd name="connsiteY90" fmla="*/ 762000 h 10068857"/>
                <a:gd name="connsiteX91" fmla="*/ 5105400 w 7759700"/>
                <a:gd name="connsiteY91" fmla="*/ 1016000 h 10068857"/>
                <a:gd name="connsiteX92" fmla="*/ 5181600 w 7759700"/>
                <a:gd name="connsiteY92" fmla="*/ 1054100 h 10068857"/>
                <a:gd name="connsiteX93" fmla="*/ 5181600 w 7759700"/>
                <a:gd name="connsiteY93" fmla="*/ 1054100 h 10068857"/>
                <a:gd name="connsiteX94" fmla="*/ 5257800 w 7759700"/>
                <a:gd name="connsiteY94" fmla="*/ 800100 h 10068857"/>
                <a:gd name="connsiteX95" fmla="*/ 5448300 w 7759700"/>
                <a:gd name="connsiteY95" fmla="*/ 825500 h 10068857"/>
                <a:gd name="connsiteX96" fmla="*/ 5549900 w 7759700"/>
                <a:gd name="connsiteY96" fmla="*/ 673100 h 10068857"/>
                <a:gd name="connsiteX97" fmla="*/ 5549900 w 7759700"/>
                <a:gd name="connsiteY97" fmla="*/ 673100 h 10068857"/>
                <a:gd name="connsiteX98" fmla="*/ 5689600 w 7759700"/>
                <a:gd name="connsiteY98" fmla="*/ 647700 h 10068857"/>
                <a:gd name="connsiteX99" fmla="*/ 5461000 w 7759700"/>
                <a:gd name="connsiteY99" fmla="*/ 965200 h 10068857"/>
                <a:gd name="connsiteX100" fmla="*/ 5194300 w 7759700"/>
                <a:gd name="connsiteY100" fmla="*/ 1054100 h 10068857"/>
                <a:gd name="connsiteX101" fmla="*/ 5219700 w 7759700"/>
                <a:gd name="connsiteY101" fmla="*/ 1130300 h 10068857"/>
                <a:gd name="connsiteX102" fmla="*/ 5549900 w 7759700"/>
                <a:gd name="connsiteY102" fmla="*/ 1041400 h 10068857"/>
                <a:gd name="connsiteX103" fmla="*/ 5740400 w 7759700"/>
                <a:gd name="connsiteY103" fmla="*/ 698500 h 10068857"/>
                <a:gd name="connsiteX104" fmla="*/ 5842000 w 7759700"/>
                <a:gd name="connsiteY104" fmla="*/ 850900 h 10068857"/>
                <a:gd name="connsiteX105" fmla="*/ 5981700 w 7759700"/>
                <a:gd name="connsiteY105" fmla="*/ 927100 h 10068857"/>
                <a:gd name="connsiteX106" fmla="*/ 6337300 w 7759700"/>
                <a:gd name="connsiteY106" fmla="*/ 787400 h 10068857"/>
                <a:gd name="connsiteX107" fmla="*/ 7099300 w 7759700"/>
                <a:gd name="connsiteY107" fmla="*/ 304800 h 10068857"/>
                <a:gd name="connsiteX108" fmla="*/ 7404100 w 7759700"/>
                <a:gd name="connsiteY108" fmla="*/ 266700 h 10068857"/>
                <a:gd name="connsiteX109" fmla="*/ 7645400 w 7759700"/>
                <a:gd name="connsiteY109" fmla="*/ 0 h 10068857"/>
                <a:gd name="connsiteX110" fmla="*/ 7759700 w 7759700"/>
                <a:gd name="connsiteY110" fmla="*/ 0 h 10068857"/>
                <a:gd name="connsiteX111" fmla="*/ 7620000 w 7759700"/>
                <a:gd name="connsiteY111" fmla="*/ 38100 h 10068857"/>
                <a:gd name="connsiteX112" fmla="*/ 7442200 w 7759700"/>
                <a:gd name="connsiteY112" fmla="*/ 266700 h 10068857"/>
                <a:gd name="connsiteX113" fmla="*/ 7061200 w 7759700"/>
                <a:gd name="connsiteY113" fmla="*/ 368300 h 10068857"/>
                <a:gd name="connsiteX114" fmla="*/ 6807200 w 7759700"/>
                <a:gd name="connsiteY114" fmla="*/ 584200 h 10068857"/>
                <a:gd name="connsiteX115" fmla="*/ 6540500 w 7759700"/>
                <a:gd name="connsiteY115" fmla="*/ 762000 h 10068857"/>
                <a:gd name="connsiteX116" fmla="*/ 6210300 w 7759700"/>
                <a:gd name="connsiteY116" fmla="*/ 965200 h 10068857"/>
                <a:gd name="connsiteX117" fmla="*/ 5778500 w 7759700"/>
                <a:gd name="connsiteY117" fmla="*/ 1155700 h 10068857"/>
                <a:gd name="connsiteX118" fmla="*/ 5829300 w 7759700"/>
                <a:gd name="connsiteY118" fmla="*/ 1244600 h 10068857"/>
                <a:gd name="connsiteX119" fmla="*/ 6096000 w 7759700"/>
                <a:gd name="connsiteY119" fmla="*/ 1117600 h 10068857"/>
                <a:gd name="connsiteX120" fmla="*/ 6083300 w 7759700"/>
                <a:gd name="connsiteY120" fmla="*/ 1168400 h 10068857"/>
                <a:gd name="connsiteX121" fmla="*/ 5905500 w 7759700"/>
                <a:gd name="connsiteY121" fmla="*/ 1282700 h 10068857"/>
                <a:gd name="connsiteX122" fmla="*/ 5905500 w 7759700"/>
                <a:gd name="connsiteY122" fmla="*/ 1371600 h 10068857"/>
                <a:gd name="connsiteX123" fmla="*/ 5892800 w 7759700"/>
                <a:gd name="connsiteY123" fmla="*/ 1473200 h 10068857"/>
                <a:gd name="connsiteX124" fmla="*/ 5753100 w 7759700"/>
                <a:gd name="connsiteY124" fmla="*/ 1498600 h 10068857"/>
                <a:gd name="connsiteX125" fmla="*/ 5816600 w 7759700"/>
                <a:gd name="connsiteY125" fmla="*/ 1320800 h 10068857"/>
                <a:gd name="connsiteX126" fmla="*/ 5702300 w 7759700"/>
                <a:gd name="connsiteY126" fmla="*/ 1219200 h 10068857"/>
                <a:gd name="connsiteX127" fmla="*/ 5448300 w 7759700"/>
                <a:gd name="connsiteY127" fmla="*/ 1295400 h 10068857"/>
                <a:gd name="connsiteX128" fmla="*/ 5422900 w 7759700"/>
                <a:gd name="connsiteY128" fmla="*/ 1397000 h 10068857"/>
                <a:gd name="connsiteX129" fmla="*/ 5651500 w 7759700"/>
                <a:gd name="connsiteY129" fmla="*/ 1460500 h 10068857"/>
                <a:gd name="connsiteX130" fmla="*/ 5562600 w 7759700"/>
                <a:gd name="connsiteY130" fmla="*/ 1524000 h 10068857"/>
                <a:gd name="connsiteX131" fmla="*/ 5283200 w 7759700"/>
                <a:gd name="connsiteY131" fmla="*/ 1460500 h 10068857"/>
                <a:gd name="connsiteX132" fmla="*/ 5168900 w 7759700"/>
                <a:gd name="connsiteY132" fmla="*/ 1574800 h 10068857"/>
                <a:gd name="connsiteX133" fmla="*/ 5270500 w 7759700"/>
                <a:gd name="connsiteY133" fmla="*/ 1778000 h 10068857"/>
                <a:gd name="connsiteX134" fmla="*/ 5511800 w 7759700"/>
                <a:gd name="connsiteY134" fmla="*/ 1790700 h 10068857"/>
                <a:gd name="connsiteX135" fmla="*/ 5689600 w 7759700"/>
                <a:gd name="connsiteY135" fmla="*/ 1574800 h 10068857"/>
                <a:gd name="connsiteX136" fmla="*/ 5600700 w 7759700"/>
                <a:gd name="connsiteY136" fmla="*/ 1549400 h 10068857"/>
                <a:gd name="connsiteX137" fmla="*/ 5664200 w 7759700"/>
                <a:gd name="connsiteY137" fmla="*/ 1473200 h 10068857"/>
                <a:gd name="connsiteX138" fmla="*/ 5753100 w 7759700"/>
                <a:gd name="connsiteY138" fmla="*/ 1549400 h 10068857"/>
                <a:gd name="connsiteX139" fmla="*/ 5892800 w 7759700"/>
                <a:gd name="connsiteY139" fmla="*/ 1524000 h 10068857"/>
                <a:gd name="connsiteX140" fmla="*/ 6096000 w 7759700"/>
                <a:gd name="connsiteY140" fmla="*/ 1498600 h 10068857"/>
                <a:gd name="connsiteX141" fmla="*/ 6324600 w 7759700"/>
                <a:gd name="connsiteY141" fmla="*/ 1257300 h 10068857"/>
                <a:gd name="connsiteX142" fmla="*/ 6515100 w 7759700"/>
                <a:gd name="connsiteY142" fmla="*/ 1130300 h 10068857"/>
                <a:gd name="connsiteX143" fmla="*/ 6692900 w 7759700"/>
                <a:gd name="connsiteY143" fmla="*/ 1104900 h 10068857"/>
                <a:gd name="connsiteX144" fmla="*/ 6502400 w 7759700"/>
                <a:gd name="connsiteY144" fmla="*/ 1181100 h 10068857"/>
                <a:gd name="connsiteX145" fmla="*/ 6438900 w 7759700"/>
                <a:gd name="connsiteY145" fmla="*/ 1308100 h 10068857"/>
                <a:gd name="connsiteX146" fmla="*/ 6286500 w 7759700"/>
                <a:gd name="connsiteY146" fmla="*/ 1409700 h 10068857"/>
                <a:gd name="connsiteX147" fmla="*/ 6108700 w 7759700"/>
                <a:gd name="connsiteY147" fmla="*/ 1587500 h 10068857"/>
                <a:gd name="connsiteX148" fmla="*/ 6096000 w 7759700"/>
                <a:gd name="connsiteY148" fmla="*/ 1676400 h 10068857"/>
                <a:gd name="connsiteX149" fmla="*/ 6235700 w 7759700"/>
                <a:gd name="connsiteY149" fmla="*/ 1651000 h 10068857"/>
                <a:gd name="connsiteX150" fmla="*/ 6362700 w 7759700"/>
                <a:gd name="connsiteY150" fmla="*/ 1714500 h 10068857"/>
                <a:gd name="connsiteX151" fmla="*/ 6464300 w 7759700"/>
                <a:gd name="connsiteY151" fmla="*/ 1905000 h 10068857"/>
                <a:gd name="connsiteX152" fmla="*/ 6477000 w 7759700"/>
                <a:gd name="connsiteY152" fmla="*/ 2133600 h 10068857"/>
                <a:gd name="connsiteX153" fmla="*/ 6388100 w 7759700"/>
                <a:gd name="connsiteY153" fmla="*/ 2260600 h 10068857"/>
                <a:gd name="connsiteX154" fmla="*/ 6362700 w 7759700"/>
                <a:gd name="connsiteY154" fmla="*/ 2019300 h 10068857"/>
                <a:gd name="connsiteX155" fmla="*/ 6299200 w 7759700"/>
                <a:gd name="connsiteY155" fmla="*/ 1828800 h 10068857"/>
                <a:gd name="connsiteX156" fmla="*/ 6146800 w 7759700"/>
                <a:gd name="connsiteY156" fmla="*/ 1790700 h 10068857"/>
                <a:gd name="connsiteX157" fmla="*/ 5981700 w 7759700"/>
                <a:gd name="connsiteY157" fmla="*/ 1803400 h 10068857"/>
                <a:gd name="connsiteX158" fmla="*/ 5905500 w 7759700"/>
                <a:gd name="connsiteY158" fmla="*/ 1765300 h 10068857"/>
                <a:gd name="connsiteX159" fmla="*/ 5575300 w 7759700"/>
                <a:gd name="connsiteY159" fmla="*/ 1905000 h 10068857"/>
                <a:gd name="connsiteX160" fmla="*/ 5626100 w 7759700"/>
                <a:gd name="connsiteY160" fmla="*/ 2044700 h 10068857"/>
                <a:gd name="connsiteX161" fmla="*/ 5664200 w 7759700"/>
                <a:gd name="connsiteY161" fmla="*/ 2032000 h 10068857"/>
                <a:gd name="connsiteX162" fmla="*/ 5842000 w 7759700"/>
                <a:gd name="connsiteY162" fmla="*/ 1943100 h 10068857"/>
                <a:gd name="connsiteX163" fmla="*/ 5867400 w 7759700"/>
                <a:gd name="connsiteY163" fmla="*/ 1968500 h 10068857"/>
                <a:gd name="connsiteX164" fmla="*/ 5753100 w 7759700"/>
                <a:gd name="connsiteY164" fmla="*/ 2070100 h 10068857"/>
                <a:gd name="connsiteX165" fmla="*/ 5803900 w 7759700"/>
                <a:gd name="connsiteY165" fmla="*/ 2146300 h 10068857"/>
                <a:gd name="connsiteX166" fmla="*/ 5969000 w 7759700"/>
                <a:gd name="connsiteY166" fmla="*/ 2133600 h 10068857"/>
                <a:gd name="connsiteX167" fmla="*/ 6007100 w 7759700"/>
                <a:gd name="connsiteY167" fmla="*/ 2222500 h 10068857"/>
                <a:gd name="connsiteX168" fmla="*/ 6197600 w 7759700"/>
                <a:gd name="connsiteY168" fmla="*/ 2184400 h 10068857"/>
                <a:gd name="connsiteX169" fmla="*/ 6159500 w 7759700"/>
                <a:gd name="connsiteY169" fmla="*/ 2336800 h 10068857"/>
                <a:gd name="connsiteX170" fmla="*/ 6096000 w 7759700"/>
                <a:gd name="connsiteY170" fmla="*/ 2374900 h 10068857"/>
                <a:gd name="connsiteX171" fmla="*/ 6070600 w 7759700"/>
                <a:gd name="connsiteY171" fmla="*/ 2298700 h 10068857"/>
                <a:gd name="connsiteX172" fmla="*/ 5600700 w 7759700"/>
                <a:gd name="connsiteY172" fmla="*/ 2247900 h 10068857"/>
                <a:gd name="connsiteX173" fmla="*/ 5715000 w 7759700"/>
                <a:gd name="connsiteY173" fmla="*/ 2413000 h 10068857"/>
                <a:gd name="connsiteX174" fmla="*/ 6337300 w 7759700"/>
                <a:gd name="connsiteY174" fmla="*/ 2413000 h 10068857"/>
                <a:gd name="connsiteX175" fmla="*/ 6985000 w 7759700"/>
                <a:gd name="connsiteY175" fmla="*/ 2667000 h 10068857"/>
                <a:gd name="connsiteX176" fmla="*/ 6413500 w 7759700"/>
                <a:gd name="connsiteY176" fmla="*/ 2514600 h 10068857"/>
                <a:gd name="connsiteX177" fmla="*/ 6248400 w 7759700"/>
                <a:gd name="connsiteY177" fmla="*/ 2527300 h 10068857"/>
                <a:gd name="connsiteX178" fmla="*/ 6375400 w 7759700"/>
                <a:gd name="connsiteY178" fmla="*/ 2616200 h 10068857"/>
                <a:gd name="connsiteX179" fmla="*/ 6350000 w 7759700"/>
                <a:gd name="connsiteY179" fmla="*/ 2717800 h 10068857"/>
                <a:gd name="connsiteX180" fmla="*/ 6032500 w 7759700"/>
                <a:gd name="connsiteY180" fmla="*/ 2552700 h 10068857"/>
                <a:gd name="connsiteX181" fmla="*/ 6070600 w 7759700"/>
                <a:gd name="connsiteY181" fmla="*/ 2794000 h 10068857"/>
                <a:gd name="connsiteX182" fmla="*/ 6273800 w 7759700"/>
                <a:gd name="connsiteY182" fmla="*/ 2844800 h 10068857"/>
                <a:gd name="connsiteX183" fmla="*/ 6540500 w 7759700"/>
                <a:gd name="connsiteY183" fmla="*/ 2844800 h 10068857"/>
                <a:gd name="connsiteX184" fmla="*/ 6629400 w 7759700"/>
                <a:gd name="connsiteY184" fmla="*/ 2857500 h 10068857"/>
                <a:gd name="connsiteX185" fmla="*/ 6591300 w 7759700"/>
                <a:gd name="connsiteY185" fmla="*/ 2933700 h 10068857"/>
                <a:gd name="connsiteX186" fmla="*/ 6426200 w 7759700"/>
                <a:gd name="connsiteY186" fmla="*/ 2984500 h 10068857"/>
                <a:gd name="connsiteX187" fmla="*/ 6489700 w 7759700"/>
                <a:gd name="connsiteY187" fmla="*/ 3111500 h 10068857"/>
                <a:gd name="connsiteX188" fmla="*/ 6451600 w 7759700"/>
                <a:gd name="connsiteY188" fmla="*/ 3238500 h 10068857"/>
                <a:gd name="connsiteX189" fmla="*/ 6540500 w 7759700"/>
                <a:gd name="connsiteY189" fmla="*/ 3302000 h 10068857"/>
                <a:gd name="connsiteX190" fmla="*/ 6464300 w 7759700"/>
                <a:gd name="connsiteY190" fmla="*/ 3327400 h 10068857"/>
                <a:gd name="connsiteX191" fmla="*/ 6362700 w 7759700"/>
                <a:gd name="connsiteY191" fmla="*/ 3289300 h 10068857"/>
                <a:gd name="connsiteX192" fmla="*/ 6324600 w 7759700"/>
                <a:gd name="connsiteY192" fmla="*/ 2984500 h 10068857"/>
                <a:gd name="connsiteX193" fmla="*/ 6070600 w 7759700"/>
                <a:gd name="connsiteY193" fmla="*/ 2908300 h 10068857"/>
                <a:gd name="connsiteX194" fmla="*/ 6146800 w 7759700"/>
                <a:gd name="connsiteY194" fmla="*/ 3251200 h 10068857"/>
                <a:gd name="connsiteX195" fmla="*/ 5969000 w 7759700"/>
                <a:gd name="connsiteY195" fmla="*/ 3263900 h 10068857"/>
                <a:gd name="connsiteX196" fmla="*/ 5892800 w 7759700"/>
                <a:gd name="connsiteY196" fmla="*/ 2781300 h 10068857"/>
                <a:gd name="connsiteX197" fmla="*/ 5689600 w 7759700"/>
                <a:gd name="connsiteY197" fmla="*/ 2679700 h 10068857"/>
                <a:gd name="connsiteX198" fmla="*/ 5791200 w 7759700"/>
                <a:gd name="connsiteY198" fmla="*/ 3441700 h 10068857"/>
                <a:gd name="connsiteX199" fmla="*/ 6070600 w 7759700"/>
                <a:gd name="connsiteY199" fmla="*/ 3429000 h 10068857"/>
                <a:gd name="connsiteX200" fmla="*/ 6388100 w 7759700"/>
                <a:gd name="connsiteY200" fmla="*/ 3479800 h 10068857"/>
                <a:gd name="connsiteX201" fmla="*/ 6324600 w 7759700"/>
                <a:gd name="connsiteY201" fmla="*/ 3606800 h 10068857"/>
                <a:gd name="connsiteX202" fmla="*/ 6159500 w 7759700"/>
                <a:gd name="connsiteY202" fmla="*/ 3581400 h 10068857"/>
                <a:gd name="connsiteX203" fmla="*/ 6007100 w 7759700"/>
                <a:gd name="connsiteY203" fmla="*/ 3886200 h 10068857"/>
                <a:gd name="connsiteX204" fmla="*/ 5829300 w 7759700"/>
                <a:gd name="connsiteY204" fmla="*/ 3822700 h 10068857"/>
                <a:gd name="connsiteX205" fmla="*/ 5905500 w 7759700"/>
                <a:gd name="connsiteY205" fmla="*/ 3657600 h 10068857"/>
                <a:gd name="connsiteX206" fmla="*/ 5791200 w 7759700"/>
                <a:gd name="connsiteY206" fmla="*/ 3568700 h 10068857"/>
                <a:gd name="connsiteX207" fmla="*/ 5600700 w 7759700"/>
                <a:gd name="connsiteY207" fmla="*/ 3898900 h 10068857"/>
                <a:gd name="connsiteX208" fmla="*/ 5727700 w 7759700"/>
                <a:gd name="connsiteY208" fmla="*/ 4000500 h 10068857"/>
                <a:gd name="connsiteX209" fmla="*/ 5994400 w 7759700"/>
                <a:gd name="connsiteY209" fmla="*/ 4165600 h 10068857"/>
                <a:gd name="connsiteX210" fmla="*/ 5943600 w 7759700"/>
                <a:gd name="connsiteY210" fmla="*/ 4241800 h 10068857"/>
                <a:gd name="connsiteX211" fmla="*/ 5829300 w 7759700"/>
                <a:gd name="connsiteY211" fmla="*/ 4203700 h 10068857"/>
                <a:gd name="connsiteX212" fmla="*/ 5676900 w 7759700"/>
                <a:gd name="connsiteY212" fmla="*/ 4305300 h 10068857"/>
                <a:gd name="connsiteX213" fmla="*/ 5613400 w 7759700"/>
                <a:gd name="connsiteY213" fmla="*/ 4267200 h 10068857"/>
                <a:gd name="connsiteX214" fmla="*/ 5664200 w 7759700"/>
                <a:gd name="connsiteY214" fmla="*/ 4114800 h 10068857"/>
                <a:gd name="connsiteX215" fmla="*/ 5537200 w 7759700"/>
                <a:gd name="connsiteY215" fmla="*/ 4000500 h 10068857"/>
                <a:gd name="connsiteX216" fmla="*/ 5461000 w 7759700"/>
                <a:gd name="connsiteY216" fmla="*/ 4178300 h 10068857"/>
                <a:gd name="connsiteX217" fmla="*/ 5613400 w 7759700"/>
                <a:gd name="connsiteY217" fmla="*/ 4356100 h 10068857"/>
                <a:gd name="connsiteX218" fmla="*/ 5448300 w 7759700"/>
                <a:gd name="connsiteY218" fmla="*/ 4483100 h 10068857"/>
                <a:gd name="connsiteX219" fmla="*/ 5346700 w 7759700"/>
                <a:gd name="connsiteY219" fmla="*/ 4406900 h 10068857"/>
                <a:gd name="connsiteX220" fmla="*/ 5410200 w 7759700"/>
                <a:gd name="connsiteY220" fmla="*/ 4305300 h 10068857"/>
                <a:gd name="connsiteX221" fmla="*/ 5295900 w 7759700"/>
                <a:gd name="connsiteY221" fmla="*/ 4013200 h 10068857"/>
                <a:gd name="connsiteX222" fmla="*/ 5080000 w 7759700"/>
                <a:gd name="connsiteY222" fmla="*/ 4305300 h 10068857"/>
                <a:gd name="connsiteX223" fmla="*/ 5410200 w 7759700"/>
                <a:gd name="connsiteY223" fmla="*/ 4559300 h 10068857"/>
                <a:gd name="connsiteX224" fmla="*/ 5334000 w 7759700"/>
                <a:gd name="connsiteY224" fmla="*/ 4610100 h 10068857"/>
                <a:gd name="connsiteX225" fmla="*/ 5194300 w 7759700"/>
                <a:gd name="connsiteY225" fmla="*/ 4495800 h 10068857"/>
                <a:gd name="connsiteX226" fmla="*/ 5143500 w 7759700"/>
                <a:gd name="connsiteY226" fmla="*/ 4660900 h 10068857"/>
                <a:gd name="connsiteX227" fmla="*/ 5156200 w 7759700"/>
                <a:gd name="connsiteY227" fmla="*/ 4800600 h 10068857"/>
                <a:gd name="connsiteX228" fmla="*/ 5232400 w 7759700"/>
                <a:gd name="connsiteY228" fmla="*/ 4914900 h 10068857"/>
                <a:gd name="connsiteX229" fmla="*/ 5219700 w 7759700"/>
                <a:gd name="connsiteY229" fmla="*/ 5105400 h 10068857"/>
                <a:gd name="connsiteX230" fmla="*/ 5092700 w 7759700"/>
                <a:gd name="connsiteY230" fmla="*/ 5016500 h 10068857"/>
                <a:gd name="connsiteX231" fmla="*/ 5029200 w 7759700"/>
                <a:gd name="connsiteY231" fmla="*/ 5054600 h 10068857"/>
                <a:gd name="connsiteX232" fmla="*/ 5130800 w 7759700"/>
                <a:gd name="connsiteY232" fmla="*/ 5194300 h 10068857"/>
                <a:gd name="connsiteX233" fmla="*/ 5041900 w 7759700"/>
                <a:gd name="connsiteY233" fmla="*/ 5232400 h 10068857"/>
                <a:gd name="connsiteX234" fmla="*/ 4914900 w 7759700"/>
                <a:gd name="connsiteY234" fmla="*/ 5041900 h 10068857"/>
                <a:gd name="connsiteX235" fmla="*/ 4826000 w 7759700"/>
                <a:gd name="connsiteY235" fmla="*/ 5295900 h 10068857"/>
                <a:gd name="connsiteX236" fmla="*/ 4953000 w 7759700"/>
                <a:gd name="connsiteY236" fmla="*/ 5410200 h 10068857"/>
                <a:gd name="connsiteX237" fmla="*/ 4813300 w 7759700"/>
                <a:gd name="connsiteY237" fmla="*/ 5651500 h 10068857"/>
                <a:gd name="connsiteX238" fmla="*/ 4673600 w 7759700"/>
                <a:gd name="connsiteY238" fmla="*/ 5626100 h 10068857"/>
                <a:gd name="connsiteX239" fmla="*/ 4775200 w 7759700"/>
                <a:gd name="connsiteY239" fmla="*/ 5461000 h 10068857"/>
                <a:gd name="connsiteX240" fmla="*/ 4686300 w 7759700"/>
                <a:gd name="connsiteY240" fmla="*/ 5308600 h 10068857"/>
                <a:gd name="connsiteX241" fmla="*/ 4470400 w 7759700"/>
                <a:gd name="connsiteY241" fmla="*/ 5613400 h 10068857"/>
                <a:gd name="connsiteX242" fmla="*/ 4610100 w 7759700"/>
                <a:gd name="connsiteY242" fmla="*/ 5727700 h 10068857"/>
                <a:gd name="connsiteX243" fmla="*/ 4521200 w 7759700"/>
                <a:gd name="connsiteY243" fmla="*/ 5930900 h 10068857"/>
                <a:gd name="connsiteX244" fmla="*/ 4419600 w 7759700"/>
                <a:gd name="connsiteY244" fmla="*/ 5854700 h 10068857"/>
                <a:gd name="connsiteX245" fmla="*/ 4343400 w 7759700"/>
                <a:gd name="connsiteY245" fmla="*/ 5943600 h 10068857"/>
                <a:gd name="connsiteX246" fmla="*/ 4381500 w 7759700"/>
                <a:gd name="connsiteY246" fmla="*/ 5981700 h 10068857"/>
                <a:gd name="connsiteX247" fmla="*/ 4419600 w 7759700"/>
                <a:gd name="connsiteY247" fmla="*/ 5969000 h 10068857"/>
                <a:gd name="connsiteX248" fmla="*/ 4445000 w 7759700"/>
                <a:gd name="connsiteY248" fmla="*/ 6019800 h 10068857"/>
                <a:gd name="connsiteX249" fmla="*/ 4381500 w 7759700"/>
                <a:gd name="connsiteY249" fmla="*/ 6096000 h 10068857"/>
                <a:gd name="connsiteX250" fmla="*/ 4330700 w 7759700"/>
                <a:gd name="connsiteY250" fmla="*/ 6083300 h 10068857"/>
                <a:gd name="connsiteX251" fmla="*/ 4368800 w 7759700"/>
                <a:gd name="connsiteY251" fmla="*/ 6032500 h 10068857"/>
                <a:gd name="connsiteX252" fmla="*/ 4318000 w 7759700"/>
                <a:gd name="connsiteY252" fmla="*/ 5994400 h 10068857"/>
                <a:gd name="connsiteX253" fmla="*/ 4216400 w 7759700"/>
                <a:gd name="connsiteY253" fmla="*/ 6096000 h 10068857"/>
                <a:gd name="connsiteX254" fmla="*/ 4318000 w 7759700"/>
                <a:gd name="connsiteY254" fmla="*/ 6159500 h 10068857"/>
                <a:gd name="connsiteX255" fmla="*/ 4140200 w 7759700"/>
                <a:gd name="connsiteY255" fmla="*/ 6235700 h 10068857"/>
                <a:gd name="connsiteX256" fmla="*/ 4038600 w 7759700"/>
                <a:gd name="connsiteY256" fmla="*/ 6235700 h 10068857"/>
                <a:gd name="connsiteX257" fmla="*/ 3949700 w 7759700"/>
                <a:gd name="connsiteY257" fmla="*/ 6299200 h 10068857"/>
                <a:gd name="connsiteX258" fmla="*/ 3289300 w 7759700"/>
                <a:gd name="connsiteY258" fmla="*/ 5715000 h 10068857"/>
                <a:gd name="connsiteX259" fmla="*/ 3213100 w 7759700"/>
                <a:gd name="connsiteY259" fmla="*/ 5715000 h 10068857"/>
                <a:gd name="connsiteX260" fmla="*/ 2895600 w 7759700"/>
                <a:gd name="connsiteY260" fmla="*/ 5969000 h 10068857"/>
                <a:gd name="connsiteX261" fmla="*/ 2870200 w 7759700"/>
                <a:gd name="connsiteY261" fmla="*/ 5930900 h 10068857"/>
                <a:gd name="connsiteX262" fmla="*/ 3213100 w 7759700"/>
                <a:gd name="connsiteY262" fmla="*/ 5664200 h 10068857"/>
                <a:gd name="connsiteX263" fmla="*/ 3048000 w 7759700"/>
                <a:gd name="connsiteY263" fmla="*/ 5511800 h 10068857"/>
                <a:gd name="connsiteX264" fmla="*/ 2400300 w 7759700"/>
                <a:gd name="connsiteY264" fmla="*/ 6019800 h 10068857"/>
                <a:gd name="connsiteX265" fmla="*/ 2489200 w 7759700"/>
                <a:gd name="connsiteY265" fmla="*/ 6096000 h 10068857"/>
                <a:gd name="connsiteX266" fmla="*/ 2692400 w 7759700"/>
                <a:gd name="connsiteY266" fmla="*/ 5943600 h 10068857"/>
                <a:gd name="connsiteX267" fmla="*/ 2743200 w 7759700"/>
                <a:gd name="connsiteY267" fmla="*/ 6007100 h 10068857"/>
                <a:gd name="connsiteX268" fmla="*/ 2832100 w 7759700"/>
                <a:gd name="connsiteY268" fmla="*/ 5969000 h 10068857"/>
                <a:gd name="connsiteX269" fmla="*/ 2857500 w 7759700"/>
                <a:gd name="connsiteY269" fmla="*/ 6007100 h 10068857"/>
                <a:gd name="connsiteX270" fmla="*/ 2679700 w 7759700"/>
                <a:gd name="connsiteY270" fmla="*/ 6146800 h 10068857"/>
                <a:gd name="connsiteX271" fmla="*/ 2819400 w 7759700"/>
                <a:gd name="connsiteY271" fmla="*/ 6311900 h 10068857"/>
                <a:gd name="connsiteX272" fmla="*/ 3397250 w 7759700"/>
                <a:gd name="connsiteY272" fmla="*/ 5848350 h 10068857"/>
                <a:gd name="connsiteX273" fmla="*/ 3956050 w 7759700"/>
                <a:gd name="connsiteY273" fmla="*/ 6330950 h 10068857"/>
                <a:gd name="connsiteX274" fmla="*/ 3905250 w 7759700"/>
                <a:gd name="connsiteY274" fmla="*/ 6445250 h 10068857"/>
                <a:gd name="connsiteX275" fmla="*/ 3387725 w 7759700"/>
                <a:gd name="connsiteY275" fmla="*/ 6985000 h 10068857"/>
                <a:gd name="connsiteX276" fmla="*/ 3298825 w 7759700"/>
                <a:gd name="connsiteY276" fmla="*/ 6978649 h 10068857"/>
                <a:gd name="connsiteX277" fmla="*/ 3130550 w 7759700"/>
                <a:gd name="connsiteY277" fmla="*/ 7127874 h 10068857"/>
                <a:gd name="connsiteX278" fmla="*/ 2921000 w 7759700"/>
                <a:gd name="connsiteY278" fmla="*/ 7372349 h 10068857"/>
                <a:gd name="connsiteX279" fmla="*/ 2682875 w 7759700"/>
                <a:gd name="connsiteY279" fmla="*/ 7670799 h 10068857"/>
                <a:gd name="connsiteX280" fmla="*/ 2428875 w 7759700"/>
                <a:gd name="connsiteY280" fmla="*/ 7740648 h 10068857"/>
                <a:gd name="connsiteX281" fmla="*/ 2225675 w 7759700"/>
                <a:gd name="connsiteY281" fmla="*/ 7845423 h 10068857"/>
                <a:gd name="connsiteX282" fmla="*/ 1930400 w 7759700"/>
                <a:gd name="connsiteY282" fmla="*/ 7848597 h 10068857"/>
                <a:gd name="connsiteX283" fmla="*/ 1590675 w 7759700"/>
                <a:gd name="connsiteY283" fmla="*/ 7950196 h 10068857"/>
                <a:gd name="connsiteX284" fmla="*/ 1393825 w 7759700"/>
                <a:gd name="connsiteY284" fmla="*/ 8210546 h 10068857"/>
                <a:gd name="connsiteX285" fmla="*/ 1196975 w 7759700"/>
                <a:gd name="connsiteY285" fmla="*/ 8166095 h 10068857"/>
                <a:gd name="connsiteX286" fmla="*/ 1216025 w 7759700"/>
                <a:gd name="connsiteY286" fmla="*/ 8124820 h 10068857"/>
                <a:gd name="connsiteX287" fmla="*/ 1193800 w 7759700"/>
                <a:gd name="connsiteY287" fmla="*/ 8058145 h 10068857"/>
                <a:gd name="connsiteX288" fmla="*/ 987425 w 7759700"/>
                <a:gd name="connsiteY288" fmla="*/ 8134345 h 10068857"/>
                <a:gd name="connsiteX289" fmla="*/ 733425 w 7759700"/>
                <a:gd name="connsiteY289" fmla="*/ 8188320 h 10068857"/>
                <a:gd name="connsiteX290" fmla="*/ 463550 w 7759700"/>
                <a:gd name="connsiteY290" fmla="*/ 8426445 h 10068857"/>
                <a:gd name="connsiteX291" fmla="*/ 361950 w 7759700"/>
                <a:gd name="connsiteY291" fmla="*/ 8423270 h 10068857"/>
                <a:gd name="connsiteX292" fmla="*/ 263525 w 7759700"/>
                <a:gd name="connsiteY292" fmla="*/ 8489945 h 10068857"/>
                <a:gd name="connsiteX293" fmla="*/ 184150 w 7759700"/>
                <a:gd name="connsiteY293" fmla="*/ 8775695 h 10068857"/>
                <a:gd name="connsiteX294" fmla="*/ 247650 w 7759700"/>
                <a:gd name="connsiteY294" fmla="*/ 9058269 h 10068857"/>
                <a:gd name="connsiteX295" fmla="*/ 136525 w 7759700"/>
                <a:gd name="connsiteY295" fmla="*/ 9102719 h 10068857"/>
                <a:gd name="connsiteX296" fmla="*/ 92075 w 7759700"/>
                <a:gd name="connsiteY296" fmla="*/ 9324969 h 10068857"/>
                <a:gd name="connsiteX297" fmla="*/ 495300 w 7759700"/>
                <a:gd name="connsiteY297" fmla="*/ 9350369 h 10068857"/>
                <a:gd name="connsiteX298" fmla="*/ 1050925 w 7759700"/>
                <a:gd name="connsiteY298" fmla="*/ 9702794 h 10068857"/>
                <a:gd name="connsiteX299" fmla="*/ 1241425 w 7759700"/>
                <a:gd name="connsiteY299" fmla="*/ 9956793 h 10068857"/>
                <a:gd name="connsiteX300" fmla="*/ 1171575 w 7759700"/>
                <a:gd name="connsiteY300" fmla="*/ 10001243 h 10068857"/>
                <a:gd name="connsiteX301" fmla="*/ 1019175 w 7759700"/>
                <a:gd name="connsiteY301" fmla="*/ 9867893 h 10068857"/>
                <a:gd name="connsiteX302" fmla="*/ 768350 w 7759700"/>
                <a:gd name="connsiteY302" fmla="*/ 9813918 h 10068857"/>
                <a:gd name="connsiteX303" fmla="*/ 720725 w 7759700"/>
                <a:gd name="connsiteY303" fmla="*/ 9852018 h 10068857"/>
                <a:gd name="connsiteX304" fmla="*/ 838200 w 7759700"/>
                <a:gd name="connsiteY304" fmla="*/ 9998068 h 10068857"/>
                <a:gd name="connsiteX305" fmla="*/ 1152525 w 7759700"/>
                <a:gd name="connsiteY305" fmla="*/ 10064743 h 10068857"/>
                <a:gd name="connsiteX306" fmla="*/ 1149350 w 7759700"/>
                <a:gd name="connsiteY306" fmla="*/ 10061568 h 10068857"/>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571625 w 7759700"/>
                <a:gd name="connsiteY307" fmla="*/ 99726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1739900 w 7759700"/>
                <a:gd name="connsiteY308" fmla="*/ 96964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098675 w 7759700"/>
                <a:gd name="connsiteY309" fmla="*/ 95535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254250 w 7759700"/>
                <a:gd name="connsiteY310" fmla="*/ 9420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584450 w 7759700"/>
                <a:gd name="connsiteY311" fmla="*/ 9451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286000 w 7759700"/>
                <a:gd name="connsiteY312" fmla="*/ 94678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2149475 w 7759700"/>
                <a:gd name="connsiteY313" fmla="*/ 95789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974850 w 7759700"/>
                <a:gd name="connsiteY314" fmla="*/ 96742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315" fmla="*/ 1809750 w 7759700"/>
                <a:gd name="connsiteY315" fmla="*/ 9718668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315" fmla="*/ 1651000 w 7759700"/>
                <a:gd name="connsiteY315" fmla="*/ 10020293 h 10065470"/>
                <a:gd name="connsiteX0" fmla="*/ 0 w 7759700"/>
                <a:gd name="connsiteY0" fmla="*/ 2133600 h 10065470"/>
                <a:gd name="connsiteX1" fmla="*/ 279400 w 7759700"/>
                <a:gd name="connsiteY1" fmla="*/ 2070100 h 10065470"/>
                <a:gd name="connsiteX2" fmla="*/ 317500 w 7759700"/>
                <a:gd name="connsiteY2" fmla="*/ 2032000 h 10065470"/>
                <a:gd name="connsiteX3" fmla="*/ 711200 w 7759700"/>
                <a:gd name="connsiteY3" fmla="*/ 1943100 h 10065470"/>
                <a:gd name="connsiteX4" fmla="*/ 850900 w 7759700"/>
                <a:gd name="connsiteY4" fmla="*/ 1828800 h 10065470"/>
                <a:gd name="connsiteX5" fmla="*/ 1257300 w 7759700"/>
                <a:gd name="connsiteY5" fmla="*/ 1854200 h 10065470"/>
                <a:gd name="connsiteX6" fmla="*/ 1511300 w 7759700"/>
                <a:gd name="connsiteY6" fmla="*/ 1714500 h 10065470"/>
                <a:gd name="connsiteX7" fmla="*/ 1511300 w 7759700"/>
                <a:gd name="connsiteY7" fmla="*/ 1714500 h 10065470"/>
                <a:gd name="connsiteX8" fmla="*/ 1676400 w 7759700"/>
                <a:gd name="connsiteY8" fmla="*/ 1701800 h 10065470"/>
                <a:gd name="connsiteX9" fmla="*/ 2006600 w 7759700"/>
                <a:gd name="connsiteY9" fmla="*/ 1651000 h 10065470"/>
                <a:gd name="connsiteX10" fmla="*/ 2095500 w 7759700"/>
                <a:gd name="connsiteY10" fmla="*/ 1612900 h 10065470"/>
                <a:gd name="connsiteX11" fmla="*/ 2095500 w 7759700"/>
                <a:gd name="connsiteY11" fmla="*/ 1562100 h 10065470"/>
                <a:gd name="connsiteX12" fmla="*/ 2057400 w 7759700"/>
                <a:gd name="connsiteY12" fmla="*/ 1562100 h 10065470"/>
                <a:gd name="connsiteX13" fmla="*/ 1993900 w 7759700"/>
                <a:gd name="connsiteY13" fmla="*/ 1435100 h 10065470"/>
                <a:gd name="connsiteX14" fmla="*/ 2133600 w 7759700"/>
                <a:gd name="connsiteY14" fmla="*/ 1333500 h 10065470"/>
                <a:gd name="connsiteX15" fmla="*/ 2070100 w 7759700"/>
                <a:gd name="connsiteY15" fmla="*/ 1320800 h 10065470"/>
                <a:gd name="connsiteX16" fmla="*/ 1981200 w 7759700"/>
                <a:gd name="connsiteY16" fmla="*/ 1320800 h 10065470"/>
                <a:gd name="connsiteX17" fmla="*/ 1968500 w 7759700"/>
                <a:gd name="connsiteY17" fmla="*/ 1244600 h 10065470"/>
                <a:gd name="connsiteX18" fmla="*/ 2120900 w 7759700"/>
                <a:gd name="connsiteY18" fmla="*/ 1244600 h 10065470"/>
                <a:gd name="connsiteX19" fmla="*/ 2171700 w 7759700"/>
                <a:gd name="connsiteY19" fmla="*/ 1219200 h 10065470"/>
                <a:gd name="connsiteX20" fmla="*/ 2108200 w 7759700"/>
                <a:gd name="connsiteY20" fmla="*/ 1130300 h 10065470"/>
                <a:gd name="connsiteX21" fmla="*/ 2120900 w 7759700"/>
                <a:gd name="connsiteY21" fmla="*/ 1066800 h 10065470"/>
                <a:gd name="connsiteX22" fmla="*/ 2222500 w 7759700"/>
                <a:gd name="connsiteY22" fmla="*/ 1016000 h 10065470"/>
                <a:gd name="connsiteX23" fmla="*/ 2362200 w 7759700"/>
                <a:gd name="connsiteY23" fmla="*/ 1066800 h 10065470"/>
                <a:gd name="connsiteX24" fmla="*/ 2400300 w 7759700"/>
                <a:gd name="connsiteY24" fmla="*/ 1117600 h 10065470"/>
                <a:gd name="connsiteX25" fmla="*/ 2362200 w 7759700"/>
                <a:gd name="connsiteY25" fmla="*/ 1193800 h 10065470"/>
                <a:gd name="connsiteX26" fmla="*/ 2362200 w 7759700"/>
                <a:gd name="connsiteY26" fmla="*/ 1447800 h 10065470"/>
                <a:gd name="connsiteX27" fmla="*/ 2628900 w 7759700"/>
                <a:gd name="connsiteY27" fmla="*/ 1676400 h 10065470"/>
                <a:gd name="connsiteX28" fmla="*/ 3073400 w 7759700"/>
                <a:gd name="connsiteY28" fmla="*/ 1638300 h 10065470"/>
                <a:gd name="connsiteX29" fmla="*/ 2971800 w 7759700"/>
                <a:gd name="connsiteY29" fmla="*/ 1435100 h 10065470"/>
                <a:gd name="connsiteX30" fmla="*/ 2806700 w 7759700"/>
                <a:gd name="connsiteY30" fmla="*/ 1485900 h 10065470"/>
                <a:gd name="connsiteX31" fmla="*/ 2768600 w 7759700"/>
                <a:gd name="connsiteY31" fmla="*/ 1435100 h 10065470"/>
                <a:gd name="connsiteX32" fmla="*/ 2933700 w 7759700"/>
                <a:gd name="connsiteY32" fmla="*/ 1384300 h 10065470"/>
                <a:gd name="connsiteX33" fmla="*/ 2870200 w 7759700"/>
                <a:gd name="connsiteY33" fmla="*/ 1270000 h 10065470"/>
                <a:gd name="connsiteX34" fmla="*/ 2730500 w 7759700"/>
                <a:gd name="connsiteY34" fmla="*/ 1320800 h 10065470"/>
                <a:gd name="connsiteX35" fmla="*/ 2705100 w 7759700"/>
                <a:gd name="connsiteY35" fmla="*/ 1270000 h 10065470"/>
                <a:gd name="connsiteX36" fmla="*/ 2832100 w 7759700"/>
                <a:gd name="connsiteY36" fmla="*/ 1219200 h 10065470"/>
                <a:gd name="connsiteX37" fmla="*/ 2781300 w 7759700"/>
                <a:gd name="connsiteY37" fmla="*/ 1155700 h 10065470"/>
                <a:gd name="connsiteX38" fmla="*/ 2641600 w 7759700"/>
                <a:gd name="connsiteY38" fmla="*/ 1181100 h 10065470"/>
                <a:gd name="connsiteX39" fmla="*/ 2641600 w 7759700"/>
                <a:gd name="connsiteY39" fmla="*/ 1155700 h 10065470"/>
                <a:gd name="connsiteX40" fmla="*/ 2768600 w 7759700"/>
                <a:gd name="connsiteY40" fmla="*/ 1092200 h 10065470"/>
                <a:gd name="connsiteX41" fmla="*/ 2692400 w 7759700"/>
                <a:gd name="connsiteY41" fmla="*/ 1003300 h 10065470"/>
                <a:gd name="connsiteX42" fmla="*/ 2514600 w 7759700"/>
                <a:gd name="connsiteY42" fmla="*/ 1041400 h 10065470"/>
                <a:gd name="connsiteX43" fmla="*/ 2514600 w 7759700"/>
                <a:gd name="connsiteY43" fmla="*/ 1104900 h 10065470"/>
                <a:gd name="connsiteX44" fmla="*/ 2463800 w 7759700"/>
                <a:gd name="connsiteY44" fmla="*/ 1104900 h 10065470"/>
                <a:gd name="connsiteX45" fmla="*/ 2336800 w 7759700"/>
                <a:gd name="connsiteY45" fmla="*/ 1028700 h 10065470"/>
                <a:gd name="connsiteX46" fmla="*/ 2400300 w 7759700"/>
                <a:gd name="connsiteY46" fmla="*/ 952500 h 10065470"/>
                <a:gd name="connsiteX47" fmla="*/ 2463800 w 7759700"/>
                <a:gd name="connsiteY47" fmla="*/ 965200 h 10065470"/>
                <a:gd name="connsiteX48" fmla="*/ 2616200 w 7759700"/>
                <a:gd name="connsiteY48" fmla="*/ 876300 h 10065470"/>
                <a:gd name="connsiteX49" fmla="*/ 2590800 w 7759700"/>
                <a:gd name="connsiteY49" fmla="*/ 812800 h 10065470"/>
                <a:gd name="connsiteX50" fmla="*/ 2654300 w 7759700"/>
                <a:gd name="connsiteY50" fmla="*/ 787400 h 10065470"/>
                <a:gd name="connsiteX51" fmla="*/ 2692400 w 7759700"/>
                <a:gd name="connsiteY51" fmla="*/ 812800 h 10065470"/>
                <a:gd name="connsiteX52" fmla="*/ 2933700 w 7759700"/>
                <a:gd name="connsiteY52" fmla="*/ 812800 h 10065470"/>
                <a:gd name="connsiteX53" fmla="*/ 2908300 w 7759700"/>
                <a:gd name="connsiteY53" fmla="*/ 749300 h 10065470"/>
                <a:gd name="connsiteX54" fmla="*/ 2959100 w 7759700"/>
                <a:gd name="connsiteY54" fmla="*/ 660400 h 10065470"/>
                <a:gd name="connsiteX55" fmla="*/ 3048000 w 7759700"/>
                <a:gd name="connsiteY55" fmla="*/ 660400 h 10065470"/>
                <a:gd name="connsiteX56" fmla="*/ 3302000 w 7759700"/>
                <a:gd name="connsiteY56" fmla="*/ 635000 h 10065470"/>
                <a:gd name="connsiteX57" fmla="*/ 3454400 w 7759700"/>
                <a:gd name="connsiteY57" fmla="*/ 622300 h 10065470"/>
                <a:gd name="connsiteX58" fmla="*/ 3454400 w 7759700"/>
                <a:gd name="connsiteY58" fmla="*/ 622300 h 10065470"/>
                <a:gd name="connsiteX59" fmla="*/ 3454400 w 7759700"/>
                <a:gd name="connsiteY59" fmla="*/ 546100 h 10065470"/>
                <a:gd name="connsiteX60" fmla="*/ 3530600 w 7759700"/>
                <a:gd name="connsiteY60" fmla="*/ 546100 h 10065470"/>
                <a:gd name="connsiteX61" fmla="*/ 3517900 w 7759700"/>
                <a:gd name="connsiteY61" fmla="*/ 711200 h 10065470"/>
                <a:gd name="connsiteX62" fmla="*/ 3365500 w 7759700"/>
                <a:gd name="connsiteY62" fmla="*/ 723900 h 10065470"/>
                <a:gd name="connsiteX63" fmla="*/ 3187700 w 7759700"/>
                <a:gd name="connsiteY63" fmla="*/ 800100 h 10065470"/>
                <a:gd name="connsiteX64" fmla="*/ 3213100 w 7759700"/>
                <a:gd name="connsiteY64" fmla="*/ 1092200 h 10065470"/>
                <a:gd name="connsiteX65" fmla="*/ 3822700 w 7759700"/>
                <a:gd name="connsiteY65" fmla="*/ 1041400 h 10065470"/>
                <a:gd name="connsiteX66" fmla="*/ 3797300 w 7759700"/>
                <a:gd name="connsiteY66" fmla="*/ 901700 h 10065470"/>
                <a:gd name="connsiteX67" fmla="*/ 3657600 w 7759700"/>
                <a:gd name="connsiteY67" fmla="*/ 876300 h 10065470"/>
                <a:gd name="connsiteX68" fmla="*/ 3644900 w 7759700"/>
                <a:gd name="connsiteY68" fmla="*/ 838200 h 10065470"/>
                <a:gd name="connsiteX69" fmla="*/ 3797300 w 7759700"/>
                <a:gd name="connsiteY69" fmla="*/ 863600 h 10065470"/>
                <a:gd name="connsiteX70" fmla="*/ 3797300 w 7759700"/>
                <a:gd name="connsiteY70" fmla="*/ 749300 h 10065470"/>
                <a:gd name="connsiteX71" fmla="*/ 3568700 w 7759700"/>
                <a:gd name="connsiteY71" fmla="*/ 698500 h 10065470"/>
                <a:gd name="connsiteX72" fmla="*/ 3581400 w 7759700"/>
                <a:gd name="connsiteY72" fmla="*/ 609600 h 10065470"/>
                <a:gd name="connsiteX73" fmla="*/ 3759200 w 7759700"/>
                <a:gd name="connsiteY73" fmla="*/ 571500 h 10065470"/>
                <a:gd name="connsiteX74" fmla="*/ 3759200 w 7759700"/>
                <a:gd name="connsiteY74" fmla="*/ 444500 h 10065470"/>
                <a:gd name="connsiteX75" fmla="*/ 3733800 w 7759700"/>
                <a:gd name="connsiteY75" fmla="*/ 419100 h 10065470"/>
                <a:gd name="connsiteX76" fmla="*/ 3848100 w 7759700"/>
                <a:gd name="connsiteY76" fmla="*/ 355600 h 10065470"/>
                <a:gd name="connsiteX77" fmla="*/ 3860800 w 7759700"/>
                <a:gd name="connsiteY77" fmla="*/ 571500 h 10065470"/>
                <a:gd name="connsiteX78" fmla="*/ 4343400 w 7759700"/>
                <a:gd name="connsiteY78" fmla="*/ 571500 h 10065470"/>
                <a:gd name="connsiteX79" fmla="*/ 4330700 w 7759700"/>
                <a:gd name="connsiteY79" fmla="*/ 330200 h 10065470"/>
                <a:gd name="connsiteX80" fmla="*/ 4394200 w 7759700"/>
                <a:gd name="connsiteY80" fmla="*/ 330200 h 10065470"/>
                <a:gd name="connsiteX81" fmla="*/ 4419600 w 7759700"/>
                <a:gd name="connsiteY81" fmla="*/ 457200 h 10065470"/>
                <a:gd name="connsiteX82" fmla="*/ 4584700 w 7759700"/>
                <a:gd name="connsiteY82" fmla="*/ 444500 h 10065470"/>
                <a:gd name="connsiteX83" fmla="*/ 4686300 w 7759700"/>
                <a:gd name="connsiteY83" fmla="*/ 342900 h 10065470"/>
                <a:gd name="connsiteX84" fmla="*/ 4711700 w 7759700"/>
                <a:gd name="connsiteY84" fmla="*/ 647700 h 10065470"/>
                <a:gd name="connsiteX85" fmla="*/ 4864100 w 7759700"/>
                <a:gd name="connsiteY85" fmla="*/ 469900 h 10065470"/>
                <a:gd name="connsiteX86" fmla="*/ 5067300 w 7759700"/>
                <a:gd name="connsiteY86" fmla="*/ 596900 h 10065470"/>
                <a:gd name="connsiteX87" fmla="*/ 4876800 w 7759700"/>
                <a:gd name="connsiteY87" fmla="*/ 723900 h 10065470"/>
                <a:gd name="connsiteX88" fmla="*/ 5016500 w 7759700"/>
                <a:gd name="connsiteY88" fmla="*/ 889000 h 10065470"/>
                <a:gd name="connsiteX89" fmla="*/ 5156200 w 7759700"/>
                <a:gd name="connsiteY89" fmla="*/ 736600 h 10065470"/>
                <a:gd name="connsiteX90" fmla="*/ 5168900 w 7759700"/>
                <a:gd name="connsiteY90" fmla="*/ 762000 h 10065470"/>
                <a:gd name="connsiteX91" fmla="*/ 5105400 w 7759700"/>
                <a:gd name="connsiteY91" fmla="*/ 1016000 h 10065470"/>
                <a:gd name="connsiteX92" fmla="*/ 5181600 w 7759700"/>
                <a:gd name="connsiteY92" fmla="*/ 1054100 h 10065470"/>
                <a:gd name="connsiteX93" fmla="*/ 5181600 w 7759700"/>
                <a:gd name="connsiteY93" fmla="*/ 1054100 h 10065470"/>
                <a:gd name="connsiteX94" fmla="*/ 5257800 w 7759700"/>
                <a:gd name="connsiteY94" fmla="*/ 800100 h 10065470"/>
                <a:gd name="connsiteX95" fmla="*/ 5448300 w 7759700"/>
                <a:gd name="connsiteY95" fmla="*/ 825500 h 10065470"/>
                <a:gd name="connsiteX96" fmla="*/ 5549900 w 7759700"/>
                <a:gd name="connsiteY96" fmla="*/ 673100 h 10065470"/>
                <a:gd name="connsiteX97" fmla="*/ 5549900 w 7759700"/>
                <a:gd name="connsiteY97" fmla="*/ 673100 h 10065470"/>
                <a:gd name="connsiteX98" fmla="*/ 5689600 w 7759700"/>
                <a:gd name="connsiteY98" fmla="*/ 647700 h 10065470"/>
                <a:gd name="connsiteX99" fmla="*/ 5461000 w 7759700"/>
                <a:gd name="connsiteY99" fmla="*/ 965200 h 10065470"/>
                <a:gd name="connsiteX100" fmla="*/ 5194300 w 7759700"/>
                <a:gd name="connsiteY100" fmla="*/ 1054100 h 10065470"/>
                <a:gd name="connsiteX101" fmla="*/ 5219700 w 7759700"/>
                <a:gd name="connsiteY101" fmla="*/ 1130300 h 10065470"/>
                <a:gd name="connsiteX102" fmla="*/ 5549900 w 7759700"/>
                <a:gd name="connsiteY102" fmla="*/ 1041400 h 10065470"/>
                <a:gd name="connsiteX103" fmla="*/ 5740400 w 7759700"/>
                <a:gd name="connsiteY103" fmla="*/ 698500 h 10065470"/>
                <a:gd name="connsiteX104" fmla="*/ 5842000 w 7759700"/>
                <a:gd name="connsiteY104" fmla="*/ 850900 h 10065470"/>
                <a:gd name="connsiteX105" fmla="*/ 5981700 w 7759700"/>
                <a:gd name="connsiteY105" fmla="*/ 927100 h 10065470"/>
                <a:gd name="connsiteX106" fmla="*/ 6337300 w 7759700"/>
                <a:gd name="connsiteY106" fmla="*/ 787400 h 10065470"/>
                <a:gd name="connsiteX107" fmla="*/ 7099300 w 7759700"/>
                <a:gd name="connsiteY107" fmla="*/ 304800 h 10065470"/>
                <a:gd name="connsiteX108" fmla="*/ 7404100 w 7759700"/>
                <a:gd name="connsiteY108" fmla="*/ 266700 h 10065470"/>
                <a:gd name="connsiteX109" fmla="*/ 7645400 w 7759700"/>
                <a:gd name="connsiteY109" fmla="*/ 0 h 10065470"/>
                <a:gd name="connsiteX110" fmla="*/ 7759700 w 7759700"/>
                <a:gd name="connsiteY110" fmla="*/ 0 h 10065470"/>
                <a:gd name="connsiteX111" fmla="*/ 7620000 w 7759700"/>
                <a:gd name="connsiteY111" fmla="*/ 38100 h 10065470"/>
                <a:gd name="connsiteX112" fmla="*/ 7442200 w 7759700"/>
                <a:gd name="connsiteY112" fmla="*/ 266700 h 10065470"/>
                <a:gd name="connsiteX113" fmla="*/ 7061200 w 7759700"/>
                <a:gd name="connsiteY113" fmla="*/ 368300 h 10065470"/>
                <a:gd name="connsiteX114" fmla="*/ 6807200 w 7759700"/>
                <a:gd name="connsiteY114" fmla="*/ 584200 h 10065470"/>
                <a:gd name="connsiteX115" fmla="*/ 6540500 w 7759700"/>
                <a:gd name="connsiteY115" fmla="*/ 762000 h 10065470"/>
                <a:gd name="connsiteX116" fmla="*/ 6210300 w 7759700"/>
                <a:gd name="connsiteY116" fmla="*/ 965200 h 10065470"/>
                <a:gd name="connsiteX117" fmla="*/ 5778500 w 7759700"/>
                <a:gd name="connsiteY117" fmla="*/ 1155700 h 10065470"/>
                <a:gd name="connsiteX118" fmla="*/ 5829300 w 7759700"/>
                <a:gd name="connsiteY118" fmla="*/ 1244600 h 10065470"/>
                <a:gd name="connsiteX119" fmla="*/ 6096000 w 7759700"/>
                <a:gd name="connsiteY119" fmla="*/ 1117600 h 10065470"/>
                <a:gd name="connsiteX120" fmla="*/ 6083300 w 7759700"/>
                <a:gd name="connsiteY120" fmla="*/ 1168400 h 10065470"/>
                <a:gd name="connsiteX121" fmla="*/ 5905500 w 7759700"/>
                <a:gd name="connsiteY121" fmla="*/ 1282700 h 10065470"/>
                <a:gd name="connsiteX122" fmla="*/ 5905500 w 7759700"/>
                <a:gd name="connsiteY122" fmla="*/ 1371600 h 10065470"/>
                <a:gd name="connsiteX123" fmla="*/ 5892800 w 7759700"/>
                <a:gd name="connsiteY123" fmla="*/ 1473200 h 10065470"/>
                <a:gd name="connsiteX124" fmla="*/ 5753100 w 7759700"/>
                <a:gd name="connsiteY124" fmla="*/ 1498600 h 10065470"/>
                <a:gd name="connsiteX125" fmla="*/ 5816600 w 7759700"/>
                <a:gd name="connsiteY125" fmla="*/ 1320800 h 10065470"/>
                <a:gd name="connsiteX126" fmla="*/ 5702300 w 7759700"/>
                <a:gd name="connsiteY126" fmla="*/ 1219200 h 10065470"/>
                <a:gd name="connsiteX127" fmla="*/ 5448300 w 7759700"/>
                <a:gd name="connsiteY127" fmla="*/ 1295400 h 10065470"/>
                <a:gd name="connsiteX128" fmla="*/ 5422900 w 7759700"/>
                <a:gd name="connsiteY128" fmla="*/ 1397000 h 10065470"/>
                <a:gd name="connsiteX129" fmla="*/ 5651500 w 7759700"/>
                <a:gd name="connsiteY129" fmla="*/ 1460500 h 10065470"/>
                <a:gd name="connsiteX130" fmla="*/ 5562600 w 7759700"/>
                <a:gd name="connsiteY130" fmla="*/ 1524000 h 10065470"/>
                <a:gd name="connsiteX131" fmla="*/ 5283200 w 7759700"/>
                <a:gd name="connsiteY131" fmla="*/ 1460500 h 10065470"/>
                <a:gd name="connsiteX132" fmla="*/ 5168900 w 7759700"/>
                <a:gd name="connsiteY132" fmla="*/ 1574800 h 10065470"/>
                <a:gd name="connsiteX133" fmla="*/ 5270500 w 7759700"/>
                <a:gd name="connsiteY133" fmla="*/ 1778000 h 10065470"/>
                <a:gd name="connsiteX134" fmla="*/ 5511800 w 7759700"/>
                <a:gd name="connsiteY134" fmla="*/ 1790700 h 10065470"/>
                <a:gd name="connsiteX135" fmla="*/ 5689600 w 7759700"/>
                <a:gd name="connsiteY135" fmla="*/ 1574800 h 10065470"/>
                <a:gd name="connsiteX136" fmla="*/ 5600700 w 7759700"/>
                <a:gd name="connsiteY136" fmla="*/ 1549400 h 10065470"/>
                <a:gd name="connsiteX137" fmla="*/ 5664200 w 7759700"/>
                <a:gd name="connsiteY137" fmla="*/ 1473200 h 10065470"/>
                <a:gd name="connsiteX138" fmla="*/ 5753100 w 7759700"/>
                <a:gd name="connsiteY138" fmla="*/ 1549400 h 10065470"/>
                <a:gd name="connsiteX139" fmla="*/ 5892800 w 7759700"/>
                <a:gd name="connsiteY139" fmla="*/ 1524000 h 10065470"/>
                <a:gd name="connsiteX140" fmla="*/ 6096000 w 7759700"/>
                <a:gd name="connsiteY140" fmla="*/ 1498600 h 10065470"/>
                <a:gd name="connsiteX141" fmla="*/ 6324600 w 7759700"/>
                <a:gd name="connsiteY141" fmla="*/ 1257300 h 10065470"/>
                <a:gd name="connsiteX142" fmla="*/ 6515100 w 7759700"/>
                <a:gd name="connsiteY142" fmla="*/ 1130300 h 10065470"/>
                <a:gd name="connsiteX143" fmla="*/ 6692900 w 7759700"/>
                <a:gd name="connsiteY143" fmla="*/ 1104900 h 10065470"/>
                <a:gd name="connsiteX144" fmla="*/ 6502400 w 7759700"/>
                <a:gd name="connsiteY144" fmla="*/ 1181100 h 10065470"/>
                <a:gd name="connsiteX145" fmla="*/ 6438900 w 7759700"/>
                <a:gd name="connsiteY145" fmla="*/ 1308100 h 10065470"/>
                <a:gd name="connsiteX146" fmla="*/ 6286500 w 7759700"/>
                <a:gd name="connsiteY146" fmla="*/ 1409700 h 10065470"/>
                <a:gd name="connsiteX147" fmla="*/ 6108700 w 7759700"/>
                <a:gd name="connsiteY147" fmla="*/ 1587500 h 10065470"/>
                <a:gd name="connsiteX148" fmla="*/ 6096000 w 7759700"/>
                <a:gd name="connsiteY148" fmla="*/ 1676400 h 10065470"/>
                <a:gd name="connsiteX149" fmla="*/ 6235700 w 7759700"/>
                <a:gd name="connsiteY149" fmla="*/ 1651000 h 10065470"/>
                <a:gd name="connsiteX150" fmla="*/ 6362700 w 7759700"/>
                <a:gd name="connsiteY150" fmla="*/ 1714500 h 10065470"/>
                <a:gd name="connsiteX151" fmla="*/ 6464300 w 7759700"/>
                <a:gd name="connsiteY151" fmla="*/ 1905000 h 10065470"/>
                <a:gd name="connsiteX152" fmla="*/ 6477000 w 7759700"/>
                <a:gd name="connsiteY152" fmla="*/ 2133600 h 10065470"/>
                <a:gd name="connsiteX153" fmla="*/ 6388100 w 7759700"/>
                <a:gd name="connsiteY153" fmla="*/ 2260600 h 10065470"/>
                <a:gd name="connsiteX154" fmla="*/ 6362700 w 7759700"/>
                <a:gd name="connsiteY154" fmla="*/ 2019300 h 10065470"/>
                <a:gd name="connsiteX155" fmla="*/ 6299200 w 7759700"/>
                <a:gd name="connsiteY155" fmla="*/ 1828800 h 10065470"/>
                <a:gd name="connsiteX156" fmla="*/ 6146800 w 7759700"/>
                <a:gd name="connsiteY156" fmla="*/ 1790700 h 10065470"/>
                <a:gd name="connsiteX157" fmla="*/ 5981700 w 7759700"/>
                <a:gd name="connsiteY157" fmla="*/ 1803400 h 10065470"/>
                <a:gd name="connsiteX158" fmla="*/ 5905500 w 7759700"/>
                <a:gd name="connsiteY158" fmla="*/ 1765300 h 10065470"/>
                <a:gd name="connsiteX159" fmla="*/ 5575300 w 7759700"/>
                <a:gd name="connsiteY159" fmla="*/ 1905000 h 10065470"/>
                <a:gd name="connsiteX160" fmla="*/ 5626100 w 7759700"/>
                <a:gd name="connsiteY160" fmla="*/ 2044700 h 10065470"/>
                <a:gd name="connsiteX161" fmla="*/ 5664200 w 7759700"/>
                <a:gd name="connsiteY161" fmla="*/ 2032000 h 10065470"/>
                <a:gd name="connsiteX162" fmla="*/ 5842000 w 7759700"/>
                <a:gd name="connsiteY162" fmla="*/ 1943100 h 10065470"/>
                <a:gd name="connsiteX163" fmla="*/ 5867400 w 7759700"/>
                <a:gd name="connsiteY163" fmla="*/ 1968500 h 10065470"/>
                <a:gd name="connsiteX164" fmla="*/ 5753100 w 7759700"/>
                <a:gd name="connsiteY164" fmla="*/ 2070100 h 10065470"/>
                <a:gd name="connsiteX165" fmla="*/ 5803900 w 7759700"/>
                <a:gd name="connsiteY165" fmla="*/ 2146300 h 10065470"/>
                <a:gd name="connsiteX166" fmla="*/ 5969000 w 7759700"/>
                <a:gd name="connsiteY166" fmla="*/ 2133600 h 10065470"/>
                <a:gd name="connsiteX167" fmla="*/ 6007100 w 7759700"/>
                <a:gd name="connsiteY167" fmla="*/ 2222500 h 10065470"/>
                <a:gd name="connsiteX168" fmla="*/ 6197600 w 7759700"/>
                <a:gd name="connsiteY168" fmla="*/ 2184400 h 10065470"/>
                <a:gd name="connsiteX169" fmla="*/ 6159500 w 7759700"/>
                <a:gd name="connsiteY169" fmla="*/ 2336800 h 10065470"/>
                <a:gd name="connsiteX170" fmla="*/ 6096000 w 7759700"/>
                <a:gd name="connsiteY170" fmla="*/ 2374900 h 10065470"/>
                <a:gd name="connsiteX171" fmla="*/ 6070600 w 7759700"/>
                <a:gd name="connsiteY171" fmla="*/ 2298700 h 10065470"/>
                <a:gd name="connsiteX172" fmla="*/ 5600700 w 7759700"/>
                <a:gd name="connsiteY172" fmla="*/ 2247900 h 10065470"/>
                <a:gd name="connsiteX173" fmla="*/ 5715000 w 7759700"/>
                <a:gd name="connsiteY173" fmla="*/ 2413000 h 10065470"/>
                <a:gd name="connsiteX174" fmla="*/ 6337300 w 7759700"/>
                <a:gd name="connsiteY174" fmla="*/ 2413000 h 10065470"/>
                <a:gd name="connsiteX175" fmla="*/ 6985000 w 7759700"/>
                <a:gd name="connsiteY175" fmla="*/ 2667000 h 10065470"/>
                <a:gd name="connsiteX176" fmla="*/ 6413500 w 7759700"/>
                <a:gd name="connsiteY176" fmla="*/ 2514600 h 10065470"/>
                <a:gd name="connsiteX177" fmla="*/ 6248400 w 7759700"/>
                <a:gd name="connsiteY177" fmla="*/ 2527300 h 10065470"/>
                <a:gd name="connsiteX178" fmla="*/ 6375400 w 7759700"/>
                <a:gd name="connsiteY178" fmla="*/ 2616200 h 10065470"/>
                <a:gd name="connsiteX179" fmla="*/ 6350000 w 7759700"/>
                <a:gd name="connsiteY179" fmla="*/ 2717800 h 10065470"/>
                <a:gd name="connsiteX180" fmla="*/ 6032500 w 7759700"/>
                <a:gd name="connsiteY180" fmla="*/ 2552700 h 10065470"/>
                <a:gd name="connsiteX181" fmla="*/ 6070600 w 7759700"/>
                <a:gd name="connsiteY181" fmla="*/ 2794000 h 10065470"/>
                <a:gd name="connsiteX182" fmla="*/ 6273800 w 7759700"/>
                <a:gd name="connsiteY182" fmla="*/ 2844800 h 10065470"/>
                <a:gd name="connsiteX183" fmla="*/ 6540500 w 7759700"/>
                <a:gd name="connsiteY183" fmla="*/ 2844800 h 10065470"/>
                <a:gd name="connsiteX184" fmla="*/ 6629400 w 7759700"/>
                <a:gd name="connsiteY184" fmla="*/ 2857500 h 10065470"/>
                <a:gd name="connsiteX185" fmla="*/ 6591300 w 7759700"/>
                <a:gd name="connsiteY185" fmla="*/ 2933700 h 10065470"/>
                <a:gd name="connsiteX186" fmla="*/ 6426200 w 7759700"/>
                <a:gd name="connsiteY186" fmla="*/ 2984500 h 10065470"/>
                <a:gd name="connsiteX187" fmla="*/ 6489700 w 7759700"/>
                <a:gd name="connsiteY187" fmla="*/ 3111500 h 10065470"/>
                <a:gd name="connsiteX188" fmla="*/ 6451600 w 7759700"/>
                <a:gd name="connsiteY188" fmla="*/ 3238500 h 10065470"/>
                <a:gd name="connsiteX189" fmla="*/ 6540500 w 7759700"/>
                <a:gd name="connsiteY189" fmla="*/ 3302000 h 10065470"/>
                <a:gd name="connsiteX190" fmla="*/ 6464300 w 7759700"/>
                <a:gd name="connsiteY190" fmla="*/ 3327400 h 10065470"/>
                <a:gd name="connsiteX191" fmla="*/ 6362700 w 7759700"/>
                <a:gd name="connsiteY191" fmla="*/ 3289300 h 10065470"/>
                <a:gd name="connsiteX192" fmla="*/ 6324600 w 7759700"/>
                <a:gd name="connsiteY192" fmla="*/ 2984500 h 10065470"/>
                <a:gd name="connsiteX193" fmla="*/ 6070600 w 7759700"/>
                <a:gd name="connsiteY193" fmla="*/ 2908300 h 10065470"/>
                <a:gd name="connsiteX194" fmla="*/ 6146800 w 7759700"/>
                <a:gd name="connsiteY194" fmla="*/ 3251200 h 10065470"/>
                <a:gd name="connsiteX195" fmla="*/ 5969000 w 7759700"/>
                <a:gd name="connsiteY195" fmla="*/ 3263900 h 10065470"/>
                <a:gd name="connsiteX196" fmla="*/ 5892800 w 7759700"/>
                <a:gd name="connsiteY196" fmla="*/ 2781300 h 10065470"/>
                <a:gd name="connsiteX197" fmla="*/ 5689600 w 7759700"/>
                <a:gd name="connsiteY197" fmla="*/ 2679700 h 10065470"/>
                <a:gd name="connsiteX198" fmla="*/ 5791200 w 7759700"/>
                <a:gd name="connsiteY198" fmla="*/ 3441700 h 10065470"/>
                <a:gd name="connsiteX199" fmla="*/ 6070600 w 7759700"/>
                <a:gd name="connsiteY199" fmla="*/ 3429000 h 10065470"/>
                <a:gd name="connsiteX200" fmla="*/ 6388100 w 7759700"/>
                <a:gd name="connsiteY200" fmla="*/ 3479800 h 10065470"/>
                <a:gd name="connsiteX201" fmla="*/ 6324600 w 7759700"/>
                <a:gd name="connsiteY201" fmla="*/ 3606800 h 10065470"/>
                <a:gd name="connsiteX202" fmla="*/ 6159500 w 7759700"/>
                <a:gd name="connsiteY202" fmla="*/ 3581400 h 10065470"/>
                <a:gd name="connsiteX203" fmla="*/ 6007100 w 7759700"/>
                <a:gd name="connsiteY203" fmla="*/ 3886200 h 10065470"/>
                <a:gd name="connsiteX204" fmla="*/ 5829300 w 7759700"/>
                <a:gd name="connsiteY204" fmla="*/ 3822700 h 10065470"/>
                <a:gd name="connsiteX205" fmla="*/ 5905500 w 7759700"/>
                <a:gd name="connsiteY205" fmla="*/ 3657600 h 10065470"/>
                <a:gd name="connsiteX206" fmla="*/ 5791200 w 7759700"/>
                <a:gd name="connsiteY206" fmla="*/ 3568700 h 10065470"/>
                <a:gd name="connsiteX207" fmla="*/ 5600700 w 7759700"/>
                <a:gd name="connsiteY207" fmla="*/ 3898900 h 10065470"/>
                <a:gd name="connsiteX208" fmla="*/ 5727700 w 7759700"/>
                <a:gd name="connsiteY208" fmla="*/ 4000500 h 10065470"/>
                <a:gd name="connsiteX209" fmla="*/ 5994400 w 7759700"/>
                <a:gd name="connsiteY209" fmla="*/ 4165600 h 10065470"/>
                <a:gd name="connsiteX210" fmla="*/ 5943600 w 7759700"/>
                <a:gd name="connsiteY210" fmla="*/ 4241800 h 10065470"/>
                <a:gd name="connsiteX211" fmla="*/ 5829300 w 7759700"/>
                <a:gd name="connsiteY211" fmla="*/ 4203700 h 10065470"/>
                <a:gd name="connsiteX212" fmla="*/ 5676900 w 7759700"/>
                <a:gd name="connsiteY212" fmla="*/ 4305300 h 10065470"/>
                <a:gd name="connsiteX213" fmla="*/ 5613400 w 7759700"/>
                <a:gd name="connsiteY213" fmla="*/ 4267200 h 10065470"/>
                <a:gd name="connsiteX214" fmla="*/ 5664200 w 7759700"/>
                <a:gd name="connsiteY214" fmla="*/ 4114800 h 10065470"/>
                <a:gd name="connsiteX215" fmla="*/ 5537200 w 7759700"/>
                <a:gd name="connsiteY215" fmla="*/ 4000500 h 10065470"/>
                <a:gd name="connsiteX216" fmla="*/ 5461000 w 7759700"/>
                <a:gd name="connsiteY216" fmla="*/ 4178300 h 10065470"/>
                <a:gd name="connsiteX217" fmla="*/ 5613400 w 7759700"/>
                <a:gd name="connsiteY217" fmla="*/ 4356100 h 10065470"/>
                <a:gd name="connsiteX218" fmla="*/ 5448300 w 7759700"/>
                <a:gd name="connsiteY218" fmla="*/ 4483100 h 10065470"/>
                <a:gd name="connsiteX219" fmla="*/ 5346700 w 7759700"/>
                <a:gd name="connsiteY219" fmla="*/ 4406900 h 10065470"/>
                <a:gd name="connsiteX220" fmla="*/ 5410200 w 7759700"/>
                <a:gd name="connsiteY220" fmla="*/ 4305300 h 10065470"/>
                <a:gd name="connsiteX221" fmla="*/ 5295900 w 7759700"/>
                <a:gd name="connsiteY221" fmla="*/ 4013200 h 10065470"/>
                <a:gd name="connsiteX222" fmla="*/ 5080000 w 7759700"/>
                <a:gd name="connsiteY222" fmla="*/ 4305300 h 10065470"/>
                <a:gd name="connsiteX223" fmla="*/ 5410200 w 7759700"/>
                <a:gd name="connsiteY223" fmla="*/ 4559300 h 10065470"/>
                <a:gd name="connsiteX224" fmla="*/ 5334000 w 7759700"/>
                <a:gd name="connsiteY224" fmla="*/ 4610100 h 10065470"/>
                <a:gd name="connsiteX225" fmla="*/ 5194300 w 7759700"/>
                <a:gd name="connsiteY225" fmla="*/ 4495800 h 10065470"/>
                <a:gd name="connsiteX226" fmla="*/ 5143500 w 7759700"/>
                <a:gd name="connsiteY226" fmla="*/ 4660900 h 10065470"/>
                <a:gd name="connsiteX227" fmla="*/ 5156200 w 7759700"/>
                <a:gd name="connsiteY227" fmla="*/ 4800600 h 10065470"/>
                <a:gd name="connsiteX228" fmla="*/ 5232400 w 7759700"/>
                <a:gd name="connsiteY228" fmla="*/ 4914900 h 10065470"/>
                <a:gd name="connsiteX229" fmla="*/ 5219700 w 7759700"/>
                <a:gd name="connsiteY229" fmla="*/ 5105400 h 10065470"/>
                <a:gd name="connsiteX230" fmla="*/ 5092700 w 7759700"/>
                <a:gd name="connsiteY230" fmla="*/ 5016500 h 10065470"/>
                <a:gd name="connsiteX231" fmla="*/ 5029200 w 7759700"/>
                <a:gd name="connsiteY231" fmla="*/ 5054600 h 10065470"/>
                <a:gd name="connsiteX232" fmla="*/ 5130800 w 7759700"/>
                <a:gd name="connsiteY232" fmla="*/ 5194300 h 10065470"/>
                <a:gd name="connsiteX233" fmla="*/ 5041900 w 7759700"/>
                <a:gd name="connsiteY233" fmla="*/ 5232400 h 10065470"/>
                <a:gd name="connsiteX234" fmla="*/ 4914900 w 7759700"/>
                <a:gd name="connsiteY234" fmla="*/ 5041900 h 10065470"/>
                <a:gd name="connsiteX235" fmla="*/ 4826000 w 7759700"/>
                <a:gd name="connsiteY235" fmla="*/ 5295900 h 10065470"/>
                <a:gd name="connsiteX236" fmla="*/ 4953000 w 7759700"/>
                <a:gd name="connsiteY236" fmla="*/ 5410200 h 10065470"/>
                <a:gd name="connsiteX237" fmla="*/ 4813300 w 7759700"/>
                <a:gd name="connsiteY237" fmla="*/ 5651500 h 10065470"/>
                <a:gd name="connsiteX238" fmla="*/ 4673600 w 7759700"/>
                <a:gd name="connsiteY238" fmla="*/ 5626100 h 10065470"/>
                <a:gd name="connsiteX239" fmla="*/ 4775200 w 7759700"/>
                <a:gd name="connsiteY239" fmla="*/ 5461000 h 10065470"/>
                <a:gd name="connsiteX240" fmla="*/ 4686300 w 7759700"/>
                <a:gd name="connsiteY240" fmla="*/ 5308600 h 10065470"/>
                <a:gd name="connsiteX241" fmla="*/ 4470400 w 7759700"/>
                <a:gd name="connsiteY241" fmla="*/ 5613400 h 10065470"/>
                <a:gd name="connsiteX242" fmla="*/ 4610100 w 7759700"/>
                <a:gd name="connsiteY242" fmla="*/ 5727700 h 10065470"/>
                <a:gd name="connsiteX243" fmla="*/ 4521200 w 7759700"/>
                <a:gd name="connsiteY243" fmla="*/ 5930900 h 10065470"/>
                <a:gd name="connsiteX244" fmla="*/ 4419600 w 7759700"/>
                <a:gd name="connsiteY244" fmla="*/ 5854700 h 10065470"/>
                <a:gd name="connsiteX245" fmla="*/ 4343400 w 7759700"/>
                <a:gd name="connsiteY245" fmla="*/ 5943600 h 10065470"/>
                <a:gd name="connsiteX246" fmla="*/ 4381500 w 7759700"/>
                <a:gd name="connsiteY246" fmla="*/ 5981700 h 10065470"/>
                <a:gd name="connsiteX247" fmla="*/ 4419600 w 7759700"/>
                <a:gd name="connsiteY247" fmla="*/ 5969000 h 10065470"/>
                <a:gd name="connsiteX248" fmla="*/ 4445000 w 7759700"/>
                <a:gd name="connsiteY248" fmla="*/ 6019800 h 10065470"/>
                <a:gd name="connsiteX249" fmla="*/ 4381500 w 7759700"/>
                <a:gd name="connsiteY249" fmla="*/ 6096000 h 10065470"/>
                <a:gd name="connsiteX250" fmla="*/ 4330700 w 7759700"/>
                <a:gd name="connsiteY250" fmla="*/ 6083300 h 10065470"/>
                <a:gd name="connsiteX251" fmla="*/ 4368800 w 7759700"/>
                <a:gd name="connsiteY251" fmla="*/ 6032500 h 10065470"/>
                <a:gd name="connsiteX252" fmla="*/ 4318000 w 7759700"/>
                <a:gd name="connsiteY252" fmla="*/ 5994400 h 10065470"/>
                <a:gd name="connsiteX253" fmla="*/ 4216400 w 7759700"/>
                <a:gd name="connsiteY253" fmla="*/ 6096000 h 10065470"/>
                <a:gd name="connsiteX254" fmla="*/ 4318000 w 7759700"/>
                <a:gd name="connsiteY254" fmla="*/ 6159500 h 10065470"/>
                <a:gd name="connsiteX255" fmla="*/ 4140200 w 7759700"/>
                <a:gd name="connsiteY255" fmla="*/ 6235700 h 10065470"/>
                <a:gd name="connsiteX256" fmla="*/ 4038600 w 7759700"/>
                <a:gd name="connsiteY256" fmla="*/ 6235700 h 10065470"/>
                <a:gd name="connsiteX257" fmla="*/ 3949700 w 7759700"/>
                <a:gd name="connsiteY257" fmla="*/ 6299200 h 10065470"/>
                <a:gd name="connsiteX258" fmla="*/ 3289300 w 7759700"/>
                <a:gd name="connsiteY258" fmla="*/ 5715000 h 10065470"/>
                <a:gd name="connsiteX259" fmla="*/ 3213100 w 7759700"/>
                <a:gd name="connsiteY259" fmla="*/ 5715000 h 10065470"/>
                <a:gd name="connsiteX260" fmla="*/ 2895600 w 7759700"/>
                <a:gd name="connsiteY260" fmla="*/ 5969000 h 10065470"/>
                <a:gd name="connsiteX261" fmla="*/ 2870200 w 7759700"/>
                <a:gd name="connsiteY261" fmla="*/ 5930900 h 10065470"/>
                <a:gd name="connsiteX262" fmla="*/ 3213100 w 7759700"/>
                <a:gd name="connsiteY262" fmla="*/ 5664200 h 10065470"/>
                <a:gd name="connsiteX263" fmla="*/ 3048000 w 7759700"/>
                <a:gd name="connsiteY263" fmla="*/ 5511800 h 10065470"/>
                <a:gd name="connsiteX264" fmla="*/ 2400300 w 7759700"/>
                <a:gd name="connsiteY264" fmla="*/ 6019800 h 10065470"/>
                <a:gd name="connsiteX265" fmla="*/ 2489200 w 7759700"/>
                <a:gd name="connsiteY265" fmla="*/ 6096000 h 10065470"/>
                <a:gd name="connsiteX266" fmla="*/ 2692400 w 7759700"/>
                <a:gd name="connsiteY266" fmla="*/ 5943600 h 10065470"/>
                <a:gd name="connsiteX267" fmla="*/ 2743200 w 7759700"/>
                <a:gd name="connsiteY267" fmla="*/ 6007100 h 10065470"/>
                <a:gd name="connsiteX268" fmla="*/ 2832100 w 7759700"/>
                <a:gd name="connsiteY268" fmla="*/ 5969000 h 10065470"/>
                <a:gd name="connsiteX269" fmla="*/ 2857500 w 7759700"/>
                <a:gd name="connsiteY269" fmla="*/ 6007100 h 10065470"/>
                <a:gd name="connsiteX270" fmla="*/ 2679700 w 7759700"/>
                <a:gd name="connsiteY270" fmla="*/ 6146800 h 10065470"/>
                <a:gd name="connsiteX271" fmla="*/ 2819400 w 7759700"/>
                <a:gd name="connsiteY271" fmla="*/ 6311900 h 10065470"/>
                <a:gd name="connsiteX272" fmla="*/ 3397250 w 7759700"/>
                <a:gd name="connsiteY272" fmla="*/ 5848350 h 10065470"/>
                <a:gd name="connsiteX273" fmla="*/ 3956050 w 7759700"/>
                <a:gd name="connsiteY273" fmla="*/ 6330950 h 10065470"/>
                <a:gd name="connsiteX274" fmla="*/ 3905250 w 7759700"/>
                <a:gd name="connsiteY274" fmla="*/ 6445250 h 10065470"/>
                <a:gd name="connsiteX275" fmla="*/ 3387725 w 7759700"/>
                <a:gd name="connsiteY275" fmla="*/ 6985000 h 10065470"/>
                <a:gd name="connsiteX276" fmla="*/ 3298825 w 7759700"/>
                <a:gd name="connsiteY276" fmla="*/ 6978649 h 10065470"/>
                <a:gd name="connsiteX277" fmla="*/ 3130550 w 7759700"/>
                <a:gd name="connsiteY277" fmla="*/ 7127874 h 10065470"/>
                <a:gd name="connsiteX278" fmla="*/ 2921000 w 7759700"/>
                <a:gd name="connsiteY278" fmla="*/ 7372349 h 10065470"/>
                <a:gd name="connsiteX279" fmla="*/ 2682875 w 7759700"/>
                <a:gd name="connsiteY279" fmla="*/ 7670799 h 10065470"/>
                <a:gd name="connsiteX280" fmla="*/ 2428875 w 7759700"/>
                <a:gd name="connsiteY280" fmla="*/ 7740648 h 10065470"/>
                <a:gd name="connsiteX281" fmla="*/ 2225675 w 7759700"/>
                <a:gd name="connsiteY281" fmla="*/ 7845423 h 10065470"/>
                <a:gd name="connsiteX282" fmla="*/ 1930400 w 7759700"/>
                <a:gd name="connsiteY282" fmla="*/ 7848597 h 10065470"/>
                <a:gd name="connsiteX283" fmla="*/ 1590675 w 7759700"/>
                <a:gd name="connsiteY283" fmla="*/ 7950196 h 10065470"/>
                <a:gd name="connsiteX284" fmla="*/ 1393825 w 7759700"/>
                <a:gd name="connsiteY284" fmla="*/ 8210546 h 10065470"/>
                <a:gd name="connsiteX285" fmla="*/ 1196975 w 7759700"/>
                <a:gd name="connsiteY285" fmla="*/ 8166095 h 10065470"/>
                <a:gd name="connsiteX286" fmla="*/ 1216025 w 7759700"/>
                <a:gd name="connsiteY286" fmla="*/ 8124820 h 10065470"/>
                <a:gd name="connsiteX287" fmla="*/ 1193800 w 7759700"/>
                <a:gd name="connsiteY287" fmla="*/ 8058145 h 10065470"/>
                <a:gd name="connsiteX288" fmla="*/ 987425 w 7759700"/>
                <a:gd name="connsiteY288" fmla="*/ 8134345 h 10065470"/>
                <a:gd name="connsiteX289" fmla="*/ 733425 w 7759700"/>
                <a:gd name="connsiteY289" fmla="*/ 8188320 h 10065470"/>
                <a:gd name="connsiteX290" fmla="*/ 463550 w 7759700"/>
                <a:gd name="connsiteY290" fmla="*/ 8426445 h 10065470"/>
                <a:gd name="connsiteX291" fmla="*/ 361950 w 7759700"/>
                <a:gd name="connsiteY291" fmla="*/ 8423270 h 10065470"/>
                <a:gd name="connsiteX292" fmla="*/ 263525 w 7759700"/>
                <a:gd name="connsiteY292" fmla="*/ 8489945 h 10065470"/>
                <a:gd name="connsiteX293" fmla="*/ 184150 w 7759700"/>
                <a:gd name="connsiteY293" fmla="*/ 8775695 h 10065470"/>
                <a:gd name="connsiteX294" fmla="*/ 247650 w 7759700"/>
                <a:gd name="connsiteY294" fmla="*/ 9058269 h 10065470"/>
                <a:gd name="connsiteX295" fmla="*/ 136525 w 7759700"/>
                <a:gd name="connsiteY295" fmla="*/ 9102719 h 10065470"/>
                <a:gd name="connsiteX296" fmla="*/ 92075 w 7759700"/>
                <a:gd name="connsiteY296" fmla="*/ 9324969 h 10065470"/>
                <a:gd name="connsiteX297" fmla="*/ 495300 w 7759700"/>
                <a:gd name="connsiteY297" fmla="*/ 9350369 h 10065470"/>
                <a:gd name="connsiteX298" fmla="*/ 1050925 w 7759700"/>
                <a:gd name="connsiteY298" fmla="*/ 9702794 h 10065470"/>
                <a:gd name="connsiteX299" fmla="*/ 1241425 w 7759700"/>
                <a:gd name="connsiteY299" fmla="*/ 9956793 h 10065470"/>
                <a:gd name="connsiteX300" fmla="*/ 1171575 w 7759700"/>
                <a:gd name="connsiteY300" fmla="*/ 10001243 h 10065470"/>
                <a:gd name="connsiteX301" fmla="*/ 1019175 w 7759700"/>
                <a:gd name="connsiteY301" fmla="*/ 9867893 h 10065470"/>
                <a:gd name="connsiteX302" fmla="*/ 768350 w 7759700"/>
                <a:gd name="connsiteY302" fmla="*/ 9813918 h 10065470"/>
                <a:gd name="connsiteX303" fmla="*/ 720725 w 7759700"/>
                <a:gd name="connsiteY303" fmla="*/ 9852018 h 10065470"/>
                <a:gd name="connsiteX304" fmla="*/ 838200 w 7759700"/>
                <a:gd name="connsiteY304" fmla="*/ 9998068 h 10065470"/>
                <a:gd name="connsiteX305" fmla="*/ 1152525 w 7759700"/>
                <a:gd name="connsiteY305" fmla="*/ 10064743 h 10065470"/>
                <a:gd name="connsiteX306" fmla="*/ 1574800 w 7759700"/>
                <a:gd name="connsiteY306" fmla="*/ 9966318 h 10065470"/>
                <a:gd name="connsiteX307" fmla="*/ 1736725 w 7759700"/>
                <a:gd name="connsiteY307" fmla="*/ 9705968 h 10065470"/>
                <a:gd name="connsiteX308" fmla="*/ 2095500 w 7759700"/>
                <a:gd name="connsiteY308" fmla="*/ 9556743 h 10065470"/>
                <a:gd name="connsiteX309" fmla="*/ 2254250 w 7759700"/>
                <a:gd name="connsiteY309" fmla="*/ 9420218 h 10065470"/>
                <a:gd name="connsiteX310" fmla="*/ 2587625 w 7759700"/>
                <a:gd name="connsiteY310" fmla="*/ 9458318 h 10065470"/>
                <a:gd name="connsiteX311" fmla="*/ 2286000 w 7759700"/>
                <a:gd name="connsiteY311" fmla="*/ 9461493 h 10065470"/>
                <a:gd name="connsiteX312" fmla="*/ 2146300 w 7759700"/>
                <a:gd name="connsiteY312" fmla="*/ 9582143 h 10065470"/>
                <a:gd name="connsiteX313" fmla="*/ 1971675 w 7759700"/>
                <a:gd name="connsiteY313" fmla="*/ 9674218 h 10065470"/>
                <a:gd name="connsiteX314" fmla="*/ 1806575 w 7759700"/>
                <a:gd name="connsiteY314" fmla="*/ 9725018 h 10065470"/>
                <a:gd name="connsiteX315" fmla="*/ 1651000 w 7759700"/>
                <a:gd name="connsiteY315" fmla="*/ 10020293 h 10065470"/>
                <a:gd name="connsiteX316" fmla="*/ 1647825 w 7759700"/>
                <a:gd name="connsiteY316" fmla="*/ 10010768 h 10065470"/>
                <a:gd name="connsiteX0" fmla="*/ 0 w 7759700"/>
                <a:gd name="connsiteY0" fmla="*/ 2133600 h 10194940"/>
                <a:gd name="connsiteX1" fmla="*/ 279400 w 7759700"/>
                <a:gd name="connsiteY1" fmla="*/ 2070100 h 10194940"/>
                <a:gd name="connsiteX2" fmla="*/ 317500 w 7759700"/>
                <a:gd name="connsiteY2" fmla="*/ 2032000 h 10194940"/>
                <a:gd name="connsiteX3" fmla="*/ 711200 w 7759700"/>
                <a:gd name="connsiteY3" fmla="*/ 1943100 h 10194940"/>
                <a:gd name="connsiteX4" fmla="*/ 850900 w 7759700"/>
                <a:gd name="connsiteY4" fmla="*/ 1828800 h 10194940"/>
                <a:gd name="connsiteX5" fmla="*/ 1257300 w 7759700"/>
                <a:gd name="connsiteY5" fmla="*/ 1854200 h 10194940"/>
                <a:gd name="connsiteX6" fmla="*/ 1511300 w 7759700"/>
                <a:gd name="connsiteY6" fmla="*/ 1714500 h 10194940"/>
                <a:gd name="connsiteX7" fmla="*/ 1511300 w 7759700"/>
                <a:gd name="connsiteY7" fmla="*/ 1714500 h 10194940"/>
                <a:gd name="connsiteX8" fmla="*/ 1676400 w 7759700"/>
                <a:gd name="connsiteY8" fmla="*/ 1701800 h 10194940"/>
                <a:gd name="connsiteX9" fmla="*/ 2006600 w 7759700"/>
                <a:gd name="connsiteY9" fmla="*/ 1651000 h 10194940"/>
                <a:gd name="connsiteX10" fmla="*/ 2095500 w 7759700"/>
                <a:gd name="connsiteY10" fmla="*/ 1612900 h 10194940"/>
                <a:gd name="connsiteX11" fmla="*/ 2095500 w 7759700"/>
                <a:gd name="connsiteY11" fmla="*/ 1562100 h 10194940"/>
                <a:gd name="connsiteX12" fmla="*/ 2057400 w 7759700"/>
                <a:gd name="connsiteY12" fmla="*/ 1562100 h 10194940"/>
                <a:gd name="connsiteX13" fmla="*/ 1993900 w 7759700"/>
                <a:gd name="connsiteY13" fmla="*/ 1435100 h 10194940"/>
                <a:gd name="connsiteX14" fmla="*/ 2133600 w 7759700"/>
                <a:gd name="connsiteY14" fmla="*/ 1333500 h 10194940"/>
                <a:gd name="connsiteX15" fmla="*/ 2070100 w 7759700"/>
                <a:gd name="connsiteY15" fmla="*/ 1320800 h 10194940"/>
                <a:gd name="connsiteX16" fmla="*/ 1981200 w 7759700"/>
                <a:gd name="connsiteY16" fmla="*/ 1320800 h 10194940"/>
                <a:gd name="connsiteX17" fmla="*/ 1968500 w 7759700"/>
                <a:gd name="connsiteY17" fmla="*/ 1244600 h 10194940"/>
                <a:gd name="connsiteX18" fmla="*/ 2120900 w 7759700"/>
                <a:gd name="connsiteY18" fmla="*/ 1244600 h 10194940"/>
                <a:gd name="connsiteX19" fmla="*/ 2171700 w 7759700"/>
                <a:gd name="connsiteY19" fmla="*/ 1219200 h 10194940"/>
                <a:gd name="connsiteX20" fmla="*/ 2108200 w 7759700"/>
                <a:gd name="connsiteY20" fmla="*/ 1130300 h 10194940"/>
                <a:gd name="connsiteX21" fmla="*/ 2120900 w 7759700"/>
                <a:gd name="connsiteY21" fmla="*/ 1066800 h 10194940"/>
                <a:gd name="connsiteX22" fmla="*/ 2222500 w 7759700"/>
                <a:gd name="connsiteY22" fmla="*/ 1016000 h 10194940"/>
                <a:gd name="connsiteX23" fmla="*/ 2362200 w 7759700"/>
                <a:gd name="connsiteY23" fmla="*/ 1066800 h 10194940"/>
                <a:gd name="connsiteX24" fmla="*/ 2400300 w 7759700"/>
                <a:gd name="connsiteY24" fmla="*/ 1117600 h 10194940"/>
                <a:gd name="connsiteX25" fmla="*/ 2362200 w 7759700"/>
                <a:gd name="connsiteY25" fmla="*/ 1193800 h 10194940"/>
                <a:gd name="connsiteX26" fmla="*/ 2362200 w 7759700"/>
                <a:gd name="connsiteY26" fmla="*/ 1447800 h 10194940"/>
                <a:gd name="connsiteX27" fmla="*/ 2628900 w 7759700"/>
                <a:gd name="connsiteY27" fmla="*/ 1676400 h 10194940"/>
                <a:gd name="connsiteX28" fmla="*/ 3073400 w 7759700"/>
                <a:gd name="connsiteY28" fmla="*/ 1638300 h 10194940"/>
                <a:gd name="connsiteX29" fmla="*/ 2971800 w 7759700"/>
                <a:gd name="connsiteY29" fmla="*/ 1435100 h 10194940"/>
                <a:gd name="connsiteX30" fmla="*/ 2806700 w 7759700"/>
                <a:gd name="connsiteY30" fmla="*/ 1485900 h 10194940"/>
                <a:gd name="connsiteX31" fmla="*/ 2768600 w 7759700"/>
                <a:gd name="connsiteY31" fmla="*/ 1435100 h 10194940"/>
                <a:gd name="connsiteX32" fmla="*/ 2933700 w 7759700"/>
                <a:gd name="connsiteY32" fmla="*/ 1384300 h 10194940"/>
                <a:gd name="connsiteX33" fmla="*/ 2870200 w 7759700"/>
                <a:gd name="connsiteY33" fmla="*/ 1270000 h 10194940"/>
                <a:gd name="connsiteX34" fmla="*/ 2730500 w 7759700"/>
                <a:gd name="connsiteY34" fmla="*/ 1320800 h 10194940"/>
                <a:gd name="connsiteX35" fmla="*/ 2705100 w 7759700"/>
                <a:gd name="connsiteY35" fmla="*/ 1270000 h 10194940"/>
                <a:gd name="connsiteX36" fmla="*/ 2832100 w 7759700"/>
                <a:gd name="connsiteY36" fmla="*/ 1219200 h 10194940"/>
                <a:gd name="connsiteX37" fmla="*/ 2781300 w 7759700"/>
                <a:gd name="connsiteY37" fmla="*/ 1155700 h 10194940"/>
                <a:gd name="connsiteX38" fmla="*/ 2641600 w 7759700"/>
                <a:gd name="connsiteY38" fmla="*/ 1181100 h 10194940"/>
                <a:gd name="connsiteX39" fmla="*/ 2641600 w 7759700"/>
                <a:gd name="connsiteY39" fmla="*/ 1155700 h 10194940"/>
                <a:gd name="connsiteX40" fmla="*/ 2768600 w 7759700"/>
                <a:gd name="connsiteY40" fmla="*/ 1092200 h 10194940"/>
                <a:gd name="connsiteX41" fmla="*/ 2692400 w 7759700"/>
                <a:gd name="connsiteY41" fmla="*/ 1003300 h 10194940"/>
                <a:gd name="connsiteX42" fmla="*/ 2514600 w 7759700"/>
                <a:gd name="connsiteY42" fmla="*/ 1041400 h 10194940"/>
                <a:gd name="connsiteX43" fmla="*/ 2514600 w 7759700"/>
                <a:gd name="connsiteY43" fmla="*/ 1104900 h 10194940"/>
                <a:gd name="connsiteX44" fmla="*/ 2463800 w 7759700"/>
                <a:gd name="connsiteY44" fmla="*/ 1104900 h 10194940"/>
                <a:gd name="connsiteX45" fmla="*/ 2336800 w 7759700"/>
                <a:gd name="connsiteY45" fmla="*/ 1028700 h 10194940"/>
                <a:gd name="connsiteX46" fmla="*/ 2400300 w 7759700"/>
                <a:gd name="connsiteY46" fmla="*/ 952500 h 10194940"/>
                <a:gd name="connsiteX47" fmla="*/ 2463800 w 7759700"/>
                <a:gd name="connsiteY47" fmla="*/ 965200 h 10194940"/>
                <a:gd name="connsiteX48" fmla="*/ 2616200 w 7759700"/>
                <a:gd name="connsiteY48" fmla="*/ 876300 h 10194940"/>
                <a:gd name="connsiteX49" fmla="*/ 2590800 w 7759700"/>
                <a:gd name="connsiteY49" fmla="*/ 812800 h 10194940"/>
                <a:gd name="connsiteX50" fmla="*/ 2654300 w 7759700"/>
                <a:gd name="connsiteY50" fmla="*/ 787400 h 10194940"/>
                <a:gd name="connsiteX51" fmla="*/ 2692400 w 7759700"/>
                <a:gd name="connsiteY51" fmla="*/ 812800 h 10194940"/>
                <a:gd name="connsiteX52" fmla="*/ 2933700 w 7759700"/>
                <a:gd name="connsiteY52" fmla="*/ 812800 h 10194940"/>
                <a:gd name="connsiteX53" fmla="*/ 2908300 w 7759700"/>
                <a:gd name="connsiteY53" fmla="*/ 749300 h 10194940"/>
                <a:gd name="connsiteX54" fmla="*/ 2959100 w 7759700"/>
                <a:gd name="connsiteY54" fmla="*/ 660400 h 10194940"/>
                <a:gd name="connsiteX55" fmla="*/ 3048000 w 7759700"/>
                <a:gd name="connsiteY55" fmla="*/ 660400 h 10194940"/>
                <a:gd name="connsiteX56" fmla="*/ 3302000 w 7759700"/>
                <a:gd name="connsiteY56" fmla="*/ 635000 h 10194940"/>
                <a:gd name="connsiteX57" fmla="*/ 3454400 w 7759700"/>
                <a:gd name="connsiteY57" fmla="*/ 622300 h 10194940"/>
                <a:gd name="connsiteX58" fmla="*/ 3454400 w 7759700"/>
                <a:gd name="connsiteY58" fmla="*/ 622300 h 10194940"/>
                <a:gd name="connsiteX59" fmla="*/ 3454400 w 7759700"/>
                <a:gd name="connsiteY59" fmla="*/ 546100 h 10194940"/>
                <a:gd name="connsiteX60" fmla="*/ 3530600 w 7759700"/>
                <a:gd name="connsiteY60" fmla="*/ 546100 h 10194940"/>
                <a:gd name="connsiteX61" fmla="*/ 3517900 w 7759700"/>
                <a:gd name="connsiteY61" fmla="*/ 711200 h 10194940"/>
                <a:gd name="connsiteX62" fmla="*/ 3365500 w 7759700"/>
                <a:gd name="connsiteY62" fmla="*/ 723900 h 10194940"/>
                <a:gd name="connsiteX63" fmla="*/ 3187700 w 7759700"/>
                <a:gd name="connsiteY63" fmla="*/ 800100 h 10194940"/>
                <a:gd name="connsiteX64" fmla="*/ 3213100 w 7759700"/>
                <a:gd name="connsiteY64" fmla="*/ 1092200 h 10194940"/>
                <a:gd name="connsiteX65" fmla="*/ 3822700 w 7759700"/>
                <a:gd name="connsiteY65" fmla="*/ 1041400 h 10194940"/>
                <a:gd name="connsiteX66" fmla="*/ 3797300 w 7759700"/>
                <a:gd name="connsiteY66" fmla="*/ 901700 h 10194940"/>
                <a:gd name="connsiteX67" fmla="*/ 3657600 w 7759700"/>
                <a:gd name="connsiteY67" fmla="*/ 876300 h 10194940"/>
                <a:gd name="connsiteX68" fmla="*/ 3644900 w 7759700"/>
                <a:gd name="connsiteY68" fmla="*/ 838200 h 10194940"/>
                <a:gd name="connsiteX69" fmla="*/ 3797300 w 7759700"/>
                <a:gd name="connsiteY69" fmla="*/ 863600 h 10194940"/>
                <a:gd name="connsiteX70" fmla="*/ 3797300 w 7759700"/>
                <a:gd name="connsiteY70" fmla="*/ 749300 h 10194940"/>
                <a:gd name="connsiteX71" fmla="*/ 3568700 w 7759700"/>
                <a:gd name="connsiteY71" fmla="*/ 698500 h 10194940"/>
                <a:gd name="connsiteX72" fmla="*/ 3581400 w 7759700"/>
                <a:gd name="connsiteY72" fmla="*/ 609600 h 10194940"/>
                <a:gd name="connsiteX73" fmla="*/ 3759200 w 7759700"/>
                <a:gd name="connsiteY73" fmla="*/ 571500 h 10194940"/>
                <a:gd name="connsiteX74" fmla="*/ 3759200 w 7759700"/>
                <a:gd name="connsiteY74" fmla="*/ 444500 h 10194940"/>
                <a:gd name="connsiteX75" fmla="*/ 3733800 w 7759700"/>
                <a:gd name="connsiteY75" fmla="*/ 419100 h 10194940"/>
                <a:gd name="connsiteX76" fmla="*/ 3848100 w 7759700"/>
                <a:gd name="connsiteY76" fmla="*/ 355600 h 10194940"/>
                <a:gd name="connsiteX77" fmla="*/ 3860800 w 7759700"/>
                <a:gd name="connsiteY77" fmla="*/ 571500 h 10194940"/>
                <a:gd name="connsiteX78" fmla="*/ 4343400 w 7759700"/>
                <a:gd name="connsiteY78" fmla="*/ 571500 h 10194940"/>
                <a:gd name="connsiteX79" fmla="*/ 4330700 w 7759700"/>
                <a:gd name="connsiteY79" fmla="*/ 330200 h 10194940"/>
                <a:gd name="connsiteX80" fmla="*/ 4394200 w 7759700"/>
                <a:gd name="connsiteY80" fmla="*/ 330200 h 10194940"/>
                <a:gd name="connsiteX81" fmla="*/ 4419600 w 7759700"/>
                <a:gd name="connsiteY81" fmla="*/ 457200 h 10194940"/>
                <a:gd name="connsiteX82" fmla="*/ 4584700 w 7759700"/>
                <a:gd name="connsiteY82" fmla="*/ 444500 h 10194940"/>
                <a:gd name="connsiteX83" fmla="*/ 4686300 w 7759700"/>
                <a:gd name="connsiteY83" fmla="*/ 342900 h 10194940"/>
                <a:gd name="connsiteX84" fmla="*/ 4711700 w 7759700"/>
                <a:gd name="connsiteY84" fmla="*/ 647700 h 10194940"/>
                <a:gd name="connsiteX85" fmla="*/ 4864100 w 7759700"/>
                <a:gd name="connsiteY85" fmla="*/ 469900 h 10194940"/>
                <a:gd name="connsiteX86" fmla="*/ 5067300 w 7759700"/>
                <a:gd name="connsiteY86" fmla="*/ 596900 h 10194940"/>
                <a:gd name="connsiteX87" fmla="*/ 4876800 w 7759700"/>
                <a:gd name="connsiteY87" fmla="*/ 723900 h 10194940"/>
                <a:gd name="connsiteX88" fmla="*/ 5016500 w 7759700"/>
                <a:gd name="connsiteY88" fmla="*/ 889000 h 10194940"/>
                <a:gd name="connsiteX89" fmla="*/ 5156200 w 7759700"/>
                <a:gd name="connsiteY89" fmla="*/ 736600 h 10194940"/>
                <a:gd name="connsiteX90" fmla="*/ 5168900 w 7759700"/>
                <a:gd name="connsiteY90" fmla="*/ 762000 h 10194940"/>
                <a:gd name="connsiteX91" fmla="*/ 5105400 w 7759700"/>
                <a:gd name="connsiteY91" fmla="*/ 1016000 h 10194940"/>
                <a:gd name="connsiteX92" fmla="*/ 5181600 w 7759700"/>
                <a:gd name="connsiteY92" fmla="*/ 1054100 h 10194940"/>
                <a:gd name="connsiteX93" fmla="*/ 5181600 w 7759700"/>
                <a:gd name="connsiteY93" fmla="*/ 1054100 h 10194940"/>
                <a:gd name="connsiteX94" fmla="*/ 5257800 w 7759700"/>
                <a:gd name="connsiteY94" fmla="*/ 800100 h 10194940"/>
                <a:gd name="connsiteX95" fmla="*/ 5448300 w 7759700"/>
                <a:gd name="connsiteY95" fmla="*/ 825500 h 10194940"/>
                <a:gd name="connsiteX96" fmla="*/ 5549900 w 7759700"/>
                <a:gd name="connsiteY96" fmla="*/ 673100 h 10194940"/>
                <a:gd name="connsiteX97" fmla="*/ 5549900 w 7759700"/>
                <a:gd name="connsiteY97" fmla="*/ 673100 h 10194940"/>
                <a:gd name="connsiteX98" fmla="*/ 5689600 w 7759700"/>
                <a:gd name="connsiteY98" fmla="*/ 647700 h 10194940"/>
                <a:gd name="connsiteX99" fmla="*/ 5461000 w 7759700"/>
                <a:gd name="connsiteY99" fmla="*/ 965200 h 10194940"/>
                <a:gd name="connsiteX100" fmla="*/ 5194300 w 7759700"/>
                <a:gd name="connsiteY100" fmla="*/ 1054100 h 10194940"/>
                <a:gd name="connsiteX101" fmla="*/ 5219700 w 7759700"/>
                <a:gd name="connsiteY101" fmla="*/ 1130300 h 10194940"/>
                <a:gd name="connsiteX102" fmla="*/ 5549900 w 7759700"/>
                <a:gd name="connsiteY102" fmla="*/ 1041400 h 10194940"/>
                <a:gd name="connsiteX103" fmla="*/ 5740400 w 7759700"/>
                <a:gd name="connsiteY103" fmla="*/ 698500 h 10194940"/>
                <a:gd name="connsiteX104" fmla="*/ 5842000 w 7759700"/>
                <a:gd name="connsiteY104" fmla="*/ 850900 h 10194940"/>
                <a:gd name="connsiteX105" fmla="*/ 5981700 w 7759700"/>
                <a:gd name="connsiteY105" fmla="*/ 927100 h 10194940"/>
                <a:gd name="connsiteX106" fmla="*/ 6337300 w 7759700"/>
                <a:gd name="connsiteY106" fmla="*/ 787400 h 10194940"/>
                <a:gd name="connsiteX107" fmla="*/ 7099300 w 7759700"/>
                <a:gd name="connsiteY107" fmla="*/ 304800 h 10194940"/>
                <a:gd name="connsiteX108" fmla="*/ 7404100 w 7759700"/>
                <a:gd name="connsiteY108" fmla="*/ 266700 h 10194940"/>
                <a:gd name="connsiteX109" fmla="*/ 7645400 w 7759700"/>
                <a:gd name="connsiteY109" fmla="*/ 0 h 10194940"/>
                <a:gd name="connsiteX110" fmla="*/ 7759700 w 7759700"/>
                <a:gd name="connsiteY110" fmla="*/ 0 h 10194940"/>
                <a:gd name="connsiteX111" fmla="*/ 7620000 w 7759700"/>
                <a:gd name="connsiteY111" fmla="*/ 38100 h 10194940"/>
                <a:gd name="connsiteX112" fmla="*/ 7442200 w 7759700"/>
                <a:gd name="connsiteY112" fmla="*/ 266700 h 10194940"/>
                <a:gd name="connsiteX113" fmla="*/ 7061200 w 7759700"/>
                <a:gd name="connsiteY113" fmla="*/ 368300 h 10194940"/>
                <a:gd name="connsiteX114" fmla="*/ 6807200 w 7759700"/>
                <a:gd name="connsiteY114" fmla="*/ 584200 h 10194940"/>
                <a:gd name="connsiteX115" fmla="*/ 6540500 w 7759700"/>
                <a:gd name="connsiteY115" fmla="*/ 762000 h 10194940"/>
                <a:gd name="connsiteX116" fmla="*/ 6210300 w 7759700"/>
                <a:gd name="connsiteY116" fmla="*/ 965200 h 10194940"/>
                <a:gd name="connsiteX117" fmla="*/ 5778500 w 7759700"/>
                <a:gd name="connsiteY117" fmla="*/ 1155700 h 10194940"/>
                <a:gd name="connsiteX118" fmla="*/ 5829300 w 7759700"/>
                <a:gd name="connsiteY118" fmla="*/ 1244600 h 10194940"/>
                <a:gd name="connsiteX119" fmla="*/ 6096000 w 7759700"/>
                <a:gd name="connsiteY119" fmla="*/ 1117600 h 10194940"/>
                <a:gd name="connsiteX120" fmla="*/ 6083300 w 7759700"/>
                <a:gd name="connsiteY120" fmla="*/ 1168400 h 10194940"/>
                <a:gd name="connsiteX121" fmla="*/ 5905500 w 7759700"/>
                <a:gd name="connsiteY121" fmla="*/ 1282700 h 10194940"/>
                <a:gd name="connsiteX122" fmla="*/ 5905500 w 7759700"/>
                <a:gd name="connsiteY122" fmla="*/ 1371600 h 10194940"/>
                <a:gd name="connsiteX123" fmla="*/ 5892800 w 7759700"/>
                <a:gd name="connsiteY123" fmla="*/ 1473200 h 10194940"/>
                <a:gd name="connsiteX124" fmla="*/ 5753100 w 7759700"/>
                <a:gd name="connsiteY124" fmla="*/ 1498600 h 10194940"/>
                <a:gd name="connsiteX125" fmla="*/ 5816600 w 7759700"/>
                <a:gd name="connsiteY125" fmla="*/ 1320800 h 10194940"/>
                <a:gd name="connsiteX126" fmla="*/ 5702300 w 7759700"/>
                <a:gd name="connsiteY126" fmla="*/ 1219200 h 10194940"/>
                <a:gd name="connsiteX127" fmla="*/ 5448300 w 7759700"/>
                <a:gd name="connsiteY127" fmla="*/ 1295400 h 10194940"/>
                <a:gd name="connsiteX128" fmla="*/ 5422900 w 7759700"/>
                <a:gd name="connsiteY128" fmla="*/ 1397000 h 10194940"/>
                <a:gd name="connsiteX129" fmla="*/ 5651500 w 7759700"/>
                <a:gd name="connsiteY129" fmla="*/ 1460500 h 10194940"/>
                <a:gd name="connsiteX130" fmla="*/ 5562600 w 7759700"/>
                <a:gd name="connsiteY130" fmla="*/ 1524000 h 10194940"/>
                <a:gd name="connsiteX131" fmla="*/ 5283200 w 7759700"/>
                <a:gd name="connsiteY131" fmla="*/ 1460500 h 10194940"/>
                <a:gd name="connsiteX132" fmla="*/ 5168900 w 7759700"/>
                <a:gd name="connsiteY132" fmla="*/ 1574800 h 10194940"/>
                <a:gd name="connsiteX133" fmla="*/ 5270500 w 7759700"/>
                <a:gd name="connsiteY133" fmla="*/ 1778000 h 10194940"/>
                <a:gd name="connsiteX134" fmla="*/ 5511800 w 7759700"/>
                <a:gd name="connsiteY134" fmla="*/ 1790700 h 10194940"/>
                <a:gd name="connsiteX135" fmla="*/ 5689600 w 7759700"/>
                <a:gd name="connsiteY135" fmla="*/ 1574800 h 10194940"/>
                <a:gd name="connsiteX136" fmla="*/ 5600700 w 7759700"/>
                <a:gd name="connsiteY136" fmla="*/ 1549400 h 10194940"/>
                <a:gd name="connsiteX137" fmla="*/ 5664200 w 7759700"/>
                <a:gd name="connsiteY137" fmla="*/ 1473200 h 10194940"/>
                <a:gd name="connsiteX138" fmla="*/ 5753100 w 7759700"/>
                <a:gd name="connsiteY138" fmla="*/ 1549400 h 10194940"/>
                <a:gd name="connsiteX139" fmla="*/ 5892800 w 7759700"/>
                <a:gd name="connsiteY139" fmla="*/ 1524000 h 10194940"/>
                <a:gd name="connsiteX140" fmla="*/ 6096000 w 7759700"/>
                <a:gd name="connsiteY140" fmla="*/ 1498600 h 10194940"/>
                <a:gd name="connsiteX141" fmla="*/ 6324600 w 7759700"/>
                <a:gd name="connsiteY141" fmla="*/ 1257300 h 10194940"/>
                <a:gd name="connsiteX142" fmla="*/ 6515100 w 7759700"/>
                <a:gd name="connsiteY142" fmla="*/ 1130300 h 10194940"/>
                <a:gd name="connsiteX143" fmla="*/ 6692900 w 7759700"/>
                <a:gd name="connsiteY143" fmla="*/ 1104900 h 10194940"/>
                <a:gd name="connsiteX144" fmla="*/ 6502400 w 7759700"/>
                <a:gd name="connsiteY144" fmla="*/ 1181100 h 10194940"/>
                <a:gd name="connsiteX145" fmla="*/ 6438900 w 7759700"/>
                <a:gd name="connsiteY145" fmla="*/ 1308100 h 10194940"/>
                <a:gd name="connsiteX146" fmla="*/ 6286500 w 7759700"/>
                <a:gd name="connsiteY146" fmla="*/ 1409700 h 10194940"/>
                <a:gd name="connsiteX147" fmla="*/ 6108700 w 7759700"/>
                <a:gd name="connsiteY147" fmla="*/ 1587500 h 10194940"/>
                <a:gd name="connsiteX148" fmla="*/ 6096000 w 7759700"/>
                <a:gd name="connsiteY148" fmla="*/ 1676400 h 10194940"/>
                <a:gd name="connsiteX149" fmla="*/ 6235700 w 7759700"/>
                <a:gd name="connsiteY149" fmla="*/ 1651000 h 10194940"/>
                <a:gd name="connsiteX150" fmla="*/ 6362700 w 7759700"/>
                <a:gd name="connsiteY150" fmla="*/ 1714500 h 10194940"/>
                <a:gd name="connsiteX151" fmla="*/ 6464300 w 7759700"/>
                <a:gd name="connsiteY151" fmla="*/ 1905000 h 10194940"/>
                <a:gd name="connsiteX152" fmla="*/ 6477000 w 7759700"/>
                <a:gd name="connsiteY152" fmla="*/ 2133600 h 10194940"/>
                <a:gd name="connsiteX153" fmla="*/ 6388100 w 7759700"/>
                <a:gd name="connsiteY153" fmla="*/ 2260600 h 10194940"/>
                <a:gd name="connsiteX154" fmla="*/ 6362700 w 7759700"/>
                <a:gd name="connsiteY154" fmla="*/ 2019300 h 10194940"/>
                <a:gd name="connsiteX155" fmla="*/ 6299200 w 7759700"/>
                <a:gd name="connsiteY155" fmla="*/ 1828800 h 10194940"/>
                <a:gd name="connsiteX156" fmla="*/ 6146800 w 7759700"/>
                <a:gd name="connsiteY156" fmla="*/ 1790700 h 10194940"/>
                <a:gd name="connsiteX157" fmla="*/ 5981700 w 7759700"/>
                <a:gd name="connsiteY157" fmla="*/ 1803400 h 10194940"/>
                <a:gd name="connsiteX158" fmla="*/ 5905500 w 7759700"/>
                <a:gd name="connsiteY158" fmla="*/ 1765300 h 10194940"/>
                <a:gd name="connsiteX159" fmla="*/ 5575300 w 7759700"/>
                <a:gd name="connsiteY159" fmla="*/ 1905000 h 10194940"/>
                <a:gd name="connsiteX160" fmla="*/ 5626100 w 7759700"/>
                <a:gd name="connsiteY160" fmla="*/ 2044700 h 10194940"/>
                <a:gd name="connsiteX161" fmla="*/ 5664200 w 7759700"/>
                <a:gd name="connsiteY161" fmla="*/ 2032000 h 10194940"/>
                <a:gd name="connsiteX162" fmla="*/ 5842000 w 7759700"/>
                <a:gd name="connsiteY162" fmla="*/ 1943100 h 10194940"/>
                <a:gd name="connsiteX163" fmla="*/ 5867400 w 7759700"/>
                <a:gd name="connsiteY163" fmla="*/ 1968500 h 10194940"/>
                <a:gd name="connsiteX164" fmla="*/ 5753100 w 7759700"/>
                <a:gd name="connsiteY164" fmla="*/ 2070100 h 10194940"/>
                <a:gd name="connsiteX165" fmla="*/ 5803900 w 7759700"/>
                <a:gd name="connsiteY165" fmla="*/ 2146300 h 10194940"/>
                <a:gd name="connsiteX166" fmla="*/ 5969000 w 7759700"/>
                <a:gd name="connsiteY166" fmla="*/ 2133600 h 10194940"/>
                <a:gd name="connsiteX167" fmla="*/ 6007100 w 7759700"/>
                <a:gd name="connsiteY167" fmla="*/ 2222500 h 10194940"/>
                <a:gd name="connsiteX168" fmla="*/ 6197600 w 7759700"/>
                <a:gd name="connsiteY168" fmla="*/ 2184400 h 10194940"/>
                <a:gd name="connsiteX169" fmla="*/ 6159500 w 7759700"/>
                <a:gd name="connsiteY169" fmla="*/ 2336800 h 10194940"/>
                <a:gd name="connsiteX170" fmla="*/ 6096000 w 7759700"/>
                <a:gd name="connsiteY170" fmla="*/ 2374900 h 10194940"/>
                <a:gd name="connsiteX171" fmla="*/ 6070600 w 7759700"/>
                <a:gd name="connsiteY171" fmla="*/ 2298700 h 10194940"/>
                <a:gd name="connsiteX172" fmla="*/ 5600700 w 7759700"/>
                <a:gd name="connsiteY172" fmla="*/ 2247900 h 10194940"/>
                <a:gd name="connsiteX173" fmla="*/ 5715000 w 7759700"/>
                <a:gd name="connsiteY173" fmla="*/ 2413000 h 10194940"/>
                <a:gd name="connsiteX174" fmla="*/ 6337300 w 7759700"/>
                <a:gd name="connsiteY174" fmla="*/ 2413000 h 10194940"/>
                <a:gd name="connsiteX175" fmla="*/ 6985000 w 7759700"/>
                <a:gd name="connsiteY175" fmla="*/ 2667000 h 10194940"/>
                <a:gd name="connsiteX176" fmla="*/ 6413500 w 7759700"/>
                <a:gd name="connsiteY176" fmla="*/ 2514600 h 10194940"/>
                <a:gd name="connsiteX177" fmla="*/ 6248400 w 7759700"/>
                <a:gd name="connsiteY177" fmla="*/ 2527300 h 10194940"/>
                <a:gd name="connsiteX178" fmla="*/ 6375400 w 7759700"/>
                <a:gd name="connsiteY178" fmla="*/ 2616200 h 10194940"/>
                <a:gd name="connsiteX179" fmla="*/ 6350000 w 7759700"/>
                <a:gd name="connsiteY179" fmla="*/ 2717800 h 10194940"/>
                <a:gd name="connsiteX180" fmla="*/ 6032500 w 7759700"/>
                <a:gd name="connsiteY180" fmla="*/ 2552700 h 10194940"/>
                <a:gd name="connsiteX181" fmla="*/ 6070600 w 7759700"/>
                <a:gd name="connsiteY181" fmla="*/ 2794000 h 10194940"/>
                <a:gd name="connsiteX182" fmla="*/ 6273800 w 7759700"/>
                <a:gd name="connsiteY182" fmla="*/ 2844800 h 10194940"/>
                <a:gd name="connsiteX183" fmla="*/ 6540500 w 7759700"/>
                <a:gd name="connsiteY183" fmla="*/ 2844800 h 10194940"/>
                <a:gd name="connsiteX184" fmla="*/ 6629400 w 7759700"/>
                <a:gd name="connsiteY184" fmla="*/ 2857500 h 10194940"/>
                <a:gd name="connsiteX185" fmla="*/ 6591300 w 7759700"/>
                <a:gd name="connsiteY185" fmla="*/ 2933700 h 10194940"/>
                <a:gd name="connsiteX186" fmla="*/ 6426200 w 7759700"/>
                <a:gd name="connsiteY186" fmla="*/ 2984500 h 10194940"/>
                <a:gd name="connsiteX187" fmla="*/ 6489700 w 7759700"/>
                <a:gd name="connsiteY187" fmla="*/ 3111500 h 10194940"/>
                <a:gd name="connsiteX188" fmla="*/ 6451600 w 7759700"/>
                <a:gd name="connsiteY188" fmla="*/ 3238500 h 10194940"/>
                <a:gd name="connsiteX189" fmla="*/ 6540500 w 7759700"/>
                <a:gd name="connsiteY189" fmla="*/ 3302000 h 10194940"/>
                <a:gd name="connsiteX190" fmla="*/ 6464300 w 7759700"/>
                <a:gd name="connsiteY190" fmla="*/ 3327400 h 10194940"/>
                <a:gd name="connsiteX191" fmla="*/ 6362700 w 7759700"/>
                <a:gd name="connsiteY191" fmla="*/ 3289300 h 10194940"/>
                <a:gd name="connsiteX192" fmla="*/ 6324600 w 7759700"/>
                <a:gd name="connsiteY192" fmla="*/ 2984500 h 10194940"/>
                <a:gd name="connsiteX193" fmla="*/ 6070600 w 7759700"/>
                <a:gd name="connsiteY193" fmla="*/ 2908300 h 10194940"/>
                <a:gd name="connsiteX194" fmla="*/ 6146800 w 7759700"/>
                <a:gd name="connsiteY194" fmla="*/ 3251200 h 10194940"/>
                <a:gd name="connsiteX195" fmla="*/ 5969000 w 7759700"/>
                <a:gd name="connsiteY195" fmla="*/ 3263900 h 10194940"/>
                <a:gd name="connsiteX196" fmla="*/ 5892800 w 7759700"/>
                <a:gd name="connsiteY196" fmla="*/ 2781300 h 10194940"/>
                <a:gd name="connsiteX197" fmla="*/ 5689600 w 7759700"/>
                <a:gd name="connsiteY197" fmla="*/ 2679700 h 10194940"/>
                <a:gd name="connsiteX198" fmla="*/ 5791200 w 7759700"/>
                <a:gd name="connsiteY198" fmla="*/ 3441700 h 10194940"/>
                <a:gd name="connsiteX199" fmla="*/ 6070600 w 7759700"/>
                <a:gd name="connsiteY199" fmla="*/ 3429000 h 10194940"/>
                <a:gd name="connsiteX200" fmla="*/ 6388100 w 7759700"/>
                <a:gd name="connsiteY200" fmla="*/ 3479800 h 10194940"/>
                <a:gd name="connsiteX201" fmla="*/ 6324600 w 7759700"/>
                <a:gd name="connsiteY201" fmla="*/ 3606800 h 10194940"/>
                <a:gd name="connsiteX202" fmla="*/ 6159500 w 7759700"/>
                <a:gd name="connsiteY202" fmla="*/ 3581400 h 10194940"/>
                <a:gd name="connsiteX203" fmla="*/ 6007100 w 7759700"/>
                <a:gd name="connsiteY203" fmla="*/ 3886200 h 10194940"/>
                <a:gd name="connsiteX204" fmla="*/ 5829300 w 7759700"/>
                <a:gd name="connsiteY204" fmla="*/ 3822700 h 10194940"/>
                <a:gd name="connsiteX205" fmla="*/ 5905500 w 7759700"/>
                <a:gd name="connsiteY205" fmla="*/ 3657600 h 10194940"/>
                <a:gd name="connsiteX206" fmla="*/ 5791200 w 7759700"/>
                <a:gd name="connsiteY206" fmla="*/ 3568700 h 10194940"/>
                <a:gd name="connsiteX207" fmla="*/ 5600700 w 7759700"/>
                <a:gd name="connsiteY207" fmla="*/ 3898900 h 10194940"/>
                <a:gd name="connsiteX208" fmla="*/ 5727700 w 7759700"/>
                <a:gd name="connsiteY208" fmla="*/ 4000500 h 10194940"/>
                <a:gd name="connsiteX209" fmla="*/ 5994400 w 7759700"/>
                <a:gd name="connsiteY209" fmla="*/ 4165600 h 10194940"/>
                <a:gd name="connsiteX210" fmla="*/ 5943600 w 7759700"/>
                <a:gd name="connsiteY210" fmla="*/ 4241800 h 10194940"/>
                <a:gd name="connsiteX211" fmla="*/ 5829300 w 7759700"/>
                <a:gd name="connsiteY211" fmla="*/ 4203700 h 10194940"/>
                <a:gd name="connsiteX212" fmla="*/ 5676900 w 7759700"/>
                <a:gd name="connsiteY212" fmla="*/ 4305300 h 10194940"/>
                <a:gd name="connsiteX213" fmla="*/ 5613400 w 7759700"/>
                <a:gd name="connsiteY213" fmla="*/ 4267200 h 10194940"/>
                <a:gd name="connsiteX214" fmla="*/ 5664200 w 7759700"/>
                <a:gd name="connsiteY214" fmla="*/ 4114800 h 10194940"/>
                <a:gd name="connsiteX215" fmla="*/ 5537200 w 7759700"/>
                <a:gd name="connsiteY215" fmla="*/ 4000500 h 10194940"/>
                <a:gd name="connsiteX216" fmla="*/ 5461000 w 7759700"/>
                <a:gd name="connsiteY216" fmla="*/ 4178300 h 10194940"/>
                <a:gd name="connsiteX217" fmla="*/ 5613400 w 7759700"/>
                <a:gd name="connsiteY217" fmla="*/ 4356100 h 10194940"/>
                <a:gd name="connsiteX218" fmla="*/ 5448300 w 7759700"/>
                <a:gd name="connsiteY218" fmla="*/ 4483100 h 10194940"/>
                <a:gd name="connsiteX219" fmla="*/ 5346700 w 7759700"/>
                <a:gd name="connsiteY219" fmla="*/ 4406900 h 10194940"/>
                <a:gd name="connsiteX220" fmla="*/ 5410200 w 7759700"/>
                <a:gd name="connsiteY220" fmla="*/ 4305300 h 10194940"/>
                <a:gd name="connsiteX221" fmla="*/ 5295900 w 7759700"/>
                <a:gd name="connsiteY221" fmla="*/ 4013200 h 10194940"/>
                <a:gd name="connsiteX222" fmla="*/ 5080000 w 7759700"/>
                <a:gd name="connsiteY222" fmla="*/ 4305300 h 10194940"/>
                <a:gd name="connsiteX223" fmla="*/ 5410200 w 7759700"/>
                <a:gd name="connsiteY223" fmla="*/ 4559300 h 10194940"/>
                <a:gd name="connsiteX224" fmla="*/ 5334000 w 7759700"/>
                <a:gd name="connsiteY224" fmla="*/ 4610100 h 10194940"/>
                <a:gd name="connsiteX225" fmla="*/ 5194300 w 7759700"/>
                <a:gd name="connsiteY225" fmla="*/ 4495800 h 10194940"/>
                <a:gd name="connsiteX226" fmla="*/ 5143500 w 7759700"/>
                <a:gd name="connsiteY226" fmla="*/ 4660900 h 10194940"/>
                <a:gd name="connsiteX227" fmla="*/ 5156200 w 7759700"/>
                <a:gd name="connsiteY227" fmla="*/ 4800600 h 10194940"/>
                <a:gd name="connsiteX228" fmla="*/ 5232400 w 7759700"/>
                <a:gd name="connsiteY228" fmla="*/ 4914900 h 10194940"/>
                <a:gd name="connsiteX229" fmla="*/ 5219700 w 7759700"/>
                <a:gd name="connsiteY229" fmla="*/ 5105400 h 10194940"/>
                <a:gd name="connsiteX230" fmla="*/ 5092700 w 7759700"/>
                <a:gd name="connsiteY230" fmla="*/ 5016500 h 10194940"/>
                <a:gd name="connsiteX231" fmla="*/ 5029200 w 7759700"/>
                <a:gd name="connsiteY231" fmla="*/ 5054600 h 10194940"/>
                <a:gd name="connsiteX232" fmla="*/ 5130800 w 7759700"/>
                <a:gd name="connsiteY232" fmla="*/ 5194300 h 10194940"/>
                <a:gd name="connsiteX233" fmla="*/ 5041900 w 7759700"/>
                <a:gd name="connsiteY233" fmla="*/ 5232400 h 10194940"/>
                <a:gd name="connsiteX234" fmla="*/ 4914900 w 7759700"/>
                <a:gd name="connsiteY234" fmla="*/ 5041900 h 10194940"/>
                <a:gd name="connsiteX235" fmla="*/ 4826000 w 7759700"/>
                <a:gd name="connsiteY235" fmla="*/ 5295900 h 10194940"/>
                <a:gd name="connsiteX236" fmla="*/ 4953000 w 7759700"/>
                <a:gd name="connsiteY236" fmla="*/ 5410200 h 10194940"/>
                <a:gd name="connsiteX237" fmla="*/ 4813300 w 7759700"/>
                <a:gd name="connsiteY237" fmla="*/ 5651500 h 10194940"/>
                <a:gd name="connsiteX238" fmla="*/ 4673600 w 7759700"/>
                <a:gd name="connsiteY238" fmla="*/ 5626100 h 10194940"/>
                <a:gd name="connsiteX239" fmla="*/ 4775200 w 7759700"/>
                <a:gd name="connsiteY239" fmla="*/ 5461000 h 10194940"/>
                <a:gd name="connsiteX240" fmla="*/ 4686300 w 7759700"/>
                <a:gd name="connsiteY240" fmla="*/ 5308600 h 10194940"/>
                <a:gd name="connsiteX241" fmla="*/ 4470400 w 7759700"/>
                <a:gd name="connsiteY241" fmla="*/ 5613400 h 10194940"/>
                <a:gd name="connsiteX242" fmla="*/ 4610100 w 7759700"/>
                <a:gd name="connsiteY242" fmla="*/ 5727700 h 10194940"/>
                <a:gd name="connsiteX243" fmla="*/ 4521200 w 7759700"/>
                <a:gd name="connsiteY243" fmla="*/ 5930900 h 10194940"/>
                <a:gd name="connsiteX244" fmla="*/ 4419600 w 7759700"/>
                <a:gd name="connsiteY244" fmla="*/ 5854700 h 10194940"/>
                <a:gd name="connsiteX245" fmla="*/ 4343400 w 7759700"/>
                <a:gd name="connsiteY245" fmla="*/ 5943600 h 10194940"/>
                <a:gd name="connsiteX246" fmla="*/ 4381500 w 7759700"/>
                <a:gd name="connsiteY246" fmla="*/ 5981700 h 10194940"/>
                <a:gd name="connsiteX247" fmla="*/ 4419600 w 7759700"/>
                <a:gd name="connsiteY247" fmla="*/ 5969000 h 10194940"/>
                <a:gd name="connsiteX248" fmla="*/ 4445000 w 7759700"/>
                <a:gd name="connsiteY248" fmla="*/ 6019800 h 10194940"/>
                <a:gd name="connsiteX249" fmla="*/ 4381500 w 7759700"/>
                <a:gd name="connsiteY249" fmla="*/ 6096000 h 10194940"/>
                <a:gd name="connsiteX250" fmla="*/ 4330700 w 7759700"/>
                <a:gd name="connsiteY250" fmla="*/ 6083300 h 10194940"/>
                <a:gd name="connsiteX251" fmla="*/ 4368800 w 7759700"/>
                <a:gd name="connsiteY251" fmla="*/ 6032500 h 10194940"/>
                <a:gd name="connsiteX252" fmla="*/ 4318000 w 7759700"/>
                <a:gd name="connsiteY252" fmla="*/ 5994400 h 10194940"/>
                <a:gd name="connsiteX253" fmla="*/ 4216400 w 7759700"/>
                <a:gd name="connsiteY253" fmla="*/ 6096000 h 10194940"/>
                <a:gd name="connsiteX254" fmla="*/ 4318000 w 7759700"/>
                <a:gd name="connsiteY254" fmla="*/ 6159500 h 10194940"/>
                <a:gd name="connsiteX255" fmla="*/ 4140200 w 7759700"/>
                <a:gd name="connsiteY255" fmla="*/ 6235700 h 10194940"/>
                <a:gd name="connsiteX256" fmla="*/ 4038600 w 7759700"/>
                <a:gd name="connsiteY256" fmla="*/ 6235700 h 10194940"/>
                <a:gd name="connsiteX257" fmla="*/ 3949700 w 7759700"/>
                <a:gd name="connsiteY257" fmla="*/ 6299200 h 10194940"/>
                <a:gd name="connsiteX258" fmla="*/ 3289300 w 7759700"/>
                <a:gd name="connsiteY258" fmla="*/ 5715000 h 10194940"/>
                <a:gd name="connsiteX259" fmla="*/ 3213100 w 7759700"/>
                <a:gd name="connsiteY259" fmla="*/ 5715000 h 10194940"/>
                <a:gd name="connsiteX260" fmla="*/ 2895600 w 7759700"/>
                <a:gd name="connsiteY260" fmla="*/ 5969000 h 10194940"/>
                <a:gd name="connsiteX261" fmla="*/ 2870200 w 7759700"/>
                <a:gd name="connsiteY261" fmla="*/ 5930900 h 10194940"/>
                <a:gd name="connsiteX262" fmla="*/ 3213100 w 7759700"/>
                <a:gd name="connsiteY262" fmla="*/ 5664200 h 10194940"/>
                <a:gd name="connsiteX263" fmla="*/ 3048000 w 7759700"/>
                <a:gd name="connsiteY263" fmla="*/ 5511800 h 10194940"/>
                <a:gd name="connsiteX264" fmla="*/ 2400300 w 7759700"/>
                <a:gd name="connsiteY264" fmla="*/ 6019800 h 10194940"/>
                <a:gd name="connsiteX265" fmla="*/ 2489200 w 7759700"/>
                <a:gd name="connsiteY265" fmla="*/ 6096000 h 10194940"/>
                <a:gd name="connsiteX266" fmla="*/ 2692400 w 7759700"/>
                <a:gd name="connsiteY266" fmla="*/ 5943600 h 10194940"/>
                <a:gd name="connsiteX267" fmla="*/ 2743200 w 7759700"/>
                <a:gd name="connsiteY267" fmla="*/ 6007100 h 10194940"/>
                <a:gd name="connsiteX268" fmla="*/ 2832100 w 7759700"/>
                <a:gd name="connsiteY268" fmla="*/ 5969000 h 10194940"/>
                <a:gd name="connsiteX269" fmla="*/ 2857500 w 7759700"/>
                <a:gd name="connsiteY269" fmla="*/ 6007100 h 10194940"/>
                <a:gd name="connsiteX270" fmla="*/ 2679700 w 7759700"/>
                <a:gd name="connsiteY270" fmla="*/ 6146800 h 10194940"/>
                <a:gd name="connsiteX271" fmla="*/ 2819400 w 7759700"/>
                <a:gd name="connsiteY271" fmla="*/ 6311900 h 10194940"/>
                <a:gd name="connsiteX272" fmla="*/ 3397250 w 7759700"/>
                <a:gd name="connsiteY272" fmla="*/ 5848350 h 10194940"/>
                <a:gd name="connsiteX273" fmla="*/ 3956050 w 7759700"/>
                <a:gd name="connsiteY273" fmla="*/ 6330950 h 10194940"/>
                <a:gd name="connsiteX274" fmla="*/ 3905250 w 7759700"/>
                <a:gd name="connsiteY274" fmla="*/ 6445250 h 10194940"/>
                <a:gd name="connsiteX275" fmla="*/ 3387725 w 7759700"/>
                <a:gd name="connsiteY275" fmla="*/ 6985000 h 10194940"/>
                <a:gd name="connsiteX276" fmla="*/ 3298825 w 7759700"/>
                <a:gd name="connsiteY276" fmla="*/ 6978649 h 10194940"/>
                <a:gd name="connsiteX277" fmla="*/ 3130550 w 7759700"/>
                <a:gd name="connsiteY277" fmla="*/ 7127874 h 10194940"/>
                <a:gd name="connsiteX278" fmla="*/ 2921000 w 7759700"/>
                <a:gd name="connsiteY278" fmla="*/ 7372349 h 10194940"/>
                <a:gd name="connsiteX279" fmla="*/ 2682875 w 7759700"/>
                <a:gd name="connsiteY279" fmla="*/ 7670799 h 10194940"/>
                <a:gd name="connsiteX280" fmla="*/ 2428875 w 7759700"/>
                <a:gd name="connsiteY280" fmla="*/ 7740648 h 10194940"/>
                <a:gd name="connsiteX281" fmla="*/ 2225675 w 7759700"/>
                <a:gd name="connsiteY281" fmla="*/ 7845423 h 10194940"/>
                <a:gd name="connsiteX282" fmla="*/ 1930400 w 7759700"/>
                <a:gd name="connsiteY282" fmla="*/ 7848597 h 10194940"/>
                <a:gd name="connsiteX283" fmla="*/ 1590675 w 7759700"/>
                <a:gd name="connsiteY283" fmla="*/ 7950196 h 10194940"/>
                <a:gd name="connsiteX284" fmla="*/ 1393825 w 7759700"/>
                <a:gd name="connsiteY284" fmla="*/ 8210546 h 10194940"/>
                <a:gd name="connsiteX285" fmla="*/ 1196975 w 7759700"/>
                <a:gd name="connsiteY285" fmla="*/ 8166095 h 10194940"/>
                <a:gd name="connsiteX286" fmla="*/ 1216025 w 7759700"/>
                <a:gd name="connsiteY286" fmla="*/ 8124820 h 10194940"/>
                <a:gd name="connsiteX287" fmla="*/ 1193800 w 7759700"/>
                <a:gd name="connsiteY287" fmla="*/ 8058145 h 10194940"/>
                <a:gd name="connsiteX288" fmla="*/ 987425 w 7759700"/>
                <a:gd name="connsiteY288" fmla="*/ 8134345 h 10194940"/>
                <a:gd name="connsiteX289" fmla="*/ 733425 w 7759700"/>
                <a:gd name="connsiteY289" fmla="*/ 8188320 h 10194940"/>
                <a:gd name="connsiteX290" fmla="*/ 463550 w 7759700"/>
                <a:gd name="connsiteY290" fmla="*/ 8426445 h 10194940"/>
                <a:gd name="connsiteX291" fmla="*/ 361950 w 7759700"/>
                <a:gd name="connsiteY291" fmla="*/ 8423270 h 10194940"/>
                <a:gd name="connsiteX292" fmla="*/ 263525 w 7759700"/>
                <a:gd name="connsiteY292" fmla="*/ 8489945 h 10194940"/>
                <a:gd name="connsiteX293" fmla="*/ 184150 w 7759700"/>
                <a:gd name="connsiteY293" fmla="*/ 8775695 h 10194940"/>
                <a:gd name="connsiteX294" fmla="*/ 247650 w 7759700"/>
                <a:gd name="connsiteY294" fmla="*/ 9058269 h 10194940"/>
                <a:gd name="connsiteX295" fmla="*/ 136525 w 7759700"/>
                <a:gd name="connsiteY295" fmla="*/ 9102719 h 10194940"/>
                <a:gd name="connsiteX296" fmla="*/ 92075 w 7759700"/>
                <a:gd name="connsiteY296" fmla="*/ 9324969 h 10194940"/>
                <a:gd name="connsiteX297" fmla="*/ 495300 w 7759700"/>
                <a:gd name="connsiteY297" fmla="*/ 9350369 h 10194940"/>
                <a:gd name="connsiteX298" fmla="*/ 1050925 w 7759700"/>
                <a:gd name="connsiteY298" fmla="*/ 9702794 h 10194940"/>
                <a:gd name="connsiteX299" fmla="*/ 1241425 w 7759700"/>
                <a:gd name="connsiteY299" fmla="*/ 9956793 h 10194940"/>
                <a:gd name="connsiteX300" fmla="*/ 1171575 w 7759700"/>
                <a:gd name="connsiteY300" fmla="*/ 10001243 h 10194940"/>
                <a:gd name="connsiteX301" fmla="*/ 1019175 w 7759700"/>
                <a:gd name="connsiteY301" fmla="*/ 9867893 h 10194940"/>
                <a:gd name="connsiteX302" fmla="*/ 768350 w 7759700"/>
                <a:gd name="connsiteY302" fmla="*/ 9813918 h 10194940"/>
                <a:gd name="connsiteX303" fmla="*/ 720725 w 7759700"/>
                <a:gd name="connsiteY303" fmla="*/ 9852018 h 10194940"/>
                <a:gd name="connsiteX304" fmla="*/ 838200 w 7759700"/>
                <a:gd name="connsiteY304" fmla="*/ 9998068 h 10194940"/>
                <a:gd name="connsiteX305" fmla="*/ 1152525 w 7759700"/>
                <a:gd name="connsiteY305" fmla="*/ 10064743 h 10194940"/>
                <a:gd name="connsiteX306" fmla="*/ 1574800 w 7759700"/>
                <a:gd name="connsiteY306" fmla="*/ 9966318 h 10194940"/>
                <a:gd name="connsiteX307" fmla="*/ 1736725 w 7759700"/>
                <a:gd name="connsiteY307" fmla="*/ 9705968 h 10194940"/>
                <a:gd name="connsiteX308" fmla="*/ 2095500 w 7759700"/>
                <a:gd name="connsiteY308" fmla="*/ 9556743 h 10194940"/>
                <a:gd name="connsiteX309" fmla="*/ 2254250 w 7759700"/>
                <a:gd name="connsiteY309" fmla="*/ 9420218 h 10194940"/>
                <a:gd name="connsiteX310" fmla="*/ 2587625 w 7759700"/>
                <a:gd name="connsiteY310" fmla="*/ 9458318 h 10194940"/>
                <a:gd name="connsiteX311" fmla="*/ 2286000 w 7759700"/>
                <a:gd name="connsiteY311" fmla="*/ 9461493 h 10194940"/>
                <a:gd name="connsiteX312" fmla="*/ 2146300 w 7759700"/>
                <a:gd name="connsiteY312" fmla="*/ 9582143 h 10194940"/>
                <a:gd name="connsiteX313" fmla="*/ 1971675 w 7759700"/>
                <a:gd name="connsiteY313" fmla="*/ 9674218 h 10194940"/>
                <a:gd name="connsiteX314" fmla="*/ 1806575 w 7759700"/>
                <a:gd name="connsiteY314" fmla="*/ 9725018 h 10194940"/>
                <a:gd name="connsiteX315" fmla="*/ 1651000 w 7759700"/>
                <a:gd name="connsiteY315" fmla="*/ 10020293 h 10194940"/>
                <a:gd name="connsiteX316" fmla="*/ 1282700 w 7759700"/>
                <a:gd name="connsiteY316" fmla="*/ 10194918 h 10194940"/>
                <a:gd name="connsiteX0" fmla="*/ 0 w 7759700"/>
                <a:gd name="connsiteY0" fmla="*/ 2133600 h 10207853"/>
                <a:gd name="connsiteX1" fmla="*/ 279400 w 7759700"/>
                <a:gd name="connsiteY1" fmla="*/ 2070100 h 10207853"/>
                <a:gd name="connsiteX2" fmla="*/ 317500 w 7759700"/>
                <a:gd name="connsiteY2" fmla="*/ 2032000 h 10207853"/>
                <a:gd name="connsiteX3" fmla="*/ 711200 w 7759700"/>
                <a:gd name="connsiteY3" fmla="*/ 1943100 h 10207853"/>
                <a:gd name="connsiteX4" fmla="*/ 850900 w 7759700"/>
                <a:gd name="connsiteY4" fmla="*/ 1828800 h 10207853"/>
                <a:gd name="connsiteX5" fmla="*/ 1257300 w 7759700"/>
                <a:gd name="connsiteY5" fmla="*/ 1854200 h 10207853"/>
                <a:gd name="connsiteX6" fmla="*/ 1511300 w 7759700"/>
                <a:gd name="connsiteY6" fmla="*/ 1714500 h 10207853"/>
                <a:gd name="connsiteX7" fmla="*/ 1511300 w 7759700"/>
                <a:gd name="connsiteY7" fmla="*/ 1714500 h 10207853"/>
                <a:gd name="connsiteX8" fmla="*/ 1676400 w 7759700"/>
                <a:gd name="connsiteY8" fmla="*/ 1701800 h 10207853"/>
                <a:gd name="connsiteX9" fmla="*/ 2006600 w 7759700"/>
                <a:gd name="connsiteY9" fmla="*/ 1651000 h 10207853"/>
                <a:gd name="connsiteX10" fmla="*/ 2095500 w 7759700"/>
                <a:gd name="connsiteY10" fmla="*/ 1612900 h 10207853"/>
                <a:gd name="connsiteX11" fmla="*/ 2095500 w 7759700"/>
                <a:gd name="connsiteY11" fmla="*/ 1562100 h 10207853"/>
                <a:gd name="connsiteX12" fmla="*/ 2057400 w 7759700"/>
                <a:gd name="connsiteY12" fmla="*/ 1562100 h 10207853"/>
                <a:gd name="connsiteX13" fmla="*/ 1993900 w 7759700"/>
                <a:gd name="connsiteY13" fmla="*/ 1435100 h 10207853"/>
                <a:gd name="connsiteX14" fmla="*/ 2133600 w 7759700"/>
                <a:gd name="connsiteY14" fmla="*/ 1333500 h 10207853"/>
                <a:gd name="connsiteX15" fmla="*/ 2070100 w 7759700"/>
                <a:gd name="connsiteY15" fmla="*/ 1320800 h 10207853"/>
                <a:gd name="connsiteX16" fmla="*/ 1981200 w 7759700"/>
                <a:gd name="connsiteY16" fmla="*/ 1320800 h 10207853"/>
                <a:gd name="connsiteX17" fmla="*/ 1968500 w 7759700"/>
                <a:gd name="connsiteY17" fmla="*/ 1244600 h 10207853"/>
                <a:gd name="connsiteX18" fmla="*/ 2120900 w 7759700"/>
                <a:gd name="connsiteY18" fmla="*/ 1244600 h 10207853"/>
                <a:gd name="connsiteX19" fmla="*/ 2171700 w 7759700"/>
                <a:gd name="connsiteY19" fmla="*/ 1219200 h 10207853"/>
                <a:gd name="connsiteX20" fmla="*/ 2108200 w 7759700"/>
                <a:gd name="connsiteY20" fmla="*/ 1130300 h 10207853"/>
                <a:gd name="connsiteX21" fmla="*/ 2120900 w 7759700"/>
                <a:gd name="connsiteY21" fmla="*/ 1066800 h 10207853"/>
                <a:gd name="connsiteX22" fmla="*/ 2222500 w 7759700"/>
                <a:gd name="connsiteY22" fmla="*/ 1016000 h 10207853"/>
                <a:gd name="connsiteX23" fmla="*/ 2362200 w 7759700"/>
                <a:gd name="connsiteY23" fmla="*/ 1066800 h 10207853"/>
                <a:gd name="connsiteX24" fmla="*/ 2400300 w 7759700"/>
                <a:gd name="connsiteY24" fmla="*/ 1117600 h 10207853"/>
                <a:gd name="connsiteX25" fmla="*/ 2362200 w 7759700"/>
                <a:gd name="connsiteY25" fmla="*/ 1193800 h 10207853"/>
                <a:gd name="connsiteX26" fmla="*/ 2362200 w 7759700"/>
                <a:gd name="connsiteY26" fmla="*/ 1447800 h 10207853"/>
                <a:gd name="connsiteX27" fmla="*/ 2628900 w 7759700"/>
                <a:gd name="connsiteY27" fmla="*/ 1676400 h 10207853"/>
                <a:gd name="connsiteX28" fmla="*/ 3073400 w 7759700"/>
                <a:gd name="connsiteY28" fmla="*/ 1638300 h 10207853"/>
                <a:gd name="connsiteX29" fmla="*/ 2971800 w 7759700"/>
                <a:gd name="connsiteY29" fmla="*/ 1435100 h 10207853"/>
                <a:gd name="connsiteX30" fmla="*/ 2806700 w 7759700"/>
                <a:gd name="connsiteY30" fmla="*/ 1485900 h 10207853"/>
                <a:gd name="connsiteX31" fmla="*/ 2768600 w 7759700"/>
                <a:gd name="connsiteY31" fmla="*/ 1435100 h 10207853"/>
                <a:gd name="connsiteX32" fmla="*/ 2933700 w 7759700"/>
                <a:gd name="connsiteY32" fmla="*/ 1384300 h 10207853"/>
                <a:gd name="connsiteX33" fmla="*/ 2870200 w 7759700"/>
                <a:gd name="connsiteY33" fmla="*/ 1270000 h 10207853"/>
                <a:gd name="connsiteX34" fmla="*/ 2730500 w 7759700"/>
                <a:gd name="connsiteY34" fmla="*/ 1320800 h 10207853"/>
                <a:gd name="connsiteX35" fmla="*/ 2705100 w 7759700"/>
                <a:gd name="connsiteY35" fmla="*/ 1270000 h 10207853"/>
                <a:gd name="connsiteX36" fmla="*/ 2832100 w 7759700"/>
                <a:gd name="connsiteY36" fmla="*/ 1219200 h 10207853"/>
                <a:gd name="connsiteX37" fmla="*/ 2781300 w 7759700"/>
                <a:gd name="connsiteY37" fmla="*/ 1155700 h 10207853"/>
                <a:gd name="connsiteX38" fmla="*/ 2641600 w 7759700"/>
                <a:gd name="connsiteY38" fmla="*/ 1181100 h 10207853"/>
                <a:gd name="connsiteX39" fmla="*/ 2641600 w 7759700"/>
                <a:gd name="connsiteY39" fmla="*/ 1155700 h 10207853"/>
                <a:gd name="connsiteX40" fmla="*/ 2768600 w 7759700"/>
                <a:gd name="connsiteY40" fmla="*/ 1092200 h 10207853"/>
                <a:gd name="connsiteX41" fmla="*/ 2692400 w 7759700"/>
                <a:gd name="connsiteY41" fmla="*/ 1003300 h 10207853"/>
                <a:gd name="connsiteX42" fmla="*/ 2514600 w 7759700"/>
                <a:gd name="connsiteY42" fmla="*/ 1041400 h 10207853"/>
                <a:gd name="connsiteX43" fmla="*/ 2514600 w 7759700"/>
                <a:gd name="connsiteY43" fmla="*/ 1104900 h 10207853"/>
                <a:gd name="connsiteX44" fmla="*/ 2463800 w 7759700"/>
                <a:gd name="connsiteY44" fmla="*/ 1104900 h 10207853"/>
                <a:gd name="connsiteX45" fmla="*/ 2336800 w 7759700"/>
                <a:gd name="connsiteY45" fmla="*/ 1028700 h 10207853"/>
                <a:gd name="connsiteX46" fmla="*/ 2400300 w 7759700"/>
                <a:gd name="connsiteY46" fmla="*/ 952500 h 10207853"/>
                <a:gd name="connsiteX47" fmla="*/ 2463800 w 7759700"/>
                <a:gd name="connsiteY47" fmla="*/ 965200 h 10207853"/>
                <a:gd name="connsiteX48" fmla="*/ 2616200 w 7759700"/>
                <a:gd name="connsiteY48" fmla="*/ 876300 h 10207853"/>
                <a:gd name="connsiteX49" fmla="*/ 2590800 w 7759700"/>
                <a:gd name="connsiteY49" fmla="*/ 812800 h 10207853"/>
                <a:gd name="connsiteX50" fmla="*/ 2654300 w 7759700"/>
                <a:gd name="connsiteY50" fmla="*/ 787400 h 10207853"/>
                <a:gd name="connsiteX51" fmla="*/ 2692400 w 7759700"/>
                <a:gd name="connsiteY51" fmla="*/ 812800 h 10207853"/>
                <a:gd name="connsiteX52" fmla="*/ 2933700 w 7759700"/>
                <a:gd name="connsiteY52" fmla="*/ 812800 h 10207853"/>
                <a:gd name="connsiteX53" fmla="*/ 2908300 w 7759700"/>
                <a:gd name="connsiteY53" fmla="*/ 749300 h 10207853"/>
                <a:gd name="connsiteX54" fmla="*/ 2959100 w 7759700"/>
                <a:gd name="connsiteY54" fmla="*/ 660400 h 10207853"/>
                <a:gd name="connsiteX55" fmla="*/ 3048000 w 7759700"/>
                <a:gd name="connsiteY55" fmla="*/ 660400 h 10207853"/>
                <a:gd name="connsiteX56" fmla="*/ 3302000 w 7759700"/>
                <a:gd name="connsiteY56" fmla="*/ 635000 h 10207853"/>
                <a:gd name="connsiteX57" fmla="*/ 3454400 w 7759700"/>
                <a:gd name="connsiteY57" fmla="*/ 622300 h 10207853"/>
                <a:gd name="connsiteX58" fmla="*/ 3454400 w 7759700"/>
                <a:gd name="connsiteY58" fmla="*/ 622300 h 10207853"/>
                <a:gd name="connsiteX59" fmla="*/ 3454400 w 7759700"/>
                <a:gd name="connsiteY59" fmla="*/ 546100 h 10207853"/>
                <a:gd name="connsiteX60" fmla="*/ 3530600 w 7759700"/>
                <a:gd name="connsiteY60" fmla="*/ 546100 h 10207853"/>
                <a:gd name="connsiteX61" fmla="*/ 3517900 w 7759700"/>
                <a:gd name="connsiteY61" fmla="*/ 711200 h 10207853"/>
                <a:gd name="connsiteX62" fmla="*/ 3365500 w 7759700"/>
                <a:gd name="connsiteY62" fmla="*/ 723900 h 10207853"/>
                <a:gd name="connsiteX63" fmla="*/ 3187700 w 7759700"/>
                <a:gd name="connsiteY63" fmla="*/ 800100 h 10207853"/>
                <a:gd name="connsiteX64" fmla="*/ 3213100 w 7759700"/>
                <a:gd name="connsiteY64" fmla="*/ 1092200 h 10207853"/>
                <a:gd name="connsiteX65" fmla="*/ 3822700 w 7759700"/>
                <a:gd name="connsiteY65" fmla="*/ 1041400 h 10207853"/>
                <a:gd name="connsiteX66" fmla="*/ 3797300 w 7759700"/>
                <a:gd name="connsiteY66" fmla="*/ 901700 h 10207853"/>
                <a:gd name="connsiteX67" fmla="*/ 3657600 w 7759700"/>
                <a:gd name="connsiteY67" fmla="*/ 876300 h 10207853"/>
                <a:gd name="connsiteX68" fmla="*/ 3644900 w 7759700"/>
                <a:gd name="connsiteY68" fmla="*/ 838200 h 10207853"/>
                <a:gd name="connsiteX69" fmla="*/ 3797300 w 7759700"/>
                <a:gd name="connsiteY69" fmla="*/ 863600 h 10207853"/>
                <a:gd name="connsiteX70" fmla="*/ 3797300 w 7759700"/>
                <a:gd name="connsiteY70" fmla="*/ 749300 h 10207853"/>
                <a:gd name="connsiteX71" fmla="*/ 3568700 w 7759700"/>
                <a:gd name="connsiteY71" fmla="*/ 698500 h 10207853"/>
                <a:gd name="connsiteX72" fmla="*/ 3581400 w 7759700"/>
                <a:gd name="connsiteY72" fmla="*/ 609600 h 10207853"/>
                <a:gd name="connsiteX73" fmla="*/ 3759200 w 7759700"/>
                <a:gd name="connsiteY73" fmla="*/ 571500 h 10207853"/>
                <a:gd name="connsiteX74" fmla="*/ 3759200 w 7759700"/>
                <a:gd name="connsiteY74" fmla="*/ 444500 h 10207853"/>
                <a:gd name="connsiteX75" fmla="*/ 3733800 w 7759700"/>
                <a:gd name="connsiteY75" fmla="*/ 419100 h 10207853"/>
                <a:gd name="connsiteX76" fmla="*/ 3848100 w 7759700"/>
                <a:gd name="connsiteY76" fmla="*/ 355600 h 10207853"/>
                <a:gd name="connsiteX77" fmla="*/ 3860800 w 7759700"/>
                <a:gd name="connsiteY77" fmla="*/ 571500 h 10207853"/>
                <a:gd name="connsiteX78" fmla="*/ 4343400 w 7759700"/>
                <a:gd name="connsiteY78" fmla="*/ 571500 h 10207853"/>
                <a:gd name="connsiteX79" fmla="*/ 4330700 w 7759700"/>
                <a:gd name="connsiteY79" fmla="*/ 330200 h 10207853"/>
                <a:gd name="connsiteX80" fmla="*/ 4394200 w 7759700"/>
                <a:gd name="connsiteY80" fmla="*/ 330200 h 10207853"/>
                <a:gd name="connsiteX81" fmla="*/ 4419600 w 7759700"/>
                <a:gd name="connsiteY81" fmla="*/ 457200 h 10207853"/>
                <a:gd name="connsiteX82" fmla="*/ 4584700 w 7759700"/>
                <a:gd name="connsiteY82" fmla="*/ 444500 h 10207853"/>
                <a:gd name="connsiteX83" fmla="*/ 4686300 w 7759700"/>
                <a:gd name="connsiteY83" fmla="*/ 342900 h 10207853"/>
                <a:gd name="connsiteX84" fmla="*/ 4711700 w 7759700"/>
                <a:gd name="connsiteY84" fmla="*/ 647700 h 10207853"/>
                <a:gd name="connsiteX85" fmla="*/ 4864100 w 7759700"/>
                <a:gd name="connsiteY85" fmla="*/ 469900 h 10207853"/>
                <a:gd name="connsiteX86" fmla="*/ 5067300 w 7759700"/>
                <a:gd name="connsiteY86" fmla="*/ 596900 h 10207853"/>
                <a:gd name="connsiteX87" fmla="*/ 4876800 w 7759700"/>
                <a:gd name="connsiteY87" fmla="*/ 723900 h 10207853"/>
                <a:gd name="connsiteX88" fmla="*/ 5016500 w 7759700"/>
                <a:gd name="connsiteY88" fmla="*/ 889000 h 10207853"/>
                <a:gd name="connsiteX89" fmla="*/ 5156200 w 7759700"/>
                <a:gd name="connsiteY89" fmla="*/ 736600 h 10207853"/>
                <a:gd name="connsiteX90" fmla="*/ 5168900 w 7759700"/>
                <a:gd name="connsiteY90" fmla="*/ 762000 h 10207853"/>
                <a:gd name="connsiteX91" fmla="*/ 5105400 w 7759700"/>
                <a:gd name="connsiteY91" fmla="*/ 1016000 h 10207853"/>
                <a:gd name="connsiteX92" fmla="*/ 5181600 w 7759700"/>
                <a:gd name="connsiteY92" fmla="*/ 1054100 h 10207853"/>
                <a:gd name="connsiteX93" fmla="*/ 5181600 w 7759700"/>
                <a:gd name="connsiteY93" fmla="*/ 1054100 h 10207853"/>
                <a:gd name="connsiteX94" fmla="*/ 5257800 w 7759700"/>
                <a:gd name="connsiteY94" fmla="*/ 800100 h 10207853"/>
                <a:gd name="connsiteX95" fmla="*/ 5448300 w 7759700"/>
                <a:gd name="connsiteY95" fmla="*/ 825500 h 10207853"/>
                <a:gd name="connsiteX96" fmla="*/ 5549900 w 7759700"/>
                <a:gd name="connsiteY96" fmla="*/ 673100 h 10207853"/>
                <a:gd name="connsiteX97" fmla="*/ 5549900 w 7759700"/>
                <a:gd name="connsiteY97" fmla="*/ 673100 h 10207853"/>
                <a:gd name="connsiteX98" fmla="*/ 5689600 w 7759700"/>
                <a:gd name="connsiteY98" fmla="*/ 647700 h 10207853"/>
                <a:gd name="connsiteX99" fmla="*/ 5461000 w 7759700"/>
                <a:gd name="connsiteY99" fmla="*/ 965200 h 10207853"/>
                <a:gd name="connsiteX100" fmla="*/ 5194300 w 7759700"/>
                <a:gd name="connsiteY100" fmla="*/ 1054100 h 10207853"/>
                <a:gd name="connsiteX101" fmla="*/ 5219700 w 7759700"/>
                <a:gd name="connsiteY101" fmla="*/ 1130300 h 10207853"/>
                <a:gd name="connsiteX102" fmla="*/ 5549900 w 7759700"/>
                <a:gd name="connsiteY102" fmla="*/ 1041400 h 10207853"/>
                <a:gd name="connsiteX103" fmla="*/ 5740400 w 7759700"/>
                <a:gd name="connsiteY103" fmla="*/ 698500 h 10207853"/>
                <a:gd name="connsiteX104" fmla="*/ 5842000 w 7759700"/>
                <a:gd name="connsiteY104" fmla="*/ 850900 h 10207853"/>
                <a:gd name="connsiteX105" fmla="*/ 5981700 w 7759700"/>
                <a:gd name="connsiteY105" fmla="*/ 927100 h 10207853"/>
                <a:gd name="connsiteX106" fmla="*/ 6337300 w 7759700"/>
                <a:gd name="connsiteY106" fmla="*/ 787400 h 10207853"/>
                <a:gd name="connsiteX107" fmla="*/ 7099300 w 7759700"/>
                <a:gd name="connsiteY107" fmla="*/ 304800 h 10207853"/>
                <a:gd name="connsiteX108" fmla="*/ 7404100 w 7759700"/>
                <a:gd name="connsiteY108" fmla="*/ 266700 h 10207853"/>
                <a:gd name="connsiteX109" fmla="*/ 7645400 w 7759700"/>
                <a:gd name="connsiteY109" fmla="*/ 0 h 10207853"/>
                <a:gd name="connsiteX110" fmla="*/ 7759700 w 7759700"/>
                <a:gd name="connsiteY110" fmla="*/ 0 h 10207853"/>
                <a:gd name="connsiteX111" fmla="*/ 7620000 w 7759700"/>
                <a:gd name="connsiteY111" fmla="*/ 38100 h 10207853"/>
                <a:gd name="connsiteX112" fmla="*/ 7442200 w 7759700"/>
                <a:gd name="connsiteY112" fmla="*/ 266700 h 10207853"/>
                <a:gd name="connsiteX113" fmla="*/ 7061200 w 7759700"/>
                <a:gd name="connsiteY113" fmla="*/ 368300 h 10207853"/>
                <a:gd name="connsiteX114" fmla="*/ 6807200 w 7759700"/>
                <a:gd name="connsiteY114" fmla="*/ 584200 h 10207853"/>
                <a:gd name="connsiteX115" fmla="*/ 6540500 w 7759700"/>
                <a:gd name="connsiteY115" fmla="*/ 762000 h 10207853"/>
                <a:gd name="connsiteX116" fmla="*/ 6210300 w 7759700"/>
                <a:gd name="connsiteY116" fmla="*/ 965200 h 10207853"/>
                <a:gd name="connsiteX117" fmla="*/ 5778500 w 7759700"/>
                <a:gd name="connsiteY117" fmla="*/ 1155700 h 10207853"/>
                <a:gd name="connsiteX118" fmla="*/ 5829300 w 7759700"/>
                <a:gd name="connsiteY118" fmla="*/ 1244600 h 10207853"/>
                <a:gd name="connsiteX119" fmla="*/ 6096000 w 7759700"/>
                <a:gd name="connsiteY119" fmla="*/ 1117600 h 10207853"/>
                <a:gd name="connsiteX120" fmla="*/ 6083300 w 7759700"/>
                <a:gd name="connsiteY120" fmla="*/ 1168400 h 10207853"/>
                <a:gd name="connsiteX121" fmla="*/ 5905500 w 7759700"/>
                <a:gd name="connsiteY121" fmla="*/ 1282700 h 10207853"/>
                <a:gd name="connsiteX122" fmla="*/ 5905500 w 7759700"/>
                <a:gd name="connsiteY122" fmla="*/ 1371600 h 10207853"/>
                <a:gd name="connsiteX123" fmla="*/ 5892800 w 7759700"/>
                <a:gd name="connsiteY123" fmla="*/ 1473200 h 10207853"/>
                <a:gd name="connsiteX124" fmla="*/ 5753100 w 7759700"/>
                <a:gd name="connsiteY124" fmla="*/ 1498600 h 10207853"/>
                <a:gd name="connsiteX125" fmla="*/ 5816600 w 7759700"/>
                <a:gd name="connsiteY125" fmla="*/ 1320800 h 10207853"/>
                <a:gd name="connsiteX126" fmla="*/ 5702300 w 7759700"/>
                <a:gd name="connsiteY126" fmla="*/ 1219200 h 10207853"/>
                <a:gd name="connsiteX127" fmla="*/ 5448300 w 7759700"/>
                <a:gd name="connsiteY127" fmla="*/ 1295400 h 10207853"/>
                <a:gd name="connsiteX128" fmla="*/ 5422900 w 7759700"/>
                <a:gd name="connsiteY128" fmla="*/ 1397000 h 10207853"/>
                <a:gd name="connsiteX129" fmla="*/ 5651500 w 7759700"/>
                <a:gd name="connsiteY129" fmla="*/ 1460500 h 10207853"/>
                <a:gd name="connsiteX130" fmla="*/ 5562600 w 7759700"/>
                <a:gd name="connsiteY130" fmla="*/ 1524000 h 10207853"/>
                <a:gd name="connsiteX131" fmla="*/ 5283200 w 7759700"/>
                <a:gd name="connsiteY131" fmla="*/ 1460500 h 10207853"/>
                <a:gd name="connsiteX132" fmla="*/ 5168900 w 7759700"/>
                <a:gd name="connsiteY132" fmla="*/ 1574800 h 10207853"/>
                <a:gd name="connsiteX133" fmla="*/ 5270500 w 7759700"/>
                <a:gd name="connsiteY133" fmla="*/ 1778000 h 10207853"/>
                <a:gd name="connsiteX134" fmla="*/ 5511800 w 7759700"/>
                <a:gd name="connsiteY134" fmla="*/ 1790700 h 10207853"/>
                <a:gd name="connsiteX135" fmla="*/ 5689600 w 7759700"/>
                <a:gd name="connsiteY135" fmla="*/ 1574800 h 10207853"/>
                <a:gd name="connsiteX136" fmla="*/ 5600700 w 7759700"/>
                <a:gd name="connsiteY136" fmla="*/ 1549400 h 10207853"/>
                <a:gd name="connsiteX137" fmla="*/ 5664200 w 7759700"/>
                <a:gd name="connsiteY137" fmla="*/ 1473200 h 10207853"/>
                <a:gd name="connsiteX138" fmla="*/ 5753100 w 7759700"/>
                <a:gd name="connsiteY138" fmla="*/ 1549400 h 10207853"/>
                <a:gd name="connsiteX139" fmla="*/ 5892800 w 7759700"/>
                <a:gd name="connsiteY139" fmla="*/ 1524000 h 10207853"/>
                <a:gd name="connsiteX140" fmla="*/ 6096000 w 7759700"/>
                <a:gd name="connsiteY140" fmla="*/ 1498600 h 10207853"/>
                <a:gd name="connsiteX141" fmla="*/ 6324600 w 7759700"/>
                <a:gd name="connsiteY141" fmla="*/ 1257300 h 10207853"/>
                <a:gd name="connsiteX142" fmla="*/ 6515100 w 7759700"/>
                <a:gd name="connsiteY142" fmla="*/ 1130300 h 10207853"/>
                <a:gd name="connsiteX143" fmla="*/ 6692900 w 7759700"/>
                <a:gd name="connsiteY143" fmla="*/ 1104900 h 10207853"/>
                <a:gd name="connsiteX144" fmla="*/ 6502400 w 7759700"/>
                <a:gd name="connsiteY144" fmla="*/ 1181100 h 10207853"/>
                <a:gd name="connsiteX145" fmla="*/ 6438900 w 7759700"/>
                <a:gd name="connsiteY145" fmla="*/ 1308100 h 10207853"/>
                <a:gd name="connsiteX146" fmla="*/ 6286500 w 7759700"/>
                <a:gd name="connsiteY146" fmla="*/ 1409700 h 10207853"/>
                <a:gd name="connsiteX147" fmla="*/ 6108700 w 7759700"/>
                <a:gd name="connsiteY147" fmla="*/ 1587500 h 10207853"/>
                <a:gd name="connsiteX148" fmla="*/ 6096000 w 7759700"/>
                <a:gd name="connsiteY148" fmla="*/ 1676400 h 10207853"/>
                <a:gd name="connsiteX149" fmla="*/ 6235700 w 7759700"/>
                <a:gd name="connsiteY149" fmla="*/ 1651000 h 10207853"/>
                <a:gd name="connsiteX150" fmla="*/ 6362700 w 7759700"/>
                <a:gd name="connsiteY150" fmla="*/ 1714500 h 10207853"/>
                <a:gd name="connsiteX151" fmla="*/ 6464300 w 7759700"/>
                <a:gd name="connsiteY151" fmla="*/ 1905000 h 10207853"/>
                <a:gd name="connsiteX152" fmla="*/ 6477000 w 7759700"/>
                <a:gd name="connsiteY152" fmla="*/ 2133600 h 10207853"/>
                <a:gd name="connsiteX153" fmla="*/ 6388100 w 7759700"/>
                <a:gd name="connsiteY153" fmla="*/ 2260600 h 10207853"/>
                <a:gd name="connsiteX154" fmla="*/ 6362700 w 7759700"/>
                <a:gd name="connsiteY154" fmla="*/ 2019300 h 10207853"/>
                <a:gd name="connsiteX155" fmla="*/ 6299200 w 7759700"/>
                <a:gd name="connsiteY155" fmla="*/ 1828800 h 10207853"/>
                <a:gd name="connsiteX156" fmla="*/ 6146800 w 7759700"/>
                <a:gd name="connsiteY156" fmla="*/ 1790700 h 10207853"/>
                <a:gd name="connsiteX157" fmla="*/ 5981700 w 7759700"/>
                <a:gd name="connsiteY157" fmla="*/ 1803400 h 10207853"/>
                <a:gd name="connsiteX158" fmla="*/ 5905500 w 7759700"/>
                <a:gd name="connsiteY158" fmla="*/ 1765300 h 10207853"/>
                <a:gd name="connsiteX159" fmla="*/ 5575300 w 7759700"/>
                <a:gd name="connsiteY159" fmla="*/ 1905000 h 10207853"/>
                <a:gd name="connsiteX160" fmla="*/ 5626100 w 7759700"/>
                <a:gd name="connsiteY160" fmla="*/ 2044700 h 10207853"/>
                <a:gd name="connsiteX161" fmla="*/ 5664200 w 7759700"/>
                <a:gd name="connsiteY161" fmla="*/ 2032000 h 10207853"/>
                <a:gd name="connsiteX162" fmla="*/ 5842000 w 7759700"/>
                <a:gd name="connsiteY162" fmla="*/ 1943100 h 10207853"/>
                <a:gd name="connsiteX163" fmla="*/ 5867400 w 7759700"/>
                <a:gd name="connsiteY163" fmla="*/ 1968500 h 10207853"/>
                <a:gd name="connsiteX164" fmla="*/ 5753100 w 7759700"/>
                <a:gd name="connsiteY164" fmla="*/ 2070100 h 10207853"/>
                <a:gd name="connsiteX165" fmla="*/ 5803900 w 7759700"/>
                <a:gd name="connsiteY165" fmla="*/ 2146300 h 10207853"/>
                <a:gd name="connsiteX166" fmla="*/ 5969000 w 7759700"/>
                <a:gd name="connsiteY166" fmla="*/ 2133600 h 10207853"/>
                <a:gd name="connsiteX167" fmla="*/ 6007100 w 7759700"/>
                <a:gd name="connsiteY167" fmla="*/ 2222500 h 10207853"/>
                <a:gd name="connsiteX168" fmla="*/ 6197600 w 7759700"/>
                <a:gd name="connsiteY168" fmla="*/ 2184400 h 10207853"/>
                <a:gd name="connsiteX169" fmla="*/ 6159500 w 7759700"/>
                <a:gd name="connsiteY169" fmla="*/ 2336800 h 10207853"/>
                <a:gd name="connsiteX170" fmla="*/ 6096000 w 7759700"/>
                <a:gd name="connsiteY170" fmla="*/ 2374900 h 10207853"/>
                <a:gd name="connsiteX171" fmla="*/ 6070600 w 7759700"/>
                <a:gd name="connsiteY171" fmla="*/ 2298700 h 10207853"/>
                <a:gd name="connsiteX172" fmla="*/ 5600700 w 7759700"/>
                <a:gd name="connsiteY172" fmla="*/ 2247900 h 10207853"/>
                <a:gd name="connsiteX173" fmla="*/ 5715000 w 7759700"/>
                <a:gd name="connsiteY173" fmla="*/ 2413000 h 10207853"/>
                <a:gd name="connsiteX174" fmla="*/ 6337300 w 7759700"/>
                <a:gd name="connsiteY174" fmla="*/ 2413000 h 10207853"/>
                <a:gd name="connsiteX175" fmla="*/ 6985000 w 7759700"/>
                <a:gd name="connsiteY175" fmla="*/ 2667000 h 10207853"/>
                <a:gd name="connsiteX176" fmla="*/ 6413500 w 7759700"/>
                <a:gd name="connsiteY176" fmla="*/ 2514600 h 10207853"/>
                <a:gd name="connsiteX177" fmla="*/ 6248400 w 7759700"/>
                <a:gd name="connsiteY177" fmla="*/ 2527300 h 10207853"/>
                <a:gd name="connsiteX178" fmla="*/ 6375400 w 7759700"/>
                <a:gd name="connsiteY178" fmla="*/ 2616200 h 10207853"/>
                <a:gd name="connsiteX179" fmla="*/ 6350000 w 7759700"/>
                <a:gd name="connsiteY179" fmla="*/ 2717800 h 10207853"/>
                <a:gd name="connsiteX180" fmla="*/ 6032500 w 7759700"/>
                <a:gd name="connsiteY180" fmla="*/ 2552700 h 10207853"/>
                <a:gd name="connsiteX181" fmla="*/ 6070600 w 7759700"/>
                <a:gd name="connsiteY181" fmla="*/ 2794000 h 10207853"/>
                <a:gd name="connsiteX182" fmla="*/ 6273800 w 7759700"/>
                <a:gd name="connsiteY182" fmla="*/ 2844800 h 10207853"/>
                <a:gd name="connsiteX183" fmla="*/ 6540500 w 7759700"/>
                <a:gd name="connsiteY183" fmla="*/ 2844800 h 10207853"/>
                <a:gd name="connsiteX184" fmla="*/ 6629400 w 7759700"/>
                <a:gd name="connsiteY184" fmla="*/ 2857500 h 10207853"/>
                <a:gd name="connsiteX185" fmla="*/ 6591300 w 7759700"/>
                <a:gd name="connsiteY185" fmla="*/ 2933700 h 10207853"/>
                <a:gd name="connsiteX186" fmla="*/ 6426200 w 7759700"/>
                <a:gd name="connsiteY186" fmla="*/ 2984500 h 10207853"/>
                <a:gd name="connsiteX187" fmla="*/ 6489700 w 7759700"/>
                <a:gd name="connsiteY187" fmla="*/ 3111500 h 10207853"/>
                <a:gd name="connsiteX188" fmla="*/ 6451600 w 7759700"/>
                <a:gd name="connsiteY188" fmla="*/ 3238500 h 10207853"/>
                <a:gd name="connsiteX189" fmla="*/ 6540500 w 7759700"/>
                <a:gd name="connsiteY189" fmla="*/ 3302000 h 10207853"/>
                <a:gd name="connsiteX190" fmla="*/ 6464300 w 7759700"/>
                <a:gd name="connsiteY190" fmla="*/ 3327400 h 10207853"/>
                <a:gd name="connsiteX191" fmla="*/ 6362700 w 7759700"/>
                <a:gd name="connsiteY191" fmla="*/ 3289300 h 10207853"/>
                <a:gd name="connsiteX192" fmla="*/ 6324600 w 7759700"/>
                <a:gd name="connsiteY192" fmla="*/ 2984500 h 10207853"/>
                <a:gd name="connsiteX193" fmla="*/ 6070600 w 7759700"/>
                <a:gd name="connsiteY193" fmla="*/ 2908300 h 10207853"/>
                <a:gd name="connsiteX194" fmla="*/ 6146800 w 7759700"/>
                <a:gd name="connsiteY194" fmla="*/ 3251200 h 10207853"/>
                <a:gd name="connsiteX195" fmla="*/ 5969000 w 7759700"/>
                <a:gd name="connsiteY195" fmla="*/ 3263900 h 10207853"/>
                <a:gd name="connsiteX196" fmla="*/ 5892800 w 7759700"/>
                <a:gd name="connsiteY196" fmla="*/ 2781300 h 10207853"/>
                <a:gd name="connsiteX197" fmla="*/ 5689600 w 7759700"/>
                <a:gd name="connsiteY197" fmla="*/ 2679700 h 10207853"/>
                <a:gd name="connsiteX198" fmla="*/ 5791200 w 7759700"/>
                <a:gd name="connsiteY198" fmla="*/ 3441700 h 10207853"/>
                <a:gd name="connsiteX199" fmla="*/ 6070600 w 7759700"/>
                <a:gd name="connsiteY199" fmla="*/ 3429000 h 10207853"/>
                <a:gd name="connsiteX200" fmla="*/ 6388100 w 7759700"/>
                <a:gd name="connsiteY200" fmla="*/ 3479800 h 10207853"/>
                <a:gd name="connsiteX201" fmla="*/ 6324600 w 7759700"/>
                <a:gd name="connsiteY201" fmla="*/ 3606800 h 10207853"/>
                <a:gd name="connsiteX202" fmla="*/ 6159500 w 7759700"/>
                <a:gd name="connsiteY202" fmla="*/ 3581400 h 10207853"/>
                <a:gd name="connsiteX203" fmla="*/ 6007100 w 7759700"/>
                <a:gd name="connsiteY203" fmla="*/ 3886200 h 10207853"/>
                <a:gd name="connsiteX204" fmla="*/ 5829300 w 7759700"/>
                <a:gd name="connsiteY204" fmla="*/ 3822700 h 10207853"/>
                <a:gd name="connsiteX205" fmla="*/ 5905500 w 7759700"/>
                <a:gd name="connsiteY205" fmla="*/ 3657600 h 10207853"/>
                <a:gd name="connsiteX206" fmla="*/ 5791200 w 7759700"/>
                <a:gd name="connsiteY206" fmla="*/ 3568700 h 10207853"/>
                <a:gd name="connsiteX207" fmla="*/ 5600700 w 7759700"/>
                <a:gd name="connsiteY207" fmla="*/ 3898900 h 10207853"/>
                <a:gd name="connsiteX208" fmla="*/ 5727700 w 7759700"/>
                <a:gd name="connsiteY208" fmla="*/ 4000500 h 10207853"/>
                <a:gd name="connsiteX209" fmla="*/ 5994400 w 7759700"/>
                <a:gd name="connsiteY209" fmla="*/ 4165600 h 10207853"/>
                <a:gd name="connsiteX210" fmla="*/ 5943600 w 7759700"/>
                <a:gd name="connsiteY210" fmla="*/ 4241800 h 10207853"/>
                <a:gd name="connsiteX211" fmla="*/ 5829300 w 7759700"/>
                <a:gd name="connsiteY211" fmla="*/ 4203700 h 10207853"/>
                <a:gd name="connsiteX212" fmla="*/ 5676900 w 7759700"/>
                <a:gd name="connsiteY212" fmla="*/ 4305300 h 10207853"/>
                <a:gd name="connsiteX213" fmla="*/ 5613400 w 7759700"/>
                <a:gd name="connsiteY213" fmla="*/ 4267200 h 10207853"/>
                <a:gd name="connsiteX214" fmla="*/ 5664200 w 7759700"/>
                <a:gd name="connsiteY214" fmla="*/ 4114800 h 10207853"/>
                <a:gd name="connsiteX215" fmla="*/ 5537200 w 7759700"/>
                <a:gd name="connsiteY215" fmla="*/ 4000500 h 10207853"/>
                <a:gd name="connsiteX216" fmla="*/ 5461000 w 7759700"/>
                <a:gd name="connsiteY216" fmla="*/ 4178300 h 10207853"/>
                <a:gd name="connsiteX217" fmla="*/ 5613400 w 7759700"/>
                <a:gd name="connsiteY217" fmla="*/ 4356100 h 10207853"/>
                <a:gd name="connsiteX218" fmla="*/ 5448300 w 7759700"/>
                <a:gd name="connsiteY218" fmla="*/ 4483100 h 10207853"/>
                <a:gd name="connsiteX219" fmla="*/ 5346700 w 7759700"/>
                <a:gd name="connsiteY219" fmla="*/ 4406900 h 10207853"/>
                <a:gd name="connsiteX220" fmla="*/ 5410200 w 7759700"/>
                <a:gd name="connsiteY220" fmla="*/ 4305300 h 10207853"/>
                <a:gd name="connsiteX221" fmla="*/ 5295900 w 7759700"/>
                <a:gd name="connsiteY221" fmla="*/ 4013200 h 10207853"/>
                <a:gd name="connsiteX222" fmla="*/ 5080000 w 7759700"/>
                <a:gd name="connsiteY222" fmla="*/ 4305300 h 10207853"/>
                <a:gd name="connsiteX223" fmla="*/ 5410200 w 7759700"/>
                <a:gd name="connsiteY223" fmla="*/ 4559300 h 10207853"/>
                <a:gd name="connsiteX224" fmla="*/ 5334000 w 7759700"/>
                <a:gd name="connsiteY224" fmla="*/ 4610100 h 10207853"/>
                <a:gd name="connsiteX225" fmla="*/ 5194300 w 7759700"/>
                <a:gd name="connsiteY225" fmla="*/ 4495800 h 10207853"/>
                <a:gd name="connsiteX226" fmla="*/ 5143500 w 7759700"/>
                <a:gd name="connsiteY226" fmla="*/ 4660900 h 10207853"/>
                <a:gd name="connsiteX227" fmla="*/ 5156200 w 7759700"/>
                <a:gd name="connsiteY227" fmla="*/ 4800600 h 10207853"/>
                <a:gd name="connsiteX228" fmla="*/ 5232400 w 7759700"/>
                <a:gd name="connsiteY228" fmla="*/ 4914900 h 10207853"/>
                <a:gd name="connsiteX229" fmla="*/ 5219700 w 7759700"/>
                <a:gd name="connsiteY229" fmla="*/ 5105400 h 10207853"/>
                <a:gd name="connsiteX230" fmla="*/ 5092700 w 7759700"/>
                <a:gd name="connsiteY230" fmla="*/ 5016500 h 10207853"/>
                <a:gd name="connsiteX231" fmla="*/ 5029200 w 7759700"/>
                <a:gd name="connsiteY231" fmla="*/ 5054600 h 10207853"/>
                <a:gd name="connsiteX232" fmla="*/ 5130800 w 7759700"/>
                <a:gd name="connsiteY232" fmla="*/ 5194300 h 10207853"/>
                <a:gd name="connsiteX233" fmla="*/ 5041900 w 7759700"/>
                <a:gd name="connsiteY233" fmla="*/ 5232400 h 10207853"/>
                <a:gd name="connsiteX234" fmla="*/ 4914900 w 7759700"/>
                <a:gd name="connsiteY234" fmla="*/ 5041900 h 10207853"/>
                <a:gd name="connsiteX235" fmla="*/ 4826000 w 7759700"/>
                <a:gd name="connsiteY235" fmla="*/ 5295900 h 10207853"/>
                <a:gd name="connsiteX236" fmla="*/ 4953000 w 7759700"/>
                <a:gd name="connsiteY236" fmla="*/ 5410200 h 10207853"/>
                <a:gd name="connsiteX237" fmla="*/ 4813300 w 7759700"/>
                <a:gd name="connsiteY237" fmla="*/ 5651500 h 10207853"/>
                <a:gd name="connsiteX238" fmla="*/ 4673600 w 7759700"/>
                <a:gd name="connsiteY238" fmla="*/ 5626100 h 10207853"/>
                <a:gd name="connsiteX239" fmla="*/ 4775200 w 7759700"/>
                <a:gd name="connsiteY239" fmla="*/ 5461000 h 10207853"/>
                <a:gd name="connsiteX240" fmla="*/ 4686300 w 7759700"/>
                <a:gd name="connsiteY240" fmla="*/ 5308600 h 10207853"/>
                <a:gd name="connsiteX241" fmla="*/ 4470400 w 7759700"/>
                <a:gd name="connsiteY241" fmla="*/ 5613400 h 10207853"/>
                <a:gd name="connsiteX242" fmla="*/ 4610100 w 7759700"/>
                <a:gd name="connsiteY242" fmla="*/ 5727700 h 10207853"/>
                <a:gd name="connsiteX243" fmla="*/ 4521200 w 7759700"/>
                <a:gd name="connsiteY243" fmla="*/ 5930900 h 10207853"/>
                <a:gd name="connsiteX244" fmla="*/ 4419600 w 7759700"/>
                <a:gd name="connsiteY244" fmla="*/ 5854700 h 10207853"/>
                <a:gd name="connsiteX245" fmla="*/ 4343400 w 7759700"/>
                <a:gd name="connsiteY245" fmla="*/ 5943600 h 10207853"/>
                <a:gd name="connsiteX246" fmla="*/ 4381500 w 7759700"/>
                <a:gd name="connsiteY246" fmla="*/ 5981700 h 10207853"/>
                <a:gd name="connsiteX247" fmla="*/ 4419600 w 7759700"/>
                <a:gd name="connsiteY247" fmla="*/ 5969000 h 10207853"/>
                <a:gd name="connsiteX248" fmla="*/ 4445000 w 7759700"/>
                <a:gd name="connsiteY248" fmla="*/ 6019800 h 10207853"/>
                <a:gd name="connsiteX249" fmla="*/ 4381500 w 7759700"/>
                <a:gd name="connsiteY249" fmla="*/ 6096000 h 10207853"/>
                <a:gd name="connsiteX250" fmla="*/ 4330700 w 7759700"/>
                <a:gd name="connsiteY250" fmla="*/ 6083300 h 10207853"/>
                <a:gd name="connsiteX251" fmla="*/ 4368800 w 7759700"/>
                <a:gd name="connsiteY251" fmla="*/ 6032500 h 10207853"/>
                <a:gd name="connsiteX252" fmla="*/ 4318000 w 7759700"/>
                <a:gd name="connsiteY252" fmla="*/ 5994400 h 10207853"/>
                <a:gd name="connsiteX253" fmla="*/ 4216400 w 7759700"/>
                <a:gd name="connsiteY253" fmla="*/ 6096000 h 10207853"/>
                <a:gd name="connsiteX254" fmla="*/ 4318000 w 7759700"/>
                <a:gd name="connsiteY254" fmla="*/ 6159500 h 10207853"/>
                <a:gd name="connsiteX255" fmla="*/ 4140200 w 7759700"/>
                <a:gd name="connsiteY255" fmla="*/ 6235700 h 10207853"/>
                <a:gd name="connsiteX256" fmla="*/ 4038600 w 7759700"/>
                <a:gd name="connsiteY256" fmla="*/ 6235700 h 10207853"/>
                <a:gd name="connsiteX257" fmla="*/ 3949700 w 7759700"/>
                <a:gd name="connsiteY257" fmla="*/ 6299200 h 10207853"/>
                <a:gd name="connsiteX258" fmla="*/ 3289300 w 7759700"/>
                <a:gd name="connsiteY258" fmla="*/ 5715000 h 10207853"/>
                <a:gd name="connsiteX259" fmla="*/ 3213100 w 7759700"/>
                <a:gd name="connsiteY259" fmla="*/ 5715000 h 10207853"/>
                <a:gd name="connsiteX260" fmla="*/ 2895600 w 7759700"/>
                <a:gd name="connsiteY260" fmla="*/ 5969000 h 10207853"/>
                <a:gd name="connsiteX261" fmla="*/ 2870200 w 7759700"/>
                <a:gd name="connsiteY261" fmla="*/ 5930900 h 10207853"/>
                <a:gd name="connsiteX262" fmla="*/ 3213100 w 7759700"/>
                <a:gd name="connsiteY262" fmla="*/ 5664200 h 10207853"/>
                <a:gd name="connsiteX263" fmla="*/ 3048000 w 7759700"/>
                <a:gd name="connsiteY263" fmla="*/ 5511800 h 10207853"/>
                <a:gd name="connsiteX264" fmla="*/ 2400300 w 7759700"/>
                <a:gd name="connsiteY264" fmla="*/ 6019800 h 10207853"/>
                <a:gd name="connsiteX265" fmla="*/ 2489200 w 7759700"/>
                <a:gd name="connsiteY265" fmla="*/ 6096000 h 10207853"/>
                <a:gd name="connsiteX266" fmla="*/ 2692400 w 7759700"/>
                <a:gd name="connsiteY266" fmla="*/ 5943600 h 10207853"/>
                <a:gd name="connsiteX267" fmla="*/ 2743200 w 7759700"/>
                <a:gd name="connsiteY267" fmla="*/ 6007100 h 10207853"/>
                <a:gd name="connsiteX268" fmla="*/ 2832100 w 7759700"/>
                <a:gd name="connsiteY268" fmla="*/ 5969000 h 10207853"/>
                <a:gd name="connsiteX269" fmla="*/ 2857500 w 7759700"/>
                <a:gd name="connsiteY269" fmla="*/ 6007100 h 10207853"/>
                <a:gd name="connsiteX270" fmla="*/ 2679700 w 7759700"/>
                <a:gd name="connsiteY270" fmla="*/ 6146800 h 10207853"/>
                <a:gd name="connsiteX271" fmla="*/ 2819400 w 7759700"/>
                <a:gd name="connsiteY271" fmla="*/ 6311900 h 10207853"/>
                <a:gd name="connsiteX272" fmla="*/ 3397250 w 7759700"/>
                <a:gd name="connsiteY272" fmla="*/ 5848350 h 10207853"/>
                <a:gd name="connsiteX273" fmla="*/ 3956050 w 7759700"/>
                <a:gd name="connsiteY273" fmla="*/ 6330950 h 10207853"/>
                <a:gd name="connsiteX274" fmla="*/ 3905250 w 7759700"/>
                <a:gd name="connsiteY274" fmla="*/ 6445250 h 10207853"/>
                <a:gd name="connsiteX275" fmla="*/ 3387725 w 7759700"/>
                <a:gd name="connsiteY275" fmla="*/ 6985000 h 10207853"/>
                <a:gd name="connsiteX276" fmla="*/ 3298825 w 7759700"/>
                <a:gd name="connsiteY276" fmla="*/ 6978649 h 10207853"/>
                <a:gd name="connsiteX277" fmla="*/ 3130550 w 7759700"/>
                <a:gd name="connsiteY277" fmla="*/ 7127874 h 10207853"/>
                <a:gd name="connsiteX278" fmla="*/ 2921000 w 7759700"/>
                <a:gd name="connsiteY278" fmla="*/ 7372349 h 10207853"/>
                <a:gd name="connsiteX279" fmla="*/ 2682875 w 7759700"/>
                <a:gd name="connsiteY279" fmla="*/ 7670799 h 10207853"/>
                <a:gd name="connsiteX280" fmla="*/ 2428875 w 7759700"/>
                <a:gd name="connsiteY280" fmla="*/ 7740648 h 10207853"/>
                <a:gd name="connsiteX281" fmla="*/ 2225675 w 7759700"/>
                <a:gd name="connsiteY281" fmla="*/ 7845423 h 10207853"/>
                <a:gd name="connsiteX282" fmla="*/ 1930400 w 7759700"/>
                <a:gd name="connsiteY282" fmla="*/ 7848597 h 10207853"/>
                <a:gd name="connsiteX283" fmla="*/ 1590675 w 7759700"/>
                <a:gd name="connsiteY283" fmla="*/ 7950196 h 10207853"/>
                <a:gd name="connsiteX284" fmla="*/ 1393825 w 7759700"/>
                <a:gd name="connsiteY284" fmla="*/ 8210546 h 10207853"/>
                <a:gd name="connsiteX285" fmla="*/ 1196975 w 7759700"/>
                <a:gd name="connsiteY285" fmla="*/ 8166095 h 10207853"/>
                <a:gd name="connsiteX286" fmla="*/ 1216025 w 7759700"/>
                <a:gd name="connsiteY286" fmla="*/ 8124820 h 10207853"/>
                <a:gd name="connsiteX287" fmla="*/ 1193800 w 7759700"/>
                <a:gd name="connsiteY287" fmla="*/ 8058145 h 10207853"/>
                <a:gd name="connsiteX288" fmla="*/ 987425 w 7759700"/>
                <a:gd name="connsiteY288" fmla="*/ 8134345 h 10207853"/>
                <a:gd name="connsiteX289" fmla="*/ 733425 w 7759700"/>
                <a:gd name="connsiteY289" fmla="*/ 8188320 h 10207853"/>
                <a:gd name="connsiteX290" fmla="*/ 463550 w 7759700"/>
                <a:gd name="connsiteY290" fmla="*/ 8426445 h 10207853"/>
                <a:gd name="connsiteX291" fmla="*/ 361950 w 7759700"/>
                <a:gd name="connsiteY291" fmla="*/ 8423270 h 10207853"/>
                <a:gd name="connsiteX292" fmla="*/ 263525 w 7759700"/>
                <a:gd name="connsiteY292" fmla="*/ 8489945 h 10207853"/>
                <a:gd name="connsiteX293" fmla="*/ 184150 w 7759700"/>
                <a:gd name="connsiteY293" fmla="*/ 8775695 h 10207853"/>
                <a:gd name="connsiteX294" fmla="*/ 247650 w 7759700"/>
                <a:gd name="connsiteY294" fmla="*/ 9058269 h 10207853"/>
                <a:gd name="connsiteX295" fmla="*/ 136525 w 7759700"/>
                <a:gd name="connsiteY295" fmla="*/ 9102719 h 10207853"/>
                <a:gd name="connsiteX296" fmla="*/ 92075 w 7759700"/>
                <a:gd name="connsiteY296" fmla="*/ 9324969 h 10207853"/>
                <a:gd name="connsiteX297" fmla="*/ 495300 w 7759700"/>
                <a:gd name="connsiteY297" fmla="*/ 9350369 h 10207853"/>
                <a:gd name="connsiteX298" fmla="*/ 1050925 w 7759700"/>
                <a:gd name="connsiteY298" fmla="*/ 9702794 h 10207853"/>
                <a:gd name="connsiteX299" fmla="*/ 1241425 w 7759700"/>
                <a:gd name="connsiteY299" fmla="*/ 9956793 h 10207853"/>
                <a:gd name="connsiteX300" fmla="*/ 1171575 w 7759700"/>
                <a:gd name="connsiteY300" fmla="*/ 10001243 h 10207853"/>
                <a:gd name="connsiteX301" fmla="*/ 1019175 w 7759700"/>
                <a:gd name="connsiteY301" fmla="*/ 9867893 h 10207853"/>
                <a:gd name="connsiteX302" fmla="*/ 768350 w 7759700"/>
                <a:gd name="connsiteY302" fmla="*/ 9813918 h 10207853"/>
                <a:gd name="connsiteX303" fmla="*/ 720725 w 7759700"/>
                <a:gd name="connsiteY303" fmla="*/ 9852018 h 10207853"/>
                <a:gd name="connsiteX304" fmla="*/ 838200 w 7759700"/>
                <a:gd name="connsiteY304" fmla="*/ 9998068 h 10207853"/>
                <a:gd name="connsiteX305" fmla="*/ 1152525 w 7759700"/>
                <a:gd name="connsiteY305" fmla="*/ 10064743 h 10207853"/>
                <a:gd name="connsiteX306" fmla="*/ 1574800 w 7759700"/>
                <a:gd name="connsiteY306" fmla="*/ 9966318 h 10207853"/>
                <a:gd name="connsiteX307" fmla="*/ 1736725 w 7759700"/>
                <a:gd name="connsiteY307" fmla="*/ 9705968 h 10207853"/>
                <a:gd name="connsiteX308" fmla="*/ 2095500 w 7759700"/>
                <a:gd name="connsiteY308" fmla="*/ 9556743 h 10207853"/>
                <a:gd name="connsiteX309" fmla="*/ 2254250 w 7759700"/>
                <a:gd name="connsiteY309" fmla="*/ 9420218 h 10207853"/>
                <a:gd name="connsiteX310" fmla="*/ 2587625 w 7759700"/>
                <a:gd name="connsiteY310" fmla="*/ 9458318 h 10207853"/>
                <a:gd name="connsiteX311" fmla="*/ 2286000 w 7759700"/>
                <a:gd name="connsiteY311" fmla="*/ 9461493 h 10207853"/>
                <a:gd name="connsiteX312" fmla="*/ 2146300 w 7759700"/>
                <a:gd name="connsiteY312" fmla="*/ 9582143 h 10207853"/>
                <a:gd name="connsiteX313" fmla="*/ 1971675 w 7759700"/>
                <a:gd name="connsiteY313" fmla="*/ 9674218 h 10207853"/>
                <a:gd name="connsiteX314" fmla="*/ 1806575 w 7759700"/>
                <a:gd name="connsiteY314" fmla="*/ 9725018 h 10207853"/>
                <a:gd name="connsiteX315" fmla="*/ 1651000 w 7759700"/>
                <a:gd name="connsiteY315" fmla="*/ 10020293 h 10207853"/>
                <a:gd name="connsiteX316" fmla="*/ 1282700 w 7759700"/>
                <a:gd name="connsiteY316" fmla="*/ 10194918 h 10207853"/>
                <a:gd name="connsiteX317" fmla="*/ 1270000 w 7759700"/>
                <a:gd name="connsiteY317" fmla="*/ 10194918 h 10207853"/>
                <a:gd name="connsiteX0" fmla="*/ 0 w 7759700"/>
                <a:gd name="connsiteY0" fmla="*/ 2133600 h 10209732"/>
                <a:gd name="connsiteX1" fmla="*/ 279400 w 7759700"/>
                <a:gd name="connsiteY1" fmla="*/ 2070100 h 10209732"/>
                <a:gd name="connsiteX2" fmla="*/ 317500 w 7759700"/>
                <a:gd name="connsiteY2" fmla="*/ 2032000 h 10209732"/>
                <a:gd name="connsiteX3" fmla="*/ 711200 w 7759700"/>
                <a:gd name="connsiteY3" fmla="*/ 1943100 h 10209732"/>
                <a:gd name="connsiteX4" fmla="*/ 850900 w 7759700"/>
                <a:gd name="connsiteY4" fmla="*/ 1828800 h 10209732"/>
                <a:gd name="connsiteX5" fmla="*/ 1257300 w 7759700"/>
                <a:gd name="connsiteY5" fmla="*/ 1854200 h 10209732"/>
                <a:gd name="connsiteX6" fmla="*/ 1511300 w 7759700"/>
                <a:gd name="connsiteY6" fmla="*/ 1714500 h 10209732"/>
                <a:gd name="connsiteX7" fmla="*/ 1511300 w 7759700"/>
                <a:gd name="connsiteY7" fmla="*/ 1714500 h 10209732"/>
                <a:gd name="connsiteX8" fmla="*/ 1676400 w 7759700"/>
                <a:gd name="connsiteY8" fmla="*/ 1701800 h 10209732"/>
                <a:gd name="connsiteX9" fmla="*/ 2006600 w 7759700"/>
                <a:gd name="connsiteY9" fmla="*/ 1651000 h 10209732"/>
                <a:gd name="connsiteX10" fmla="*/ 2095500 w 7759700"/>
                <a:gd name="connsiteY10" fmla="*/ 1612900 h 10209732"/>
                <a:gd name="connsiteX11" fmla="*/ 2095500 w 7759700"/>
                <a:gd name="connsiteY11" fmla="*/ 1562100 h 10209732"/>
                <a:gd name="connsiteX12" fmla="*/ 2057400 w 7759700"/>
                <a:gd name="connsiteY12" fmla="*/ 1562100 h 10209732"/>
                <a:gd name="connsiteX13" fmla="*/ 1993900 w 7759700"/>
                <a:gd name="connsiteY13" fmla="*/ 1435100 h 10209732"/>
                <a:gd name="connsiteX14" fmla="*/ 2133600 w 7759700"/>
                <a:gd name="connsiteY14" fmla="*/ 1333500 h 10209732"/>
                <a:gd name="connsiteX15" fmla="*/ 2070100 w 7759700"/>
                <a:gd name="connsiteY15" fmla="*/ 1320800 h 10209732"/>
                <a:gd name="connsiteX16" fmla="*/ 1981200 w 7759700"/>
                <a:gd name="connsiteY16" fmla="*/ 1320800 h 10209732"/>
                <a:gd name="connsiteX17" fmla="*/ 1968500 w 7759700"/>
                <a:gd name="connsiteY17" fmla="*/ 1244600 h 10209732"/>
                <a:gd name="connsiteX18" fmla="*/ 2120900 w 7759700"/>
                <a:gd name="connsiteY18" fmla="*/ 1244600 h 10209732"/>
                <a:gd name="connsiteX19" fmla="*/ 2171700 w 7759700"/>
                <a:gd name="connsiteY19" fmla="*/ 1219200 h 10209732"/>
                <a:gd name="connsiteX20" fmla="*/ 2108200 w 7759700"/>
                <a:gd name="connsiteY20" fmla="*/ 1130300 h 10209732"/>
                <a:gd name="connsiteX21" fmla="*/ 2120900 w 7759700"/>
                <a:gd name="connsiteY21" fmla="*/ 1066800 h 10209732"/>
                <a:gd name="connsiteX22" fmla="*/ 2222500 w 7759700"/>
                <a:gd name="connsiteY22" fmla="*/ 1016000 h 10209732"/>
                <a:gd name="connsiteX23" fmla="*/ 2362200 w 7759700"/>
                <a:gd name="connsiteY23" fmla="*/ 1066800 h 10209732"/>
                <a:gd name="connsiteX24" fmla="*/ 2400300 w 7759700"/>
                <a:gd name="connsiteY24" fmla="*/ 1117600 h 10209732"/>
                <a:gd name="connsiteX25" fmla="*/ 2362200 w 7759700"/>
                <a:gd name="connsiteY25" fmla="*/ 1193800 h 10209732"/>
                <a:gd name="connsiteX26" fmla="*/ 2362200 w 7759700"/>
                <a:gd name="connsiteY26" fmla="*/ 1447800 h 10209732"/>
                <a:gd name="connsiteX27" fmla="*/ 2628900 w 7759700"/>
                <a:gd name="connsiteY27" fmla="*/ 1676400 h 10209732"/>
                <a:gd name="connsiteX28" fmla="*/ 3073400 w 7759700"/>
                <a:gd name="connsiteY28" fmla="*/ 1638300 h 10209732"/>
                <a:gd name="connsiteX29" fmla="*/ 2971800 w 7759700"/>
                <a:gd name="connsiteY29" fmla="*/ 1435100 h 10209732"/>
                <a:gd name="connsiteX30" fmla="*/ 2806700 w 7759700"/>
                <a:gd name="connsiteY30" fmla="*/ 1485900 h 10209732"/>
                <a:gd name="connsiteX31" fmla="*/ 2768600 w 7759700"/>
                <a:gd name="connsiteY31" fmla="*/ 1435100 h 10209732"/>
                <a:gd name="connsiteX32" fmla="*/ 2933700 w 7759700"/>
                <a:gd name="connsiteY32" fmla="*/ 1384300 h 10209732"/>
                <a:gd name="connsiteX33" fmla="*/ 2870200 w 7759700"/>
                <a:gd name="connsiteY33" fmla="*/ 1270000 h 10209732"/>
                <a:gd name="connsiteX34" fmla="*/ 2730500 w 7759700"/>
                <a:gd name="connsiteY34" fmla="*/ 1320800 h 10209732"/>
                <a:gd name="connsiteX35" fmla="*/ 2705100 w 7759700"/>
                <a:gd name="connsiteY35" fmla="*/ 1270000 h 10209732"/>
                <a:gd name="connsiteX36" fmla="*/ 2832100 w 7759700"/>
                <a:gd name="connsiteY36" fmla="*/ 1219200 h 10209732"/>
                <a:gd name="connsiteX37" fmla="*/ 2781300 w 7759700"/>
                <a:gd name="connsiteY37" fmla="*/ 1155700 h 10209732"/>
                <a:gd name="connsiteX38" fmla="*/ 2641600 w 7759700"/>
                <a:gd name="connsiteY38" fmla="*/ 1181100 h 10209732"/>
                <a:gd name="connsiteX39" fmla="*/ 2641600 w 7759700"/>
                <a:gd name="connsiteY39" fmla="*/ 1155700 h 10209732"/>
                <a:gd name="connsiteX40" fmla="*/ 2768600 w 7759700"/>
                <a:gd name="connsiteY40" fmla="*/ 1092200 h 10209732"/>
                <a:gd name="connsiteX41" fmla="*/ 2692400 w 7759700"/>
                <a:gd name="connsiteY41" fmla="*/ 1003300 h 10209732"/>
                <a:gd name="connsiteX42" fmla="*/ 2514600 w 7759700"/>
                <a:gd name="connsiteY42" fmla="*/ 1041400 h 10209732"/>
                <a:gd name="connsiteX43" fmla="*/ 2514600 w 7759700"/>
                <a:gd name="connsiteY43" fmla="*/ 1104900 h 10209732"/>
                <a:gd name="connsiteX44" fmla="*/ 2463800 w 7759700"/>
                <a:gd name="connsiteY44" fmla="*/ 1104900 h 10209732"/>
                <a:gd name="connsiteX45" fmla="*/ 2336800 w 7759700"/>
                <a:gd name="connsiteY45" fmla="*/ 1028700 h 10209732"/>
                <a:gd name="connsiteX46" fmla="*/ 2400300 w 7759700"/>
                <a:gd name="connsiteY46" fmla="*/ 952500 h 10209732"/>
                <a:gd name="connsiteX47" fmla="*/ 2463800 w 7759700"/>
                <a:gd name="connsiteY47" fmla="*/ 965200 h 10209732"/>
                <a:gd name="connsiteX48" fmla="*/ 2616200 w 7759700"/>
                <a:gd name="connsiteY48" fmla="*/ 876300 h 10209732"/>
                <a:gd name="connsiteX49" fmla="*/ 2590800 w 7759700"/>
                <a:gd name="connsiteY49" fmla="*/ 812800 h 10209732"/>
                <a:gd name="connsiteX50" fmla="*/ 2654300 w 7759700"/>
                <a:gd name="connsiteY50" fmla="*/ 787400 h 10209732"/>
                <a:gd name="connsiteX51" fmla="*/ 2692400 w 7759700"/>
                <a:gd name="connsiteY51" fmla="*/ 812800 h 10209732"/>
                <a:gd name="connsiteX52" fmla="*/ 2933700 w 7759700"/>
                <a:gd name="connsiteY52" fmla="*/ 812800 h 10209732"/>
                <a:gd name="connsiteX53" fmla="*/ 2908300 w 7759700"/>
                <a:gd name="connsiteY53" fmla="*/ 749300 h 10209732"/>
                <a:gd name="connsiteX54" fmla="*/ 2959100 w 7759700"/>
                <a:gd name="connsiteY54" fmla="*/ 660400 h 10209732"/>
                <a:gd name="connsiteX55" fmla="*/ 3048000 w 7759700"/>
                <a:gd name="connsiteY55" fmla="*/ 660400 h 10209732"/>
                <a:gd name="connsiteX56" fmla="*/ 3302000 w 7759700"/>
                <a:gd name="connsiteY56" fmla="*/ 635000 h 10209732"/>
                <a:gd name="connsiteX57" fmla="*/ 3454400 w 7759700"/>
                <a:gd name="connsiteY57" fmla="*/ 622300 h 10209732"/>
                <a:gd name="connsiteX58" fmla="*/ 3454400 w 7759700"/>
                <a:gd name="connsiteY58" fmla="*/ 622300 h 10209732"/>
                <a:gd name="connsiteX59" fmla="*/ 3454400 w 7759700"/>
                <a:gd name="connsiteY59" fmla="*/ 546100 h 10209732"/>
                <a:gd name="connsiteX60" fmla="*/ 3530600 w 7759700"/>
                <a:gd name="connsiteY60" fmla="*/ 546100 h 10209732"/>
                <a:gd name="connsiteX61" fmla="*/ 3517900 w 7759700"/>
                <a:gd name="connsiteY61" fmla="*/ 711200 h 10209732"/>
                <a:gd name="connsiteX62" fmla="*/ 3365500 w 7759700"/>
                <a:gd name="connsiteY62" fmla="*/ 723900 h 10209732"/>
                <a:gd name="connsiteX63" fmla="*/ 3187700 w 7759700"/>
                <a:gd name="connsiteY63" fmla="*/ 800100 h 10209732"/>
                <a:gd name="connsiteX64" fmla="*/ 3213100 w 7759700"/>
                <a:gd name="connsiteY64" fmla="*/ 1092200 h 10209732"/>
                <a:gd name="connsiteX65" fmla="*/ 3822700 w 7759700"/>
                <a:gd name="connsiteY65" fmla="*/ 1041400 h 10209732"/>
                <a:gd name="connsiteX66" fmla="*/ 3797300 w 7759700"/>
                <a:gd name="connsiteY66" fmla="*/ 901700 h 10209732"/>
                <a:gd name="connsiteX67" fmla="*/ 3657600 w 7759700"/>
                <a:gd name="connsiteY67" fmla="*/ 876300 h 10209732"/>
                <a:gd name="connsiteX68" fmla="*/ 3644900 w 7759700"/>
                <a:gd name="connsiteY68" fmla="*/ 838200 h 10209732"/>
                <a:gd name="connsiteX69" fmla="*/ 3797300 w 7759700"/>
                <a:gd name="connsiteY69" fmla="*/ 863600 h 10209732"/>
                <a:gd name="connsiteX70" fmla="*/ 3797300 w 7759700"/>
                <a:gd name="connsiteY70" fmla="*/ 749300 h 10209732"/>
                <a:gd name="connsiteX71" fmla="*/ 3568700 w 7759700"/>
                <a:gd name="connsiteY71" fmla="*/ 698500 h 10209732"/>
                <a:gd name="connsiteX72" fmla="*/ 3581400 w 7759700"/>
                <a:gd name="connsiteY72" fmla="*/ 609600 h 10209732"/>
                <a:gd name="connsiteX73" fmla="*/ 3759200 w 7759700"/>
                <a:gd name="connsiteY73" fmla="*/ 571500 h 10209732"/>
                <a:gd name="connsiteX74" fmla="*/ 3759200 w 7759700"/>
                <a:gd name="connsiteY74" fmla="*/ 444500 h 10209732"/>
                <a:gd name="connsiteX75" fmla="*/ 3733800 w 7759700"/>
                <a:gd name="connsiteY75" fmla="*/ 419100 h 10209732"/>
                <a:gd name="connsiteX76" fmla="*/ 3848100 w 7759700"/>
                <a:gd name="connsiteY76" fmla="*/ 355600 h 10209732"/>
                <a:gd name="connsiteX77" fmla="*/ 3860800 w 7759700"/>
                <a:gd name="connsiteY77" fmla="*/ 571500 h 10209732"/>
                <a:gd name="connsiteX78" fmla="*/ 4343400 w 7759700"/>
                <a:gd name="connsiteY78" fmla="*/ 571500 h 10209732"/>
                <a:gd name="connsiteX79" fmla="*/ 4330700 w 7759700"/>
                <a:gd name="connsiteY79" fmla="*/ 330200 h 10209732"/>
                <a:gd name="connsiteX80" fmla="*/ 4394200 w 7759700"/>
                <a:gd name="connsiteY80" fmla="*/ 330200 h 10209732"/>
                <a:gd name="connsiteX81" fmla="*/ 4419600 w 7759700"/>
                <a:gd name="connsiteY81" fmla="*/ 457200 h 10209732"/>
                <a:gd name="connsiteX82" fmla="*/ 4584700 w 7759700"/>
                <a:gd name="connsiteY82" fmla="*/ 444500 h 10209732"/>
                <a:gd name="connsiteX83" fmla="*/ 4686300 w 7759700"/>
                <a:gd name="connsiteY83" fmla="*/ 342900 h 10209732"/>
                <a:gd name="connsiteX84" fmla="*/ 4711700 w 7759700"/>
                <a:gd name="connsiteY84" fmla="*/ 647700 h 10209732"/>
                <a:gd name="connsiteX85" fmla="*/ 4864100 w 7759700"/>
                <a:gd name="connsiteY85" fmla="*/ 469900 h 10209732"/>
                <a:gd name="connsiteX86" fmla="*/ 5067300 w 7759700"/>
                <a:gd name="connsiteY86" fmla="*/ 596900 h 10209732"/>
                <a:gd name="connsiteX87" fmla="*/ 4876800 w 7759700"/>
                <a:gd name="connsiteY87" fmla="*/ 723900 h 10209732"/>
                <a:gd name="connsiteX88" fmla="*/ 5016500 w 7759700"/>
                <a:gd name="connsiteY88" fmla="*/ 889000 h 10209732"/>
                <a:gd name="connsiteX89" fmla="*/ 5156200 w 7759700"/>
                <a:gd name="connsiteY89" fmla="*/ 736600 h 10209732"/>
                <a:gd name="connsiteX90" fmla="*/ 5168900 w 7759700"/>
                <a:gd name="connsiteY90" fmla="*/ 762000 h 10209732"/>
                <a:gd name="connsiteX91" fmla="*/ 5105400 w 7759700"/>
                <a:gd name="connsiteY91" fmla="*/ 1016000 h 10209732"/>
                <a:gd name="connsiteX92" fmla="*/ 5181600 w 7759700"/>
                <a:gd name="connsiteY92" fmla="*/ 1054100 h 10209732"/>
                <a:gd name="connsiteX93" fmla="*/ 5181600 w 7759700"/>
                <a:gd name="connsiteY93" fmla="*/ 1054100 h 10209732"/>
                <a:gd name="connsiteX94" fmla="*/ 5257800 w 7759700"/>
                <a:gd name="connsiteY94" fmla="*/ 800100 h 10209732"/>
                <a:gd name="connsiteX95" fmla="*/ 5448300 w 7759700"/>
                <a:gd name="connsiteY95" fmla="*/ 825500 h 10209732"/>
                <a:gd name="connsiteX96" fmla="*/ 5549900 w 7759700"/>
                <a:gd name="connsiteY96" fmla="*/ 673100 h 10209732"/>
                <a:gd name="connsiteX97" fmla="*/ 5549900 w 7759700"/>
                <a:gd name="connsiteY97" fmla="*/ 673100 h 10209732"/>
                <a:gd name="connsiteX98" fmla="*/ 5689600 w 7759700"/>
                <a:gd name="connsiteY98" fmla="*/ 647700 h 10209732"/>
                <a:gd name="connsiteX99" fmla="*/ 5461000 w 7759700"/>
                <a:gd name="connsiteY99" fmla="*/ 965200 h 10209732"/>
                <a:gd name="connsiteX100" fmla="*/ 5194300 w 7759700"/>
                <a:gd name="connsiteY100" fmla="*/ 1054100 h 10209732"/>
                <a:gd name="connsiteX101" fmla="*/ 5219700 w 7759700"/>
                <a:gd name="connsiteY101" fmla="*/ 1130300 h 10209732"/>
                <a:gd name="connsiteX102" fmla="*/ 5549900 w 7759700"/>
                <a:gd name="connsiteY102" fmla="*/ 1041400 h 10209732"/>
                <a:gd name="connsiteX103" fmla="*/ 5740400 w 7759700"/>
                <a:gd name="connsiteY103" fmla="*/ 698500 h 10209732"/>
                <a:gd name="connsiteX104" fmla="*/ 5842000 w 7759700"/>
                <a:gd name="connsiteY104" fmla="*/ 850900 h 10209732"/>
                <a:gd name="connsiteX105" fmla="*/ 5981700 w 7759700"/>
                <a:gd name="connsiteY105" fmla="*/ 927100 h 10209732"/>
                <a:gd name="connsiteX106" fmla="*/ 6337300 w 7759700"/>
                <a:gd name="connsiteY106" fmla="*/ 787400 h 10209732"/>
                <a:gd name="connsiteX107" fmla="*/ 7099300 w 7759700"/>
                <a:gd name="connsiteY107" fmla="*/ 304800 h 10209732"/>
                <a:gd name="connsiteX108" fmla="*/ 7404100 w 7759700"/>
                <a:gd name="connsiteY108" fmla="*/ 266700 h 10209732"/>
                <a:gd name="connsiteX109" fmla="*/ 7645400 w 7759700"/>
                <a:gd name="connsiteY109" fmla="*/ 0 h 10209732"/>
                <a:gd name="connsiteX110" fmla="*/ 7759700 w 7759700"/>
                <a:gd name="connsiteY110" fmla="*/ 0 h 10209732"/>
                <a:gd name="connsiteX111" fmla="*/ 7620000 w 7759700"/>
                <a:gd name="connsiteY111" fmla="*/ 38100 h 10209732"/>
                <a:gd name="connsiteX112" fmla="*/ 7442200 w 7759700"/>
                <a:gd name="connsiteY112" fmla="*/ 266700 h 10209732"/>
                <a:gd name="connsiteX113" fmla="*/ 7061200 w 7759700"/>
                <a:gd name="connsiteY113" fmla="*/ 368300 h 10209732"/>
                <a:gd name="connsiteX114" fmla="*/ 6807200 w 7759700"/>
                <a:gd name="connsiteY114" fmla="*/ 584200 h 10209732"/>
                <a:gd name="connsiteX115" fmla="*/ 6540500 w 7759700"/>
                <a:gd name="connsiteY115" fmla="*/ 762000 h 10209732"/>
                <a:gd name="connsiteX116" fmla="*/ 6210300 w 7759700"/>
                <a:gd name="connsiteY116" fmla="*/ 965200 h 10209732"/>
                <a:gd name="connsiteX117" fmla="*/ 5778500 w 7759700"/>
                <a:gd name="connsiteY117" fmla="*/ 1155700 h 10209732"/>
                <a:gd name="connsiteX118" fmla="*/ 5829300 w 7759700"/>
                <a:gd name="connsiteY118" fmla="*/ 1244600 h 10209732"/>
                <a:gd name="connsiteX119" fmla="*/ 6096000 w 7759700"/>
                <a:gd name="connsiteY119" fmla="*/ 1117600 h 10209732"/>
                <a:gd name="connsiteX120" fmla="*/ 6083300 w 7759700"/>
                <a:gd name="connsiteY120" fmla="*/ 1168400 h 10209732"/>
                <a:gd name="connsiteX121" fmla="*/ 5905500 w 7759700"/>
                <a:gd name="connsiteY121" fmla="*/ 1282700 h 10209732"/>
                <a:gd name="connsiteX122" fmla="*/ 5905500 w 7759700"/>
                <a:gd name="connsiteY122" fmla="*/ 1371600 h 10209732"/>
                <a:gd name="connsiteX123" fmla="*/ 5892800 w 7759700"/>
                <a:gd name="connsiteY123" fmla="*/ 1473200 h 10209732"/>
                <a:gd name="connsiteX124" fmla="*/ 5753100 w 7759700"/>
                <a:gd name="connsiteY124" fmla="*/ 1498600 h 10209732"/>
                <a:gd name="connsiteX125" fmla="*/ 5816600 w 7759700"/>
                <a:gd name="connsiteY125" fmla="*/ 1320800 h 10209732"/>
                <a:gd name="connsiteX126" fmla="*/ 5702300 w 7759700"/>
                <a:gd name="connsiteY126" fmla="*/ 1219200 h 10209732"/>
                <a:gd name="connsiteX127" fmla="*/ 5448300 w 7759700"/>
                <a:gd name="connsiteY127" fmla="*/ 1295400 h 10209732"/>
                <a:gd name="connsiteX128" fmla="*/ 5422900 w 7759700"/>
                <a:gd name="connsiteY128" fmla="*/ 1397000 h 10209732"/>
                <a:gd name="connsiteX129" fmla="*/ 5651500 w 7759700"/>
                <a:gd name="connsiteY129" fmla="*/ 1460500 h 10209732"/>
                <a:gd name="connsiteX130" fmla="*/ 5562600 w 7759700"/>
                <a:gd name="connsiteY130" fmla="*/ 1524000 h 10209732"/>
                <a:gd name="connsiteX131" fmla="*/ 5283200 w 7759700"/>
                <a:gd name="connsiteY131" fmla="*/ 1460500 h 10209732"/>
                <a:gd name="connsiteX132" fmla="*/ 5168900 w 7759700"/>
                <a:gd name="connsiteY132" fmla="*/ 1574800 h 10209732"/>
                <a:gd name="connsiteX133" fmla="*/ 5270500 w 7759700"/>
                <a:gd name="connsiteY133" fmla="*/ 1778000 h 10209732"/>
                <a:gd name="connsiteX134" fmla="*/ 5511800 w 7759700"/>
                <a:gd name="connsiteY134" fmla="*/ 1790700 h 10209732"/>
                <a:gd name="connsiteX135" fmla="*/ 5689600 w 7759700"/>
                <a:gd name="connsiteY135" fmla="*/ 1574800 h 10209732"/>
                <a:gd name="connsiteX136" fmla="*/ 5600700 w 7759700"/>
                <a:gd name="connsiteY136" fmla="*/ 1549400 h 10209732"/>
                <a:gd name="connsiteX137" fmla="*/ 5664200 w 7759700"/>
                <a:gd name="connsiteY137" fmla="*/ 1473200 h 10209732"/>
                <a:gd name="connsiteX138" fmla="*/ 5753100 w 7759700"/>
                <a:gd name="connsiteY138" fmla="*/ 1549400 h 10209732"/>
                <a:gd name="connsiteX139" fmla="*/ 5892800 w 7759700"/>
                <a:gd name="connsiteY139" fmla="*/ 1524000 h 10209732"/>
                <a:gd name="connsiteX140" fmla="*/ 6096000 w 7759700"/>
                <a:gd name="connsiteY140" fmla="*/ 1498600 h 10209732"/>
                <a:gd name="connsiteX141" fmla="*/ 6324600 w 7759700"/>
                <a:gd name="connsiteY141" fmla="*/ 1257300 h 10209732"/>
                <a:gd name="connsiteX142" fmla="*/ 6515100 w 7759700"/>
                <a:gd name="connsiteY142" fmla="*/ 1130300 h 10209732"/>
                <a:gd name="connsiteX143" fmla="*/ 6692900 w 7759700"/>
                <a:gd name="connsiteY143" fmla="*/ 1104900 h 10209732"/>
                <a:gd name="connsiteX144" fmla="*/ 6502400 w 7759700"/>
                <a:gd name="connsiteY144" fmla="*/ 1181100 h 10209732"/>
                <a:gd name="connsiteX145" fmla="*/ 6438900 w 7759700"/>
                <a:gd name="connsiteY145" fmla="*/ 1308100 h 10209732"/>
                <a:gd name="connsiteX146" fmla="*/ 6286500 w 7759700"/>
                <a:gd name="connsiteY146" fmla="*/ 1409700 h 10209732"/>
                <a:gd name="connsiteX147" fmla="*/ 6108700 w 7759700"/>
                <a:gd name="connsiteY147" fmla="*/ 1587500 h 10209732"/>
                <a:gd name="connsiteX148" fmla="*/ 6096000 w 7759700"/>
                <a:gd name="connsiteY148" fmla="*/ 1676400 h 10209732"/>
                <a:gd name="connsiteX149" fmla="*/ 6235700 w 7759700"/>
                <a:gd name="connsiteY149" fmla="*/ 1651000 h 10209732"/>
                <a:gd name="connsiteX150" fmla="*/ 6362700 w 7759700"/>
                <a:gd name="connsiteY150" fmla="*/ 1714500 h 10209732"/>
                <a:gd name="connsiteX151" fmla="*/ 6464300 w 7759700"/>
                <a:gd name="connsiteY151" fmla="*/ 1905000 h 10209732"/>
                <a:gd name="connsiteX152" fmla="*/ 6477000 w 7759700"/>
                <a:gd name="connsiteY152" fmla="*/ 2133600 h 10209732"/>
                <a:gd name="connsiteX153" fmla="*/ 6388100 w 7759700"/>
                <a:gd name="connsiteY153" fmla="*/ 2260600 h 10209732"/>
                <a:gd name="connsiteX154" fmla="*/ 6362700 w 7759700"/>
                <a:gd name="connsiteY154" fmla="*/ 2019300 h 10209732"/>
                <a:gd name="connsiteX155" fmla="*/ 6299200 w 7759700"/>
                <a:gd name="connsiteY155" fmla="*/ 1828800 h 10209732"/>
                <a:gd name="connsiteX156" fmla="*/ 6146800 w 7759700"/>
                <a:gd name="connsiteY156" fmla="*/ 1790700 h 10209732"/>
                <a:gd name="connsiteX157" fmla="*/ 5981700 w 7759700"/>
                <a:gd name="connsiteY157" fmla="*/ 1803400 h 10209732"/>
                <a:gd name="connsiteX158" fmla="*/ 5905500 w 7759700"/>
                <a:gd name="connsiteY158" fmla="*/ 1765300 h 10209732"/>
                <a:gd name="connsiteX159" fmla="*/ 5575300 w 7759700"/>
                <a:gd name="connsiteY159" fmla="*/ 1905000 h 10209732"/>
                <a:gd name="connsiteX160" fmla="*/ 5626100 w 7759700"/>
                <a:gd name="connsiteY160" fmla="*/ 2044700 h 10209732"/>
                <a:gd name="connsiteX161" fmla="*/ 5664200 w 7759700"/>
                <a:gd name="connsiteY161" fmla="*/ 2032000 h 10209732"/>
                <a:gd name="connsiteX162" fmla="*/ 5842000 w 7759700"/>
                <a:gd name="connsiteY162" fmla="*/ 1943100 h 10209732"/>
                <a:gd name="connsiteX163" fmla="*/ 5867400 w 7759700"/>
                <a:gd name="connsiteY163" fmla="*/ 1968500 h 10209732"/>
                <a:gd name="connsiteX164" fmla="*/ 5753100 w 7759700"/>
                <a:gd name="connsiteY164" fmla="*/ 2070100 h 10209732"/>
                <a:gd name="connsiteX165" fmla="*/ 5803900 w 7759700"/>
                <a:gd name="connsiteY165" fmla="*/ 2146300 h 10209732"/>
                <a:gd name="connsiteX166" fmla="*/ 5969000 w 7759700"/>
                <a:gd name="connsiteY166" fmla="*/ 2133600 h 10209732"/>
                <a:gd name="connsiteX167" fmla="*/ 6007100 w 7759700"/>
                <a:gd name="connsiteY167" fmla="*/ 2222500 h 10209732"/>
                <a:gd name="connsiteX168" fmla="*/ 6197600 w 7759700"/>
                <a:gd name="connsiteY168" fmla="*/ 2184400 h 10209732"/>
                <a:gd name="connsiteX169" fmla="*/ 6159500 w 7759700"/>
                <a:gd name="connsiteY169" fmla="*/ 2336800 h 10209732"/>
                <a:gd name="connsiteX170" fmla="*/ 6096000 w 7759700"/>
                <a:gd name="connsiteY170" fmla="*/ 2374900 h 10209732"/>
                <a:gd name="connsiteX171" fmla="*/ 6070600 w 7759700"/>
                <a:gd name="connsiteY171" fmla="*/ 2298700 h 10209732"/>
                <a:gd name="connsiteX172" fmla="*/ 5600700 w 7759700"/>
                <a:gd name="connsiteY172" fmla="*/ 2247900 h 10209732"/>
                <a:gd name="connsiteX173" fmla="*/ 5715000 w 7759700"/>
                <a:gd name="connsiteY173" fmla="*/ 2413000 h 10209732"/>
                <a:gd name="connsiteX174" fmla="*/ 6337300 w 7759700"/>
                <a:gd name="connsiteY174" fmla="*/ 2413000 h 10209732"/>
                <a:gd name="connsiteX175" fmla="*/ 6985000 w 7759700"/>
                <a:gd name="connsiteY175" fmla="*/ 2667000 h 10209732"/>
                <a:gd name="connsiteX176" fmla="*/ 6413500 w 7759700"/>
                <a:gd name="connsiteY176" fmla="*/ 2514600 h 10209732"/>
                <a:gd name="connsiteX177" fmla="*/ 6248400 w 7759700"/>
                <a:gd name="connsiteY177" fmla="*/ 2527300 h 10209732"/>
                <a:gd name="connsiteX178" fmla="*/ 6375400 w 7759700"/>
                <a:gd name="connsiteY178" fmla="*/ 2616200 h 10209732"/>
                <a:gd name="connsiteX179" fmla="*/ 6350000 w 7759700"/>
                <a:gd name="connsiteY179" fmla="*/ 2717800 h 10209732"/>
                <a:gd name="connsiteX180" fmla="*/ 6032500 w 7759700"/>
                <a:gd name="connsiteY180" fmla="*/ 2552700 h 10209732"/>
                <a:gd name="connsiteX181" fmla="*/ 6070600 w 7759700"/>
                <a:gd name="connsiteY181" fmla="*/ 2794000 h 10209732"/>
                <a:gd name="connsiteX182" fmla="*/ 6273800 w 7759700"/>
                <a:gd name="connsiteY182" fmla="*/ 2844800 h 10209732"/>
                <a:gd name="connsiteX183" fmla="*/ 6540500 w 7759700"/>
                <a:gd name="connsiteY183" fmla="*/ 2844800 h 10209732"/>
                <a:gd name="connsiteX184" fmla="*/ 6629400 w 7759700"/>
                <a:gd name="connsiteY184" fmla="*/ 2857500 h 10209732"/>
                <a:gd name="connsiteX185" fmla="*/ 6591300 w 7759700"/>
                <a:gd name="connsiteY185" fmla="*/ 2933700 h 10209732"/>
                <a:gd name="connsiteX186" fmla="*/ 6426200 w 7759700"/>
                <a:gd name="connsiteY186" fmla="*/ 2984500 h 10209732"/>
                <a:gd name="connsiteX187" fmla="*/ 6489700 w 7759700"/>
                <a:gd name="connsiteY187" fmla="*/ 3111500 h 10209732"/>
                <a:gd name="connsiteX188" fmla="*/ 6451600 w 7759700"/>
                <a:gd name="connsiteY188" fmla="*/ 3238500 h 10209732"/>
                <a:gd name="connsiteX189" fmla="*/ 6540500 w 7759700"/>
                <a:gd name="connsiteY189" fmla="*/ 3302000 h 10209732"/>
                <a:gd name="connsiteX190" fmla="*/ 6464300 w 7759700"/>
                <a:gd name="connsiteY190" fmla="*/ 3327400 h 10209732"/>
                <a:gd name="connsiteX191" fmla="*/ 6362700 w 7759700"/>
                <a:gd name="connsiteY191" fmla="*/ 3289300 h 10209732"/>
                <a:gd name="connsiteX192" fmla="*/ 6324600 w 7759700"/>
                <a:gd name="connsiteY192" fmla="*/ 2984500 h 10209732"/>
                <a:gd name="connsiteX193" fmla="*/ 6070600 w 7759700"/>
                <a:gd name="connsiteY193" fmla="*/ 2908300 h 10209732"/>
                <a:gd name="connsiteX194" fmla="*/ 6146800 w 7759700"/>
                <a:gd name="connsiteY194" fmla="*/ 3251200 h 10209732"/>
                <a:gd name="connsiteX195" fmla="*/ 5969000 w 7759700"/>
                <a:gd name="connsiteY195" fmla="*/ 3263900 h 10209732"/>
                <a:gd name="connsiteX196" fmla="*/ 5892800 w 7759700"/>
                <a:gd name="connsiteY196" fmla="*/ 2781300 h 10209732"/>
                <a:gd name="connsiteX197" fmla="*/ 5689600 w 7759700"/>
                <a:gd name="connsiteY197" fmla="*/ 2679700 h 10209732"/>
                <a:gd name="connsiteX198" fmla="*/ 5791200 w 7759700"/>
                <a:gd name="connsiteY198" fmla="*/ 3441700 h 10209732"/>
                <a:gd name="connsiteX199" fmla="*/ 6070600 w 7759700"/>
                <a:gd name="connsiteY199" fmla="*/ 3429000 h 10209732"/>
                <a:gd name="connsiteX200" fmla="*/ 6388100 w 7759700"/>
                <a:gd name="connsiteY200" fmla="*/ 3479800 h 10209732"/>
                <a:gd name="connsiteX201" fmla="*/ 6324600 w 7759700"/>
                <a:gd name="connsiteY201" fmla="*/ 3606800 h 10209732"/>
                <a:gd name="connsiteX202" fmla="*/ 6159500 w 7759700"/>
                <a:gd name="connsiteY202" fmla="*/ 3581400 h 10209732"/>
                <a:gd name="connsiteX203" fmla="*/ 6007100 w 7759700"/>
                <a:gd name="connsiteY203" fmla="*/ 3886200 h 10209732"/>
                <a:gd name="connsiteX204" fmla="*/ 5829300 w 7759700"/>
                <a:gd name="connsiteY204" fmla="*/ 3822700 h 10209732"/>
                <a:gd name="connsiteX205" fmla="*/ 5905500 w 7759700"/>
                <a:gd name="connsiteY205" fmla="*/ 3657600 h 10209732"/>
                <a:gd name="connsiteX206" fmla="*/ 5791200 w 7759700"/>
                <a:gd name="connsiteY206" fmla="*/ 3568700 h 10209732"/>
                <a:gd name="connsiteX207" fmla="*/ 5600700 w 7759700"/>
                <a:gd name="connsiteY207" fmla="*/ 3898900 h 10209732"/>
                <a:gd name="connsiteX208" fmla="*/ 5727700 w 7759700"/>
                <a:gd name="connsiteY208" fmla="*/ 4000500 h 10209732"/>
                <a:gd name="connsiteX209" fmla="*/ 5994400 w 7759700"/>
                <a:gd name="connsiteY209" fmla="*/ 4165600 h 10209732"/>
                <a:gd name="connsiteX210" fmla="*/ 5943600 w 7759700"/>
                <a:gd name="connsiteY210" fmla="*/ 4241800 h 10209732"/>
                <a:gd name="connsiteX211" fmla="*/ 5829300 w 7759700"/>
                <a:gd name="connsiteY211" fmla="*/ 4203700 h 10209732"/>
                <a:gd name="connsiteX212" fmla="*/ 5676900 w 7759700"/>
                <a:gd name="connsiteY212" fmla="*/ 4305300 h 10209732"/>
                <a:gd name="connsiteX213" fmla="*/ 5613400 w 7759700"/>
                <a:gd name="connsiteY213" fmla="*/ 4267200 h 10209732"/>
                <a:gd name="connsiteX214" fmla="*/ 5664200 w 7759700"/>
                <a:gd name="connsiteY214" fmla="*/ 4114800 h 10209732"/>
                <a:gd name="connsiteX215" fmla="*/ 5537200 w 7759700"/>
                <a:gd name="connsiteY215" fmla="*/ 4000500 h 10209732"/>
                <a:gd name="connsiteX216" fmla="*/ 5461000 w 7759700"/>
                <a:gd name="connsiteY216" fmla="*/ 4178300 h 10209732"/>
                <a:gd name="connsiteX217" fmla="*/ 5613400 w 7759700"/>
                <a:gd name="connsiteY217" fmla="*/ 4356100 h 10209732"/>
                <a:gd name="connsiteX218" fmla="*/ 5448300 w 7759700"/>
                <a:gd name="connsiteY218" fmla="*/ 4483100 h 10209732"/>
                <a:gd name="connsiteX219" fmla="*/ 5346700 w 7759700"/>
                <a:gd name="connsiteY219" fmla="*/ 4406900 h 10209732"/>
                <a:gd name="connsiteX220" fmla="*/ 5410200 w 7759700"/>
                <a:gd name="connsiteY220" fmla="*/ 4305300 h 10209732"/>
                <a:gd name="connsiteX221" fmla="*/ 5295900 w 7759700"/>
                <a:gd name="connsiteY221" fmla="*/ 4013200 h 10209732"/>
                <a:gd name="connsiteX222" fmla="*/ 5080000 w 7759700"/>
                <a:gd name="connsiteY222" fmla="*/ 4305300 h 10209732"/>
                <a:gd name="connsiteX223" fmla="*/ 5410200 w 7759700"/>
                <a:gd name="connsiteY223" fmla="*/ 4559300 h 10209732"/>
                <a:gd name="connsiteX224" fmla="*/ 5334000 w 7759700"/>
                <a:gd name="connsiteY224" fmla="*/ 4610100 h 10209732"/>
                <a:gd name="connsiteX225" fmla="*/ 5194300 w 7759700"/>
                <a:gd name="connsiteY225" fmla="*/ 4495800 h 10209732"/>
                <a:gd name="connsiteX226" fmla="*/ 5143500 w 7759700"/>
                <a:gd name="connsiteY226" fmla="*/ 4660900 h 10209732"/>
                <a:gd name="connsiteX227" fmla="*/ 5156200 w 7759700"/>
                <a:gd name="connsiteY227" fmla="*/ 4800600 h 10209732"/>
                <a:gd name="connsiteX228" fmla="*/ 5232400 w 7759700"/>
                <a:gd name="connsiteY228" fmla="*/ 4914900 h 10209732"/>
                <a:gd name="connsiteX229" fmla="*/ 5219700 w 7759700"/>
                <a:gd name="connsiteY229" fmla="*/ 5105400 h 10209732"/>
                <a:gd name="connsiteX230" fmla="*/ 5092700 w 7759700"/>
                <a:gd name="connsiteY230" fmla="*/ 5016500 h 10209732"/>
                <a:gd name="connsiteX231" fmla="*/ 5029200 w 7759700"/>
                <a:gd name="connsiteY231" fmla="*/ 5054600 h 10209732"/>
                <a:gd name="connsiteX232" fmla="*/ 5130800 w 7759700"/>
                <a:gd name="connsiteY232" fmla="*/ 5194300 h 10209732"/>
                <a:gd name="connsiteX233" fmla="*/ 5041900 w 7759700"/>
                <a:gd name="connsiteY233" fmla="*/ 5232400 h 10209732"/>
                <a:gd name="connsiteX234" fmla="*/ 4914900 w 7759700"/>
                <a:gd name="connsiteY234" fmla="*/ 5041900 h 10209732"/>
                <a:gd name="connsiteX235" fmla="*/ 4826000 w 7759700"/>
                <a:gd name="connsiteY235" fmla="*/ 5295900 h 10209732"/>
                <a:gd name="connsiteX236" fmla="*/ 4953000 w 7759700"/>
                <a:gd name="connsiteY236" fmla="*/ 5410200 h 10209732"/>
                <a:gd name="connsiteX237" fmla="*/ 4813300 w 7759700"/>
                <a:gd name="connsiteY237" fmla="*/ 5651500 h 10209732"/>
                <a:gd name="connsiteX238" fmla="*/ 4673600 w 7759700"/>
                <a:gd name="connsiteY238" fmla="*/ 5626100 h 10209732"/>
                <a:gd name="connsiteX239" fmla="*/ 4775200 w 7759700"/>
                <a:gd name="connsiteY239" fmla="*/ 5461000 h 10209732"/>
                <a:gd name="connsiteX240" fmla="*/ 4686300 w 7759700"/>
                <a:gd name="connsiteY240" fmla="*/ 5308600 h 10209732"/>
                <a:gd name="connsiteX241" fmla="*/ 4470400 w 7759700"/>
                <a:gd name="connsiteY241" fmla="*/ 5613400 h 10209732"/>
                <a:gd name="connsiteX242" fmla="*/ 4610100 w 7759700"/>
                <a:gd name="connsiteY242" fmla="*/ 5727700 h 10209732"/>
                <a:gd name="connsiteX243" fmla="*/ 4521200 w 7759700"/>
                <a:gd name="connsiteY243" fmla="*/ 5930900 h 10209732"/>
                <a:gd name="connsiteX244" fmla="*/ 4419600 w 7759700"/>
                <a:gd name="connsiteY244" fmla="*/ 5854700 h 10209732"/>
                <a:gd name="connsiteX245" fmla="*/ 4343400 w 7759700"/>
                <a:gd name="connsiteY245" fmla="*/ 5943600 h 10209732"/>
                <a:gd name="connsiteX246" fmla="*/ 4381500 w 7759700"/>
                <a:gd name="connsiteY246" fmla="*/ 5981700 h 10209732"/>
                <a:gd name="connsiteX247" fmla="*/ 4419600 w 7759700"/>
                <a:gd name="connsiteY247" fmla="*/ 5969000 h 10209732"/>
                <a:gd name="connsiteX248" fmla="*/ 4445000 w 7759700"/>
                <a:gd name="connsiteY248" fmla="*/ 6019800 h 10209732"/>
                <a:gd name="connsiteX249" fmla="*/ 4381500 w 7759700"/>
                <a:gd name="connsiteY249" fmla="*/ 6096000 h 10209732"/>
                <a:gd name="connsiteX250" fmla="*/ 4330700 w 7759700"/>
                <a:gd name="connsiteY250" fmla="*/ 6083300 h 10209732"/>
                <a:gd name="connsiteX251" fmla="*/ 4368800 w 7759700"/>
                <a:gd name="connsiteY251" fmla="*/ 6032500 h 10209732"/>
                <a:gd name="connsiteX252" fmla="*/ 4318000 w 7759700"/>
                <a:gd name="connsiteY252" fmla="*/ 5994400 h 10209732"/>
                <a:gd name="connsiteX253" fmla="*/ 4216400 w 7759700"/>
                <a:gd name="connsiteY253" fmla="*/ 6096000 h 10209732"/>
                <a:gd name="connsiteX254" fmla="*/ 4318000 w 7759700"/>
                <a:gd name="connsiteY254" fmla="*/ 6159500 h 10209732"/>
                <a:gd name="connsiteX255" fmla="*/ 4140200 w 7759700"/>
                <a:gd name="connsiteY255" fmla="*/ 6235700 h 10209732"/>
                <a:gd name="connsiteX256" fmla="*/ 4038600 w 7759700"/>
                <a:gd name="connsiteY256" fmla="*/ 6235700 h 10209732"/>
                <a:gd name="connsiteX257" fmla="*/ 3949700 w 7759700"/>
                <a:gd name="connsiteY257" fmla="*/ 6299200 h 10209732"/>
                <a:gd name="connsiteX258" fmla="*/ 3289300 w 7759700"/>
                <a:gd name="connsiteY258" fmla="*/ 5715000 h 10209732"/>
                <a:gd name="connsiteX259" fmla="*/ 3213100 w 7759700"/>
                <a:gd name="connsiteY259" fmla="*/ 5715000 h 10209732"/>
                <a:gd name="connsiteX260" fmla="*/ 2895600 w 7759700"/>
                <a:gd name="connsiteY260" fmla="*/ 5969000 h 10209732"/>
                <a:gd name="connsiteX261" fmla="*/ 2870200 w 7759700"/>
                <a:gd name="connsiteY261" fmla="*/ 5930900 h 10209732"/>
                <a:gd name="connsiteX262" fmla="*/ 3213100 w 7759700"/>
                <a:gd name="connsiteY262" fmla="*/ 5664200 h 10209732"/>
                <a:gd name="connsiteX263" fmla="*/ 3048000 w 7759700"/>
                <a:gd name="connsiteY263" fmla="*/ 5511800 h 10209732"/>
                <a:gd name="connsiteX264" fmla="*/ 2400300 w 7759700"/>
                <a:gd name="connsiteY264" fmla="*/ 6019800 h 10209732"/>
                <a:gd name="connsiteX265" fmla="*/ 2489200 w 7759700"/>
                <a:gd name="connsiteY265" fmla="*/ 6096000 h 10209732"/>
                <a:gd name="connsiteX266" fmla="*/ 2692400 w 7759700"/>
                <a:gd name="connsiteY266" fmla="*/ 5943600 h 10209732"/>
                <a:gd name="connsiteX267" fmla="*/ 2743200 w 7759700"/>
                <a:gd name="connsiteY267" fmla="*/ 6007100 h 10209732"/>
                <a:gd name="connsiteX268" fmla="*/ 2832100 w 7759700"/>
                <a:gd name="connsiteY268" fmla="*/ 5969000 h 10209732"/>
                <a:gd name="connsiteX269" fmla="*/ 2857500 w 7759700"/>
                <a:gd name="connsiteY269" fmla="*/ 6007100 h 10209732"/>
                <a:gd name="connsiteX270" fmla="*/ 2679700 w 7759700"/>
                <a:gd name="connsiteY270" fmla="*/ 6146800 h 10209732"/>
                <a:gd name="connsiteX271" fmla="*/ 2819400 w 7759700"/>
                <a:gd name="connsiteY271" fmla="*/ 6311900 h 10209732"/>
                <a:gd name="connsiteX272" fmla="*/ 3397250 w 7759700"/>
                <a:gd name="connsiteY272" fmla="*/ 5848350 h 10209732"/>
                <a:gd name="connsiteX273" fmla="*/ 3956050 w 7759700"/>
                <a:gd name="connsiteY273" fmla="*/ 6330950 h 10209732"/>
                <a:gd name="connsiteX274" fmla="*/ 3905250 w 7759700"/>
                <a:gd name="connsiteY274" fmla="*/ 6445250 h 10209732"/>
                <a:gd name="connsiteX275" fmla="*/ 3387725 w 7759700"/>
                <a:gd name="connsiteY275" fmla="*/ 6985000 h 10209732"/>
                <a:gd name="connsiteX276" fmla="*/ 3298825 w 7759700"/>
                <a:gd name="connsiteY276" fmla="*/ 6978649 h 10209732"/>
                <a:gd name="connsiteX277" fmla="*/ 3130550 w 7759700"/>
                <a:gd name="connsiteY277" fmla="*/ 7127874 h 10209732"/>
                <a:gd name="connsiteX278" fmla="*/ 2921000 w 7759700"/>
                <a:gd name="connsiteY278" fmla="*/ 7372349 h 10209732"/>
                <a:gd name="connsiteX279" fmla="*/ 2682875 w 7759700"/>
                <a:gd name="connsiteY279" fmla="*/ 7670799 h 10209732"/>
                <a:gd name="connsiteX280" fmla="*/ 2428875 w 7759700"/>
                <a:gd name="connsiteY280" fmla="*/ 7740648 h 10209732"/>
                <a:gd name="connsiteX281" fmla="*/ 2225675 w 7759700"/>
                <a:gd name="connsiteY281" fmla="*/ 7845423 h 10209732"/>
                <a:gd name="connsiteX282" fmla="*/ 1930400 w 7759700"/>
                <a:gd name="connsiteY282" fmla="*/ 7848597 h 10209732"/>
                <a:gd name="connsiteX283" fmla="*/ 1590675 w 7759700"/>
                <a:gd name="connsiteY283" fmla="*/ 7950196 h 10209732"/>
                <a:gd name="connsiteX284" fmla="*/ 1393825 w 7759700"/>
                <a:gd name="connsiteY284" fmla="*/ 8210546 h 10209732"/>
                <a:gd name="connsiteX285" fmla="*/ 1196975 w 7759700"/>
                <a:gd name="connsiteY285" fmla="*/ 8166095 h 10209732"/>
                <a:gd name="connsiteX286" fmla="*/ 1216025 w 7759700"/>
                <a:gd name="connsiteY286" fmla="*/ 8124820 h 10209732"/>
                <a:gd name="connsiteX287" fmla="*/ 1193800 w 7759700"/>
                <a:gd name="connsiteY287" fmla="*/ 8058145 h 10209732"/>
                <a:gd name="connsiteX288" fmla="*/ 987425 w 7759700"/>
                <a:gd name="connsiteY288" fmla="*/ 8134345 h 10209732"/>
                <a:gd name="connsiteX289" fmla="*/ 733425 w 7759700"/>
                <a:gd name="connsiteY289" fmla="*/ 8188320 h 10209732"/>
                <a:gd name="connsiteX290" fmla="*/ 463550 w 7759700"/>
                <a:gd name="connsiteY290" fmla="*/ 8426445 h 10209732"/>
                <a:gd name="connsiteX291" fmla="*/ 361950 w 7759700"/>
                <a:gd name="connsiteY291" fmla="*/ 8423270 h 10209732"/>
                <a:gd name="connsiteX292" fmla="*/ 263525 w 7759700"/>
                <a:gd name="connsiteY292" fmla="*/ 8489945 h 10209732"/>
                <a:gd name="connsiteX293" fmla="*/ 184150 w 7759700"/>
                <a:gd name="connsiteY293" fmla="*/ 8775695 h 10209732"/>
                <a:gd name="connsiteX294" fmla="*/ 247650 w 7759700"/>
                <a:gd name="connsiteY294" fmla="*/ 9058269 h 10209732"/>
                <a:gd name="connsiteX295" fmla="*/ 136525 w 7759700"/>
                <a:gd name="connsiteY295" fmla="*/ 9102719 h 10209732"/>
                <a:gd name="connsiteX296" fmla="*/ 92075 w 7759700"/>
                <a:gd name="connsiteY296" fmla="*/ 9324969 h 10209732"/>
                <a:gd name="connsiteX297" fmla="*/ 495300 w 7759700"/>
                <a:gd name="connsiteY297" fmla="*/ 9350369 h 10209732"/>
                <a:gd name="connsiteX298" fmla="*/ 1050925 w 7759700"/>
                <a:gd name="connsiteY298" fmla="*/ 9702794 h 10209732"/>
                <a:gd name="connsiteX299" fmla="*/ 1241425 w 7759700"/>
                <a:gd name="connsiteY299" fmla="*/ 9956793 h 10209732"/>
                <a:gd name="connsiteX300" fmla="*/ 1171575 w 7759700"/>
                <a:gd name="connsiteY300" fmla="*/ 10001243 h 10209732"/>
                <a:gd name="connsiteX301" fmla="*/ 1019175 w 7759700"/>
                <a:gd name="connsiteY301" fmla="*/ 9867893 h 10209732"/>
                <a:gd name="connsiteX302" fmla="*/ 768350 w 7759700"/>
                <a:gd name="connsiteY302" fmla="*/ 9813918 h 10209732"/>
                <a:gd name="connsiteX303" fmla="*/ 720725 w 7759700"/>
                <a:gd name="connsiteY303" fmla="*/ 9852018 h 10209732"/>
                <a:gd name="connsiteX304" fmla="*/ 838200 w 7759700"/>
                <a:gd name="connsiteY304" fmla="*/ 9998068 h 10209732"/>
                <a:gd name="connsiteX305" fmla="*/ 1152525 w 7759700"/>
                <a:gd name="connsiteY305" fmla="*/ 10064743 h 10209732"/>
                <a:gd name="connsiteX306" fmla="*/ 1574800 w 7759700"/>
                <a:gd name="connsiteY306" fmla="*/ 9966318 h 10209732"/>
                <a:gd name="connsiteX307" fmla="*/ 1736725 w 7759700"/>
                <a:gd name="connsiteY307" fmla="*/ 9705968 h 10209732"/>
                <a:gd name="connsiteX308" fmla="*/ 2095500 w 7759700"/>
                <a:gd name="connsiteY308" fmla="*/ 9556743 h 10209732"/>
                <a:gd name="connsiteX309" fmla="*/ 2254250 w 7759700"/>
                <a:gd name="connsiteY309" fmla="*/ 9420218 h 10209732"/>
                <a:gd name="connsiteX310" fmla="*/ 2587625 w 7759700"/>
                <a:gd name="connsiteY310" fmla="*/ 9458318 h 10209732"/>
                <a:gd name="connsiteX311" fmla="*/ 2286000 w 7759700"/>
                <a:gd name="connsiteY311" fmla="*/ 9461493 h 10209732"/>
                <a:gd name="connsiteX312" fmla="*/ 2146300 w 7759700"/>
                <a:gd name="connsiteY312" fmla="*/ 9582143 h 10209732"/>
                <a:gd name="connsiteX313" fmla="*/ 1971675 w 7759700"/>
                <a:gd name="connsiteY313" fmla="*/ 9674218 h 10209732"/>
                <a:gd name="connsiteX314" fmla="*/ 1806575 w 7759700"/>
                <a:gd name="connsiteY314" fmla="*/ 9725018 h 10209732"/>
                <a:gd name="connsiteX315" fmla="*/ 1651000 w 7759700"/>
                <a:gd name="connsiteY315" fmla="*/ 10020293 h 10209732"/>
                <a:gd name="connsiteX316" fmla="*/ 1282700 w 7759700"/>
                <a:gd name="connsiteY316" fmla="*/ 10194918 h 10209732"/>
                <a:gd name="connsiteX317" fmla="*/ 28575 w 7759700"/>
                <a:gd name="connsiteY317" fmla="*/ 10201268 h 10209732"/>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0" fmla="*/ 65239 w 7824939"/>
                <a:gd name="connsiteY0" fmla="*/ 2133600 h 10204317"/>
                <a:gd name="connsiteX1" fmla="*/ 344639 w 7824939"/>
                <a:gd name="connsiteY1" fmla="*/ 2070100 h 10204317"/>
                <a:gd name="connsiteX2" fmla="*/ 382739 w 7824939"/>
                <a:gd name="connsiteY2" fmla="*/ 2032000 h 10204317"/>
                <a:gd name="connsiteX3" fmla="*/ 776439 w 7824939"/>
                <a:gd name="connsiteY3" fmla="*/ 1943100 h 10204317"/>
                <a:gd name="connsiteX4" fmla="*/ 916139 w 7824939"/>
                <a:gd name="connsiteY4" fmla="*/ 1828800 h 10204317"/>
                <a:gd name="connsiteX5" fmla="*/ 1322539 w 7824939"/>
                <a:gd name="connsiteY5" fmla="*/ 1854200 h 10204317"/>
                <a:gd name="connsiteX6" fmla="*/ 1576539 w 7824939"/>
                <a:gd name="connsiteY6" fmla="*/ 1714500 h 10204317"/>
                <a:gd name="connsiteX7" fmla="*/ 1576539 w 7824939"/>
                <a:gd name="connsiteY7" fmla="*/ 1714500 h 10204317"/>
                <a:gd name="connsiteX8" fmla="*/ 1741639 w 7824939"/>
                <a:gd name="connsiteY8" fmla="*/ 1701800 h 10204317"/>
                <a:gd name="connsiteX9" fmla="*/ 2071839 w 7824939"/>
                <a:gd name="connsiteY9" fmla="*/ 1651000 h 10204317"/>
                <a:gd name="connsiteX10" fmla="*/ 2160739 w 7824939"/>
                <a:gd name="connsiteY10" fmla="*/ 1612900 h 10204317"/>
                <a:gd name="connsiteX11" fmla="*/ 2160739 w 7824939"/>
                <a:gd name="connsiteY11" fmla="*/ 1562100 h 10204317"/>
                <a:gd name="connsiteX12" fmla="*/ 2122639 w 7824939"/>
                <a:gd name="connsiteY12" fmla="*/ 1562100 h 10204317"/>
                <a:gd name="connsiteX13" fmla="*/ 2059139 w 7824939"/>
                <a:gd name="connsiteY13" fmla="*/ 1435100 h 10204317"/>
                <a:gd name="connsiteX14" fmla="*/ 2198839 w 7824939"/>
                <a:gd name="connsiteY14" fmla="*/ 1333500 h 10204317"/>
                <a:gd name="connsiteX15" fmla="*/ 2135339 w 7824939"/>
                <a:gd name="connsiteY15" fmla="*/ 1320800 h 10204317"/>
                <a:gd name="connsiteX16" fmla="*/ 2046439 w 7824939"/>
                <a:gd name="connsiteY16" fmla="*/ 1320800 h 10204317"/>
                <a:gd name="connsiteX17" fmla="*/ 2033739 w 7824939"/>
                <a:gd name="connsiteY17" fmla="*/ 1244600 h 10204317"/>
                <a:gd name="connsiteX18" fmla="*/ 2186139 w 7824939"/>
                <a:gd name="connsiteY18" fmla="*/ 1244600 h 10204317"/>
                <a:gd name="connsiteX19" fmla="*/ 2236939 w 7824939"/>
                <a:gd name="connsiteY19" fmla="*/ 1219200 h 10204317"/>
                <a:gd name="connsiteX20" fmla="*/ 2173439 w 7824939"/>
                <a:gd name="connsiteY20" fmla="*/ 1130300 h 10204317"/>
                <a:gd name="connsiteX21" fmla="*/ 2186139 w 7824939"/>
                <a:gd name="connsiteY21" fmla="*/ 1066800 h 10204317"/>
                <a:gd name="connsiteX22" fmla="*/ 2287739 w 7824939"/>
                <a:gd name="connsiteY22" fmla="*/ 1016000 h 10204317"/>
                <a:gd name="connsiteX23" fmla="*/ 2427439 w 7824939"/>
                <a:gd name="connsiteY23" fmla="*/ 1066800 h 10204317"/>
                <a:gd name="connsiteX24" fmla="*/ 2465539 w 7824939"/>
                <a:gd name="connsiteY24" fmla="*/ 1117600 h 10204317"/>
                <a:gd name="connsiteX25" fmla="*/ 2427439 w 7824939"/>
                <a:gd name="connsiteY25" fmla="*/ 1193800 h 10204317"/>
                <a:gd name="connsiteX26" fmla="*/ 2427439 w 7824939"/>
                <a:gd name="connsiteY26" fmla="*/ 1447800 h 10204317"/>
                <a:gd name="connsiteX27" fmla="*/ 2694139 w 7824939"/>
                <a:gd name="connsiteY27" fmla="*/ 1676400 h 10204317"/>
                <a:gd name="connsiteX28" fmla="*/ 3138639 w 7824939"/>
                <a:gd name="connsiteY28" fmla="*/ 1638300 h 10204317"/>
                <a:gd name="connsiteX29" fmla="*/ 3037039 w 7824939"/>
                <a:gd name="connsiteY29" fmla="*/ 1435100 h 10204317"/>
                <a:gd name="connsiteX30" fmla="*/ 2871939 w 7824939"/>
                <a:gd name="connsiteY30" fmla="*/ 1485900 h 10204317"/>
                <a:gd name="connsiteX31" fmla="*/ 2833839 w 7824939"/>
                <a:gd name="connsiteY31" fmla="*/ 1435100 h 10204317"/>
                <a:gd name="connsiteX32" fmla="*/ 2998939 w 7824939"/>
                <a:gd name="connsiteY32" fmla="*/ 1384300 h 10204317"/>
                <a:gd name="connsiteX33" fmla="*/ 2935439 w 7824939"/>
                <a:gd name="connsiteY33" fmla="*/ 1270000 h 10204317"/>
                <a:gd name="connsiteX34" fmla="*/ 2795739 w 7824939"/>
                <a:gd name="connsiteY34" fmla="*/ 1320800 h 10204317"/>
                <a:gd name="connsiteX35" fmla="*/ 2770339 w 7824939"/>
                <a:gd name="connsiteY35" fmla="*/ 1270000 h 10204317"/>
                <a:gd name="connsiteX36" fmla="*/ 2897339 w 7824939"/>
                <a:gd name="connsiteY36" fmla="*/ 1219200 h 10204317"/>
                <a:gd name="connsiteX37" fmla="*/ 2846539 w 7824939"/>
                <a:gd name="connsiteY37" fmla="*/ 1155700 h 10204317"/>
                <a:gd name="connsiteX38" fmla="*/ 2706839 w 7824939"/>
                <a:gd name="connsiteY38" fmla="*/ 1181100 h 10204317"/>
                <a:gd name="connsiteX39" fmla="*/ 2706839 w 7824939"/>
                <a:gd name="connsiteY39" fmla="*/ 1155700 h 10204317"/>
                <a:gd name="connsiteX40" fmla="*/ 2833839 w 7824939"/>
                <a:gd name="connsiteY40" fmla="*/ 1092200 h 10204317"/>
                <a:gd name="connsiteX41" fmla="*/ 2757639 w 7824939"/>
                <a:gd name="connsiteY41" fmla="*/ 1003300 h 10204317"/>
                <a:gd name="connsiteX42" fmla="*/ 2579839 w 7824939"/>
                <a:gd name="connsiteY42" fmla="*/ 1041400 h 10204317"/>
                <a:gd name="connsiteX43" fmla="*/ 2579839 w 7824939"/>
                <a:gd name="connsiteY43" fmla="*/ 1104900 h 10204317"/>
                <a:gd name="connsiteX44" fmla="*/ 2529039 w 7824939"/>
                <a:gd name="connsiteY44" fmla="*/ 1104900 h 10204317"/>
                <a:gd name="connsiteX45" fmla="*/ 2402039 w 7824939"/>
                <a:gd name="connsiteY45" fmla="*/ 1028700 h 10204317"/>
                <a:gd name="connsiteX46" fmla="*/ 2465539 w 7824939"/>
                <a:gd name="connsiteY46" fmla="*/ 952500 h 10204317"/>
                <a:gd name="connsiteX47" fmla="*/ 2529039 w 7824939"/>
                <a:gd name="connsiteY47" fmla="*/ 965200 h 10204317"/>
                <a:gd name="connsiteX48" fmla="*/ 2681439 w 7824939"/>
                <a:gd name="connsiteY48" fmla="*/ 876300 h 10204317"/>
                <a:gd name="connsiteX49" fmla="*/ 2656039 w 7824939"/>
                <a:gd name="connsiteY49" fmla="*/ 812800 h 10204317"/>
                <a:gd name="connsiteX50" fmla="*/ 2719539 w 7824939"/>
                <a:gd name="connsiteY50" fmla="*/ 787400 h 10204317"/>
                <a:gd name="connsiteX51" fmla="*/ 2757639 w 7824939"/>
                <a:gd name="connsiteY51" fmla="*/ 812800 h 10204317"/>
                <a:gd name="connsiteX52" fmla="*/ 2998939 w 7824939"/>
                <a:gd name="connsiteY52" fmla="*/ 812800 h 10204317"/>
                <a:gd name="connsiteX53" fmla="*/ 2973539 w 7824939"/>
                <a:gd name="connsiteY53" fmla="*/ 749300 h 10204317"/>
                <a:gd name="connsiteX54" fmla="*/ 3024339 w 7824939"/>
                <a:gd name="connsiteY54" fmla="*/ 660400 h 10204317"/>
                <a:gd name="connsiteX55" fmla="*/ 3113239 w 7824939"/>
                <a:gd name="connsiteY55" fmla="*/ 660400 h 10204317"/>
                <a:gd name="connsiteX56" fmla="*/ 3367239 w 7824939"/>
                <a:gd name="connsiteY56" fmla="*/ 635000 h 10204317"/>
                <a:gd name="connsiteX57" fmla="*/ 3519639 w 7824939"/>
                <a:gd name="connsiteY57" fmla="*/ 622300 h 10204317"/>
                <a:gd name="connsiteX58" fmla="*/ 3519639 w 7824939"/>
                <a:gd name="connsiteY58" fmla="*/ 622300 h 10204317"/>
                <a:gd name="connsiteX59" fmla="*/ 3519639 w 7824939"/>
                <a:gd name="connsiteY59" fmla="*/ 546100 h 10204317"/>
                <a:gd name="connsiteX60" fmla="*/ 3595839 w 7824939"/>
                <a:gd name="connsiteY60" fmla="*/ 546100 h 10204317"/>
                <a:gd name="connsiteX61" fmla="*/ 3583139 w 7824939"/>
                <a:gd name="connsiteY61" fmla="*/ 711200 h 10204317"/>
                <a:gd name="connsiteX62" fmla="*/ 3430739 w 7824939"/>
                <a:gd name="connsiteY62" fmla="*/ 723900 h 10204317"/>
                <a:gd name="connsiteX63" fmla="*/ 3252939 w 7824939"/>
                <a:gd name="connsiteY63" fmla="*/ 800100 h 10204317"/>
                <a:gd name="connsiteX64" fmla="*/ 3278339 w 7824939"/>
                <a:gd name="connsiteY64" fmla="*/ 1092200 h 10204317"/>
                <a:gd name="connsiteX65" fmla="*/ 3887939 w 7824939"/>
                <a:gd name="connsiteY65" fmla="*/ 1041400 h 10204317"/>
                <a:gd name="connsiteX66" fmla="*/ 3862539 w 7824939"/>
                <a:gd name="connsiteY66" fmla="*/ 901700 h 10204317"/>
                <a:gd name="connsiteX67" fmla="*/ 3722839 w 7824939"/>
                <a:gd name="connsiteY67" fmla="*/ 876300 h 10204317"/>
                <a:gd name="connsiteX68" fmla="*/ 3710139 w 7824939"/>
                <a:gd name="connsiteY68" fmla="*/ 838200 h 10204317"/>
                <a:gd name="connsiteX69" fmla="*/ 3862539 w 7824939"/>
                <a:gd name="connsiteY69" fmla="*/ 863600 h 10204317"/>
                <a:gd name="connsiteX70" fmla="*/ 3862539 w 7824939"/>
                <a:gd name="connsiteY70" fmla="*/ 749300 h 10204317"/>
                <a:gd name="connsiteX71" fmla="*/ 3633939 w 7824939"/>
                <a:gd name="connsiteY71" fmla="*/ 698500 h 10204317"/>
                <a:gd name="connsiteX72" fmla="*/ 3646639 w 7824939"/>
                <a:gd name="connsiteY72" fmla="*/ 609600 h 10204317"/>
                <a:gd name="connsiteX73" fmla="*/ 3824439 w 7824939"/>
                <a:gd name="connsiteY73" fmla="*/ 571500 h 10204317"/>
                <a:gd name="connsiteX74" fmla="*/ 3824439 w 7824939"/>
                <a:gd name="connsiteY74" fmla="*/ 444500 h 10204317"/>
                <a:gd name="connsiteX75" fmla="*/ 3799039 w 7824939"/>
                <a:gd name="connsiteY75" fmla="*/ 419100 h 10204317"/>
                <a:gd name="connsiteX76" fmla="*/ 3913339 w 7824939"/>
                <a:gd name="connsiteY76" fmla="*/ 355600 h 10204317"/>
                <a:gd name="connsiteX77" fmla="*/ 3926039 w 7824939"/>
                <a:gd name="connsiteY77" fmla="*/ 571500 h 10204317"/>
                <a:gd name="connsiteX78" fmla="*/ 4408639 w 7824939"/>
                <a:gd name="connsiteY78" fmla="*/ 571500 h 10204317"/>
                <a:gd name="connsiteX79" fmla="*/ 4395939 w 7824939"/>
                <a:gd name="connsiteY79" fmla="*/ 330200 h 10204317"/>
                <a:gd name="connsiteX80" fmla="*/ 4459439 w 7824939"/>
                <a:gd name="connsiteY80" fmla="*/ 330200 h 10204317"/>
                <a:gd name="connsiteX81" fmla="*/ 4484839 w 7824939"/>
                <a:gd name="connsiteY81" fmla="*/ 457200 h 10204317"/>
                <a:gd name="connsiteX82" fmla="*/ 4649939 w 7824939"/>
                <a:gd name="connsiteY82" fmla="*/ 444500 h 10204317"/>
                <a:gd name="connsiteX83" fmla="*/ 4751539 w 7824939"/>
                <a:gd name="connsiteY83" fmla="*/ 342900 h 10204317"/>
                <a:gd name="connsiteX84" fmla="*/ 4776939 w 7824939"/>
                <a:gd name="connsiteY84" fmla="*/ 647700 h 10204317"/>
                <a:gd name="connsiteX85" fmla="*/ 4929339 w 7824939"/>
                <a:gd name="connsiteY85" fmla="*/ 469900 h 10204317"/>
                <a:gd name="connsiteX86" fmla="*/ 5132539 w 7824939"/>
                <a:gd name="connsiteY86" fmla="*/ 596900 h 10204317"/>
                <a:gd name="connsiteX87" fmla="*/ 4942039 w 7824939"/>
                <a:gd name="connsiteY87" fmla="*/ 723900 h 10204317"/>
                <a:gd name="connsiteX88" fmla="*/ 5081739 w 7824939"/>
                <a:gd name="connsiteY88" fmla="*/ 889000 h 10204317"/>
                <a:gd name="connsiteX89" fmla="*/ 5221439 w 7824939"/>
                <a:gd name="connsiteY89" fmla="*/ 736600 h 10204317"/>
                <a:gd name="connsiteX90" fmla="*/ 5234139 w 7824939"/>
                <a:gd name="connsiteY90" fmla="*/ 762000 h 10204317"/>
                <a:gd name="connsiteX91" fmla="*/ 5170639 w 7824939"/>
                <a:gd name="connsiteY91" fmla="*/ 1016000 h 10204317"/>
                <a:gd name="connsiteX92" fmla="*/ 5246839 w 7824939"/>
                <a:gd name="connsiteY92" fmla="*/ 1054100 h 10204317"/>
                <a:gd name="connsiteX93" fmla="*/ 5246839 w 7824939"/>
                <a:gd name="connsiteY93" fmla="*/ 1054100 h 10204317"/>
                <a:gd name="connsiteX94" fmla="*/ 5323039 w 7824939"/>
                <a:gd name="connsiteY94" fmla="*/ 800100 h 10204317"/>
                <a:gd name="connsiteX95" fmla="*/ 5513539 w 7824939"/>
                <a:gd name="connsiteY95" fmla="*/ 825500 h 10204317"/>
                <a:gd name="connsiteX96" fmla="*/ 5615139 w 7824939"/>
                <a:gd name="connsiteY96" fmla="*/ 673100 h 10204317"/>
                <a:gd name="connsiteX97" fmla="*/ 5615139 w 7824939"/>
                <a:gd name="connsiteY97" fmla="*/ 673100 h 10204317"/>
                <a:gd name="connsiteX98" fmla="*/ 5754839 w 7824939"/>
                <a:gd name="connsiteY98" fmla="*/ 647700 h 10204317"/>
                <a:gd name="connsiteX99" fmla="*/ 5526239 w 7824939"/>
                <a:gd name="connsiteY99" fmla="*/ 965200 h 10204317"/>
                <a:gd name="connsiteX100" fmla="*/ 5259539 w 7824939"/>
                <a:gd name="connsiteY100" fmla="*/ 1054100 h 10204317"/>
                <a:gd name="connsiteX101" fmla="*/ 5284939 w 7824939"/>
                <a:gd name="connsiteY101" fmla="*/ 1130300 h 10204317"/>
                <a:gd name="connsiteX102" fmla="*/ 5615139 w 7824939"/>
                <a:gd name="connsiteY102" fmla="*/ 1041400 h 10204317"/>
                <a:gd name="connsiteX103" fmla="*/ 5805639 w 7824939"/>
                <a:gd name="connsiteY103" fmla="*/ 698500 h 10204317"/>
                <a:gd name="connsiteX104" fmla="*/ 5907239 w 7824939"/>
                <a:gd name="connsiteY104" fmla="*/ 850900 h 10204317"/>
                <a:gd name="connsiteX105" fmla="*/ 6046939 w 7824939"/>
                <a:gd name="connsiteY105" fmla="*/ 927100 h 10204317"/>
                <a:gd name="connsiteX106" fmla="*/ 6402539 w 7824939"/>
                <a:gd name="connsiteY106" fmla="*/ 787400 h 10204317"/>
                <a:gd name="connsiteX107" fmla="*/ 7164539 w 7824939"/>
                <a:gd name="connsiteY107" fmla="*/ 304800 h 10204317"/>
                <a:gd name="connsiteX108" fmla="*/ 7469339 w 7824939"/>
                <a:gd name="connsiteY108" fmla="*/ 266700 h 10204317"/>
                <a:gd name="connsiteX109" fmla="*/ 7710639 w 7824939"/>
                <a:gd name="connsiteY109" fmla="*/ 0 h 10204317"/>
                <a:gd name="connsiteX110" fmla="*/ 7824939 w 7824939"/>
                <a:gd name="connsiteY110" fmla="*/ 0 h 10204317"/>
                <a:gd name="connsiteX111" fmla="*/ 7685239 w 7824939"/>
                <a:gd name="connsiteY111" fmla="*/ 38100 h 10204317"/>
                <a:gd name="connsiteX112" fmla="*/ 7507439 w 7824939"/>
                <a:gd name="connsiteY112" fmla="*/ 266700 h 10204317"/>
                <a:gd name="connsiteX113" fmla="*/ 7126439 w 7824939"/>
                <a:gd name="connsiteY113" fmla="*/ 368300 h 10204317"/>
                <a:gd name="connsiteX114" fmla="*/ 6872439 w 7824939"/>
                <a:gd name="connsiteY114" fmla="*/ 584200 h 10204317"/>
                <a:gd name="connsiteX115" fmla="*/ 6605739 w 7824939"/>
                <a:gd name="connsiteY115" fmla="*/ 762000 h 10204317"/>
                <a:gd name="connsiteX116" fmla="*/ 6275539 w 7824939"/>
                <a:gd name="connsiteY116" fmla="*/ 965200 h 10204317"/>
                <a:gd name="connsiteX117" fmla="*/ 5843739 w 7824939"/>
                <a:gd name="connsiteY117" fmla="*/ 1155700 h 10204317"/>
                <a:gd name="connsiteX118" fmla="*/ 5894539 w 7824939"/>
                <a:gd name="connsiteY118" fmla="*/ 1244600 h 10204317"/>
                <a:gd name="connsiteX119" fmla="*/ 6161239 w 7824939"/>
                <a:gd name="connsiteY119" fmla="*/ 1117600 h 10204317"/>
                <a:gd name="connsiteX120" fmla="*/ 6148539 w 7824939"/>
                <a:gd name="connsiteY120" fmla="*/ 1168400 h 10204317"/>
                <a:gd name="connsiteX121" fmla="*/ 5970739 w 7824939"/>
                <a:gd name="connsiteY121" fmla="*/ 1282700 h 10204317"/>
                <a:gd name="connsiteX122" fmla="*/ 5970739 w 7824939"/>
                <a:gd name="connsiteY122" fmla="*/ 1371600 h 10204317"/>
                <a:gd name="connsiteX123" fmla="*/ 5958039 w 7824939"/>
                <a:gd name="connsiteY123" fmla="*/ 1473200 h 10204317"/>
                <a:gd name="connsiteX124" fmla="*/ 5818339 w 7824939"/>
                <a:gd name="connsiteY124" fmla="*/ 1498600 h 10204317"/>
                <a:gd name="connsiteX125" fmla="*/ 5881839 w 7824939"/>
                <a:gd name="connsiteY125" fmla="*/ 1320800 h 10204317"/>
                <a:gd name="connsiteX126" fmla="*/ 5767539 w 7824939"/>
                <a:gd name="connsiteY126" fmla="*/ 1219200 h 10204317"/>
                <a:gd name="connsiteX127" fmla="*/ 5513539 w 7824939"/>
                <a:gd name="connsiteY127" fmla="*/ 1295400 h 10204317"/>
                <a:gd name="connsiteX128" fmla="*/ 5488139 w 7824939"/>
                <a:gd name="connsiteY128" fmla="*/ 1397000 h 10204317"/>
                <a:gd name="connsiteX129" fmla="*/ 5716739 w 7824939"/>
                <a:gd name="connsiteY129" fmla="*/ 1460500 h 10204317"/>
                <a:gd name="connsiteX130" fmla="*/ 5627839 w 7824939"/>
                <a:gd name="connsiteY130" fmla="*/ 1524000 h 10204317"/>
                <a:gd name="connsiteX131" fmla="*/ 5348439 w 7824939"/>
                <a:gd name="connsiteY131" fmla="*/ 1460500 h 10204317"/>
                <a:gd name="connsiteX132" fmla="*/ 5234139 w 7824939"/>
                <a:gd name="connsiteY132" fmla="*/ 1574800 h 10204317"/>
                <a:gd name="connsiteX133" fmla="*/ 5335739 w 7824939"/>
                <a:gd name="connsiteY133" fmla="*/ 1778000 h 10204317"/>
                <a:gd name="connsiteX134" fmla="*/ 5577039 w 7824939"/>
                <a:gd name="connsiteY134" fmla="*/ 1790700 h 10204317"/>
                <a:gd name="connsiteX135" fmla="*/ 5754839 w 7824939"/>
                <a:gd name="connsiteY135" fmla="*/ 1574800 h 10204317"/>
                <a:gd name="connsiteX136" fmla="*/ 5665939 w 7824939"/>
                <a:gd name="connsiteY136" fmla="*/ 1549400 h 10204317"/>
                <a:gd name="connsiteX137" fmla="*/ 5729439 w 7824939"/>
                <a:gd name="connsiteY137" fmla="*/ 1473200 h 10204317"/>
                <a:gd name="connsiteX138" fmla="*/ 5818339 w 7824939"/>
                <a:gd name="connsiteY138" fmla="*/ 1549400 h 10204317"/>
                <a:gd name="connsiteX139" fmla="*/ 5958039 w 7824939"/>
                <a:gd name="connsiteY139" fmla="*/ 1524000 h 10204317"/>
                <a:gd name="connsiteX140" fmla="*/ 6161239 w 7824939"/>
                <a:gd name="connsiteY140" fmla="*/ 1498600 h 10204317"/>
                <a:gd name="connsiteX141" fmla="*/ 6389839 w 7824939"/>
                <a:gd name="connsiteY141" fmla="*/ 1257300 h 10204317"/>
                <a:gd name="connsiteX142" fmla="*/ 6580339 w 7824939"/>
                <a:gd name="connsiteY142" fmla="*/ 1130300 h 10204317"/>
                <a:gd name="connsiteX143" fmla="*/ 6758139 w 7824939"/>
                <a:gd name="connsiteY143" fmla="*/ 1104900 h 10204317"/>
                <a:gd name="connsiteX144" fmla="*/ 6567639 w 7824939"/>
                <a:gd name="connsiteY144" fmla="*/ 1181100 h 10204317"/>
                <a:gd name="connsiteX145" fmla="*/ 6504139 w 7824939"/>
                <a:gd name="connsiteY145" fmla="*/ 1308100 h 10204317"/>
                <a:gd name="connsiteX146" fmla="*/ 6351739 w 7824939"/>
                <a:gd name="connsiteY146" fmla="*/ 1409700 h 10204317"/>
                <a:gd name="connsiteX147" fmla="*/ 6173939 w 7824939"/>
                <a:gd name="connsiteY147" fmla="*/ 1587500 h 10204317"/>
                <a:gd name="connsiteX148" fmla="*/ 6161239 w 7824939"/>
                <a:gd name="connsiteY148" fmla="*/ 1676400 h 10204317"/>
                <a:gd name="connsiteX149" fmla="*/ 6300939 w 7824939"/>
                <a:gd name="connsiteY149" fmla="*/ 1651000 h 10204317"/>
                <a:gd name="connsiteX150" fmla="*/ 6427939 w 7824939"/>
                <a:gd name="connsiteY150" fmla="*/ 1714500 h 10204317"/>
                <a:gd name="connsiteX151" fmla="*/ 6529539 w 7824939"/>
                <a:gd name="connsiteY151" fmla="*/ 1905000 h 10204317"/>
                <a:gd name="connsiteX152" fmla="*/ 6542239 w 7824939"/>
                <a:gd name="connsiteY152" fmla="*/ 2133600 h 10204317"/>
                <a:gd name="connsiteX153" fmla="*/ 6453339 w 7824939"/>
                <a:gd name="connsiteY153" fmla="*/ 2260600 h 10204317"/>
                <a:gd name="connsiteX154" fmla="*/ 6427939 w 7824939"/>
                <a:gd name="connsiteY154" fmla="*/ 2019300 h 10204317"/>
                <a:gd name="connsiteX155" fmla="*/ 6364439 w 7824939"/>
                <a:gd name="connsiteY155" fmla="*/ 1828800 h 10204317"/>
                <a:gd name="connsiteX156" fmla="*/ 6212039 w 7824939"/>
                <a:gd name="connsiteY156" fmla="*/ 1790700 h 10204317"/>
                <a:gd name="connsiteX157" fmla="*/ 6046939 w 7824939"/>
                <a:gd name="connsiteY157" fmla="*/ 1803400 h 10204317"/>
                <a:gd name="connsiteX158" fmla="*/ 5970739 w 7824939"/>
                <a:gd name="connsiteY158" fmla="*/ 1765300 h 10204317"/>
                <a:gd name="connsiteX159" fmla="*/ 5640539 w 7824939"/>
                <a:gd name="connsiteY159" fmla="*/ 1905000 h 10204317"/>
                <a:gd name="connsiteX160" fmla="*/ 5691339 w 7824939"/>
                <a:gd name="connsiteY160" fmla="*/ 2044700 h 10204317"/>
                <a:gd name="connsiteX161" fmla="*/ 5729439 w 7824939"/>
                <a:gd name="connsiteY161" fmla="*/ 2032000 h 10204317"/>
                <a:gd name="connsiteX162" fmla="*/ 5907239 w 7824939"/>
                <a:gd name="connsiteY162" fmla="*/ 1943100 h 10204317"/>
                <a:gd name="connsiteX163" fmla="*/ 5932639 w 7824939"/>
                <a:gd name="connsiteY163" fmla="*/ 1968500 h 10204317"/>
                <a:gd name="connsiteX164" fmla="*/ 5818339 w 7824939"/>
                <a:gd name="connsiteY164" fmla="*/ 2070100 h 10204317"/>
                <a:gd name="connsiteX165" fmla="*/ 5869139 w 7824939"/>
                <a:gd name="connsiteY165" fmla="*/ 2146300 h 10204317"/>
                <a:gd name="connsiteX166" fmla="*/ 6034239 w 7824939"/>
                <a:gd name="connsiteY166" fmla="*/ 2133600 h 10204317"/>
                <a:gd name="connsiteX167" fmla="*/ 6072339 w 7824939"/>
                <a:gd name="connsiteY167" fmla="*/ 2222500 h 10204317"/>
                <a:gd name="connsiteX168" fmla="*/ 6262839 w 7824939"/>
                <a:gd name="connsiteY168" fmla="*/ 2184400 h 10204317"/>
                <a:gd name="connsiteX169" fmla="*/ 6224739 w 7824939"/>
                <a:gd name="connsiteY169" fmla="*/ 2336800 h 10204317"/>
                <a:gd name="connsiteX170" fmla="*/ 6161239 w 7824939"/>
                <a:gd name="connsiteY170" fmla="*/ 2374900 h 10204317"/>
                <a:gd name="connsiteX171" fmla="*/ 6135839 w 7824939"/>
                <a:gd name="connsiteY171" fmla="*/ 2298700 h 10204317"/>
                <a:gd name="connsiteX172" fmla="*/ 5665939 w 7824939"/>
                <a:gd name="connsiteY172" fmla="*/ 2247900 h 10204317"/>
                <a:gd name="connsiteX173" fmla="*/ 5780239 w 7824939"/>
                <a:gd name="connsiteY173" fmla="*/ 2413000 h 10204317"/>
                <a:gd name="connsiteX174" fmla="*/ 6402539 w 7824939"/>
                <a:gd name="connsiteY174" fmla="*/ 2413000 h 10204317"/>
                <a:gd name="connsiteX175" fmla="*/ 7050239 w 7824939"/>
                <a:gd name="connsiteY175" fmla="*/ 2667000 h 10204317"/>
                <a:gd name="connsiteX176" fmla="*/ 6478739 w 7824939"/>
                <a:gd name="connsiteY176" fmla="*/ 2514600 h 10204317"/>
                <a:gd name="connsiteX177" fmla="*/ 6313639 w 7824939"/>
                <a:gd name="connsiteY177" fmla="*/ 2527300 h 10204317"/>
                <a:gd name="connsiteX178" fmla="*/ 6440639 w 7824939"/>
                <a:gd name="connsiteY178" fmla="*/ 2616200 h 10204317"/>
                <a:gd name="connsiteX179" fmla="*/ 6415239 w 7824939"/>
                <a:gd name="connsiteY179" fmla="*/ 2717800 h 10204317"/>
                <a:gd name="connsiteX180" fmla="*/ 6097739 w 7824939"/>
                <a:gd name="connsiteY180" fmla="*/ 2552700 h 10204317"/>
                <a:gd name="connsiteX181" fmla="*/ 6135839 w 7824939"/>
                <a:gd name="connsiteY181" fmla="*/ 2794000 h 10204317"/>
                <a:gd name="connsiteX182" fmla="*/ 6339039 w 7824939"/>
                <a:gd name="connsiteY182" fmla="*/ 2844800 h 10204317"/>
                <a:gd name="connsiteX183" fmla="*/ 6605739 w 7824939"/>
                <a:gd name="connsiteY183" fmla="*/ 2844800 h 10204317"/>
                <a:gd name="connsiteX184" fmla="*/ 6694639 w 7824939"/>
                <a:gd name="connsiteY184" fmla="*/ 2857500 h 10204317"/>
                <a:gd name="connsiteX185" fmla="*/ 6656539 w 7824939"/>
                <a:gd name="connsiteY185" fmla="*/ 2933700 h 10204317"/>
                <a:gd name="connsiteX186" fmla="*/ 6491439 w 7824939"/>
                <a:gd name="connsiteY186" fmla="*/ 2984500 h 10204317"/>
                <a:gd name="connsiteX187" fmla="*/ 6554939 w 7824939"/>
                <a:gd name="connsiteY187" fmla="*/ 3111500 h 10204317"/>
                <a:gd name="connsiteX188" fmla="*/ 6516839 w 7824939"/>
                <a:gd name="connsiteY188" fmla="*/ 3238500 h 10204317"/>
                <a:gd name="connsiteX189" fmla="*/ 6605739 w 7824939"/>
                <a:gd name="connsiteY189" fmla="*/ 3302000 h 10204317"/>
                <a:gd name="connsiteX190" fmla="*/ 6529539 w 7824939"/>
                <a:gd name="connsiteY190" fmla="*/ 3327400 h 10204317"/>
                <a:gd name="connsiteX191" fmla="*/ 6427939 w 7824939"/>
                <a:gd name="connsiteY191" fmla="*/ 3289300 h 10204317"/>
                <a:gd name="connsiteX192" fmla="*/ 6389839 w 7824939"/>
                <a:gd name="connsiteY192" fmla="*/ 2984500 h 10204317"/>
                <a:gd name="connsiteX193" fmla="*/ 6135839 w 7824939"/>
                <a:gd name="connsiteY193" fmla="*/ 2908300 h 10204317"/>
                <a:gd name="connsiteX194" fmla="*/ 6212039 w 7824939"/>
                <a:gd name="connsiteY194" fmla="*/ 3251200 h 10204317"/>
                <a:gd name="connsiteX195" fmla="*/ 6034239 w 7824939"/>
                <a:gd name="connsiteY195" fmla="*/ 3263900 h 10204317"/>
                <a:gd name="connsiteX196" fmla="*/ 5958039 w 7824939"/>
                <a:gd name="connsiteY196" fmla="*/ 2781300 h 10204317"/>
                <a:gd name="connsiteX197" fmla="*/ 5754839 w 7824939"/>
                <a:gd name="connsiteY197" fmla="*/ 2679700 h 10204317"/>
                <a:gd name="connsiteX198" fmla="*/ 5856439 w 7824939"/>
                <a:gd name="connsiteY198" fmla="*/ 3441700 h 10204317"/>
                <a:gd name="connsiteX199" fmla="*/ 6135839 w 7824939"/>
                <a:gd name="connsiteY199" fmla="*/ 3429000 h 10204317"/>
                <a:gd name="connsiteX200" fmla="*/ 6453339 w 7824939"/>
                <a:gd name="connsiteY200" fmla="*/ 3479800 h 10204317"/>
                <a:gd name="connsiteX201" fmla="*/ 6389839 w 7824939"/>
                <a:gd name="connsiteY201" fmla="*/ 3606800 h 10204317"/>
                <a:gd name="connsiteX202" fmla="*/ 6224739 w 7824939"/>
                <a:gd name="connsiteY202" fmla="*/ 3581400 h 10204317"/>
                <a:gd name="connsiteX203" fmla="*/ 6072339 w 7824939"/>
                <a:gd name="connsiteY203" fmla="*/ 3886200 h 10204317"/>
                <a:gd name="connsiteX204" fmla="*/ 5894539 w 7824939"/>
                <a:gd name="connsiteY204" fmla="*/ 3822700 h 10204317"/>
                <a:gd name="connsiteX205" fmla="*/ 5970739 w 7824939"/>
                <a:gd name="connsiteY205" fmla="*/ 3657600 h 10204317"/>
                <a:gd name="connsiteX206" fmla="*/ 5856439 w 7824939"/>
                <a:gd name="connsiteY206" fmla="*/ 3568700 h 10204317"/>
                <a:gd name="connsiteX207" fmla="*/ 5665939 w 7824939"/>
                <a:gd name="connsiteY207" fmla="*/ 3898900 h 10204317"/>
                <a:gd name="connsiteX208" fmla="*/ 5792939 w 7824939"/>
                <a:gd name="connsiteY208" fmla="*/ 4000500 h 10204317"/>
                <a:gd name="connsiteX209" fmla="*/ 6059639 w 7824939"/>
                <a:gd name="connsiteY209" fmla="*/ 4165600 h 10204317"/>
                <a:gd name="connsiteX210" fmla="*/ 6008839 w 7824939"/>
                <a:gd name="connsiteY210" fmla="*/ 4241800 h 10204317"/>
                <a:gd name="connsiteX211" fmla="*/ 5894539 w 7824939"/>
                <a:gd name="connsiteY211" fmla="*/ 4203700 h 10204317"/>
                <a:gd name="connsiteX212" fmla="*/ 5742139 w 7824939"/>
                <a:gd name="connsiteY212" fmla="*/ 4305300 h 10204317"/>
                <a:gd name="connsiteX213" fmla="*/ 5678639 w 7824939"/>
                <a:gd name="connsiteY213" fmla="*/ 4267200 h 10204317"/>
                <a:gd name="connsiteX214" fmla="*/ 5729439 w 7824939"/>
                <a:gd name="connsiteY214" fmla="*/ 4114800 h 10204317"/>
                <a:gd name="connsiteX215" fmla="*/ 5602439 w 7824939"/>
                <a:gd name="connsiteY215" fmla="*/ 4000500 h 10204317"/>
                <a:gd name="connsiteX216" fmla="*/ 5526239 w 7824939"/>
                <a:gd name="connsiteY216" fmla="*/ 4178300 h 10204317"/>
                <a:gd name="connsiteX217" fmla="*/ 5678639 w 7824939"/>
                <a:gd name="connsiteY217" fmla="*/ 4356100 h 10204317"/>
                <a:gd name="connsiteX218" fmla="*/ 5513539 w 7824939"/>
                <a:gd name="connsiteY218" fmla="*/ 4483100 h 10204317"/>
                <a:gd name="connsiteX219" fmla="*/ 5411939 w 7824939"/>
                <a:gd name="connsiteY219" fmla="*/ 4406900 h 10204317"/>
                <a:gd name="connsiteX220" fmla="*/ 5475439 w 7824939"/>
                <a:gd name="connsiteY220" fmla="*/ 4305300 h 10204317"/>
                <a:gd name="connsiteX221" fmla="*/ 5361139 w 7824939"/>
                <a:gd name="connsiteY221" fmla="*/ 4013200 h 10204317"/>
                <a:gd name="connsiteX222" fmla="*/ 5145239 w 7824939"/>
                <a:gd name="connsiteY222" fmla="*/ 4305300 h 10204317"/>
                <a:gd name="connsiteX223" fmla="*/ 5475439 w 7824939"/>
                <a:gd name="connsiteY223" fmla="*/ 4559300 h 10204317"/>
                <a:gd name="connsiteX224" fmla="*/ 5399239 w 7824939"/>
                <a:gd name="connsiteY224" fmla="*/ 4610100 h 10204317"/>
                <a:gd name="connsiteX225" fmla="*/ 5259539 w 7824939"/>
                <a:gd name="connsiteY225" fmla="*/ 4495800 h 10204317"/>
                <a:gd name="connsiteX226" fmla="*/ 5208739 w 7824939"/>
                <a:gd name="connsiteY226" fmla="*/ 4660900 h 10204317"/>
                <a:gd name="connsiteX227" fmla="*/ 5221439 w 7824939"/>
                <a:gd name="connsiteY227" fmla="*/ 4800600 h 10204317"/>
                <a:gd name="connsiteX228" fmla="*/ 5297639 w 7824939"/>
                <a:gd name="connsiteY228" fmla="*/ 4914900 h 10204317"/>
                <a:gd name="connsiteX229" fmla="*/ 5284939 w 7824939"/>
                <a:gd name="connsiteY229" fmla="*/ 5105400 h 10204317"/>
                <a:gd name="connsiteX230" fmla="*/ 5157939 w 7824939"/>
                <a:gd name="connsiteY230" fmla="*/ 5016500 h 10204317"/>
                <a:gd name="connsiteX231" fmla="*/ 5094439 w 7824939"/>
                <a:gd name="connsiteY231" fmla="*/ 5054600 h 10204317"/>
                <a:gd name="connsiteX232" fmla="*/ 5196039 w 7824939"/>
                <a:gd name="connsiteY232" fmla="*/ 5194300 h 10204317"/>
                <a:gd name="connsiteX233" fmla="*/ 5107139 w 7824939"/>
                <a:gd name="connsiteY233" fmla="*/ 5232400 h 10204317"/>
                <a:gd name="connsiteX234" fmla="*/ 4980139 w 7824939"/>
                <a:gd name="connsiteY234" fmla="*/ 5041900 h 10204317"/>
                <a:gd name="connsiteX235" fmla="*/ 4891239 w 7824939"/>
                <a:gd name="connsiteY235" fmla="*/ 5295900 h 10204317"/>
                <a:gd name="connsiteX236" fmla="*/ 5018239 w 7824939"/>
                <a:gd name="connsiteY236" fmla="*/ 5410200 h 10204317"/>
                <a:gd name="connsiteX237" fmla="*/ 4878539 w 7824939"/>
                <a:gd name="connsiteY237" fmla="*/ 5651500 h 10204317"/>
                <a:gd name="connsiteX238" fmla="*/ 4738839 w 7824939"/>
                <a:gd name="connsiteY238" fmla="*/ 5626100 h 10204317"/>
                <a:gd name="connsiteX239" fmla="*/ 4840439 w 7824939"/>
                <a:gd name="connsiteY239" fmla="*/ 5461000 h 10204317"/>
                <a:gd name="connsiteX240" fmla="*/ 4751539 w 7824939"/>
                <a:gd name="connsiteY240" fmla="*/ 5308600 h 10204317"/>
                <a:gd name="connsiteX241" fmla="*/ 4535639 w 7824939"/>
                <a:gd name="connsiteY241" fmla="*/ 5613400 h 10204317"/>
                <a:gd name="connsiteX242" fmla="*/ 4675339 w 7824939"/>
                <a:gd name="connsiteY242" fmla="*/ 5727700 h 10204317"/>
                <a:gd name="connsiteX243" fmla="*/ 4586439 w 7824939"/>
                <a:gd name="connsiteY243" fmla="*/ 5930900 h 10204317"/>
                <a:gd name="connsiteX244" fmla="*/ 4484839 w 7824939"/>
                <a:gd name="connsiteY244" fmla="*/ 5854700 h 10204317"/>
                <a:gd name="connsiteX245" fmla="*/ 4408639 w 7824939"/>
                <a:gd name="connsiteY245" fmla="*/ 5943600 h 10204317"/>
                <a:gd name="connsiteX246" fmla="*/ 4446739 w 7824939"/>
                <a:gd name="connsiteY246" fmla="*/ 5981700 h 10204317"/>
                <a:gd name="connsiteX247" fmla="*/ 4484839 w 7824939"/>
                <a:gd name="connsiteY247" fmla="*/ 5969000 h 10204317"/>
                <a:gd name="connsiteX248" fmla="*/ 4510239 w 7824939"/>
                <a:gd name="connsiteY248" fmla="*/ 6019800 h 10204317"/>
                <a:gd name="connsiteX249" fmla="*/ 4446739 w 7824939"/>
                <a:gd name="connsiteY249" fmla="*/ 6096000 h 10204317"/>
                <a:gd name="connsiteX250" fmla="*/ 4395939 w 7824939"/>
                <a:gd name="connsiteY250" fmla="*/ 6083300 h 10204317"/>
                <a:gd name="connsiteX251" fmla="*/ 4434039 w 7824939"/>
                <a:gd name="connsiteY251" fmla="*/ 6032500 h 10204317"/>
                <a:gd name="connsiteX252" fmla="*/ 4383239 w 7824939"/>
                <a:gd name="connsiteY252" fmla="*/ 5994400 h 10204317"/>
                <a:gd name="connsiteX253" fmla="*/ 4281639 w 7824939"/>
                <a:gd name="connsiteY253" fmla="*/ 6096000 h 10204317"/>
                <a:gd name="connsiteX254" fmla="*/ 4383239 w 7824939"/>
                <a:gd name="connsiteY254" fmla="*/ 6159500 h 10204317"/>
                <a:gd name="connsiteX255" fmla="*/ 4205439 w 7824939"/>
                <a:gd name="connsiteY255" fmla="*/ 6235700 h 10204317"/>
                <a:gd name="connsiteX256" fmla="*/ 4103839 w 7824939"/>
                <a:gd name="connsiteY256" fmla="*/ 6235700 h 10204317"/>
                <a:gd name="connsiteX257" fmla="*/ 4014939 w 7824939"/>
                <a:gd name="connsiteY257" fmla="*/ 6299200 h 10204317"/>
                <a:gd name="connsiteX258" fmla="*/ 3354539 w 7824939"/>
                <a:gd name="connsiteY258" fmla="*/ 5715000 h 10204317"/>
                <a:gd name="connsiteX259" fmla="*/ 3278339 w 7824939"/>
                <a:gd name="connsiteY259" fmla="*/ 5715000 h 10204317"/>
                <a:gd name="connsiteX260" fmla="*/ 2960839 w 7824939"/>
                <a:gd name="connsiteY260" fmla="*/ 5969000 h 10204317"/>
                <a:gd name="connsiteX261" fmla="*/ 2935439 w 7824939"/>
                <a:gd name="connsiteY261" fmla="*/ 5930900 h 10204317"/>
                <a:gd name="connsiteX262" fmla="*/ 3278339 w 7824939"/>
                <a:gd name="connsiteY262" fmla="*/ 5664200 h 10204317"/>
                <a:gd name="connsiteX263" fmla="*/ 3113239 w 7824939"/>
                <a:gd name="connsiteY263" fmla="*/ 5511800 h 10204317"/>
                <a:gd name="connsiteX264" fmla="*/ 2465539 w 7824939"/>
                <a:gd name="connsiteY264" fmla="*/ 6019800 h 10204317"/>
                <a:gd name="connsiteX265" fmla="*/ 2554439 w 7824939"/>
                <a:gd name="connsiteY265" fmla="*/ 6096000 h 10204317"/>
                <a:gd name="connsiteX266" fmla="*/ 2757639 w 7824939"/>
                <a:gd name="connsiteY266" fmla="*/ 5943600 h 10204317"/>
                <a:gd name="connsiteX267" fmla="*/ 2808439 w 7824939"/>
                <a:gd name="connsiteY267" fmla="*/ 6007100 h 10204317"/>
                <a:gd name="connsiteX268" fmla="*/ 2897339 w 7824939"/>
                <a:gd name="connsiteY268" fmla="*/ 5969000 h 10204317"/>
                <a:gd name="connsiteX269" fmla="*/ 2922739 w 7824939"/>
                <a:gd name="connsiteY269" fmla="*/ 6007100 h 10204317"/>
                <a:gd name="connsiteX270" fmla="*/ 2744939 w 7824939"/>
                <a:gd name="connsiteY270" fmla="*/ 6146800 h 10204317"/>
                <a:gd name="connsiteX271" fmla="*/ 2884639 w 7824939"/>
                <a:gd name="connsiteY271" fmla="*/ 6311900 h 10204317"/>
                <a:gd name="connsiteX272" fmla="*/ 3462489 w 7824939"/>
                <a:gd name="connsiteY272" fmla="*/ 5848350 h 10204317"/>
                <a:gd name="connsiteX273" fmla="*/ 4021289 w 7824939"/>
                <a:gd name="connsiteY273" fmla="*/ 6330950 h 10204317"/>
                <a:gd name="connsiteX274" fmla="*/ 3970489 w 7824939"/>
                <a:gd name="connsiteY274" fmla="*/ 6445250 h 10204317"/>
                <a:gd name="connsiteX275" fmla="*/ 3452964 w 7824939"/>
                <a:gd name="connsiteY275" fmla="*/ 6985000 h 10204317"/>
                <a:gd name="connsiteX276" fmla="*/ 3364064 w 7824939"/>
                <a:gd name="connsiteY276" fmla="*/ 6978649 h 10204317"/>
                <a:gd name="connsiteX277" fmla="*/ 3195789 w 7824939"/>
                <a:gd name="connsiteY277" fmla="*/ 7127874 h 10204317"/>
                <a:gd name="connsiteX278" fmla="*/ 2986239 w 7824939"/>
                <a:gd name="connsiteY278" fmla="*/ 7372349 h 10204317"/>
                <a:gd name="connsiteX279" fmla="*/ 2748114 w 7824939"/>
                <a:gd name="connsiteY279" fmla="*/ 7670799 h 10204317"/>
                <a:gd name="connsiteX280" fmla="*/ 2494114 w 7824939"/>
                <a:gd name="connsiteY280" fmla="*/ 7740648 h 10204317"/>
                <a:gd name="connsiteX281" fmla="*/ 2290914 w 7824939"/>
                <a:gd name="connsiteY281" fmla="*/ 7845423 h 10204317"/>
                <a:gd name="connsiteX282" fmla="*/ 1995639 w 7824939"/>
                <a:gd name="connsiteY282" fmla="*/ 7848597 h 10204317"/>
                <a:gd name="connsiteX283" fmla="*/ 1655914 w 7824939"/>
                <a:gd name="connsiteY283" fmla="*/ 7950196 h 10204317"/>
                <a:gd name="connsiteX284" fmla="*/ 1459064 w 7824939"/>
                <a:gd name="connsiteY284" fmla="*/ 8210546 h 10204317"/>
                <a:gd name="connsiteX285" fmla="*/ 1262214 w 7824939"/>
                <a:gd name="connsiteY285" fmla="*/ 8166095 h 10204317"/>
                <a:gd name="connsiteX286" fmla="*/ 1281264 w 7824939"/>
                <a:gd name="connsiteY286" fmla="*/ 8124820 h 10204317"/>
                <a:gd name="connsiteX287" fmla="*/ 1259039 w 7824939"/>
                <a:gd name="connsiteY287" fmla="*/ 8058145 h 10204317"/>
                <a:gd name="connsiteX288" fmla="*/ 1052664 w 7824939"/>
                <a:gd name="connsiteY288" fmla="*/ 8134345 h 10204317"/>
                <a:gd name="connsiteX289" fmla="*/ 798664 w 7824939"/>
                <a:gd name="connsiteY289" fmla="*/ 8188320 h 10204317"/>
                <a:gd name="connsiteX290" fmla="*/ 528789 w 7824939"/>
                <a:gd name="connsiteY290" fmla="*/ 8426445 h 10204317"/>
                <a:gd name="connsiteX291" fmla="*/ 427189 w 7824939"/>
                <a:gd name="connsiteY291" fmla="*/ 8423270 h 10204317"/>
                <a:gd name="connsiteX292" fmla="*/ 328764 w 7824939"/>
                <a:gd name="connsiteY292" fmla="*/ 8489945 h 10204317"/>
                <a:gd name="connsiteX293" fmla="*/ 249389 w 7824939"/>
                <a:gd name="connsiteY293" fmla="*/ 8775695 h 10204317"/>
                <a:gd name="connsiteX294" fmla="*/ 312889 w 7824939"/>
                <a:gd name="connsiteY294" fmla="*/ 9058269 h 10204317"/>
                <a:gd name="connsiteX295" fmla="*/ 201764 w 7824939"/>
                <a:gd name="connsiteY295" fmla="*/ 9102719 h 10204317"/>
                <a:gd name="connsiteX296" fmla="*/ 157314 w 7824939"/>
                <a:gd name="connsiteY296" fmla="*/ 9324969 h 10204317"/>
                <a:gd name="connsiteX297" fmla="*/ 560539 w 7824939"/>
                <a:gd name="connsiteY297" fmla="*/ 9350369 h 10204317"/>
                <a:gd name="connsiteX298" fmla="*/ 1116164 w 7824939"/>
                <a:gd name="connsiteY298" fmla="*/ 9702794 h 10204317"/>
                <a:gd name="connsiteX299" fmla="*/ 1306664 w 7824939"/>
                <a:gd name="connsiteY299" fmla="*/ 9956793 h 10204317"/>
                <a:gd name="connsiteX300" fmla="*/ 1236814 w 7824939"/>
                <a:gd name="connsiteY300" fmla="*/ 10001243 h 10204317"/>
                <a:gd name="connsiteX301" fmla="*/ 1084414 w 7824939"/>
                <a:gd name="connsiteY301" fmla="*/ 9867893 h 10204317"/>
                <a:gd name="connsiteX302" fmla="*/ 833589 w 7824939"/>
                <a:gd name="connsiteY302" fmla="*/ 9813918 h 10204317"/>
                <a:gd name="connsiteX303" fmla="*/ 785964 w 7824939"/>
                <a:gd name="connsiteY303" fmla="*/ 9852018 h 10204317"/>
                <a:gd name="connsiteX304" fmla="*/ 903439 w 7824939"/>
                <a:gd name="connsiteY304" fmla="*/ 9998068 h 10204317"/>
                <a:gd name="connsiteX305" fmla="*/ 1217764 w 7824939"/>
                <a:gd name="connsiteY305" fmla="*/ 10064743 h 10204317"/>
                <a:gd name="connsiteX306" fmla="*/ 1640039 w 7824939"/>
                <a:gd name="connsiteY306" fmla="*/ 9966318 h 10204317"/>
                <a:gd name="connsiteX307" fmla="*/ 1801964 w 7824939"/>
                <a:gd name="connsiteY307" fmla="*/ 9705968 h 10204317"/>
                <a:gd name="connsiteX308" fmla="*/ 2160739 w 7824939"/>
                <a:gd name="connsiteY308" fmla="*/ 9556743 h 10204317"/>
                <a:gd name="connsiteX309" fmla="*/ 2319489 w 7824939"/>
                <a:gd name="connsiteY309" fmla="*/ 9420218 h 10204317"/>
                <a:gd name="connsiteX310" fmla="*/ 2652864 w 7824939"/>
                <a:gd name="connsiteY310" fmla="*/ 9458318 h 10204317"/>
                <a:gd name="connsiteX311" fmla="*/ 2351239 w 7824939"/>
                <a:gd name="connsiteY311" fmla="*/ 9461493 h 10204317"/>
                <a:gd name="connsiteX312" fmla="*/ 2211539 w 7824939"/>
                <a:gd name="connsiteY312" fmla="*/ 9582143 h 10204317"/>
                <a:gd name="connsiteX313" fmla="*/ 2036914 w 7824939"/>
                <a:gd name="connsiteY313" fmla="*/ 9674218 h 10204317"/>
                <a:gd name="connsiteX314" fmla="*/ 1871814 w 7824939"/>
                <a:gd name="connsiteY314" fmla="*/ 9725018 h 10204317"/>
                <a:gd name="connsiteX315" fmla="*/ 1716239 w 7824939"/>
                <a:gd name="connsiteY315" fmla="*/ 10020293 h 10204317"/>
                <a:gd name="connsiteX316" fmla="*/ 1347939 w 7824939"/>
                <a:gd name="connsiteY316" fmla="*/ 10194918 h 10204317"/>
                <a:gd name="connsiteX317" fmla="*/ 93814 w 7824939"/>
                <a:gd name="connsiteY317" fmla="*/ 10201268 h 10204317"/>
                <a:gd name="connsiteX318" fmla="*/ 90639 w 7824939"/>
                <a:gd name="connsiteY318" fmla="*/ 10194918 h 10204317"/>
                <a:gd name="connsiteX0" fmla="*/ 66082 w 7825782"/>
                <a:gd name="connsiteY0" fmla="*/ 2133600 h 10204317"/>
                <a:gd name="connsiteX1" fmla="*/ 345482 w 7825782"/>
                <a:gd name="connsiteY1" fmla="*/ 2070100 h 10204317"/>
                <a:gd name="connsiteX2" fmla="*/ 383582 w 7825782"/>
                <a:gd name="connsiteY2" fmla="*/ 2032000 h 10204317"/>
                <a:gd name="connsiteX3" fmla="*/ 777282 w 7825782"/>
                <a:gd name="connsiteY3" fmla="*/ 1943100 h 10204317"/>
                <a:gd name="connsiteX4" fmla="*/ 916982 w 7825782"/>
                <a:gd name="connsiteY4" fmla="*/ 1828800 h 10204317"/>
                <a:gd name="connsiteX5" fmla="*/ 1323382 w 7825782"/>
                <a:gd name="connsiteY5" fmla="*/ 1854200 h 10204317"/>
                <a:gd name="connsiteX6" fmla="*/ 1577382 w 7825782"/>
                <a:gd name="connsiteY6" fmla="*/ 1714500 h 10204317"/>
                <a:gd name="connsiteX7" fmla="*/ 1577382 w 7825782"/>
                <a:gd name="connsiteY7" fmla="*/ 1714500 h 10204317"/>
                <a:gd name="connsiteX8" fmla="*/ 1742482 w 7825782"/>
                <a:gd name="connsiteY8" fmla="*/ 1701800 h 10204317"/>
                <a:gd name="connsiteX9" fmla="*/ 2072682 w 7825782"/>
                <a:gd name="connsiteY9" fmla="*/ 1651000 h 10204317"/>
                <a:gd name="connsiteX10" fmla="*/ 2161582 w 7825782"/>
                <a:gd name="connsiteY10" fmla="*/ 1612900 h 10204317"/>
                <a:gd name="connsiteX11" fmla="*/ 2161582 w 7825782"/>
                <a:gd name="connsiteY11" fmla="*/ 1562100 h 10204317"/>
                <a:gd name="connsiteX12" fmla="*/ 2123482 w 7825782"/>
                <a:gd name="connsiteY12" fmla="*/ 1562100 h 10204317"/>
                <a:gd name="connsiteX13" fmla="*/ 2059982 w 7825782"/>
                <a:gd name="connsiteY13" fmla="*/ 1435100 h 10204317"/>
                <a:gd name="connsiteX14" fmla="*/ 2199682 w 7825782"/>
                <a:gd name="connsiteY14" fmla="*/ 1333500 h 10204317"/>
                <a:gd name="connsiteX15" fmla="*/ 2136182 w 7825782"/>
                <a:gd name="connsiteY15" fmla="*/ 1320800 h 10204317"/>
                <a:gd name="connsiteX16" fmla="*/ 2047282 w 7825782"/>
                <a:gd name="connsiteY16" fmla="*/ 1320800 h 10204317"/>
                <a:gd name="connsiteX17" fmla="*/ 2034582 w 7825782"/>
                <a:gd name="connsiteY17" fmla="*/ 1244600 h 10204317"/>
                <a:gd name="connsiteX18" fmla="*/ 2186982 w 7825782"/>
                <a:gd name="connsiteY18" fmla="*/ 1244600 h 10204317"/>
                <a:gd name="connsiteX19" fmla="*/ 2237782 w 7825782"/>
                <a:gd name="connsiteY19" fmla="*/ 1219200 h 10204317"/>
                <a:gd name="connsiteX20" fmla="*/ 2174282 w 7825782"/>
                <a:gd name="connsiteY20" fmla="*/ 1130300 h 10204317"/>
                <a:gd name="connsiteX21" fmla="*/ 2186982 w 7825782"/>
                <a:gd name="connsiteY21" fmla="*/ 1066800 h 10204317"/>
                <a:gd name="connsiteX22" fmla="*/ 2288582 w 7825782"/>
                <a:gd name="connsiteY22" fmla="*/ 1016000 h 10204317"/>
                <a:gd name="connsiteX23" fmla="*/ 2428282 w 7825782"/>
                <a:gd name="connsiteY23" fmla="*/ 1066800 h 10204317"/>
                <a:gd name="connsiteX24" fmla="*/ 2466382 w 7825782"/>
                <a:gd name="connsiteY24" fmla="*/ 1117600 h 10204317"/>
                <a:gd name="connsiteX25" fmla="*/ 2428282 w 7825782"/>
                <a:gd name="connsiteY25" fmla="*/ 1193800 h 10204317"/>
                <a:gd name="connsiteX26" fmla="*/ 2428282 w 7825782"/>
                <a:gd name="connsiteY26" fmla="*/ 1447800 h 10204317"/>
                <a:gd name="connsiteX27" fmla="*/ 2694982 w 7825782"/>
                <a:gd name="connsiteY27" fmla="*/ 1676400 h 10204317"/>
                <a:gd name="connsiteX28" fmla="*/ 3139482 w 7825782"/>
                <a:gd name="connsiteY28" fmla="*/ 1638300 h 10204317"/>
                <a:gd name="connsiteX29" fmla="*/ 3037882 w 7825782"/>
                <a:gd name="connsiteY29" fmla="*/ 1435100 h 10204317"/>
                <a:gd name="connsiteX30" fmla="*/ 2872782 w 7825782"/>
                <a:gd name="connsiteY30" fmla="*/ 1485900 h 10204317"/>
                <a:gd name="connsiteX31" fmla="*/ 2834682 w 7825782"/>
                <a:gd name="connsiteY31" fmla="*/ 1435100 h 10204317"/>
                <a:gd name="connsiteX32" fmla="*/ 2999782 w 7825782"/>
                <a:gd name="connsiteY32" fmla="*/ 1384300 h 10204317"/>
                <a:gd name="connsiteX33" fmla="*/ 2936282 w 7825782"/>
                <a:gd name="connsiteY33" fmla="*/ 1270000 h 10204317"/>
                <a:gd name="connsiteX34" fmla="*/ 2796582 w 7825782"/>
                <a:gd name="connsiteY34" fmla="*/ 1320800 h 10204317"/>
                <a:gd name="connsiteX35" fmla="*/ 2771182 w 7825782"/>
                <a:gd name="connsiteY35" fmla="*/ 1270000 h 10204317"/>
                <a:gd name="connsiteX36" fmla="*/ 2898182 w 7825782"/>
                <a:gd name="connsiteY36" fmla="*/ 1219200 h 10204317"/>
                <a:gd name="connsiteX37" fmla="*/ 2847382 w 7825782"/>
                <a:gd name="connsiteY37" fmla="*/ 1155700 h 10204317"/>
                <a:gd name="connsiteX38" fmla="*/ 2707682 w 7825782"/>
                <a:gd name="connsiteY38" fmla="*/ 1181100 h 10204317"/>
                <a:gd name="connsiteX39" fmla="*/ 2707682 w 7825782"/>
                <a:gd name="connsiteY39" fmla="*/ 1155700 h 10204317"/>
                <a:gd name="connsiteX40" fmla="*/ 2834682 w 7825782"/>
                <a:gd name="connsiteY40" fmla="*/ 1092200 h 10204317"/>
                <a:gd name="connsiteX41" fmla="*/ 2758482 w 7825782"/>
                <a:gd name="connsiteY41" fmla="*/ 1003300 h 10204317"/>
                <a:gd name="connsiteX42" fmla="*/ 2580682 w 7825782"/>
                <a:gd name="connsiteY42" fmla="*/ 1041400 h 10204317"/>
                <a:gd name="connsiteX43" fmla="*/ 2580682 w 7825782"/>
                <a:gd name="connsiteY43" fmla="*/ 1104900 h 10204317"/>
                <a:gd name="connsiteX44" fmla="*/ 2529882 w 7825782"/>
                <a:gd name="connsiteY44" fmla="*/ 1104900 h 10204317"/>
                <a:gd name="connsiteX45" fmla="*/ 2402882 w 7825782"/>
                <a:gd name="connsiteY45" fmla="*/ 1028700 h 10204317"/>
                <a:gd name="connsiteX46" fmla="*/ 2466382 w 7825782"/>
                <a:gd name="connsiteY46" fmla="*/ 952500 h 10204317"/>
                <a:gd name="connsiteX47" fmla="*/ 2529882 w 7825782"/>
                <a:gd name="connsiteY47" fmla="*/ 965200 h 10204317"/>
                <a:gd name="connsiteX48" fmla="*/ 2682282 w 7825782"/>
                <a:gd name="connsiteY48" fmla="*/ 876300 h 10204317"/>
                <a:gd name="connsiteX49" fmla="*/ 2656882 w 7825782"/>
                <a:gd name="connsiteY49" fmla="*/ 812800 h 10204317"/>
                <a:gd name="connsiteX50" fmla="*/ 2720382 w 7825782"/>
                <a:gd name="connsiteY50" fmla="*/ 787400 h 10204317"/>
                <a:gd name="connsiteX51" fmla="*/ 2758482 w 7825782"/>
                <a:gd name="connsiteY51" fmla="*/ 812800 h 10204317"/>
                <a:gd name="connsiteX52" fmla="*/ 2999782 w 7825782"/>
                <a:gd name="connsiteY52" fmla="*/ 812800 h 10204317"/>
                <a:gd name="connsiteX53" fmla="*/ 2974382 w 7825782"/>
                <a:gd name="connsiteY53" fmla="*/ 749300 h 10204317"/>
                <a:gd name="connsiteX54" fmla="*/ 3025182 w 7825782"/>
                <a:gd name="connsiteY54" fmla="*/ 660400 h 10204317"/>
                <a:gd name="connsiteX55" fmla="*/ 3114082 w 7825782"/>
                <a:gd name="connsiteY55" fmla="*/ 660400 h 10204317"/>
                <a:gd name="connsiteX56" fmla="*/ 3368082 w 7825782"/>
                <a:gd name="connsiteY56" fmla="*/ 635000 h 10204317"/>
                <a:gd name="connsiteX57" fmla="*/ 3520482 w 7825782"/>
                <a:gd name="connsiteY57" fmla="*/ 622300 h 10204317"/>
                <a:gd name="connsiteX58" fmla="*/ 3520482 w 7825782"/>
                <a:gd name="connsiteY58" fmla="*/ 622300 h 10204317"/>
                <a:gd name="connsiteX59" fmla="*/ 3520482 w 7825782"/>
                <a:gd name="connsiteY59" fmla="*/ 546100 h 10204317"/>
                <a:gd name="connsiteX60" fmla="*/ 3596682 w 7825782"/>
                <a:gd name="connsiteY60" fmla="*/ 546100 h 10204317"/>
                <a:gd name="connsiteX61" fmla="*/ 3583982 w 7825782"/>
                <a:gd name="connsiteY61" fmla="*/ 711200 h 10204317"/>
                <a:gd name="connsiteX62" fmla="*/ 3431582 w 7825782"/>
                <a:gd name="connsiteY62" fmla="*/ 723900 h 10204317"/>
                <a:gd name="connsiteX63" fmla="*/ 3253782 w 7825782"/>
                <a:gd name="connsiteY63" fmla="*/ 800100 h 10204317"/>
                <a:gd name="connsiteX64" fmla="*/ 3279182 w 7825782"/>
                <a:gd name="connsiteY64" fmla="*/ 1092200 h 10204317"/>
                <a:gd name="connsiteX65" fmla="*/ 3888782 w 7825782"/>
                <a:gd name="connsiteY65" fmla="*/ 1041400 h 10204317"/>
                <a:gd name="connsiteX66" fmla="*/ 3863382 w 7825782"/>
                <a:gd name="connsiteY66" fmla="*/ 901700 h 10204317"/>
                <a:gd name="connsiteX67" fmla="*/ 3723682 w 7825782"/>
                <a:gd name="connsiteY67" fmla="*/ 876300 h 10204317"/>
                <a:gd name="connsiteX68" fmla="*/ 3710982 w 7825782"/>
                <a:gd name="connsiteY68" fmla="*/ 838200 h 10204317"/>
                <a:gd name="connsiteX69" fmla="*/ 3863382 w 7825782"/>
                <a:gd name="connsiteY69" fmla="*/ 863600 h 10204317"/>
                <a:gd name="connsiteX70" fmla="*/ 3863382 w 7825782"/>
                <a:gd name="connsiteY70" fmla="*/ 749300 h 10204317"/>
                <a:gd name="connsiteX71" fmla="*/ 3634782 w 7825782"/>
                <a:gd name="connsiteY71" fmla="*/ 698500 h 10204317"/>
                <a:gd name="connsiteX72" fmla="*/ 3647482 w 7825782"/>
                <a:gd name="connsiteY72" fmla="*/ 609600 h 10204317"/>
                <a:gd name="connsiteX73" fmla="*/ 3825282 w 7825782"/>
                <a:gd name="connsiteY73" fmla="*/ 571500 h 10204317"/>
                <a:gd name="connsiteX74" fmla="*/ 3825282 w 7825782"/>
                <a:gd name="connsiteY74" fmla="*/ 444500 h 10204317"/>
                <a:gd name="connsiteX75" fmla="*/ 3799882 w 7825782"/>
                <a:gd name="connsiteY75" fmla="*/ 419100 h 10204317"/>
                <a:gd name="connsiteX76" fmla="*/ 3914182 w 7825782"/>
                <a:gd name="connsiteY76" fmla="*/ 355600 h 10204317"/>
                <a:gd name="connsiteX77" fmla="*/ 3926882 w 7825782"/>
                <a:gd name="connsiteY77" fmla="*/ 571500 h 10204317"/>
                <a:gd name="connsiteX78" fmla="*/ 4409482 w 7825782"/>
                <a:gd name="connsiteY78" fmla="*/ 571500 h 10204317"/>
                <a:gd name="connsiteX79" fmla="*/ 4396782 w 7825782"/>
                <a:gd name="connsiteY79" fmla="*/ 330200 h 10204317"/>
                <a:gd name="connsiteX80" fmla="*/ 4460282 w 7825782"/>
                <a:gd name="connsiteY80" fmla="*/ 330200 h 10204317"/>
                <a:gd name="connsiteX81" fmla="*/ 4485682 w 7825782"/>
                <a:gd name="connsiteY81" fmla="*/ 457200 h 10204317"/>
                <a:gd name="connsiteX82" fmla="*/ 4650782 w 7825782"/>
                <a:gd name="connsiteY82" fmla="*/ 444500 h 10204317"/>
                <a:gd name="connsiteX83" fmla="*/ 4752382 w 7825782"/>
                <a:gd name="connsiteY83" fmla="*/ 342900 h 10204317"/>
                <a:gd name="connsiteX84" fmla="*/ 4777782 w 7825782"/>
                <a:gd name="connsiteY84" fmla="*/ 647700 h 10204317"/>
                <a:gd name="connsiteX85" fmla="*/ 4930182 w 7825782"/>
                <a:gd name="connsiteY85" fmla="*/ 469900 h 10204317"/>
                <a:gd name="connsiteX86" fmla="*/ 5133382 w 7825782"/>
                <a:gd name="connsiteY86" fmla="*/ 596900 h 10204317"/>
                <a:gd name="connsiteX87" fmla="*/ 4942882 w 7825782"/>
                <a:gd name="connsiteY87" fmla="*/ 723900 h 10204317"/>
                <a:gd name="connsiteX88" fmla="*/ 5082582 w 7825782"/>
                <a:gd name="connsiteY88" fmla="*/ 889000 h 10204317"/>
                <a:gd name="connsiteX89" fmla="*/ 5222282 w 7825782"/>
                <a:gd name="connsiteY89" fmla="*/ 736600 h 10204317"/>
                <a:gd name="connsiteX90" fmla="*/ 5234982 w 7825782"/>
                <a:gd name="connsiteY90" fmla="*/ 762000 h 10204317"/>
                <a:gd name="connsiteX91" fmla="*/ 5171482 w 7825782"/>
                <a:gd name="connsiteY91" fmla="*/ 1016000 h 10204317"/>
                <a:gd name="connsiteX92" fmla="*/ 5247682 w 7825782"/>
                <a:gd name="connsiteY92" fmla="*/ 1054100 h 10204317"/>
                <a:gd name="connsiteX93" fmla="*/ 5247682 w 7825782"/>
                <a:gd name="connsiteY93" fmla="*/ 1054100 h 10204317"/>
                <a:gd name="connsiteX94" fmla="*/ 5323882 w 7825782"/>
                <a:gd name="connsiteY94" fmla="*/ 800100 h 10204317"/>
                <a:gd name="connsiteX95" fmla="*/ 5514382 w 7825782"/>
                <a:gd name="connsiteY95" fmla="*/ 825500 h 10204317"/>
                <a:gd name="connsiteX96" fmla="*/ 5615982 w 7825782"/>
                <a:gd name="connsiteY96" fmla="*/ 673100 h 10204317"/>
                <a:gd name="connsiteX97" fmla="*/ 5615982 w 7825782"/>
                <a:gd name="connsiteY97" fmla="*/ 673100 h 10204317"/>
                <a:gd name="connsiteX98" fmla="*/ 5755682 w 7825782"/>
                <a:gd name="connsiteY98" fmla="*/ 647700 h 10204317"/>
                <a:gd name="connsiteX99" fmla="*/ 5527082 w 7825782"/>
                <a:gd name="connsiteY99" fmla="*/ 965200 h 10204317"/>
                <a:gd name="connsiteX100" fmla="*/ 5260382 w 7825782"/>
                <a:gd name="connsiteY100" fmla="*/ 1054100 h 10204317"/>
                <a:gd name="connsiteX101" fmla="*/ 5285782 w 7825782"/>
                <a:gd name="connsiteY101" fmla="*/ 1130300 h 10204317"/>
                <a:gd name="connsiteX102" fmla="*/ 5615982 w 7825782"/>
                <a:gd name="connsiteY102" fmla="*/ 1041400 h 10204317"/>
                <a:gd name="connsiteX103" fmla="*/ 5806482 w 7825782"/>
                <a:gd name="connsiteY103" fmla="*/ 698500 h 10204317"/>
                <a:gd name="connsiteX104" fmla="*/ 5908082 w 7825782"/>
                <a:gd name="connsiteY104" fmla="*/ 850900 h 10204317"/>
                <a:gd name="connsiteX105" fmla="*/ 6047782 w 7825782"/>
                <a:gd name="connsiteY105" fmla="*/ 927100 h 10204317"/>
                <a:gd name="connsiteX106" fmla="*/ 6403382 w 7825782"/>
                <a:gd name="connsiteY106" fmla="*/ 787400 h 10204317"/>
                <a:gd name="connsiteX107" fmla="*/ 7165382 w 7825782"/>
                <a:gd name="connsiteY107" fmla="*/ 304800 h 10204317"/>
                <a:gd name="connsiteX108" fmla="*/ 7470182 w 7825782"/>
                <a:gd name="connsiteY108" fmla="*/ 266700 h 10204317"/>
                <a:gd name="connsiteX109" fmla="*/ 7711482 w 7825782"/>
                <a:gd name="connsiteY109" fmla="*/ 0 h 10204317"/>
                <a:gd name="connsiteX110" fmla="*/ 7825782 w 7825782"/>
                <a:gd name="connsiteY110" fmla="*/ 0 h 10204317"/>
                <a:gd name="connsiteX111" fmla="*/ 7686082 w 7825782"/>
                <a:gd name="connsiteY111" fmla="*/ 38100 h 10204317"/>
                <a:gd name="connsiteX112" fmla="*/ 7508282 w 7825782"/>
                <a:gd name="connsiteY112" fmla="*/ 266700 h 10204317"/>
                <a:gd name="connsiteX113" fmla="*/ 7127282 w 7825782"/>
                <a:gd name="connsiteY113" fmla="*/ 368300 h 10204317"/>
                <a:gd name="connsiteX114" fmla="*/ 6873282 w 7825782"/>
                <a:gd name="connsiteY114" fmla="*/ 584200 h 10204317"/>
                <a:gd name="connsiteX115" fmla="*/ 6606582 w 7825782"/>
                <a:gd name="connsiteY115" fmla="*/ 762000 h 10204317"/>
                <a:gd name="connsiteX116" fmla="*/ 6276382 w 7825782"/>
                <a:gd name="connsiteY116" fmla="*/ 965200 h 10204317"/>
                <a:gd name="connsiteX117" fmla="*/ 5844582 w 7825782"/>
                <a:gd name="connsiteY117" fmla="*/ 1155700 h 10204317"/>
                <a:gd name="connsiteX118" fmla="*/ 5895382 w 7825782"/>
                <a:gd name="connsiteY118" fmla="*/ 1244600 h 10204317"/>
                <a:gd name="connsiteX119" fmla="*/ 6162082 w 7825782"/>
                <a:gd name="connsiteY119" fmla="*/ 1117600 h 10204317"/>
                <a:gd name="connsiteX120" fmla="*/ 6149382 w 7825782"/>
                <a:gd name="connsiteY120" fmla="*/ 1168400 h 10204317"/>
                <a:gd name="connsiteX121" fmla="*/ 5971582 w 7825782"/>
                <a:gd name="connsiteY121" fmla="*/ 1282700 h 10204317"/>
                <a:gd name="connsiteX122" fmla="*/ 5971582 w 7825782"/>
                <a:gd name="connsiteY122" fmla="*/ 1371600 h 10204317"/>
                <a:gd name="connsiteX123" fmla="*/ 5958882 w 7825782"/>
                <a:gd name="connsiteY123" fmla="*/ 1473200 h 10204317"/>
                <a:gd name="connsiteX124" fmla="*/ 5819182 w 7825782"/>
                <a:gd name="connsiteY124" fmla="*/ 1498600 h 10204317"/>
                <a:gd name="connsiteX125" fmla="*/ 5882682 w 7825782"/>
                <a:gd name="connsiteY125" fmla="*/ 1320800 h 10204317"/>
                <a:gd name="connsiteX126" fmla="*/ 5768382 w 7825782"/>
                <a:gd name="connsiteY126" fmla="*/ 1219200 h 10204317"/>
                <a:gd name="connsiteX127" fmla="*/ 5514382 w 7825782"/>
                <a:gd name="connsiteY127" fmla="*/ 1295400 h 10204317"/>
                <a:gd name="connsiteX128" fmla="*/ 5488982 w 7825782"/>
                <a:gd name="connsiteY128" fmla="*/ 1397000 h 10204317"/>
                <a:gd name="connsiteX129" fmla="*/ 5717582 w 7825782"/>
                <a:gd name="connsiteY129" fmla="*/ 1460500 h 10204317"/>
                <a:gd name="connsiteX130" fmla="*/ 5628682 w 7825782"/>
                <a:gd name="connsiteY130" fmla="*/ 1524000 h 10204317"/>
                <a:gd name="connsiteX131" fmla="*/ 5349282 w 7825782"/>
                <a:gd name="connsiteY131" fmla="*/ 1460500 h 10204317"/>
                <a:gd name="connsiteX132" fmla="*/ 5234982 w 7825782"/>
                <a:gd name="connsiteY132" fmla="*/ 1574800 h 10204317"/>
                <a:gd name="connsiteX133" fmla="*/ 5336582 w 7825782"/>
                <a:gd name="connsiteY133" fmla="*/ 1778000 h 10204317"/>
                <a:gd name="connsiteX134" fmla="*/ 5577882 w 7825782"/>
                <a:gd name="connsiteY134" fmla="*/ 1790700 h 10204317"/>
                <a:gd name="connsiteX135" fmla="*/ 5755682 w 7825782"/>
                <a:gd name="connsiteY135" fmla="*/ 1574800 h 10204317"/>
                <a:gd name="connsiteX136" fmla="*/ 5666782 w 7825782"/>
                <a:gd name="connsiteY136" fmla="*/ 1549400 h 10204317"/>
                <a:gd name="connsiteX137" fmla="*/ 5730282 w 7825782"/>
                <a:gd name="connsiteY137" fmla="*/ 1473200 h 10204317"/>
                <a:gd name="connsiteX138" fmla="*/ 5819182 w 7825782"/>
                <a:gd name="connsiteY138" fmla="*/ 1549400 h 10204317"/>
                <a:gd name="connsiteX139" fmla="*/ 5958882 w 7825782"/>
                <a:gd name="connsiteY139" fmla="*/ 1524000 h 10204317"/>
                <a:gd name="connsiteX140" fmla="*/ 6162082 w 7825782"/>
                <a:gd name="connsiteY140" fmla="*/ 1498600 h 10204317"/>
                <a:gd name="connsiteX141" fmla="*/ 6390682 w 7825782"/>
                <a:gd name="connsiteY141" fmla="*/ 1257300 h 10204317"/>
                <a:gd name="connsiteX142" fmla="*/ 6581182 w 7825782"/>
                <a:gd name="connsiteY142" fmla="*/ 1130300 h 10204317"/>
                <a:gd name="connsiteX143" fmla="*/ 6758982 w 7825782"/>
                <a:gd name="connsiteY143" fmla="*/ 1104900 h 10204317"/>
                <a:gd name="connsiteX144" fmla="*/ 6568482 w 7825782"/>
                <a:gd name="connsiteY144" fmla="*/ 1181100 h 10204317"/>
                <a:gd name="connsiteX145" fmla="*/ 6504982 w 7825782"/>
                <a:gd name="connsiteY145" fmla="*/ 1308100 h 10204317"/>
                <a:gd name="connsiteX146" fmla="*/ 6352582 w 7825782"/>
                <a:gd name="connsiteY146" fmla="*/ 1409700 h 10204317"/>
                <a:gd name="connsiteX147" fmla="*/ 6174782 w 7825782"/>
                <a:gd name="connsiteY147" fmla="*/ 1587500 h 10204317"/>
                <a:gd name="connsiteX148" fmla="*/ 6162082 w 7825782"/>
                <a:gd name="connsiteY148" fmla="*/ 1676400 h 10204317"/>
                <a:gd name="connsiteX149" fmla="*/ 6301782 w 7825782"/>
                <a:gd name="connsiteY149" fmla="*/ 1651000 h 10204317"/>
                <a:gd name="connsiteX150" fmla="*/ 6428782 w 7825782"/>
                <a:gd name="connsiteY150" fmla="*/ 1714500 h 10204317"/>
                <a:gd name="connsiteX151" fmla="*/ 6530382 w 7825782"/>
                <a:gd name="connsiteY151" fmla="*/ 1905000 h 10204317"/>
                <a:gd name="connsiteX152" fmla="*/ 6543082 w 7825782"/>
                <a:gd name="connsiteY152" fmla="*/ 2133600 h 10204317"/>
                <a:gd name="connsiteX153" fmla="*/ 6454182 w 7825782"/>
                <a:gd name="connsiteY153" fmla="*/ 2260600 h 10204317"/>
                <a:gd name="connsiteX154" fmla="*/ 6428782 w 7825782"/>
                <a:gd name="connsiteY154" fmla="*/ 2019300 h 10204317"/>
                <a:gd name="connsiteX155" fmla="*/ 6365282 w 7825782"/>
                <a:gd name="connsiteY155" fmla="*/ 1828800 h 10204317"/>
                <a:gd name="connsiteX156" fmla="*/ 6212882 w 7825782"/>
                <a:gd name="connsiteY156" fmla="*/ 1790700 h 10204317"/>
                <a:gd name="connsiteX157" fmla="*/ 6047782 w 7825782"/>
                <a:gd name="connsiteY157" fmla="*/ 1803400 h 10204317"/>
                <a:gd name="connsiteX158" fmla="*/ 5971582 w 7825782"/>
                <a:gd name="connsiteY158" fmla="*/ 1765300 h 10204317"/>
                <a:gd name="connsiteX159" fmla="*/ 5641382 w 7825782"/>
                <a:gd name="connsiteY159" fmla="*/ 1905000 h 10204317"/>
                <a:gd name="connsiteX160" fmla="*/ 5692182 w 7825782"/>
                <a:gd name="connsiteY160" fmla="*/ 2044700 h 10204317"/>
                <a:gd name="connsiteX161" fmla="*/ 5730282 w 7825782"/>
                <a:gd name="connsiteY161" fmla="*/ 2032000 h 10204317"/>
                <a:gd name="connsiteX162" fmla="*/ 5908082 w 7825782"/>
                <a:gd name="connsiteY162" fmla="*/ 1943100 h 10204317"/>
                <a:gd name="connsiteX163" fmla="*/ 5933482 w 7825782"/>
                <a:gd name="connsiteY163" fmla="*/ 1968500 h 10204317"/>
                <a:gd name="connsiteX164" fmla="*/ 5819182 w 7825782"/>
                <a:gd name="connsiteY164" fmla="*/ 2070100 h 10204317"/>
                <a:gd name="connsiteX165" fmla="*/ 5869982 w 7825782"/>
                <a:gd name="connsiteY165" fmla="*/ 2146300 h 10204317"/>
                <a:gd name="connsiteX166" fmla="*/ 6035082 w 7825782"/>
                <a:gd name="connsiteY166" fmla="*/ 2133600 h 10204317"/>
                <a:gd name="connsiteX167" fmla="*/ 6073182 w 7825782"/>
                <a:gd name="connsiteY167" fmla="*/ 2222500 h 10204317"/>
                <a:gd name="connsiteX168" fmla="*/ 6263682 w 7825782"/>
                <a:gd name="connsiteY168" fmla="*/ 2184400 h 10204317"/>
                <a:gd name="connsiteX169" fmla="*/ 6225582 w 7825782"/>
                <a:gd name="connsiteY169" fmla="*/ 2336800 h 10204317"/>
                <a:gd name="connsiteX170" fmla="*/ 6162082 w 7825782"/>
                <a:gd name="connsiteY170" fmla="*/ 2374900 h 10204317"/>
                <a:gd name="connsiteX171" fmla="*/ 6136682 w 7825782"/>
                <a:gd name="connsiteY171" fmla="*/ 2298700 h 10204317"/>
                <a:gd name="connsiteX172" fmla="*/ 5666782 w 7825782"/>
                <a:gd name="connsiteY172" fmla="*/ 2247900 h 10204317"/>
                <a:gd name="connsiteX173" fmla="*/ 5781082 w 7825782"/>
                <a:gd name="connsiteY173" fmla="*/ 2413000 h 10204317"/>
                <a:gd name="connsiteX174" fmla="*/ 6403382 w 7825782"/>
                <a:gd name="connsiteY174" fmla="*/ 2413000 h 10204317"/>
                <a:gd name="connsiteX175" fmla="*/ 7051082 w 7825782"/>
                <a:gd name="connsiteY175" fmla="*/ 2667000 h 10204317"/>
                <a:gd name="connsiteX176" fmla="*/ 6479582 w 7825782"/>
                <a:gd name="connsiteY176" fmla="*/ 2514600 h 10204317"/>
                <a:gd name="connsiteX177" fmla="*/ 6314482 w 7825782"/>
                <a:gd name="connsiteY177" fmla="*/ 2527300 h 10204317"/>
                <a:gd name="connsiteX178" fmla="*/ 6441482 w 7825782"/>
                <a:gd name="connsiteY178" fmla="*/ 2616200 h 10204317"/>
                <a:gd name="connsiteX179" fmla="*/ 6416082 w 7825782"/>
                <a:gd name="connsiteY179" fmla="*/ 2717800 h 10204317"/>
                <a:gd name="connsiteX180" fmla="*/ 6098582 w 7825782"/>
                <a:gd name="connsiteY180" fmla="*/ 2552700 h 10204317"/>
                <a:gd name="connsiteX181" fmla="*/ 6136682 w 7825782"/>
                <a:gd name="connsiteY181" fmla="*/ 2794000 h 10204317"/>
                <a:gd name="connsiteX182" fmla="*/ 6339882 w 7825782"/>
                <a:gd name="connsiteY182" fmla="*/ 2844800 h 10204317"/>
                <a:gd name="connsiteX183" fmla="*/ 6606582 w 7825782"/>
                <a:gd name="connsiteY183" fmla="*/ 2844800 h 10204317"/>
                <a:gd name="connsiteX184" fmla="*/ 6695482 w 7825782"/>
                <a:gd name="connsiteY184" fmla="*/ 2857500 h 10204317"/>
                <a:gd name="connsiteX185" fmla="*/ 6657382 w 7825782"/>
                <a:gd name="connsiteY185" fmla="*/ 2933700 h 10204317"/>
                <a:gd name="connsiteX186" fmla="*/ 6492282 w 7825782"/>
                <a:gd name="connsiteY186" fmla="*/ 2984500 h 10204317"/>
                <a:gd name="connsiteX187" fmla="*/ 6555782 w 7825782"/>
                <a:gd name="connsiteY187" fmla="*/ 3111500 h 10204317"/>
                <a:gd name="connsiteX188" fmla="*/ 6517682 w 7825782"/>
                <a:gd name="connsiteY188" fmla="*/ 3238500 h 10204317"/>
                <a:gd name="connsiteX189" fmla="*/ 6606582 w 7825782"/>
                <a:gd name="connsiteY189" fmla="*/ 3302000 h 10204317"/>
                <a:gd name="connsiteX190" fmla="*/ 6530382 w 7825782"/>
                <a:gd name="connsiteY190" fmla="*/ 3327400 h 10204317"/>
                <a:gd name="connsiteX191" fmla="*/ 6428782 w 7825782"/>
                <a:gd name="connsiteY191" fmla="*/ 3289300 h 10204317"/>
                <a:gd name="connsiteX192" fmla="*/ 6390682 w 7825782"/>
                <a:gd name="connsiteY192" fmla="*/ 2984500 h 10204317"/>
                <a:gd name="connsiteX193" fmla="*/ 6136682 w 7825782"/>
                <a:gd name="connsiteY193" fmla="*/ 2908300 h 10204317"/>
                <a:gd name="connsiteX194" fmla="*/ 6212882 w 7825782"/>
                <a:gd name="connsiteY194" fmla="*/ 3251200 h 10204317"/>
                <a:gd name="connsiteX195" fmla="*/ 6035082 w 7825782"/>
                <a:gd name="connsiteY195" fmla="*/ 3263900 h 10204317"/>
                <a:gd name="connsiteX196" fmla="*/ 5958882 w 7825782"/>
                <a:gd name="connsiteY196" fmla="*/ 2781300 h 10204317"/>
                <a:gd name="connsiteX197" fmla="*/ 5755682 w 7825782"/>
                <a:gd name="connsiteY197" fmla="*/ 2679700 h 10204317"/>
                <a:gd name="connsiteX198" fmla="*/ 5857282 w 7825782"/>
                <a:gd name="connsiteY198" fmla="*/ 3441700 h 10204317"/>
                <a:gd name="connsiteX199" fmla="*/ 6136682 w 7825782"/>
                <a:gd name="connsiteY199" fmla="*/ 3429000 h 10204317"/>
                <a:gd name="connsiteX200" fmla="*/ 6454182 w 7825782"/>
                <a:gd name="connsiteY200" fmla="*/ 3479800 h 10204317"/>
                <a:gd name="connsiteX201" fmla="*/ 6390682 w 7825782"/>
                <a:gd name="connsiteY201" fmla="*/ 3606800 h 10204317"/>
                <a:gd name="connsiteX202" fmla="*/ 6225582 w 7825782"/>
                <a:gd name="connsiteY202" fmla="*/ 3581400 h 10204317"/>
                <a:gd name="connsiteX203" fmla="*/ 6073182 w 7825782"/>
                <a:gd name="connsiteY203" fmla="*/ 3886200 h 10204317"/>
                <a:gd name="connsiteX204" fmla="*/ 5895382 w 7825782"/>
                <a:gd name="connsiteY204" fmla="*/ 3822700 h 10204317"/>
                <a:gd name="connsiteX205" fmla="*/ 5971582 w 7825782"/>
                <a:gd name="connsiteY205" fmla="*/ 3657600 h 10204317"/>
                <a:gd name="connsiteX206" fmla="*/ 5857282 w 7825782"/>
                <a:gd name="connsiteY206" fmla="*/ 3568700 h 10204317"/>
                <a:gd name="connsiteX207" fmla="*/ 5666782 w 7825782"/>
                <a:gd name="connsiteY207" fmla="*/ 3898900 h 10204317"/>
                <a:gd name="connsiteX208" fmla="*/ 5793782 w 7825782"/>
                <a:gd name="connsiteY208" fmla="*/ 4000500 h 10204317"/>
                <a:gd name="connsiteX209" fmla="*/ 6060482 w 7825782"/>
                <a:gd name="connsiteY209" fmla="*/ 4165600 h 10204317"/>
                <a:gd name="connsiteX210" fmla="*/ 6009682 w 7825782"/>
                <a:gd name="connsiteY210" fmla="*/ 4241800 h 10204317"/>
                <a:gd name="connsiteX211" fmla="*/ 5895382 w 7825782"/>
                <a:gd name="connsiteY211" fmla="*/ 4203700 h 10204317"/>
                <a:gd name="connsiteX212" fmla="*/ 5742982 w 7825782"/>
                <a:gd name="connsiteY212" fmla="*/ 4305300 h 10204317"/>
                <a:gd name="connsiteX213" fmla="*/ 5679482 w 7825782"/>
                <a:gd name="connsiteY213" fmla="*/ 4267200 h 10204317"/>
                <a:gd name="connsiteX214" fmla="*/ 5730282 w 7825782"/>
                <a:gd name="connsiteY214" fmla="*/ 4114800 h 10204317"/>
                <a:gd name="connsiteX215" fmla="*/ 5603282 w 7825782"/>
                <a:gd name="connsiteY215" fmla="*/ 4000500 h 10204317"/>
                <a:gd name="connsiteX216" fmla="*/ 5527082 w 7825782"/>
                <a:gd name="connsiteY216" fmla="*/ 4178300 h 10204317"/>
                <a:gd name="connsiteX217" fmla="*/ 5679482 w 7825782"/>
                <a:gd name="connsiteY217" fmla="*/ 4356100 h 10204317"/>
                <a:gd name="connsiteX218" fmla="*/ 5514382 w 7825782"/>
                <a:gd name="connsiteY218" fmla="*/ 4483100 h 10204317"/>
                <a:gd name="connsiteX219" fmla="*/ 5412782 w 7825782"/>
                <a:gd name="connsiteY219" fmla="*/ 4406900 h 10204317"/>
                <a:gd name="connsiteX220" fmla="*/ 5476282 w 7825782"/>
                <a:gd name="connsiteY220" fmla="*/ 4305300 h 10204317"/>
                <a:gd name="connsiteX221" fmla="*/ 5361982 w 7825782"/>
                <a:gd name="connsiteY221" fmla="*/ 4013200 h 10204317"/>
                <a:gd name="connsiteX222" fmla="*/ 5146082 w 7825782"/>
                <a:gd name="connsiteY222" fmla="*/ 4305300 h 10204317"/>
                <a:gd name="connsiteX223" fmla="*/ 5476282 w 7825782"/>
                <a:gd name="connsiteY223" fmla="*/ 4559300 h 10204317"/>
                <a:gd name="connsiteX224" fmla="*/ 5400082 w 7825782"/>
                <a:gd name="connsiteY224" fmla="*/ 4610100 h 10204317"/>
                <a:gd name="connsiteX225" fmla="*/ 5260382 w 7825782"/>
                <a:gd name="connsiteY225" fmla="*/ 4495800 h 10204317"/>
                <a:gd name="connsiteX226" fmla="*/ 5209582 w 7825782"/>
                <a:gd name="connsiteY226" fmla="*/ 4660900 h 10204317"/>
                <a:gd name="connsiteX227" fmla="*/ 5222282 w 7825782"/>
                <a:gd name="connsiteY227" fmla="*/ 4800600 h 10204317"/>
                <a:gd name="connsiteX228" fmla="*/ 5298482 w 7825782"/>
                <a:gd name="connsiteY228" fmla="*/ 4914900 h 10204317"/>
                <a:gd name="connsiteX229" fmla="*/ 5285782 w 7825782"/>
                <a:gd name="connsiteY229" fmla="*/ 5105400 h 10204317"/>
                <a:gd name="connsiteX230" fmla="*/ 5158782 w 7825782"/>
                <a:gd name="connsiteY230" fmla="*/ 5016500 h 10204317"/>
                <a:gd name="connsiteX231" fmla="*/ 5095282 w 7825782"/>
                <a:gd name="connsiteY231" fmla="*/ 5054600 h 10204317"/>
                <a:gd name="connsiteX232" fmla="*/ 5196882 w 7825782"/>
                <a:gd name="connsiteY232" fmla="*/ 5194300 h 10204317"/>
                <a:gd name="connsiteX233" fmla="*/ 5107982 w 7825782"/>
                <a:gd name="connsiteY233" fmla="*/ 5232400 h 10204317"/>
                <a:gd name="connsiteX234" fmla="*/ 4980982 w 7825782"/>
                <a:gd name="connsiteY234" fmla="*/ 5041900 h 10204317"/>
                <a:gd name="connsiteX235" fmla="*/ 4892082 w 7825782"/>
                <a:gd name="connsiteY235" fmla="*/ 5295900 h 10204317"/>
                <a:gd name="connsiteX236" fmla="*/ 5019082 w 7825782"/>
                <a:gd name="connsiteY236" fmla="*/ 5410200 h 10204317"/>
                <a:gd name="connsiteX237" fmla="*/ 4879382 w 7825782"/>
                <a:gd name="connsiteY237" fmla="*/ 5651500 h 10204317"/>
                <a:gd name="connsiteX238" fmla="*/ 4739682 w 7825782"/>
                <a:gd name="connsiteY238" fmla="*/ 5626100 h 10204317"/>
                <a:gd name="connsiteX239" fmla="*/ 4841282 w 7825782"/>
                <a:gd name="connsiteY239" fmla="*/ 5461000 h 10204317"/>
                <a:gd name="connsiteX240" fmla="*/ 4752382 w 7825782"/>
                <a:gd name="connsiteY240" fmla="*/ 5308600 h 10204317"/>
                <a:gd name="connsiteX241" fmla="*/ 4536482 w 7825782"/>
                <a:gd name="connsiteY241" fmla="*/ 5613400 h 10204317"/>
                <a:gd name="connsiteX242" fmla="*/ 4676182 w 7825782"/>
                <a:gd name="connsiteY242" fmla="*/ 5727700 h 10204317"/>
                <a:gd name="connsiteX243" fmla="*/ 4587282 w 7825782"/>
                <a:gd name="connsiteY243" fmla="*/ 5930900 h 10204317"/>
                <a:gd name="connsiteX244" fmla="*/ 4485682 w 7825782"/>
                <a:gd name="connsiteY244" fmla="*/ 5854700 h 10204317"/>
                <a:gd name="connsiteX245" fmla="*/ 4409482 w 7825782"/>
                <a:gd name="connsiteY245" fmla="*/ 5943600 h 10204317"/>
                <a:gd name="connsiteX246" fmla="*/ 4447582 w 7825782"/>
                <a:gd name="connsiteY246" fmla="*/ 5981700 h 10204317"/>
                <a:gd name="connsiteX247" fmla="*/ 4485682 w 7825782"/>
                <a:gd name="connsiteY247" fmla="*/ 5969000 h 10204317"/>
                <a:gd name="connsiteX248" fmla="*/ 4511082 w 7825782"/>
                <a:gd name="connsiteY248" fmla="*/ 6019800 h 10204317"/>
                <a:gd name="connsiteX249" fmla="*/ 4447582 w 7825782"/>
                <a:gd name="connsiteY249" fmla="*/ 6096000 h 10204317"/>
                <a:gd name="connsiteX250" fmla="*/ 4396782 w 7825782"/>
                <a:gd name="connsiteY250" fmla="*/ 6083300 h 10204317"/>
                <a:gd name="connsiteX251" fmla="*/ 4434882 w 7825782"/>
                <a:gd name="connsiteY251" fmla="*/ 6032500 h 10204317"/>
                <a:gd name="connsiteX252" fmla="*/ 4384082 w 7825782"/>
                <a:gd name="connsiteY252" fmla="*/ 5994400 h 10204317"/>
                <a:gd name="connsiteX253" fmla="*/ 4282482 w 7825782"/>
                <a:gd name="connsiteY253" fmla="*/ 6096000 h 10204317"/>
                <a:gd name="connsiteX254" fmla="*/ 4384082 w 7825782"/>
                <a:gd name="connsiteY254" fmla="*/ 6159500 h 10204317"/>
                <a:gd name="connsiteX255" fmla="*/ 4206282 w 7825782"/>
                <a:gd name="connsiteY255" fmla="*/ 6235700 h 10204317"/>
                <a:gd name="connsiteX256" fmla="*/ 4104682 w 7825782"/>
                <a:gd name="connsiteY256" fmla="*/ 6235700 h 10204317"/>
                <a:gd name="connsiteX257" fmla="*/ 4015782 w 7825782"/>
                <a:gd name="connsiteY257" fmla="*/ 6299200 h 10204317"/>
                <a:gd name="connsiteX258" fmla="*/ 3355382 w 7825782"/>
                <a:gd name="connsiteY258" fmla="*/ 5715000 h 10204317"/>
                <a:gd name="connsiteX259" fmla="*/ 3279182 w 7825782"/>
                <a:gd name="connsiteY259" fmla="*/ 5715000 h 10204317"/>
                <a:gd name="connsiteX260" fmla="*/ 2961682 w 7825782"/>
                <a:gd name="connsiteY260" fmla="*/ 5969000 h 10204317"/>
                <a:gd name="connsiteX261" fmla="*/ 2936282 w 7825782"/>
                <a:gd name="connsiteY261" fmla="*/ 5930900 h 10204317"/>
                <a:gd name="connsiteX262" fmla="*/ 3279182 w 7825782"/>
                <a:gd name="connsiteY262" fmla="*/ 5664200 h 10204317"/>
                <a:gd name="connsiteX263" fmla="*/ 3114082 w 7825782"/>
                <a:gd name="connsiteY263" fmla="*/ 5511800 h 10204317"/>
                <a:gd name="connsiteX264" fmla="*/ 2466382 w 7825782"/>
                <a:gd name="connsiteY264" fmla="*/ 6019800 h 10204317"/>
                <a:gd name="connsiteX265" fmla="*/ 2555282 w 7825782"/>
                <a:gd name="connsiteY265" fmla="*/ 6096000 h 10204317"/>
                <a:gd name="connsiteX266" fmla="*/ 2758482 w 7825782"/>
                <a:gd name="connsiteY266" fmla="*/ 5943600 h 10204317"/>
                <a:gd name="connsiteX267" fmla="*/ 2809282 w 7825782"/>
                <a:gd name="connsiteY267" fmla="*/ 6007100 h 10204317"/>
                <a:gd name="connsiteX268" fmla="*/ 2898182 w 7825782"/>
                <a:gd name="connsiteY268" fmla="*/ 5969000 h 10204317"/>
                <a:gd name="connsiteX269" fmla="*/ 2923582 w 7825782"/>
                <a:gd name="connsiteY269" fmla="*/ 6007100 h 10204317"/>
                <a:gd name="connsiteX270" fmla="*/ 2745782 w 7825782"/>
                <a:gd name="connsiteY270" fmla="*/ 6146800 h 10204317"/>
                <a:gd name="connsiteX271" fmla="*/ 2885482 w 7825782"/>
                <a:gd name="connsiteY271" fmla="*/ 6311900 h 10204317"/>
                <a:gd name="connsiteX272" fmla="*/ 3463332 w 7825782"/>
                <a:gd name="connsiteY272" fmla="*/ 5848350 h 10204317"/>
                <a:gd name="connsiteX273" fmla="*/ 4022132 w 7825782"/>
                <a:gd name="connsiteY273" fmla="*/ 6330950 h 10204317"/>
                <a:gd name="connsiteX274" fmla="*/ 3971332 w 7825782"/>
                <a:gd name="connsiteY274" fmla="*/ 6445250 h 10204317"/>
                <a:gd name="connsiteX275" fmla="*/ 3453807 w 7825782"/>
                <a:gd name="connsiteY275" fmla="*/ 6985000 h 10204317"/>
                <a:gd name="connsiteX276" fmla="*/ 3364907 w 7825782"/>
                <a:gd name="connsiteY276" fmla="*/ 6978649 h 10204317"/>
                <a:gd name="connsiteX277" fmla="*/ 3196632 w 7825782"/>
                <a:gd name="connsiteY277" fmla="*/ 7127874 h 10204317"/>
                <a:gd name="connsiteX278" fmla="*/ 2987082 w 7825782"/>
                <a:gd name="connsiteY278" fmla="*/ 7372349 h 10204317"/>
                <a:gd name="connsiteX279" fmla="*/ 2748957 w 7825782"/>
                <a:gd name="connsiteY279" fmla="*/ 7670799 h 10204317"/>
                <a:gd name="connsiteX280" fmla="*/ 2494957 w 7825782"/>
                <a:gd name="connsiteY280" fmla="*/ 7740648 h 10204317"/>
                <a:gd name="connsiteX281" fmla="*/ 2291757 w 7825782"/>
                <a:gd name="connsiteY281" fmla="*/ 7845423 h 10204317"/>
                <a:gd name="connsiteX282" fmla="*/ 1996482 w 7825782"/>
                <a:gd name="connsiteY282" fmla="*/ 7848597 h 10204317"/>
                <a:gd name="connsiteX283" fmla="*/ 1656757 w 7825782"/>
                <a:gd name="connsiteY283" fmla="*/ 7950196 h 10204317"/>
                <a:gd name="connsiteX284" fmla="*/ 1459907 w 7825782"/>
                <a:gd name="connsiteY284" fmla="*/ 8210546 h 10204317"/>
                <a:gd name="connsiteX285" fmla="*/ 1263057 w 7825782"/>
                <a:gd name="connsiteY285" fmla="*/ 8166095 h 10204317"/>
                <a:gd name="connsiteX286" fmla="*/ 1282107 w 7825782"/>
                <a:gd name="connsiteY286" fmla="*/ 8124820 h 10204317"/>
                <a:gd name="connsiteX287" fmla="*/ 1259882 w 7825782"/>
                <a:gd name="connsiteY287" fmla="*/ 8058145 h 10204317"/>
                <a:gd name="connsiteX288" fmla="*/ 1053507 w 7825782"/>
                <a:gd name="connsiteY288" fmla="*/ 8134345 h 10204317"/>
                <a:gd name="connsiteX289" fmla="*/ 799507 w 7825782"/>
                <a:gd name="connsiteY289" fmla="*/ 8188320 h 10204317"/>
                <a:gd name="connsiteX290" fmla="*/ 529632 w 7825782"/>
                <a:gd name="connsiteY290" fmla="*/ 8426445 h 10204317"/>
                <a:gd name="connsiteX291" fmla="*/ 428032 w 7825782"/>
                <a:gd name="connsiteY291" fmla="*/ 8423270 h 10204317"/>
                <a:gd name="connsiteX292" fmla="*/ 329607 w 7825782"/>
                <a:gd name="connsiteY292" fmla="*/ 8489945 h 10204317"/>
                <a:gd name="connsiteX293" fmla="*/ 250232 w 7825782"/>
                <a:gd name="connsiteY293" fmla="*/ 8775695 h 10204317"/>
                <a:gd name="connsiteX294" fmla="*/ 313732 w 7825782"/>
                <a:gd name="connsiteY294" fmla="*/ 9058269 h 10204317"/>
                <a:gd name="connsiteX295" fmla="*/ 202607 w 7825782"/>
                <a:gd name="connsiteY295" fmla="*/ 9102719 h 10204317"/>
                <a:gd name="connsiteX296" fmla="*/ 158157 w 7825782"/>
                <a:gd name="connsiteY296" fmla="*/ 9324969 h 10204317"/>
                <a:gd name="connsiteX297" fmla="*/ 561382 w 7825782"/>
                <a:gd name="connsiteY297" fmla="*/ 9350369 h 10204317"/>
                <a:gd name="connsiteX298" fmla="*/ 1117007 w 7825782"/>
                <a:gd name="connsiteY298" fmla="*/ 9702794 h 10204317"/>
                <a:gd name="connsiteX299" fmla="*/ 1307507 w 7825782"/>
                <a:gd name="connsiteY299" fmla="*/ 9956793 h 10204317"/>
                <a:gd name="connsiteX300" fmla="*/ 1237657 w 7825782"/>
                <a:gd name="connsiteY300" fmla="*/ 10001243 h 10204317"/>
                <a:gd name="connsiteX301" fmla="*/ 1085257 w 7825782"/>
                <a:gd name="connsiteY301" fmla="*/ 9867893 h 10204317"/>
                <a:gd name="connsiteX302" fmla="*/ 834432 w 7825782"/>
                <a:gd name="connsiteY302" fmla="*/ 9813918 h 10204317"/>
                <a:gd name="connsiteX303" fmla="*/ 786807 w 7825782"/>
                <a:gd name="connsiteY303" fmla="*/ 9852018 h 10204317"/>
                <a:gd name="connsiteX304" fmla="*/ 904282 w 7825782"/>
                <a:gd name="connsiteY304" fmla="*/ 9998068 h 10204317"/>
                <a:gd name="connsiteX305" fmla="*/ 1218607 w 7825782"/>
                <a:gd name="connsiteY305" fmla="*/ 10064743 h 10204317"/>
                <a:gd name="connsiteX306" fmla="*/ 1640882 w 7825782"/>
                <a:gd name="connsiteY306" fmla="*/ 9966318 h 10204317"/>
                <a:gd name="connsiteX307" fmla="*/ 1802807 w 7825782"/>
                <a:gd name="connsiteY307" fmla="*/ 9705968 h 10204317"/>
                <a:gd name="connsiteX308" fmla="*/ 2161582 w 7825782"/>
                <a:gd name="connsiteY308" fmla="*/ 9556743 h 10204317"/>
                <a:gd name="connsiteX309" fmla="*/ 2320332 w 7825782"/>
                <a:gd name="connsiteY309" fmla="*/ 9420218 h 10204317"/>
                <a:gd name="connsiteX310" fmla="*/ 2653707 w 7825782"/>
                <a:gd name="connsiteY310" fmla="*/ 9458318 h 10204317"/>
                <a:gd name="connsiteX311" fmla="*/ 2352082 w 7825782"/>
                <a:gd name="connsiteY311" fmla="*/ 9461493 h 10204317"/>
                <a:gd name="connsiteX312" fmla="*/ 2212382 w 7825782"/>
                <a:gd name="connsiteY312" fmla="*/ 9582143 h 10204317"/>
                <a:gd name="connsiteX313" fmla="*/ 2037757 w 7825782"/>
                <a:gd name="connsiteY313" fmla="*/ 9674218 h 10204317"/>
                <a:gd name="connsiteX314" fmla="*/ 1872657 w 7825782"/>
                <a:gd name="connsiteY314" fmla="*/ 9725018 h 10204317"/>
                <a:gd name="connsiteX315" fmla="*/ 1717082 w 7825782"/>
                <a:gd name="connsiteY315" fmla="*/ 10020293 h 10204317"/>
                <a:gd name="connsiteX316" fmla="*/ 1348782 w 7825782"/>
                <a:gd name="connsiteY316" fmla="*/ 10194918 h 10204317"/>
                <a:gd name="connsiteX317" fmla="*/ 94657 w 7825782"/>
                <a:gd name="connsiteY317" fmla="*/ 10201268 h 10204317"/>
                <a:gd name="connsiteX318" fmla="*/ 88307 w 7825782"/>
                <a:gd name="connsiteY318" fmla="*/ 8905868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22225 w 7759700"/>
                <a:gd name="connsiteY318" fmla="*/ 8905868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22225 w 7759700"/>
                <a:gd name="connsiteY318" fmla="*/ 80581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25400 w 7759700"/>
                <a:gd name="connsiteY318" fmla="*/ 6575418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40500 w 7759700"/>
                <a:gd name="connsiteY115" fmla="*/ 762000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807200 w 7759700"/>
                <a:gd name="connsiteY114" fmla="*/ 584200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61200 w 7759700"/>
                <a:gd name="connsiteY113" fmla="*/ 368300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442200 w 7759700"/>
                <a:gd name="connsiteY112" fmla="*/ 266700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04100 w 7759700"/>
                <a:gd name="connsiteY108" fmla="*/ 2667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532688 w 7759700"/>
                <a:gd name="connsiteY112" fmla="*/ 257175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70775 w 7759700"/>
                <a:gd name="connsiteY108" fmla="*/ 2286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532688 w 7759700"/>
                <a:gd name="connsiteY112" fmla="*/ 257175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70775 w 7759700"/>
                <a:gd name="connsiteY108" fmla="*/ 228600 h 10204317"/>
                <a:gd name="connsiteX109" fmla="*/ 7645400 w 7759700"/>
                <a:gd name="connsiteY109" fmla="*/ 0 h 10204317"/>
                <a:gd name="connsiteX110" fmla="*/ 7759700 w 7759700"/>
                <a:gd name="connsiteY110" fmla="*/ 0 h 10204317"/>
                <a:gd name="connsiteX111" fmla="*/ 7620000 w 7759700"/>
                <a:gd name="connsiteY111" fmla="*/ 38100 h 10204317"/>
                <a:gd name="connsiteX112" fmla="*/ 7575550 w 7759700"/>
                <a:gd name="connsiteY112" fmla="*/ 233362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7759700"/>
                <a:gd name="connsiteY0" fmla="*/ 2133600 h 10204317"/>
                <a:gd name="connsiteX1" fmla="*/ 279400 w 7759700"/>
                <a:gd name="connsiteY1" fmla="*/ 2070100 h 10204317"/>
                <a:gd name="connsiteX2" fmla="*/ 317500 w 7759700"/>
                <a:gd name="connsiteY2" fmla="*/ 2032000 h 10204317"/>
                <a:gd name="connsiteX3" fmla="*/ 711200 w 7759700"/>
                <a:gd name="connsiteY3" fmla="*/ 1943100 h 10204317"/>
                <a:gd name="connsiteX4" fmla="*/ 850900 w 7759700"/>
                <a:gd name="connsiteY4" fmla="*/ 1828800 h 10204317"/>
                <a:gd name="connsiteX5" fmla="*/ 1257300 w 7759700"/>
                <a:gd name="connsiteY5" fmla="*/ 1854200 h 10204317"/>
                <a:gd name="connsiteX6" fmla="*/ 1511300 w 7759700"/>
                <a:gd name="connsiteY6" fmla="*/ 1714500 h 10204317"/>
                <a:gd name="connsiteX7" fmla="*/ 1511300 w 7759700"/>
                <a:gd name="connsiteY7" fmla="*/ 1714500 h 10204317"/>
                <a:gd name="connsiteX8" fmla="*/ 1676400 w 7759700"/>
                <a:gd name="connsiteY8" fmla="*/ 1701800 h 10204317"/>
                <a:gd name="connsiteX9" fmla="*/ 2006600 w 7759700"/>
                <a:gd name="connsiteY9" fmla="*/ 1651000 h 10204317"/>
                <a:gd name="connsiteX10" fmla="*/ 2095500 w 7759700"/>
                <a:gd name="connsiteY10" fmla="*/ 1612900 h 10204317"/>
                <a:gd name="connsiteX11" fmla="*/ 2095500 w 7759700"/>
                <a:gd name="connsiteY11" fmla="*/ 1562100 h 10204317"/>
                <a:gd name="connsiteX12" fmla="*/ 2057400 w 7759700"/>
                <a:gd name="connsiteY12" fmla="*/ 1562100 h 10204317"/>
                <a:gd name="connsiteX13" fmla="*/ 1993900 w 7759700"/>
                <a:gd name="connsiteY13" fmla="*/ 1435100 h 10204317"/>
                <a:gd name="connsiteX14" fmla="*/ 2133600 w 7759700"/>
                <a:gd name="connsiteY14" fmla="*/ 1333500 h 10204317"/>
                <a:gd name="connsiteX15" fmla="*/ 2070100 w 7759700"/>
                <a:gd name="connsiteY15" fmla="*/ 1320800 h 10204317"/>
                <a:gd name="connsiteX16" fmla="*/ 1981200 w 7759700"/>
                <a:gd name="connsiteY16" fmla="*/ 1320800 h 10204317"/>
                <a:gd name="connsiteX17" fmla="*/ 1968500 w 7759700"/>
                <a:gd name="connsiteY17" fmla="*/ 1244600 h 10204317"/>
                <a:gd name="connsiteX18" fmla="*/ 2120900 w 7759700"/>
                <a:gd name="connsiteY18" fmla="*/ 1244600 h 10204317"/>
                <a:gd name="connsiteX19" fmla="*/ 2171700 w 7759700"/>
                <a:gd name="connsiteY19" fmla="*/ 1219200 h 10204317"/>
                <a:gd name="connsiteX20" fmla="*/ 2108200 w 7759700"/>
                <a:gd name="connsiteY20" fmla="*/ 1130300 h 10204317"/>
                <a:gd name="connsiteX21" fmla="*/ 2120900 w 7759700"/>
                <a:gd name="connsiteY21" fmla="*/ 1066800 h 10204317"/>
                <a:gd name="connsiteX22" fmla="*/ 2222500 w 7759700"/>
                <a:gd name="connsiteY22" fmla="*/ 1016000 h 10204317"/>
                <a:gd name="connsiteX23" fmla="*/ 2362200 w 7759700"/>
                <a:gd name="connsiteY23" fmla="*/ 1066800 h 10204317"/>
                <a:gd name="connsiteX24" fmla="*/ 2400300 w 7759700"/>
                <a:gd name="connsiteY24" fmla="*/ 1117600 h 10204317"/>
                <a:gd name="connsiteX25" fmla="*/ 2362200 w 7759700"/>
                <a:gd name="connsiteY25" fmla="*/ 1193800 h 10204317"/>
                <a:gd name="connsiteX26" fmla="*/ 2362200 w 7759700"/>
                <a:gd name="connsiteY26" fmla="*/ 1447800 h 10204317"/>
                <a:gd name="connsiteX27" fmla="*/ 2628900 w 7759700"/>
                <a:gd name="connsiteY27" fmla="*/ 1676400 h 10204317"/>
                <a:gd name="connsiteX28" fmla="*/ 3073400 w 7759700"/>
                <a:gd name="connsiteY28" fmla="*/ 1638300 h 10204317"/>
                <a:gd name="connsiteX29" fmla="*/ 2971800 w 7759700"/>
                <a:gd name="connsiteY29" fmla="*/ 1435100 h 10204317"/>
                <a:gd name="connsiteX30" fmla="*/ 2806700 w 7759700"/>
                <a:gd name="connsiteY30" fmla="*/ 1485900 h 10204317"/>
                <a:gd name="connsiteX31" fmla="*/ 2768600 w 7759700"/>
                <a:gd name="connsiteY31" fmla="*/ 1435100 h 10204317"/>
                <a:gd name="connsiteX32" fmla="*/ 2933700 w 7759700"/>
                <a:gd name="connsiteY32" fmla="*/ 1384300 h 10204317"/>
                <a:gd name="connsiteX33" fmla="*/ 2870200 w 7759700"/>
                <a:gd name="connsiteY33" fmla="*/ 1270000 h 10204317"/>
                <a:gd name="connsiteX34" fmla="*/ 2730500 w 7759700"/>
                <a:gd name="connsiteY34" fmla="*/ 1320800 h 10204317"/>
                <a:gd name="connsiteX35" fmla="*/ 2705100 w 7759700"/>
                <a:gd name="connsiteY35" fmla="*/ 1270000 h 10204317"/>
                <a:gd name="connsiteX36" fmla="*/ 2832100 w 7759700"/>
                <a:gd name="connsiteY36" fmla="*/ 1219200 h 10204317"/>
                <a:gd name="connsiteX37" fmla="*/ 2781300 w 7759700"/>
                <a:gd name="connsiteY37" fmla="*/ 1155700 h 10204317"/>
                <a:gd name="connsiteX38" fmla="*/ 2641600 w 7759700"/>
                <a:gd name="connsiteY38" fmla="*/ 1181100 h 10204317"/>
                <a:gd name="connsiteX39" fmla="*/ 2641600 w 7759700"/>
                <a:gd name="connsiteY39" fmla="*/ 1155700 h 10204317"/>
                <a:gd name="connsiteX40" fmla="*/ 2768600 w 7759700"/>
                <a:gd name="connsiteY40" fmla="*/ 1092200 h 10204317"/>
                <a:gd name="connsiteX41" fmla="*/ 2692400 w 7759700"/>
                <a:gd name="connsiteY41" fmla="*/ 1003300 h 10204317"/>
                <a:gd name="connsiteX42" fmla="*/ 2514600 w 7759700"/>
                <a:gd name="connsiteY42" fmla="*/ 1041400 h 10204317"/>
                <a:gd name="connsiteX43" fmla="*/ 2514600 w 7759700"/>
                <a:gd name="connsiteY43" fmla="*/ 1104900 h 10204317"/>
                <a:gd name="connsiteX44" fmla="*/ 2463800 w 7759700"/>
                <a:gd name="connsiteY44" fmla="*/ 1104900 h 10204317"/>
                <a:gd name="connsiteX45" fmla="*/ 2336800 w 7759700"/>
                <a:gd name="connsiteY45" fmla="*/ 1028700 h 10204317"/>
                <a:gd name="connsiteX46" fmla="*/ 2400300 w 7759700"/>
                <a:gd name="connsiteY46" fmla="*/ 952500 h 10204317"/>
                <a:gd name="connsiteX47" fmla="*/ 2463800 w 7759700"/>
                <a:gd name="connsiteY47" fmla="*/ 965200 h 10204317"/>
                <a:gd name="connsiteX48" fmla="*/ 2616200 w 7759700"/>
                <a:gd name="connsiteY48" fmla="*/ 876300 h 10204317"/>
                <a:gd name="connsiteX49" fmla="*/ 2590800 w 7759700"/>
                <a:gd name="connsiteY49" fmla="*/ 812800 h 10204317"/>
                <a:gd name="connsiteX50" fmla="*/ 2654300 w 7759700"/>
                <a:gd name="connsiteY50" fmla="*/ 787400 h 10204317"/>
                <a:gd name="connsiteX51" fmla="*/ 2692400 w 7759700"/>
                <a:gd name="connsiteY51" fmla="*/ 812800 h 10204317"/>
                <a:gd name="connsiteX52" fmla="*/ 2933700 w 7759700"/>
                <a:gd name="connsiteY52" fmla="*/ 812800 h 10204317"/>
                <a:gd name="connsiteX53" fmla="*/ 2908300 w 7759700"/>
                <a:gd name="connsiteY53" fmla="*/ 749300 h 10204317"/>
                <a:gd name="connsiteX54" fmla="*/ 2959100 w 7759700"/>
                <a:gd name="connsiteY54" fmla="*/ 660400 h 10204317"/>
                <a:gd name="connsiteX55" fmla="*/ 3048000 w 7759700"/>
                <a:gd name="connsiteY55" fmla="*/ 660400 h 10204317"/>
                <a:gd name="connsiteX56" fmla="*/ 3302000 w 7759700"/>
                <a:gd name="connsiteY56" fmla="*/ 635000 h 10204317"/>
                <a:gd name="connsiteX57" fmla="*/ 3454400 w 7759700"/>
                <a:gd name="connsiteY57" fmla="*/ 622300 h 10204317"/>
                <a:gd name="connsiteX58" fmla="*/ 3454400 w 7759700"/>
                <a:gd name="connsiteY58" fmla="*/ 622300 h 10204317"/>
                <a:gd name="connsiteX59" fmla="*/ 3454400 w 7759700"/>
                <a:gd name="connsiteY59" fmla="*/ 546100 h 10204317"/>
                <a:gd name="connsiteX60" fmla="*/ 3530600 w 7759700"/>
                <a:gd name="connsiteY60" fmla="*/ 546100 h 10204317"/>
                <a:gd name="connsiteX61" fmla="*/ 3517900 w 7759700"/>
                <a:gd name="connsiteY61" fmla="*/ 711200 h 10204317"/>
                <a:gd name="connsiteX62" fmla="*/ 3365500 w 7759700"/>
                <a:gd name="connsiteY62" fmla="*/ 723900 h 10204317"/>
                <a:gd name="connsiteX63" fmla="*/ 3187700 w 7759700"/>
                <a:gd name="connsiteY63" fmla="*/ 800100 h 10204317"/>
                <a:gd name="connsiteX64" fmla="*/ 3213100 w 7759700"/>
                <a:gd name="connsiteY64" fmla="*/ 1092200 h 10204317"/>
                <a:gd name="connsiteX65" fmla="*/ 3822700 w 7759700"/>
                <a:gd name="connsiteY65" fmla="*/ 1041400 h 10204317"/>
                <a:gd name="connsiteX66" fmla="*/ 3797300 w 7759700"/>
                <a:gd name="connsiteY66" fmla="*/ 901700 h 10204317"/>
                <a:gd name="connsiteX67" fmla="*/ 3657600 w 7759700"/>
                <a:gd name="connsiteY67" fmla="*/ 876300 h 10204317"/>
                <a:gd name="connsiteX68" fmla="*/ 3644900 w 7759700"/>
                <a:gd name="connsiteY68" fmla="*/ 838200 h 10204317"/>
                <a:gd name="connsiteX69" fmla="*/ 3797300 w 7759700"/>
                <a:gd name="connsiteY69" fmla="*/ 863600 h 10204317"/>
                <a:gd name="connsiteX70" fmla="*/ 3797300 w 7759700"/>
                <a:gd name="connsiteY70" fmla="*/ 749300 h 10204317"/>
                <a:gd name="connsiteX71" fmla="*/ 3568700 w 7759700"/>
                <a:gd name="connsiteY71" fmla="*/ 698500 h 10204317"/>
                <a:gd name="connsiteX72" fmla="*/ 3581400 w 7759700"/>
                <a:gd name="connsiteY72" fmla="*/ 609600 h 10204317"/>
                <a:gd name="connsiteX73" fmla="*/ 3759200 w 7759700"/>
                <a:gd name="connsiteY73" fmla="*/ 571500 h 10204317"/>
                <a:gd name="connsiteX74" fmla="*/ 3759200 w 7759700"/>
                <a:gd name="connsiteY74" fmla="*/ 444500 h 10204317"/>
                <a:gd name="connsiteX75" fmla="*/ 3733800 w 7759700"/>
                <a:gd name="connsiteY75" fmla="*/ 419100 h 10204317"/>
                <a:gd name="connsiteX76" fmla="*/ 3848100 w 7759700"/>
                <a:gd name="connsiteY76" fmla="*/ 355600 h 10204317"/>
                <a:gd name="connsiteX77" fmla="*/ 3860800 w 7759700"/>
                <a:gd name="connsiteY77" fmla="*/ 571500 h 10204317"/>
                <a:gd name="connsiteX78" fmla="*/ 4343400 w 7759700"/>
                <a:gd name="connsiteY78" fmla="*/ 571500 h 10204317"/>
                <a:gd name="connsiteX79" fmla="*/ 4330700 w 7759700"/>
                <a:gd name="connsiteY79" fmla="*/ 330200 h 10204317"/>
                <a:gd name="connsiteX80" fmla="*/ 4394200 w 7759700"/>
                <a:gd name="connsiteY80" fmla="*/ 330200 h 10204317"/>
                <a:gd name="connsiteX81" fmla="*/ 4419600 w 7759700"/>
                <a:gd name="connsiteY81" fmla="*/ 457200 h 10204317"/>
                <a:gd name="connsiteX82" fmla="*/ 4584700 w 7759700"/>
                <a:gd name="connsiteY82" fmla="*/ 444500 h 10204317"/>
                <a:gd name="connsiteX83" fmla="*/ 4686300 w 7759700"/>
                <a:gd name="connsiteY83" fmla="*/ 342900 h 10204317"/>
                <a:gd name="connsiteX84" fmla="*/ 4711700 w 7759700"/>
                <a:gd name="connsiteY84" fmla="*/ 647700 h 10204317"/>
                <a:gd name="connsiteX85" fmla="*/ 4864100 w 7759700"/>
                <a:gd name="connsiteY85" fmla="*/ 469900 h 10204317"/>
                <a:gd name="connsiteX86" fmla="*/ 5067300 w 7759700"/>
                <a:gd name="connsiteY86" fmla="*/ 596900 h 10204317"/>
                <a:gd name="connsiteX87" fmla="*/ 4876800 w 7759700"/>
                <a:gd name="connsiteY87" fmla="*/ 723900 h 10204317"/>
                <a:gd name="connsiteX88" fmla="*/ 5016500 w 7759700"/>
                <a:gd name="connsiteY88" fmla="*/ 889000 h 10204317"/>
                <a:gd name="connsiteX89" fmla="*/ 5156200 w 7759700"/>
                <a:gd name="connsiteY89" fmla="*/ 736600 h 10204317"/>
                <a:gd name="connsiteX90" fmla="*/ 5168900 w 7759700"/>
                <a:gd name="connsiteY90" fmla="*/ 762000 h 10204317"/>
                <a:gd name="connsiteX91" fmla="*/ 5105400 w 7759700"/>
                <a:gd name="connsiteY91" fmla="*/ 1016000 h 10204317"/>
                <a:gd name="connsiteX92" fmla="*/ 5181600 w 7759700"/>
                <a:gd name="connsiteY92" fmla="*/ 1054100 h 10204317"/>
                <a:gd name="connsiteX93" fmla="*/ 5181600 w 7759700"/>
                <a:gd name="connsiteY93" fmla="*/ 1054100 h 10204317"/>
                <a:gd name="connsiteX94" fmla="*/ 5257800 w 7759700"/>
                <a:gd name="connsiteY94" fmla="*/ 800100 h 10204317"/>
                <a:gd name="connsiteX95" fmla="*/ 5448300 w 7759700"/>
                <a:gd name="connsiteY95" fmla="*/ 825500 h 10204317"/>
                <a:gd name="connsiteX96" fmla="*/ 5549900 w 7759700"/>
                <a:gd name="connsiteY96" fmla="*/ 673100 h 10204317"/>
                <a:gd name="connsiteX97" fmla="*/ 5549900 w 7759700"/>
                <a:gd name="connsiteY97" fmla="*/ 673100 h 10204317"/>
                <a:gd name="connsiteX98" fmla="*/ 5689600 w 7759700"/>
                <a:gd name="connsiteY98" fmla="*/ 647700 h 10204317"/>
                <a:gd name="connsiteX99" fmla="*/ 5461000 w 7759700"/>
                <a:gd name="connsiteY99" fmla="*/ 965200 h 10204317"/>
                <a:gd name="connsiteX100" fmla="*/ 5194300 w 7759700"/>
                <a:gd name="connsiteY100" fmla="*/ 1054100 h 10204317"/>
                <a:gd name="connsiteX101" fmla="*/ 5219700 w 7759700"/>
                <a:gd name="connsiteY101" fmla="*/ 1130300 h 10204317"/>
                <a:gd name="connsiteX102" fmla="*/ 5549900 w 7759700"/>
                <a:gd name="connsiteY102" fmla="*/ 1041400 h 10204317"/>
                <a:gd name="connsiteX103" fmla="*/ 5740400 w 7759700"/>
                <a:gd name="connsiteY103" fmla="*/ 698500 h 10204317"/>
                <a:gd name="connsiteX104" fmla="*/ 5842000 w 7759700"/>
                <a:gd name="connsiteY104" fmla="*/ 850900 h 10204317"/>
                <a:gd name="connsiteX105" fmla="*/ 5981700 w 7759700"/>
                <a:gd name="connsiteY105" fmla="*/ 927100 h 10204317"/>
                <a:gd name="connsiteX106" fmla="*/ 6337300 w 7759700"/>
                <a:gd name="connsiteY106" fmla="*/ 787400 h 10204317"/>
                <a:gd name="connsiteX107" fmla="*/ 7099300 w 7759700"/>
                <a:gd name="connsiteY107" fmla="*/ 304800 h 10204317"/>
                <a:gd name="connsiteX108" fmla="*/ 7470775 w 7759700"/>
                <a:gd name="connsiteY108" fmla="*/ 228600 h 10204317"/>
                <a:gd name="connsiteX109" fmla="*/ 7645400 w 7759700"/>
                <a:gd name="connsiteY109" fmla="*/ 0 h 10204317"/>
                <a:gd name="connsiteX110" fmla="*/ 7759700 w 7759700"/>
                <a:gd name="connsiteY110" fmla="*/ 0 h 10204317"/>
                <a:gd name="connsiteX111" fmla="*/ 7677150 w 7759700"/>
                <a:gd name="connsiteY111" fmla="*/ 38100 h 10204317"/>
                <a:gd name="connsiteX112" fmla="*/ 7575550 w 7759700"/>
                <a:gd name="connsiteY112" fmla="*/ 233362 h 10204317"/>
                <a:gd name="connsiteX113" fmla="*/ 7080250 w 7759700"/>
                <a:gd name="connsiteY113" fmla="*/ 382587 h 10204317"/>
                <a:gd name="connsiteX114" fmla="*/ 6911975 w 7759700"/>
                <a:gd name="connsiteY114" fmla="*/ 541337 h 10204317"/>
                <a:gd name="connsiteX115" fmla="*/ 6550025 w 7759700"/>
                <a:gd name="connsiteY115" fmla="*/ 804862 h 10204317"/>
                <a:gd name="connsiteX116" fmla="*/ 6210300 w 7759700"/>
                <a:gd name="connsiteY116" fmla="*/ 965200 h 10204317"/>
                <a:gd name="connsiteX117" fmla="*/ 5778500 w 7759700"/>
                <a:gd name="connsiteY117" fmla="*/ 1155700 h 10204317"/>
                <a:gd name="connsiteX118" fmla="*/ 5829300 w 7759700"/>
                <a:gd name="connsiteY118" fmla="*/ 1244600 h 10204317"/>
                <a:gd name="connsiteX119" fmla="*/ 6096000 w 7759700"/>
                <a:gd name="connsiteY119" fmla="*/ 1117600 h 10204317"/>
                <a:gd name="connsiteX120" fmla="*/ 6083300 w 7759700"/>
                <a:gd name="connsiteY120" fmla="*/ 1168400 h 10204317"/>
                <a:gd name="connsiteX121" fmla="*/ 5905500 w 7759700"/>
                <a:gd name="connsiteY121" fmla="*/ 1282700 h 10204317"/>
                <a:gd name="connsiteX122" fmla="*/ 5905500 w 7759700"/>
                <a:gd name="connsiteY122" fmla="*/ 1371600 h 10204317"/>
                <a:gd name="connsiteX123" fmla="*/ 5892800 w 7759700"/>
                <a:gd name="connsiteY123" fmla="*/ 1473200 h 10204317"/>
                <a:gd name="connsiteX124" fmla="*/ 5753100 w 7759700"/>
                <a:gd name="connsiteY124" fmla="*/ 1498600 h 10204317"/>
                <a:gd name="connsiteX125" fmla="*/ 5816600 w 7759700"/>
                <a:gd name="connsiteY125" fmla="*/ 1320800 h 10204317"/>
                <a:gd name="connsiteX126" fmla="*/ 5702300 w 7759700"/>
                <a:gd name="connsiteY126" fmla="*/ 1219200 h 10204317"/>
                <a:gd name="connsiteX127" fmla="*/ 5448300 w 7759700"/>
                <a:gd name="connsiteY127" fmla="*/ 1295400 h 10204317"/>
                <a:gd name="connsiteX128" fmla="*/ 5422900 w 7759700"/>
                <a:gd name="connsiteY128" fmla="*/ 1397000 h 10204317"/>
                <a:gd name="connsiteX129" fmla="*/ 5651500 w 7759700"/>
                <a:gd name="connsiteY129" fmla="*/ 1460500 h 10204317"/>
                <a:gd name="connsiteX130" fmla="*/ 5562600 w 7759700"/>
                <a:gd name="connsiteY130" fmla="*/ 1524000 h 10204317"/>
                <a:gd name="connsiteX131" fmla="*/ 5283200 w 7759700"/>
                <a:gd name="connsiteY131" fmla="*/ 1460500 h 10204317"/>
                <a:gd name="connsiteX132" fmla="*/ 5168900 w 7759700"/>
                <a:gd name="connsiteY132" fmla="*/ 1574800 h 10204317"/>
                <a:gd name="connsiteX133" fmla="*/ 5270500 w 7759700"/>
                <a:gd name="connsiteY133" fmla="*/ 1778000 h 10204317"/>
                <a:gd name="connsiteX134" fmla="*/ 5511800 w 7759700"/>
                <a:gd name="connsiteY134" fmla="*/ 1790700 h 10204317"/>
                <a:gd name="connsiteX135" fmla="*/ 5689600 w 7759700"/>
                <a:gd name="connsiteY135" fmla="*/ 1574800 h 10204317"/>
                <a:gd name="connsiteX136" fmla="*/ 5600700 w 7759700"/>
                <a:gd name="connsiteY136" fmla="*/ 1549400 h 10204317"/>
                <a:gd name="connsiteX137" fmla="*/ 5664200 w 7759700"/>
                <a:gd name="connsiteY137" fmla="*/ 1473200 h 10204317"/>
                <a:gd name="connsiteX138" fmla="*/ 5753100 w 7759700"/>
                <a:gd name="connsiteY138" fmla="*/ 1549400 h 10204317"/>
                <a:gd name="connsiteX139" fmla="*/ 5892800 w 7759700"/>
                <a:gd name="connsiteY139" fmla="*/ 1524000 h 10204317"/>
                <a:gd name="connsiteX140" fmla="*/ 6096000 w 7759700"/>
                <a:gd name="connsiteY140" fmla="*/ 1498600 h 10204317"/>
                <a:gd name="connsiteX141" fmla="*/ 6324600 w 7759700"/>
                <a:gd name="connsiteY141" fmla="*/ 1257300 h 10204317"/>
                <a:gd name="connsiteX142" fmla="*/ 6515100 w 7759700"/>
                <a:gd name="connsiteY142" fmla="*/ 1130300 h 10204317"/>
                <a:gd name="connsiteX143" fmla="*/ 6692900 w 7759700"/>
                <a:gd name="connsiteY143" fmla="*/ 1104900 h 10204317"/>
                <a:gd name="connsiteX144" fmla="*/ 6502400 w 7759700"/>
                <a:gd name="connsiteY144" fmla="*/ 1181100 h 10204317"/>
                <a:gd name="connsiteX145" fmla="*/ 6438900 w 7759700"/>
                <a:gd name="connsiteY145" fmla="*/ 1308100 h 10204317"/>
                <a:gd name="connsiteX146" fmla="*/ 6286500 w 7759700"/>
                <a:gd name="connsiteY146" fmla="*/ 1409700 h 10204317"/>
                <a:gd name="connsiteX147" fmla="*/ 6108700 w 7759700"/>
                <a:gd name="connsiteY147" fmla="*/ 1587500 h 10204317"/>
                <a:gd name="connsiteX148" fmla="*/ 6096000 w 7759700"/>
                <a:gd name="connsiteY148" fmla="*/ 1676400 h 10204317"/>
                <a:gd name="connsiteX149" fmla="*/ 6235700 w 7759700"/>
                <a:gd name="connsiteY149" fmla="*/ 1651000 h 10204317"/>
                <a:gd name="connsiteX150" fmla="*/ 6362700 w 7759700"/>
                <a:gd name="connsiteY150" fmla="*/ 1714500 h 10204317"/>
                <a:gd name="connsiteX151" fmla="*/ 6464300 w 7759700"/>
                <a:gd name="connsiteY151" fmla="*/ 1905000 h 10204317"/>
                <a:gd name="connsiteX152" fmla="*/ 6477000 w 7759700"/>
                <a:gd name="connsiteY152" fmla="*/ 2133600 h 10204317"/>
                <a:gd name="connsiteX153" fmla="*/ 6388100 w 7759700"/>
                <a:gd name="connsiteY153" fmla="*/ 2260600 h 10204317"/>
                <a:gd name="connsiteX154" fmla="*/ 6362700 w 7759700"/>
                <a:gd name="connsiteY154" fmla="*/ 2019300 h 10204317"/>
                <a:gd name="connsiteX155" fmla="*/ 6299200 w 7759700"/>
                <a:gd name="connsiteY155" fmla="*/ 1828800 h 10204317"/>
                <a:gd name="connsiteX156" fmla="*/ 6146800 w 7759700"/>
                <a:gd name="connsiteY156" fmla="*/ 1790700 h 10204317"/>
                <a:gd name="connsiteX157" fmla="*/ 5981700 w 7759700"/>
                <a:gd name="connsiteY157" fmla="*/ 1803400 h 10204317"/>
                <a:gd name="connsiteX158" fmla="*/ 5905500 w 7759700"/>
                <a:gd name="connsiteY158" fmla="*/ 1765300 h 10204317"/>
                <a:gd name="connsiteX159" fmla="*/ 5575300 w 7759700"/>
                <a:gd name="connsiteY159" fmla="*/ 1905000 h 10204317"/>
                <a:gd name="connsiteX160" fmla="*/ 5626100 w 7759700"/>
                <a:gd name="connsiteY160" fmla="*/ 2044700 h 10204317"/>
                <a:gd name="connsiteX161" fmla="*/ 5664200 w 7759700"/>
                <a:gd name="connsiteY161" fmla="*/ 2032000 h 10204317"/>
                <a:gd name="connsiteX162" fmla="*/ 5842000 w 7759700"/>
                <a:gd name="connsiteY162" fmla="*/ 1943100 h 10204317"/>
                <a:gd name="connsiteX163" fmla="*/ 5867400 w 7759700"/>
                <a:gd name="connsiteY163" fmla="*/ 1968500 h 10204317"/>
                <a:gd name="connsiteX164" fmla="*/ 5753100 w 7759700"/>
                <a:gd name="connsiteY164" fmla="*/ 2070100 h 10204317"/>
                <a:gd name="connsiteX165" fmla="*/ 5803900 w 7759700"/>
                <a:gd name="connsiteY165" fmla="*/ 2146300 h 10204317"/>
                <a:gd name="connsiteX166" fmla="*/ 5969000 w 7759700"/>
                <a:gd name="connsiteY166" fmla="*/ 2133600 h 10204317"/>
                <a:gd name="connsiteX167" fmla="*/ 6007100 w 7759700"/>
                <a:gd name="connsiteY167" fmla="*/ 2222500 h 10204317"/>
                <a:gd name="connsiteX168" fmla="*/ 6197600 w 7759700"/>
                <a:gd name="connsiteY168" fmla="*/ 2184400 h 10204317"/>
                <a:gd name="connsiteX169" fmla="*/ 6159500 w 7759700"/>
                <a:gd name="connsiteY169" fmla="*/ 2336800 h 10204317"/>
                <a:gd name="connsiteX170" fmla="*/ 6096000 w 7759700"/>
                <a:gd name="connsiteY170" fmla="*/ 2374900 h 10204317"/>
                <a:gd name="connsiteX171" fmla="*/ 6070600 w 7759700"/>
                <a:gd name="connsiteY171" fmla="*/ 2298700 h 10204317"/>
                <a:gd name="connsiteX172" fmla="*/ 5600700 w 7759700"/>
                <a:gd name="connsiteY172" fmla="*/ 2247900 h 10204317"/>
                <a:gd name="connsiteX173" fmla="*/ 5715000 w 7759700"/>
                <a:gd name="connsiteY173" fmla="*/ 2413000 h 10204317"/>
                <a:gd name="connsiteX174" fmla="*/ 6337300 w 7759700"/>
                <a:gd name="connsiteY174" fmla="*/ 2413000 h 10204317"/>
                <a:gd name="connsiteX175" fmla="*/ 6985000 w 7759700"/>
                <a:gd name="connsiteY175" fmla="*/ 2667000 h 10204317"/>
                <a:gd name="connsiteX176" fmla="*/ 6413500 w 7759700"/>
                <a:gd name="connsiteY176" fmla="*/ 2514600 h 10204317"/>
                <a:gd name="connsiteX177" fmla="*/ 6248400 w 7759700"/>
                <a:gd name="connsiteY177" fmla="*/ 2527300 h 10204317"/>
                <a:gd name="connsiteX178" fmla="*/ 6375400 w 7759700"/>
                <a:gd name="connsiteY178" fmla="*/ 2616200 h 10204317"/>
                <a:gd name="connsiteX179" fmla="*/ 6350000 w 7759700"/>
                <a:gd name="connsiteY179" fmla="*/ 2717800 h 10204317"/>
                <a:gd name="connsiteX180" fmla="*/ 6032500 w 7759700"/>
                <a:gd name="connsiteY180" fmla="*/ 2552700 h 10204317"/>
                <a:gd name="connsiteX181" fmla="*/ 6070600 w 7759700"/>
                <a:gd name="connsiteY181" fmla="*/ 2794000 h 10204317"/>
                <a:gd name="connsiteX182" fmla="*/ 6273800 w 7759700"/>
                <a:gd name="connsiteY182" fmla="*/ 2844800 h 10204317"/>
                <a:gd name="connsiteX183" fmla="*/ 6540500 w 7759700"/>
                <a:gd name="connsiteY183" fmla="*/ 2844800 h 10204317"/>
                <a:gd name="connsiteX184" fmla="*/ 6629400 w 7759700"/>
                <a:gd name="connsiteY184" fmla="*/ 2857500 h 10204317"/>
                <a:gd name="connsiteX185" fmla="*/ 6591300 w 7759700"/>
                <a:gd name="connsiteY185" fmla="*/ 2933700 h 10204317"/>
                <a:gd name="connsiteX186" fmla="*/ 6426200 w 7759700"/>
                <a:gd name="connsiteY186" fmla="*/ 2984500 h 10204317"/>
                <a:gd name="connsiteX187" fmla="*/ 6489700 w 7759700"/>
                <a:gd name="connsiteY187" fmla="*/ 3111500 h 10204317"/>
                <a:gd name="connsiteX188" fmla="*/ 6451600 w 7759700"/>
                <a:gd name="connsiteY188" fmla="*/ 3238500 h 10204317"/>
                <a:gd name="connsiteX189" fmla="*/ 6540500 w 7759700"/>
                <a:gd name="connsiteY189" fmla="*/ 3302000 h 10204317"/>
                <a:gd name="connsiteX190" fmla="*/ 6464300 w 7759700"/>
                <a:gd name="connsiteY190" fmla="*/ 3327400 h 10204317"/>
                <a:gd name="connsiteX191" fmla="*/ 6362700 w 7759700"/>
                <a:gd name="connsiteY191" fmla="*/ 3289300 h 10204317"/>
                <a:gd name="connsiteX192" fmla="*/ 6324600 w 7759700"/>
                <a:gd name="connsiteY192" fmla="*/ 2984500 h 10204317"/>
                <a:gd name="connsiteX193" fmla="*/ 6070600 w 7759700"/>
                <a:gd name="connsiteY193" fmla="*/ 2908300 h 10204317"/>
                <a:gd name="connsiteX194" fmla="*/ 6146800 w 7759700"/>
                <a:gd name="connsiteY194" fmla="*/ 3251200 h 10204317"/>
                <a:gd name="connsiteX195" fmla="*/ 5969000 w 7759700"/>
                <a:gd name="connsiteY195" fmla="*/ 3263900 h 10204317"/>
                <a:gd name="connsiteX196" fmla="*/ 5892800 w 7759700"/>
                <a:gd name="connsiteY196" fmla="*/ 2781300 h 10204317"/>
                <a:gd name="connsiteX197" fmla="*/ 5689600 w 7759700"/>
                <a:gd name="connsiteY197" fmla="*/ 2679700 h 10204317"/>
                <a:gd name="connsiteX198" fmla="*/ 5791200 w 7759700"/>
                <a:gd name="connsiteY198" fmla="*/ 3441700 h 10204317"/>
                <a:gd name="connsiteX199" fmla="*/ 6070600 w 7759700"/>
                <a:gd name="connsiteY199" fmla="*/ 3429000 h 10204317"/>
                <a:gd name="connsiteX200" fmla="*/ 6388100 w 7759700"/>
                <a:gd name="connsiteY200" fmla="*/ 3479800 h 10204317"/>
                <a:gd name="connsiteX201" fmla="*/ 6324600 w 7759700"/>
                <a:gd name="connsiteY201" fmla="*/ 3606800 h 10204317"/>
                <a:gd name="connsiteX202" fmla="*/ 6159500 w 7759700"/>
                <a:gd name="connsiteY202" fmla="*/ 3581400 h 10204317"/>
                <a:gd name="connsiteX203" fmla="*/ 6007100 w 7759700"/>
                <a:gd name="connsiteY203" fmla="*/ 3886200 h 10204317"/>
                <a:gd name="connsiteX204" fmla="*/ 5829300 w 7759700"/>
                <a:gd name="connsiteY204" fmla="*/ 3822700 h 10204317"/>
                <a:gd name="connsiteX205" fmla="*/ 5905500 w 7759700"/>
                <a:gd name="connsiteY205" fmla="*/ 3657600 h 10204317"/>
                <a:gd name="connsiteX206" fmla="*/ 5791200 w 7759700"/>
                <a:gd name="connsiteY206" fmla="*/ 3568700 h 10204317"/>
                <a:gd name="connsiteX207" fmla="*/ 5600700 w 7759700"/>
                <a:gd name="connsiteY207" fmla="*/ 3898900 h 10204317"/>
                <a:gd name="connsiteX208" fmla="*/ 5727700 w 7759700"/>
                <a:gd name="connsiteY208" fmla="*/ 4000500 h 10204317"/>
                <a:gd name="connsiteX209" fmla="*/ 5994400 w 7759700"/>
                <a:gd name="connsiteY209" fmla="*/ 4165600 h 10204317"/>
                <a:gd name="connsiteX210" fmla="*/ 5943600 w 7759700"/>
                <a:gd name="connsiteY210" fmla="*/ 4241800 h 10204317"/>
                <a:gd name="connsiteX211" fmla="*/ 5829300 w 7759700"/>
                <a:gd name="connsiteY211" fmla="*/ 4203700 h 10204317"/>
                <a:gd name="connsiteX212" fmla="*/ 5676900 w 7759700"/>
                <a:gd name="connsiteY212" fmla="*/ 4305300 h 10204317"/>
                <a:gd name="connsiteX213" fmla="*/ 5613400 w 7759700"/>
                <a:gd name="connsiteY213" fmla="*/ 4267200 h 10204317"/>
                <a:gd name="connsiteX214" fmla="*/ 5664200 w 7759700"/>
                <a:gd name="connsiteY214" fmla="*/ 4114800 h 10204317"/>
                <a:gd name="connsiteX215" fmla="*/ 5537200 w 7759700"/>
                <a:gd name="connsiteY215" fmla="*/ 4000500 h 10204317"/>
                <a:gd name="connsiteX216" fmla="*/ 5461000 w 7759700"/>
                <a:gd name="connsiteY216" fmla="*/ 4178300 h 10204317"/>
                <a:gd name="connsiteX217" fmla="*/ 5613400 w 7759700"/>
                <a:gd name="connsiteY217" fmla="*/ 4356100 h 10204317"/>
                <a:gd name="connsiteX218" fmla="*/ 5448300 w 7759700"/>
                <a:gd name="connsiteY218" fmla="*/ 4483100 h 10204317"/>
                <a:gd name="connsiteX219" fmla="*/ 5346700 w 7759700"/>
                <a:gd name="connsiteY219" fmla="*/ 4406900 h 10204317"/>
                <a:gd name="connsiteX220" fmla="*/ 5410200 w 7759700"/>
                <a:gd name="connsiteY220" fmla="*/ 4305300 h 10204317"/>
                <a:gd name="connsiteX221" fmla="*/ 5295900 w 7759700"/>
                <a:gd name="connsiteY221" fmla="*/ 4013200 h 10204317"/>
                <a:gd name="connsiteX222" fmla="*/ 5080000 w 7759700"/>
                <a:gd name="connsiteY222" fmla="*/ 4305300 h 10204317"/>
                <a:gd name="connsiteX223" fmla="*/ 5410200 w 7759700"/>
                <a:gd name="connsiteY223" fmla="*/ 4559300 h 10204317"/>
                <a:gd name="connsiteX224" fmla="*/ 5334000 w 7759700"/>
                <a:gd name="connsiteY224" fmla="*/ 4610100 h 10204317"/>
                <a:gd name="connsiteX225" fmla="*/ 5194300 w 7759700"/>
                <a:gd name="connsiteY225" fmla="*/ 4495800 h 10204317"/>
                <a:gd name="connsiteX226" fmla="*/ 5143500 w 7759700"/>
                <a:gd name="connsiteY226" fmla="*/ 4660900 h 10204317"/>
                <a:gd name="connsiteX227" fmla="*/ 5156200 w 7759700"/>
                <a:gd name="connsiteY227" fmla="*/ 4800600 h 10204317"/>
                <a:gd name="connsiteX228" fmla="*/ 5232400 w 7759700"/>
                <a:gd name="connsiteY228" fmla="*/ 4914900 h 10204317"/>
                <a:gd name="connsiteX229" fmla="*/ 5219700 w 7759700"/>
                <a:gd name="connsiteY229" fmla="*/ 5105400 h 10204317"/>
                <a:gd name="connsiteX230" fmla="*/ 5092700 w 7759700"/>
                <a:gd name="connsiteY230" fmla="*/ 5016500 h 10204317"/>
                <a:gd name="connsiteX231" fmla="*/ 5029200 w 7759700"/>
                <a:gd name="connsiteY231" fmla="*/ 5054600 h 10204317"/>
                <a:gd name="connsiteX232" fmla="*/ 5130800 w 7759700"/>
                <a:gd name="connsiteY232" fmla="*/ 5194300 h 10204317"/>
                <a:gd name="connsiteX233" fmla="*/ 5041900 w 7759700"/>
                <a:gd name="connsiteY233" fmla="*/ 5232400 h 10204317"/>
                <a:gd name="connsiteX234" fmla="*/ 4914900 w 7759700"/>
                <a:gd name="connsiteY234" fmla="*/ 5041900 h 10204317"/>
                <a:gd name="connsiteX235" fmla="*/ 4826000 w 7759700"/>
                <a:gd name="connsiteY235" fmla="*/ 5295900 h 10204317"/>
                <a:gd name="connsiteX236" fmla="*/ 4953000 w 7759700"/>
                <a:gd name="connsiteY236" fmla="*/ 5410200 h 10204317"/>
                <a:gd name="connsiteX237" fmla="*/ 4813300 w 7759700"/>
                <a:gd name="connsiteY237" fmla="*/ 5651500 h 10204317"/>
                <a:gd name="connsiteX238" fmla="*/ 4673600 w 7759700"/>
                <a:gd name="connsiteY238" fmla="*/ 5626100 h 10204317"/>
                <a:gd name="connsiteX239" fmla="*/ 4775200 w 7759700"/>
                <a:gd name="connsiteY239" fmla="*/ 5461000 h 10204317"/>
                <a:gd name="connsiteX240" fmla="*/ 4686300 w 7759700"/>
                <a:gd name="connsiteY240" fmla="*/ 5308600 h 10204317"/>
                <a:gd name="connsiteX241" fmla="*/ 4470400 w 7759700"/>
                <a:gd name="connsiteY241" fmla="*/ 5613400 h 10204317"/>
                <a:gd name="connsiteX242" fmla="*/ 4610100 w 7759700"/>
                <a:gd name="connsiteY242" fmla="*/ 5727700 h 10204317"/>
                <a:gd name="connsiteX243" fmla="*/ 4521200 w 7759700"/>
                <a:gd name="connsiteY243" fmla="*/ 5930900 h 10204317"/>
                <a:gd name="connsiteX244" fmla="*/ 4419600 w 7759700"/>
                <a:gd name="connsiteY244" fmla="*/ 5854700 h 10204317"/>
                <a:gd name="connsiteX245" fmla="*/ 4343400 w 7759700"/>
                <a:gd name="connsiteY245" fmla="*/ 5943600 h 10204317"/>
                <a:gd name="connsiteX246" fmla="*/ 4381500 w 7759700"/>
                <a:gd name="connsiteY246" fmla="*/ 5981700 h 10204317"/>
                <a:gd name="connsiteX247" fmla="*/ 4419600 w 7759700"/>
                <a:gd name="connsiteY247" fmla="*/ 5969000 h 10204317"/>
                <a:gd name="connsiteX248" fmla="*/ 4445000 w 7759700"/>
                <a:gd name="connsiteY248" fmla="*/ 6019800 h 10204317"/>
                <a:gd name="connsiteX249" fmla="*/ 4381500 w 7759700"/>
                <a:gd name="connsiteY249" fmla="*/ 6096000 h 10204317"/>
                <a:gd name="connsiteX250" fmla="*/ 4330700 w 7759700"/>
                <a:gd name="connsiteY250" fmla="*/ 6083300 h 10204317"/>
                <a:gd name="connsiteX251" fmla="*/ 4368800 w 7759700"/>
                <a:gd name="connsiteY251" fmla="*/ 6032500 h 10204317"/>
                <a:gd name="connsiteX252" fmla="*/ 4318000 w 7759700"/>
                <a:gd name="connsiteY252" fmla="*/ 5994400 h 10204317"/>
                <a:gd name="connsiteX253" fmla="*/ 4216400 w 7759700"/>
                <a:gd name="connsiteY253" fmla="*/ 6096000 h 10204317"/>
                <a:gd name="connsiteX254" fmla="*/ 4318000 w 7759700"/>
                <a:gd name="connsiteY254" fmla="*/ 6159500 h 10204317"/>
                <a:gd name="connsiteX255" fmla="*/ 4140200 w 7759700"/>
                <a:gd name="connsiteY255" fmla="*/ 6235700 h 10204317"/>
                <a:gd name="connsiteX256" fmla="*/ 4038600 w 7759700"/>
                <a:gd name="connsiteY256" fmla="*/ 6235700 h 10204317"/>
                <a:gd name="connsiteX257" fmla="*/ 3949700 w 7759700"/>
                <a:gd name="connsiteY257" fmla="*/ 6299200 h 10204317"/>
                <a:gd name="connsiteX258" fmla="*/ 3289300 w 7759700"/>
                <a:gd name="connsiteY258" fmla="*/ 5715000 h 10204317"/>
                <a:gd name="connsiteX259" fmla="*/ 3213100 w 7759700"/>
                <a:gd name="connsiteY259" fmla="*/ 5715000 h 10204317"/>
                <a:gd name="connsiteX260" fmla="*/ 2895600 w 7759700"/>
                <a:gd name="connsiteY260" fmla="*/ 5969000 h 10204317"/>
                <a:gd name="connsiteX261" fmla="*/ 2870200 w 7759700"/>
                <a:gd name="connsiteY261" fmla="*/ 5930900 h 10204317"/>
                <a:gd name="connsiteX262" fmla="*/ 3213100 w 7759700"/>
                <a:gd name="connsiteY262" fmla="*/ 5664200 h 10204317"/>
                <a:gd name="connsiteX263" fmla="*/ 3048000 w 7759700"/>
                <a:gd name="connsiteY263" fmla="*/ 5511800 h 10204317"/>
                <a:gd name="connsiteX264" fmla="*/ 2400300 w 7759700"/>
                <a:gd name="connsiteY264" fmla="*/ 6019800 h 10204317"/>
                <a:gd name="connsiteX265" fmla="*/ 2489200 w 7759700"/>
                <a:gd name="connsiteY265" fmla="*/ 6096000 h 10204317"/>
                <a:gd name="connsiteX266" fmla="*/ 2692400 w 7759700"/>
                <a:gd name="connsiteY266" fmla="*/ 5943600 h 10204317"/>
                <a:gd name="connsiteX267" fmla="*/ 2743200 w 7759700"/>
                <a:gd name="connsiteY267" fmla="*/ 6007100 h 10204317"/>
                <a:gd name="connsiteX268" fmla="*/ 2832100 w 7759700"/>
                <a:gd name="connsiteY268" fmla="*/ 5969000 h 10204317"/>
                <a:gd name="connsiteX269" fmla="*/ 2857500 w 7759700"/>
                <a:gd name="connsiteY269" fmla="*/ 6007100 h 10204317"/>
                <a:gd name="connsiteX270" fmla="*/ 2679700 w 7759700"/>
                <a:gd name="connsiteY270" fmla="*/ 6146800 h 10204317"/>
                <a:gd name="connsiteX271" fmla="*/ 2819400 w 7759700"/>
                <a:gd name="connsiteY271" fmla="*/ 6311900 h 10204317"/>
                <a:gd name="connsiteX272" fmla="*/ 3397250 w 7759700"/>
                <a:gd name="connsiteY272" fmla="*/ 5848350 h 10204317"/>
                <a:gd name="connsiteX273" fmla="*/ 3956050 w 7759700"/>
                <a:gd name="connsiteY273" fmla="*/ 6330950 h 10204317"/>
                <a:gd name="connsiteX274" fmla="*/ 3905250 w 7759700"/>
                <a:gd name="connsiteY274" fmla="*/ 6445250 h 10204317"/>
                <a:gd name="connsiteX275" fmla="*/ 3387725 w 7759700"/>
                <a:gd name="connsiteY275" fmla="*/ 6985000 h 10204317"/>
                <a:gd name="connsiteX276" fmla="*/ 3298825 w 7759700"/>
                <a:gd name="connsiteY276" fmla="*/ 6978649 h 10204317"/>
                <a:gd name="connsiteX277" fmla="*/ 3130550 w 7759700"/>
                <a:gd name="connsiteY277" fmla="*/ 7127874 h 10204317"/>
                <a:gd name="connsiteX278" fmla="*/ 2921000 w 7759700"/>
                <a:gd name="connsiteY278" fmla="*/ 7372349 h 10204317"/>
                <a:gd name="connsiteX279" fmla="*/ 2682875 w 7759700"/>
                <a:gd name="connsiteY279" fmla="*/ 7670799 h 10204317"/>
                <a:gd name="connsiteX280" fmla="*/ 2428875 w 7759700"/>
                <a:gd name="connsiteY280" fmla="*/ 7740648 h 10204317"/>
                <a:gd name="connsiteX281" fmla="*/ 2225675 w 7759700"/>
                <a:gd name="connsiteY281" fmla="*/ 7845423 h 10204317"/>
                <a:gd name="connsiteX282" fmla="*/ 1930400 w 7759700"/>
                <a:gd name="connsiteY282" fmla="*/ 7848597 h 10204317"/>
                <a:gd name="connsiteX283" fmla="*/ 1590675 w 7759700"/>
                <a:gd name="connsiteY283" fmla="*/ 7950196 h 10204317"/>
                <a:gd name="connsiteX284" fmla="*/ 1393825 w 7759700"/>
                <a:gd name="connsiteY284" fmla="*/ 8210546 h 10204317"/>
                <a:gd name="connsiteX285" fmla="*/ 1196975 w 7759700"/>
                <a:gd name="connsiteY285" fmla="*/ 8166095 h 10204317"/>
                <a:gd name="connsiteX286" fmla="*/ 1216025 w 7759700"/>
                <a:gd name="connsiteY286" fmla="*/ 8124820 h 10204317"/>
                <a:gd name="connsiteX287" fmla="*/ 1193800 w 7759700"/>
                <a:gd name="connsiteY287" fmla="*/ 8058145 h 10204317"/>
                <a:gd name="connsiteX288" fmla="*/ 987425 w 7759700"/>
                <a:gd name="connsiteY288" fmla="*/ 8134345 h 10204317"/>
                <a:gd name="connsiteX289" fmla="*/ 733425 w 7759700"/>
                <a:gd name="connsiteY289" fmla="*/ 8188320 h 10204317"/>
                <a:gd name="connsiteX290" fmla="*/ 463550 w 7759700"/>
                <a:gd name="connsiteY290" fmla="*/ 8426445 h 10204317"/>
                <a:gd name="connsiteX291" fmla="*/ 361950 w 7759700"/>
                <a:gd name="connsiteY291" fmla="*/ 8423270 h 10204317"/>
                <a:gd name="connsiteX292" fmla="*/ 263525 w 7759700"/>
                <a:gd name="connsiteY292" fmla="*/ 8489945 h 10204317"/>
                <a:gd name="connsiteX293" fmla="*/ 184150 w 7759700"/>
                <a:gd name="connsiteY293" fmla="*/ 8775695 h 10204317"/>
                <a:gd name="connsiteX294" fmla="*/ 247650 w 7759700"/>
                <a:gd name="connsiteY294" fmla="*/ 9058269 h 10204317"/>
                <a:gd name="connsiteX295" fmla="*/ 136525 w 7759700"/>
                <a:gd name="connsiteY295" fmla="*/ 9102719 h 10204317"/>
                <a:gd name="connsiteX296" fmla="*/ 92075 w 7759700"/>
                <a:gd name="connsiteY296" fmla="*/ 9324969 h 10204317"/>
                <a:gd name="connsiteX297" fmla="*/ 495300 w 7759700"/>
                <a:gd name="connsiteY297" fmla="*/ 9350369 h 10204317"/>
                <a:gd name="connsiteX298" fmla="*/ 1050925 w 7759700"/>
                <a:gd name="connsiteY298" fmla="*/ 9702794 h 10204317"/>
                <a:gd name="connsiteX299" fmla="*/ 1241425 w 7759700"/>
                <a:gd name="connsiteY299" fmla="*/ 9956793 h 10204317"/>
                <a:gd name="connsiteX300" fmla="*/ 1171575 w 7759700"/>
                <a:gd name="connsiteY300" fmla="*/ 10001243 h 10204317"/>
                <a:gd name="connsiteX301" fmla="*/ 1019175 w 7759700"/>
                <a:gd name="connsiteY301" fmla="*/ 9867893 h 10204317"/>
                <a:gd name="connsiteX302" fmla="*/ 768350 w 7759700"/>
                <a:gd name="connsiteY302" fmla="*/ 9813918 h 10204317"/>
                <a:gd name="connsiteX303" fmla="*/ 720725 w 7759700"/>
                <a:gd name="connsiteY303" fmla="*/ 9852018 h 10204317"/>
                <a:gd name="connsiteX304" fmla="*/ 838200 w 7759700"/>
                <a:gd name="connsiteY304" fmla="*/ 9998068 h 10204317"/>
                <a:gd name="connsiteX305" fmla="*/ 1152525 w 7759700"/>
                <a:gd name="connsiteY305" fmla="*/ 10064743 h 10204317"/>
                <a:gd name="connsiteX306" fmla="*/ 1574800 w 7759700"/>
                <a:gd name="connsiteY306" fmla="*/ 9966318 h 10204317"/>
                <a:gd name="connsiteX307" fmla="*/ 1736725 w 7759700"/>
                <a:gd name="connsiteY307" fmla="*/ 9705968 h 10204317"/>
                <a:gd name="connsiteX308" fmla="*/ 2095500 w 7759700"/>
                <a:gd name="connsiteY308" fmla="*/ 9556743 h 10204317"/>
                <a:gd name="connsiteX309" fmla="*/ 2254250 w 7759700"/>
                <a:gd name="connsiteY309" fmla="*/ 9420218 h 10204317"/>
                <a:gd name="connsiteX310" fmla="*/ 2587625 w 7759700"/>
                <a:gd name="connsiteY310" fmla="*/ 9458318 h 10204317"/>
                <a:gd name="connsiteX311" fmla="*/ 2286000 w 7759700"/>
                <a:gd name="connsiteY311" fmla="*/ 9461493 h 10204317"/>
                <a:gd name="connsiteX312" fmla="*/ 2146300 w 7759700"/>
                <a:gd name="connsiteY312" fmla="*/ 9582143 h 10204317"/>
                <a:gd name="connsiteX313" fmla="*/ 1971675 w 7759700"/>
                <a:gd name="connsiteY313" fmla="*/ 9674218 h 10204317"/>
                <a:gd name="connsiteX314" fmla="*/ 1806575 w 7759700"/>
                <a:gd name="connsiteY314" fmla="*/ 9725018 h 10204317"/>
                <a:gd name="connsiteX315" fmla="*/ 1651000 w 7759700"/>
                <a:gd name="connsiteY315" fmla="*/ 10020293 h 10204317"/>
                <a:gd name="connsiteX316" fmla="*/ 1282700 w 7759700"/>
                <a:gd name="connsiteY316" fmla="*/ 10194918 h 10204317"/>
                <a:gd name="connsiteX317" fmla="*/ 28575 w 7759700"/>
                <a:gd name="connsiteY317" fmla="*/ 10201268 h 10204317"/>
                <a:gd name="connsiteX318" fmla="*/ 0 w 7759700"/>
                <a:gd name="connsiteY318" fmla="*/ 2165343 h 10204317"/>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45400 w 8064500"/>
                <a:gd name="connsiteY109" fmla="*/ 28575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096000 w 8064500"/>
                <a:gd name="connsiteY119" fmla="*/ 11461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62700 w 8064500"/>
                <a:gd name="connsiteY154" fmla="*/ 2047875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096000 w 8064500"/>
                <a:gd name="connsiteY119" fmla="*/ 11461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62700 w 8064500"/>
                <a:gd name="connsiteY154" fmla="*/ 2047875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191250 w 8064500"/>
                <a:gd name="connsiteY119" fmla="*/ 11080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62700 w 8064500"/>
                <a:gd name="connsiteY154" fmla="*/ 2047875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191250 w 8064500"/>
                <a:gd name="connsiteY119" fmla="*/ 11080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88100 w 8064500"/>
                <a:gd name="connsiteY153" fmla="*/ 2289175 h 10232892"/>
                <a:gd name="connsiteX154" fmla="*/ 6324600 w 8064500"/>
                <a:gd name="connsiteY154" fmla="*/ 2062163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8064500 w 8064500"/>
                <a:gd name="connsiteY110" fmla="*/ 0 h 10232892"/>
                <a:gd name="connsiteX111" fmla="*/ 7677150 w 8064500"/>
                <a:gd name="connsiteY111" fmla="*/ 66675 h 10232892"/>
                <a:gd name="connsiteX112" fmla="*/ 7575550 w 8064500"/>
                <a:gd name="connsiteY112" fmla="*/ 261937 h 10232892"/>
                <a:gd name="connsiteX113" fmla="*/ 7080250 w 8064500"/>
                <a:gd name="connsiteY113" fmla="*/ 411162 h 10232892"/>
                <a:gd name="connsiteX114" fmla="*/ 6911975 w 8064500"/>
                <a:gd name="connsiteY114" fmla="*/ 569912 h 10232892"/>
                <a:gd name="connsiteX115" fmla="*/ 6550025 w 8064500"/>
                <a:gd name="connsiteY115" fmla="*/ 833437 h 10232892"/>
                <a:gd name="connsiteX116" fmla="*/ 6210300 w 8064500"/>
                <a:gd name="connsiteY116" fmla="*/ 993775 h 10232892"/>
                <a:gd name="connsiteX117" fmla="*/ 5778500 w 8064500"/>
                <a:gd name="connsiteY117" fmla="*/ 1184275 h 10232892"/>
                <a:gd name="connsiteX118" fmla="*/ 5829300 w 8064500"/>
                <a:gd name="connsiteY118" fmla="*/ 1273175 h 10232892"/>
                <a:gd name="connsiteX119" fmla="*/ 6191250 w 8064500"/>
                <a:gd name="connsiteY119" fmla="*/ 1108075 h 10232892"/>
                <a:gd name="connsiteX120" fmla="*/ 6083300 w 8064500"/>
                <a:gd name="connsiteY120" fmla="*/ 1196975 h 10232892"/>
                <a:gd name="connsiteX121" fmla="*/ 5905500 w 8064500"/>
                <a:gd name="connsiteY121" fmla="*/ 1311275 h 10232892"/>
                <a:gd name="connsiteX122" fmla="*/ 5905500 w 8064500"/>
                <a:gd name="connsiteY122" fmla="*/ 1400175 h 10232892"/>
                <a:gd name="connsiteX123" fmla="*/ 5892800 w 8064500"/>
                <a:gd name="connsiteY123" fmla="*/ 1501775 h 10232892"/>
                <a:gd name="connsiteX124" fmla="*/ 5753100 w 8064500"/>
                <a:gd name="connsiteY124" fmla="*/ 1527175 h 10232892"/>
                <a:gd name="connsiteX125" fmla="*/ 5816600 w 8064500"/>
                <a:gd name="connsiteY125" fmla="*/ 1349375 h 10232892"/>
                <a:gd name="connsiteX126" fmla="*/ 5702300 w 8064500"/>
                <a:gd name="connsiteY126" fmla="*/ 1247775 h 10232892"/>
                <a:gd name="connsiteX127" fmla="*/ 5448300 w 8064500"/>
                <a:gd name="connsiteY127" fmla="*/ 1323975 h 10232892"/>
                <a:gd name="connsiteX128" fmla="*/ 5422900 w 8064500"/>
                <a:gd name="connsiteY128" fmla="*/ 1425575 h 10232892"/>
                <a:gd name="connsiteX129" fmla="*/ 5651500 w 8064500"/>
                <a:gd name="connsiteY129" fmla="*/ 1489075 h 10232892"/>
                <a:gd name="connsiteX130" fmla="*/ 5562600 w 8064500"/>
                <a:gd name="connsiteY130" fmla="*/ 1552575 h 10232892"/>
                <a:gd name="connsiteX131" fmla="*/ 5283200 w 8064500"/>
                <a:gd name="connsiteY131" fmla="*/ 1489075 h 10232892"/>
                <a:gd name="connsiteX132" fmla="*/ 5168900 w 8064500"/>
                <a:gd name="connsiteY132" fmla="*/ 1603375 h 10232892"/>
                <a:gd name="connsiteX133" fmla="*/ 5270500 w 8064500"/>
                <a:gd name="connsiteY133" fmla="*/ 1806575 h 10232892"/>
                <a:gd name="connsiteX134" fmla="*/ 5511800 w 8064500"/>
                <a:gd name="connsiteY134" fmla="*/ 1819275 h 10232892"/>
                <a:gd name="connsiteX135" fmla="*/ 5689600 w 8064500"/>
                <a:gd name="connsiteY135" fmla="*/ 1603375 h 10232892"/>
                <a:gd name="connsiteX136" fmla="*/ 5600700 w 8064500"/>
                <a:gd name="connsiteY136" fmla="*/ 1577975 h 10232892"/>
                <a:gd name="connsiteX137" fmla="*/ 5664200 w 8064500"/>
                <a:gd name="connsiteY137" fmla="*/ 1501775 h 10232892"/>
                <a:gd name="connsiteX138" fmla="*/ 5753100 w 8064500"/>
                <a:gd name="connsiteY138" fmla="*/ 1577975 h 10232892"/>
                <a:gd name="connsiteX139" fmla="*/ 5892800 w 8064500"/>
                <a:gd name="connsiteY139" fmla="*/ 1552575 h 10232892"/>
                <a:gd name="connsiteX140" fmla="*/ 6096000 w 8064500"/>
                <a:gd name="connsiteY140" fmla="*/ 1527175 h 10232892"/>
                <a:gd name="connsiteX141" fmla="*/ 6324600 w 8064500"/>
                <a:gd name="connsiteY141" fmla="*/ 1285875 h 10232892"/>
                <a:gd name="connsiteX142" fmla="*/ 6515100 w 8064500"/>
                <a:gd name="connsiteY142" fmla="*/ 1158875 h 10232892"/>
                <a:gd name="connsiteX143" fmla="*/ 6692900 w 8064500"/>
                <a:gd name="connsiteY143" fmla="*/ 1133475 h 10232892"/>
                <a:gd name="connsiteX144" fmla="*/ 6502400 w 8064500"/>
                <a:gd name="connsiteY144" fmla="*/ 1209675 h 10232892"/>
                <a:gd name="connsiteX145" fmla="*/ 6438900 w 8064500"/>
                <a:gd name="connsiteY145" fmla="*/ 1336675 h 10232892"/>
                <a:gd name="connsiteX146" fmla="*/ 6286500 w 8064500"/>
                <a:gd name="connsiteY146" fmla="*/ 1438275 h 10232892"/>
                <a:gd name="connsiteX147" fmla="*/ 6108700 w 8064500"/>
                <a:gd name="connsiteY147" fmla="*/ 1616075 h 10232892"/>
                <a:gd name="connsiteX148" fmla="*/ 6096000 w 8064500"/>
                <a:gd name="connsiteY148" fmla="*/ 1704975 h 10232892"/>
                <a:gd name="connsiteX149" fmla="*/ 6235700 w 8064500"/>
                <a:gd name="connsiteY149" fmla="*/ 1679575 h 10232892"/>
                <a:gd name="connsiteX150" fmla="*/ 6362700 w 8064500"/>
                <a:gd name="connsiteY150" fmla="*/ 1743075 h 10232892"/>
                <a:gd name="connsiteX151" fmla="*/ 6464300 w 8064500"/>
                <a:gd name="connsiteY151" fmla="*/ 1933575 h 10232892"/>
                <a:gd name="connsiteX152" fmla="*/ 6477000 w 8064500"/>
                <a:gd name="connsiteY152" fmla="*/ 2162175 h 10232892"/>
                <a:gd name="connsiteX153" fmla="*/ 6364287 w 8064500"/>
                <a:gd name="connsiteY153" fmla="*/ 2284412 h 10232892"/>
                <a:gd name="connsiteX154" fmla="*/ 6324600 w 8064500"/>
                <a:gd name="connsiteY154" fmla="*/ 2062163 h 10232892"/>
                <a:gd name="connsiteX155" fmla="*/ 6299200 w 8064500"/>
                <a:gd name="connsiteY155" fmla="*/ 1857375 h 10232892"/>
                <a:gd name="connsiteX156" fmla="*/ 6146800 w 8064500"/>
                <a:gd name="connsiteY156" fmla="*/ 1819275 h 10232892"/>
                <a:gd name="connsiteX157" fmla="*/ 5981700 w 8064500"/>
                <a:gd name="connsiteY157" fmla="*/ 1831975 h 10232892"/>
                <a:gd name="connsiteX158" fmla="*/ 5905500 w 8064500"/>
                <a:gd name="connsiteY158" fmla="*/ 1793875 h 10232892"/>
                <a:gd name="connsiteX159" fmla="*/ 5575300 w 8064500"/>
                <a:gd name="connsiteY159" fmla="*/ 1933575 h 10232892"/>
                <a:gd name="connsiteX160" fmla="*/ 5626100 w 8064500"/>
                <a:gd name="connsiteY160" fmla="*/ 2073275 h 10232892"/>
                <a:gd name="connsiteX161" fmla="*/ 5664200 w 8064500"/>
                <a:gd name="connsiteY161" fmla="*/ 2060575 h 10232892"/>
                <a:gd name="connsiteX162" fmla="*/ 5842000 w 8064500"/>
                <a:gd name="connsiteY162" fmla="*/ 1971675 h 10232892"/>
                <a:gd name="connsiteX163" fmla="*/ 5867400 w 8064500"/>
                <a:gd name="connsiteY163" fmla="*/ 1997075 h 10232892"/>
                <a:gd name="connsiteX164" fmla="*/ 5753100 w 8064500"/>
                <a:gd name="connsiteY164" fmla="*/ 2098675 h 10232892"/>
                <a:gd name="connsiteX165" fmla="*/ 5803900 w 8064500"/>
                <a:gd name="connsiteY165" fmla="*/ 2174875 h 10232892"/>
                <a:gd name="connsiteX166" fmla="*/ 5969000 w 8064500"/>
                <a:gd name="connsiteY166" fmla="*/ 2162175 h 10232892"/>
                <a:gd name="connsiteX167" fmla="*/ 6007100 w 8064500"/>
                <a:gd name="connsiteY167" fmla="*/ 2251075 h 10232892"/>
                <a:gd name="connsiteX168" fmla="*/ 6197600 w 8064500"/>
                <a:gd name="connsiteY168" fmla="*/ 2212975 h 10232892"/>
                <a:gd name="connsiteX169" fmla="*/ 6159500 w 8064500"/>
                <a:gd name="connsiteY169" fmla="*/ 2365375 h 10232892"/>
                <a:gd name="connsiteX170" fmla="*/ 6096000 w 8064500"/>
                <a:gd name="connsiteY170" fmla="*/ 2403475 h 10232892"/>
                <a:gd name="connsiteX171" fmla="*/ 6070600 w 8064500"/>
                <a:gd name="connsiteY171" fmla="*/ 2327275 h 10232892"/>
                <a:gd name="connsiteX172" fmla="*/ 5600700 w 8064500"/>
                <a:gd name="connsiteY172" fmla="*/ 2276475 h 10232892"/>
                <a:gd name="connsiteX173" fmla="*/ 5715000 w 8064500"/>
                <a:gd name="connsiteY173" fmla="*/ 2441575 h 10232892"/>
                <a:gd name="connsiteX174" fmla="*/ 6337300 w 8064500"/>
                <a:gd name="connsiteY174" fmla="*/ 2441575 h 10232892"/>
                <a:gd name="connsiteX175" fmla="*/ 6985000 w 8064500"/>
                <a:gd name="connsiteY175" fmla="*/ 2695575 h 10232892"/>
                <a:gd name="connsiteX176" fmla="*/ 6413500 w 8064500"/>
                <a:gd name="connsiteY176" fmla="*/ 2543175 h 10232892"/>
                <a:gd name="connsiteX177" fmla="*/ 6248400 w 8064500"/>
                <a:gd name="connsiteY177" fmla="*/ 2555875 h 10232892"/>
                <a:gd name="connsiteX178" fmla="*/ 6375400 w 8064500"/>
                <a:gd name="connsiteY178" fmla="*/ 2644775 h 10232892"/>
                <a:gd name="connsiteX179" fmla="*/ 6350000 w 8064500"/>
                <a:gd name="connsiteY179" fmla="*/ 2746375 h 10232892"/>
                <a:gd name="connsiteX180" fmla="*/ 6032500 w 8064500"/>
                <a:gd name="connsiteY180" fmla="*/ 2581275 h 10232892"/>
                <a:gd name="connsiteX181" fmla="*/ 6070600 w 8064500"/>
                <a:gd name="connsiteY181" fmla="*/ 2822575 h 10232892"/>
                <a:gd name="connsiteX182" fmla="*/ 6273800 w 8064500"/>
                <a:gd name="connsiteY182" fmla="*/ 2873375 h 10232892"/>
                <a:gd name="connsiteX183" fmla="*/ 6540500 w 8064500"/>
                <a:gd name="connsiteY183" fmla="*/ 2873375 h 10232892"/>
                <a:gd name="connsiteX184" fmla="*/ 6629400 w 8064500"/>
                <a:gd name="connsiteY184" fmla="*/ 2886075 h 10232892"/>
                <a:gd name="connsiteX185" fmla="*/ 6591300 w 8064500"/>
                <a:gd name="connsiteY185" fmla="*/ 2962275 h 10232892"/>
                <a:gd name="connsiteX186" fmla="*/ 6426200 w 8064500"/>
                <a:gd name="connsiteY186" fmla="*/ 3013075 h 10232892"/>
                <a:gd name="connsiteX187" fmla="*/ 6489700 w 8064500"/>
                <a:gd name="connsiteY187" fmla="*/ 3140075 h 10232892"/>
                <a:gd name="connsiteX188" fmla="*/ 6451600 w 8064500"/>
                <a:gd name="connsiteY188" fmla="*/ 3267075 h 10232892"/>
                <a:gd name="connsiteX189" fmla="*/ 6540500 w 8064500"/>
                <a:gd name="connsiteY189" fmla="*/ 3330575 h 10232892"/>
                <a:gd name="connsiteX190" fmla="*/ 6464300 w 8064500"/>
                <a:gd name="connsiteY190" fmla="*/ 3355975 h 10232892"/>
                <a:gd name="connsiteX191" fmla="*/ 6362700 w 8064500"/>
                <a:gd name="connsiteY191" fmla="*/ 3317875 h 10232892"/>
                <a:gd name="connsiteX192" fmla="*/ 6324600 w 8064500"/>
                <a:gd name="connsiteY192" fmla="*/ 3013075 h 10232892"/>
                <a:gd name="connsiteX193" fmla="*/ 6070600 w 8064500"/>
                <a:gd name="connsiteY193" fmla="*/ 2936875 h 10232892"/>
                <a:gd name="connsiteX194" fmla="*/ 6146800 w 8064500"/>
                <a:gd name="connsiteY194" fmla="*/ 3279775 h 10232892"/>
                <a:gd name="connsiteX195" fmla="*/ 5969000 w 8064500"/>
                <a:gd name="connsiteY195" fmla="*/ 3292475 h 10232892"/>
                <a:gd name="connsiteX196" fmla="*/ 5892800 w 8064500"/>
                <a:gd name="connsiteY196" fmla="*/ 2809875 h 10232892"/>
                <a:gd name="connsiteX197" fmla="*/ 5689600 w 8064500"/>
                <a:gd name="connsiteY197" fmla="*/ 2708275 h 10232892"/>
                <a:gd name="connsiteX198" fmla="*/ 5791200 w 8064500"/>
                <a:gd name="connsiteY198" fmla="*/ 3470275 h 10232892"/>
                <a:gd name="connsiteX199" fmla="*/ 6070600 w 8064500"/>
                <a:gd name="connsiteY199" fmla="*/ 3457575 h 10232892"/>
                <a:gd name="connsiteX200" fmla="*/ 6388100 w 8064500"/>
                <a:gd name="connsiteY200" fmla="*/ 3508375 h 10232892"/>
                <a:gd name="connsiteX201" fmla="*/ 6324600 w 8064500"/>
                <a:gd name="connsiteY201" fmla="*/ 3635375 h 10232892"/>
                <a:gd name="connsiteX202" fmla="*/ 6159500 w 8064500"/>
                <a:gd name="connsiteY202" fmla="*/ 3609975 h 10232892"/>
                <a:gd name="connsiteX203" fmla="*/ 6007100 w 8064500"/>
                <a:gd name="connsiteY203" fmla="*/ 3914775 h 10232892"/>
                <a:gd name="connsiteX204" fmla="*/ 5829300 w 8064500"/>
                <a:gd name="connsiteY204" fmla="*/ 3851275 h 10232892"/>
                <a:gd name="connsiteX205" fmla="*/ 5905500 w 8064500"/>
                <a:gd name="connsiteY205" fmla="*/ 3686175 h 10232892"/>
                <a:gd name="connsiteX206" fmla="*/ 5791200 w 8064500"/>
                <a:gd name="connsiteY206" fmla="*/ 3597275 h 10232892"/>
                <a:gd name="connsiteX207" fmla="*/ 5600700 w 8064500"/>
                <a:gd name="connsiteY207" fmla="*/ 3927475 h 10232892"/>
                <a:gd name="connsiteX208" fmla="*/ 5727700 w 8064500"/>
                <a:gd name="connsiteY208" fmla="*/ 4029075 h 10232892"/>
                <a:gd name="connsiteX209" fmla="*/ 5994400 w 8064500"/>
                <a:gd name="connsiteY209" fmla="*/ 4194175 h 10232892"/>
                <a:gd name="connsiteX210" fmla="*/ 5943600 w 8064500"/>
                <a:gd name="connsiteY210" fmla="*/ 4270375 h 10232892"/>
                <a:gd name="connsiteX211" fmla="*/ 5829300 w 8064500"/>
                <a:gd name="connsiteY211" fmla="*/ 4232275 h 10232892"/>
                <a:gd name="connsiteX212" fmla="*/ 5676900 w 8064500"/>
                <a:gd name="connsiteY212" fmla="*/ 4333875 h 10232892"/>
                <a:gd name="connsiteX213" fmla="*/ 5613400 w 8064500"/>
                <a:gd name="connsiteY213" fmla="*/ 4295775 h 10232892"/>
                <a:gd name="connsiteX214" fmla="*/ 5664200 w 8064500"/>
                <a:gd name="connsiteY214" fmla="*/ 4143375 h 10232892"/>
                <a:gd name="connsiteX215" fmla="*/ 5537200 w 8064500"/>
                <a:gd name="connsiteY215" fmla="*/ 4029075 h 10232892"/>
                <a:gd name="connsiteX216" fmla="*/ 5461000 w 8064500"/>
                <a:gd name="connsiteY216" fmla="*/ 4206875 h 10232892"/>
                <a:gd name="connsiteX217" fmla="*/ 5613400 w 8064500"/>
                <a:gd name="connsiteY217" fmla="*/ 4384675 h 10232892"/>
                <a:gd name="connsiteX218" fmla="*/ 5448300 w 8064500"/>
                <a:gd name="connsiteY218" fmla="*/ 4511675 h 10232892"/>
                <a:gd name="connsiteX219" fmla="*/ 5346700 w 8064500"/>
                <a:gd name="connsiteY219" fmla="*/ 4435475 h 10232892"/>
                <a:gd name="connsiteX220" fmla="*/ 5410200 w 8064500"/>
                <a:gd name="connsiteY220" fmla="*/ 4333875 h 10232892"/>
                <a:gd name="connsiteX221" fmla="*/ 5295900 w 8064500"/>
                <a:gd name="connsiteY221" fmla="*/ 4041775 h 10232892"/>
                <a:gd name="connsiteX222" fmla="*/ 5080000 w 8064500"/>
                <a:gd name="connsiteY222" fmla="*/ 4333875 h 10232892"/>
                <a:gd name="connsiteX223" fmla="*/ 5410200 w 8064500"/>
                <a:gd name="connsiteY223" fmla="*/ 4587875 h 10232892"/>
                <a:gd name="connsiteX224" fmla="*/ 5334000 w 8064500"/>
                <a:gd name="connsiteY224" fmla="*/ 4638675 h 10232892"/>
                <a:gd name="connsiteX225" fmla="*/ 5194300 w 8064500"/>
                <a:gd name="connsiteY225" fmla="*/ 4524375 h 10232892"/>
                <a:gd name="connsiteX226" fmla="*/ 5143500 w 8064500"/>
                <a:gd name="connsiteY226" fmla="*/ 4689475 h 10232892"/>
                <a:gd name="connsiteX227" fmla="*/ 5156200 w 8064500"/>
                <a:gd name="connsiteY227" fmla="*/ 4829175 h 10232892"/>
                <a:gd name="connsiteX228" fmla="*/ 5232400 w 8064500"/>
                <a:gd name="connsiteY228" fmla="*/ 4943475 h 10232892"/>
                <a:gd name="connsiteX229" fmla="*/ 5219700 w 8064500"/>
                <a:gd name="connsiteY229" fmla="*/ 5133975 h 10232892"/>
                <a:gd name="connsiteX230" fmla="*/ 5092700 w 8064500"/>
                <a:gd name="connsiteY230" fmla="*/ 5045075 h 10232892"/>
                <a:gd name="connsiteX231" fmla="*/ 5029200 w 8064500"/>
                <a:gd name="connsiteY231" fmla="*/ 5083175 h 10232892"/>
                <a:gd name="connsiteX232" fmla="*/ 5130800 w 8064500"/>
                <a:gd name="connsiteY232" fmla="*/ 5222875 h 10232892"/>
                <a:gd name="connsiteX233" fmla="*/ 5041900 w 8064500"/>
                <a:gd name="connsiteY233" fmla="*/ 5260975 h 10232892"/>
                <a:gd name="connsiteX234" fmla="*/ 4914900 w 8064500"/>
                <a:gd name="connsiteY234" fmla="*/ 5070475 h 10232892"/>
                <a:gd name="connsiteX235" fmla="*/ 4826000 w 8064500"/>
                <a:gd name="connsiteY235" fmla="*/ 5324475 h 10232892"/>
                <a:gd name="connsiteX236" fmla="*/ 4953000 w 8064500"/>
                <a:gd name="connsiteY236" fmla="*/ 5438775 h 10232892"/>
                <a:gd name="connsiteX237" fmla="*/ 4813300 w 8064500"/>
                <a:gd name="connsiteY237" fmla="*/ 5680075 h 10232892"/>
                <a:gd name="connsiteX238" fmla="*/ 4673600 w 8064500"/>
                <a:gd name="connsiteY238" fmla="*/ 5654675 h 10232892"/>
                <a:gd name="connsiteX239" fmla="*/ 4775200 w 8064500"/>
                <a:gd name="connsiteY239" fmla="*/ 5489575 h 10232892"/>
                <a:gd name="connsiteX240" fmla="*/ 4686300 w 8064500"/>
                <a:gd name="connsiteY240" fmla="*/ 5337175 h 10232892"/>
                <a:gd name="connsiteX241" fmla="*/ 4470400 w 8064500"/>
                <a:gd name="connsiteY241" fmla="*/ 5641975 h 10232892"/>
                <a:gd name="connsiteX242" fmla="*/ 4610100 w 8064500"/>
                <a:gd name="connsiteY242" fmla="*/ 5756275 h 10232892"/>
                <a:gd name="connsiteX243" fmla="*/ 4521200 w 8064500"/>
                <a:gd name="connsiteY243" fmla="*/ 5959475 h 10232892"/>
                <a:gd name="connsiteX244" fmla="*/ 4419600 w 8064500"/>
                <a:gd name="connsiteY244" fmla="*/ 5883275 h 10232892"/>
                <a:gd name="connsiteX245" fmla="*/ 4343400 w 8064500"/>
                <a:gd name="connsiteY245" fmla="*/ 5972175 h 10232892"/>
                <a:gd name="connsiteX246" fmla="*/ 4381500 w 8064500"/>
                <a:gd name="connsiteY246" fmla="*/ 6010275 h 10232892"/>
                <a:gd name="connsiteX247" fmla="*/ 4419600 w 8064500"/>
                <a:gd name="connsiteY247" fmla="*/ 5997575 h 10232892"/>
                <a:gd name="connsiteX248" fmla="*/ 4445000 w 8064500"/>
                <a:gd name="connsiteY248" fmla="*/ 6048375 h 10232892"/>
                <a:gd name="connsiteX249" fmla="*/ 4381500 w 8064500"/>
                <a:gd name="connsiteY249" fmla="*/ 6124575 h 10232892"/>
                <a:gd name="connsiteX250" fmla="*/ 4330700 w 8064500"/>
                <a:gd name="connsiteY250" fmla="*/ 6111875 h 10232892"/>
                <a:gd name="connsiteX251" fmla="*/ 4368800 w 8064500"/>
                <a:gd name="connsiteY251" fmla="*/ 6061075 h 10232892"/>
                <a:gd name="connsiteX252" fmla="*/ 4318000 w 8064500"/>
                <a:gd name="connsiteY252" fmla="*/ 6022975 h 10232892"/>
                <a:gd name="connsiteX253" fmla="*/ 4216400 w 8064500"/>
                <a:gd name="connsiteY253" fmla="*/ 6124575 h 10232892"/>
                <a:gd name="connsiteX254" fmla="*/ 4318000 w 8064500"/>
                <a:gd name="connsiteY254" fmla="*/ 6188075 h 10232892"/>
                <a:gd name="connsiteX255" fmla="*/ 4140200 w 8064500"/>
                <a:gd name="connsiteY255" fmla="*/ 6264275 h 10232892"/>
                <a:gd name="connsiteX256" fmla="*/ 4038600 w 8064500"/>
                <a:gd name="connsiteY256" fmla="*/ 6264275 h 10232892"/>
                <a:gd name="connsiteX257" fmla="*/ 3949700 w 8064500"/>
                <a:gd name="connsiteY257" fmla="*/ 6327775 h 10232892"/>
                <a:gd name="connsiteX258" fmla="*/ 3289300 w 8064500"/>
                <a:gd name="connsiteY258" fmla="*/ 5743575 h 10232892"/>
                <a:gd name="connsiteX259" fmla="*/ 3213100 w 8064500"/>
                <a:gd name="connsiteY259" fmla="*/ 5743575 h 10232892"/>
                <a:gd name="connsiteX260" fmla="*/ 2895600 w 8064500"/>
                <a:gd name="connsiteY260" fmla="*/ 5997575 h 10232892"/>
                <a:gd name="connsiteX261" fmla="*/ 2870200 w 8064500"/>
                <a:gd name="connsiteY261" fmla="*/ 5959475 h 10232892"/>
                <a:gd name="connsiteX262" fmla="*/ 3213100 w 8064500"/>
                <a:gd name="connsiteY262" fmla="*/ 5692775 h 10232892"/>
                <a:gd name="connsiteX263" fmla="*/ 3048000 w 8064500"/>
                <a:gd name="connsiteY263" fmla="*/ 5540375 h 10232892"/>
                <a:gd name="connsiteX264" fmla="*/ 2400300 w 8064500"/>
                <a:gd name="connsiteY264" fmla="*/ 6048375 h 10232892"/>
                <a:gd name="connsiteX265" fmla="*/ 2489200 w 8064500"/>
                <a:gd name="connsiteY265" fmla="*/ 6124575 h 10232892"/>
                <a:gd name="connsiteX266" fmla="*/ 2692400 w 8064500"/>
                <a:gd name="connsiteY266" fmla="*/ 5972175 h 10232892"/>
                <a:gd name="connsiteX267" fmla="*/ 2743200 w 8064500"/>
                <a:gd name="connsiteY267" fmla="*/ 6035675 h 10232892"/>
                <a:gd name="connsiteX268" fmla="*/ 2832100 w 8064500"/>
                <a:gd name="connsiteY268" fmla="*/ 5997575 h 10232892"/>
                <a:gd name="connsiteX269" fmla="*/ 2857500 w 8064500"/>
                <a:gd name="connsiteY269" fmla="*/ 6035675 h 10232892"/>
                <a:gd name="connsiteX270" fmla="*/ 2679700 w 8064500"/>
                <a:gd name="connsiteY270" fmla="*/ 6175375 h 10232892"/>
                <a:gd name="connsiteX271" fmla="*/ 2819400 w 8064500"/>
                <a:gd name="connsiteY271" fmla="*/ 6340475 h 10232892"/>
                <a:gd name="connsiteX272" fmla="*/ 3397250 w 8064500"/>
                <a:gd name="connsiteY272" fmla="*/ 5876925 h 10232892"/>
                <a:gd name="connsiteX273" fmla="*/ 3956050 w 8064500"/>
                <a:gd name="connsiteY273" fmla="*/ 6359525 h 10232892"/>
                <a:gd name="connsiteX274" fmla="*/ 3905250 w 8064500"/>
                <a:gd name="connsiteY274" fmla="*/ 6473825 h 10232892"/>
                <a:gd name="connsiteX275" fmla="*/ 3387725 w 8064500"/>
                <a:gd name="connsiteY275" fmla="*/ 7013575 h 10232892"/>
                <a:gd name="connsiteX276" fmla="*/ 3298825 w 8064500"/>
                <a:gd name="connsiteY276" fmla="*/ 7007224 h 10232892"/>
                <a:gd name="connsiteX277" fmla="*/ 3130550 w 8064500"/>
                <a:gd name="connsiteY277" fmla="*/ 7156449 h 10232892"/>
                <a:gd name="connsiteX278" fmla="*/ 2921000 w 8064500"/>
                <a:gd name="connsiteY278" fmla="*/ 7400924 h 10232892"/>
                <a:gd name="connsiteX279" fmla="*/ 2682875 w 8064500"/>
                <a:gd name="connsiteY279" fmla="*/ 7699374 h 10232892"/>
                <a:gd name="connsiteX280" fmla="*/ 2428875 w 8064500"/>
                <a:gd name="connsiteY280" fmla="*/ 7769223 h 10232892"/>
                <a:gd name="connsiteX281" fmla="*/ 2225675 w 8064500"/>
                <a:gd name="connsiteY281" fmla="*/ 7873998 h 10232892"/>
                <a:gd name="connsiteX282" fmla="*/ 1930400 w 8064500"/>
                <a:gd name="connsiteY282" fmla="*/ 7877172 h 10232892"/>
                <a:gd name="connsiteX283" fmla="*/ 1590675 w 8064500"/>
                <a:gd name="connsiteY283" fmla="*/ 7978771 h 10232892"/>
                <a:gd name="connsiteX284" fmla="*/ 1393825 w 8064500"/>
                <a:gd name="connsiteY284" fmla="*/ 8239121 h 10232892"/>
                <a:gd name="connsiteX285" fmla="*/ 1196975 w 8064500"/>
                <a:gd name="connsiteY285" fmla="*/ 8194670 h 10232892"/>
                <a:gd name="connsiteX286" fmla="*/ 1216025 w 8064500"/>
                <a:gd name="connsiteY286" fmla="*/ 8153395 h 10232892"/>
                <a:gd name="connsiteX287" fmla="*/ 1193800 w 8064500"/>
                <a:gd name="connsiteY287" fmla="*/ 8086720 h 10232892"/>
                <a:gd name="connsiteX288" fmla="*/ 987425 w 8064500"/>
                <a:gd name="connsiteY288" fmla="*/ 8162920 h 10232892"/>
                <a:gd name="connsiteX289" fmla="*/ 733425 w 8064500"/>
                <a:gd name="connsiteY289" fmla="*/ 8216895 h 10232892"/>
                <a:gd name="connsiteX290" fmla="*/ 463550 w 8064500"/>
                <a:gd name="connsiteY290" fmla="*/ 8455020 h 10232892"/>
                <a:gd name="connsiteX291" fmla="*/ 361950 w 8064500"/>
                <a:gd name="connsiteY291" fmla="*/ 8451845 h 10232892"/>
                <a:gd name="connsiteX292" fmla="*/ 263525 w 8064500"/>
                <a:gd name="connsiteY292" fmla="*/ 8518520 h 10232892"/>
                <a:gd name="connsiteX293" fmla="*/ 184150 w 8064500"/>
                <a:gd name="connsiteY293" fmla="*/ 8804270 h 10232892"/>
                <a:gd name="connsiteX294" fmla="*/ 247650 w 8064500"/>
                <a:gd name="connsiteY294" fmla="*/ 9086844 h 10232892"/>
                <a:gd name="connsiteX295" fmla="*/ 136525 w 8064500"/>
                <a:gd name="connsiteY295" fmla="*/ 9131294 h 10232892"/>
                <a:gd name="connsiteX296" fmla="*/ 92075 w 8064500"/>
                <a:gd name="connsiteY296" fmla="*/ 9353544 h 10232892"/>
                <a:gd name="connsiteX297" fmla="*/ 495300 w 8064500"/>
                <a:gd name="connsiteY297" fmla="*/ 9378944 h 10232892"/>
                <a:gd name="connsiteX298" fmla="*/ 1050925 w 8064500"/>
                <a:gd name="connsiteY298" fmla="*/ 9731369 h 10232892"/>
                <a:gd name="connsiteX299" fmla="*/ 1241425 w 8064500"/>
                <a:gd name="connsiteY299" fmla="*/ 9985368 h 10232892"/>
                <a:gd name="connsiteX300" fmla="*/ 1171575 w 8064500"/>
                <a:gd name="connsiteY300" fmla="*/ 10029818 h 10232892"/>
                <a:gd name="connsiteX301" fmla="*/ 1019175 w 8064500"/>
                <a:gd name="connsiteY301" fmla="*/ 9896468 h 10232892"/>
                <a:gd name="connsiteX302" fmla="*/ 768350 w 8064500"/>
                <a:gd name="connsiteY302" fmla="*/ 9842493 h 10232892"/>
                <a:gd name="connsiteX303" fmla="*/ 720725 w 8064500"/>
                <a:gd name="connsiteY303" fmla="*/ 9880593 h 10232892"/>
                <a:gd name="connsiteX304" fmla="*/ 838200 w 8064500"/>
                <a:gd name="connsiteY304" fmla="*/ 10026643 h 10232892"/>
                <a:gd name="connsiteX305" fmla="*/ 1152525 w 8064500"/>
                <a:gd name="connsiteY305" fmla="*/ 10093318 h 10232892"/>
                <a:gd name="connsiteX306" fmla="*/ 1574800 w 8064500"/>
                <a:gd name="connsiteY306" fmla="*/ 9994893 h 10232892"/>
                <a:gd name="connsiteX307" fmla="*/ 1736725 w 8064500"/>
                <a:gd name="connsiteY307" fmla="*/ 9734543 h 10232892"/>
                <a:gd name="connsiteX308" fmla="*/ 2095500 w 8064500"/>
                <a:gd name="connsiteY308" fmla="*/ 9585318 h 10232892"/>
                <a:gd name="connsiteX309" fmla="*/ 2254250 w 8064500"/>
                <a:gd name="connsiteY309" fmla="*/ 9448793 h 10232892"/>
                <a:gd name="connsiteX310" fmla="*/ 2587625 w 8064500"/>
                <a:gd name="connsiteY310" fmla="*/ 9486893 h 10232892"/>
                <a:gd name="connsiteX311" fmla="*/ 2286000 w 8064500"/>
                <a:gd name="connsiteY311" fmla="*/ 9490068 h 10232892"/>
                <a:gd name="connsiteX312" fmla="*/ 2146300 w 8064500"/>
                <a:gd name="connsiteY312" fmla="*/ 9610718 h 10232892"/>
                <a:gd name="connsiteX313" fmla="*/ 1971675 w 8064500"/>
                <a:gd name="connsiteY313" fmla="*/ 9702793 h 10232892"/>
                <a:gd name="connsiteX314" fmla="*/ 1806575 w 8064500"/>
                <a:gd name="connsiteY314" fmla="*/ 9753593 h 10232892"/>
                <a:gd name="connsiteX315" fmla="*/ 1651000 w 8064500"/>
                <a:gd name="connsiteY315" fmla="*/ 10048868 h 10232892"/>
                <a:gd name="connsiteX316" fmla="*/ 1282700 w 8064500"/>
                <a:gd name="connsiteY316" fmla="*/ 10223493 h 10232892"/>
                <a:gd name="connsiteX317" fmla="*/ 28575 w 8064500"/>
                <a:gd name="connsiteY317" fmla="*/ 10229843 h 10232892"/>
                <a:gd name="connsiteX318" fmla="*/ 0 w 8064500"/>
                <a:gd name="connsiteY318" fmla="*/ 2193918 h 10232892"/>
                <a:gd name="connsiteX0" fmla="*/ 0 w 8064500"/>
                <a:gd name="connsiteY0" fmla="*/ 2162175 h 10232892"/>
                <a:gd name="connsiteX1" fmla="*/ 279400 w 8064500"/>
                <a:gd name="connsiteY1" fmla="*/ 2098675 h 10232892"/>
                <a:gd name="connsiteX2" fmla="*/ 317500 w 8064500"/>
                <a:gd name="connsiteY2" fmla="*/ 2060575 h 10232892"/>
                <a:gd name="connsiteX3" fmla="*/ 711200 w 8064500"/>
                <a:gd name="connsiteY3" fmla="*/ 1971675 h 10232892"/>
                <a:gd name="connsiteX4" fmla="*/ 850900 w 8064500"/>
                <a:gd name="connsiteY4" fmla="*/ 1857375 h 10232892"/>
                <a:gd name="connsiteX5" fmla="*/ 1257300 w 8064500"/>
                <a:gd name="connsiteY5" fmla="*/ 1882775 h 10232892"/>
                <a:gd name="connsiteX6" fmla="*/ 1511300 w 8064500"/>
                <a:gd name="connsiteY6" fmla="*/ 1743075 h 10232892"/>
                <a:gd name="connsiteX7" fmla="*/ 1511300 w 8064500"/>
                <a:gd name="connsiteY7" fmla="*/ 1743075 h 10232892"/>
                <a:gd name="connsiteX8" fmla="*/ 1676400 w 8064500"/>
                <a:gd name="connsiteY8" fmla="*/ 1730375 h 10232892"/>
                <a:gd name="connsiteX9" fmla="*/ 2006600 w 8064500"/>
                <a:gd name="connsiteY9" fmla="*/ 1679575 h 10232892"/>
                <a:gd name="connsiteX10" fmla="*/ 2095500 w 8064500"/>
                <a:gd name="connsiteY10" fmla="*/ 1641475 h 10232892"/>
                <a:gd name="connsiteX11" fmla="*/ 2095500 w 8064500"/>
                <a:gd name="connsiteY11" fmla="*/ 1590675 h 10232892"/>
                <a:gd name="connsiteX12" fmla="*/ 2057400 w 8064500"/>
                <a:gd name="connsiteY12" fmla="*/ 1590675 h 10232892"/>
                <a:gd name="connsiteX13" fmla="*/ 1993900 w 8064500"/>
                <a:gd name="connsiteY13" fmla="*/ 1463675 h 10232892"/>
                <a:gd name="connsiteX14" fmla="*/ 2133600 w 8064500"/>
                <a:gd name="connsiteY14" fmla="*/ 1362075 h 10232892"/>
                <a:gd name="connsiteX15" fmla="*/ 2070100 w 8064500"/>
                <a:gd name="connsiteY15" fmla="*/ 1349375 h 10232892"/>
                <a:gd name="connsiteX16" fmla="*/ 1981200 w 8064500"/>
                <a:gd name="connsiteY16" fmla="*/ 1349375 h 10232892"/>
                <a:gd name="connsiteX17" fmla="*/ 1968500 w 8064500"/>
                <a:gd name="connsiteY17" fmla="*/ 1273175 h 10232892"/>
                <a:gd name="connsiteX18" fmla="*/ 2120900 w 8064500"/>
                <a:gd name="connsiteY18" fmla="*/ 1273175 h 10232892"/>
                <a:gd name="connsiteX19" fmla="*/ 2171700 w 8064500"/>
                <a:gd name="connsiteY19" fmla="*/ 1247775 h 10232892"/>
                <a:gd name="connsiteX20" fmla="*/ 2108200 w 8064500"/>
                <a:gd name="connsiteY20" fmla="*/ 1158875 h 10232892"/>
                <a:gd name="connsiteX21" fmla="*/ 2120900 w 8064500"/>
                <a:gd name="connsiteY21" fmla="*/ 1095375 h 10232892"/>
                <a:gd name="connsiteX22" fmla="*/ 2222500 w 8064500"/>
                <a:gd name="connsiteY22" fmla="*/ 1044575 h 10232892"/>
                <a:gd name="connsiteX23" fmla="*/ 2362200 w 8064500"/>
                <a:gd name="connsiteY23" fmla="*/ 1095375 h 10232892"/>
                <a:gd name="connsiteX24" fmla="*/ 2400300 w 8064500"/>
                <a:gd name="connsiteY24" fmla="*/ 1146175 h 10232892"/>
                <a:gd name="connsiteX25" fmla="*/ 2362200 w 8064500"/>
                <a:gd name="connsiteY25" fmla="*/ 1222375 h 10232892"/>
                <a:gd name="connsiteX26" fmla="*/ 2362200 w 8064500"/>
                <a:gd name="connsiteY26" fmla="*/ 1476375 h 10232892"/>
                <a:gd name="connsiteX27" fmla="*/ 2628900 w 8064500"/>
                <a:gd name="connsiteY27" fmla="*/ 1704975 h 10232892"/>
                <a:gd name="connsiteX28" fmla="*/ 3073400 w 8064500"/>
                <a:gd name="connsiteY28" fmla="*/ 1666875 h 10232892"/>
                <a:gd name="connsiteX29" fmla="*/ 2971800 w 8064500"/>
                <a:gd name="connsiteY29" fmla="*/ 1463675 h 10232892"/>
                <a:gd name="connsiteX30" fmla="*/ 2806700 w 8064500"/>
                <a:gd name="connsiteY30" fmla="*/ 1514475 h 10232892"/>
                <a:gd name="connsiteX31" fmla="*/ 2768600 w 8064500"/>
                <a:gd name="connsiteY31" fmla="*/ 1463675 h 10232892"/>
                <a:gd name="connsiteX32" fmla="*/ 2933700 w 8064500"/>
                <a:gd name="connsiteY32" fmla="*/ 1412875 h 10232892"/>
                <a:gd name="connsiteX33" fmla="*/ 2870200 w 8064500"/>
                <a:gd name="connsiteY33" fmla="*/ 1298575 h 10232892"/>
                <a:gd name="connsiteX34" fmla="*/ 2730500 w 8064500"/>
                <a:gd name="connsiteY34" fmla="*/ 1349375 h 10232892"/>
                <a:gd name="connsiteX35" fmla="*/ 2705100 w 8064500"/>
                <a:gd name="connsiteY35" fmla="*/ 1298575 h 10232892"/>
                <a:gd name="connsiteX36" fmla="*/ 2832100 w 8064500"/>
                <a:gd name="connsiteY36" fmla="*/ 1247775 h 10232892"/>
                <a:gd name="connsiteX37" fmla="*/ 2781300 w 8064500"/>
                <a:gd name="connsiteY37" fmla="*/ 1184275 h 10232892"/>
                <a:gd name="connsiteX38" fmla="*/ 2641600 w 8064500"/>
                <a:gd name="connsiteY38" fmla="*/ 1209675 h 10232892"/>
                <a:gd name="connsiteX39" fmla="*/ 2641600 w 8064500"/>
                <a:gd name="connsiteY39" fmla="*/ 1184275 h 10232892"/>
                <a:gd name="connsiteX40" fmla="*/ 2768600 w 8064500"/>
                <a:gd name="connsiteY40" fmla="*/ 1120775 h 10232892"/>
                <a:gd name="connsiteX41" fmla="*/ 2692400 w 8064500"/>
                <a:gd name="connsiteY41" fmla="*/ 1031875 h 10232892"/>
                <a:gd name="connsiteX42" fmla="*/ 2514600 w 8064500"/>
                <a:gd name="connsiteY42" fmla="*/ 1069975 h 10232892"/>
                <a:gd name="connsiteX43" fmla="*/ 2514600 w 8064500"/>
                <a:gd name="connsiteY43" fmla="*/ 1133475 h 10232892"/>
                <a:gd name="connsiteX44" fmla="*/ 2463800 w 8064500"/>
                <a:gd name="connsiteY44" fmla="*/ 1133475 h 10232892"/>
                <a:gd name="connsiteX45" fmla="*/ 2336800 w 8064500"/>
                <a:gd name="connsiteY45" fmla="*/ 1057275 h 10232892"/>
                <a:gd name="connsiteX46" fmla="*/ 2400300 w 8064500"/>
                <a:gd name="connsiteY46" fmla="*/ 981075 h 10232892"/>
                <a:gd name="connsiteX47" fmla="*/ 2463800 w 8064500"/>
                <a:gd name="connsiteY47" fmla="*/ 993775 h 10232892"/>
                <a:gd name="connsiteX48" fmla="*/ 2616200 w 8064500"/>
                <a:gd name="connsiteY48" fmla="*/ 904875 h 10232892"/>
                <a:gd name="connsiteX49" fmla="*/ 2590800 w 8064500"/>
                <a:gd name="connsiteY49" fmla="*/ 841375 h 10232892"/>
                <a:gd name="connsiteX50" fmla="*/ 2654300 w 8064500"/>
                <a:gd name="connsiteY50" fmla="*/ 815975 h 10232892"/>
                <a:gd name="connsiteX51" fmla="*/ 2692400 w 8064500"/>
                <a:gd name="connsiteY51" fmla="*/ 841375 h 10232892"/>
                <a:gd name="connsiteX52" fmla="*/ 2933700 w 8064500"/>
                <a:gd name="connsiteY52" fmla="*/ 841375 h 10232892"/>
                <a:gd name="connsiteX53" fmla="*/ 2908300 w 8064500"/>
                <a:gd name="connsiteY53" fmla="*/ 777875 h 10232892"/>
                <a:gd name="connsiteX54" fmla="*/ 2959100 w 8064500"/>
                <a:gd name="connsiteY54" fmla="*/ 688975 h 10232892"/>
                <a:gd name="connsiteX55" fmla="*/ 3048000 w 8064500"/>
                <a:gd name="connsiteY55" fmla="*/ 688975 h 10232892"/>
                <a:gd name="connsiteX56" fmla="*/ 3302000 w 8064500"/>
                <a:gd name="connsiteY56" fmla="*/ 663575 h 10232892"/>
                <a:gd name="connsiteX57" fmla="*/ 3454400 w 8064500"/>
                <a:gd name="connsiteY57" fmla="*/ 650875 h 10232892"/>
                <a:gd name="connsiteX58" fmla="*/ 3454400 w 8064500"/>
                <a:gd name="connsiteY58" fmla="*/ 650875 h 10232892"/>
                <a:gd name="connsiteX59" fmla="*/ 3454400 w 8064500"/>
                <a:gd name="connsiteY59" fmla="*/ 574675 h 10232892"/>
                <a:gd name="connsiteX60" fmla="*/ 3530600 w 8064500"/>
                <a:gd name="connsiteY60" fmla="*/ 574675 h 10232892"/>
                <a:gd name="connsiteX61" fmla="*/ 3517900 w 8064500"/>
                <a:gd name="connsiteY61" fmla="*/ 739775 h 10232892"/>
                <a:gd name="connsiteX62" fmla="*/ 3365500 w 8064500"/>
                <a:gd name="connsiteY62" fmla="*/ 752475 h 10232892"/>
                <a:gd name="connsiteX63" fmla="*/ 3187700 w 8064500"/>
                <a:gd name="connsiteY63" fmla="*/ 828675 h 10232892"/>
                <a:gd name="connsiteX64" fmla="*/ 3213100 w 8064500"/>
                <a:gd name="connsiteY64" fmla="*/ 1120775 h 10232892"/>
                <a:gd name="connsiteX65" fmla="*/ 3822700 w 8064500"/>
                <a:gd name="connsiteY65" fmla="*/ 1069975 h 10232892"/>
                <a:gd name="connsiteX66" fmla="*/ 3797300 w 8064500"/>
                <a:gd name="connsiteY66" fmla="*/ 930275 h 10232892"/>
                <a:gd name="connsiteX67" fmla="*/ 3657600 w 8064500"/>
                <a:gd name="connsiteY67" fmla="*/ 904875 h 10232892"/>
                <a:gd name="connsiteX68" fmla="*/ 3644900 w 8064500"/>
                <a:gd name="connsiteY68" fmla="*/ 866775 h 10232892"/>
                <a:gd name="connsiteX69" fmla="*/ 3797300 w 8064500"/>
                <a:gd name="connsiteY69" fmla="*/ 892175 h 10232892"/>
                <a:gd name="connsiteX70" fmla="*/ 3797300 w 8064500"/>
                <a:gd name="connsiteY70" fmla="*/ 777875 h 10232892"/>
                <a:gd name="connsiteX71" fmla="*/ 3568700 w 8064500"/>
                <a:gd name="connsiteY71" fmla="*/ 727075 h 10232892"/>
                <a:gd name="connsiteX72" fmla="*/ 3581400 w 8064500"/>
                <a:gd name="connsiteY72" fmla="*/ 638175 h 10232892"/>
                <a:gd name="connsiteX73" fmla="*/ 3759200 w 8064500"/>
                <a:gd name="connsiteY73" fmla="*/ 600075 h 10232892"/>
                <a:gd name="connsiteX74" fmla="*/ 3759200 w 8064500"/>
                <a:gd name="connsiteY74" fmla="*/ 473075 h 10232892"/>
                <a:gd name="connsiteX75" fmla="*/ 3733800 w 8064500"/>
                <a:gd name="connsiteY75" fmla="*/ 447675 h 10232892"/>
                <a:gd name="connsiteX76" fmla="*/ 3848100 w 8064500"/>
                <a:gd name="connsiteY76" fmla="*/ 384175 h 10232892"/>
                <a:gd name="connsiteX77" fmla="*/ 3860800 w 8064500"/>
                <a:gd name="connsiteY77" fmla="*/ 600075 h 10232892"/>
                <a:gd name="connsiteX78" fmla="*/ 4343400 w 8064500"/>
                <a:gd name="connsiteY78" fmla="*/ 600075 h 10232892"/>
                <a:gd name="connsiteX79" fmla="*/ 4330700 w 8064500"/>
                <a:gd name="connsiteY79" fmla="*/ 358775 h 10232892"/>
                <a:gd name="connsiteX80" fmla="*/ 4394200 w 8064500"/>
                <a:gd name="connsiteY80" fmla="*/ 358775 h 10232892"/>
                <a:gd name="connsiteX81" fmla="*/ 4419600 w 8064500"/>
                <a:gd name="connsiteY81" fmla="*/ 485775 h 10232892"/>
                <a:gd name="connsiteX82" fmla="*/ 4584700 w 8064500"/>
                <a:gd name="connsiteY82" fmla="*/ 473075 h 10232892"/>
                <a:gd name="connsiteX83" fmla="*/ 4686300 w 8064500"/>
                <a:gd name="connsiteY83" fmla="*/ 371475 h 10232892"/>
                <a:gd name="connsiteX84" fmla="*/ 4711700 w 8064500"/>
                <a:gd name="connsiteY84" fmla="*/ 676275 h 10232892"/>
                <a:gd name="connsiteX85" fmla="*/ 4864100 w 8064500"/>
                <a:gd name="connsiteY85" fmla="*/ 498475 h 10232892"/>
                <a:gd name="connsiteX86" fmla="*/ 5067300 w 8064500"/>
                <a:gd name="connsiteY86" fmla="*/ 625475 h 10232892"/>
                <a:gd name="connsiteX87" fmla="*/ 4876800 w 8064500"/>
                <a:gd name="connsiteY87" fmla="*/ 752475 h 10232892"/>
                <a:gd name="connsiteX88" fmla="*/ 5016500 w 8064500"/>
                <a:gd name="connsiteY88" fmla="*/ 917575 h 10232892"/>
                <a:gd name="connsiteX89" fmla="*/ 5156200 w 8064500"/>
                <a:gd name="connsiteY89" fmla="*/ 765175 h 10232892"/>
                <a:gd name="connsiteX90" fmla="*/ 5168900 w 8064500"/>
                <a:gd name="connsiteY90" fmla="*/ 790575 h 10232892"/>
                <a:gd name="connsiteX91" fmla="*/ 5105400 w 8064500"/>
                <a:gd name="connsiteY91" fmla="*/ 1044575 h 10232892"/>
                <a:gd name="connsiteX92" fmla="*/ 5181600 w 8064500"/>
                <a:gd name="connsiteY92" fmla="*/ 1082675 h 10232892"/>
                <a:gd name="connsiteX93" fmla="*/ 5181600 w 8064500"/>
                <a:gd name="connsiteY93" fmla="*/ 1082675 h 10232892"/>
                <a:gd name="connsiteX94" fmla="*/ 5257800 w 8064500"/>
                <a:gd name="connsiteY94" fmla="*/ 828675 h 10232892"/>
                <a:gd name="connsiteX95" fmla="*/ 5448300 w 8064500"/>
                <a:gd name="connsiteY95" fmla="*/ 854075 h 10232892"/>
                <a:gd name="connsiteX96" fmla="*/ 5549900 w 8064500"/>
                <a:gd name="connsiteY96" fmla="*/ 701675 h 10232892"/>
                <a:gd name="connsiteX97" fmla="*/ 5549900 w 8064500"/>
                <a:gd name="connsiteY97" fmla="*/ 701675 h 10232892"/>
                <a:gd name="connsiteX98" fmla="*/ 5689600 w 8064500"/>
                <a:gd name="connsiteY98" fmla="*/ 676275 h 10232892"/>
                <a:gd name="connsiteX99" fmla="*/ 5461000 w 8064500"/>
                <a:gd name="connsiteY99" fmla="*/ 993775 h 10232892"/>
                <a:gd name="connsiteX100" fmla="*/ 5194300 w 8064500"/>
                <a:gd name="connsiteY100" fmla="*/ 1082675 h 10232892"/>
                <a:gd name="connsiteX101" fmla="*/ 5219700 w 8064500"/>
                <a:gd name="connsiteY101" fmla="*/ 1158875 h 10232892"/>
                <a:gd name="connsiteX102" fmla="*/ 5549900 w 8064500"/>
                <a:gd name="connsiteY102" fmla="*/ 1069975 h 10232892"/>
                <a:gd name="connsiteX103" fmla="*/ 5740400 w 8064500"/>
                <a:gd name="connsiteY103" fmla="*/ 727075 h 10232892"/>
                <a:gd name="connsiteX104" fmla="*/ 5842000 w 8064500"/>
                <a:gd name="connsiteY104" fmla="*/ 879475 h 10232892"/>
                <a:gd name="connsiteX105" fmla="*/ 5981700 w 8064500"/>
                <a:gd name="connsiteY105" fmla="*/ 955675 h 10232892"/>
                <a:gd name="connsiteX106" fmla="*/ 6337300 w 8064500"/>
                <a:gd name="connsiteY106" fmla="*/ 815975 h 10232892"/>
                <a:gd name="connsiteX107" fmla="*/ 7099300 w 8064500"/>
                <a:gd name="connsiteY107" fmla="*/ 333375 h 10232892"/>
                <a:gd name="connsiteX108" fmla="*/ 7470775 w 8064500"/>
                <a:gd name="connsiteY108" fmla="*/ 257175 h 10232892"/>
                <a:gd name="connsiteX109" fmla="*/ 7683500 w 8064500"/>
                <a:gd name="connsiteY109" fmla="*/ 4762 h 10232892"/>
                <a:gd name="connsiteX110" fmla="*/ 7680038 w 8064500"/>
                <a:gd name="connsiteY110" fmla="*/ 3344 h 10232892"/>
                <a:gd name="connsiteX111" fmla="*/ 8064500 w 8064500"/>
                <a:gd name="connsiteY111" fmla="*/ 0 h 10232892"/>
                <a:gd name="connsiteX112" fmla="*/ 7677150 w 8064500"/>
                <a:gd name="connsiteY112" fmla="*/ 66675 h 10232892"/>
                <a:gd name="connsiteX113" fmla="*/ 7575550 w 8064500"/>
                <a:gd name="connsiteY113" fmla="*/ 261937 h 10232892"/>
                <a:gd name="connsiteX114" fmla="*/ 7080250 w 8064500"/>
                <a:gd name="connsiteY114" fmla="*/ 411162 h 10232892"/>
                <a:gd name="connsiteX115" fmla="*/ 6911975 w 8064500"/>
                <a:gd name="connsiteY115" fmla="*/ 569912 h 10232892"/>
                <a:gd name="connsiteX116" fmla="*/ 6550025 w 8064500"/>
                <a:gd name="connsiteY116" fmla="*/ 833437 h 10232892"/>
                <a:gd name="connsiteX117" fmla="*/ 6210300 w 8064500"/>
                <a:gd name="connsiteY117" fmla="*/ 993775 h 10232892"/>
                <a:gd name="connsiteX118" fmla="*/ 5778500 w 8064500"/>
                <a:gd name="connsiteY118" fmla="*/ 1184275 h 10232892"/>
                <a:gd name="connsiteX119" fmla="*/ 5829300 w 8064500"/>
                <a:gd name="connsiteY119" fmla="*/ 1273175 h 10232892"/>
                <a:gd name="connsiteX120" fmla="*/ 6191250 w 8064500"/>
                <a:gd name="connsiteY120" fmla="*/ 1108075 h 10232892"/>
                <a:gd name="connsiteX121" fmla="*/ 6083300 w 8064500"/>
                <a:gd name="connsiteY121" fmla="*/ 1196975 h 10232892"/>
                <a:gd name="connsiteX122" fmla="*/ 5905500 w 8064500"/>
                <a:gd name="connsiteY122" fmla="*/ 1311275 h 10232892"/>
                <a:gd name="connsiteX123" fmla="*/ 5905500 w 8064500"/>
                <a:gd name="connsiteY123" fmla="*/ 1400175 h 10232892"/>
                <a:gd name="connsiteX124" fmla="*/ 5892800 w 8064500"/>
                <a:gd name="connsiteY124" fmla="*/ 1501775 h 10232892"/>
                <a:gd name="connsiteX125" fmla="*/ 5753100 w 8064500"/>
                <a:gd name="connsiteY125" fmla="*/ 1527175 h 10232892"/>
                <a:gd name="connsiteX126" fmla="*/ 5816600 w 8064500"/>
                <a:gd name="connsiteY126" fmla="*/ 1349375 h 10232892"/>
                <a:gd name="connsiteX127" fmla="*/ 5702300 w 8064500"/>
                <a:gd name="connsiteY127" fmla="*/ 1247775 h 10232892"/>
                <a:gd name="connsiteX128" fmla="*/ 5448300 w 8064500"/>
                <a:gd name="connsiteY128" fmla="*/ 1323975 h 10232892"/>
                <a:gd name="connsiteX129" fmla="*/ 5422900 w 8064500"/>
                <a:gd name="connsiteY129" fmla="*/ 1425575 h 10232892"/>
                <a:gd name="connsiteX130" fmla="*/ 5651500 w 8064500"/>
                <a:gd name="connsiteY130" fmla="*/ 1489075 h 10232892"/>
                <a:gd name="connsiteX131" fmla="*/ 5562600 w 8064500"/>
                <a:gd name="connsiteY131" fmla="*/ 1552575 h 10232892"/>
                <a:gd name="connsiteX132" fmla="*/ 5283200 w 8064500"/>
                <a:gd name="connsiteY132" fmla="*/ 1489075 h 10232892"/>
                <a:gd name="connsiteX133" fmla="*/ 5168900 w 8064500"/>
                <a:gd name="connsiteY133" fmla="*/ 1603375 h 10232892"/>
                <a:gd name="connsiteX134" fmla="*/ 5270500 w 8064500"/>
                <a:gd name="connsiteY134" fmla="*/ 1806575 h 10232892"/>
                <a:gd name="connsiteX135" fmla="*/ 5511800 w 8064500"/>
                <a:gd name="connsiteY135" fmla="*/ 1819275 h 10232892"/>
                <a:gd name="connsiteX136" fmla="*/ 5689600 w 8064500"/>
                <a:gd name="connsiteY136" fmla="*/ 1603375 h 10232892"/>
                <a:gd name="connsiteX137" fmla="*/ 5600700 w 8064500"/>
                <a:gd name="connsiteY137" fmla="*/ 1577975 h 10232892"/>
                <a:gd name="connsiteX138" fmla="*/ 5664200 w 8064500"/>
                <a:gd name="connsiteY138" fmla="*/ 1501775 h 10232892"/>
                <a:gd name="connsiteX139" fmla="*/ 5753100 w 8064500"/>
                <a:gd name="connsiteY139" fmla="*/ 1577975 h 10232892"/>
                <a:gd name="connsiteX140" fmla="*/ 5892800 w 8064500"/>
                <a:gd name="connsiteY140" fmla="*/ 1552575 h 10232892"/>
                <a:gd name="connsiteX141" fmla="*/ 6096000 w 8064500"/>
                <a:gd name="connsiteY141" fmla="*/ 1527175 h 10232892"/>
                <a:gd name="connsiteX142" fmla="*/ 6324600 w 8064500"/>
                <a:gd name="connsiteY142" fmla="*/ 1285875 h 10232892"/>
                <a:gd name="connsiteX143" fmla="*/ 6515100 w 8064500"/>
                <a:gd name="connsiteY143" fmla="*/ 1158875 h 10232892"/>
                <a:gd name="connsiteX144" fmla="*/ 6692900 w 8064500"/>
                <a:gd name="connsiteY144" fmla="*/ 1133475 h 10232892"/>
                <a:gd name="connsiteX145" fmla="*/ 6502400 w 8064500"/>
                <a:gd name="connsiteY145" fmla="*/ 1209675 h 10232892"/>
                <a:gd name="connsiteX146" fmla="*/ 6438900 w 8064500"/>
                <a:gd name="connsiteY146" fmla="*/ 1336675 h 10232892"/>
                <a:gd name="connsiteX147" fmla="*/ 6286500 w 8064500"/>
                <a:gd name="connsiteY147" fmla="*/ 1438275 h 10232892"/>
                <a:gd name="connsiteX148" fmla="*/ 6108700 w 8064500"/>
                <a:gd name="connsiteY148" fmla="*/ 1616075 h 10232892"/>
                <a:gd name="connsiteX149" fmla="*/ 6096000 w 8064500"/>
                <a:gd name="connsiteY149" fmla="*/ 1704975 h 10232892"/>
                <a:gd name="connsiteX150" fmla="*/ 6235700 w 8064500"/>
                <a:gd name="connsiteY150" fmla="*/ 1679575 h 10232892"/>
                <a:gd name="connsiteX151" fmla="*/ 6362700 w 8064500"/>
                <a:gd name="connsiteY151" fmla="*/ 1743075 h 10232892"/>
                <a:gd name="connsiteX152" fmla="*/ 6464300 w 8064500"/>
                <a:gd name="connsiteY152" fmla="*/ 1933575 h 10232892"/>
                <a:gd name="connsiteX153" fmla="*/ 6477000 w 8064500"/>
                <a:gd name="connsiteY153" fmla="*/ 2162175 h 10232892"/>
                <a:gd name="connsiteX154" fmla="*/ 6364287 w 8064500"/>
                <a:gd name="connsiteY154" fmla="*/ 2284412 h 10232892"/>
                <a:gd name="connsiteX155" fmla="*/ 6324600 w 8064500"/>
                <a:gd name="connsiteY155" fmla="*/ 2062163 h 10232892"/>
                <a:gd name="connsiteX156" fmla="*/ 6299200 w 8064500"/>
                <a:gd name="connsiteY156" fmla="*/ 1857375 h 10232892"/>
                <a:gd name="connsiteX157" fmla="*/ 6146800 w 8064500"/>
                <a:gd name="connsiteY157" fmla="*/ 1819275 h 10232892"/>
                <a:gd name="connsiteX158" fmla="*/ 5981700 w 8064500"/>
                <a:gd name="connsiteY158" fmla="*/ 1831975 h 10232892"/>
                <a:gd name="connsiteX159" fmla="*/ 5905500 w 8064500"/>
                <a:gd name="connsiteY159" fmla="*/ 1793875 h 10232892"/>
                <a:gd name="connsiteX160" fmla="*/ 5575300 w 8064500"/>
                <a:gd name="connsiteY160" fmla="*/ 1933575 h 10232892"/>
                <a:gd name="connsiteX161" fmla="*/ 5626100 w 8064500"/>
                <a:gd name="connsiteY161" fmla="*/ 2073275 h 10232892"/>
                <a:gd name="connsiteX162" fmla="*/ 5664200 w 8064500"/>
                <a:gd name="connsiteY162" fmla="*/ 2060575 h 10232892"/>
                <a:gd name="connsiteX163" fmla="*/ 5842000 w 8064500"/>
                <a:gd name="connsiteY163" fmla="*/ 1971675 h 10232892"/>
                <a:gd name="connsiteX164" fmla="*/ 5867400 w 8064500"/>
                <a:gd name="connsiteY164" fmla="*/ 1997075 h 10232892"/>
                <a:gd name="connsiteX165" fmla="*/ 5753100 w 8064500"/>
                <a:gd name="connsiteY165" fmla="*/ 2098675 h 10232892"/>
                <a:gd name="connsiteX166" fmla="*/ 5803900 w 8064500"/>
                <a:gd name="connsiteY166" fmla="*/ 2174875 h 10232892"/>
                <a:gd name="connsiteX167" fmla="*/ 5969000 w 8064500"/>
                <a:gd name="connsiteY167" fmla="*/ 2162175 h 10232892"/>
                <a:gd name="connsiteX168" fmla="*/ 6007100 w 8064500"/>
                <a:gd name="connsiteY168" fmla="*/ 2251075 h 10232892"/>
                <a:gd name="connsiteX169" fmla="*/ 6197600 w 8064500"/>
                <a:gd name="connsiteY169" fmla="*/ 2212975 h 10232892"/>
                <a:gd name="connsiteX170" fmla="*/ 6159500 w 8064500"/>
                <a:gd name="connsiteY170" fmla="*/ 2365375 h 10232892"/>
                <a:gd name="connsiteX171" fmla="*/ 6096000 w 8064500"/>
                <a:gd name="connsiteY171" fmla="*/ 2403475 h 10232892"/>
                <a:gd name="connsiteX172" fmla="*/ 6070600 w 8064500"/>
                <a:gd name="connsiteY172" fmla="*/ 2327275 h 10232892"/>
                <a:gd name="connsiteX173" fmla="*/ 5600700 w 8064500"/>
                <a:gd name="connsiteY173" fmla="*/ 2276475 h 10232892"/>
                <a:gd name="connsiteX174" fmla="*/ 5715000 w 8064500"/>
                <a:gd name="connsiteY174" fmla="*/ 2441575 h 10232892"/>
                <a:gd name="connsiteX175" fmla="*/ 6337300 w 8064500"/>
                <a:gd name="connsiteY175" fmla="*/ 2441575 h 10232892"/>
                <a:gd name="connsiteX176" fmla="*/ 6985000 w 8064500"/>
                <a:gd name="connsiteY176" fmla="*/ 2695575 h 10232892"/>
                <a:gd name="connsiteX177" fmla="*/ 6413500 w 8064500"/>
                <a:gd name="connsiteY177" fmla="*/ 2543175 h 10232892"/>
                <a:gd name="connsiteX178" fmla="*/ 6248400 w 8064500"/>
                <a:gd name="connsiteY178" fmla="*/ 2555875 h 10232892"/>
                <a:gd name="connsiteX179" fmla="*/ 6375400 w 8064500"/>
                <a:gd name="connsiteY179" fmla="*/ 2644775 h 10232892"/>
                <a:gd name="connsiteX180" fmla="*/ 6350000 w 8064500"/>
                <a:gd name="connsiteY180" fmla="*/ 2746375 h 10232892"/>
                <a:gd name="connsiteX181" fmla="*/ 6032500 w 8064500"/>
                <a:gd name="connsiteY181" fmla="*/ 2581275 h 10232892"/>
                <a:gd name="connsiteX182" fmla="*/ 6070600 w 8064500"/>
                <a:gd name="connsiteY182" fmla="*/ 2822575 h 10232892"/>
                <a:gd name="connsiteX183" fmla="*/ 6273800 w 8064500"/>
                <a:gd name="connsiteY183" fmla="*/ 2873375 h 10232892"/>
                <a:gd name="connsiteX184" fmla="*/ 6540500 w 8064500"/>
                <a:gd name="connsiteY184" fmla="*/ 2873375 h 10232892"/>
                <a:gd name="connsiteX185" fmla="*/ 6629400 w 8064500"/>
                <a:gd name="connsiteY185" fmla="*/ 2886075 h 10232892"/>
                <a:gd name="connsiteX186" fmla="*/ 6591300 w 8064500"/>
                <a:gd name="connsiteY186" fmla="*/ 2962275 h 10232892"/>
                <a:gd name="connsiteX187" fmla="*/ 6426200 w 8064500"/>
                <a:gd name="connsiteY187" fmla="*/ 3013075 h 10232892"/>
                <a:gd name="connsiteX188" fmla="*/ 6489700 w 8064500"/>
                <a:gd name="connsiteY188" fmla="*/ 3140075 h 10232892"/>
                <a:gd name="connsiteX189" fmla="*/ 6451600 w 8064500"/>
                <a:gd name="connsiteY189" fmla="*/ 3267075 h 10232892"/>
                <a:gd name="connsiteX190" fmla="*/ 6540500 w 8064500"/>
                <a:gd name="connsiteY190" fmla="*/ 3330575 h 10232892"/>
                <a:gd name="connsiteX191" fmla="*/ 6464300 w 8064500"/>
                <a:gd name="connsiteY191" fmla="*/ 3355975 h 10232892"/>
                <a:gd name="connsiteX192" fmla="*/ 6362700 w 8064500"/>
                <a:gd name="connsiteY192" fmla="*/ 3317875 h 10232892"/>
                <a:gd name="connsiteX193" fmla="*/ 6324600 w 8064500"/>
                <a:gd name="connsiteY193" fmla="*/ 3013075 h 10232892"/>
                <a:gd name="connsiteX194" fmla="*/ 6070600 w 8064500"/>
                <a:gd name="connsiteY194" fmla="*/ 2936875 h 10232892"/>
                <a:gd name="connsiteX195" fmla="*/ 6146800 w 8064500"/>
                <a:gd name="connsiteY195" fmla="*/ 3279775 h 10232892"/>
                <a:gd name="connsiteX196" fmla="*/ 5969000 w 8064500"/>
                <a:gd name="connsiteY196" fmla="*/ 3292475 h 10232892"/>
                <a:gd name="connsiteX197" fmla="*/ 5892800 w 8064500"/>
                <a:gd name="connsiteY197" fmla="*/ 2809875 h 10232892"/>
                <a:gd name="connsiteX198" fmla="*/ 5689600 w 8064500"/>
                <a:gd name="connsiteY198" fmla="*/ 2708275 h 10232892"/>
                <a:gd name="connsiteX199" fmla="*/ 5791200 w 8064500"/>
                <a:gd name="connsiteY199" fmla="*/ 3470275 h 10232892"/>
                <a:gd name="connsiteX200" fmla="*/ 6070600 w 8064500"/>
                <a:gd name="connsiteY200" fmla="*/ 3457575 h 10232892"/>
                <a:gd name="connsiteX201" fmla="*/ 6388100 w 8064500"/>
                <a:gd name="connsiteY201" fmla="*/ 3508375 h 10232892"/>
                <a:gd name="connsiteX202" fmla="*/ 6324600 w 8064500"/>
                <a:gd name="connsiteY202" fmla="*/ 3635375 h 10232892"/>
                <a:gd name="connsiteX203" fmla="*/ 6159500 w 8064500"/>
                <a:gd name="connsiteY203" fmla="*/ 3609975 h 10232892"/>
                <a:gd name="connsiteX204" fmla="*/ 6007100 w 8064500"/>
                <a:gd name="connsiteY204" fmla="*/ 3914775 h 10232892"/>
                <a:gd name="connsiteX205" fmla="*/ 5829300 w 8064500"/>
                <a:gd name="connsiteY205" fmla="*/ 3851275 h 10232892"/>
                <a:gd name="connsiteX206" fmla="*/ 5905500 w 8064500"/>
                <a:gd name="connsiteY206" fmla="*/ 3686175 h 10232892"/>
                <a:gd name="connsiteX207" fmla="*/ 5791200 w 8064500"/>
                <a:gd name="connsiteY207" fmla="*/ 3597275 h 10232892"/>
                <a:gd name="connsiteX208" fmla="*/ 5600700 w 8064500"/>
                <a:gd name="connsiteY208" fmla="*/ 3927475 h 10232892"/>
                <a:gd name="connsiteX209" fmla="*/ 5727700 w 8064500"/>
                <a:gd name="connsiteY209" fmla="*/ 4029075 h 10232892"/>
                <a:gd name="connsiteX210" fmla="*/ 5994400 w 8064500"/>
                <a:gd name="connsiteY210" fmla="*/ 4194175 h 10232892"/>
                <a:gd name="connsiteX211" fmla="*/ 5943600 w 8064500"/>
                <a:gd name="connsiteY211" fmla="*/ 4270375 h 10232892"/>
                <a:gd name="connsiteX212" fmla="*/ 5829300 w 8064500"/>
                <a:gd name="connsiteY212" fmla="*/ 4232275 h 10232892"/>
                <a:gd name="connsiteX213" fmla="*/ 5676900 w 8064500"/>
                <a:gd name="connsiteY213" fmla="*/ 4333875 h 10232892"/>
                <a:gd name="connsiteX214" fmla="*/ 5613400 w 8064500"/>
                <a:gd name="connsiteY214" fmla="*/ 4295775 h 10232892"/>
                <a:gd name="connsiteX215" fmla="*/ 5664200 w 8064500"/>
                <a:gd name="connsiteY215" fmla="*/ 4143375 h 10232892"/>
                <a:gd name="connsiteX216" fmla="*/ 5537200 w 8064500"/>
                <a:gd name="connsiteY216" fmla="*/ 4029075 h 10232892"/>
                <a:gd name="connsiteX217" fmla="*/ 5461000 w 8064500"/>
                <a:gd name="connsiteY217" fmla="*/ 4206875 h 10232892"/>
                <a:gd name="connsiteX218" fmla="*/ 5613400 w 8064500"/>
                <a:gd name="connsiteY218" fmla="*/ 4384675 h 10232892"/>
                <a:gd name="connsiteX219" fmla="*/ 5448300 w 8064500"/>
                <a:gd name="connsiteY219" fmla="*/ 4511675 h 10232892"/>
                <a:gd name="connsiteX220" fmla="*/ 5346700 w 8064500"/>
                <a:gd name="connsiteY220" fmla="*/ 4435475 h 10232892"/>
                <a:gd name="connsiteX221" fmla="*/ 5410200 w 8064500"/>
                <a:gd name="connsiteY221" fmla="*/ 4333875 h 10232892"/>
                <a:gd name="connsiteX222" fmla="*/ 5295900 w 8064500"/>
                <a:gd name="connsiteY222" fmla="*/ 4041775 h 10232892"/>
                <a:gd name="connsiteX223" fmla="*/ 5080000 w 8064500"/>
                <a:gd name="connsiteY223" fmla="*/ 4333875 h 10232892"/>
                <a:gd name="connsiteX224" fmla="*/ 5410200 w 8064500"/>
                <a:gd name="connsiteY224" fmla="*/ 4587875 h 10232892"/>
                <a:gd name="connsiteX225" fmla="*/ 5334000 w 8064500"/>
                <a:gd name="connsiteY225" fmla="*/ 4638675 h 10232892"/>
                <a:gd name="connsiteX226" fmla="*/ 5194300 w 8064500"/>
                <a:gd name="connsiteY226" fmla="*/ 4524375 h 10232892"/>
                <a:gd name="connsiteX227" fmla="*/ 5143500 w 8064500"/>
                <a:gd name="connsiteY227" fmla="*/ 4689475 h 10232892"/>
                <a:gd name="connsiteX228" fmla="*/ 5156200 w 8064500"/>
                <a:gd name="connsiteY228" fmla="*/ 4829175 h 10232892"/>
                <a:gd name="connsiteX229" fmla="*/ 5232400 w 8064500"/>
                <a:gd name="connsiteY229" fmla="*/ 4943475 h 10232892"/>
                <a:gd name="connsiteX230" fmla="*/ 5219700 w 8064500"/>
                <a:gd name="connsiteY230" fmla="*/ 5133975 h 10232892"/>
                <a:gd name="connsiteX231" fmla="*/ 5092700 w 8064500"/>
                <a:gd name="connsiteY231" fmla="*/ 5045075 h 10232892"/>
                <a:gd name="connsiteX232" fmla="*/ 5029200 w 8064500"/>
                <a:gd name="connsiteY232" fmla="*/ 5083175 h 10232892"/>
                <a:gd name="connsiteX233" fmla="*/ 5130800 w 8064500"/>
                <a:gd name="connsiteY233" fmla="*/ 5222875 h 10232892"/>
                <a:gd name="connsiteX234" fmla="*/ 5041900 w 8064500"/>
                <a:gd name="connsiteY234" fmla="*/ 5260975 h 10232892"/>
                <a:gd name="connsiteX235" fmla="*/ 4914900 w 8064500"/>
                <a:gd name="connsiteY235" fmla="*/ 5070475 h 10232892"/>
                <a:gd name="connsiteX236" fmla="*/ 4826000 w 8064500"/>
                <a:gd name="connsiteY236" fmla="*/ 5324475 h 10232892"/>
                <a:gd name="connsiteX237" fmla="*/ 4953000 w 8064500"/>
                <a:gd name="connsiteY237" fmla="*/ 5438775 h 10232892"/>
                <a:gd name="connsiteX238" fmla="*/ 4813300 w 8064500"/>
                <a:gd name="connsiteY238" fmla="*/ 5680075 h 10232892"/>
                <a:gd name="connsiteX239" fmla="*/ 4673600 w 8064500"/>
                <a:gd name="connsiteY239" fmla="*/ 5654675 h 10232892"/>
                <a:gd name="connsiteX240" fmla="*/ 4775200 w 8064500"/>
                <a:gd name="connsiteY240" fmla="*/ 5489575 h 10232892"/>
                <a:gd name="connsiteX241" fmla="*/ 4686300 w 8064500"/>
                <a:gd name="connsiteY241" fmla="*/ 5337175 h 10232892"/>
                <a:gd name="connsiteX242" fmla="*/ 4470400 w 8064500"/>
                <a:gd name="connsiteY242" fmla="*/ 5641975 h 10232892"/>
                <a:gd name="connsiteX243" fmla="*/ 4610100 w 8064500"/>
                <a:gd name="connsiteY243" fmla="*/ 5756275 h 10232892"/>
                <a:gd name="connsiteX244" fmla="*/ 4521200 w 8064500"/>
                <a:gd name="connsiteY244" fmla="*/ 5959475 h 10232892"/>
                <a:gd name="connsiteX245" fmla="*/ 4419600 w 8064500"/>
                <a:gd name="connsiteY245" fmla="*/ 5883275 h 10232892"/>
                <a:gd name="connsiteX246" fmla="*/ 4343400 w 8064500"/>
                <a:gd name="connsiteY246" fmla="*/ 5972175 h 10232892"/>
                <a:gd name="connsiteX247" fmla="*/ 4381500 w 8064500"/>
                <a:gd name="connsiteY247" fmla="*/ 6010275 h 10232892"/>
                <a:gd name="connsiteX248" fmla="*/ 4419600 w 8064500"/>
                <a:gd name="connsiteY248" fmla="*/ 5997575 h 10232892"/>
                <a:gd name="connsiteX249" fmla="*/ 4445000 w 8064500"/>
                <a:gd name="connsiteY249" fmla="*/ 6048375 h 10232892"/>
                <a:gd name="connsiteX250" fmla="*/ 4381500 w 8064500"/>
                <a:gd name="connsiteY250" fmla="*/ 6124575 h 10232892"/>
                <a:gd name="connsiteX251" fmla="*/ 4330700 w 8064500"/>
                <a:gd name="connsiteY251" fmla="*/ 6111875 h 10232892"/>
                <a:gd name="connsiteX252" fmla="*/ 4368800 w 8064500"/>
                <a:gd name="connsiteY252" fmla="*/ 6061075 h 10232892"/>
                <a:gd name="connsiteX253" fmla="*/ 4318000 w 8064500"/>
                <a:gd name="connsiteY253" fmla="*/ 6022975 h 10232892"/>
                <a:gd name="connsiteX254" fmla="*/ 4216400 w 8064500"/>
                <a:gd name="connsiteY254" fmla="*/ 6124575 h 10232892"/>
                <a:gd name="connsiteX255" fmla="*/ 4318000 w 8064500"/>
                <a:gd name="connsiteY255" fmla="*/ 6188075 h 10232892"/>
                <a:gd name="connsiteX256" fmla="*/ 4140200 w 8064500"/>
                <a:gd name="connsiteY256" fmla="*/ 6264275 h 10232892"/>
                <a:gd name="connsiteX257" fmla="*/ 4038600 w 8064500"/>
                <a:gd name="connsiteY257" fmla="*/ 6264275 h 10232892"/>
                <a:gd name="connsiteX258" fmla="*/ 3949700 w 8064500"/>
                <a:gd name="connsiteY258" fmla="*/ 6327775 h 10232892"/>
                <a:gd name="connsiteX259" fmla="*/ 3289300 w 8064500"/>
                <a:gd name="connsiteY259" fmla="*/ 5743575 h 10232892"/>
                <a:gd name="connsiteX260" fmla="*/ 3213100 w 8064500"/>
                <a:gd name="connsiteY260" fmla="*/ 5743575 h 10232892"/>
                <a:gd name="connsiteX261" fmla="*/ 2895600 w 8064500"/>
                <a:gd name="connsiteY261" fmla="*/ 5997575 h 10232892"/>
                <a:gd name="connsiteX262" fmla="*/ 2870200 w 8064500"/>
                <a:gd name="connsiteY262" fmla="*/ 5959475 h 10232892"/>
                <a:gd name="connsiteX263" fmla="*/ 3213100 w 8064500"/>
                <a:gd name="connsiteY263" fmla="*/ 5692775 h 10232892"/>
                <a:gd name="connsiteX264" fmla="*/ 3048000 w 8064500"/>
                <a:gd name="connsiteY264" fmla="*/ 5540375 h 10232892"/>
                <a:gd name="connsiteX265" fmla="*/ 2400300 w 8064500"/>
                <a:gd name="connsiteY265" fmla="*/ 6048375 h 10232892"/>
                <a:gd name="connsiteX266" fmla="*/ 2489200 w 8064500"/>
                <a:gd name="connsiteY266" fmla="*/ 6124575 h 10232892"/>
                <a:gd name="connsiteX267" fmla="*/ 2692400 w 8064500"/>
                <a:gd name="connsiteY267" fmla="*/ 5972175 h 10232892"/>
                <a:gd name="connsiteX268" fmla="*/ 2743200 w 8064500"/>
                <a:gd name="connsiteY268" fmla="*/ 6035675 h 10232892"/>
                <a:gd name="connsiteX269" fmla="*/ 2832100 w 8064500"/>
                <a:gd name="connsiteY269" fmla="*/ 5997575 h 10232892"/>
                <a:gd name="connsiteX270" fmla="*/ 2857500 w 8064500"/>
                <a:gd name="connsiteY270" fmla="*/ 6035675 h 10232892"/>
                <a:gd name="connsiteX271" fmla="*/ 2679700 w 8064500"/>
                <a:gd name="connsiteY271" fmla="*/ 6175375 h 10232892"/>
                <a:gd name="connsiteX272" fmla="*/ 2819400 w 8064500"/>
                <a:gd name="connsiteY272" fmla="*/ 6340475 h 10232892"/>
                <a:gd name="connsiteX273" fmla="*/ 3397250 w 8064500"/>
                <a:gd name="connsiteY273" fmla="*/ 5876925 h 10232892"/>
                <a:gd name="connsiteX274" fmla="*/ 3956050 w 8064500"/>
                <a:gd name="connsiteY274" fmla="*/ 6359525 h 10232892"/>
                <a:gd name="connsiteX275" fmla="*/ 3905250 w 8064500"/>
                <a:gd name="connsiteY275" fmla="*/ 6473825 h 10232892"/>
                <a:gd name="connsiteX276" fmla="*/ 3387725 w 8064500"/>
                <a:gd name="connsiteY276" fmla="*/ 7013575 h 10232892"/>
                <a:gd name="connsiteX277" fmla="*/ 3298825 w 8064500"/>
                <a:gd name="connsiteY277" fmla="*/ 7007224 h 10232892"/>
                <a:gd name="connsiteX278" fmla="*/ 3130550 w 8064500"/>
                <a:gd name="connsiteY278" fmla="*/ 7156449 h 10232892"/>
                <a:gd name="connsiteX279" fmla="*/ 2921000 w 8064500"/>
                <a:gd name="connsiteY279" fmla="*/ 7400924 h 10232892"/>
                <a:gd name="connsiteX280" fmla="*/ 2682875 w 8064500"/>
                <a:gd name="connsiteY280" fmla="*/ 7699374 h 10232892"/>
                <a:gd name="connsiteX281" fmla="*/ 2428875 w 8064500"/>
                <a:gd name="connsiteY281" fmla="*/ 7769223 h 10232892"/>
                <a:gd name="connsiteX282" fmla="*/ 2225675 w 8064500"/>
                <a:gd name="connsiteY282" fmla="*/ 7873998 h 10232892"/>
                <a:gd name="connsiteX283" fmla="*/ 1930400 w 8064500"/>
                <a:gd name="connsiteY283" fmla="*/ 7877172 h 10232892"/>
                <a:gd name="connsiteX284" fmla="*/ 1590675 w 8064500"/>
                <a:gd name="connsiteY284" fmla="*/ 7978771 h 10232892"/>
                <a:gd name="connsiteX285" fmla="*/ 1393825 w 8064500"/>
                <a:gd name="connsiteY285" fmla="*/ 8239121 h 10232892"/>
                <a:gd name="connsiteX286" fmla="*/ 1196975 w 8064500"/>
                <a:gd name="connsiteY286" fmla="*/ 8194670 h 10232892"/>
                <a:gd name="connsiteX287" fmla="*/ 1216025 w 8064500"/>
                <a:gd name="connsiteY287" fmla="*/ 8153395 h 10232892"/>
                <a:gd name="connsiteX288" fmla="*/ 1193800 w 8064500"/>
                <a:gd name="connsiteY288" fmla="*/ 8086720 h 10232892"/>
                <a:gd name="connsiteX289" fmla="*/ 987425 w 8064500"/>
                <a:gd name="connsiteY289" fmla="*/ 8162920 h 10232892"/>
                <a:gd name="connsiteX290" fmla="*/ 733425 w 8064500"/>
                <a:gd name="connsiteY290" fmla="*/ 8216895 h 10232892"/>
                <a:gd name="connsiteX291" fmla="*/ 463550 w 8064500"/>
                <a:gd name="connsiteY291" fmla="*/ 8455020 h 10232892"/>
                <a:gd name="connsiteX292" fmla="*/ 361950 w 8064500"/>
                <a:gd name="connsiteY292" fmla="*/ 8451845 h 10232892"/>
                <a:gd name="connsiteX293" fmla="*/ 263525 w 8064500"/>
                <a:gd name="connsiteY293" fmla="*/ 8518520 h 10232892"/>
                <a:gd name="connsiteX294" fmla="*/ 184150 w 8064500"/>
                <a:gd name="connsiteY294" fmla="*/ 8804270 h 10232892"/>
                <a:gd name="connsiteX295" fmla="*/ 247650 w 8064500"/>
                <a:gd name="connsiteY295" fmla="*/ 9086844 h 10232892"/>
                <a:gd name="connsiteX296" fmla="*/ 136525 w 8064500"/>
                <a:gd name="connsiteY296" fmla="*/ 9131294 h 10232892"/>
                <a:gd name="connsiteX297" fmla="*/ 92075 w 8064500"/>
                <a:gd name="connsiteY297" fmla="*/ 9353544 h 10232892"/>
                <a:gd name="connsiteX298" fmla="*/ 495300 w 8064500"/>
                <a:gd name="connsiteY298" fmla="*/ 9378944 h 10232892"/>
                <a:gd name="connsiteX299" fmla="*/ 1050925 w 8064500"/>
                <a:gd name="connsiteY299" fmla="*/ 9731369 h 10232892"/>
                <a:gd name="connsiteX300" fmla="*/ 1241425 w 8064500"/>
                <a:gd name="connsiteY300" fmla="*/ 9985368 h 10232892"/>
                <a:gd name="connsiteX301" fmla="*/ 1171575 w 8064500"/>
                <a:gd name="connsiteY301" fmla="*/ 10029818 h 10232892"/>
                <a:gd name="connsiteX302" fmla="*/ 1019175 w 8064500"/>
                <a:gd name="connsiteY302" fmla="*/ 9896468 h 10232892"/>
                <a:gd name="connsiteX303" fmla="*/ 768350 w 8064500"/>
                <a:gd name="connsiteY303" fmla="*/ 9842493 h 10232892"/>
                <a:gd name="connsiteX304" fmla="*/ 720725 w 8064500"/>
                <a:gd name="connsiteY304" fmla="*/ 9880593 h 10232892"/>
                <a:gd name="connsiteX305" fmla="*/ 838200 w 8064500"/>
                <a:gd name="connsiteY305" fmla="*/ 10026643 h 10232892"/>
                <a:gd name="connsiteX306" fmla="*/ 1152525 w 8064500"/>
                <a:gd name="connsiteY306" fmla="*/ 10093318 h 10232892"/>
                <a:gd name="connsiteX307" fmla="*/ 1574800 w 8064500"/>
                <a:gd name="connsiteY307" fmla="*/ 9994893 h 10232892"/>
                <a:gd name="connsiteX308" fmla="*/ 1736725 w 8064500"/>
                <a:gd name="connsiteY308" fmla="*/ 9734543 h 10232892"/>
                <a:gd name="connsiteX309" fmla="*/ 2095500 w 8064500"/>
                <a:gd name="connsiteY309" fmla="*/ 9585318 h 10232892"/>
                <a:gd name="connsiteX310" fmla="*/ 2254250 w 8064500"/>
                <a:gd name="connsiteY310" fmla="*/ 9448793 h 10232892"/>
                <a:gd name="connsiteX311" fmla="*/ 2587625 w 8064500"/>
                <a:gd name="connsiteY311" fmla="*/ 9486893 h 10232892"/>
                <a:gd name="connsiteX312" fmla="*/ 2286000 w 8064500"/>
                <a:gd name="connsiteY312" fmla="*/ 9490068 h 10232892"/>
                <a:gd name="connsiteX313" fmla="*/ 2146300 w 8064500"/>
                <a:gd name="connsiteY313" fmla="*/ 9610718 h 10232892"/>
                <a:gd name="connsiteX314" fmla="*/ 1971675 w 8064500"/>
                <a:gd name="connsiteY314" fmla="*/ 9702793 h 10232892"/>
                <a:gd name="connsiteX315" fmla="*/ 1806575 w 8064500"/>
                <a:gd name="connsiteY315" fmla="*/ 9753593 h 10232892"/>
                <a:gd name="connsiteX316" fmla="*/ 1651000 w 8064500"/>
                <a:gd name="connsiteY316" fmla="*/ 10048868 h 10232892"/>
                <a:gd name="connsiteX317" fmla="*/ 1282700 w 8064500"/>
                <a:gd name="connsiteY317" fmla="*/ 10223493 h 10232892"/>
                <a:gd name="connsiteX318" fmla="*/ 28575 w 8064500"/>
                <a:gd name="connsiteY318" fmla="*/ 10229843 h 10232892"/>
                <a:gd name="connsiteX319" fmla="*/ 0 w 8064500"/>
                <a:gd name="connsiteY319" fmla="*/ 2193918 h 10232892"/>
                <a:gd name="connsiteX0" fmla="*/ 0 w 8064500"/>
                <a:gd name="connsiteY0" fmla="*/ 2239793 h 10310510"/>
                <a:gd name="connsiteX1" fmla="*/ 279400 w 8064500"/>
                <a:gd name="connsiteY1" fmla="*/ 2176293 h 10310510"/>
                <a:gd name="connsiteX2" fmla="*/ 317500 w 8064500"/>
                <a:gd name="connsiteY2" fmla="*/ 2138193 h 10310510"/>
                <a:gd name="connsiteX3" fmla="*/ 711200 w 8064500"/>
                <a:gd name="connsiteY3" fmla="*/ 2049293 h 10310510"/>
                <a:gd name="connsiteX4" fmla="*/ 850900 w 8064500"/>
                <a:gd name="connsiteY4" fmla="*/ 1934993 h 10310510"/>
                <a:gd name="connsiteX5" fmla="*/ 1257300 w 8064500"/>
                <a:gd name="connsiteY5" fmla="*/ 1960393 h 10310510"/>
                <a:gd name="connsiteX6" fmla="*/ 1511300 w 8064500"/>
                <a:gd name="connsiteY6" fmla="*/ 1820693 h 10310510"/>
                <a:gd name="connsiteX7" fmla="*/ 1511300 w 8064500"/>
                <a:gd name="connsiteY7" fmla="*/ 1820693 h 10310510"/>
                <a:gd name="connsiteX8" fmla="*/ 1676400 w 8064500"/>
                <a:gd name="connsiteY8" fmla="*/ 1807993 h 10310510"/>
                <a:gd name="connsiteX9" fmla="*/ 2006600 w 8064500"/>
                <a:gd name="connsiteY9" fmla="*/ 1757193 h 10310510"/>
                <a:gd name="connsiteX10" fmla="*/ 2095500 w 8064500"/>
                <a:gd name="connsiteY10" fmla="*/ 1719093 h 10310510"/>
                <a:gd name="connsiteX11" fmla="*/ 2095500 w 8064500"/>
                <a:gd name="connsiteY11" fmla="*/ 1668293 h 10310510"/>
                <a:gd name="connsiteX12" fmla="*/ 2057400 w 8064500"/>
                <a:gd name="connsiteY12" fmla="*/ 1668293 h 10310510"/>
                <a:gd name="connsiteX13" fmla="*/ 1993900 w 8064500"/>
                <a:gd name="connsiteY13" fmla="*/ 1541293 h 10310510"/>
                <a:gd name="connsiteX14" fmla="*/ 2133600 w 8064500"/>
                <a:gd name="connsiteY14" fmla="*/ 1439693 h 10310510"/>
                <a:gd name="connsiteX15" fmla="*/ 2070100 w 8064500"/>
                <a:gd name="connsiteY15" fmla="*/ 1426993 h 10310510"/>
                <a:gd name="connsiteX16" fmla="*/ 1981200 w 8064500"/>
                <a:gd name="connsiteY16" fmla="*/ 1426993 h 10310510"/>
                <a:gd name="connsiteX17" fmla="*/ 1968500 w 8064500"/>
                <a:gd name="connsiteY17" fmla="*/ 1350793 h 10310510"/>
                <a:gd name="connsiteX18" fmla="*/ 2120900 w 8064500"/>
                <a:gd name="connsiteY18" fmla="*/ 1350793 h 10310510"/>
                <a:gd name="connsiteX19" fmla="*/ 2171700 w 8064500"/>
                <a:gd name="connsiteY19" fmla="*/ 1325393 h 10310510"/>
                <a:gd name="connsiteX20" fmla="*/ 2108200 w 8064500"/>
                <a:gd name="connsiteY20" fmla="*/ 1236493 h 10310510"/>
                <a:gd name="connsiteX21" fmla="*/ 2120900 w 8064500"/>
                <a:gd name="connsiteY21" fmla="*/ 1172993 h 10310510"/>
                <a:gd name="connsiteX22" fmla="*/ 2222500 w 8064500"/>
                <a:gd name="connsiteY22" fmla="*/ 1122193 h 10310510"/>
                <a:gd name="connsiteX23" fmla="*/ 2362200 w 8064500"/>
                <a:gd name="connsiteY23" fmla="*/ 1172993 h 10310510"/>
                <a:gd name="connsiteX24" fmla="*/ 2400300 w 8064500"/>
                <a:gd name="connsiteY24" fmla="*/ 1223793 h 10310510"/>
                <a:gd name="connsiteX25" fmla="*/ 2362200 w 8064500"/>
                <a:gd name="connsiteY25" fmla="*/ 1299993 h 10310510"/>
                <a:gd name="connsiteX26" fmla="*/ 2362200 w 8064500"/>
                <a:gd name="connsiteY26" fmla="*/ 1553993 h 10310510"/>
                <a:gd name="connsiteX27" fmla="*/ 2628900 w 8064500"/>
                <a:gd name="connsiteY27" fmla="*/ 1782593 h 10310510"/>
                <a:gd name="connsiteX28" fmla="*/ 3073400 w 8064500"/>
                <a:gd name="connsiteY28" fmla="*/ 1744493 h 10310510"/>
                <a:gd name="connsiteX29" fmla="*/ 2971800 w 8064500"/>
                <a:gd name="connsiteY29" fmla="*/ 1541293 h 10310510"/>
                <a:gd name="connsiteX30" fmla="*/ 2806700 w 8064500"/>
                <a:gd name="connsiteY30" fmla="*/ 1592093 h 10310510"/>
                <a:gd name="connsiteX31" fmla="*/ 2768600 w 8064500"/>
                <a:gd name="connsiteY31" fmla="*/ 1541293 h 10310510"/>
                <a:gd name="connsiteX32" fmla="*/ 2933700 w 8064500"/>
                <a:gd name="connsiteY32" fmla="*/ 1490493 h 10310510"/>
                <a:gd name="connsiteX33" fmla="*/ 2870200 w 8064500"/>
                <a:gd name="connsiteY33" fmla="*/ 1376193 h 10310510"/>
                <a:gd name="connsiteX34" fmla="*/ 2730500 w 8064500"/>
                <a:gd name="connsiteY34" fmla="*/ 1426993 h 10310510"/>
                <a:gd name="connsiteX35" fmla="*/ 2705100 w 8064500"/>
                <a:gd name="connsiteY35" fmla="*/ 1376193 h 10310510"/>
                <a:gd name="connsiteX36" fmla="*/ 2832100 w 8064500"/>
                <a:gd name="connsiteY36" fmla="*/ 1325393 h 10310510"/>
                <a:gd name="connsiteX37" fmla="*/ 2781300 w 8064500"/>
                <a:gd name="connsiteY37" fmla="*/ 1261893 h 10310510"/>
                <a:gd name="connsiteX38" fmla="*/ 2641600 w 8064500"/>
                <a:gd name="connsiteY38" fmla="*/ 1287293 h 10310510"/>
                <a:gd name="connsiteX39" fmla="*/ 2641600 w 8064500"/>
                <a:gd name="connsiteY39" fmla="*/ 1261893 h 10310510"/>
                <a:gd name="connsiteX40" fmla="*/ 2768600 w 8064500"/>
                <a:gd name="connsiteY40" fmla="*/ 1198393 h 10310510"/>
                <a:gd name="connsiteX41" fmla="*/ 2692400 w 8064500"/>
                <a:gd name="connsiteY41" fmla="*/ 1109493 h 10310510"/>
                <a:gd name="connsiteX42" fmla="*/ 2514600 w 8064500"/>
                <a:gd name="connsiteY42" fmla="*/ 1147593 h 10310510"/>
                <a:gd name="connsiteX43" fmla="*/ 2514600 w 8064500"/>
                <a:gd name="connsiteY43" fmla="*/ 1211093 h 10310510"/>
                <a:gd name="connsiteX44" fmla="*/ 2463800 w 8064500"/>
                <a:gd name="connsiteY44" fmla="*/ 1211093 h 10310510"/>
                <a:gd name="connsiteX45" fmla="*/ 2336800 w 8064500"/>
                <a:gd name="connsiteY45" fmla="*/ 1134893 h 10310510"/>
                <a:gd name="connsiteX46" fmla="*/ 2400300 w 8064500"/>
                <a:gd name="connsiteY46" fmla="*/ 1058693 h 10310510"/>
                <a:gd name="connsiteX47" fmla="*/ 2463800 w 8064500"/>
                <a:gd name="connsiteY47" fmla="*/ 1071393 h 10310510"/>
                <a:gd name="connsiteX48" fmla="*/ 2616200 w 8064500"/>
                <a:gd name="connsiteY48" fmla="*/ 982493 h 10310510"/>
                <a:gd name="connsiteX49" fmla="*/ 2590800 w 8064500"/>
                <a:gd name="connsiteY49" fmla="*/ 918993 h 10310510"/>
                <a:gd name="connsiteX50" fmla="*/ 2654300 w 8064500"/>
                <a:gd name="connsiteY50" fmla="*/ 893593 h 10310510"/>
                <a:gd name="connsiteX51" fmla="*/ 2692400 w 8064500"/>
                <a:gd name="connsiteY51" fmla="*/ 918993 h 10310510"/>
                <a:gd name="connsiteX52" fmla="*/ 2933700 w 8064500"/>
                <a:gd name="connsiteY52" fmla="*/ 918993 h 10310510"/>
                <a:gd name="connsiteX53" fmla="*/ 2908300 w 8064500"/>
                <a:gd name="connsiteY53" fmla="*/ 855493 h 10310510"/>
                <a:gd name="connsiteX54" fmla="*/ 2959100 w 8064500"/>
                <a:gd name="connsiteY54" fmla="*/ 766593 h 10310510"/>
                <a:gd name="connsiteX55" fmla="*/ 3048000 w 8064500"/>
                <a:gd name="connsiteY55" fmla="*/ 766593 h 10310510"/>
                <a:gd name="connsiteX56" fmla="*/ 3302000 w 8064500"/>
                <a:gd name="connsiteY56" fmla="*/ 741193 h 10310510"/>
                <a:gd name="connsiteX57" fmla="*/ 3454400 w 8064500"/>
                <a:gd name="connsiteY57" fmla="*/ 728493 h 10310510"/>
                <a:gd name="connsiteX58" fmla="*/ 3454400 w 8064500"/>
                <a:gd name="connsiteY58" fmla="*/ 728493 h 10310510"/>
                <a:gd name="connsiteX59" fmla="*/ 3454400 w 8064500"/>
                <a:gd name="connsiteY59" fmla="*/ 652293 h 10310510"/>
                <a:gd name="connsiteX60" fmla="*/ 3530600 w 8064500"/>
                <a:gd name="connsiteY60" fmla="*/ 652293 h 10310510"/>
                <a:gd name="connsiteX61" fmla="*/ 3517900 w 8064500"/>
                <a:gd name="connsiteY61" fmla="*/ 817393 h 10310510"/>
                <a:gd name="connsiteX62" fmla="*/ 3365500 w 8064500"/>
                <a:gd name="connsiteY62" fmla="*/ 830093 h 10310510"/>
                <a:gd name="connsiteX63" fmla="*/ 3187700 w 8064500"/>
                <a:gd name="connsiteY63" fmla="*/ 906293 h 10310510"/>
                <a:gd name="connsiteX64" fmla="*/ 3213100 w 8064500"/>
                <a:gd name="connsiteY64" fmla="*/ 1198393 h 10310510"/>
                <a:gd name="connsiteX65" fmla="*/ 3822700 w 8064500"/>
                <a:gd name="connsiteY65" fmla="*/ 1147593 h 10310510"/>
                <a:gd name="connsiteX66" fmla="*/ 3797300 w 8064500"/>
                <a:gd name="connsiteY66" fmla="*/ 1007893 h 10310510"/>
                <a:gd name="connsiteX67" fmla="*/ 3657600 w 8064500"/>
                <a:gd name="connsiteY67" fmla="*/ 982493 h 10310510"/>
                <a:gd name="connsiteX68" fmla="*/ 3644900 w 8064500"/>
                <a:gd name="connsiteY68" fmla="*/ 944393 h 10310510"/>
                <a:gd name="connsiteX69" fmla="*/ 3797300 w 8064500"/>
                <a:gd name="connsiteY69" fmla="*/ 969793 h 10310510"/>
                <a:gd name="connsiteX70" fmla="*/ 3797300 w 8064500"/>
                <a:gd name="connsiteY70" fmla="*/ 855493 h 10310510"/>
                <a:gd name="connsiteX71" fmla="*/ 3568700 w 8064500"/>
                <a:gd name="connsiteY71" fmla="*/ 804693 h 10310510"/>
                <a:gd name="connsiteX72" fmla="*/ 3581400 w 8064500"/>
                <a:gd name="connsiteY72" fmla="*/ 715793 h 10310510"/>
                <a:gd name="connsiteX73" fmla="*/ 3759200 w 8064500"/>
                <a:gd name="connsiteY73" fmla="*/ 677693 h 10310510"/>
                <a:gd name="connsiteX74" fmla="*/ 3759200 w 8064500"/>
                <a:gd name="connsiteY74" fmla="*/ 550693 h 10310510"/>
                <a:gd name="connsiteX75" fmla="*/ 3733800 w 8064500"/>
                <a:gd name="connsiteY75" fmla="*/ 525293 h 10310510"/>
                <a:gd name="connsiteX76" fmla="*/ 3848100 w 8064500"/>
                <a:gd name="connsiteY76" fmla="*/ 461793 h 10310510"/>
                <a:gd name="connsiteX77" fmla="*/ 3860800 w 8064500"/>
                <a:gd name="connsiteY77" fmla="*/ 677693 h 10310510"/>
                <a:gd name="connsiteX78" fmla="*/ 4343400 w 8064500"/>
                <a:gd name="connsiteY78" fmla="*/ 677693 h 10310510"/>
                <a:gd name="connsiteX79" fmla="*/ 4330700 w 8064500"/>
                <a:gd name="connsiteY79" fmla="*/ 436393 h 10310510"/>
                <a:gd name="connsiteX80" fmla="*/ 4394200 w 8064500"/>
                <a:gd name="connsiteY80" fmla="*/ 436393 h 10310510"/>
                <a:gd name="connsiteX81" fmla="*/ 4419600 w 8064500"/>
                <a:gd name="connsiteY81" fmla="*/ 563393 h 10310510"/>
                <a:gd name="connsiteX82" fmla="*/ 4584700 w 8064500"/>
                <a:gd name="connsiteY82" fmla="*/ 550693 h 10310510"/>
                <a:gd name="connsiteX83" fmla="*/ 4686300 w 8064500"/>
                <a:gd name="connsiteY83" fmla="*/ 449093 h 10310510"/>
                <a:gd name="connsiteX84" fmla="*/ 4711700 w 8064500"/>
                <a:gd name="connsiteY84" fmla="*/ 753893 h 10310510"/>
                <a:gd name="connsiteX85" fmla="*/ 4864100 w 8064500"/>
                <a:gd name="connsiteY85" fmla="*/ 576093 h 10310510"/>
                <a:gd name="connsiteX86" fmla="*/ 5067300 w 8064500"/>
                <a:gd name="connsiteY86" fmla="*/ 703093 h 10310510"/>
                <a:gd name="connsiteX87" fmla="*/ 4876800 w 8064500"/>
                <a:gd name="connsiteY87" fmla="*/ 830093 h 10310510"/>
                <a:gd name="connsiteX88" fmla="*/ 5016500 w 8064500"/>
                <a:gd name="connsiteY88" fmla="*/ 995193 h 10310510"/>
                <a:gd name="connsiteX89" fmla="*/ 5156200 w 8064500"/>
                <a:gd name="connsiteY89" fmla="*/ 842793 h 10310510"/>
                <a:gd name="connsiteX90" fmla="*/ 5168900 w 8064500"/>
                <a:gd name="connsiteY90" fmla="*/ 868193 h 10310510"/>
                <a:gd name="connsiteX91" fmla="*/ 5105400 w 8064500"/>
                <a:gd name="connsiteY91" fmla="*/ 1122193 h 10310510"/>
                <a:gd name="connsiteX92" fmla="*/ 5181600 w 8064500"/>
                <a:gd name="connsiteY92" fmla="*/ 1160293 h 10310510"/>
                <a:gd name="connsiteX93" fmla="*/ 5181600 w 8064500"/>
                <a:gd name="connsiteY93" fmla="*/ 1160293 h 10310510"/>
                <a:gd name="connsiteX94" fmla="*/ 5257800 w 8064500"/>
                <a:gd name="connsiteY94" fmla="*/ 906293 h 10310510"/>
                <a:gd name="connsiteX95" fmla="*/ 5448300 w 8064500"/>
                <a:gd name="connsiteY95" fmla="*/ 931693 h 10310510"/>
                <a:gd name="connsiteX96" fmla="*/ 5549900 w 8064500"/>
                <a:gd name="connsiteY96" fmla="*/ 779293 h 10310510"/>
                <a:gd name="connsiteX97" fmla="*/ 5549900 w 8064500"/>
                <a:gd name="connsiteY97" fmla="*/ 779293 h 10310510"/>
                <a:gd name="connsiteX98" fmla="*/ 5689600 w 8064500"/>
                <a:gd name="connsiteY98" fmla="*/ 753893 h 10310510"/>
                <a:gd name="connsiteX99" fmla="*/ 5461000 w 8064500"/>
                <a:gd name="connsiteY99" fmla="*/ 1071393 h 10310510"/>
                <a:gd name="connsiteX100" fmla="*/ 5194300 w 8064500"/>
                <a:gd name="connsiteY100" fmla="*/ 1160293 h 10310510"/>
                <a:gd name="connsiteX101" fmla="*/ 5219700 w 8064500"/>
                <a:gd name="connsiteY101" fmla="*/ 1236493 h 10310510"/>
                <a:gd name="connsiteX102" fmla="*/ 5549900 w 8064500"/>
                <a:gd name="connsiteY102" fmla="*/ 1147593 h 10310510"/>
                <a:gd name="connsiteX103" fmla="*/ 5740400 w 8064500"/>
                <a:gd name="connsiteY103" fmla="*/ 804693 h 10310510"/>
                <a:gd name="connsiteX104" fmla="*/ 5842000 w 8064500"/>
                <a:gd name="connsiteY104" fmla="*/ 957093 h 10310510"/>
                <a:gd name="connsiteX105" fmla="*/ 5981700 w 8064500"/>
                <a:gd name="connsiteY105" fmla="*/ 1033293 h 10310510"/>
                <a:gd name="connsiteX106" fmla="*/ 6337300 w 8064500"/>
                <a:gd name="connsiteY106" fmla="*/ 893593 h 10310510"/>
                <a:gd name="connsiteX107" fmla="*/ 7099300 w 8064500"/>
                <a:gd name="connsiteY107" fmla="*/ 410993 h 10310510"/>
                <a:gd name="connsiteX108" fmla="*/ 7470775 w 8064500"/>
                <a:gd name="connsiteY108" fmla="*/ 334793 h 10310510"/>
                <a:gd name="connsiteX109" fmla="*/ 7683500 w 8064500"/>
                <a:gd name="connsiteY109" fmla="*/ 82380 h 10310510"/>
                <a:gd name="connsiteX110" fmla="*/ 7818151 w 8064500"/>
                <a:gd name="connsiteY110" fmla="*/ 0 h 10310510"/>
                <a:gd name="connsiteX111" fmla="*/ 8064500 w 8064500"/>
                <a:gd name="connsiteY111" fmla="*/ 77618 h 10310510"/>
                <a:gd name="connsiteX112" fmla="*/ 7677150 w 8064500"/>
                <a:gd name="connsiteY112" fmla="*/ 144293 h 10310510"/>
                <a:gd name="connsiteX113" fmla="*/ 7575550 w 8064500"/>
                <a:gd name="connsiteY113" fmla="*/ 339555 h 10310510"/>
                <a:gd name="connsiteX114" fmla="*/ 7080250 w 8064500"/>
                <a:gd name="connsiteY114" fmla="*/ 488780 h 10310510"/>
                <a:gd name="connsiteX115" fmla="*/ 6911975 w 8064500"/>
                <a:gd name="connsiteY115" fmla="*/ 647530 h 10310510"/>
                <a:gd name="connsiteX116" fmla="*/ 6550025 w 8064500"/>
                <a:gd name="connsiteY116" fmla="*/ 911055 h 10310510"/>
                <a:gd name="connsiteX117" fmla="*/ 6210300 w 8064500"/>
                <a:gd name="connsiteY117" fmla="*/ 1071393 h 10310510"/>
                <a:gd name="connsiteX118" fmla="*/ 5778500 w 8064500"/>
                <a:gd name="connsiteY118" fmla="*/ 1261893 h 10310510"/>
                <a:gd name="connsiteX119" fmla="*/ 5829300 w 8064500"/>
                <a:gd name="connsiteY119" fmla="*/ 1350793 h 10310510"/>
                <a:gd name="connsiteX120" fmla="*/ 6191250 w 8064500"/>
                <a:gd name="connsiteY120" fmla="*/ 1185693 h 10310510"/>
                <a:gd name="connsiteX121" fmla="*/ 6083300 w 8064500"/>
                <a:gd name="connsiteY121" fmla="*/ 1274593 h 10310510"/>
                <a:gd name="connsiteX122" fmla="*/ 5905500 w 8064500"/>
                <a:gd name="connsiteY122" fmla="*/ 1388893 h 10310510"/>
                <a:gd name="connsiteX123" fmla="*/ 5905500 w 8064500"/>
                <a:gd name="connsiteY123" fmla="*/ 1477793 h 10310510"/>
                <a:gd name="connsiteX124" fmla="*/ 5892800 w 8064500"/>
                <a:gd name="connsiteY124" fmla="*/ 1579393 h 10310510"/>
                <a:gd name="connsiteX125" fmla="*/ 5753100 w 8064500"/>
                <a:gd name="connsiteY125" fmla="*/ 1604793 h 10310510"/>
                <a:gd name="connsiteX126" fmla="*/ 5816600 w 8064500"/>
                <a:gd name="connsiteY126" fmla="*/ 1426993 h 10310510"/>
                <a:gd name="connsiteX127" fmla="*/ 5702300 w 8064500"/>
                <a:gd name="connsiteY127" fmla="*/ 1325393 h 10310510"/>
                <a:gd name="connsiteX128" fmla="*/ 5448300 w 8064500"/>
                <a:gd name="connsiteY128" fmla="*/ 1401593 h 10310510"/>
                <a:gd name="connsiteX129" fmla="*/ 5422900 w 8064500"/>
                <a:gd name="connsiteY129" fmla="*/ 1503193 h 10310510"/>
                <a:gd name="connsiteX130" fmla="*/ 5651500 w 8064500"/>
                <a:gd name="connsiteY130" fmla="*/ 1566693 h 10310510"/>
                <a:gd name="connsiteX131" fmla="*/ 5562600 w 8064500"/>
                <a:gd name="connsiteY131" fmla="*/ 1630193 h 10310510"/>
                <a:gd name="connsiteX132" fmla="*/ 5283200 w 8064500"/>
                <a:gd name="connsiteY132" fmla="*/ 1566693 h 10310510"/>
                <a:gd name="connsiteX133" fmla="*/ 5168900 w 8064500"/>
                <a:gd name="connsiteY133" fmla="*/ 1680993 h 10310510"/>
                <a:gd name="connsiteX134" fmla="*/ 5270500 w 8064500"/>
                <a:gd name="connsiteY134" fmla="*/ 1884193 h 10310510"/>
                <a:gd name="connsiteX135" fmla="*/ 5511800 w 8064500"/>
                <a:gd name="connsiteY135" fmla="*/ 1896893 h 10310510"/>
                <a:gd name="connsiteX136" fmla="*/ 5689600 w 8064500"/>
                <a:gd name="connsiteY136" fmla="*/ 1680993 h 10310510"/>
                <a:gd name="connsiteX137" fmla="*/ 5600700 w 8064500"/>
                <a:gd name="connsiteY137" fmla="*/ 1655593 h 10310510"/>
                <a:gd name="connsiteX138" fmla="*/ 5664200 w 8064500"/>
                <a:gd name="connsiteY138" fmla="*/ 1579393 h 10310510"/>
                <a:gd name="connsiteX139" fmla="*/ 5753100 w 8064500"/>
                <a:gd name="connsiteY139" fmla="*/ 1655593 h 10310510"/>
                <a:gd name="connsiteX140" fmla="*/ 5892800 w 8064500"/>
                <a:gd name="connsiteY140" fmla="*/ 1630193 h 10310510"/>
                <a:gd name="connsiteX141" fmla="*/ 6096000 w 8064500"/>
                <a:gd name="connsiteY141" fmla="*/ 1604793 h 10310510"/>
                <a:gd name="connsiteX142" fmla="*/ 6324600 w 8064500"/>
                <a:gd name="connsiteY142" fmla="*/ 1363493 h 10310510"/>
                <a:gd name="connsiteX143" fmla="*/ 6515100 w 8064500"/>
                <a:gd name="connsiteY143" fmla="*/ 1236493 h 10310510"/>
                <a:gd name="connsiteX144" fmla="*/ 6692900 w 8064500"/>
                <a:gd name="connsiteY144" fmla="*/ 1211093 h 10310510"/>
                <a:gd name="connsiteX145" fmla="*/ 6502400 w 8064500"/>
                <a:gd name="connsiteY145" fmla="*/ 1287293 h 10310510"/>
                <a:gd name="connsiteX146" fmla="*/ 6438900 w 8064500"/>
                <a:gd name="connsiteY146" fmla="*/ 1414293 h 10310510"/>
                <a:gd name="connsiteX147" fmla="*/ 6286500 w 8064500"/>
                <a:gd name="connsiteY147" fmla="*/ 1515893 h 10310510"/>
                <a:gd name="connsiteX148" fmla="*/ 6108700 w 8064500"/>
                <a:gd name="connsiteY148" fmla="*/ 1693693 h 10310510"/>
                <a:gd name="connsiteX149" fmla="*/ 6096000 w 8064500"/>
                <a:gd name="connsiteY149" fmla="*/ 1782593 h 10310510"/>
                <a:gd name="connsiteX150" fmla="*/ 6235700 w 8064500"/>
                <a:gd name="connsiteY150" fmla="*/ 1757193 h 10310510"/>
                <a:gd name="connsiteX151" fmla="*/ 6362700 w 8064500"/>
                <a:gd name="connsiteY151" fmla="*/ 1820693 h 10310510"/>
                <a:gd name="connsiteX152" fmla="*/ 6464300 w 8064500"/>
                <a:gd name="connsiteY152" fmla="*/ 2011193 h 10310510"/>
                <a:gd name="connsiteX153" fmla="*/ 6477000 w 8064500"/>
                <a:gd name="connsiteY153" fmla="*/ 2239793 h 10310510"/>
                <a:gd name="connsiteX154" fmla="*/ 6364287 w 8064500"/>
                <a:gd name="connsiteY154" fmla="*/ 2362030 h 10310510"/>
                <a:gd name="connsiteX155" fmla="*/ 6324600 w 8064500"/>
                <a:gd name="connsiteY155" fmla="*/ 2139781 h 10310510"/>
                <a:gd name="connsiteX156" fmla="*/ 6299200 w 8064500"/>
                <a:gd name="connsiteY156" fmla="*/ 1934993 h 10310510"/>
                <a:gd name="connsiteX157" fmla="*/ 6146800 w 8064500"/>
                <a:gd name="connsiteY157" fmla="*/ 1896893 h 10310510"/>
                <a:gd name="connsiteX158" fmla="*/ 5981700 w 8064500"/>
                <a:gd name="connsiteY158" fmla="*/ 1909593 h 10310510"/>
                <a:gd name="connsiteX159" fmla="*/ 5905500 w 8064500"/>
                <a:gd name="connsiteY159" fmla="*/ 1871493 h 10310510"/>
                <a:gd name="connsiteX160" fmla="*/ 5575300 w 8064500"/>
                <a:gd name="connsiteY160" fmla="*/ 2011193 h 10310510"/>
                <a:gd name="connsiteX161" fmla="*/ 5626100 w 8064500"/>
                <a:gd name="connsiteY161" fmla="*/ 2150893 h 10310510"/>
                <a:gd name="connsiteX162" fmla="*/ 5664200 w 8064500"/>
                <a:gd name="connsiteY162" fmla="*/ 2138193 h 10310510"/>
                <a:gd name="connsiteX163" fmla="*/ 5842000 w 8064500"/>
                <a:gd name="connsiteY163" fmla="*/ 2049293 h 10310510"/>
                <a:gd name="connsiteX164" fmla="*/ 5867400 w 8064500"/>
                <a:gd name="connsiteY164" fmla="*/ 2074693 h 10310510"/>
                <a:gd name="connsiteX165" fmla="*/ 5753100 w 8064500"/>
                <a:gd name="connsiteY165" fmla="*/ 2176293 h 10310510"/>
                <a:gd name="connsiteX166" fmla="*/ 5803900 w 8064500"/>
                <a:gd name="connsiteY166" fmla="*/ 2252493 h 10310510"/>
                <a:gd name="connsiteX167" fmla="*/ 5969000 w 8064500"/>
                <a:gd name="connsiteY167" fmla="*/ 2239793 h 10310510"/>
                <a:gd name="connsiteX168" fmla="*/ 6007100 w 8064500"/>
                <a:gd name="connsiteY168" fmla="*/ 2328693 h 10310510"/>
                <a:gd name="connsiteX169" fmla="*/ 6197600 w 8064500"/>
                <a:gd name="connsiteY169" fmla="*/ 2290593 h 10310510"/>
                <a:gd name="connsiteX170" fmla="*/ 6159500 w 8064500"/>
                <a:gd name="connsiteY170" fmla="*/ 2442993 h 10310510"/>
                <a:gd name="connsiteX171" fmla="*/ 6096000 w 8064500"/>
                <a:gd name="connsiteY171" fmla="*/ 2481093 h 10310510"/>
                <a:gd name="connsiteX172" fmla="*/ 6070600 w 8064500"/>
                <a:gd name="connsiteY172" fmla="*/ 2404893 h 10310510"/>
                <a:gd name="connsiteX173" fmla="*/ 5600700 w 8064500"/>
                <a:gd name="connsiteY173" fmla="*/ 2354093 h 10310510"/>
                <a:gd name="connsiteX174" fmla="*/ 5715000 w 8064500"/>
                <a:gd name="connsiteY174" fmla="*/ 2519193 h 10310510"/>
                <a:gd name="connsiteX175" fmla="*/ 6337300 w 8064500"/>
                <a:gd name="connsiteY175" fmla="*/ 2519193 h 10310510"/>
                <a:gd name="connsiteX176" fmla="*/ 6985000 w 8064500"/>
                <a:gd name="connsiteY176" fmla="*/ 2773193 h 10310510"/>
                <a:gd name="connsiteX177" fmla="*/ 6413500 w 8064500"/>
                <a:gd name="connsiteY177" fmla="*/ 2620793 h 10310510"/>
                <a:gd name="connsiteX178" fmla="*/ 6248400 w 8064500"/>
                <a:gd name="connsiteY178" fmla="*/ 2633493 h 10310510"/>
                <a:gd name="connsiteX179" fmla="*/ 6375400 w 8064500"/>
                <a:gd name="connsiteY179" fmla="*/ 2722393 h 10310510"/>
                <a:gd name="connsiteX180" fmla="*/ 6350000 w 8064500"/>
                <a:gd name="connsiteY180" fmla="*/ 2823993 h 10310510"/>
                <a:gd name="connsiteX181" fmla="*/ 6032500 w 8064500"/>
                <a:gd name="connsiteY181" fmla="*/ 2658893 h 10310510"/>
                <a:gd name="connsiteX182" fmla="*/ 6070600 w 8064500"/>
                <a:gd name="connsiteY182" fmla="*/ 2900193 h 10310510"/>
                <a:gd name="connsiteX183" fmla="*/ 6273800 w 8064500"/>
                <a:gd name="connsiteY183" fmla="*/ 2950993 h 10310510"/>
                <a:gd name="connsiteX184" fmla="*/ 6540500 w 8064500"/>
                <a:gd name="connsiteY184" fmla="*/ 2950993 h 10310510"/>
                <a:gd name="connsiteX185" fmla="*/ 6629400 w 8064500"/>
                <a:gd name="connsiteY185" fmla="*/ 2963693 h 10310510"/>
                <a:gd name="connsiteX186" fmla="*/ 6591300 w 8064500"/>
                <a:gd name="connsiteY186" fmla="*/ 3039893 h 10310510"/>
                <a:gd name="connsiteX187" fmla="*/ 6426200 w 8064500"/>
                <a:gd name="connsiteY187" fmla="*/ 3090693 h 10310510"/>
                <a:gd name="connsiteX188" fmla="*/ 6489700 w 8064500"/>
                <a:gd name="connsiteY188" fmla="*/ 3217693 h 10310510"/>
                <a:gd name="connsiteX189" fmla="*/ 6451600 w 8064500"/>
                <a:gd name="connsiteY189" fmla="*/ 3344693 h 10310510"/>
                <a:gd name="connsiteX190" fmla="*/ 6540500 w 8064500"/>
                <a:gd name="connsiteY190" fmla="*/ 3408193 h 10310510"/>
                <a:gd name="connsiteX191" fmla="*/ 6464300 w 8064500"/>
                <a:gd name="connsiteY191" fmla="*/ 3433593 h 10310510"/>
                <a:gd name="connsiteX192" fmla="*/ 6362700 w 8064500"/>
                <a:gd name="connsiteY192" fmla="*/ 3395493 h 10310510"/>
                <a:gd name="connsiteX193" fmla="*/ 6324600 w 8064500"/>
                <a:gd name="connsiteY193" fmla="*/ 3090693 h 10310510"/>
                <a:gd name="connsiteX194" fmla="*/ 6070600 w 8064500"/>
                <a:gd name="connsiteY194" fmla="*/ 3014493 h 10310510"/>
                <a:gd name="connsiteX195" fmla="*/ 6146800 w 8064500"/>
                <a:gd name="connsiteY195" fmla="*/ 3357393 h 10310510"/>
                <a:gd name="connsiteX196" fmla="*/ 5969000 w 8064500"/>
                <a:gd name="connsiteY196" fmla="*/ 3370093 h 10310510"/>
                <a:gd name="connsiteX197" fmla="*/ 5892800 w 8064500"/>
                <a:gd name="connsiteY197" fmla="*/ 2887493 h 10310510"/>
                <a:gd name="connsiteX198" fmla="*/ 5689600 w 8064500"/>
                <a:gd name="connsiteY198" fmla="*/ 2785893 h 10310510"/>
                <a:gd name="connsiteX199" fmla="*/ 5791200 w 8064500"/>
                <a:gd name="connsiteY199" fmla="*/ 3547893 h 10310510"/>
                <a:gd name="connsiteX200" fmla="*/ 6070600 w 8064500"/>
                <a:gd name="connsiteY200" fmla="*/ 3535193 h 10310510"/>
                <a:gd name="connsiteX201" fmla="*/ 6388100 w 8064500"/>
                <a:gd name="connsiteY201" fmla="*/ 3585993 h 10310510"/>
                <a:gd name="connsiteX202" fmla="*/ 6324600 w 8064500"/>
                <a:gd name="connsiteY202" fmla="*/ 3712993 h 10310510"/>
                <a:gd name="connsiteX203" fmla="*/ 6159500 w 8064500"/>
                <a:gd name="connsiteY203" fmla="*/ 3687593 h 10310510"/>
                <a:gd name="connsiteX204" fmla="*/ 6007100 w 8064500"/>
                <a:gd name="connsiteY204" fmla="*/ 3992393 h 10310510"/>
                <a:gd name="connsiteX205" fmla="*/ 5829300 w 8064500"/>
                <a:gd name="connsiteY205" fmla="*/ 3928893 h 10310510"/>
                <a:gd name="connsiteX206" fmla="*/ 5905500 w 8064500"/>
                <a:gd name="connsiteY206" fmla="*/ 3763793 h 10310510"/>
                <a:gd name="connsiteX207" fmla="*/ 5791200 w 8064500"/>
                <a:gd name="connsiteY207" fmla="*/ 3674893 h 10310510"/>
                <a:gd name="connsiteX208" fmla="*/ 5600700 w 8064500"/>
                <a:gd name="connsiteY208" fmla="*/ 4005093 h 10310510"/>
                <a:gd name="connsiteX209" fmla="*/ 5727700 w 8064500"/>
                <a:gd name="connsiteY209" fmla="*/ 4106693 h 10310510"/>
                <a:gd name="connsiteX210" fmla="*/ 5994400 w 8064500"/>
                <a:gd name="connsiteY210" fmla="*/ 4271793 h 10310510"/>
                <a:gd name="connsiteX211" fmla="*/ 5943600 w 8064500"/>
                <a:gd name="connsiteY211" fmla="*/ 4347993 h 10310510"/>
                <a:gd name="connsiteX212" fmla="*/ 5829300 w 8064500"/>
                <a:gd name="connsiteY212" fmla="*/ 4309893 h 10310510"/>
                <a:gd name="connsiteX213" fmla="*/ 5676900 w 8064500"/>
                <a:gd name="connsiteY213" fmla="*/ 4411493 h 10310510"/>
                <a:gd name="connsiteX214" fmla="*/ 5613400 w 8064500"/>
                <a:gd name="connsiteY214" fmla="*/ 4373393 h 10310510"/>
                <a:gd name="connsiteX215" fmla="*/ 5664200 w 8064500"/>
                <a:gd name="connsiteY215" fmla="*/ 4220993 h 10310510"/>
                <a:gd name="connsiteX216" fmla="*/ 5537200 w 8064500"/>
                <a:gd name="connsiteY216" fmla="*/ 4106693 h 10310510"/>
                <a:gd name="connsiteX217" fmla="*/ 5461000 w 8064500"/>
                <a:gd name="connsiteY217" fmla="*/ 4284493 h 10310510"/>
                <a:gd name="connsiteX218" fmla="*/ 5613400 w 8064500"/>
                <a:gd name="connsiteY218" fmla="*/ 4462293 h 10310510"/>
                <a:gd name="connsiteX219" fmla="*/ 5448300 w 8064500"/>
                <a:gd name="connsiteY219" fmla="*/ 4589293 h 10310510"/>
                <a:gd name="connsiteX220" fmla="*/ 5346700 w 8064500"/>
                <a:gd name="connsiteY220" fmla="*/ 4513093 h 10310510"/>
                <a:gd name="connsiteX221" fmla="*/ 5410200 w 8064500"/>
                <a:gd name="connsiteY221" fmla="*/ 4411493 h 10310510"/>
                <a:gd name="connsiteX222" fmla="*/ 5295900 w 8064500"/>
                <a:gd name="connsiteY222" fmla="*/ 4119393 h 10310510"/>
                <a:gd name="connsiteX223" fmla="*/ 5080000 w 8064500"/>
                <a:gd name="connsiteY223" fmla="*/ 4411493 h 10310510"/>
                <a:gd name="connsiteX224" fmla="*/ 5410200 w 8064500"/>
                <a:gd name="connsiteY224" fmla="*/ 4665493 h 10310510"/>
                <a:gd name="connsiteX225" fmla="*/ 5334000 w 8064500"/>
                <a:gd name="connsiteY225" fmla="*/ 4716293 h 10310510"/>
                <a:gd name="connsiteX226" fmla="*/ 5194300 w 8064500"/>
                <a:gd name="connsiteY226" fmla="*/ 4601993 h 10310510"/>
                <a:gd name="connsiteX227" fmla="*/ 5143500 w 8064500"/>
                <a:gd name="connsiteY227" fmla="*/ 4767093 h 10310510"/>
                <a:gd name="connsiteX228" fmla="*/ 5156200 w 8064500"/>
                <a:gd name="connsiteY228" fmla="*/ 4906793 h 10310510"/>
                <a:gd name="connsiteX229" fmla="*/ 5232400 w 8064500"/>
                <a:gd name="connsiteY229" fmla="*/ 5021093 h 10310510"/>
                <a:gd name="connsiteX230" fmla="*/ 5219700 w 8064500"/>
                <a:gd name="connsiteY230" fmla="*/ 5211593 h 10310510"/>
                <a:gd name="connsiteX231" fmla="*/ 5092700 w 8064500"/>
                <a:gd name="connsiteY231" fmla="*/ 5122693 h 10310510"/>
                <a:gd name="connsiteX232" fmla="*/ 5029200 w 8064500"/>
                <a:gd name="connsiteY232" fmla="*/ 5160793 h 10310510"/>
                <a:gd name="connsiteX233" fmla="*/ 5130800 w 8064500"/>
                <a:gd name="connsiteY233" fmla="*/ 5300493 h 10310510"/>
                <a:gd name="connsiteX234" fmla="*/ 5041900 w 8064500"/>
                <a:gd name="connsiteY234" fmla="*/ 5338593 h 10310510"/>
                <a:gd name="connsiteX235" fmla="*/ 4914900 w 8064500"/>
                <a:gd name="connsiteY235" fmla="*/ 5148093 h 10310510"/>
                <a:gd name="connsiteX236" fmla="*/ 4826000 w 8064500"/>
                <a:gd name="connsiteY236" fmla="*/ 5402093 h 10310510"/>
                <a:gd name="connsiteX237" fmla="*/ 4953000 w 8064500"/>
                <a:gd name="connsiteY237" fmla="*/ 5516393 h 10310510"/>
                <a:gd name="connsiteX238" fmla="*/ 4813300 w 8064500"/>
                <a:gd name="connsiteY238" fmla="*/ 5757693 h 10310510"/>
                <a:gd name="connsiteX239" fmla="*/ 4673600 w 8064500"/>
                <a:gd name="connsiteY239" fmla="*/ 5732293 h 10310510"/>
                <a:gd name="connsiteX240" fmla="*/ 4775200 w 8064500"/>
                <a:gd name="connsiteY240" fmla="*/ 5567193 h 10310510"/>
                <a:gd name="connsiteX241" fmla="*/ 4686300 w 8064500"/>
                <a:gd name="connsiteY241" fmla="*/ 5414793 h 10310510"/>
                <a:gd name="connsiteX242" fmla="*/ 4470400 w 8064500"/>
                <a:gd name="connsiteY242" fmla="*/ 5719593 h 10310510"/>
                <a:gd name="connsiteX243" fmla="*/ 4610100 w 8064500"/>
                <a:gd name="connsiteY243" fmla="*/ 5833893 h 10310510"/>
                <a:gd name="connsiteX244" fmla="*/ 4521200 w 8064500"/>
                <a:gd name="connsiteY244" fmla="*/ 6037093 h 10310510"/>
                <a:gd name="connsiteX245" fmla="*/ 4419600 w 8064500"/>
                <a:gd name="connsiteY245" fmla="*/ 5960893 h 10310510"/>
                <a:gd name="connsiteX246" fmla="*/ 4343400 w 8064500"/>
                <a:gd name="connsiteY246" fmla="*/ 6049793 h 10310510"/>
                <a:gd name="connsiteX247" fmla="*/ 4381500 w 8064500"/>
                <a:gd name="connsiteY247" fmla="*/ 6087893 h 10310510"/>
                <a:gd name="connsiteX248" fmla="*/ 4419600 w 8064500"/>
                <a:gd name="connsiteY248" fmla="*/ 6075193 h 10310510"/>
                <a:gd name="connsiteX249" fmla="*/ 4445000 w 8064500"/>
                <a:gd name="connsiteY249" fmla="*/ 6125993 h 10310510"/>
                <a:gd name="connsiteX250" fmla="*/ 4381500 w 8064500"/>
                <a:gd name="connsiteY250" fmla="*/ 6202193 h 10310510"/>
                <a:gd name="connsiteX251" fmla="*/ 4330700 w 8064500"/>
                <a:gd name="connsiteY251" fmla="*/ 6189493 h 10310510"/>
                <a:gd name="connsiteX252" fmla="*/ 4368800 w 8064500"/>
                <a:gd name="connsiteY252" fmla="*/ 6138693 h 10310510"/>
                <a:gd name="connsiteX253" fmla="*/ 4318000 w 8064500"/>
                <a:gd name="connsiteY253" fmla="*/ 6100593 h 10310510"/>
                <a:gd name="connsiteX254" fmla="*/ 4216400 w 8064500"/>
                <a:gd name="connsiteY254" fmla="*/ 6202193 h 10310510"/>
                <a:gd name="connsiteX255" fmla="*/ 4318000 w 8064500"/>
                <a:gd name="connsiteY255" fmla="*/ 6265693 h 10310510"/>
                <a:gd name="connsiteX256" fmla="*/ 4140200 w 8064500"/>
                <a:gd name="connsiteY256" fmla="*/ 6341893 h 10310510"/>
                <a:gd name="connsiteX257" fmla="*/ 4038600 w 8064500"/>
                <a:gd name="connsiteY257" fmla="*/ 6341893 h 10310510"/>
                <a:gd name="connsiteX258" fmla="*/ 3949700 w 8064500"/>
                <a:gd name="connsiteY258" fmla="*/ 6405393 h 10310510"/>
                <a:gd name="connsiteX259" fmla="*/ 3289300 w 8064500"/>
                <a:gd name="connsiteY259" fmla="*/ 5821193 h 10310510"/>
                <a:gd name="connsiteX260" fmla="*/ 3213100 w 8064500"/>
                <a:gd name="connsiteY260" fmla="*/ 5821193 h 10310510"/>
                <a:gd name="connsiteX261" fmla="*/ 2895600 w 8064500"/>
                <a:gd name="connsiteY261" fmla="*/ 6075193 h 10310510"/>
                <a:gd name="connsiteX262" fmla="*/ 2870200 w 8064500"/>
                <a:gd name="connsiteY262" fmla="*/ 6037093 h 10310510"/>
                <a:gd name="connsiteX263" fmla="*/ 3213100 w 8064500"/>
                <a:gd name="connsiteY263" fmla="*/ 5770393 h 10310510"/>
                <a:gd name="connsiteX264" fmla="*/ 3048000 w 8064500"/>
                <a:gd name="connsiteY264" fmla="*/ 5617993 h 10310510"/>
                <a:gd name="connsiteX265" fmla="*/ 2400300 w 8064500"/>
                <a:gd name="connsiteY265" fmla="*/ 6125993 h 10310510"/>
                <a:gd name="connsiteX266" fmla="*/ 2489200 w 8064500"/>
                <a:gd name="connsiteY266" fmla="*/ 6202193 h 10310510"/>
                <a:gd name="connsiteX267" fmla="*/ 2692400 w 8064500"/>
                <a:gd name="connsiteY267" fmla="*/ 6049793 h 10310510"/>
                <a:gd name="connsiteX268" fmla="*/ 2743200 w 8064500"/>
                <a:gd name="connsiteY268" fmla="*/ 6113293 h 10310510"/>
                <a:gd name="connsiteX269" fmla="*/ 2832100 w 8064500"/>
                <a:gd name="connsiteY269" fmla="*/ 6075193 h 10310510"/>
                <a:gd name="connsiteX270" fmla="*/ 2857500 w 8064500"/>
                <a:gd name="connsiteY270" fmla="*/ 6113293 h 10310510"/>
                <a:gd name="connsiteX271" fmla="*/ 2679700 w 8064500"/>
                <a:gd name="connsiteY271" fmla="*/ 6252993 h 10310510"/>
                <a:gd name="connsiteX272" fmla="*/ 2819400 w 8064500"/>
                <a:gd name="connsiteY272" fmla="*/ 6418093 h 10310510"/>
                <a:gd name="connsiteX273" fmla="*/ 3397250 w 8064500"/>
                <a:gd name="connsiteY273" fmla="*/ 5954543 h 10310510"/>
                <a:gd name="connsiteX274" fmla="*/ 3956050 w 8064500"/>
                <a:gd name="connsiteY274" fmla="*/ 6437143 h 10310510"/>
                <a:gd name="connsiteX275" fmla="*/ 3905250 w 8064500"/>
                <a:gd name="connsiteY275" fmla="*/ 6551443 h 10310510"/>
                <a:gd name="connsiteX276" fmla="*/ 3387725 w 8064500"/>
                <a:gd name="connsiteY276" fmla="*/ 7091193 h 10310510"/>
                <a:gd name="connsiteX277" fmla="*/ 3298825 w 8064500"/>
                <a:gd name="connsiteY277" fmla="*/ 7084842 h 10310510"/>
                <a:gd name="connsiteX278" fmla="*/ 3130550 w 8064500"/>
                <a:gd name="connsiteY278" fmla="*/ 7234067 h 10310510"/>
                <a:gd name="connsiteX279" fmla="*/ 2921000 w 8064500"/>
                <a:gd name="connsiteY279" fmla="*/ 7478542 h 10310510"/>
                <a:gd name="connsiteX280" fmla="*/ 2682875 w 8064500"/>
                <a:gd name="connsiteY280" fmla="*/ 7776992 h 10310510"/>
                <a:gd name="connsiteX281" fmla="*/ 2428875 w 8064500"/>
                <a:gd name="connsiteY281" fmla="*/ 7846841 h 10310510"/>
                <a:gd name="connsiteX282" fmla="*/ 2225675 w 8064500"/>
                <a:gd name="connsiteY282" fmla="*/ 7951616 h 10310510"/>
                <a:gd name="connsiteX283" fmla="*/ 1930400 w 8064500"/>
                <a:gd name="connsiteY283" fmla="*/ 7954790 h 10310510"/>
                <a:gd name="connsiteX284" fmla="*/ 1590675 w 8064500"/>
                <a:gd name="connsiteY284" fmla="*/ 8056389 h 10310510"/>
                <a:gd name="connsiteX285" fmla="*/ 1393825 w 8064500"/>
                <a:gd name="connsiteY285" fmla="*/ 8316739 h 10310510"/>
                <a:gd name="connsiteX286" fmla="*/ 1196975 w 8064500"/>
                <a:gd name="connsiteY286" fmla="*/ 8272288 h 10310510"/>
                <a:gd name="connsiteX287" fmla="*/ 1216025 w 8064500"/>
                <a:gd name="connsiteY287" fmla="*/ 8231013 h 10310510"/>
                <a:gd name="connsiteX288" fmla="*/ 1193800 w 8064500"/>
                <a:gd name="connsiteY288" fmla="*/ 8164338 h 10310510"/>
                <a:gd name="connsiteX289" fmla="*/ 987425 w 8064500"/>
                <a:gd name="connsiteY289" fmla="*/ 8240538 h 10310510"/>
                <a:gd name="connsiteX290" fmla="*/ 733425 w 8064500"/>
                <a:gd name="connsiteY290" fmla="*/ 8294513 h 10310510"/>
                <a:gd name="connsiteX291" fmla="*/ 463550 w 8064500"/>
                <a:gd name="connsiteY291" fmla="*/ 8532638 h 10310510"/>
                <a:gd name="connsiteX292" fmla="*/ 361950 w 8064500"/>
                <a:gd name="connsiteY292" fmla="*/ 8529463 h 10310510"/>
                <a:gd name="connsiteX293" fmla="*/ 263525 w 8064500"/>
                <a:gd name="connsiteY293" fmla="*/ 8596138 h 10310510"/>
                <a:gd name="connsiteX294" fmla="*/ 184150 w 8064500"/>
                <a:gd name="connsiteY294" fmla="*/ 8881888 h 10310510"/>
                <a:gd name="connsiteX295" fmla="*/ 247650 w 8064500"/>
                <a:gd name="connsiteY295" fmla="*/ 9164462 h 10310510"/>
                <a:gd name="connsiteX296" fmla="*/ 136525 w 8064500"/>
                <a:gd name="connsiteY296" fmla="*/ 9208912 h 10310510"/>
                <a:gd name="connsiteX297" fmla="*/ 92075 w 8064500"/>
                <a:gd name="connsiteY297" fmla="*/ 9431162 h 10310510"/>
                <a:gd name="connsiteX298" fmla="*/ 495300 w 8064500"/>
                <a:gd name="connsiteY298" fmla="*/ 9456562 h 10310510"/>
                <a:gd name="connsiteX299" fmla="*/ 1050925 w 8064500"/>
                <a:gd name="connsiteY299" fmla="*/ 9808987 h 10310510"/>
                <a:gd name="connsiteX300" fmla="*/ 1241425 w 8064500"/>
                <a:gd name="connsiteY300" fmla="*/ 10062986 h 10310510"/>
                <a:gd name="connsiteX301" fmla="*/ 1171575 w 8064500"/>
                <a:gd name="connsiteY301" fmla="*/ 10107436 h 10310510"/>
                <a:gd name="connsiteX302" fmla="*/ 1019175 w 8064500"/>
                <a:gd name="connsiteY302" fmla="*/ 9974086 h 10310510"/>
                <a:gd name="connsiteX303" fmla="*/ 768350 w 8064500"/>
                <a:gd name="connsiteY303" fmla="*/ 9920111 h 10310510"/>
                <a:gd name="connsiteX304" fmla="*/ 720725 w 8064500"/>
                <a:gd name="connsiteY304" fmla="*/ 9958211 h 10310510"/>
                <a:gd name="connsiteX305" fmla="*/ 838200 w 8064500"/>
                <a:gd name="connsiteY305" fmla="*/ 10104261 h 10310510"/>
                <a:gd name="connsiteX306" fmla="*/ 1152525 w 8064500"/>
                <a:gd name="connsiteY306" fmla="*/ 10170936 h 10310510"/>
                <a:gd name="connsiteX307" fmla="*/ 1574800 w 8064500"/>
                <a:gd name="connsiteY307" fmla="*/ 10072511 h 10310510"/>
                <a:gd name="connsiteX308" fmla="*/ 1736725 w 8064500"/>
                <a:gd name="connsiteY308" fmla="*/ 9812161 h 10310510"/>
                <a:gd name="connsiteX309" fmla="*/ 2095500 w 8064500"/>
                <a:gd name="connsiteY309" fmla="*/ 9662936 h 10310510"/>
                <a:gd name="connsiteX310" fmla="*/ 2254250 w 8064500"/>
                <a:gd name="connsiteY310" fmla="*/ 9526411 h 10310510"/>
                <a:gd name="connsiteX311" fmla="*/ 2587625 w 8064500"/>
                <a:gd name="connsiteY311" fmla="*/ 9564511 h 10310510"/>
                <a:gd name="connsiteX312" fmla="*/ 2286000 w 8064500"/>
                <a:gd name="connsiteY312" fmla="*/ 9567686 h 10310510"/>
                <a:gd name="connsiteX313" fmla="*/ 2146300 w 8064500"/>
                <a:gd name="connsiteY313" fmla="*/ 9688336 h 10310510"/>
                <a:gd name="connsiteX314" fmla="*/ 1971675 w 8064500"/>
                <a:gd name="connsiteY314" fmla="*/ 9780411 h 10310510"/>
                <a:gd name="connsiteX315" fmla="*/ 1806575 w 8064500"/>
                <a:gd name="connsiteY315" fmla="*/ 9831211 h 10310510"/>
                <a:gd name="connsiteX316" fmla="*/ 1651000 w 8064500"/>
                <a:gd name="connsiteY316" fmla="*/ 10126486 h 10310510"/>
                <a:gd name="connsiteX317" fmla="*/ 1282700 w 8064500"/>
                <a:gd name="connsiteY317" fmla="*/ 10301111 h 10310510"/>
                <a:gd name="connsiteX318" fmla="*/ 28575 w 8064500"/>
                <a:gd name="connsiteY318" fmla="*/ 10307461 h 10310510"/>
                <a:gd name="connsiteX319" fmla="*/ 0 w 8064500"/>
                <a:gd name="connsiteY319" fmla="*/ 2271536 h 10310510"/>
                <a:gd name="connsiteX0" fmla="*/ 0 w 8064500"/>
                <a:gd name="connsiteY0" fmla="*/ 2173118 h 10243835"/>
                <a:gd name="connsiteX1" fmla="*/ 279400 w 8064500"/>
                <a:gd name="connsiteY1" fmla="*/ 2109618 h 10243835"/>
                <a:gd name="connsiteX2" fmla="*/ 317500 w 8064500"/>
                <a:gd name="connsiteY2" fmla="*/ 2071518 h 10243835"/>
                <a:gd name="connsiteX3" fmla="*/ 711200 w 8064500"/>
                <a:gd name="connsiteY3" fmla="*/ 1982618 h 10243835"/>
                <a:gd name="connsiteX4" fmla="*/ 850900 w 8064500"/>
                <a:gd name="connsiteY4" fmla="*/ 1868318 h 10243835"/>
                <a:gd name="connsiteX5" fmla="*/ 1257300 w 8064500"/>
                <a:gd name="connsiteY5" fmla="*/ 1893718 h 10243835"/>
                <a:gd name="connsiteX6" fmla="*/ 1511300 w 8064500"/>
                <a:gd name="connsiteY6" fmla="*/ 1754018 h 10243835"/>
                <a:gd name="connsiteX7" fmla="*/ 1511300 w 8064500"/>
                <a:gd name="connsiteY7" fmla="*/ 1754018 h 10243835"/>
                <a:gd name="connsiteX8" fmla="*/ 1676400 w 8064500"/>
                <a:gd name="connsiteY8" fmla="*/ 1741318 h 10243835"/>
                <a:gd name="connsiteX9" fmla="*/ 2006600 w 8064500"/>
                <a:gd name="connsiteY9" fmla="*/ 1690518 h 10243835"/>
                <a:gd name="connsiteX10" fmla="*/ 2095500 w 8064500"/>
                <a:gd name="connsiteY10" fmla="*/ 1652418 h 10243835"/>
                <a:gd name="connsiteX11" fmla="*/ 2095500 w 8064500"/>
                <a:gd name="connsiteY11" fmla="*/ 1601618 h 10243835"/>
                <a:gd name="connsiteX12" fmla="*/ 2057400 w 8064500"/>
                <a:gd name="connsiteY12" fmla="*/ 1601618 h 10243835"/>
                <a:gd name="connsiteX13" fmla="*/ 1993900 w 8064500"/>
                <a:gd name="connsiteY13" fmla="*/ 1474618 h 10243835"/>
                <a:gd name="connsiteX14" fmla="*/ 2133600 w 8064500"/>
                <a:gd name="connsiteY14" fmla="*/ 1373018 h 10243835"/>
                <a:gd name="connsiteX15" fmla="*/ 2070100 w 8064500"/>
                <a:gd name="connsiteY15" fmla="*/ 1360318 h 10243835"/>
                <a:gd name="connsiteX16" fmla="*/ 1981200 w 8064500"/>
                <a:gd name="connsiteY16" fmla="*/ 1360318 h 10243835"/>
                <a:gd name="connsiteX17" fmla="*/ 1968500 w 8064500"/>
                <a:gd name="connsiteY17" fmla="*/ 1284118 h 10243835"/>
                <a:gd name="connsiteX18" fmla="*/ 2120900 w 8064500"/>
                <a:gd name="connsiteY18" fmla="*/ 1284118 h 10243835"/>
                <a:gd name="connsiteX19" fmla="*/ 2171700 w 8064500"/>
                <a:gd name="connsiteY19" fmla="*/ 1258718 h 10243835"/>
                <a:gd name="connsiteX20" fmla="*/ 2108200 w 8064500"/>
                <a:gd name="connsiteY20" fmla="*/ 1169818 h 10243835"/>
                <a:gd name="connsiteX21" fmla="*/ 2120900 w 8064500"/>
                <a:gd name="connsiteY21" fmla="*/ 1106318 h 10243835"/>
                <a:gd name="connsiteX22" fmla="*/ 2222500 w 8064500"/>
                <a:gd name="connsiteY22" fmla="*/ 1055518 h 10243835"/>
                <a:gd name="connsiteX23" fmla="*/ 2362200 w 8064500"/>
                <a:gd name="connsiteY23" fmla="*/ 1106318 h 10243835"/>
                <a:gd name="connsiteX24" fmla="*/ 2400300 w 8064500"/>
                <a:gd name="connsiteY24" fmla="*/ 1157118 h 10243835"/>
                <a:gd name="connsiteX25" fmla="*/ 2362200 w 8064500"/>
                <a:gd name="connsiteY25" fmla="*/ 1233318 h 10243835"/>
                <a:gd name="connsiteX26" fmla="*/ 2362200 w 8064500"/>
                <a:gd name="connsiteY26" fmla="*/ 1487318 h 10243835"/>
                <a:gd name="connsiteX27" fmla="*/ 2628900 w 8064500"/>
                <a:gd name="connsiteY27" fmla="*/ 1715918 h 10243835"/>
                <a:gd name="connsiteX28" fmla="*/ 3073400 w 8064500"/>
                <a:gd name="connsiteY28" fmla="*/ 1677818 h 10243835"/>
                <a:gd name="connsiteX29" fmla="*/ 2971800 w 8064500"/>
                <a:gd name="connsiteY29" fmla="*/ 1474618 h 10243835"/>
                <a:gd name="connsiteX30" fmla="*/ 2806700 w 8064500"/>
                <a:gd name="connsiteY30" fmla="*/ 1525418 h 10243835"/>
                <a:gd name="connsiteX31" fmla="*/ 2768600 w 8064500"/>
                <a:gd name="connsiteY31" fmla="*/ 1474618 h 10243835"/>
                <a:gd name="connsiteX32" fmla="*/ 2933700 w 8064500"/>
                <a:gd name="connsiteY32" fmla="*/ 1423818 h 10243835"/>
                <a:gd name="connsiteX33" fmla="*/ 2870200 w 8064500"/>
                <a:gd name="connsiteY33" fmla="*/ 1309518 h 10243835"/>
                <a:gd name="connsiteX34" fmla="*/ 2730500 w 8064500"/>
                <a:gd name="connsiteY34" fmla="*/ 1360318 h 10243835"/>
                <a:gd name="connsiteX35" fmla="*/ 2705100 w 8064500"/>
                <a:gd name="connsiteY35" fmla="*/ 1309518 h 10243835"/>
                <a:gd name="connsiteX36" fmla="*/ 2832100 w 8064500"/>
                <a:gd name="connsiteY36" fmla="*/ 1258718 h 10243835"/>
                <a:gd name="connsiteX37" fmla="*/ 2781300 w 8064500"/>
                <a:gd name="connsiteY37" fmla="*/ 1195218 h 10243835"/>
                <a:gd name="connsiteX38" fmla="*/ 2641600 w 8064500"/>
                <a:gd name="connsiteY38" fmla="*/ 1220618 h 10243835"/>
                <a:gd name="connsiteX39" fmla="*/ 2641600 w 8064500"/>
                <a:gd name="connsiteY39" fmla="*/ 1195218 h 10243835"/>
                <a:gd name="connsiteX40" fmla="*/ 2768600 w 8064500"/>
                <a:gd name="connsiteY40" fmla="*/ 1131718 h 10243835"/>
                <a:gd name="connsiteX41" fmla="*/ 2692400 w 8064500"/>
                <a:gd name="connsiteY41" fmla="*/ 1042818 h 10243835"/>
                <a:gd name="connsiteX42" fmla="*/ 2514600 w 8064500"/>
                <a:gd name="connsiteY42" fmla="*/ 1080918 h 10243835"/>
                <a:gd name="connsiteX43" fmla="*/ 2514600 w 8064500"/>
                <a:gd name="connsiteY43" fmla="*/ 1144418 h 10243835"/>
                <a:gd name="connsiteX44" fmla="*/ 2463800 w 8064500"/>
                <a:gd name="connsiteY44" fmla="*/ 1144418 h 10243835"/>
                <a:gd name="connsiteX45" fmla="*/ 2336800 w 8064500"/>
                <a:gd name="connsiteY45" fmla="*/ 1068218 h 10243835"/>
                <a:gd name="connsiteX46" fmla="*/ 2400300 w 8064500"/>
                <a:gd name="connsiteY46" fmla="*/ 992018 h 10243835"/>
                <a:gd name="connsiteX47" fmla="*/ 2463800 w 8064500"/>
                <a:gd name="connsiteY47" fmla="*/ 1004718 h 10243835"/>
                <a:gd name="connsiteX48" fmla="*/ 2616200 w 8064500"/>
                <a:gd name="connsiteY48" fmla="*/ 915818 h 10243835"/>
                <a:gd name="connsiteX49" fmla="*/ 2590800 w 8064500"/>
                <a:gd name="connsiteY49" fmla="*/ 852318 h 10243835"/>
                <a:gd name="connsiteX50" fmla="*/ 2654300 w 8064500"/>
                <a:gd name="connsiteY50" fmla="*/ 826918 h 10243835"/>
                <a:gd name="connsiteX51" fmla="*/ 2692400 w 8064500"/>
                <a:gd name="connsiteY51" fmla="*/ 852318 h 10243835"/>
                <a:gd name="connsiteX52" fmla="*/ 2933700 w 8064500"/>
                <a:gd name="connsiteY52" fmla="*/ 852318 h 10243835"/>
                <a:gd name="connsiteX53" fmla="*/ 2908300 w 8064500"/>
                <a:gd name="connsiteY53" fmla="*/ 788818 h 10243835"/>
                <a:gd name="connsiteX54" fmla="*/ 2959100 w 8064500"/>
                <a:gd name="connsiteY54" fmla="*/ 699918 h 10243835"/>
                <a:gd name="connsiteX55" fmla="*/ 3048000 w 8064500"/>
                <a:gd name="connsiteY55" fmla="*/ 699918 h 10243835"/>
                <a:gd name="connsiteX56" fmla="*/ 3302000 w 8064500"/>
                <a:gd name="connsiteY56" fmla="*/ 674518 h 10243835"/>
                <a:gd name="connsiteX57" fmla="*/ 3454400 w 8064500"/>
                <a:gd name="connsiteY57" fmla="*/ 661818 h 10243835"/>
                <a:gd name="connsiteX58" fmla="*/ 3454400 w 8064500"/>
                <a:gd name="connsiteY58" fmla="*/ 661818 h 10243835"/>
                <a:gd name="connsiteX59" fmla="*/ 3454400 w 8064500"/>
                <a:gd name="connsiteY59" fmla="*/ 585618 h 10243835"/>
                <a:gd name="connsiteX60" fmla="*/ 3530600 w 8064500"/>
                <a:gd name="connsiteY60" fmla="*/ 585618 h 10243835"/>
                <a:gd name="connsiteX61" fmla="*/ 3517900 w 8064500"/>
                <a:gd name="connsiteY61" fmla="*/ 750718 h 10243835"/>
                <a:gd name="connsiteX62" fmla="*/ 3365500 w 8064500"/>
                <a:gd name="connsiteY62" fmla="*/ 763418 h 10243835"/>
                <a:gd name="connsiteX63" fmla="*/ 3187700 w 8064500"/>
                <a:gd name="connsiteY63" fmla="*/ 839618 h 10243835"/>
                <a:gd name="connsiteX64" fmla="*/ 3213100 w 8064500"/>
                <a:gd name="connsiteY64" fmla="*/ 1131718 h 10243835"/>
                <a:gd name="connsiteX65" fmla="*/ 3822700 w 8064500"/>
                <a:gd name="connsiteY65" fmla="*/ 1080918 h 10243835"/>
                <a:gd name="connsiteX66" fmla="*/ 3797300 w 8064500"/>
                <a:gd name="connsiteY66" fmla="*/ 941218 h 10243835"/>
                <a:gd name="connsiteX67" fmla="*/ 3657600 w 8064500"/>
                <a:gd name="connsiteY67" fmla="*/ 915818 h 10243835"/>
                <a:gd name="connsiteX68" fmla="*/ 3644900 w 8064500"/>
                <a:gd name="connsiteY68" fmla="*/ 877718 h 10243835"/>
                <a:gd name="connsiteX69" fmla="*/ 3797300 w 8064500"/>
                <a:gd name="connsiteY69" fmla="*/ 903118 h 10243835"/>
                <a:gd name="connsiteX70" fmla="*/ 3797300 w 8064500"/>
                <a:gd name="connsiteY70" fmla="*/ 788818 h 10243835"/>
                <a:gd name="connsiteX71" fmla="*/ 3568700 w 8064500"/>
                <a:gd name="connsiteY71" fmla="*/ 738018 h 10243835"/>
                <a:gd name="connsiteX72" fmla="*/ 3581400 w 8064500"/>
                <a:gd name="connsiteY72" fmla="*/ 649118 h 10243835"/>
                <a:gd name="connsiteX73" fmla="*/ 3759200 w 8064500"/>
                <a:gd name="connsiteY73" fmla="*/ 611018 h 10243835"/>
                <a:gd name="connsiteX74" fmla="*/ 3759200 w 8064500"/>
                <a:gd name="connsiteY74" fmla="*/ 484018 h 10243835"/>
                <a:gd name="connsiteX75" fmla="*/ 3733800 w 8064500"/>
                <a:gd name="connsiteY75" fmla="*/ 458618 h 10243835"/>
                <a:gd name="connsiteX76" fmla="*/ 3848100 w 8064500"/>
                <a:gd name="connsiteY76" fmla="*/ 395118 h 10243835"/>
                <a:gd name="connsiteX77" fmla="*/ 3860800 w 8064500"/>
                <a:gd name="connsiteY77" fmla="*/ 611018 h 10243835"/>
                <a:gd name="connsiteX78" fmla="*/ 4343400 w 8064500"/>
                <a:gd name="connsiteY78" fmla="*/ 611018 h 10243835"/>
                <a:gd name="connsiteX79" fmla="*/ 4330700 w 8064500"/>
                <a:gd name="connsiteY79" fmla="*/ 369718 h 10243835"/>
                <a:gd name="connsiteX80" fmla="*/ 4394200 w 8064500"/>
                <a:gd name="connsiteY80" fmla="*/ 369718 h 10243835"/>
                <a:gd name="connsiteX81" fmla="*/ 4419600 w 8064500"/>
                <a:gd name="connsiteY81" fmla="*/ 496718 h 10243835"/>
                <a:gd name="connsiteX82" fmla="*/ 4584700 w 8064500"/>
                <a:gd name="connsiteY82" fmla="*/ 484018 h 10243835"/>
                <a:gd name="connsiteX83" fmla="*/ 4686300 w 8064500"/>
                <a:gd name="connsiteY83" fmla="*/ 382418 h 10243835"/>
                <a:gd name="connsiteX84" fmla="*/ 4711700 w 8064500"/>
                <a:gd name="connsiteY84" fmla="*/ 687218 h 10243835"/>
                <a:gd name="connsiteX85" fmla="*/ 4864100 w 8064500"/>
                <a:gd name="connsiteY85" fmla="*/ 509418 h 10243835"/>
                <a:gd name="connsiteX86" fmla="*/ 5067300 w 8064500"/>
                <a:gd name="connsiteY86" fmla="*/ 636418 h 10243835"/>
                <a:gd name="connsiteX87" fmla="*/ 4876800 w 8064500"/>
                <a:gd name="connsiteY87" fmla="*/ 763418 h 10243835"/>
                <a:gd name="connsiteX88" fmla="*/ 5016500 w 8064500"/>
                <a:gd name="connsiteY88" fmla="*/ 928518 h 10243835"/>
                <a:gd name="connsiteX89" fmla="*/ 5156200 w 8064500"/>
                <a:gd name="connsiteY89" fmla="*/ 776118 h 10243835"/>
                <a:gd name="connsiteX90" fmla="*/ 5168900 w 8064500"/>
                <a:gd name="connsiteY90" fmla="*/ 801518 h 10243835"/>
                <a:gd name="connsiteX91" fmla="*/ 5105400 w 8064500"/>
                <a:gd name="connsiteY91" fmla="*/ 1055518 h 10243835"/>
                <a:gd name="connsiteX92" fmla="*/ 5181600 w 8064500"/>
                <a:gd name="connsiteY92" fmla="*/ 1093618 h 10243835"/>
                <a:gd name="connsiteX93" fmla="*/ 5181600 w 8064500"/>
                <a:gd name="connsiteY93" fmla="*/ 1093618 h 10243835"/>
                <a:gd name="connsiteX94" fmla="*/ 5257800 w 8064500"/>
                <a:gd name="connsiteY94" fmla="*/ 839618 h 10243835"/>
                <a:gd name="connsiteX95" fmla="*/ 5448300 w 8064500"/>
                <a:gd name="connsiteY95" fmla="*/ 865018 h 10243835"/>
                <a:gd name="connsiteX96" fmla="*/ 5549900 w 8064500"/>
                <a:gd name="connsiteY96" fmla="*/ 712618 h 10243835"/>
                <a:gd name="connsiteX97" fmla="*/ 5549900 w 8064500"/>
                <a:gd name="connsiteY97" fmla="*/ 712618 h 10243835"/>
                <a:gd name="connsiteX98" fmla="*/ 5689600 w 8064500"/>
                <a:gd name="connsiteY98" fmla="*/ 687218 h 10243835"/>
                <a:gd name="connsiteX99" fmla="*/ 5461000 w 8064500"/>
                <a:gd name="connsiteY99" fmla="*/ 1004718 h 10243835"/>
                <a:gd name="connsiteX100" fmla="*/ 5194300 w 8064500"/>
                <a:gd name="connsiteY100" fmla="*/ 1093618 h 10243835"/>
                <a:gd name="connsiteX101" fmla="*/ 5219700 w 8064500"/>
                <a:gd name="connsiteY101" fmla="*/ 1169818 h 10243835"/>
                <a:gd name="connsiteX102" fmla="*/ 5549900 w 8064500"/>
                <a:gd name="connsiteY102" fmla="*/ 1080918 h 10243835"/>
                <a:gd name="connsiteX103" fmla="*/ 5740400 w 8064500"/>
                <a:gd name="connsiteY103" fmla="*/ 738018 h 10243835"/>
                <a:gd name="connsiteX104" fmla="*/ 5842000 w 8064500"/>
                <a:gd name="connsiteY104" fmla="*/ 890418 h 10243835"/>
                <a:gd name="connsiteX105" fmla="*/ 5981700 w 8064500"/>
                <a:gd name="connsiteY105" fmla="*/ 966618 h 10243835"/>
                <a:gd name="connsiteX106" fmla="*/ 6337300 w 8064500"/>
                <a:gd name="connsiteY106" fmla="*/ 826918 h 10243835"/>
                <a:gd name="connsiteX107" fmla="*/ 7099300 w 8064500"/>
                <a:gd name="connsiteY107" fmla="*/ 344318 h 10243835"/>
                <a:gd name="connsiteX108" fmla="*/ 7470775 w 8064500"/>
                <a:gd name="connsiteY108" fmla="*/ 268118 h 10243835"/>
                <a:gd name="connsiteX109" fmla="*/ 7683500 w 8064500"/>
                <a:gd name="connsiteY109" fmla="*/ 15705 h 10243835"/>
                <a:gd name="connsiteX110" fmla="*/ 7929276 w 8064500"/>
                <a:gd name="connsiteY110" fmla="*/ 0 h 10243835"/>
                <a:gd name="connsiteX111" fmla="*/ 8064500 w 8064500"/>
                <a:gd name="connsiteY111" fmla="*/ 10943 h 10243835"/>
                <a:gd name="connsiteX112" fmla="*/ 7677150 w 8064500"/>
                <a:gd name="connsiteY112" fmla="*/ 77618 h 10243835"/>
                <a:gd name="connsiteX113" fmla="*/ 7575550 w 8064500"/>
                <a:gd name="connsiteY113" fmla="*/ 272880 h 10243835"/>
                <a:gd name="connsiteX114" fmla="*/ 7080250 w 8064500"/>
                <a:gd name="connsiteY114" fmla="*/ 422105 h 10243835"/>
                <a:gd name="connsiteX115" fmla="*/ 6911975 w 8064500"/>
                <a:gd name="connsiteY115" fmla="*/ 580855 h 10243835"/>
                <a:gd name="connsiteX116" fmla="*/ 6550025 w 8064500"/>
                <a:gd name="connsiteY116" fmla="*/ 844380 h 10243835"/>
                <a:gd name="connsiteX117" fmla="*/ 6210300 w 8064500"/>
                <a:gd name="connsiteY117" fmla="*/ 1004718 h 10243835"/>
                <a:gd name="connsiteX118" fmla="*/ 5778500 w 8064500"/>
                <a:gd name="connsiteY118" fmla="*/ 1195218 h 10243835"/>
                <a:gd name="connsiteX119" fmla="*/ 5829300 w 8064500"/>
                <a:gd name="connsiteY119" fmla="*/ 1284118 h 10243835"/>
                <a:gd name="connsiteX120" fmla="*/ 6191250 w 8064500"/>
                <a:gd name="connsiteY120" fmla="*/ 1119018 h 10243835"/>
                <a:gd name="connsiteX121" fmla="*/ 6083300 w 8064500"/>
                <a:gd name="connsiteY121" fmla="*/ 1207918 h 10243835"/>
                <a:gd name="connsiteX122" fmla="*/ 5905500 w 8064500"/>
                <a:gd name="connsiteY122" fmla="*/ 1322218 h 10243835"/>
                <a:gd name="connsiteX123" fmla="*/ 5905500 w 8064500"/>
                <a:gd name="connsiteY123" fmla="*/ 1411118 h 10243835"/>
                <a:gd name="connsiteX124" fmla="*/ 5892800 w 8064500"/>
                <a:gd name="connsiteY124" fmla="*/ 1512718 h 10243835"/>
                <a:gd name="connsiteX125" fmla="*/ 5753100 w 8064500"/>
                <a:gd name="connsiteY125" fmla="*/ 1538118 h 10243835"/>
                <a:gd name="connsiteX126" fmla="*/ 5816600 w 8064500"/>
                <a:gd name="connsiteY126" fmla="*/ 1360318 h 10243835"/>
                <a:gd name="connsiteX127" fmla="*/ 5702300 w 8064500"/>
                <a:gd name="connsiteY127" fmla="*/ 1258718 h 10243835"/>
                <a:gd name="connsiteX128" fmla="*/ 5448300 w 8064500"/>
                <a:gd name="connsiteY128" fmla="*/ 1334918 h 10243835"/>
                <a:gd name="connsiteX129" fmla="*/ 5422900 w 8064500"/>
                <a:gd name="connsiteY129" fmla="*/ 1436518 h 10243835"/>
                <a:gd name="connsiteX130" fmla="*/ 5651500 w 8064500"/>
                <a:gd name="connsiteY130" fmla="*/ 1500018 h 10243835"/>
                <a:gd name="connsiteX131" fmla="*/ 5562600 w 8064500"/>
                <a:gd name="connsiteY131" fmla="*/ 1563518 h 10243835"/>
                <a:gd name="connsiteX132" fmla="*/ 5283200 w 8064500"/>
                <a:gd name="connsiteY132" fmla="*/ 1500018 h 10243835"/>
                <a:gd name="connsiteX133" fmla="*/ 5168900 w 8064500"/>
                <a:gd name="connsiteY133" fmla="*/ 1614318 h 10243835"/>
                <a:gd name="connsiteX134" fmla="*/ 5270500 w 8064500"/>
                <a:gd name="connsiteY134" fmla="*/ 1817518 h 10243835"/>
                <a:gd name="connsiteX135" fmla="*/ 5511800 w 8064500"/>
                <a:gd name="connsiteY135" fmla="*/ 1830218 h 10243835"/>
                <a:gd name="connsiteX136" fmla="*/ 5689600 w 8064500"/>
                <a:gd name="connsiteY136" fmla="*/ 1614318 h 10243835"/>
                <a:gd name="connsiteX137" fmla="*/ 5600700 w 8064500"/>
                <a:gd name="connsiteY137" fmla="*/ 1588918 h 10243835"/>
                <a:gd name="connsiteX138" fmla="*/ 5664200 w 8064500"/>
                <a:gd name="connsiteY138" fmla="*/ 1512718 h 10243835"/>
                <a:gd name="connsiteX139" fmla="*/ 5753100 w 8064500"/>
                <a:gd name="connsiteY139" fmla="*/ 1588918 h 10243835"/>
                <a:gd name="connsiteX140" fmla="*/ 5892800 w 8064500"/>
                <a:gd name="connsiteY140" fmla="*/ 1563518 h 10243835"/>
                <a:gd name="connsiteX141" fmla="*/ 6096000 w 8064500"/>
                <a:gd name="connsiteY141" fmla="*/ 1538118 h 10243835"/>
                <a:gd name="connsiteX142" fmla="*/ 6324600 w 8064500"/>
                <a:gd name="connsiteY142" fmla="*/ 1296818 h 10243835"/>
                <a:gd name="connsiteX143" fmla="*/ 6515100 w 8064500"/>
                <a:gd name="connsiteY143" fmla="*/ 1169818 h 10243835"/>
                <a:gd name="connsiteX144" fmla="*/ 6692900 w 8064500"/>
                <a:gd name="connsiteY144" fmla="*/ 1144418 h 10243835"/>
                <a:gd name="connsiteX145" fmla="*/ 6502400 w 8064500"/>
                <a:gd name="connsiteY145" fmla="*/ 1220618 h 10243835"/>
                <a:gd name="connsiteX146" fmla="*/ 6438900 w 8064500"/>
                <a:gd name="connsiteY146" fmla="*/ 1347618 h 10243835"/>
                <a:gd name="connsiteX147" fmla="*/ 6286500 w 8064500"/>
                <a:gd name="connsiteY147" fmla="*/ 1449218 h 10243835"/>
                <a:gd name="connsiteX148" fmla="*/ 6108700 w 8064500"/>
                <a:gd name="connsiteY148" fmla="*/ 1627018 h 10243835"/>
                <a:gd name="connsiteX149" fmla="*/ 6096000 w 8064500"/>
                <a:gd name="connsiteY149" fmla="*/ 1715918 h 10243835"/>
                <a:gd name="connsiteX150" fmla="*/ 6235700 w 8064500"/>
                <a:gd name="connsiteY150" fmla="*/ 1690518 h 10243835"/>
                <a:gd name="connsiteX151" fmla="*/ 6362700 w 8064500"/>
                <a:gd name="connsiteY151" fmla="*/ 1754018 h 10243835"/>
                <a:gd name="connsiteX152" fmla="*/ 6464300 w 8064500"/>
                <a:gd name="connsiteY152" fmla="*/ 1944518 h 10243835"/>
                <a:gd name="connsiteX153" fmla="*/ 6477000 w 8064500"/>
                <a:gd name="connsiteY153" fmla="*/ 2173118 h 10243835"/>
                <a:gd name="connsiteX154" fmla="*/ 6364287 w 8064500"/>
                <a:gd name="connsiteY154" fmla="*/ 2295355 h 10243835"/>
                <a:gd name="connsiteX155" fmla="*/ 6324600 w 8064500"/>
                <a:gd name="connsiteY155" fmla="*/ 2073106 h 10243835"/>
                <a:gd name="connsiteX156" fmla="*/ 6299200 w 8064500"/>
                <a:gd name="connsiteY156" fmla="*/ 1868318 h 10243835"/>
                <a:gd name="connsiteX157" fmla="*/ 6146800 w 8064500"/>
                <a:gd name="connsiteY157" fmla="*/ 1830218 h 10243835"/>
                <a:gd name="connsiteX158" fmla="*/ 5981700 w 8064500"/>
                <a:gd name="connsiteY158" fmla="*/ 1842918 h 10243835"/>
                <a:gd name="connsiteX159" fmla="*/ 5905500 w 8064500"/>
                <a:gd name="connsiteY159" fmla="*/ 1804818 h 10243835"/>
                <a:gd name="connsiteX160" fmla="*/ 5575300 w 8064500"/>
                <a:gd name="connsiteY160" fmla="*/ 1944518 h 10243835"/>
                <a:gd name="connsiteX161" fmla="*/ 5626100 w 8064500"/>
                <a:gd name="connsiteY161" fmla="*/ 2084218 h 10243835"/>
                <a:gd name="connsiteX162" fmla="*/ 5664200 w 8064500"/>
                <a:gd name="connsiteY162" fmla="*/ 2071518 h 10243835"/>
                <a:gd name="connsiteX163" fmla="*/ 5842000 w 8064500"/>
                <a:gd name="connsiteY163" fmla="*/ 1982618 h 10243835"/>
                <a:gd name="connsiteX164" fmla="*/ 5867400 w 8064500"/>
                <a:gd name="connsiteY164" fmla="*/ 2008018 h 10243835"/>
                <a:gd name="connsiteX165" fmla="*/ 5753100 w 8064500"/>
                <a:gd name="connsiteY165" fmla="*/ 2109618 h 10243835"/>
                <a:gd name="connsiteX166" fmla="*/ 5803900 w 8064500"/>
                <a:gd name="connsiteY166" fmla="*/ 2185818 h 10243835"/>
                <a:gd name="connsiteX167" fmla="*/ 5969000 w 8064500"/>
                <a:gd name="connsiteY167" fmla="*/ 2173118 h 10243835"/>
                <a:gd name="connsiteX168" fmla="*/ 6007100 w 8064500"/>
                <a:gd name="connsiteY168" fmla="*/ 2262018 h 10243835"/>
                <a:gd name="connsiteX169" fmla="*/ 6197600 w 8064500"/>
                <a:gd name="connsiteY169" fmla="*/ 2223918 h 10243835"/>
                <a:gd name="connsiteX170" fmla="*/ 6159500 w 8064500"/>
                <a:gd name="connsiteY170" fmla="*/ 2376318 h 10243835"/>
                <a:gd name="connsiteX171" fmla="*/ 6096000 w 8064500"/>
                <a:gd name="connsiteY171" fmla="*/ 2414418 h 10243835"/>
                <a:gd name="connsiteX172" fmla="*/ 6070600 w 8064500"/>
                <a:gd name="connsiteY172" fmla="*/ 2338218 h 10243835"/>
                <a:gd name="connsiteX173" fmla="*/ 5600700 w 8064500"/>
                <a:gd name="connsiteY173" fmla="*/ 2287418 h 10243835"/>
                <a:gd name="connsiteX174" fmla="*/ 5715000 w 8064500"/>
                <a:gd name="connsiteY174" fmla="*/ 2452518 h 10243835"/>
                <a:gd name="connsiteX175" fmla="*/ 6337300 w 8064500"/>
                <a:gd name="connsiteY175" fmla="*/ 2452518 h 10243835"/>
                <a:gd name="connsiteX176" fmla="*/ 6985000 w 8064500"/>
                <a:gd name="connsiteY176" fmla="*/ 2706518 h 10243835"/>
                <a:gd name="connsiteX177" fmla="*/ 6413500 w 8064500"/>
                <a:gd name="connsiteY177" fmla="*/ 2554118 h 10243835"/>
                <a:gd name="connsiteX178" fmla="*/ 6248400 w 8064500"/>
                <a:gd name="connsiteY178" fmla="*/ 2566818 h 10243835"/>
                <a:gd name="connsiteX179" fmla="*/ 6375400 w 8064500"/>
                <a:gd name="connsiteY179" fmla="*/ 2655718 h 10243835"/>
                <a:gd name="connsiteX180" fmla="*/ 6350000 w 8064500"/>
                <a:gd name="connsiteY180" fmla="*/ 2757318 h 10243835"/>
                <a:gd name="connsiteX181" fmla="*/ 6032500 w 8064500"/>
                <a:gd name="connsiteY181" fmla="*/ 2592218 h 10243835"/>
                <a:gd name="connsiteX182" fmla="*/ 6070600 w 8064500"/>
                <a:gd name="connsiteY182" fmla="*/ 2833518 h 10243835"/>
                <a:gd name="connsiteX183" fmla="*/ 6273800 w 8064500"/>
                <a:gd name="connsiteY183" fmla="*/ 2884318 h 10243835"/>
                <a:gd name="connsiteX184" fmla="*/ 6540500 w 8064500"/>
                <a:gd name="connsiteY184" fmla="*/ 2884318 h 10243835"/>
                <a:gd name="connsiteX185" fmla="*/ 6629400 w 8064500"/>
                <a:gd name="connsiteY185" fmla="*/ 2897018 h 10243835"/>
                <a:gd name="connsiteX186" fmla="*/ 6591300 w 8064500"/>
                <a:gd name="connsiteY186" fmla="*/ 2973218 h 10243835"/>
                <a:gd name="connsiteX187" fmla="*/ 6426200 w 8064500"/>
                <a:gd name="connsiteY187" fmla="*/ 3024018 h 10243835"/>
                <a:gd name="connsiteX188" fmla="*/ 6489700 w 8064500"/>
                <a:gd name="connsiteY188" fmla="*/ 3151018 h 10243835"/>
                <a:gd name="connsiteX189" fmla="*/ 6451600 w 8064500"/>
                <a:gd name="connsiteY189" fmla="*/ 3278018 h 10243835"/>
                <a:gd name="connsiteX190" fmla="*/ 6540500 w 8064500"/>
                <a:gd name="connsiteY190" fmla="*/ 3341518 h 10243835"/>
                <a:gd name="connsiteX191" fmla="*/ 6464300 w 8064500"/>
                <a:gd name="connsiteY191" fmla="*/ 3366918 h 10243835"/>
                <a:gd name="connsiteX192" fmla="*/ 6362700 w 8064500"/>
                <a:gd name="connsiteY192" fmla="*/ 3328818 h 10243835"/>
                <a:gd name="connsiteX193" fmla="*/ 6324600 w 8064500"/>
                <a:gd name="connsiteY193" fmla="*/ 3024018 h 10243835"/>
                <a:gd name="connsiteX194" fmla="*/ 6070600 w 8064500"/>
                <a:gd name="connsiteY194" fmla="*/ 2947818 h 10243835"/>
                <a:gd name="connsiteX195" fmla="*/ 6146800 w 8064500"/>
                <a:gd name="connsiteY195" fmla="*/ 3290718 h 10243835"/>
                <a:gd name="connsiteX196" fmla="*/ 5969000 w 8064500"/>
                <a:gd name="connsiteY196" fmla="*/ 3303418 h 10243835"/>
                <a:gd name="connsiteX197" fmla="*/ 5892800 w 8064500"/>
                <a:gd name="connsiteY197" fmla="*/ 2820818 h 10243835"/>
                <a:gd name="connsiteX198" fmla="*/ 5689600 w 8064500"/>
                <a:gd name="connsiteY198" fmla="*/ 2719218 h 10243835"/>
                <a:gd name="connsiteX199" fmla="*/ 5791200 w 8064500"/>
                <a:gd name="connsiteY199" fmla="*/ 3481218 h 10243835"/>
                <a:gd name="connsiteX200" fmla="*/ 6070600 w 8064500"/>
                <a:gd name="connsiteY200" fmla="*/ 3468518 h 10243835"/>
                <a:gd name="connsiteX201" fmla="*/ 6388100 w 8064500"/>
                <a:gd name="connsiteY201" fmla="*/ 3519318 h 10243835"/>
                <a:gd name="connsiteX202" fmla="*/ 6324600 w 8064500"/>
                <a:gd name="connsiteY202" fmla="*/ 3646318 h 10243835"/>
                <a:gd name="connsiteX203" fmla="*/ 6159500 w 8064500"/>
                <a:gd name="connsiteY203" fmla="*/ 3620918 h 10243835"/>
                <a:gd name="connsiteX204" fmla="*/ 6007100 w 8064500"/>
                <a:gd name="connsiteY204" fmla="*/ 3925718 h 10243835"/>
                <a:gd name="connsiteX205" fmla="*/ 5829300 w 8064500"/>
                <a:gd name="connsiteY205" fmla="*/ 3862218 h 10243835"/>
                <a:gd name="connsiteX206" fmla="*/ 5905500 w 8064500"/>
                <a:gd name="connsiteY206" fmla="*/ 3697118 h 10243835"/>
                <a:gd name="connsiteX207" fmla="*/ 5791200 w 8064500"/>
                <a:gd name="connsiteY207" fmla="*/ 3608218 h 10243835"/>
                <a:gd name="connsiteX208" fmla="*/ 5600700 w 8064500"/>
                <a:gd name="connsiteY208" fmla="*/ 3938418 h 10243835"/>
                <a:gd name="connsiteX209" fmla="*/ 5727700 w 8064500"/>
                <a:gd name="connsiteY209" fmla="*/ 4040018 h 10243835"/>
                <a:gd name="connsiteX210" fmla="*/ 5994400 w 8064500"/>
                <a:gd name="connsiteY210" fmla="*/ 4205118 h 10243835"/>
                <a:gd name="connsiteX211" fmla="*/ 5943600 w 8064500"/>
                <a:gd name="connsiteY211" fmla="*/ 4281318 h 10243835"/>
                <a:gd name="connsiteX212" fmla="*/ 5829300 w 8064500"/>
                <a:gd name="connsiteY212" fmla="*/ 4243218 h 10243835"/>
                <a:gd name="connsiteX213" fmla="*/ 5676900 w 8064500"/>
                <a:gd name="connsiteY213" fmla="*/ 4344818 h 10243835"/>
                <a:gd name="connsiteX214" fmla="*/ 5613400 w 8064500"/>
                <a:gd name="connsiteY214" fmla="*/ 4306718 h 10243835"/>
                <a:gd name="connsiteX215" fmla="*/ 5664200 w 8064500"/>
                <a:gd name="connsiteY215" fmla="*/ 4154318 h 10243835"/>
                <a:gd name="connsiteX216" fmla="*/ 5537200 w 8064500"/>
                <a:gd name="connsiteY216" fmla="*/ 4040018 h 10243835"/>
                <a:gd name="connsiteX217" fmla="*/ 5461000 w 8064500"/>
                <a:gd name="connsiteY217" fmla="*/ 4217818 h 10243835"/>
                <a:gd name="connsiteX218" fmla="*/ 5613400 w 8064500"/>
                <a:gd name="connsiteY218" fmla="*/ 4395618 h 10243835"/>
                <a:gd name="connsiteX219" fmla="*/ 5448300 w 8064500"/>
                <a:gd name="connsiteY219" fmla="*/ 4522618 h 10243835"/>
                <a:gd name="connsiteX220" fmla="*/ 5346700 w 8064500"/>
                <a:gd name="connsiteY220" fmla="*/ 4446418 h 10243835"/>
                <a:gd name="connsiteX221" fmla="*/ 5410200 w 8064500"/>
                <a:gd name="connsiteY221" fmla="*/ 4344818 h 10243835"/>
                <a:gd name="connsiteX222" fmla="*/ 5295900 w 8064500"/>
                <a:gd name="connsiteY222" fmla="*/ 4052718 h 10243835"/>
                <a:gd name="connsiteX223" fmla="*/ 5080000 w 8064500"/>
                <a:gd name="connsiteY223" fmla="*/ 4344818 h 10243835"/>
                <a:gd name="connsiteX224" fmla="*/ 5410200 w 8064500"/>
                <a:gd name="connsiteY224" fmla="*/ 4598818 h 10243835"/>
                <a:gd name="connsiteX225" fmla="*/ 5334000 w 8064500"/>
                <a:gd name="connsiteY225" fmla="*/ 4649618 h 10243835"/>
                <a:gd name="connsiteX226" fmla="*/ 5194300 w 8064500"/>
                <a:gd name="connsiteY226" fmla="*/ 4535318 h 10243835"/>
                <a:gd name="connsiteX227" fmla="*/ 5143500 w 8064500"/>
                <a:gd name="connsiteY227" fmla="*/ 4700418 h 10243835"/>
                <a:gd name="connsiteX228" fmla="*/ 5156200 w 8064500"/>
                <a:gd name="connsiteY228" fmla="*/ 4840118 h 10243835"/>
                <a:gd name="connsiteX229" fmla="*/ 5232400 w 8064500"/>
                <a:gd name="connsiteY229" fmla="*/ 4954418 h 10243835"/>
                <a:gd name="connsiteX230" fmla="*/ 5219700 w 8064500"/>
                <a:gd name="connsiteY230" fmla="*/ 5144918 h 10243835"/>
                <a:gd name="connsiteX231" fmla="*/ 5092700 w 8064500"/>
                <a:gd name="connsiteY231" fmla="*/ 5056018 h 10243835"/>
                <a:gd name="connsiteX232" fmla="*/ 5029200 w 8064500"/>
                <a:gd name="connsiteY232" fmla="*/ 5094118 h 10243835"/>
                <a:gd name="connsiteX233" fmla="*/ 5130800 w 8064500"/>
                <a:gd name="connsiteY233" fmla="*/ 5233818 h 10243835"/>
                <a:gd name="connsiteX234" fmla="*/ 5041900 w 8064500"/>
                <a:gd name="connsiteY234" fmla="*/ 5271918 h 10243835"/>
                <a:gd name="connsiteX235" fmla="*/ 4914900 w 8064500"/>
                <a:gd name="connsiteY235" fmla="*/ 5081418 h 10243835"/>
                <a:gd name="connsiteX236" fmla="*/ 4826000 w 8064500"/>
                <a:gd name="connsiteY236" fmla="*/ 5335418 h 10243835"/>
                <a:gd name="connsiteX237" fmla="*/ 4953000 w 8064500"/>
                <a:gd name="connsiteY237" fmla="*/ 5449718 h 10243835"/>
                <a:gd name="connsiteX238" fmla="*/ 4813300 w 8064500"/>
                <a:gd name="connsiteY238" fmla="*/ 5691018 h 10243835"/>
                <a:gd name="connsiteX239" fmla="*/ 4673600 w 8064500"/>
                <a:gd name="connsiteY239" fmla="*/ 5665618 h 10243835"/>
                <a:gd name="connsiteX240" fmla="*/ 4775200 w 8064500"/>
                <a:gd name="connsiteY240" fmla="*/ 5500518 h 10243835"/>
                <a:gd name="connsiteX241" fmla="*/ 4686300 w 8064500"/>
                <a:gd name="connsiteY241" fmla="*/ 5348118 h 10243835"/>
                <a:gd name="connsiteX242" fmla="*/ 4470400 w 8064500"/>
                <a:gd name="connsiteY242" fmla="*/ 5652918 h 10243835"/>
                <a:gd name="connsiteX243" fmla="*/ 4610100 w 8064500"/>
                <a:gd name="connsiteY243" fmla="*/ 5767218 h 10243835"/>
                <a:gd name="connsiteX244" fmla="*/ 4521200 w 8064500"/>
                <a:gd name="connsiteY244" fmla="*/ 5970418 h 10243835"/>
                <a:gd name="connsiteX245" fmla="*/ 4419600 w 8064500"/>
                <a:gd name="connsiteY245" fmla="*/ 5894218 h 10243835"/>
                <a:gd name="connsiteX246" fmla="*/ 4343400 w 8064500"/>
                <a:gd name="connsiteY246" fmla="*/ 5983118 h 10243835"/>
                <a:gd name="connsiteX247" fmla="*/ 4381500 w 8064500"/>
                <a:gd name="connsiteY247" fmla="*/ 6021218 h 10243835"/>
                <a:gd name="connsiteX248" fmla="*/ 4419600 w 8064500"/>
                <a:gd name="connsiteY248" fmla="*/ 6008518 h 10243835"/>
                <a:gd name="connsiteX249" fmla="*/ 4445000 w 8064500"/>
                <a:gd name="connsiteY249" fmla="*/ 6059318 h 10243835"/>
                <a:gd name="connsiteX250" fmla="*/ 4381500 w 8064500"/>
                <a:gd name="connsiteY250" fmla="*/ 6135518 h 10243835"/>
                <a:gd name="connsiteX251" fmla="*/ 4330700 w 8064500"/>
                <a:gd name="connsiteY251" fmla="*/ 6122818 h 10243835"/>
                <a:gd name="connsiteX252" fmla="*/ 4368800 w 8064500"/>
                <a:gd name="connsiteY252" fmla="*/ 6072018 h 10243835"/>
                <a:gd name="connsiteX253" fmla="*/ 4318000 w 8064500"/>
                <a:gd name="connsiteY253" fmla="*/ 6033918 h 10243835"/>
                <a:gd name="connsiteX254" fmla="*/ 4216400 w 8064500"/>
                <a:gd name="connsiteY254" fmla="*/ 6135518 h 10243835"/>
                <a:gd name="connsiteX255" fmla="*/ 4318000 w 8064500"/>
                <a:gd name="connsiteY255" fmla="*/ 6199018 h 10243835"/>
                <a:gd name="connsiteX256" fmla="*/ 4140200 w 8064500"/>
                <a:gd name="connsiteY256" fmla="*/ 6275218 h 10243835"/>
                <a:gd name="connsiteX257" fmla="*/ 4038600 w 8064500"/>
                <a:gd name="connsiteY257" fmla="*/ 6275218 h 10243835"/>
                <a:gd name="connsiteX258" fmla="*/ 3949700 w 8064500"/>
                <a:gd name="connsiteY258" fmla="*/ 6338718 h 10243835"/>
                <a:gd name="connsiteX259" fmla="*/ 3289300 w 8064500"/>
                <a:gd name="connsiteY259" fmla="*/ 5754518 h 10243835"/>
                <a:gd name="connsiteX260" fmla="*/ 3213100 w 8064500"/>
                <a:gd name="connsiteY260" fmla="*/ 5754518 h 10243835"/>
                <a:gd name="connsiteX261" fmla="*/ 2895600 w 8064500"/>
                <a:gd name="connsiteY261" fmla="*/ 6008518 h 10243835"/>
                <a:gd name="connsiteX262" fmla="*/ 2870200 w 8064500"/>
                <a:gd name="connsiteY262" fmla="*/ 5970418 h 10243835"/>
                <a:gd name="connsiteX263" fmla="*/ 3213100 w 8064500"/>
                <a:gd name="connsiteY263" fmla="*/ 5703718 h 10243835"/>
                <a:gd name="connsiteX264" fmla="*/ 3048000 w 8064500"/>
                <a:gd name="connsiteY264" fmla="*/ 5551318 h 10243835"/>
                <a:gd name="connsiteX265" fmla="*/ 2400300 w 8064500"/>
                <a:gd name="connsiteY265" fmla="*/ 6059318 h 10243835"/>
                <a:gd name="connsiteX266" fmla="*/ 2489200 w 8064500"/>
                <a:gd name="connsiteY266" fmla="*/ 6135518 h 10243835"/>
                <a:gd name="connsiteX267" fmla="*/ 2692400 w 8064500"/>
                <a:gd name="connsiteY267" fmla="*/ 5983118 h 10243835"/>
                <a:gd name="connsiteX268" fmla="*/ 2743200 w 8064500"/>
                <a:gd name="connsiteY268" fmla="*/ 6046618 h 10243835"/>
                <a:gd name="connsiteX269" fmla="*/ 2832100 w 8064500"/>
                <a:gd name="connsiteY269" fmla="*/ 6008518 h 10243835"/>
                <a:gd name="connsiteX270" fmla="*/ 2857500 w 8064500"/>
                <a:gd name="connsiteY270" fmla="*/ 6046618 h 10243835"/>
                <a:gd name="connsiteX271" fmla="*/ 2679700 w 8064500"/>
                <a:gd name="connsiteY271" fmla="*/ 6186318 h 10243835"/>
                <a:gd name="connsiteX272" fmla="*/ 2819400 w 8064500"/>
                <a:gd name="connsiteY272" fmla="*/ 6351418 h 10243835"/>
                <a:gd name="connsiteX273" fmla="*/ 3397250 w 8064500"/>
                <a:gd name="connsiteY273" fmla="*/ 5887868 h 10243835"/>
                <a:gd name="connsiteX274" fmla="*/ 3956050 w 8064500"/>
                <a:gd name="connsiteY274" fmla="*/ 6370468 h 10243835"/>
                <a:gd name="connsiteX275" fmla="*/ 3905250 w 8064500"/>
                <a:gd name="connsiteY275" fmla="*/ 6484768 h 10243835"/>
                <a:gd name="connsiteX276" fmla="*/ 3387725 w 8064500"/>
                <a:gd name="connsiteY276" fmla="*/ 7024518 h 10243835"/>
                <a:gd name="connsiteX277" fmla="*/ 3298825 w 8064500"/>
                <a:gd name="connsiteY277" fmla="*/ 7018167 h 10243835"/>
                <a:gd name="connsiteX278" fmla="*/ 3130550 w 8064500"/>
                <a:gd name="connsiteY278" fmla="*/ 7167392 h 10243835"/>
                <a:gd name="connsiteX279" fmla="*/ 2921000 w 8064500"/>
                <a:gd name="connsiteY279" fmla="*/ 7411867 h 10243835"/>
                <a:gd name="connsiteX280" fmla="*/ 2682875 w 8064500"/>
                <a:gd name="connsiteY280" fmla="*/ 7710317 h 10243835"/>
                <a:gd name="connsiteX281" fmla="*/ 2428875 w 8064500"/>
                <a:gd name="connsiteY281" fmla="*/ 7780166 h 10243835"/>
                <a:gd name="connsiteX282" fmla="*/ 2225675 w 8064500"/>
                <a:gd name="connsiteY282" fmla="*/ 7884941 h 10243835"/>
                <a:gd name="connsiteX283" fmla="*/ 1930400 w 8064500"/>
                <a:gd name="connsiteY283" fmla="*/ 7888115 h 10243835"/>
                <a:gd name="connsiteX284" fmla="*/ 1590675 w 8064500"/>
                <a:gd name="connsiteY284" fmla="*/ 7989714 h 10243835"/>
                <a:gd name="connsiteX285" fmla="*/ 1393825 w 8064500"/>
                <a:gd name="connsiteY285" fmla="*/ 8250064 h 10243835"/>
                <a:gd name="connsiteX286" fmla="*/ 1196975 w 8064500"/>
                <a:gd name="connsiteY286" fmla="*/ 8205613 h 10243835"/>
                <a:gd name="connsiteX287" fmla="*/ 1216025 w 8064500"/>
                <a:gd name="connsiteY287" fmla="*/ 8164338 h 10243835"/>
                <a:gd name="connsiteX288" fmla="*/ 1193800 w 8064500"/>
                <a:gd name="connsiteY288" fmla="*/ 8097663 h 10243835"/>
                <a:gd name="connsiteX289" fmla="*/ 987425 w 8064500"/>
                <a:gd name="connsiteY289" fmla="*/ 8173863 h 10243835"/>
                <a:gd name="connsiteX290" fmla="*/ 733425 w 8064500"/>
                <a:gd name="connsiteY290" fmla="*/ 8227838 h 10243835"/>
                <a:gd name="connsiteX291" fmla="*/ 463550 w 8064500"/>
                <a:gd name="connsiteY291" fmla="*/ 8465963 h 10243835"/>
                <a:gd name="connsiteX292" fmla="*/ 361950 w 8064500"/>
                <a:gd name="connsiteY292" fmla="*/ 8462788 h 10243835"/>
                <a:gd name="connsiteX293" fmla="*/ 263525 w 8064500"/>
                <a:gd name="connsiteY293" fmla="*/ 8529463 h 10243835"/>
                <a:gd name="connsiteX294" fmla="*/ 184150 w 8064500"/>
                <a:gd name="connsiteY294" fmla="*/ 8815213 h 10243835"/>
                <a:gd name="connsiteX295" fmla="*/ 247650 w 8064500"/>
                <a:gd name="connsiteY295" fmla="*/ 9097787 h 10243835"/>
                <a:gd name="connsiteX296" fmla="*/ 136525 w 8064500"/>
                <a:gd name="connsiteY296" fmla="*/ 9142237 h 10243835"/>
                <a:gd name="connsiteX297" fmla="*/ 92075 w 8064500"/>
                <a:gd name="connsiteY297" fmla="*/ 9364487 h 10243835"/>
                <a:gd name="connsiteX298" fmla="*/ 495300 w 8064500"/>
                <a:gd name="connsiteY298" fmla="*/ 9389887 h 10243835"/>
                <a:gd name="connsiteX299" fmla="*/ 1050925 w 8064500"/>
                <a:gd name="connsiteY299" fmla="*/ 9742312 h 10243835"/>
                <a:gd name="connsiteX300" fmla="*/ 1241425 w 8064500"/>
                <a:gd name="connsiteY300" fmla="*/ 9996311 h 10243835"/>
                <a:gd name="connsiteX301" fmla="*/ 1171575 w 8064500"/>
                <a:gd name="connsiteY301" fmla="*/ 10040761 h 10243835"/>
                <a:gd name="connsiteX302" fmla="*/ 1019175 w 8064500"/>
                <a:gd name="connsiteY302" fmla="*/ 9907411 h 10243835"/>
                <a:gd name="connsiteX303" fmla="*/ 768350 w 8064500"/>
                <a:gd name="connsiteY303" fmla="*/ 9853436 h 10243835"/>
                <a:gd name="connsiteX304" fmla="*/ 720725 w 8064500"/>
                <a:gd name="connsiteY304" fmla="*/ 9891536 h 10243835"/>
                <a:gd name="connsiteX305" fmla="*/ 838200 w 8064500"/>
                <a:gd name="connsiteY305" fmla="*/ 10037586 h 10243835"/>
                <a:gd name="connsiteX306" fmla="*/ 1152525 w 8064500"/>
                <a:gd name="connsiteY306" fmla="*/ 10104261 h 10243835"/>
                <a:gd name="connsiteX307" fmla="*/ 1574800 w 8064500"/>
                <a:gd name="connsiteY307" fmla="*/ 10005836 h 10243835"/>
                <a:gd name="connsiteX308" fmla="*/ 1736725 w 8064500"/>
                <a:gd name="connsiteY308" fmla="*/ 9745486 h 10243835"/>
                <a:gd name="connsiteX309" fmla="*/ 2095500 w 8064500"/>
                <a:gd name="connsiteY309" fmla="*/ 9596261 h 10243835"/>
                <a:gd name="connsiteX310" fmla="*/ 2254250 w 8064500"/>
                <a:gd name="connsiteY310" fmla="*/ 9459736 h 10243835"/>
                <a:gd name="connsiteX311" fmla="*/ 2587625 w 8064500"/>
                <a:gd name="connsiteY311" fmla="*/ 9497836 h 10243835"/>
                <a:gd name="connsiteX312" fmla="*/ 2286000 w 8064500"/>
                <a:gd name="connsiteY312" fmla="*/ 9501011 h 10243835"/>
                <a:gd name="connsiteX313" fmla="*/ 2146300 w 8064500"/>
                <a:gd name="connsiteY313" fmla="*/ 9621661 h 10243835"/>
                <a:gd name="connsiteX314" fmla="*/ 1971675 w 8064500"/>
                <a:gd name="connsiteY314" fmla="*/ 9713736 h 10243835"/>
                <a:gd name="connsiteX315" fmla="*/ 1806575 w 8064500"/>
                <a:gd name="connsiteY315" fmla="*/ 9764536 h 10243835"/>
                <a:gd name="connsiteX316" fmla="*/ 1651000 w 8064500"/>
                <a:gd name="connsiteY316" fmla="*/ 10059811 h 10243835"/>
                <a:gd name="connsiteX317" fmla="*/ 1282700 w 8064500"/>
                <a:gd name="connsiteY317" fmla="*/ 10234436 h 10243835"/>
                <a:gd name="connsiteX318" fmla="*/ 28575 w 8064500"/>
                <a:gd name="connsiteY318" fmla="*/ 10240786 h 10243835"/>
                <a:gd name="connsiteX319" fmla="*/ 0 w 8064500"/>
                <a:gd name="connsiteY319" fmla="*/ 2204861 h 10243835"/>
                <a:gd name="connsiteX0" fmla="*/ 0 w 8064500"/>
                <a:gd name="connsiteY0" fmla="*/ 2173118 h 10243835"/>
                <a:gd name="connsiteX1" fmla="*/ 279400 w 8064500"/>
                <a:gd name="connsiteY1" fmla="*/ 2109618 h 10243835"/>
                <a:gd name="connsiteX2" fmla="*/ 317500 w 8064500"/>
                <a:gd name="connsiteY2" fmla="*/ 2071518 h 10243835"/>
                <a:gd name="connsiteX3" fmla="*/ 711200 w 8064500"/>
                <a:gd name="connsiteY3" fmla="*/ 1982618 h 10243835"/>
                <a:gd name="connsiteX4" fmla="*/ 850900 w 8064500"/>
                <a:gd name="connsiteY4" fmla="*/ 1868318 h 10243835"/>
                <a:gd name="connsiteX5" fmla="*/ 1257300 w 8064500"/>
                <a:gd name="connsiteY5" fmla="*/ 1893718 h 10243835"/>
                <a:gd name="connsiteX6" fmla="*/ 1511300 w 8064500"/>
                <a:gd name="connsiteY6" fmla="*/ 1754018 h 10243835"/>
                <a:gd name="connsiteX7" fmla="*/ 1511300 w 8064500"/>
                <a:gd name="connsiteY7" fmla="*/ 1754018 h 10243835"/>
                <a:gd name="connsiteX8" fmla="*/ 1676400 w 8064500"/>
                <a:gd name="connsiteY8" fmla="*/ 1741318 h 10243835"/>
                <a:gd name="connsiteX9" fmla="*/ 2006600 w 8064500"/>
                <a:gd name="connsiteY9" fmla="*/ 1690518 h 10243835"/>
                <a:gd name="connsiteX10" fmla="*/ 2095500 w 8064500"/>
                <a:gd name="connsiteY10" fmla="*/ 1652418 h 10243835"/>
                <a:gd name="connsiteX11" fmla="*/ 2095500 w 8064500"/>
                <a:gd name="connsiteY11" fmla="*/ 1601618 h 10243835"/>
                <a:gd name="connsiteX12" fmla="*/ 2057400 w 8064500"/>
                <a:gd name="connsiteY12" fmla="*/ 1601618 h 10243835"/>
                <a:gd name="connsiteX13" fmla="*/ 1993900 w 8064500"/>
                <a:gd name="connsiteY13" fmla="*/ 1474618 h 10243835"/>
                <a:gd name="connsiteX14" fmla="*/ 2133600 w 8064500"/>
                <a:gd name="connsiteY14" fmla="*/ 1373018 h 10243835"/>
                <a:gd name="connsiteX15" fmla="*/ 2070100 w 8064500"/>
                <a:gd name="connsiteY15" fmla="*/ 1360318 h 10243835"/>
                <a:gd name="connsiteX16" fmla="*/ 1981200 w 8064500"/>
                <a:gd name="connsiteY16" fmla="*/ 1360318 h 10243835"/>
                <a:gd name="connsiteX17" fmla="*/ 1968500 w 8064500"/>
                <a:gd name="connsiteY17" fmla="*/ 1284118 h 10243835"/>
                <a:gd name="connsiteX18" fmla="*/ 2120900 w 8064500"/>
                <a:gd name="connsiteY18" fmla="*/ 1284118 h 10243835"/>
                <a:gd name="connsiteX19" fmla="*/ 2171700 w 8064500"/>
                <a:gd name="connsiteY19" fmla="*/ 1258718 h 10243835"/>
                <a:gd name="connsiteX20" fmla="*/ 2108200 w 8064500"/>
                <a:gd name="connsiteY20" fmla="*/ 1169818 h 10243835"/>
                <a:gd name="connsiteX21" fmla="*/ 2120900 w 8064500"/>
                <a:gd name="connsiteY21" fmla="*/ 1106318 h 10243835"/>
                <a:gd name="connsiteX22" fmla="*/ 2222500 w 8064500"/>
                <a:gd name="connsiteY22" fmla="*/ 1055518 h 10243835"/>
                <a:gd name="connsiteX23" fmla="*/ 2362200 w 8064500"/>
                <a:gd name="connsiteY23" fmla="*/ 1106318 h 10243835"/>
                <a:gd name="connsiteX24" fmla="*/ 2400300 w 8064500"/>
                <a:gd name="connsiteY24" fmla="*/ 1157118 h 10243835"/>
                <a:gd name="connsiteX25" fmla="*/ 2362200 w 8064500"/>
                <a:gd name="connsiteY25" fmla="*/ 1233318 h 10243835"/>
                <a:gd name="connsiteX26" fmla="*/ 2362200 w 8064500"/>
                <a:gd name="connsiteY26" fmla="*/ 1487318 h 10243835"/>
                <a:gd name="connsiteX27" fmla="*/ 2628900 w 8064500"/>
                <a:gd name="connsiteY27" fmla="*/ 1715918 h 10243835"/>
                <a:gd name="connsiteX28" fmla="*/ 3073400 w 8064500"/>
                <a:gd name="connsiteY28" fmla="*/ 1677818 h 10243835"/>
                <a:gd name="connsiteX29" fmla="*/ 2971800 w 8064500"/>
                <a:gd name="connsiteY29" fmla="*/ 1474618 h 10243835"/>
                <a:gd name="connsiteX30" fmla="*/ 2806700 w 8064500"/>
                <a:gd name="connsiteY30" fmla="*/ 1525418 h 10243835"/>
                <a:gd name="connsiteX31" fmla="*/ 2768600 w 8064500"/>
                <a:gd name="connsiteY31" fmla="*/ 1474618 h 10243835"/>
                <a:gd name="connsiteX32" fmla="*/ 2933700 w 8064500"/>
                <a:gd name="connsiteY32" fmla="*/ 1423818 h 10243835"/>
                <a:gd name="connsiteX33" fmla="*/ 2870200 w 8064500"/>
                <a:gd name="connsiteY33" fmla="*/ 1309518 h 10243835"/>
                <a:gd name="connsiteX34" fmla="*/ 2730500 w 8064500"/>
                <a:gd name="connsiteY34" fmla="*/ 1360318 h 10243835"/>
                <a:gd name="connsiteX35" fmla="*/ 2705100 w 8064500"/>
                <a:gd name="connsiteY35" fmla="*/ 1309518 h 10243835"/>
                <a:gd name="connsiteX36" fmla="*/ 2832100 w 8064500"/>
                <a:gd name="connsiteY36" fmla="*/ 1258718 h 10243835"/>
                <a:gd name="connsiteX37" fmla="*/ 2781300 w 8064500"/>
                <a:gd name="connsiteY37" fmla="*/ 1195218 h 10243835"/>
                <a:gd name="connsiteX38" fmla="*/ 2641600 w 8064500"/>
                <a:gd name="connsiteY38" fmla="*/ 1220618 h 10243835"/>
                <a:gd name="connsiteX39" fmla="*/ 2641600 w 8064500"/>
                <a:gd name="connsiteY39" fmla="*/ 1195218 h 10243835"/>
                <a:gd name="connsiteX40" fmla="*/ 2768600 w 8064500"/>
                <a:gd name="connsiteY40" fmla="*/ 1131718 h 10243835"/>
                <a:gd name="connsiteX41" fmla="*/ 2692400 w 8064500"/>
                <a:gd name="connsiteY41" fmla="*/ 1042818 h 10243835"/>
                <a:gd name="connsiteX42" fmla="*/ 2514600 w 8064500"/>
                <a:gd name="connsiteY42" fmla="*/ 1080918 h 10243835"/>
                <a:gd name="connsiteX43" fmla="*/ 2514600 w 8064500"/>
                <a:gd name="connsiteY43" fmla="*/ 1144418 h 10243835"/>
                <a:gd name="connsiteX44" fmla="*/ 2463800 w 8064500"/>
                <a:gd name="connsiteY44" fmla="*/ 1144418 h 10243835"/>
                <a:gd name="connsiteX45" fmla="*/ 2336800 w 8064500"/>
                <a:gd name="connsiteY45" fmla="*/ 1068218 h 10243835"/>
                <a:gd name="connsiteX46" fmla="*/ 2400300 w 8064500"/>
                <a:gd name="connsiteY46" fmla="*/ 992018 h 10243835"/>
                <a:gd name="connsiteX47" fmla="*/ 2463800 w 8064500"/>
                <a:gd name="connsiteY47" fmla="*/ 1004718 h 10243835"/>
                <a:gd name="connsiteX48" fmla="*/ 2616200 w 8064500"/>
                <a:gd name="connsiteY48" fmla="*/ 915818 h 10243835"/>
                <a:gd name="connsiteX49" fmla="*/ 2590800 w 8064500"/>
                <a:gd name="connsiteY49" fmla="*/ 852318 h 10243835"/>
                <a:gd name="connsiteX50" fmla="*/ 2654300 w 8064500"/>
                <a:gd name="connsiteY50" fmla="*/ 826918 h 10243835"/>
                <a:gd name="connsiteX51" fmla="*/ 2692400 w 8064500"/>
                <a:gd name="connsiteY51" fmla="*/ 852318 h 10243835"/>
                <a:gd name="connsiteX52" fmla="*/ 2933700 w 8064500"/>
                <a:gd name="connsiteY52" fmla="*/ 852318 h 10243835"/>
                <a:gd name="connsiteX53" fmla="*/ 2908300 w 8064500"/>
                <a:gd name="connsiteY53" fmla="*/ 788818 h 10243835"/>
                <a:gd name="connsiteX54" fmla="*/ 2959100 w 8064500"/>
                <a:gd name="connsiteY54" fmla="*/ 699918 h 10243835"/>
                <a:gd name="connsiteX55" fmla="*/ 3048000 w 8064500"/>
                <a:gd name="connsiteY55" fmla="*/ 699918 h 10243835"/>
                <a:gd name="connsiteX56" fmla="*/ 3302000 w 8064500"/>
                <a:gd name="connsiteY56" fmla="*/ 674518 h 10243835"/>
                <a:gd name="connsiteX57" fmla="*/ 3454400 w 8064500"/>
                <a:gd name="connsiteY57" fmla="*/ 661818 h 10243835"/>
                <a:gd name="connsiteX58" fmla="*/ 3454400 w 8064500"/>
                <a:gd name="connsiteY58" fmla="*/ 661818 h 10243835"/>
                <a:gd name="connsiteX59" fmla="*/ 3454400 w 8064500"/>
                <a:gd name="connsiteY59" fmla="*/ 585618 h 10243835"/>
                <a:gd name="connsiteX60" fmla="*/ 3530600 w 8064500"/>
                <a:gd name="connsiteY60" fmla="*/ 585618 h 10243835"/>
                <a:gd name="connsiteX61" fmla="*/ 3517900 w 8064500"/>
                <a:gd name="connsiteY61" fmla="*/ 750718 h 10243835"/>
                <a:gd name="connsiteX62" fmla="*/ 3365500 w 8064500"/>
                <a:gd name="connsiteY62" fmla="*/ 763418 h 10243835"/>
                <a:gd name="connsiteX63" fmla="*/ 3187700 w 8064500"/>
                <a:gd name="connsiteY63" fmla="*/ 839618 h 10243835"/>
                <a:gd name="connsiteX64" fmla="*/ 3213100 w 8064500"/>
                <a:gd name="connsiteY64" fmla="*/ 1131718 h 10243835"/>
                <a:gd name="connsiteX65" fmla="*/ 3822700 w 8064500"/>
                <a:gd name="connsiteY65" fmla="*/ 1080918 h 10243835"/>
                <a:gd name="connsiteX66" fmla="*/ 3797300 w 8064500"/>
                <a:gd name="connsiteY66" fmla="*/ 941218 h 10243835"/>
                <a:gd name="connsiteX67" fmla="*/ 3657600 w 8064500"/>
                <a:gd name="connsiteY67" fmla="*/ 915818 h 10243835"/>
                <a:gd name="connsiteX68" fmla="*/ 3644900 w 8064500"/>
                <a:gd name="connsiteY68" fmla="*/ 877718 h 10243835"/>
                <a:gd name="connsiteX69" fmla="*/ 3797300 w 8064500"/>
                <a:gd name="connsiteY69" fmla="*/ 903118 h 10243835"/>
                <a:gd name="connsiteX70" fmla="*/ 3797300 w 8064500"/>
                <a:gd name="connsiteY70" fmla="*/ 788818 h 10243835"/>
                <a:gd name="connsiteX71" fmla="*/ 3568700 w 8064500"/>
                <a:gd name="connsiteY71" fmla="*/ 738018 h 10243835"/>
                <a:gd name="connsiteX72" fmla="*/ 3581400 w 8064500"/>
                <a:gd name="connsiteY72" fmla="*/ 649118 h 10243835"/>
                <a:gd name="connsiteX73" fmla="*/ 3759200 w 8064500"/>
                <a:gd name="connsiteY73" fmla="*/ 611018 h 10243835"/>
                <a:gd name="connsiteX74" fmla="*/ 3759200 w 8064500"/>
                <a:gd name="connsiteY74" fmla="*/ 484018 h 10243835"/>
                <a:gd name="connsiteX75" fmla="*/ 3733800 w 8064500"/>
                <a:gd name="connsiteY75" fmla="*/ 458618 h 10243835"/>
                <a:gd name="connsiteX76" fmla="*/ 3848100 w 8064500"/>
                <a:gd name="connsiteY76" fmla="*/ 395118 h 10243835"/>
                <a:gd name="connsiteX77" fmla="*/ 3860800 w 8064500"/>
                <a:gd name="connsiteY77" fmla="*/ 611018 h 10243835"/>
                <a:gd name="connsiteX78" fmla="*/ 4343400 w 8064500"/>
                <a:gd name="connsiteY78" fmla="*/ 611018 h 10243835"/>
                <a:gd name="connsiteX79" fmla="*/ 4330700 w 8064500"/>
                <a:gd name="connsiteY79" fmla="*/ 369718 h 10243835"/>
                <a:gd name="connsiteX80" fmla="*/ 4394200 w 8064500"/>
                <a:gd name="connsiteY80" fmla="*/ 369718 h 10243835"/>
                <a:gd name="connsiteX81" fmla="*/ 4419600 w 8064500"/>
                <a:gd name="connsiteY81" fmla="*/ 496718 h 10243835"/>
                <a:gd name="connsiteX82" fmla="*/ 4584700 w 8064500"/>
                <a:gd name="connsiteY82" fmla="*/ 484018 h 10243835"/>
                <a:gd name="connsiteX83" fmla="*/ 4686300 w 8064500"/>
                <a:gd name="connsiteY83" fmla="*/ 382418 h 10243835"/>
                <a:gd name="connsiteX84" fmla="*/ 4711700 w 8064500"/>
                <a:gd name="connsiteY84" fmla="*/ 687218 h 10243835"/>
                <a:gd name="connsiteX85" fmla="*/ 4864100 w 8064500"/>
                <a:gd name="connsiteY85" fmla="*/ 509418 h 10243835"/>
                <a:gd name="connsiteX86" fmla="*/ 5067300 w 8064500"/>
                <a:gd name="connsiteY86" fmla="*/ 636418 h 10243835"/>
                <a:gd name="connsiteX87" fmla="*/ 4876800 w 8064500"/>
                <a:gd name="connsiteY87" fmla="*/ 763418 h 10243835"/>
                <a:gd name="connsiteX88" fmla="*/ 5016500 w 8064500"/>
                <a:gd name="connsiteY88" fmla="*/ 928518 h 10243835"/>
                <a:gd name="connsiteX89" fmla="*/ 5156200 w 8064500"/>
                <a:gd name="connsiteY89" fmla="*/ 776118 h 10243835"/>
                <a:gd name="connsiteX90" fmla="*/ 5168900 w 8064500"/>
                <a:gd name="connsiteY90" fmla="*/ 801518 h 10243835"/>
                <a:gd name="connsiteX91" fmla="*/ 5105400 w 8064500"/>
                <a:gd name="connsiteY91" fmla="*/ 1055518 h 10243835"/>
                <a:gd name="connsiteX92" fmla="*/ 5181600 w 8064500"/>
                <a:gd name="connsiteY92" fmla="*/ 1093618 h 10243835"/>
                <a:gd name="connsiteX93" fmla="*/ 5181600 w 8064500"/>
                <a:gd name="connsiteY93" fmla="*/ 1093618 h 10243835"/>
                <a:gd name="connsiteX94" fmla="*/ 5257800 w 8064500"/>
                <a:gd name="connsiteY94" fmla="*/ 839618 h 10243835"/>
                <a:gd name="connsiteX95" fmla="*/ 5448300 w 8064500"/>
                <a:gd name="connsiteY95" fmla="*/ 865018 h 10243835"/>
                <a:gd name="connsiteX96" fmla="*/ 5549900 w 8064500"/>
                <a:gd name="connsiteY96" fmla="*/ 712618 h 10243835"/>
                <a:gd name="connsiteX97" fmla="*/ 5549900 w 8064500"/>
                <a:gd name="connsiteY97" fmla="*/ 712618 h 10243835"/>
                <a:gd name="connsiteX98" fmla="*/ 5689600 w 8064500"/>
                <a:gd name="connsiteY98" fmla="*/ 687218 h 10243835"/>
                <a:gd name="connsiteX99" fmla="*/ 5461000 w 8064500"/>
                <a:gd name="connsiteY99" fmla="*/ 1004718 h 10243835"/>
                <a:gd name="connsiteX100" fmla="*/ 5194300 w 8064500"/>
                <a:gd name="connsiteY100" fmla="*/ 1093618 h 10243835"/>
                <a:gd name="connsiteX101" fmla="*/ 5219700 w 8064500"/>
                <a:gd name="connsiteY101" fmla="*/ 1169818 h 10243835"/>
                <a:gd name="connsiteX102" fmla="*/ 5549900 w 8064500"/>
                <a:gd name="connsiteY102" fmla="*/ 1080918 h 10243835"/>
                <a:gd name="connsiteX103" fmla="*/ 5740400 w 8064500"/>
                <a:gd name="connsiteY103" fmla="*/ 738018 h 10243835"/>
                <a:gd name="connsiteX104" fmla="*/ 5842000 w 8064500"/>
                <a:gd name="connsiteY104" fmla="*/ 890418 h 10243835"/>
                <a:gd name="connsiteX105" fmla="*/ 5981700 w 8064500"/>
                <a:gd name="connsiteY105" fmla="*/ 966618 h 10243835"/>
                <a:gd name="connsiteX106" fmla="*/ 6337300 w 8064500"/>
                <a:gd name="connsiteY106" fmla="*/ 826918 h 10243835"/>
                <a:gd name="connsiteX107" fmla="*/ 7099300 w 8064500"/>
                <a:gd name="connsiteY107" fmla="*/ 344318 h 10243835"/>
                <a:gd name="connsiteX108" fmla="*/ 7470775 w 8064500"/>
                <a:gd name="connsiteY108" fmla="*/ 268118 h 10243835"/>
                <a:gd name="connsiteX109" fmla="*/ 7683500 w 8064500"/>
                <a:gd name="connsiteY109" fmla="*/ 15705 h 10243835"/>
                <a:gd name="connsiteX110" fmla="*/ 7653050 w 8064500"/>
                <a:gd name="connsiteY110" fmla="*/ 15874 h 10243835"/>
                <a:gd name="connsiteX111" fmla="*/ 7929276 w 8064500"/>
                <a:gd name="connsiteY111" fmla="*/ 0 h 10243835"/>
                <a:gd name="connsiteX112" fmla="*/ 8064500 w 8064500"/>
                <a:gd name="connsiteY112" fmla="*/ 10943 h 10243835"/>
                <a:gd name="connsiteX113" fmla="*/ 7677150 w 8064500"/>
                <a:gd name="connsiteY113" fmla="*/ 77618 h 10243835"/>
                <a:gd name="connsiteX114" fmla="*/ 7575550 w 8064500"/>
                <a:gd name="connsiteY114" fmla="*/ 272880 h 10243835"/>
                <a:gd name="connsiteX115" fmla="*/ 7080250 w 8064500"/>
                <a:gd name="connsiteY115" fmla="*/ 422105 h 10243835"/>
                <a:gd name="connsiteX116" fmla="*/ 6911975 w 8064500"/>
                <a:gd name="connsiteY116" fmla="*/ 580855 h 10243835"/>
                <a:gd name="connsiteX117" fmla="*/ 6550025 w 8064500"/>
                <a:gd name="connsiteY117" fmla="*/ 844380 h 10243835"/>
                <a:gd name="connsiteX118" fmla="*/ 6210300 w 8064500"/>
                <a:gd name="connsiteY118" fmla="*/ 1004718 h 10243835"/>
                <a:gd name="connsiteX119" fmla="*/ 5778500 w 8064500"/>
                <a:gd name="connsiteY119" fmla="*/ 1195218 h 10243835"/>
                <a:gd name="connsiteX120" fmla="*/ 5829300 w 8064500"/>
                <a:gd name="connsiteY120" fmla="*/ 1284118 h 10243835"/>
                <a:gd name="connsiteX121" fmla="*/ 6191250 w 8064500"/>
                <a:gd name="connsiteY121" fmla="*/ 1119018 h 10243835"/>
                <a:gd name="connsiteX122" fmla="*/ 6083300 w 8064500"/>
                <a:gd name="connsiteY122" fmla="*/ 1207918 h 10243835"/>
                <a:gd name="connsiteX123" fmla="*/ 5905500 w 8064500"/>
                <a:gd name="connsiteY123" fmla="*/ 1322218 h 10243835"/>
                <a:gd name="connsiteX124" fmla="*/ 5905500 w 8064500"/>
                <a:gd name="connsiteY124" fmla="*/ 1411118 h 10243835"/>
                <a:gd name="connsiteX125" fmla="*/ 5892800 w 8064500"/>
                <a:gd name="connsiteY125" fmla="*/ 1512718 h 10243835"/>
                <a:gd name="connsiteX126" fmla="*/ 5753100 w 8064500"/>
                <a:gd name="connsiteY126" fmla="*/ 1538118 h 10243835"/>
                <a:gd name="connsiteX127" fmla="*/ 5816600 w 8064500"/>
                <a:gd name="connsiteY127" fmla="*/ 1360318 h 10243835"/>
                <a:gd name="connsiteX128" fmla="*/ 5702300 w 8064500"/>
                <a:gd name="connsiteY128" fmla="*/ 1258718 h 10243835"/>
                <a:gd name="connsiteX129" fmla="*/ 5448300 w 8064500"/>
                <a:gd name="connsiteY129" fmla="*/ 1334918 h 10243835"/>
                <a:gd name="connsiteX130" fmla="*/ 5422900 w 8064500"/>
                <a:gd name="connsiteY130" fmla="*/ 1436518 h 10243835"/>
                <a:gd name="connsiteX131" fmla="*/ 5651500 w 8064500"/>
                <a:gd name="connsiteY131" fmla="*/ 1500018 h 10243835"/>
                <a:gd name="connsiteX132" fmla="*/ 5562600 w 8064500"/>
                <a:gd name="connsiteY132" fmla="*/ 1563518 h 10243835"/>
                <a:gd name="connsiteX133" fmla="*/ 5283200 w 8064500"/>
                <a:gd name="connsiteY133" fmla="*/ 1500018 h 10243835"/>
                <a:gd name="connsiteX134" fmla="*/ 5168900 w 8064500"/>
                <a:gd name="connsiteY134" fmla="*/ 1614318 h 10243835"/>
                <a:gd name="connsiteX135" fmla="*/ 5270500 w 8064500"/>
                <a:gd name="connsiteY135" fmla="*/ 1817518 h 10243835"/>
                <a:gd name="connsiteX136" fmla="*/ 5511800 w 8064500"/>
                <a:gd name="connsiteY136" fmla="*/ 1830218 h 10243835"/>
                <a:gd name="connsiteX137" fmla="*/ 5689600 w 8064500"/>
                <a:gd name="connsiteY137" fmla="*/ 1614318 h 10243835"/>
                <a:gd name="connsiteX138" fmla="*/ 5600700 w 8064500"/>
                <a:gd name="connsiteY138" fmla="*/ 1588918 h 10243835"/>
                <a:gd name="connsiteX139" fmla="*/ 5664200 w 8064500"/>
                <a:gd name="connsiteY139" fmla="*/ 1512718 h 10243835"/>
                <a:gd name="connsiteX140" fmla="*/ 5753100 w 8064500"/>
                <a:gd name="connsiteY140" fmla="*/ 1588918 h 10243835"/>
                <a:gd name="connsiteX141" fmla="*/ 5892800 w 8064500"/>
                <a:gd name="connsiteY141" fmla="*/ 1563518 h 10243835"/>
                <a:gd name="connsiteX142" fmla="*/ 6096000 w 8064500"/>
                <a:gd name="connsiteY142" fmla="*/ 1538118 h 10243835"/>
                <a:gd name="connsiteX143" fmla="*/ 6324600 w 8064500"/>
                <a:gd name="connsiteY143" fmla="*/ 1296818 h 10243835"/>
                <a:gd name="connsiteX144" fmla="*/ 6515100 w 8064500"/>
                <a:gd name="connsiteY144" fmla="*/ 1169818 h 10243835"/>
                <a:gd name="connsiteX145" fmla="*/ 6692900 w 8064500"/>
                <a:gd name="connsiteY145" fmla="*/ 1144418 h 10243835"/>
                <a:gd name="connsiteX146" fmla="*/ 6502400 w 8064500"/>
                <a:gd name="connsiteY146" fmla="*/ 1220618 h 10243835"/>
                <a:gd name="connsiteX147" fmla="*/ 6438900 w 8064500"/>
                <a:gd name="connsiteY147" fmla="*/ 1347618 h 10243835"/>
                <a:gd name="connsiteX148" fmla="*/ 6286500 w 8064500"/>
                <a:gd name="connsiteY148" fmla="*/ 1449218 h 10243835"/>
                <a:gd name="connsiteX149" fmla="*/ 6108700 w 8064500"/>
                <a:gd name="connsiteY149" fmla="*/ 1627018 h 10243835"/>
                <a:gd name="connsiteX150" fmla="*/ 6096000 w 8064500"/>
                <a:gd name="connsiteY150" fmla="*/ 1715918 h 10243835"/>
                <a:gd name="connsiteX151" fmla="*/ 6235700 w 8064500"/>
                <a:gd name="connsiteY151" fmla="*/ 1690518 h 10243835"/>
                <a:gd name="connsiteX152" fmla="*/ 6362700 w 8064500"/>
                <a:gd name="connsiteY152" fmla="*/ 1754018 h 10243835"/>
                <a:gd name="connsiteX153" fmla="*/ 6464300 w 8064500"/>
                <a:gd name="connsiteY153" fmla="*/ 1944518 h 10243835"/>
                <a:gd name="connsiteX154" fmla="*/ 6477000 w 8064500"/>
                <a:gd name="connsiteY154" fmla="*/ 2173118 h 10243835"/>
                <a:gd name="connsiteX155" fmla="*/ 6364287 w 8064500"/>
                <a:gd name="connsiteY155" fmla="*/ 2295355 h 10243835"/>
                <a:gd name="connsiteX156" fmla="*/ 6324600 w 8064500"/>
                <a:gd name="connsiteY156" fmla="*/ 2073106 h 10243835"/>
                <a:gd name="connsiteX157" fmla="*/ 6299200 w 8064500"/>
                <a:gd name="connsiteY157" fmla="*/ 1868318 h 10243835"/>
                <a:gd name="connsiteX158" fmla="*/ 6146800 w 8064500"/>
                <a:gd name="connsiteY158" fmla="*/ 1830218 h 10243835"/>
                <a:gd name="connsiteX159" fmla="*/ 5981700 w 8064500"/>
                <a:gd name="connsiteY159" fmla="*/ 1842918 h 10243835"/>
                <a:gd name="connsiteX160" fmla="*/ 5905500 w 8064500"/>
                <a:gd name="connsiteY160" fmla="*/ 1804818 h 10243835"/>
                <a:gd name="connsiteX161" fmla="*/ 5575300 w 8064500"/>
                <a:gd name="connsiteY161" fmla="*/ 1944518 h 10243835"/>
                <a:gd name="connsiteX162" fmla="*/ 5626100 w 8064500"/>
                <a:gd name="connsiteY162" fmla="*/ 2084218 h 10243835"/>
                <a:gd name="connsiteX163" fmla="*/ 5664200 w 8064500"/>
                <a:gd name="connsiteY163" fmla="*/ 2071518 h 10243835"/>
                <a:gd name="connsiteX164" fmla="*/ 5842000 w 8064500"/>
                <a:gd name="connsiteY164" fmla="*/ 1982618 h 10243835"/>
                <a:gd name="connsiteX165" fmla="*/ 5867400 w 8064500"/>
                <a:gd name="connsiteY165" fmla="*/ 2008018 h 10243835"/>
                <a:gd name="connsiteX166" fmla="*/ 5753100 w 8064500"/>
                <a:gd name="connsiteY166" fmla="*/ 2109618 h 10243835"/>
                <a:gd name="connsiteX167" fmla="*/ 5803900 w 8064500"/>
                <a:gd name="connsiteY167" fmla="*/ 2185818 h 10243835"/>
                <a:gd name="connsiteX168" fmla="*/ 5969000 w 8064500"/>
                <a:gd name="connsiteY168" fmla="*/ 2173118 h 10243835"/>
                <a:gd name="connsiteX169" fmla="*/ 6007100 w 8064500"/>
                <a:gd name="connsiteY169" fmla="*/ 2262018 h 10243835"/>
                <a:gd name="connsiteX170" fmla="*/ 6197600 w 8064500"/>
                <a:gd name="connsiteY170" fmla="*/ 2223918 h 10243835"/>
                <a:gd name="connsiteX171" fmla="*/ 6159500 w 8064500"/>
                <a:gd name="connsiteY171" fmla="*/ 2376318 h 10243835"/>
                <a:gd name="connsiteX172" fmla="*/ 6096000 w 8064500"/>
                <a:gd name="connsiteY172" fmla="*/ 2414418 h 10243835"/>
                <a:gd name="connsiteX173" fmla="*/ 6070600 w 8064500"/>
                <a:gd name="connsiteY173" fmla="*/ 2338218 h 10243835"/>
                <a:gd name="connsiteX174" fmla="*/ 5600700 w 8064500"/>
                <a:gd name="connsiteY174" fmla="*/ 2287418 h 10243835"/>
                <a:gd name="connsiteX175" fmla="*/ 5715000 w 8064500"/>
                <a:gd name="connsiteY175" fmla="*/ 2452518 h 10243835"/>
                <a:gd name="connsiteX176" fmla="*/ 6337300 w 8064500"/>
                <a:gd name="connsiteY176" fmla="*/ 2452518 h 10243835"/>
                <a:gd name="connsiteX177" fmla="*/ 6985000 w 8064500"/>
                <a:gd name="connsiteY177" fmla="*/ 2706518 h 10243835"/>
                <a:gd name="connsiteX178" fmla="*/ 6413500 w 8064500"/>
                <a:gd name="connsiteY178" fmla="*/ 2554118 h 10243835"/>
                <a:gd name="connsiteX179" fmla="*/ 6248400 w 8064500"/>
                <a:gd name="connsiteY179" fmla="*/ 2566818 h 10243835"/>
                <a:gd name="connsiteX180" fmla="*/ 6375400 w 8064500"/>
                <a:gd name="connsiteY180" fmla="*/ 2655718 h 10243835"/>
                <a:gd name="connsiteX181" fmla="*/ 6350000 w 8064500"/>
                <a:gd name="connsiteY181" fmla="*/ 2757318 h 10243835"/>
                <a:gd name="connsiteX182" fmla="*/ 6032500 w 8064500"/>
                <a:gd name="connsiteY182" fmla="*/ 2592218 h 10243835"/>
                <a:gd name="connsiteX183" fmla="*/ 6070600 w 8064500"/>
                <a:gd name="connsiteY183" fmla="*/ 2833518 h 10243835"/>
                <a:gd name="connsiteX184" fmla="*/ 6273800 w 8064500"/>
                <a:gd name="connsiteY184" fmla="*/ 2884318 h 10243835"/>
                <a:gd name="connsiteX185" fmla="*/ 6540500 w 8064500"/>
                <a:gd name="connsiteY185" fmla="*/ 2884318 h 10243835"/>
                <a:gd name="connsiteX186" fmla="*/ 6629400 w 8064500"/>
                <a:gd name="connsiteY186" fmla="*/ 2897018 h 10243835"/>
                <a:gd name="connsiteX187" fmla="*/ 6591300 w 8064500"/>
                <a:gd name="connsiteY187" fmla="*/ 2973218 h 10243835"/>
                <a:gd name="connsiteX188" fmla="*/ 6426200 w 8064500"/>
                <a:gd name="connsiteY188" fmla="*/ 3024018 h 10243835"/>
                <a:gd name="connsiteX189" fmla="*/ 6489700 w 8064500"/>
                <a:gd name="connsiteY189" fmla="*/ 3151018 h 10243835"/>
                <a:gd name="connsiteX190" fmla="*/ 6451600 w 8064500"/>
                <a:gd name="connsiteY190" fmla="*/ 3278018 h 10243835"/>
                <a:gd name="connsiteX191" fmla="*/ 6540500 w 8064500"/>
                <a:gd name="connsiteY191" fmla="*/ 3341518 h 10243835"/>
                <a:gd name="connsiteX192" fmla="*/ 6464300 w 8064500"/>
                <a:gd name="connsiteY192" fmla="*/ 3366918 h 10243835"/>
                <a:gd name="connsiteX193" fmla="*/ 6362700 w 8064500"/>
                <a:gd name="connsiteY193" fmla="*/ 3328818 h 10243835"/>
                <a:gd name="connsiteX194" fmla="*/ 6324600 w 8064500"/>
                <a:gd name="connsiteY194" fmla="*/ 3024018 h 10243835"/>
                <a:gd name="connsiteX195" fmla="*/ 6070600 w 8064500"/>
                <a:gd name="connsiteY195" fmla="*/ 2947818 h 10243835"/>
                <a:gd name="connsiteX196" fmla="*/ 6146800 w 8064500"/>
                <a:gd name="connsiteY196" fmla="*/ 3290718 h 10243835"/>
                <a:gd name="connsiteX197" fmla="*/ 5969000 w 8064500"/>
                <a:gd name="connsiteY197" fmla="*/ 3303418 h 10243835"/>
                <a:gd name="connsiteX198" fmla="*/ 5892800 w 8064500"/>
                <a:gd name="connsiteY198" fmla="*/ 2820818 h 10243835"/>
                <a:gd name="connsiteX199" fmla="*/ 5689600 w 8064500"/>
                <a:gd name="connsiteY199" fmla="*/ 2719218 h 10243835"/>
                <a:gd name="connsiteX200" fmla="*/ 5791200 w 8064500"/>
                <a:gd name="connsiteY200" fmla="*/ 3481218 h 10243835"/>
                <a:gd name="connsiteX201" fmla="*/ 6070600 w 8064500"/>
                <a:gd name="connsiteY201" fmla="*/ 3468518 h 10243835"/>
                <a:gd name="connsiteX202" fmla="*/ 6388100 w 8064500"/>
                <a:gd name="connsiteY202" fmla="*/ 3519318 h 10243835"/>
                <a:gd name="connsiteX203" fmla="*/ 6324600 w 8064500"/>
                <a:gd name="connsiteY203" fmla="*/ 3646318 h 10243835"/>
                <a:gd name="connsiteX204" fmla="*/ 6159500 w 8064500"/>
                <a:gd name="connsiteY204" fmla="*/ 3620918 h 10243835"/>
                <a:gd name="connsiteX205" fmla="*/ 6007100 w 8064500"/>
                <a:gd name="connsiteY205" fmla="*/ 3925718 h 10243835"/>
                <a:gd name="connsiteX206" fmla="*/ 5829300 w 8064500"/>
                <a:gd name="connsiteY206" fmla="*/ 3862218 h 10243835"/>
                <a:gd name="connsiteX207" fmla="*/ 5905500 w 8064500"/>
                <a:gd name="connsiteY207" fmla="*/ 3697118 h 10243835"/>
                <a:gd name="connsiteX208" fmla="*/ 5791200 w 8064500"/>
                <a:gd name="connsiteY208" fmla="*/ 3608218 h 10243835"/>
                <a:gd name="connsiteX209" fmla="*/ 5600700 w 8064500"/>
                <a:gd name="connsiteY209" fmla="*/ 3938418 h 10243835"/>
                <a:gd name="connsiteX210" fmla="*/ 5727700 w 8064500"/>
                <a:gd name="connsiteY210" fmla="*/ 4040018 h 10243835"/>
                <a:gd name="connsiteX211" fmla="*/ 5994400 w 8064500"/>
                <a:gd name="connsiteY211" fmla="*/ 4205118 h 10243835"/>
                <a:gd name="connsiteX212" fmla="*/ 5943600 w 8064500"/>
                <a:gd name="connsiteY212" fmla="*/ 4281318 h 10243835"/>
                <a:gd name="connsiteX213" fmla="*/ 5829300 w 8064500"/>
                <a:gd name="connsiteY213" fmla="*/ 4243218 h 10243835"/>
                <a:gd name="connsiteX214" fmla="*/ 5676900 w 8064500"/>
                <a:gd name="connsiteY214" fmla="*/ 4344818 h 10243835"/>
                <a:gd name="connsiteX215" fmla="*/ 5613400 w 8064500"/>
                <a:gd name="connsiteY215" fmla="*/ 4306718 h 10243835"/>
                <a:gd name="connsiteX216" fmla="*/ 5664200 w 8064500"/>
                <a:gd name="connsiteY216" fmla="*/ 4154318 h 10243835"/>
                <a:gd name="connsiteX217" fmla="*/ 5537200 w 8064500"/>
                <a:gd name="connsiteY217" fmla="*/ 4040018 h 10243835"/>
                <a:gd name="connsiteX218" fmla="*/ 5461000 w 8064500"/>
                <a:gd name="connsiteY218" fmla="*/ 4217818 h 10243835"/>
                <a:gd name="connsiteX219" fmla="*/ 5613400 w 8064500"/>
                <a:gd name="connsiteY219" fmla="*/ 4395618 h 10243835"/>
                <a:gd name="connsiteX220" fmla="*/ 5448300 w 8064500"/>
                <a:gd name="connsiteY220" fmla="*/ 4522618 h 10243835"/>
                <a:gd name="connsiteX221" fmla="*/ 5346700 w 8064500"/>
                <a:gd name="connsiteY221" fmla="*/ 4446418 h 10243835"/>
                <a:gd name="connsiteX222" fmla="*/ 5410200 w 8064500"/>
                <a:gd name="connsiteY222" fmla="*/ 4344818 h 10243835"/>
                <a:gd name="connsiteX223" fmla="*/ 5295900 w 8064500"/>
                <a:gd name="connsiteY223" fmla="*/ 4052718 h 10243835"/>
                <a:gd name="connsiteX224" fmla="*/ 5080000 w 8064500"/>
                <a:gd name="connsiteY224" fmla="*/ 4344818 h 10243835"/>
                <a:gd name="connsiteX225" fmla="*/ 5410200 w 8064500"/>
                <a:gd name="connsiteY225" fmla="*/ 4598818 h 10243835"/>
                <a:gd name="connsiteX226" fmla="*/ 5334000 w 8064500"/>
                <a:gd name="connsiteY226" fmla="*/ 4649618 h 10243835"/>
                <a:gd name="connsiteX227" fmla="*/ 5194300 w 8064500"/>
                <a:gd name="connsiteY227" fmla="*/ 4535318 h 10243835"/>
                <a:gd name="connsiteX228" fmla="*/ 5143500 w 8064500"/>
                <a:gd name="connsiteY228" fmla="*/ 4700418 h 10243835"/>
                <a:gd name="connsiteX229" fmla="*/ 5156200 w 8064500"/>
                <a:gd name="connsiteY229" fmla="*/ 4840118 h 10243835"/>
                <a:gd name="connsiteX230" fmla="*/ 5232400 w 8064500"/>
                <a:gd name="connsiteY230" fmla="*/ 4954418 h 10243835"/>
                <a:gd name="connsiteX231" fmla="*/ 5219700 w 8064500"/>
                <a:gd name="connsiteY231" fmla="*/ 5144918 h 10243835"/>
                <a:gd name="connsiteX232" fmla="*/ 5092700 w 8064500"/>
                <a:gd name="connsiteY232" fmla="*/ 5056018 h 10243835"/>
                <a:gd name="connsiteX233" fmla="*/ 5029200 w 8064500"/>
                <a:gd name="connsiteY233" fmla="*/ 5094118 h 10243835"/>
                <a:gd name="connsiteX234" fmla="*/ 5130800 w 8064500"/>
                <a:gd name="connsiteY234" fmla="*/ 5233818 h 10243835"/>
                <a:gd name="connsiteX235" fmla="*/ 5041900 w 8064500"/>
                <a:gd name="connsiteY235" fmla="*/ 5271918 h 10243835"/>
                <a:gd name="connsiteX236" fmla="*/ 4914900 w 8064500"/>
                <a:gd name="connsiteY236" fmla="*/ 5081418 h 10243835"/>
                <a:gd name="connsiteX237" fmla="*/ 4826000 w 8064500"/>
                <a:gd name="connsiteY237" fmla="*/ 5335418 h 10243835"/>
                <a:gd name="connsiteX238" fmla="*/ 4953000 w 8064500"/>
                <a:gd name="connsiteY238" fmla="*/ 5449718 h 10243835"/>
                <a:gd name="connsiteX239" fmla="*/ 4813300 w 8064500"/>
                <a:gd name="connsiteY239" fmla="*/ 5691018 h 10243835"/>
                <a:gd name="connsiteX240" fmla="*/ 4673600 w 8064500"/>
                <a:gd name="connsiteY240" fmla="*/ 5665618 h 10243835"/>
                <a:gd name="connsiteX241" fmla="*/ 4775200 w 8064500"/>
                <a:gd name="connsiteY241" fmla="*/ 5500518 h 10243835"/>
                <a:gd name="connsiteX242" fmla="*/ 4686300 w 8064500"/>
                <a:gd name="connsiteY242" fmla="*/ 5348118 h 10243835"/>
                <a:gd name="connsiteX243" fmla="*/ 4470400 w 8064500"/>
                <a:gd name="connsiteY243" fmla="*/ 5652918 h 10243835"/>
                <a:gd name="connsiteX244" fmla="*/ 4610100 w 8064500"/>
                <a:gd name="connsiteY244" fmla="*/ 5767218 h 10243835"/>
                <a:gd name="connsiteX245" fmla="*/ 4521200 w 8064500"/>
                <a:gd name="connsiteY245" fmla="*/ 5970418 h 10243835"/>
                <a:gd name="connsiteX246" fmla="*/ 4419600 w 8064500"/>
                <a:gd name="connsiteY246" fmla="*/ 5894218 h 10243835"/>
                <a:gd name="connsiteX247" fmla="*/ 4343400 w 8064500"/>
                <a:gd name="connsiteY247" fmla="*/ 5983118 h 10243835"/>
                <a:gd name="connsiteX248" fmla="*/ 4381500 w 8064500"/>
                <a:gd name="connsiteY248" fmla="*/ 6021218 h 10243835"/>
                <a:gd name="connsiteX249" fmla="*/ 4419600 w 8064500"/>
                <a:gd name="connsiteY249" fmla="*/ 6008518 h 10243835"/>
                <a:gd name="connsiteX250" fmla="*/ 4445000 w 8064500"/>
                <a:gd name="connsiteY250" fmla="*/ 6059318 h 10243835"/>
                <a:gd name="connsiteX251" fmla="*/ 4381500 w 8064500"/>
                <a:gd name="connsiteY251" fmla="*/ 6135518 h 10243835"/>
                <a:gd name="connsiteX252" fmla="*/ 4330700 w 8064500"/>
                <a:gd name="connsiteY252" fmla="*/ 6122818 h 10243835"/>
                <a:gd name="connsiteX253" fmla="*/ 4368800 w 8064500"/>
                <a:gd name="connsiteY253" fmla="*/ 6072018 h 10243835"/>
                <a:gd name="connsiteX254" fmla="*/ 4318000 w 8064500"/>
                <a:gd name="connsiteY254" fmla="*/ 6033918 h 10243835"/>
                <a:gd name="connsiteX255" fmla="*/ 4216400 w 8064500"/>
                <a:gd name="connsiteY255" fmla="*/ 6135518 h 10243835"/>
                <a:gd name="connsiteX256" fmla="*/ 4318000 w 8064500"/>
                <a:gd name="connsiteY256" fmla="*/ 6199018 h 10243835"/>
                <a:gd name="connsiteX257" fmla="*/ 4140200 w 8064500"/>
                <a:gd name="connsiteY257" fmla="*/ 6275218 h 10243835"/>
                <a:gd name="connsiteX258" fmla="*/ 4038600 w 8064500"/>
                <a:gd name="connsiteY258" fmla="*/ 6275218 h 10243835"/>
                <a:gd name="connsiteX259" fmla="*/ 3949700 w 8064500"/>
                <a:gd name="connsiteY259" fmla="*/ 6338718 h 10243835"/>
                <a:gd name="connsiteX260" fmla="*/ 3289300 w 8064500"/>
                <a:gd name="connsiteY260" fmla="*/ 5754518 h 10243835"/>
                <a:gd name="connsiteX261" fmla="*/ 3213100 w 8064500"/>
                <a:gd name="connsiteY261" fmla="*/ 5754518 h 10243835"/>
                <a:gd name="connsiteX262" fmla="*/ 2895600 w 8064500"/>
                <a:gd name="connsiteY262" fmla="*/ 6008518 h 10243835"/>
                <a:gd name="connsiteX263" fmla="*/ 2870200 w 8064500"/>
                <a:gd name="connsiteY263" fmla="*/ 5970418 h 10243835"/>
                <a:gd name="connsiteX264" fmla="*/ 3213100 w 8064500"/>
                <a:gd name="connsiteY264" fmla="*/ 5703718 h 10243835"/>
                <a:gd name="connsiteX265" fmla="*/ 3048000 w 8064500"/>
                <a:gd name="connsiteY265" fmla="*/ 5551318 h 10243835"/>
                <a:gd name="connsiteX266" fmla="*/ 2400300 w 8064500"/>
                <a:gd name="connsiteY266" fmla="*/ 6059318 h 10243835"/>
                <a:gd name="connsiteX267" fmla="*/ 2489200 w 8064500"/>
                <a:gd name="connsiteY267" fmla="*/ 6135518 h 10243835"/>
                <a:gd name="connsiteX268" fmla="*/ 2692400 w 8064500"/>
                <a:gd name="connsiteY268" fmla="*/ 5983118 h 10243835"/>
                <a:gd name="connsiteX269" fmla="*/ 2743200 w 8064500"/>
                <a:gd name="connsiteY269" fmla="*/ 6046618 h 10243835"/>
                <a:gd name="connsiteX270" fmla="*/ 2832100 w 8064500"/>
                <a:gd name="connsiteY270" fmla="*/ 6008518 h 10243835"/>
                <a:gd name="connsiteX271" fmla="*/ 2857500 w 8064500"/>
                <a:gd name="connsiteY271" fmla="*/ 6046618 h 10243835"/>
                <a:gd name="connsiteX272" fmla="*/ 2679700 w 8064500"/>
                <a:gd name="connsiteY272" fmla="*/ 6186318 h 10243835"/>
                <a:gd name="connsiteX273" fmla="*/ 2819400 w 8064500"/>
                <a:gd name="connsiteY273" fmla="*/ 6351418 h 10243835"/>
                <a:gd name="connsiteX274" fmla="*/ 3397250 w 8064500"/>
                <a:gd name="connsiteY274" fmla="*/ 5887868 h 10243835"/>
                <a:gd name="connsiteX275" fmla="*/ 3956050 w 8064500"/>
                <a:gd name="connsiteY275" fmla="*/ 6370468 h 10243835"/>
                <a:gd name="connsiteX276" fmla="*/ 3905250 w 8064500"/>
                <a:gd name="connsiteY276" fmla="*/ 6484768 h 10243835"/>
                <a:gd name="connsiteX277" fmla="*/ 3387725 w 8064500"/>
                <a:gd name="connsiteY277" fmla="*/ 7024518 h 10243835"/>
                <a:gd name="connsiteX278" fmla="*/ 3298825 w 8064500"/>
                <a:gd name="connsiteY278" fmla="*/ 7018167 h 10243835"/>
                <a:gd name="connsiteX279" fmla="*/ 3130550 w 8064500"/>
                <a:gd name="connsiteY279" fmla="*/ 7167392 h 10243835"/>
                <a:gd name="connsiteX280" fmla="*/ 2921000 w 8064500"/>
                <a:gd name="connsiteY280" fmla="*/ 7411867 h 10243835"/>
                <a:gd name="connsiteX281" fmla="*/ 2682875 w 8064500"/>
                <a:gd name="connsiteY281" fmla="*/ 7710317 h 10243835"/>
                <a:gd name="connsiteX282" fmla="*/ 2428875 w 8064500"/>
                <a:gd name="connsiteY282" fmla="*/ 7780166 h 10243835"/>
                <a:gd name="connsiteX283" fmla="*/ 2225675 w 8064500"/>
                <a:gd name="connsiteY283" fmla="*/ 7884941 h 10243835"/>
                <a:gd name="connsiteX284" fmla="*/ 1930400 w 8064500"/>
                <a:gd name="connsiteY284" fmla="*/ 7888115 h 10243835"/>
                <a:gd name="connsiteX285" fmla="*/ 1590675 w 8064500"/>
                <a:gd name="connsiteY285" fmla="*/ 7989714 h 10243835"/>
                <a:gd name="connsiteX286" fmla="*/ 1393825 w 8064500"/>
                <a:gd name="connsiteY286" fmla="*/ 8250064 h 10243835"/>
                <a:gd name="connsiteX287" fmla="*/ 1196975 w 8064500"/>
                <a:gd name="connsiteY287" fmla="*/ 8205613 h 10243835"/>
                <a:gd name="connsiteX288" fmla="*/ 1216025 w 8064500"/>
                <a:gd name="connsiteY288" fmla="*/ 8164338 h 10243835"/>
                <a:gd name="connsiteX289" fmla="*/ 1193800 w 8064500"/>
                <a:gd name="connsiteY289" fmla="*/ 8097663 h 10243835"/>
                <a:gd name="connsiteX290" fmla="*/ 987425 w 8064500"/>
                <a:gd name="connsiteY290" fmla="*/ 8173863 h 10243835"/>
                <a:gd name="connsiteX291" fmla="*/ 733425 w 8064500"/>
                <a:gd name="connsiteY291" fmla="*/ 8227838 h 10243835"/>
                <a:gd name="connsiteX292" fmla="*/ 463550 w 8064500"/>
                <a:gd name="connsiteY292" fmla="*/ 8465963 h 10243835"/>
                <a:gd name="connsiteX293" fmla="*/ 361950 w 8064500"/>
                <a:gd name="connsiteY293" fmla="*/ 8462788 h 10243835"/>
                <a:gd name="connsiteX294" fmla="*/ 263525 w 8064500"/>
                <a:gd name="connsiteY294" fmla="*/ 8529463 h 10243835"/>
                <a:gd name="connsiteX295" fmla="*/ 184150 w 8064500"/>
                <a:gd name="connsiteY295" fmla="*/ 8815213 h 10243835"/>
                <a:gd name="connsiteX296" fmla="*/ 247650 w 8064500"/>
                <a:gd name="connsiteY296" fmla="*/ 9097787 h 10243835"/>
                <a:gd name="connsiteX297" fmla="*/ 136525 w 8064500"/>
                <a:gd name="connsiteY297" fmla="*/ 9142237 h 10243835"/>
                <a:gd name="connsiteX298" fmla="*/ 92075 w 8064500"/>
                <a:gd name="connsiteY298" fmla="*/ 9364487 h 10243835"/>
                <a:gd name="connsiteX299" fmla="*/ 495300 w 8064500"/>
                <a:gd name="connsiteY299" fmla="*/ 9389887 h 10243835"/>
                <a:gd name="connsiteX300" fmla="*/ 1050925 w 8064500"/>
                <a:gd name="connsiteY300" fmla="*/ 9742312 h 10243835"/>
                <a:gd name="connsiteX301" fmla="*/ 1241425 w 8064500"/>
                <a:gd name="connsiteY301" fmla="*/ 9996311 h 10243835"/>
                <a:gd name="connsiteX302" fmla="*/ 1171575 w 8064500"/>
                <a:gd name="connsiteY302" fmla="*/ 10040761 h 10243835"/>
                <a:gd name="connsiteX303" fmla="*/ 1019175 w 8064500"/>
                <a:gd name="connsiteY303" fmla="*/ 9907411 h 10243835"/>
                <a:gd name="connsiteX304" fmla="*/ 768350 w 8064500"/>
                <a:gd name="connsiteY304" fmla="*/ 9853436 h 10243835"/>
                <a:gd name="connsiteX305" fmla="*/ 720725 w 8064500"/>
                <a:gd name="connsiteY305" fmla="*/ 9891536 h 10243835"/>
                <a:gd name="connsiteX306" fmla="*/ 838200 w 8064500"/>
                <a:gd name="connsiteY306" fmla="*/ 10037586 h 10243835"/>
                <a:gd name="connsiteX307" fmla="*/ 1152525 w 8064500"/>
                <a:gd name="connsiteY307" fmla="*/ 10104261 h 10243835"/>
                <a:gd name="connsiteX308" fmla="*/ 1574800 w 8064500"/>
                <a:gd name="connsiteY308" fmla="*/ 10005836 h 10243835"/>
                <a:gd name="connsiteX309" fmla="*/ 1736725 w 8064500"/>
                <a:gd name="connsiteY309" fmla="*/ 9745486 h 10243835"/>
                <a:gd name="connsiteX310" fmla="*/ 2095500 w 8064500"/>
                <a:gd name="connsiteY310" fmla="*/ 9596261 h 10243835"/>
                <a:gd name="connsiteX311" fmla="*/ 2254250 w 8064500"/>
                <a:gd name="connsiteY311" fmla="*/ 9459736 h 10243835"/>
                <a:gd name="connsiteX312" fmla="*/ 2587625 w 8064500"/>
                <a:gd name="connsiteY312" fmla="*/ 9497836 h 10243835"/>
                <a:gd name="connsiteX313" fmla="*/ 2286000 w 8064500"/>
                <a:gd name="connsiteY313" fmla="*/ 9501011 h 10243835"/>
                <a:gd name="connsiteX314" fmla="*/ 2146300 w 8064500"/>
                <a:gd name="connsiteY314" fmla="*/ 9621661 h 10243835"/>
                <a:gd name="connsiteX315" fmla="*/ 1971675 w 8064500"/>
                <a:gd name="connsiteY315" fmla="*/ 9713736 h 10243835"/>
                <a:gd name="connsiteX316" fmla="*/ 1806575 w 8064500"/>
                <a:gd name="connsiteY316" fmla="*/ 9764536 h 10243835"/>
                <a:gd name="connsiteX317" fmla="*/ 1651000 w 8064500"/>
                <a:gd name="connsiteY317" fmla="*/ 10059811 h 10243835"/>
                <a:gd name="connsiteX318" fmla="*/ 1282700 w 8064500"/>
                <a:gd name="connsiteY318" fmla="*/ 10234436 h 10243835"/>
                <a:gd name="connsiteX319" fmla="*/ 28575 w 8064500"/>
                <a:gd name="connsiteY319" fmla="*/ 10240786 h 10243835"/>
                <a:gd name="connsiteX320" fmla="*/ 0 w 8064500"/>
                <a:gd name="connsiteY320" fmla="*/ 2204861 h 10243835"/>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683500 w 8064500"/>
                <a:gd name="connsiteY109" fmla="*/ 15706 h 10243836"/>
                <a:gd name="connsiteX110" fmla="*/ 7653050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562850 w 8064500"/>
                <a:gd name="connsiteY109" fmla="*/ 60156 h 10243836"/>
                <a:gd name="connsiteX110" fmla="*/ 7653050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562850 w 8064500"/>
                <a:gd name="connsiteY109" fmla="*/ 60156 h 10243836"/>
                <a:gd name="connsiteX110" fmla="*/ 7770525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635875 w 8064500"/>
                <a:gd name="connsiteY109" fmla="*/ 56981 h 10243836"/>
                <a:gd name="connsiteX110" fmla="*/ 7770525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8064500"/>
                <a:gd name="connsiteY0" fmla="*/ 2173119 h 10243836"/>
                <a:gd name="connsiteX1" fmla="*/ 279400 w 8064500"/>
                <a:gd name="connsiteY1" fmla="*/ 2109619 h 10243836"/>
                <a:gd name="connsiteX2" fmla="*/ 317500 w 8064500"/>
                <a:gd name="connsiteY2" fmla="*/ 2071519 h 10243836"/>
                <a:gd name="connsiteX3" fmla="*/ 711200 w 8064500"/>
                <a:gd name="connsiteY3" fmla="*/ 1982619 h 10243836"/>
                <a:gd name="connsiteX4" fmla="*/ 850900 w 8064500"/>
                <a:gd name="connsiteY4" fmla="*/ 1868319 h 10243836"/>
                <a:gd name="connsiteX5" fmla="*/ 1257300 w 8064500"/>
                <a:gd name="connsiteY5" fmla="*/ 1893719 h 10243836"/>
                <a:gd name="connsiteX6" fmla="*/ 1511300 w 8064500"/>
                <a:gd name="connsiteY6" fmla="*/ 1754019 h 10243836"/>
                <a:gd name="connsiteX7" fmla="*/ 1511300 w 8064500"/>
                <a:gd name="connsiteY7" fmla="*/ 1754019 h 10243836"/>
                <a:gd name="connsiteX8" fmla="*/ 1676400 w 8064500"/>
                <a:gd name="connsiteY8" fmla="*/ 1741319 h 10243836"/>
                <a:gd name="connsiteX9" fmla="*/ 2006600 w 8064500"/>
                <a:gd name="connsiteY9" fmla="*/ 1690519 h 10243836"/>
                <a:gd name="connsiteX10" fmla="*/ 2095500 w 8064500"/>
                <a:gd name="connsiteY10" fmla="*/ 1652419 h 10243836"/>
                <a:gd name="connsiteX11" fmla="*/ 2095500 w 8064500"/>
                <a:gd name="connsiteY11" fmla="*/ 1601619 h 10243836"/>
                <a:gd name="connsiteX12" fmla="*/ 2057400 w 8064500"/>
                <a:gd name="connsiteY12" fmla="*/ 1601619 h 10243836"/>
                <a:gd name="connsiteX13" fmla="*/ 1993900 w 8064500"/>
                <a:gd name="connsiteY13" fmla="*/ 1474619 h 10243836"/>
                <a:gd name="connsiteX14" fmla="*/ 2133600 w 8064500"/>
                <a:gd name="connsiteY14" fmla="*/ 1373019 h 10243836"/>
                <a:gd name="connsiteX15" fmla="*/ 2070100 w 8064500"/>
                <a:gd name="connsiteY15" fmla="*/ 1360319 h 10243836"/>
                <a:gd name="connsiteX16" fmla="*/ 1981200 w 8064500"/>
                <a:gd name="connsiteY16" fmla="*/ 1360319 h 10243836"/>
                <a:gd name="connsiteX17" fmla="*/ 1968500 w 8064500"/>
                <a:gd name="connsiteY17" fmla="*/ 1284119 h 10243836"/>
                <a:gd name="connsiteX18" fmla="*/ 2120900 w 8064500"/>
                <a:gd name="connsiteY18" fmla="*/ 1284119 h 10243836"/>
                <a:gd name="connsiteX19" fmla="*/ 2171700 w 8064500"/>
                <a:gd name="connsiteY19" fmla="*/ 1258719 h 10243836"/>
                <a:gd name="connsiteX20" fmla="*/ 2108200 w 8064500"/>
                <a:gd name="connsiteY20" fmla="*/ 1169819 h 10243836"/>
                <a:gd name="connsiteX21" fmla="*/ 2120900 w 8064500"/>
                <a:gd name="connsiteY21" fmla="*/ 1106319 h 10243836"/>
                <a:gd name="connsiteX22" fmla="*/ 2222500 w 8064500"/>
                <a:gd name="connsiteY22" fmla="*/ 1055519 h 10243836"/>
                <a:gd name="connsiteX23" fmla="*/ 2362200 w 8064500"/>
                <a:gd name="connsiteY23" fmla="*/ 1106319 h 10243836"/>
                <a:gd name="connsiteX24" fmla="*/ 2400300 w 8064500"/>
                <a:gd name="connsiteY24" fmla="*/ 1157119 h 10243836"/>
                <a:gd name="connsiteX25" fmla="*/ 2362200 w 8064500"/>
                <a:gd name="connsiteY25" fmla="*/ 1233319 h 10243836"/>
                <a:gd name="connsiteX26" fmla="*/ 2362200 w 8064500"/>
                <a:gd name="connsiteY26" fmla="*/ 1487319 h 10243836"/>
                <a:gd name="connsiteX27" fmla="*/ 2628900 w 8064500"/>
                <a:gd name="connsiteY27" fmla="*/ 1715919 h 10243836"/>
                <a:gd name="connsiteX28" fmla="*/ 3073400 w 8064500"/>
                <a:gd name="connsiteY28" fmla="*/ 1677819 h 10243836"/>
                <a:gd name="connsiteX29" fmla="*/ 2971800 w 8064500"/>
                <a:gd name="connsiteY29" fmla="*/ 1474619 h 10243836"/>
                <a:gd name="connsiteX30" fmla="*/ 2806700 w 8064500"/>
                <a:gd name="connsiteY30" fmla="*/ 1525419 h 10243836"/>
                <a:gd name="connsiteX31" fmla="*/ 2768600 w 8064500"/>
                <a:gd name="connsiteY31" fmla="*/ 1474619 h 10243836"/>
                <a:gd name="connsiteX32" fmla="*/ 2933700 w 8064500"/>
                <a:gd name="connsiteY32" fmla="*/ 1423819 h 10243836"/>
                <a:gd name="connsiteX33" fmla="*/ 2870200 w 8064500"/>
                <a:gd name="connsiteY33" fmla="*/ 1309519 h 10243836"/>
                <a:gd name="connsiteX34" fmla="*/ 2730500 w 8064500"/>
                <a:gd name="connsiteY34" fmla="*/ 1360319 h 10243836"/>
                <a:gd name="connsiteX35" fmla="*/ 2705100 w 8064500"/>
                <a:gd name="connsiteY35" fmla="*/ 1309519 h 10243836"/>
                <a:gd name="connsiteX36" fmla="*/ 2832100 w 8064500"/>
                <a:gd name="connsiteY36" fmla="*/ 1258719 h 10243836"/>
                <a:gd name="connsiteX37" fmla="*/ 2781300 w 8064500"/>
                <a:gd name="connsiteY37" fmla="*/ 1195219 h 10243836"/>
                <a:gd name="connsiteX38" fmla="*/ 2641600 w 8064500"/>
                <a:gd name="connsiteY38" fmla="*/ 1220619 h 10243836"/>
                <a:gd name="connsiteX39" fmla="*/ 2641600 w 8064500"/>
                <a:gd name="connsiteY39" fmla="*/ 1195219 h 10243836"/>
                <a:gd name="connsiteX40" fmla="*/ 2768600 w 8064500"/>
                <a:gd name="connsiteY40" fmla="*/ 1131719 h 10243836"/>
                <a:gd name="connsiteX41" fmla="*/ 2692400 w 8064500"/>
                <a:gd name="connsiteY41" fmla="*/ 1042819 h 10243836"/>
                <a:gd name="connsiteX42" fmla="*/ 2514600 w 8064500"/>
                <a:gd name="connsiteY42" fmla="*/ 1080919 h 10243836"/>
                <a:gd name="connsiteX43" fmla="*/ 2514600 w 8064500"/>
                <a:gd name="connsiteY43" fmla="*/ 1144419 h 10243836"/>
                <a:gd name="connsiteX44" fmla="*/ 2463800 w 8064500"/>
                <a:gd name="connsiteY44" fmla="*/ 1144419 h 10243836"/>
                <a:gd name="connsiteX45" fmla="*/ 2336800 w 8064500"/>
                <a:gd name="connsiteY45" fmla="*/ 1068219 h 10243836"/>
                <a:gd name="connsiteX46" fmla="*/ 2400300 w 8064500"/>
                <a:gd name="connsiteY46" fmla="*/ 992019 h 10243836"/>
                <a:gd name="connsiteX47" fmla="*/ 2463800 w 8064500"/>
                <a:gd name="connsiteY47" fmla="*/ 1004719 h 10243836"/>
                <a:gd name="connsiteX48" fmla="*/ 2616200 w 8064500"/>
                <a:gd name="connsiteY48" fmla="*/ 915819 h 10243836"/>
                <a:gd name="connsiteX49" fmla="*/ 2590800 w 8064500"/>
                <a:gd name="connsiteY49" fmla="*/ 852319 h 10243836"/>
                <a:gd name="connsiteX50" fmla="*/ 2654300 w 8064500"/>
                <a:gd name="connsiteY50" fmla="*/ 826919 h 10243836"/>
                <a:gd name="connsiteX51" fmla="*/ 2692400 w 8064500"/>
                <a:gd name="connsiteY51" fmla="*/ 852319 h 10243836"/>
                <a:gd name="connsiteX52" fmla="*/ 2933700 w 8064500"/>
                <a:gd name="connsiteY52" fmla="*/ 852319 h 10243836"/>
                <a:gd name="connsiteX53" fmla="*/ 2908300 w 8064500"/>
                <a:gd name="connsiteY53" fmla="*/ 788819 h 10243836"/>
                <a:gd name="connsiteX54" fmla="*/ 2959100 w 8064500"/>
                <a:gd name="connsiteY54" fmla="*/ 699919 h 10243836"/>
                <a:gd name="connsiteX55" fmla="*/ 3048000 w 8064500"/>
                <a:gd name="connsiteY55" fmla="*/ 699919 h 10243836"/>
                <a:gd name="connsiteX56" fmla="*/ 3302000 w 8064500"/>
                <a:gd name="connsiteY56" fmla="*/ 674519 h 10243836"/>
                <a:gd name="connsiteX57" fmla="*/ 3454400 w 8064500"/>
                <a:gd name="connsiteY57" fmla="*/ 661819 h 10243836"/>
                <a:gd name="connsiteX58" fmla="*/ 3454400 w 8064500"/>
                <a:gd name="connsiteY58" fmla="*/ 661819 h 10243836"/>
                <a:gd name="connsiteX59" fmla="*/ 3454400 w 8064500"/>
                <a:gd name="connsiteY59" fmla="*/ 585619 h 10243836"/>
                <a:gd name="connsiteX60" fmla="*/ 3530600 w 8064500"/>
                <a:gd name="connsiteY60" fmla="*/ 585619 h 10243836"/>
                <a:gd name="connsiteX61" fmla="*/ 3517900 w 8064500"/>
                <a:gd name="connsiteY61" fmla="*/ 750719 h 10243836"/>
                <a:gd name="connsiteX62" fmla="*/ 3365500 w 8064500"/>
                <a:gd name="connsiteY62" fmla="*/ 763419 h 10243836"/>
                <a:gd name="connsiteX63" fmla="*/ 3187700 w 8064500"/>
                <a:gd name="connsiteY63" fmla="*/ 839619 h 10243836"/>
                <a:gd name="connsiteX64" fmla="*/ 3213100 w 8064500"/>
                <a:gd name="connsiteY64" fmla="*/ 1131719 h 10243836"/>
                <a:gd name="connsiteX65" fmla="*/ 3822700 w 8064500"/>
                <a:gd name="connsiteY65" fmla="*/ 1080919 h 10243836"/>
                <a:gd name="connsiteX66" fmla="*/ 3797300 w 8064500"/>
                <a:gd name="connsiteY66" fmla="*/ 941219 h 10243836"/>
                <a:gd name="connsiteX67" fmla="*/ 3657600 w 8064500"/>
                <a:gd name="connsiteY67" fmla="*/ 915819 h 10243836"/>
                <a:gd name="connsiteX68" fmla="*/ 3644900 w 8064500"/>
                <a:gd name="connsiteY68" fmla="*/ 877719 h 10243836"/>
                <a:gd name="connsiteX69" fmla="*/ 3797300 w 8064500"/>
                <a:gd name="connsiteY69" fmla="*/ 903119 h 10243836"/>
                <a:gd name="connsiteX70" fmla="*/ 3797300 w 8064500"/>
                <a:gd name="connsiteY70" fmla="*/ 788819 h 10243836"/>
                <a:gd name="connsiteX71" fmla="*/ 3568700 w 8064500"/>
                <a:gd name="connsiteY71" fmla="*/ 738019 h 10243836"/>
                <a:gd name="connsiteX72" fmla="*/ 3581400 w 8064500"/>
                <a:gd name="connsiteY72" fmla="*/ 649119 h 10243836"/>
                <a:gd name="connsiteX73" fmla="*/ 3759200 w 8064500"/>
                <a:gd name="connsiteY73" fmla="*/ 611019 h 10243836"/>
                <a:gd name="connsiteX74" fmla="*/ 3759200 w 8064500"/>
                <a:gd name="connsiteY74" fmla="*/ 484019 h 10243836"/>
                <a:gd name="connsiteX75" fmla="*/ 3733800 w 8064500"/>
                <a:gd name="connsiteY75" fmla="*/ 458619 h 10243836"/>
                <a:gd name="connsiteX76" fmla="*/ 3848100 w 8064500"/>
                <a:gd name="connsiteY76" fmla="*/ 395119 h 10243836"/>
                <a:gd name="connsiteX77" fmla="*/ 3860800 w 8064500"/>
                <a:gd name="connsiteY77" fmla="*/ 611019 h 10243836"/>
                <a:gd name="connsiteX78" fmla="*/ 4343400 w 8064500"/>
                <a:gd name="connsiteY78" fmla="*/ 611019 h 10243836"/>
                <a:gd name="connsiteX79" fmla="*/ 4330700 w 8064500"/>
                <a:gd name="connsiteY79" fmla="*/ 369719 h 10243836"/>
                <a:gd name="connsiteX80" fmla="*/ 4394200 w 8064500"/>
                <a:gd name="connsiteY80" fmla="*/ 369719 h 10243836"/>
                <a:gd name="connsiteX81" fmla="*/ 4419600 w 8064500"/>
                <a:gd name="connsiteY81" fmla="*/ 496719 h 10243836"/>
                <a:gd name="connsiteX82" fmla="*/ 4584700 w 8064500"/>
                <a:gd name="connsiteY82" fmla="*/ 484019 h 10243836"/>
                <a:gd name="connsiteX83" fmla="*/ 4686300 w 8064500"/>
                <a:gd name="connsiteY83" fmla="*/ 382419 h 10243836"/>
                <a:gd name="connsiteX84" fmla="*/ 4711700 w 8064500"/>
                <a:gd name="connsiteY84" fmla="*/ 687219 h 10243836"/>
                <a:gd name="connsiteX85" fmla="*/ 4864100 w 8064500"/>
                <a:gd name="connsiteY85" fmla="*/ 509419 h 10243836"/>
                <a:gd name="connsiteX86" fmla="*/ 5067300 w 8064500"/>
                <a:gd name="connsiteY86" fmla="*/ 636419 h 10243836"/>
                <a:gd name="connsiteX87" fmla="*/ 4876800 w 8064500"/>
                <a:gd name="connsiteY87" fmla="*/ 763419 h 10243836"/>
                <a:gd name="connsiteX88" fmla="*/ 5016500 w 8064500"/>
                <a:gd name="connsiteY88" fmla="*/ 928519 h 10243836"/>
                <a:gd name="connsiteX89" fmla="*/ 5156200 w 8064500"/>
                <a:gd name="connsiteY89" fmla="*/ 776119 h 10243836"/>
                <a:gd name="connsiteX90" fmla="*/ 5168900 w 8064500"/>
                <a:gd name="connsiteY90" fmla="*/ 801519 h 10243836"/>
                <a:gd name="connsiteX91" fmla="*/ 5105400 w 8064500"/>
                <a:gd name="connsiteY91" fmla="*/ 1055519 h 10243836"/>
                <a:gd name="connsiteX92" fmla="*/ 5181600 w 8064500"/>
                <a:gd name="connsiteY92" fmla="*/ 1093619 h 10243836"/>
                <a:gd name="connsiteX93" fmla="*/ 5181600 w 8064500"/>
                <a:gd name="connsiteY93" fmla="*/ 1093619 h 10243836"/>
                <a:gd name="connsiteX94" fmla="*/ 5257800 w 8064500"/>
                <a:gd name="connsiteY94" fmla="*/ 839619 h 10243836"/>
                <a:gd name="connsiteX95" fmla="*/ 5448300 w 8064500"/>
                <a:gd name="connsiteY95" fmla="*/ 865019 h 10243836"/>
                <a:gd name="connsiteX96" fmla="*/ 5549900 w 8064500"/>
                <a:gd name="connsiteY96" fmla="*/ 712619 h 10243836"/>
                <a:gd name="connsiteX97" fmla="*/ 5549900 w 8064500"/>
                <a:gd name="connsiteY97" fmla="*/ 712619 h 10243836"/>
                <a:gd name="connsiteX98" fmla="*/ 5689600 w 8064500"/>
                <a:gd name="connsiteY98" fmla="*/ 687219 h 10243836"/>
                <a:gd name="connsiteX99" fmla="*/ 5461000 w 8064500"/>
                <a:gd name="connsiteY99" fmla="*/ 1004719 h 10243836"/>
                <a:gd name="connsiteX100" fmla="*/ 5194300 w 8064500"/>
                <a:gd name="connsiteY100" fmla="*/ 1093619 h 10243836"/>
                <a:gd name="connsiteX101" fmla="*/ 5219700 w 8064500"/>
                <a:gd name="connsiteY101" fmla="*/ 1169819 h 10243836"/>
                <a:gd name="connsiteX102" fmla="*/ 5549900 w 8064500"/>
                <a:gd name="connsiteY102" fmla="*/ 1080919 h 10243836"/>
                <a:gd name="connsiteX103" fmla="*/ 5740400 w 8064500"/>
                <a:gd name="connsiteY103" fmla="*/ 738019 h 10243836"/>
                <a:gd name="connsiteX104" fmla="*/ 5842000 w 8064500"/>
                <a:gd name="connsiteY104" fmla="*/ 890419 h 10243836"/>
                <a:gd name="connsiteX105" fmla="*/ 5981700 w 8064500"/>
                <a:gd name="connsiteY105" fmla="*/ 966619 h 10243836"/>
                <a:gd name="connsiteX106" fmla="*/ 6337300 w 8064500"/>
                <a:gd name="connsiteY106" fmla="*/ 826919 h 10243836"/>
                <a:gd name="connsiteX107" fmla="*/ 7099300 w 8064500"/>
                <a:gd name="connsiteY107" fmla="*/ 344319 h 10243836"/>
                <a:gd name="connsiteX108" fmla="*/ 7470775 w 8064500"/>
                <a:gd name="connsiteY108" fmla="*/ 268119 h 10243836"/>
                <a:gd name="connsiteX109" fmla="*/ 7645400 w 8064500"/>
                <a:gd name="connsiteY109" fmla="*/ 25231 h 10243836"/>
                <a:gd name="connsiteX110" fmla="*/ 7770525 w 8064500"/>
                <a:gd name="connsiteY110" fmla="*/ 15875 h 10243836"/>
                <a:gd name="connsiteX111" fmla="*/ 7786400 w 8064500"/>
                <a:gd name="connsiteY111" fmla="*/ 0 h 10243836"/>
                <a:gd name="connsiteX112" fmla="*/ 7929276 w 8064500"/>
                <a:gd name="connsiteY112" fmla="*/ 1 h 10243836"/>
                <a:gd name="connsiteX113" fmla="*/ 8064500 w 8064500"/>
                <a:gd name="connsiteY113" fmla="*/ 10944 h 10243836"/>
                <a:gd name="connsiteX114" fmla="*/ 7677150 w 8064500"/>
                <a:gd name="connsiteY114" fmla="*/ 77619 h 10243836"/>
                <a:gd name="connsiteX115" fmla="*/ 7575550 w 8064500"/>
                <a:gd name="connsiteY115" fmla="*/ 272881 h 10243836"/>
                <a:gd name="connsiteX116" fmla="*/ 7080250 w 8064500"/>
                <a:gd name="connsiteY116" fmla="*/ 422106 h 10243836"/>
                <a:gd name="connsiteX117" fmla="*/ 6911975 w 8064500"/>
                <a:gd name="connsiteY117" fmla="*/ 580856 h 10243836"/>
                <a:gd name="connsiteX118" fmla="*/ 6550025 w 8064500"/>
                <a:gd name="connsiteY118" fmla="*/ 844381 h 10243836"/>
                <a:gd name="connsiteX119" fmla="*/ 6210300 w 8064500"/>
                <a:gd name="connsiteY119" fmla="*/ 1004719 h 10243836"/>
                <a:gd name="connsiteX120" fmla="*/ 5778500 w 8064500"/>
                <a:gd name="connsiteY120" fmla="*/ 1195219 h 10243836"/>
                <a:gd name="connsiteX121" fmla="*/ 5829300 w 8064500"/>
                <a:gd name="connsiteY121" fmla="*/ 1284119 h 10243836"/>
                <a:gd name="connsiteX122" fmla="*/ 6191250 w 8064500"/>
                <a:gd name="connsiteY122" fmla="*/ 1119019 h 10243836"/>
                <a:gd name="connsiteX123" fmla="*/ 6083300 w 8064500"/>
                <a:gd name="connsiteY123" fmla="*/ 1207919 h 10243836"/>
                <a:gd name="connsiteX124" fmla="*/ 5905500 w 8064500"/>
                <a:gd name="connsiteY124" fmla="*/ 1322219 h 10243836"/>
                <a:gd name="connsiteX125" fmla="*/ 5905500 w 8064500"/>
                <a:gd name="connsiteY125" fmla="*/ 1411119 h 10243836"/>
                <a:gd name="connsiteX126" fmla="*/ 5892800 w 8064500"/>
                <a:gd name="connsiteY126" fmla="*/ 1512719 h 10243836"/>
                <a:gd name="connsiteX127" fmla="*/ 5753100 w 8064500"/>
                <a:gd name="connsiteY127" fmla="*/ 1538119 h 10243836"/>
                <a:gd name="connsiteX128" fmla="*/ 5816600 w 8064500"/>
                <a:gd name="connsiteY128" fmla="*/ 1360319 h 10243836"/>
                <a:gd name="connsiteX129" fmla="*/ 5702300 w 8064500"/>
                <a:gd name="connsiteY129" fmla="*/ 1258719 h 10243836"/>
                <a:gd name="connsiteX130" fmla="*/ 5448300 w 8064500"/>
                <a:gd name="connsiteY130" fmla="*/ 1334919 h 10243836"/>
                <a:gd name="connsiteX131" fmla="*/ 5422900 w 8064500"/>
                <a:gd name="connsiteY131" fmla="*/ 1436519 h 10243836"/>
                <a:gd name="connsiteX132" fmla="*/ 5651500 w 8064500"/>
                <a:gd name="connsiteY132" fmla="*/ 1500019 h 10243836"/>
                <a:gd name="connsiteX133" fmla="*/ 5562600 w 8064500"/>
                <a:gd name="connsiteY133" fmla="*/ 1563519 h 10243836"/>
                <a:gd name="connsiteX134" fmla="*/ 5283200 w 8064500"/>
                <a:gd name="connsiteY134" fmla="*/ 1500019 h 10243836"/>
                <a:gd name="connsiteX135" fmla="*/ 5168900 w 8064500"/>
                <a:gd name="connsiteY135" fmla="*/ 1614319 h 10243836"/>
                <a:gd name="connsiteX136" fmla="*/ 5270500 w 8064500"/>
                <a:gd name="connsiteY136" fmla="*/ 1817519 h 10243836"/>
                <a:gd name="connsiteX137" fmla="*/ 5511800 w 8064500"/>
                <a:gd name="connsiteY137" fmla="*/ 1830219 h 10243836"/>
                <a:gd name="connsiteX138" fmla="*/ 5689600 w 8064500"/>
                <a:gd name="connsiteY138" fmla="*/ 1614319 h 10243836"/>
                <a:gd name="connsiteX139" fmla="*/ 5600700 w 8064500"/>
                <a:gd name="connsiteY139" fmla="*/ 1588919 h 10243836"/>
                <a:gd name="connsiteX140" fmla="*/ 5664200 w 8064500"/>
                <a:gd name="connsiteY140" fmla="*/ 1512719 h 10243836"/>
                <a:gd name="connsiteX141" fmla="*/ 5753100 w 8064500"/>
                <a:gd name="connsiteY141" fmla="*/ 1588919 h 10243836"/>
                <a:gd name="connsiteX142" fmla="*/ 5892800 w 8064500"/>
                <a:gd name="connsiteY142" fmla="*/ 1563519 h 10243836"/>
                <a:gd name="connsiteX143" fmla="*/ 6096000 w 8064500"/>
                <a:gd name="connsiteY143" fmla="*/ 1538119 h 10243836"/>
                <a:gd name="connsiteX144" fmla="*/ 6324600 w 8064500"/>
                <a:gd name="connsiteY144" fmla="*/ 1296819 h 10243836"/>
                <a:gd name="connsiteX145" fmla="*/ 6515100 w 8064500"/>
                <a:gd name="connsiteY145" fmla="*/ 1169819 h 10243836"/>
                <a:gd name="connsiteX146" fmla="*/ 6692900 w 8064500"/>
                <a:gd name="connsiteY146" fmla="*/ 1144419 h 10243836"/>
                <a:gd name="connsiteX147" fmla="*/ 6502400 w 8064500"/>
                <a:gd name="connsiteY147" fmla="*/ 1220619 h 10243836"/>
                <a:gd name="connsiteX148" fmla="*/ 6438900 w 8064500"/>
                <a:gd name="connsiteY148" fmla="*/ 1347619 h 10243836"/>
                <a:gd name="connsiteX149" fmla="*/ 6286500 w 8064500"/>
                <a:gd name="connsiteY149" fmla="*/ 1449219 h 10243836"/>
                <a:gd name="connsiteX150" fmla="*/ 6108700 w 8064500"/>
                <a:gd name="connsiteY150" fmla="*/ 1627019 h 10243836"/>
                <a:gd name="connsiteX151" fmla="*/ 6096000 w 8064500"/>
                <a:gd name="connsiteY151" fmla="*/ 1715919 h 10243836"/>
                <a:gd name="connsiteX152" fmla="*/ 6235700 w 8064500"/>
                <a:gd name="connsiteY152" fmla="*/ 1690519 h 10243836"/>
                <a:gd name="connsiteX153" fmla="*/ 6362700 w 8064500"/>
                <a:gd name="connsiteY153" fmla="*/ 1754019 h 10243836"/>
                <a:gd name="connsiteX154" fmla="*/ 6464300 w 8064500"/>
                <a:gd name="connsiteY154" fmla="*/ 1944519 h 10243836"/>
                <a:gd name="connsiteX155" fmla="*/ 6477000 w 8064500"/>
                <a:gd name="connsiteY155" fmla="*/ 2173119 h 10243836"/>
                <a:gd name="connsiteX156" fmla="*/ 6364287 w 8064500"/>
                <a:gd name="connsiteY156" fmla="*/ 2295356 h 10243836"/>
                <a:gd name="connsiteX157" fmla="*/ 6324600 w 8064500"/>
                <a:gd name="connsiteY157" fmla="*/ 2073107 h 10243836"/>
                <a:gd name="connsiteX158" fmla="*/ 6299200 w 8064500"/>
                <a:gd name="connsiteY158" fmla="*/ 1868319 h 10243836"/>
                <a:gd name="connsiteX159" fmla="*/ 6146800 w 8064500"/>
                <a:gd name="connsiteY159" fmla="*/ 1830219 h 10243836"/>
                <a:gd name="connsiteX160" fmla="*/ 5981700 w 8064500"/>
                <a:gd name="connsiteY160" fmla="*/ 1842919 h 10243836"/>
                <a:gd name="connsiteX161" fmla="*/ 5905500 w 8064500"/>
                <a:gd name="connsiteY161" fmla="*/ 1804819 h 10243836"/>
                <a:gd name="connsiteX162" fmla="*/ 5575300 w 8064500"/>
                <a:gd name="connsiteY162" fmla="*/ 1944519 h 10243836"/>
                <a:gd name="connsiteX163" fmla="*/ 5626100 w 8064500"/>
                <a:gd name="connsiteY163" fmla="*/ 2084219 h 10243836"/>
                <a:gd name="connsiteX164" fmla="*/ 5664200 w 8064500"/>
                <a:gd name="connsiteY164" fmla="*/ 2071519 h 10243836"/>
                <a:gd name="connsiteX165" fmla="*/ 5842000 w 8064500"/>
                <a:gd name="connsiteY165" fmla="*/ 1982619 h 10243836"/>
                <a:gd name="connsiteX166" fmla="*/ 5867400 w 8064500"/>
                <a:gd name="connsiteY166" fmla="*/ 2008019 h 10243836"/>
                <a:gd name="connsiteX167" fmla="*/ 5753100 w 8064500"/>
                <a:gd name="connsiteY167" fmla="*/ 2109619 h 10243836"/>
                <a:gd name="connsiteX168" fmla="*/ 5803900 w 8064500"/>
                <a:gd name="connsiteY168" fmla="*/ 2185819 h 10243836"/>
                <a:gd name="connsiteX169" fmla="*/ 5969000 w 8064500"/>
                <a:gd name="connsiteY169" fmla="*/ 2173119 h 10243836"/>
                <a:gd name="connsiteX170" fmla="*/ 6007100 w 8064500"/>
                <a:gd name="connsiteY170" fmla="*/ 2262019 h 10243836"/>
                <a:gd name="connsiteX171" fmla="*/ 6197600 w 8064500"/>
                <a:gd name="connsiteY171" fmla="*/ 2223919 h 10243836"/>
                <a:gd name="connsiteX172" fmla="*/ 6159500 w 8064500"/>
                <a:gd name="connsiteY172" fmla="*/ 2376319 h 10243836"/>
                <a:gd name="connsiteX173" fmla="*/ 6096000 w 8064500"/>
                <a:gd name="connsiteY173" fmla="*/ 2414419 h 10243836"/>
                <a:gd name="connsiteX174" fmla="*/ 6070600 w 8064500"/>
                <a:gd name="connsiteY174" fmla="*/ 2338219 h 10243836"/>
                <a:gd name="connsiteX175" fmla="*/ 5600700 w 8064500"/>
                <a:gd name="connsiteY175" fmla="*/ 2287419 h 10243836"/>
                <a:gd name="connsiteX176" fmla="*/ 5715000 w 8064500"/>
                <a:gd name="connsiteY176" fmla="*/ 2452519 h 10243836"/>
                <a:gd name="connsiteX177" fmla="*/ 6337300 w 8064500"/>
                <a:gd name="connsiteY177" fmla="*/ 2452519 h 10243836"/>
                <a:gd name="connsiteX178" fmla="*/ 6985000 w 8064500"/>
                <a:gd name="connsiteY178" fmla="*/ 2706519 h 10243836"/>
                <a:gd name="connsiteX179" fmla="*/ 6413500 w 8064500"/>
                <a:gd name="connsiteY179" fmla="*/ 2554119 h 10243836"/>
                <a:gd name="connsiteX180" fmla="*/ 6248400 w 8064500"/>
                <a:gd name="connsiteY180" fmla="*/ 2566819 h 10243836"/>
                <a:gd name="connsiteX181" fmla="*/ 6375400 w 8064500"/>
                <a:gd name="connsiteY181" fmla="*/ 2655719 h 10243836"/>
                <a:gd name="connsiteX182" fmla="*/ 6350000 w 8064500"/>
                <a:gd name="connsiteY182" fmla="*/ 2757319 h 10243836"/>
                <a:gd name="connsiteX183" fmla="*/ 6032500 w 8064500"/>
                <a:gd name="connsiteY183" fmla="*/ 2592219 h 10243836"/>
                <a:gd name="connsiteX184" fmla="*/ 6070600 w 8064500"/>
                <a:gd name="connsiteY184" fmla="*/ 2833519 h 10243836"/>
                <a:gd name="connsiteX185" fmla="*/ 6273800 w 8064500"/>
                <a:gd name="connsiteY185" fmla="*/ 2884319 h 10243836"/>
                <a:gd name="connsiteX186" fmla="*/ 6540500 w 8064500"/>
                <a:gd name="connsiteY186" fmla="*/ 2884319 h 10243836"/>
                <a:gd name="connsiteX187" fmla="*/ 6629400 w 8064500"/>
                <a:gd name="connsiteY187" fmla="*/ 2897019 h 10243836"/>
                <a:gd name="connsiteX188" fmla="*/ 6591300 w 8064500"/>
                <a:gd name="connsiteY188" fmla="*/ 2973219 h 10243836"/>
                <a:gd name="connsiteX189" fmla="*/ 6426200 w 8064500"/>
                <a:gd name="connsiteY189" fmla="*/ 3024019 h 10243836"/>
                <a:gd name="connsiteX190" fmla="*/ 6489700 w 8064500"/>
                <a:gd name="connsiteY190" fmla="*/ 3151019 h 10243836"/>
                <a:gd name="connsiteX191" fmla="*/ 6451600 w 8064500"/>
                <a:gd name="connsiteY191" fmla="*/ 3278019 h 10243836"/>
                <a:gd name="connsiteX192" fmla="*/ 6540500 w 8064500"/>
                <a:gd name="connsiteY192" fmla="*/ 3341519 h 10243836"/>
                <a:gd name="connsiteX193" fmla="*/ 6464300 w 8064500"/>
                <a:gd name="connsiteY193" fmla="*/ 3366919 h 10243836"/>
                <a:gd name="connsiteX194" fmla="*/ 6362700 w 8064500"/>
                <a:gd name="connsiteY194" fmla="*/ 3328819 h 10243836"/>
                <a:gd name="connsiteX195" fmla="*/ 6324600 w 8064500"/>
                <a:gd name="connsiteY195" fmla="*/ 3024019 h 10243836"/>
                <a:gd name="connsiteX196" fmla="*/ 6070600 w 8064500"/>
                <a:gd name="connsiteY196" fmla="*/ 2947819 h 10243836"/>
                <a:gd name="connsiteX197" fmla="*/ 6146800 w 8064500"/>
                <a:gd name="connsiteY197" fmla="*/ 3290719 h 10243836"/>
                <a:gd name="connsiteX198" fmla="*/ 5969000 w 8064500"/>
                <a:gd name="connsiteY198" fmla="*/ 3303419 h 10243836"/>
                <a:gd name="connsiteX199" fmla="*/ 5892800 w 8064500"/>
                <a:gd name="connsiteY199" fmla="*/ 2820819 h 10243836"/>
                <a:gd name="connsiteX200" fmla="*/ 5689600 w 8064500"/>
                <a:gd name="connsiteY200" fmla="*/ 2719219 h 10243836"/>
                <a:gd name="connsiteX201" fmla="*/ 5791200 w 8064500"/>
                <a:gd name="connsiteY201" fmla="*/ 3481219 h 10243836"/>
                <a:gd name="connsiteX202" fmla="*/ 6070600 w 8064500"/>
                <a:gd name="connsiteY202" fmla="*/ 3468519 h 10243836"/>
                <a:gd name="connsiteX203" fmla="*/ 6388100 w 8064500"/>
                <a:gd name="connsiteY203" fmla="*/ 3519319 h 10243836"/>
                <a:gd name="connsiteX204" fmla="*/ 6324600 w 8064500"/>
                <a:gd name="connsiteY204" fmla="*/ 3646319 h 10243836"/>
                <a:gd name="connsiteX205" fmla="*/ 6159500 w 8064500"/>
                <a:gd name="connsiteY205" fmla="*/ 3620919 h 10243836"/>
                <a:gd name="connsiteX206" fmla="*/ 6007100 w 8064500"/>
                <a:gd name="connsiteY206" fmla="*/ 3925719 h 10243836"/>
                <a:gd name="connsiteX207" fmla="*/ 5829300 w 8064500"/>
                <a:gd name="connsiteY207" fmla="*/ 3862219 h 10243836"/>
                <a:gd name="connsiteX208" fmla="*/ 5905500 w 8064500"/>
                <a:gd name="connsiteY208" fmla="*/ 3697119 h 10243836"/>
                <a:gd name="connsiteX209" fmla="*/ 5791200 w 8064500"/>
                <a:gd name="connsiteY209" fmla="*/ 3608219 h 10243836"/>
                <a:gd name="connsiteX210" fmla="*/ 5600700 w 8064500"/>
                <a:gd name="connsiteY210" fmla="*/ 3938419 h 10243836"/>
                <a:gd name="connsiteX211" fmla="*/ 5727700 w 8064500"/>
                <a:gd name="connsiteY211" fmla="*/ 4040019 h 10243836"/>
                <a:gd name="connsiteX212" fmla="*/ 5994400 w 8064500"/>
                <a:gd name="connsiteY212" fmla="*/ 4205119 h 10243836"/>
                <a:gd name="connsiteX213" fmla="*/ 5943600 w 8064500"/>
                <a:gd name="connsiteY213" fmla="*/ 4281319 h 10243836"/>
                <a:gd name="connsiteX214" fmla="*/ 5829300 w 8064500"/>
                <a:gd name="connsiteY214" fmla="*/ 4243219 h 10243836"/>
                <a:gd name="connsiteX215" fmla="*/ 5676900 w 8064500"/>
                <a:gd name="connsiteY215" fmla="*/ 4344819 h 10243836"/>
                <a:gd name="connsiteX216" fmla="*/ 5613400 w 8064500"/>
                <a:gd name="connsiteY216" fmla="*/ 4306719 h 10243836"/>
                <a:gd name="connsiteX217" fmla="*/ 5664200 w 8064500"/>
                <a:gd name="connsiteY217" fmla="*/ 4154319 h 10243836"/>
                <a:gd name="connsiteX218" fmla="*/ 5537200 w 8064500"/>
                <a:gd name="connsiteY218" fmla="*/ 4040019 h 10243836"/>
                <a:gd name="connsiteX219" fmla="*/ 5461000 w 8064500"/>
                <a:gd name="connsiteY219" fmla="*/ 4217819 h 10243836"/>
                <a:gd name="connsiteX220" fmla="*/ 5613400 w 8064500"/>
                <a:gd name="connsiteY220" fmla="*/ 4395619 h 10243836"/>
                <a:gd name="connsiteX221" fmla="*/ 5448300 w 8064500"/>
                <a:gd name="connsiteY221" fmla="*/ 4522619 h 10243836"/>
                <a:gd name="connsiteX222" fmla="*/ 5346700 w 8064500"/>
                <a:gd name="connsiteY222" fmla="*/ 4446419 h 10243836"/>
                <a:gd name="connsiteX223" fmla="*/ 5410200 w 8064500"/>
                <a:gd name="connsiteY223" fmla="*/ 4344819 h 10243836"/>
                <a:gd name="connsiteX224" fmla="*/ 5295900 w 8064500"/>
                <a:gd name="connsiteY224" fmla="*/ 4052719 h 10243836"/>
                <a:gd name="connsiteX225" fmla="*/ 5080000 w 8064500"/>
                <a:gd name="connsiteY225" fmla="*/ 4344819 h 10243836"/>
                <a:gd name="connsiteX226" fmla="*/ 5410200 w 8064500"/>
                <a:gd name="connsiteY226" fmla="*/ 4598819 h 10243836"/>
                <a:gd name="connsiteX227" fmla="*/ 5334000 w 8064500"/>
                <a:gd name="connsiteY227" fmla="*/ 4649619 h 10243836"/>
                <a:gd name="connsiteX228" fmla="*/ 5194300 w 8064500"/>
                <a:gd name="connsiteY228" fmla="*/ 4535319 h 10243836"/>
                <a:gd name="connsiteX229" fmla="*/ 5143500 w 8064500"/>
                <a:gd name="connsiteY229" fmla="*/ 4700419 h 10243836"/>
                <a:gd name="connsiteX230" fmla="*/ 5156200 w 8064500"/>
                <a:gd name="connsiteY230" fmla="*/ 4840119 h 10243836"/>
                <a:gd name="connsiteX231" fmla="*/ 5232400 w 8064500"/>
                <a:gd name="connsiteY231" fmla="*/ 4954419 h 10243836"/>
                <a:gd name="connsiteX232" fmla="*/ 5219700 w 8064500"/>
                <a:gd name="connsiteY232" fmla="*/ 5144919 h 10243836"/>
                <a:gd name="connsiteX233" fmla="*/ 5092700 w 8064500"/>
                <a:gd name="connsiteY233" fmla="*/ 5056019 h 10243836"/>
                <a:gd name="connsiteX234" fmla="*/ 5029200 w 8064500"/>
                <a:gd name="connsiteY234" fmla="*/ 5094119 h 10243836"/>
                <a:gd name="connsiteX235" fmla="*/ 5130800 w 8064500"/>
                <a:gd name="connsiteY235" fmla="*/ 5233819 h 10243836"/>
                <a:gd name="connsiteX236" fmla="*/ 5041900 w 8064500"/>
                <a:gd name="connsiteY236" fmla="*/ 5271919 h 10243836"/>
                <a:gd name="connsiteX237" fmla="*/ 4914900 w 8064500"/>
                <a:gd name="connsiteY237" fmla="*/ 5081419 h 10243836"/>
                <a:gd name="connsiteX238" fmla="*/ 4826000 w 8064500"/>
                <a:gd name="connsiteY238" fmla="*/ 5335419 h 10243836"/>
                <a:gd name="connsiteX239" fmla="*/ 4953000 w 8064500"/>
                <a:gd name="connsiteY239" fmla="*/ 5449719 h 10243836"/>
                <a:gd name="connsiteX240" fmla="*/ 4813300 w 8064500"/>
                <a:gd name="connsiteY240" fmla="*/ 5691019 h 10243836"/>
                <a:gd name="connsiteX241" fmla="*/ 4673600 w 8064500"/>
                <a:gd name="connsiteY241" fmla="*/ 5665619 h 10243836"/>
                <a:gd name="connsiteX242" fmla="*/ 4775200 w 8064500"/>
                <a:gd name="connsiteY242" fmla="*/ 5500519 h 10243836"/>
                <a:gd name="connsiteX243" fmla="*/ 4686300 w 8064500"/>
                <a:gd name="connsiteY243" fmla="*/ 5348119 h 10243836"/>
                <a:gd name="connsiteX244" fmla="*/ 4470400 w 8064500"/>
                <a:gd name="connsiteY244" fmla="*/ 5652919 h 10243836"/>
                <a:gd name="connsiteX245" fmla="*/ 4610100 w 8064500"/>
                <a:gd name="connsiteY245" fmla="*/ 5767219 h 10243836"/>
                <a:gd name="connsiteX246" fmla="*/ 4521200 w 8064500"/>
                <a:gd name="connsiteY246" fmla="*/ 5970419 h 10243836"/>
                <a:gd name="connsiteX247" fmla="*/ 4419600 w 8064500"/>
                <a:gd name="connsiteY247" fmla="*/ 5894219 h 10243836"/>
                <a:gd name="connsiteX248" fmla="*/ 4343400 w 8064500"/>
                <a:gd name="connsiteY248" fmla="*/ 5983119 h 10243836"/>
                <a:gd name="connsiteX249" fmla="*/ 4381500 w 8064500"/>
                <a:gd name="connsiteY249" fmla="*/ 6021219 h 10243836"/>
                <a:gd name="connsiteX250" fmla="*/ 4419600 w 8064500"/>
                <a:gd name="connsiteY250" fmla="*/ 6008519 h 10243836"/>
                <a:gd name="connsiteX251" fmla="*/ 4445000 w 8064500"/>
                <a:gd name="connsiteY251" fmla="*/ 6059319 h 10243836"/>
                <a:gd name="connsiteX252" fmla="*/ 4381500 w 8064500"/>
                <a:gd name="connsiteY252" fmla="*/ 6135519 h 10243836"/>
                <a:gd name="connsiteX253" fmla="*/ 4330700 w 8064500"/>
                <a:gd name="connsiteY253" fmla="*/ 6122819 h 10243836"/>
                <a:gd name="connsiteX254" fmla="*/ 4368800 w 8064500"/>
                <a:gd name="connsiteY254" fmla="*/ 6072019 h 10243836"/>
                <a:gd name="connsiteX255" fmla="*/ 4318000 w 8064500"/>
                <a:gd name="connsiteY255" fmla="*/ 6033919 h 10243836"/>
                <a:gd name="connsiteX256" fmla="*/ 4216400 w 8064500"/>
                <a:gd name="connsiteY256" fmla="*/ 6135519 h 10243836"/>
                <a:gd name="connsiteX257" fmla="*/ 4318000 w 8064500"/>
                <a:gd name="connsiteY257" fmla="*/ 6199019 h 10243836"/>
                <a:gd name="connsiteX258" fmla="*/ 4140200 w 8064500"/>
                <a:gd name="connsiteY258" fmla="*/ 6275219 h 10243836"/>
                <a:gd name="connsiteX259" fmla="*/ 4038600 w 8064500"/>
                <a:gd name="connsiteY259" fmla="*/ 6275219 h 10243836"/>
                <a:gd name="connsiteX260" fmla="*/ 3949700 w 8064500"/>
                <a:gd name="connsiteY260" fmla="*/ 6338719 h 10243836"/>
                <a:gd name="connsiteX261" fmla="*/ 3289300 w 8064500"/>
                <a:gd name="connsiteY261" fmla="*/ 5754519 h 10243836"/>
                <a:gd name="connsiteX262" fmla="*/ 3213100 w 8064500"/>
                <a:gd name="connsiteY262" fmla="*/ 5754519 h 10243836"/>
                <a:gd name="connsiteX263" fmla="*/ 2895600 w 8064500"/>
                <a:gd name="connsiteY263" fmla="*/ 6008519 h 10243836"/>
                <a:gd name="connsiteX264" fmla="*/ 2870200 w 8064500"/>
                <a:gd name="connsiteY264" fmla="*/ 5970419 h 10243836"/>
                <a:gd name="connsiteX265" fmla="*/ 3213100 w 8064500"/>
                <a:gd name="connsiteY265" fmla="*/ 5703719 h 10243836"/>
                <a:gd name="connsiteX266" fmla="*/ 3048000 w 8064500"/>
                <a:gd name="connsiteY266" fmla="*/ 5551319 h 10243836"/>
                <a:gd name="connsiteX267" fmla="*/ 2400300 w 8064500"/>
                <a:gd name="connsiteY267" fmla="*/ 6059319 h 10243836"/>
                <a:gd name="connsiteX268" fmla="*/ 2489200 w 8064500"/>
                <a:gd name="connsiteY268" fmla="*/ 6135519 h 10243836"/>
                <a:gd name="connsiteX269" fmla="*/ 2692400 w 8064500"/>
                <a:gd name="connsiteY269" fmla="*/ 5983119 h 10243836"/>
                <a:gd name="connsiteX270" fmla="*/ 2743200 w 8064500"/>
                <a:gd name="connsiteY270" fmla="*/ 6046619 h 10243836"/>
                <a:gd name="connsiteX271" fmla="*/ 2832100 w 8064500"/>
                <a:gd name="connsiteY271" fmla="*/ 6008519 h 10243836"/>
                <a:gd name="connsiteX272" fmla="*/ 2857500 w 8064500"/>
                <a:gd name="connsiteY272" fmla="*/ 6046619 h 10243836"/>
                <a:gd name="connsiteX273" fmla="*/ 2679700 w 8064500"/>
                <a:gd name="connsiteY273" fmla="*/ 6186319 h 10243836"/>
                <a:gd name="connsiteX274" fmla="*/ 2819400 w 8064500"/>
                <a:gd name="connsiteY274" fmla="*/ 6351419 h 10243836"/>
                <a:gd name="connsiteX275" fmla="*/ 3397250 w 8064500"/>
                <a:gd name="connsiteY275" fmla="*/ 5887869 h 10243836"/>
                <a:gd name="connsiteX276" fmla="*/ 3956050 w 8064500"/>
                <a:gd name="connsiteY276" fmla="*/ 6370469 h 10243836"/>
                <a:gd name="connsiteX277" fmla="*/ 3905250 w 8064500"/>
                <a:gd name="connsiteY277" fmla="*/ 6484769 h 10243836"/>
                <a:gd name="connsiteX278" fmla="*/ 3387725 w 8064500"/>
                <a:gd name="connsiteY278" fmla="*/ 7024519 h 10243836"/>
                <a:gd name="connsiteX279" fmla="*/ 3298825 w 8064500"/>
                <a:gd name="connsiteY279" fmla="*/ 7018168 h 10243836"/>
                <a:gd name="connsiteX280" fmla="*/ 3130550 w 8064500"/>
                <a:gd name="connsiteY280" fmla="*/ 7167393 h 10243836"/>
                <a:gd name="connsiteX281" fmla="*/ 2921000 w 8064500"/>
                <a:gd name="connsiteY281" fmla="*/ 7411868 h 10243836"/>
                <a:gd name="connsiteX282" fmla="*/ 2682875 w 8064500"/>
                <a:gd name="connsiteY282" fmla="*/ 7710318 h 10243836"/>
                <a:gd name="connsiteX283" fmla="*/ 2428875 w 8064500"/>
                <a:gd name="connsiteY283" fmla="*/ 7780167 h 10243836"/>
                <a:gd name="connsiteX284" fmla="*/ 2225675 w 8064500"/>
                <a:gd name="connsiteY284" fmla="*/ 7884942 h 10243836"/>
                <a:gd name="connsiteX285" fmla="*/ 1930400 w 8064500"/>
                <a:gd name="connsiteY285" fmla="*/ 7888116 h 10243836"/>
                <a:gd name="connsiteX286" fmla="*/ 1590675 w 8064500"/>
                <a:gd name="connsiteY286" fmla="*/ 7989715 h 10243836"/>
                <a:gd name="connsiteX287" fmla="*/ 1393825 w 8064500"/>
                <a:gd name="connsiteY287" fmla="*/ 8250065 h 10243836"/>
                <a:gd name="connsiteX288" fmla="*/ 1196975 w 8064500"/>
                <a:gd name="connsiteY288" fmla="*/ 8205614 h 10243836"/>
                <a:gd name="connsiteX289" fmla="*/ 1216025 w 8064500"/>
                <a:gd name="connsiteY289" fmla="*/ 8164339 h 10243836"/>
                <a:gd name="connsiteX290" fmla="*/ 1193800 w 8064500"/>
                <a:gd name="connsiteY290" fmla="*/ 8097664 h 10243836"/>
                <a:gd name="connsiteX291" fmla="*/ 987425 w 8064500"/>
                <a:gd name="connsiteY291" fmla="*/ 8173864 h 10243836"/>
                <a:gd name="connsiteX292" fmla="*/ 733425 w 8064500"/>
                <a:gd name="connsiteY292" fmla="*/ 8227839 h 10243836"/>
                <a:gd name="connsiteX293" fmla="*/ 463550 w 8064500"/>
                <a:gd name="connsiteY293" fmla="*/ 8465964 h 10243836"/>
                <a:gd name="connsiteX294" fmla="*/ 361950 w 8064500"/>
                <a:gd name="connsiteY294" fmla="*/ 8462789 h 10243836"/>
                <a:gd name="connsiteX295" fmla="*/ 263525 w 8064500"/>
                <a:gd name="connsiteY295" fmla="*/ 8529464 h 10243836"/>
                <a:gd name="connsiteX296" fmla="*/ 184150 w 8064500"/>
                <a:gd name="connsiteY296" fmla="*/ 8815214 h 10243836"/>
                <a:gd name="connsiteX297" fmla="*/ 247650 w 8064500"/>
                <a:gd name="connsiteY297" fmla="*/ 9097788 h 10243836"/>
                <a:gd name="connsiteX298" fmla="*/ 136525 w 8064500"/>
                <a:gd name="connsiteY298" fmla="*/ 9142238 h 10243836"/>
                <a:gd name="connsiteX299" fmla="*/ 92075 w 8064500"/>
                <a:gd name="connsiteY299" fmla="*/ 9364488 h 10243836"/>
                <a:gd name="connsiteX300" fmla="*/ 495300 w 8064500"/>
                <a:gd name="connsiteY300" fmla="*/ 9389888 h 10243836"/>
                <a:gd name="connsiteX301" fmla="*/ 1050925 w 8064500"/>
                <a:gd name="connsiteY301" fmla="*/ 9742313 h 10243836"/>
                <a:gd name="connsiteX302" fmla="*/ 1241425 w 8064500"/>
                <a:gd name="connsiteY302" fmla="*/ 9996312 h 10243836"/>
                <a:gd name="connsiteX303" fmla="*/ 1171575 w 8064500"/>
                <a:gd name="connsiteY303" fmla="*/ 10040762 h 10243836"/>
                <a:gd name="connsiteX304" fmla="*/ 1019175 w 8064500"/>
                <a:gd name="connsiteY304" fmla="*/ 9907412 h 10243836"/>
                <a:gd name="connsiteX305" fmla="*/ 768350 w 8064500"/>
                <a:gd name="connsiteY305" fmla="*/ 9853437 h 10243836"/>
                <a:gd name="connsiteX306" fmla="*/ 720725 w 8064500"/>
                <a:gd name="connsiteY306" fmla="*/ 9891537 h 10243836"/>
                <a:gd name="connsiteX307" fmla="*/ 838200 w 8064500"/>
                <a:gd name="connsiteY307" fmla="*/ 10037587 h 10243836"/>
                <a:gd name="connsiteX308" fmla="*/ 1152525 w 8064500"/>
                <a:gd name="connsiteY308" fmla="*/ 10104262 h 10243836"/>
                <a:gd name="connsiteX309" fmla="*/ 1574800 w 8064500"/>
                <a:gd name="connsiteY309" fmla="*/ 10005837 h 10243836"/>
                <a:gd name="connsiteX310" fmla="*/ 1736725 w 8064500"/>
                <a:gd name="connsiteY310" fmla="*/ 9745487 h 10243836"/>
                <a:gd name="connsiteX311" fmla="*/ 2095500 w 8064500"/>
                <a:gd name="connsiteY311" fmla="*/ 9596262 h 10243836"/>
                <a:gd name="connsiteX312" fmla="*/ 2254250 w 8064500"/>
                <a:gd name="connsiteY312" fmla="*/ 9459737 h 10243836"/>
                <a:gd name="connsiteX313" fmla="*/ 2587625 w 8064500"/>
                <a:gd name="connsiteY313" fmla="*/ 9497837 h 10243836"/>
                <a:gd name="connsiteX314" fmla="*/ 2286000 w 8064500"/>
                <a:gd name="connsiteY314" fmla="*/ 9501012 h 10243836"/>
                <a:gd name="connsiteX315" fmla="*/ 2146300 w 8064500"/>
                <a:gd name="connsiteY315" fmla="*/ 9621662 h 10243836"/>
                <a:gd name="connsiteX316" fmla="*/ 1971675 w 8064500"/>
                <a:gd name="connsiteY316" fmla="*/ 9713737 h 10243836"/>
                <a:gd name="connsiteX317" fmla="*/ 1806575 w 8064500"/>
                <a:gd name="connsiteY317" fmla="*/ 9764537 h 10243836"/>
                <a:gd name="connsiteX318" fmla="*/ 1651000 w 8064500"/>
                <a:gd name="connsiteY318" fmla="*/ 10059812 h 10243836"/>
                <a:gd name="connsiteX319" fmla="*/ 1282700 w 8064500"/>
                <a:gd name="connsiteY319" fmla="*/ 10234437 h 10243836"/>
                <a:gd name="connsiteX320" fmla="*/ 28575 w 8064500"/>
                <a:gd name="connsiteY320" fmla="*/ 10240787 h 10243836"/>
                <a:gd name="connsiteX321" fmla="*/ 0 w 8064500"/>
                <a:gd name="connsiteY321" fmla="*/ 2204862 h 10243836"/>
                <a:gd name="connsiteX0" fmla="*/ 0 w 7943850"/>
                <a:gd name="connsiteY0" fmla="*/ 2173119 h 10243836"/>
                <a:gd name="connsiteX1" fmla="*/ 279400 w 7943850"/>
                <a:gd name="connsiteY1" fmla="*/ 2109619 h 10243836"/>
                <a:gd name="connsiteX2" fmla="*/ 317500 w 7943850"/>
                <a:gd name="connsiteY2" fmla="*/ 2071519 h 10243836"/>
                <a:gd name="connsiteX3" fmla="*/ 711200 w 7943850"/>
                <a:gd name="connsiteY3" fmla="*/ 1982619 h 10243836"/>
                <a:gd name="connsiteX4" fmla="*/ 850900 w 7943850"/>
                <a:gd name="connsiteY4" fmla="*/ 1868319 h 10243836"/>
                <a:gd name="connsiteX5" fmla="*/ 1257300 w 7943850"/>
                <a:gd name="connsiteY5" fmla="*/ 1893719 h 10243836"/>
                <a:gd name="connsiteX6" fmla="*/ 1511300 w 7943850"/>
                <a:gd name="connsiteY6" fmla="*/ 1754019 h 10243836"/>
                <a:gd name="connsiteX7" fmla="*/ 1511300 w 7943850"/>
                <a:gd name="connsiteY7" fmla="*/ 1754019 h 10243836"/>
                <a:gd name="connsiteX8" fmla="*/ 1676400 w 7943850"/>
                <a:gd name="connsiteY8" fmla="*/ 1741319 h 10243836"/>
                <a:gd name="connsiteX9" fmla="*/ 2006600 w 7943850"/>
                <a:gd name="connsiteY9" fmla="*/ 1690519 h 10243836"/>
                <a:gd name="connsiteX10" fmla="*/ 2095500 w 7943850"/>
                <a:gd name="connsiteY10" fmla="*/ 1652419 h 10243836"/>
                <a:gd name="connsiteX11" fmla="*/ 2095500 w 7943850"/>
                <a:gd name="connsiteY11" fmla="*/ 1601619 h 10243836"/>
                <a:gd name="connsiteX12" fmla="*/ 2057400 w 7943850"/>
                <a:gd name="connsiteY12" fmla="*/ 1601619 h 10243836"/>
                <a:gd name="connsiteX13" fmla="*/ 1993900 w 7943850"/>
                <a:gd name="connsiteY13" fmla="*/ 1474619 h 10243836"/>
                <a:gd name="connsiteX14" fmla="*/ 2133600 w 7943850"/>
                <a:gd name="connsiteY14" fmla="*/ 1373019 h 10243836"/>
                <a:gd name="connsiteX15" fmla="*/ 2070100 w 7943850"/>
                <a:gd name="connsiteY15" fmla="*/ 1360319 h 10243836"/>
                <a:gd name="connsiteX16" fmla="*/ 1981200 w 7943850"/>
                <a:gd name="connsiteY16" fmla="*/ 1360319 h 10243836"/>
                <a:gd name="connsiteX17" fmla="*/ 1968500 w 7943850"/>
                <a:gd name="connsiteY17" fmla="*/ 1284119 h 10243836"/>
                <a:gd name="connsiteX18" fmla="*/ 2120900 w 7943850"/>
                <a:gd name="connsiteY18" fmla="*/ 1284119 h 10243836"/>
                <a:gd name="connsiteX19" fmla="*/ 2171700 w 7943850"/>
                <a:gd name="connsiteY19" fmla="*/ 1258719 h 10243836"/>
                <a:gd name="connsiteX20" fmla="*/ 2108200 w 7943850"/>
                <a:gd name="connsiteY20" fmla="*/ 1169819 h 10243836"/>
                <a:gd name="connsiteX21" fmla="*/ 2120900 w 7943850"/>
                <a:gd name="connsiteY21" fmla="*/ 1106319 h 10243836"/>
                <a:gd name="connsiteX22" fmla="*/ 2222500 w 7943850"/>
                <a:gd name="connsiteY22" fmla="*/ 1055519 h 10243836"/>
                <a:gd name="connsiteX23" fmla="*/ 2362200 w 7943850"/>
                <a:gd name="connsiteY23" fmla="*/ 1106319 h 10243836"/>
                <a:gd name="connsiteX24" fmla="*/ 2400300 w 7943850"/>
                <a:gd name="connsiteY24" fmla="*/ 1157119 h 10243836"/>
                <a:gd name="connsiteX25" fmla="*/ 2362200 w 7943850"/>
                <a:gd name="connsiteY25" fmla="*/ 1233319 h 10243836"/>
                <a:gd name="connsiteX26" fmla="*/ 2362200 w 7943850"/>
                <a:gd name="connsiteY26" fmla="*/ 1487319 h 10243836"/>
                <a:gd name="connsiteX27" fmla="*/ 2628900 w 7943850"/>
                <a:gd name="connsiteY27" fmla="*/ 1715919 h 10243836"/>
                <a:gd name="connsiteX28" fmla="*/ 3073400 w 7943850"/>
                <a:gd name="connsiteY28" fmla="*/ 1677819 h 10243836"/>
                <a:gd name="connsiteX29" fmla="*/ 2971800 w 7943850"/>
                <a:gd name="connsiteY29" fmla="*/ 1474619 h 10243836"/>
                <a:gd name="connsiteX30" fmla="*/ 2806700 w 7943850"/>
                <a:gd name="connsiteY30" fmla="*/ 1525419 h 10243836"/>
                <a:gd name="connsiteX31" fmla="*/ 2768600 w 7943850"/>
                <a:gd name="connsiteY31" fmla="*/ 1474619 h 10243836"/>
                <a:gd name="connsiteX32" fmla="*/ 2933700 w 7943850"/>
                <a:gd name="connsiteY32" fmla="*/ 1423819 h 10243836"/>
                <a:gd name="connsiteX33" fmla="*/ 2870200 w 7943850"/>
                <a:gd name="connsiteY33" fmla="*/ 1309519 h 10243836"/>
                <a:gd name="connsiteX34" fmla="*/ 2730500 w 7943850"/>
                <a:gd name="connsiteY34" fmla="*/ 1360319 h 10243836"/>
                <a:gd name="connsiteX35" fmla="*/ 2705100 w 7943850"/>
                <a:gd name="connsiteY35" fmla="*/ 1309519 h 10243836"/>
                <a:gd name="connsiteX36" fmla="*/ 2832100 w 7943850"/>
                <a:gd name="connsiteY36" fmla="*/ 1258719 h 10243836"/>
                <a:gd name="connsiteX37" fmla="*/ 2781300 w 7943850"/>
                <a:gd name="connsiteY37" fmla="*/ 1195219 h 10243836"/>
                <a:gd name="connsiteX38" fmla="*/ 2641600 w 7943850"/>
                <a:gd name="connsiteY38" fmla="*/ 1220619 h 10243836"/>
                <a:gd name="connsiteX39" fmla="*/ 2641600 w 7943850"/>
                <a:gd name="connsiteY39" fmla="*/ 1195219 h 10243836"/>
                <a:gd name="connsiteX40" fmla="*/ 2768600 w 7943850"/>
                <a:gd name="connsiteY40" fmla="*/ 1131719 h 10243836"/>
                <a:gd name="connsiteX41" fmla="*/ 2692400 w 7943850"/>
                <a:gd name="connsiteY41" fmla="*/ 1042819 h 10243836"/>
                <a:gd name="connsiteX42" fmla="*/ 2514600 w 7943850"/>
                <a:gd name="connsiteY42" fmla="*/ 1080919 h 10243836"/>
                <a:gd name="connsiteX43" fmla="*/ 2514600 w 7943850"/>
                <a:gd name="connsiteY43" fmla="*/ 1144419 h 10243836"/>
                <a:gd name="connsiteX44" fmla="*/ 2463800 w 7943850"/>
                <a:gd name="connsiteY44" fmla="*/ 1144419 h 10243836"/>
                <a:gd name="connsiteX45" fmla="*/ 2336800 w 7943850"/>
                <a:gd name="connsiteY45" fmla="*/ 1068219 h 10243836"/>
                <a:gd name="connsiteX46" fmla="*/ 2400300 w 7943850"/>
                <a:gd name="connsiteY46" fmla="*/ 992019 h 10243836"/>
                <a:gd name="connsiteX47" fmla="*/ 2463800 w 7943850"/>
                <a:gd name="connsiteY47" fmla="*/ 1004719 h 10243836"/>
                <a:gd name="connsiteX48" fmla="*/ 2616200 w 7943850"/>
                <a:gd name="connsiteY48" fmla="*/ 915819 h 10243836"/>
                <a:gd name="connsiteX49" fmla="*/ 2590800 w 7943850"/>
                <a:gd name="connsiteY49" fmla="*/ 852319 h 10243836"/>
                <a:gd name="connsiteX50" fmla="*/ 2654300 w 7943850"/>
                <a:gd name="connsiteY50" fmla="*/ 826919 h 10243836"/>
                <a:gd name="connsiteX51" fmla="*/ 2692400 w 7943850"/>
                <a:gd name="connsiteY51" fmla="*/ 852319 h 10243836"/>
                <a:gd name="connsiteX52" fmla="*/ 2933700 w 7943850"/>
                <a:gd name="connsiteY52" fmla="*/ 852319 h 10243836"/>
                <a:gd name="connsiteX53" fmla="*/ 2908300 w 7943850"/>
                <a:gd name="connsiteY53" fmla="*/ 788819 h 10243836"/>
                <a:gd name="connsiteX54" fmla="*/ 2959100 w 7943850"/>
                <a:gd name="connsiteY54" fmla="*/ 699919 h 10243836"/>
                <a:gd name="connsiteX55" fmla="*/ 3048000 w 7943850"/>
                <a:gd name="connsiteY55" fmla="*/ 699919 h 10243836"/>
                <a:gd name="connsiteX56" fmla="*/ 3302000 w 7943850"/>
                <a:gd name="connsiteY56" fmla="*/ 674519 h 10243836"/>
                <a:gd name="connsiteX57" fmla="*/ 3454400 w 7943850"/>
                <a:gd name="connsiteY57" fmla="*/ 661819 h 10243836"/>
                <a:gd name="connsiteX58" fmla="*/ 3454400 w 7943850"/>
                <a:gd name="connsiteY58" fmla="*/ 661819 h 10243836"/>
                <a:gd name="connsiteX59" fmla="*/ 3454400 w 7943850"/>
                <a:gd name="connsiteY59" fmla="*/ 585619 h 10243836"/>
                <a:gd name="connsiteX60" fmla="*/ 3530600 w 7943850"/>
                <a:gd name="connsiteY60" fmla="*/ 585619 h 10243836"/>
                <a:gd name="connsiteX61" fmla="*/ 3517900 w 7943850"/>
                <a:gd name="connsiteY61" fmla="*/ 750719 h 10243836"/>
                <a:gd name="connsiteX62" fmla="*/ 3365500 w 7943850"/>
                <a:gd name="connsiteY62" fmla="*/ 763419 h 10243836"/>
                <a:gd name="connsiteX63" fmla="*/ 3187700 w 7943850"/>
                <a:gd name="connsiteY63" fmla="*/ 839619 h 10243836"/>
                <a:gd name="connsiteX64" fmla="*/ 3213100 w 7943850"/>
                <a:gd name="connsiteY64" fmla="*/ 1131719 h 10243836"/>
                <a:gd name="connsiteX65" fmla="*/ 3822700 w 7943850"/>
                <a:gd name="connsiteY65" fmla="*/ 1080919 h 10243836"/>
                <a:gd name="connsiteX66" fmla="*/ 3797300 w 7943850"/>
                <a:gd name="connsiteY66" fmla="*/ 941219 h 10243836"/>
                <a:gd name="connsiteX67" fmla="*/ 3657600 w 7943850"/>
                <a:gd name="connsiteY67" fmla="*/ 915819 h 10243836"/>
                <a:gd name="connsiteX68" fmla="*/ 3644900 w 7943850"/>
                <a:gd name="connsiteY68" fmla="*/ 877719 h 10243836"/>
                <a:gd name="connsiteX69" fmla="*/ 3797300 w 7943850"/>
                <a:gd name="connsiteY69" fmla="*/ 903119 h 10243836"/>
                <a:gd name="connsiteX70" fmla="*/ 3797300 w 7943850"/>
                <a:gd name="connsiteY70" fmla="*/ 788819 h 10243836"/>
                <a:gd name="connsiteX71" fmla="*/ 3568700 w 7943850"/>
                <a:gd name="connsiteY71" fmla="*/ 738019 h 10243836"/>
                <a:gd name="connsiteX72" fmla="*/ 3581400 w 7943850"/>
                <a:gd name="connsiteY72" fmla="*/ 649119 h 10243836"/>
                <a:gd name="connsiteX73" fmla="*/ 3759200 w 7943850"/>
                <a:gd name="connsiteY73" fmla="*/ 611019 h 10243836"/>
                <a:gd name="connsiteX74" fmla="*/ 3759200 w 7943850"/>
                <a:gd name="connsiteY74" fmla="*/ 484019 h 10243836"/>
                <a:gd name="connsiteX75" fmla="*/ 3733800 w 7943850"/>
                <a:gd name="connsiteY75" fmla="*/ 458619 h 10243836"/>
                <a:gd name="connsiteX76" fmla="*/ 3848100 w 7943850"/>
                <a:gd name="connsiteY76" fmla="*/ 395119 h 10243836"/>
                <a:gd name="connsiteX77" fmla="*/ 3860800 w 7943850"/>
                <a:gd name="connsiteY77" fmla="*/ 611019 h 10243836"/>
                <a:gd name="connsiteX78" fmla="*/ 4343400 w 7943850"/>
                <a:gd name="connsiteY78" fmla="*/ 611019 h 10243836"/>
                <a:gd name="connsiteX79" fmla="*/ 4330700 w 7943850"/>
                <a:gd name="connsiteY79" fmla="*/ 369719 h 10243836"/>
                <a:gd name="connsiteX80" fmla="*/ 4394200 w 7943850"/>
                <a:gd name="connsiteY80" fmla="*/ 369719 h 10243836"/>
                <a:gd name="connsiteX81" fmla="*/ 4419600 w 7943850"/>
                <a:gd name="connsiteY81" fmla="*/ 496719 h 10243836"/>
                <a:gd name="connsiteX82" fmla="*/ 4584700 w 7943850"/>
                <a:gd name="connsiteY82" fmla="*/ 484019 h 10243836"/>
                <a:gd name="connsiteX83" fmla="*/ 4686300 w 7943850"/>
                <a:gd name="connsiteY83" fmla="*/ 382419 h 10243836"/>
                <a:gd name="connsiteX84" fmla="*/ 4711700 w 7943850"/>
                <a:gd name="connsiteY84" fmla="*/ 687219 h 10243836"/>
                <a:gd name="connsiteX85" fmla="*/ 4864100 w 7943850"/>
                <a:gd name="connsiteY85" fmla="*/ 509419 h 10243836"/>
                <a:gd name="connsiteX86" fmla="*/ 5067300 w 7943850"/>
                <a:gd name="connsiteY86" fmla="*/ 636419 h 10243836"/>
                <a:gd name="connsiteX87" fmla="*/ 4876800 w 7943850"/>
                <a:gd name="connsiteY87" fmla="*/ 763419 h 10243836"/>
                <a:gd name="connsiteX88" fmla="*/ 5016500 w 7943850"/>
                <a:gd name="connsiteY88" fmla="*/ 928519 h 10243836"/>
                <a:gd name="connsiteX89" fmla="*/ 5156200 w 7943850"/>
                <a:gd name="connsiteY89" fmla="*/ 776119 h 10243836"/>
                <a:gd name="connsiteX90" fmla="*/ 5168900 w 7943850"/>
                <a:gd name="connsiteY90" fmla="*/ 801519 h 10243836"/>
                <a:gd name="connsiteX91" fmla="*/ 5105400 w 7943850"/>
                <a:gd name="connsiteY91" fmla="*/ 1055519 h 10243836"/>
                <a:gd name="connsiteX92" fmla="*/ 5181600 w 7943850"/>
                <a:gd name="connsiteY92" fmla="*/ 1093619 h 10243836"/>
                <a:gd name="connsiteX93" fmla="*/ 5181600 w 7943850"/>
                <a:gd name="connsiteY93" fmla="*/ 1093619 h 10243836"/>
                <a:gd name="connsiteX94" fmla="*/ 5257800 w 7943850"/>
                <a:gd name="connsiteY94" fmla="*/ 839619 h 10243836"/>
                <a:gd name="connsiteX95" fmla="*/ 5448300 w 7943850"/>
                <a:gd name="connsiteY95" fmla="*/ 865019 h 10243836"/>
                <a:gd name="connsiteX96" fmla="*/ 5549900 w 7943850"/>
                <a:gd name="connsiteY96" fmla="*/ 712619 h 10243836"/>
                <a:gd name="connsiteX97" fmla="*/ 5549900 w 7943850"/>
                <a:gd name="connsiteY97" fmla="*/ 712619 h 10243836"/>
                <a:gd name="connsiteX98" fmla="*/ 5689600 w 7943850"/>
                <a:gd name="connsiteY98" fmla="*/ 687219 h 10243836"/>
                <a:gd name="connsiteX99" fmla="*/ 5461000 w 7943850"/>
                <a:gd name="connsiteY99" fmla="*/ 1004719 h 10243836"/>
                <a:gd name="connsiteX100" fmla="*/ 5194300 w 7943850"/>
                <a:gd name="connsiteY100" fmla="*/ 1093619 h 10243836"/>
                <a:gd name="connsiteX101" fmla="*/ 5219700 w 7943850"/>
                <a:gd name="connsiteY101" fmla="*/ 1169819 h 10243836"/>
                <a:gd name="connsiteX102" fmla="*/ 5549900 w 7943850"/>
                <a:gd name="connsiteY102" fmla="*/ 1080919 h 10243836"/>
                <a:gd name="connsiteX103" fmla="*/ 5740400 w 7943850"/>
                <a:gd name="connsiteY103" fmla="*/ 738019 h 10243836"/>
                <a:gd name="connsiteX104" fmla="*/ 5842000 w 7943850"/>
                <a:gd name="connsiteY104" fmla="*/ 890419 h 10243836"/>
                <a:gd name="connsiteX105" fmla="*/ 5981700 w 7943850"/>
                <a:gd name="connsiteY105" fmla="*/ 966619 h 10243836"/>
                <a:gd name="connsiteX106" fmla="*/ 6337300 w 7943850"/>
                <a:gd name="connsiteY106" fmla="*/ 826919 h 10243836"/>
                <a:gd name="connsiteX107" fmla="*/ 7099300 w 7943850"/>
                <a:gd name="connsiteY107" fmla="*/ 344319 h 10243836"/>
                <a:gd name="connsiteX108" fmla="*/ 7470775 w 7943850"/>
                <a:gd name="connsiteY108" fmla="*/ 268119 h 10243836"/>
                <a:gd name="connsiteX109" fmla="*/ 7645400 w 7943850"/>
                <a:gd name="connsiteY109" fmla="*/ 25231 h 10243836"/>
                <a:gd name="connsiteX110" fmla="*/ 7770525 w 7943850"/>
                <a:gd name="connsiteY110" fmla="*/ 15875 h 10243836"/>
                <a:gd name="connsiteX111" fmla="*/ 7786400 w 7943850"/>
                <a:gd name="connsiteY111" fmla="*/ 0 h 10243836"/>
                <a:gd name="connsiteX112" fmla="*/ 7929276 w 7943850"/>
                <a:gd name="connsiteY112" fmla="*/ 1 h 10243836"/>
                <a:gd name="connsiteX113" fmla="*/ 7943850 w 7943850"/>
                <a:gd name="connsiteY113" fmla="*/ 64919 h 10243836"/>
                <a:gd name="connsiteX114" fmla="*/ 7677150 w 7943850"/>
                <a:gd name="connsiteY114" fmla="*/ 77619 h 10243836"/>
                <a:gd name="connsiteX115" fmla="*/ 7575550 w 7943850"/>
                <a:gd name="connsiteY115" fmla="*/ 272881 h 10243836"/>
                <a:gd name="connsiteX116" fmla="*/ 7080250 w 7943850"/>
                <a:gd name="connsiteY116" fmla="*/ 422106 h 10243836"/>
                <a:gd name="connsiteX117" fmla="*/ 6911975 w 7943850"/>
                <a:gd name="connsiteY117" fmla="*/ 580856 h 10243836"/>
                <a:gd name="connsiteX118" fmla="*/ 6550025 w 7943850"/>
                <a:gd name="connsiteY118" fmla="*/ 844381 h 10243836"/>
                <a:gd name="connsiteX119" fmla="*/ 6210300 w 7943850"/>
                <a:gd name="connsiteY119" fmla="*/ 1004719 h 10243836"/>
                <a:gd name="connsiteX120" fmla="*/ 5778500 w 7943850"/>
                <a:gd name="connsiteY120" fmla="*/ 1195219 h 10243836"/>
                <a:gd name="connsiteX121" fmla="*/ 5829300 w 7943850"/>
                <a:gd name="connsiteY121" fmla="*/ 1284119 h 10243836"/>
                <a:gd name="connsiteX122" fmla="*/ 6191250 w 7943850"/>
                <a:gd name="connsiteY122" fmla="*/ 1119019 h 10243836"/>
                <a:gd name="connsiteX123" fmla="*/ 6083300 w 7943850"/>
                <a:gd name="connsiteY123" fmla="*/ 1207919 h 10243836"/>
                <a:gd name="connsiteX124" fmla="*/ 5905500 w 7943850"/>
                <a:gd name="connsiteY124" fmla="*/ 1322219 h 10243836"/>
                <a:gd name="connsiteX125" fmla="*/ 5905500 w 7943850"/>
                <a:gd name="connsiteY125" fmla="*/ 1411119 h 10243836"/>
                <a:gd name="connsiteX126" fmla="*/ 5892800 w 7943850"/>
                <a:gd name="connsiteY126" fmla="*/ 1512719 h 10243836"/>
                <a:gd name="connsiteX127" fmla="*/ 5753100 w 7943850"/>
                <a:gd name="connsiteY127" fmla="*/ 1538119 h 10243836"/>
                <a:gd name="connsiteX128" fmla="*/ 5816600 w 7943850"/>
                <a:gd name="connsiteY128" fmla="*/ 1360319 h 10243836"/>
                <a:gd name="connsiteX129" fmla="*/ 5702300 w 7943850"/>
                <a:gd name="connsiteY129" fmla="*/ 1258719 h 10243836"/>
                <a:gd name="connsiteX130" fmla="*/ 5448300 w 7943850"/>
                <a:gd name="connsiteY130" fmla="*/ 1334919 h 10243836"/>
                <a:gd name="connsiteX131" fmla="*/ 5422900 w 7943850"/>
                <a:gd name="connsiteY131" fmla="*/ 1436519 h 10243836"/>
                <a:gd name="connsiteX132" fmla="*/ 5651500 w 7943850"/>
                <a:gd name="connsiteY132" fmla="*/ 1500019 h 10243836"/>
                <a:gd name="connsiteX133" fmla="*/ 5562600 w 7943850"/>
                <a:gd name="connsiteY133" fmla="*/ 1563519 h 10243836"/>
                <a:gd name="connsiteX134" fmla="*/ 5283200 w 7943850"/>
                <a:gd name="connsiteY134" fmla="*/ 1500019 h 10243836"/>
                <a:gd name="connsiteX135" fmla="*/ 5168900 w 7943850"/>
                <a:gd name="connsiteY135" fmla="*/ 1614319 h 10243836"/>
                <a:gd name="connsiteX136" fmla="*/ 5270500 w 7943850"/>
                <a:gd name="connsiteY136" fmla="*/ 1817519 h 10243836"/>
                <a:gd name="connsiteX137" fmla="*/ 5511800 w 7943850"/>
                <a:gd name="connsiteY137" fmla="*/ 1830219 h 10243836"/>
                <a:gd name="connsiteX138" fmla="*/ 5689600 w 7943850"/>
                <a:gd name="connsiteY138" fmla="*/ 1614319 h 10243836"/>
                <a:gd name="connsiteX139" fmla="*/ 5600700 w 7943850"/>
                <a:gd name="connsiteY139" fmla="*/ 1588919 h 10243836"/>
                <a:gd name="connsiteX140" fmla="*/ 5664200 w 7943850"/>
                <a:gd name="connsiteY140" fmla="*/ 1512719 h 10243836"/>
                <a:gd name="connsiteX141" fmla="*/ 5753100 w 7943850"/>
                <a:gd name="connsiteY141" fmla="*/ 1588919 h 10243836"/>
                <a:gd name="connsiteX142" fmla="*/ 5892800 w 7943850"/>
                <a:gd name="connsiteY142" fmla="*/ 1563519 h 10243836"/>
                <a:gd name="connsiteX143" fmla="*/ 6096000 w 7943850"/>
                <a:gd name="connsiteY143" fmla="*/ 1538119 h 10243836"/>
                <a:gd name="connsiteX144" fmla="*/ 6324600 w 7943850"/>
                <a:gd name="connsiteY144" fmla="*/ 1296819 h 10243836"/>
                <a:gd name="connsiteX145" fmla="*/ 6515100 w 7943850"/>
                <a:gd name="connsiteY145" fmla="*/ 1169819 h 10243836"/>
                <a:gd name="connsiteX146" fmla="*/ 6692900 w 7943850"/>
                <a:gd name="connsiteY146" fmla="*/ 1144419 h 10243836"/>
                <a:gd name="connsiteX147" fmla="*/ 6502400 w 7943850"/>
                <a:gd name="connsiteY147" fmla="*/ 1220619 h 10243836"/>
                <a:gd name="connsiteX148" fmla="*/ 6438900 w 7943850"/>
                <a:gd name="connsiteY148" fmla="*/ 1347619 h 10243836"/>
                <a:gd name="connsiteX149" fmla="*/ 6286500 w 7943850"/>
                <a:gd name="connsiteY149" fmla="*/ 1449219 h 10243836"/>
                <a:gd name="connsiteX150" fmla="*/ 6108700 w 7943850"/>
                <a:gd name="connsiteY150" fmla="*/ 1627019 h 10243836"/>
                <a:gd name="connsiteX151" fmla="*/ 6096000 w 7943850"/>
                <a:gd name="connsiteY151" fmla="*/ 1715919 h 10243836"/>
                <a:gd name="connsiteX152" fmla="*/ 6235700 w 7943850"/>
                <a:gd name="connsiteY152" fmla="*/ 1690519 h 10243836"/>
                <a:gd name="connsiteX153" fmla="*/ 6362700 w 7943850"/>
                <a:gd name="connsiteY153" fmla="*/ 1754019 h 10243836"/>
                <a:gd name="connsiteX154" fmla="*/ 6464300 w 7943850"/>
                <a:gd name="connsiteY154" fmla="*/ 1944519 h 10243836"/>
                <a:gd name="connsiteX155" fmla="*/ 6477000 w 7943850"/>
                <a:gd name="connsiteY155" fmla="*/ 2173119 h 10243836"/>
                <a:gd name="connsiteX156" fmla="*/ 6364287 w 7943850"/>
                <a:gd name="connsiteY156" fmla="*/ 2295356 h 10243836"/>
                <a:gd name="connsiteX157" fmla="*/ 6324600 w 7943850"/>
                <a:gd name="connsiteY157" fmla="*/ 2073107 h 10243836"/>
                <a:gd name="connsiteX158" fmla="*/ 6299200 w 7943850"/>
                <a:gd name="connsiteY158" fmla="*/ 1868319 h 10243836"/>
                <a:gd name="connsiteX159" fmla="*/ 6146800 w 7943850"/>
                <a:gd name="connsiteY159" fmla="*/ 1830219 h 10243836"/>
                <a:gd name="connsiteX160" fmla="*/ 5981700 w 7943850"/>
                <a:gd name="connsiteY160" fmla="*/ 1842919 h 10243836"/>
                <a:gd name="connsiteX161" fmla="*/ 5905500 w 7943850"/>
                <a:gd name="connsiteY161" fmla="*/ 1804819 h 10243836"/>
                <a:gd name="connsiteX162" fmla="*/ 5575300 w 7943850"/>
                <a:gd name="connsiteY162" fmla="*/ 1944519 h 10243836"/>
                <a:gd name="connsiteX163" fmla="*/ 5626100 w 7943850"/>
                <a:gd name="connsiteY163" fmla="*/ 2084219 h 10243836"/>
                <a:gd name="connsiteX164" fmla="*/ 5664200 w 7943850"/>
                <a:gd name="connsiteY164" fmla="*/ 2071519 h 10243836"/>
                <a:gd name="connsiteX165" fmla="*/ 5842000 w 7943850"/>
                <a:gd name="connsiteY165" fmla="*/ 1982619 h 10243836"/>
                <a:gd name="connsiteX166" fmla="*/ 5867400 w 7943850"/>
                <a:gd name="connsiteY166" fmla="*/ 2008019 h 10243836"/>
                <a:gd name="connsiteX167" fmla="*/ 5753100 w 7943850"/>
                <a:gd name="connsiteY167" fmla="*/ 2109619 h 10243836"/>
                <a:gd name="connsiteX168" fmla="*/ 5803900 w 7943850"/>
                <a:gd name="connsiteY168" fmla="*/ 2185819 h 10243836"/>
                <a:gd name="connsiteX169" fmla="*/ 5969000 w 7943850"/>
                <a:gd name="connsiteY169" fmla="*/ 2173119 h 10243836"/>
                <a:gd name="connsiteX170" fmla="*/ 6007100 w 7943850"/>
                <a:gd name="connsiteY170" fmla="*/ 2262019 h 10243836"/>
                <a:gd name="connsiteX171" fmla="*/ 6197600 w 7943850"/>
                <a:gd name="connsiteY171" fmla="*/ 2223919 h 10243836"/>
                <a:gd name="connsiteX172" fmla="*/ 6159500 w 7943850"/>
                <a:gd name="connsiteY172" fmla="*/ 2376319 h 10243836"/>
                <a:gd name="connsiteX173" fmla="*/ 6096000 w 7943850"/>
                <a:gd name="connsiteY173" fmla="*/ 2414419 h 10243836"/>
                <a:gd name="connsiteX174" fmla="*/ 6070600 w 7943850"/>
                <a:gd name="connsiteY174" fmla="*/ 2338219 h 10243836"/>
                <a:gd name="connsiteX175" fmla="*/ 5600700 w 7943850"/>
                <a:gd name="connsiteY175" fmla="*/ 2287419 h 10243836"/>
                <a:gd name="connsiteX176" fmla="*/ 5715000 w 7943850"/>
                <a:gd name="connsiteY176" fmla="*/ 2452519 h 10243836"/>
                <a:gd name="connsiteX177" fmla="*/ 6337300 w 7943850"/>
                <a:gd name="connsiteY177" fmla="*/ 2452519 h 10243836"/>
                <a:gd name="connsiteX178" fmla="*/ 6985000 w 7943850"/>
                <a:gd name="connsiteY178" fmla="*/ 2706519 h 10243836"/>
                <a:gd name="connsiteX179" fmla="*/ 6413500 w 7943850"/>
                <a:gd name="connsiteY179" fmla="*/ 2554119 h 10243836"/>
                <a:gd name="connsiteX180" fmla="*/ 6248400 w 7943850"/>
                <a:gd name="connsiteY180" fmla="*/ 2566819 h 10243836"/>
                <a:gd name="connsiteX181" fmla="*/ 6375400 w 7943850"/>
                <a:gd name="connsiteY181" fmla="*/ 2655719 h 10243836"/>
                <a:gd name="connsiteX182" fmla="*/ 6350000 w 7943850"/>
                <a:gd name="connsiteY182" fmla="*/ 2757319 h 10243836"/>
                <a:gd name="connsiteX183" fmla="*/ 6032500 w 7943850"/>
                <a:gd name="connsiteY183" fmla="*/ 2592219 h 10243836"/>
                <a:gd name="connsiteX184" fmla="*/ 6070600 w 7943850"/>
                <a:gd name="connsiteY184" fmla="*/ 2833519 h 10243836"/>
                <a:gd name="connsiteX185" fmla="*/ 6273800 w 7943850"/>
                <a:gd name="connsiteY185" fmla="*/ 2884319 h 10243836"/>
                <a:gd name="connsiteX186" fmla="*/ 6540500 w 7943850"/>
                <a:gd name="connsiteY186" fmla="*/ 2884319 h 10243836"/>
                <a:gd name="connsiteX187" fmla="*/ 6629400 w 7943850"/>
                <a:gd name="connsiteY187" fmla="*/ 2897019 h 10243836"/>
                <a:gd name="connsiteX188" fmla="*/ 6591300 w 7943850"/>
                <a:gd name="connsiteY188" fmla="*/ 2973219 h 10243836"/>
                <a:gd name="connsiteX189" fmla="*/ 6426200 w 7943850"/>
                <a:gd name="connsiteY189" fmla="*/ 3024019 h 10243836"/>
                <a:gd name="connsiteX190" fmla="*/ 6489700 w 7943850"/>
                <a:gd name="connsiteY190" fmla="*/ 3151019 h 10243836"/>
                <a:gd name="connsiteX191" fmla="*/ 6451600 w 7943850"/>
                <a:gd name="connsiteY191" fmla="*/ 3278019 h 10243836"/>
                <a:gd name="connsiteX192" fmla="*/ 6540500 w 7943850"/>
                <a:gd name="connsiteY192" fmla="*/ 3341519 h 10243836"/>
                <a:gd name="connsiteX193" fmla="*/ 6464300 w 7943850"/>
                <a:gd name="connsiteY193" fmla="*/ 3366919 h 10243836"/>
                <a:gd name="connsiteX194" fmla="*/ 6362700 w 7943850"/>
                <a:gd name="connsiteY194" fmla="*/ 3328819 h 10243836"/>
                <a:gd name="connsiteX195" fmla="*/ 6324600 w 7943850"/>
                <a:gd name="connsiteY195" fmla="*/ 3024019 h 10243836"/>
                <a:gd name="connsiteX196" fmla="*/ 6070600 w 7943850"/>
                <a:gd name="connsiteY196" fmla="*/ 2947819 h 10243836"/>
                <a:gd name="connsiteX197" fmla="*/ 6146800 w 7943850"/>
                <a:gd name="connsiteY197" fmla="*/ 3290719 h 10243836"/>
                <a:gd name="connsiteX198" fmla="*/ 5969000 w 7943850"/>
                <a:gd name="connsiteY198" fmla="*/ 3303419 h 10243836"/>
                <a:gd name="connsiteX199" fmla="*/ 5892800 w 7943850"/>
                <a:gd name="connsiteY199" fmla="*/ 2820819 h 10243836"/>
                <a:gd name="connsiteX200" fmla="*/ 5689600 w 7943850"/>
                <a:gd name="connsiteY200" fmla="*/ 2719219 h 10243836"/>
                <a:gd name="connsiteX201" fmla="*/ 5791200 w 7943850"/>
                <a:gd name="connsiteY201" fmla="*/ 3481219 h 10243836"/>
                <a:gd name="connsiteX202" fmla="*/ 6070600 w 7943850"/>
                <a:gd name="connsiteY202" fmla="*/ 3468519 h 10243836"/>
                <a:gd name="connsiteX203" fmla="*/ 6388100 w 7943850"/>
                <a:gd name="connsiteY203" fmla="*/ 3519319 h 10243836"/>
                <a:gd name="connsiteX204" fmla="*/ 6324600 w 7943850"/>
                <a:gd name="connsiteY204" fmla="*/ 3646319 h 10243836"/>
                <a:gd name="connsiteX205" fmla="*/ 6159500 w 7943850"/>
                <a:gd name="connsiteY205" fmla="*/ 3620919 h 10243836"/>
                <a:gd name="connsiteX206" fmla="*/ 6007100 w 7943850"/>
                <a:gd name="connsiteY206" fmla="*/ 3925719 h 10243836"/>
                <a:gd name="connsiteX207" fmla="*/ 5829300 w 7943850"/>
                <a:gd name="connsiteY207" fmla="*/ 3862219 h 10243836"/>
                <a:gd name="connsiteX208" fmla="*/ 5905500 w 7943850"/>
                <a:gd name="connsiteY208" fmla="*/ 3697119 h 10243836"/>
                <a:gd name="connsiteX209" fmla="*/ 5791200 w 7943850"/>
                <a:gd name="connsiteY209" fmla="*/ 3608219 h 10243836"/>
                <a:gd name="connsiteX210" fmla="*/ 5600700 w 7943850"/>
                <a:gd name="connsiteY210" fmla="*/ 3938419 h 10243836"/>
                <a:gd name="connsiteX211" fmla="*/ 5727700 w 7943850"/>
                <a:gd name="connsiteY211" fmla="*/ 4040019 h 10243836"/>
                <a:gd name="connsiteX212" fmla="*/ 5994400 w 7943850"/>
                <a:gd name="connsiteY212" fmla="*/ 4205119 h 10243836"/>
                <a:gd name="connsiteX213" fmla="*/ 5943600 w 7943850"/>
                <a:gd name="connsiteY213" fmla="*/ 4281319 h 10243836"/>
                <a:gd name="connsiteX214" fmla="*/ 5829300 w 7943850"/>
                <a:gd name="connsiteY214" fmla="*/ 4243219 h 10243836"/>
                <a:gd name="connsiteX215" fmla="*/ 5676900 w 7943850"/>
                <a:gd name="connsiteY215" fmla="*/ 4344819 h 10243836"/>
                <a:gd name="connsiteX216" fmla="*/ 5613400 w 7943850"/>
                <a:gd name="connsiteY216" fmla="*/ 4306719 h 10243836"/>
                <a:gd name="connsiteX217" fmla="*/ 5664200 w 7943850"/>
                <a:gd name="connsiteY217" fmla="*/ 4154319 h 10243836"/>
                <a:gd name="connsiteX218" fmla="*/ 5537200 w 7943850"/>
                <a:gd name="connsiteY218" fmla="*/ 4040019 h 10243836"/>
                <a:gd name="connsiteX219" fmla="*/ 5461000 w 7943850"/>
                <a:gd name="connsiteY219" fmla="*/ 4217819 h 10243836"/>
                <a:gd name="connsiteX220" fmla="*/ 5613400 w 7943850"/>
                <a:gd name="connsiteY220" fmla="*/ 4395619 h 10243836"/>
                <a:gd name="connsiteX221" fmla="*/ 5448300 w 7943850"/>
                <a:gd name="connsiteY221" fmla="*/ 4522619 h 10243836"/>
                <a:gd name="connsiteX222" fmla="*/ 5346700 w 7943850"/>
                <a:gd name="connsiteY222" fmla="*/ 4446419 h 10243836"/>
                <a:gd name="connsiteX223" fmla="*/ 5410200 w 7943850"/>
                <a:gd name="connsiteY223" fmla="*/ 4344819 h 10243836"/>
                <a:gd name="connsiteX224" fmla="*/ 5295900 w 7943850"/>
                <a:gd name="connsiteY224" fmla="*/ 4052719 h 10243836"/>
                <a:gd name="connsiteX225" fmla="*/ 5080000 w 7943850"/>
                <a:gd name="connsiteY225" fmla="*/ 4344819 h 10243836"/>
                <a:gd name="connsiteX226" fmla="*/ 5410200 w 7943850"/>
                <a:gd name="connsiteY226" fmla="*/ 4598819 h 10243836"/>
                <a:gd name="connsiteX227" fmla="*/ 5334000 w 7943850"/>
                <a:gd name="connsiteY227" fmla="*/ 4649619 h 10243836"/>
                <a:gd name="connsiteX228" fmla="*/ 5194300 w 7943850"/>
                <a:gd name="connsiteY228" fmla="*/ 4535319 h 10243836"/>
                <a:gd name="connsiteX229" fmla="*/ 5143500 w 7943850"/>
                <a:gd name="connsiteY229" fmla="*/ 4700419 h 10243836"/>
                <a:gd name="connsiteX230" fmla="*/ 5156200 w 7943850"/>
                <a:gd name="connsiteY230" fmla="*/ 4840119 h 10243836"/>
                <a:gd name="connsiteX231" fmla="*/ 5232400 w 7943850"/>
                <a:gd name="connsiteY231" fmla="*/ 4954419 h 10243836"/>
                <a:gd name="connsiteX232" fmla="*/ 5219700 w 7943850"/>
                <a:gd name="connsiteY232" fmla="*/ 5144919 h 10243836"/>
                <a:gd name="connsiteX233" fmla="*/ 5092700 w 7943850"/>
                <a:gd name="connsiteY233" fmla="*/ 5056019 h 10243836"/>
                <a:gd name="connsiteX234" fmla="*/ 5029200 w 7943850"/>
                <a:gd name="connsiteY234" fmla="*/ 5094119 h 10243836"/>
                <a:gd name="connsiteX235" fmla="*/ 5130800 w 7943850"/>
                <a:gd name="connsiteY235" fmla="*/ 5233819 h 10243836"/>
                <a:gd name="connsiteX236" fmla="*/ 5041900 w 7943850"/>
                <a:gd name="connsiteY236" fmla="*/ 5271919 h 10243836"/>
                <a:gd name="connsiteX237" fmla="*/ 4914900 w 7943850"/>
                <a:gd name="connsiteY237" fmla="*/ 5081419 h 10243836"/>
                <a:gd name="connsiteX238" fmla="*/ 4826000 w 7943850"/>
                <a:gd name="connsiteY238" fmla="*/ 5335419 h 10243836"/>
                <a:gd name="connsiteX239" fmla="*/ 4953000 w 7943850"/>
                <a:gd name="connsiteY239" fmla="*/ 5449719 h 10243836"/>
                <a:gd name="connsiteX240" fmla="*/ 4813300 w 7943850"/>
                <a:gd name="connsiteY240" fmla="*/ 5691019 h 10243836"/>
                <a:gd name="connsiteX241" fmla="*/ 4673600 w 7943850"/>
                <a:gd name="connsiteY241" fmla="*/ 5665619 h 10243836"/>
                <a:gd name="connsiteX242" fmla="*/ 4775200 w 7943850"/>
                <a:gd name="connsiteY242" fmla="*/ 5500519 h 10243836"/>
                <a:gd name="connsiteX243" fmla="*/ 4686300 w 7943850"/>
                <a:gd name="connsiteY243" fmla="*/ 5348119 h 10243836"/>
                <a:gd name="connsiteX244" fmla="*/ 4470400 w 7943850"/>
                <a:gd name="connsiteY244" fmla="*/ 5652919 h 10243836"/>
                <a:gd name="connsiteX245" fmla="*/ 4610100 w 7943850"/>
                <a:gd name="connsiteY245" fmla="*/ 5767219 h 10243836"/>
                <a:gd name="connsiteX246" fmla="*/ 4521200 w 7943850"/>
                <a:gd name="connsiteY246" fmla="*/ 5970419 h 10243836"/>
                <a:gd name="connsiteX247" fmla="*/ 4419600 w 7943850"/>
                <a:gd name="connsiteY247" fmla="*/ 5894219 h 10243836"/>
                <a:gd name="connsiteX248" fmla="*/ 4343400 w 7943850"/>
                <a:gd name="connsiteY248" fmla="*/ 5983119 h 10243836"/>
                <a:gd name="connsiteX249" fmla="*/ 4381500 w 7943850"/>
                <a:gd name="connsiteY249" fmla="*/ 6021219 h 10243836"/>
                <a:gd name="connsiteX250" fmla="*/ 4419600 w 7943850"/>
                <a:gd name="connsiteY250" fmla="*/ 6008519 h 10243836"/>
                <a:gd name="connsiteX251" fmla="*/ 4445000 w 7943850"/>
                <a:gd name="connsiteY251" fmla="*/ 6059319 h 10243836"/>
                <a:gd name="connsiteX252" fmla="*/ 4381500 w 7943850"/>
                <a:gd name="connsiteY252" fmla="*/ 6135519 h 10243836"/>
                <a:gd name="connsiteX253" fmla="*/ 4330700 w 7943850"/>
                <a:gd name="connsiteY253" fmla="*/ 6122819 h 10243836"/>
                <a:gd name="connsiteX254" fmla="*/ 4368800 w 7943850"/>
                <a:gd name="connsiteY254" fmla="*/ 6072019 h 10243836"/>
                <a:gd name="connsiteX255" fmla="*/ 4318000 w 7943850"/>
                <a:gd name="connsiteY255" fmla="*/ 6033919 h 10243836"/>
                <a:gd name="connsiteX256" fmla="*/ 4216400 w 7943850"/>
                <a:gd name="connsiteY256" fmla="*/ 6135519 h 10243836"/>
                <a:gd name="connsiteX257" fmla="*/ 4318000 w 7943850"/>
                <a:gd name="connsiteY257" fmla="*/ 6199019 h 10243836"/>
                <a:gd name="connsiteX258" fmla="*/ 4140200 w 7943850"/>
                <a:gd name="connsiteY258" fmla="*/ 6275219 h 10243836"/>
                <a:gd name="connsiteX259" fmla="*/ 4038600 w 7943850"/>
                <a:gd name="connsiteY259" fmla="*/ 6275219 h 10243836"/>
                <a:gd name="connsiteX260" fmla="*/ 3949700 w 7943850"/>
                <a:gd name="connsiteY260" fmla="*/ 6338719 h 10243836"/>
                <a:gd name="connsiteX261" fmla="*/ 3289300 w 7943850"/>
                <a:gd name="connsiteY261" fmla="*/ 5754519 h 10243836"/>
                <a:gd name="connsiteX262" fmla="*/ 3213100 w 7943850"/>
                <a:gd name="connsiteY262" fmla="*/ 5754519 h 10243836"/>
                <a:gd name="connsiteX263" fmla="*/ 2895600 w 7943850"/>
                <a:gd name="connsiteY263" fmla="*/ 6008519 h 10243836"/>
                <a:gd name="connsiteX264" fmla="*/ 2870200 w 7943850"/>
                <a:gd name="connsiteY264" fmla="*/ 5970419 h 10243836"/>
                <a:gd name="connsiteX265" fmla="*/ 3213100 w 7943850"/>
                <a:gd name="connsiteY265" fmla="*/ 5703719 h 10243836"/>
                <a:gd name="connsiteX266" fmla="*/ 3048000 w 7943850"/>
                <a:gd name="connsiteY266" fmla="*/ 5551319 h 10243836"/>
                <a:gd name="connsiteX267" fmla="*/ 2400300 w 7943850"/>
                <a:gd name="connsiteY267" fmla="*/ 6059319 h 10243836"/>
                <a:gd name="connsiteX268" fmla="*/ 2489200 w 7943850"/>
                <a:gd name="connsiteY268" fmla="*/ 6135519 h 10243836"/>
                <a:gd name="connsiteX269" fmla="*/ 2692400 w 7943850"/>
                <a:gd name="connsiteY269" fmla="*/ 5983119 h 10243836"/>
                <a:gd name="connsiteX270" fmla="*/ 2743200 w 7943850"/>
                <a:gd name="connsiteY270" fmla="*/ 6046619 h 10243836"/>
                <a:gd name="connsiteX271" fmla="*/ 2832100 w 7943850"/>
                <a:gd name="connsiteY271" fmla="*/ 6008519 h 10243836"/>
                <a:gd name="connsiteX272" fmla="*/ 2857500 w 7943850"/>
                <a:gd name="connsiteY272" fmla="*/ 6046619 h 10243836"/>
                <a:gd name="connsiteX273" fmla="*/ 2679700 w 7943850"/>
                <a:gd name="connsiteY273" fmla="*/ 6186319 h 10243836"/>
                <a:gd name="connsiteX274" fmla="*/ 2819400 w 7943850"/>
                <a:gd name="connsiteY274" fmla="*/ 6351419 h 10243836"/>
                <a:gd name="connsiteX275" fmla="*/ 3397250 w 7943850"/>
                <a:gd name="connsiteY275" fmla="*/ 5887869 h 10243836"/>
                <a:gd name="connsiteX276" fmla="*/ 3956050 w 7943850"/>
                <a:gd name="connsiteY276" fmla="*/ 6370469 h 10243836"/>
                <a:gd name="connsiteX277" fmla="*/ 3905250 w 7943850"/>
                <a:gd name="connsiteY277" fmla="*/ 6484769 h 10243836"/>
                <a:gd name="connsiteX278" fmla="*/ 3387725 w 7943850"/>
                <a:gd name="connsiteY278" fmla="*/ 7024519 h 10243836"/>
                <a:gd name="connsiteX279" fmla="*/ 3298825 w 7943850"/>
                <a:gd name="connsiteY279" fmla="*/ 7018168 h 10243836"/>
                <a:gd name="connsiteX280" fmla="*/ 3130550 w 7943850"/>
                <a:gd name="connsiteY280" fmla="*/ 7167393 h 10243836"/>
                <a:gd name="connsiteX281" fmla="*/ 2921000 w 7943850"/>
                <a:gd name="connsiteY281" fmla="*/ 7411868 h 10243836"/>
                <a:gd name="connsiteX282" fmla="*/ 2682875 w 7943850"/>
                <a:gd name="connsiteY282" fmla="*/ 7710318 h 10243836"/>
                <a:gd name="connsiteX283" fmla="*/ 2428875 w 7943850"/>
                <a:gd name="connsiteY283" fmla="*/ 7780167 h 10243836"/>
                <a:gd name="connsiteX284" fmla="*/ 2225675 w 7943850"/>
                <a:gd name="connsiteY284" fmla="*/ 7884942 h 10243836"/>
                <a:gd name="connsiteX285" fmla="*/ 1930400 w 7943850"/>
                <a:gd name="connsiteY285" fmla="*/ 7888116 h 10243836"/>
                <a:gd name="connsiteX286" fmla="*/ 1590675 w 7943850"/>
                <a:gd name="connsiteY286" fmla="*/ 7989715 h 10243836"/>
                <a:gd name="connsiteX287" fmla="*/ 1393825 w 7943850"/>
                <a:gd name="connsiteY287" fmla="*/ 8250065 h 10243836"/>
                <a:gd name="connsiteX288" fmla="*/ 1196975 w 7943850"/>
                <a:gd name="connsiteY288" fmla="*/ 8205614 h 10243836"/>
                <a:gd name="connsiteX289" fmla="*/ 1216025 w 7943850"/>
                <a:gd name="connsiteY289" fmla="*/ 8164339 h 10243836"/>
                <a:gd name="connsiteX290" fmla="*/ 1193800 w 7943850"/>
                <a:gd name="connsiteY290" fmla="*/ 8097664 h 10243836"/>
                <a:gd name="connsiteX291" fmla="*/ 987425 w 7943850"/>
                <a:gd name="connsiteY291" fmla="*/ 8173864 h 10243836"/>
                <a:gd name="connsiteX292" fmla="*/ 733425 w 7943850"/>
                <a:gd name="connsiteY292" fmla="*/ 8227839 h 10243836"/>
                <a:gd name="connsiteX293" fmla="*/ 463550 w 7943850"/>
                <a:gd name="connsiteY293" fmla="*/ 8465964 h 10243836"/>
                <a:gd name="connsiteX294" fmla="*/ 361950 w 7943850"/>
                <a:gd name="connsiteY294" fmla="*/ 8462789 h 10243836"/>
                <a:gd name="connsiteX295" fmla="*/ 263525 w 7943850"/>
                <a:gd name="connsiteY295" fmla="*/ 8529464 h 10243836"/>
                <a:gd name="connsiteX296" fmla="*/ 184150 w 7943850"/>
                <a:gd name="connsiteY296" fmla="*/ 8815214 h 10243836"/>
                <a:gd name="connsiteX297" fmla="*/ 247650 w 7943850"/>
                <a:gd name="connsiteY297" fmla="*/ 9097788 h 10243836"/>
                <a:gd name="connsiteX298" fmla="*/ 136525 w 7943850"/>
                <a:gd name="connsiteY298" fmla="*/ 9142238 h 10243836"/>
                <a:gd name="connsiteX299" fmla="*/ 92075 w 7943850"/>
                <a:gd name="connsiteY299" fmla="*/ 9364488 h 10243836"/>
                <a:gd name="connsiteX300" fmla="*/ 495300 w 7943850"/>
                <a:gd name="connsiteY300" fmla="*/ 9389888 h 10243836"/>
                <a:gd name="connsiteX301" fmla="*/ 1050925 w 7943850"/>
                <a:gd name="connsiteY301" fmla="*/ 9742313 h 10243836"/>
                <a:gd name="connsiteX302" fmla="*/ 1241425 w 7943850"/>
                <a:gd name="connsiteY302" fmla="*/ 9996312 h 10243836"/>
                <a:gd name="connsiteX303" fmla="*/ 1171575 w 7943850"/>
                <a:gd name="connsiteY303" fmla="*/ 10040762 h 10243836"/>
                <a:gd name="connsiteX304" fmla="*/ 1019175 w 7943850"/>
                <a:gd name="connsiteY304" fmla="*/ 9907412 h 10243836"/>
                <a:gd name="connsiteX305" fmla="*/ 768350 w 7943850"/>
                <a:gd name="connsiteY305" fmla="*/ 9853437 h 10243836"/>
                <a:gd name="connsiteX306" fmla="*/ 720725 w 7943850"/>
                <a:gd name="connsiteY306" fmla="*/ 9891537 h 10243836"/>
                <a:gd name="connsiteX307" fmla="*/ 838200 w 7943850"/>
                <a:gd name="connsiteY307" fmla="*/ 10037587 h 10243836"/>
                <a:gd name="connsiteX308" fmla="*/ 1152525 w 7943850"/>
                <a:gd name="connsiteY308" fmla="*/ 10104262 h 10243836"/>
                <a:gd name="connsiteX309" fmla="*/ 1574800 w 7943850"/>
                <a:gd name="connsiteY309" fmla="*/ 10005837 h 10243836"/>
                <a:gd name="connsiteX310" fmla="*/ 1736725 w 7943850"/>
                <a:gd name="connsiteY310" fmla="*/ 9745487 h 10243836"/>
                <a:gd name="connsiteX311" fmla="*/ 2095500 w 7943850"/>
                <a:gd name="connsiteY311" fmla="*/ 9596262 h 10243836"/>
                <a:gd name="connsiteX312" fmla="*/ 2254250 w 7943850"/>
                <a:gd name="connsiteY312" fmla="*/ 9459737 h 10243836"/>
                <a:gd name="connsiteX313" fmla="*/ 2587625 w 7943850"/>
                <a:gd name="connsiteY313" fmla="*/ 9497837 h 10243836"/>
                <a:gd name="connsiteX314" fmla="*/ 2286000 w 7943850"/>
                <a:gd name="connsiteY314" fmla="*/ 9501012 h 10243836"/>
                <a:gd name="connsiteX315" fmla="*/ 2146300 w 7943850"/>
                <a:gd name="connsiteY315" fmla="*/ 9621662 h 10243836"/>
                <a:gd name="connsiteX316" fmla="*/ 1971675 w 7943850"/>
                <a:gd name="connsiteY316" fmla="*/ 9713737 h 10243836"/>
                <a:gd name="connsiteX317" fmla="*/ 1806575 w 7943850"/>
                <a:gd name="connsiteY317" fmla="*/ 9764537 h 10243836"/>
                <a:gd name="connsiteX318" fmla="*/ 1651000 w 7943850"/>
                <a:gd name="connsiteY318" fmla="*/ 10059812 h 10243836"/>
                <a:gd name="connsiteX319" fmla="*/ 1282700 w 7943850"/>
                <a:gd name="connsiteY319" fmla="*/ 10234437 h 10243836"/>
                <a:gd name="connsiteX320" fmla="*/ 28575 w 7943850"/>
                <a:gd name="connsiteY320" fmla="*/ 10240787 h 10243836"/>
                <a:gd name="connsiteX321" fmla="*/ 0 w 7943850"/>
                <a:gd name="connsiteY321" fmla="*/ 2204862 h 10243836"/>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770525 w 8234076"/>
                <a:gd name="connsiteY110" fmla="*/ 66674 h 10294635"/>
                <a:gd name="connsiteX111" fmla="*/ 7786400 w 8234076"/>
                <a:gd name="connsiteY111" fmla="*/ 50799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770525 w 8234076"/>
                <a:gd name="connsiteY110" fmla="*/ 66674 h 10294635"/>
                <a:gd name="connsiteX111" fmla="*/ 7983250 w 8234076"/>
                <a:gd name="connsiteY111" fmla="*/ 69849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859425 w 8234076"/>
                <a:gd name="connsiteY110" fmla="*/ 76199 h 10294635"/>
                <a:gd name="connsiteX111" fmla="*/ 7983250 w 8234076"/>
                <a:gd name="connsiteY111" fmla="*/ 69849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859425 w 8234076"/>
                <a:gd name="connsiteY110" fmla="*/ 76199 h 10294635"/>
                <a:gd name="connsiteX111" fmla="*/ 7954675 w 8234076"/>
                <a:gd name="connsiteY111" fmla="*/ 73024 h 10294635"/>
                <a:gd name="connsiteX112" fmla="*/ 8234076 w 8234076"/>
                <a:gd name="connsiteY112" fmla="*/ 0 h 10294635"/>
                <a:gd name="connsiteX113" fmla="*/ 7943850 w 8234076"/>
                <a:gd name="connsiteY113" fmla="*/ 11571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234076"/>
                <a:gd name="connsiteY0" fmla="*/ 2223918 h 10294635"/>
                <a:gd name="connsiteX1" fmla="*/ 279400 w 8234076"/>
                <a:gd name="connsiteY1" fmla="*/ 2160418 h 10294635"/>
                <a:gd name="connsiteX2" fmla="*/ 317500 w 8234076"/>
                <a:gd name="connsiteY2" fmla="*/ 2122318 h 10294635"/>
                <a:gd name="connsiteX3" fmla="*/ 711200 w 8234076"/>
                <a:gd name="connsiteY3" fmla="*/ 2033418 h 10294635"/>
                <a:gd name="connsiteX4" fmla="*/ 850900 w 8234076"/>
                <a:gd name="connsiteY4" fmla="*/ 1919118 h 10294635"/>
                <a:gd name="connsiteX5" fmla="*/ 1257300 w 8234076"/>
                <a:gd name="connsiteY5" fmla="*/ 1944518 h 10294635"/>
                <a:gd name="connsiteX6" fmla="*/ 1511300 w 8234076"/>
                <a:gd name="connsiteY6" fmla="*/ 1804818 h 10294635"/>
                <a:gd name="connsiteX7" fmla="*/ 1511300 w 8234076"/>
                <a:gd name="connsiteY7" fmla="*/ 1804818 h 10294635"/>
                <a:gd name="connsiteX8" fmla="*/ 1676400 w 8234076"/>
                <a:gd name="connsiteY8" fmla="*/ 1792118 h 10294635"/>
                <a:gd name="connsiteX9" fmla="*/ 2006600 w 8234076"/>
                <a:gd name="connsiteY9" fmla="*/ 1741318 h 10294635"/>
                <a:gd name="connsiteX10" fmla="*/ 2095500 w 8234076"/>
                <a:gd name="connsiteY10" fmla="*/ 1703218 h 10294635"/>
                <a:gd name="connsiteX11" fmla="*/ 2095500 w 8234076"/>
                <a:gd name="connsiteY11" fmla="*/ 1652418 h 10294635"/>
                <a:gd name="connsiteX12" fmla="*/ 2057400 w 8234076"/>
                <a:gd name="connsiteY12" fmla="*/ 1652418 h 10294635"/>
                <a:gd name="connsiteX13" fmla="*/ 1993900 w 8234076"/>
                <a:gd name="connsiteY13" fmla="*/ 1525418 h 10294635"/>
                <a:gd name="connsiteX14" fmla="*/ 2133600 w 8234076"/>
                <a:gd name="connsiteY14" fmla="*/ 1423818 h 10294635"/>
                <a:gd name="connsiteX15" fmla="*/ 2070100 w 8234076"/>
                <a:gd name="connsiteY15" fmla="*/ 1411118 h 10294635"/>
                <a:gd name="connsiteX16" fmla="*/ 1981200 w 8234076"/>
                <a:gd name="connsiteY16" fmla="*/ 1411118 h 10294635"/>
                <a:gd name="connsiteX17" fmla="*/ 1968500 w 8234076"/>
                <a:gd name="connsiteY17" fmla="*/ 1334918 h 10294635"/>
                <a:gd name="connsiteX18" fmla="*/ 2120900 w 8234076"/>
                <a:gd name="connsiteY18" fmla="*/ 1334918 h 10294635"/>
                <a:gd name="connsiteX19" fmla="*/ 2171700 w 8234076"/>
                <a:gd name="connsiteY19" fmla="*/ 1309518 h 10294635"/>
                <a:gd name="connsiteX20" fmla="*/ 2108200 w 8234076"/>
                <a:gd name="connsiteY20" fmla="*/ 1220618 h 10294635"/>
                <a:gd name="connsiteX21" fmla="*/ 2120900 w 8234076"/>
                <a:gd name="connsiteY21" fmla="*/ 1157118 h 10294635"/>
                <a:gd name="connsiteX22" fmla="*/ 2222500 w 8234076"/>
                <a:gd name="connsiteY22" fmla="*/ 1106318 h 10294635"/>
                <a:gd name="connsiteX23" fmla="*/ 2362200 w 8234076"/>
                <a:gd name="connsiteY23" fmla="*/ 1157118 h 10294635"/>
                <a:gd name="connsiteX24" fmla="*/ 2400300 w 8234076"/>
                <a:gd name="connsiteY24" fmla="*/ 1207918 h 10294635"/>
                <a:gd name="connsiteX25" fmla="*/ 2362200 w 8234076"/>
                <a:gd name="connsiteY25" fmla="*/ 1284118 h 10294635"/>
                <a:gd name="connsiteX26" fmla="*/ 2362200 w 8234076"/>
                <a:gd name="connsiteY26" fmla="*/ 1538118 h 10294635"/>
                <a:gd name="connsiteX27" fmla="*/ 2628900 w 8234076"/>
                <a:gd name="connsiteY27" fmla="*/ 1766718 h 10294635"/>
                <a:gd name="connsiteX28" fmla="*/ 3073400 w 8234076"/>
                <a:gd name="connsiteY28" fmla="*/ 1728618 h 10294635"/>
                <a:gd name="connsiteX29" fmla="*/ 2971800 w 8234076"/>
                <a:gd name="connsiteY29" fmla="*/ 1525418 h 10294635"/>
                <a:gd name="connsiteX30" fmla="*/ 2806700 w 8234076"/>
                <a:gd name="connsiteY30" fmla="*/ 1576218 h 10294635"/>
                <a:gd name="connsiteX31" fmla="*/ 2768600 w 8234076"/>
                <a:gd name="connsiteY31" fmla="*/ 1525418 h 10294635"/>
                <a:gd name="connsiteX32" fmla="*/ 2933700 w 8234076"/>
                <a:gd name="connsiteY32" fmla="*/ 1474618 h 10294635"/>
                <a:gd name="connsiteX33" fmla="*/ 2870200 w 8234076"/>
                <a:gd name="connsiteY33" fmla="*/ 1360318 h 10294635"/>
                <a:gd name="connsiteX34" fmla="*/ 2730500 w 8234076"/>
                <a:gd name="connsiteY34" fmla="*/ 1411118 h 10294635"/>
                <a:gd name="connsiteX35" fmla="*/ 2705100 w 8234076"/>
                <a:gd name="connsiteY35" fmla="*/ 1360318 h 10294635"/>
                <a:gd name="connsiteX36" fmla="*/ 2832100 w 8234076"/>
                <a:gd name="connsiteY36" fmla="*/ 1309518 h 10294635"/>
                <a:gd name="connsiteX37" fmla="*/ 2781300 w 8234076"/>
                <a:gd name="connsiteY37" fmla="*/ 1246018 h 10294635"/>
                <a:gd name="connsiteX38" fmla="*/ 2641600 w 8234076"/>
                <a:gd name="connsiteY38" fmla="*/ 1271418 h 10294635"/>
                <a:gd name="connsiteX39" fmla="*/ 2641600 w 8234076"/>
                <a:gd name="connsiteY39" fmla="*/ 1246018 h 10294635"/>
                <a:gd name="connsiteX40" fmla="*/ 2768600 w 8234076"/>
                <a:gd name="connsiteY40" fmla="*/ 1182518 h 10294635"/>
                <a:gd name="connsiteX41" fmla="*/ 2692400 w 8234076"/>
                <a:gd name="connsiteY41" fmla="*/ 1093618 h 10294635"/>
                <a:gd name="connsiteX42" fmla="*/ 2514600 w 8234076"/>
                <a:gd name="connsiteY42" fmla="*/ 1131718 h 10294635"/>
                <a:gd name="connsiteX43" fmla="*/ 2514600 w 8234076"/>
                <a:gd name="connsiteY43" fmla="*/ 1195218 h 10294635"/>
                <a:gd name="connsiteX44" fmla="*/ 2463800 w 8234076"/>
                <a:gd name="connsiteY44" fmla="*/ 1195218 h 10294635"/>
                <a:gd name="connsiteX45" fmla="*/ 2336800 w 8234076"/>
                <a:gd name="connsiteY45" fmla="*/ 1119018 h 10294635"/>
                <a:gd name="connsiteX46" fmla="*/ 2400300 w 8234076"/>
                <a:gd name="connsiteY46" fmla="*/ 1042818 h 10294635"/>
                <a:gd name="connsiteX47" fmla="*/ 2463800 w 8234076"/>
                <a:gd name="connsiteY47" fmla="*/ 1055518 h 10294635"/>
                <a:gd name="connsiteX48" fmla="*/ 2616200 w 8234076"/>
                <a:gd name="connsiteY48" fmla="*/ 966618 h 10294635"/>
                <a:gd name="connsiteX49" fmla="*/ 2590800 w 8234076"/>
                <a:gd name="connsiteY49" fmla="*/ 903118 h 10294635"/>
                <a:gd name="connsiteX50" fmla="*/ 2654300 w 8234076"/>
                <a:gd name="connsiteY50" fmla="*/ 877718 h 10294635"/>
                <a:gd name="connsiteX51" fmla="*/ 2692400 w 8234076"/>
                <a:gd name="connsiteY51" fmla="*/ 903118 h 10294635"/>
                <a:gd name="connsiteX52" fmla="*/ 2933700 w 8234076"/>
                <a:gd name="connsiteY52" fmla="*/ 903118 h 10294635"/>
                <a:gd name="connsiteX53" fmla="*/ 2908300 w 8234076"/>
                <a:gd name="connsiteY53" fmla="*/ 839618 h 10294635"/>
                <a:gd name="connsiteX54" fmla="*/ 2959100 w 8234076"/>
                <a:gd name="connsiteY54" fmla="*/ 750718 h 10294635"/>
                <a:gd name="connsiteX55" fmla="*/ 3048000 w 8234076"/>
                <a:gd name="connsiteY55" fmla="*/ 750718 h 10294635"/>
                <a:gd name="connsiteX56" fmla="*/ 3302000 w 8234076"/>
                <a:gd name="connsiteY56" fmla="*/ 725318 h 10294635"/>
                <a:gd name="connsiteX57" fmla="*/ 3454400 w 8234076"/>
                <a:gd name="connsiteY57" fmla="*/ 712618 h 10294635"/>
                <a:gd name="connsiteX58" fmla="*/ 3454400 w 8234076"/>
                <a:gd name="connsiteY58" fmla="*/ 712618 h 10294635"/>
                <a:gd name="connsiteX59" fmla="*/ 3454400 w 8234076"/>
                <a:gd name="connsiteY59" fmla="*/ 636418 h 10294635"/>
                <a:gd name="connsiteX60" fmla="*/ 3530600 w 8234076"/>
                <a:gd name="connsiteY60" fmla="*/ 636418 h 10294635"/>
                <a:gd name="connsiteX61" fmla="*/ 3517900 w 8234076"/>
                <a:gd name="connsiteY61" fmla="*/ 801518 h 10294635"/>
                <a:gd name="connsiteX62" fmla="*/ 3365500 w 8234076"/>
                <a:gd name="connsiteY62" fmla="*/ 814218 h 10294635"/>
                <a:gd name="connsiteX63" fmla="*/ 3187700 w 8234076"/>
                <a:gd name="connsiteY63" fmla="*/ 890418 h 10294635"/>
                <a:gd name="connsiteX64" fmla="*/ 3213100 w 8234076"/>
                <a:gd name="connsiteY64" fmla="*/ 1182518 h 10294635"/>
                <a:gd name="connsiteX65" fmla="*/ 3822700 w 8234076"/>
                <a:gd name="connsiteY65" fmla="*/ 1131718 h 10294635"/>
                <a:gd name="connsiteX66" fmla="*/ 3797300 w 8234076"/>
                <a:gd name="connsiteY66" fmla="*/ 992018 h 10294635"/>
                <a:gd name="connsiteX67" fmla="*/ 3657600 w 8234076"/>
                <a:gd name="connsiteY67" fmla="*/ 966618 h 10294635"/>
                <a:gd name="connsiteX68" fmla="*/ 3644900 w 8234076"/>
                <a:gd name="connsiteY68" fmla="*/ 928518 h 10294635"/>
                <a:gd name="connsiteX69" fmla="*/ 3797300 w 8234076"/>
                <a:gd name="connsiteY69" fmla="*/ 953918 h 10294635"/>
                <a:gd name="connsiteX70" fmla="*/ 3797300 w 8234076"/>
                <a:gd name="connsiteY70" fmla="*/ 839618 h 10294635"/>
                <a:gd name="connsiteX71" fmla="*/ 3568700 w 8234076"/>
                <a:gd name="connsiteY71" fmla="*/ 788818 h 10294635"/>
                <a:gd name="connsiteX72" fmla="*/ 3581400 w 8234076"/>
                <a:gd name="connsiteY72" fmla="*/ 699918 h 10294635"/>
                <a:gd name="connsiteX73" fmla="*/ 3759200 w 8234076"/>
                <a:gd name="connsiteY73" fmla="*/ 661818 h 10294635"/>
                <a:gd name="connsiteX74" fmla="*/ 3759200 w 8234076"/>
                <a:gd name="connsiteY74" fmla="*/ 534818 h 10294635"/>
                <a:gd name="connsiteX75" fmla="*/ 3733800 w 8234076"/>
                <a:gd name="connsiteY75" fmla="*/ 509418 h 10294635"/>
                <a:gd name="connsiteX76" fmla="*/ 3848100 w 8234076"/>
                <a:gd name="connsiteY76" fmla="*/ 445918 h 10294635"/>
                <a:gd name="connsiteX77" fmla="*/ 3860800 w 8234076"/>
                <a:gd name="connsiteY77" fmla="*/ 661818 h 10294635"/>
                <a:gd name="connsiteX78" fmla="*/ 4343400 w 8234076"/>
                <a:gd name="connsiteY78" fmla="*/ 661818 h 10294635"/>
                <a:gd name="connsiteX79" fmla="*/ 4330700 w 8234076"/>
                <a:gd name="connsiteY79" fmla="*/ 420518 h 10294635"/>
                <a:gd name="connsiteX80" fmla="*/ 4394200 w 8234076"/>
                <a:gd name="connsiteY80" fmla="*/ 420518 h 10294635"/>
                <a:gd name="connsiteX81" fmla="*/ 4419600 w 8234076"/>
                <a:gd name="connsiteY81" fmla="*/ 547518 h 10294635"/>
                <a:gd name="connsiteX82" fmla="*/ 4584700 w 8234076"/>
                <a:gd name="connsiteY82" fmla="*/ 534818 h 10294635"/>
                <a:gd name="connsiteX83" fmla="*/ 4686300 w 8234076"/>
                <a:gd name="connsiteY83" fmla="*/ 433218 h 10294635"/>
                <a:gd name="connsiteX84" fmla="*/ 4711700 w 8234076"/>
                <a:gd name="connsiteY84" fmla="*/ 738018 h 10294635"/>
                <a:gd name="connsiteX85" fmla="*/ 4864100 w 8234076"/>
                <a:gd name="connsiteY85" fmla="*/ 560218 h 10294635"/>
                <a:gd name="connsiteX86" fmla="*/ 5067300 w 8234076"/>
                <a:gd name="connsiteY86" fmla="*/ 687218 h 10294635"/>
                <a:gd name="connsiteX87" fmla="*/ 4876800 w 8234076"/>
                <a:gd name="connsiteY87" fmla="*/ 814218 h 10294635"/>
                <a:gd name="connsiteX88" fmla="*/ 5016500 w 8234076"/>
                <a:gd name="connsiteY88" fmla="*/ 979318 h 10294635"/>
                <a:gd name="connsiteX89" fmla="*/ 5156200 w 8234076"/>
                <a:gd name="connsiteY89" fmla="*/ 826918 h 10294635"/>
                <a:gd name="connsiteX90" fmla="*/ 5168900 w 8234076"/>
                <a:gd name="connsiteY90" fmla="*/ 852318 h 10294635"/>
                <a:gd name="connsiteX91" fmla="*/ 5105400 w 8234076"/>
                <a:gd name="connsiteY91" fmla="*/ 1106318 h 10294635"/>
                <a:gd name="connsiteX92" fmla="*/ 5181600 w 8234076"/>
                <a:gd name="connsiteY92" fmla="*/ 1144418 h 10294635"/>
                <a:gd name="connsiteX93" fmla="*/ 5181600 w 8234076"/>
                <a:gd name="connsiteY93" fmla="*/ 1144418 h 10294635"/>
                <a:gd name="connsiteX94" fmla="*/ 5257800 w 8234076"/>
                <a:gd name="connsiteY94" fmla="*/ 890418 h 10294635"/>
                <a:gd name="connsiteX95" fmla="*/ 5448300 w 8234076"/>
                <a:gd name="connsiteY95" fmla="*/ 915818 h 10294635"/>
                <a:gd name="connsiteX96" fmla="*/ 5549900 w 8234076"/>
                <a:gd name="connsiteY96" fmla="*/ 763418 h 10294635"/>
                <a:gd name="connsiteX97" fmla="*/ 5549900 w 8234076"/>
                <a:gd name="connsiteY97" fmla="*/ 763418 h 10294635"/>
                <a:gd name="connsiteX98" fmla="*/ 5689600 w 8234076"/>
                <a:gd name="connsiteY98" fmla="*/ 738018 h 10294635"/>
                <a:gd name="connsiteX99" fmla="*/ 5461000 w 8234076"/>
                <a:gd name="connsiteY99" fmla="*/ 1055518 h 10294635"/>
                <a:gd name="connsiteX100" fmla="*/ 5194300 w 8234076"/>
                <a:gd name="connsiteY100" fmla="*/ 1144418 h 10294635"/>
                <a:gd name="connsiteX101" fmla="*/ 5219700 w 8234076"/>
                <a:gd name="connsiteY101" fmla="*/ 1220618 h 10294635"/>
                <a:gd name="connsiteX102" fmla="*/ 5549900 w 8234076"/>
                <a:gd name="connsiteY102" fmla="*/ 1131718 h 10294635"/>
                <a:gd name="connsiteX103" fmla="*/ 5740400 w 8234076"/>
                <a:gd name="connsiteY103" fmla="*/ 788818 h 10294635"/>
                <a:gd name="connsiteX104" fmla="*/ 5842000 w 8234076"/>
                <a:gd name="connsiteY104" fmla="*/ 941218 h 10294635"/>
                <a:gd name="connsiteX105" fmla="*/ 5981700 w 8234076"/>
                <a:gd name="connsiteY105" fmla="*/ 1017418 h 10294635"/>
                <a:gd name="connsiteX106" fmla="*/ 6337300 w 8234076"/>
                <a:gd name="connsiteY106" fmla="*/ 877718 h 10294635"/>
                <a:gd name="connsiteX107" fmla="*/ 7099300 w 8234076"/>
                <a:gd name="connsiteY107" fmla="*/ 395118 h 10294635"/>
                <a:gd name="connsiteX108" fmla="*/ 7470775 w 8234076"/>
                <a:gd name="connsiteY108" fmla="*/ 318918 h 10294635"/>
                <a:gd name="connsiteX109" fmla="*/ 7645400 w 8234076"/>
                <a:gd name="connsiteY109" fmla="*/ 76030 h 10294635"/>
                <a:gd name="connsiteX110" fmla="*/ 7859425 w 8234076"/>
                <a:gd name="connsiteY110" fmla="*/ 76199 h 10294635"/>
                <a:gd name="connsiteX111" fmla="*/ 7954675 w 8234076"/>
                <a:gd name="connsiteY111" fmla="*/ 73024 h 10294635"/>
                <a:gd name="connsiteX112" fmla="*/ 8234076 w 8234076"/>
                <a:gd name="connsiteY112" fmla="*/ 0 h 10294635"/>
                <a:gd name="connsiteX113" fmla="*/ 7966075 w 8234076"/>
                <a:gd name="connsiteY113" fmla="*/ 122068 h 10294635"/>
                <a:gd name="connsiteX114" fmla="*/ 7677150 w 8234076"/>
                <a:gd name="connsiteY114" fmla="*/ 128418 h 10294635"/>
                <a:gd name="connsiteX115" fmla="*/ 7575550 w 8234076"/>
                <a:gd name="connsiteY115" fmla="*/ 323680 h 10294635"/>
                <a:gd name="connsiteX116" fmla="*/ 7080250 w 8234076"/>
                <a:gd name="connsiteY116" fmla="*/ 472905 h 10294635"/>
                <a:gd name="connsiteX117" fmla="*/ 6911975 w 8234076"/>
                <a:gd name="connsiteY117" fmla="*/ 631655 h 10294635"/>
                <a:gd name="connsiteX118" fmla="*/ 6550025 w 8234076"/>
                <a:gd name="connsiteY118" fmla="*/ 895180 h 10294635"/>
                <a:gd name="connsiteX119" fmla="*/ 6210300 w 8234076"/>
                <a:gd name="connsiteY119" fmla="*/ 1055518 h 10294635"/>
                <a:gd name="connsiteX120" fmla="*/ 5778500 w 8234076"/>
                <a:gd name="connsiteY120" fmla="*/ 1246018 h 10294635"/>
                <a:gd name="connsiteX121" fmla="*/ 5829300 w 8234076"/>
                <a:gd name="connsiteY121" fmla="*/ 1334918 h 10294635"/>
                <a:gd name="connsiteX122" fmla="*/ 6191250 w 8234076"/>
                <a:gd name="connsiteY122" fmla="*/ 1169818 h 10294635"/>
                <a:gd name="connsiteX123" fmla="*/ 6083300 w 8234076"/>
                <a:gd name="connsiteY123" fmla="*/ 1258718 h 10294635"/>
                <a:gd name="connsiteX124" fmla="*/ 5905500 w 8234076"/>
                <a:gd name="connsiteY124" fmla="*/ 1373018 h 10294635"/>
                <a:gd name="connsiteX125" fmla="*/ 5905500 w 8234076"/>
                <a:gd name="connsiteY125" fmla="*/ 1461918 h 10294635"/>
                <a:gd name="connsiteX126" fmla="*/ 5892800 w 8234076"/>
                <a:gd name="connsiteY126" fmla="*/ 1563518 h 10294635"/>
                <a:gd name="connsiteX127" fmla="*/ 5753100 w 8234076"/>
                <a:gd name="connsiteY127" fmla="*/ 1588918 h 10294635"/>
                <a:gd name="connsiteX128" fmla="*/ 5816600 w 8234076"/>
                <a:gd name="connsiteY128" fmla="*/ 1411118 h 10294635"/>
                <a:gd name="connsiteX129" fmla="*/ 5702300 w 8234076"/>
                <a:gd name="connsiteY129" fmla="*/ 1309518 h 10294635"/>
                <a:gd name="connsiteX130" fmla="*/ 5448300 w 8234076"/>
                <a:gd name="connsiteY130" fmla="*/ 1385718 h 10294635"/>
                <a:gd name="connsiteX131" fmla="*/ 5422900 w 8234076"/>
                <a:gd name="connsiteY131" fmla="*/ 1487318 h 10294635"/>
                <a:gd name="connsiteX132" fmla="*/ 5651500 w 8234076"/>
                <a:gd name="connsiteY132" fmla="*/ 1550818 h 10294635"/>
                <a:gd name="connsiteX133" fmla="*/ 5562600 w 8234076"/>
                <a:gd name="connsiteY133" fmla="*/ 1614318 h 10294635"/>
                <a:gd name="connsiteX134" fmla="*/ 5283200 w 8234076"/>
                <a:gd name="connsiteY134" fmla="*/ 1550818 h 10294635"/>
                <a:gd name="connsiteX135" fmla="*/ 5168900 w 8234076"/>
                <a:gd name="connsiteY135" fmla="*/ 1665118 h 10294635"/>
                <a:gd name="connsiteX136" fmla="*/ 5270500 w 8234076"/>
                <a:gd name="connsiteY136" fmla="*/ 1868318 h 10294635"/>
                <a:gd name="connsiteX137" fmla="*/ 5511800 w 8234076"/>
                <a:gd name="connsiteY137" fmla="*/ 1881018 h 10294635"/>
                <a:gd name="connsiteX138" fmla="*/ 5689600 w 8234076"/>
                <a:gd name="connsiteY138" fmla="*/ 1665118 h 10294635"/>
                <a:gd name="connsiteX139" fmla="*/ 5600700 w 8234076"/>
                <a:gd name="connsiteY139" fmla="*/ 1639718 h 10294635"/>
                <a:gd name="connsiteX140" fmla="*/ 5664200 w 8234076"/>
                <a:gd name="connsiteY140" fmla="*/ 1563518 h 10294635"/>
                <a:gd name="connsiteX141" fmla="*/ 5753100 w 8234076"/>
                <a:gd name="connsiteY141" fmla="*/ 1639718 h 10294635"/>
                <a:gd name="connsiteX142" fmla="*/ 5892800 w 8234076"/>
                <a:gd name="connsiteY142" fmla="*/ 1614318 h 10294635"/>
                <a:gd name="connsiteX143" fmla="*/ 6096000 w 8234076"/>
                <a:gd name="connsiteY143" fmla="*/ 1588918 h 10294635"/>
                <a:gd name="connsiteX144" fmla="*/ 6324600 w 8234076"/>
                <a:gd name="connsiteY144" fmla="*/ 1347618 h 10294635"/>
                <a:gd name="connsiteX145" fmla="*/ 6515100 w 8234076"/>
                <a:gd name="connsiteY145" fmla="*/ 1220618 h 10294635"/>
                <a:gd name="connsiteX146" fmla="*/ 6692900 w 8234076"/>
                <a:gd name="connsiteY146" fmla="*/ 1195218 h 10294635"/>
                <a:gd name="connsiteX147" fmla="*/ 6502400 w 8234076"/>
                <a:gd name="connsiteY147" fmla="*/ 1271418 h 10294635"/>
                <a:gd name="connsiteX148" fmla="*/ 6438900 w 8234076"/>
                <a:gd name="connsiteY148" fmla="*/ 1398418 h 10294635"/>
                <a:gd name="connsiteX149" fmla="*/ 6286500 w 8234076"/>
                <a:gd name="connsiteY149" fmla="*/ 1500018 h 10294635"/>
                <a:gd name="connsiteX150" fmla="*/ 6108700 w 8234076"/>
                <a:gd name="connsiteY150" fmla="*/ 1677818 h 10294635"/>
                <a:gd name="connsiteX151" fmla="*/ 6096000 w 8234076"/>
                <a:gd name="connsiteY151" fmla="*/ 1766718 h 10294635"/>
                <a:gd name="connsiteX152" fmla="*/ 6235700 w 8234076"/>
                <a:gd name="connsiteY152" fmla="*/ 1741318 h 10294635"/>
                <a:gd name="connsiteX153" fmla="*/ 6362700 w 8234076"/>
                <a:gd name="connsiteY153" fmla="*/ 1804818 h 10294635"/>
                <a:gd name="connsiteX154" fmla="*/ 6464300 w 8234076"/>
                <a:gd name="connsiteY154" fmla="*/ 1995318 h 10294635"/>
                <a:gd name="connsiteX155" fmla="*/ 6477000 w 8234076"/>
                <a:gd name="connsiteY155" fmla="*/ 2223918 h 10294635"/>
                <a:gd name="connsiteX156" fmla="*/ 6364287 w 8234076"/>
                <a:gd name="connsiteY156" fmla="*/ 2346155 h 10294635"/>
                <a:gd name="connsiteX157" fmla="*/ 6324600 w 8234076"/>
                <a:gd name="connsiteY157" fmla="*/ 2123906 h 10294635"/>
                <a:gd name="connsiteX158" fmla="*/ 6299200 w 8234076"/>
                <a:gd name="connsiteY158" fmla="*/ 1919118 h 10294635"/>
                <a:gd name="connsiteX159" fmla="*/ 6146800 w 8234076"/>
                <a:gd name="connsiteY159" fmla="*/ 1881018 h 10294635"/>
                <a:gd name="connsiteX160" fmla="*/ 5981700 w 8234076"/>
                <a:gd name="connsiteY160" fmla="*/ 1893718 h 10294635"/>
                <a:gd name="connsiteX161" fmla="*/ 5905500 w 8234076"/>
                <a:gd name="connsiteY161" fmla="*/ 1855618 h 10294635"/>
                <a:gd name="connsiteX162" fmla="*/ 5575300 w 8234076"/>
                <a:gd name="connsiteY162" fmla="*/ 1995318 h 10294635"/>
                <a:gd name="connsiteX163" fmla="*/ 5626100 w 8234076"/>
                <a:gd name="connsiteY163" fmla="*/ 2135018 h 10294635"/>
                <a:gd name="connsiteX164" fmla="*/ 5664200 w 8234076"/>
                <a:gd name="connsiteY164" fmla="*/ 2122318 h 10294635"/>
                <a:gd name="connsiteX165" fmla="*/ 5842000 w 8234076"/>
                <a:gd name="connsiteY165" fmla="*/ 2033418 h 10294635"/>
                <a:gd name="connsiteX166" fmla="*/ 5867400 w 8234076"/>
                <a:gd name="connsiteY166" fmla="*/ 2058818 h 10294635"/>
                <a:gd name="connsiteX167" fmla="*/ 5753100 w 8234076"/>
                <a:gd name="connsiteY167" fmla="*/ 2160418 h 10294635"/>
                <a:gd name="connsiteX168" fmla="*/ 5803900 w 8234076"/>
                <a:gd name="connsiteY168" fmla="*/ 2236618 h 10294635"/>
                <a:gd name="connsiteX169" fmla="*/ 5969000 w 8234076"/>
                <a:gd name="connsiteY169" fmla="*/ 2223918 h 10294635"/>
                <a:gd name="connsiteX170" fmla="*/ 6007100 w 8234076"/>
                <a:gd name="connsiteY170" fmla="*/ 2312818 h 10294635"/>
                <a:gd name="connsiteX171" fmla="*/ 6197600 w 8234076"/>
                <a:gd name="connsiteY171" fmla="*/ 2274718 h 10294635"/>
                <a:gd name="connsiteX172" fmla="*/ 6159500 w 8234076"/>
                <a:gd name="connsiteY172" fmla="*/ 2427118 h 10294635"/>
                <a:gd name="connsiteX173" fmla="*/ 6096000 w 8234076"/>
                <a:gd name="connsiteY173" fmla="*/ 2465218 h 10294635"/>
                <a:gd name="connsiteX174" fmla="*/ 6070600 w 8234076"/>
                <a:gd name="connsiteY174" fmla="*/ 2389018 h 10294635"/>
                <a:gd name="connsiteX175" fmla="*/ 5600700 w 8234076"/>
                <a:gd name="connsiteY175" fmla="*/ 2338218 h 10294635"/>
                <a:gd name="connsiteX176" fmla="*/ 5715000 w 8234076"/>
                <a:gd name="connsiteY176" fmla="*/ 2503318 h 10294635"/>
                <a:gd name="connsiteX177" fmla="*/ 6337300 w 8234076"/>
                <a:gd name="connsiteY177" fmla="*/ 2503318 h 10294635"/>
                <a:gd name="connsiteX178" fmla="*/ 6985000 w 8234076"/>
                <a:gd name="connsiteY178" fmla="*/ 2757318 h 10294635"/>
                <a:gd name="connsiteX179" fmla="*/ 6413500 w 8234076"/>
                <a:gd name="connsiteY179" fmla="*/ 2604918 h 10294635"/>
                <a:gd name="connsiteX180" fmla="*/ 6248400 w 8234076"/>
                <a:gd name="connsiteY180" fmla="*/ 2617618 h 10294635"/>
                <a:gd name="connsiteX181" fmla="*/ 6375400 w 8234076"/>
                <a:gd name="connsiteY181" fmla="*/ 2706518 h 10294635"/>
                <a:gd name="connsiteX182" fmla="*/ 6350000 w 8234076"/>
                <a:gd name="connsiteY182" fmla="*/ 2808118 h 10294635"/>
                <a:gd name="connsiteX183" fmla="*/ 6032500 w 8234076"/>
                <a:gd name="connsiteY183" fmla="*/ 2643018 h 10294635"/>
                <a:gd name="connsiteX184" fmla="*/ 6070600 w 8234076"/>
                <a:gd name="connsiteY184" fmla="*/ 2884318 h 10294635"/>
                <a:gd name="connsiteX185" fmla="*/ 6273800 w 8234076"/>
                <a:gd name="connsiteY185" fmla="*/ 2935118 h 10294635"/>
                <a:gd name="connsiteX186" fmla="*/ 6540500 w 8234076"/>
                <a:gd name="connsiteY186" fmla="*/ 2935118 h 10294635"/>
                <a:gd name="connsiteX187" fmla="*/ 6629400 w 8234076"/>
                <a:gd name="connsiteY187" fmla="*/ 2947818 h 10294635"/>
                <a:gd name="connsiteX188" fmla="*/ 6591300 w 8234076"/>
                <a:gd name="connsiteY188" fmla="*/ 3024018 h 10294635"/>
                <a:gd name="connsiteX189" fmla="*/ 6426200 w 8234076"/>
                <a:gd name="connsiteY189" fmla="*/ 3074818 h 10294635"/>
                <a:gd name="connsiteX190" fmla="*/ 6489700 w 8234076"/>
                <a:gd name="connsiteY190" fmla="*/ 3201818 h 10294635"/>
                <a:gd name="connsiteX191" fmla="*/ 6451600 w 8234076"/>
                <a:gd name="connsiteY191" fmla="*/ 3328818 h 10294635"/>
                <a:gd name="connsiteX192" fmla="*/ 6540500 w 8234076"/>
                <a:gd name="connsiteY192" fmla="*/ 3392318 h 10294635"/>
                <a:gd name="connsiteX193" fmla="*/ 6464300 w 8234076"/>
                <a:gd name="connsiteY193" fmla="*/ 3417718 h 10294635"/>
                <a:gd name="connsiteX194" fmla="*/ 6362700 w 8234076"/>
                <a:gd name="connsiteY194" fmla="*/ 3379618 h 10294635"/>
                <a:gd name="connsiteX195" fmla="*/ 6324600 w 8234076"/>
                <a:gd name="connsiteY195" fmla="*/ 3074818 h 10294635"/>
                <a:gd name="connsiteX196" fmla="*/ 6070600 w 8234076"/>
                <a:gd name="connsiteY196" fmla="*/ 2998618 h 10294635"/>
                <a:gd name="connsiteX197" fmla="*/ 6146800 w 8234076"/>
                <a:gd name="connsiteY197" fmla="*/ 3341518 h 10294635"/>
                <a:gd name="connsiteX198" fmla="*/ 5969000 w 8234076"/>
                <a:gd name="connsiteY198" fmla="*/ 3354218 h 10294635"/>
                <a:gd name="connsiteX199" fmla="*/ 5892800 w 8234076"/>
                <a:gd name="connsiteY199" fmla="*/ 2871618 h 10294635"/>
                <a:gd name="connsiteX200" fmla="*/ 5689600 w 8234076"/>
                <a:gd name="connsiteY200" fmla="*/ 2770018 h 10294635"/>
                <a:gd name="connsiteX201" fmla="*/ 5791200 w 8234076"/>
                <a:gd name="connsiteY201" fmla="*/ 3532018 h 10294635"/>
                <a:gd name="connsiteX202" fmla="*/ 6070600 w 8234076"/>
                <a:gd name="connsiteY202" fmla="*/ 3519318 h 10294635"/>
                <a:gd name="connsiteX203" fmla="*/ 6388100 w 8234076"/>
                <a:gd name="connsiteY203" fmla="*/ 3570118 h 10294635"/>
                <a:gd name="connsiteX204" fmla="*/ 6324600 w 8234076"/>
                <a:gd name="connsiteY204" fmla="*/ 3697118 h 10294635"/>
                <a:gd name="connsiteX205" fmla="*/ 6159500 w 8234076"/>
                <a:gd name="connsiteY205" fmla="*/ 3671718 h 10294635"/>
                <a:gd name="connsiteX206" fmla="*/ 6007100 w 8234076"/>
                <a:gd name="connsiteY206" fmla="*/ 3976518 h 10294635"/>
                <a:gd name="connsiteX207" fmla="*/ 5829300 w 8234076"/>
                <a:gd name="connsiteY207" fmla="*/ 3913018 h 10294635"/>
                <a:gd name="connsiteX208" fmla="*/ 5905500 w 8234076"/>
                <a:gd name="connsiteY208" fmla="*/ 3747918 h 10294635"/>
                <a:gd name="connsiteX209" fmla="*/ 5791200 w 8234076"/>
                <a:gd name="connsiteY209" fmla="*/ 3659018 h 10294635"/>
                <a:gd name="connsiteX210" fmla="*/ 5600700 w 8234076"/>
                <a:gd name="connsiteY210" fmla="*/ 3989218 h 10294635"/>
                <a:gd name="connsiteX211" fmla="*/ 5727700 w 8234076"/>
                <a:gd name="connsiteY211" fmla="*/ 4090818 h 10294635"/>
                <a:gd name="connsiteX212" fmla="*/ 5994400 w 8234076"/>
                <a:gd name="connsiteY212" fmla="*/ 4255918 h 10294635"/>
                <a:gd name="connsiteX213" fmla="*/ 5943600 w 8234076"/>
                <a:gd name="connsiteY213" fmla="*/ 4332118 h 10294635"/>
                <a:gd name="connsiteX214" fmla="*/ 5829300 w 8234076"/>
                <a:gd name="connsiteY214" fmla="*/ 4294018 h 10294635"/>
                <a:gd name="connsiteX215" fmla="*/ 5676900 w 8234076"/>
                <a:gd name="connsiteY215" fmla="*/ 4395618 h 10294635"/>
                <a:gd name="connsiteX216" fmla="*/ 5613400 w 8234076"/>
                <a:gd name="connsiteY216" fmla="*/ 4357518 h 10294635"/>
                <a:gd name="connsiteX217" fmla="*/ 5664200 w 8234076"/>
                <a:gd name="connsiteY217" fmla="*/ 4205118 h 10294635"/>
                <a:gd name="connsiteX218" fmla="*/ 5537200 w 8234076"/>
                <a:gd name="connsiteY218" fmla="*/ 4090818 h 10294635"/>
                <a:gd name="connsiteX219" fmla="*/ 5461000 w 8234076"/>
                <a:gd name="connsiteY219" fmla="*/ 4268618 h 10294635"/>
                <a:gd name="connsiteX220" fmla="*/ 5613400 w 8234076"/>
                <a:gd name="connsiteY220" fmla="*/ 4446418 h 10294635"/>
                <a:gd name="connsiteX221" fmla="*/ 5448300 w 8234076"/>
                <a:gd name="connsiteY221" fmla="*/ 4573418 h 10294635"/>
                <a:gd name="connsiteX222" fmla="*/ 5346700 w 8234076"/>
                <a:gd name="connsiteY222" fmla="*/ 4497218 h 10294635"/>
                <a:gd name="connsiteX223" fmla="*/ 5410200 w 8234076"/>
                <a:gd name="connsiteY223" fmla="*/ 4395618 h 10294635"/>
                <a:gd name="connsiteX224" fmla="*/ 5295900 w 8234076"/>
                <a:gd name="connsiteY224" fmla="*/ 4103518 h 10294635"/>
                <a:gd name="connsiteX225" fmla="*/ 5080000 w 8234076"/>
                <a:gd name="connsiteY225" fmla="*/ 4395618 h 10294635"/>
                <a:gd name="connsiteX226" fmla="*/ 5410200 w 8234076"/>
                <a:gd name="connsiteY226" fmla="*/ 4649618 h 10294635"/>
                <a:gd name="connsiteX227" fmla="*/ 5334000 w 8234076"/>
                <a:gd name="connsiteY227" fmla="*/ 4700418 h 10294635"/>
                <a:gd name="connsiteX228" fmla="*/ 5194300 w 8234076"/>
                <a:gd name="connsiteY228" fmla="*/ 4586118 h 10294635"/>
                <a:gd name="connsiteX229" fmla="*/ 5143500 w 8234076"/>
                <a:gd name="connsiteY229" fmla="*/ 4751218 h 10294635"/>
                <a:gd name="connsiteX230" fmla="*/ 5156200 w 8234076"/>
                <a:gd name="connsiteY230" fmla="*/ 4890918 h 10294635"/>
                <a:gd name="connsiteX231" fmla="*/ 5232400 w 8234076"/>
                <a:gd name="connsiteY231" fmla="*/ 5005218 h 10294635"/>
                <a:gd name="connsiteX232" fmla="*/ 5219700 w 8234076"/>
                <a:gd name="connsiteY232" fmla="*/ 5195718 h 10294635"/>
                <a:gd name="connsiteX233" fmla="*/ 5092700 w 8234076"/>
                <a:gd name="connsiteY233" fmla="*/ 5106818 h 10294635"/>
                <a:gd name="connsiteX234" fmla="*/ 5029200 w 8234076"/>
                <a:gd name="connsiteY234" fmla="*/ 5144918 h 10294635"/>
                <a:gd name="connsiteX235" fmla="*/ 5130800 w 8234076"/>
                <a:gd name="connsiteY235" fmla="*/ 5284618 h 10294635"/>
                <a:gd name="connsiteX236" fmla="*/ 5041900 w 8234076"/>
                <a:gd name="connsiteY236" fmla="*/ 5322718 h 10294635"/>
                <a:gd name="connsiteX237" fmla="*/ 4914900 w 8234076"/>
                <a:gd name="connsiteY237" fmla="*/ 5132218 h 10294635"/>
                <a:gd name="connsiteX238" fmla="*/ 4826000 w 8234076"/>
                <a:gd name="connsiteY238" fmla="*/ 5386218 h 10294635"/>
                <a:gd name="connsiteX239" fmla="*/ 4953000 w 8234076"/>
                <a:gd name="connsiteY239" fmla="*/ 5500518 h 10294635"/>
                <a:gd name="connsiteX240" fmla="*/ 4813300 w 8234076"/>
                <a:gd name="connsiteY240" fmla="*/ 5741818 h 10294635"/>
                <a:gd name="connsiteX241" fmla="*/ 4673600 w 8234076"/>
                <a:gd name="connsiteY241" fmla="*/ 5716418 h 10294635"/>
                <a:gd name="connsiteX242" fmla="*/ 4775200 w 8234076"/>
                <a:gd name="connsiteY242" fmla="*/ 5551318 h 10294635"/>
                <a:gd name="connsiteX243" fmla="*/ 4686300 w 8234076"/>
                <a:gd name="connsiteY243" fmla="*/ 5398918 h 10294635"/>
                <a:gd name="connsiteX244" fmla="*/ 4470400 w 8234076"/>
                <a:gd name="connsiteY244" fmla="*/ 5703718 h 10294635"/>
                <a:gd name="connsiteX245" fmla="*/ 4610100 w 8234076"/>
                <a:gd name="connsiteY245" fmla="*/ 5818018 h 10294635"/>
                <a:gd name="connsiteX246" fmla="*/ 4521200 w 8234076"/>
                <a:gd name="connsiteY246" fmla="*/ 6021218 h 10294635"/>
                <a:gd name="connsiteX247" fmla="*/ 4419600 w 8234076"/>
                <a:gd name="connsiteY247" fmla="*/ 5945018 h 10294635"/>
                <a:gd name="connsiteX248" fmla="*/ 4343400 w 8234076"/>
                <a:gd name="connsiteY248" fmla="*/ 6033918 h 10294635"/>
                <a:gd name="connsiteX249" fmla="*/ 4381500 w 8234076"/>
                <a:gd name="connsiteY249" fmla="*/ 6072018 h 10294635"/>
                <a:gd name="connsiteX250" fmla="*/ 4419600 w 8234076"/>
                <a:gd name="connsiteY250" fmla="*/ 6059318 h 10294635"/>
                <a:gd name="connsiteX251" fmla="*/ 4445000 w 8234076"/>
                <a:gd name="connsiteY251" fmla="*/ 6110118 h 10294635"/>
                <a:gd name="connsiteX252" fmla="*/ 4381500 w 8234076"/>
                <a:gd name="connsiteY252" fmla="*/ 6186318 h 10294635"/>
                <a:gd name="connsiteX253" fmla="*/ 4330700 w 8234076"/>
                <a:gd name="connsiteY253" fmla="*/ 6173618 h 10294635"/>
                <a:gd name="connsiteX254" fmla="*/ 4368800 w 8234076"/>
                <a:gd name="connsiteY254" fmla="*/ 6122818 h 10294635"/>
                <a:gd name="connsiteX255" fmla="*/ 4318000 w 8234076"/>
                <a:gd name="connsiteY255" fmla="*/ 6084718 h 10294635"/>
                <a:gd name="connsiteX256" fmla="*/ 4216400 w 8234076"/>
                <a:gd name="connsiteY256" fmla="*/ 6186318 h 10294635"/>
                <a:gd name="connsiteX257" fmla="*/ 4318000 w 8234076"/>
                <a:gd name="connsiteY257" fmla="*/ 6249818 h 10294635"/>
                <a:gd name="connsiteX258" fmla="*/ 4140200 w 8234076"/>
                <a:gd name="connsiteY258" fmla="*/ 6326018 h 10294635"/>
                <a:gd name="connsiteX259" fmla="*/ 4038600 w 8234076"/>
                <a:gd name="connsiteY259" fmla="*/ 6326018 h 10294635"/>
                <a:gd name="connsiteX260" fmla="*/ 3949700 w 8234076"/>
                <a:gd name="connsiteY260" fmla="*/ 6389518 h 10294635"/>
                <a:gd name="connsiteX261" fmla="*/ 3289300 w 8234076"/>
                <a:gd name="connsiteY261" fmla="*/ 5805318 h 10294635"/>
                <a:gd name="connsiteX262" fmla="*/ 3213100 w 8234076"/>
                <a:gd name="connsiteY262" fmla="*/ 5805318 h 10294635"/>
                <a:gd name="connsiteX263" fmla="*/ 2895600 w 8234076"/>
                <a:gd name="connsiteY263" fmla="*/ 6059318 h 10294635"/>
                <a:gd name="connsiteX264" fmla="*/ 2870200 w 8234076"/>
                <a:gd name="connsiteY264" fmla="*/ 6021218 h 10294635"/>
                <a:gd name="connsiteX265" fmla="*/ 3213100 w 8234076"/>
                <a:gd name="connsiteY265" fmla="*/ 5754518 h 10294635"/>
                <a:gd name="connsiteX266" fmla="*/ 3048000 w 8234076"/>
                <a:gd name="connsiteY266" fmla="*/ 5602118 h 10294635"/>
                <a:gd name="connsiteX267" fmla="*/ 2400300 w 8234076"/>
                <a:gd name="connsiteY267" fmla="*/ 6110118 h 10294635"/>
                <a:gd name="connsiteX268" fmla="*/ 2489200 w 8234076"/>
                <a:gd name="connsiteY268" fmla="*/ 6186318 h 10294635"/>
                <a:gd name="connsiteX269" fmla="*/ 2692400 w 8234076"/>
                <a:gd name="connsiteY269" fmla="*/ 6033918 h 10294635"/>
                <a:gd name="connsiteX270" fmla="*/ 2743200 w 8234076"/>
                <a:gd name="connsiteY270" fmla="*/ 6097418 h 10294635"/>
                <a:gd name="connsiteX271" fmla="*/ 2832100 w 8234076"/>
                <a:gd name="connsiteY271" fmla="*/ 6059318 h 10294635"/>
                <a:gd name="connsiteX272" fmla="*/ 2857500 w 8234076"/>
                <a:gd name="connsiteY272" fmla="*/ 6097418 h 10294635"/>
                <a:gd name="connsiteX273" fmla="*/ 2679700 w 8234076"/>
                <a:gd name="connsiteY273" fmla="*/ 6237118 h 10294635"/>
                <a:gd name="connsiteX274" fmla="*/ 2819400 w 8234076"/>
                <a:gd name="connsiteY274" fmla="*/ 6402218 h 10294635"/>
                <a:gd name="connsiteX275" fmla="*/ 3397250 w 8234076"/>
                <a:gd name="connsiteY275" fmla="*/ 5938668 h 10294635"/>
                <a:gd name="connsiteX276" fmla="*/ 3956050 w 8234076"/>
                <a:gd name="connsiteY276" fmla="*/ 6421268 h 10294635"/>
                <a:gd name="connsiteX277" fmla="*/ 3905250 w 8234076"/>
                <a:gd name="connsiteY277" fmla="*/ 6535568 h 10294635"/>
                <a:gd name="connsiteX278" fmla="*/ 3387725 w 8234076"/>
                <a:gd name="connsiteY278" fmla="*/ 7075318 h 10294635"/>
                <a:gd name="connsiteX279" fmla="*/ 3298825 w 8234076"/>
                <a:gd name="connsiteY279" fmla="*/ 7068967 h 10294635"/>
                <a:gd name="connsiteX280" fmla="*/ 3130550 w 8234076"/>
                <a:gd name="connsiteY280" fmla="*/ 7218192 h 10294635"/>
                <a:gd name="connsiteX281" fmla="*/ 2921000 w 8234076"/>
                <a:gd name="connsiteY281" fmla="*/ 7462667 h 10294635"/>
                <a:gd name="connsiteX282" fmla="*/ 2682875 w 8234076"/>
                <a:gd name="connsiteY282" fmla="*/ 7761117 h 10294635"/>
                <a:gd name="connsiteX283" fmla="*/ 2428875 w 8234076"/>
                <a:gd name="connsiteY283" fmla="*/ 7830966 h 10294635"/>
                <a:gd name="connsiteX284" fmla="*/ 2225675 w 8234076"/>
                <a:gd name="connsiteY284" fmla="*/ 7935741 h 10294635"/>
                <a:gd name="connsiteX285" fmla="*/ 1930400 w 8234076"/>
                <a:gd name="connsiteY285" fmla="*/ 7938915 h 10294635"/>
                <a:gd name="connsiteX286" fmla="*/ 1590675 w 8234076"/>
                <a:gd name="connsiteY286" fmla="*/ 8040514 h 10294635"/>
                <a:gd name="connsiteX287" fmla="*/ 1393825 w 8234076"/>
                <a:gd name="connsiteY287" fmla="*/ 8300864 h 10294635"/>
                <a:gd name="connsiteX288" fmla="*/ 1196975 w 8234076"/>
                <a:gd name="connsiteY288" fmla="*/ 8256413 h 10294635"/>
                <a:gd name="connsiteX289" fmla="*/ 1216025 w 8234076"/>
                <a:gd name="connsiteY289" fmla="*/ 8215138 h 10294635"/>
                <a:gd name="connsiteX290" fmla="*/ 1193800 w 8234076"/>
                <a:gd name="connsiteY290" fmla="*/ 8148463 h 10294635"/>
                <a:gd name="connsiteX291" fmla="*/ 987425 w 8234076"/>
                <a:gd name="connsiteY291" fmla="*/ 8224663 h 10294635"/>
                <a:gd name="connsiteX292" fmla="*/ 733425 w 8234076"/>
                <a:gd name="connsiteY292" fmla="*/ 8278638 h 10294635"/>
                <a:gd name="connsiteX293" fmla="*/ 463550 w 8234076"/>
                <a:gd name="connsiteY293" fmla="*/ 8516763 h 10294635"/>
                <a:gd name="connsiteX294" fmla="*/ 361950 w 8234076"/>
                <a:gd name="connsiteY294" fmla="*/ 8513588 h 10294635"/>
                <a:gd name="connsiteX295" fmla="*/ 263525 w 8234076"/>
                <a:gd name="connsiteY295" fmla="*/ 8580263 h 10294635"/>
                <a:gd name="connsiteX296" fmla="*/ 184150 w 8234076"/>
                <a:gd name="connsiteY296" fmla="*/ 8866013 h 10294635"/>
                <a:gd name="connsiteX297" fmla="*/ 247650 w 8234076"/>
                <a:gd name="connsiteY297" fmla="*/ 9148587 h 10294635"/>
                <a:gd name="connsiteX298" fmla="*/ 136525 w 8234076"/>
                <a:gd name="connsiteY298" fmla="*/ 9193037 h 10294635"/>
                <a:gd name="connsiteX299" fmla="*/ 92075 w 8234076"/>
                <a:gd name="connsiteY299" fmla="*/ 9415287 h 10294635"/>
                <a:gd name="connsiteX300" fmla="*/ 495300 w 8234076"/>
                <a:gd name="connsiteY300" fmla="*/ 9440687 h 10294635"/>
                <a:gd name="connsiteX301" fmla="*/ 1050925 w 8234076"/>
                <a:gd name="connsiteY301" fmla="*/ 9793112 h 10294635"/>
                <a:gd name="connsiteX302" fmla="*/ 1241425 w 8234076"/>
                <a:gd name="connsiteY302" fmla="*/ 10047111 h 10294635"/>
                <a:gd name="connsiteX303" fmla="*/ 1171575 w 8234076"/>
                <a:gd name="connsiteY303" fmla="*/ 10091561 h 10294635"/>
                <a:gd name="connsiteX304" fmla="*/ 1019175 w 8234076"/>
                <a:gd name="connsiteY304" fmla="*/ 9958211 h 10294635"/>
                <a:gd name="connsiteX305" fmla="*/ 768350 w 8234076"/>
                <a:gd name="connsiteY305" fmla="*/ 9904236 h 10294635"/>
                <a:gd name="connsiteX306" fmla="*/ 720725 w 8234076"/>
                <a:gd name="connsiteY306" fmla="*/ 9942336 h 10294635"/>
                <a:gd name="connsiteX307" fmla="*/ 838200 w 8234076"/>
                <a:gd name="connsiteY307" fmla="*/ 10088386 h 10294635"/>
                <a:gd name="connsiteX308" fmla="*/ 1152525 w 8234076"/>
                <a:gd name="connsiteY308" fmla="*/ 10155061 h 10294635"/>
                <a:gd name="connsiteX309" fmla="*/ 1574800 w 8234076"/>
                <a:gd name="connsiteY309" fmla="*/ 10056636 h 10294635"/>
                <a:gd name="connsiteX310" fmla="*/ 1736725 w 8234076"/>
                <a:gd name="connsiteY310" fmla="*/ 9796286 h 10294635"/>
                <a:gd name="connsiteX311" fmla="*/ 2095500 w 8234076"/>
                <a:gd name="connsiteY311" fmla="*/ 9647061 h 10294635"/>
                <a:gd name="connsiteX312" fmla="*/ 2254250 w 8234076"/>
                <a:gd name="connsiteY312" fmla="*/ 9510536 h 10294635"/>
                <a:gd name="connsiteX313" fmla="*/ 2587625 w 8234076"/>
                <a:gd name="connsiteY313" fmla="*/ 9548636 h 10294635"/>
                <a:gd name="connsiteX314" fmla="*/ 2286000 w 8234076"/>
                <a:gd name="connsiteY314" fmla="*/ 9551811 h 10294635"/>
                <a:gd name="connsiteX315" fmla="*/ 2146300 w 8234076"/>
                <a:gd name="connsiteY315" fmla="*/ 9672461 h 10294635"/>
                <a:gd name="connsiteX316" fmla="*/ 1971675 w 8234076"/>
                <a:gd name="connsiteY316" fmla="*/ 9764536 h 10294635"/>
                <a:gd name="connsiteX317" fmla="*/ 1806575 w 8234076"/>
                <a:gd name="connsiteY317" fmla="*/ 9815336 h 10294635"/>
                <a:gd name="connsiteX318" fmla="*/ 1651000 w 8234076"/>
                <a:gd name="connsiteY318" fmla="*/ 10110611 h 10294635"/>
                <a:gd name="connsiteX319" fmla="*/ 1282700 w 8234076"/>
                <a:gd name="connsiteY319" fmla="*/ 10285236 h 10294635"/>
                <a:gd name="connsiteX320" fmla="*/ 28575 w 8234076"/>
                <a:gd name="connsiteY320" fmla="*/ 10291586 h 10294635"/>
                <a:gd name="connsiteX321" fmla="*/ 0 w 8234076"/>
                <a:gd name="connsiteY321" fmla="*/ 2255661 h 102946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70775 w 8192801"/>
                <a:gd name="connsiteY108" fmla="*/ 382418 h 10358135"/>
                <a:gd name="connsiteX109" fmla="*/ 7645400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70775 w 8192801"/>
                <a:gd name="connsiteY108" fmla="*/ 382418 h 10358135"/>
                <a:gd name="connsiteX109" fmla="*/ 7670800 w 8192801"/>
                <a:gd name="connsiteY109" fmla="*/ 13318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70775 w 8192801"/>
                <a:gd name="connsiteY108" fmla="*/ 38241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6650 w 8192801"/>
                <a:gd name="connsiteY108" fmla="*/ 36336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75550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6650 w 8192801"/>
                <a:gd name="connsiteY108" fmla="*/ 36336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80250 w 8192801"/>
                <a:gd name="connsiteY116" fmla="*/ 536405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6650 w 8192801"/>
                <a:gd name="connsiteY108" fmla="*/ 36336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59425 w 8192801"/>
                <a:gd name="connsiteY110" fmla="*/ 139699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7954675 w 8192801"/>
                <a:gd name="connsiteY111" fmla="*/ 136524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8116600 w 8192801"/>
                <a:gd name="connsiteY111" fmla="*/ 44449 h 10358135"/>
                <a:gd name="connsiteX112" fmla="*/ 8192801 w 8192801"/>
                <a:gd name="connsiteY112" fmla="*/ 0 h 10358135"/>
                <a:gd name="connsiteX113" fmla="*/ 7966075 w 8192801"/>
                <a:gd name="connsiteY113" fmla="*/ 185568 h 10358135"/>
                <a:gd name="connsiteX114" fmla="*/ 7677150 w 8192801"/>
                <a:gd name="connsiteY114" fmla="*/ 191918 h 10358135"/>
                <a:gd name="connsiteX115" fmla="*/ 7559675 w 8192801"/>
                <a:gd name="connsiteY115" fmla="*/ 387180 h 10358135"/>
                <a:gd name="connsiteX116" fmla="*/ 7092950 w 8192801"/>
                <a:gd name="connsiteY116" fmla="*/ 552280 h 10358135"/>
                <a:gd name="connsiteX117" fmla="*/ 6911975 w 8192801"/>
                <a:gd name="connsiteY117" fmla="*/ 695155 h 10358135"/>
                <a:gd name="connsiteX118" fmla="*/ 6550025 w 8192801"/>
                <a:gd name="connsiteY118" fmla="*/ 958680 h 10358135"/>
                <a:gd name="connsiteX119" fmla="*/ 6210300 w 8192801"/>
                <a:gd name="connsiteY119" fmla="*/ 1119018 h 10358135"/>
                <a:gd name="connsiteX120" fmla="*/ 5778500 w 8192801"/>
                <a:gd name="connsiteY120" fmla="*/ 1309518 h 10358135"/>
                <a:gd name="connsiteX121" fmla="*/ 5829300 w 8192801"/>
                <a:gd name="connsiteY121" fmla="*/ 1398418 h 10358135"/>
                <a:gd name="connsiteX122" fmla="*/ 6191250 w 8192801"/>
                <a:gd name="connsiteY122" fmla="*/ 1233318 h 10358135"/>
                <a:gd name="connsiteX123" fmla="*/ 6083300 w 8192801"/>
                <a:gd name="connsiteY123" fmla="*/ 1322218 h 10358135"/>
                <a:gd name="connsiteX124" fmla="*/ 5905500 w 8192801"/>
                <a:gd name="connsiteY124" fmla="*/ 1436518 h 10358135"/>
                <a:gd name="connsiteX125" fmla="*/ 5905500 w 8192801"/>
                <a:gd name="connsiteY125" fmla="*/ 1525418 h 10358135"/>
                <a:gd name="connsiteX126" fmla="*/ 5892800 w 8192801"/>
                <a:gd name="connsiteY126" fmla="*/ 1627018 h 10358135"/>
                <a:gd name="connsiteX127" fmla="*/ 5753100 w 8192801"/>
                <a:gd name="connsiteY127" fmla="*/ 1652418 h 10358135"/>
                <a:gd name="connsiteX128" fmla="*/ 5816600 w 8192801"/>
                <a:gd name="connsiteY128" fmla="*/ 1474618 h 10358135"/>
                <a:gd name="connsiteX129" fmla="*/ 5702300 w 8192801"/>
                <a:gd name="connsiteY129" fmla="*/ 1373018 h 10358135"/>
                <a:gd name="connsiteX130" fmla="*/ 5448300 w 8192801"/>
                <a:gd name="connsiteY130" fmla="*/ 1449218 h 10358135"/>
                <a:gd name="connsiteX131" fmla="*/ 5422900 w 8192801"/>
                <a:gd name="connsiteY131" fmla="*/ 1550818 h 10358135"/>
                <a:gd name="connsiteX132" fmla="*/ 5651500 w 8192801"/>
                <a:gd name="connsiteY132" fmla="*/ 1614318 h 10358135"/>
                <a:gd name="connsiteX133" fmla="*/ 5562600 w 8192801"/>
                <a:gd name="connsiteY133" fmla="*/ 1677818 h 10358135"/>
                <a:gd name="connsiteX134" fmla="*/ 5283200 w 8192801"/>
                <a:gd name="connsiteY134" fmla="*/ 1614318 h 10358135"/>
                <a:gd name="connsiteX135" fmla="*/ 5168900 w 8192801"/>
                <a:gd name="connsiteY135" fmla="*/ 1728618 h 10358135"/>
                <a:gd name="connsiteX136" fmla="*/ 5270500 w 8192801"/>
                <a:gd name="connsiteY136" fmla="*/ 1931818 h 10358135"/>
                <a:gd name="connsiteX137" fmla="*/ 5511800 w 8192801"/>
                <a:gd name="connsiteY137" fmla="*/ 1944518 h 10358135"/>
                <a:gd name="connsiteX138" fmla="*/ 5689600 w 8192801"/>
                <a:gd name="connsiteY138" fmla="*/ 1728618 h 10358135"/>
                <a:gd name="connsiteX139" fmla="*/ 5600700 w 8192801"/>
                <a:gd name="connsiteY139" fmla="*/ 1703218 h 10358135"/>
                <a:gd name="connsiteX140" fmla="*/ 5664200 w 8192801"/>
                <a:gd name="connsiteY140" fmla="*/ 1627018 h 10358135"/>
                <a:gd name="connsiteX141" fmla="*/ 5753100 w 8192801"/>
                <a:gd name="connsiteY141" fmla="*/ 1703218 h 10358135"/>
                <a:gd name="connsiteX142" fmla="*/ 5892800 w 8192801"/>
                <a:gd name="connsiteY142" fmla="*/ 1677818 h 10358135"/>
                <a:gd name="connsiteX143" fmla="*/ 6096000 w 8192801"/>
                <a:gd name="connsiteY143" fmla="*/ 1652418 h 10358135"/>
                <a:gd name="connsiteX144" fmla="*/ 6324600 w 8192801"/>
                <a:gd name="connsiteY144" fmla="*/ 1411118 h 10358135"/>
                <a:gd name="connsiteX145" fmla="*/ 6515100 w 8192801"/>
                <a:gd name="connsiteY145" fmla="*/ 1284118 h 10358135"/>
                <a:gd name="connsiteX146" fmla="*/ 6692900 w 8192801"/>
                <a:gd name="connsiteY146" fmla="*/ 1258718 h 10358135"/>
                <a:gd name="connsiteX147" fmla="*/ 6502400 w 8192801"/>
                <a:gd name="connsiteY147" fmla="*/ 1334918 h 10358135"/>
                <a:gd name="connsiteX148" fmla="*/ 6438900 w 8192801"/>
                <a:gd name="connsiteY148" fmla="*/ 1461918 h 10358135"/>
                <a:gd name="connsiteX149" fmla="*/ 6286500 w 8192801"/>
                <a:gd name="connsiteY149" fmla="*/ 1563518 h 10358135"/>
                <a:gd name="connsiteX150" fmla="*/ 6108700 w 8192801"/>
                <a:gd name="connsiteY150" fmla="*/ 1741318 h 10358135"/>
                <a:gd name="connsiteX151" fmla="*/ 6096000 w 8192801"/>
                <a:gd name="connsiteY151" fmla="*/ 1830218 h 10358135"/>
                <a:gd name="connsiteX152" fmla="*/ 6235700 w 8192801"/>
                <a:gd name="connsiteY152" fmla="*/ 1804818 h 10358135"/>
                <a:gd name="connsiteX153" fmla="*/ 6362700 w 8192801"/>
                <a:gd name="connsiteY153" fmla="*/ 1868318 h 10358135"/>
                <a:gd name="connsiteX154" fmla="*/ 6464300 w 8192801"/>
                <a:gd name="connsiteY154" fmla="*/ 2058818 h 10358135"/>
                <a:gd name="connsiteX155" fmla="*/ 6477000 w 8192801"/>
                <a:gd name="connsiteY155" fmla="*/ 2287418 h 10358135"/>
                <a:gd name="connsiteX156" fmla="*/ 6364287 w 8192801"/>
                <a:gd name="connsiteY156" fmla="*/ 2409655 h 10358135"/>
                <a:gd name="connsiteX157" fmla="*/ 6324600 w 8192801"/>
                <a:gd name="connsiteY157" fmla="*/ 2187406 h 10358135"/>
                <a:gd name="connsiteX158" fmla="*/ 6299200 w 8192801"/>
                <a:gd name="connsiteY158" fmla="*/ 1982618 h 10358135"/>
                <a:gd name="connsiteX159" fmla="*/ 6146800 w 8192801"/>
                <a:gd name="connsiteY159" fmla="*/ 1944518 h 10358135"/>
                <a:gd name="connsiteX160" fmla="*/ 5981700 w 8192801"/>
                <a:gd name="connsiteY160" fmla="*/ 1957218 h 10358135"/>
                <a:gd name="connsiteX161" fmla="*/ 5905500 w 8192801"/>
                <a:gd name="connsiteY161" fmla="*/ 1919118 h 10358135"/>
                <a:gd name="connsiteX162" fmla="*/ 5575300 w 8192801"/>
                <a:gd name="connsiteY162" fmla="*/ 2058818 h 10358135"/>
                <a:gd name="connsiteX163" fmla="*/ 5626100 w 8192801"/>
                <a:gd name="connsiteY163" fmla="*/ 2198518 h 10358135"/>
                <a:gd name="connsiteX164" fmla="*/ 5664200 w 8192801"/>
                <a:gd name="connsiteY164" fmla="*/ 2185818 h 10358135"/>
                <a:gd name="connsiteX165" fmla="*/ 5842000 w 8192801"/>
                <a:gd name="connsiteY165" fmla="*/ 2096918 h 10358135"/>
                <a:gd name="connsiteX166" fmla="*/ 5867400 w 8192801"/>
                <a:gd name="connsiteY166" fmla="*/ 2122318 h 10358135"/>
                <a:gd name="connsiteX167" fmla="*/ 5753100 w 8192801"/>
                <a:gd name="connsiteY167" fmla="*/ 2223918 h 10358135"/>
                <a:gd name="connsiteX168" fmla="*/ 5803900 w 8192801"/>
                <a:gd name="connsiteY168" fmla="*/ 2300118 h 10358135"/>
                <a:gd name="connsiteX169" fmla="*/ 5969000 w 8192801"/>
                <a:gd name="connsiteY169" fmla="*/ 2287418 h 10358135"/>
                <a:gd name="connsiteX170" fmla="*/ 6007100 w 8192801"/>
                <a:gd name="connsiteY170" fmla="*/ 2376318 h 10358135"/>
                <a:gd name="connsiteX171" fmla="*/ 6197600 w 8192801"/>
                <a:gd name="connsiteY171" fmla="*/ 2338218 h 10358135"/>
                <a:gd name="connsiteX172" fmla="*/ 6159500 w 8192801"/>
                <a:gd name="connsiteY172" fmla="*/ 2490618 h 10358135"/>
                <a:gd name="connsiteX173" fmla="*/ 6096000 w 8192801"/>
                <a:gd name="connsiteY173" fmla="*/ 2528718 h 10358135"/>
                <a:gd name="connsiteX174" fmla="*/ 6070600 w 8192801"/>
                <a:gd name="connsiteY174" fmla="*/ 2452518 h 10358135"/>
                <a:gd name="connsiteX175" fmla="*/ 5600700 w 8192801"/>
                <a:gd name="connsiteY175" fmla="*/ 2401718 h 10358135"/>
                <a:gd name="connsiteX176" fmla="*/ 5715000 w 8192801"/>
                <a:gd name="connsiteY176" fmla="*/ 2566818 h 10358135"/>
                <a:gd name="connsiteX177" fmla="*/ 6337300 w 8192801"/>
                <a:gd name="connsiteY177" fmla="*/ 2566818 h 10358135"/>
                <a:gd name="connsiteX178" fmla="*/ 6985000 w 8192801"/>
                <a:gd name="connsiteY178" fmla="*/ 2820818 h 10358135"/>
                <a:gd name="connsiteX179" fmla="*/ 6413500 w 8192801"/>
                <a:gd name="connsiteY179" fmla="*/ 2668418 h 10358135"/>
                <a:gd name="connsiteX180" fmla="*/ 6248400 w 8192801"/>
                <a:gd name="connsiteY180" fmla="*/ 2681118 h 10358135"/>
                <a:gd name="connsiteX181" fmla="*/ 6375400 w 8192801"/>
                <a:gd name="connsiteY181" fmla="*/ 2770018 h 10358135"/>
                <a:gd name="connsiteX182" fmla="*/ 6350000 w 8192801"/>
                <a:gd name="connsiteY182" fmla="*/ 2871618 h 10358135"/>
                <a:gd name="connsiteX183" fmla="*/ 6032500 w 8192801"/>
                <a:gd name="connsiteY183" fmla="*/ 2706518 h 10358135"/>
                <a:gd name="connsiteX184" fmla="*/ 6070600 w 8192801"/>
                <a:gd name="connsiteY184" fmla="*/ 2947818 h 10358135"/>
                <a:gd name="connsiteX185" fmla="*/ 6273800 w 8192801"/>
                <a:gd name="connsiteY185" fmla="*/ 2998618 h 10358135"/>
                <a:gd name="connsiteX186" fmla="*/ 6540500 w 8192801"/>
                <a:gd name="connsiteY186" fmla="*/ 2998618 h 10358135"/>
                <a:gd name="connsiteX187" fmla="*/ 6629400 w 8192801"/>
                <a:gd name="connsiteY187" fmla="*/ 3011318 h 10358135"/>
                <a:gd name="connsiteX188" fmla="*/ 6591300 w 8192801"/>
                <a:gd name="connsiteY188" fmla="*/ 3087518 h 10358135"/>
                <a:gd name="connsiteX189" fmla="*/ 6426200 w 8192801"/>
                <a:gd name="connsiteY189" fmla="*/ 3138318 h 10358135"/>
                <a:gd name="connsiteX190" fmla="*/ 6489700 w 8192801"/>
                <a:gd name="connsiteY190" fmla="*/ 3265318 h 10358135"/>
                <a:gd name="connsiteX191" fmla="*/ 6451600 w 8192801"/>
                <a:gd name="connsiteY191" fmla="*/ 3392318 h 10358135"/>
                <a:gd name="connsiteX192" fmla="*/ 6540500 w 8192801"/>
                <a:gd name="connsiteY192" fmla="*/ 3455818 h 10358135"/>
                <a:gd name="connsiteX193" fmla="*/ 6464300 w 8192801"/>
                <a:gd name="connsiteY193" fmla="*/ 3481218 h 10358135"/>
                <a:gd name="connsiteX194" fmla="*/ 6362700 w 8192801"/>
                <a:gd name="connsiteY194" fmla="*/ 3443118 h 10358135"/>
                <a:gd name="connsiteX195" fmla="*/ 6324600 w 8192801"/>
                <a:gd name="connsiteY195" fmla="*/ 3138318 h 10358135"/>
                <a:gd name="connsiteX196" fmla="*/ 6070600 w 8192801"/>
                <a:gd name="connsiteY196" fmla="*/ 3062118 h 10358135"/>
                <a:gd name="connsiteX197" fmla="*/ 6146800 w 8192801"/>
                <a:gd name="connsiteY197" fmla="*/ 3405018 h 10358135"/>
                <a:gd name="connsiteX198" fmla="*/ 5969000 w 8192801"/>
                <a:gd name="connsiteY198" fmla="*/ 3417718 h 10358135"/>
                <a:gd name="connsiteX199" fmla="*/ 5892800 w 8192801"/>
                <a:gd name="connsiteY199" fmla="*/ 2935118 h 10358135"/>
                <a:gd name="connsiteX200" fmla="*/ 5689600 w 8192801"/>
                <a:gd name="connsiteY200" fmla="*/ 2833518 h 10358135"/>
                <a:gd name="connsiteX201" fmla="*/ 5791200 w 8192801"/>
                <a:gd name="connsiteY201" fmla="*/ 3595518 h 10358135"/>
                <a:gd name="connsiteX202" fmla="*/ 6070600 w 8192801"/>
                <a:gd name="connsiteY202" fmla="*/ 3582818 h 10358135"/>
                <a:gd name="connsiteX203" fmla="*/ 6388100 w 8192801"/>
                <a:gd name="connsiteY203" fmla="*/ 3633618 h 10358135"/>
                <a:gd name="connsiteX204" fmla="*/ 6324600 w 8192801"/>
                <a:gd name="connsiteY204" fmla="*/ 3760618 h 10358135"/>
                <a:gd name="connsiteX205" fmla="*/ 6159500 w 8192801"/>
                <a:gd name="connsiteY205" fmla="*/ 3735218 h 10358135"/>
                <a:gd name="connsiteX206" fmla="*/ 6007100 w 8192801"/>
                <a:gd name="connsiteY206" fmla="*/ 4040018 h 10358135"/>
                <a:gd name="connsiteX207" fmla="*/ 5829300 w 8192801"/>
                <a:gd name="connsiteY207" fmla="*/ 3976518 h 10358135"/>
                <a:gd name="connsiteX208" fmla="*/ 5905500 w 8192801"/>
                <a:gd name="connsiteY208" fmla="*/ 3811418 h 10358135"/>
                <a:gd name="connsiteX209" fmla="*/ 5791200 w 8192801"/>
                <a:gd name="connsiteY209" fmla="*/ 3722518 h 10358135"/>
                <a:gd name="connsiteX210" fmla="*/ 5600700 w 8192801"/>
                <a:gd name="connsiteY210" fmla="*/ 4052718 h 10358135"/>
                <a:gd name="connsiteX211" fmla="*/ 5727700 w 8192801"/>
                <a:gd name="connsiteY211" fmla="*/ 4154318 h 10358135"/>
                <a:gd name="connsiteX212" fmla="*/ 5994400 w 8192801"/>
                <a:gd name="connsiteY212" fmla="*/ 4319418 h 10358135"/>
                <a:gd name="connsiteX213" fmla="*/ 5943600 w 8192801"/>
                <a:gd name="connsiteY213" fmla="*/ 4395618 h 10358135"/>
                <a:gd name="connsiteX214" fmla="*/ 5829300 w 8192801"/>
                <a:gd name="connsiteY214" fmla="*/ 4357518 h 10358135"/>
                <a:gd name="connsiteX215" fmla="*/ 5676900 w 8192801"/>
                <a:gd name="connsiteY215" fmla="*/ 4459118 h 10358135"/>
                <a:gd name="connsiteX216" fmla="*/ 5613400 w 8192801"/>
                <a:gd name="connsiteY216" fmla="*/ 4421018 h 10358135"/>
                <a:gd name="connsiteX217" fmla="*/ 5664200 w 8192801"/>
                <a:gd name="connsiteY217" fmla="*/ 4268618 h 10358135"/>
                <a:gd name="connsiteX218" fmla="*/ 5537200 w 8192801"/>
                <a:gd name="connsiteY218" fmla="*/ 4154318 h 10358135"/>
                <a:gd name="connsiteX219" fmla="*/ 5461000 w 8192801"/>
                <a:gd name="connsiteY219" fmla="*/ 4332118 h 10358135"/>
                <a:gd name="connsiteX220" fmla="*/ 5613400 w 8192801"/>
                <a:gd name="connsiteY220" fmla="*/ 4509918 h 10358135"/>
                <a:gd name="connsiteX221" fmla="*/ 5448300 w 8192801"/>
                <a:gd name="connsiteY221" fmla="*/ 4636918 h 10358135"/>
                <a:gd name="connsiteX222" fmla="*/ 5346700 w 8192801"/>
                <a:gd name="connsiteY222" fmla="*/ 4560718 h 10358135"/>
                <a:gd name="connsiteX223" fmla="*/ 5410200 w 8192801"/>
                <a:gd name="connsiteY223" fmla="*/ 4459118 h 10358135"/>
                <a:gd name="connsiteX224" fmla="*/ 5295900 w 8192801"/>
                <a:gd name="connsiteY224" fmla="*/ 4167018 h 10358135"/>
                <a:gd name="connsiteX225" fmla="*/ 5080000 w 8192801"/>
                <a:gd name="connsiteY225" fmla="*/ 4459118 h 10358135"/>
                <a:gd name="connsiteX226" fmla="*/ 5410200 w 8192801"/>
                <a:gd name="connsiteY226" fmla="*/ 4713118 h 10358135"/>
                <a:gd name="connsiteX227" fmla="*/ 5334000 w 8192801"/>
                <a:gd name="connsiteY227" fmla="*/ 4763918 h 10358135"/>
                <a:gd name="connsiteX228" fmla="*/ 5194300 w 8192801"/>
                <a:gd name="connsiteY228" fmla="*/ 4649618 h 10358135"/>
                <a:gd name="connsiteX229" fmla="*/ 5143500 w 8192801"/>
                <a:gd name="connsiteY229" fmla="*/ 4814718 h 10358135"/>
                <a:gd name="connsiteX230" fmla="*/ 5156200 w 8192801"/>
                <a:gd name="connsiteY230" fmla="*/ 4954418 h 10358135"/>
                <a:gd name="connsiteX231" fmla="*/ 5232400 w 8192801"/>
                <a:gd name="connsiteY231" fmla="*/ 5068718 h 10358135"/>
                <a:gd name="connsiteX232" fmla="*/ 5219700 w 8192801"/>
                <a:gd name="connsiteY232" fmla="*/ 5259218 h 10358135"/>
                <a:gd name="connsiteX233" fmla="*/ 5092700 w 8192801"/>
                <a:gd name="connsiteY233" fmla="*/ 5170318 h 10358135"/>
                <a:gd name="connsiteX234" fmla="*/ 5029200 w 8192801"/>
                <a:gd name="connsiteY234" fmla="*/ 5208418 h 10358135"/>
                <a:gd name="connsiteX235" fmla="*/ 5130800 w 8192801"/>
                <a:gd name="connsiteY235" fmla="*/ 5348118 h 10358135"/>
                <a:gd name="connsiteX236" fmla="*/ 5041900 w 8192801"/>
                <a:gd name="connsiteY236" fmla="*/ 5386218 h 10358135"/>
                <a:gd name="connsiteX237" fmla="*/ 4914900 w 8192801"/>
                <a:gd name="connsiteY237" fmla="*/ 5195718 h 10358135"/>
                <a:gd name="connsiteX238" fmla="*/ 4826000 w 8192801"/>
                <a:gd name="connsiteY238" fmla="*/ 5449718 h 10358135"/>
                <a:gd name="connsiteX239" fmla="*/ 4953000 w 8192801"/>
                <a:gd name="connsiteY239" fmla="*/ 5564018 h 10358135"/>
                <a:gd name="connsiteX240" fmla="*/ 4813300 w 8192801"/>
                <a:gd name="connsiteY240" fmla="*/ 5805318 h 10358135"/>
                <a:gd name="connsiteX241" fmla="*/ 4673600 w 8192801"/>
                <a:gd name="connsiteY241" fmla="*/ 5779918 h 10358135"/>
                <a:gd name="connsiteX242" fmla="*/ 4775200 w 8192801"/>
                <a:gd name="connsiteY242" fmla="*/ 5614818 h 10358135"/>
                <a:gd name="connsiteX243" fmla="*/ 4686300 w 8192801"/>
                <a:gd name="connsiteY243" fmla="*/ 5462418 h 10358135"/>
                <a:gd name="connsiteX244" fmla="*/ 4470400 w 8192801"/>
                <a:gd name="connsiteY244" fmla="*/ 5767218 h 10358135"/>
                <a:gd name="connsiteX245" fmla="*/ 4610100 w 8192801"/>
                <a:gd name="connsiteY245" fmla="*/ 5881518 h 10358135"/>
                <a:gd name="connsiteX246" fmla="*/ 4521200 w 8192801"/>
                <a:gd name="connsiteY246" fmla="*/ 6084718 h 10358135"/>
                <a:gd name="connsiteX247" fmla="*/ 4419600 w 8192801"/>
                <a:gd name="connsiteY247" fmla="*/ 6008518 h 10358135"/>
                <a:gd name="connsiteX248" fmla="*/ 4343400 w 8192801"/>
                <a:gd name="connsiteY248" fmla="*/ 6097418 h 10358135"/>
                <a:gd name="connsiteX249" fmla="*/ 4381500 w 8192801"/>
                <a:gd name="connsiteY249" fmla="*/ 6135518 h 10358135"/>
                <a:gd name="connsiteX250" fmla="*/ 4419600 w 8192801"/>
                <a:gd name="connsiteY250" fmla="*/ 6122818 h 10358135"/>
                <a:gd name="connsiteX251" fmla="*/ 4445000 w 8192801"/>
                <a:gd name="connsiteY251" fmla="*/ 6173618 h 10358135"/>
                <a:gd name="connsiteX252" fmla="*/ 4381500 w 8192801"/>
                <a:gd name="connsiteY252" fmla="*/ 6249818 h 10358135"/>
                <a:gd name="connsiteX253" fmla="*/ 4330700 w 8192801"/>
                <a:gd name="connsiteY253" fmla="*/ 6237118 h 10358135"/>
                <a:gd name="connsiteX254" fmla="*/ 4368800 w 8192801"/>
                <a:gd name="connsiteY254" fmla="*/ 6186318 h 10358135"/>
                <a:gd name="connsiteX255" fmla="*/ 4318000 w 8192801"/>
                <a:gd name="connsiteY255" fmla="*/ 6148218 h 10358135"/>
                <a:gd name="connsiteX256" fmla="*/ 4216400 w 8192801"/>
                <a:gd name="connsiteY256" fmla="*/ 6249818 h 10358135"/>
                <a:gd name="connsiteX257" fmla="*/ 4318000 w 8192801"/>
                <a:gd name="connsiteY257" fmla="*/ 6313318 h 10358135"/>
                <a:gd name="connsiteX258" fmla="*/ 4140200 w 8192801"/>
                <a:gd name="connsiteY258" fmla="*/ 6389518 h 10358135"/>
                <a:gd name="connsiteX259" fmla="*/ 4038600 w 8192801"/>
                <a:gd name="connsiteY259" fmla="*/ 6389518 h 10358135"/>
                <a:gd name="connsiteX260" fmla="*/ 3949700 w 8192801"/>
                <a:gd name="connsiteY260" fmla="*/ 6453018 h 10358135"/>
                <a:gd name="connsiteX261" fmla="*/ 3289300 w 8192801"/>
                <a:gd name="connsiteY261" fmla="*/ 5868818 h 10358135"/>
                <a:gd name="connsiteX262" fmla="*/ 3213100 w 8192801"/>
                <a:gd name="connsiteY262" fmla="*/ 5868818 h 10358135"/>
                <a:gd name="connsiteX263" fmla="*/ 2895600 w 8192801"/>
                <a:gd name="connsiteY263" fmla="*/ 6122818 h 10358135"/>
                <a:gd name="connsiteX264" fmla="*/ 2870200 w 8192801"/>
                <a:gd name="connsiteY264" fmla="*/ 6084718 h 10358135"/>
                <a:gd name="connsiteX265" fmla="*/ 3213100 w 8192801"/>
                <a:gd name="connsiteY265" fmla="*/ 5818018 h 10358135"/>
                <a:gd name="connsiteX266" fmla="*/ 3048000 w 8192801"/>
                <a:gd name="connsiteY266" fmla="*/ 5665618 h 10358135"/>
                <a:gd name="connsiteX267" fmla="*/ 2400300 w 8192801"/>
                <a:gd name="connsiteY267" fmla="*/ 6173618 h 10358135"/>
                <a:gd name="connsiteX268" fmla="*/ 2489200 w 8192801"/>
                <a:gd name="connsiteY268" fmla="*/ 6249818 h 10358135"/>
                <a:gd name="connsiteX269" fmla="*/ 2692400 w 8192801"/>
                <a:gd name="connsiteY269" fmla="*/ 6097418 h 10358135"/>
                <a:gd name="connsiteX270" fmla="*/ 2743200 w 8192801"/>
                <a:gd name="connsiteY270" fmla="*/ 6160918 h 10358135"/>
                <a:gd name="connsiteX271" fmla="*/ 2832100 w 8192801"/>
                <a:gd name="connsiteY271" fmla="*/ 6122818 h 10358135"/>
                <a:gd name="connsiteX272" fmla="*/ 2857500 w 8192801"/>
                <a:gd name="connsiteY272" fmla="*/ 6160918 h 10358135"/>
                <a:gd name="connsiteX273" fmla="*/ 2679700 w 8192801"/>
                <a:gd name="connsiteY273" fmla="*/ 6300618 h 10358135"/>
                <a:gd name="connsiteX274" fmla="*/ 2819400 w 8192801"/>
                <a:gd name="connsiteY274" fmla="*/ 6465718 h 10358135"/>
                <a:gd name="connsiteX275" fmla="*/ 3397250 w 8192801"/>
                <a:gd name="connsiteY275" fmla="*/ 6002168 h 10358135"/>
                <a:gd name="connsiteX276" fmla="*/ 3956050 w 8192801"/>
                <a:gd name="connsiteY276" fmla="*/ 6484768 h 10358135"/>
                <a:gd name="connsiteX277" fmla="*/ 3905250 w 8192801"/>
                <a:gd name="connsiteY277" fmla="*/ 6599068 h 10358135"/>
                <a:gd name="connsiteX278" fmla="*/ 3387725 w 8192801"/>
                <a:gd name="connsiteY278" fmla="*/ 7138818 h 10358135"/>
                <a:gd name="connsiteX279" fmla="*/ 3298825 w 8192801"/>
                <a:gd name="connsiteY279" fmla="*/ 7132467 h 10358135"/>
                <a:gd name="connsiteX280" fmla="*/ 3130550 w 8192801"/>
                <a:gd name="connsiteY280" fmla="*/ 7281692 h 10358135"/>
                <a:gd name="connsiteX281" fmla="*/ 2921000 w 8192801"/>
                <a:gd name="connsiteY281" fmla="*/ 7526167 h 10358135"/>
                <a:gd name="connsiteX282" fmla="*/ 2682875 w 8192801"/>
                <a:gd name="connsiteY282" fmla="*/ 7824617 h 10358135"/>
                <a:gd name="connsiteX283" fmla="*/ 2428875 w 8192801"/>
                <a:gd name="connsiteY283" fmla="*/ 7894466 h 10358135"/>
                <a:gd name="connsiteX284" fmla="*/ 2225675 w 8192801"/>
                <a:gd name="connsiteY284" fmla="*/ 7999241 h 10358135"/>
                <a:gd name="connsiteX285" fmla="*/ 1930400 w 8192801"/>
                <a:gd name="connsiteY285" fmla="*/ 8002415 h 10358135"/>
                <a:gd name="connsiteX286" fmla="*/ 1590675 w 8192801"/>
                <a:gd name="connsiteY286" fmla="*/ 8104014 h 10358135"/>
                <a:gd name="connsiteX287" fmla="*/ 1393825 w 8192801"/>
                <a:gd name="connsiteY287" fmla="*/ 8364364 h 10358135"/>
                <a:gd name="connsiteX288" fmla="*/ 1196975 w 8192801"/>
                <a:gd name="connsiteY288" fmla="*/ 8319913 h 10358135"/>
                <a:gd name="connsiteX289" fmla="*/ 1216025 w 8192801"/>
                <a:gd name="connsiteY289" fmla="*/ 8278638 h 10358135"/>
                <a:gd name="connsiteX290" fmla="*/ 1193800 w 8192801"/>
                <a:gd name="connsiteY290" fmla="*/ 8211963 h 10358135"/>
                <a:gd name="connsiteX291" fmla="*/ 987425 w 8192801"/>
                <a:gd name="connsiteY291" fmla="*/ 8288163 h 10358135"/>
                <a:gd name="connsiteX292" fmla="*/ 733425 w 8192801"/>
                <a:gd name="connsiteY292" fmla="*/ 8342138 h 10358135"/>
                <a:gd name="connsiteX293" fmla="*/ 463550 w 8192801"/>
                <a:gd name="connsiteY293" fmla="*/ 8580263 h 10358135"/>
                <a:gd name="connsiteX294" fmla="*/ 361950 w 8192801"/>
                <a:gd name="connsiteY294" fmla="*/ 8577088 h 10358135"/>
                <a:gd name="connsiteX295" fmla="*/ 263525 w 8192801"/>
                <a:gd name="connsiteY295" fmla="*/ 8643763 h 10358135"/>
                <a:gd name="connsiteX296" fmla="*/ 184150 w 8192801"/>
                <a:gd name="connsiteY296" fmla="*/ 8929513 h 10358135"/>
                <a:gd name="connsiteX297" fmla="*/ 247650 w 8192801"/>
                <a:gd name="connsiteY297" fmla="*/ 9212087 h 10358135"/>
                <a:gd name="connsiteX298" fmla="*/ 136525 w 8192801"/>
                <a:gd name="connsiteY298" fmla="*/ 9256537 h 10358135"/>
                <a:gd name="connsiteX299" fmla="*/ 92075 w 8192801"/>
                <a:gd name="connsiteY299" fmla="*/ 9478787 h 10358135"/>
                <a:gd name="connsiteX300" fmla="*/ 495300 w 8192801"/>
                <a:gd name="connsiteY300" fmla="*/ 9504187 h 10358135"/>
                <a:gd name="connsiteX301" fmla="*/ 1050925 w 8192801"/>
                <a:gd name="connsiteY301" fmla="*/ 9856612 h 10358135"/>
                <a:gd name="connsiteX302" fmla="*/ 1241425 w 8192801"/>
                <a:gd name="connsiteY302" fmla="*/ 10110611 h 10358135"/>
                <a:gd name="connsiteX303" fmla="*/ 1171575 w 8192801"/>
                <a:gd name="connsiteY303" fmla="*/ 10155061 h 10358135"/>
                <a:gd name="connsiteX304" fmla="*/ 1019175 w 8192801"/>
                <a:gd name="connsiteY304" fmla="*/ 10021711 h 10358135"/>
                <a:gd name="connsiteX305" fmla="*/ 768350 w 8192801"/>
                <a:gd name="connsiteY305" fmla="*/ 9967736 h 10358135"/>
                <a:gd name="connsiteX306" fmla="*/ 720725 w 8192801"/>
                <a:gd name="connsiteY306" fmla="*/ 10005836 h 10358135"/>
                <a:gd name="connsiteX307" fmla="*/ 838200 w 8192801"/>
                <a:gd name="connsiteY307" fmla="*/ 10151886 h 10358135"/>
                <a:gd name="connsiteX308" fmla="*/ 1152525 w 8192801"/>
                <a:gd name="connsiteY308" fmla="*/ 10218561 h 10358135"/>
                <a:gd name="connsiteX309" fmla="*/ 1574800 w 8192801"/>
                <a:gd name="connsiteY309" fmla="*/ 10120136 h 10358135"/>
                <a:gd name="connsiteX310" fmla="*/ 1736725 w 8192801"/>
                <a:gd name="connsiteY310" fmla="*/ 9859786 h 10358135"/>
                <a:gd name="connsiteX311" fmla="*/ 2095500 w 8192801"/>
                <a:gd name="connsiteY311" fmla="*/ 9710561 h 10358135"/>
                <a:gd name="connsiteX312" fmla="*/ 2254250 w 8192801"/>
                <a:gd name="connsiteY312" fmla="*/ 9574036 h 10358135"/>
                <a:gd name="connsiteX313" fmla="*/ 2587625 w 8192801"/>
                <a:gd name="connsiteY313" fmla="*/ 9612136 h 10358135"/>
                <a:gd name="connsiteX314" fmla="*/ 2286000 w 8192801"/>
                <a:gd name="connsiteY314" fmla="*/ 9615311 h 10358135"/>
                <a:gd name="connsiteX315" fmla="*/ 2146300 w 8192801"/>
                <a:gd name="connsiteY315" fmla="*/ 9735961 h 10358135"/>
                <a:gd name="connsiteX316" fmla="*/ 1971675 w 8192801"/>
                <a:gd name="connsiteY316" fmla="*/ 9828036 h 10358135"/>
                <a:gd name="connsiteX317" fmla="*/ 1806575 w 8192801"/>
                <a:gd name="connsiteY317" fmla="*/ 9878836 h 10358135"/>
                <a:gd name="connsiteX318" fmla="*/ 1651000 w 8192801"/>
                <a:gd name="connsiteY318" fmla="*/ 10174111 h 10358135"/>
                <a:gd name="connsiteX319" fmla="*/ 1282700 w 8192801"/>
                <a:gd name="connsiteY319" fmla="*/ 10348736 h 10358135"/>
                <a:gd name="connsiteX320" fmla="*/ 28575 w 8192801"/>
                <a:gd name="connsiteY320" fmla="*/ 10355086 h 10358135"/>
                <a:gd name="connsiteX321" fmla="*/ 0 w 8192801"/>
                <a:gd name="connsiteY321"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7957851 w 8192801"/>
                <a:gd name="connsiteY111" fmla="*/ 117475 h 10358135"/>
                <a:gd name="connsiteX112" fmla="*/ 8116600 w 8192801"/>
                <a:gd name="connsiteY112" fmla="*/ 44449 h 10358135"/>
                <a:gd name="connsiteX113" fmla="*/ 8192801 w 8192801"/>
                <a:gd name="connsiteY113" fmla="*/ 0 h 10358135"/>
                <a:gd name="connsiteX114" fmla="*/ 7966075 w 8192801"/>
                <a:gd name="connsiteY114" fmla="*/ 185568 h 10358135"/>
                <a:gd name="connsiteX115" fmla="*/ 7677150 w 8192801"/>
                <a:gd name="connsiteY115" fmla="*/ 191918 h 10358135"/>
                <a:gd name="connsiteX116" fmla="*/ 7559675 w 8192801"/>
                <a:gd name="connsiteY116" fmla="*/ 387180 h 10358135"/>
                <a:gd name="connsiteX117" fmla="*/ 7092950 w 8192801"/>
                <a:gd name="connsiteY117" fmla="*/ 552280 h 10358135"/>
                <a:gd name="connsiteX118" fmla="*/ 6911975 w 8192801"/>
                <a:gd name="connsiteY118" fmla="*/ 695155 h 10358135"/>
                <a:gd name="connsiteX119" fmla="*/ 6550025 w 8192801"/>
                <a:gd name="connsiteY119" fmla="*/ 958680 h 10358135"/>
                <a:gd name="connsiteX120" fmla="*/ 6210300 w 8192801"/>
                <a:gd name="connsiteY120" fmla="*/ 1119018 h 10358135"/>
                <a:gd name="connsiteX121" fmla="*/ 5778500 w 8192801"/>
                <a:gd name="connsiteY121" fmla="*/ 1309518 h 10358135"/>
                <a:gd name="connsiteX122" fmla="*/ 5829300 w 8192801"/>
                <a:gd name="connsiteY122" fmla="*/ 1398418 h 10358135"/>
                <a:gd name="connsiteX123" fmla="*/ 6191250 w 8192801"/>
                <a:gd name="connsiteY123" fmla="*/ 1233318 h 10358135"/>
                <a:gd name="connsiteX124" fmla="*/ 6083300 w 8192801"/>
                <a:gd name="connsiteY124" fmla="*/ 1322218 h 10358135"/>
                <a:gd name="connsiteX125" fmla="*/ 5905500 w 8192801"/>
                <a:gd name="connsiteY125" fmla="*/ 1436518 h 10358135"/>
                <a:gd name="connsiteX126" fmla="*/ 5905500 w 8192801"/>
                <a:gd name="connsiteY126" fmla="*/ 1525418 h 10358135"/>
                <a:gd name="connsiteX127" fmla="*/ 5892800 w 8192801"/>
                <a:gd name="connsiteY127" fmla="*/ 1627018 h 10358135"/>
                <a:gd name="connsiteX128" fmla="*/ 5753100 w 8192801"/>
                <a:gd name="connsiteY128" fmla="*/ 1652418 h 10358135"/>
                <a:gd name="connsiteX129" fmla="*/ 5816600 w 8192801"/>
                <a:gd name="connsiteY129" fmla="*/ 1474618 h 10358135"/>
                <a:gd name="connsiteX130" fmla="*/ 5702300 w 8192801"/>
                <a:gd name="connsiteY130" fmla="*/ 1373018 h 10358135"/>
                <a:gd name="connsiteX131" fmla="*/ 5448300 w 8192801"/>
                <a:gd name="connsiteY131" fmla="*/ 1449218 h 10358135"/>
                <a:gd name="connsiteX132" fmla="*/ 5422900 w 8192801"/>
                <a:gd name="connsiteY132" fmla="*/ 1550818 h 10358135"/>
                <a:gd name="connsiteX133" fmla="*/ 5651500 w 8192801"/>
                <a:gd name="connsiteY133" fmla="*/ 1614318 h 10358135"/>
                <a:gd name="connsiteX134" fmla="*/ 5562600 w 8192801"/>
                <a:gd name="connsiteY134" fmla="*/ 1677818 h 10358135"/>
                <a:gd name="connsiteX135" fmla="*/ 5283200 w 8192801"/>
                <a:gd name="connsiteY135" fmla="*/ 1614318 h 10358135"/>
                <a:gd name="connsiteX136" fmla="*/ 5168900 w 8192801"/>
                <a:gd name="connsiteY136" fmla="*/ 1728618 h 10358135"/>
                <a:gd name="connsiteX137" fmla="*/ 5270500 w 8192801"/>
                <a:gd name="connsiteY137" fmla="*/ 1931818 h 10358135"/>
                <a:gd name="connsiteX138" fmla="*/ 5511800 w 8192801"/>
                <a:gd name="connsiteY138" fmla="*/ 1944518 h 10358135"/>
                <a:gd name="connsiteX139" fmla="*/ 5689600 w 8192801"/>
                <a:gd name="connsiteY139" fmla="*/ 1728618 h 10358135"/>
                <a:gd name="connsiteX140" fmla="*/ 5600700 w 8192801"/>
                <a:gd name="connsiteY140" fmla="*/ 1703218 h 10358135"/>
                <a:gd name="connsiteX141" fmla="*/ 5664200 w 8192801"/>
                <a:gd name="connsiteY141" fmla="*/ 1627018 h 10358135"/>
                <a:gd name="connsiteX142" fmla="*/ 5753100 w 8192801"/>
                <a:gd name="connsiteY142" fmla="*/ 1703218 h 10358135"/>
                <a:gd name="connsiteX143" fmla="*/ 5892800 w 8192801"/>
                <a:gd name="connsiteY143" fmla="*/ 1677818 h 10358135"/>
                <a:gd name="connsiteX144" fmla="*/ 6096000 w 8192801"/>
                <a:gd name="connsiteY144" fmla="*/ 1652418 h 10358135"/>
                <a:gd name="connsiteX145" fmla="*/ 6324600 w 8192801"/>
                <a:gd name="connsiteY145" fmla="*/ 1411118 h 10358135"/>
                <a:gd name="connsiteX146" fmla="*/ 6515100 w 8192801"/>
                <a:gd name="connsiteY146" fmla="*/ 1284118 h 10358135"/>
                <a:gd name="connsiteX147" fmla="*/ 6692900 w 8192801"/>
                <a:gd name="connsiteY147" fmla="*/ 1258718 h 10358135"/>
                <a:gd name="connsiteX148" fmla="*/ 6502400 w 8192801"/>
                <a:gd name="connsiteY148" fmla="*/ 1334918 h 10358135"/>
                <a:gd name="connsiteX149" fmla="*/ 6438900 w 8192801"/>
                <a:gd name="connsiteY149" fmla="*/ 1461918 h 10358135"/>
                <a:gd name="connsiteX150" fmla="*/ 6286500 w 8192801"/>
                <a:gd name="connsiteY150" fmla="*/ 1563518 h 10358135"/>
                <a:gd name="connsiteX151" fmla="*/ 6108700 w 8192801"/>
                <a:gd name="connsiteY151" fmla="*/ 1741318 h 10358135"/>
                <a:gd name="connsiteX152" fmla="*/ 6096000 w 8192801"/>
                <a:gd name="connsiteY152" fmla="*/ 1830218 h 10358135"/>
                <a:gd name="connsiteX153" fmla="*/ 6235700 w 8192801"/>
                <a:gd name="connsiteY153" fmla="*/ 1804818 h 10358135"/>
                <a:gd name="connsiteX154" fmla="*/ 6362700 w 8192801"/>
                <a:gd name="connsiteY154" fmla="*/ 1868318 h 10358135"/>
                <a:gd name="connsiteX155" fmla="*/ 6464300 w 8192801"/>
                <a:gd name="connsiteY155" fmla="*/ 2058818 h 10358135"/>
                <a:gd name="connsiteX156" fmla="*/ 6477000 w 8192801"/>
                <a:gd name="connsiteY156" fmla="*/ 2287418 h 10358135"/>
                <a:gd name="connsiteX157" fmla="*/ 6364287 w 8192801"/>
                <a:gd name="connsiteY157" fmla="*/ 2409655 h 10358135"/>
                <a:gd name="connsiteX158" fmla="*/ 6324600 w 8192801"/>
                <a:gd name="connsiteY158" fmla="*/ 2187406 h 10358135"/>
                <a:gd name="connsiteX159" fmla="*/ 6299200 w 8192801"/>
                <a:gd name="connsiteY159" fmla="*/ 1982618 h 10358135"/>
                <a:gd name="connsiteX160" fmla="*/ 6146800 w 8192801"/>
                <a:gd name="connsiteY160" fmla="*/ 1944518 h 10358135"/>
                <a:gd name="connsiteX161" fmla="*/ 5981700 w 8192801"/>
                <a:gd name="connsiteY161" fmla="*/ 1957218 h 10358135"/>
                <a:gd name="connsiteX162" fmla="*/ 5905500 w 8192801"/>
                <a:gd name="connsiteY162" fmla="*/ 1919118 h 10358135"/>
                <a:gd name="connsiteX163" fmla="*/ 5575300 w 8192801"/>
                <a:gd name="connsiteY163" fmla="*/ 2058818 h 10358135"/>
                <a:gd name="connsiteX164" fmla="*/ 5626100 w 8192801"/>
                <a:gd name="connsiteY164" fmla="*/ 2198518 h 10358135"/>
                <a:gd name="connsiteX165" fmla="*/ 5664200 w 8192801"/>
                <a:gd name="connsiteY165" fmla="*/ 2185818 h 10358135"/>
                <a:gd name="connsiteX166" fmla="*/ 5842000 w 8192801"/>
                <a:gd name="connsiteY166" fmla="*/ 2096918 h 10358135"/>
                <a:gd name="connsiteX167" fmla="*/ 5867400 w 8192801"/>
                <a:gd name="connsiteY167" fmla="*/ 2122318 h 10358135"/>
                <a:gd name="connsiteX168" fmla="*/ 5753100 w 8192801"/>
                <a:gd name="connsiteY168" fmla="*/ 2223918 h 10358135"/>
                <a:gd name="connsiteX169" fmla="*/ 5803900 w 8192801"/>
                <a:gd name="connsiteY169" fmla="*/ 2300118 h 10358135"/>
                <a:gd name="connsiteX170" fmla="*/ 5969000 w 8192801"/>
                <a:gd name="connsiteY170" fmla="*/ 2287418 h 10358135"/>
                <a:gd name="connsiteX171" fmla="*/ 6007100 w 8192801"/>
                <a:gd name="connsiteY171" fmla="*/ 2376318 h 10358135"/>
                <a:gd name="connsiteX172" fmla="*/ 6197600 w 8192801"/>
                <a:gd name="connsiteY172" fmla="*/ 2338218 h 10358135"/>
                <a:gd name="connsiteX173" fmla="*/ 6159500 w 8192801"/>
                <a:gd name="connsiteY173" fmla="*/ 2490618 h 10358135"/>
                <a:gd name="connsiteX174" fmla="*/ 6096000 w 8192801"/>
                <a:gd name="connsiteY174" fmla="*/ 2528718 h 10358135"/>
                <a:gd name="connsiteX175" fmla="*/ 6070600 w 8192801"/>
                <a:gd name="connsiteY175" fmla="*/ 2452518 h 10358135"/>
                <a:gd name="connsiteX176" fmla="*/ 5600700 w 8192801"/>
                <a:gd name="connsiteY176" fmla="*/ 2401718 h 10358135"/>
                <a:gd name="connsiteX177" fmla="*/ 5715000 w 8192801"/>
                <a:gd name="connsiteY177" fmla="*/ 2566818 h 10358135"/>
                <a:gd name="connsiteX178" fmla="*/ 6337300 w 8192801"/>
                <a:gd name="connsiteY178" fmla="*/ 2566818 h 10358135"/>
                <a:gd name="connsiteX179" fmla="*/ 6985000 w 8192801"/>
                <a:gd name="connsiteY179" fmla="*/ 2820818 h 10358135"/>
                <a:gd name="connsiteX180" fmla="*/ 6413500 w 8192801"/>
                <a:gd name="connsiteY180" fmla="*/ 2668418 h 10358135"/>
                <a:gd name="connsiteX181" fmla="*/ 6248400 w 8192801"/>
                <a:gd name="connsiteY181" fmla="*/ 2681118 h 10358135"/>
                <a:gd name="connsiteX182" fmla="*/ 6375400 w 8192801"/>
                <a:gd name="connsiteY182" fmla="*/ 2770018 h 10358135"/>
                <a:gd name="connsiteX183" fmla="*/ 6350000 w 8192801"/>
                <a:gd name="connsiteY183" fmla="*/ 2871618 h 10358135"/>
                <a:gd name="connsiteX184" fmla="*/ 6032500 w 8192801"/>
                <a:gd name="connsiteY184" fmla="*/ 2706518 h 10358135"/>
                <a:gd name="connsiteX185" fmla="*/ 6070600 w 8192801"/>
                <a:gd name="connsiteY185" fmla="*/ 2947818 h 10358135"/>
                <a:gd name="connsiteX186" fmla="*/ 6273800 w 8192801"/>
                <a:gd name="connsiteY186" fmla="*/ 2998618 h 10358135"/>
                <a:gd name="connsiteX187" fmla="*/ 6540500 w 8192801"/>
                <a:gd name="connsiteY187" fmla="*/ 2998618 h 10358135"/>
                <a:gd name="connsiteX188" fmla="*/ 6629400 w 8192801"/>
                <a:gd name="connsiteY188" fmla="*/ 3011318 h 10358135"/>
                <a:gd name="connsiteX189" fmla="*/ 6591300 w 8192801"/>
                <a:gd name="connsiteY189" fmla="*/ 3087518 h 10358135"/>
                <a:gd name="connsiteX190" fmla="*/ 6426200 w 8192801"/>
                <a:gd name="connsiteY190" fmla="*/ 3138318 h 10358135"/>
                <a:gd name="connsiteX191" fmla="*/ 6489700 w 8192801"/>
                <a:gd name="connsiteY191" fmla="*/ 3265318 h 10358135"/>
                <a:gd name="connsiteX192" fmla="*/ 6451600 w 8192801"/>
                <a:gd name="connsiteY192" fmla="*/ 3392318 h 10358135"/>
                <a:gd name="connsiteX193" fmla="*/ 6540500 w 8192801"/>
                <a:gd name="connsiteY193" fmla="*/ 3455818 h 10358135"/>
                <a:gd name="connsiteX194" fmla="*/ 6464300 w 8192801"/>
                <a:gd name="connsiteY194" fmla="*/ 3481218 h 10358135"/>
                <a:gd name="connsiteX195" fmla="*/ 6362700 w 8192801"/>
                <a:gd name="connsiteY195" fmla="*/ 3443118 h 10358135"/>
                <a:gd name="connsiteX196" fmla="*/ 6324600 w 8192801"/>
                <a:gd name="connsiteY196" fmla="*/ 3138318 h 10358135"/>
                <a:gd name="connsiteX197" fmla="*/ 6070600 w 8192801"/>
                <a:gd name="connsiteY197" fmla="*/ 3062118 h 10358135"/>
                <a:gd name="connsiteX198" fmla="*/ 6146800 w 8192801"/>
                <a:gd name="connsiteY198" fmla="*/ 3405018 h 10358135"/>
                <a:gd name="connsiteX199" fmla="*/ 5969000 w 8192801"/>
                <a:gd name="connsiteY199" fmla="*/ 3417718 h 10358135"/>
                <a:gd name="connsiteX200" fmla="*/ 5892800 w 8192801"/>
                <a:gd name="connsiteY200" fmla="*/ 2935118 h 10358135"/>
                <a:gd name="connsiteX201" fmla="*/ 5689600 w 8192801"/>
                <a:gd name="connsiteY201" fmla="*/ 2833518 h 10358135"/>
                <a:gd name="connsiteX202" fmla="*/ 5791200 w 8192801"/>
                <a:gd name="connsiteY202" fmla="*/ 3595518 h 10358135"/>
                <a:gd name="connsiteX203" fmla="*/ 6070600 w 8192801"/>
                <a:gd name="connsiteY203" fmla="*/ 3582818 h 10358135"/>
                <a:gd name="connsiteX204" fmla="*/ 6388100 w 8192801"/>
                <a:gd name="connsiteY204" fmla="*/ 3633618 h 10358135"/>
                <a:gd name="connsiteX205" fmla="*/ 6324600 w 8192801"/>
                <a:gd name="connsiteY205" fmla="*/ 3760618 h 10358135"/>
                <a:gd name="connsiteX206" fmla="*/ 6159500 w 8192801"/>
                <a:gd name="connsiteY206" fmla="*/ 3735218 h 10358135"/>
                <a:gd name="connsiteX207" fmla="*/ 6007100 w 8192801"/>
                <a:gd name="connsiteY207" fmla="*/ 4040018 h 10358135"/>
                <a:gd name="connsiteX208" fmla="*/ 5829300 w 8192801"/>
                <a:gd name="connsiteY208" fmla="*/ 3976518 h 10358135"/>
                <a:gd name="connsiteX209" fmla="*/ 5905500 w 8192801"/>
                <a:gd name="connsiteY209" fmla="*/ 3811418 h 10358135"/>
                <a:gd name="connsiteX210" fmla="*/ 5791200 w 8192801"/>
                <a:gd name="connsiteY210" fmla="*/ 3722518 h 10358135"/>
                <a:gd name="connsiteX211" fmla="*/ 5600700 w 8192801"/>
                <a:gd name="connsiteY211" fmla="*/ 4052718 h 10358135"/>
                <a:gd name="connsiteX212" fmla="*/ 5727700 w 8192801"/>
                <a:gd name="connsiteY212" fmla="*/ 4154318 h 10358135"/>
                <a:gd name="connsiteX213" fmla="*/ 5994400 w 8192801"/>
                <a:gd name="connsiteY213" fmla="*/ 4319418 h 10358135"/>
                <a:gd name="connsiteX214" fmla="*/ 5943600 w 8192801"/>
                <a:gd name="connsiteY214" fmla="*/ 4395618 h 10358135"/>
                <a:gd name="connsiteX215" fmla="*/ 5829300 w 8192801"/>
                <a:gd name="connsiteY215" fmla="*/ 4357518 h 10358135"/>
                <a:gd name="connsiteX216" fmla="*/ 5676900 w 8192801"/>
                <a:gd name="connsiteY216" fmla="*/ 4459118 h 10358135"/>
                <a:gd name="connsiteX217" fmla="*/ 5613400 w 8192801"/>
                <a:gd name="connsiteY217" fmla="*/ 4421018 h 10358135"/>
                <a:gd name="connsiteX218" fmla="*/ 5664200 w 8192801"/>
                <a:gd name="connsiteY218" fmla="*/ 4268618 h 10358135"/>
                <a:gd name="connsiteX219" fmla="*/ 5537200 w 8192801"/>
                <a:gd name="connsiteY219" fmla="*/ 4154318 h 10358135"/>
                <a:gd name="connsiteX220" fmla="*/ 5461000 w 8192801"/>
                <a:gd name="connsiteY220" fmla="*/ 4332118 h 10358135"/>
                <a:gd name="connsiteX221" fmla="*/ 5613400 w 8192801"/>
                <a:gd name="connsiteY221" fmla="*/ 4509918 h 10358135"/>
                <a:gd name="connsiteX222" fmla="*/ 5448300 w 8192801"/>
                <a:gd name="connsiteY222" fmla="*/ 4636918 h 10358135"/>
                <a:gd name="connsiteX223" fmla="*/ 5346700 w 8192801"/>
                <a:gd name="connsiteY223" fmla="*/ 4560718 h 10358135"/>
                <a:gd name="connsiteX224" fmla="*/ 5410200 w 8192801"/>
                <a:gd name="connsiteY224" fmla="*/ 4459118 h 10358135"/>
                <a:gd name="connsiteX225" fmla="*/ 5295900 w 8192801"/>
                <a:gd name="connsiteY225" fmla="*/ 4167018 h 10358135"/>
                <a:gd name="connsiteX226" fmla="*/ 5080000 w 8192801"/>
                <a:gd name="connsiteY226" fmla="*/ 4459118 h 10358135"/>
                <a:gd name="connsiteX227" fmla="*/ 5410200 w 8192801"/>
                <a:gd name="connsiteY227" fmla="*/ 4713118 h 10358135"/>
                <a:gd name="connsiteX228" fmla="*/ 5334000 w 8192801"/>
                <a:gd name="connsiteY228" fmla="*/ 4763918 h 10358135"/>
                <a:gd name="connsiteX229" fmla="*/ 5194300 w 8192801"/>
                <a:gd name="connsiteY229" fmla="*/ 4649618 h 10358135"/>
                <a:gd name="connsiteX230" fmla="*/ 5143500 w 8192801"/>
                <a:gd name="connsiteY230" fmla="*/ 4814718 h 10358135"/>
                <a:gd name="connsiteX231" fmla="*/ 5156200 w 8192801"/>
                <a:gd name="connsiteY231" fmla="*/ 4954418 h 10358135"/>
                <a:gd name="connsiteX232" fmla="*/ 5232400 w 8192801"/>
                <a:gd name="connsiteY232" fmla="*/ 5068718 h 10358135"/>
                <a:gd name="connsiteX233" fmla="*/ 5219700 w 8192801"/>
                <a:gd name="connsiteY233" fmla="*/ 5259218 h 10358135"/>
                <a:gd name="connsiteX234" fmla="*/ 5092700 w 8192801"/>
                <a:gd name="connsiteY234" fmla="*/ 5170318 h 10358135"/>
                <a:gd name="connsiteX235" fmla="*/ 5029200 w 8192801"/>
                <a:gd name="connsiteY235" fmla="*/ 5208418 h 10358135"/>
                <a:gd name="connsiteX236" fmla="*/ 5130800 w 8192801"/>
                <a:gd name="connsiteY236" fmla="*/ 5348118 h 10358135"/>
                <a:gd name="connsiteX237" fmla="*/ 5041900 w 8192801"/>
                <a:gd name="connsiteY237" fmla="*/ 5386218 h 10358135"/>
                <a:gd name="connsiteX238" fmla="*/ 4914900 w 8192801"/>
                <a:gd name="connsiteY238" fmla="*/ 5195718 h 10358135"/>
                <a:gd name="connsiteX239" fmla="*/ 4826000 w 8192801"/>
                <a:gd name="connsiteY239" fmla="*/ 5449718 h 10358135"/>
                <a:gd name="connsiteX240" fmla="*/ 4953000 w 8192801"/>
                <a:gd name="connsiteY240" fmla="*/ 5564018 h 10358135"/>
                <a:gd name="connsiteX241" fmla="*/ 4813300 w 8192801"/>
                <a:gd name="connsiteY241" fmla="*/ 5805318 h 10358135"/>
                <a:gd name="connsiteX242" fmla="*/ 4673600 w 8192801"/>
                <a:gd name="connsiteY242" fmla="*/ 5779918 h 10358135"/>
                <a:gd name="connsiteX243" fmla="*/ 4775200 w 8192801"/>
                <a:gd name="connsiteY243" fmla="*/ 5614818 h 10358135"/>
                <a:gd name="connsiteX244" fmla="*/ 4686300 w 8192801"/>
                <a:gd name="connsiteY244" fmla="*/ 5462418 h 10358135"/>
                <a:gd name="connsiteX245" fmla="*/ 4470400 w 8192801"/>
                <a:gd name="connsiteY245" fmla="*/ 5767218 h 10358135"/>
                <a:gd name="connsiteX246" fmla="*/ 4610100 w 8192801"/>
                <a:gd name="connsiteY246" fmla="*/ 5881518 h 10358135"/>
                <a:gd name="connsiteX247" fmla="*/ 4521200 w 8192801"/>
                <a:gd name="connsiteY247" fmla="*/ 6084718 h 10358135"/>
                <a:gd name="connsiteX248" fmla="*/ 4419600 w 8192801"/>
                <a:gd name="connsiteY248" fmla="*/ 6008518 h 10358135"/>
                <a:gd name="connsiteX249" fmla="*/ 4343400 w 8192801"/>
                <a:gd name="connsiteY249" fmla="*/ 6097418 h 10358135"/>
                <a:gd name="connsiteX250" fmla="*/ 4381500 w 8192801"/>
                <a:gd name="connsiteY250" fmla="*/ 6135518 h 10358135"/>
                <a:gd name="connsiteX251" fmla="*/ 4419600 w 8192801"/>
                <a:gd name="connsiteY251" fmla="*/ 6122818 h 10358135"/>
                <a:gd name="connsiteX252" fmla="*/ 4445000 w 8192801"/>
                <a:gd name="connsiteY252" fmla="*/ 6173618 h 10358135"/>
                <a:gd name="connsiteX253" fmla="*/ 4381500 w 8192801"/>
                <a:gd name="connsiteY253" fmla="*/ 6249818 h 10358135"/>
                <a:gd name="connsiteX254" fmla="*/ 4330700 w 8192801"/>
                <a:gd name="connsiteY254" fmla="*/ 6237118 h 10358135"/>
                <a:gd name="connsiteX255" fmla="*/ 4368800 w 8192801"/>
                <a:gd name="connsiteY255" fmla="*/ 6186318 h 10358135"/>
                <a:gd name="connsiteX256" fmla="*/ 4318000 w 8192801"/>
                <a:gd name="connsiteY256" fmla="*/ 6148218 h 10358135"/>
                <a:gd name="connsiteX257" fmla="*/ 4216400 w 8192801"/>
                <a:gd name="connsiteY257" fmla="*/ 6249818 h 10358135"/>
                <a:gd name="connsiteX258" fmla="*/ 4318000 w 8192801"/>
                <a:gd name="connsiteY258" fmla="*/ 6313318 h 10358135"/>
                <a:gd name="connsiteX259" fmla="*/ 4140200 w 8192801"/>
                <a:gd name="connsiteY259" fmla="*/ 6389518 h 10358135"/>
                <a:gd name="connsiteX260" fmla="*/ 4038600 w 8192801"/>
                <a:gd name="connsiteY260" fmla="*/ 6389518 h 10358135"/>
                <a:gd name="connsiteX261" fmla="*/ 3949700 w 8192801"/>
                <a:gd name="connsiteY261" fmla="*/ 6453018 h 10358135"/>
                <a:gd name="connsiteX262" fmla="*/ 3289300 w 8192801"/>
                <a:gd name="connsiteY262" fmla="*/ 5868818 h 10358135"/>
                <a:gd name="connsiteX263" fmla="*/ 3213100 w 8192801"/>
                <a:gd name="connsiteY263" fmla="*/ 5868818 h 10358135"/>
                <a:gd name="connsiteX264" fmla="*/ 2895600 w 8192801"/>
                <a:gd name="connsiteY264" fmla="*/ 6122818 h 10358135"/>
                <a:gd name="connsiteX265" fmla="*/ 2870200 w 8192801"/>
                <a:gd name="connsiteY265" fmla="*/ 6084718 h 10358135"/>
                <a:gd name="connsiteX266" fmla="*/ 3213100 w 8192801"/>
                <a:gd name="connsiteY266" fmla="*/ 5818018 h 10358135"/>
                <a:gd name="connsiteX267" fmla="*/ 3048000 w 8192801"/>
                <a:gd name="connsiteY267" fmla="*/ 5665618 h 10358135"/>
                <a:gd name="connsiteX268" fmla="*/ 2400300 w 8192801"/>
                <a:gd name="connsiteY268" fmla="*/ 6173618 h 10358135"/>
                <a:gd name="connsiteX269" fmla="*/ 2489200 w 8192801"/>
                <a:gd name="connsiteY269" fmla="*/ 6249818 h 10358135"/>
                <a:gd name="connsiteX270" fmla="*/ 2692400 w 8192801"/>
                <a:gd name="connsiteY270" fmla="*/ 6097418 h 10358135"/>
                <a:gd name="connsiteX271" fmla="*/ 2743200 w 8192801"/>
                <a:gd name="connsiteY271" fmla="*/ 6160918 h 10358135"/>
                <a:gd name="connsiteX272" fmla="*/ 2832100 w 8192801"/>
                <a:gd name="connsiteY272" fmla="*/ 6122818 h 10358135"/>
                <a:gd name="connsiteX273" fmla="*/ 2857500 w 8192801"/>
                <a:gd name="connsiteY273" fmla="*/ 6160918 h 10358135"/>
                <a:gd name="connsiteX274" fmla="*/ 2679700 w 8192801"/>
                <a:gd name="connsiteY274" fmla="*/ 6300618 h 10358135"/>
                <a:gd name="connsiteX275" fmla="*/ 2819400 w 8192801"/>
                <a:gd name="connsiteY275" fmla="*/ 6465718 h 10358135"/>
                <a:gd name="connsiteX276" fmla="*/ 3397250 w 8192801"/>
                <a:gd name="connsiteY276" fmla="*/ 6002168 h 10358135"/>
                <a:gd name="connsiteX277" fmla="*/ 3956050 w 8192801"/>
                <a:gd name="connsiteY277" fmla="*/ 6484768 h 10358135"/>
                <a:gd name="connsiteX278" fmla="*/ 3905250 w 8192801"/>
                <a:gd name="connsiteY278" fmla="*/ 6599068 h 10358135"/>
                <a:gd name="connsiteX279" fmla="*/ 3387725 w 8192801"/>
                <a:gd name="connsiteY279" fmla="*/ 7138818 h 10358135"/>
                <a:gd name="connsiteX280" fmla="*/ 3298825 w 8192801"/>
                <a:gd name="connsiteY280" fmla="*/ 7132467 h 10358135"/>
                <a:gd name="connsiteX281" fmla="*/ 3130550 w 8192801"/>
                <a:gd name="connsiteY281" fmla="*/ 7281692 h 10358135"/>
                <a:gd name="connsiteX282" fmla="*/ 2921000 w 8192801"/>
                <a:gd name="connsiteY282" fmla="*/ 7526167 h 10358135"/>
                <a:gd name="connsiteX283" fmla="*/ 2682875 w 8192801"/>
                <a:gd name="connsiteY283" fmla="*/ 7824617 h 10358135"/>
                <a:gd name="connsiteX284" fmla="*/ 2428875 w 8192801"/>
                <a:gd name="connsiteY284" fmla="*/ 7894466 h 10358135"/>
                <a:gd name="connsiteX285" fmla="*/ 2225675 w 8192801"/>
                <a:gd name="connsiteY285" fmla="*/ 7999241 h 10358135"/>
                <a:gd name="connsiteX286" fmla="*/ 1930400 w 8192801"/>
                <a:gd name="connsiteY286" fmla="*/ 8002415 h 10358135"/>
                <a:gd name="connsiteX287" fmla="*/ 1590675 w 8192801"/>
                <a:gd name="connsiteY287" fmla="*/ 8104014 h 10358135"/>
                <a:gd name="connsiteX288" fmla="*/ 1393825 w 8192801"/>
                <a:gd name="connsiteY288" fmla="*/ 8364364 h 10358135"/>
                <a:gd name="connsiteX289" fmla="*/ 1196975 w 8192801"/>
                <a:gd name="connsiteY289" fmla="*/ 8319913 h 10358135"/>
                <a:gd name="connsiteX290" fmla="*/ 1216025 w 8192801"/>
                <a:gd name="connsiteY290" fmla="*/ 8278638 h 10358135"/>
                <a:gd name="connsiteX291" fmla="*/ 1193800 w 8192801"/>
                <a:gd name="connsiteY291" fmla="*/ 8211963 h 10358135"/>
                <a:gd name="connsiteX292" fmla="*/ 987425 w 8192801"/>
                <a:gd name="connsiteY292" fmla="*/ 8288163 h 10358135"/>
                <a:gd name="connsiteX293" fmla="*/ 733425 w 8192801"/>
                <a:gd name="connsiteY293" fmla="*/ 8342138 h 10358135"/>
                <a:gd name="connsiteX294" fmla="*/ 463550 w 8192801"/>
                <a:gd name="connsiteY294" fmla="*/ 8580263 h 10358135"/>
                <a:gd name="connsiteX295" fmla="*/ 361950 w 8192801"/>
                <a:gd name="connsiteY295" fmla="*/ 8577088 h 10358135"/>
                <a:gd name="connsiteX296" fmla="*/ 263525 w 8192801"/>
                <a:gd name="connsiteY296" fmla="*/ 8643763 h 10358135"/>
                <a:gd name="connsiteX297" fmla="*/ 184150 w 8192801"/>
                <a:gd name="connsiteY297" fmla="*/ 8929513 h 10358135"/>
                <a:gd name="connsiteX298" fmla="*/ 247650 w 8192801"/>
                <a:gd name="connsiteY298" fmla="*/ 9212087 h 10358135"/>
                <a:gd name="connsiteX299" fmla="*/ 136525 w 8192801"/>
                <a:gd name="connsiteY299" fmla="*/ 9256537 h 10358135"/>
                <a:gd name="connsiteX300" fmla="*/ 92075 w 8192801"/>
                <a:gd name="connsiteY300" fmla="*/ 9478787 h 10358135"/>
                <a:gd name="connsiteX301" fmla="*/ 495300 w 8192801"/>
                <a:gd name="connsiteY301" fmla="*/ 9504187 h 10358135"/>
                <a:gd name="connsiteX302" fmla="*/ 1050925 w 8192801"/>
                <a:gd name="connsiteY302" fmla="*/ 9856612 h 10358135"/>
                <a:gd name="connsiteX303" fmla="*/ 1241425 w 8192801"/>
                <a:gd name="connsiteY303" fmla="*/ 10110611 h 10358135"/>
                <a:gd name="connsiteX304" fmla="*/ 1171575 w 8192801"/>
                <a:gd name="connsiteY304" fmla="*/ 10155061 h 10358135"/>
                <a:gd name="connsiteX305" fmla="*/ 1019175 w 8192801"/>
                <a:gd name="connsiteY305" fmla="*/ 10021711 h 10358135"/>
                <a:gd name="connsiteX306" fmla="*/ 768350 w 8192801"/>
                <a:gd name="connsiteY306" fmla="*/ 9967736 h 10358135"/>
                <a:gd name="connsiteX307" fmla="*/ 720725 w 8192801"/>
                <a:gd name="connsiteY307" fmla="*/ 10005836 h 10358135"/>
                <a:gd name="connsiteX308" fmla="*/ 838200 w 8192801"/>
                <a:gd name="connsiteY308" fmla="*/ 10151886 h 10358135"/>
                <a:gd name="connsiteX309" fmla="*/ 1152525 w 8192801"/>
                <a:gd name="connsiteY309" fmla="*/ 10218561 h 10358135"/>
                <a:gd name="connsiteX310" fmla="*/ 1574800 w 8192801"/>
                <a:gd name="connsiteY310" fmla="*/ 10120136 h 10358135"/>
                <a:gd name="connsiteX311" fmla="*/ 1736725 w 8192801"/>
                <a:gd name="connsiteY311" fmla="*/ 9859786 h 10358135"/>
                <a:gd name="connsiteX312" fmla="*/ 2095500 w 8192801"/>
                <a:gd name="connsiteY312" fmla="*/ 9710561 h 10358135"/>
                <a:gd name="connsiteX313" fmla="*/ 2254250 w 8192801"/>
                <a:gd name="connsiteY313" fmla="*/ 9574036 h 10358135"/>
                <a:gd name="connsiteX314" fmla="*/ 2587625 w 8192801"/>
                <a:gd name="connsiteY314" fmla="*/ 9612136 h 10358135"/>
                <a:gd name="connsiteX315" fmla="*/ 2286000 w 8192801"/>
                <a:gd name="connsiteY315" fmla="*/ 9615311 h 10358135"/>
                <a:gd name="connsiteX316" fmla="*/ 2146300 w 8192801"/>
                <a:gd name="connsiteY316" fmla="*/ 9735961 h 10358135"/>
                <a:gd name="connsiteX317" fmla="*/ 1971675 w 8192801"/>
                <a:gd name="connsiteY317" fmla="*/ 9828036 h 10358135"/>
                <a:gd name="connsiteX318" fmla="*/ 1806575 w 8192801"/>
                <a:gd name="connsiteY318" fmla="*/ 9878836 h 10358135"/>
                <a:gd name="connsiteX319" fmla="*/ 1651000 w 8192801"/>
                <a:gd name="connsiteY319" fmla="*/ 10174111 h 10358135"/>
                <a:gd name="connsiteX320" fmla="*/ 1282700 w 8192801"/>
                <a:gd name="connsiteY320" fmla="*/ 10348736 h 10358135"/>
                <a:gd name="connsiteX321" fmla="*/ 28575 w 8192801"/>
                <a:gd name="connsiteY321" fmla="*/ 10355086 h 10358135"/>
                <a:gd name="connsiteX322" fmla="*/ 0 w 8192801"/>
                <a:gd name="connsiteY322"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888000 w 8192801"/>
                <a:gd name="connsiteY110" fmla="*/ 123824 h 10358135"/>
                <a:gd name="connsiteX111" fmla="*/ 8027701 w 8192801"/>
                <a:gd name="connsiteY111" fmla="*/ 92075 h 10358135"/>
                <a:gd name="connsiteX112" fmla="*/ 8116600 w 8192801"/>
                <a:gd name="connsiteY112" fmla="*/ 44449 h 10358135"/>
                <a:gd name="connsiteX113" fmla="*/ 8192801 w 8192801"/>
                <a:gd name="connsiteY113" fmla="*/ 0 h 10358135"/>
                <a:gd name="connsiteX114" fmla="*/ 7966075 w 8192801"/>
                <a:gd name="connsiteY114" fmla="*/ 185568 h 10358135"/>
                <a:gd name="connsiteX115" fmla="*/ 7677150 w 8192801"/>
                <a:gd name="connsiteY115" fmla="*/ 191918 h 10358135"/>
                <a:gd name="connsiteX116" fmla="*/ 7559675 w 8192801"/>
                <a:gd name="connsiteY116" fmla="*/ 387180 h 10358135"/>
                <a:gd name="connsiteX117" fmla="*/ 7092950 w 8192801"/>
                <a:gd name="connsiteY117" fmla="*/ 552280 h 10358135"/>
                <a:gd name="connsiteX118" fmla="*/ 6911975 w 8192801"/>
                <a:gd name="connsiteY118" fmla="*/ 695155 h 10358135"/>
                <a:gd name="connsiteX119" fmla="*/ 6550025 w 8192801"/>
                <a:gd name="connsiteY119" fmla="*/ 958680 h 10358135"/>
                <a:gd name="connsiteX120" fmla="*/ 6210300 w 8192801"/>
                <a:gd name="connsiteY120" fmla="*/ 1119018 h 10358135"/>
                <a:gd name="connsiteX121" fmla="*/ 5778500 w 8192801"/>
                <a:gd name="connsiteY121" fmla="*/ 1309518 h 10358135"/>
                <a:gd name="connsiteX122" fmla="*/ 5829300 w 8192801"/>
                <a:gd name="connsiteY122" fmla="*/ 1398418 h 10358135"/>
                <a:gd name="connsiteX123" fmla="*/ 6191250 w 8192801"/>
                <a:gd name="connsiteY123" fmla="*/ 1233318 h 10358135"/>
                <a:gd name="connsiteX124" fmla="*/ 6083300 w 8192801"/>
                <a:gd name="connsiteY124" fmla="*/ 1322218 h 10358135"/>
                <a:gd name="connsiteX125" fmla="*/ 5905500 w 8192801"/>
                <a:gd name="connsiteY125" fmla="*/ 1436518 h 10358135"/>
                <a:gd name="connsiteX126" fmla="*/ 5905500 w 8192801"/>
                <a:gd name="connsiteY126" fmla="*/ 1525418 h 10358135"/>
                <a:gd name="connsiteX127" fmla="*/ 5892800 w 8192801"/>
                <a:gd name="connsiteY127" fmla="*/ 1627018 h 10358135"/>
                <a:gd name="connsiteX128" fmla="*/ 5753100 w 8192801"/>
                <a:gd name="connsiteY128" fmla="*/ 1652418 h 10358135"/>
                <a:gd name="connsiteX129" fmla="*/ 5816600 w 8192801"/>
                <a:gd name="connsiteY129" fmla="*/ 1474618 h 10358135"/>
                <a:gd name="connsiteX130" fmla="*/ 5702300 w 8192801"/>
                <a:gd name="connsiteY130" fmla="*/ 1373018 h 10358135"/>
                <a:gd name="connsiteX131" fmla="*/ 5448300 w 8192801"/>
                <a:gd name="connsiteY131" fmla="*/ 1449218 h 10358135"/>
                <a:gd name="connsiteX132" fmla="*/ 5422900 w 8192801"/>
                <a:gd name="connsiteY132" fmla="*/ 1550818 h 10358135"/>
                <a:gd name="connsiteX133" fmla="*/ 5651500 w 8192801"/>
                <a:gd name="connsiteY133" fmla="*/ 1614318 h 10358135"/>
                <a:gd name="connsiteX134" fmla="*/ 5562600 w 8192801"/>
                <a:gd name="connsiteY134" fmla="*/ 1677818 h 10358135"/>
                <a:gd name="connsiteX135" fmla="*/ 5283200 w 8192801"/>
                <a:gd name="connsiteY135" fmla="*/ 1614318 h 10358135"/>
                <a:gd name="connsiteX136" fmla="*/ 5168900 w 8192801"/>
                <a:gd name="connsiteY136" fmla="*/ 1728618 h 10358135"/>
                <a:gd name="connsiteX137" fmla="*/ 5270500 w 8192801"/>
                <a:gd name="connsiteY137" fmla="*/ 1931818 h 10358135"/>
                <a:gd name="connsiteX138" fmla="*/ 5511800 w 8192801"/>
                <a:gd name="connsiteY138" fmla="*/ 1944518 h 10358135"/>
                <a:gd name="connsiteX139" fmla="*/ 5689600 w 8192801"/>
                <a:gd name="connsiteY139" fmla="*/ 1728618 h 10358135"/>
                <a:gd name="connsiteX140" fmla="*/ 5600700 w 8192801"/>
                <a:gd name="connsiteY140" fmla="*/ 1703218 h 10358135"/>
                <a:gd name="connsiteX141" fmla="*/ 5664200 w 8192801"/>
                <a:gd name="connsiteY141" fmla="*/ 1627018 h 10358135"/>
                <a:gd name="connsiteX142" fmla="*/ 5753100 w 8192801"/>
                <a:gd name="connsiteY142" fmla="*/ 1703218 h 10358135"/>
                <a:gd name="connsiteX143" fmla="*/ 5892800 w 8192801"/>
                <a:gd name="connsiteY143" fmla="*/ 1677818 h 10358135"/>
                <a:gd name="connsiteX144" fmla="*/ 6096000 w 8192801"/>
                <a:gd name="connsiteY144" fmla="*/ 1652418 h 10358135"/>
                <a:gd name="connsiteX145" fmla="*/ 6324600 w 8192801"/>
                <a:gd name="connsiteY145" fmla="*/ 1411118 h 10358135"/>
                <a:gd name="connsiteX146" fmla="*/ 6515100 w 8192801"/>
                <a:gd name="connsiteY146" fmla="*/ 1284118 h 10358135"/>
                <a:gd name="connsiteX147" fmla="*/ 6692900 w 8192801"/>
                <a:gd name="connsiteY147" fmla="*/ 1258718 h 10358135"/>
                <a:gd name="connsiteX148" fmla="*/ 6502400 w 8192801"/>
                <a:gd name="connsiteY148" fmla="*/ 1334918 h 10358135"/>
                <a:gd name="connsiteX149" fmla="*/ 6438900 w 8192801"/>
                <a:gd name="connsiteY149" fmla="*/ 1461918 h 10358135"/>
                <a:gd name="connsiteX150" fmla="*/ 6286500 w 8192801"/>
                <a:gd name="connsiteY150" fmla="*/ 1563518 h 10358135"/>
                <a:gd name="connsiteX151" fmla="*/ 6108700 w 8192801"/>
                <a:gd name="connsiteY151" fmla="*/ 1741318 h 10358135"/>
                <a:gd name="connsiteX152" fmla="*/ 6096000 w 8192801"/>
                <a:gd name="connsiteY152" fmla="*/ 1830218 h 10358135"/>
                <a:gd name="connsiteX153" fmla="*/ 6235700 w 8192801"/>
                <a:gd name="connsiteY153" fmla="*/ 1804818 h 10358135"/>
                <a:gd name="connsiteX154" fmla="*/ 6362700 w 8192801"/>
                <a:gd name="connsiteY154" fmla="*/ 1868318 h 10358135"/>
                <a:gd name="connsiteX155" fmla="*/ 6464300 w 8192801"/>
                <a:gd name="connsiteY155" fmla="*/ 2058818 h 10358135"/>
                <a:gd name="connsiteX156" fmla="*/ 6477000 w 8192801"/>
                <a:gd name="connsiteY156" fmla="*/ 2287418 h 10358135"/>
                <a:gd name="connsiteX157" fmla="*/ 6364287 w 8192801"/>
                <a:gd name="connsiteY157" fmla="*/ 2409655 h 10358135"/>
                <a:gd name="connsiteX158" fmla="*/ 6324600 w 8192801"/>
                <a:gd name="connsiteY158" fmla="*/ 2187406 h 10358135"/>
                <a:gd name="connsiteX159" fmla="*/ 6299200 w 8192801"/>
                <a:gd name="connsiteY159" fmla="*/ 1982618 h 10358135"/>
                <a:gd name="connsiteX160" fmla="*/ 6146800 w 8192801"/>
                <a:gd name="connsiteY160" fmla="*/ 1944518 h 10358135"/>
                <a:gd name="connsiteX161" fmla="*/ 5981700 w 8192801"/>
                <a:gd name="connsiteY161" fmla="*/ 1957218 h 10358135"/>
                <a:gd name="connsiteX162" fmla="*/ 5905500 w 8192801"/>
                <a:gd name="connsiteY162" fmla="*/ 1919118 h 10358135"/>
                <a:gd name="connsiteX163" fmla="*/ 5575300 w 8192801"/>
                <a:gd name="connsiteY163" fmla="*/ 2058818 h 10358135"/>
                <a:gd name="connsiteX164" fmla="*/ 5626100 w 8192801"/>
                <a:gd name="connsiteY164" fmla="*/ 2198518 h 10358135"/>
                <a:gd name="connsiteX165" fmla="*/ 5664200 w 8192801"/>
                <a:gd name="connsiteY165" fmla="*/ 2185818 h 10358135"/>
                <a:gd name="connsiteX166" fmla="*/ 5842000 w 8192801"/>
                <a:gd name="connsiteY166" fmla="*/ 2096918 h 10358135"/>
                <a:gd name="connsiteX167" fmla="*/ 5867400 w 8192801"/>
                <a:gd name="connsiteY167" fmla="*/ 2122318 h 10358135"/>
                <a:gd name="connsiteX168" fmla="*/ 5753100 w 8192801"/>
                <a:gd name="connsiteY168" fmla="*/ 2223918 h 10358135"/>
                <a:gd name="connsiteX169" fmla="*/ 5803900 w 8192801"/>
                <a:gd name="connsiteY169" fmla="*/ 2300118 h 10358135"/>
                <a:gd name="connsiteX170" fmla="*/ 5969000 w 8192801"/>
                <a:gd name="connsiteY170" fmla="*/ 2287418 h 10358135"/>
                <a:gd name="connsiteX171" fmla="*/ 6007100 w 8192801"/>
                <a:gd name="connsiteY171" fmla="*/ 2376318 h 10358135"/>
                <a:gd name="connsiteX172" fmla="*/ 6197600 w 8192801"/>
                <a:gd name="connsiteY172" fmla="*/ 2338218 h 10358135"/>
                <a:gd name="connsiteX173" fmla="*/ 6159500 w 8192801"/>
                <a:gd name="connsiteY173" fmla="*/ 2490618 h 10358135"/>
                <a:gd name="connsiteX174" fmla="*/ 6096000 w 8192801"/>
                <a:gd name="connsiteY174" fmla="*/ 2528718 h 10358135"/>
                <a:gd name="connsiteX175" fmla="*/ 6070600 w 8192801"/>
                <a:gd name="connsiteY175" fmla="*/ 2452518 h 10358135"/>
                <a:gd name="connsiteX176" fmla="*/ 5600700 w 8192801"/>
                <a:gd name="connsiteY176" fmla="*/ 2401718 h 10358135"/>
                <a:gd name="connsiteX177" fmla="*/ 5715000 w 8192801"/>
                <a:gd name="connsiteY177" fmla="*/ 2566818 h 10358135"/>
                <a:gd name="connsiteX178" fmla="*/ 6337300 w 8192801"/>
                <a:gd name="connsiteY178" fmla="*/ 2566818 h 10358135"/>
                <a:gd name="connsiteX179" fmla="*/ 6985000 w 8192801"/>
                <a:gd name="connsiteY179" fmla="*/ 2820818 h 10358135"/>
                <a:gd name="connsiteX180" fmla="*/ 6413500 w 8192801"/>
                <a:gd name="connsiteY180" fmla="*/ 2668418 h 10358135"/>
                <a:gd name="connsiteX181" fmla="*/ 6248400 w 8192801"/>
                <a:gd name="connsiteY181" fmla="*/ 2681118 h 10358135"/>
                <a:gd name="connsiteX182" fmla="*/ 6375400 w 8192801"/>
                <a:gd name="connsiteY182" fmla="*/ 2770018 h 10358135"/>
                <a:gd name="connsiteX183" fmla="*/ 6350000 w 8192801"/>
                <a:gd name="connsiteY183" fmla="*/ 2871618 h 10358135"/>
                <a:gd name="connsiteX184" fmla="*/ 6032500 w 8192801"/>
                <a:gd name="connsiteY184" fmla="*/ 2706518 h 10358135"/>
                <a:gd name="connsiteX185" fmla="*/ 6070600 w 8192801"/>
                <a:gd name="connsiteY185" fmla="*/ 2947818 h 10358135"/>
                <a:gd name="connsiteX186" fmla="*/ 6273800 w 8192801"/>
                <a:gd name="connsiteY186" fmla="*/ 2998618 h 10358135"/>
                <a:gd name="connsiteX187" fmla="*/ 6540500 w 8192801"/>
                <a:gd name="connsiteY187" fmla="*/ 2998618 h 10358135"/>
                <a:gd name="connsiteX188" fmla="*/ 6629400 w 8192801"/>
                <a:gd name="connsiteY188" fmla="*/ 3011318 h 10358135"/>
                <a:gd name="connsiteX189" fmla="*/ 6591300 w 8192801"/>
                <a:gd name="connsiteY189" fmla="*/ 3087518 h 10358135"/>
                <a:gd name="connsiteX190" fmla="*/ 6426200 w 8192801"/>
                <a:gd name="connsiteY190" fmla="*/ 3138318 h 10358135"/>
                <a:gd name="connsiteX191" fmla="*/ 6489700 w 8192801"/>
                <a:gd name="connsiteY191" fmla="*/ 3265318 h 10358135"/>
                <a:gd name="connsiteX192" fmla="*/ 6451600 w 8192801"/>
                <a:gd name="connsiteY192" fmla="*/ 3392318 h 10358135"/>
                <a:gd name="connsiteX193" fmla="*/ 6540500 w 8192801"/>
                <a:gd name="connsiteY193" fmla="*/ 3455818 h 10358135"/>
                <a:gd name="connsiteX194" fmla="*/ 6464300 w 8192801"/>
                <a:gd name="connsiteY194" fmla="*/ 3481218 h 10358135"/>
                <a:gd name="connsiteX195" fmla="*/ 6362700 w 8192801"/>
                <a:gd name="connsiteY195" fmla="*/ 3443118 h 10358135"/>
                <a:gd name="connsiteX196" fmla="*/ 6324600 w 8192801"/>
                <a:gd name="connsiteY196" fmla="*/ 3138318 h 10358135"/>
                <a:gd name="connsiteX197" fmla="*/ 6070600 w 8192801"/>
                <a:gd name="connsiteY197" fmla="*/ 3062118 h 10358135"/>
                <a:gd name="connsiteX198" fmla="*/ 6146800 w 8192801"/>
                <a:gd name="connsiteY198" fmla="*/ 3405018 h 10358135"/>
                <a:gd name="connsiteX199" fmla="*/ 5969000 w 8192801"/>
                <a:gd name="connsiteY199" fmla="*/ 3417718 h 10358135"/>
                <a:gd name="connsiteX200" fmla="*/ 5892800 w 8192801"/>
                <a:gd name="connsiteY200" fmla="*/ 2935118 h 10358135"/>
                <a:gd name="connsiteX201" fmla="*/ 5689600 w 8192801"/>
                <a:gd name="connsiteY201" fmla="*/ 2833518 h 10358135"/>
                <a:gd name="connsiteX202" fmla="*/ 5791200 w 8192801"/>
                <a:gd name="connsiteY202" fmla="*/ 3595518 h 10358135"/>
                <a:gd name="connsiteX203" fmla="*/ 6070600 w 8192801"/>
                <a:gd name="connsiteY203" fmla="*/ 3582818 h 10358135"/>
                <a:gd name="connsiteX204" fmla="*/ 6388100 w 8192801"/>
                <a:gd name="connsiteY204" fmla="*/ 3633618 h 10358135"/>
                <a:gd name="connsiteX205" fmla="*/ 6324600 w 8192801"/>
                <a:gd name="connsiteY205" fmla="*/ 3760618 h 10358135"/>
                <a:gd name="connsiteX206" fmla="*/ 6159500 w 8192801"/>
                <a:gd name="connsiteY206" fmla="*/ 3735218 h 10358135"/>
                <a:gd name="connsiteX207" fmla="*/ 6007100 w 8192801"/>
                <a:gd name="connsiteY207" fmla="*/ 4040018 h 10358135"/>
                <a:gd name="connsiteX208" fmla="*/ 5829300 w 8192801"/>
                <a:gd name="connsiteY208" fmla="*/ 3976518 h 10358135"/>
                <a:gd name="connsiteX209" fmla="*/ 5905500 w 8192801"/>
                <a:gd name="connsiteY209" fmla="*/ 3811418 h 10358135"/>
                <a:gd name="connsiteX210" fmla="*/ 5791200 w 8192801"/>
                <a:gd name="connsiteY210" fmla="*/ 3722518 h 10358135"/>
                <a:gd name="connsiteX211" fmla="*/ 5600700 w 8192801"/>
                <a:gd name="connsiteY211" fmla="*/ 4052718 h 10358135"/>
                <a:gd name="connsiteX212" fmla="*/ 5727700 w 8192801"/>
                <a:gd name="connsiteY212" fmla="*/ 4154318 h 10358135"/>
                <a:gd name="connsiteX213" fmla="*/ 5994400 w 8192801"/>
                <a:gd name="connsiteY213" fmla="*/ 4319418 h 10358135"/>
                <a:gd name="connsiteX214" fmla="*/ 5943600 w 8192801"/>
                <a:gd name="connsiteY214" fmla="*/ 4395618 h 10358135"/>
                <a:gd name="connsiteX215" fmla="*/ 5829300 w 8192801"/>
                <a:gd name="connsiteY215" fmla="*/ 4357518 h 10358135"/>
                <a:gd name="connsiteX216" fmla="*/ 5676900 w 8192801"/>
                <a:gd name="connsiteY216" fmla="*/ 4459118 h 10358135"/>
                <a:gd name="connsiteX217" fmla="*/ 5613400 w 8192801"/>
                <a:gd name="connsiteY217" fmla="*/ 4421018 h 10358135"/>
                <a:gd name="connsiteX218" fmla="*/ 5664200 w 8192801"/>
                <a:gd name="connsiteY218" fmla="*/ 4268618 h 10358135"/>
                <a:gd name="connsiteX219" fmla="*/ 5537200 w 8192801"/>
                <a:gd name="connsiteY219" fmla="*/ 4154318 h 10358135"/>
                <a:gd name="connsiteX220" fmla="*/ 5461000 w 8192801"/>
                <a:gd name="connsiteY220" fmla="*/ 4332118 h 10358135"/>
                <a:gd name="connsiteX221" fmla="*/ 5613400 w 8192801"/>
                <a:gd name="connsiteY221" fmla="*/ 4509918 h 10358135"/>
                <a:gd name="connsiteX222" fmla="*/ 5448300 w 8192801"/>
                <a:gd name="connsiteY222" fmla="*/ 4636918 h 10358135"/>
                <a:gd name="connsiteX223" fmla="*/ 5346700 w 8192801"/>
                <a:gd name="connsiteY223" fmla="*/ 4560718 h 10358135"/>
                <a:gd name="connsiteX224" fmla="*/ 5410200 w 8192801"/>
                <a:gd name="connsiteY224" fmla="*/ 4459118 h 10358135"/>
                <a:gd name="connsiteX225" fmla="*/ 5295900 w 8192801"/>
                <a:gd name="connsiteY225" fmla="*/ 4167018 h 10358135"/>
                <a:gd name="connsiteX226" fmla="*/ 5080000 w 8192801"/>
                <a:gd name="connsiteY226" fmla="*/ 4459118 h 10358135"/>
                <a:gd name="connsiteX227" fmla="*/ 5410200 w 8192801"/>
                <a:gd name="connsiteY227" fmla="*/ 4713118 h 10358135"/>
                <a:gd name="connsiteX228" fmla="*/ 5334000 w 8192801"/>
                <a:gd name="connsiteY228" fmla="*/ 4763918 h 10358135"/>
                <a:gd name="connsiteX229" fmla="*/ 5194300 w 8192801"/>
                <a:gd name="connsiteY229" fmla="*/ 4649618 h 10358135"/>
                <a:gd name="connsiteX230" fmla="*/ 5143500 w 8192801"/>
                <a:gd name="connsiteY230" fmla="*/ 4814718 h 10358135"/>
                <a:gd name="connsiteX231" fmla="*/ 5156200 w 8192801"/>
                <a:gd name="connsiteY231" fmla="*/ 4954418 h 10358135"/>
                <a:gd name="connsiteX232" fmla="*/ 5232400 w 8192801"/>
                <a:gd name="connsiteY232" fmla="*/ 5068718 h 10358135"/>
                <a:gd name="connsiteX233" fmla="*/ 5219700 w 8192801"/>
                <a:gd name="connsiteY233" fmla="*/ 5259218 h 10358135"/>
                <a:gd name="connsiteX234" fmla="*/ 5092700 w 8192801"/>
                <a:gd name="connsiteY234" fmla="*/ 5170318 h 10358135"/>
                <a:gd name="connsiteX235" fmla="*/ 5029200 w 8192801"/>
                <a:gd name="connsiteY235" fmla="*/ 5208418 h 10358135"/>
                <a:gd name="connsiteX236" fmla="*/ 5130800 w 8192801"/>
                <a:gd name="connsiteY236" fmla="*/ 5348118 h 10358135"/>
                <a:gd name="connsiteX237" fmla="*/ 5041900 w 8192801"/>
                <a:gd name="connsiteY237" fmla="*/ 5386218 h 10358135"/>
                <a:gd name="connsiteX238" fmla="*/ 4914900 w 8192801"/>
                <a:gd name="connsiteY238" fmla="*/ 5195718 h 10358135"/>
                <a:gd name="connsiteX239" fmla="*/ 4826000 w 8192801"/>
                <a:gd name="connsiteY239" fmla="*/ 5449718 h 10358135"/>
                <a:gd name="connsiteX240" fmla="*/ 4953000 w 8192801"/>
                <a:gd name="connsiteY240" fmla="*/ 5564018 h 10358135"/>
                <a:gd name="connsiteX241" fmla="*/ 4813300 w 8192801"/>
                <a:gd name="connsiteY241" fmla="*/ 5805318 h 10358135"/>
                <a:gd name="connsiteX242" fmla="*/ 4673600 w 8192801"/>
                <a:gd name="connsiteY242" fmla="*/ 5779918 h 10358135"/>
                <a:gd name="connsiteX243" fmla="*/ 4775200 w 8192801"/>
                <a:gd name="connsiteY243" fmla="*/ 5614818 h 10358135"/>
                <a:gd name="connsiteX244" fmla="*/ 4686300 w 8192801"/>
                <a:gd name="connsiteY244" fmla="*/ 5462418 h 10358135"/>
                <a:gd name="connsiteX245" fmla="*/ 4470400 w 8192801"/>
                <a:gd name="connsiteY245" fmla="*/ 5767218 h 10358135"/>
                <a:gd name="connsiteX246" fmla="*/ 4610100 w 8192801"/>
                <a:gd name="connsiteY246" fmla="*/ 5881518 h 10358135"/>
                <a:gd name="connsiteX247" fmla="*/ 4521200 w 8192801"/>
                <a:gd name="connsiteY247" fmla="*/ 6084718 h 10358135"/>
                <a:gd name="connsiteX248" fmla="*/ 4419600 w 8192801"/>
                <a:gd name="connsiteY248" fmla="*/ 6008518 h 10358135"/>
                <a:gd name="connsiteX249" fmla="*/ 4343400 w 8192801"/>
                <a:gd name="connsiteY249" fmla="*/ 6097418 h 10358135"/>
                <a:gd name="connsiteX250" fmla="*/ 4381500 w 8192801"/>
                <a:gd name="connsiteY250" fmla="*/ 6135518 h 10358135"/>
                <a:gd name="connsiteX251" fmla="*/ 4419600 w 8192801"/>
                <a:gd name="connsiteY251" fmla="*/ 6122818 h 10358135"/>
                <a:gd name="connsiteX252" fmla="*/ 4445000 w 8192801"/>
                <a:gd name="connsiteY252" fmla="*/ 6173618 h 10358135"/>
                <a:gd name="connsiteX253" fmla="*/ 4381500 w 8192801"/>
                <a:gd name="connsiteY253" fmla="*/ 6249818 h 10358135"/>
                <a:gd name="connsiteX254" fmla="*/ 4330700 w 8192801"/>
                <a:gd name="connsiteY254" fmla="*/ 6237118 h 10358135"/>
                <a:gd name="connsiteX255" fmla="*/ 4368800 w 8192801"/>
                <a:gd name="connsiteY255" fmla="*/ 6186318 h 10358135"/>
                <a:gd name="connsiteX256" fmla="*/ 4318000 w 8192801"/>
                <a:gd name="connsiteY256" fmla="*/ 6148218 h 10358135"/>
                <a:gd name="connsiteX257" fmla="*/ 4216400 w 8192801"/>
                <a:gd name="connsiteY257" fmla="*/ 6249818 h 10358135"/>
                <a:gd name="connsiteX258" fmla="*/ 4318000 w 8192801"/>
                <a:gd name="connsiteY258" fmla="*/ 6313318 h 10358135"/>
                <a:gd name="connsiteX259" fmla="*/ 4140200 w 8192801"/>
                <a:gd name="connsiteY259" fmla="*/ 6389518 h 10358135"/>
                <a:gd name="connsiteX260" fmla="*/ 4038600 w 8192801"/>
                <a:gd name="connsiteY260" fmla="*/ 6389518 h 10358135"/>
                <a:gd name="connsiteX261" fmla="*/ 3949700 w 8192801"/>
                <a:gd name="connsiteY261" fmla="*/ 6453018 h 10358135"/>
                <a:gd name="connsiteX262" fmla="*/ 3289300 w 8192801"/>
                <a:gd name="connsiteY262" fmla="*/ 5868818 h 10358135"/>
                <a:gd name="connsiteX263" fmla="*/ 3213100 w 8192801"/>
                <a:gd name="connsiteY263" fmla="*/ 5868818 h 10358135"/>
                <a:gd name="connsiteX264" fmla="*/ 2895600 w 8192801"/>
                <a:gd name="connsiteY264" fmla="*/ 6122818 h 10358135"/>
                <a:gd name="connsiteX265" fmla="*/ 2870200 w 8192801"/>
                <a:gd name="connsiteY265" fmla="*/ 6084718 h 10358135"/>
                <a:gd name="connsiteX266" fmla="*/ 3213100 w 8192801"/>
                <a:gd name="connsiteY266" fmla="*/ 5818018 h 10358135"/>
                <a:gd name="connsiteX267" fmla="*/ 3048000 w 8192801"/>
                <a:gd name="connsiteY267" fmla="*/ 5665618 h 10358135"/>
                <a:gd name="connsiteX268" fmla="*/ 2400300 w 8192801"/>
                <a:gd name="connsiteY268" fmla="*/ 6173618 h 10358135"/>
                <a:gd name="connsiteX269" fmla="*/ 2489200 w 8192801"/>
                <a:gd name="connsiteY269" fmla="*/ 6249818 h 10358135"/>
                <a:gd name="connsiteX270" fmla="*/ 2692400 w 8192801"/>
                <a:gd name="connsiteY270" fmla="*/ 6097418 h 10358135"/>
                <a:gd name="connsiteX271" fmla="*/ 2743200 w 8192801"/>
                <a:gd name="connsiteY271" fmla="*/ 6160918 h 10358135"/>
                <a:gd name="connsiteX272" fmla="*/ 2832100 w 8192801"/>
                <a:gd name="connsiteY272" fmla="*/ 6122818 h 10358135"/>
                <a:gd name="connsiteX273" fmla="*/ 2857500 w 8192801"/>
                <a:gd name="connsiteY273" fmla="*/ 6160918 h 10358135"/>
                <a:gd name="connsiteX274" fmla="*/ 2679700 w 8192801"/>
                <a:gd name="connsiteY274" fmla="*/ 6300618 h 10358135"/>
                <a:gd name="connsiteX275" fmla="*/ 2819400 w 8192801"/>
                <a:gd name="connsiteY275" fmla="*/ 6465718 h 10358135"/>
                <a:gd name="connsiteX276" fmla="*/ 3397250 w 8192801"/>
                <a:gd name="connsiteY276" fmla="*/ 6002168 h 10358135"/>
                <a:gd name="connsiteX277" fmla="*/ 3956050 w 8192801"/>
                <a:gd name="connsiteY277" fmla="*/ 6484768 h 10358135"/>
                <a:gd name="connsiteX278" fmla="*/ 3905250 w 8192801"/>
                <a:gd name="connsiteY278" fmla="*/ 6599068 h 10358135"/>
                <a:gd name="connsiteX279" fmla="*/ 3387725 w 8192801"/>
                <a:gd name="connsiteY279" fmla="*/ 7138818 h 10358135"/>
                <a:gd name="connsiteX280" fmla="*/ 3298825 w 8192801"/>
                <a:gd name="connsiteY280" fmla="*/ 7132467 h 10358135"/>
                <a:gd name="connsiteX281" fmla="*/ 3130550 w 8192801"/>
                <a:gd name="connsiteY281" fmla="*/ 7281692 h 10358135"/>
                <a:gd name="connsiteX282" fmla="*/ 2921000 w 8192801"/>
                <a:gd name="connsiteY282" fmla="*/ 7526167 h 10358135"/>
                <a:gd name="connsiteX283" fmla="*/ 2682875 w 8192801"/>
                <a:gd name="connsiteY283" fmla="*/ 7824617 h 10358135"/>
                <a:gd name="connsiteX284" fmla="*/ 2428875 w 8192801"/>
                <a:gd name="connsiteY284" fmla="*/ 7894466 h 10358135"/>
                <a:gd name="connsiteX285" fmla="*/ 2225675 w 8192801"/>
                <a:gd name="connsiteY285" fmla="*/ 7999241 h 10358135"/>
                <a:gd name="connsiteX286" fmla="*/ 1930400 w 8192801"/>
                <a:gd name="connsiteY286" fmla="*/ 8002415 h 10358135"/>
                <a:gd name="connsiteX287" fmla="*/ 1590675 w 8192801"/>
                <a:gd name="connsiteY287" fmla="*/ 8104014 h 10358135"/>
                <a:gd name="connsiteX288" fmla="*/ 1393825 w 8192801"/>
                <a:gd name="connsiteY288" fmla="*/ 8364364 h 10358135"/>
                <a:gd name="connsiteX289" fmla="*/ 1196975 w 8192801"/>
                <a:gd name="connsiteY289" fmla="*/ 8319913 h 10358135"/>
                <a:gd name="connsiteX290" fmla="*/ 1216025 w 8192801"/>
                <a:gd name="connsiteY290" fmla="*/ 8278638 h 10358135"/>
                <a:gd name="connsiteX291" fmla="*/ 1193800 w 8192801"/>
                <a:gd name="connsiteY291" fmla="*/ 8211963 h 10358135"/>
                <a:gd name="connsiteX292" fmla="*/ 987425 w 8192801"/>
                <a:gd name="connsiteY292" fmla="*/ 8288163 h 10358135"/>
                <a:gd name="connsiteX293" fmla="*/ 733425 w 8192801"/>
                <a:gd name="connsiteY293" fmla="*/ 8342138 h 10358135"/>
                <a:gd name="connsiteX294" fmla="*/ 463550 w 8192801"/>
                <a:gd name="connsiteY294" fmla="*/ 8580263 h 10358135"/>
                <a:gd name="connsiteX295" fmla="*/ 361950 w 8192801"/>
                <a:gd name="connsiteY295" fmla="*/ 8577088 h 10358135"/>
                <a:gd name="connsiteX296" fmla="*/ 263525 w 8192801"/>
                <a:gd name="connsiteY296" fmla="*/ 8643763 h 10358135"/>
                <a:gd name="connsiteX297" fmla="*/ 184150 w 8192801"/>
                <a:gd name="connsiteY297" fmla="*/ 8929513 h 10358135"/>
                <a:gd name="connsiteX298" fmla="*/ 247650 w 8192801"/>
                <a:gd name="connsiteY298" fmla="*/ 9212087 h 10358135"/>
                <a:gd name="connsiteX299" fmla="*/ 136525 w 8192801"/>
                <a:gd name="connsiteY299" fmla="*/ 9256537 h 10358135"/>
                <a:gd name="connsiteX300" fmla="*/ 92075 w 8192801"/>
                <a:gd name="connsiteY300" fmla="*/ 9478787 h 10358135"/>
                <a:gd name="connsiteX301" fmla="*/ 495300 w 8192801"/>
                <a:gd name="connsiteY301" fmla="*/ 9504187 h 10358135"/>
                <a:gd name="connsiteX302" fmla="*/ 1050925 w 8192801"/>
                <a:gd name="connsiteY302" fmla="*/ 9856612 h 10358135"/>
                <a:gd name="connsiteX303" fmla="*/ 1241425 w 8192801"/>
                <a:gd name="connsiteY303" fmla="*/ 10110611 h 10358135"/>
                <a:gd name="connsiteX304" fmla="*/ 1171575 w 8192801"/>
                <a:gd name="connsiteY304" fmla="*/ 10155061 h 10358135"/>
                <a:gd name="connsiteX305" fmla="*/ 1019175 w 8192801"/>
                <a:gd name="connsiteY305" fmla="*/ 10021711 h 10358135"/>
                <a:gd name="connsiteX306" fmla="*/ 768350 w 8192801"/>
                <a:gd name="connsiteY306" fmla="*/ 9967736 h 10358135"/>
                <a:gd name="connsiteX307" fmla="*/ 720725 w 8192801"/>
                <a:gd name="connsiteY307" fmla="*/ 10005836 h 10358135"/>
                <a:gd name="connsiteX308" fmla="*/ 838200 w 8192801"/>
                <a:gd name="connsiteY308" fmla="*/ 10151886 h 10358135"/>
                <a:gd name="connsiteX309" fmla="*/ 1152525 w 8192801"/>
                <a:gd name="connsiteY309" fmla="*/ 10218561 h 10358135"/>
                <a:gd name="connsiteX310" fmla="*/ 1574800 w 8192801"/>
                <a:gd name="connsiteY310" fmla="*/ 10120136 h 10358135"/>
                <a:gd name="connsiteX311" fmla="*/ 1736725 w 8192801"/>
                <a:gd name="connsiteY311" fmla="*/ 9859786 h 10358135"/>
                <a:gd name="connsiteX312" fmla="*/ 2095500 w 8192801"/>
                <a:gd name="connsiteY312" fmla="*/ 9710561 h 10358135"/>
                <a:gd name="connsiteX313" fmla="*/ 2254250 w 8192801"/>
                <a:gd name="connsiteY313" fmla="*/ 9574036 h 10358135"/>
                <a:gd name="connsiteX314" fmla="*/ 2587625 w 8192801"/>
                <a:gd name="connsiteY314" fmla="*/ 9612136 h 10358135"/>
                <a:gd name="connsiteX315" fmla="*/ 2286000 w 8192801"/>
                <a:gd name="connsiteY315" fmla="*/ 9615311 h 10358135"/>
                <a:gd name="connsiteX316" fmla="*/ 2146300 w 8192801"/>
                <a:gd name="connsiteY316" fmla="*/ 9735961 h 10358135"/>
                <a:gd name="connsiteX317" fmla="*/ 1971675 w 8192801"/>
                <a:gd name="connsiteY317" fmla="*/ 9828036 h 10358135"/>
                <a:gd name="connsiteX318" fmla="*/ 1806575 w 8192801"/>
                <a:gd name="connsiteY318" fmla="*/ 9878836 h 10358135"/>
                <a:gd name="connsiteX319" fmla="*/ 1651000 w 8192801"/>
                <a:gd name="connsiteY319" fmla="*/ 10174111 h 10358135"/>
                <a:gd name="connsiteX320" fmla="*/ 1282700 w 8192801"/>
                <a:gd name="connsiteY320" fmla="*/ 10348736 h 10358135"/>
                <a:gd name="connsiteX321" fmla="*/ 28575 w 8192801"/>
                <a:gd name="connsiteY321" fmla="*/ 10355086 h 10358135"/>
                <a:gd name="connsiteX322" fmla="*/ 0 w 8192801"/>
                <a:gd name="connsiteY322"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951500 w 8192801"/>
                <a:gd name="connsiteY110" fmla="*/ 126999 h 10358135"/>
                <a:gd name="connsiteX111" fmla="*/ 8027701 w 8192801"/>
                <a:gd name="connsiteY111" fmla="*/ 92075 h 10358135"/>
                <a:gd name="connsiteX112" fmla="*/ 8116600 w 8192801"/>
                <a:gd name="connsiteY112" fmla="*/ 44449 h 10358135"/>
                <a:gd name="connsiteX113" fmla="*/ 8192801 w 8192801"/>
                <a:gd name="connsiteY113" fmla="*/ 0 h 10358135"/>
                <a:gd name="connsiteX114" fmla="*/ 7966075 w 8192801"/>
                <a:gd name="connsiteY114" fmla="*/ 185568 h 10358135"/>
                <a:gd name="connsiteX115" fmla="*/ 7677150 w 8192801"/>
                <a:gd name="connsiteY115" fmla="*/ 191918 h 10358135"/>
                <a:gd name="connsiteX116" fmla="*/ 7559675 w 8192801"/>
                <a:gd name="connsiteY116" fmla="*/ 387180 h 10358135"/>
                <a:gd name="connsiteX117" fmla="*/ 7092950 w 8192801"/>
                <a:gd name="connsiteY117" fmla="*/ 552280 h 10358135"/>
                <a:gd name="connsiteX118" fmla="*/ 6911975 w 8192801"/>
                <a:gd name="connsiteY118" fmla="*/ 695155 h 10358135"/>
                <a:gd name="connsiteX119" fmla="*/ 6550025 w 8192801"/>
                <a:gd name="connsiteY119" fmla="*/ 958680 h 10358135"/>
                <a:gd name="connsiteX120" fmla="*/ 6210300 w 8192801"/>
                <a:gd name="connsiteY120" fmla="*/ 1119018 h 10358135"/>
                <a:gd name="connsiteX121" fmla="*/ 5778500 w 8192801"/>
                <a:gd name="connsiteY121" fmla="*/ 1309518 h 10358135"/>
                <a:gd name="connsiteX122" fmla="*/ 5829300 w 8192801"/>
                <a:gd name="connsiteY122" fmla="*/ 1398418 h 10358135"/>
                <a:gd name="connsiteX123" fmla="*/ 6191250 w 8192801"/>
                <a:gd name="connsiteY123" fmla="*/ 1233318 h 10358135"/>
                <a:gd name="connsiteX124" fmla="*/ 6083300 w 8192801"/>
                <a:gd name="connsiteY124" fmla="*/ 1322218 h 10358135"/>
                <a:gd name="connsiteX125" fmla="*/ 5905500 w 8192801"/>
                <a:gd name="connsiteY125" fmla="*/ 1436518 h 10358135"/>
                <a:gd name="connsiteX126" fmla="*/ 5905500 w 8192801"/>
                <a:gd name="connsiteY126" fmla="*/ 1525418 h 10358135"/>
                <a:gd name="connsiteX127" fmla="*/ 5892800 w 8192801"/>
                <a:gd name="connsiteY127" fmla="*/ 1627018 h 10358135"/>
                <a:gd name="connsiteX128" fmla="*/ 5753100 w 8192801"/>
                <a:gd name="connsiteY128" fmla="*/ 1652418 h 10358135"/>
                <a:gd name="connsiteX129" fmla="*/ 5816600 w 8192801"/>
                <a:gd name="connsiteY129" fmla="*/ 1474618 h 10358135"/>
                <a:gd name="connsiteX130" fmla="*/ 5702300 w 8192801"/>
                <a:gd name="connsiteY130" fmla="*/ 1373018 h 10358135"/>
                <a:gd name="connsiteX131" fmla="*/ 5448300 w 8192801"/>
                <a:gd name="connsiteY131" fmla="*/ 1449218 h 10358135"/>
                <a:gd name="connsiteX132" fmla="*/ 5422900 w 8192801"/>
                <a:gd name="connsiteY132" fmla="*/ 1550818 h 10358135"/>
                <a:gd name="connsiteX133" fmla="*/ 5651500 w 8192801"/>
                <a:gd name="connsiteY133" fmla="*/ 1614318 h 10358135"/>
                <a:gd name="connsiteX134" fmla="*/ 5562600 w 8192801"/>
                <a:gd name="connsiteY134" fmla="*/ 1677818 h 10358135"/>
                <a:gd name="connsiteX135" fmla="*/ 5283200 w 8192801"/>
                <a:gd name="connsiteY135" fmla="*/ 1614318 h 10358135"/>
                <a:gd name="connsiteX136" fmla="*/ 5168900 w 8192801"/>
                <a:gd name="connsiteY136" fmla="*/ 1728618 h 10358135"/>
                <a:gd name="connsiteX137" fmla="*/ 5270500 w 8192801"/>
                <a:gd name="connsiteY137" fmla="*/ 1931818 h 10358135"/>
                <a:gd name="connsiteX138" fmla="*/ 5511800 w 8192801"/>
                <a:gd name="connsiteY138" fmla="*/ 1944518 h 10358135"/>
                <a:gd name="connsiteX139" fmla="*/ 5689600 w 8192801"/>
                <a:gd name="connsiteY139" fmla="*/ 1728618 h 10358135"/>
                <a:gd name="connsiteX140" fmla="*/ 5600700 w 8192801"/>
                <a:gd name="connsiteY140" fmla="*/ 1703218 h 10358135"/>
                <a:gd name="connsiteX141" fmla="*/ 5664200 w 8192801"/>
                <a:gd name="connsiteY141" fmla="*/ 1627018 h 10358135"/>
                <a:gd name="connsiteX142" fmla="*/ 5753100 w 8192801"/>
                <a:gd name="connsiteY142" fmla="*/ 1703218 h 10358135"/>
                <a:gd name="connsiteX143" fmla="*/ 5892800 w 8192801"/>
                <a:gd name="connsiteY143" fmla="*/ 1677818 h 10358135"/>
                <a:gd name="connsiteX144" fmla="*/ 6096000 w 8192801"/>
                <a:gd name="connsiteY144" fmla="*/ 1652418 h 10358135"/>
                <a:gd name="connsiteX145" fmla="*/ 6324600 w 8192801"/>
                <a:gd name="connsiteY145" fmla="*/ 1411118 h 10358135"/>
                <a:gd name="connsiteX146" fmla="*/ 6515100 w 8192801"/>
                <a:gd name="connsiteY146" fmla="*/ 1284118 h 10358135"/>
                <a:gd name="connsiteX147" fmla="*/ 6692900 w 8192801"/>
                <a:gd name="connsiteY147" fmla="*/ 1258718 h 10358135"/>
                <a:gd name="connsiteX148" fmla="*/ 6502400 w 8192801"/>
                <a:gd name="connsiteY148" fmla="*/ 1334918 h 10358135"/>
                <a:gd name="connsiteX149" fmla="*/ 6438900 w 8192801"/>
                <a:gd name="connsiteY149" fmla="*/ 1461918 h 10358135"/>
                <a:gd name="connsiteX150" fmla="*/ 6286500 w 8192801"/>
                <a:gd name="connsiteY150" fmla="*/ 1563518 h 10358135"/>
                <a:gd name="connsiteX151" fmla="*/ 6108700 w 8192801"/>
                <a:gd name="connsiteY151" fmla="*/ 1741318 h 10358135"/>
                <a:gd name="connsiteX152" fmla="*/ 6096000 w 8192801"/>
                <a:gd name="connsiteY152" fmla="*/ 1830218 h 10358135"/>
                <a:gd name="connsiteX153" fmla="*/ 6235700 w 8192801"/>
                <a:gd name="connsiteY153" fmla="*/ 1804818 h 10358135"/>
                <a:gd name="connsiteX154" fmla="*/ 6362700 w 8192801"/>
                <a:gd name="connsiteY154" fmla="*/ 1868318 h 10358135"/>
                <a:gd name="connsiteX155" fmla="*/ 6464300 w 8192801"/>
                <a:gd name="connsiteY155" fmla="*/ 2058818 h 10358135"/>
                <a:gd name="connsiteX156" fmla="*/ 6477000 w 8192801"/>
                <a:gd name="connsiteY156" fmla="*/ 2287418 h 10358135"/>
                <a:gd name="connsiteX157" fmla="*/ 6364287 w 8192801"/>
                <a:gd name="connsiteY157" fmla="*/ 2409655 h 10358135"/>
                <a:gd name="connsiteX158" fmla="*/ 6324600 w 8192801"/>
                <a:gd name="connsiteY158" fmla="*/ 2187406 h 10358135"/>
                <a:gd name="connsiteX159" fmla="*/ 6299200 w 8192801"/>
                <a:gd name="connsiteY159" fmla="*/ 1982618 h 10358135"/>
                <a:gd name="connsiteX160" fmla="*/ 6146800 w 8192801"/>
                <a:gd name="connsiteY160" fmla="*/ 1944518 h 10358135"/>
                <a:gd name="connsiteX161" fmla="*/ 5981700 w 8192801"/>
                <a:gd name="connsiteY161" fmla="*/ 1957218 h 10358135"/>
                <a:gd name="connsiteX162" fmla="*/ 5905500 w 8192801"/>
                <a:gd name="connsiteY162" fmla="*/ 1919118 h 10358135"/>
                <a:gd name="connsiteX163" fmla="*/ 5575300 w 8192801"/>
                <a:gd name="connsiteY163" fmla="*/ 2058818 h 10358135"/>
                <a:gd name="connsiteX164" fmla="*/ 5626100 w 8192801"/>
                <a:gd name="connsiteY164" fmla="*/ 2198518 h 10358135"/>
                <a:gd name="connsiteX165" fmla="*/ 5664200 w 8192801"/>
                <a:gd name="connsiteY165" fmla="*/ 2185818 h 10358135"/>
                <a:gd name="connsiteX166" fmla="*/ 5842000 w 8192801"/>
                <a:gd name="connsiteY166" fmla="*/ 2096918 h 10358135"/>
                <a:gd name="connsiteX167" fmla="*/ 5867400 w 8192801"/>
                <a:gd name="connsiteY167" fmla="*/ 2122318 h 10358135"/>
                <a:gd name="connsiteX168" fmla="*/ 5753100 w 8192801"/>
                <a:gd name="connsiteY168" fmla="*/ 2223918 h 10358135"/>
                <a:gd name="connsiteX169" fmla="*/ 5803900 w 8192801"/>
                <a:gd name="connsiteY169" fmla="*/ 2300118 h 10358135"/>
                <a:gd name="connsiteX170" fmla="*/ 5969000 w 8192801"/>
                <a:gd name="connsiteY170" fmla="*/ 2287418 h 10358135"/>
                <a:gd name="connsiteX171" fmla="*/ 6007100 w 8192801"/>
                <a:gd name="connsiteY171" fmla="*/ 2376318 h 10358135"/>
                <a:gd name="connsiteX172" fmla="*/ 6197600 w 8192801"/>
                <a:gd name="connsiteY172" fmla="*/ 2338218 h 10358135"/>
                <a:gd name="connsiteX173" fmla="*/ 6159500 w 8192801"/>
                <a:gd name="connsiteY173" fmla="*/ 2490618 h 10358135"/>
                <a:gd name="connsiteX174" fmla="*/ 6096000 w 8192801"/>
                <a:gd name="connsiteY174" fmla="*/ 2528718 h 10358135"/>
                <a:gd name="connsiteX175" fmla="*/ 6070600 w 8192801"/>
                <a:gd name="connsiteY175" fmla="*/ 2452518 h 10358135"/>
                <a:gd name="connsiteX176" fmla="*/ 5600700 w 8192801"/>
                <a:gd name="connsiteY176" fmla="*/ 2401718 h 10358135"/>
                <a:gd name="connsiteX177" fmla="*/ 5715000 w 8192801"/>
                <a:gd name="connsiteY177" fmla="*/ 2566818 h 10358135"/>
                <a:gd name="connsiteX178" fmla="*/ 6337300 w 8192801"/>
                <a:gd name="connsiteY178" fmla="*/ 2566818 h 10358135"/>
                <a:gd name="connsiteX179" fmla="*/ 6985000 w 8192801"/>
                <a:gd name="connsiteY179" fmla="*/ 2820818 h 10358135"/>
                <a:gd name="connsiteX180" fmla="*/ 6413500 w 8192801"/>
                <a:gd name="connsiteY180" fmla="*/ 2668418 h 10358135"/>
                <a:gd name="connsiteX181" fmla="*/ 6248400 w 8192801"/>
                <a:gd name="connsiteY181" fmla="*/ 2681118 h 10358135"/>
                <a:gd name="connsiteX182" fmla="*/ 6375400 w 8192801"/>
                <a:gd name="connsiteY182" fmla="*/ 2770018 h 10358135"/>
                <a:gd name="connsiteX183" fmla="*/ 6350000 w 8192801"/>
                <a:gd name="connsiteY183" fmla="*/ 2871618 h 10358135"/>
                <a:gd name="connsiteX184" fmla="*/ 6032500 w 8192801"/>
                <a:gd name="connsiteY184" fmla="*/ 2706518 h 10358135"/>
                <a:gd name="connsiteX185" fmla="*/ 6070600 w 8192801"/>
                <a:gd name="connsiteY185" fmla="*/ 2947818 h 10358135"/>
                <a:gd name="connsiteX186" fmla="*/ 6273800 w 8192801"/>
                <a:gd name="connsiteY186" fmla="*/ 2998618 h 10358135"/>
                <a:gd name="connsiteX187" fmla="*/ 6540500 w 8192801"/>
                <a:gd name="connsiteY187" fmla="*/ 2998618 h 10358135"/>
                <a:gd name="connsiteX188" fmla="*/ 6629400 w 8192801"/>
                <a:gd name="connsiteY188" fmla="*/ 3011318 h 10358135"/>
                <a:gd name="connsiteX189" fmla="*/ 6591300 w 8192801"/>
                <a:gd name="connsiteY189" fmla="*/ 3087518 h 10358135"/>
                <a:gd name="connsiteX190" fmla="*/ 6426200 w 8192801"/>
                <a:gd name="connsiteY190" fmla="*/ 3138318 h 10358135"/>
                <a:gd name="connsiteX191" fmla="*/ 6489700 w 8192801"/>
                <a:gd name="connsiteY191" fmla="*/ 3265318 h 10358135"/>
                <a:gd name="connsiteX192" fmla="*/ 6451600 w 8192801"/>
                <a:gd name="connsiteY192" fmla="*/ 3392318 h 10358135"/>
                <a:gd name="connsiteX193" fmla="*/ 6540500 w 8192801"/>
                <a:gd name="connsiteY193" fmla="*/ 3455818 h 10358135"/>
                <a:gd name="connsiteX194" fmla="*/ 6464300 w 8192801"/>
                <a:gd name="connsiteY194" fmla="*/ 3481218 h 10358135"/>
                <a:gd name="connsiteX195" fmla="*/ 6362700 w 8192801"/>
                <a:gd name="connsiteY195" fmla="*/ 3443118 h 10358135"/>
                <a:gd name="connsiteX196" fmla="*/ 6324600 w 8192801"/>
                <a:gd name="connsiteY196" fmla="*/ 3138318 h 10358135"/>
                <a:gd name="connsiteX197" fmla="*/ 6070600 w 8192801"/>
                <a:gd name="connsiteY197" fmla="*/ 3062118 h 10358135"/>
                <a:gd name="connsiteX198" fmla="*/ 6146800 w 8192801"/>
                <a:gd name="connsiteY198" fmla="*/ 3405018 h 10358135"/>
                <a:gd name="connsiteX199" fmla="*/ 5969000 w 8192801"/>
                <a:gd name="connsiteY199" fmla="*/ 3417718 h 10358135"/>
                <a:gd name="connsiteX200" fmla="*/ 5892800 w 8192801"/>
                <a:gd name="connsiteY200" fmla="*/ 2935118 h 10358135"/>
                <a:gd name="connsiteX201" fmla="*/ 5689600 w 8192801"/>
                <a:gd name="connsiteY201" fmla="*/ 2833518 h 10358135"/>
                <a:gd name="connsiteX202" fmla="*/ 5791200 w 8192801"/>
                <a:gd name="connsiteY202" fmla="*/ 3595518 h 10358135"/>
                <a:gd name="connsiteX203" fmla="*/ 6070600 w 8192801"/>
                <a:gd name="connsiteY203" fmla="*/ 3582818 h 10358135"/>
                <a:gd name="connsiteX204" fmla="*/ 6388100 w 8192801"/>
                <a:gd name="connsiteY204" fmla="*/ 3633618 h 10358135"/>
                <a:gd name="connsiteX205" fmla="*/ 6324600 w 8192801"/>
                <a:gd name="connsiteY205" fmla="*/ 3760618 h 10358135"/>
                <a:gd name="connsiteX206" fmla="*/ 6159500 w 8192801"/>
                <a:gd name="connsiteY206" fmla="*/ 3735218 h 10358135"/>
                <a:gd name="connsiteX207" fmla="*/ 6007100 w 8192801"/>
                <a:gd name="connsiteY207" fmla="*/ 4040018 h 10358135"/>
                <a:gd name="connsiteX208" fmla="*/ 5829300 w 8192801"/>
                <a:gd name="connsiteY208" fmla="*/ 3976518 h 10358135"/>
                <a:gd name="connsiteX209" fmla="*/ 5905500 w 8192801"/>
                <a:gd name="connsiteY209" fmla="*/ 3811418 h 10358135"/>
                <a:gd name="connsiteX210" fmla="*/ 5791200 w 8192801"/>
                <a:gd name="connsiteY210" fmla="*/ 3722518 h 10358135"/>
                <a:gd name="connsiteX211" fmla="*/ 5600700 w 8192801"/>
                <a:gd name="connsiteY211" fmla="*/ 4052718 h 10358135"/>
                <a:gd name="connsiteX212" fmla="*/ 5727700 w 8192801"/>
                <a:gd name="connsiteY212" fmla="*/ 4154318 h 10358135"/>
                <a:gd name="connsiteX213" fmla="*/ 5994400 w 8192801"/>
                <a:gd name="connsiteY213" fmla="*/ 4319418 h 10358135"/>
                <a:gd name="connsiteX214" fmla="*/ 5943600 w 8192801"/>
                <a:gd name="connsiteY214" fmla="*/ 4395618 h 10358135"/>
                <a:gd name="connsiteX215" fmla="*/ 5829300 w 8192801"/>
                <a:gd name="connsiteY215" fmla="*/ 4357518 h 10358135"/>
                <a:gd name="connsiteX216" fmla="*/ 5676900 w 8192801"/>
                <a:gd name="connsiteY216" fmla="*/ 4459118 h 10358135"/>
                <a:gd name="connsiteX217" fmla="*/ 5613400 w 8192801"/>
                <a:gd name="connsiteY217" fmla="*/ 4421018 h 10358135"/>
                <a:gd name="connsiteX218" fmla="*/ 5664200 w 8192801"/>
                <a:gd name="connsiteY218" fmla="*/ 4268618 h 10358135"/>
                <a:gd name="connsiteX219" fmla="*/ 5537200 w 8192801"/>
                <a:gd name="connsiteY219" fmla="*/ 4154318 h 10358135"/>
                <a:gd name="connsiteX220" fmla="*/ 5461000 w 8192801"/>
                <a:gd name="connsiteY220" fmla="*/ 4332118 h 10358135"/>
                <a:gd name="connsiteX221" fmla="*/ 5613400 w 8192801"/>
                <a:gd name="connsiteY221" fmla="*/ 4509918 h 10358135"/>
                <a:gd name="connsiteX222" fmla="*/ 5448300 w 8192801"/>
                <a:gd name="connsiteY222" fmla="*/ 4636918 h 10358135"/>
                <a:gd name="connsiteX223" fmla="*/ 5346700 w 8192801"/>
                <a:gd name="connsiteY223" fmla="*/ 4560718 h 10358135"/>
                <a:gd name="connsiteX224" fmla="*/ 5410200 w 8192801"/>
                <a:gd name="connsiteY224" fmla="*/ 4459118 h 10358135"/>
                <a:gd name="connsiteX225" fmla="*/ 5295900 w 8192801"/>
                <a:gd name="connsiteY225" fmla="*/ 4167018 h 10358135"/>
                <a:gd name="connsiteX226" fmla="*/ 5080000 w 8192801"/>
                <a:gd name="connsiteY226" fmla="*/ 4459118 h 10358135"/>
                <a:gd name="connsiteX227" fmla="*/ 5410200 w 8192801"/>
                <a:gd name="connsiteY227" fmla="*/ 4713118 h 10358135"/>
                <a:gd name="connsiteX228" fmla="*/ 5334000 w 8192801"/>
                <a:gd name="connsiteY228" fmla="*/ 4763918 h 10358135"/>
                <a:gd name="connsiteX229" fmla="*/ 5194300 w 8192801"/>
                <a:gd name="connsiteY229" fmla="*/ 4649618 h 10358135"/>
                <a:gd name="connsiteX230" fmla="*/ 5143500 w 8192801"/>
                <a:gd name="connsiteY230" fmla="*/ 4814718 h 10358135"/>
                <a:gd name="connsiteX231" fmla="*/ 5156200 w 8192801"/>
                <a:gd name="connsiteY231" fmla="*/ 4954418 h 10358135"/>
                <a:gd name="connsiteX232" fmla="*/ 5232400 w 8192801"/>
                <a:gd name="connsiteY232" fmla="*/ 5068718 h 10358135"/>
                <a:gd name="connsiteX233" fmla="*/ 5219700 w 8192801"/>
                <a:gd name="connsiteY233" fmla="*/ 5259218 h 10358135"/>
                <a:gd name="connsiteX234" fmla="*/ 5092700 w 8192801"/>
                <a:gd name="connsiteY234" fmla="*/ 5170318 h 10358135"/>
                <a:gd name="connsiteX235" fmla="*/ 5029200 w 8192801"/>
                <a:gd name="connsiteY235" fmla="*/ 5208418 h 10358135"/>
                <a:gd name="connsiteX236" fmla="*/ 5130800 w 8192801"/>
                <a:gd name="connsiteY236" fmla="*/ 5348118 h 10358135"/>
                <a:gd name="connsiteX237" fmla="*/ 5041900 w 8192801"/>
                <a:gd name="connsiteY237" fmla="*/ 5386218 h 10358135"/>
                <a:gd name="connsiteX238" fmla="*/ 4914900 w 8192801"/>
                <a:gd name="connsiteY238" fmla="*/ 5195718 h 10358135"/>
                <a:gd name="connsiteX239" fmla="*/ 4826000 w 8192801"/>
                <a:gd name="connsiteY239" fmla="*/ 5449718 h 10358135"/>
                <a:gd name="connsiteX240" fmla="*/ 4953000 w 8192801"/>
                <a:gd name="connsiteY240" fmla="*/ 5564018 h 10358135"/>
                <a:gd name="connsiteX241" fmla="*/ 4813300 w 8192801"/>
                <a:gd name="connsiteY241" fmla="*/ 5805318 h 10358135"/>
                <a:gd name="connsiteX242" fmla="*/ 4673600 w 8192801"/>
                <a:gd name="connsiteY242" fmla="*/ 5779918 h 10358135"/>
                <a:gd name="connsiteX243" fmla="*/ 4775200 w 8192801"/>
                <a:gd name="connsiteY243" fmla="*/ 5614818 h 10358135"/>
                <a:gd name="connsiteX244" fmla="*/ 4686300 w 8192801"/>
                <a:gd name="connsiteY244" fmla="*/ 5462418 h 10358135"/>
                <a:gd name="connsiteX245" fmla="*/ 4470400 w 8192801"/>
                <a:gd name="connsiteY245" fmla="*/ 5767218 h 10358135"/>
                <a:gd name="connsiteX246" fmla="*/ 4610100 w 8192801"/>
                <a:gd name="connsiteY246" fmla="*/ 5881518 h 10358135"/>
                <a:gd name="connsiteX247" fmla="*/ 4521200 w 8192801"/>
                <a:gd name="connsiteY247" fmla="*/ 6084718 h 10358135"/>
                <a:gd name="connsiteX248" fmla="*/ 4419600 w 8192801"/>
                <a:gd name="connsiteY248" fmla="*/ 6008518 h 10358135"/>
                <a:gd name="connsiteX249" fmla="*/ 4343400 w 8192801"/>
                <a:gd name="connsiteY249" fmla="*/ 6097418 h 10358135"/>
                <a:gd name="connsiteX250" fmla="*/ 4381500 w 8192801"/>
                <a:gd name="connsiteY250" fmla="*/ 6135518 h 10358135"/>
                <a:gd name="connsiteX251" fmla="*/ 4419600 w 8192801"/>
                <a:gd name="connsiteY251" fmla="*/ 6122818 h 10358135"/>
                <a:gd name="connsiteX252" fmla="*/ 4445000 w 8192801"/>
                <a:gd name="connsiteY252" fmla="*/ 6173618 h 10358135"/>
                <a:gd name="connsiteX253" fmla="*/ 4381500 w 8192801"/>
                <a:gd name="connsiteY253" fmla="*/ 6249818 h 10358135"/>
                <a:gd name="connsiteX254" fmla="*/ 4330700 w 8192801"/>
                <a:gd name="connsiteY254" fmla="*/ 6237118 h 10358135"/>
                <a:gd name="connsiteX255" fmla="*/ 4368800 w 8192801"/>
                <a:gd name="connsiteY255" fmla="*/ 6186318 h 10358135"/>
                <a:gd name="connsiteX256" fmla="*/ 4318000 w 8192801"/>
                <a:gd name="connsiteY256" fmla="*/ 6148218 h 10358135"/>
                <a:gd name="connsiteX257" fmla="*/ 4216400 w 8192801"/>
                <a:gd name="connsiteY257" fmla="*/ 6249818 h 10358135"/>
                <a:gd name="connsiteX258" fmla="*/ 4318000 w 8192801"/>
                <a:gd name="connsiteY258" fmla="*/ 6313318 h 10358135"/>
                <a:gd name="connsiteX259" fmla="*/ 4140200 w 8192801"/>
                <a:gd name="connsiteY259" fmla="*/ 6389518 h 10358135"/>
                <a:gd name="connsiteX260" fmla="*/ 4038600 w 8192801"/>
                <a:gd name="connsiteY260" fmla="*/ 6389518 h 10358135"/>
                <a:gd name="connsiteX261" fmla="*/ 3949700 w 8192801"/>
                <a:gd name="connsiteY261" fmla="*/ 6453018 h 10358135"/>
                <a:gd name="connsiteX262" fmla="*/ 3289300 w 8192801"/>
                <a:gd name="connsiteY262" fmla="*/ 5868818 h 10358135"/>
                <a:gd name="connsiteX263" fmla="*/ 3213100 w 8192801"/>
                <a:gd name="connsiteY263" fmla="*/ 5868818 h 10358135"/>
                <a:gd name="connsiteX264" fmla="*/ 2895600 w 8192801"/>
                <a:gd name="connsiteY264" fmla="*/ 6122818 h 10358135"/>
                <a:gd name="connsiteX265" fmla="*/ 2870200 w 8192801"/>
                <a:gd name="connsiteY265" fmla="*/ 6084718 h 10358135"/>
                <a:gd name="connsiteX266" fmla="*/ 3213100 w 8192801"/>
                <a:gd name="connsiteY266" fmla="*/ 5818018 h 10358135"/>
                <a:gd name="connsiteX267" fmla="*/ 3048000 w 8192801"/>
                <a:gd name="connsiteY267" fmla="*/ 5665618 h 10358135"/>
                <a:gd name="connsiteX268" fmla="*/ 2400300 w 8192801"/>
                <a:gd name="connsiteY268" fmla="*/ 6173618 h 10358135"/>
                <a:gd name="connsiteX269" fmla="*/ 2489200 w 8192801"/>
                <a:gd name="connsiteY269" fmla="*/ 6249818 h 10358135"/>
                <a:gd name="connsiteX270" fmla="*/ 2692400 w 8192801"/>
                <a:gd name="connsiteY270" fmla="*/ 6097418 h 10358135"/>
                <a:gd name="connsiteX271" fmla="*/ 2743200 w 8192801"/>
                <a:gd name="connsiteY271" fmla="*/ 6160918 h 10358135"/>
                <a:gd name="connsiteX272" fmla="*/ 2832100 w 8192801"/>
                <a:gd name="connsiteY272" fmla="*/ 6122818 h 10358135"/>
                <a:gd name="connsiteX273" fmla="*/ 2857500 w 8192801"/>
                <a:gd name="connsiteY273" fmla="*/ 6160918 h 10358135"/>
                <a:gd name="connsiteX274" fmla="*/ 2679700 w 8192801"/>
                <a:gd name="connsiteY274" fmla="*/ 6300618 h 10358135"/>
                <a:gd name="connsiteX275" fmla="*/ 2819400 w 8192801"/>
                <a:gd name="connsiteY275" fmla="*/ 6465718 h 10358135"/>
                <a:gd name="connsiteX276" fmla="*/ 3397250 w 8192801"/>
                <a:gd name="connsiteY276" fmla="*/ 6002168 h 10358135"/>
                <a:gd name="connsiteX277" fmla="*/ 3956050 w 8192801"/>
                <a:gd name="connsiteY277" fmla="*/ 6484768 h 10358135"/>
                <a:gd name="connsiteX278" fmla="*/ 3905250 w 8192801"/>
                <a:gd name="connsiteY278" fmla="*/ 6599068 h 10358135"/>
                <a:gd name="connsiteX279" fmla="*/ 3387725 w 8192801"/>
                <a:gd name="connsiteY279" fmla="*/ 7138818 h 10358135"/>
                <a:gd name="connsiteX280" fmla="*/ 3298825 w 8192801"/>
                <a:gd name="connsiteY280" fmla="*/ 7132467 h 10358135"/>
                <a:gd name="connsiteX281" fmla="*/ 3130550 w 8192801"/>
                <a:gd name="connsiteY281" fmla="*/ 7281692 h 10358135"/>
                <a:gd name="connsiteX282" fmla="*/ 2921000 w 8192801"/>
                <a:gd name="connsiteY282" fmla="*/ 7526167 h 10358135"/>
                <a:gd name="connsiteX283" fmla="*/ 2682875 w 8192801"/>
                <a:gd name="connsiteY283" fmla="*/ 7824617 h 10358135"/>
                <a:gd name="connsiteX284" fmla="*/ 2428875 w 8192801"/>
                <a:gd name="connsiteY284" fmla="*/ 7894466 h 10358135"/>
                <a:gd name="connsiteX285" fmla="*/ 2225675 w 8192801"/>
                <a:gd name="connsiteY285" fmla="*/ 7999241 h 10358135"/>
                <a:gd name="connsiteX286" fmla="*/ 1930400 w 8192801"/>
                <a:gd name="connsiteY286" fmla="*/ 8002415 h 10358135"/>
                <a:gd name="connsiteX287" fmla="*/ 1590675 w 8192801"/>
                <a:gd name="connsiteY287" fmla="*/ 8104014 h 10358135"/>
                <a:gd name="connsiteX288" fmla="*/ 1393825 w 8192801"/>
                <a:gd name="connsiteY288" fmla="*/ 8364364 h 10358135"/>
                <a:gd name="connsiteX289" fmla="*/ 1196975 w 8192801"/>
                <a:gd name="connsiteY289" fmla="*/ 8319913 h 10358135"/>
                <a:gd name="connsiteX290" fmla="*/ 1216025 w 8192801"/>
                <a:gd name="connsiteY290" fmla="*/ 8278638 h 10358135"/>
                <a:gd name="connsiteX291" fmla="*/ 1193800 w 8192801"/>
                <a:gd name="connsiteY291" fmla="*/ 8211963 h 10358135"/>
                <a:gd name="connsiteX292" fmla="*/ 987425 w 8192801"/>
                <a:gd name="connsiteY292" fmla="*/ 8288163 h 10358135"/>
                <a:gd name="connsiteX293" fmla="*/ 733425 w 8192801"/>
                <a:gd name="connsiteY293" fmla="*/ 8342138 h 10358135"/>
                <a:gd name="connsiteX294" fmla="*/ 463550 w 8192801"/>
                <a:gd name="connsiteY294" fmla="*/ 8580263 h 10358135"/>
                <a:gd name="connsiteX295" fmla="*/ 361950 w 8192801"/>
                <a:gd name="connsiteY295" fmla="*/ 8577088 h 10358135"/>
                <a:gd name="connsiteX296" fmla="*/ 263525 w 8192801"/>
                <a:gd name="connsiteY296" fmla="*/ 8643763 h 10358135"/>
                <a:gd name="connsiteX297" fmla="*/ 184150 w 8192801"/>
                <a:gd name="connsiteY297" fmla="*/ 8929513 h 10358135"/>
                <a:gd name="connsiteX298" fmla="*/ 247650 w 8192801"/>
                <a:gd name="connsiteY298" fmla="*/ 9212087 h 10358135"/>
                <a:gd name="connsiteX299" fmla="*/ 136525 w 8192801"/>
                <a:gd name="connsiteY299" fmla="*/ 9256537 h 10358135"/>
                <a:gd name="connsiteX300" fmla="*/ 92075 w 8192801"/>
                <a:gd name="connsiteY300" fmla="*/ 9478787 h 10358135"/>
                <a:gd name="connsiteX301" fmla="*/ 495300 w 8192801"/>
                <a:gd name="connsiteY301" fmla="*/ 9504187 h 10358135"/>
                <a:gd name="connsiteX302" fmla="*/ 1050925 w 8192801"/>
                <a:gd name="connsiteY302" fmla="*/ 9856612 h 10358135"/>
                <a:gd name="connsiteX303" fmla="*/ 1241425 w 8192801"/>
                <a:gd name="connsiteY303" fmla="*/ 10110611 h 10358135"/>
                <a:gd name="connsiteX304" fmla="*/ 1171575 w 8192801"/>
                <a:gd name="connsiteY304" fmla="*/ 10155061 h 10358135"/>
                <a:gd name="connsiteX305" fmla="*/ 1019175 w 8192801"/>
                <a:gd name="connsiteY305" fmla="*/ 10021711 h 10358135"/>
                <a:gd name="connsiteX306" fmla="*/ 768350 w 8192801"/>
                <a:gd name="connsiteY306" fmla="*/ 9967736 h 10358135"/>
                <a:gd name="connsiteX307" fmla="*/ 720725 w 8192801"/>
                <a:gd name="connsiteY307" fmla="*/ 10005836 h 10358135"/>
                <a:gd name="connsiteX308" fmla="*/ 838200 w 8192801"/>
                <a:gd name="connsiteY308" fmla="*/ 10151886 h 10358135"/>
                <a:gd name="connsiteX309" fmla="*/ 1152525 w 8192801"/>
                <a:gd name="connsiteY309" fmla="*/ 10218561 h 10358135"/>
                <a:gd name="connsiteX310" fmla="*/ 1574800 w 8192801"/>
                <a:gd name="connsiteY310" fmla="*/ 10120136 h 10358135"/>
                <a:gd name="connsiteX311" fmla="*/ 1736725 w 8192801"/>
                <a:gd name="connsiteY311" fmla="*/ 9859786 h 10358135"/>
                <a:gd name="connsiteX312" fmla="*/ 2095500 w 8192801"/>
                <a:gd name="connsiteY312" fmla="*/ 9710561 h 10358135"/>
                <a:gd name="connsiteX313" fmla="*/ 2254250 w 8192801"/>
                <a:gd name="connsiteY313" fmla="*/ 9574036 h 10358135"/>
                <a:gd name="connsiteX314" fmla="*/ 2587625 w 8192801"/>
                <a:gd name="connsiteY314" fmla="*/ 9612136 h 10358135"/>
                <a:gd name="connsiteX315" fmla="*/ 2286000 w 8192801"/>
                <a:gd name="connsiteY315" fmla="*/ 9615311 h 10358135"/>
                <a:gd name="connsiteX316" fmla="*/ 2146300 w 8192801"/>
                <a:gd name="connsiteY316" fmla="*/ 9735961 h 10358135"/>
                <a:gd name="connsiteX317" fmla="*/ 1971675 w 8192801"/>
                <a:gd name="connsiteY317" fmla="*/ 9828036 h 10358135"/>
                <a:gd name="connsiteX318" fmla="*/ 1806575 w 8192801"/>
                <a:gd name="connsiteY318" fmla="*/ 9878836 h 10358135"/>
                <a:gd name="connsiteX319" fmla="*/ 1651000 w 8192801"/>
                <a:gd name="connsiteY319" fmla="*/ 10174111 h 10358135"/>
                <a:gd name="connsiteX320" fmla="*/ 1282700 w 8192801"/>
                <a:gd name="connsiteY320" fmla="*/ 10348736 h 10358135"/>
                <a:gd name="connsiteX321" fmla="*/ 28575 w 8192801"/>
                <a:gd name="connsiteY321" fmla="*/ 10355086 h 10358135"/>
                <a:gd name="connsiteX322" fmla="*/ 0 w 8192801"/>
                <a:gd name="connsiteY322" fmla="*/ 2319161 h 10358135"/>
                <a:gd name="connsiteX0" fmla="*/ 0 w 8192801"/>
                <a:gd name="connsiteY0" fmla="*/ 2287418 h 10358135"/>
                <a:gd name="connsiteX1" fmla="*/ 279400 w 8192801"/>
                <a:gd name="connsiteY1" fmla="*/ 2223918 h 10358135"/>
                <a:gd name="connsiteX2" fmla="*/ 317500 w 8192801"/>
                <a:gd name="connsiteY2" fmla="*/ 2185818 h 10358135"/>
                <a:gd name="connsiteX3" fmla="*/ 711200 w 8192801"/>
                <a:gd name="connsiteY3" fmla="*/ 2096918 h 10358135"/>
                <a:gd name="connsiteX4" fmla="*/ 850900 w 8192801"/>
                <a:gd name="connsiteY4" fmla="*/ 1982618 h 10358135"/>
                <a:gd name="connsiteX5" fmla="*/ 1257300 w 8192801"/>
                <a:gd name="connsiteY5" fmla="*/ 2008018 h 10358135"/>
                <a:gd name="connsiteX6" fmla="*/ 1511300 w 8192801"/>
                <a:gd name="connsiteY6" fmla="*/ 1868318 h 10358135"/>
                <a:gd name="connsiteX7" fmla="*/ 1511300 w 8192801"/>
                <a:gd name="connsiteY7" fmla="*/ 1868318 h 10358135"/>
                <a:gd name="connsiteX8" fmla="*/ 1676400 w 8192801"/>
                <a:gd name="connsiteY8" fmla="*/ 1855618 h 10358135"/>
                <a:gd name="connsiteX9" fmla="*/ 2006600 w 8192801"/>
                <a:gd name="connsiteY9" fmla="*/ 1804818 h 10358135"/>
                <a:gd name="connsiteX10" fmla="*/ 2095500 w 8192801"/>
                <a:gd name="connsiteY10" fmla="*/ 1766718 h 10358135"/>
                <a:gd name="connsiteX11" fmla="*/ 2095500 w 8192801"/>
                <a:gd name="connsiteY11" fmla="*/ 1715918 h 10358135"/>
                <a:gd name="connsiteX12" fmla="*/ 2057400 w 8192801"/>
                <a:gd name="connsiteY12" fmla="*/ 1715918 h 10358135"/>
                <a:gd name="connsiteX13" fmla="*/ 1993900 w 8192801"/>
                <a:gd name="connsiteY13" fmla="*/ 1588918 h 10358135"/>
                <a:gd name="connsiteX14" fmla="*/ 2133600 w 8192801"/>
                <a:gd name="connsiteY14" fmla="*/ 1487318 h 10358135"/>
                <a:gd name="connsiteX15" fmla="*/ 2070100 w 8192801"/>
                <a:gd name="connsiteY15" fmla="*/ 1474618 h 10358135"/>
                <a:gd name="connsiteX16" fmla="*/ 1981200 w 8192801"/>
                <a:gd name="connsiteY16" fmla="*/ 1474618 h 10358135"/>
                <a:gd name="connsiteX17" fmla="*/ 1968500 w 8192801"/>
                <a:gd name="connsiteY17" fmla="*/ 1398418 h 10358135"/>
                <a:gd name="connsiteX18" fmla="*/ 2120900 w 8192801"/>
                <a:gd name="connsiteY18" fmla="*/ 1398418 h 10358135"/>
                <a:gd name="connsiteX19" fmla="*/ 2171700 w 8192801"/>
                <a:gd name="connsiteY19" fmla="*/ 1373018 h 10358135"/>
                <a:gd name="connsiteX20" fmla="*/ 2108200 w 8192801"/>
                <a:gd name="connsiteY20" fmla="*/ 1284118 h 10358135"/>
                <a:gd name="connsiteX21" fmla="*/ 2120900 w 8192801"/>
                <a:gd name="connsiteY21" fmla="*/ 1220618 h 10358135"/>
                <a:gd name="connsiteX22" fmla="*/ 2222500 w 8192801"/>
                <a:gd name="connsiteY22" fmla="*/ 1169818 h 10358135"/>
                <a:gd name="connsiteX23" fmla="*/ 2362200 w 8192801"/>
                <a:gd name="connsiteY23" fmla="*/ 1220618 h 10358135"/>
                <a:gd name="connsiteX24" fmla="*/ 2400300 w 8192801"/>
                <a:gd name="connsiteY24" fmla="*/ 1271418 h 10358135"/>
                <a:gd name="connsiteX25" fmla="*/ 2362200 w 8192801"/>
                <a:gd name="connsiteY25" fmla="*/ 1347618 h 10358135"/>
                <a:gd name="connsiteX26" fmla="*/ 2362200 w 8192801"/>
                <a:gd name="connsiteY26" fmla="*/ 1601618 h 10358135"/>
                <a:gd name="connsiteX27" fmla="*/ 2628900 w 8192801"/>
                <a:gd name="connsiteY27" fmla="*/ 1830218 h 10358135"/>
                <a:gd name="connsiteX28" fmla="*/ 3073400 w 8192801"/>
                <a:gd name="connsiteY28" fmla="*/ 1792118 h 10358135"/>
                <a:gd name="connsiteX29" fmla="*/ 2971800 w 8192801"/>
                <a:gd name="connsiteY29" fmla="*/ 1588918 h 10358135"/>
                <a:gd name="connsiteX30" fmla="*/ 2806700 w 8192801"/>
                <a:gd name="connsiteY30" fmla="*/ 1639718 h 10358135"/>
                <a:gd name="connsiteX31" fmla="*/ 2768600 w 8192801"/>
                <a:gd name="connsiteY31" fmla="*/ 1588918 h 10358135"/>
                <a:gd name="connsiteX32" fmla="*/ 2933700 w 8192801"/>
                <a:gd name="connsiteY32" fmla="*/ 1538118 h 10358135"/>
                <a:gd name="connsiteX33" fmla="*/ 2870200 w 8192801"/>
                <a:gd name="connsiteY33" fmla="*/ 1423818 h 10358135"/>
                <a:gd name="connsiteX34" fmla="*/ 2730500 w 8192801"/>
                <a:gd name="connsiteY34" fmla="*/ 1474618 h 10358135"/>
                <a:gd name="connsiteX35" fmla="*/ 2705100 w 8192801"/>
                <a:gd name="connsiteY35" fmla="*/ 1423818 h 10358135"/>
                <a:gd name="connsiteX36" fmla="*/ 2832100 w 8192801"/>
                <a:gd name="connsiteY36" fmla="*/ 1373018 h 10358135"/>
                <a:gd name="connsiteX37" fmla="*/ 2781300 w 8192801"/>
                <a:gd name="connsiteY37" fmla="*/ 1309518 h 10358135"/>
                <a:gd name="connsiteX38" fmla="*/ 2641600 w 8192801"/>
                <a:gd name="connsiteY38" fmla="*/ 1334918 h 10358135"/>
                <a:gd name="connsiteX39" fmla="*/ 2641600 w 8192801"/>
                <a:gd name="connsiteY39" fmla="*/ 1309518 h 10358135"/>
                <a:gd name="connsiteX40" fmla="*/ 2768600 w 8192801"/>
                <a:gd name="connsiteY40" fmla="*/ 1246018 h 10358135"/>
                <a:gd name="connsiteX41" fmla="*/ 2692400 w 8192801"/>
                <a:gd name="connsiteY41" fmla="*/ 1157118 h 10358135"/>
                <a:gd name="connsiteX42" fmla="*/ 2514600 w 8192801"/>
                <a:gd name="connsiteY42" fmla="*/ 1195218 h 10358135"/>
                <a:gd name="connsiteX43" fmla="*/ 2514600 w 8192801"/>
                <a:gd name="connsiteY43" fmla="*/ 1258718 h 10358135"/>
                <a:gd name="connsiteX44" fmla="*/ 2463800 w 8192801"/>
                <a:gd name="connsiteY44" fmla="*/ 1258718 h 10358135"/>
                <a:gd name="connsiteX45" fmla="*/ 2336800 w 8192801"/>
                <a:gd name="connsiteY45" fmla="*/ 1182518 h 10358135"/>
                <a:gd name="connsiteX46" fmla="*/ 2400300 w 8192801"/>
                <a:gd name="connsiteY46" fmla="*/ 1106318 h 10358135"/>
                <a:gd name="connsiteX47" fmla="*/ 2463800 w 8192801"/>
                <a:gd name="connsiteY47" fmla="*/ 1119018 h 10358135"/>
                <a:gd name="connsiteX48" fmla="*/ 2616200 w 8192801"/>
                <a:gd name="connsiteY48" fmla="*/ 1030118 h 10358135"/>
                <a:gd name="connsiteX49" fmla="*/ 2590800 w 8192801"/>
                <a:gd name="connsiteY49" fmla="*/ 966618 h 10358135"/>
                <a:gd name="connsiteX50" fmla="*/ 2654300 w 8192801"/>
                <a:gd name="connsiteY50" fmla="*/ 941218 h 10358135"/>
                <a:gd name="connsiteX51" fmla="*/ 2692400 w 8192801"/>
                <a:gd name="connsiteY51" fmla="*/ 966618 h 10358135"/>
                <a:gd name="connsiteX52" fmla="*/ 2933700 w 8192801"/>
                <a:gd name="connsiteY52" fmla="*/ 966618 h 10358135"/>
                <a:gd name="connsiteX53" fmla="*/ 2908300 w 8192801"/>
                <a:gd name="connsiteY53" fmla="*/ 903118 h 10358135"/>
                <a:gd name="connsiteX54" fmla="*/ 2959100 w 8192801"/>
                <a:gd name="connsiteY54" fmla="*/ 814218 h 10358135"/>
                <a:gd name="connsiteX55" fmla="*/ 3048000 w 8192801"/>
                <a:gd name="connsiteY55" fmla="*/ 814218 h 10358135"/>
                <a:gd name="connsiteX56" fmla="*/ 3302000 w 8192801"/>
                <a:gd name="connsiteY56" fmla="*/ 788818 h 10358135"/>
                <a:gd name="connsiteX57" fmla="*/ 3454400 w 8192801"/>
                <a:gd name="connsiteY57" fmla="*/ 776118 h 10358135"/>
                <a:gd name="connsiteX58" fmla="*/ 3454400 w 8192801"/>
                <a:gd name="connsiteY58" fmla="*/ 776118 h 10358135"/>
                <a:gd name="connsiteX59" fmla="*/ 3454400 w 8192801"/>
                <a:gd name="connsiteY59" fmla="*/ 699918 h 10358135"/>
                <a:gd name="connsiteX60" fmla="*/ 3530600 w 8192801"/>
                <a:gd name="connsiteY60" fmla="*/ 699918 h 10358135"/>
                <a:gd name="connsiteX61" fmla="*/ 3517900 w 8192801"/>
                <a:gd name="connsiteY61" fmla="*/ 865018 h 10358135"/>
                <a:gd name="connsiteX62" fmla="*/ 3365500 w 8192801"/>
                <a:gd name="connsiteY62" fmla="*/ 877718 h 10358135"/>
                <a:gd name="connsiteX63" fmla="*/ 3187700 w 8192801"/>
                <a:gd name="connsiteY63" fmla="*/ 953918 h 10358135"/>
                <a:gd name="connsiteX64" fmla="*/ 3213100 w 8192801"/>
                <a:gd name="connsiteY64" fmla="*/ 1246018 h 10358135"/>
                <a:gd name="connsiteX65" fmla="*/ 3822700 w 8192801"/>
                <a:gd name="connsiteY65" fmla="*/ 1195218 h 10358135"/>
                <a:gd name="connsiteX66" fmla="*/ 3797300 w 8192801"/>
                <a:gd name="connsiteY66" fmla="*/ 1055518 h 10358135"/>
                <a:gd name="connsiteX67" fmla="*/ 3657600 w 8192801"/>
                <a:gd name="connsiteY67" fmla="*/ 1030118 h 10358135"/>
                <a:gd name="connsiteX68" fmla="*/ 3644900 w 8192801"/>
                <a:gd name="connsiteY68" fmla="*/ 992018 h 10358135"/>
                <a:gd name="connsiteX69" fmla="*/ 3797300 w 8192801"/>
                <a:gd name="connsiteY69" fmla="*/ 1017418 h 10358135"/>
                <a:gd name="connsiteX70" fmla="*/ 3797300 w 8192801"/>
                <a:gd name="connsiteY70" fmla="*/ 903118 h 10358135"/>
                <a:gd name="connsiteX71" fmla="*/ 3568700 w 8192801"/>
                <a:gd name="connsiteY71" fmla="*/ 852318 h 10358135"/>
                <a:gd name="connsiteX72" fmla="*/ 3581400 w 8192801"/>
                <a:gd name="connsiteY72" fmla="*/ 763418 h 10358135"/>
                <a:gd name="connsiteX73" fmla="*/ 3759200 w 8192801"/>
                <a:gd name="connsiteY73" fmla="*/ 725318 h 10358135"/>
                <a:gd name="connsiteX74" fmla="*/ 3759200 w 8192801"/>
                <a:gd name="connsiteY74" fmla="*/ 598318 h 10358135"/>
                <a:gd name="connsiteX75" fmla="*/ 3733800 w 8192801"/>
                <a:gd name="connsiteY75" fmla="*/ 572918 h 10358135"/>
                <a:gd name="connsiteX76" fmla="*/ 3848100 w 8192801"/>
                <a:gd name="connsiteY76" fmla="*/ 509418 h 10358135"/>
                <a:gd name="connsiteX77" fmla="*/ 3860800 w 8192801"/>
                <a:gd name="connsiteY77" fmla="*/ 725318 h 10358135"/>
                <a:gd name="connsiteX78" fmla="*/ 4343400 w 8192801"/>
                <a:gd name="connsiteY78" fmla="*/ 725318 h 10358135"/>
                <a:gd name="connsiteX79" fmla="*/ 4330700 w 8192801"/>
                <a:gd name="connsiteY79" fmla="*/ 484018 h 10358135"/>
                <a:gd name="connsiteX80" fmla="*/ 4394200 w 8192801"/>
                <a:gd name="connsiteY80" fmla="*/ 484018 h 10358135"/>
                <a:gd name="connsiteX81" fmla="*/ 4419600 w 8192801"/>
                <a:gd name="connsiteY81" fmla="*/ 611018 h 10358135"/>
                <a:gd name="connsiteX82" fmla="*/ 4584700 w 8192801"/>
                <a:gd name="connsiteY82" fmla="*/ 598318 h 10358135"/>
                <a:gd name="connsiteX83" fmla="*/ 4686300 w 8192801"/>
                <a:gd name="connsiteY83" fmla="*/ 496718 h 10358135"/>
                <a:gd name="connsiteX84" fmla="*/ 4711700 w 8192801"/>
                <a:gd name="connsiteY84" fmla="*/ 801518 h 10358135"/>
                <a:gd name="connsiteX85" fmla="*/ 4864100 w 8192801"/>
                <a:gd name="connsiteY85" fmla="*/ 623718 h 10358135"/>
                <a:gd name="connsiteX86" fmla="*/ 5067300 w 8192801"/>
                <a:gd name="connsiteY86" fmla="*/ 750718 h 10358135"/>
                <a:gd name="connsiteX87" fmla="*/ 4876800 w 8192801"/>
                <a:gd name="connsiteY87" fmla="*/ 877718 h 10358135"/>
                <a:gd name="connsiteX88" fmla="*/ 5016500 w 8192801"/>
                <a:gd name="connsiteY88" fmla="*/ 1042818 h 10358135"/>
                <a:gd name="connsiteX89" fmla="*/ 5156200 w 8192801"/>
                <a:gd name="connsiteY89" fmla="*/ 890418 h 10358135"/>
                <a:gd name="connsiteX90" fmla="*/ 5168900 w 8192801"/>
                <a:gd name="connsiteY90" fmla="*/ 915818 h 10358135"/>
                <a:gd name="connsiteX91" fmla="*/ 5105400 w 8192801"/>
                <a:gd name="connsiteY91" fmla="*/ 1169818 h 10358135"/>
                <a:gd name="connsiteX92" fmla="*/ 5181600 w 8192801"/>
                <a:gd name="connsiteY92" fmla="*/ 1207918 h 10358135"/>
                <a:gd name="connsiteX93" fmla="*/ 5181600 w 8192801"/>
                <a:gd name="connsiteY93" fmla="*/ 1207918 h 10358135"/>
                <a:gd name="connsiteX94" fmla="*/ 5257800 w 8192801"/>
                <a:gd name="connsiteY94" fmla="*/ 953918 h 10358135"/>
                <a:gd name="connsiteX95" fmla="*/ 5448300 w 8192801"/>
                <a:gd name="connsiteY95" fmla="*/ 979318 h 10358135"/>
                <a:gd name="connsiteX96" fmla="*/ 5549900 w 8192801"/>
                <a:gd name="connsiteY96" fmla="*/ 826918 h 10358135"/>
                <a:gd name="connsiteX97" fmla="*/ 5549900 w 8192801"/>
                <a:gd name="connsiteY97" fmla="*/ 826918 h 10358135"/>
                <a:gd name="connsiteX98" fmla="*/ 5689600 w 8192801"/>
                <a:gd name="connsiteY98" fmla="*/ 801518 h 10358135"/>
                <a:gd name="connsiteX99" fmla="*/ 5461000 w 8192801"/>
                <a:gd name="connsiteY99" fmla="*/ 1119018 h 10358135"/>
                <a:gd name="connsiteX100" fmla="*/ 5194300 w 8192801"/>
                <a:gd name="connsiteY100" fmla="*/ 1207918 h 10358135"/>
                <a:gd name="connsiteX101" fmla="*/ 5219700 w 8192801"/>
                <a:gd name="connsiteY101" fmla="*/ 1284118 h 10358135"/>
                <a:gd name="connsiteX102" fmla="*/ 5549900 w 8192801"/>
                <a:gd name="connsiteY102" fmla="*/ 1195218 h 10358135"/>
                <a:gd name="connsiteX103" fmla="*/ 5740400 w 8192801"/>
                <a:gd name="connsiteY103" fmla="*/ 852318 h 10358135"/>
                <a:gd name="connsiteX104" fmla="*/ 5842000 w 8192801"/>
                <a:gd name="connsiteY104" fmla="*/ 1004718 h 10358135"/>
                <a:gd name="connsiteX105" fmla="*/ 5981700 w 8192801"/>
                <a:gd name="connsiteY105" fmla="*/ 1080918 h 10358135"/>
                <a:gd name="connsiteX106" fmla="*/ 6337300 w 8192801"/>
                <a:gd name="connsiteY106" fmla="*/ 941218 h 10358135"/>
                <a:gd name="connsiteX107" fmla="*/ 7099300 w 8192801"/>
                <a:gd name="connsiteY107" fmla="*/ 458618 h 10358135"/>
                <a:gd name="connsiteX108" fmla="*/ 7489825 w 8192801"/>
                <a:gd name="connsiteY108" fmla="*/ 344318 h 10358135"/>
                <a:gd name="connsiteX109" fmla="*/ 7648575 w 8192801"/>
                <a:gd name="connsiteY109" fmla="*/ 139530 h 10358135"/>
                <a:gd name="connsiteX110" fmla="*/ 7951500 w 8192801"/>
                <a:gd name="connsiteY110" fmla="*/ 126999 h 10358135"/>
                <a:gd name="connsiteX111" fmla="*/ 8027701 w 8192801"/>
                <a:gd name="connsiteY111" fmla="*/ 92075 h 10358135"/>
                <a:gd name="connsiteX112" fmla="*/ 8116600 w 8192801"/>
                <a:gd name="connsiteY112" fmla="*/ 44449 h 10358135"/>
                <a:gd name="connsiteX113" fmla="*/ 8192801 w 8192801"/>
                <a:gd name="connsiteY113" fmla="*/ 0 h 10358135"/>
                <a:gd name="connsiteX114" fmla="*/ 8138826 w 8192801"/>
                <a:gd name="connsiteY114" fmla="*/ 120650 h 10358135"/>
                <a:gd name="connsiteX115" fmla="*/ 7966075 w 8192801"/>
                <a:gd name="connsiteY115" fmla="*/ 185568 h 10358135"/>
                <a:gd name="connsiteX116" fmla="*/ 7677150 w 8192801"/>
                <a:gd name="connsiteY116" fmla="*/ 191918 h 10358135"/>
                <a:gd name="connsiteX117" fmla="*/ 7559675 w 8192801"/>
                <a:gd name="connsiteY117" fmla="*/ 387180 h 10358135"/>
                <a:gd name="connsiteX118" fmla="*/ 7092950 w 8192801"/>
                <a:gd name="connsiteY118" fmla="*/ 552280 h 10358135"/>
                <a:gd name="connsiteX119" fmla="*/ 6911975 w 8192801"/>
                <a:gd name="connsiteY119" fmla="*/ 695155 h 10358135"/>
                <a:gd name="connsiteX120" fmla="*/ 6550025 w 8192801"/>
                <a:gd name="connsiteY120" fmla="*/ 958680 h 10358135"/>
                <a:gd name="connsiteX121" fmla="*/ 6210300 w 8192801"/>
                <a:gd name="connsiteY121" fmla="*/ 1119018 h 10358135"/>
                <a:gd name="connsiteX122" fmla="*/ 5778500 w 8192801"/>
                <a:gd name="connsiteY122" fmla="*/ 1309518 h 10358135"/>
                <a:gd name="connsiteX123" fmla="*/ 5829300 w 8192801"/>
                <a:gd name="connsiteY123" fmla="*/ 1398418 h 10358135"/>
                <a:gd name="connsiteX124" fmla="*/ 6191250 w 8192801"/>
                <a:gd name="connsiteY124" fmla="*/ 1233318 h 10358135"/>
                <a:gd name="connsiteX125" fmla="*/ 6083300 w 8192801"/>
                <a:gd name="connsiteY125" fmla="*/ 1322218 h 10358135"/>
                <a:gd name="connsiteX126" fmla="*/ 5905500 w 8192801"/>
                <a:gd name="connsiteY126" fmla="*/ 1436518 h 10358135"/>
                <a:gd name="connsiteX127" fmla="*/ 5905500 w 8192801"/>
                <a:gd name="connsiteY127" fmla="*/ 1525418 h 10358135"/>
                <a:gd name="connsiteX128" fmla="*/ 5892800 w 8192801"/>
                <a:gd name="connsiteY128" fmla="*/ 1627018 h 10358135"/>
                <a:gd name="connsiteX129" fmla="*/ 5753100 w 8192801"/>
                <a:gd name="connsiteY129" fmla="*/ 1652418 h 10358135"/>
                <a:gd name="connsiteX130" fmla="*/ 5816600 w 8192801"/>
                <a:gd name="connsiteY130" fmla="*/ 1474618 h 10358135"/>
                <a:gd name="connsiteX131" fmla="*/ 5702300 w 8192801"/>
                <a:gd name="connsiteY131" fmla="*/ 1373018 h 10358135"/>
                <a:gd name="connsiteX132" fmla="*/ 5448300 w 8192801"/>
                <a:gd name="connsiteY132" fmla="*/ 1449218 h 10358135"/>
                <a:gd name="connsiteX133" fmla="*/ 5422900 w 8192801"/>
                <a:gd name="connsiteY133" fmla="*/ 1550818 h 10358135"/>
                <a:gd name="connsiteX134" fmla="*/ 5651500 w 8192801"/>
                <a:gd name="connsiteY134" fmla="*/ 1614318 h 10358135"/>
                <a:gd name="connsiteX135" fmla="*/ 5562600 w 8192801"/>
                <a:gd name="connsiteY135" fmla="*/ 1677818 h 10358135"/>
                <a:gd name="connsiteX136" fmla="*/ 5283200 w 8192801"/>
                <a:gd name="connsiteY136" fmla="*/ 1614318 h 10358135"/>
                <a:gd name="connsiteX137" fmla="*/ 5168900 w 8192801"/>
                <a:gd name="connsiteY137" fmla="*/ 1728618 h 10358135"/>
                <a:gd name="connsiteX138" fmla="*/ 5270500 w 8192801"/>
                <a:gd name="connsiteY138" fmla="*/ 1931818 h 10358135"/>
                <a:gd name="connsiteX139" fmla="*/ 5511800 w 8192801"/>
                <a:gd name="connsiteY139" fmla="*/ 1944518 h 10358135"/>
                <a:gd name="connsiteX140" fmla="*/ 5689600 w 8192801"/>
                <a:gd name="connsiteY140" fmla="*/ 1728618 h 10358135"/>
                <a:gd name="connsiteX141" fmla="*/ 5600700 w 8192801"/>
                <a:gd name="connsiteY141" fmla="*/ 1703218 h 10358135"/>
                <a:gd name="connsiteX142" fmla="*/ 5664200 w 8192801"/>
                <a:gd name="connsiteY142" fmla="*/ 1627018 h 10358135"/>
                <a:gd name="connsiteX143" fmla="*/ 5753100 w 8192801"/>
                <a:gd name="connsiteY143" fmla="*/ 1703218 h 10358135"/>
                <a:gd name="connsiteX144" fmla="*/ 5892800 w 8192801"/>
                <a:gd name="connsiteY144" fmla="*/ 1677818 h 10358135"/>
                <a:gd name="connsiteX145" fmla="*/ 6096000 w 8192801"/>
                <a:gd name="connsiteY145" fmla="*/ 1652418 h 10358135"/>
                <a:gd name="connsiteX146" fmla="*/ 6324600 w 8192801"/>
                <a:gd name="connsiteY146" fmla="*/ 1411118 h 10358135"/>
                <a:gd name="connsiteX147" fmla="*/ 6515100 w 8192801"/>
                <a:gd name="connsiteY147" fmla="*/ 1284118 h 10358135"/>
                <a:gd name="connsiteX148" fmla="*/ 6692900 w 8192801"/>
                <a:gd name="connsiteY148" fmla="*/ 1258718 h 10358135"/>
                <a:gd name="connsiteX149" fmla="*/ 6502400 w 8192801"/>
                <a:gd name="connsiteY149" fmla="*/ 1334918 h 10358135"/>
                <a:gd name="connsiteX150" fmla="*/ 6438900 w 8192801"/>
                <a:gd name="connsiteY150" fmla="*/ 1461918 h 10358135"/>
                <a:gd name="connsiteX151" fmla="*/ 6286500 w 8192801"/>
                <a:gd name="connsiteY151" fmla="*/ 1563518 h 10358135"/>
                <a:gd name="connsiteX152" fmla="*/ 6108700 w 8192801"/>
                <a:gd name="connsiteY152" fmla="*/ 1741318 h 10358135"/>
                <a:gd name="connsiteX153" fmla="*/ 6096000 w 8192801"/>
                <a:gd name="connsiteY153" fmla="*/ 1830218 h 10358135"/>
                <a:gd name="connsiteX154" fmla="*/ 6235700 w 8192801"/>
                <a:gd name="connsiteY154" fmla="*/ 1804818 h 10358135"/>
                <a:gd name="connsiteX155" fmla="*/ 6362700 w 8192801"/>
                <a:gd name="connsiteY155" fmla="*/ 1868318 h 10358135"/>
                <a:gd name="connsiteX156" fmla="*/ 6464300 w 8192801"/>
                <a:gd name="connsiteY156" fmla="*/ 2058818 h 10358135"/>
                <a:gd name="connsiteX157" fmla="*/ 6477000 w 8192801"/>
                <a:gd name="connsiteY157" fmla="*/ 2287418 h 10358135"/>
                <a:gd name="connsiteX158" fmla="*/ 6364287 w 8192801"/>
                <a:gd name="connsiteY158" fmla="*/ 2409655 h 10358135"/>
                <a:gd name="connsiteX159" fmla="*/ 6324600 w 8192801"/>
                <a:gd name="connsiteY159" fmla="*/ 2187406 h 10358135"/>
                <a:gd name="connsiteX160" fmla="*/ 6299200 w 8192801"/>
                <a:gd name="connsiteY160" fmla="*/ 1982618 h 10358135"/>
                <a:gd name="connsiteX161" fmla="*/ 6146800 w 8192801"/>
                <a:gd name="connsiteY161" fmla="*/ 1944518 h 10358135"/>
                <a:gd name="connsiteX162" fmla="*/ 5981700 w 8192801"/>
                <a:gd name="connsiteY162" fmla="*/ 1957218 h 10358135"/>
                <a:gd name="connsiteX163" fmla="*/ 5905500 w 8192801"/>
                <a:gd name="connsiteY163" fmla="*/ 1919118 h 10358135"/>
                <a:gd name="connsiteX164" fmla="*/ 5575300 w 8192801"/>
                <a:gd name="connsiteY164" fmla="*/ 2058818 h 10358135"/>
                <a:gd name="connsiteX165" fmla="*/ 5626100 w 8192801"/>
                <a:gd name="connsiteY165" fmla="*/ 2198518 h 10358135"/>
                <a:gd name="connsiteX166" fmla="*/ 5664200 w 8192801"/>
                <a:gd name="connsiteY166" fmla="*/ 2185818 h 10358135"/>
                <a:gd name="connsiteX167" fmla="*/ 5842000 w 8192801"/>
                <a:gd name="connsiteY167" fmla="*/ 2096918 h 10358135"/>
                <a:gd name="connsiteX168" fmla="*/ 5867400 w 8192801"/>
                <a:gd name="connsiteY168" fmla="*/ 2122318 h 10358135"/>
                <a:gd name="connsiteX169" fmla="*/ 5753100 w 8192801"/>
                <a:gd name="connsiteY169" fmla="*/ 2223918 h 10358135"/>
                <a:gd name="connsiteX170" fmla="*/ 5803900 w 8192801"/>
                <a:gd name="connsiteY170" fmla="*/ 2300118 h 10358135"/>
                <a:gd name="connsiteX171" fmla="*/ 5969000 w 8192801"/>
                <a:gd name="connsiteY171" fmla="*/ 2287418 h 10358135"/>
                <a:gd name="connsiteX172" fmla="*/ 6007100 w 8192801"/>
                <a:gd name="connsiteY172" fmla="*/ 2376318 h 10358135"/>
                <a:gd name="connsiteX173" fmla="*/ 6197600 w 8192801"/>
                <a:gd name="connsiteY173" fmla="*/ 2338218 h 10358135"/>
                <a:gd name="connsiteX174" fmla="*/ 6159500 w 8192801"/>
                <a:gd name="connsiteY174" fmla="*/ 2490618 h 10358135"/>
                <a:gd name="connsiteX175" fmla="*/ 6096000 w 8192801"/>
                <a:gd name="connsiteY175" fmla="*/ 2528718 h 10358135"/>
                <a:gd name="connsiteX176" fmla="*/ 6070600 w 8192801"/>
                <a:gd name="connsiteY176" fmla="*/ 2452518 h 10358135"/>
                <a:gd name="connsiteX177" fmla="*/ 5600700 w 8192801"/>
                <a:gd name="connsiteY177" fmla="*/ 2401718 h 10358135"/>
                <a:gd name="connsiteX178" fmla="*/ 5715000 w 8192801"/>
                <a:gd name="connsiteY178" fmla="*/ 2566818 h 10358135"/>
                <a:gd name="connsiteX179" fmla="*/ 6337300 w 8192801"/>
                <a:gd name="connsiteY179" fmla="*/ 2566818 h 10358135"/>
                <a:gd name="connsiteX180" fmla="*/ 6985000 w 8192801"/>
                <a:gd name="connsiteY180" fmla="*/ 2820818 h 10358135"/>
                <a:gd name="connsiteX181" fmla="*/ 6413500 w 8192801"/>
                <a:gd name="connsiteY181" fmla="*/ 2668418 h 10358135"/>
                <a:gd name="connsiteX182" fmla="*/ 6248400 w 8192801"/>
                <a:gd name="connsiteY182" fmla="*/ 2681118 h 10358135"/>
                <a:gd name="connsiteX183" fmla="*/ 6375400 w 8192801"/>
                <a:gd name="connsiteY183" fmla="*/ 2770018 h 10358135"/>
                <a:gd name="connsiteX184" fmla="*/ 6350000 w 8192801"/>
                <a:gd name="connsiteY184" fmla="*/ 2871618 h 10358135"/>
                <a:gd name="connsiteX185" fmla="*/ 6032500 w 8192801"/>
                <a:gd name="connsiteY185" fmla="*/ 2706518 h 10358135"/>
                <a:gd name="connsiteX186" fmla="*/ 6070600 w 8192801"/>
                <a:gd name="connsiteY186" fmla="*/ 2947818 h 10358135"/>
                <a:gd name="connsiteX187" fmla="*/ 6273800 w 8192801"/>
                <a:gd name="connsiteY187" fmla="*/ 2998618 h 10358135"/>
                <a:gd name="connsiteX188" fmla="*/ 6540500 w 8192801"/>
                <a:gd name="connsiteY188" fmla="*/ 2998618 h 10358135"/>
                <a:gd name="connsiteX189" fmla="*/ 6629400 w 8192801"/>
                <a:gd name="connsiteY189" fmla="*/ 3011318 h 10358135"/>
                <a:gd name="connsiteX190" fmla="*/ 6591300 w 8192801"/>
                <a:gd name="connsiteY190" fmla="*/ 3087518 h 10358135"/>
                <a:gd name="connsiteX191" fmla="*/ 6426200 w 8192801"/>
                <a:gd name="connsiteY191" fmla="*/ 3138318 h 10358135"/>
                <a:gd name="connsiteX192" fmla="*/ 6489700 w 8192801"/>
                <a:gd name="connsiteY192" fmla="*/ 3265318 h 10358135"/>
                <a:gd name="connsiteX193" fmla="*/ 6451600 w 8192801"/>
                <a:gd name="connsiteY193" fmla="*/ 3392318 h 10358135"/>
                <a:gd name="connsiteX194" fmla="*/ 6540500 w 8192801"/>
                <a:gd name="connsiteY194" fmla="*/ 3455818 h 10358135"/>
                <a:gd name="connsiteX195" fmla="*/ 6464300 w 8192801"/>
                <a:gd name="connsiteY195" fmla="*/ 3481218 h 10358135"/>
                <a:gd name="connsiteX196" fmla="*/ 6362700 w 8192801"/>
                <a:gd name="connsiteY196" fmla="*/ 3443118 h 10358135"/>
                <a:gd name="connsiteX197" fmla="*/ 6324600 w 8192801"/>
                <a:gd name="connsiteY197" fmla="*/ 3138318 h 10358135"/>
                <a:gd name="connsiteX198" fmla="*/ 6070600 w 8192801"/>
                <a:gd name="connsiteY198" fmla="*/ 3062118 h 10358135"/>
                <a:gd name="connsiteX199" fmla="*/ 6146800 w 8192801"/>
                <a:gd name="connsiteY199" fmla="*/ 3405018 h 10358135"/>
                <a:gd name="connsiteX200" fmla="*/ 5969000 w 8192801"/>
                <a:gd name="connsiteY200" fmla="*/ 3417718 h 10358135"/>
                <a:gd name="connsiteX201" fmla="*/ 5892800 w 8192801"/>
                <a:gd name="connsiteY201" fmla="*/ 2935118 h 10358135"/>
                <a:gd name="connsiteX202" fmla="*/ 5689600 w 8192801"/>
                <a:gd name="connsiteY202" fmla="*/ 2833518 h 10358135"/>
                <a:gd name="connsiteX203" fmla="*/ 5791200 w 8192801"/>
                <a:gd name="connsiteY203" fmla="*/ 3595518 h 10358135"/>
                <a:gd name="connsiteX204" fmla="*/ 6070600 w 8192801"/>
                <a:gd name="connsiteY204" fmla="*/ 3582818 h 10358135"/>
                <a:gd name="connsiteX205" fmla="*/ 6388100 w 8192801"/>
                <a:gd name="connsiteY205" fmla="*/ 3633618 h 10358135"/>
                <a:gd name="connsiteX206" fmla="*/ 6324600 w 8192801"/>
                <a:gd name="connsiteY206" fmla="*/ 3760618 h 10358135"/>
                <a:gd name="connsiteX207" fmla="*/ 6159500 w 8192801"/>
                <a:gd name="connsiteY207" fmla="*/ 3735218 h 10358135"/>
                <a:gd name="connsiteX208" fmla="*/ 6007100 w 8192801"/>
                <a:gd name="connsiteY208" fmla="*/ 4040018 h 10358135"/>
                <a:gd name="connsiteX209" fmla="*/ 5829300 w 8192801"/>
                <a:gd name="connsiteY209" fmla="*/ 3976518 h 10358135"/>
                <a:gd name="connsiteX210" fmla="*/ 5905500 w 8192801"/>
                <a:gd name="connsiteY210" fmla="*/ 3811418 h 10358135"/>
                <a:gd name="connsiteX211" fmla="*/ 5791200 w 8192801"/>
                <a:gd name="connsiteY211" fmla="*/ 3722518 h 10358135"/>
                <a:gd name="connsiteX212" fmla="*/ 5600700 w 8192801"/>
                <a:gd name="connsiteY212" fmla="*/ 4052718 h 10358135"/>
                <a:gd name="connsiteX213" fmla="*/ 5727700 w 8192801"/>
                <a:gd name="connsiteY213" fmla="*/ 4154318 h 10358135"/>
                <a:gd name="connsiteX214" fmla="*/ 5994400 w 8192801"/>
                <a:gd name="connsiteY214" fmla="*/ 4319418 h 10358135"/>
                <a:gd name="connsiteX215" fmla="*/ 5943600 w 8192801"/>
                <a:gd name="connsiteY215" fmla="*/ 4395618 h 10358135"/>
                <a:gd name="connsiteX216" fmla="*/ 5829300 w 8192801"/>
                <a:gd name="connsiteY216" fmla="*/ 4357518 h 10358135"/>
                <a:gd name="connsiteX217" fmla="*/ 5676900 w 8192801"/>
                <a:gd name="connsiteY217" fmla="*/ 4459118 h 10358135"/>
                <a:gd name="connsiteX218" fmla="*/ 5613400 w 8192801"/>
                <a:gd name="connsiteY218" fmla="*/ 4421018 h 10358135"/>
                <a:gd name="connsiteX219" fmla="*/ 5664200 w 8192801"/>
                <a:gd name="connsiteY219" fmla="*/ 4268618 h 10358135"/>
                <a:gd name="connsiteX220" fmla="*/ 5537200 w 8192801"/>
                <a:gd name="connsiteY220" fmla="*/ 4154318 h 10358135"/>
                <a:gd name="connsiteX221" fmla="*/ 5461000 w 8192801"/>
                <a:gd name="connsiteY221" fmla="*/ 4332118 h 10358135"/>
                <a:gd name="connsiteX222" fmla="*/ 5613400 w 8192801"/>
                <a:gd name="connsiteY222" fmla="*/ 4509918 h 10358135"/>
                <a:gd name="connsiteX223" fmla="*/ 5448300 w 8192801"/>
                <a:gd name="connsiteY223" fmla="*/ 4636918 h 10358135"/>
                <a:gd name="connsiteX224" fmla="*/ 5346700 w 8192801"/>
                <a:gd name="connsiteY224" fmla="*/ 4560718 h 10358135"/>
                <a:gd name="connsiteX225" fmla="*/ 5410200 w 8192801"/>
                <a:gd name="connsiteY225" fmla="*/ 4459118 h 10358135"/>
                <a:gd name="connsiteX226" fmla="*/ 5295900 w 8192801"/>
                <a:gd name="connsiteY226" fmla="*/ 4167018 h 10358135"/>
                <a:gd name="connsiteX227" fmla="*/ 5080000 w 8192801"/>
                <a:gd name="connsiteY227" fmla="*/ 4459118 h 10358135"/>
                <a:gd name="connsiteX228" fmla="*/ 5410200 w 8192801"/>
                <a:gd name="connsiteY228" fmla="*/ 4713118 h 10358135"/>
                <a:gd name="connsiteX229" fmla="*/ 5334000 w 8192801"/>
                <a:gd name="connsiteY229" fmla="*/ 4763918 h 10358135"/>
                <a:gd name="connsiteX230" fmla="*/ 5194300 w 8192801"/>
                <a:gd name="connsiteY230" fmla="*/ 4649618 h 10358135"/>
                <a:gd name="connsiteX231" fmla="*/ 5143500 w 8192801"/>
                <a:gd name="connsiteY231" fmla="*/ 4814718 h 10358135"/>
                <a:gd name="connsiteX232" fmla="*/ 5156200 w 8192801"/>
                <a:gd name="connsiteY232" fmla="*/ 4954418 h 10358135"/>
                <a:gd name="connsiteX233" fmla="*/ 5232400 w 8192801"/>
                <a:gd name="connsiteY233" fmla="*/ 5068718 h 10358135"/>
                <a:gd name="connsiteX234" fmla="*/ 5219700 w 8192801"/>
                <a:gd name="connsiteY234" fmla="*/ 5259218 h 10358135"/>
                <a:gd name="connsiteX235" fmla="*/ 5092700 w 8192801"/>
                <a:gd name="connsiteY235" fmla="*/ 5170318 h 10358135"/>
                <a:gd name="connsiteX236" fmla="*/ 5029200 w 8192801"/>
                <a:gd name="connsiteY236" fmla="*/ 5208418 h 10358135"/>
                <a:gd name="connsiteX237" fmla="*/ 5130800 w 8192801"/>
                <a:gd name="connsiteY237" fmla="*/ 5348118 h 10358135"/>
                <a:gd name="connsiteX238" fmla="*/ 5041900 w 8192801"/>
                <a:gd name="connsiteY238" fmla="*/ 5386218 h 10358135"/>
                <a:gd name="connsiteX239" fmla="*/ 4914900 w 8192801"/>
                <a:gd name="connsiteY239" fmla="*/ 5195718 h 10358135"/>
                <a:gd name="connsiteX240" fmla="*/ 4826000 w 8192801"/>
                <a:gd name="connsiteY240" fmla="*/ 5449718 h 10358135"/>
                <a:gd name="connsiteX241" fmla="*/ 4953000 w 8192801"/>
                <a:gd name="connsiteY241" fmla="*/ 5564018 h 10358135"/>
                <a:gd name="connsiteX242" fmla="*/ 4813300 w 8192801"/>
                <a:gd name="connsiteY242" fmla="*/ 5805318 h 10358135"/>
                <a:gd name="connsiteX243" fmla="*/ 4673600 w 8192801"/>
                <a:gd name="connsiteY243" fmla="*/ 5779918 h 10358135"/>
                <a:gd name="connsiteX244" fmla="*/ 4775200 w 8192801"/>
                <a:gd name="connsiteY244" fmla="*/ 5614818 h 10358135"/>
                <a:gd name="connsiteX245" fmla="*/ 4686300 w 8192801"/>
                <a:gd name="connsiteY245" fmla="*/ 5462418 h 10358135"/>
                <a:gd name="connsiteX246" fmla="*/ 4470400 w 8192801"/>
                <a:gd name="connsiteY246" fmla="*/ 5767218 h 10358135"/>
                <a:gd name="connsiteX247" fmla="*/ 4610100 w 8192801"/>
                <a:gd name="connsiteY247" fmla="*/ 5881518 h 10358135"/>
                <a:gd name="connsiteX248" fmla="*/ 4521200 w 8192801"/>
                <a:gd name="connsiteY248" fmla="*/ 6084718 h 10358135"/>
                <a:gd name="connsiteX249" fmla="*/ 4419600 w 8192801"/>
                <a:gd name="connsiteY249" fmla="*/ 6008518 h 10358135"/>
                <a:gd name="connsiteX250" fmla="*/ 4343400 w 8192801"/>
                <a:gd name="connsiteY250" fmla="*/ 6097418 h 10358135"/>
                <a:gd name="connsiteX251" fmla="*/ 4381500 w 8192801"/>
                <a:gd name="connsiteY251" fmla="*/ 6135518 h 10358135"/>
                <a:gd name="connsiteX252" fmla="*/ 4419600 w 8192801"/>
                <a:gd name="connsiteY252" fmla="*/ 6122818 h 10358135"/>
                <a:gd name="connsiteX253" fmla="*/ 4445000 w 8192801"/>
                <a:gd name="connsiteY253" fmla="*/ 6173618 h 10358135"/>
                <a:gd name="connsiteX254" fmla="*/ 4381500 w 8192801"/>
                <a:gd name="connsiteY254" fmla="*/ 6249818 h 10358135"/>
                <a:gd name="connsiteX255" fmla="*/ 4330700 w 8192801"/>
                <a:gd name="connsiteY255" fmla="*/ 6237118 h 10358135"/>
                <a:gd name="connsiteX256" fmla="*/ 4368800 w 8192801"/>
                <a:gd name="connsiteY256" fmla="*/ 6186318 h 10358135"/>
                <a:gd name="connsiteX257" fmla="*/ 4318000 w 8192801"/>
                <a:gd name="connsiteY257" fmla="*/ 6148218 h 10358135"/>
                <a:gd name="connsiteX258" fmla="*/ 4216400 w 8192801"/>
                <a:gd name="connsiteY258" fmla="*/ 6249818 h 10358135"/>
                <a:gd name="connsiteX259" fmla="*/ 4318000 w 8192801"/>
                <a:gd name="connsiteY259" fmla="*/ 6313318 h 10358135"/>
                <a:gd name="connsiteX260" fmla="*/ 4140200 w 8192801"/>
                <a:gd name="connsiteY260" fmla="*/ 6389518 h 10358135"/>
                <a:gd name="connsiteX261" fmla="*/ 4038600 w 8192801"/>
                <a:gd name="connsiteY261" fmla="*/ 6389518 h 10358135"/>
                <a:gd name="connsiteX262" fmla="*/ 3949700 w 8192801"/>
                <a:gd name="connsiteY262" fmla="*/ 6453018 h 10358135"/>
                <a:gd name="connsiteX263" fmla="*/ 3289300 w 8192801"/>
                <a:gd name="connsiteY263" fmla="*/ 5868818 h 10358135"/>
                <a:gd name="connsiteX264" fmla="*/ 3213100 w 8192801"/>
                <a:gd name="connsiteY264" fmla="*/ 5868818 h 10358135"/>
                <a:gd name="connsiteX265" fmla="*/ 2895600 w 8192801"/>
                <a:gd name="connsiteY265" fmla="*/ 6122818 h 10358135"/>
                <a:gd name="connsiteX266" fmla="*/ 2870200 w 8192801"/>
                <a:gd name="connsiteY266" fmla="*/ 6084718 h 10358135"/>
                <a:gd name="connsiteX267" fmla="*/ 3213100 w 8192801"/>
                <a:gd name="connsiteY267" fmla="*/ 5818018 h 10358135"/>
                <a:gd name="connsiteX268" fmla="*/ 3048000 w 8192801"/>
                <a:gd name="connsiteY268" fmla="*/ 5665618 h 10358135"/>
                <a:gd name="connsiteX269" fmla="*/ 2400300 w 8192801"/>
                <a:gd name="connsiteY269" fmla="*/ 6173618 h 10358135"/>
                <a:gd name="connsiteX270" fmla="*/ 2489200 w 8192801"/>
                <a:gd name="connsiteY270" fmla="*/ 6249818 h 10358135"/>
                <a:gd name="connsiteX271" fmla="*/ 2692400 w 8192801"/>
                <a:gd name="connsiteY271" fmla="*/ 6097418 h 10358135"/>
                <a:gd name="connsiteX272" fmla="*/ 2743200 w 8192801"/>
                <a:gd name="connsiteY272" fmla="*/ 6160918 h 10358135"/>
                <a:gd name="connsiteX273" fmla="*/ 2832100 w 8192801"/>
                <a:gd name="connsiteY273" fmla="*/ 6122818 h 10358135"/>
                <a:gd name="connsiteX274" fmla="*/ 2857500 w 8192801"/>
                <a:gd name="connsiteY274" fmla="*/ 6160918 h 10358135"/>
                <a:gd name="connsiteX275" fmla="*/ 2679700 w 8192801"/>
                <a:gd name="connsiteY275" fmla="*/ 6300618 h 10358135"/>
                <a:gd name="connsiteX276" fmla="*/ 2819400 w 8192801"/>
                <a:gd name="connsiteY276" fmla="*/ 6465718 h 10358135"/>
                <a:gd name="connsiteX277" fmla="*/ 3397250 w 8192801"/>
                <a:gd name="connsiteY277" fmla="*/ 6002168 h 10358135"/>
                <a:gd name="connsiteX278" fmla="*/ 3956050 w 8192801"/>
                <a:gd name="connsiteY278" fmla="*/ 6484768 h 10358135"/>
                <a:gd name="connsiteX279" fmla="*/ 3905250 w 8192801"/>
                <a:gd name="connsiteY279" fmla="*/ 6599068 h 10358135"/>
                <a:gd name="connsiteX280" fmla="*/ 3387725 w 8192801"/>
                <a:gd name="connsiteY280" fmla="*/ 7138818 h 10358135"/>
                <a:gd name="connsiteX281" fmla="*/ 3298825 w 8192801"/>
                <a:gd name="connsiteY281" fmla="*/ 7132467 h 10358135"/>
                <a:gd name="connsiteX282" fmla="*/ 3130550 w 8192801"/>
                <a:gd name="connsiteY282" fmla="*/ 7281692 h 10358135"/>
                <a:gd name="connsiteX283" fmla="*/ 2921000 w 8192801"/>
                <a:gd name="connsiteY283" fmla="*/ 7526167 h 10358135"/>
                <a:gd name="connsiteX284" fmla="*/ 2682875 w 8192801"/>
                <a:gd name="connsiteY284" fmla="*/ 7824617 h 10358135"/>
                <a:gd name="connsiteX285" fmla="*/ 2428875 w 8192801"/>
                <a:gd name="connsiteY285" fmla="*/ 7894466 h 10358135"/>
                <a:gd name="connsiteX286" fmla="*/ 2225675 w 8192801"/>
                <a:gd name="connsiteY286" fmla="*/ 7999241 h 10358135"/>
                <a:gd name="connsiteX287" fmla="*/ 1930400 w 8192801"/>
                <a:gd name="connsiteY287" fmla="*/ 8002415 h 10358135"/>
                <a:gd name="connsiteX288" fmla="*/ 1590675 w 8192801"/>
                <a:gd name="connsiteY288" fmla="*/ 8104014 h 10358135"/>
                <a:gd name="connsiteX289" fmla="*/ 1393825 w 8192801"/>
                <a:gd name="connsiteY289" fmla="*/ 8364364 h 10358135"/>
                <a:gd name="connsiteX290" fmla="*/ 1196975 w 8192801"/>
                <a:gd name="connsiteY290" fmla="*/ 8319913 h 10358135"/>
                <a:gd name="connsiteX291" fmla="*/ 1216025 w 8192801"/>
                <a:gd name="connsiteY291" fmla="*/ 8278638 h 10358135"/>
                <a:gd name="connsiteX292" fmla="*/ 1193800 w 8192801"/>
                <a:gd name="connsiteY292" fmla="*/ 8211963 h 10358135"/>
                <a:gd name="connsiteX293" fmla="*/ 987425 w 8192801"/>
                <a:gd name="connsiteY293" fmla="*/ 8288163 h 10358135"/>
                <a:gd name="connsiteX294" fmla="*/ 733425 w 8192801"/>
                <a:gd name="connsiteY294" fmla="*/ 8342138 h 10358135"/>
                <a:gd name="connsiteX295" fmla="*/ 463550 w 8192801"/>
                <a:gd name="connsiteY295" fmla="*/ 8580263 h 10358135"/>
                <a:gd name="connsiteX296" fmla="*/ 361950 w 8192801"/>
                <a:gd name="connsiteY296" fmla="*/ 8577088 h 10358135"/>
                <a:gd name="connsiteX297" fmla="*/ 263525 w 8192801"/>
                <a:gd name="connsiteY297" fmla="*/ 8643763 h 10358135"/>
                <a:gd name="connsiteX298" fmla="*/ 184150 w 8192801"/>
                <a:gd name="connsiteY298" fmla="*/ 8929513 h 10358135"/>
                <a:gd name="connsiteX299" fmla="*/ 247650 w 8192801"/>
                <a:gd name="connsiteY299" fmla="*/ 9212087 h 10358135"/>
                <a:gd name="connsiteX300" fmla="*/ 136525 w 8192801"/>
                <a:gd name="connsiteY300" fmla="*/ 9256537 h 10358135"/>
                <a:gd name="connsiteX301" fmla="*/ 92075 w 8192801"/>
                <a:gd name="connsiteY301" fmla="*/ 9478787 h 10358135"/>
                <a:gd name="connsiteX302" fmla="*/ 495300 w 8192801"/>
                <a:gd name="connsiteY302" fmla="*/ 9504187 h 10358135"/>
                <a:gd name="connsiteX303" fmla="*/ 1050925 w 8192801"/>
                <a:gd name="connsiteY303" fmla="*/ 9856612 h 10358135"/>
                <a:gd name="connsiteX304" fmla="*/ 1241425 w 8192801"/>
                <a:gd name="connsiteY304" fmla="*/ 10110611 h 10358135"/>
                <a:gd name="connsiteX305" fmla="*/ 1171575 w 8192801"/>
                <a:gd name="connsiteY305" fmla="*/ 10155061 h 10358135"/>
                <a:gd name="connsiteX306" fmla="*/ 1019175 w 8192801"/>
                <a:gd name="connsiteY306" fmla="*/ 10021711 h 10358135"/>
                <a:gd name="connsiteX307" fmla="*/ 768350 w 8192801"/>
                <a:gd name="connsiteY307" fmla="*/ 9967736 h 10358135"/>
                <a:gd name="connsiteX308" fmla="*/ 720725 w 8192801"/>
                <a:gd name="connsiteY308" fmla="*/ 10005836 h 10358135"/>
                <a:gd name="connsiteX309" fmla="*/ 838200 w 8192801"/>
                <a:gd name="connsiteY309" fmla="*/ 10151886 h 10358135"/>
                <a:gd name="connsiteX310" fmla="*/ 1152525 w 8192801"/>
                <a:gd name="connsiteY310" fmla="*/ 10218561 h 10358135"/>
                <a:gd name="connsiteX311" fmla="*/ 1574800 w 8192801"/>
                <a:gd name="connsiteY311" fmla="*/ 10120136 h 10358135"/>
                <a:gd name="connsiteX312" fmla="*/ 1736725 w 8192801"/>
                <a:gd name="connsiteY312" fmla="*/ 9859786 h 10358135"/>
                <a:gd name="connsiteX313" fmla="*/ 2095500 w 8192801"/>
                <a:gd name="connsiteY313" fmla="*/ 9710561 h 10358135"/>
                <a:gd name="connsiteX314" fmla="*/ 2254250 w 8192801"/>
                <a:gd name="connsiteY314" fmla="*/ 9574036 h 10358135"/>
                <a:gd name="connsiteX315" fmla="*/ 2587625 w 8192801"/>
                <a:gd name="connsiteY315" fmla="*/ 9612136 h 10358135"/>
                <a:gd name="connsiteX316" fmla="*/ 2286000 w 8192801"/>
                <a:gd name="connsiteY316" fmla="*/ 9615311 h 10358135"/>
                <a:gd name="connsiteX317" fmla="*/ 2146300 w 8192801"/>
                <a:gd name="connsiteY317" fmla="*/ 9735961 h 10358135"/>
                <a:gd name="connsiteX318" fmla="*/ 1971675 w 8192801"/>
                <a:gd name="connsiteY318" fmla="*/ 9828036 h 10358135"/>
                <a:gd name="connsiteX319" fmla="*/ 1806575 w 8192801"/>
                <a:gd name="connsiteY319" fmla="*/ 9878836 h 10358135"/>
                <a:gd name="connsiteX320" fmla="*/ 1651000 w 8192801"/>
                <a:gd name="connsiteY320" fmla="*/ 10174111 h 10358135"/>
                <a:gd name="connsiteX321" fmla="*/ 1282700 w 8192801"/>
                <a:gd name="connsiteY321" fmla="*/ 10348736 h 10358135"/>
                <a:gd name="connsiteX322" fmla="*/ 28575 w 8192801"/>
                <a:gd name="connsiteY322" fmla="*/ 10355086 h 10358135"/>
                <a:gd name="connsiteX323" fmla="*/ 0 w 8192801"/>
                <a:gd name="connsiteY323" fmla="*/ 2319161 h 10358135"/>
                <a:gd name="connsiteX0" fmla="*/ 0 w 8227726"/>
                <a:gd name="connsiteY0" fmla="*/ 2522368 h 10593085"/>
                <a:gd name="connsiteX1" fmla="*/ 279400 w 8227726"/>
                <a:gd name="connsiteY1" fmla="*/ 2458868 h 10593085"/>
                <a:gd name="connsiteX2" fmla="*/ 317500 w 8227726"/>
                <a:gd name="connsiteY2" fmla="*/ 2420768 h 10593085"/>
                <a:gd name="connsiteX3" fmla="*/ 711200 w 8227726"/>
                <a:gd name="connsiteY3" fmla="*/ 2331868 h 10593085"/>
                <a:gd name="connsiteX4" fmla="*/ 850900 w 8227726"/>
                <a:gd name="connsiteY4" fmla="*/ 2217568 h 10593085"/>
                <a:gd name="connsiteX5" fmla="*/ 1257300 w 8227726"/>
                <a:gd name="connsiteY5" fmla="*/ 2242968 h 10593085"/>
                <a:gd name="connsiteX6" fmla="*/ 1511300 w 8227726"/>
                <a:gd name="connsiteY6" fmla="*/ 2103268 h 10593085"/>
                <a:gd name="connsiteX7" fmla="*/ 1511300 w 8227726"/>
                <a:gd name="connsiteY7" fmla="*/ 2103268 h 10593085"/>
                <a:gd name="connsiteX8" fmla="*/ 1676400 w 8227726"/>
                <a:gd name="connsiteY8" fmla="*/ 2090568 h 10593085"/>
                <a:gd name="connsiteX9" fmla="*/ 2006600 w 8227726"/>
                <a:gd name="connsiteY9" fmla="*/ 2039768 h 10593085"/>
                <a:gd name="connsiteX10" fmla="*/ 2095500 w 8227726"/>
                <a:gd name="connsiteY10" fmla="*/ 2001668 h 10593085"/>
                <a:gd name="connsiteX11" fmla="*/ 2095500 w 8227726"/>
                <a:gd name="connsiteY11" fmla="*/ 1950868 h 10593085"/>
                <a:gd name="connsiteX12" fmla="*/ 2057400 w 8227726"/>
                <a:gd name="connsiteY12" fmla="*/ 1950868 h 10593085"/>
                <a:gd name="connsiteX13" fmla="*/ 1993900 w 8227726"/>
                <a:gd name="connsiteY13" fmla="*/ 1823868 h 10593085"/>
                <a:gd name="connsiteX14" fmla="*/ 2133600 w 8227726"/>
                <a:gd name="connsiteY14" fmla="*/ 1722268 h 10593085"/>
                <a:gd name="connsiteX15" fmla="*/ 2070100 w 8227726"/>
                <a:gd name="connsiteY15" fmla="*/ 1709568 h 10593085"/>
                <a:gd name="connsiteX16" fmla="*/ 1981200 w 8227726"/>
                <a:gd name="connsiteY16" fmla="*/ 1709568 h 10593085"/>
                <a:gd name="connsiteX17" fmla="*/ 1968500 w 8227726"/>
                <a:gd name="connsiteY17" fmla="*/ 1633368 h 10593085"/>
                <a:gd name="connsiteX18" fmla="*/ 2120900 w 8227726"/>
                <a:gd name="connsiteY18" fmla="*/ 1633368 h 10593085"/>
                <a:gd name="connsiteX19" fmla="*/ 2171700 w 8227726"/>
                <a:gd name="connsiteY19" fmla="*/ 1607968 h 10593085"/>
                <a:gd name="connsiteX20" fmla="*/ 2108200 w 8227726"/>
                <a:gd name="connsiteY20" fmla="*/ 1519068 h 10593085"/>
                <a:gd name="connsiteX21" fmla="*/ 2120900 w 8227726"/>
                <a:gd name="connsiteY21" fmla="*/ 1455568 h 10593085"/>
                <a:gd name="connsiteX22" fmla="*/ 2222500 w 8227726"/>
                <a:gd name="connsiteY22" fmla="*/ 1404768 h 10593085"/>
                <a:gd name="connsiteX23" fmla="*/ 2362200 w 8227726"/>
                <a:gd name="connsiteY23" fmla="*/ 1455568 h 10593085"/>
                <a:gd name="connsiteX24" fmla="*/ 2400300 w 8227726"/>
                <a:gd name="connsiteY24" fmla="*/ 1506368 h 10593085"/>
                <a:gd name="connsiteX25" fmla="*/ 2362200 w 8227726"/>
                <a:gd name="connsiteY25" fmla="*/ 1582568 h 10593085"/>
                <a:gd name="connsiteX26" fmla="*/ 2362200 w 8227726"/>
                <a:gd name="connsiteY26" fmla="*/ 1836568 h 10593085"/>
                <a:gd name="connsiteX27" fmla="*/ 2628900 w 8227726"/>
                <a:gd name="connsiteY27" fmla="*/ 2065168 h 10593085"/>
                <a:gd name="connsiteX28" fmla="*/ 3073400 w 8227726"/>
                <a:gd name="connsiteY28" fmla="*/ 2027068 h 10593085"/>
                <a:gd name="connsiteX29" fmla="*/ 2971800 w 8227726"/>
                <a:gd name="connsiteY29" fmla="*/ 1823868 h 10593085"/>
                <a:gd name="connsiteX30" fmla="*/ 2806700 w 8227726"/>
                <a:gd name="connsiteY30" fmla="*/ 1874668 h 10593085"/>
                <a:gd name="connsiteX31" fmla="*/ 2768600 w 8227726"/>
                <a:gd name="connsiteY31" fmla="*/ 1823868 h 10593085"/>
                <a:gd name="connsiteX32" fmla="*/ 2933700 w 8227726"/>
                <a:gd name="connsiteY32" fmla="*/ 1773068 h 10593085"/>
                <a:gd name="connsiteX33" fmla="*/ 2870200 w 8227726"/>
                <a:gd name="connsiteY33" fmla="*/ 1658768 h 10593085"/>
                <a:gd name="connsiteX34" fmla="*/ 2730500 w 8227726"/>
                <a:gd name="connsiteY34" fmla="*/ 1709568 h 10593085"/>
                <a:gd name="connsiteX35" fmla="*/ 2705100 w 8227726"/>
                <a:gd name="connsiteY35" fmla="*/ 1658768 h 10593085"/>
                <a:gd name="connsiteX36" fmla="*/ 2832100 w 8227726"/>
                <a:gd name="connsiteY36" fmla="*/ 1607968 h 10593085"/>
                <a:gd name="connsiteX37" fmla="*/ 2781300 w 8227726"/>
                <a:gd name="connsiteY37" fmla="*/ 1544468 h 10593085"/>
                <a:gd name="connsiteX38" fmla="*/ 2641600 w 8227726"/>
                <a:gd name="connsiteY38" fmla="*/ 1569868 h 10593085"/>
                <a:gd name="connsiteX39" fmla="*/ 2641600 w 8227726"/>
                <a:gd name="connsiteY39" fmla="*/ 1544468 h 10593085"/>
                <a:gd name="connsiteX40" fmla="*/ 2768600 w 8227726"/>
                <a:gd name="connsiteY40" fmla="*/ 1480968 h 10593085"/>
                <a:gd name="connsiteX41" fmla="*/ 2692400 w 8227726"/>
                <a:gd name="connsiteY41" fmla="*/ 1392068 h 10593085"/>
                <a:gd name="connsiteX42" fmla="*/ 2514600 w 8227726"/>
                <a:gd name="connsiteY42" fmla="*/ 1430168 h 10593085"/>
                <a:gd name="connsiteX43" fmla="*/ 2514600 w 8227726"/>
                <a:gd name="connsiteY43" fmla="*/ 1493668 h 10593085"/>
                <a:gd name="connsiteX44" fmla="*/ 2463800 w 8227726"/>
                <a:gd name="connsiteY44" fmla="*/ 1493668 h 10593085"/>
                <a:gd name="connsiteX45" fmla="*/ 2336800 w 8227726"/>
                <a:gd name="connsiteY45" fmla="*/ 1417468 h 10593085"/>
                <a:gd name="connsiteX46" fmla="*/ 2400300 w 8227726"/>
                <a:gd name="connsiteY46" fmla="*/ 1341268 h 10593085"/>
                <a:gd name="connsiteX47" fmla="*/ 2463800 w 8227726"/>
                <a:gd name="connsiteY47" fmla="*/ 1353968 h 10593085"/>
                <a:gd name="connsiteX48" fmla="*/ 2616200 w 8227726"/>
                <a:gd name="connsiteY48" fmla="*/ 1265068 h 10593085"/>
                <a:gd name="connsiteX49" fmla="*/ 2590800 w 8227726"/>
                <a:gd name="connsiteY49" fmla="*/ 1201568 h 10593085"/>
                <a:gd name="connsiteX50" fmla="*/ 2654300 w 8227726"/>
                <a:gd name="connsiteY50" fmla="*/ 1176168 h 10593085"/>
                <a:gd name="connsiteX51" fmla="*/ 2692400 w 8227726"/>
                <a:gd name="connsiteY51" fmla="*/ 1201568 h 10593085"/>
                <a:gd name="connsiteX52" fmla="*/ 2933700 w 8227726"/>
                <a:gd name="connsiteY52" fmla="*/ 1201568 h 10593085"/>
                <a:gd name="connsiteX53" fmla="*/ 2908300 w 8227726"/>
                <a:gd name="connsiteY53" fmla="*/ 1138068 h 10593085"/>
                <a:gd name="connsiteX54" fmla="*/ 2959100 w 8227726"/>
                <a:gd name="connsiteY54" fmla="*/ 1049168 h 10593085"/>
                <a:gd name="connsiteX55" fmla="*/ 3048000 w 8227726"/>
                <a:gd name="connsiteY55" fmla="*/ 1049168 h 10593085"/>
                <a:gd name="connsiteX56" fmla="*/ 3302000 w 8227726"/>
                <a:gd name="connsiteY56" fmla="*/ 1023768 h 10593085"/>
                <a:gd name="connsiteX57" fmla="*/ 3454400 w 8227726"/>
                <a:gd name="connsiteY57" fmla="*/ 1011068 h 10593085"/>
                <a:gd name="connsiteX58" fmla="*/ 3454400 w 8227726"/>
                <a:gd name="connsiteY58" fmla="*/ 1011068 h 10593085"/>
                <a:gd name="connsiteX59" fmla="*/ 3454400 w 8227726"/>
                <a:gd name="connsiteY59" fmla="*/ 934868 h 10593085"/>
                <a:gd name="connsiteX60" fmla="*/ 3530600 w 8227726"/>
                <a:gd name="connsiteY60" fmla="*/ 934868 h 10593085"/>
                <a:gd name="connsiteX61" fmla="*/ 3517900 w 8227726"/>
                <a:gd name="connsiteY61" fmla="*/ 1099968 h 10593085"/>
                <a:gd name="connsiteX62" fmla="*/ 3365500 w 8227726"/>
                <a:gd name="connsiteY62" fmla="*/ 1112668 h 10593085"/>
                <a:gd name="connsiteX63" fmla="*/ 3187700 w 8227726"/>
                <a:gd name="connsiteY63" fmla="*/ 1188868 h 10593085"/>
                <a:gd name="connsiteX64" fmla="*/ 3213100 w 8227726"/>
                <a:gd name="connsiteY64" fmla="*/ 1480968 h 10593085"/>
                <a:gd name="connsiteX65" fmla="*/ 3822700 w 8227726"/>
                <a:gd name="connsiteY65" fmla="*/ 1430168 h 10593085"/>
                <a:gd name="connsiteX66" fmla="*/ 3797300 w 8227726"/>
                <a:gd name="connsiteY66" fmla="*/ 1290468 h 10593085"/>
                <a:gd name="connsiteX67" fmla="*/ 3657600 w 8227726"/>
                <a:gd name="connsiteY67" fmla="*/ 1265068 h 10593085"/>
                <a:gd name="connsiteX68" fmla="*/ 3644900 w 8227726"/>
                <a:gd name="connsiteY68" fmla="*/ 1226968 h 10593085"/>
                <a:gd name="connsiteX69" fmla="*/ 3797300 w 8227726"/>
                <a:gd name="connsiteY69" fmla="*/ 1252368 h 10593085"/>
                <a:gd name="connsiteX70" fmla="*/ 3797300 w 8227726"/>
                <a:gd name="connsiteY70" fmla="*/ 1138068 h 10593085"/>
                <a:gd name="connsiteX71" fmla="*/ 3568700 w 8227726"/>
                <a:gd name="connsiteY71" fmla="*/ 1087268 h 10593085"/>
                <a:gd name="connsiteX72" fmla="*/ 3581400 w 8227726"/>
                <a:gd name="connsiteY72" fmla="*/ 998368 h 10593085"/>
                <a:gd name="connsiteX73" fmla="*/ 3759200 w 8227726"/>
                <a:gd name="connsiteY73" fmla="*/ 960268 h 10593085"/>
                <a:gd name="connsiteX74" fmla="*/ 3759200 w 8227726"/>
                <a:gd name="connsiteY74" fmla="*/ 833268 h 10593085"/>
                <a:gd name="connsiteX75" fmla="*/ 3733800 w 8227726"/>
                <a:gd name="connsiteY75" fmla="*/ 807868 h 10593085"/>
                <a:gd name="connsiteX76" fmla="*/ 3848100 w 8227726"/>
                <a:gd name="connsiteY76" fmla="*/ 744368 h 10593085"/>
                <a:gd name="connsiteX77" fmla="*/ 3860800 w 8227726"/>
                <a:gd name="connsiteY77" fmla="*/ 960268 h 10593085"/>
                <a:gd name="connsiteX78" fmla="*/ 4343400 w 8227726"/>
                <a:gd name="connsiteY78" fmla="*/ 960268 h 10593085"/>
                <a:gd name="connsiteX79" fmla="*/ 4330700 w 8227726"/>
                <a:gd name="connsiteY79" fmla="*/ 718968 h 10593085"/>
                <a:gd name="connsiteX80" fmla="*/ 4394200 w 8227726"/>
                <a:gd name="connsiteY80" fmla="*/ 718968 h 10593085"/>
                <a:gd name="connsiteX81" fmla="*/ 4419600 w 8227726"/>
                <a:gd name="connsiteY81" fmla="*/ 845968 h 10593085"/>
                <a:gd name="connsiteX82" fmla="*/ 4584700 w 8227726"/>
                <a:gd name="connsiteY82" fmla="*/ 833268 h 10593085"/>
                <a:gd name="connsiteX83" fmla="*/ 4686300 w 8227726"/>
                <a:gd name="connsiteY83" fmla="*/ 731668 h 10593085"/>
                <a:gd name="connsiteX84" fmla="*/ 4711700 w 8227726"/>
                <a:gd name="connsiteY84" fmla="*/ 1036468 h 10593085"/>
                <a:gd name="connsiteX85" fmla="*/ 4864100 w 8227726"/>
                <a:gd name="connsiteY85" fmla="*/ 858668 h 10593085"/>
                <a:gd name="connsiteX86" fmla="*/ 5067300 w 8227726"/>
                <a:gd name="connsiteY86" fmla="*/ 985668 h 10593085"/>
                <a:gd name="connsiteX87" fmla="*/ 4876800 w 8227726"/>
                <a:gd name="connsiteY87" fmla="*/ 1112668 h 10593085"/>
                <a:gd name="connsiteX88" fmla="*/ 5016500 w 8227726"/>
                <a:gd name="connsiteY88" fmla="*/ 1277768 h 10593085"/>
                <a:gd name="connsiteX89" fmla="*/ 5156200 w 8227726"/>
                <a:gd name="connsiteY89" fmla="*/ 1125368 h 10593085"/>
                <a:gd name="connsiteX90" fmla="*/ 5168900 w 8227726"/>
                <a:gd name="connsiteY90" fmla="*/ 1150768 h 10593085"/>
                <a:gd name="connsiteX91" fmla="*/ 5105400 w 8227726"/>
                <a:gd name="connsiteY91" fmla="*/ 1404768 h 10593085"/>
                <a:gd name="connsiteX92" fmla="*/ 5181600 w 8227726"/>
                <a:gd name="connsiteY92" fmla="*/ 1442868 h 10593085"/>
                <a:gd name="connsiteX93" fmla="*/ 5181600 w 8227726"/>
                <a:gd name="connsiteY93" fmla="*/ 1442868 h 10593085"/>
                <a:gd name="connsiteX94" fmla="*/ 5257800 w 8227726"/>
                <a:gd name="connsiteY94" fmla="*/ 1188868 h 10593085"/>
                <a:gd name="connsiteX95" fmla="*/ 5448300 w 8227726"/>
                <a:gd name="connsiteY95" fmla="*/ 1214268 h 10593085"/>
                <a:gd name="connsiteX96" fmla="*/ 5549900 w 8227726"/>
                <a:gd name="connsiteY96" fmla="*/ 1061868 h 10593085"/>
                <a:gd name="connsiteX97" fmla="*/ 5549900 w 8227726"/>
                <a:gd name="connsiteY97" fmla="*/ 1061868 h 10593085"/>
                <a:gd name="connsiteX98" fmla="*/ 5689600 w 8227726"/>
                <a:gd name="connsiteY98" fmla="*/ 1036468 h 10593085"/>
                <a:gd name="connsiteX99" fmla="*/ 5461000 w 8227726"/>
                <a:gd name="connsiteY99" fmla="*/ 1353968 h 10593085"/>
                <a:gd name="connsiteX100" fmla="*/ 5194300 w 8227726"/>
                <a:gd name="connsiteY100" fmla="*/ 1442868 h 10593085"/>
                <a:gd name="connsiteX101" fmla="*/ 5219700 w 8227726"/>
                <a:gd name="connsiteY101" fmla="*/ 1519068 h 10593085"/>
                <a:gd name="connsiteX102" fmla="*/ 5549900 w 8227726"/>
                <a:gd name="connsiteY102" fmla="*/ 1430168 h 10593085"/>
                <a:gd name="connsiteX103" fmla="*/ 5740400 w 8227726"/>
                <a:gd name="connsiteY103" fmla="*/ 1087268 h 10593085"/>
                <a:gd name="connsiteX104" fmla="*/ 5842000 w 8227726"/>
                <a:gd name="connsiteY104" fmla="*/ 1239668 h 10593085"/>
                <a:gd name="connsiteX105" fmla="*/ 5981700 w 8227726"/>
                <a:gd name="connsiteY105" fmla="*/ 1315868 h 10593085"/>
                <a:gd name="connsiteX106" fmla="*/ 6337300 w 8227726"/>
                <a:gd name="connsiteY106" fmla="*/ 1176168 h 10593085"/>
                <a:gd name="connsiteX107" fmla="*/ 7099300 w 8227726"/>
                <a:gd name="connsiteY107" fmla="*/ 693568 h 10593085"/>
                <a:gd name="connsiteX108" fmla="*/ 7489825 w 8227726"/>
                <a:gd name="connsiteY108" fmla="*/ 579268 h 10593085"/>
                <a:gd name="connsiteX109" fmla="*/ 7648575 w 8227726"/>
                <a:gd name="connsiteY109" fmla="*/ 374480 h 10593085"/>
                <a:gd name="connsiteX110" fmla="*/ 7951500 w 8227726"/>
                <a:gd name="connsiteY110" fmla="*/ 361949 h 10593085"/>
                <a:gd name="connsiteX111" fmla="*/ 8027701 w 8227726"/>
                <a:gd name="connsiteY111" fmla="*/ 327025 h 10593085"/>
                <a:gd name="connsiteX112" fmla="*/ 8116600 w 8227726"/>
                <a:gd name="connsiteY112" fmla="*/ 279399 h 10593085"/>
                <a:gd name="connsiteX113" fmla="*/ 8227726 w 8227726"/>
                <a:gd name="connsiteY113" fmla="*/ 0 h 10593085"/>
                <a:gd name="connsiteX114" fmla="*/ 8138826 w 8227726"/>
                <a:gd name="connsiteY114" fmla="*/ 355600 h 10593085"/>
                <a:gd name="connsiteX115" fmla="*/ 7966075 w 8227726"/>
                <a:gd name="connsiteY115" fmla="*/ 420518 h 10593085"/>
                <a:gd name="connsiteX116" fmla="*/ 7677150 w 8227726"/>
                <a:gd name="connsiteY116" fmla="*/ 426868 h 10593085"/>
                <a:gd name="connsiteX117" fmla="*/ 7559675 w 8227726"/>
                <a:gd name="connsiteY117" fmla="*/ 622130 h 10593085"/>
                <a:gd name="connsiteX118" fmla="*/ 7092950 w 8227726"/>
                <a:gd name="connsiteY118" fmla="*/ 787230 h 10593085"/>
                <a:gd name="connsiteX119" fmla="*/ 6911975 w 8227726"/>
                <a:gd name="connsiteY119" fmla="*/ 930105 h 10593085"/>
                <a:gd name="connsiteX120" fmla="*/ 6550025 w 8227726"/>
                <a:gd name="connsiteY120" fmla="*/ 1193630 h 10593085"/>
                <a:gd name="connsiteX121" fmla="*/ 6210300 w 8227726"/>
                <a:gd name="connsiteY121" fmla="*/ 1353968 h 10593085"/>
                <a:gd name="connsiteX122" fmla="*/ 5778500 w 8227726"/>
                <a:gd name="connsiteY122" fmla="*/ 1544468 h 10593085"/>
                <a:gd name="connsiteX123" fmla="*/ 5829300 w 8227726"/>
                <a:gd name="connsiteY123" fmla="*/ 1633368 h 10593085"/>
                <a:gd name="connsiteX124" fmla="*/ 6191250 w 8227726"/>
                <a:gd name="connsiteY124" fmla="*/ 1468268 h 10593085"/>
                <a:gd name="connsiteX125" fmla="*/ 6083300 w 8227726"/>
                <a:gd name="connsiteY125" fmla="*/ 1557168 h 10593085"/>
                <a:gd name="connsiteX126" fmla="*/ 5905500 w 8227726"/>
                <a:gd name="connsiteY126" fmla="*/ 1671468 h 10593085"/>
                <a:gd name="connsiteX127" fmla="*/ 5905500 w 8227726"/>
                <a:gd name="connsiteY127" fmla="*/ 1760368 h 10593085"/>
                <a:gd name="connsiteX128" fmla="*/ 5892800 w 8227726"/>
                <a:gd name="connsiteY128" fmla="*/ 1861968 h 10593085"/>
                <a:gd name="connsiteX129" fmla="*/ 5753100 w 8227726"/>
                <a:gd name="connsiteY129" fmla="*/ 1887368 h 10593085"/>
                <a:gd name="connsiteX130" fmla="*/ 5816600 w 8227726"/>
                <a:gd name="connsiteY130" fmla="*/ 1709568 h 10593085"/>
                <a:gd name="connsiteX131" fmla="*/ 5702300 w 8227726"/>
                <a:gd name="connsiteY131" fmla="*/ 1607968 h 10593085"/>
                <a:gd name="connsiteX132" fmla="*/ 5448300 w 8227726"/>
                <a:gd name="connsiteY132" fmla="*/ 1684168 h 10593085"/>
                <a:gd name="connsiteX133" fmla="*/ 5422900 w 8227726"/>
                <a:gd name="connsiteY133" fmla="*/ 1785768 h 10593085"/>
                <a:gd name="connsiteX134" fmla="*/ 5651500 w 8227726"/>
                <a:gd name="connsiteY134" fmla="*/ 1849268 h 10593085"/>
                <a:gd name="connsiteX135" fmla="*/ 5562600 w 8227726"/>
                <a:gd name="connsiteY135" fmla="*/ 1912768 h 10593085"/>
                <a:gd name="connsiteX136" fmla="*/ 5283200 w 8227726"/>
                <a:gd name="connsiteY136" fmla="*/ 1849268 h 10593085"/>
                <a:gd name="connsiteX137" fmla="*/ 5168900 w 8227726"/>
                <a:gd name="connsiteY137" fmla="*/ 1963568 h 10593085"/>
                <a:gd name="connsiteX138" fmla="*/ 5270500 w 8227726"/>
                <a:gd name="connsiteY138" fmla="*/ 2166768 h 10593085"/>
                <a:gd name="connsiteX139" fmla="*/ 5511800 w 8227726"/>
                <a:gd name="connsiteY139" fmla="*/ 2179468 h 10593085"/>
                <a:gd name="connsiteX140" fmla="*/ 5689600 w 8227726"/>
                <a:gd name="connsiteY140" fmla="*/ 1963568 h 10593085"/>
                <a:gd name="connsiteX141" fmla="*/ 5600700 w 8227726"/>
                <a:gd name="connsiteY141" fmla="*/ 1938168 h 10593085"/>
                <a:gd name="connsiteX142" fmla="*/ 5664200 w 8227726"/>
                <a:gd name="connsiteY142" fmla="*/ 1861968 h 10593085"/>
                <a:gd name="connsiteX143" fmla="*/ 5753100 w 8227726"/>
                <a:gd name="connsiteY143" fmla="*/ 1938168 h 10593085"/>
                <a:gd name="connsiteX144" fmla="*/ 5892800 w 8227726"/>
                <a:gd name="connsiteY144" fmla="*/ 1912768 h 10593085"/>
                <a:gd name="connsiteX145" fmla="*/ 6096000 w 8227726"/>
                <a:gd name="connsiteY145" fmla="*/ 1887368 h 10593085"/>
                <a:gd name="connsiteX146" fmla="*/ 6324600 w 8227726"/>
                <a:gd name="connsiteY146" fmla="*/ 1646068 h 10593085"/>
                <a:gd name="connsiteX147" fmla="*/ 6515100 w 8227726"/>
                <a:gd name="connsiteY147" fmla="*/ 1519068 h 10593085"/>
                <a:gd name="connsiteX148" fmla="*/ 6692900 w 8227726"/>
                <a:gd name="connsiteY148" fmla="*/ 1493668 h 10593085"/>
                <a:gd name="connsiteX149" fmla="*/ 6502400 w 8227726"/>
                <a:gd name="connsiteY149" fmla="*/ 1569868 h 10593085"/>
                <a:gd name="connsiteX150" fmla="*/ 6438900 w 8227726"/>
                <a:gd name="connsiteY150" fmla="*/ 1696868 h 10593085"/>
                <a:gd name="connsiteX151" fmla="*/ 6286500 w 8227726"/>
                <a:gd name="connsiteY151" fmla="*/ 1798468 h 10593085"/>
                <a:gd name="connsiteX152" fmla="*/ 6108700 w 8227726"/>
                <a:gd name="connsiteY152" fmla="*/ 1976268 h 10593085"/>
                <a:gd name="connsiteX153" fmla="*/ 6096000 w 8227726"/>
                <a:gd name="connsiteY153" fmla="*/ 2065168 h 10593085"/>
                <a:gd name="connsiteX154" fmla="*/ 6235700 w 8227726"/>
                <a:gd name="connsiteY154" fmla="*/ 2039768 h 10593085"/>
                <a:gd name="connsiteX155" fmla="*/ 6362700 w 8227726"/>
                <a:gd name="connsiteY155" fmla="*/ 2103268 h 10593085"/>
                <a:gd name="connsiteX156" fmla="*/ 6464300 w 8227726"/>
                <a:gd name="connsiteY156" fmla="*/ 2293768 h 10593085"/>
                <a:gd name="connsiteX157" fmla="*/ 6477000 w 8227726"/>
                <a:gd name="connsiteY157" fmla="*/ 2522368 h 10593085"/>
                <a:gd name="connsiteX158" fmla="*/ 6364287 w 8227726"/>
                <a:gd name="connsiteY158" fmla="*/ 2644605 h 10593085"/>
                <a:gd name="connsiteX159" fmla="*/ 6324600 w 8227726"/>
                <a:gd name="connsiteY159" fmla="*/ 2422356 h 10593085"/>
                <a:gd name="connsiteX160" fmla="*/ 6299200 w 8227726"/>
                <a:gd name="connsiteY160" fmla="*/ 2217568 h 10593085"/>
                <a:gd name="connsiteX161" fmla="*/ 6146800 w 8227726"/>
                <a:gd name="connsiteY161" fmla="*/ 2179468 h 10593085"/>
                <a:gd name="connsiteX162" fmla="*/ 5981700 w 8227726"/>
                <a:gd name="connsiteY162" fmla="*/ 2192168 h 10593085"/>
                <a:gd name="connsiteX163" fmla="*/ 5905500 w 8227726"/>
                <a:gd name="connsiteY163" fmla="*/ 2154068 h 10593085"/>
                <a:gd name="connsiteX164" fmla="*/ 5575300 w 8227726"/>
                <a:gd name="connsiteY164" fmla="*/ 2293768 h 10593085"/>
                <a:gd name="connsiteX165" fmla="*/ 5626100 w 8227726"/>
                <a:gd name="connsiteY165" fmla="*/ 2433468 h 10593085"/>
                <a:gd name="connsiteX166" fmla="*/ 5664200 w 8227726"/>
                <a:gd name="connsiteY166" fmla="*/ 2420768 h 10593085"/>
                <a:gd name="connsiteX167" fmla="*/ 5842000 w 8227726"/>
                <a:gd name="connsiteY167" fmla="*/ 2331868 h 10593085"/>
                <a:gd name="connsiteX168" fmla="*/ 5867400 w 8227726"/>
                <a:gd name="connsiteY168" fmla="*/ 2357268 h 10593085"/>
                <a:gd name="connsiteX169" fmla="*/ 5753100 w 8227726"/>
                <a:gd name="connsiteY169" fmla="*/ 2458868 h 10593085"/>
                <a:gd name="connsiteX170" fmla="*/ 5803900 w 8227726"/>
                <a:gd name="connsiteY170" fmla="*/ 2535068 h 10593085"/>
                <a:gd name="connsiteX171" fmla="*/ 5969000 w 8227726"/>
                <a:gd name="connsiteY171" fmla="*/ 2522368 h 10593085"/>
                <a:gd name="connsiteX172" fmla="*/ 6007100 w 8227726"/>
                <a:gd name="connsiteY172" fmla="*/ 2611268 h 10593085"/>
                <a:gd name="connsiteX173" fmla="*/ 6197600 w 8227726"/>
                <a:gd name="connsiteY173" fmla="*/ 2573168 h 10593085"/>
                <a:gd name="connsiteX174" fmla="*/ 6159500 w 8227726"/>
                <a:gd name="connsiteY174" fmla="*/ 2725568 h 10593085"/>
                <a:gd name="connsiteX175" fmla="*/ 6096000 w 8227726"/>
                <a:gd name="connsiteY175" fmla="*/ 2763668 h 10593085"/>
                <a:gd name="connsiteX176" fmla="*/ 6070600 w 8227726"/>
                <a:gd name="connsiteY176" fmla="*/ 2687468 h 10593085"/>
                <a:gd name="connsiteX177" fmla="*/ 5600700 w 8227726"/>
                <a:gd name="connsiteY177" fmla="*/ 2636668 h 10593085"/>
                <a:gd name="connsiteX178" fmla="*/ 5715000 w 8227726"/>
                <a:gd name="connsiteY178" fmla="*/ 2801768 h 10593085"/>
                <a:gd name="connsiteX179" fmla="*/ 6337300 w 8227726"/>
                <a:gd name="connsiteY179" fmla="*/ 2801768 h 10593085"/>
                <a:gd name="connsiteX180" fmla="*/ 6985000 w 8227726"/>
                <a:gd name="connsiteY180" fmla="*/ 3055768 h 10593085"/>
                <a:gd name="connsiteX181" fmla="*/ 6413500 w 8227726"/>
                <a:gd name="connsiteY181" fmla="*/ 2903368 h 10593085"/>
                <a:gd name="connsiteX182" fmla="*/ 6248400 w 8227726"/>
                <a:gd name="connsiteY182" fmla="*/ 2916068 h 10593085"/>
                <a:gd name="connsiteX183" fmla="*/ 6375400 w 8227726"/>
                <a:gd name="connsiteY183" fmla="*/ 3004968 h 10593085"/>
                <a:gd name="connsiteX184" fmla="*/ 6350000 w 8227726"/>
                <a:gd name="connsiteY184" fmla="*/ 3106568 h 10593085"/>
                <a:gd name="connsiteX185" fmla="*/ 6032500 w 8227726"/>
                <a:gd name="connsiteY185" fmla="*/ 2941468 h 10593085"/>
                <a:gd name="connsiteX186" fmla="*/ 6070600 w 8227726"/>
                <a:gd name="connsiteY186" fmla="*/ 3182768 h 10593085"/>
                <a:gd name="connsiteX187" fmla="*/ 6273800 w 8227726"/>
                <a:gd name="connsiteY187" fmla="*/ 3233568 h 10593085"/>
                <a:gd name="connsiteX188" fmla="*/ 6540500 w 8227726"/>
                <a:gd name="connsiteY188" fmla="*/ 3233568 h 10593085"/>
                <a:gd name="connsiteX189" fmla="*/ 6629400 w 8227726"/>
                <a:gd name="connsiteY189" fmla="*/ 3246268 h 10593085"/>
                <a:gd name="connsiteX190" fmla="*/ 6591300 w 8227726"/>
                <a:gd name="connsiteY190" fmla="*/ 3322468 h 10593085"/>
                <a:gd name="connsiteX191" fmla="*/ 6426200 w 8227726"/>
                <a:gd name="connsiteY191" fmla="*/ 3373268 h 10593085"/>
                <a:gd name="connsiteX192" fmla="*/ 6489700 w 8227726"/>
                <a:gd name="connsiteY192" fmla="*/ 3500268 h 10593085"/>
                <a:gd name="connsiteX193" fmla="*/ 6451600 w 8227726"/>
                <a:gd name="connsiteY193" fmla="*/ 3627268 h 10593085"/>
                <a:gd name="connsiteX194" fmla="*/ 6540500 w 8227726"/>
                <a:gd name="connsiteY194" fmla="*/ 3690768 h 10593085"/>
                <a:gd name="connsiteX195" fmla="*/ 6464300 w 8227726"/>
                <a:gd name="connsiteY195" fmla="*/ 3716168 h 10593085"/>
                <a:gd name="connsiteX196" fmla="*/ 6362700 w 8227726"/>
                <a:gd name="connsiteY196" fmla="*/ 3678068 h 10593085"/>
                <a:gd name="connsiteX197" fmla="*/ 6324600 w 8227726"/>
                <a:gd name="connsiteY197" fmla="*/ 3373268 h 10593085"/>
                <a:gd name="connsiteX198" fmla="*/ 6070600 w 8227726"/>
                <a:gd name="connsiteY198" fmla="*/ 3297068 h 10593085"/>
                <a:gd name="connsiteX199" fmla="*/ 6146800 w 8227726"/>
                <a:gd name="connsiteY199" fmla="*/ 3639968 h 10593085"/>
                <a:gd name="connsiteX200" fmla="*/ 5969000 w 8227726"/>
                <a:gd name="connsiteY200" fmla="*/ 3652668 h 10593085"/>
                <a:gd name="connsiteX201" fmla="*/ 5892800 w 8227726"/>
                <a:gd name="connsiteY201" fmla="*/ 3170068 h 10593085"/>
                <a:gd name="connsiteX202" fmla="*/ 5689600 w 8227726"/>
                <a:gd name="connsiteY202" fmla="*/ 3068468 h 10593085"/>
                <a:gd name="connsiteX203" fmla="*/ 5791200 w 8227726"/>
                <a:gd name="connsiteY203" fmla="*/ 3830468 h 10593085"/>
                <a:gd name="connsiteX204" fmla="*/ 6070600 w 8227726"/>
                <a:gd name="connsiteY204" fmla="*/ 3817768 h 10593085"/>
                <a:gd name="connsiteX205" fmla="*/ 6388100 w 8227726"/>
                <a:gd name="connsiteY205" fmla="*/ 3868568 h 10593085"/>
                <a:gd name="connsiteX206" fmla="*/ 6324600 w 8227726"/>
                <a:gd name="connsiteY206" fmla="*/ 3995568 h 10593085"/>
                <a:gd name="connsiteX207" fmla="*/ 6159500 w 8227726"/>
                <a:gd name="connsiteY207" fmla="*/ 3970168 h 10593085"/>
                <a:gd name="connsiteX208" fmla="*/ 6007100 w 8227726"/>
                <a:gd name="connsiteY208" fmla="*/ 4274968 h 10593085"/>
                <a:gd name="connsiteX209" fmla="*/ 5829300 w 8227726"/>
                <a:gd name="connsiteY209" fmla="*/ 4211468 h 10593085"/>
                <a:gd name="connsiteX210" fmla="*/ 5905500 w 8227726"/>
                <a:gd name="connsiteY210" fmla="*/ 4046368 h 10593085"/>
                <a:gd name="connsiteX211" fmla="*/ 5791200 w 8227726"/>
                <a:gd name="connsiteY211" fmla="*/ 3957468 h 10593085"/>
                <a:gd name="connsiteX212" fmla="*/ 5600700 w 8227726"/>
                <a:gd name="connsiteY212" fmla="*/ 4287668 h 10593085"/>
                <a:gd name="connsiteX213" fmla="*/ 5727700 w 8227726"/>
                <a:gd name="connsiteY213" fmla="*/ 4389268 h 10593085"/>
                <a:gd name="connsiteX214" fmla="*/ 5994400 w 8227726"/>
                <a:gd name="connsiteY214" fmla="*/ 4554368 h 10593085"/>
                <a:gd name="connsiteX215" fmla="*/ 5943600 w 8227726"/>
                <a:gd name="connsiteY215" fmla="*/ 4630568 h 10593085"/>
                <a:gd name="connsiteX216" fmla="*/ 5829300 w 8227726"/>
                <a:gd name="connsiteY216" fmla="*/ 4592468 h 10593085"/>
                <a:gd name="connsiteX217" fmla="*/ 5676900 w 8227726"/>
                <a:gd name="connsiteY217" fmla="*/ 4694068 h 10593085"/>
                <a:gd name="connsiteX218" fmla="*/ 5613400 w 8227726"/>
                <a:gd name="connsiteY218" fmla="*/ 4655968 h 10593085"/>
                <a:gd name="connsiteX219" fmla="*/ 5664200 w 8227726"/>
                <a:gd name="connsiteY219" fmla="*/ 4503568 h 10593085"/>
                <a:gd name="connsiteX220" fmla="*/ 5537200 w 8227726"/>
                <a:gd name="connsiteY220" fmla="*/ 4389268 h 10593085"/>
                <a:gd name="connsiteX221" fmla="*/ 5461000 w 8227726"/>
                <a:gd name="connsiteY221" fmla="*/ 4567068 h 10593085"/>
                <a:gd name="connsiteX222" fmla="*/ 5613400 w 8227726"/>
                <a:gd name="connsiteY222" fmla="*/ 4744868 h 10593085"/>
                <a:gd name="connsiteX223" fmla="*/ 5448300 w 8227726"/>
                <a:gd name="connsiteY223" fmla="*/ 4871868 h 10593085"/>
                <a:gd name="connsiteX224" fmla="*/ 5346700 w 8227726"/>
                <a:gd name="connsiteY224" fmla="*/ 4795668 h 10593085"/>
                <a:gd name="connsiteX225" fmla="*/ 5410200 w 8227726"/>
                <a:gd name="connsiteY225" fmla="*/ 4694068 h 10593085"/>
                <a:gd name="connsiteX226" fmla="*/ 5295900 w 8227726"/>
                <a:gd name="connsiteY226" fmla="*/ 4401968 h 10593085"/>
                <a:gd name="connsiteX227" fmla="*/ 5080000 w 8227726"/>
                <a:gd name="connsiteY227" fmla="*/ 4694068 h 10593085"/>
                <a:gd name="connsiteX228" fmla="*/ 5410200 w 8227726"/>
                <a:gd name="connsiteY228" fmla="*/ 4948068 h 10593085"/>
                <a:gd name="connsiteX229" fmla="*/ 5334000 w 8227726"/>
                <a:gd name="connsiteY229" fmla="*/ 4998868 h 10593085"/>
                <a:gd name="connsiteX230" fmla="*/ 5194300 w 8227726"/>
                <a:gd name="connsiteY230" fmla="*/ 4884568 h 10593085"/>
                <a:gd name="connsiteX231" fmla="*/ 5143500 w 8227726"/>
                <a:gd name="connsiteY231" fmla="*/ 5049668 h 10593085"/>
                <a:gd name="connsiteX232" fmla="*/ 5156200 w 8227726"/>
                <a:gd name="connsiteY232" fmla="*/ 5189368 h 10593085"/>
                <a:gd name="connsiteX233" fmla="*/ 5232400 w 8227726"/>
                <a:gd name="connsiteY233" fmla="*/ 5303668 h 10593085"/>
                <a:gd name="connsiteX234" fmla="*/ 5219700 w 8227726"/>
                <a:gd name="connsiteY234" fmla="*/ 5494168 h 10593085"/>
                <a:gd name="connsiteX235" fmla="*/ 5092700 w 8227726"/>
                <a:gd name="connsiteY235" fmla="*/ 5405268 h 10593085"/>
                <a:gd name="connsiteX236" fmla="*/ 5029200 w 8227726"/>
                <a:gd name="connsiteY236" fmla="*/ 5443368 h 10593085"/>
                <a:gd name="connsiteX237" fmla="*/ 5130800 w 8227726"/>
                <a:gd name="connsiteY237" fmla="*/ 5583068 h 10593085"/>
                <a:gd name="connsiteX238" fmla="*/ 5041900 w 8227726"/>
                <a:gd name="connsiteY238" fmla="*/ 5621168 h 10593085"/>
                <a:gd name="connsiteX239" fmla="*/ 4914900 w 8227726"/>
                <a:gd name="connsiteY239" fmla="*/ 5430668 h 10593085"/>
                <a:gd name="connsiteX240" fmla="*/ 4826000 w 8227726"/>
                <a:gd name="connsiteY240" fmla="*/ 5684668 h 10593085"/>
                <a:gd name="connsiteX241" fmla="*/ 4953000 w 8227726"/>
                <a:gd name="connsiteY241" fmla="*/ 5798968 h 10593085"/>
                <a:gd name="connsiteX242" fmla="*/ 4813300 w 8227726"/>
                <a:gd name="connsiteY242" fmla="*/ 6040268 h 10593085"/>
                <a:gd name="connsiteX243" fmla="*/ 4673600 w 8227726"/>
                <a:gd name="connsiteY243" fmla="*/ 6014868 h 10593085"/>
                <a:gd name="connsiteX244" fmla="*/ 4775200 w 8227726"/>
                <a:gd name="connsiteY244" fmla="*/ 5849768 h 10593085"/>
                <a:gd name="connsiteX245" fmla="*/ 4686300 w 8227726"/>
                <a:gd name="connsiteY245" fmla="*/ 5697368 h 10593085"/>
                <a:gd name="connsiteX246" fmla="*/ 4470400 w 8227726"/>
                <a:gd name="connsiteY246" fmla="*/ 6002168 h 10593085"/>
                <a:gd name="connsiteX247" fmla="*/ 4610100 w 8227726"/>
                <a:gd name="connsiteY247" fmla="*/ 6116468 h 10593085"/>
                <a:gd name="connsiteX248" fmla="*/ 4521200 w 8227726"/>
                <a:gd name="connsiteY248" fmla="*/ 6319668 h 10593085"/>
                <a:gd name="connsiteX249" fmla="*/ 4419600 w 8227726"/>
                <a:gd name="connsiteY249" fmla="*/ 6243468 h 10593085"/>
                <a:gd name="connsiteX250" fmla="*/ 4343400 w 8227726"/>
                <a:gd name="connsiteY250" fmla="*/ 6332368 h 10593085"/>
                <a:gd name="connsiteX251" fmla="*/ 4381500 w 8227726"/>
                <a:gd name="connsiteY251" fmla="*/ 6370468 h 10593085"/>
                <a:gd name="connsiteX252" fmla="*/ 4419600 w 8227726"/>
                <a:gd name="connsiteY252" fmla="*/ 6357768 h 10593085"/>
                <a:gd name="connsiteX253" fmla="*/ 4445000 w 8227726"/>
                <a:gd name="connsiteY253" fmla="*/ 6408568 h 10593085"/>
                <a:gd name="connsiteX254" fmla="*/ 4381500 w 8227726"/>
                <a:gd name="connsiteY254" fmla="*/ 6484768 h 10593085"/>
                <a:gd name="connsiteX255" fmla="*/ 4330700 w 8227726"/>
                <a:gd name="connsiteY255" fmla="*/ 6472068 h 10593085"/>
                <a:gd name="connsiteX256" fmla="*/ 4368800 w 8227726"/>
                <a:gd name="connsiteY256" fmla="*/ 6421268 h 10593085"/>
                <a:gd name="connsiteX257" fmla="*/ 4318000 w 8227726"/>
                <a:gd name="connsiteY257" fmla="*/ 6383168 h 10593085"/>
                <a:gd name="connsiteX258" fmla="*/ 4216400 w 8227726"/>
                <a:gd name="connsiteY258" fmla="*/ 6484768 h 10593085"/>
                <a:gd name="connsiteX259" fmla="*/ 4318000 w 8227726"/>
                <a:gd name="connsiteY259" fmla="*/ 6548268 h 10593085"/>
                <a:gd name="connsiteX260" fmla="*/ 4140200 w 8227726"/>
                <a:gd name="connsiteY260" fmla="*/ 6624468 h 10593085"/>
                <a:gd name="connsiteX261" fmla="*/ 4038600 w 8227726"/>
                <a:gd name="connsiteY261" fmla="*/ 6624468 h 10593085"/>
                <a:gd name="connsiteX262" fmla="*/ 3949700 w 8227726"/>
                <a:gd name="connsiteY262" fmla="*/ 6687968 h 10593085"/>
                <a:gd name="connsiteX263" fmla="*/ 3289300 w 8227726"/>
                <a:gd name="connsiteY263" fmla="*/ 6103768 h 10593085"/>
                <a:gd name="connsiteX264" fmla="*/ 3213100 w 8227726"/>
                <a:gd name="connsiteY264" fmla="*/ 6103768 h 10593085"/>
                <a:gd name="connsiteX265" fmla="*/ 2895600 w 8227726"/>
                <a:gd name="connsiteY265" fmla="*/ 6357768 h 10593085"/>
                <a:gd name="connsiteX266" fmla="*/ 2870200 w 8227726"/>
                <a:gd name="connsiteY266" fmla="*/ 6319668 h 10593085"/>
                <a:gd name="connsiteX267" fmla="*/ 3213100 w 8227726"/>
                <a:gd name="connsiteY267" fmla="*/ 6052968 h 10593085"/>
                <a:gd name="connsiteX268" fmla="*/ 3048000 w 8227726"/>
                <a:gd name="connsiteY268" fmla="*/ 5900568 h 10593085"/>
                <a:gd name="connsiteX269" fmla="*/ 2400300 w 8227726"/>
                <a:gd name="connsiteY269" fmla="*/ 6408568 h 10593085"/>
                <a:gd name="connsiteX270" fmla="*/ 2489200 w 8227726"/>
                <a:gd name="connsiteY270" fmla="*/ 6484768 h 10593085"/>
                <a:gd name="connsiteX271" fmla="*/ 2692400 w 8227726"/>
                <a:gd name="connsiteY271" fmla="*/ 6332368 h 10593085"/>
                <a:gd name="connsiteX272" fmla="*/ 2743200 w 8227726"/>
                <a:gd name="connsiteY272" fmla="*/ 6395868 h 10593085"/>
                <a:gd name="connsiteX273" fmla="*/ 2832100 w 8227726"/>
                <a:gd name="connsiteY273" fmla="*/ 6357768 h 10593085"/>
                <a:gd name="connsiteX274" fmla="*/ 2857500 w 8227726"/>
                <a:gd name="connsiteY274" fmla="*/ 6395868 h 10593085"/>
                <a:gd name="connsiteX275" fmla="*/ 2679700 w 8227726"/>
                <a:gd name="connsiteY275" fmla="*/ 6535568 h 10593085"/>
                <a:gd name="connsiteX276" fmla="*/ 2819400 w 8227726"/>
                <a:gd name="connsiteY276" fmla="*/ 6700668 h 10593085"/>
                <a:gd name="connsiteX277" fmla="*/ 3397250 w 8227726"/>
                <a:gd name="connsiteY277" fmla="*/ 6237118 h 10593085"/>
                <a:gd name="connsiteX278" fmla="*/ 3956050 w 8227726"/>
                <a:gd name="connsiteY278" fmla="*/ 6719718 h 10593085"/>
                <a:gd name="connsiteX279" fmla="*/ 3905250 w 8227726"/>
                <a:gd name="connsiteY279" fmla="*/ 6834018 h 10593085"/>
                <a:gd name="connsiteX280" fmla="*/ 3387725 w 8227726"/>
                <a:gd name="connsiteY280" fmla="*/ 7373768 h 10593085"/>
                <a:gd name="connsiteX281" fmla="*/ 3298825 w 8227726"/>
                <a:gd name="connsiteY281" fmla="*/ 7367417 h 10593085"/>
                <a:gd name="connsiteX282" fmla="*/ 3130550 w 8227726"/>
                <a:gd name="connsiteY282" fmla="*/ 7516642 h 10593085"/>
                <a:gd name="connsiteX283" fmla="*/ 2921000 w 8227726"/>
                <a:gd name="connsiteY283" fmla="*/ 7761117 h 10593085"/>
                <a:gd name="connsiteX284" fmla="*/ 2682875 w 8227726"/>
                <a:gd name="connsiteY284" fmla="*/ 8059567 h 10593085"/>
                <a:gd name="connsiteX285" fmla="*/ 2428875 w 8227726"/>
                <a:gd name="connsiteY285" fmla="*/ 8129416 h 10593085"/>
                <a:gd name="connsiteX286" fmla="*/ 2225675 w 8227726"/>
                <a:gd name="connsiteY286" fmla="*/ 8234191 h 10593085"/>
                <a:gd name="connsiteX287" fmla="*/ 1930400 w 8227726"/>
                <a:gd name="connsiteY287" fmla="*/ 8237365 h 10593085"/>
                <a:gd name="connsiteX288" fmla="*/ 1590675 w 8227726"/>
                <a:gd name="connsiteY288" fmla="*/ 8338964 h 10593085"/>
                <a:gd name="connsiteX289" fmla="*/ 1393825 w 8227726"/>
                <a:gd name="connsiteY289" fmla="*/ 8599314 h 10593085"/>
                <a:gd name="connsiteX290" fmla="*/ 1196975 w 8227726"/>
                <a:gd name="connsiteY290" fmla="*/ 8554863 h 10593085"/>
                <a:gd name="connsiteX291" fmla="*/ 1216025 w 8227726"/>
                <a:gd name="connsiteY291" fmla="*/ 8513588 h 10593085"/>
                <a:gd name="connsiteX292" fmla="*/ 1193800 w 8227726"/>
                <a:gd name="connsiteY292" fmla="*/ 8446913 h 10593085"/>
                <a:gd name="connsiteX293" fmla="*/ 987425 w 8227726"/>
                <a:gd name="connsiteY293" fmla="*/ 8523113 h 10593085"/>
                <a:gd name="connsiteX294" fmla="*/ 733425 w 8227726"/>
                <a:gd name="connsiteY294" fmla="*/ 8577088 h 10593085"/>
                <a:gd name="connsiteX295" fmla="*/ 463550 w 8227726"/>
                <a:gd name="connsiteY295" fmla="*/ 8815213 h 10593085"/>
                <a:gd name="connsiteX296" fmla="*/ 361950 w 8227726"/>
                <a:gd name="connsiteY296" fmla="*/ 8812038 h 10593085"/>
                <a:gd name="connsiteX297" fmla="*/ 263525 w 8227726"/>
                <a:gd name="connsiteY297" fmla="*/ 8878713 h 10593085"/>
                <a:gd name="connsiteX298" fmla="*/ 184150 w 8227726"/>
                <a:gd name="connsiteY298" fmla="*/ 9164463 h 10593085"/>
                <a:gd name="connsiteX299" fmla="*/ 247650 w 8227726"/>
                <a:gd name="connsiteY299" fmla="*/ 9447037 h 10593085"/>
                <a:gd name="connsiteX300" fmla="*/ 136525 w 8227726"/>
                <a:gd name="connsiteY300" fmla="*/ 9491487 h 10593085"/>
                <a:gd name="connsiteX301" fmla="*/ 92075 w 8227726"/>
                <a:gd name="connsiteY301" fmla="*/ 9713737 h 10593085"/>
                <a:gd name="connsiteX302" fmla="*/ 495300 w 8227726"/>
                <a:gd name="connsiteY302" fmla="*/ 9739137 h 10593085"/>
                <a:gd name="connsiteX303" fmla="*/ 1050925 w 8227726"/>
                <a:gd name="connsiteY303" fmla="*/ 10091562 h 10593085"/>
                <a:gd name="connsiteX304" fmla="*/ 1241425 w 8227726"/>
                <a:gd name="connsiteY304" fmla="*/ 10345561 h 10593085"/>
                <a:gd name="connsiteX305" fmla="*/ 1171575 w 8227726"/>
                <a:gd name="connsiteY305" fmla="*/ 10390011 h 10593085"/>
                <a:gd name="connsiteX306" fmla="*/ 1019175 w 8227726"/>
                <a:gd name="connsiteY306" fmla="*/ 10256661 h 10593085"/>
                <a:gd name="connsiteX307" fmla="*/ 768350 w 8227726"/>
                <a:gd name="connsiteY307" fmla="*/ 10202686 h 10593085"/>
                <a:gd name="connsiteX308" fmla="*/ 720725 w 8227726"/>
                <a:gd name="connsiteY308" fmla="*/ 10240786 h 10593085"/>
                <a:gd name="connsiteX309" fmla="*/ 838200 w 8227726"/>
                <a:gd name="connsiteY309" fmla="*/ 10386836 h 10593085"/>
                <a:gd name="connsiteX310" fmla="*/ 1152525 w 8227726"/>
                <a:gd name="connsiteY310" fmla="*/ 10453511 h 10593085"/>
                <a:gd name="connsiteX311" fmla="*/ 1574800 w 8227726"/>
                <a:gd name="connsiteY311" fmla="*/ 10355086 h 10593085"/>
                <a:gd name="connsiteX312" fmla="*/ 1736725 w 8227726"/>
                <a:gd name="connsiteY312" fmla="*/ 10094736 h 10593085"/>
                <a:gd name="connsiteX313" fmla="*/ 2095500 w 8227726"/>
                <a:gd name="connsiteY313" fmla="*/ 9945511 h 10593085"/>
                <a:gd name="connsiteX314" fmla="*/ 2254250 w 8227726"/>
                <a:gd name="connsiteY314" fmla="*/ 9808986 h 10593085"/>
                <a:gd name="connsiteX315" fmla="*/ 2587625 w 8227726"/>
                <a:gd name="connsiteY315" fmla="*/ 9847086 h 10593085"/>
                <a:gd name="connsiteX316" fmla="*/ 2286000 w 8227726"/>
                <a:gd name="connsiteY316" fmla="*/ 9850261 h 10593085"/>
                <a:gd name="connsiteX317" fmla="*/ 2146300 w 8227726"/>
                <a:gd name="connsiteY317" fmla="*/ 9970911 h 10593085"/>
                <a:gd name="connsiteX318" fmla="*/ 1971675 w 8227726"/>
                <a:gd name="connsiteY318" fmla="*/ 10062986 h 10593085"/>
                <a:gd name="connsiteX319" fmla="*/ 1806575 w 8227726"/>
                <a:gd name="connsiteY319" fmla="*/ 10113786 h 10593085"/>
                <a:gd name="connsiteX320" fmla="*/ 1651000 w 8227726"/>
                <a:gd name="connsiteY320" fmla="*/ 10409061 h 10593085"/>
                <a:gd name="connsiteX321" fmla="*/ 1282700 w 8227726"/>
                <a:gd name="connsiteY321" fmla="*/ 10583686 h 10593085"/>
                <a:gd name="connsiteX322" fmla="*/ 28575 w 8227726"/>
                <a:gd name="connsiteY322" fmla="*/ 10590036 h 10593085"/>
                <a:gd name="connsiteX323" fmla="*/ 0 w 8227726"/>
                <a:gd name="connsiteY323" fmla="*/ 2554111 h 10593085"/>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027701 w 8248784"/>
                <a:gd name="connsiteY111" fmla="*/ 328203 h 10594263"/>
                <a:gd name="connsiteX112" fmla="*/ 8116600 w 8248784"/>
                <a:gd name="connsiteY112" fmla="*/ 2805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027701 w 8248784"/>
                <a:gd name="connsiteY111" fmla="*/ 3282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15025 w 8248784"/>
                <a:gd name="connsiteY112" fmla="*/ 102777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48784"/>
                <a:gd name="connsiteY0" fmla="*/ 2523546 h 10594263"/>
                <a:gd name="connsiteX1" fmla="*/ 279400 w 8248784"/>
                <a:gd name="connsiteY1" fmla="*/ 2460046 h 10594263"/>
                <a:gd name="connsiteX2" fmla="*/ 317500 w 8248784"/>
                <a:gd name="connsiteY2" fmla="*/ 2421946 h 10594263"/>
                <a:gd name="connsiteX3" fmla="*/ 711200 w 8248784"/>
                <a:gd name="connsiteY3" fmla="*/ 2333046 h 10594263"/>
                <a:gd name="connsiteX4" fmla="*/ 850900 w 8248784"/>
                <a:gd name="connsiteY4" fmla="*/ 2218746 h 10594263"/>
                <a:gd name="connsiteX5" fmla="*/ 1257300 w 8248784"/>
                <a:gd name="connsiteY5" fmla="*/ 2244146 h 10594263"/>
                <a:gd name="connsiteX6" fmla="*/ 1511300 w 8248784"/>
                <a:gd name="connsiteY6" fmla="*/ 2104446 h 10594263"/>
                <a:gd name="connsiteX7" fmla="*/ 1511300 w 8248784"/>
                <a:gd name="connsiteY7" fmla="*/ 2104446 h 10594263"/>
                <a:gd name="connsiteX8" fmla="*/ 1676400 w 8248784"/>
                <a:gd name="connsiteY8" fmla="*/ 2091746 h 10594263"/>
                <a:gd name="connsiteX9" fmla="*/ 2006600 w 8248784"/>
                <a:gd name="connsiteY9" fmla="*/ 2040946 h 10594263"/>
                <a:gd name="connsiteX10" fmla="*/ 2095500 w 8248784"/>
                <a:gd name="connsiteY10" fmla="*/ 2002846 h 10594263"/>
                <a:gd name="connsiteX11" fmla="*/ 2095500 w 8248784"/>
                <a:gd name="connsiteY11" fmla="*/ 1952046 h 10594263"/>
                <a:gd name="connsiteX12" fmla="*/ 2057400 w 8248784"/>
                <a:gd name="connsiteY12" fmla="*/ 1952046 h 10594263"/>
                <a:gd name="connsiteX13" fmla="*/ 1993900 w 8248784"/>
                <a:gd name="connsiteY13" fmla="*/ 1825046 h 10594263"/>
                <a:gd name="connsiteX14" fmla="*/ 2133600 w 8248784"/>
                <a:gd name="connsiteY14" fmla="*/ 1723446 h 10594263"/>
                <a:gd name="connsiteX15" fmla="*/ 2070100 w 8248784"/>
                <a:gd name="connsiteY15" fmla="*/ 1710746 h 10594263"/>
                <a:gd name="connsiteX16" fmla="*/ 1981200 w 8248784"/>
                <a:gd name="connsiteY16" fmla="*/ 1710746 h 10594263"/>
                <a:gd name="connsiteX17" fmla="*/ 1968500 w 8248784"/>
                <a:gd name="connsiteY17" fmla="*/ 1634546 h 10594263"/>
                <a:gd name="connsiteX18" fmla="*/ 2120900 w 8248784"/>
                <a:gd name="connsiteY18" fmla="*/ 1634546 h 10594263"/>
                <a:gd name="connsiteX19" fmla="*/ 2171700 w 8248784"/>
                <a:gd name="connsiteY19" fmla="*/ 1609146 h 10594263"/>
                <a:gd name="connsiteX20" fmla="*/ 2108200 w 8248784"/>
                <a:gd name="connsiteY20" fmla="*/ 1520246 h 10594263"/>
                <a:gd name="connsiteX21" fmla="*/ 2120900 w 8248784"/>
                <a:gd name="connsiteY21" fmla="*/ 1456746 h 10594263"/>
                <a:gd name="connsiteX22" fmla="*/ 2222500 w 8248784"/>
                <a:gd name="connsiteY22" fmla="*/ 1405946 h 10594263"/>
                <a:gd name="connsiteX23" fmla="*/ 2362200 w 8248784"/>
                <a:gd name="connsiteY23" fmla="*/ 1456746 h 10594263"/>
                <a:gd name="connsiteX24" fmla="*/ 2400300 w 8248784"/>
                <a:gd name="connsiteY24" fmla="*/ 1507546 h 10594263"/>
                <a:gd name="connsiteX25" fmla="*/ 2362200 w 8248784"/>
                <a:gd name="connsiteY25" fmla="*/ 1583746 h 10594263"/>
                <a:gd name="connsiteX26" fmla="*/ 2362200 w 8248784"/>
                <a:gd name="connsiteY26" fmla="*/ 1837746 h 10594263"/>
                <a:gd name="connsiteX27" fmla="*/ 2628900 w 8248784"/>
                <a:gd name="connsiteY27" fmla="*/ 2066346 h 10594263"/>
                <a:gd name="connsiteX28" fmla="*/ 3073400 w 8248784"/>
                <a:gd name="connsiteY28" fmla="*/ 2028246 h 10594263"/>
                <a:gd name="connsiteX29" fmla="*/ 2971800 w 8248784"/>
                <a:gd name="connsiteY29" fmla="*/ 1825046 h 10594263"/>
                <a:gd name="connsiteX30" fmla="*/ 2806700 w 8248784"/>
                <a:gd name="connsiteY30" fmla="*/ 1875846 h 10594263"/>
                <a:gd name="connsiteX31" fmla="*/ 2768600 w 8248784"/>
                <a:gd name="connsiteY31" fmla="*/ 1825046 h 10594263"/>
                <a:gd name="connsiteX32" fmla="*/ 2933700 w 8248784"/>
                <a:gd name="connsiteY32" fmla="*/ 1774246 h 10594263"/>
                <a:gd name="connsiteX33" fmla="*/ 2870200 w 8248784"/>
                <a:gd name="connsiteY33" fmla="*/ 1659946 h 10594263"/>
                <a:gd name="connsiteX34" fmla="*/ 2730500 w 8248784"/>
                <a:gd name="connsiteY34" fmla="*/ 1710746 h 10594263"/>
                <a:gd name="connsiteX35" fmla="*/ 2705100 w 8248784"/>
                <a:gd name="connsiteY35" fmla="*/ 1659946 h 10594263"/>
                <a:gd name="connsiteX36" fmla="*/ 2832100 w 8248784"/>
                <a:gd name="connsiteY36" fmla="*/ 1609146 h 10594263"/>
                <a:gd name="connsiteX37" fmla="*/ 2781300 w 8248784"/>
                <a:gd name="connsiteY37" fmla="*/ 1545646 h 10594263"/>
                <a:gd name="connsiteX38" fmla="*/ 2641600 w 8248784"/>
                <a:gd name="connsiteY38" fmla="*/ 1571046 h 10594263"/>
                <a:gd name="connsiteX39" fmla="*/ 2641600 w 8248784"/>
                <a:gd name="connsiteY39" fmla="*/ 1545646 h 10594263"/>
                <a:gd name="connsiteX40" fmla="*/ 2768600 w 8248784"/>
                <a:gd name="connsiteY40" fmla="*/ 1482146 h 10594263"/>
                <a:gd name="connsiteX41" fmla="*/ 2692400 w 8248784"/>
                <a:gd name="connsiteY41" fmla="*/ 1393246 h 10594263"/>
                <a:gd name="connsiteX42" fmla="*/ 2514600 w 8248784"/>
                <a:gd name="connsiteY42" fmla="*/ 1431346 h 10594263"/>
                <a:gd name="connsiteX43" fmla="*/ 2514600 w 8248784"/>
                <a:gd name="connsiteY43" fmla="*/ 1494846 h 10594263"/>
                <a:gd name="connsiteX44" fmla="*/ 2463800 w 8248784"/>
                <a:gd name="connsiteY44" fmla="*/ 1494846 h 10594263"/>
                <a:gd name="connsiteX45" fmla="*/ 2336800 w 8248784"/>
                <a:gd name="connsiteY45" fmla="*/ 1418646 h 10594263"/>
                <a:gd name="connsiteX46" fmla="*/ 2400300 w 8248784"/>
                <a:gd name="connsiteY46" fmla="*/ 1342446 h 10594263"/>
                <a:gd name="connsiteX47" fmla="*/ 2463800 w 8248784"/>
                <a:gd name="connsiteY47" fmla="*/ 1355146 h 10594263"/>
                <a:gd name="connsiteX48" fmla="*/ 2616200 w 8248784"/>
                <a:gd name="connsiteY48" fmla="*/ 1266246 h 10594263"/>
                <a:gd name="connsiteX49" fmla="*/ 2590800 w 8248784"/>
                <a:gd name="connsiteY49" fmla="*/ 1202746 h 10594263"/>
                <a:gd name="connsiteX50" fmla="*/ 2654300 w 8248784"/>
                <a:gd name="connsiteY50" fmla="*/ 1177346 h 10594263"/>
                <a:gd name="connsiteX51" fmla="*/ 2692400 w 8248784"/>
                <a:gd name="connsiteY51" fmla="*/ 1202746 h 10594263"/>
                <a:gd name="connsiteX52" fmla="*/ 2933700 w 8248784"/>
                <a:gd name="connsiteY52" fmla="*/ 1202746 h 10594263"/>
                <a:gd name="connsiteX53" fmla="*/ 2908300 w 8248784"/>
                <a:gd name="connsiteY53" fmla="*/ 1139246 h 10594263"/>
                <a:gd name="connsiteX54" fmla="*/ 2959100 w 8248784"/>
                <a:gd name="connsiteY54" fmla="*/ 1050346 h 10594263"/>
                <a:gd name="connsiteX55" fmla="*/ 3048000 w 8248784"/>
                <a:gd name="connsiteY55" fmla="*/ 1050346 h 10594263"/>
                <a:gd name="connsiteX56" fmla="*/ 3302000 w 8248784"/>
                <a:gd name="connsiteY56" fmla="*/ 1024946 h 10594263"/>
                <a:gd name="connsiteX57" fmla="*/ 3454400 w 8248784"/>
                <a:gd name="connsiteY57" fmla="*/ 1012246 h 10594263"/>
                <a:gd name="connsiteX58" fmla="*/ 3454400 w 8248784"/>
                <a:gd name="connsiteY58" fmla="*/ 1012246 h 10594263"/>
                <a:gd name="connsiteX59" fmla="*/ 3454400 w 8248784"/>
                <a:gd name="connsiteY59" fmla="*/ 936046 h 10594263"/>
                <a:gd name="connsiteX60" fmla="*/ 3530600 w 8248784"/>
                <a:gd name="connsiteY60" fmla="*/ 936046 h 10594263"/>
                <a:gd name="connsiteX61" fmla="*/ 3517900 w 8248784"/>
                <a:gd name="connsiteY61" fmla="*/ 1101146 h 10594263"/>
                <a:gd name="connsiteX62" fmla="*/ 3365500 w 8248784"/>
                <a:gd name="connsiteY62" fmla="*/ 1113846 h 10594263"/>
                <a:gd name="connsiteX63" fmla="*/ 3187700 w 8248784"/>
                <a:gd name="connsiteY63" fmla="*/ 1190046 h 10594263"/>
                <a:gd name="connsiteX64" fmla="*/ 3213100 w 8248784"/>
                <a:gd name="connsiteY64" fmla="*/ 1482146 h 10594263"/>
                <a:gd name="connsiteX65" fmla="*/ 3822700 w 8248784"/>
                <a:gd name="connsiteY65" fmla="*/ 1431346 h 10594263"/>
                <a:gd name="connsiteX66" fmla="*/ 3797300 w 8248784"/>
                <a:gd name="connsiteY66" fmla="*/ 1291646 h 10594263"/>
                <a:gd name="connsiteX67" fmla="*/ 3657600 w 8248784"/>
                <a:gd name="connsiteY67" fmla="*/ 1266246 h 10594263"/>
                <a:gd name="connsiteX68" fmla="*/ 3644900 w 8248784"/>
                <a:gd name="connsiteY68" fmla="*/ 1228146 h 10594263"/>
                <a:gd name="connsiteX69" fmla="*/ 3797300 w 8248784"/>
                <a:gd name="connsiteY69" fmla="*/ 1253546 h 10594263"/>
                <a:gd name="connsiteX70" fmla="*/ 3797300 w 8248784"/>
                <a:gd name="connsiteY70" fmla="*/ 1139246 h 10594263"/>
                <a:gd name="connsiteX71" fmla="*/ 3568700 w 8248784"/>
                <a:gd name="connsiteY71" fmla="*/ 1088446 h 10594263"/>
                <a:gd name="connsiteX72" fmla="*/ 3581400 w 8248784"/>
                <a:gd name="connsiteY72" fmla="*/ 999546 h 10594263"/>
                <a:gd name="connsiteX73" fmla="*/ 3759200 w 8248784"/>
                <a:gd name="connsiteY73" fmla="*/ 961446 h 10594263"/>
                <a:gd name="connsiteX74" fmla="*/ 3759200 w 8248784"/>
                <a:gd name="connsiteY74" fmla="*/ 834446 h 10594263"/>
                <a:gd name="connsiteX75" fmla="*/ 3733800 w 8248784"/>
                <a:gd name="connsiteY75" fmla="*/ 809046 h 10594263"/>
                <a:gd name="connsiteX76" fmla="*/ 3848100 w 8248784"/>
                <a:gd name="connsiteY76" fmla="*/ 745546 h 10594263"/>
                <a:gd name="connsiteX77" fmla="*/ 3860800 w 8248784"/>
                <a:gd name="connsiteY77" fmla="*/ 961446 h 10594263"/>
                <a:gd name="connsiteX78" fmla="*/ 4343400 w 8248784"/>
                <a:gd name="connsiteY78" fmla="*/ 961446 h 10594263"/>
                <a:gd name="connsiteX79" fmla="*/ 4330700 w 8248784"/>
                <a:gd name="connsiteY79" fmla="*/ 720146 h 10594263"/>
                <a:gd name="connsiteX80" fmla="*/ 4394200 w 8248784"/>
                <a:gd name="connsiteY80" fmla="*/ 720146 h 10594263"/>
                <a:gd name="connsiteX81" fmla="*/ 4419600 w 8248784"/>
                <a:gd name="connsiteY81" fmla="*/ 847146 h 10594263"/>
                <a:gd name="connsiteX82" fmla="*/ 4584700 w 8248784"/>
                <a:gd name="connsiteY82" fmla="*/ 834446 h 10594263"/>
                <a:gd name="connsiteX83" fmla="*/ 4686300 w 8248784"/>
                <a:gd name="connsiteY83" fmla="*/ 732846 h 10594263"/>
                <a:gd name="connsiteX84" fmla="*/ 4711700 w 8248784"/>
                <a:gd name="connsiteY84" fmla="*/ 1037646 h 10594263"/>
                <a:gd name="connsiteX85" fmla="*/ 4864100 w 8248784"/>
                <a:gd name="connsiteY85" fmla="*/ 859846 h 10594263"/>
                <a:gd name="connsiteX86" fmla="*/ 5067300 w 8248784"/>
                <a:gd name="connsiteY86" fmla="*/ 986846 h 10594263"/>
                <a:gd name="connsiteX87" fmla="*/ 4876800 w 8248784"/>
                <a:gd name="connsiteY87" fmla="*/ 1113846 h 10594263"/>
                <a:gd name="connsiteX88" fmla="*/ 5016500 w 8248784"/>
                <a:gd name="connsiteY88" fmla="*/ 1278946 h 10594263"/>
                <a:gd name="connsiteX89" fmla="*/ 5156200 w 8248784"/>
                <a:gd name="connsiteY89" fmla="*/ 1126546 h 10594263"/>
                <a:gd name="connsiteX90" fmla="*/ 5168900 w 8248784"/>
                <a:gd name="connsiteY90" fmla="*/ 1151946 h 10594263"/>
                <a:gd name="connsiteX91" fmla="*/ 5105400 w 8248784"/>
                <a:gd name="connsiteY91" fmla="*/ 1405946 h 10594263"/>
                <a:gd name="connsiteX92" fmla="*/ 5181600 w 8248784"/>
                <a:gd name="connsiteY92" fmla="*/ 1444046 h 10594263"/>
                <a:gd name="connsiteX93" fmla="*/ 5181600 w 8248784"/>
                <a:gd name="connsiteY93" fmla="*/ 1444046 h 10594263"/>
                <a:gd name="connsiteX94" fmla="*/ 5257800 w 8248784"/>
                <a:gd name="connsiteY94" fmla="*/ 1190046 h 10594263"/>
                <a:gd name="connsiteX95" fmla="*/ 5448300 w 8248784"/>
                <a:gd name="connsiteY95" fmla="*/ 1215446 h 10594263"/>
                <a:gd name="connsiteX96" fmla="*/ 5549900 w 8248784"/>
                <a:gd name="connsiteY96" fmla="*/ 1063046 h 10594263"/>
                <a:gd name="connsiteX97" fmla="*/ 5549900 w 8248784"/>
                <a:gd name="connsiteY97" fmla="*/ 1063046 h 10594263"/>
                <a:gd name="connsiteX98" fmla="*/ 5689600 w 8248784"/>
                <a:gd name="connsiteY98" fmla="*/ 1037646 h 10594263"/>
                <a:gd name="connsiteX99" fmla="*/ 5461000 w 8248784"/>
                <a:gd name="connsiteY99" fmla="*/ 1355146 h 10594263"/>
                <a:gd name="connsiteX100" fmla="*/ 5194300 w 8248784"/>
                <a:gd name="connsiteY100" fmla="*/ 1444046 h 10594263"/>
                <a:gd name="connsiteX101" fmla="*/ 5219700 w 8248784"/>
                <a:gd name="connsiteY101" fmla="*/ 1520246 h 10594263"/>
                <a:gd name="connsiteX102" fmla="*/ 5549900 w 8248784"/>
                <a:gd name="connsiteY102" fmla="*/ 1431346 h 10594263"/>
                <a:gd name="connsiteX103" fmla="*/ 5740400 w 8248784"/>
                <a:gd name="connsiteY103" fmla="*/ 1088446 h 10594263"/>
                <a:gd name="connsiteX104" fmla="*/ 5842000 w 8248784"/>
                <a:gd name="connsiteY104" fmla="*/ 1240846 h 10594263"/>
                <a:gd name="connsiteX105" fmla="*/ 5981700 w 8248784"/>
                <a:gd name="connsiteY105" fmla="*/ 1317046 h 10594263"/>
                <a:gd name="connsiteX106" fmla="*/ 6337300 w 8248784"/>
                <a:gd name="connsiteY106" fmla="*/ 1177346 h 10594263"/>
                <a:gd name="connsiteX107" fmla="*/ 7099300 w 8248784"/>
                <a:gd name="connsiteY107" fmla="*/ 694746 h 10594263"/>
                <a:gd name="connsiteX108" fmla="*/ 7489825 w 8248784"/>
                <a:gd name="connsiteY108" fmla="*/ 580446 h 10594263"/>
                <a:gd name="connsiteX109" fmla="*/ 7648575 w 8248784"/>
                <a:gd name="connsiteY109" fmla="*/ 375658 h 10594263"/>
                <a:gd name="connsiteX110" fmla="*/ 7951500 w 8248784"/>
                <a:gd name="connsiteY110" fmla="*/ 363127 h 10594263"/>
                <a:gd name="connsiteX111" fmla="*/ 8110251 w 8248784"/>
                <a:gd name="connsiteY111" fmla="*/ 302803 h 10594263"/>
                <a:gd name="connsiteX112" fmla="*/ 8208675 w 8248784"/>
                <a:gd name="connsiteY112" fmla="*/ 67852 h 10594263"/>
                <a:gd name="connsiteX113" fmla="*/ 8227726 w 8248784"/>
                <a:gd name="connsiteY113" fmla="*/ 1178 h 10594263"/>
                <a:gd name="connsiteX114" fmla="*/ 8243600 w 8248784"/>
                <a:gd name="connsiteY114" fmla="*/ 156753 h 10594263"/>
                <a:gd name="connsiteX115" fmla="*/ 8138826 w 8248784"/>
                <a:gd name="connsiteY115" fmla="*/ 356778 h 10594263"/>
                <a:gd name="connsiteX116" fmla="*/ 7966075 w 8248784"/>
                <a:gd name="connsiteY116" fmla="*/ 421696 h 10594263"/>
                <a:gd name="connsiteX117" fmla="*/ 7677150 w 8248784"/>
                <a:gd name="connsiteY117" fmla="*/ 428046 h 10594263"/>
                <a:gd name="connsiteX118" fmla="*/ 7559675 w 8248784"/>
                <a:gd name="connsiteY118" fmla="*/ 623308 h 10594263"/>
                <a:gd name="connsiteX119" fmla="*/ 7092950 w 8248784"/>
                <a:gd name="connsiteY119" fmla="*/ 788408 h 10594263"/>
                <a:gd name="connsiteX120" fmla="*/ 6911975 w 8248784"/>
                <a:gd name="connsiteY120" fmla="*/ 931283 h 10594263"/>
                <a:gd name="connsiteX121" fmla="*/ 6550025 w 8248784"/>
                <a:gd name="connsiteY121" fmla="*/ 1194808 h 10594263"/>
                <a:gd name="connsiteX122" fmla="*/ 6210300 w 8248784"/>
                <a:gd name="connsiteY122" fmla="*/ 1355146 h 10594263"/>
                <a:gd name="connsiteX123" fmla="*/ 5778500 w 8248784"/>
                <a:gd name="connsiteY123" fmla="*/ 1545646 h 10594263"/>
                <a:gd name="connsiteX124" fmla="*/ 5829300 w 8248784"/>
                <a:gd name="connsiteY124" fmla="*/ 1634546 h 10594263"/>
                <a:gd name="connsiteX125" fmla="*/ 6191250 w 8248784"/>
                <a:gd name="connsiteY125" fmla="*/ 1469446 h 10594263"/>
                <a:gd name="connsiteX126" fmla="*/ 6083300 w 8248784"/>
                <a:gd name="connsiteY126" fmla="*/ 1558346 h 10594263"/>
                <a:gd name="connsiteX127" fmla="*/ 5905500 w 8248784"/>
                <a:gd name="connsiteY127" fmla="*/ 1672646 h 10594263"/>
                <a:gd name="connsiteX128" fmla="*/ 5905500 w 8248784"/>
                <a:gd name="connsiteY128" fmla="*/ 1761546 h 10594263"/>
                <a:gd name="connsiteX129" fmla="*/ 5892800 w 8248784"/>
                <a:gd name="connsiteY129" fmla="*/ 1863146 h 10594263"/>
                <a:gd name="connsiteX130" fmla="*/ 5753100 w 8248784"/>
                <a:gd name="connsiteY130" fmla="*/ 1888546 h 10594263"/>
                <a:gd name="connsiteX131" fmla="*/ 5816600 w 8248784"/>
                <a:gd name="connsiteY131" fmla="*/ 1710746 h 10594263"/>
                <a:gd name="connsiteX132" fmla="*/ 5702300 w 8248784"/>
                <a:gd name="connsiteY132" fmla="*/ 1609146 h 10594263"/>
                <a:gd name="connsiteX133" fmla="*/ 5448300 w 8248784"/>
                <a:gd name="connsiteY133" fmla="*/ 1685346 h 10594263"/>
                <a:gd name="connsiteX134" fmla="*/ 5422900 w 8248784"/>
                <a:gd name="connsiteY134" fmla="*/ 1786946 h 10594263"/>
                <a:gd name="connsiteX135" fmla="*/ 5651500 w 8248784"/>
                <a:gd name="connsiteY135" fmla="*/ 1850446 h 10594263"/>
                <a:gd name="connsiteX136" fmla="*/ 5562600 w 8248784"/>
                <a:gd name="connsiteY136" fmla="*/ 1913946 h 10594263"/>
                <a:gd name="connsiteX137" fmla="*/ 5283200 w 8248784"/>
                <a:gd name="connsiteY137" fmla="*/ 1850446 h 10594263"/>
                <a:gd name="connsiteX138" fmla="*/ 5168900 w 8248784"/>
                <a:gd name="connsiteY138" fmla="*/ 1964746 h 10594263"/>
                <a:gd name="connsiteX139" fmla="*/ 5270500 w 8248784"/>
                <a:gd name="connsiteY139" fmla="*/ 2167946 h 10594263"/>
                <a:gd name="connsiteX140" fmla="*/ 5511800 w 8248784"/>
                <a:gd name="connsiteY140" fmla="*/ 2180646 h 10594263"/>
                <a:gd name="connsiteX141" fmla="*/ 5689600 w 8248784"/>
                <a:gd name="connsiteY141" fmla="*/ 1964746 h 10594263"/>
                <a:gd name="connsiteX142" fmla="*/ 5600700 w 8248784"/>
                <a:gd name="connsiteY142" fmla="*/ 1939346 h 10594263"/>
                <a:gd name="connsiteX143" fmla="*/ 5664200 w 8248784"/>
                <a:gd name="connsiteY143" fmla="*/ 1863146 h 10594263"/>
                <a:gd name="connsiteX144" fmla="*/ 5753100 w 8248784"/>
                <a:gd name="connsiteY144" fmla="*/ 1939346 h 10594263"/>
                <a:gd name="connsiteX145" fmla="*/ 5892800 w 8248784"/>
                <a:gd name="connsiteY145" fmla="*/ 1913946 h 10594263"/>
                <a:gd name="connsiteX146" fmla="*/ 6096000 w 8248784"/>
                <a:gd name="connsiteY146" fmla="*/ 1888546 h 10594263"/>
                <a:gd name="connsiteX147" fmla="*/ 6324600 w 8248784"/>
                <a:gd name="connsiteY147" fmla="*/ 1647246 h 10594263"/>
                <a:gd name="connsiteX148" fmla="*/ 6515100 w 8248784"/>
                <a:gd name="connsiteY148" fmla="*/ 1520246 h 10594263"/>
                <a:gd name="connsiteX149" fmla="*/ 6692900 w 8248784"/>
                <a:gd name="connsiteY149" fmla="*/ 1494846 h 10594263"/>
                <a:gd name="connsiteX150" fmla="*/ 6502400 w 8248784"/>
                <a:gd name="connsiteY150" fmla="*/ 1571046 h 10594263"/>
                <a:gd name="connsiteX151" fmla="*/ 6438900 w 8248784"/>
                <a:gd name="connsiteY151" fmla="*/ 1698046 h 10594263"/>
                <a:gd name="connsiteX152" fmla="*/ 6286500 w 8248784"/>
                <a:gd name="connsiteY152" fmla="*/ 1799646 h 10594263"/>
                <a:gd name="connsiteX153" fmla="*/ 6108700 w 8248784"/>
                <a:gd name="connsiteY153" fmla="*/ 1977446 h 10594263"/>
                <a:gd name="connsiteX154" fmla="*/ 6096000 w 8248784"/>
                <a:gd name="connsiteY154" fmla="*/ 2066346 h 10594263"/>
                <a:gd name="connsiteX155" fmla="*/ 6235700 w 8248784"/>
                <a:gd name="connsiteY155" fmla="*/ 2040946 h 10594263"/>
                <a:gd name="connsiteX156" fmla="*/ 6362700 w 8248784"/>
                <a:gd name="connsiteY156" fmla="*/ 2104446 h 10594263"/>
                <a:gd name="connsiteX157" fmla="*/ 6464300 w 8248784"/>
                <a:gd name="connsiteY157" fmla="*/ 2294946 h 10594263"/>
                <a:gd name="connsiteX158" fmla="*/ 6477000 w 8248784"/>
                <a:gd name="connsiteY158" fmla="*/ 2523546 h 10594263"/>
                <a:gd name="connsiteX159" fmla="*/ 6364287 w 8248784"/>
                <a:gd name="connsiteY159" fmla="*/ 2645783 h 10594263"/>
                <a:gd name="connsiteX160" fmla="*/ 6324600 w 8248784"/>
                <a:gd name="connsiteY160" fmla="*/ 2423534 h 10594263"/>
                <a:gd name="connsiteX161" fmla="*/ 6299200 w 8248784"/>
                <a:gd name="connsiteY161" fmla="*/ 2218746 h 10594263"/>
                <a:gd name="connsiteX162" fmla="*/ 6146800 w 8248784"/>
                <a:gd name="connsiteY162" fmla="*/ 2180646 h 10594263"/>
                <a:gd name="connsiteX163" fmla="*/ 5981700 w 8248784"/>
                <a:gd name="connsiteY163" fmla="*/ 2193346 h 10594263"/>
                <a:gd name="connsiteX164" fmla="*/ 5905500 w 8248784"/>
                <a:gd name="connsiteY164" fmla="*/ 2155246 h 10594263"/>
                <a:gd name="connsiteX165" fmla="*/ 5575300 w 8248784"/>
                <a:gd name="connsiteY165" fmla="*/ 2294946 h 10594263"/>
                <a:gd name="connsiteX166" fmla="*/ 5626100 w 8248784"/>
                <a:gd name="connsiteY166" fmla="*/ 2434646 h 10594263"/>
                <a:gd name="connsiteX167" fmla="*/ 5664200 w 8248784"/>
                <a:gd name="connsiteY167" fmla="*/ 2421946 h 10594263"/>
                <a:gd name="connsiteX168" fmla="*/ 5842000 w 8248784"/>
                <a:gd name="connsiteY168" fmla="*/ 2333046 h 10594263"/>
                <a:gd name="connsiteX169" fmla="*/ 5867400 w 8248784"/>
                <a:gd name="connsiteY169" fmla="*/ 2358446 h 10594263"/>
                <a:gd name="connsiteX170" fmla="*/ 5753100 w 8248784"/>
                <a:gd name="connsiteY170" fmla="*/ 2460046 h 10594263"/>
                <a:gd name="connsiteX171" fmla="*/ 5803900 w 8248784"/>
                <a:gd name="connsiteY171" fmla="*/ 2536246 h 10594263"/>
                <a:gd name="connsiteX172" fmla="*/ 5969000 w 8248784"/>
                <a:gd name="connsiteY172" fmla="*/ 2523546 h 10594263"/>
                <a:gd name="connsiteX173" fmla="*/ 6007100 w 8248784"/>
                <a:gd name="connsiteY173" fmla="*/ 2612446 h 10594263"/>
                <a:gd name="connsiteX174" fmla="*/ 6197600 w 8248784"/>
                <a:gd name="connsiteY174" fmla="*/ 2574346 h 10594263"/>
                <a:gd name="connsiteX175" fmla="*/ 6159500 w 8248784"/>
                <a:gd name="connsiteY175" fmla="*/ 2726746 h 10594263"/>
                <a:gd name="connsiteX176" fmla="*/ 6096000 w 8248784"/>
                <a:gd name="connsiteY176" fmla="*/ 2764846 h 10594263"/>
                <a:gd name="connsiteX177" fmla="*/ 6070600 w 8248784"/>
                <a:gd name="connsiteY177" fmla="*/ 2688646 h 10594263"/>
                <a:gd name="connsiteX178" fmla="*/ 5600700 w 8248784"/>
                <a:gd name="connsiteY178" fmla="*/ 2637846 h 10594263"/>
                <a:gd name="connsiteX179" fmla="*/ 5715000 w 8248784"/>
                <a:gd name="connsiteY179" fmla="*/ 2802946 h 10594263"/>
                <a:gd name="connsiteX180" fmla="*/ 6337300 w 8248784"/>
                <a:gd name="connsiteY180" fmla="*/ 2802946 h 10594263"/>
                <a:gd name="connsiteX181" fmla="*/ 6985000 w 8248784"/>
                <a:gd name="connsiteY181" fmla="*/ 3056946 h 10594263"/>
                <a:gd name="connsiteX182" fmla="*/ 6413500 w 8248784"/>
                <a:gd name="connsiteY182" fmla="*/ 2904546 h 10594263"/>
                <a:gd name="connsiteX183" fmla="*/ 6248400 w 8248784"/>
                <a:gd name="connsiteY183" fmla="*/ 2917246 h 10594263"/>
                <a:gd name="connsiteX184" fmla="*/ 6375400 w 8248784"/>
                <a:gd name="connsiteY184" fmla="*/ 3006146 h 10594263"/>
                <a:gd name="connsiteX185" fmla="*/ 6350000 w 8248784"/>
                <a:gd name="connsiteY185" fmla="*/ 3107746 h 10594263"/>
                <a:gd name="connsiteX186" fmla="*/ 6032500 w 8248784"/>
                <a:gd name="connsiteY186" fmla="*/ 2942646 h 10594263"/>
                <a:gd name="connsiteX187" fmla="*/ 6070600 w 8248784"/>
                <a:gd name="connsiteY187" fmla="*/ 3183946 h 10594263"/>
                <a:gd name="connsiteX188" fmla="*/ 6273800 w 8248784"/>
                <a:gd name="connsiteY188" fmla="*/ 3234746 h 10594263"/>
                <a:gd name="connsiteX189" fmla="*/ 6540500 w 8248784"/>
                <a:gd name="connsiteY189" fmla="*/ 3234746 h 10594263"/>
                <a:gd name="connsiteX190" fmla="*/ 6629400 w 8248784"/>
                <a:gd name="connsiteY190" fmla="*/ 3247446 h 10594263"/>
                <a:gd name="connsiteX191" fmla="*/ 6591300 w 8248784"/>
                <a:gd name="connsiteY191" fmla="*/ 3323646 h 10594263"/>
                <a:gd name="connsiteX192" fmla="*/ 6426200 w 8248784"/>
                <a:gd name="connsiteY192" fmla="*/ 3374446 h 10594263"/>
                <a:gd name="connsiteX193" fmla="*/ 6489700 w 8248784"/>
                <a:gd name="connsiteY193" fmla="*/ 3501446 h 10594263"/>
                <a:gd name="connsiteX194" fmla="*/ 6451600 w 8248784"/>
                <a:gd name="connsiteY194" fmla="*/ 3628446 h 10594263"/>
                <a:gd name="connsiteX195" fmla="*/ 6540500 w 8248784"/>
                <a:gd name="connsiteY195" fmla="*/ 3691946 h 10594263"/>
                <a:gd name="connsiteX196" fmla="*/ 6464300 w 8248784"/>
                <a:gd name="connsiteY196" fmla="*/ 3717346 h 10594263"/>
                <a:gd name="connsiteX197" fmla="*/ 6362700 w 8248784"/>
                <a:gd name="connsiteY197" fmla="*/ 3679246 h 10594263"/>
                <a:gd name="connsiteX198" fmla="*/ 6324600 w 8248784"/>
                <a:gd name="connsiteY198" fmla="*/ 3374446 h 10594263"/>
                <a:gd name="connsiteX199" fmla="*/ 6070600 w 8248784"/>
                <a:gd name="connsiteY199" fmla="*/ 3298246 h 10594263"/>
                <a:gd name="connsiteX200" fmla="*/ 6146800 w 8248784"/>
                <a:gd name="connsiteY200" fmla="*/ 3641146 h 10594263"/>
                <a:gd name="connsiteX201" fmla="*/ 5969000 w 8248784"/>
                <a:gd name="connsiteY201" fmla="*/ 3653846 h 10594263"/>
                <a:gd name="connsiteX202" fmla="*/ 5892800 w 8248784"/>
                <a:gd name="connsiteY202" fmla="*/ 3171246 h 10594263"/>
                <a:gd name="connsiteX203" fmla="*/ 5689600 w 8248784"/>
                <a:gd name="connsiteY203" fmla="*/ 3069646 h 10594263"/>
                <a:gd name="connsiteX204" fmla="*/ 5791200 w 8248784"/>
                <a:gd name="connsiteY204" fmla="*/ 3831646 h 10594263"/>
                <a:gd name="connsiteX205" fmla="*/ 6070600 w 8248784"/>
                <a:gd name="connsiteY205" fmla="*/ 3818946 h 10594263"/>
                <a:gd name="connsiteX206" fmla="*/ 6388100 w 8248784"/>
                <a:gd name="connsiteY206" fmla="*/ 3869746 h 10594263"/>
                <a:gd name="connsiteX207" fmla="*/ 6324600 w 8248784"/>
                <a:gd name="connsiteY207" fmla="*/ 3996746 h 10594263"/>
                <a:gd name="connsiteX208" fmla="*/ 6159500 w 8248784"/>
                <a:gd name="connsiteY208" fmla="*/ 3971346 h 10594263"/>
                <a:gd name="connsiteX209" fmla="*/ 6007100 w 8248784"/>
                <a:gd name="connsiteY209" fmla="*/ 4276146 h 10594263"/>
                <a:gd name="connsiteX210" fmla="*/ 5829300 w 8248784"/>
                <a:gd name="connsiteY210" fmla="*/ 4212646 h 10594263"/>
                <a:gd name="connsiteX211" fmla="*/ 5905500 w 8248784"/>
                <a:gd name="connsiteY211" fmla="*/ 4047546 h 10594263"/>
                <a:gd name="connsiteX212" fmla="*/ 5791200 w 8248784"/>
                <a:gd name="connsiteY212" fmla="*/ 3958646 h 10594263"/>
                <a:gd name="connsiteX213" fmla="*/ 5600700 w 8248784"/>
                <a:gd name="connsiteY213" fmla="*/ 4288846 h 10594263"/>
                <a:gd name="connsiteX214" fmla="*/ 5727700 w 8248784"/>
                <a:gd name="connsiteY214" fmla="*/ 4390446 h 10594263"/>
                <a:gd name="connsiteX215" fmla="*/ 5994400 w 8248784"/>
                <a:gd name="connsiteY215" fmla="*/ 4555546 h 10594263"/>
                <a:gd name="connsiteX216" fmla="*/ 5943600 w 8248784"/>
                <a:gd name="connsiteY216" fmla="*/ 4631746 h 10594263"/>
                <a:gd name="connsiteX217" fmla="*/ 5829300 w 8248784"/>
                <a:gd name="connsiteY217" fmla="*/ 4593646 h 10594263"/>
                <a:gd name="connsiteX218" fmla="*/ 5676900 w 8248784"/>
                <a:gd name="connsiteY218" fmla="*/ 4695246 h 10594263"/>
                <a:gd name="connsiteX219" fmla="*/ 5613400 w 8248784"/>
                <a:gd name="connsiteY219" fmla="*/ 4657146 h 10594263"/>
                <a:gd name="connsiteX220" fmla="*/ 5664200 w 8248784"/>
                <a:gd name="connsiteY220" fmla="*/ 4504746 h 10594263"/>
                <a:gd name="connsiteX221" fmla="*/ 5537200 w 8248784"/>
                <a:gd name="connsiteY221" fmla="*/ 4390446 h 10594263"/>
                <a:gd name="connsiteX222" fmla="*/ 5461000 w 8248784"/>
                <a:gd name="connsiteY222" fmla="*/ 4568246 h 10594263"/>
                <a:gd name="connsiteX223" fmla="*/ 5613400 w 8248784"/>
                <a:gd name="connsiteY223" fmla="*/ 4746046 h 10594263"/>
                <a:gd name="connsiteX224" fmla="*/ 5448300 w 8248784"/>
                <a:gd name="connsiteY224" fmla="*/ 4873046 h 10594263"/>
                <a:gd name="connsiteX225" fmla="*/ 5346700 w 8248784"/>
                <a:gd name="connsiteY225" fmla="*/ 4796846 h 10594263"/>
                <a:gd name="connsiteX226" fmla="*/ 5410200 w 8248784"/>
                <a:gd name="connsiteY226" fmla="*/ 4695246 h 10594263"/>
                <a:gd name="connsiteX227" fmla="*/ 5295900 w 8248784"/>
                <a:gd name="connsiteY227" fmla="*/ 4403146 h 10594263"/>
                <a:gd name="connsiteX228" fmla="*/ 5080000 w 8248784"/>
                <a:gd name="connsiteY228" fmla="*/ 4695246 h 10594263"/>
                <a:gd name="connsiteX229" fmla="*/ 5410200 w 8248784"/>
                <a:gd name="connsiteY229" fmla="*/ 4949246 h 10594263"/>
                <a:gd name="connsiteX230" fmla="*/ 5334000 w 8248784"/>
                <a:gd name="connsiteY230" fmla="*/ 5000046 h 10594263"/>
                <a:gd name="connsiteX231" fmla="*/ 5194300 w 8248784"/>
                <a:gd name="connsiteY231" fmla="*/ 4885746 h 10594263"/>
                <a:gd name="connsiteX232" fmla="*/ 5143500 w 8248784"/>
                <a:gd name="connsiteY232" fmla="*/ 5050846 h 10594263"/>
                <a:gd name="connsiteX233" fmla="*/ 5156200 w 8248784"/>
                <a:gd name="connsiteY233" fmla="*/ 5190546 h 10594263"/>
                <a:gd name="connsiteX234" fmla="*/ 5232400 w 8248784"/>
                <a:gd name="connsiteY234" fmla="*/ 5304846 h 10594263"/>
                <a:gd name="connsiteX235" fmla="*/ 5219700 w 8248784"/>
                <a:gd name="connsiteY235" fmla="*/ 5495346 h 10594263"/>
                <a:gd name="connsiteX236" fmla="*/ 5092700 w 8248784"/>
                <a:gd name="connsiteY236" fmla="*/ 5406446 h 10594263"/>
                <a:gd name="connsiteX237" fmla="*/ 5029200 w 8248784"/>
                <a:gd name="connsiteY237" fmla="*/ 5444546 h 10594263"/>
                <a:gd name="connsiteX238" fmla="*/ 5130800 w 8248784"/>
                <a:gd name="connsiteY238" fmla="*/ 5584246 h 10594263"/>
                <a:gd name="connsiteX239" fmla="*/ 5041900 w 8248784"/>
                <a:gd name="connsiteY239" fmla="*/ 5622346 h 10594263"/>
                <a:gd name="connsiteX240" fmla="*/ 4914900 w 8248784"/>
                <a:gd name="connsiteY240" fmla="*/ 5431846 h 10594263"/>
                <a:gd name="connsiteX241" fmla="*/ 4826000 w 8248784"/>
                <a:gd name="connsiteY241" fmla="*/ 5685846 h 10594263"/>
                <a:gd name="connsiteX242" fmla="*/ 4953000 w 8248784"/>
                <a:gd name="connsiteY242" fmla="*/ 5800146 h 10594263"/>
                <a:gd name="connsiteX243" fmla="*/ 4813300 w 8248784"/>
                <a:gd name="connsiteY243" fmla="*/ 6041446 h 10594263"/>
                <a:gd name="connsiteX244" fmla="*/ 4673600 w 8248784"/>
                <a:gd name="connsiteY244" fmla="*/ 6016046 h 10594263"/>
                <a:gd name="connsiteX245" fmla="*/ 4775200 w 8248784"/>
                <a:gd name="connsiteY245" fmla="*/ 5850946 h 10594263"/>
                <a:gd name="connsiteX246" fmla="*/ 4686300 w 8248784"/>
                <a:gd name="connsiteY246" fmla="*/ 5698546 h 10594263"/>
                <a:gd name="connsiteX247" fmla="*/ 4470400 w 8248784"/>
                <a:gd name="connsiteY247" fmla="*/ 6003346 h 10594263"/>
                <a:gd name="connsiteX248" fmla="*/ 4610100 w 8248784"/>
                <a:gd name="connsiteY248" fmla="*/ 6117646 h 10594263"/>
                <a:gd name="connsiteX249" fmla="*/ 4521200 w 8248784"/>
                <a:gd name="connsiteY249" fmla="*/ 6320846 h 10594263"/>
                <a:gd name="connsiteX250" fmla="*/ 4419600 w 8248784"/>
                <a:gd name="connsiteY250" fmla="*/ 6244646 h 10594263"/>
                <a:gd name="connsiteX251" fmla="*/ 4343400 w 8248784"/>
                <a:gd name="connsiteY251" fmla="*/ 6333546 h 10594263"/>
                <a:gd name="connsiteX252" fmla="*/ 4381500 w 8248784"/>
                <a:gd name="connsiteY252" fmla="*/ 6371646 h 10594263"/>
                <a:gd name="connsiteX253" fmla="*/ 4419600 w 8248784"/>
                <a:gd name="connsiteY253" fmla="*/ 6358946 h 10594263"/>
                <a:gd name="connsiteX254" fmla="*/ 4445000 w 8248784"/>
                <a:gd name="connsiteY254" fmla="*/ 6409746 h 10594263"/>
                <a:gd name="connsiteX255" fmla="*/ 4381500 w 8248784"/>
                <a:gd name="connsiteY255" fmla="*/ 6485946 h 10594263"/>
                <a:gd name="connsiteX256" fmla="*/ 4330700 w 8248784"/>
                <a:gd name="connsiteY256" fmla="*/ 6473246 h 10594263"/>
                <a:gd name="connsiteX257" fmla="*/ 4368800 w 8248784"/>
                <a:gd name="connsiteY257" fmla="*/ 6422446 h 10594263"/>
                <a:gd name="connsiteX258" fmla="*/ 4318000 w 8248784"/>
                <a:gd name="connsiteY258" fmla="*/ 6384346 h 10594263"/>
                <a:gd name="connsiteX259" fmla="*/ 4216400 w 8248784"/>
                <a:gd name="connsiteY259" fmla="*/ 6485946 h 10594263"/>
                <a:gd name="connsiteX260" fmla="*/ 4318000 w 8248784"/>
                <a:gd name="connsiteY260" fmla="*/ 6549446 h 10594263"/>
                <a:gd name="connsiteX261" fmla="*/ 4140200 w 8248784"/>
                <a:gd name="connsiteY261" fmla="*/ 6625646 h 10594263"/>
                <a:gd name="connsiteX262" fmla="*/ 4038600 w 8248784"/>
                <a:gd name="connsiteY262" fmla="*/ 6625646 h 10594263"/>
                <a:gd name="connsiteX263" fmla="*/ 3949700 w 8248784"/>
                <a:gd name="connsiteY263" fmla="*/ 6689146 h 10594263"/>
                <a:gd name="connsiteX264" fmla="*/ 3289300 w 8248784"/>
                <a:gd name="connsiteY264" fmla="*/ 6104946 h 10594263"/>
                <a:gd name="connsiteX265" fmla="*/ 3213100 w 8248784"/>
                <a:gd name="connsiteY265" fmla="*/ 6104946 h 10594263"/>
                <a:gd name="connsiteX266" fmla="*/ 2895600 w 8248784"/>
                <a:gd name="connsiteY266" fmla="*/ 6358946 h 10594263"/>
                <a:gd name="connsiteX267" fmla="*/ 2870200 w 8248784"/>
                <a:gd name="connsiteY267" fmla="*/ 6320846 h 10594263"/>
                <a:gd name="connsiteX268" fmla="*/ 3213100 w 8248784"/>
                <a:gd name="connsiteY268" fmla="*/ 6054146 h 10594263"/>
                <a:gd name="connsiteX269" fmla="*/ 3048000 w 8248784"/>
                <a:gd name="connsiteY269" fmla="*/ 5901746 h 10594263"/>
                <a:gd name="connsiteX270" fmla="*/ 2400300 w 8248784"/>
                <a:gd name="connsiteY270" fmla="*/ 6409746 h 10594263"/>
                <a:gd name="connsiteX271" fmla="*/ 2489200 w 8248784"/>
                <a:gd name="connsiteY271" fmla="*/ 6485946 h 10594263"/>
                <a:gd name="connsiteX272" fmla="*/ 2692400 w 8248784"/>
                <a:gd name="connsiteY272" fmla="*/ 6333546 h 10594263"/>
                <a:gd name="connsiteX273" fmla="*/ 2743200 w 8248784"/>
                <a:gd name="connsiteY273" fmla="*/ 6397046 h 10594263"/>
                <a:gd name="connsiteX274" fmla="*/ 2832100 w 8248784"/>
                <a:gd name="connsiteY274" fmla="*/ 6358946 h 10594263"/>
                <a:gd name="connsiteX275" fmla="*/ 2857500 w 8248784"/>
                <a:gd name="connsiteY275" fmla="*/ 6397046 h 10594263"/>
                <a:gd name="connsiteX276" fmla="*/ 2679700 w 8248784"/>
                <a:gd name="connsiteY276" fmla="*/ 6536746 h 10594263"/>
                <a:gd name="connsiteX277" fmla="*/ 2819400 w 8248784"/>
                <a:gd name="connsiteY277" fmla="*/ 6701846 h 10594263"/>
                <a:gd name="connsiteX278" fmla="*/ 3397250 w 8248784"/>
                <a:gd name="connsiteY278" fmla="*/ 6238296 h 10594263"/>
                <a:gd name="connsiteX279" fmla="*/ 3956050 w 8248784"/>
                <a:gd name="connsiteY279" fmla="*/ 6720896 h 10594263"/>
                <a:gd name="connsiteX280" fmla="*/ 3905250 w 8248784"/>
                <a:gd name="connsiteY280" fmla="*/ 6835196 h 10594263"/>
                <a:gd name="connsiteX281" fmla="*/ 3387725 w 8248784"/>
                <a:gd name="connsiteY281" fmla="*/ 7374946 h 10594263"/>
                <a:gd name="connsiteX282" fmla="*/ 3298825 w 8248784"/>
                <a:gd name="connsiteY282" fmla="*/ 7368595 h 10594263"/>
                <a:gd name="connsiteX283" fmla="*/ 3130550 w 8248784"/>
                <a:gd name="connsiteY283" fmla="*/ 7517820 h 10594263"/>
                <a:gd name="connsiteX284" fmla="*/ 2921000 w 8248784"/>
                <a:gd name="connsiteY284" fmla="*/ 7762295 h 10594263"/>
                <a:gd name="connsiteX285" fmla="*/ 2682875 w 8248784"/>
                <a:gd name="connsiteY285" fmla="*/ 8060745 h 10594263"/>
                <a:gd name="connsiteX286" fmla="*/ 2428875 w 8248784"/>
                <a:gd name="connsiteY286" fmla="*/ 8130594 h 10594263"/>
                <a:gd name="connsiteX287" fmla="*/ 2225675 w 8248784"/>
                <a:gd name="connsiteY287" fmla="*/ 8235369 h 10594263"/>
                <a:gd name="connsiteX288" fmla="*/ 1930400 w 8248784"/>
                <a:gd name="connsiteY288" fmla="*/ 8238543 h 10594263"/>
                <a:gd name="connsiteX289" fmla="*/ 1590675 w 8248784"/>
                <a:gd name="connsiteY289" fmla="*/ 8340142 h 10594263"/>
                <a:gd name="connsiteX290" fmla="*/ 1393825 w 8248784"/>
                <a:gd name="connsiteY290" fmla="*/ 8600492 h 10594263"/>
                <a:gd name="connsiteX291" fmla="*/ 1196975 w 8248784"/>
                <a:gd name="connsiteY291" fmla="*/ 8556041 h 10594263"/>
                <a:gd name="connsiteX292" fmla="*/ 1216025 w 8248784"/>
                <a:gd name="connsiteY292" fmla="*/ 8514766 h 10594263"/>
                <a:gd name="connsiteX293" fmla="*/ 1193800 w 8248784"/>
                <a:gd name="connsiteY293" fmla="*/ 8448091 h 10594263"/>
                <a:gd name="connsiteX294" fmla="*/ 987425 w 8248784"/>
                <a:gd name="connsiteY294" fmla="*/ 8524291 h 10594263"/>
                <a:gd name="connsiteX295" fmla="*/ 733425 w 8248784"/>
                <a:gd name="connsiteY295" fmla="*/ 8578266 h 10594263"/>
                <a:gd name="connsiteX296" fmla="*/ 463550 w 8248784"/>
                <a:gd name="connsiteY296" fmla="*/ 8816391 h 10594263"/>
                <a:gd name="connsiteX297" fmla="*/ 361950 w 8248784"/>
                <a:gd name="connsiteY297" fmla="*/ 8813216 h 10594263"/>
                <a:gd name="connsiteX298" fmla="*/ 263525 w 8248784"/>
                <a:gd name="connsiteY298" fmla="*/ 8879891 h 10594263"/>
                <a:gd name="connsiteX299" fmla="*/ 184150 w 8248784"/>
                <a:gd name="connsiteY299" fmla="*/ 9165641 h 10594263"/>
                <a:gd name="connsiteX300" fmla="*/ 247650 w 8248784"/>
                <a:gd name="connsiteY300" fmla="*/ 9448215 h 10594263"/>
                <a:gd name="connsiteX301" fmla="*/ 136525 w 8248784"/>
                <a:gd name="connsiteY301" fmla="*/ 9492665 h 10594263"/>
                <a:gd name="connsiteX302" fmla="*/ 92075 w 8248784"/>
                <a:gd name="connsiteY302" fmla="*/ 9714915 h 10594263"/>
                <a:gd name="connsiteX303" fmla="*/ 495300 w 8248784"/>
                <a:gd name="connsiteY303" fmla="*/ 9740315 h 10594263"/>
                <a:gd name="connsiteX304" fmla="*/ 1050925 w 8248784"/>
                <a:gd name="connsiteY304" fmla="*/ 10092740 h 10594263"/>
                <a:gd name="connsiteX305" fmla="*/ 1241425 w 8248784"/>
                <a:gd name="connsiteY305" fmla="*/ 10346739 h 10594263"/>
                <a:gd name="connsiteX306" fmla="*/ 1171575 w 8248784"/>
                <a:gd name="connsiteY306" fmla="*/ 10391189 h 10594263"/>
                <a:gd name="connsiteX307" fmla="*/ 1019175 w 8248784"/>
                <a:gd name="connsiteY307" fmla="*/ 10257839 h 10594263"/>
                <a:gd name="connsiteX308" fmla="*/ 768350 w 8248784"/>
                <a:gd name="connsiteY308" fmla="*/ 10203864 h 10594263"/>
                <a:gd name="connsiteX309" fmla="*/ 720725 w 8248784"/>
                <a:gd name="connsiteY309" fmla="*/ 10241964 h 10594263"/>
                <a:gd name="connsiteX310" fmla="*/ 838200 w 8248784"/>
                <a:gd name="connsiteY310" fmla="*/ 10388014 h 10594263"/>
                <a:gd name="connsiteX311" fmla="*/ 1152525 w 8248784"/>
                <a:gd name="connsiteY311" fmla="*/ 10454689 h 10594263"/>
                <a:gd name="connsiteX312" fmla="*/ 1574800 w 8248784"/>
                <a:gd name="connsiteY312" fmla="*/ 10356264 h 10594263"/>
                <a:gd name="connsiteX313" fmla="*/ 1736725 w 8248784"/>
                <a:gd name="connsiteY313" fmla="*/ 10095914 h 10594263"/>
                <a:gd name="connsiteX314" fmla="*/ 2095500 w 8248784"/>
                <a:gd name="connsiteY314" fmla="*/ 9946689 h 10594263"/>
                <a:gd name="connsiteX315" fmla="*/ 2254250 w 8248784"/>
                <a:gd name="connsiteY315" fmla="*/ 9810164 h 10594263"/>
                <a:gd name="connsiteX316" fmla="*/ 2587625 w 8248784"/>
                <a:gd name="connsiteY316" fmla="*/ 9848264 h 10594263"/>
                <a:gd name="connsiteX317" fmla="*/ 2286000 w 8248784"/>
                <a:gd name="connsiteY317" fmla="*/ 9851439 h 10594263"/>
                <a:gd name="connsiteX318" fmla="*/ 2146300 w 8248784"/>
                <a:gd name="connsiteY318" fmla="*/ 9972089 h 10594263"/>
                <a:gd name="connsiteX319" fmla="*/ 1971675 w 8248784"/>
                <a:gd name="connsiteY319" fmla="*/ 10064164 h 10594263"/>
                <a:gd name="connsiteX320" fmla="*/ 1806575 w 8248784"/>
                <a:gd name="connsiteY320" fmla="*/ 10114964 h 10594263"/>
                <a:gd name="connsiteX321" fmla="*/ 1651000 w 8248784"/>
                <a:gd name="connsiteY321" fmla="*/ 10410239 h 10594263"/>
                <a:gd name="connsiteX322" fmla="*/ 1282700 w 8248784"/>
                <a:gd name="connsiteY322" fmla="*/ 10584864 h 10594263"/>
                <a:gd name="connsiteX323" fmla="*/ 28575 w 8248784"/>
                <a:gd name="connsiteY323" fmla="*/ 10591214 h 10594263"/>
                <a:gd name="connsiteX324" fmla="*/ 0 w 8248784"/>
                <a:gd name="connsiteY324" fmla="*/ 2555289 h 10594263"/>
                <a:gd name="connsiteX0" fmla="*/ 0 w 8295823"/>
                <a:gd name="connsiteY0" fmla="*/ 2589803 h 10660520"/>
                <a:gd name="connsiteX1" fmla="*/ 279400 w 8295823"/>
                <a:gd name="connsiteY1" fmla="*/ 2526303 h 10660520"/>
                <a:gd name="connsiteX2" fmla="*/ 317500 w 8295823"/>
                <a:gd name="connsiteY2" fmla="*/ 2488203 h 10660520"/>
                <a:gd name="connsiteX3" fmla="*/ 711200 w 8295823"/>
                <a:gd name="connsiteY3" fmla="*/ 2399303 h 10660520"/>
                <a:gd name="connsiteX4" fmla="*/ 850900 w 8295823"/>
                <a:gd name="connsiteY4" fmla="*/ 2285003 h 10660520"/>
                <a:gd name="connsiteX5" fmla="*/ 1257300 w 8295823"/>
                <a:gd name="connsiteY5" fmla="*/ 2310403 h 10660520"/>
                <a:gd name="connsiteX6" fmla="*/ 1511300 w 8295823"/>
                <a:gd name="connsiteY6" fmla="*/ 2170703 h 10660520"/>
                <a:gd name="connsiteX7" fmla="*/ 1511300 w 8295823"/>
                <a:gd name="connsiteY7" fmla="*/ 2170703 h 10660520"/>
                <a:gd name="connsiteX8" fmla="*/ 1676400 w 8295823"/>
                <a:gd name="connsiteY8" fmla="*/ 2158003 h 10660520"/>
                <a:gd name="connsiteX9" fmla="*/ 2006600 w 8295823"/>
                <a:gd name="connsiteY9" fmla="*/ 2107203 h 10660520"/>
                <a:gd name="connsiteX10" fmla="*/ 2095500 w 8295823"/>
                <a:gd name="connsiteY10" fmla="*/ 2069103 h 10660520"/>
                <a:gd name="connsiteX11" fmla="*/ 2095500 w 8295823"/>
                <a:gd name="connsiteY11" fmla="*/ 2018303 h 10660520"/>
                <a:gd name="connsiteX12" fmla="*/ 2057400 w 8295823"/>
                <a:gd name="connsiteY12" fmla="*/ 2018303 h 10660520"/>
                <a:gd name="connsiteX13" fmla="*/ 1993900 w 8295823"/>
                <a:gd name="connsiteY13" fmla="*/ 1891303 h 10660520"/>
                <a:gd name="connsiteX14" fmla="*/ 2133600 w 8295823"/>
                <a:gd name="connsiteY14" fmla="*/ 1789703 h 10660520"/>
                <a:gd name="connsiteX15" fmla="*/ 2070100 w 8295823"/>
                <a:gd name="connsiteY15" fmla="*/ 1777003 h 10660520"/>
                <a:gd name="connsiteX16" fmla="*/ 1981200 w 8295823"/>
                <a:gd name="connsiteY16" fmla="*/ 1777003 h 10660520"/>
                <a:gd name="connsiteX17" fmla="*/ 1968500 w 8295823"/>
                <a:gd name="connsiteY17" fmla="*/ 1700803 h 10660520"/>
                <a:gd name="connsiteX18" fmla="*/ 2120900 w 8295823"/>
                <a:gd name="connsiteY18" fmla="*/ 1700803 h 10660520"/>
                <a:gd name="connsiteX19" fmla="*/ 2171700 w 8295823"/>
                <a:gd name="connsiteY19" fmla="*/ 1675403 h 10660520"/>
                <a:gd name="connsiteX20" fmla="*/ 2108200 w 8295823"/>
                <a:gd name="connsiteY20" fmla="*/ 1586503 h 10660520"/>
                <a:gd name="connsiteX21" fmla="*/ 2120900 w 8295823"/>
                <a:gd name="connsiteY21" fmla="*/ 1523003 h 10660520"/>
                <a:gd name="connsiteX22" fmla="*/ 2222500 w 8295823"/>
                <a:gd name="connsiteY22" fmla="*/ 1472203 h 10660520"/>
                <a:gd name="connsiteX23" fmla="*/ 2362200 w 8295823"/>
                <a:gd name="connsiteY23" fmla="*/ 1523003 h 10660520"/>
                <a:gd name="connsiteX24" fmla="*/ 2400300 w 8295823"/>
                <a:gd name="connsiteY24" fmla="*/ 1573803 h 10660520"/>
                <a:gd name="connsiteX25" fmla="*/ 2362200 w 8295823"/>
                <a:gd name="connsiteY25" fmla="*/ 1650003 h 10660520"/>
                <a:gd name="connsiteX26" fmla="*/ 2362200 w 8295823"/>
                <a:gd name="connsiteY26" fmla="*/ 1904003 h 10660520"/>
                <a:gd name="connsiteX27" fmla="*/ 2628900 w 8295823"/>
                <a:gd name="connsiteY27" fmla="*/ 2132603 h 10660520"/>
                <a:gd name="connsiteX28" fmla="*/ 3073400 w 8295823"/>
                <a:gd name="connsiteY28" fmla="*/ 2094503 h 10660520"/>
                <a:gd name="connsiteX29" fmla="*/ 2971800 w 8295823"/>
                <a:gd name="connsiteY29" fmla="*/ 1891303 h 10660520"/>
                <a:gd name="connsiteX30" fmla="*/ 2806700 w 8295823"/>
                <a:gd name="connsiteY30" fmla="*/ 1942103 h 10660520"/>
                <a:gd name="connsiteX31" fmla="*/ 2768600 w 8295823"/>
                <a:gd name="connsiteY31" fmla="*/ 1891303 h 10660520"/>
                <a:gd name="connsiteX32" fmla="*/ 2933700 w 8295823"/>
                <a:gd name="connsiteY32" fmla="*/ 1840503 h 10660520"/>
                <a:gd name="connsiteX33" fmla="*/ 2870200 w 8295823"/>
                <a:gd name="connsiteY33" fmla="*/ 1726203 h 10660520"/>
                <a:gd name="connsiteX34" fmla="*/ 2730500 w 8295823"/>
                <a:gd name="connsiteY34" fmla="*/ 1777003 h 10660520"/>
                <a:gd name="connsiteX35" fmla="*/ 2705100 w 8295823"/>
                <a:gd name="connsiteY35" fmla="*/ 1726203 h 10660520"/>
                <a:gd name="connsiteX36" fmla="*/ 2832100 w 8295823"/>
                <a:gd name="connsiteY36" fmla="*/ 1675403 h 10660520"/>
                <a:gd name="connsiteX37" fmla="*/ 2781300 w 8295823"/>
                <a:gd name="connsiteY37" fmla="*/ 1611903 h 10660520"/>
                <a:gd name="connsiteX38" fmla="*/ 2641600 w 8295823"/>
                <a:gd name="connsiteY38" fmla="*/ 1637303 h 10660520"/>
                <a:gd name="connsiteX39" fmla="*/ 2641600 w 8295823"/>
                <a:gd name="connsiteY39" fmla="*/ 1611903 h 10660520"/>
                <a:gd name="connsiteX40" fmla="*/ 2768600 w 8295823"/>
                <a:gd name="connsiteY40" fmla="*/ 1548403 h 10660520"/>
                <a:gd name="connsiteX41" fmla="*/ 2692400 w 8295823"/>
                <a:gd name="connsiteY41" fmla="*/ 1459503 h 10660520"/>
                <a:gd name="connsiteX42" fmla="*/ 2514600 w 8295823"/>
                <a:gd name="connsiteY42" fmla="*/ 1497603 h 10660520"/>
                <a:gd name="connsiteX43" fmla="*/ 2514600 w 8295823"/>
                <a:gd name="connsiteY43" fmla="*/ 1561103 h 10660520"/>
                <a:gd name="connsiteX44" fmla="*/ 2463800 w 8295823"/>
                <a:gd name="connsiteY44" fmla="*/ 1561103 h 10660520"/>
                <a:gd name="connsiteX45" fmla="*/ 2336800 w 8295823"/>
                <a:gd name="connsiteY45" fmla="*/ 1484903 h 10660520"/>
                <a:gd name="connsiteX46" fmla="*/ 2400300 w 8295823"/>
                <a:gd name="connsiteY46" fmla="*/ 1408703 h 10660520"/>
                <a:gd name="connsiteX47" fmla="*/ 2463800 w 8295823"/>
                <a:gd name="connsiteY47" fmla="*/ 1421403 h 10660520"/>
                <a:gd name="connsiteX48" fmla="*/ 2616200 w 8295823"/>
                <a:gd name="connsiteY48" fmla="*/ 1332503 h 10660520"/>
                <a:gd name="connsiteX49" fmla="*/ 2590800 w 8295823"/>
                <a:gd name="connsiteY49" fmla="*/ 1269003 h 10660520"/>
                <a:gd name="connsiteX50" fmla="*/ 2654300 w 8295823"/>
                <a:gd name="connsiteY50" fmla="*/ 1243603 h 10660520"/>
                <a:gd name="connsiteX51" fmla="*/ 2692400 w 8295823"/>
                <a:gd name="connsiteY51" fmla="*/ 1269003 h 10660520"/>
                <a:gd name="connsiteX52" fmla="*/ 2933700 w 8295823"/>
                <a:gd name="connsiteY52" fmla="*/ 1269003 h 10660520"/>
                <a:gd name="connsiteX53" fmla="*/ 2908300 w 8295823"/>
                <a:gd name="connsiteY53" fmla="*/ 1205503 h 10660520"/>
                <a:gd name="connsiteX54" fmla="*/ 2959100 w 8295823"/>
                <a:gd name="connsiteY54" fmla="*/ 1116603 h 10660520"/>
                <a:gd name="connsiteX55" fmla="*/ 3048000 w 8295823"/>
                <a:gd name="connsiteY55" fmla="*/ 1116603 h 10660520"/>
                <a:gd name="connsiteX56" fmla="*/ 3302000 w 8295823"/>
                <a:gd name="connsiteY56" fmla="*/ 1091203 h 10660520"/>
                <a:gd name="connsiteX57" fmla="*/ 3454400 w 8295823"/>
                <a:gd name="connsiteY57" fmla="*/ 1078503 h 10660520"/>
                <a:gd name="connsiteX58" fmla="*/ 3454400 w 8295823"/>
                <a:gd name="connsiteY58" fmla="*/ 1078503 h 10660520"/>
                <a:gd name="connsiteX59" fmla="*/ 3454400 w 8295823"/>
                <a:gd name="connsiteY59" fmla="*/ 1002303 h 10660520"/>
                <a:gd name="connsiteX60" fmla="*/ 3530600 w 8295823"/>
                <a:gd name="connsiteY60" fmla="*/ 1002303 h 10660520"/>
                <a:gd name="connsiteX61" fmla="*/ 3517900 w 8295823"/>
                <a:gd name="connsiteY61" fmla="*/ 1167403 h 10660520"/>
                <a:gd name="connsiteX62" fmla="*/ 3365500 w 8295823"/>
                <a:gd name="connsiteY62" fmla="*/ 1180103 h 10660520"/>
                <a:gd name="connsiteX63" fmla="*/ 3187700 w 8295823"/>
                <a:gd name="connsiteY63" fmla="*/ 1256303 h 10660520"/>
                <a:gd name="connsiteX64" fmla="*/ 3213100 w 8295823"/>
                <a:gd name="connsiteY64" fmla="*/ 1548403 h 10660520"/>
                <a:gd name="connsiteX65" fmla="*/ 3822700 w 8295823"/>
                <a:gd name="connsiteY65" fmla="*/ 1497603 h 10660520"/>
                <a:gd name="connsiteX66" fmla="*/ 3797300 w 8295823"/>
                <a:gd name="connsiteY66" fmla="*/ 1357903 h 10660520"/>
                <a:gd name="connsiteX67" fmla="*/ 3657600 w 8295823"/>
                <a:gd name="connsiteY67" fmla="*/ 1332503 h 10660520"/>
                <a:gd name="connsiteX68" fmla="*/ 3644900 w 8295823"/>
                <a:gd name="connsiteY68" fmla="*/ 1294403 h 10660520"/>
                <a:gd name="connsiteX69" fmla="*/ 3797300 w 8295823"/>
                <a:gd name="connsiteY69" fmla="*/ 1319803 h 10660520"/>
                <a:gd name="connsiteX70" fmla="*/ 3797300 w 8295823"/>
                <a:gd name="connsiteY70" fmla="*/ 1205503 h 10660520"/>
                <a:gd name="connsiteX71" fmla="*/ 3568700 w 8295823"/>
                <a:gd name="connsiteY71" fmla="*/ 1154703 h 10660520"/>
                <a:gd name="connsiteX72" fmla="*/ 3581400 w 8295823"/>
                <a:gd name="connsiteY72" fmla="*/ 1065803 h 10660520"/>
                <a:gd name="connsiteX73" fmla="*/ 3759200 w 8295823"/>
                <a:gd name="connsiteY73" fmla="*/ 1027703 h 10660520"/>
                <a:gd name="connsiteX74" fmla="*/ 3759200 w 8295823"/>
                <a:gd name="connsiteY74" fmla="*/ 900703 h 10660520"/>
                <a:gd name="connsiteX75" fmla="*/ 3733800 w 8295823"/>
                <a:gd name="connsiteY75" fmla="*/ 875303 h 10660520"/>
                <a:gd name="connsiteX76" fmla="*/ 3848100 w 8295823"/>
                <a:gd name="connsiteY76" fmla="*/ 811803 h 10660520"/>
                <a:gd name="connsiteX77" fmla="*/ 3860800 w 8295823"/>
                <a:gd name="connsiteY77" fmla="*/ 1027703 h 10660520"/>
                <a:gd name="connsiteX78" fmla="*/ 4343400 w 8295823"/>
                <a:gd name="connsiteY78" fmla="*/ 1027703 h 10660520"/>
                <a:gd name="connsiteX79" fmla="*/ 4330700 w 8295823"/>
                <a:gd name="connsiteY79" fmla="*/ 786403 h 10660520"/>
                <a:gd name="connsiteX80" fmla="*/ 4394200 w 8295823"/>
                <a:gd name="connsiteY80" fmla="*/ 786403 h 10660520"/>
                <a:gd name="connsiteX81" fmla="*/ 4419600 w 8295823"/>
                <a:gd name="connsiteY81" fmla="*/ 913403 h 10660520"/>
                <a:gd name="connsiteX82" fmla="*/ 4584700 w 8295823"/>
                <a:gd name="connsiteY82" fmla="*/ 900703 h 10660520"/>
                <a:gd name="connsiteX83" fmla="*/ 4686300 w 8295823"/>
                <a:gd name="connsiteY83" fmla="*/ 799103 h 10660520"/>
                <a:gd name="connsiteX84" fmla="*/ 4711700 w 8295823"/>
                <a:gd name="connsiteY84" fmla="*/ 1103903 h 10660520"/>
                <a:gd name="connsiteX85" fmla="*/ 4864100 w 8295823"/>
                <a:gd name="connsiteY85" fmla="*/ 926103 h 10660520"/>
                <a:gd name="connsiteX86" fmla="*/ 5067300 w 8295823"/>
                <a:gd name="connsiteY86" fmla="*/ 1053103 h 10660520"/>
                <a:gd name="connsiteX87" fmla="*/ 4876800 w 8295823"/>
                <a:gd name="connsiteY87" fmla="*/ 1180103 h 10660520"/>
                <a:gd name="connsiteX88" fmla="*/ 5016500 w 8295823"/>
                <a:gd name="connsiteY88" fmla="*/ 1345203 h 10660520"/>
                <a:gd name="connsiteX89" fmla="*/ 5156200 w 8295823"/>
                <a:gd name="connsiteY89" fmla="*/ 1192803 h 10660520"/>
                <a:gd name="connsiteX90" fmla="*/ 5168900 w 8295823"/>
                <a:gd name="connsiteY90" fmla="*/ 1218203 h 10660520"/>
                <a:gd name="connsiteX91" fmla="*/ 5105400 w 8295823"/>
                <a:gd name="connsiteY91" fmla="*/ 1472203 h 10660520"/>
                <a:gd name="connsiteX92" fmla="*/ 5181600 w 8295823"/>
                <a:gd name="connsiteY92" fmla="*/ 1510303 h 10660520"/>
                <a:gd name="connsiteX93" fmla="*/ 5181600 w 8295823"/>
                <a:gd name="connsiteY93" fmla="*/ 1510303 h 10660520"/>
                <a:gd name="connsiteX94" fmla="*/ 5257800 w 8295823"/>
                <a:gd name="connsiteY94" fmla="*/ 1256303 h 10660520"/>
                <a:gd name="connsiteX95" fmla="*/ 5448300 w 8295823"/>
                <a:gd name="connsiteY95" fmla="*/ 1281703 h 10660520"/>
                <a:gd name="connsiteX96" fmla="*/ 5549900 w 8295823"/>
                <a:gd name="connsiteY96" fmla="*/ 1129303 h 10660520"/>
                <a:gd name="connsiteX97" fmla="*/ 5549900 w 8295823"/>
                <a:gd name="connsiteY97" fmla="*/ 1129303 h 10660520"/>
                <a:gd name="connsiteX98" fmla="*/ 5689600 w 8295823"/>
                <a:gd name="connsiteY98" fmla="*/ 1103903 h 10660520"/>
                <a:gd name="connsiteX99" fmla="*/ 5461000 w 8295823"/>
                <a:gd name="connsiteY99" fmla="*/ 1421403 h 10660520"/>
                <a:gd name="connsiteX100" fmla="*/ 5194300 w 8295823"/>
                <a:gd name="connsiteY100" fmla="*/ 1510303 h 10660520"/>
                <a:gd name="connsiteX101" fmla="*/ 5219700 w 8295823"/>
                <a:gd name="connsiteY101" fmla="*/ 1586503 h 10660520"/>
                <a:gd name="connsiteX102" fmla="*/ 5549900 w 8295823"/>
                <a:gd name="connsiteY102" fmla="*/ 1497603 h 10660520"/>
                <a:gd name="connsiteX103" fmla="*/ 5740400 w 8295823"/>
                <a:gd name="connsiteY103" fmla="*/ 1154703 h 10660520"/>
                <a:gd name="connsiteX104" fmla="*/ 5842000 w 8295823"/>
                <a:gd name="connsiteY104" fmla="*/ 1307103 h 10660520"/>
                <a:gd name="connsiteX105" fmla="*/ 5981700 w 8295823"/>
                <a:gd name="connsiteY105" fmla="*/ 1383303 h 10660520"/>
                <a:gd name="connsiteX106" fmla="*/ 6337300 w 8295823"/>
                <a:gd name="connsiteY106" fmla="*/ 1243603 h 10660520"/>
                <a:gd name="connsiteX107" fmla="*/ 7099300 w 8295823"/>
                <a:gd name="connsiteY107" fmla="*/ 761003 h 10660520"/>
                <a:gd name="connsiteX108" fmla="*/ 7489825 w 8295823"/>
                <a:gd name="connsiteY108" fmla="*/ 646703 h 10660520"/>
                <a:gd name="connsiteX109" fmla="*/ 7648575 w 8295823"/>
                <a:gd name="connsiteY109" fmla="*/ 441915 h 10660520"/>
                <a:gd name="connsiteX110" fmla="*/ 7951500 w 8295823"/>
                <a:gd name="connsiteY110" fmla="*/ 429384 h 10660520"/>
                <a:gd name="connsiteX111" fmla="*/ 8110251 w 8295823"/>
                <a:gd name="connsiteY111" fmla="*/ 369060 h 10660520"/>
                <a:gd name="connsiteX112" fmla="*/ 8208675 w 8295823"/>
                <a:gd name="connsiteY112" fmla="*/ 134109 h 10660520"/>
                <a:gd name="connsiteX113" fmla="*/ 8294401 w 8295823"/>
                <a:gd name="connsiteY113" fmla="*/ 760 h 10660520"/>
                <a:gd name="connsiteX114" fmla="*/ 8243600 w 8295823"/>
                <a:gd name="connsiteY114" fmla="*/ 223010 h 10660520"/>
                <a:gd name="connsiteX115" fmla="*/ 8138826 w 8295823"/>
                <a:gd name="connsiteY115" fmla="*/ 423035 h 10660520"/>
                <a:gd name="connsiteX116" fmla="*/ 7966075 w 8295823"/>
                <a:gd name="connsiteY116" fmla="*/ 487953 h 10660520"/>
                <a:gd name="connsiteX117" fmla="*/ 7677150 w 8295823"/>
                <a:gd name="connsiteY117" fmla="*/ 494303 h 10660520"/>
                <a:gd name="connsiteX118" fmla="*/ 7559675 w 8295823"/>
                <a:gd name="connsiteY118" fmla="*/ 689565 h 10660520"/>
                <a:gd name="connsiteX119" fmla="*/ 7092950 w 8295823"/>
                <a:gd name="connsiteY119" fmla="*/ 854665 h 10660520"/>
                <a:gd name="connsiteX120" fmla="*/ 6911975 w 8295823"/>
                <a:gd name="connsiteY120" fmla="*/ 997540 h 10660520"/>
                <a:gd name="connsiteX121" fmla="*/ 6550025 w 8295823"/>
                <a:gd name="connsiteY121" fmla="*/ 1261065 h 10660520"/>
                <a:gd name="connsiteX122" fmla="*/ 6210300 w 8295823"/>
                <a:gd name="connsiteY122" fmla="*/ 1421403 h 10660520"/>
                <a:gd name="connsiteX123" fmla="*/ 5778500 w 8295823"/>
                <a:gd name="connsiteY123" fmla="*/ 1611903 h 10660520"/>
                <a:gd name="connsiteX124" fmla="*/ 5829300 w 8295823"/>
                <a:gd name="connsiteY124" fmla="*/ 1700803 h 10660520"/>
                <a:gd name="connsiteX125" fmla="*/ 6191250 w 8295823"/>
                <a:gd name="connsiteY125" fmla="*/ 1535703 h 10660520"/>
                <a:gd name="connsiteX126" fmla="*/ 6083300 w 8295823"/>
                <a:gd name="connsiteY126" fmla="*/ 1624603 h 10660520"/>
                <a:gd name="connsiteX127" fmla="*/ 5905500 w 8295823"/>
                <a:gd name="connsiteY127" fmla="*/ 1738903 h 10660520"/>
                <a:gd name="connsiteX128" fmla="*/ 5905500 w 8295823"/>
                <a:gd name="connsiteY128" fmla="*/ 1827803 h 10660520"/>
                <a:gd name="connsiteX129" fmla="*/ 5892800 w 8295823"/>
                <a:gd name="connsiteY129" fmla="*/ 1929403 h 10660520"/>
                <a:gd name="connsiteX130" fmla="*/ 5753100 w 8295823"/>
                <a:gd name="connsiteY130" fmla="*/ 1954803 h 10660520"/>
                <a:gd name="connsiteX131" fmla="*/ 5816600 w 8295823"/>
                <a:gd name="connsiteY131" fmla="*/ 1777003 h 10660520"/>
                <a:gd name="connsiteX132" fmla="*/ 5702300 w 8295823"/>
                <a:gd name="connsiteY132" fmla="*/ 1675403 h 10660520"/>
                <a:gd name="connsiteX133" fmla="*/ 5448300 w 8295823"/>
                <a:gd name="connsiteY133" fmla="*/ 1751603 h 10660520"/>
                <a:gd name="connsiteX134" fmla="*/ 5422900 w 8295823"/>
                <a:gd name="connsiteY134" fmla="*/ 1853203 h 10660520"/>
                <a:gd name="connsiteX135" fmla="*/ 5651500 w 8295823"/>
                <a:gd name="connsiteY135" fmla="*/ 1916703 h 10660520"/>
                <a:gd name="connsiteX136" fmla="*/ 5562600 w 8295823"/>
                <a:gd name="connsiteY136" fmla="*/ 1980203 h 10660520"/>
                <a:gd name="connsiteX137" fmla="*/ 5283200 w 8295823"/>
                <a:gd name="connsiteY137" fmla="*/ 1916703 h 10660520"/>
                <a:gd name="connsiteX138" fmla="*/ 5168900 w 8295823"/>
                <a:gd name="connsiteY138" fmla="*/ 2031003 h 10660520"/>
                <a:gd name="connsiteX139" fmla="*/ 5270500 w 8295823"/>
                <a:gd name="connsiteY139" fmla="*/ 2234203 h 10660520"/>
                <a:gd name="connsiteX140" fmla="*/ 5511800 w 8295823"/>
                <a:gd name="connsiteY140" fmla="*/ 2246903 h 10660520"/>
                <a:gd name="connsiteX141" fmla="*/ 5689600 w 8295823"/>
                <a:gd name="connsiteY141" fmla="*/ 2031003 h 10660520"/>
                <a:gd name="connsiteX142" fmla="*/ 5600700 w 8295823"/>
                <a:gd name="connsiteY142" fmla="*/ 2005603 h 10660520"/>
                <a:gd name="connsiteX143" fmla="*/ 5664200 w 8295823"/>
                <a:gd name="connsiteY143" fmla="*/ 1929403 h 10660520"/>
                <a:gd name="connsiteX144" fmla="*/ 5753100 w 8295823"/>
                <a:gd name="connsiteY144" fmla="*/ 2005603 h 10660520"/>
                <a:gd name="connsiteX145" fmla="*/ 5892800 w 8295823"/>
                <a:gd name="connsiteY145" fmla="*/ 1980203 h 10660520"/>
                <a:gd name="connsiteX146" fmla="*/ 6096000 w 8295823"/>
                <a:gd name="connsiteY146" fmla="*/ 1954803 h 10660520"/>
                <a:gd name="connsiteX147" fmla="*/ 6324600 w 8295823"/>
                <a:gd name="connsiteY147" fmla="*/ 1713503 h 10660520"/>
                <a:gd name="connsiteX148" fmla="*/ 6515100 w 8295823"/>
                <a:gd name="connsiteY148" fmla="*/ 1586503 h 10660520"/>
                <a:gd name="connsiteX149" fmla="*/ 6692900 w 8295823"/>
                <a:gd name="connsiteY149" fmla="*/ 1561103 h 10660520"/>
                <a:gd name="connsiteX150" fmla="*/ 6502400 w 8295823"/>
                <a:gd name="connsiteY150" fmla="*/ 1637303 h 10660520"/>
                <a:gd name="connsiteX151" fmla="*/ 6438900 w 8295823"/>
                <a:gd name="connsiteY151" fmla="*/ 1764303 h 10660520"/>
                <a:gd name="connsiteX152" fmla="*/ 6286500 w 8295823"/>
                <a:gd name="connsiteY152" fmla="*/ 1865903 h 10660520"/>
                <a:gd name="connsiteX153" fmla="*/ 6108700 w 8295823"/>
                <a:gd name="connsiteY153" fmla="*/ 2043703 h 10660520"/>
                <a:gd name="connsiteX154" fmla="*/ 6096000 w 8295823"/>
                <a:gd name="connsiteY154" fmla="*/ 2132603 h 10660520"/>
                <a:gd name="connsiteX155" fmla="*/ 6235700 w 8295823"/>
                <a:gd name="connsiteY155" fmla="*/ 2107203 h 10660520"/>
                <a:gd name="connsiteX156" fmla="*/ 6362700 w 8295823"/>
                <a:gd name="connsiteY156" fmla="*/ 2170703 h 10660520"/>
                <a:gd name="connsiteX157" fmla="*/ 6464300 w 8295823"/>
                <a:gd name="connsiteY157" fmla="*/ 2361203 h 10660520"/>
                <a:gd name="connsiteX158" fmla="*/ 6477000 w 8295823"/>
                <a:gd name="connsiteY158" fmla="*/ 2589803 h 10660520"/>
                <a:gd name="connsiteX159" fmla="*/ 6364287 w 8295823"/>
                <a:gd name="connsiteY159" fmla="*/ 2712040 h 10660520"/>
                <a:gd name="connsiteX160" fmla="*/ 6324600 w 8295823"/>
                <a:gd name="connsiteY160" fmla="*/ 2489791 h 10660520"/>
                <a:gd name="connsiteX161" fmla="*/ 6299200 w 8295823"/>
                <a:gd name="connsiteY161" fmla="*/ 2285003 h 10660520"/>
                <a:gd name="connsiteX162" fmla="*/ 6146800 w 8295823"/>
                <a:gd name="connsiteY162" fmla="*/ 2246903 h 10660520"/>
                <a:gd name="connsiteX163" fmla="*/ 5981700 w 8295823"/>
                <a:gd name="connsiteY163" fmla="*/ 2259603 h 10660520"/>
                <a:gd name="connsiteX164" fmla="*/ 5905500 w 8295823"/>
                <a:gd name="connsiteY164" fmla="*/ 2221503 h 10660520"/>
                <a:gd name="connsiteX165" fmla="*/ 5575300 w 8295823"/>
                <a:gd name="connsiteY165" fmla="*/ 2361203 h 10660520"/>
                <a:gd name="connsiteX166" fmla="*/ 5626100 w 8295823"/>
                <a:gd name="connsiteY166" fmla="*/ 2500903 h 10660520"/>
                <a:gd name="connsiteX167" fmla="*/ 5664200 w 8295823"/>
                <a:gd name="connsiteY167" fmla="*/ 2488203 h 10660520"/>
                <a:gd name="connsiteX168" fmla="*/ 5842000 w 8295823"/>
                <a:gd name="connsiteY168" fmla="*/ 2399303 h 10660520"/>
                <a:gd name="connsiteX169" fmla="*/ 5867400 w 8295823"/>
                <a:gd name="connsiteY169" fmla="*/ 2424703 h 10660520"/>
                <a:gd name="connsiteX170" fmla="*/ 5753100 w 8295823"/>
                <a:gd name="connsiteY170" fmla="*/ 2526303 h 10660520"/>
                <a:gd name="connsiteX171" fmla="*/ 5803900 w 8295823"/>
                <a:gd name="connsiteY171" fmla="*/ 2602503 h 10660520"/>
                <a:gd name="connsiteX172" fmla="*/ 5969000 w 8295823"/>
                <a:gd name="connsiteY172" fmla="*/ 2589803 h 10660520"/>
                <a:gd name="connsiteX173" fmla="*/ 6007100 w 8295823"/>
                <a:gd name="connsiteY173" fmla="*/ 2678703 h 10660520"/>
                <a:gd name="connsiteX174" fmla="*/ 6197600 w 8295823"/>
                <a:gd name="connsiteY174" fmla="*/ 2640603 h 10660520"/>
                <a:gd name="connsiteX175" fmla="*/ 6159500 w 8295823"/>
                <a:gd name="connsiteY175" fmla="*/ 2793003 h 10660520"/>
                <a:gd name="connsiteX176" fmla="*/ 6096000 w 8295823"/>
                <a:gd name="connsiteY176" fmla="*/ 2831103 h 10660520"/>
                <a:gd name="connsiteX177" fmla="*/ 6070600 w 8295823"/>
                <a:gd name="connsiteY177" fmla="*/ 2754903 h 10660520"/>
                <a:gd name="connsiteX178" fmla="*/ 5600700 w 8295823"/>
                <a:gd name="connsiteY178" fmla="*/ 2704103 h 10660520"/>
                <a:gd name="connsiteX179" fmla="*/ 5715000 w 8295823"/>
                <a:gd name="connsiteY179" fmla="*/ 2869203 h 10660520"/>
                <a:gd name="connsiteX180" fmla="*/ 6337300 w 8295823"/>
                <a:gd name="connsiteY180" fmla="*/ 2869203 h 10660520"/>
                <a:gd name="connsiteX181" fmla="*/ 6985000 w 8295823"/>
                <a:gd name="connsiteY181" fmla="*/ 3123203 h 10660520"/>
                <a:gd name="connsiteX182" fmla="*/ 6413500 w 8295823"/>
                <a:gd name="connsiteY182" fmla="*/ 2970803 h 10660520"/>
                <a:gd name="connsiteX183" fmla="*/ 6248400 w 8295823"/>
                <a:gd name="connsiteY183" fmla="*/ 2983503 h 10660520"/>
                <a:gd name="connsiteX184" fmla="*/ 6375400 w 8295823"/>
                <a:gd name="connsiteY184" fmla="*/ 3072403 h 10660520"/>
                <a:gd name="connsiteX185" fmla="*/ 6350000 w 8295823"/>
                <a:gd name="connsiteY185" fmla="*/ 3174003 h 10660520"/>
                <a:gd name="connsiteX186" fmla="*/ 6032500 w 8295823"/>
                <a:gd name="connsiteY186" fmla="*/ 3008903 h 10660520"/>
                <a:gd name="connsiteX187" fmla="*/ 6070600 w 8295823"/>
                <a:gd name="connsiteY187" fmla="*/ 3250203 h 10660520"/>
                <a:gd name="connsiteX188" fmla="*/ 6273800 w 8295823"/>
                <a:gd name="connsiteY188" fmla="*/ 3301003 h 10660520"/>
                <a:gd name="connsiteX189" fmla="*/ 6540500 w 8295823"/>
                <a:gd name="connsiteY189" fmla="*/ 3301003 h 10660520"/>
                <a:gd name="connsiteX190" fmla="*/ 6629400 w 8295823"/>
                <a:gd name="connsiteY190" fmla="*/ 3313703 h 10660520"/>
                <a:gd name="connsiteX191" fmla="*/ 6591300 w 8295823"/>
                <a:gd name="connsiteY191" fmla="*/ 3389903 h 10660520"/>
                <a:gd name="connsiteX192" fmla="*/ 6426200 w 8295823"/>
                <a:gd name="connsiteY192" fmla="*/ 3440703 h 10660520"/>
                <a:gd name="connsiteX193" fmla="*/ 6489700 w 8295823"/>
                <a:gd name="connsiteY193" fmla="*/ 3567703 h 10660520"/>
                <a:gd name="connsiteX194" fmla="*/ 6451600 w 8295823"/>
                <a:gd name="connsiteY194" fmla="*/ 3694703 h 10660520"/>
                <a:gd name="connsiteX195" fmla="*/ 6540500 w 8295823"/>
                <a:gd name="connsiteY195" fmla="*/ 3758203 h 10660520"/>
                <a:gd name="connsiteX196" fmla="*/ 6464300 w 8295823"/>
                <a:gd name="connsiteY196" fmla="*/ 3783603 h 10660520"/>
                <a:gd name="connsiteX197" fmla="*/ 6362700 w 8295823"/>
                <a:gd name="connsiteY197" fmla="*/ 3745503 h 10660520"/>
                <a:gd name="connsiteX198" fmla="*/ 6324600 w 8295823"/>
                <a:gd name="connsiteY198" fmla="*/ 3440703 h 10660520"/>
                <a:gd name="connsiteX199" fmla="*/ 6070600 w 8295823"/>
                <a:gd name="connsiteY199" fmla="*/ 3364503 h 10660520"/>
                <a:gd name="connsiteX200" fmla="*/ 6146800 w 8295823"/>
                <a:gd name="connsiteY200" fmla="*/ 3707403 h 10660520"/>
                <a:gd name="connsiteX201" fmla="*/ 5969000 w 8295823"/>
                <a:gd name="connsiteY201" fmla="*/ 3720103 h 10660520"/>
                <a:gd name="connsiteX202" fmla="*/ 5892800 w 8295823"/>
                <a:gd name="connsiteY202" fmla="*/ 3237503 h 10660520"/>
                <a:gd name="connsiteX203" fmla="*/ 5689600 w 8295823"/>
                <a:gd name="connsiteY203" fmla="*/ 3135903 h 10660520"/>
                <a:gd name="connsiteX204" fmla="*/ 5791200 w 8295823"/>
                <a:gd name="connsiteY204" fmla="*/ 3897903 h 10660520"/>
                <a:gd name="connsiteX205" fmla="*/ 6070600 w 8295823"/>
                <a:gd name="connsiteY205" fmla="*/ 3885203 h 10660520"/>
                <a:gd name="connsiteX206" fmla="*/ 6388100 w 8295823"/>
                <a:gd name="connsiteY206" fmla="*/ 3936003 h 10660520"/>
                <a:gd name="connsiteX207" fmla="*/ 6324600 w 8295823"/>
                <a:gd name="connsiteY207" fmla="*/ 4063003 h 10660520"/>
                <a:gd name="connsiteX208" fmla="*/ 6159500 w 8295823"/>
                <a:gd name="connsiteY208" fmla="*/ 4037603 h 10660520"/>
                <a:gd name="connsiteX209" fmla="*/ 6007100 w 8295823"/>
                <a:gd name="connsiteY209" fmla="*/ 4342403 h 10660520"/>
                <a:gd name="connsiteX210" fmla="*/ 5829300 w 8295823"/>
                <a:gd name="connsiteY210" fmla="*/ 4278903 h 10660520"/>
                <a:gd name="connsiteX211" fmla="*/ 5905500 w 8295823"/>
                <a:gd name="connsiteY211" fmla="*/ 4113803 h 10660520"/>
                <a:gd name="connsiteX212" fmla="*/ 5791200 w 8295823"/>
                <a:gd name="connsiteY212" fmla="*/ 4024903 h 10660520"/>
                <a:gd name="connsiteX213" fmla="*/ 5600700 w 8295823"/>
                <a:gd name="connsiteY213" fmla="*/ 4355103 h 10660520"/>
                <a:gd name="connsiteX214" fmla="*/ 5727700 w 8295823"/>
                <a:gd name="connsiteY214" fmla="*/ 4456703 h 10660520"/>
                <a:gd name="connsiteX215" fmla="*/ 5994400 w 8295823"/>
                <a:gd name="connsiteY215" fmla="*/ 4621803 h 10660520"/>
                <a:gd name="connsiteX216" fmla="*/ 5943600 w 8295823"/>
                <a:gd name="connsiteY216" fmla="*/ 4698003 h 10660520"/>
                <a:gd name="connsiteX217" fmla="*/ 5829300 w 8295823"/>
                <a:gd name="connsiteY217" fmla="*/ 4659903 h 10660520"/>
                <a:gd name="connsiteX218" fmla="*/ 5676900 w 8295823"/>
                <a:gd name="connsiteY218" fmla="*/ 4761503 h 10660520"/>
                <a:gd name="connsiteX219" fmla="*/ 5613400 w 8295823"/>
                <a:gd name="connsiteY219" fmla="*/ 4723403 h 10660520"/>
                <a:gd name="connsiteX220" fmla="*/ 5664200 w 8295823"/>
                <a:gd name="connsiteY220" fmla="*/ 4571003 h 10660520"/>
                <a:gd name="connsiteX221" fmla="*/ 5537200 w 8295823"/>
                <a:gd name="connsiteY221" fmla="*/ 4456703 h 10660520"/>
                <a:gd name="connsiteX222" fmla="*/ 5461000 w 8295823"/>
                <a:gd name="connsiteY222" fmla="*/ 4634503 h 10660520"/>
                <a:gd name="connsiteX223" fmla="*/ 5613400 w 8295823"/>
                <a:gd name="connsiteY223" fmla="*/ 4812303 h 10660520"/>
                <a:gd name="connsiteX224" fmla="*/ 5448300 w 8295823"/>
                <a:gd name="connsiteY224" fmla="*/ 4939303 h 10660520"/>
                <a:gd name="connsiteX225" fmla="*/ 5346700 w 8295823"/>
                <a:gd name="connsiteY225" fmla="*/ 4863103 h 10660520"/>
                <a:gd name="connsiteX226" fmla="*/ 5410200 w 8295823"/>
                <a:gd name="connsiteY226" fmla="*/ 4761503 h 10660520"/>
                <a:gd name="connsiteX227" fmla="*/ 5295900 w 8295823"/>
                <a:gd name="connsiteY227" fmla="*/ 4469403 h 10660520"/>
                <a:gd name="connsiteX228" fmla="*/ 5080000 w 8295823"/>
                <a:gd name="connsiteY228" fmla="*/ 4761503 h 10660520"/>
                <a:gd name="connsiteX229" fmla="*/ 5410200 w 8295823"/>
                <a:gd name="connsiteY229" fmla="*/ 5015503 h 10660520"/>
                <a:gd name="connsiteX230" fmla="*/ 5334000 w 8295823"/>
                <a:gd name="connsiteY230" fmla="*/ 5066303 h 10660520"/>
                <a:gd name="connsiteX231" fmla="*/ 5194300 w 8295823"/>
                <a:gd name="connsiteY231" fmla="*/ 4952003 h 10660520"/>
                <a:gd name="connsiteX232" fmla="*/ 5143500 w 8295823"/>
                <a:gd name="connsiteY232" fmla="*/ 5117103 h 10660520"/>
                <a:gd name="connsiteX233" fmla="*/ 5156200 w 8295823"/>
                <a:gd name="connsiteY233" fmla="*/ 5256803 h 10660520"/>
                <a:gd name="connsiteX234" fmla="*/ 5232400 w 8295823"/>
                <a:gd name="connsiteY234" fmla="*/ 5371103 h 10660520"/>
                <a:gd name="connsiteX235" fmla="*/ 5219700 w 8295823"/>
                <a:gd name="connsiteY235" fmla="*/ 5561603 h 10660520"/>
                <a:gd name="connsiteX236" fmla="*/ 5092700 w 8295823"/>
                <a:gd name="connsiteY236" fmla="*/ 5472703 h 10660520"/>
                <a:gd name="connsiteX237" fmla="*/ 5029200 w 8295823"/>
                <a:gd name="connsiteY237" fmla="*/ 5510803 h 10660520"/>
                <a:gd name="connsiteX238" fmla="*/ 5130800 w 8295823"/>
                <a:gd name="connsiteY238" fmla="*/ 5650503 h 10660520"/>
                <a:gd name="connsiteX239" fmla="*/ 5041900 w 8295823"/>
                <a:gd name="connsiteY239" fmla="*/ 5688603 h 10660520"/>
                <a:gd name="connsiteX240" fmla="*/ 4914900 w 8295823"/>
                <a:gd name="connsiteY240" fmla="*/ 5498103 h 10660520"/>
                <a:gd name="connsiteX241" fmla="*/ 4826000 w 8295823"/>
                <a:gd name="connsiteY241" fmla="*/ 5752103 h 10660520"/>
                <a:gd name="connsiteX242" fmla="*/ 4953000 w 8295823"/>
                <a:gd name="connsiteY242" fmla="*/ 5866403 h 10660520"/>
                <a:gd name="connsiteX243" fmla="*/ 4813300 w 8295823"/>
                <a:gd name="connsiteY243" fmla="*/ 6107703 h 10660520"/>
                <a:gd name="connsiteX244" fmla="*/ 4673600 w 8295823"/>
                <a:gd name="connsiteY244" fmla="*/ 6082303 h 10660520"/>
                <a:gd name="connsiteX245" fmla="*/ 4775200 w 8295823"/>
                <a:gd name="connsiteY245" fmla="*/ 5917203 h 10660520"/>
                <a:gd name="connsiteX246" fmla="*/ 4686300 w 8295823"/>
                <a:gd name="connsiteY246" fmla="*/ 5764803 h 10660520"/>
                <a:gd name="connsiteX247" fmla="*/ 4470400 w 8295823"/>
                <a:gd name="connsiteY247" fmla="*/ 6069603 h 10660520"/>
                <a:gd name="connsiteX248" fmla="*/ 4610100 w 8295823"/>
                <a:gd name="connsiteY248" fmla="*/ 6183903 h 10660520"/>
                <a:gd name="connsiteX249" fmla="*/ 4521200 w 8295823"/>
                <a:gd name="connsiteY249" fmla="*/ 6387103 h 10660520"/>
                <a:gd name="connsiteX250" fmla="*/ 4419600 w 8295823"/>
                <a:gd name="connsiteY250" fmla="*/ 6310903 h 10660520"/>
                <a:gd name="connsiteX251" fmla="*/ 4343400 w 8295823"/>
                <a:gd name="connsiteY251" fmla="*/ 6399803 h 10660520"/>
                <a:gd name="connsiteX252" fmla="*/ 4381500 w 8295823"/>
                <a:gd name="connsiteY252" fmla="*/ 6437903 h 10660520"/>
                <a:gd name="connsiteX253" fmla="*/ 4419600 w 8295823"/>
                <a:gd name="connsiteY253" fmla="*/ 6425203 h 10660520"/>
                <a:gd name="connsiteX254" fmla="*/ 4445000 w 8295823"/>
                <a:gd name="connsiteY254" fmla="*/ 6476003 h 10660520"/>
                <a:gd name="connsiteX255" fmla="*/ 4381500 w 8295823"/>
                <a:gd name="connsiteY255" fmla="*/ 6552203 h 10660520"/>
                <a:gd name="connsiteX256" fmla="*/ 4330700 w 8295823"/>
                <a:gd name="connsiteY256" fmla="*/ 6539503 h 10660520"/>
                <a:gd name="connsiteX257" fmla="*/ 4368800 w 8295823"/>
                <a:gd name="connsiteY257" fmla="*/ 6488703 h 10660520"/>
                <a:gd name="connsiteX258" fmla="*/ 4318000 w 8295823"/>
                <a:gd name="connsiteY258" fmla="*/ 6450603 h 10660520"/>
                <a:gd name="connsiteX259" fmla="*/ 4216400 w 8295823"/>
                <a:gd name="connsiteY259" fmla="*/ 6552203 h 10660520"/>
                <a:gd name="connsiteX260" fmla="*/ 4318000 w 8295823"/>
                <a:gd name="connsiteY260" fmla="*/ 6615703 h 10660520"/>
                <a:gd name="connsiteX261" fmla="*/ 4140200 w 8295823"/>
                <a:gd name="connsiteY261" fmla="*/ 6691903 h 10660520"/>
                <a:gd name="connsiteX262" fmla="*/ 4038600 w 8295823"/>
                <a:gd name="connsiteY262" fmla="*/ 6691903 h 10660520"/>
                <a:gd name="connsiteX263" fmla="*/ 3949700 w 8295823"/>
                <a:gd name="connsiteY263" fmla="*/ 6755403 h 10660520"/>
                <a:gd name="connsiteX264" fmla="*/ 3289300 w 8295823"/>
                <a:gd name="connsiteY264" fmla="*/ 6171203 h 10660520"/>
                <a:gd name="connsiteX265" fmla="*/ 3213100 w 8295823"/>
                <a:gd name="connsiteY265" fmla="*/ 6171203 h 10660520"/>
                <a:gd name="connsiteX266" fmla="*/ 2895600 w 8295823"/>
                <a:gd name="connsiteY266" fmla="*/ 6425203 h 10660520"/>
                <a:gd name="connsiteX267" fmla="*/ 2870200 w 8295823"/>
                <a:gd name="connsiteY267" fmla="*/ 6387103 h 10660520"/>
                <a:gd name="connsiteX268" fmla="*/ 3213100 w 8295823"/>
                <a:gd name="connsiteY268" fmla="*/ 6120403 h 10660520"/>
                <a:gd name="connsiteX269" fmla="*/ 3048000 w 8295823"/>
                <a:gd name="connsiteY269" fmla="*/ 5968003 h 10660520"/>
                <a:gd name="connsiteX270" fmla="*/ 2400300 w 8295823"/>
                <a:gd name="connsiteY270" fmla="*/ 6476003 h 10660520"/>
                <a:gd name="connsiteX271" fmla="*/ 2489200 w 8295823"/>
                <a:gd name="connsiteY271" fmla="*/ 6552203 h 10660520"/>
                <a:gd name="connsiteX272" fmla="*/ 2692400 w 8295823"/>
                <a:gd name="connsiteY272" fmla="*/ 6399803 h 10660520"/>
                <a:gd name="connsiteX273" fmla="*/ 2743200 w 8295823"/>
                <a:gd name="connsiteY273" fmla="*/ 6463303 h 10660520"/>
                <a:gd name="connsiteX274" fmla="*/ 2832100 w 8295823"/>
                <a:gd name="connsiteY274" fmla="*/ 6425203 h 10660520"/>
                <a:gd name="connsiteX275" fmla="*/ 2857500 w 8295823"/>
                <a:gd name="connsiteY275" fmla="*/ 6463303 h 10660520"/>
                <a:gd name="connsiteX276" fmla="*/ 2679700 w 8295823"/>
                <a:gd name="connsiteY276" fmla="*/ 6603003 h 10660520"/>
                <a:gd name="connsiteX277" fmla="*/ 2819400 w 8295823"/>
                <a:gd name="connsiteY277" fmla="*/ 6768103 h 10660520"/>
                <a:gd name="connsiteX278" fmla="*/ 3397250 w 8295823"/>
                <a:gd name="connsiteY278" fmla="*/ 6304553 h 10660520"/>
                <a:gd name="connsiteX279" fmla="*/ 3956050 w 8295823"/>
                <a:gd name="connsiteY279" fmla="*/ 6787153 h 10660520"/>
                <a:gd name="connsiteX280" fmla="*/ 3905250 w 8295823"/>
                <a:gd name="connsiteY280" fmla="*/ 6901453 h 10660520"/>
                <a:gd name="connsiteX281" fmla="*/ 3387725 w 8295823"/>
                <a:gd name="connsiteY281" fmla="*/ 7441203 h 10660520"/>
                <a:gd name="connsiteX282" fmla="*/ 3298825 w 8295823"/>
                <a:gd name="connsiteY282" fmla="*/ 7434852 h 10660520"/>
                <a:gd name="connsiteX283" fmla="*/ 3130550 w 8295823"/>
                <a:gd name="connsiteY283" fmla="*/ 7584077 h 10660520"/>
                <a:gd name="connsiteX284" fmla="*/ 2921000 w 8295823"/>
                <a:gd name="connsiteY284" fmla="*/ 7828552 h 10660520"/>
                <a:gd name="connsiteX285" fmla="*/ 2682875 w 8295823"/>
                <a:gd name="connsiteY285" fmla="*/ 8127002 h 10660520"/>
                <a:gd name="connsiteX286" fmla="*/ 2428875 w 8295823"/>
                <a:gd name="connsiteY286" fmla="*/ 8196851 h 10660520"/>
                <a:gd name="connsiteX287" fmla="*/ 2225675 w 8295823"/>
                <a:gd name="connsiteY287" fmla="*/ 8301626 h 10660520"/>
                <a:gd name="connsiteX288" fmla="*/ 1930400 w 8295823"/>
                <a:gd name="connsiteY288" fmla="*/ 8304800 h 10660520"/>
                <a:gd name="connsiteX289" fmla="*/ 1590675 w 8295823"/>
                <a:gd name="connsiteY289" fmla="*/ 8406399 h 10660520"/>
                <a:gd name="connsiteX290" fmla="*/ 1393825 w 8295823"/>
                <a:gd name="connsiteY290" fmla="*/ 8666749 h 10660520"/>
                <a:gd name="connsiteX291" fmla="*/ 1196975 w 8295823"/>
                <a:gd name="connsiteY291" fmla="*/ 8622298 h 10660520"/>
                <a:gd name="connsiteX292" fmla="*/ 1216025 w 8295823"/>
                <a:gd name="connsiteY292" fmla="*/ 8581023 h 10660520"/>
                <a:gd name="connsiteX293" fmla="*/ 1193800 w 8295823"/>
                <a:gd name="connsiteY293" fmla="*/ 8514348 h 10660520"/>
                <a:gd name="connsiteX294" fmla="*/ 987425 w 8295823"/>
                <a:gd name="connsiteY294" fmla="*/ 8590548 h 10660520"/>
                <a:gd name="connsiteX295" fmla="*/ 733425 w 8295823"/>
                <a:gd name="connsiteY295" fmla="*/ 8644523 h 10660520"/>
                <a:gd name="connsiteX296" fmla="*/ 463550 w 8295823"/>
                <a:gd name="connsiteY296" fmla="*/ 8882648 h 10660520"/>
                <a:gd name="connsiteX297" fmla="*/ 361950 w 8295823"/>
                <a:gd name="connsiteY297" fmla="*/ 8879473 h 10660520"/>
                <a:gd name="connsiteX298" fmla="*/ 263525 w 8295823"/>
                <a:gd name="connsiteY298" fmla="*/ 8946148 h 10660520"/>
                <a:gd name="connsiteX299" fmla="*/ 184150 w 8295823"/>
                <a:gd name="connsiteY299" fmla="*/ 9231898 h 10660520"/>
                <a:gd name="connsiteX300" fmla="*/ 247650 w 8295823"/>
                <a:gd name="connsiteY300" fmla="*/ 9514472 h 10660520"/>
                <a:gd name="connsiteX301" fmla="*/ 136525 w 8295823"/>
                <a:gd name="connsiteY301" fmla="*/ 9558922 h 10660520"/>
                <a:gd name="connsiteX302" fmla="*/ 92075 w 8295823"/>
                <a:gd name="connsiteY302" fmla="*/ 9781172 h 10660520"/>
                <a:gd name="connsiteX303" fmla="*/ 495300 w 8295823"/>
                <a:gd name="connsiteY303" fmla="*/ 9806572 h 10660520"/>
                <a:gd name="connsiteX304" fmla="*/ 1050925 w 8295823"/>
                <a:gd name="connsiteY304" fmla="*/ 10158997 h 10660520"/>
                <a:gd name="connsiteX305" fmla="*/ 1241425 w 8295823"/>
                <a:gd name="connsiteY305" fmla="*/ 10412996 h 10660520"/>
                <a:gd name="connsiteX306" fmla="*/ 1171575 w 8295823"/>
                <a:gd name="connsiteY306" fmla="*/ 10457446 h 10660520"/>
                <a:gd name="connsiteX307" fmla="*/ 1019175 w 8295823"/>
                <a:gd name="connsiteY307" fmla="*/ 10324096 h 10660520"/>
                <a:gd name="connsiteX308" fmla="*/ 768350 w 8295823"/>
                <a:gd name="connsiteY308" fmla="*/ 10270121 h 10660520"/>
                <a:gd name="connsiteX309" fmla="*/ 720725 w 8295823"/>
                <a:gd name="connsiteY309" fmla="*/ 10308221 h 10660520"/>
                <a:gd name="connsiteX310" fmla="*/ 838200 w 8295823"/>
                <a:gd name="connsiteY310" fmla="*/ 10454271 h 10660520"/>
                <a:gd name="connsiteX311" fmla="*/ 1152525 w 8295823"/>
                <a:gd name="connsiteY311" fmla="*/ 10520946 h 10660520"/>
                <a:gd name="connsiteX312" fmla="*/ 1574800 w 8295823"/>
                <a:gd name="connsiteY312" fmla="*/ 10422521 h 10660520"/>
                <a:gd name="connsiteX313" fmla="*/ 1736725 w 8295823"/>
                <a:gd name="connsiteY313" fmla="*/ 10162171 h 10660520"/>
                <a:gd name="connsiteX314" fmla="*/ 2095500 w 8295823"/>
                <a:gd name="connsiteY314" fmla="*/ 10012946 h 10660520"/>
                <a:gd name="connsiteX315" fmla="*/ 2254250 w 8295823"/>
                <a:gd name="connsiteY315" fmla="*/ 9876421 h 10660520"/>
                <a:gd name="connsiteX316" fmla="*/ 2587625 w 8295823"/>
                <a:gd name="connsiteY316" fmla="*/ 9914521 h 10660520"/>
                <a:gd name="connsiteX317" fmla="*/ 2286000 w 8295823"/>
                <a:gd name="connsiteY317" fmla="*/ 9917696 h 10660520"/>
                <a:gd name="connsiteX318" fmla="*/ 2146300 w 8295823"/>
                <a:gd name="connsiteY318" fmla="*/ 10038346 h 10660520"/>
                <a:gd name="connsiteX319" fmla="*/ 1971675 w 8295823"/>
                <a:gd name="connsiteY319" fmla="*/ 10130421 h 10660520"/>
                <a:gd name="connsiteX320" fmla="*/ 1806575 w 8295823"/>
                <a:gd name="connsiteY320" fmla="*/ 10181221 h 10660520"/>
                <a:gd name="connsiteX321" fmla="*/ 1651000 w 8295823"/>
                <a:gd name="connsiteY321" fmla="*/ 10476496 h 10660520"/>
                <a:gd name="connsiteX322" fmla="*/ 1282700 w 8295823"/>
                <a:gd name="connsiteY322" fmla="*/ 10651121 h 10660520"/>
                <a:gd name="connsiteX323" fmla="*/ 28575 w 8295823"/>
                <a:gd name="connsiteY323" fmla="*/ 10657471 h 10660520"/>
                <a:gd name="connsiteX324" fmla="*/ 0 w 8295823"/>
                <a:gd name="connsiteY324" fmla="*/ 2621546 h 10660520"/>
                <a:gd name="connsiteX0" fmla="*/ 0 w 8297060"/>
                <a:gd name="connsiteY0" fmla="*/ 2590820 h 10661537"/>
                <a:gd name="connsiteX1" fmla="*/ 279400 w 8297060"/>
                <a:gd name="connsiteY1" fmla="*/ 2527320 h 10661537"/>
                <a:gd name="connsiteX2" fmla="*/ 317500 w 8297060"/>
                <a:gd name="connsiteY2" fmla="*/ 2489220 h 10661537"/>
                <a:gd name="connsiteX3" fmla="*/ 711200 w 8297060"/>
                <a:gd name="connsiteY3" fmla="*/ 2400320 h 10661537"/>
                <a:gd name="connsiteX4" fmla="*/ 850900 w 8297060"/>
                <a:gd name="connsiteY4" fmla="*/ 2286020 h 10661537"/>
                <a:gd name="connsiteX5" fmla="*/ 1257300 w 8297060"/>
                <a:gd name="connsiteY5" fmla="*/ 2311420 h 10661537"/>
                <a:gd name="connsiteX6" fmla="*/ 1511300 w 8297060"/>
                <a:gd name="connsiteY6" fmla="*/ 2171720 h 10661537"/>
                <a:gd name="connsiteX7" fmla="*/ 1511300 w 8297060"/>
                <a:gd name="connsiteY7" fmla="*/ 2171720 h 10661537"/>
                <a:gd name="connsiteX8" fmla="*/ 1676400 w 8297060"/>
                <a:gd name="connsiteY8" fmla="*/ 2159020 h 10661537"/>
                <a:gd name="connsiteX9" fmla="*/ 2006600 w 8297060"/>
                <a:gd name="connsiteY9" fmla="*/ 2108220 h 10661537"/>
                <a:gd name="connsiteX10" fmla="*/ 2095500 w 8297060"/>
                <a:gd name="connsiteY10" fmla="*/ 2070120 h 10661537"/>
                <a:gd name="connsiteX11" fmla="*/ 2095500 w 8297060"/>
                <a:gd name="connsiteY11" fmla="*/ 2019320 h 10661537"/>
                <a:gd name="connsiteX12" fmla="*/ 2057400 w 8297060"/>
                <a:gd name="connsiteY12" fmla="*/ 2019320 h 10661537"/>
                <a:gd name="connsiteX13" fmla="*/ 1993900 w 8297060"/>
                <a:gd name="connsiteY13" fmla="*/ 1892320 h 10661537"/>
                <a:gd name="connsiteX14" fmla="*/ 2133600 w 8297060"/>
                <a:gd name="connsiteY14" fmla="*/ 1790720 h 10661537"/>
                <a:gd name="connsiteX15" fmla="*/ 2070100 w 8297060"/>
                <a:gd name="connsiteY15" fmla="*/ 1778020 h 10661537"/>
                <a:gd name="connsiteX16" fmla="*/ 1981200 w 8297060"/>
                <a:gd name="connsiteY16" fmla="*/ 1778020 h 10661537"/>
                <a:gd name="connsiteX17" fmla="*/ 1968500 w 8297060"/>
                <a:gd name="connsiteY17" fmla="*/ 1701820 h 10661537"/>
                <a:gd name="connsiteX18" fmla="*/ 2120900 w 8297060"/>
                <a:gd name="connsiteY18" fmla="*/ 1701820 h 10661537"/>
                <a:gd name="connsiteX19" fmla="*/ 2171700 w 8297060"/>
                <a:gd name="connsiteY19" fmla="*/ 1676420 h 10661537"/>
                <a:gd name="connsiteX20" fmla="*/ 2108200 w 8297060"/>
                <a:gd name="connsiteY20" fmla="*/ 1587520 h 10661537"/>
                <a:gd name="connsiteX21" fmla="*/ 2120900 w 8297060"/>
                <a:gd name="connsiteY21" fmla="*/ 1524020 h 10661537"/>
                <a:gd name="connsiteX22" fmla="*/ 2222500 w 8297060"/>
                <a:gd name="connsiteY22" fmla="*/ 1473220 h 10661537"/>
                <a:gd name="connsiteX23" fmla="*/ 2362200 w 8297060"/>
                <a:gd name="connsiteY23" fmla="*/ 1524020 h 10661537"/>
                <a:gd name="connsiteX24" fmla="*/ 2400300 w 8297060"/>
                <a:gd name="connsiteY24" fmla="*/ 1574820 h 10661537"/>
                <a:gd name="connsiteX25" fmla="*/ 2362200 w 8297060"/>
                <a:gd name="connsiteY25" fmla="*/ 1651020 h 10661537"/>
                <a:gd name="connsiteX26" fmla="*/ 2362200 w 8297060"/>
                <a:gd name="connsiteY26" fmla="*/ 1905020 h 10661537"/>
                <a:gd name="connsiteX27" fmla="*/ 2628900 w 8297060"/>
                <a:gd name="connsiteY27" fmla="*/ 2133620 h 10661537"/>
                <a:gd name="connsiteX28" fmla="*/ 3073400 w 8297060"/>
                <a:gd name="connsiteY28" fmla="*/ 2095520 h 10661537"/>
                <a:gd name="connsiteX29" fmla="*/ 2971800 w 8297060"/>
                <a:gd name="connsiteY29" fmla="*/ 1892320 h 10661537"/>
                <a:gd name="connsiteX30" fmla="*/ 2806700 w 8297060"/>
                <a:gd name="connsiteY30" fmla="*/ 1943120 h 10661537"/>
                <a:gd name="connsiteX31" fmla="*/ 2768600 w 8297060"/>
                <a:gd name="connsiteY31" fmla="*/ 1892320 h 10661537"/>
                <a:gd name="connsiteX32" fmla="*/ 2933700 w 8297060"/>
                <a:gd name="connsiteY32" fmla="*/ 1841520 h 10661537"/>
                <a:gd name="connsiteX33" fmla="*/ 2870200 w 8297060"/>
                <a:gd name="connsiteY33" fmla="*/ 1727220 h 10661537"/>
                <a:gd name="connsiteX34" fmla="*/ 2730500 w 8297060"/>
                <a:gd name="connsiteY34" fmla="*/ 1778020 h 10661537"/>
                <a:gd name="connsiteX35" fmla="*/ 2705100 w 8297060"/>
                <a:gd name="connsiteY35" fmla="*/ 1727220 h 10661537"/>
                <a:gd name="connsiteX36" fmla="*/ 2832100 w 8297060"/>
                <a:gd name="connsiteY36" fmla="*/ 1676420 h 10661537"/>
                <a:gd name="connsiteX37" fmla="*/ 2781300 w 8297060"/>
                <a:gd name="connsiteY37" fmla="*/ 1612920 h 10661537"/>
                <a:gd name="connsiteX38" fmla="*/ 2641600 w 8297060"/>
                <a:gd name="connsiteY38" fmla="*/ 1638320 h 10661537"/>
                <a:gd name="connsiteX39" fmla="*/ 2641600 w 8297060"/>
                <a:gd name="connsiteY39" fmla="*/ 1612920 h 10661537"/>
                <a:gd name="connsiteX40" fmla="*/ 2768600 w 8297060"/>
                <a:gd name="connsiteY40" fmla="*/ 1549420 h 10661537"/>
                <a:gd name="connsiteX41" fmla="*/ 2692400 w 8297060"/>
                <a:gd name="connsiteY41" fmla="*/ 1460520 h 10661537"/>
                <a:gd name="connsiteX42" fmla="*/ 2514600 w 8297060"/>
                <a:gd name="connsiteY42" fmla="*/ 1498620 h 10661537"/>
                <a:gd name="connsiteX43" fmla="*/ 2514600 w 8297060"/>
                <a:gd name="connsiteY43" fmla="*/ 1562120 h 10661537"/>
                <a:gd name="connsiteX44" fmla="*/ 2463800 w 8297060"/>
                <a:gd name="connsiteY44" fmla="*/ 1562120 h 10661537"/>
                <a:gd name="connsiteX45" fmla="*/ 2336800 w 8297060"/>
                <a:gd name="connsiteY45" fmla="*/ 1485920 h 10661537"/>
                <a:gd name="connsiteX46" fmla="*/ 2400300 w 8297060"/>
                <a:gd name="connsiteY46" fmla="*/ 1409720 h 10661537"/>
                <a:gd name="connsiteX47" fmla="*/ 2463800 w 8297060"/>
                <a:gd name="connsiteY47" fmla="*/ 1422420 h 10661537"/>
                <a:gd name="connsiteX48" fmla="*/ 2616200 w 8297060"/>
                <a:gd name="connsiteY48" fmla="*/ 1333520 h 10661537"/>
                <a:gd name="connsiteX49" fmla="*/ 2590800 w 8297060"/>
                <a:gd name="connsiteY49" fmla="*/ 1270020 h 10661537"/>
                <a:gd name="connsiteX50" fmla="*/ 2654300 w 8297060"/>
                <a:gd name="connsiteY50" fmla="*/ 1244620 h 10661537"/>
                <a:gd name="connsiteX51" fmla="*/ 2692400 w 8297060"/>
                <a:gd name="connsiteY51" fmla="*/ 1270020 h 10661537"/>
                <a:gd name="connsiteX52" fmla="*/ 2933700 w 8297060"/>
                <a:gd name="connsiteY52" fmla="*/ 1270020 h 10661537"/>
                <a:gd name="connsiteX53" fmla="*/ 2908300 w 8297060"/>
                <a:gd name="connsiteY53" fmla="*/ 1206520 h 10661537"/>
                <a:gd name="connsiteX54" fmla="*/ 2959100 w 8297060"/>
                <a:gd name="connsiteY54" fmla="*/ 1117620 h 10661537"/>
                <a:gd name="connsiteX55" fmla="*/ 3048000 w 8297060"/>
                <a:gd name="connsiteY55" fmla="*/ 1117620 h 10661537"/>
                <a:gd name="connsiteX56" fmla="*/ 3302000 w 8297060"/>
                <a:gd name="connsiteY56" fmla="*/ 1092220 h 10661537"/>
                <a:gd name="connsiteX57" fmla="*/ 3454400 w 8297060"/>
                <a:gd name="connsiteY57" fmla="*/ 1079520 h 10661537"/>
                <a:gd name="connsiteX58" fmla="*/ 3454400 w 8297060"/>
                <a:gd name="connsiteY58" fmla="*/ 1079520 h 10661537"/>
                <a:gd name="connsiteX59" fmla="*/ 3454400 w 8297060"/>
                <a:gd name="connsiteY59" fmla="*/ 1003320 h 10661537"/>
                <a:gd name="connsiteX60" fmla="*/ 3530600 w 8297060"/>
                <a:gd name="connsiteY60" fmla="*/ 1003320 h 10661537"/>
                <a:gd name="connsiteX61" fmla="*/ 3517900 w 8297060"/>
                <a:gd name="connsiteY61" fmla="*/ 1168420 h 10661537"/>
                <a:gd name="connsiteX62" fmla="*/ 3365500 w 8297060"/>
                <a:gd name="connsiteY62" fmla="*/ 1181120 h 10661537"/>
                <a:gd name="connsiteX63" fmla="*/ 3187700 w 8297060"/>
                <a:gd name="connsiteY63" fmla="*/ 1257320 h 10661537"/>
                <a:gd name="connsiteX64" fmla="*/ 3213100 w 8297060"/>
                <a:gd name="connsiteY64" fmla="*/ 1549420 h 10661537"/>
                <a:gd name="connsiteX65" fmla="*/ 3822700 w 8297060"/>
                <a:gd name="connsiteY65" fmla="*/ 1498620 h 10661537"/>
                <a:gd name="connsiteX66" fmla="*/ 3797300 w 8297060"/>
                <a:gd name="connsiteY66" fmla="*/ 1358920 h 10661537"/>
                <a:gd name="connsiteX67" fmla="*/ 3657600 w 8297060"/>
                <a:gd name="connsiteY67" fmla="*/ 1333520 h 10661537"/>
                <a:gd name="connsiteX68" fmla="*/ 3644900 w 8297060"/>
                <a:gd name="connsiteY68" fmla="*/ 1295420 h 10661537"/>
                <a:gd name="connsiteX69" fmla="*/ 3797300 w 8297060"/>
                <a:gd name="connsiteY69" fmla="*/ 1320820 h 10661537"/>
                <a:gd name="connsiteX70" fmla="*/ 3797300 w 8297060"/>
                <a:gd name="connsiteY70" fmla="*/ 1206520 h 10661537"/>
                <a:gd name="connsiteX71" fmla="*/ 3568700 w 8297060"/>
                <a:gd name="connsiteY71" fmla="*/ 1155720 h 10661537"/>
                <a:gd name="connsiteX72" fmla="*/ 3581400 w 8297060"/>
                <a:gd name="connsiteY72" fmla="*/ 1066820 h 10661537"/>
                <a:gd name="connsiteX73" fmla="*/ 3759200 w 8297060"/>
                <a:gd name="connsiteY73" fmla="*/ 1028720 h 10661537"/>
                <a:gd name="connsiteX74" fmla="*/ 3759200 w 8297060"/>
                <a:gd name="connsiteY74" fmla="*/ 901720 h 10661537"/>
                <a:gd name="connsiteX75" fmla="*/ 3733800 w 8297060"/>
                <a:gd name="connsiteY75" fmla="*/ 876320 h 10661537"/>
                <a:gd name="connsiteX76" fmla="*/ 3848100 w 8297060"/>
                <a:gd name="connsiteY76" fmla="*/ 812820 h 10661537"/>
                <a:gd name="connsiteX77" fmla="*/ 3860800 w 8297060"/>
                <a:gd name="connsiteY77" fmla="*/ 1028720 h 10661537"/>
                <a:gd name="connsiteX78" fmla="*/ 4343400 w 8297060"/>
                <a:gd name="connsiteY78" fmla="*/ 1028720 h 10661537"/>
                <a:gd name="connsiteX79" fmla="*/ 4330700 w 8297060"/>
                <a:gd name="connsiteY79" fmla="*/ 787420 h 10661537"/>
                <a:gd name="connsiteX80" fmla="*/ 4394200 w 8297060"/>
                <a:gd name="connsiteY80" fmla="*/ 787420 h 10661537"/>
                <a:gd name="connsiteX81" fmla="*/ 4419600 w 8297060"/>
                <a:gd name="connsiteY81" fmla="*/ 914420 h 10661537"/>
                <a:gd name="connsiteX82" fmla="*/ 4584700 w 8297060"/>
                <a:gd name="connsiteY82" fmla="*/ 901720 h 10661537"/>
                <a:gd name="connsiteX83" fmla="*/ 4686300 w 8297060"/>
                <a:gd name="connsiteY83" fmla="*/ 800120 h 10661537"/>
                <a:gd name="connsiteX84" fmla="*/ 4711700 w 8297060"/>
                <a:gd name="connsiteY84" fmla="*/ 1104920 h 10661537"/>
                <a:gd name="connsiteX85" fmla="*/ 4864100 w 8297060"/>
                <a:gd name="connsiteY85" fmla="*/ 927120 h 10661537"/>
                <a:gd name="connsiteX86" fmla="*/ 5067300 w 8297060"/>
                <a:gd name="connsiteY86" fmla="*/ 1054120 h 10661537"/>
                <a:gd name="connsiteX87" fmla="*/ 4876800 w 8297060"/>
                <a:gd name="connsiteY87" fmla="*/ 1181120 h 10661537"/>
                <a:gd name="connsiteX88" fmla="*/ 5016500 w 8297060"/>
                <a:gd name="connsiteY88" fmla="*/ 1346220 h 10661537"/>
                <a:gd name="connsiteX89" fmla="*/ 5156200 w 8297060"/>
                <a:gd name="connsiteY89" fmla="*/ 1193820 h 10661537"/>
                <a:gd name="connsiteX90" fmla="*/ 5168900 w 8297060"/>
                <a:gd name="connsiteY90" fmla="*/ 1219220 h 10661537"/>
                <a:gd name="connsiteX91" fmla="*/ 5105400 w 8297060"/>
                <a:gd name="connsiteY91" fmla="*/ 1473220 h 10661537"/>
                <a:gd name="connsiteX92" fmla="*/ 5181600 w 8297060"/>
                <a:gd name="connsiteY92" fmla="*/ 1511320 h 10661537"/>
                <a:gd name="connsiteX93" fmla="*/ 5181600 w 8297060"/>
                <a:gd name="connsiteY93" fmla="*/ 1511320 h 10661537"/>
                <a:gd name="connsiteX94" fmla="*/ 5257800 w 8297060"/>
                <a:gd name="connsiteY94" fmla="*/ 1257320 h 10661537"/>
                <a:gd name="connsiteX95" fmla="*/ 5448300 w 8297060"/>
                <a:gd name="connsiteY95" fmla="*/ 1282720 h 10661537"/>
                <a:gd name="connsiteX96" fmla="*/ 5549900 w 8297060"/>
                <a:gd name="connsiteY96" fmla="*/ 1130320 h 10661537"/>
                <a:gd name="connsiteX97" fmla="*/ 5549900 w 8297060"/>
                <a:gd name="connsiteY97" fmla="*/ 1130320 h 10661537"/>
                <a:gd name="connsiteX98" fmla="*/ 5689600 w 8297060"/>
                <a:gd name="connsiteY98" fmla="*/ 1104920 h 10661537"/>
                <a:gd name="connsiteX99" fmla="*/ 5461000 w 8297060"/>
                <a:gd name="connsiteY99" fmla="*/ 1422420 h 10661537"/>
                <a:gd name="connsiteX100" fmla="*/ 5194300 w 8297060"/>
                <a:gd name="connsiteY100" fmla="*/ 1511320 h 10661537"/>
                <a:gd name="connsiteX101" fmla="*/ 5219700 w 8297060"/>
                <a:gd name="connsiteY101" fmla="*/ 1587520 h 10661537"/>
                <a:gd name="connsiteX102" fmla="*/ 5549900 w 8297060"/>
                <a:gd name="connsiteY102" fmla="*/ 1498620 h 10661537"/>
                <a:gd name="connsiteX103" fmla="*/ 5740400 w 8297060"/>
                <a:gd name="connsiteY103" fmla="*/ 1155720 h 10661537"/>
                <a:gd name="connsiteX104" fmla="*/ 5842000 w 8297060"/>
                <a:gd name="connsiteY104" fmla="*/ 1308120 h 10661537"/>
                <a:gd name="connsiteX105" fmla="*/ 5981700 w 8297060"/>
                <a:gd name="connsiteY105" fmla="*/ 1384320 h 10661537"/>
                <a:gd name="connsiteX106" fmla="*/ 6337300 w 8297060"/>
                <a:gd name="connsiteY106" fmla="*/ 1244620 h 10661537"/>
                <a:gd name="connsiteX107" fmla="*/ 7099300 w 8297060"/>
                <a:gd name="connsiteY107" fmla="*/ 762020 h 10661537"/>
                <a:gd name="connsiteX108" fmla="*/ 7489825 w 8297060"/>
                <a:gd name="connsiteY108" fmla="*/ 647720 h 10661537"/>
                <a:gd name="connsiteX109" fmla="*/ 7648575 w 8297060"/>
                <a:gd name="connsiteY109" fmla="*/ 442932 h 10661537"/>
                <a:gd name="connsiteX110" fmla="*/ 7951500 w 8297060"/>
                <a:gd name="connsiteY110" fmla="*/ 430401 h 10661537"/>
                <a:gd name="connsiteX111" fmla="*/ 8110251 w 8297060"/>
                <a:gd name="connsiteY111" fmla="*/ 370077 h 10661537"/>
                <a:gd name="connsiteX112" fmla="*/ 8208675 w 8297060"/>
                <a:gd name="connsiteY112" fmla="*/ 135126 h 10661537"/>
                <a:gd name="connsiteX113" fmla="*/ 8294401 w 8297060"/>
                <a:gd name="connsiteY113" fmla="*/ 1777 h 10661537"/>
                <a:gd name="connsiteX114" fmla="*/ 8269000 w 8297060"/>
                <a:gd name="connsiteY114" fmla="*/ 116077 h 10661537"/>
                <a:gd name="connsiteX115" fmla="*/ 8138826 w 8297060"/>
                <a:gd name="connsiteY115" fmla="*/ 424052 h 10661537"/>
                <a:gd name="connsiteX116" fmla="*/ 7966075 w 8297060"/>
                <a:gd name="connsiteY116" fmla="*/ 488970 h 10661537"/>
                <a:gd name="connsiteX117" fmla="*/ 7677150 w 8297060"/>
                <a:gd name="connsiteY117" fmla="*/ 495320 h 10661537"/>
                <a:gd name="connsiteX118" fmla="*/ 7559675 w 8297060"/>
                <a:gd name="connsiteY118" fmla="*/ 690582 h 10661537"/>
                <a:gd name="connsiteX119" fmla="*/ 7092950 w 8297060"/>
                <a:gd name="connsiteY119" fmla="*/ 855682 h 10661537"/>
                <a:gd name="connsiteX120" fmla="*/ 6911975 w 8297060"/>
                <a:gd name="connsiteY120" fmla="*/ 998557 h 10661537"/>
                <a:gd name="connsiteX121" fmla="*/ 6550025 w 8297060"/>
                <a:gd name="connsiteY121" fmla="*/ 1262082 h 10661537"/>
                <a:gd name="connsiteX122" fmla="*/ 6210300 w 8297060"/>
                <a:gd name="connsiteY122" fmla="*/ 1422420 h 10661537"/>
                <a:gd name="connsiteX123" fmla="*/ 5778500 w 8297060"/>
                <a:gd name="connsiteY123" fmla="*/ 1612920 h 10661537"/>
                <a:gd name="connsiteX124" fmla="*/ 5829300 w 8297060"/>
                <a:gd name="connsiteY124" fmla="*/ 1701820 h 10661537"/>
                <a:gd name="connsiteX125" fmla="*/ 6191250 w 8297060"/>
                <a:gd name="connsiteY125" fmla="*/ 1536720 h 10661537"/>
                <a:gd name="connsiteX126" fmla="*/ 6083300 w 8297060"/>
                <a:gd name="connsiteY126" fmla="*/ 1625620 h 10661537"/>
                <a:gd name="connsiteX127" fmla="*/ 5905500 w 8297060"/>
                <a:gd name="connsiteY127" fmla="*/ 1739920 h 10661537"/>
                <a:gd name="connsiteX128" fmla="*/ 5905500 w 8297060"/>
                <a:gd name="connsiteY128" fmla="*/ 1828820 h 10661537"/>
                <a:gd name="connsiteX129" fmla="*/ 5892800 w 8297060"/>
                <a:gd name="connsiteY129" fmla="*/ 1930420 h 10661537"/>
                <a:gd name="connsiteX130" fmla="*/ 5753100 w 8297060"/>
                <a:gd name="connsiteY130" fmla="*/ 1955820 h 10661537"/>
                <a:gd name="connsiteX131" fmla="*/ 5816600 w 8297060"/>
                <a:gd name="connsiteY131" fmla="*/ 1778020 h 10661537"/>
                <a:gd name="connsiteX132" fmla="*/ 5702300 w 8297060"/>
                <a:gd name="connsiteY132" fmla="*/ 1676420 h 10661537"/>
                <a:gd name="connsiteX133" fmla="*/ 5448300 w 8297060"/>
                <a:gd name="connsiteY133" fmla="*/ 1752620 h 10661537"/>
                <a:gd name="connsiteX134" fmla="*/ 5422900 w 8297060"/>
                <a:gd name="connsiteY134" fmla="*/ 1854220 h 10661537"/>
                <a:gd name="connsiteX135" fmla="*/ 5651500 w 8297060"/>
                <a:gd name="connsiteY135" fmla="*/ 1917720 h 10661537"/>
                <a:gd name="connsiteX136" fmla="*/ 5562600 w 8297060"/>
                <a:gd name="connsiteY136" fmla="*/ 1981220 h 10661537"/>
                <a:gd name="connsiteX137" fmla="*/ 5283200 w 8297060"/>
                <a:gd name="connsiteY137" fmla="*/ 1917720 h 10661537"/>
                <a:gd name="connsiteX138" fmla="*/ 5168900 w 8297060"/>
                <a:gd name="connsiteY138" fmla="*/ 2032020 h 10661537"/>
                <a:gd name="connsiteX139" fmla="*/ 5270500 w 8297060"/>
                <a:gd name="connsiteY139" fmla="*/ 2235220 h 10661537"/>
                <a:gd name="connsiteX140" fmla="*/ 5511800 w 8297060"/>
                <a:gd name="connsiteY140" fmla="*/ 2247920 h 10661537"/>
                <a:gd name="connsiteX141" fmla="*/ 5689600 w 8297060"/>
                <a:gd name="connsiteY141" fmla="*/ 2032020 h 10661537"/>
                <a:gd name="connsiteX142" fmla="*/ 5600700 w 8297060"/>
                <a:gd name="connsiteY142" fmla="*/ 2006620 h 10661537"/>
                <a:gd name="connsiteX143" fmla="*/ 5664200 w 8297060"/>
                <a:gd name="connsiteY143" fmla="*/ 1930420 h 10661537"/>
                <a:gd name="connsiteX144" fmla="*/ 5753100 w 8297060"/>
                <a:gd name="connsiteY144" fmla="*/ 2006620 h 10661537"/>
                <a:gd name="connsiteX145" fmla="*/ 5892800 w 8297060"/>
                <a:gd name="connsiteY145" fmla="*/ 1981220 h 10661537"/>
                <a:gd name="connsiteX146" fmla="*/ 6096000 w 8297060"/>
                <a:gd name="connsiteY146" fmla="*/ 1955820 h 10661537"/>
                <a:gd name="connsiteX147" fmla="*/ 6324600 w 8297060"/>
                <a:gd name="connsiteY147" fmla="*/ 1714520 h 10661537"/>
                <a:gd name="connsiteX148" fmla="*/ 6515100 w 8297060"/>
                <a:gd name="connsiteY148" fmla="*/ 1587520 h 10661537"/>
                <a:gd name="connsiteX149" fmla="*/ 6692900 w 8297060"/>
                <a:gd name="connsiteY149" fmla="*/ 1562120 h 10661537"/>
                <a:gd name="connsiteX150" fmla="*/ 6502400 w 8297060"/>
                <a:gd name="connsiteY150" fmla="*/ 1638320 h 10661537"/>
                <a:gd name="connsiteX151" fmla="*/ 6438900 w 8297060"/>
                <a:gd name="connsiteY151" fmla="*/ 1765320 h 10661537"/>
                <a:gd name="connsiteX152" fmla="*/ 6286500 w 8297060"/>
                <a:gd name="connsiteY152" fmla="*/ 1866920 h 10661537"/>
                <a:gd name="connsiteX153" fmla="*/ 6108700 w 8297060"/>
                <a:gd name="connsiteY153" fmla="*/ 2044720 h 10661537"/>
                <a:gd name="connsiteX154" fmla="*/ 6096000 w 8297060"/>
                <a:gd name="connsiteY154" fmla="*/ 2133620 h 10661537"/>
                <a:gd name="connsiteX155" fmla="*/ 6235700 w 8297060"/>
                <a:gd name="connsiteY155" fmla="*/ 2108220 h 10661537"/>
                <a:gd name="connsiteX156" fmla="*/ 6362700 w 8297060"/>
                <a:gd name="connsiteY156" fmla="*/ 2171720 h 10661537"/>
                <a:gd name="connsiteX157" fmla="*/ 6464300 w 8297060"/>
                <a:gd name="connsiteY157" fmla="*/ 2362220 h 10661537"/>
                <a:gd name="connsiteX158" fmla="*/ 6477000 w 8297060"/>
                <a:gd name="connsiteY158" fmla="*/ 2590820 h 10661537"/>
                <a:gd name="connsiteX159" fmla="*/ 6364287 w 8297060"/>
                <a:gd name="connsiteY159" fmla="*/ 2713057 h 10661537"/>
                <a:gd name="connsiteX160" fmla="*/ 6324600 w 8297060"/>
                <a:gd name="connsiteY160" fmla="*/ 2490808 h 10661537"/>
                <a:gd name="connsiteX161" fmla="*/ 6299200 w 8297060"/>
                <a:gd name="connsiteY161" fmla="*/ 2286020 h 10661537"/>
                <a:gd name="connsiteX162" fmla="*/ 6146800 w 8297060"/>
                <a:gd name="connsiteY162" fmla="*/ 2247920 h 10661537"/>
                <a:gd name="connsiteX163" fmla="*/ 5981700 w 8297060"/>
                <a:gd name="connsiteY163" fmla="*/ 2260620 h 10661537"/>
                <a:gd name="connsiteX164" fmla="*/ 5905500 w 8297060"/>
                <a:gd name="connsiteY164" fmla="*/ 2222520 h 10661537"/>
                <a:gd name="connsiteX165" fmla="*/ 5575300 w 8297060"/>
                <a:gd name="connsiteY165" fmla="*/ 2362220 h 10661537"/>
                <a:gd name="connsiteX166" fmla="*/ 5626100 w 8297060"/>
                <a:gd name="connsiteY166" fmla="*/ 2501920 h 10661537"/>
                <a:gd name="connsiteX167" fmla="*/ 5664200 w 8297060"/>
                <a:gd name="connsiteY167" fmla="*/ 2489220 h 10661537"/>
                <a:gd name="connsiteX168" fmla="*/ 5842000 w 8297060"/>
                <a:gd name="connsiteY168" fmla="*/ 2400320 h 10661537"/>
                <a:gd name="connsiteX169" fmla="*/ 5867400 w 8297060"/>
                <a:gd name="connsiteY169" fmla="*/ 2425720 h 10661537"/>
                <a:gd name="connsiteX170" fmla="*/ 5753100 w 8297060"/>
                <a:gd name="connsiteY170" fmla="*/ 2527320 h 10661537"/>
                <a:gd name="connsiteX171" fmla="*/ 5803900 w 8297060"/>
                <a:gd name="connsiteY171" fmla="*/ 2603520 h 10661537"/>
                <a:gd name="connsiteX172" fmla="*/ 5969000 w 8297060"/>
                <a:gd name="connsiteY172" fmla="*/ 2590820 h 10661537"/>
                <a:gd name="connsiteX173" fmla="*/ 6007100 w 8297060"/>
                <a:gd name="connsiteY173" fmla="*/ 2679720 h 10661537"/>
                <a:gd name="connsiteX174" fmla="*/ 6197600 w 8297060"/>
                <a:gd name="connsiteY174" fmla="*/ 2641620 h 10661537"/>
                <a:gd name="connsiteX175" fmla="*/ 6159500 w 8297060"/>
                <a:gd name="connsiteY175" fmla="*/ 2794020 h 10661537"/>
                <a:gd name="connsiteX176" fmla="*/ 6096000 w 8297060"/>
                <a:gd name="connsiteY176" fmla="*/ 2832120 h 10661537"/>
                <a:gd name="connsiteX177" fmla="*/ 6070600 w 8297060"/>
                <a:gd name="connsiteY177" fmla="*/ 2755920 h 10661537"/>
                <a:gd name="connsiteX178" fmla="*/ 5600700 w 8297060"/>
                <a:gd name="connsiteY178" fmla="*/ 2705120 h 10661537"/>
                <a:gd name="connsiteX179" fmla="*/ 5715000 w 8297060"/>
                <a:gd name="connsiteY179" fmla="*/ 2870220 h 10661537"/>
                <a:gd name="connsiteX180" fmla="*/ 6337300 w 8297060"/>
                <a:gd name="connsiteY180" fmla="*/ 2870220 h 10661537"/>
                <a:gd name="connsiteX181" fmla="*/ 6985000 w 8297060"/>
                <a:gd name="connsiteY181" fmla="*/ 3124220 h 10661537"/>
                <a:gd name="connsiteX182" fmla="*/ 6413500 w 8297060"/>
                <a:gd name="connsiteY182" fmla="*/ 2971820 h 10661537"/>
                <a:gd name="connsiteX183" fmla="*/ 6248400 w 8297060"/>
                <a:gd name="connsiteY183" fmla="*/ 2984520 h 10661537"/>
                <a:gd name="connsiteX184" fmla="*/ 6375400 w 8297060"/>
                <a:gd name="connsiteY184" fmla="*/ 3073420 h 10661537"/>
                <a:gd name="connsiteX185" fmla="*/ 6350000 w 8297060"/>
                <a:gd name="connsiteY185" fmla="*/ 3175020 h 10661537"/>
                <a:gd name="connsiteX186" fmla="*/ 6032500 w 8297060"/>
                <a:gd name="connsiteY186" fmla="*/ 3009920 h 10661537"/>
                <a:gd name="connsiteX187" fmla="*/ 6070600 w 8297060"/>
                <a:gd name="connsiteY187" fmla="*/ 3251220 h 10661537"/>
                <a:gd name="connsiteX188" fmla="*/ 6273800 w 8297060"/>
                <a:gd name="connsiteY188" fmla="*/ 3302020 h 10661537"/>
                <a:gd name="connsiteX189" fmla="*/ 6540500 w 8297060"/>
                <a:gd name="connsiteY189" fmla="*/ 3302020 h 10661537"/>
                <a:gd name="connsiteX190" fmla="*/ 6629400 w 8297060"/>
                <a:gd name="connsiteY190" fmla="*/ 3314720 h 10661537"/>
                <a:gd name="connsiteX191" fmla="*/ 6591300 w 8297060"/>
                <a:gd name="connsiteY191" fmla="*/ 3390920 h 10661537"/>
                <a:gd name="connsiteX192" fmla="*/ 6426200 w 8297060"/>
                <a:gd name="connsiteY192" fmla="*/ 3441720 h 10661537"/>
                <a:gd name="connsiteX193" fmla="*/ 6489700 w 8297060"/>
                <a:gd name="connsiteY193" fmla="*/ 3568720 h 10661537"/>
                <a:gd name="connsiteX194" fmla="*/ 6451600 w 8297060"/>
                <a:gd name="connsiteY194" fmla="*/ 3695720 h 10661537"/>
                <a:gd name="connsiteX195" fmla="*/ 6540500 w 8297060"/>
                <a:gd name="connsiteY195" fmla="*/ 3759220 h 10661537"/>
                <a:gd name="connsiteX196" fmla="*/ 6464300 w 8297060"/>
                <a:gd name="connsiteY196" fmla="*/ 3784620 h 10661537"/>
                <a:gd name="connsiteX197" fmla="*/ 6362700 w 8297060"/>
                <a:gd name="connsiteY197" fmla="*/ 3746520 h 10661537"/>
                <a:gd name="connsiteX198" fmla="*/ 6324600 w 8297060"/>
                <a:gd name="connsiteY198" fmla="*/ 3441720 h 10661537"/>
                <a:gd name="connsiteX199" fmla="*/ 6070600 w 8297060"/>
                <a:gd name="connsiteY199" fmla="*/ 3365520 h 10661537"/>
                <a:gd name="connsiteX200" fmla="*/ 6146800 w 8297060"/>
                <a:gd name="connsiteY200" fmla="*/ 3708420 h 10661537"/>
                <a:gd name="connsiteX201" fmla="*/ 5969000 w 8297060"/>
                <a:gd name="connsiteY201" fmla="*/ 3721120 h 10661537"/>
                <a:gd name="connsiteX202" fmla="*/ 5892800 w 8297060"/>
                <a:gd name="connsiteY202" fmla="*/ 3238520 h 10661537"/>
                <a:gd name="connsiteX203" fmla="*/ 5689600 w 8297060"/>
                <a:gd name="connsiteY203" fmla="*/ 3136920 h 10661537"/>
                <a:gd name="connsiteX204" fmla="*/ 5791200 w 8297060"/>
                <a:gd name="connsiteY204" fmla="*/ 3898920 h 10661537"/>
                <a:gd name="connsiteX205" fmla="*/ 6070600 w 8297060"/>
                <a:gd name="connsiteY205" fmla="*/ 3886220 h 10661537"/>
                <a:gd name="connsiteX206" fmla="*/ 6388100 w 8297060"/>
                <a:gd name="connsiteY206" fmla="*/ 3937020 h 10661537"/>
                <a:gd name="connsiteX207" fmla="*/ 6324600 w 8297060"/>
                <a:gd name="connsiteY207" fmla="*/ 4064020 h 10661537"/>
                <a:gd name="connsiteX208" fmla="*/ 6159500 w 8297060"/>
                <a:gd name="connsiteY208" fmla="*/ 4038620 h 10661537"/>
                <a:gd name="connsiteX209" fmla="*/ 6007100 w 8297060"/>
                <a:gd name="connsiteY209" fmla="*/ 4343420 h 10661537"/>
                <a:gd name="connsiteX210" fmla="*/ 5829300 w 8297060"/>
                <a:gd name="connsiteY210" fmla="*/ 4279920 h 10661537"/>
                <a:gd name="connsiteX211" fmla="*/ 5905500 w 8297060"/>
                <a:gd name="connsiteY211" fmla="*/ 4114820 h 10661537"/>
                <a:gd name="connsiteX212" fmla="*/ 5791200 w 8297060"/>
                <a:gd name="connsiteY212" fmla="*/ 4025920 h 10661537"/>
                <a:gd name="connsiteX213" fmla="*/ 5600700 w 8297060"/>
                <a:gd name="connsiteY213" fmla="*/ 4356120 h 10661537"/>
                <a:gd name="connsiteX214" fmla="*/ 5727700 w 8297060"/>
                <a:gd name="connsiteY214" fmla="*/ 4457720 h 10661537"/>
                <a:gd name="connsiteX215" fmla="*/ 5994400 w 8297060"/>
                <a:gd name="connsiteY215" fmla="*/ 4622820 h 10661537"/>
                <a:gd name="connsiteX216" fmla="*/ 5943600 w 8297060"/>
                <a:gd name="connsiteY216" fmla="*/ 4699020 h 10661537"/>
                <a:gd name="connsiteX217" fmla="*/ 5829300 w 8297060"/>
                <a:gd name="connsiteY217" fmla="*/ 4660920 h 10661537"/>
                <a:gd name="connsiteX218" fmla="*/ 5676900 w 8297060"/>
                <a:gd name="connsiteY218" fmla="*/ 4762520 h 10661537"/>
                <a:gd name="connsiteX219" fmla="*/ 5613400 w 8297060"/>
                <a:gd name="connsiteY219" fmla="*/ 4724420 h 10661537"/>
                <a:gd name="connsiteX220" fmla="*/ 5664200 w 8297060"/>
                <a:gd name="connsiteY220" fmla="*/ 4572020 h 10661537"/>
                <a:gd name="connsiteX221" fmla="*/ 5537200 w 8297060"/>
                <a:gd name="connsiteY221" fmla="*/ 4457720 h 10661537"/>
                <a:gd name="connsiteX222" fmla="*/ 5461000 w 8297060"/>
                <a:gd name="connsiteY222" fmla="*/ 4635520 h 10661537"/>
                <a:gd name="connsiteX223" fmla="*/ 5613400 w 8297060"/>
                <a:gd name="connsiteY223" fmla="*/ 4813320 h 10661537"/>
                <a:gd name="connsiteX224" fmla="*/ 5448300 w 8297060"/>
                <a:gd name="connsiteY224" fmla="*/ 4940320 h 10661537"/>
                <a:gd name="connsiteX225" fmla="*/ 5346700 w 8297060"/>
                <a:gd name="connsiteY225" fmla="*/ 4864120 h 10661537"/>
                <a:gd name="connsiteX226" fmla="*/ 5410200 w 8297060"/>
                <a:gd name="connsiteY226" fmla="*/ 4762520 h 10661537"/>
                <a:gd name="connsiteX227" fmla="*/ 5295900 w 8297060"/>
                <a:gd name="connsiteY227" fmla="*/ 4470420 h 10661537"/>
                <a:gd name="connsiteX228" fmla="*/ 5080000 w 8297060"/>
                <a:gd name="connsiteY228" fmla="*/ 4762520 h 10661537"/>
                <a:gd name="connsiteX229" fmla="*/ 5410200 w 8297060"/>
                <a:gd name="connsiteY229" fmla="*/ 5016520 h 10661537"/>
                <a:gd name="connsiteX230" fmla="*/ 5334000 w 8297060"/>
                <a:gd name="connsiteY230" fmla="*/ 5067320 h 10661537"/>
                <a:gd name="connsiteX231" fmla="*/ 5194300 w 8297060"/>
                <a:gd name="connsiteY231" fmla="*/ 4953020 h 10661537"/>
                <a:gd name="connsiteX232" fmla="*/ 5143500 w 8297060"/>
                <a:gd name="connsiteY232" fmla="*/ 5118120 h 10661537"/>
                <a:gd name="connsiteX233" fmla="*/ 5156200 w 8297060"/>
                <a:gd name="connsiteY233" fmla="*/ 5257820 h 10661537"/>
                <a:gd name="connsiteX234" fmla="*/ 5232400 w 8297060"/>
                <a:gd name="connsiteY234" fmla="*/ 5372120 h 10661537"/>
                <a:gd name="connsiteX235" fmla="*/ 5219700 w 8297060"/>
                <a:gd name="connsiteY235" fmla="*/ 5562620 h 10661537"/>
                <a:gd name="connsiteX236" fmla="*/ 5092700 w 8297060"/>
                <a:gd name="connsiteY236" fmla="*/ 5473720 h 10661537"/>
                <a:gd name="connsiteX237" fmla="*/ 5029200 w 8297060"/>
                <a:gd name="connsiteY237" fmla="*/ 5511820 h 10661537"/>
                <a:gd name="connsiteX238" fmla="*/ 5130800 w 8297060"/>
                <a:gd name="connsiteY238" fmla="*/ 5651520 h 10661537"/>
                <a:gd name="connsiteX239" fmla="*/ 5041900 w 8297060"/>
                <a:gd name="connsiteY239" fmla="*/ 5689620 h 10661537"/>
                <a:gd name="connsiteX240" fmla="*/ 4914900 w 8297060"/>
                <a:gd name="connsiteY240" fmla="*/ 5499120 h 10661537"/>
                <a:gd name="connsiteX241" fmla="*/ 4826000 w 8297060"/>
                <a:gd name="connsiteY241" fmla="*/ 5753120 h 10661537"/>
                <a:gd name="connsiteX242" fmla="*/ 4953000 w 8297060"/>
                <a:gd name="connsiteY242" fmla="*/ 5867420 h 10661537"/>
                <a:gd name="connsiteX243" fmla="*/ 4813300 w 8297060"/>
                <a:gd name="connsiteY243" fmla="*/ 6108720 h 10661537"/>
                <a:gd name="connsiteX244" fmla="*/ 4673600 w 8297060"/>
                <a:gd name="connsiteY244" fmla="*/ 6083320 h 10661537"/>
                <a:gd name="connsiteX245" fmla="*/ 4775200 w 8297060"/>
                <a:gd name="connsiteY245" fmla="*/ 5918220 h 10661537"/>
                <a:gd name="connsiteX246" fmla="*/ 4686300 w 8297060"/>
                <a:gd name="connsiteY246" fmla="*/ 5765820 h 10661537"/>
                <a:gd name="connsiteX247" fmla="*/ 4470400 w 8297060"/>
                <a:gd name="connsiteY247" fmla="*/ 6070620 h 10661537"/>
                <a:gd name="connsiteX248" fmla="*/ 4610100 w 8297060"/>
                <a:gd name="connsiteY248" fmla="*/ 6184920 h 10661537"/>
                <a:gd name="connsiteX249" fmla="*/ 4521200 w 8297060"/>
                <a:gd name="connsiteY249" fmla="*/ 6388120 h 10661537"/>
                <a:gd name="connsiteX250" fmla="*/ 4419600 w 8297060"/>
                <a:gd name="connsiteY250" fmla="*/ 6311920 h 10661537"/>
                <a:gd name="connsiteX251" fmla="*/ 4343400 w 8297060"/>
                <a:gd name="connsiteY251" fmla="*/ 6400820 h 10661537"/>
                <a:gd name="connsiteX252" fmla="*/ 4381500 w 8297060"/>
                <a:gd name="connsiteY252" fmla="*/ 6438920 h 10661537"/>
                <a:gd name="connsiteX253" fmla="*/ 4419600 w 8297060"/>
                <a:gd name="connsiteY253" fmla="*/ 6426220 h 10661537"/>
                <a:gd name="connsiteX254" fmla="*/ 4445000 w 8297060"/>
                <a:gd name="connsiteY254" fmla="*/ 6477020 h 10661537"/>
                <a:gd name="connsiteX255" fmla="*/ 4381500 w 8297060"/>
                <a:gd name="connsiteY255" fmla="*/ 6553220 h 10661537"/>
                <a:gd name="connsiteX256" fmla="*/ 4330700 w 8297060"/>
                <a:gd name="connsiteY256" fmla="*/ 6540520 h 10661537"/>
                <a:gd name="connsiteX257" fmla="*/ 4368800 w 8297060"/>
                <a:gd name="connsiteY257" fmla="*/ 6489720 h 10661537"/>
                <a:gd name="connsiteX258" fmla="*/ 4318000 w 8297060"/>
                <a:gd name="connsiteY258" fmla="*/ 6451620 h 10661537"/>
                <a:gd name="connsiteX259" fmla="*/ 4216400 w 8297060"/>
                <a:gd name="connsiteY259" fmla="*/ 6553220 h 10661537"/>
                <a:gd name="connsiteX260" fmla="*/ 4318000 w 8297060"/>
                <a:gd name="connsiteY260" fmla="*/ 6616720 h 10661537"/>
                <a:gd name="connsiteX261" fmla="*/ 4140200 w 8297060"/>
                <a:gd name="connsiteY261" fmla="*/ 6692920 h 10661537"/>
                <a:gd name="connsiteX262" fmla="*/ 4038600 w 8297060"/>
                <a:gd name="connsiteY262" fmla="*/ 6692920 h 10661537"/>
                <a:gd name="connsiteX263" fmla="*/ 3949700 w 8297060"/>
                <a:gd name="connsiteY263" fmla="*/ 6756420 h 10661537"/>
                <a:gd name="connsiteX264" fmla="*/ 3289300 w 8297060"/>
                <a:gd name="connsiteY264" fmla="*/ 6172220 h 10661537"/>
                <a:gd name="connsiteX265" fmla="*/ 3213100 w 8297060"/>
                <a:gd name="connsiteY265" fmla="*/ 6172220 h 10661537"/>
                <a:gd name="connsiteX266" fmla="*/ 2895600 w 8297060"/>
                <a:gd name="connsiteY266" fmla="*/ 6426220 h 10661537"/>
                <a:gd name="connsiteX267" fmla="*/ 2870200 w 8297060"/>
                <a:gd name="connsiteY267" fmla="*/ 6388120 h 10661537"/>
                <a:gd name="connsiteX268" fmla="*/ 3213100 w 8297060"/>
                <a:gd name="connsiteY268" fmla="*/ 6121420 h 10661537"/>
                <a:gd name="connsiteX269" fmla="*/ 3048000 w 8297060"/>
                <a:gd name="connsiteY269" fmla="*/ 5969020 h 10661537"/>
                <a:gd name="connsiteX270" fmla="*/ 2400300 w 8297060"/>
                <a:gd name="connsiteY270" fmla="*/ 6477020 h 10661537"/>
                <a:gd name="connsiteX271" fmla="*/ 2489200 w 8297060"/>
                <a:gd name="connsiteY271" fmla="*/ 6553220 h 10661537"/>
                <a:gd name="connsiteX272" fmla="*/ 2692400 w 8297060"/>
                <a:gd name="connsiteY272" fmla="*/ 6400820 h 10661537"/>
                <a:gd name="connsiteX273" fmla="*/ 2743200 w 8297060"/>
                <a:gd name="connsiteY273" fmla="*/ 6464320 h 10661537"/>
                <a:gd name="connsiteX274" fmla="*/ 2832100 w 8297060"/>
                <a:gd name="connsiteY274" fmla="*/ 6426220 h 10661537"/>
                <a:gd name="connsiteX275" fmla="*/ 2857500 w 8297060"/>
                <a:gd name="connsiteY275" fmla="*/ 6464320 h 10661537"/>
                <a:gd name="connsiteX276" fmla="*/ 2679700 w 8297060"/>
                <a:gd name="connsiteY276" fmla="*/ 6604020 h 10661537"/>
                <a:gd name="connsiteX277" fmla="*/ 2819400 w 8297060"/>
                <a:gd name="connsiteY277" fmla="*/ 6769120 h 10661537"/>
                <a:gd name="connsiteX278" fmla="*/ 3397250 w 8297060"/>
                <a:gd name="connsiteY278" fmla="*/ 6305570 h 10661537"/>
                <a:gd name="connsiteX279" fmla="*/ 3956050 w 8297060"/>
                <a:gd name="connsiteY279" fmla="*/ 6788170 h 10661537"/>
                <a:gd name="connsiteX280" fmla="*/ 3905250 w 8297060"/>
                <a:gd name="connsiteY280" fmla="*/ 6902470 h 10661537"/>
                <a:gd name="connsiteX281" fmla="*/ 3387725 w 8297060"/>
                <a:gd name="connsiteY281" fmla="*/ 7442220 h 10661537"/>
                <a:gd name="connsiteX282" fmla="*/ 3298825 w 8297060"/>
                <a:gd name="connsiteY282" fmla="*/ 7435869 h 10661537"/>
                <a:gd name="connsiteX283" fmla="*/ 3130550 w 8297060"/>
                <a:gd name="connsiteY283" fmla="*/ 7585094 h 10661537"/>
                <a:gd name="connsiteX284" fmla="*/ 2921000 w 8297060"/>
                <a:gd name="connsiteY284" fmla="*/ 7829569 h 10661537"/>
                <a:gd name="connsiteX285" fmla="*/ 2682875 w 8297060"/>
                <a:gd name="connsiteY285" fmla="*/ 8128019 h 10661537"/>
                <a:gd name="connsiteX286" fmla="*/ 2428875 w 8297060"/>
                <a:gd name="connsiteY286" fmla="*/ 8197868 h 10661537"/>
                <a:gd name="connsiteX287" fmla="*/ 2225675 w 8297060"/>
                <a:gd name="connsiteY287" fmla="*/ 8302643 h 10661537"/>
                <a:gd name="connsiteX288" fmla="*/ 1930400 w 8297060"/>
                <a:gd name="connsiteY288" fmla="*/ 8305817 h 10661537"/>
                <a:gd name="connsiteX289" fmla="*/ 1590675 w 8297060"/>
                <a:gd name="connsiteY289" fmla="*/ 8407416 h 10661537"/>
                <a:gd name="connsiteX290" fmla="*/ 1393825 w 8297060"/>
                <a:gd name="connsiteY290" fmla="*/ 8667766 h 10661537"/>
                <a:gd name="connsiteX291" fmla="*/ 1196975 w 8297060"/>
                <a:gd name="connsiteY291" fmla="*/ 8623315 h 10661537"/>
                <a:gd name="connsiteX292" fmla="*/ 1216025 w 8297060"/>
                <a:gd name="connsiteY292" fmla="*/ 8582040 h 10661537"/>
                <a:gd name="connsiteX293" fmla="*/ 1193800 w 8297060"/>
                <a:gd name="connsiteY293" fmla="*/ 8515365 h 10661537"/>
                <a:gd name="connsiteX294" fmla="*/ 987425 w 8297060"/>
                <a:gd name="connsiteY294" fmla="*/ 8591565 h 10661537"/>
                <a:gd name="connsiteX295" fmla="*/ 733425 w 8297060"/>
                <a:gd name="connsiteY295" fmla="*/ 8645540 h 10661537"/>
                <a:gd name="connsiteX296" fmla="*/ 463550 w 8297060"/>
                <a:gd name="connsiteY296" fmla="*/ 8883665 h 10661537"/>
                <a:gd name="connsiteX297" fmla="*/ 361950 w 8297060"/>
                <a:gd name="connsiteY297" fmla="*/ 8880490 h 10661537"/>
                <a:gd name="connsiteX298" fmla="*/ 263525 w 8297060"/>
                <a:gd name="connsiteY298" fmla="*/ 8947165 h 10661537"/>
                <a:gd name="connsiteX299" fmla="*/ 184150 w 8297060"/>
                <a:gd name="connsiteY299" fmla="*/ 9232915 h 10661537"/>
                <a:gd name="connsiteX300" fmla="*/ 247650 w 8297060"/>
                <a:gd name="connsiteY300" fmla="*/ 9515489 h 10661537"/>
                <a:gd name="connsiteX301" fmla="*/ 136525 w 8297060"/>
                <a:gd name="connsiteY301" fmla="*/ 9559939 h 10661537"/>
                <a:gd name="connsiteX302" fmla="*/ 92075 w 8297060"/>
                <a:gd name="connsiteY302" fmla="*/ 9782189 h 10661537"/>
                <a:gd name="connsiteX303" fmla="*/ 495300 w 8297060"/>
                <a:gd name="connsiteY303" fmla="*/ 9807589 h 10661537"/>
                <a:gd name="connsiteX304" fmla="*/ 1050925 w 8297060"/>
                <a:gd name="connsiteY304" fmla="*/ 10160014 h 10661537"/>
                <a:gd name="connsiteX305" fmla="*/ 1241425 w 8297060"/>
                <a:gd name="connsiteY305" fmla="*/ 10414013 h 10661537"/>
                <a:gd name="connsiteX306" fmla="*/ 1171575 w 8297060"/>
                <a:gd name="connsiteY306" fmla="*/ 10458463 h 10661537"/>
                <a:gd name="connsiteX307" fmla="*/ 1019175 w 8297060"/>
                <a:gd name="connsiteY307" fmla="*/ 10325113 h 10661537"/>
                <a:gd name="connsiteX308" fmla="*/ 768350 w 8297060"/>
                <a:gd name="connsiteY308" fmla="*/ 10271138 h 10661537"/>
                <a:gd name="connsiteX309" fmla="*/ 720725 w 8297060"/>
                <a:gd name="connsiteY309" fmla="*/ 10309238 h 10661537"/>
                <a:gd name="connsiteX310" fmla="*/ 838200 w 8297060"/>
                <a:gd name="connsiteY310" fmla="*/ 10455288 h 10661537"/>
                <a:gd name="connsiteX311" fmla="*/ 1152525 w 8297060"/>
                <a:gd name="connsiteY311" fmla="*/ 10521963 h 10661537"/>
                <a:gd name="connsiteX312" fmla="*/ 1574800 w 8297060"/>
                <a:gd name="connsiteY312" fmla="*/ 10423538 h 10661537"/>
                <a:gd name="connsiteX313" fmla="*/ 1736725 w 8297060"/>
                <a:gd name="connsiteY313" fmla="*/ 10163188 h 10661537"/>
                <a:gd name="connsiteX314" fmla="*/ 2095500 w 8297060"/>
                <a:gd name="connsiteY314" fmla="*/ 10013963 h 10661537"/>
                <a:gd name="connsiteX315" fmla="*/ 2254250 w 8297060"/>
                <a:gd name="connsiteY315" fmla="*/ 9877438 h 10661537"/>
                <a:gd name="connsiteX316" fmla="*/ 2587625 w 8297060"/>
                <a:gd name="connsiteY316" fmla="*/ 9915538 h 10661537"/>
                <a:gd name="connsiteX317" fmla="*/ 2286000 w 8297060"/>
                <a:gd name="connsiteY317" fmla="*/ 9918713 h 10661537"/>
                <a:gd name="connsiteX318" fmla="*/ 2146300 w 8297060"/>
                <a:gd name="connsiteY318" fmla="*/ 10039363 h 10661537"/>
                <a:gd name="connsiteX319" fmla="*/ 1971675 w 8297060"/>
                <a:gd name="connsiteY319" fmla="*/ 10131438 h 10661537"/>
                <a:gd name="connsiteX320" fmla="*/ 1806575 w 8297060"/>
                <a:gd name="connsiteY320" fmla="*/ 10182238 h 10661537"/>
                <a:gd name="connsiteX321" fmla="*/ 1651000 w 8297060"/>
                <a:gd name="connsiteY321" fmla="*/ 10477513 h 10661537"/>
                <a:gd name="connsiteX322" fmla="*/ 1282700 w 8297060"/>
                <a:gd name="connsiteY322" fmla="*/ 10652138 h 10661537"/>
                <a:gd name="connsiteX323" fmla="*/ 28575 w 8297060"/>
                <a:gd name="connsiteY323" fmla="*/ 10658488 h 10661537"/>
                <a:gd name="connsiteX324" fmla="*/ 0 w 8297060"/>
                <a:gd name="connsiteY324" fmla="*/ 2622563 h 10661537"/>
                <a:gd name="connsiteX0" fmla="*/ 0 w 8297060"/>
                <a:gd name="connsiteY0" fmla="*/ 2590820 h 10661537"/>
                <a:gd name="connsiteX1" fmla="*/ 279400 w 8297060"/>
                <a:gd name="connsiteY1" fmla="*/ 2527320 h 10661537"/>
                <a:gd name="connsiteX2" fmla="*/ 317500 w 8297060"/>
                <a:gd name="connsiteY2" fmla="*/ 2489220 h 10661537"/>
                <a:gd name="connsiteX3" fmla="*/ 711200 w 8297060"/>
                <a:gd name="connsiteY3" fmla="*/ 2400320 h 10661537"/>
                <a:gd name="connsiteX4" fmla="*/ 850900 w 8297060"/>
                <a:gd name="connsiteY4" fmla="*/ 2286020 h 10661537"/>
                <a:gd name="connsiteX5" fmla="*/ 1257300 w 8297060"/>
                <a:gd name="connsiteY5" fmla="*/ 2311420 h 10661537"/>
                <a:gd name="connsiteX6" fmla="*/ 1511300 w 8297060"/>
                <a:gd name="connsiteY6" fmla="*/ 2171720 h 10661537"/>
                <a:gd name="connsiteX7" fmla="*/ 1511300 w 8297060"/>
                <a:gd name="connsiteY7" fmla="*/ 2171720 h 10661537"/>
                <a:gd name="connsiteX8" fmla="*/ 1676400 w 8297060"/>
                <a:gd name="connsiteY8" fmla="*/ 2159020 h 10661537"/>
                <a:gd name="connsiteX9" fmla="*/ 2006600 w 8297060"/>
                <a:gd name="connsiteY9" fmla="*/ 2108220 h 10661537"/>
                <a:gd name="connsiteX10" fmla="*/ 2095500 w 8297060"/>
                <a:gd name="connsiteY10" fmla="*/ 2070120 h 10661537"/>
                <a:gd name="connsiteX11" fmla="*/ 2095500 w 8297060"/>
                <a:gd name="connsiteY11" fmla="*/ 2019320 h 10661537"/>
                <a:gd name="connsiteX12" fmla="*/ 2057400 w 8297060"/>
                <a:gd name="connsiteY12" fmla="*/ 2019320 h 10661537"/>
                <a:gd name="connsiteX13" fmla="*/ 1993900 w 8297060"/>
                <a:gd name="connsiteY13" fmla="*/ 1892320 h 10661537"/>
                <a:gd name="connsiteX14" fmla="*/ 2133600 w 8297060"/>
                <a:gd name="connsiteY14" fmla="*/ 1790720 h 10661537"/>
                <a:gd name="connsiteX15" fmla="*/ 2070100 w 8297060"/>
                <a:gd name="connsiteY15" fmla="*/ 1778020 h 10661537"/>
                <a:gd name="connsiteX16" fmla="*/ 1981200 w 8297060"/>
                <a:gd name="connsiteY16" fmla="*/ 1778020 h 10661537"/>
                <a:gd name="connsiteX17" fmla="*/ 1968500 w 8297060"/>
                <a:gd name="connsiteY17" fmla="*/ 1701820 h 10661537"/>
                <a:gd name="connsiteX18" fmla="*/ 2120900 w 8297060"/>
                <a:gd name="connsiteY18" fmla="*/ 1701820 h 10661537"/>
                <a:gd name="connsiteX19" fmla="*/ 2171700 w 8297060"/>
                <a:gd name="connsiteY19" fmla="*/ 1676420 h 10661537"/>
                <a:gd name="connsiteX20" fmla="*/ 2108200 w 8297060"/>
                <a:gd name="connsiteY20" fmla="*/ 1587520 h 10661537"/>
                <a:gd name="connsiteX21" fmla="*/ 2120900 w 8297060"/>
                <a:gd name="connsiteY21" fmla="*/ 1524020 h 10661537"/>
                <a:gd name="connsiteX22" fmla="*/ 2222500 w 8297060"/>
                <a:gd name="connsiteY22" fmla="*/ 1473220 h 10661537"/>
                <a:gd name="connsiteX23" fmla="*/ 2362200 w 8297060"/>
                <a:gd name="connsiteY23" fmla="*/ 1524020 h 10661537"/>
                <a:gd name="connsiteX24" fmla="*/ 2400300 w 8297060"/>
                <a:gd name="connsiteY24" fmla="*/ 1574820 h 10661537"/>
                <a:gd name="connsiteX25" fmla="*/ 2362200 w 8297060"/>
                <a:gd name="connsiteY25" fmla="*/ 1651020 h 10661537"/>
                <a:gd name="connsiteX26" fmla="*/ 2362200 w 8297060"/>
                <a:gd name="connsiteY26" fmla="*/ 1905020 h 10661537"/>
                <a:gd name="connsiteX27" fmla="*/ 2628900 w 8297060"/>
                <a:gd name="connsiteY27" fmla="*/ 2133620 h 10661537"/>
                <a:gd name="connsiteX28" fmla="*/ 3073400 w 8297060"/>
                <a:gd name="connsiteY28" fmla="*/ 2095520 h 10661537"/>
                <a:gd name="connsiteX29" fmla="*/ 2971800 w 8297060"/>
                <a:gd name="connsiteY29" fmla="*/ 1892320 h 10661537"/>
                <a:gd name="connsiteX30" fmla="*/ 2806700 w 8297060"/>
                <a:gd name="connsiteY30" fmla="*/ 1943120 h 10661537"/>
                <a:gd name="connsiteX31" fmla="*/ 2768600 w 8297060"/>
                <a:gd name="connsiteY31" fmla="*/ 1892320 h 10661537"/>
                <a:gd name="connsiteX32" fmla="*/ 2933700 w 8297060"/>
                <a:gd name="connsiteY32" fmla="*/ 1841520 h 10661537"/>
                <a:gd name="connsiteX33" fmla="*/ 2870200 w 8297060"/>
                <a:gd name="connsiteY33" fmla="*/ 1727220 h 10661537"/>
                <a:gd name="connsiteX34" fmla="*/ 2730500 w 8297060"/>
                <a:gd name="connsiteY34" fmla="*/ 1778020 h 10661537"/>
                <a:gd name="connsiteX35" fmla="*/ 2705100 w 8297060"/>
                <a:gd name="connsiteY35" fmla="*/ 1727220 h 10661537"/>
                <a:gd name="connsiteX36" fmla="*/ 2832100 w 8297060"/>
                <a:gd name="connsiteY36" fmla="*/ 1676420 h 10661537"/>
                <a:gd name="connsiteX37" fmla="*/ 2781300 w 8297060"/>
                <a:gd name="connsiteY37" fmla="*/ 1612920 h 10661537"/>
                <a:gd name="connsiteX38" fmla="*/ 2641600 w 8297060"/>
                <a:gd name="connsiteY38" fmla="*/ 1638320 h 10661537"/>
                <a:gd name="connsiteX39" fmla="*/ 2641600 w 8297060"/>
                <a:gd name="connsiteY39" fmla="*/ 1612920 h 10661537"/>
                <a:gd name="connsiteX40" fmla="*/ 2768600 w 8297060"/>
                <a:gd name="connsiteY40" fmla="*/ 1549420 h 10661537"/>
                <a:gd name="connsiteX41" fmla="*/ 2692400 w 8297060"/>
                <a:gd name="connsiteY41" fmla="*/ 1460520 h 10661537"/>
                <a:gd name="connsiteX42" fmla="*/ 2514600 w 8297060"/>
                <a:gd name="connsiteY42" fmla="*/ 1498620 h 10661537"/>
                <a:gd name="connsiteX43" fmla="*/ 2514600 w 8297060"/>
                <a:gd name="connsiteY43" fmla="*/ 1562120 h 10661537"/>
                <a:gd name="connsiteX44" fmla="*/ 2463800 w 8297060"/>
                <a:gd name="connsiteY44" fmla="*/ 1562120 h 10661537"/>
                <a:gd name="connsiteX45" fmla="*/ 2336800 w 8297060"/>
                <a:gd name="connsiteY45" fmla="*/ 1485920 h 10661537"/>
                <a:gd name="connsiteX46" fmla="*/ 2400300 w 8297060"/>
                <a:gd name="connsiteY46" fmla="*/ 1409720 h 10661537"/>
                <a:gd name="connsiteX47" fmla="*/ 2463800 w 8297060"/>
                <a:gd name="connsiteY47" fmla="*/ 1422420 h 10661537"/>
                <a:gd name="connsiteX48" fmla="*/ 2616200 w 8297060"/>
                <a:gd name="connsiteY48" fmla="*/ 1333520 h 10661537"/>
                <a:gd name="connsiteX49" fmla="*/ 2590800 w 8297060"/>
                <a:gd name="connsiteY49" fmla="*/ 1270020 h 10661537"/>
                <a:gd name="connsiteX50" fmla="*/ 2654300 w 8297060"/>
                <a:gd name="connsiteY50" fmla="*/ 1244620 h 10661537"/>
                <a:gd name="connsiteX51" fmla="*/ 2692400 w 8297060"/>
                <a:gd name="connsiteY51" fmla="*/ 1270020 h 10661537"/>
                <a:gd name="connsiteX52" fmla="*/ 2933700 w 8297060"/>
                <a:gd name="connsiteY52" fmla="*/ 1270020 h 10661537"/>
                <a:gd name="connsiteX53" fmla="*/ 2908300 w 8297060"/>
                <a:gd name="connsiteY53" fmla="*/ 1206520 h 10661537"/>
                <a:gd name="connsiteX54" fmla="*/ 2959100 w 8297060"/>
                <a:gd name="connsiteY54" fmla="*/ 1117620 h 10661537"/>
                <a:gd name="connsiteX55" fmla="*/ 3048000 w 8297060"/>
                <a:gd name="connsiteY55" fmla="*/ 1117620 h 10661537"/>
                <a:gd name="connsiteX56" fmla="*/ 3302000 w 8297060"/>
                <a:gd name="connsiteY56" fmla="*/ 1092220 h 10661537"/>
                <a:gd name="connsiteX57" fmla="*/ 3454400 w 8297060"/>
                <a:gd name="connsiteY57" fmla="*/ 1079520 h 10661537"/>
                <a:gd name="connsiteX58" fmla="*/ 3454400 w 8297060"/>
                <a:gd name="connsiteY58" fmla="*/ 1079520 h 10661537"/>
                <a:gd name="connsiteX59" fmla="*/ 3454400 w 8297060"/>
                <a:gd name="connsiteY59" fmla="*/ 1003320 h 10661537"/>
                <a:gd name="connsiteX60" fmla="*/ 3530600 w 8297060"/>
                <a:gd name="connsiteY60" fmla="*/ 1003320 h 10661537"/>
                <a:gd name="connsiteX61" fmla="*/ 3517900 w 8297060"/>
                <a:gd name="connsiteY61" fmla="*/ 1168420 h 10661537"/>
                <a:gd name="connsiteX62" fmla="*/ 3365500 w 8297060"/>
                <a:gd name="connsiteY62" fmla="*/ 1181120 h 10661537"/>
                <a:gd name="connsiteX63" fmla="*/ 3187700 w 8297060"/>
                <a:gd name="connsiteY63" fmla="*/ 1257320 h 10661537"/>
                <a:gd name="connsiteX64" fmla="*/ 3213100 w 8297060"/>
                <a:gd name="connsiteY64" fmla="*/ 1549420 h 10661537"/>
                <a:gd name="connsiteX65" fmla="*/ 3822700 w 8297060"/>
                <a:gd name="connsiteY65" fmla="*/ 1498620 h 10661537"/>
                <a:gd name="connsiteX66" fmla="*/ 3797300 w 8297060"/>
                <a:gd name="connsiteY66" fmla="*/ 1358920 h 10661537"/>
                <a:gd name="connsiteX67" fmla="*/ 3657600 w 8297060"/>
                <a:gd name="connsiteY67" fmla="*/ 1333520 h 10661537"/>
                <a:gd name="connsiteX68" fmla="*/ 3644900 w 8297060"/>
                <a:gd name="connsiteY68" fmla="*/ 1295420 h 10661537"/>
                <a:gd name="connsiteX69" fmla="*/ 3797300 w 8297060"/>
                <a:gd name="connsiteY69" fmla="*/ 1320820 h 10661537"/>
                <a:gd name="connsiteX70" fmla="*/ 3797300 w 8297060"/>
                <a:gd name="connsiteY70" fmla="*/ 1206520 h 10661537"/>
                <a:gd name="connsiteX71" fmla="*/ 3568700 w 8297060"/>
                <a:gd name="connsiteY71" fmla="*/ 1155720 h 10661537"/>
                <a:gd name="connsiteX72" fmla="*/ 3581400 w 8297060"/>
                <a:gd name="connsiteY72" fmla="*/ 1066820 h 10661537"/>
                <a:gd name="connsiteX73" fmla="*/ 3759200 w 8297060"/>
                <a:gd name="connsiteY73" fmla="*/ 1028720 h 10661537"/>
                <a:gd name="connsiteX74" fmla="*/ 3759200 w 8297060"/>
                <a:gd name="connsiteY74" fmla="*/ 901720 h 10661537"/>
                <a:gd name="connsiteX75" fmla="*/ 3733800 w 8297060"/>
                <a:gd name="connsiteY75" fmla="*/ 876320 h 10661537"/>
                <a:gd name="connsiteX76" fmla="*/ 3848100 w 8297060"/>
                <a:gd name="connsiteY76" fmla="*/ 812820 h 10661537"/>
                <a:gd name="connsiteX77" fmla="*/ 3860800 w 8297060"/>
                <a:gd name="connsiteY77" fmla="*/ 1028720 h 10661537"/>
                <a:gd name="connsiteX78" fmla="*/ 4343400 w 8297060"/>
                <a:gd name="connsiteY78" fmla="*/ 1028720 h 10661537"/>
                <a:gd name="connsiteX79" fmla="*/ 4330700 w 8297060"/>
                <a:gd name="connsiteY79" fmla="*/ 787420 h 10661537"/>
                <a:gd name="connsiteX80" fmla="*/ 4394200 w 8297060"/>
                <a:gd name="connsiteY80" fmla="*/ 787420 h 10661537"/>
                <a:gd name="connsiteX81" fmla="*/ 4419600 w 8297060"/>
                <a:gd name="connsiteY81" fmla="*/ 914420 h 10661537"/>
                <a:gd name="connsiteX82" fmla="*/ 4584700 w 8297060"/>
                <a:gd name="connsiteY82" fmla="*/ 901720 h 10661537"/>
                <a:gd name="connsiteX83" fmla="*/ 4686300 w 8297060"/>
                <a:gd name="connsiteY83" fmla="*/ 800120 h 10661537"/>
                <a:gd name="connsiteX84" fmla="*/ 4711700 w 8297060"/>
                <a:gd name="connsiteY84" fmla="*/ 1104920 h 10661537"/>
                <a:gd name="connsiteX85" fmla="*/ 4864100 w 8297060"/>
                <a:gd name="connsiteY85" fmla="*/ 927120 h 10661537"/>
                <a:gd name="connsiteX86" fmla="*/ 5067300 w 8297060"/>
                <a:gd name="connsiteY86" fmla="*/ 1054120 h 10661537"/>
                <a:gd name="connsiteX87" fmla="*/ 4876800 w 8297060"/>
                <a:gd name="connsiteY87" fmla="*/ 1181120 h 10661537"/>
                <a:gd name="connsiteX88" fmla="*/ 5016500 w 8297060"/>
                <a:gd name="connsiteY88" fmla="*/ 1346220 h 10661537"/>
                <a:gd name="connsiteX89" fmla="*/ 5156200 w 8297060"/>
                <a:gd name="connsiteY89" fmla="*/ 1193820 h 10661537"/>
                <a:gd name="connsiteX90" fmla="*/ 5168900 w 8297060"/>
                <a:gd name="connsiteY90" fmla="*/ 1219220 h 10661537"/>
                <a:gd name="connsiteX91" fmla="*/ 5105400 w 8297060"/>
                <a:gd name="connsiteY91" fmla="*/ 1473220 h 10661537"/>
                <a:gd name="connsiteX92" fmla="*/ 5181600 w 8297060"/>
                <a:gd name="connsiteY92" fmla="*/ 1511320 h 10661537"/>
                <a:gd name="connsiteX93" fmla="*/ 5181600 w 8297060"/>
                <a:gd name="connsiteY93" fmla="*/ 1511320 h 10661537"/>
                <a:gd name="connsiteX94" fmla="*/ 5257800 w 8297060"/>
                <a:gd name="connsiteY94" fmla="*/ 1257320 h 10661537"/>
                <a:gd name="connsiteX95" fmla="*/ 5448300 w 8297060"/>
                <a:gd name="connsiteY95" fmla="*/ 1282720 h 10661537"/>
                <a:gd name="connsiteX96" fmla="*/ 5549900 w 8297060"/>
                <a:gd name="connsiteY96" fmla="*/ 1130320 h 10661537"/>
                <a:gd name="connsiteX97" fmla="*/ 5549900 w 8297060"/>
                <a:gd name="connsiteY97" fmla="*/ 1130320 h 10661537"/>
                <a:gd name="connsiteX98" fmla="*/ 5689600 w 8297060"/>
                <a:gd name="connsiteY98" fmla="*/ 1104920 h 10661537"/>
                <a:gd name="connsiteX99" fmla="*/ 5461000 w 8297060"/>
                <a:gd name="connsiteY99" fmla="*/ 1422420 h 10661537"/>
                <a:gd name="connsiteX100" fmla="*/ 5194300 w 8297060"/>
                <a:gd name="connsiteY100" fmla="*/ 1511320 h 10661537"/>
                <a:gd name="connsiteX101" fmla="*/ 5219700 w 8297060"/>
                <a:gd name="connsiteY101" fmla="*/ 1587520 h 10661537"/>
                <a:gd name="connsiteX102" fmla="*/ 5549900 w 8297060"/>
                <a:gd name="connsiteY102" fmla="*/ 1498620 h 10661537"/>
                <a:gd name="connsiteX103" fmla="*/ 5740400 w 8297060"/>
                <a:gd name="connsiteY103" fmla="*/ 1155720 h 10661537"/>
                <a:gd name="connsiteX104" fmla="*/ 5842000 w 8297060"/>
                <a:gd name="connsiteY104" fmla="*/ 1308120 h 10661537"/>
                <a:gd name="connsiteX105" fmla="*/ 5981700 w 8297060"/>
                <a:gd name="connsiteY105" fmla="*/ 1384320 h 10661537"/>
                <a:gd name="connsiteX106" fmla="*/ 6337300 w 8297060"/>
                <a:gd name="connsiteY106" fmla="*/ 1244620 h 10661537"/>
                <a:gd name="connsiteX107" fmla="*/ 7099300 w 8297060"/>
                <a:gd name="connsiteY107" fmla="*/ 762020 h 10661537"/>
                <a:gd name="connsiteX108" fmla="*/ 7489825 w 8297060"/>
                <a:gd name="connsiteY108" fmla="*/ 647720 h 10661537"/>
                <a:gd name="connsiteX109" fmla="*/ 7648575 w 8297060"/>
                <a:gd name="connsiteY109" fmla="*/ 442932 h 10661537"/>
                <a:gd name="connsiteX110" fmla="*/ 7951500 w 8297060"/>
                <a:gd name="connsiteY110" fmla="*/ 430401 h 10661537"/>
                <a:gd name="connsiteX111" fmla="*/ 8110251 w 8297060"/>
                <a:gd name="connsiteY111" fmla="*/ 370077 h 10661537"/>
                <a:gd name="connsiteX112" fmla="*/ 8218200 w 8297060"/>
                <a:gd name="connsiteY112" fmla="*/ 100201 h 10661537"/>
                <a:gd name="connsiteX113" fmla="*/ 8294401 w 8297060"/>
                <a:gd name="connsiteY113" fmla="*/ 1777 h 10661537"/>
                <a:gd name="connsiteX114" fmla="*/ 8269000 w 8297060"/>
                <a:gd name="connsiteY114" fmla="*/ 116077 h 10661537"/>
                <a:gd name="connsiteX115" fmla="*/ 8138826 w 8297060"/>
                <a:gd name="connsiteY115" fmla="*/ 424052 h 10661537"/>
                <a:gd name="connsiteX116" fmla="*/ 7966075 w 8297060"/>
                <a:gd name="connsiteY116" fmla="*/ 488970 h 10661537"/>
                <a:gd name="connsiteX117" fmla="*/ 7677150 w 8297060"/>
                <a:gd name="connsiteY117" fmla="*/ 495320 h 10661537"/>
                <a:gd name="connsiteX118" fmla="*/ 7559675 w 8297060"/>
                <a:gd name="connsiteY118" fmla="*/ 690582 h 10661537"/>
                <a:gd name="connsiteX119" fmla="*/ 7092950 w 8297060"/>
                <a:gd name="connsiteY119" fmla="*/ 855682 h 10661537"/>
                <a:gd name="connsiteX120" fmla="*/ 6911975 w 8297060"/>
                <a:gd name="connsiteY120" fmla="*/ 998557 h 10661537"/>
                <a:gd name="connsiteX121" fmla="*/ 6550025 w 8297060"/>
                <a:gd name="connsiteY121" fmla="*/ 1262082 h 10661537"/>
                <a:gd name="connsiteX122" fmla="*/ 6210300 w 8297060"/>
                <a:gd name="connsiteY122" fmla="*/ 1422420 h 10661537"/>
                <a:gd name="connsiteX123" fmla="*/ 5778500 w 8297060"/>
                <a:gd name="connsiteY123" fmla="*/ 1612920 h 10661537"/>
                <a:gd name="connsiteX124" fmla="*/ 5829300 w 8297060"/>
                <a:gd name="connsiteY124" fmla="*/ 1701820 h 10661537"/>
                <a:gd name="connsiteX125" fmla="*/ 6191250 w 8297060"/>
                <a:gd name="connsiteY125" fmla="*/ 1536720 h 10661537"/>
                <a:gd name="connsiteX126" fmla="*/ 6083300 w 8297060"/>
                <a:gd name="connsiteY126" fmla="*/ 1625620 h 10661537"/>
                <a:gd name="connsiteX127" fmla="*/ 5905500 w 8297060"/>
                <a:gd name="connsiteY127" fmla="*/ 1739920 h 10661537"/>
                <a:gd name="connsiteX128" fmla="*/ 5905500 w 8297060"/>
                <a:gd name="connsiteY128" fmla="*/ 1828820 h 10661537"/>
                <a:gd name="connsiteX129" fmla="*/ 5892800 w 8297060"/>
                <a:gd name="connsiteY129" fmla="*/ 1930420 h 10661537"/>
                <a:gd name="connsiteX130" fmla="*/ 5753100 w 8297060"/>
                <a:gd name="connsiteY130" fmla="*/ 1955820 h 10661537"/>
                <a:gd name="connsiteX131" fmla="*/ 5816600 w 8297060"/>
                <a:gd name="connsiteY131" fmla="*/ 1778020 h 10661537"/>
                <a:gd name="connsiteX132" fmla="*/ 5702300 w 8297060"/>
                <a:gd name="connsiteY132" fmla="*/ 1676420 h 10661537"/>
                <a:gd name="connsiteX133" fmla="*/ 5448300 w 8297060"/>
                <a:gd name="connsiteY133" fmla="*/ 1752620 h 10661537"/>
                <a:gd name="connsiteX134" fmla="*/ 5422900 w 8297060"/>
                <a:gd name="connsiteY134" fmla="*/ 1854220 h 10661537"/>
                <a:gd name="connsiteX135" fmla="*/ 5651500 w 8297060"/>
                <a:gd name="connsiteY135" fmla="*/ 1917720 h 10661537"/>
                <a:gd name="connsiteX136" fmla="*/ 5562600 w 8297060"/>
                <a:gd name="connsiteY136" fmla="*/ 1981220 h 10661537"/>
                <a:gd name="connsiteX137" fmla="*/ 5283200 w 8297060"/>
                <a:gd name="connsiteY137" fmla="*/ 1917720 h 10661537"/>
                <a:gd name="connsiteX138" fmla="*/ 5168900 w 8297060"/>
                <a:gd name="connsiteY138" fmla="*/ 2032020 h 10661537"/>
                <a:gd name="connsiteX139" fmla="*/ 5270500 w 8297060"/>
                <a:gd name="connsiteY139" fmla="*/ 2235220 h 10661537"/>
                <a:gd name="connsiteX140" fmla="*/ 5511800 w 8297060"/>
                <a:gd name="connsiteY140" fmla="*/ 2247920 h 10661537"/>
                <a:gd name="connsiteX141" fmla="*/ 5689600 w 8297060"/>
                <a:gd name="connsiteY141" fmla="*/ 2032020 h 10661537"/>
                <a:gd name="connsiteX142" fmla="*/ 5600700 w 8297060"/>
                <a:gd name="connsiteY142" fmla="*/ 2006620 h 10661537"/>
                <a:gd name="connsiteX143" fmla="*/ 5664200 w 8297060"/>
                <a:gd name="connsiteY143" fmla="*/ 1930420 h 10661537"/>
                <a:gd name="connsiteX144" fmla="*/ 5753100 w 8297060"/>
                <a:gd name="connsiteY144" fmla="*/ 2006620 h 10661537"/>
                <a:gd name="connsiteX145" fmla="*/ 5892800 w 8297060"/>
                <a:gd name="connsiteY145" fmla="*/ 1981220 h 10661537"/>
                <a:gd name="connsiteX146" fmla="*/ 6096000 w 8297060"/>
                <a:gd name="connsiteY146" fmla="*/ 1955820 h 10661537"/>
                <a:gd name="connsiteX147" fmla="*/ 6324600 w 8297060"/>
                <a:gd name="connsiteY147" fmla="*/ 1714520 h 10661537"/>
                <a:gd name="connsiteX148" fmla="*/ 6515100 w 8297060"/>
                <a:gd name="connsiteY148" fmla="*/ 1587520 h 10661537"/>
                <a:gd name="connsiteX149" fmla="*/ 6692900 w 8297060"/>
                <a:gd name="connsiteY149" fmla="*/ 1562120 h 10661537"/>
                <a:gd name="connsiteX150" fmla="*/ 6502400 w 8297060"/>
                <a:gd name="connsiteY150" fmla="*/ 1638320 h 10661537"/>
                <a:gd name="connsiteX151" fmla="*/ 6438900 w 8297060"/>
                <a:gd name="connsiteY151" fmla="*/ 1765320 h 10661537"/>
                <a:gd name="connsiteX152" fmla="*/ 6286500 w 8297060"/>
                <a:gd name="connsiteY152" fmla="*/ 1866920 h 10661537"/>
                <a:gd name="connsiteX153" fmla="*/ 6108700 w 8297060"/>
                <a:gd name="connsiteY153" fmla="*/ 2044720 h 10661537"/>
                <a:gd name="connsiteX154" fmla="*/ 6096000 w 8297060"/>
                <a:gd name="connsiteY154" fmla="*/ 2133620 h 10661537"/>
                <a:gd name="connsiteX155" fmla="*/ 6235700 w 8297060"/>
                <a:gd name="connsiteY155" fmla="*/ 2108220 h 10661537"/>
                <a:gd name="connsiteX156" fmla="*/ 6362700 w 8297060"/>
                <a:gd name="connsiteY156" fmla="*/ 2171720 h 10661537"/>
                <a:gd name="connsiteX157" fmla="*/ 6464300 w 8297060"/>
                <a:gd name="connsiteY157" fmla="*/ 2362220 h 10661537"/>
                <a:gd name="connsiteX158" fmla="*/ 6477000 w 8297060"/>
                <a:gd name="connsiteY158" fmla="*/ 2590820 h 10661537"/>
                <a:gd name="connsiteX159" fmla="*/ 6364287 w 8297060"/>
                <a:gd name="connsiteY159" fmla="*/ 2713057 h 10661537"/>
                <a:gd name="connsiteX160" fmla="*/ 6324600 w 8297060"/>
                <a:gd name="connsiteY160" fmla="*/ 2490808 h 10661537"/>
                <a:gd name="connsiteX161" fmla="*/ 6299200 w 8297060"/>
                <a:gd name="connsiteY161" fmla="*/ 2286020 h 10661537"/>
                <a:gd name="connsiteX162" fmla="*/ 6146800 w 8297060"/>
                <a:gd name="connsiteY162" fmla="*/ 2247920 h 10661537"/>
                <a:gd name="connsiteX163" fmla="*/ 5981700 w 8297060"/>
                <a:gd name="connsiteY163" fmla="*/ 2260620 h 10661537"/>
                <a:gd name="connsiteX164" fmla="*/ 5905500 w 8297060"/>
                <a:gd name="connsiteY164" fmla="*/ 2222520 h 10661537"/>
                <a:gd name="connsiteX165" fmla="*/ 5575300 w 8297060"/>
                <a:gd name="connsiteY165" fmla="*/ 2362220 h 10661537"/>
                <a:gd name="connsiteX166" fmla="*/ 5626100 w 8297060"/>
                <a:gd name="connsiteY166" fmla="*/ 2501920 h 10661537"/>
                <a:gd name="connsiteX167" fmla="*/ 5664200 w 8297060"/>
                <a:gd name="connsiteY167" fmla="*/ 2489220 h 10661537"/>
                <a:gd name="connsiteX168" fmla="*/ 5842000 w 8297060"/>
                <a:gd name="connsiteY168" fmla="*/ 2400320 h 10661537"/>
                <a:gd name="connsiteX169" fmla="*/ 5867400 w 8297060"/>
                <a:gd name="connsiteY169" fmla="*/ 2425720 h 10661537"/>
                <a:gd name="connsiteX170" fmla="*/ 5753100 w 8297060"/>
                <a:gd name="connsiteY170" fmla="*/ 2527320 h 10661537"/>
                <a:gd name="connsiteX171" fmla="*/ 5803900 w 8297060"/>
                <a:gd name="connsiteY171" fmla="*/ 2603520 h 10661537"/>
                <a:gd name="connsiteX172" fmla="*/ 5969000 w 8297060"/>
                <a:gd name="connsiteY172" fmla="*/ 2590820 h 10661537"/>
                <a:gd name="connsiteX173" fmla="*/ 6007100 w 8297060"/>
                <a:gd name="connsiteY173" fmla="*/ 2679720 h 10661537"/>
                <a:gd name="connsiteX174" fmla="*/ 6197600 w 8297060"/>
                <a:gd name="connsiteY174" fmla="*/ 2641620 h 10661537"/>
                <a:gd name="connsiteX175" fmla="*/ 6159500 w 8297060"/>
                <a:gd name="connsiteY175" fmla="*/ 2794020 h 10661537"/>
                <a:gd name="connsiteX176" fmla="*/ 6096000 w 8297060"/>
                <a:gd name="connsiteY176" fmla="*/ 2832120 h 10661537"/>
                <a:gd name="connsiteX177" fmla="*/ 6070600 w 8297060"/>
                <a:gd name="connsiteY177" fmla="*/ 2755920 h 10661537"/>
                <a:gd name="connsiteX178" fmla="*/ 5600700 w 8297060"/>
                <a:gd name="connsiteY178" fmla="*/ 2705120 h 10661537"/>
                <a:gd name="connsiteX179" fmla="*/ 5715000 w 8297060"/>
                <a:gd name="connsiteY179" fmla="*/ 2870220 h 10661537"/>
                <a:gd name="connsiteX180" fmla="*/ 6337300 w 8297060"/>
                <a:gd name="connsiteY180" fmla="*/ 2870220 h 10661537"/>
                <a:gd name="connsiteX181" fmla="*/ 6985000 w 8297060"/>
                <a:gd name="connsiteY181" fmla="*/ 3124220 h 10661537"/>
                <a:gd name="connsiteX182" fmla="*/ 6413500 w 8297060"/>
                <a:gd name="connsiteY182" fmla="*/ 2971820 h 10661537"/>
                <a:gd name="connsiteX183" fmla="*/ 6248400 w 8297060"/>
                <a:gd name="connsiteY183" fmla="*/ 2984520 h 10661537"/>
                <a:gd name="connsiteX184" fmla="*/ 6375400 w 8297060"/>
                <a:gd name="connsiteY184" fmla="*/ 3073420 h 10661537"/>
                <a:gd name="connsiteX185" fmla="*/ 6350000 w 8297060"/>
                <a:gd name="connsiteY185" fmla="*/ 3175020 h 10661537"/>
                <a:gd name="connsiteX186" fmla="*/ 6032500 w 8297060"/>
                <a:gd name="connsiteY186" fmla="*/ 3009920 h 10661537"/>
                <a:gd name="connsiteX187" fmla="*/ 6070600 w 8297060"/>
                <a:gd name="connsiteY187" fmla="*/ 3251220 h 10661537"/>
                <a:gd name="connsiteX188" fmla="*/ 6273800 w 8297060"/>
                <a:gd name="connsiteY188" fmla="*/ 3302020 h 10661537"/>
                <a:gd name="connsiteX189" fmla="*/ 6540500 w 8297060"/>
                <a:gd name="connsiteY189" fmla="*/ 3302020 h 10661537"/>
                <a:gd name="connsiteX190" fmla="*/ 6629400 w 8297060"/>
                <a:gd name="connsiteY190" fmla="*/ 3314720 h 10661537"/>
                <a:gd name="connsiteX191" fmla="*/ 6591300 w 8297060"/>
                <a:gd name="connsiteY191" fmla="*/ 3390920 h 10661537"/>
                <a:gd name="connsiteX192" fmla="*/ 6426200 w 8297060"/>
                <a:gd name="connsiteY192" fmla="*/ 3441720 h 10661537"/>
                <a:gd name="connsiteX193" fmla="*/ 6489700 w 8297060"/>
                <a:gd name="connsiteY193" fmla="*/ 3568720 h 10661537"/>
                <a:gd name="connsiteX194" fmla="*/ 6451600 w 8297060"/>
                <a:gd name="connsiteY194" fmla="*/ 3695720 h 10661537"/>
                <a:gd name="connsiteX195" fmla="*/ 6540500 w 8297060"/>
                <a:gd name="connsiteY195" fmla="*/ 3759220 h 10661537"/>
                <a:gd name="connsiteX196" fmla="*/ 6464300 w 8297060"/>
                <a:gd name="connsiteY196" fmla="*/ 3784620 h 10661537"/>
                <a:gd name="connsiteX197" fmla="*/ 6362700 w 8297060"/>
                <a:gd name="connsiteY197" fmla="*/ 3746520 h 10661537"/>
                <a:gd name="connsiteX198" fmla="*/ 6324600 w 8297060"/>
                <a:gd name="connsiteY198" fmla="*/ 3441720 h 10661537"/>
                <a:gd name="connsiteX199" fmla="*/ 6070600 w 8297060"/>
                <a:gd name="connsiteY199" fmla="*/ 3365520 h 10661537"/>
                <a:gd name="connsiteX200" fmla="*/ 6146800 w 8297060"/>
                <a:gd name="connsiteY200" fmla="*/ 3708420 h 10661537"/>
                <a:gd name="connsiteX201" fmla="*/ 5969000 w 8297060"/>
                <a:gd name="connsiteY201" fmla="*/ 3721120 h 10661537"/>
                <a:gd name="connsiteX202" fmla="*/ 5892800 w 8297060"/>
                <a:gd name="connsiteY202" fmla="*/ 3238520 h 10661537"/>
                <a:gd name="connsiteX203" fmla="*/ 5689600 w 8297060"/>
                <a:gd name="connsiteY203" fmla="*/ 3136920 h 10661537"/>
                <a:gd name="connsiteX204" fmla="*/ 5791200 w 8297060"/>
                <a:gd name="connsiteY204" fmla="*/ 3898920 h 10661537"/>
                <a:gd name="connsiteX205" fmla="*/ 6070600 w 8297060"/>
                <a:gd name="connsiteY205" fmla="*/ 3886220 h 10661537"/>
                <a:gd name="connsiteX206" fmla="*/ 6388100 w 8297060"/>
                <a:gd name="connsiteY206" fmla="*/ 3937020 h 10661537"/>
                <a:gd name="connsiteX207" fmla="*/ 6324600 w 8297060"/>
                <a:gd name="connsiteY207" fmla="*/ 4064020 h 10661537"/>
                <a:gd name="connsiteX208" fmla="*/ 6159500 w 8297060"/>
                <a:gd name="connsiteY208" fmla="*/ 4038620 h 10661537"/>
                <a:gd name="connsiteX209" fmla="*/ 6007100 w 8297060"/>
                <a:gd name="connsiteY209" fmla="*/ 4343420 h 10661537"/>
                <a:gd name="connsiteX210" fmla="*/ 5829300 w 8297060"/>
                <a:gd name="connsiteY210" fmla="*/ 4279920 h 10661537"/>
                <a:gd name="connsiteX211" fmla="*/ 5905500 w 8297060"/>
                <a:gd name="connsiteY211" fmla="*/ 4114820 h 10661537"/>
                <a:gd name="connsiteX212" fmla="*/ 5791200 w 8297060"/>
                <a:gd name="connsiteY212" fmla="*/ 4025920 h 10661537"/>
                <a:gd name="connsiteX213" fmla="*/ 5600700 w 8297060"/>
                <a:gd name="connsiteY213" fmla="*/ 4356120 h 10661537"/>
                <a:gd name="connsiteX214" fmla="*/ 5727700 w 8297060"/>
                <a:gd name="connsiteY214" fmla="*/ 4457720 h 10661537"/>
                <a:gd name="connsiteX215" fmla="*/ 5994400 w 8297060"/>
                <a:gd name="connsiteY215" fmla="*/ 4622820 h 10661537"/>
                <a:gd name="connsiteX216" fmla="*/ 5943600 w 8297060"/>
                <a:gd name="connsiteY216" fmla="*/ 4699020 h 10661537"/>
                <a:gd name="connsiteX217" fmla="*/ 5829300 w 8297060"/>
                <a:gd name="connsiteY217" fmla="*/ 4660920 h 10661537"/>
                <a:gd name="connsiteX218" fmla="*/ 5676900 w 8297060"/>
                <a:gd name="connsiteY218" fmla="*/ 4762520 h 10661537"/>
                <a:gd name="connsiteX219" fmla="*/ 5613400 w 8297060"/>
                <a:gd name="connsiteY219" fmla="*/ 4724420 h 10661537"/>
                <a:gd name="connsiteX220" fmla="*/ 5664200 w 8297060"/>
                <a:gd name="connsiteY220" fmla="*/ 4572020 h 10661537"/>
                <a:gd name="connsiteX221" fmla="*/ 5537200 w 8297060"/>
                <a:gd name="connsiteY221" fmla="*/ 4457720 h 10661537"/>
                <a:gd name="connsiteX222" fmla="*/ 5461000 w 8297060"/>
                <a:gd name="connsiteY222" fmla="*/ 4635520 h 10661537"/>
                <a:gd name="connsiteX223" fmla="*/ 5613400 w 8297060"/>
                <a:gd name="connsiteY223" fmla="*/ 4813320 h 10661537"/>
                <a:gd name="connsiteX224" fmla="*/ 5448300 w 8297060"/>
                <a:gd name="connsiteY224" fmla="*/ 4940320 h 10661537"/>
                <a:gd name="connsiteX225" fmla="*/ 5346700 w 8297060"/>
                <a:gd name="connsiteY225" fmla="*/ 4864120 h 10661537"/>
                <a:gd name="connsiteX226" fmla="*/ 5410200 w 8297060"/>
                <a:gd name="connsiteY226" fmla="*/ 4762520 h 10661537"/>
                <a:gd name="connsiteX227" fmla="*/ 5295900 w 8297060"/>
                <a:gd name="connsiteY227" fmla="*/ 4470420 h 10661537"/>
                <a:gd name="connsiteX228" fmla="*/ 5080000 w 8297060"/>
                <a:gd name="connsiteY228" fmla="*/ 4762520 h 10661537"/>
                <a:gd name="connsiteX229" fmla="*/ 5410200 w 8297060"/>
                <a:gd name="connsiteY229" fmla="*/ 5016520 h 10661537"/>
                <a:gd name="connsiteX230" fmla="*/ 5334000 w 8297060"/>
                <a:gd name="connsiteY230" fmla="*/ 5067320 h 10661537"/>
                <a:gd name="connsiteX231" fmla="*/ 5194300 w 8297060"/>
                <a:gd name="connsiteY231" fmla="*/ 4953020 h 10661537"/>
                <a:gd name="connsiteX232" fmla="*/ 5143500 w 8297060"/>
                <a:gd name="connsiteY232" fmla="*/ 5118120 h 10661537"/>
                <a:gd name="connsiteX233" fmla="*/ 5156200 w 8297060"/>
                <a:gd name="connsiteY233" fmla="*/ 5257820 h 10661537"/>
                <a:gd name="connsiteX234" fmla="*/ 5232400 w 8297060"/>
                <a:gd name="connsiteY234" fmla="*/ 5372120 h 10661537"/>
                <a:gd name="connsiteX235" fmla="*/ 5219700 w 8297060"/>
                <a:gd name="connsiteY235" fmla="*/ 5562620 h 10661537"/>
                <a:gd name="connsiteX236" fmla="*/ 5092700 w 8297060"/>
                <a:gd name="connsiteY236" fmla="*/ 5473720 h 10661537"/>
                <a:gd name="connsiteX237" fmla="*/ 5029200 w 8297060"/>
                <a:gd name="connsiteY237" fmla="*/ 5511820 h 10661537"/>
                <a:gd name="connsiteX238" fmla="*/ 5130800 w 8297060"/>
                <a:gd name="connsiteY238" fmla="*/ 5651520 h 10661537"/>
                <a:gd name="connsiteX239" fmla="*/ 5041900 w 8297060"/>
                <a:gd name="connsiteY239" fmla="*/ 5689620 h 10661537"/>
                <a:gd name="connsiteX240" fmla="*/ 4914900 w 8297060"/>
                <a:gd name="connsiteY240" fmla="*/ 5499120 h 10661537"/>
                <a:gd name="connsiteX241" fmla="*/ 4826000 w 8297060"/>
                <a:gd name="connsiteY241" fmla="*/ 5753120 h 10661537"/>
                <a:gd name="connsiteX242" fmla="*/ 4953000 w 8297060"/>
                <a:gd name="connsiteY242" fmla="*/ 5867420 h 10661537"/>
                <a:gd name="connsiteX243" fmla="*/ 4813300 w 8297060"/>
                <a:gd name="connsiteY243" fmla="*/ 6108720 h 10661537"/>
                <a:gd name="connsiteX244" fmla="*/ 4673600 w 8297060"/>
                <a:gd name="connsiteY244" fmla="*/ 6083320 h 10661537"/>
                <a:gd name="connsiteX245" fmla="*/ 4775200 w 8297060"/>
                <a:gd name="connsiteY245" fmla="*/ 5918220 h 10661537"/>
                <a:gd name="connsiteX246" fmla="*/ 4686300 w 8297060"/>
                <a:gd name="connsiteY246" fmla="*/ 5765820 h 10661537"/>
                <a:gd name="connsiteX247" fmla="*/ 4470400 w 8297060"/>
                <a:gd name="connsiteY247" fmla="*/ 6070620 h 10661537"/>
                <a:gd name="connsiteX248" fmla="*/ 4610100 w 8297060"/>
                <a:gd name="connsiteY248" fmla="*/ 6184920 h 10661537"/>
                <a:gd name="connsiteX249" fmla="*/ 4521200 w 8297060"/>
                <a:gd name="connsiteY249" fmla="*/ 6388120 h 10661537"/>
                <a:gd name="connsiteX250" fmla="*/ 4419600 w 8297060"/>
                <a:gd name="connsiteY250" fmla="*/ 6311920 h 10661537"/>
                <a:gd name="connsiteX251" fmla="*/ 4343400 w 8297060"/>
                <a:gd name="connsiteY251" fmla="*/ 6400820 h 10661537"/>
                <a:gd name="connsiteX252" fmla="*/ 4381500 w 8297060"/>
                <a:gd name="connsiteY252" fmla="*/ 6438920 h 10661537"/>
                <a:gd name="connsiteX253" fmla="*/ 4419600 w 8297060"/>
                <a:gd name="connsiteY253" fmla="*/ 6426220 h 10661537"/>
                <a:gd name="connsiteX254" fmla="*/ 4445000 w 8297060"/>
                <a:gd name="connsiteY254" fmla="*/ 6477020 h 10661537"/>
                <a:gd name="connsiteX255" fmla="*/ 4381500 w 8297060"/>
                <a:gd name="connsiteY255" fmla="*/ 6553220 h 10661537"/>
                <a:gd name="connsiteX256" fmla="*/ 4330700 w 8297060"/>
                <a:gd name="connsiteY256" fmla="*/ 6540520 h 10661537"/>
                <a:gd name="connsiteX257" fmla="*/ 4368800 w 8297060"/>
                <a:gd name="connsiteY257" fmla="*/ 6489720 h 10661537"/>
                <a:gd name="connsiteX258" fmla="*/ 4318000 w 8297060"/>
                <a:gd name="connsiteY258" fmla="*/ 6451620 h 10661537"/>
                <a:gd name="connsiteX259" fmla="*/ 4216400 w 8297060"/>
                <a:gd name="connsiteY259" fmla="*/ 6553220 h 10661537"/>
                <a:gd name="connsiteX260" fmla="*/ 4318000 w 8297060"/>
                <a:gd name="connsiteY260" fmla="*/ 6616720 h 10661537"/>
                <a:gd name="connsiteX261" fmla="*/ 4140200 w 8297060"/>
                <a:gd name="connsiteY261" fmla="*/ 6692920 h 10661537"/>
                <a:gd name="connsiteX262" fmla="*/ 4038600 w 8297060"/>
                <a:gd name="connsiteY262" fmla="*/ 6692920 h 10661537"/>
                <a:gd name="connsiteX263" fmla="*/ 3949700 w 8297060"/>
                <a:gd name="connsiteY263" fmla="*/ 6756420 h 10661537"/>
                <a:gd name="connsiteX264" fmla="*/ 3289300 w 8297060"/>
                <a:gd name="connsiteY264" fmla="*/ 6172220 h 10661537"/>
                <a:gd name="connsiteX265" fmla="*/ 3213100 w 8297060"/>
                <a:gd name="connsiteY265" fmla="*/ 6172220 h 10661537"/>
                <a:gd name="connsiteX266" fmla="*/ 2895600 w 8297060"/>
                <a:gd name="connsiteY266" fmla="*/ 6426220 h 10661537"/>
                <a:gd name="connsiteX267" fmla="*/ 2870200 w 8297060"/>
                <a:gd name="connsiteY267" fmla="*/ 6388120 h 10661537"/>
                <a:gd name="connsiteX268" fmla="*/ 3213100 w 8297060"/>
                <a:gd name="connsiteY268" fmla="*/ 6121420 h 10661537"/>
                <a:gd name="connsiteX269" fmla="*/ 3048000 w 8297060"/>
                <a:gd name="connsiteY269" fmla="*/ 5969020 h 10661537"/>
                <a:gd name="connsiteX270" fmla="*/ 2400300 w 8297060"/>
                <a:gd name="connsiteY270" fmla="*/ 6477020 h 10661537"/>
                <a:gd name="connsiteX271" fmla="*/ 2489200 w 8297060"/>
                <a:gd name="connsiteY271" fmla="*/ 6553220 h 10661537"/>
                <a:gd name="connsiteX272" fmla="*/ 2692400 w 8297060"/>
                <a:gd name="connsiteY272" fmla="*/ 6400820 h 10661537"/>
                <a:gd name="connsiteX273" fmla="*/ 2743200 w 8297060"/>
                <a:gd name="connsiteY273" fmla="*/ 6464320 h 10661537"/>
                <a:gd name="connsiteX274" fmla="*/ 2832100 w 8297060"/>
                <a:gd name="connsiteY274" fmla="*/ 6426220 h 10661537"/>
                <a:gd name="connsiteX275" fmla="*/ 2857500 w 8297060"/>
                <a:gd name="connsiteY275" fmla="*/ 6464320 h 10661537"/>
                <a:gd name="connsiteX276" fmla="*/ 2679700 w 8297060"/>
                <a:gd name="connsiteY276" fmla="*/ 6604020 h 10661537"/>
                <a:gd name="connsiteX277" fmla="*/ 2819400 w 8297060"/>
                <a:gd name="connsiteY277" fmla="*/ 6769120 h 10661537"/>
                <a:gd name="connsiteX278" fmla="*/ 3397250 w 8297060"/>
                <a:gd name="connsiteY278" fmla="*/ 6305570 h 10661537"/>
                <a:gd name="connsiteX279" fmla="*/ 3956050 w 8297060"/>
                <a:gd name="connsiteY279" fmla="*/ 6788170 h 10661537"/>
                <a:gd name="connsiteX280" fmla="*/ 3905250 w 8297060"/>
                <a:gd name="connsiteY280" fmla="*/ 6902470 h 10661537"/>
                <a:gd name="connsiteX281" fmla="*/ 3387725 w 8297060"/>
                <a:gd name="connsiteY281" fmla="*/ 7442220 h 10661537"/>
                <a:gd name="connsiteX282" fmla="*/ 3298825 w 8297060"/>
                <a:gd name="connsiteY282" fmla="*/ 7435869 h 10661537"/>
                <a:gd name="connsiteX283" fmla="*/ 3130550 w 8297060"/>
                <a:gd name="connsiteY283" fmla="*/ 7585094 h 10661537"/>
                <a:gd name="connsiteX284" fmla="*/ 2921000 w 8297060"/>
                <a:gd name="connsiteY284" fmla="*/ 7829569 h 10661537"/>
                <a:gd name="connsiteX285" fmla="*/ 2682875 w 8297060"/>
                <a:gd name="connsiteY285" fmla="*/ 8128019 h 10661537"/>
                <a:gd name="connsiteX286" fmla="*/ 2428875 w 8297060"/>
                <a:gd name="connsiteY286" fmla="*/ 8197868 h 10661537"/>
                <a:gd name="connsiteX287" fmla="*/ 2225675 w 8297060"/>
                <a:gd name="connsiteY287" fmla="*/ 8302643 h 10661537"/>
                <a:gd name="connsiteX288" fmla="*/ 1930400 w 8297060"/>
                <a:gd name="connsiteY288" fmla="*/ 8305817 h 10661537"/>
                <a:gd name="connsiteX289" fmla="*/ 1590675 w 8297060"/>
                <a:gd name="connsiteY289" fmla="*/ 8407416 h 10661537"/>
                <a:gd name="connsiteX290" fmla="*/ 1393825 w 8297060"/>
                <a:gd name="connsiteY290" fmla="*/ 8667766 h 10661537"/>
                <a:gd name="connsiteX291" fmla="*/ 1196975 w 8297060"/>
                <a:gd name="connsiteY291" fmla="*/ 8623315 h 10661537"/>
                <a:gd name="connsiteX292" fmla="*/ 1216025 w 8297060"/>
                <a:gd name="connsiteY292" fmla="*/ 8582040 h 10661537"/>
                <a:gd name="connsiteX293" fmla="*/ 1193800 w 8297060"/>
                <a:gd name="connsiteY293" fmla="*/ 8515365 h 10661537"/>
                <a:gd name="connsiteX294" fmla="*/ 987425 w 8297060"/>
                <a:gd name="connsiteY294" fmla="*/ 8591565 h 10661537"/>
                <a:gd name="connsiteX295" fmla="*/ 733425 w 8297060"/>
                <a:gd name="connsiteY295" fmla="*/ 8645540 h 10661537"/>
                <a:gd name="connsiteX296" fmla="*/ 463550 w 8297060"/>
                <a:gd name="connsiteY296" fmla="*/ 8883665 h 10661537"/>
                <a:gd name="connsiteX297" fmla="*/ 361950 w 8297060"/>
                <a:gd name="connsiteY297" fmla="*/ 8880490 h 10661537"/>
                <a:gd name="connsiteX298" fmla="*/ 263525 w 8297060"/>
                <a:gd name="connsiteY298" fmla="*/ 8947165 h 10661537"/>
                <a:gd name="connsiteX299" fmla="*/ 184150 w 8297060"/>
                <a:gd name="connsiteY299" fmla="*/ 9232915 h 10661537"/>
                <a:gd name="connsiteX300" fmla="*/ 247650 w 8297060"/>
                <a:gd name="connsiteY300" fmla="*/ 9515489 h 10661537"/>
                <a:gd name="connsiteX301" fmla="*/ 136525 w 8297060"/>
                <a:gd name="connsiteY301" fmla="*/ 9559939 h 10661537"/>
                <a:gd name="connsiteX302" fmla="*/ 92075 w 8297060"/>
                <a:gd name="connsiteY302" fmla="*/ 9782189 h 10661537"/>
                <a:gd name="connsiteX303" fmla="*/ 495300 w 8297060"/>
                <a:gd name="connsiteY303" fmla="*/ 9807589 h 10661537"/>
                <a:gd name="connsiteX304" fmla="*/ 1050925 w 8297060"/>
                <a:gd name="connsiteY304" fmla="*/ 10160014 h 10661537"/>
                <a:gd name="connsiteX305" fmla="*/ 1241425 w 8297060"/>
                <a:gd name="connsiteY305" fmla="*/ 10414013 h 10661537"/>
                <a:gd name="connsiteX306" fmla="*/ 1171575 w 8297060"/>
                <a:gd name="connsiteY306" fmla="*/ 10458463 h 10661537"/>
                <a:gd name="connsiteX307" fmla="*/ 1019175 w 8297060"/>
                <a:gd name="connsiteY307" fmla="*/ 10325113 h 10661537"/>
                <a:gd name="connsiteX308" fmla="*/ 768350 w 8297060"/>
                <a:gd name="connsiteY308" fmla="*/ 10271138 h 10661537"/>
                <a:gd name="connsiteX309" fmla="*/ 720725 w 8297060"/>
                <a:gd name="connsiteY309" fmla="*/ 10309238 h 10661537"/>
                <a:gd name="connsiteX310" fmla="*/ 838200 w 8297060"/>
                <a:gd name="connsiteY310" fmla="*/ 10455288 h 10661537"/>
                <a:gd name="connsiteX311" fmla="*/ 1152525 w 8297060"/>
                <a:gd name="connsiteY311" fmla="*/ 10521963 h 10661537"/>
                <a:gd name="connsiteX312" fmla="*/ 1574800 w 8297060"/>
                <a:gd name="connsiteY312" fmla="*/ 10423538 h 10661537"/>
                <a:gd name="connsiteX313" fmla="*/ 1736725 w 8297060"/>
                <a:gd name="connsiteY313" fmla="*/ 10163188 h 10661537"/>
                <a:gd name="connsiteX314" fmla="*/ 2095500 w 8297060"/>
                <a:gd name="connsiteY314" fmla="*/ 10013963 h 10661537"/>
                <a:gd name="connsiteX315" fmla="*/ 2254250 w 8297060"/>
                <a:gd name="connsiteY315" fmla="*/ 9877438 h 10661537"/>
                <a:gd name="connsiteX316" fmla="*/ 2587625 w 8297060"/>
                <a:gd name="connsiteY316" fmla="*/ 9915538 h 10661537"/>
                <a:gd name="connsiteX317" fmla="*/ 2286000 w 8297060"/>
                <a:gd name="connsiteY317" fmla="*/ 9918713 h 10661537"/>
                <a:gd name="connsiteX318" fmla="*/ 2146300 w 8297060"/>
                <a:gd name="connsiteY318" fmla="*/ 10039363 h 10661537"/>
                <a:gd name="connsiteX319" fmla="*/ 1971675 w 8297060"/>
                <a:gd name="connsiteY319" fmla="*/ 10131438 h 10661537"/>
                <a:gd name="connsiteX320" fmla="*/ 1806575 w 8297060"/>
                <a:gd name="connsiteY320" fmla="*/ 10182238 h 10661537"/>
                <a:gd name="connsiteX321" fmla="*/ 1651000 w 8297060"/>
                <a:gd name="connsiteY321" fmla="*/ 10477513 h 10661537"/>
                <a:gd name="connsiteX322" fmla="*/ 1282700 w 8297060"/>
                <a:gd name="connsiteY322" fmla="*/ 10652138 h 10661537"/>
                <a:gd name="connsiteX323" fmla="*/ 28575 w 8297060"/>
                <a:gd name="connsiteY323" fmla="*/ 10658488 h 10661537"/>
                <a:gd name="connsiteX324" fmla="*/ 0 w 8297060"/>
                <a:gd name="connsiteY324" fmla="*/ 2622563 h 10661537"/>
                <a:gd name="connsiteX0" fmla="*/ 0 w 8297060"/>
                <a:gd name="connsiteY0" fmla="*/ 2590820 h 10661537"/>
                <a:gd name="connsiteX1" fmla="*/ 279400 w 8297060"/>
                <a:gd name="connsiteY1" fmla="*/ 2527320 h 10661537"/>
                <a:gd name="connsiteX2" fmla="*/ 317500 w 8297060"/>
                <a:gd name="connsiteY2" fmla="*/ 2489220 h 10661537"/>
                <a:gd name="connsiteX3" fmla="*/ 711200 w 8297060"/>
                <a:gd name="connsiteY3" fmla="*/ 2400320 h 10661537"/>
                <a:gd name="connsiteX4" fmla="*/ 850900 w 8297060"/>
                <a:gd name="connsiteY4" fmla="*/ 2286020 h 10661537"/>
                <a:gd name="connsiteX5" fmla="*/ 1257300 w 8297060"/>
                <a:gd name="connsiteY5" fmla="*/ 2311420 h 10661537"/>
                <a:gd name="connsiteX6" fmla="*/ 1511300 w 8297060"/>
                <a:gd name="connsiteY6" fmla="*/ 2171720 h 10661537"/>
                <a:gd name="connsiteX7" fmla="*/ 1511300 w 8297060"/>
                <a:gd name="connsiteY7" fmla="*/ 2171720 h 10661537"/>
                <a:gd name="connsiteX8" fmla="*/ 1676400 w 8297060"/>
                <a:gd name="connsiteY8" fmla="*/ 2159020 h 10661537"/>
                <a:gd name="connsiteX9" fmla="*/ 2006600 w 8297060"/>
                <a:gd name="connsiteY9" fmla="*/ 2108220 h 10661537"/>
                <a:gd name="connsiteX10" fmla="*/ 2095500 w 8297060"/>
                <a:gd name="connsiteY10" fmla="*/ 2070120 h 10661537"/>
                <a:gd name="connsiteX11" fmla="*/ 2095500 w 8297060"/>
                <a:gd name="connsiteY11" fmla="*/ 2019320 h 10661537"/>
                <a:gd name="connsiteX12" fmla="*/ 2057400 w 8297060"/>
                <a:gd name="connsiteY12" fmla="*/ 2019320 h 10661537"/>
                <a:gd name="connsiteX13" fmla="*/ 1993900 w 8297060"/>
                <a:gd name="connsiteY13" fmla="*/ 1892320 h 10661537"/>
                <a:gd name="connsiteX14" fmla="*/ 2133600 w 8297060"/>
                <a:gd name="connsiteY14" fmla="*/ 1790720 h 10661537"/>
                <a:gd name="connsiteX15" fmla="*/ 2070100 w 8297060"/>
                <a:gd name="connsiteY15" fmla="*/ 1778020 h 10661537"/>
                <a:gd name="connsiteX16" fmla="*/ 1981200 w 8297060"/>
                <a:gd name="connsiteY16" fmla="*/ 1778020 h 10661537"/>
                <a:gd name="connsiteX17" fmla="*/ 1968500 w 8297060"/>
                <a:gd name="connsiteY17" fmla="*/ 1701820 h 10661537"/>
                <a:gd name="connsiteX18" fmla="*/ 2120900 w 8297060"/>
                <a:gd name="connsiteY18" fmla="*/ 1701820 h 10661537"/>
                <a:gd name="connsiteX19" fmla="*/ 2171700 w 8297060"/>
                <a:gd name="connsiteY19" fmla="*/ 1676420 h 10661537"/>
                <a:gd name="connsiteX20" fmla="*/ 2108200 w 8297060"/>
                <a:gd name="connsiteY20" fmla="*/ 1587520 h 10661537"/>
                <a:gd name="connsiteX21" fmla="*/ 2120900 w 8297060"/>
                <a:gd name="connsiteY21" fmla="*/ 1524020 h 10661537"/>
                <a:gd name="connsiteX22" fmla="*/ 2222500 w 8297060"/>
                <a:gd name="connsiteY22" fmla="*/ 1473220 h 10661537"/>
                <a:gd name="connsiteX23" fmla="*/ 2362200 w 8297060"/>
                <a:gd name="connsiteY23" fmla="*/ 1524020 h 10661537"/>
                <a:gd name="connsiteX24" fmla="*/ 2400300 w 8297060"/>
                <a:gd name="connsiteY24" fmla="*/ 1574820 h 10661537"/>
                <a:gd name="connsiteX25" fmla="*/ 2362200 w 8297060"/>
                <a:gd name="connsiteY25" fmla="*/ 1651020 h 10661537"/>
                <a:gd name="connsiteX26" fmla="*/ 2362200 w 8297060"/>
                <a:gd name="connsiteY26" fmla="*/ 1905020 h 10661537"/>
                <a:gd name="connsiteX27" fmla="*/ 2628900 w 8297060"/>
                <a:gd name="connsiteY27" fmla="*/ 2133620 h 10661537"/>
                <a:gd name="connsiteX28" fmla="*/ 3073400 w 8297060"/>
                <a:gd name="connsiteY28" fmla="*/ 2095520 h 10661537"/>
                <a:gd name="connsiteX29" fmla="*/ 2971800 w 8297060"/>
                <a:gd name="connsiteY29" fmla="*/ 1892320 h 10661537"/>
                <a:gd name="connsiteX30" fmla="*/ 2806700 w 8297060"/>
                <a:gd name="connsiteY30" fmla="*/ 1943120 h 10661537"/>
                <a:gd name="connsiteX31" fmla="*/ 2768600 w 8297060"/>
                <a:gd name="connsiteY31" fmla="*/ 1892320 h 10661537"/>
                <a:gd name="connsiteX32" fmla="*/ 2933700 w 8297060"/>
                <a:gd name="connsiteY32" fmla="*/ 1841520 h 10661537"/>
                <a:gd name="connsiteX33" fmla="*/ 2870200 w 8297060"/>
                <a:gd name="connsiteY33" fmla="*/ 1727220 h 10661537"/>
                <a:gd name="connsiteX34" fmla="*/ 2730500 w 8297060"/>
                <a:gd name="connsiteY34" fmla="*/ 1778020 h 10661537"/>
                <a:gd name="connsiteX35" fmla="*/ 2705100 w 8297060"/>
                <a:gd name="connsiteY35" fmla="*/ 1727220 h 10661537"/>
                <a:gd name="connsiteX36" fmla="*/ 2832100 w 8297060"/>
                <a:gd name="connsiteY36" fmla="*/ 1676420 h 10661537"/>
                <a:gd name="connsiteX37" fmla="*/ 2781300 w 8297060"/>
                <a:gd name="connsiteY37" fmla="*/ 1612920 h 10661537"/>
                <a:gd name="connsiteX38" fmla="*/ 2641600 w 8297060"/>
                <a:gd name="connsiteY38" fmla="*/ 1638320 h 10661537"/>
                <a:gd name="connsiteX39" fmla="*/ 2641600 w 8297060"/>
                <a:gd name="connsiteY39" fmla="*/ 1612920 h 10661537"/>
                <a:gd name="connsiteX40" fmla="*/ 2768600 w 8297060"/>
                <a:gd name="connsiteY40" fmla="*/ 1549420 h 10661537"/>
                <a:gd name="connsiteX41" fmla="*/ 2692400 w 8297060"/>
                <a:gd name="connsiteY41" fmla="*/ 1460520 h 10661537"/>
                <a:gd name="connsiteX42" fmla="*/ 2514600 w 8297060"/>
                <a:gd name="connsiteY42" fmla="*/ 1498620 h 10661537"/>
                <a:gd name="connsiteX43" fmla="*/ 2514600 w 8297060"/>
                <a:gd name="connsiteY43" fmla="*/ 1562120 h 10661537"/>
                <a:gd name="connsiteX44" fmla="*/ 2463800 w 8297060"/>
                <a:gd name="connsiteY44" fmla="*/ 1562120 h 10661537"/>
                <a:gd name="connsiteX45" fmla="*/ 2336800 w 8297060"/>
                <a:gd name="connsiteY45" fmla="*/ 1485920 h 10661537"/>
                <a:gd name="connsiteX46" fmla="*/ 2400300 w 8297060"/>
                <a:gd name="connsiteY46" fmla="*/ 1409720 h 10661537"/>
                <a:gd name="connsiteX47" fmla="*/ 2463800 w 8297060"/>
                <a:gd name="connsiteY47" fmla="*/ 1422420 h 10661537"/>
                <a:gd name="connsiteX48" fmla="*/ 2616200 w 8297060"/>
                <a:gd name="connsiteY48" fmla="*/ 1333520 h 10661537"/>
                <a:gd name="connsiteX49" fmla="*/ 2590800 w 8297060"/>
                <a:gd name="connsiteY49" fmla="*/ 1270020 h 10661537"/>
                <a:gd name="connsiteX50" fmla="*/ 2654300 w 8297060"/>
                <a:gd name="connsiteY50" fmla="*/ 1244620 h 10661537"/>
                <a:gd name="connsiteX51" fmla="*/ 2692400 w 8297060"/>
                <a:gd name="connsiteY51" fmla="*/ 1270020 h 10661537"/>
                <a:gd name="connsiteX52" fmla="*/ 2933700 w 8297060"/>
                <a:gd name="connsiteY52" fmla="*/ 1270020 h 10661537"/>
                <a:gd name="connsiteX53" fmla="*/ 2908300 w 8297060"/>
                <a:gd name="connsiteY53" fmla="*/ 1206520 h 10661537"/>
                <a:gd name="connsiteX54" fmla="*/ 2959100 w 8297060"/>
                <a:gd name="connsiteY54" fmla="*/ 1117620 h 10661537"/>
                <a:gd name="connsiteX55" fmla="*/ 3048000 w 8297060"/>
                <a:gd name="connsiteY55" fmla="*/ 1117620 h 10661537"/>
                <a:gd name="connsiteX56" fmla="*/ 3302000 w 8297060"/>
                <a:gd name="connsiteY56" fmla="*/ 1092220 h 10661537"/>
                <a:gd name="connsiteX57" fmla="*/ 3454400 w 8297060"/>
                <a:gd name="connsiteY57" fmla="*/ 1079520 h 10661537"/>
                <a:gd name="connsiteX58" fmla="*/ 3454400 w 8297060"/>
                <a:gd name="connsiteY58" fmla="*/ 1079520 h 10661537"/>
                <a:gd name="connsiteX59" fmla="*/ 3454400 w 8297060"/>
                <a:gd name="connsiteY59" fmla="*/ 1003320 h 10661537"/>
                <a:gd name="connsiteX60" fmla="*/ 3530600 w 8297060"/>
                <a:gd name="connsiteY60" fmla="*/ 1003320 h 10661537"/>
                <a:gd name="connsiteX61" fmla="*/ 3517900 w 8297060"/>
                <a:gd name="connsiteY61" fmla="*/ 1168420 h 10661537"/>
                <a:gd name="connsiteX62" fmla="*/ 3365500 w 8297060"/>
                <a:gd name="connsiteY62" fmla="*/ 1181120 h 10661537"/>
                <a:gd name="connsiteX63" fmla="*/ 3187700 w 8297060"/>
                <a:gd name="connsiteY63" fmla="*/ 1257320 h 10661537"/>
                <a:gd name="connsiteX64" fmla="*/ 3213100 w 8297060"/>
                <a:gd name="connsiteY64" fmla="*/ 1549420 h 10661537"/>
                <a:gd name="connsiteX65" fmla="*/ 3822700 w 8297060"/>
                <a:gd name="connsiteY65" fmla="*/ 1498620 h 10661537"/>
                <a:gd name="connsiteX66" fmla="*/ 3797300 w 8297060"/>
                <a:gd name="connsiteY66" fmla="*/ 1358920 h 10661537"/>
                <a:gd name="connsiteX67" fmla="*/ 3657600 w 8297060"/>
                <a:gd name="connsiteY67" fmla="*/ 1333520 h 10661537"/>
                <a:gd name="connsiteX68" fmla="*/ 3644900 w 8297060"/>
                <a:gd name="connsiteY68" fmla="*/ 1295420 h 10661537"/>
                <a:gd name="connsiteX69" fmla="*/ 3797300 w 8297060"/>
                <a:gd name="connsiteY69" fmla="*/ 1320820 h 10661537"/>
                <a:gd name="connsiteX70" fmla="*/ 3797300 w 8297060"/>
                <a:gd name="connsiteY70" fmla="*/ 1206520 h 10661537"/>
                <a:gd name="connsiteX71" fmla="*/ 3568700 w 8297060"/>
                <a:gd name="connsiteY71" fmla="*/ 1155720 h 10661537"/>
                <a:gd name="connsiteX72" fmla="*/ 3581400 w 8297060"/>
                <a:gd name="connsiteY72" fmla="*/ 1066820 h 10661537"/>
                <a:gd name="connsiteX73" fmla="*/ 3759200 w 8297060"/>
                <a:gd name="connsiteY73" fmla="*/ 1028720 h 10661537"/>
                <a:gd name="connsiteX74" fmla="*/ 3759200 w 8297060"/>
                <a:gd name="connsiteY74" fmla="*/ 901720 h 10661537"/>
                <a:gd name="connsiteX75" fmla="*/ 3733800 w 8297060"/>
                <a:gd name="connsiteY75" fmla="*/ 876320 h 10661537"/>
                <a:gd name="connsiteX76" fmla="*/ 3848100 w 8297060"/>
                <a:gd name="connsiteY76" fmla="*/ 812820 h 10661537"/>
                <a:gd name="connsiteX77" fmla="*/ 3860800 w 8297060"/>
                <a:gd name="connsiteY77" fmla="*/ 1028720 h 10661537"/>
                <a:gd name="connsiteX78" fmla="*/ 4343400 w 8297060"/>
                <a:gd name="connsiteY78" fmla="*/ 1028720 h 10661537"/>
                <a:gd name="connsiteX79" fmla="*/ 4330700 w 8297060"/>
                <a:gd name="connsiteY79" fmla="*/ 787420 h 10661537"/>
                <a:gd name="connsiteX80" fmla="*/ 4394200 w 8297060"/>
                <a:gd name="connsiteY80" fmla="*/ 787420 h 10661537"/>
                <a:gd name="connsiteX81" fmla="*/ 4419600 w 8297060"/>
                <a:gd name="connsiteY81" fmla="*/ 914420 h 10661537"/>
                <a:gd name="connsiteX82" fmla="*/ 4584700 w 8297060"/>
                <a:gd name="connsiteY82" fmla="*/ 901720 h 10661537"/>
                <a:gd name="connsiteX83" fmla="*/ 4686300 w 8297060"/>
                <a:gd name="connsiteY83" fmla="*/ 800120 h 10661537"/>
                <a:gd name="connsiteX84" fmla="*/ 4711700 w 8297060"/>
                <a:gd name="connsiteY84" fmla="*/ 1104920 h 10661537"/>
                <a:gd name="connsiteX85" fmla="*/ 4864100 w 8297060"/>
                <a:gd name="connsiteY85" fmla="*/ 927120 h 10661537"/>
                <a:gd name="connsiteX86" fmla="*/ 5067300 w 8297060"/>
                <a:gd name="connsiteY86" fmla="*/ 1054120 h 10661537"/>
                <a:gd name="connsiteX87" fmla="*/ 4876800 w 8297060"/>
                <a:gd name="connsiteY87" fmla="*/ 1181120 h 10661537"/>
                <a:gd name="connsiteX88" fmla="*/ 5016500 w 8297060"/>
                <a:gd name="connsiteY88" fmla="*/ 1346220 h 10661537"/>
                <a:gd name="connsiteX89" fmla="*/ 5156200 w 8297060"/>
                <a:gd name="connsiteY89" fmla="*/ 1193820 h 10661537"/>
                <a:gd name="connsiteX90" fmla="*/ 5168900 w 8297060"/>
                <a:gd name="connsiteY90" fmla="*/ 1219220 h 10661537"/>
                <a:gd name="connsiteX91" fmla="*/ 5105400 w 8297060"/>
                <a:gd name="connsiteY91" fmla="*/ 1473220 h 10661537"/>
                <a:gd name="connsiteX92" fmla="*/ 5181600 w 8297060"/>
                <a:gd name="connsiteY92" fmla="*/ 1511320 h 10661537"/>
                <a:gd name="connsiteX93" fmla="*/ 5181600 w 8297060"/>
                <a:gd name="connsiteY93" fmla="*/ 1511320 h 10661537"/>
                <a:gd name="connsiteX94" fmla="*/ 5257800 w 8297060"/>
                <a:gd name="connsiteY94" fmla="*/ 1257320 h 10661537"/>
                <a:gd name="connsiteX95" fmla="*/ 5448300 w 8297060"/>
                <a:gd name="connsiteY95" fmla="*/ 1282720 h 10661537"/>
                <a:gd name="connsiteX96" fmla="*/ 5549900 w 8297060"/>
                <a:gd name="connsiteY96" fmla="*/ 1130320 h 10661537"/>
                <a:gd name="connsiteX97" fmla="*/ 5549900 w 8297060"/>
                <a:gd name="connsiteY97" fmla="*/ 1130320 h 10661537"/>
                <a:gd name="connsiteX98" fmla="*/ 5689600 w 8297060"/>
                <a:gd name="connsiteY98" fmla="*/ 1104920 h 10661537"/>
                <a:gd name="connsiteX99" fmla="*/ 5461000 w 8297060"/>
                <a:gd name="connsiteY99" fmla="*/ 1422420 h 10661537"/>
                <a:gd name="connsiteX100" fmla="*/ 5194300 w 8297060"/>
                <a:gd name="connsiteY100" fmla="*/ 1511320 h 10661537"/>
                <a:gd name="connsiteX101" fmla="*/ 5219700 w 8297060"/>
                <a:gd name="connsiteY101" fmla="*/ 1587520 h 10661537"/>
                <a:gd name="connsiteX102" fmla="*/ 5549900 w 8297060"/>
                <a:gd name="connsiteY102" fmla="*/ 1498620 h 10661537"/>
                <a:gd name="connsiteX103" fmla="*/ 5740400 w 8297060"/>
                <a:gd name="connsiteY103" fmla="*/ 1155720 h 10661537"/>
                <a:gd name="connsiteX104" fmla="*/ 5842000 w 8297060"/>
                <a:gd name="connsiteY104" fmla="*/ 1308120 h 10661537"/>
                <a:gd name="connsiteX105" fmla="*/ 5981700 w 8297060"/>
                <a:gd name="connsiteY105" fmla="*/ 1384320 h 10661537"/>
                <a:gd name="connsiteX106" fmla="*/ 6337300 w 8297060"/>
                <a:gd name="connsiteY106" fmla="*/ 1244620 h 10661537"/>
                <a:gd name="connsiteX107" fmla="*/ 7099300 w 8297060"/>
                <a:gd name="connsiteY107" fmla="*/ 762020 h 10661537"/>
                <a:gd name="connsiteX108" fmla="*/ 7489825 w 8297060"/>
                <a:gd name="connsiteY108" fmla="*/ 647720 h 10661537"/>
                <a:gd name="connsiteX109" fmla="*/ 7648575 w 8297060"/>
                <a:gd name="connsiteY109" fmla="*/ 442932 h 10661537"/>
                <a:gd name="connsiteX110" fmla="*/ 7951500 w 8297060"/>
                <a:gd name="connsiteY110" fmla="*/ 430401 h 10661537"/>
                <a:gd name="connsiteX111" fmla="*/ 8110251 w 8297060"/>
                <a:gd name="connsiteY111" fmla="*/ 370077 h 10661537"/>
                <a:gd name="connsiteX112" fmla="*/ 8218200 w 8297060"/>
                <a:gd name="connsiteY112" fmla="*/ 100201 h 10661537"/>
                <a:gd name="connsiteX113" fmla="*/ 8294401 w 8297060"/>
                <a:gd name="connsiteY113" fmla="*/ 1777 h 10661537"/>
                <a:gd name="connsiteX114" fmla="*/ 8269000 w 8297060"/>
                <a:gd name="connsiteY114" fmla="*/ 116077 h 10661537"/>
                <a:gd name="connsiteX115" fmla="*/ 8138826 w 8297060"/>
                <a:gd name="connsiteY115" fmla="*/ 424052 h 10661537"/>
                <a:gd name="connsiteX116" fmla="*/ 7966075 w 8297060"/>
                <a:gd name="connsiteY116" fmla="*/ 488970 h 10661537"/>
                <a:gd name="connsiteX117" fmla="*/ 7677150 w 8297060"/>
                <a:gd name="connsiteY117" fmla="*/ 495320 h 10661537"/>
                <a:gd name="connsiteX118" fmla="*/ 7559675 w 8297060"/>
                <a:gd name="connsiteY118" fmla="*/ 690582 h 10661537"/>
                <a:gd name="connsiteX119" fmla="*/ 7092950 w 8297060"/>
                <a:gd name="connsiteY119" fmla="*/ 855682 h 10661537"/>
                <a:gd name="connsiteX120" fmla="*/ 6911975 w 8297060"/>
                <a:gd name="connsiteY120" fmla="*/ 998557 h 10661537"/>
                <a:gd name="connsiteX121" fmla="*/ 6550025 w 8297060"/>
                <a:gd name="connsiteY121" fmla="*/ 1262082 h 10661537"/>
                <a:gd name="connsiteX122" fmla="*/ 6210300 w 8297060"/>
                <a:gd name="connsiteY122" fmla="*/ 1422420 h 10661537"/>
                <a:gd name="connsiteX123" fmla="*/ 5778500 w 8297060"/>
                <a:gd name="connsiteY123" fmla="*/ 1612920 h 10661537"/>
                <a:gd name="connsiteX124" fmla="*/ 5829300 w 8297060"/>
                <a:gd name="connsiteY124" fmla="*/ 1701820 h 10661537"/>
                <a:gd name="connsiteX125" fmla="*/ 6191250 w 8297060"/>
                <a:gd name="connsiteY125" fmla="*/ 1536720 h 10661537"/>
                <a:gd name="connsiteX126" fmla="*/ 6083300 w 8297060"/>
                <a:gd name="connsiteY126" fmla="*/ 1625620 h 10661537"/>
                <a:gd name="connsiteX127" fmla="*/ 5905500 w 8297060"/>
                <a:gd name="connsiteY127" fmla="*/ 1739920 h 10661537"/>
                <a:gd name="connsiteX128" fmla="*/ 5905500 w 8297060"/>
                <a:gd name="connsiteY128" fmla="*/ 1828820 h 10661537"/>
                <a:gd name="connsiteX129" fmla="*/ 5892800 w 8297060"/>
                <a:gd name="connsiteY129" fmla="*/ 1930420 h 10661537"/>
                <a:gd name="connsiteX130" fmla="*/ 5753100 w 8297060"/>
                <a:gd name="connsiteY130" fmla="*/ 1955820 h 10661537"/>
                <a:gd name="connsiteX131" fmla="*/ 5816600 w 8297060"/>
                <a:gd name="connsiteY131" fmla="*/ 1778020 h 10661537"/>
                <a:gd name="connsiteX132" fmla="*/ 5702300 w 8297060"/>
                <a:gd name="connsiteY132" fmla="*/ 1676420 h 10661537"/>
                <a:gd name="connsiteX133" fmla="*/ 5448300 w 8297060"/>
                <a:gd name="connsiteY133" fmla="*/ 1752620 h 10661537"/>
                <a:gd name="connsiteX134" fmla="*/ 5422900 w 8297060"/>
                <a:gd name="connsiteY134" fmla="*/ 1854220 h 10661537"/>
                <a:gd name="connsiteX135" fmla="*/ 5651500 w 8297060"/>
                <a:gd name="connsiteY135" fmla="*/ 1917720 h 10661537"/>
                <a:gd name="connsiteX136" fmla="*/ 5562600 w 8297060"/>
                <a:gd name="connsiteY136" fmla="*/ 1981220 h 10661537"/>
                <a:gd name="connsiteX137" fmla="*/ 5283200 w 8297060"/>
                <a:gd name="connsiteY137" fmla="*/ 1917720 h 10661537"/>
                <a:gd name="connsiteX138" fmla="*/ 5168900 w 8297060"/>
                <a:gd name="connsiteY138" fmla="*/ 2032020 h 10661537"/>
                <a:gd name="connsiteX139" fmla="*/ 5270500 w 8297060"/>
                <a:gd name="connsiteY139" fmla="*/ 2235220 h 10661537"/>
                <a:gd name="connsiteX140" fmla="*/ 5511800 w 8297060"/>
                <a:gd name="connsiteY140" fmla="*/ 2247920 h 10661537"/>
                <a:gd name="connsiteX141" fmla="*/ 5689600 w 8297060"/>
                <a:gd name="connsiteY141" fmla="*/ 2032020 h 10661537"/>
                <a:gd name="connsiteX142" fmla="*/ 5600700 w 8297060"/>
                <a:gd name="connsiteY142" fmla="*/ 2006620 h 10661537"/>
                <a:gd name="connsiteX143" fmla="*/ 5664200 w 8297060"/>
                <a:gd name="connsiteY143" fmla="*/ 1930420 h 10661537"/>
                <a:gd name="connsiteX144" fmla="*/ 5753100 w 8297060"/>
                <a:gd name="connsiteY144" fmla="*/ 2006620 h 10661537"/>
                <a:gd name="connsiteX145" fmla="*/ 5892800 w 8297060"/>
                <a:gd name="connsiteY145" fmla="*/ 1981220 h 10661537"/>
                <a:gd name="connsiteX146" fmla="*/ 6096000 w 8297060"/>
                <a:gd name="connsiteY146" fmla="*/ 1955820 h 10661537"/>
                <a:gd name="connsiteX147" fmla="*/ 6324600 w 8297060"/>
                <a:gd name="connsiteY147" fmla="*/ 1714520 h 10661537"/>
                <a:gd name="connsiteX148" fmla="*/ 6515100 w 8297060"/>
                <a:gd name="connsiteY148" fmla="*/ 1587520 h 10661537"/>
                <a:gd name="connsiteX149" fmla="*/ 6692900 w 8297060"/>
                <a:gd name="connsiteY149" fmla="*/ 1562120 h 10661537"/>
                <a:gd name="connsiteX150" fmla="*/ 6502400 w 8297060"/>
                <a:gd name="connsiteY150" fmla="*/ 1638320 h 10661537"/>
                <a:gd name="connsiteX151" fmla="*/ 6438900 w 8297060"/>
                <a:gd name="connsiteY151" fmla="*/ 1765320 h 10661537"/>
                <a:gd name="connsiteX152" fmla="*/ 6286500 w 8297060"/>
                <a:gd name="connsiteY152" fmla="*/ 1866920 h 10661537"/>
                <a:gd name="connsiteX153" fmla="*/ 6108700 w 8297060"/>
                <a:gd name="connsiteY153" fmla="*/ 2044720 h 10661537"/>
                <a:gd name="connsiteX154" fmla="*/ 6096000 w 8297060"/>
                <a:gd name="connsiteY154" fmla="*/ 2133620 h 10661537"/>
                <a:gd name="connsiteX155" fmla="*/ 6235700 w 8297060"/>
                <a:gd name="connsiteY155" fmla="*/ 2108220 h 10661537"/>
                <a:gd name="connsiteX156" fmla="*/ 6362700 w 8297060"/>
                <a:gd name="connsiteY156" fmla="*/ 2171720 h 10661537"/>
                <a:gd name="connsiteX157" fmla="*/ 6464300 w 8297060"/>
                <a:gd name="connsiteY157" fmla="*/ 2362220 h 10661537"/>
                <a:gd name="connsiteX158" fmla="*/ 6477000 w 8297060"/>
                <a:gd name="connsiteY158" fmla="*/ 2590820 h 10661537"/>
                <a:gd name="connsiteX159" fmla="*/ 6364287 w 8297060"/>
                <a:gd name="connsiteY159" fmla="*/ 2713057 h 10661537"/>
                <a:gd name="connsiteX160" fmla="*/ 6324600 w 8297060"/>
                <a:gd name="connsiteY160" fmla="*/ 2490808 h 10661537"/>
                <a:gd name="connsiteX161" fmla="*/ 6299200 w 8297060"/>
                <a:gd name="connsiteY161" fmla="*/ 2286020 h 10661537"/>
                <a:gd name="connsiteX162" fmla="*/ 6146800 w 8297060"/>
                <a:gd name="connsiteY162" fmla="*/ 2247920 h 10661537"/>
                <a:gd name="connsiteX163" fmla="*/ 5981700 w 8297060"/>
                <a:gd name="connsiteY163" fmla="*/ 2260620 h 10661537"/>
                <a:gd name="connsiteX164" fmla="*/ 5905500 w 8297060"/>
                <a:gd name="connsiteY164" fmla="*/ 2222520 h 10661537"/>
                <a:gd name="connsiteX165" fmla="*/ 5575300 w 8297060"/>
                <a:gd name="connsiteY165" fmla="*/ 2362220 h 10661537"/>
                <a:gd name="connsiteX166" fmla="*/ 5626100 w 8297060"/>
                <a:gd name="connsiteY166" fmla="*/ 2501920 h 10661537"/>
                <a:gd name="connsiteX167" fmla="*/ 5664200 w 8297060"/>
                <a:gd name="connsiteY167" fmla="*/ 2489220 h 10661537"/>
                <a:gd name="connsiteX168" fmla="*/ 5842000 w 8297060"/>
                <a:gd name="connsiteY168" fmla="*/ 2400320 h 10661537"/>
                <a:gd name="connsiteX169" fmla="*/ 5867400 w 8297060"/>
                <a:gd name="connsiteY169" fmla="*/ 2425720 h 10661537"/>
                <a:gd name="connsiteX170" fmla="*/ 5753100 w 8297060"/>
                <a:gd name="connsiteY170" fmla="*/ 2527320 h 10661537"/>
                <a:gd name="connsiteX171" fmla="*/ 5803900 w 8297060"/>
                <a:gd name="connsiteY171" fmla="*/ 2603520 h 10661537"/>
                <a:gd name="connsiteX172" fmla="*/ 5969000 w 8297060"/>
                <a:gd name="connsiteY172" fmla="*/ 2590820 h 10661537"/>
                <a:gd name="connsiteX173" fmla="*/ 6007100 w 8297060"/>
                <a:gd name="connsiteY173" fmla="*/ 2679720 h 10661537"/>
                <a:gd name="connsiteX174" fmla="*/ 6197600 w 8297060"/>
                <a:gd name="connsiteY174" fmla="*/ 2641620 h 10661537"/>
                <a:gd name="connsiteX175" fmla="*/ 6159500 w 8297060"/>
                <a:gd name="connsiteY175" fmla="*/ 2794020 h 10661537"/>
                <a:gd name="connsiteX176" fmla="*/ 6096000 w 8297060"/>
                <a:gd name="connsiteY176" fmla="*/ 2832120 h 10661537"/>
                <a:gd name="connsiteX177" fmla="*/ 6070600 w 8297060"/>
                <a:gd name="connsiteY177" fmla="*/ 2755920 h 10661537"/>
                <a:gd name="connsiteX178" fmla="*/ 5600700 w 8297060"/>
                <a:gd name="connsiteY178" fmla="*/ 2705120 h 10661537"/>
                <a:gd name="connsiteX179" fmla="*/ 5715000 w 8297060"/>
                <a:gd name="connsiteY179" fmla="*/ 2870220 h 10661537"/>
                <a:gd name="connsiteX180" fmla="*/ 6337300 w 8297060"/>
                <a:gd name="connsiteY180" fmla="*/ 2870220 h 10661537"/>
                <a:gd name="connsiteX181" fmla="*/ 6985000 w 8297060"/>
                <a:gd name="connsiteY181" fmla="*/ 3124220 h 10661537"/>
                <a:gd name="connsiteX182" fmla="*/ 6413500 w 8297060"/>
                <a:gd name="connsiteY182" fmla="*/ 2971820 h 10661537"/>
                <a:gd name="connsiteX183" fmla="*/ 6248400 w 8297060"/>
                <a:gd name="connsiteY183" fmla="*/ 2984520 h 10661537"/>
                <a:gd name="connsiteX184" fmla="*/ 6375400 w 8297060"/>
                <a:gd name="connsiteY184" fmla="*/ 3073420 h 10661537"/>
                <a:gd name="connsiteX185" fmla="*/ 6350000 w 8297060"/>
                <a:gd name="connsiteY185" fmla="*/ 3175020 h 10661537"/>
                <a:gd name="connsiteX186" fmla="*/ 6032500 w 8297060"/>
                <a:gd name="connsiteY186" fmla="*/ 3009920 h 10661537"/>
                <a:gd name="connsiteX187" fmla="*/ 6070600 w 8297060"/>
                <a:gd name="connsiteY187" fmla="*/ 3251220 h 10661537"/>
                <a:gd name="connsiteX188" fmla="*/ 6273800 w 8297060"/>
                <a:gd name="connsiteY188" fmla="*/ 3302020 h 10661537"/>
                <a:gd name="connsiteX189" fmla="*/ 6540500 w 8297060"/>
                <a:gd name="connsiteY189" fmla="*/ 3302020 h 10661537"/>
                <a:gd name="connsiteX190" fmla="*/ 6629400 w 8297060"/>
                <a:gd name="connsiteY190" fmla="*/ 3314720 h 10661537"/>
                <a:gd name="connsiteX191" fmla="*/ 6591300 w 8297060"/>
                <a:gd name="connsiteY191" fmla="*/ 3390920 h 10661537"/>
                <a:gd name="connsiteX192" fmla="*/ 6426200 w 8297060"/>
                <a:gd name="connsiteY192" fmla="*/ 3441720 h 10661537"/>
                <a:gd name="connsiteX193" fmla="*/ 6489700 w 8297060"/>
                <a:gd name="connsiteY193" fmla="*/ 3568720 h 10661537"/>
                <a:gd name="connsiteX194" fmla="*/ 6451600 w 8297060"/>
                <a:gd name="connsiteY194" fmla="*/ 3695720 h 10661537"/>
                <a:gd name="connsiteX195" fmla="*/ 6540500 w 8297060"/>
                <a:gd name="connsiteY195" fmla="*/ 3759220 h 10661537"/>
                <a:gd name="connsiteX196" fmla="*/ 6464300 w 8297060"/>
                <a:gd name="connsiteY196" fmla="*/ 3784620 h 10661537"/>
                <a:gd name="connsiteX197" fmla="*/ 6362700 w 8297060"/>
                <a:gd name="connsiteY197" fmla="*/ 3746520 h 10661537"/>
                <a:gd name="connsiteX198" fmla="*/ 6324600 w 8297060"/>
                <a:gd name="connsiteY198" fmla="*/ 3441720 h 10661537"/>
                <a:gd name="connsiteX199" fmla="*/ 6070600 w 8297060"/>
                <a:gd name="connsiteY199" fmla="*/ 3365520 h 10661537"/>
                <a:gd name="connsiteX200" fmla="*/ 6146800 w 8297060"/>
                <a:gd name="connsiteY200" fmla="*/ 3708420 h 10661537"/>
                <a:gd name="connsiteX201" fmla="*/ 5969000 w 8297060"/>
                <a:gd name="connsiteY201" fmla="*/ 3721120 h 10661537"/>
                <a:gd name="connsiteX202" fmla="*/ 5892800 w 8297060"/>
                <a:gd name="connsiteY202" fmla="*/ 3238520 h 10661537"/>
                <a:gd name="connsiteX203" fmla="*/ 5689600 w 8297060"/>
                <a:gd name="connsiteY203" fmla="*/ 3136920 h 10661537"/>
                <a:gd name="connsiteX204" fmla="*/ 5791200 w 8297060"/>
                <a:gd name="connsiteY204" fmla="*/ 3898920 h 10661537"/>
                <a:gd name="connsiteX205" fmla="*/ 6070600 w 8297060"/>
                <a:gd name="connsiteY205" fmla="*/ 3886220 h 10661537"/>
                <a:gd name="connsiteX206" fmla="*/ 6388100 w 8297060"/>
                <a:gd name="connsiteY206" fmla="*/ 3937020 h 10661537"/>
                <a:gd name="connsiteX207" fmla="*/ 6324600 w 8297060"/>
                <a:gd name="connsiteY207" fmla="*/ 4064020 h 10661537"/>
                <a:gd name="connsiteX208" fmla="*/ 6159500 w 8297060"/>
                <a:gd name="connsiteY208" fmla="*/ 4038620 h 10661537"/>
                <a:gd name="connsiteX209" fmla="*/ 6007100 w 8297060"/>
                <a:gd name="connsiteY209" fmla="*/ 4343420 h 10661537"/>
                <a:gd name="connsiteX210" fmla="*/ 5829300 w 8297060"/>
                <a:gd name="connsiteY210" fmla="*/ 4279920 h 10661537"/>
                <a:gd name="connsiteX211" fmla="*/ 5905500 w 8297060"/>
                <a:gd name="connsiteY211" fmla="*/ 4114820 h 10661537"/>
                <a:gd name="connsiteX212" fmla="*/ 5791200 w 8297060"/>
                <a:gd name="connsiteY212" fmla="*/ 4025920 h 10661537"/>
                <a:gd name="connsiteX213" fmla="*/ 5600700 w 8297060"/>
                <a:gd name="connsiteY213" fmla="*/ 4356120 h 10661537"/>
                <a:gd name="connsiteX214" fmla="*/ 5727700 w 8297060"/>
                <a:gd name="connsiteY214" fmla="*/ 4457720 h 10661537"/>
                <a:gd name="connsiteX215" fmla="*/ 5994400 w 8297060"/>
                <a:gd name="connsiteY215" fmla="*/ 4622820 h 10661537"/>
                <a:gd name="connsiteX216" fmla="*/ 5943600 w 8297060"/>
                <a:gd name="connsiteY216" fmla="*/ 4699020 h 10661537"/>
                <a:gd name="connsiteX217" fmla="*/ 5829300 w 8297060"/>
                <a:gd name="connsiteY217" fmla="*/ 4660920 h 10661537"/>
                <a:gd name="connsiteX218" fmla="*/ 5676900 w 8297060"/>
                <a:gd name="connsiteY218" fmla="*/ 4762520 h 10661537"/>
                <a:gd name="connsiteX219" fmla="*/ 5613400 w 8297060"/>
                <a:gd name="connsiteY219" fmla="*/ 4724420 h 10661537"/>
                <a:gd name="connsiteX220" fmla="*/ 5664200 w 8297060"/>
                <a:gd name="connsiteY220" fmla="*/ 4572020 h 10661537"/>
                <a:gd name="connsiteX221" fmla="*/ 5537200 w 8297060"/>
                <a:gd name="connsiteY221" fmla="*/ 4457720 h 10661537"/>
                <a:gd name="connsiteX222" fmla="*/ 5461000 w 8297060"/>
                <a:gd name="connsiteY222" fmla="*/ 4635520 h 10661537"/>
                <a:gd name="connsiteX223" fmla="*/ 5613400 w 8297060"/>
                <a:gd name="connsiteY223" fmla="*/ 4813320 h 10661537"/>
                <a:gd name="connsiteX224" fmla="*/ 5448300 w 8297060"/>
                <a:gd name="connsiteY224" fmla="*/ 4940320 h 10661537"/>
                <a:gd name="connsiteX225" fmla="*/ 5346700 w 8297060"/>
                <a:gd name="connsiteY225" fmla="*/ 4864120 h 10661537"/>
                <a:gd name="connsiteX226" fmla="*/ 5410200 w 8297060"/>
                <a:gd name="connsiteY226" fmla="*/ 4762520 h 10661537"/>
                <a:gd name="connsiteX227" fmla="*/ 5295900 w 8297060"/>
                <a:gd name="connsiteY227" fmla="*/ 4470420 h 10661537"/>
                <a:gd name="connsiteX228" fmla="*/ 5080000 w 8297060"/>
                <a:gd name="connsiteY228" fmla="*/ 4762520 h 10661537"/>
                <a:gd name="connsiteX229" fmla="*/ 5410200 w 8297060"/>
                <a:gd name="connsiteY229" fmla="*/ 5016520 h 10661537"/>
                <a:gd name="connsiteX230" fmla="*/ 5334000 w 8297060"/>
                <a:gd name="connsiteY230" fmla="*/ 5067320 h 10661537"/>
                <a:gd name="connsiteX231" fmla="*/ 5194300 w 8297060"/>
                <a:gd name="connsiteY231" fmla="*/ 4953020 h 10661537"/>
                <a:gd name="connsiteX232" fmla="*/ 5143500 w 8297060"/>
                <a:gd name="connsiteY232" fmla="*/ 5118120 h 10661537"/>
                <a:gd name="connsiteX233" fmla="*/ 5156200 w 8297060"/>
                <a:gd name="connsiteY233" fmla="*/ 5257820 h 10661537"/>
                <a:gd name="connsiteX234" fmla="*/ 5232400 w 8297060"/>
                <a:gd name="connsiteY234" fmla="*/ 5372120 h 10661537"/>
                <a:gd name="connsiteX235" fmla="*/ 5219700 w 8297060"/>
                <a:gd name="connsiteY235" fmla="*/ 5562620 h 10661537"/>
                <a:gd name="connsiteX236" fmla="*/ 5092700 w 8297060"/>
                <a:gd name="connsiteY236" fmla="*/ 5473720 h 10661537"/>
                <a:gd name="connsiteX237" fmla="*/ 5029200 w 8297060"/>
                <a:gd name="connsiteY237" fmla="*/ 5511820 h 10661537"/>
                <a:gd name="connsiteX238" fmla="*/ 5130800 w 8297060"/>
                <a:gd name="connsiteY238" fmla="*/ 5651520 h 10661537"/>
                <a:gd name="connsiteX239" fmla="*/ 5041900 w 8297060"/>
                <a:gd name="connsiteY239" fmla="*/ 5689620 h 10661537"/>
                <a:gd name="connsiteX240" fmla="*/ 4914900 w 8297060"/>
                <a:gd name="connsiteY240" fmla="*/ 5499120 h 10661537"/>
                <a:gd name="connsiteX241" fmla="*/ 4826000 w 8297060"/>
                <a:gd name="connsiteY241" fmla="*/ 5753120 h 10661537"/>
                <a:gd name="connsiteX242" fmla="*/ 4953000 w 8297060"/>
                <a:gd name="connsiteY242" fmla="*/ 5867420 h 10661537"/>
                <a:gd name="connsiteX243" fmla="*/ 4813300 w 8297060"/>
                <a:gd name="connsiteY243" fmla="*/ 6108720 h 10661537"/>
                <a:gd name="connsiteX244" fmla="*/ 4673600 w 8297060"/>
                <a:gd name="connsiteY244" fmla="*/ 6083320 h 10661537"/>
                <a:gd name="connsiteX245" fmla="*/ 4775200 w 8297060"/>
                <a:gd name="connsiteY245" fmla="*/ 5918220 h 10661537"/>
                <a:gd name="connsiteX246" fmla="*/ 4686300 w 8297060"/>
                <a:gd name="connsiteY246" fmla="*/ 5765820 h 10661537"/>
                <a:gd name="connsiteX247" fmla="*/ 4470400 w 8297060"/>
                <a:gd name="connsiteY247" fmla="*/ 6070620 h 10661537"/>
                <a:gd name="connsiteX248" fmla="*/ 4610100 w 8297060"/>
                <a:gd name="connsiteY248" fmla="*/ 6184920 h 10661537"/>
                <a:gd name="connsiteX249" fmla="*/ 4521200 w 8297060"/>
                <a:gd name="connsiteY249" fmla="*/ 6388120 h 10661537"/>
                <a:gd name="connsiteX250" fmla="*/ 4419600 w 8297060"/>
                <a:gd name="connsiteY250" fmla="*/ 6311920 h 10661537"/>
                <a:gd name="connsiteX251" fmla="*/ 4343400 w 8297060"/>
                <a:gd name="connsiteY251" fmla="*/ 6400820 h 10661537"/>
                <a:gd name="connsiteX252" fmla="*/ 4381500 w 8297060"/>
                <a:gd name="connsiteY252" fmla="*/ 6438920 h 10661537"/>
                <a:gd name="connsiteX253" fmla="*/ 4419600 w 8297060"/>
                <a:gd name="connsiteY253" fmla="*/ 6426220 h 10661537"/>
                <a:gd name="connsiteX254" fmla="*/ 4445000 w 8297060"/>
                <a:gd name="connsiteY254" fmla="*/ 6477020 h 10661537"/>
                <a:gd name="connsiteX255" fmla="*/ 4381500 w 8297060"/>
                <a:gd name="connsiteY255" fmla="*/ 6553220 h 10661537"/>
                <a:gd name="connsiteX256" fmla="*/ 4330700 w 8297060"/>
                <a:gd name="connsiteY256" fmla="*/ 6540520 h 10661537"/>
                <a:gd name="connsiteX257" fmla="*/ 4368800 w 8297060"/>
                <a:gd name="connsiteY257" fmla="*/ 6489720 h 10661537"/>
                <a:gd name="connsiteX258" fmla="*/ 4318000 w 8297060"/>
                <a:gd name="connsiteY258" fmla="*/ 6451620 h 10661537"/>
                <a:gd name="connsiteX259" fmla="*/ 4216400 w 8297060"/>
                <a:gd name="connsiteY259" fmla="*/ 6553220 h 10661537"/>
                <a:gd name="connsiteX260" fmla="*/ 4318000 w 8297060"/>
                <a:gd name="connsiteY260" fmla="*/ 6616720 h 10661537"/>
                <a:gd name="connsiteX261" fmla="*/ 4140200 w 8297060"/>
                <a:gd name="connsiteY261" fmla="*/ 6692920 h 10661537"/>
                <a:gd name="connsiteX262" fmla="*/ 4038600 w 8297060"/>
                <a:gd name="connsiteY262" fmla="*/ 6692920 h 10661537"/>
                <a:gd name="connsiteX263" fmla="*/ 3949700 w 8297060"/>
                <a:gd name="connsiteY263" fmla="*/ 6756420 h 10661537"/>
                <a:gd name="connsiteX264" fmla="*/ 3289300 w 8297060"/>
                <a:gd name="connsiteY264" fmla="*/ 6172220 h 10661537"/>
                <a:gd name="connsiteX265" fmla="*/ 3213100 w 8297060"/>
                <a:gd name="connsiteY265" fmla="*/ 6172220 h 10661537"/>
                <a:gd name="connsiteX266" fmla="*/ 2895600 w 8297060"/>
                <a:gd name="connsiteY266" fmla="*/ 6426220 h 10661537"/>
                <a:gd name="connsiteX267" fmla="*/ 2870200 w 8297060"/>
                <a:gd name="connsiteY267" fmla="*/ 6388120 h 10661537"/>
                <a:gd name="connsiteX268" fmla="*/ 3213100 w 8297060"/>
                <a:gd name="connsiteY268" fmla="*/ 6121420 h 10661537"/>
                <a:gd name="connsiteX269" fmla="*/ 3048000 w 8297060"/>
                <a:gd name="connsiteY269" fmla="*/ 5969020 h 10661537"/>
                <a:gd name="connsiteX270" fmla="*/ 2400300 w 8297060"/>
                <a:gd name="connsiteY270" fmla="*/ 6477020 h 10661537"/>
                <a:gd name="connsiteX271" fmla="*/ 2489200 w 8297060"/>
                <a:gd name="connsiteY271" fmla="*/ 6553220 h 10661537"/>
                <a:gd name="connsiteX272" fmla="*/ 2692400 w 8297060"/>
                <a:gd name="connsiteY272" fmla="*/ 6400820 h 10661537"/>
                <a:gd name="connsiteX273" fmla="*/ 2743200 w 8297060"/>
                <a:gd name="connsiteY273" fmla="*/ 6464320 h 10661537"/>
                <a:gd name="connsiteX274" fmla="*/ 2832100 w 8297060"/>
                <a:gd name="connsiteY274" fmla="*/ 6426220 h 10661537"/>
                <a:gd name="connsiteX275" fmla="*/ 2857500 w 8297060"/>
                <a:gd name="connsiteY275" fmla="*/ 6464320 h 10661537"/>
                <a:gd name="connsiteX276" fmla="*/ 2679700 w 8297060"/>
                <a:gd name="connsiteY276" fmla="*/ 6604020 h 10661537"/>
                <a:gd name="connsiteX277" fmla="*/ 2819400 w 8297060"/>
                <a:gd name="connsiteY277" fmla="*/ 6769120 h 10661537"/>
                <a:gd name="connsiteX278" fmla="*/ 3397250 w 8297060"/>
                <a:gd name="connsiteY278" fmla="*/ 6305570 h 10661537"/>
                <a:gd name="connsiteX279" fmla="*/ 3956050 w 8297060"/>
                <a:gd name="connsiteY279" fmla="*/ 6788170 h 10661537"/>
                <a:gd name="connsiteX280" fmla="*/ 3905250 w 8297060"/>
                <a:gd name="connsiteY280" fmla="*/ 6902470 h 10661537"/>
                <a:gd name="connsiteX281" fmla="*/ 3387725 w 8297060"/>
                <a:gd name="connsiteY281" fmla="*/ 7442220 h 10661537"/>
                <a:gd name="connsiteX282" fmla="*/ 3298825 w 8297060"/>
                <a:gd name="connsiteY282" fmla="*/ 7435869 h 10661537"/>
                <a:gd name="connsiteX283" fmla="*/ 3130550 w 8297060"/>
                <a:gd name="connsiteY283" fmla="*/ 7585094 h 10661537"/>
                <a:gd name="connsiteX284" fmla="*/ 2921000 w 8297060"/>
                <a:gd name="connsiteY284" fmla="*/ 7829569 h 10661537"/>
                <a:gd name="connsiteX285" fmla="*/ 2682875 w 8297060"/>
                <a:gd name="connsiteY285" fmla="*/ 8128019 h 10661537"/>
                <a:gd name="connsiteX286" fmla="*/ 2428875 w 8297060"/>
                <a:gd name="connsiteY286" fmla="*/ 8197868 h 10661537"/>
                <a:gd name="connsiteX287" fmla="*/ 2225675 w 8297060"/>
                <a:gd name="connsiteY287" fmla="*/ 8302643 h 10661537"/>
                <a:gd name="connsiteX288" fmla="*/ 1930400 w 8297060"/>
                <a:gd name="connsiteY288" fmla="*/ 8305817 h 10661537"/>
                <a:gd name="connsiteX289" fmla="*/ 1590675 w 8297060"/>
                <a:gd name="connsiteY289" fmla="*/ 8407416 h 10661537"/>
                <a:gd name="connsiteX290" fmla="*/ 1393825 w 8297060"/>
                <a:gd name="connsiteY290" fmla="*/ 8667766 h 10661537"/>
                <a:gd name="connsiteX291" fmla="*/ 1196975 w 8297060"/>
                <a:gd name="connsiteY291" fmla="*/ 8623315 h 10661537"/>
                <a:gd name="connsiteX292" fmla="*/ 1216025 w 8297060"/>
                <a:gd name="connsiteY292" fmla="*/ 8582040 h 10661537"/>
                <a:gd name="connsiteX293" fmla="*/ 1193800 w 8297060"/>
                <a:gd name="connsiteY293" fmla="*/ 8515365 h 10661537"/>
                <a:gd name="connsiteX294" fmla="*/ 987425 w 8297060"/>
                <a:gd name="connsiteY294" fmla="*/ 8591565 h 10661537"/>
                <a:gd name="connsiteX295" fmla="*/ 733425 w 8297060"/>
                <a:gd name="connsiteY295" fmla="*/ 8645540 h 10661537"/>
                <a:gd name="connsiteX296" fmla="*/ 463550 w 8297060"/>
                <a:gd name="connsiteY296" fmla="*/ 8883665 h 10661537"/>
                <a:gd name="connsiteX297" fmla="*/ 361950 w 8297060"/>
                <a:gd name="connsiteY297" fmla="*/ 8880490 h 10661537"/>
                <a:gd name="connsiteX298" fmla="*/ 263525 w 8297060"/>
                <a:gd name="connsiteY298" fmla="*/ 8947165 h 10661537"/>
                <a:gd name="connsiteX299" fmla="*/ 184150 w 8297060"/>
                <a:gd name="connsiteY299" fmla="*/ 9232915 h 10661537"/>
                <a:gd name="connsiteX300" fmla="*/ 247650 w 8297060"/>
                <a:gd name="connsiteY300" fmla="*/ 9515489 h 10661537"/>
                <a:gd name="connsiteX301" fmla="*/ 136525 w 8297060"/>
                <a:gd name="connsiteY301" fmla="*/ 9559939 h 10661537"/>
                <a:gd name="connsiteX302" fmla="*/ 92075 w 8297060"/>
                <a:gd name="connsiteY302" fmla="*/ 9782189 h 10661537"/>
                <a:gd name="connsiteX303" fmla="*/ 495300 w 8297060"/>
                <a:gd name="connsiteY303" fmla="*/ 9807589 h 10661537"/>
                <a:gd name="connsiteX304" fmla="*/ 1050925 w 8297060"/>
                <a:gd name="connsiteY304" fmla="*/ 10160014 h 10661537"/>
                <a:gd name="connsiteX305" fmla="*/ 1241425 w 8297060"/>
                <a:gd name="connsiteY305" fmla="*/ 10414013 h 10661537"/>
                <a:gd name="connsiteX306" fmla="*/ 1171575 w 8297060"/>
                <a:gd name="connsiteY306" fmla="*/ 10458463 h 10661537"/>
                <a:gd name="connsiteX307" fmla="*/ 1019175 w 8297060"/>
                <a:gd name="connsiteY307" fmla="*/ 10325113 h 10661537"/>
                <a:gd name="connsiteX308" fmla="*/ 768350 w 8297060"/>
                <a:gd name="connsiteY308" fmla="*/ 10271138 h 10661537"/>
                <a:gd name="connsiteX309" fmla="*/ 720725 w 8297060"/>
                <a:gd name="connsiteY309" fmla="*/ 10309238 h 10661537"/>
                <a:gd name="connsiteX310" fmla="*/ 838200 w 8297060"/>
                <a:gd name="connsiteY310" fmla="*/ 10455288 h 10661537"/>
                <a:gd name="connsiteX311" fmla="*/ 1152525 w 8297060"/>
                <a:gd name="connsiteY311" fmla="*/ 10521963 h 10661537"/>
                <a:gd name="connsiteX312" fmla="*/ 1574800 w 8297060"/>
                <a:gd name="connsiteY312" fmla="*/ 10423538 h 10661537"/>
                <a:gd name="connsiteX313" fmla="*/ 1736725 w 8297060"/>
                <a:gd name="connsiteY313" fmla="*/ 10163188 h 10661537"/>
                <a:gd name="connsiteX314" fmla="*/ 2095500 w 8297060"/>
                <a:gd name="connsiteY314" fmla="*/ 10013963 h 10661537"/>
                <a:gd name="connsiteX315" fmla="*/ 2254250 w 8297060"/>
                <a:gd name="connsiteY315" fmla="*/ 9877438 h 10661537"/>
                <a:gd name="connsiteX316" fmla="*/ 2587625 w 8297060"/>
                <a:gd name="connsiteY316" fmla="*/ 9915538 h 10661537"/>
                <a:gd name="connsiteX317" fmla="*/ 2286000 w 8297060"/>
                <a:gd name="connsiteY317" fmla="*/ 9918713 h 10661537"/>
                <a:gd name="connsiteX318" fmla="*/ 2146300 w 8297060"/>
                <a:gd name="connsiteY318" fmla="*/ 10039363 h 10661537"/>
                <a:gd name="connsiteX319" fmla="*/ 1971675 w 8297060"/>
                <a:gd name="connsiteY319" fmla="*/ 10131438 h 10661537"/>
                <a:gd name="connsiteX320" fmla="*/ 1806575 w 8297060"/>
                <a:gd name="connsiteY320" fmla="*/ 10182238 h 10661537"/>
                <a:gd name="connsiteX321" fmla="*/ 1651000 w 8297060"/>
                <a:gd name="connsiteY321" fmla="*/ 10477513 h 10661537"/>
                <a:gd name="connsiteX322" fmla="*/ 1282700 w 8297060"/>
                <a:gd name="connsiteY322" fmla="*/ 10652138 h 10661537"/>
                <a:gd name="connsiteX323" fmla="*/ 28575 w 8297060"/>
                <a:gd name="connsiteY323" fmla="*/ 10658488 h 10661537"/>
                <a:gd name="connsiteX324" fmla="*/ 0 w 8297060"/>
                <a:gd name="connsiteY324" fmla="*/ 2622563 h 10661537"/>
                <a:gd name="connsiteX0" fmla="*/ 0 w 8459894"/>
                <a:gd name="connsiteY0" fmla="*/ 2637787 h 10708504"/>
                <a:gd name="connsiteX1" fmla="*/ 279400 w 8459894"/>
                <a:gd name="connsiteY1" fmla="*/ 2574287 h 10708504"/>
                <a:gd name="connsiteX2" fmla="*/ 317500 w 8459894"/>
                <a:gd name="connsiteY2" fmla="*/ 2536187 h 10708504"/>
                <a:gd name="connsiteX3" fmla="*/ 711200 w 8459894"/>
                <a:gd name="connsiteY3" fmla="*/ 2447287 h 10708504"/>
                <a:gd name="connsiteX4" fmla="*/ 850900 w 8459894"/>
                <a:gd name="connsiteY4" fmla="*/ 2332987 h 10708504"/>
                <a:gd name="connsiteX5" fmla="*/ 1257300 w 8459894"/>
                <a:gd name="connsiteY5" fmla="*/ 2358387 h 10708504"/>
                <a:gd name="connsiteX6" fmla="*/ 1511300 w 8459894"/>
                <a:gd name="connsiteY6" fmla="*/ 2218687 h 10708504"/>
                <a:gd name="connsiteX7" fmla="*/ 1511300 w 8459894"/>
                <a:gd name="connsiteY7" fmla="*/ 2218687 h 10708504"/>
                <a:gd name="connsiteX8" fmla="*/ 1676400 w 8459894"/>
                <a:gd name="connsiteY8" fmla="*/ 2205987 h 10708504"/>
                <a:gd name="connsiteX9" fmla="*/ 2006600 w 8459894"/>
                <a:gd name="connsiteY9" fmla="*/ 2155187 h 10708504"/>
                <a:gd name="connsiteX10" fmla="*/ 2095500 w 8459894"/>
                <a:gd name="connsiteY10" fmla="*/ 2117087 h 10708504"/>
                <a:gd name="connsiteX11" fmla="*/ 2095500 w 8459894"/>
                <a:gd name="connsiteY11" fmla="*/ 2066287 h 10708504"/>
                <a:gd name="connsiteX12" fmla="*/ 2057400 w 8459894"/>
                <a:gd name="connsiteY12" fmla="*/ 2066287 h 10708504"/>
                <a:gd name="connsiteX13" fmla="*/ 1993900 w 8459894"/>
                <a:gd name="connsiteY13" fmla="*/ 1939287 h 10708504"/>
                <a:gd name="connsiteX14" fmla="*/ 2133600 w 8459894"/>
                <a:gd name="connsiteY14" fmla="*/ 1837687 h 10708504"/>
                <a:gd name="connsiteX15" fmla="*/ 2070100 w 8459894"/>
                <a:gd name="connsiteY15" fmla="*/ 1824987 h 10708504"/>
                <a:gd name="connsiteX16" fmla="*/ 1981200 w 8459894"/>
                <a:gd name="connsiteY16" fmla="*/ 1824987 h 10708504"/>
                <a:gd name="connsiteX17" fmla="*/ 1968500 w 8459894"/>
                <a:gd name="connsiteY17" fmla="*/ 1748787 h 10708504"/>
                <a:gd name="connsiteX18" fmla="*/ 2120900 w 8459894"/>
                <a:gd name="connsiteY18" fmla="*/ 1748787 h 10708504"/>
                <a:gd name="connsiteX19" fmla="*/ 2171700 w 8459894"/>
                <a:gd name="connsiteY19" fmla="*/ 1723387 h 10708504"/>
                <a:gd name="connsiteX20" fmla="*/ 2108200 w 8459894"/>
                <a:gd name="connsiteY20" fmla="*/ 1634487 h 10708504"/>
                <a:gd name="connsiteX21" fmla="*/ 2120900 w 8459894"/>
                <a:gd name="connsiteY21" fmla="*/ 1570987 h 10708504"/>
                <a:gd name="connsiteX22" fmla="*/ 2222500 w 8459894"/>
                <a:gd name="connsiteY22" fmla="*/ 1520187 h 10708504"/>
                <a:gd name="connsiteX23" fmla="*/ 2362200 w 8459894"/>
                <a:gd name="connsiteY23" fmla="*/ 1570987 h 10708504"/>
                <a:gd name="connsiteX24" fmla="*/ 2400300 w 8459894"/>
                <a:gd name="connsiteY24" fmla="*/ 1621787 h 10708504"/>
                <a:gd name="connsiteX25" fmla="*/ 2362200 w 8459894"/>
                <a:gd name="connsiteY25" fmla="*/ 1697987 h 10708504"/>
                <a:gd name="connsiteX26" fmla="*/ 2362200 w 8459894"/>
                <a:gd name="connsiteY26" fmla="*/ 1951987 h 10708504"/>
                <a:gd name="connsiteX27" fmla="*/ 2628900 w 8459894"/>
                <a:gd name="connsiteY27" fmla="*/ 2180587 h 10708504"/>
                <a:gd name="connsiteX28" fmla="*/ 3073400 w 8459894"/>
                <a:gd name="connsiteY28" fmla="*/ 2142487 h 10708504"/>
                <a:gd name="connsiteX29" fmla="*/ 2971800 w 8459894"/>
                <a:gd name="connsiteY29" fmla="*/ 1939287 h 10708504"/>
                <a:gd name="connsiteX30" fmla="*/ 2806700 w 8459894"/>
                <a:gd name="connsiteY30" fmla="*/ 1990087 h 10708504"/>
                <a:gd name="connsiteX31" fmla="*/ 2768600 w 8459894"/>
                <a:gd name="connsiteY31" fmla="*/ 1939287 h 10708504"/>
                <a:gd name="connsiteX32" fmla="*/ 2933700 w 8459894"/>
                <a:gd name="connsiteY32" fmla="*/ 1888487 h 10708504"/>
                <a:gd name="connsiteX33" fmla="*/ 2870200 w 8459894"/>
                <a:gd name="connsiteY33" fmla="*/ 1774187 h 10708504"/>
                <a:gd name="connsiteX34" fmla="*/ 2730500 w 8459894"/>
                <a:gd name="connsiteY34" fmla="*/ 1824987 h 10708504"/>
                <a:gd name="connsiteX35" fmla="*/ 2705100 w 8459894"/>
                <a:gd name="connsiteY35" fmla="*/ 1774187 h 10708504"/>
                <a:gd name="connsiteX36" fmla="*/ 2832100 w 8459894"/>
                <a:gd name="connsiteY36" fmla="*/ 1723387 h 10708504"/>
                <a:gd name="connsiteX37" fmla="*/ 2781300 w 8459894"/>
                <a:gd name="connsiteY37" fmla="*/ 1659887 h 10708504"/>
                <a:gd name="connsiteX38" fmla="*/ 2641600 w 8459894"/>
                <a:gd name="connsiteY38" fmla="*/ 1685287 h 10708504"/>
                <a:gd name="connsiteX39" fmla="*/ 2641600 w 8459894"/>
                <a:gd name="connsiteY39" fmla="*/ 1659887 h 10708504"/>
                <a:gd name="connsiteX40" fmla="*/ 2768600 w 8459894"/>
                <a:gd name="connsiteY40" fmla="*/ 1596387 h 10708504"/>
                <a:gd name="connsiteX41" fmla="*/ 2692400 w 8459894"/>
                <a:gd name="connsiteY41" fmla="*/ 1507487 h 10708504"/>
                <a:gd name="connsiteX42" fmla="*/ 2514600 w 8459894"/>
                <a:gd name="connsiteY42" fmla="*/ 1545587 h 10708504"/>
                <a:gd name="connsiteX43" fmla="*/ 2514600 w 8459894"/>
                <a:gd name="connsiteY43" fmla="*/ 1609087 h 10708504"/>
                <a:gd name="connsiteX44" fmla="*/ 2463800 w 8459894"/>
                <a:gd name="connsiteY44" fmla="*/ 1609087 h 10708504"/>
                <a:gd name="connsiteX45" fmla="*/ 2336800 w 8459894"/>
                <a:gd name="connsiteY45" fmla="*/ 1532887 h 10708504"/>
                <a:gd name="connsiteX46" fmla="*/ 2400300 w 8459894"/>
                <a:gd name="connsiteY46" fmla="*/ 1456687 h 10708504"/>
                <a:gd name="connsiteX47" fmla="*/ 2463800 w 8459894"/>
                <a:gd name="connsiteY47" fmla="*/ 1469387 h 10708504"/>
                <a:gd name="connsiteX48" fmla="*/ 2616200 w 8459894"/>
                <a:gd name="connsiteY48" fmla="*/ 1380487 h 10708504"/>
                <a:gd name="connsiteX49" fmla="*/ 2590800 w 8459894"/>
                <a:gd name="connsiteY49" fmla="*/ 1316987 h 10708504"/>
                <a:gd name="connsiteX50" fmla="*/ 2654300 w 8459894"/>
                <a:gd name="connsiteY50" fmla="*/ 1291587 h 10708504"/>
                <a:gd name="connsiteX51" fmla="*/ 2692400 w 8459894"/>
                <a:gd name="connsiteY51" fmla="*/ 1316987 h 10708504"/>
                <a:gd name="connsiteX52" fmla="*/ 2933700 w 8459894"/>
                <a:gd name="connsiteY52" fmla="*/ 1316987 h 10708504"/>
                <a:gd name="connsiteX53" fmla="*/ 2908300 w 8459894"/>
                <a:gd name="connsiteY53" fmla="*/ 1253487 h 10708504"/>
                <a:gd name="connsiteX54" fmla="*/ 2959100 w 8459894"/>
                <a:gd name="connsiteY54" fmla="*/ 1164587 h 10708504"/>
                <a:gd name="connsiteX55" fmla="*/ 3048000 w 8459894"/>
                <a:gd name="connsiteY55" fmla="*/ 1164587 h 10708504"/>
                <a:gd name="connsiteX56" fmla="*/ 3302000 w 8459894"/>
                <a:gd name="connsiteY56" fmla="*/ 1139187 h 10708504"/>
                <a:gd name="connsiteX57" fmla="*/ 3454400 w 8459894"/>
                <a:gd name="connsiteY57" fmla="*/ 1126487 h 10708504"/>
                <a:gd name="connsiteX58" fmla="*/ 3454400 w 8459894"/>
                <a:gd name="connsiteY58" fmla="*/ 1126487 h 10708504"/>
                <a:gd name="connsiteX59" fmla="*/ 3454400 w 8459894"/>
                <a:gd name="connsiteY59" fmla="*/ 1050287 h 10708504"/>
                <a:gd name="connsiteX60" fmla="*/ 3530600 w 8459894"/>
                <a:gd name="connsiteY60" fmla="*/ 1050287 h 10708504"/>
                <a:gd name="connsiteX61" fmla="*/ 3517900 w 8459894"/>
                <a:gd name="connsiteY61" fmla="*/ 1215387 h 10708504"/>
                <a:gd name="connsiteX62" fmla="*/ 3365500 w 8459894"/>
                <a:gd name="connsiteY62" fmla="*/ 1228087 h 10708504"/>
                <a:gd name="connsiteX63" fmla="*/ 3187700 w 8459894"/>
                <a:gd name="connsiteY63" fmla="*/ 1304287 h 10708504"/>
                <a:gd name="connsiteX64" fmla="*/ 3213100 w 8459894"/>
                <a:gd name="connsiteY64" fmla="*/ 1596387 h 10708504"/>
                <a:gd name="connsiteX65" fmla="*/ 3822700 w 8459894"/>
                <a:gd name="connsiteY65" fmla="*/ 1545587 h 10708504"/>
                <a:gd name="connsiteX66" fmla="*/ 3797300 w 8459894"/>
                <a:gd name="connsiteY66" fmla="*/ 1405887 h 10708504"/>
                <a:gd name="connsiteX67" fmla="*/ 3657600 w 8459894"/>
                <a:gd name="connsiteY67" fmla="*/ 1380487 h 10708504"/>
                <a:gd name="connsiteX68" fmla="*/ 3644900 w 8459894"/>
                <a:gd name="connsiteY68" fmla="*/ 1342387 h 10708504"/>
                <a:gd name="connsiteX69" fmla="*/ 3797300 w 8459894"/>
                <a:gd name="connsiteY69" fmla="*/ 1367787 h 10708504"/>
                <a:gd name="connsiteX70" fmla="*/ 3797300 w 8459894"/>
                <a:gd name="connsiteY70" fmla="*/ 1253487 h 10708504"/>
                <a:gd name="connsiteX71" fmla="*/ 3568700 w 8459894"/>
                <a:gd name="connsiteY71" fmla="*/ 1202687 h 10708504"/>
                <a:gd name="connsiteX72" fmla="*/ 3581400 w 8459894"/>
                <a:gd name="connsiteY72" fmla="*/ 1113787 h 10708504"/>
                <a:gd name="connsiteX73" fmla="*/ 3759200 w 8459894"/>
                <a:gd name="connsiteY73" fmla="*/ 1075687 h 10708504"/>
                <a:gd name="connsiteX74" fmla="*/ 3759200 w 8459894"/>
                <a:gd name="connsiteY74" fmla="*/ 948687 h 10708504"/>
                <a:gd name="connsiteX75" fmla="*/ 3733800 w 8459894"/>
                <a:gd name="connsiteY75" fmla="*/ 923287 h 10708504"/>
                <a:gd name="connsiteX76" fmla="*/ 3848100 w 8459894"/>
                <a:gd name="connsiteY76" fmla="*/ 859787 h 10708504"/>
                <a:gd name="connsiteX77" fmla="*/ 3860800 w 8459894"/>
                <a:gd name="connsiteY77" fmla="*/ 1075687 h 10708504"/>
                <a:gd name="connsiteX78" fmla="*/ 4343400 w 8459894"/>
                <a:gd name="connsiteY78" fmla="*/ 1075687 h 10708504"/>
                <a:gd name="connsiteX79" fmla="*/ 4330700 w 8459894"/>
                <a:gd name="connsiteY79" fmla="*/ 834387 h 10708504"/>
                <a:gd name="connsiteX80" fmla="*/ 4394200 w 8459894"/>
                <a:gd name="connsiteY80" fmla="*/ 834387 h 10708504"/>
                <a:gd name="connsiteX81" fmla="*/ 4419600 w 8459894"/>
                <a:gd name="connsiteY81" fmla="*/ 961387 h 10708504"/>
                <a:gd name="connsiteX82" fmla="*/ 4584700 w 8459894"/>
                <a:gd name="connsiteY82" fmla="*/ 948687 h 10708504"/>
                <a:gd name="connsiteX83" fmla="*/ 4686300 w 8459894"/>
                <a:gd name="connsiteY83" fmla="*/ 847087 h 10708504"/>
                <a:gd name="connsiteX84" fmla="*/ 4711700 w 8459894"/>
                <a:gd name="connsiteY84" fmla="*/ 1151887 h 10708504"/>
                <a:gd name="connsiteX85" fmla="*/ 4864100 w 8459894"/>
                <a:gd name="connsiteY85" fmla="*/ 974087 h 10708504"/>
                <a:gd name="connsiteX86" fmla="*/ 5067300 w 8459894"/>
                <a:gd name="connsiteY86" fmla="*/ 1101087 h 10708504"/>
                <a:gd name="connsiteX87" fmla="*/ 4876800 w 8459894"/>
                <a:gd name="connsiteY87" fmla="*/ 1228087 h 10708504"/>
                <a:gd name="connsiteX88" fmla="*/ 5016500 w 8459894"/>
                <a:gd name="connsiteY88" fmla="*/ 1393187 h 10708504"/>
                <a:gd name="connsiteX89" fmla="*/ 5156200 w 8459894"/>
                <a:gd name="connsiteY89" fmla="*/ 1240787 h 10708504"/>
                <a:gd name="connsiteX90" fmla="*/ 5168900 w 8459894"/>
                <a:gd name="connsiteY90" fmla="*/ 1266187 h 10708504"/>
                <a:gd name="connsiteX91" fmla="*/ 5105400 w 8459894"/>
                <a:gd name="connsiteY91" fmla="*/ 1520187 h 10708504"/>
                <a:gd name="connsiteX92" fmla="*/ 5181600 w 8459894"/>
                <a:gd name="connsiteY92" fmla="*/ 1558287 h 10708504"/>
                <a:gd name="connsiteX93" fmla="*/ 5181600 w 8459894"/>
                <a:gd name="connsiteY93" fmla="*/ 1558287 h 10708504"/>
                <a:gd name="connsiteX94" fmla="*/ 5257800 w 8459894"/>
                <a:gd name="connsiteY94" fmla="*/ 1304287 h 10708504"/>
                <a:gd name="connsiteX95" fmla="*/ 5448300 w 8459894"/>
                <a:gd name="connsiteY95" fmla="*/ 1329687 h 10708504"/>
                <a:gd name="connsiteX96" fmla="*/ 5549900 w 8459894"/>
                <a:gd name="connsiteY96" fmla="*/ 1177287 h 10708504"/>
                <a:gd name="connsiteX97" fmla="*/ 5549900 w 8459894"/>
                <a:gd name="connsiteY97" fmla="*/ 1177287 h 10708504"/>
                <a:gd name="connsiteX98" fmla="*/ 5689600 w 8459894"/>
                <a:gd name="connsiteY98" fmla="*/ 1151887 h 10708504"/>
                <a:gd name="connsiteX99" fmla="*/ 5461000 w 8459894"/>
                <a:gd name="connsiteY99" fmla="*/ 1469387 h 10708504"/>
                <a:gd name="connsiteX100" fmla="*/ 5194300 w 8459894"/>
                <a:gd name="connsiteY100" fmla="*/ 1558287 h 10708504"/>
                <a:gd name="connsiteX101" fmla="*/ 5219700 w 8459894"/>
                <a:gd name="connsiteY101" fmla="*/ 1634487 h 10708504"/>
                <a:gd name="connsiteX102" fmla="*/ 5549900 w 8459894"/>
                <a:gd name="connsiteY102" fmla="*/ 1545587 h 10708504"/>
                <a:gd name="connsiteX103" fmla="*/ 5740400 w 8459894"/>
                <a:gd name="connsiteY103" fmla="*/ 1202687 h 10708504"/>
                <a:gd name="connsiteX104" fmla="*/ 5842000 w 8459894"/>
                <a:gd name="connsiteY104" fmla="*/ 1355087 h 10708504"/>
                <a:gd name="connsiteX105" fmla="*/ 5981700 w 8459894"/>
                <a:gd name="connsiteY105" fmla="*/ 1431287 h 10708504"/>
                <a:gd name="connsiteX106" fmla="*/ 6337300 w 8459894"/>
                <a:gd name="connsiteY106" fmla="*/ 1291587 h 10708504"/>
                <a:gd name="connsiteX107" fmla="*/ 7099300 w 8459894"/>
                <a:gd name="connsiteY107" fmla="*/ 808987 h 10708504"/>
                <a:gd name="connsiteX108" fmla="*/ 7489825 w 8459894"/>
                <a:gd name="connsiteY108" fmla="*/ 694687 h 10708504"/>
                <a:gd name="connsiteX109" fmla="*/ 7648575 w 8459894"/>
                <a:gd name="connsiteY109" fmla="*/ 489899 h 10708504"/>
                <a:gd name="connsiteX110" fmla="*/ 7951500 w 8459894"/>
                <a:gd name="connsiteY110" fmla="*/ 477368 h 10708504"/>
                <a:gd name="connsiteX111" fmla="*/ 8110251 w 8459894"/>
                <a:gd name="connsiteY111" fmla="*/ 417044 h 10708504"/>
                <a:gd name="connsiteX112" fmla="*/ 8218200 w 8459894"/>
                <a:gd name="connsiteY112" fmla="*/ 147168 h 10708504"/>
                <a:gd name="connsiteX113" fmla="*/ 8459501 w 8459894"/>
                <a:gd name="connsiteY113" fmla="*/ 1119 h 10708504"/>
                <a:gd name="connsiteX114" fmla="*/ 8269000 w 8459894"/>
                <a:gd name="connsiteY114" fmla="*/ 163044 h 10708504"/>
                <a:gd name="connsiteX115" fmla="*/ 8138826 w 8459894"/>
                <a:gd name="connsiteY115" fmla="*/ 471019 h 10708504"/>
                <a:gd name="connsiteX116" fmla="*/ 7966075 w 8459894"/>
                <a:gd name="connsiteY116" fmla="*/ 535937 h 10708504"/>
                <a:gd name="connsiteX117" fmla="*/ 7677150 w 8459894"/>
                <a:gd name="connsiteY117" fmla="*/ 542287 h 10708504"/>
                <a:gd name="connsiteX118" fmla="*/ 7559675 w 8459894"/>
                <a:gd name="connsiteY118" fmla="*/ 737549 h 10708504"/>
                <a:gd name="connsiteX119" fmla="*/ 7092950 w 8459894"/>
                <a:gd name="connsiteY119" fmla="*/ 902649 h 10708504"/>
                <a:gd name="connsiteX120" fmla="*/ 6911975 w 8459894"/>
                <a:gd name="connsiteY120" fmla="*/ 1045524 h 10708504"/>
                <a:gd name="connsiteX121" fmla="*/ 6550025 w 8459894"/>
                <a:gd name="connsiteY121" fmla="*/ 1309049 h 10708504"/>
                <a:gd name="connsiteX122" fmla="*/ 6210300 w 8459894"/>
                <a:gd name="connsiteY122" fmla="*/ 1469387 h 10708504"/>
                <a:gd name="connsiteX123" fmla="*/ 5778500 w 8459894"/>
                <a:gd name="connsiteY123" fmla="*/ 1659887 h 10708504"/>
                <a:gd name="connsiteX124" fmla="*/ 5829300 w 8459894"/>
                <a:gd name="connsiteY124" fmla="*/ 1748787 h 10708504"/>
                <a:gd name="connsiteX125" fmla="*/ 6191250 w 8459894"/>
                <a:gd name="connsiteY125" fmla="*/ 1583687 h 10708504"/>
                <a:gd name="connsiteX126" fmla="*/ 6083300 w 8459894"/>
                <a:gd name="connsiteY126" fmla="*/ 1672587 h 10708504"/>
                <a:gd name="connsiteX127" fmla="*/ 5905500 w 8459894"/>
                <a:gd name="connsiteY127" fmla="*/ 1786887 h 10708504"/>
                <a:gd name="connsiteX128" fmla="*/ 5905500 w 8459894"/>
                <a:gd name="connsiteY128" fmla="*/ 1875787 h 10708504"/>
                <a:gd name="connsiteX129" fmla="*/ 5892800 w 8459894"/>
                <a:gd name="connsiteY129" fmla="*/ 1977387 h 10708504"/>
                <a:gd name="connsiteX130" fmla="*/ 5753100 w 8459894"/>
                <a:gd name="connsiteY130" fmla="*/ 2002787 h 10708504"/>
                <a:gd name="connsiteX131" fmla="*/ 5816600 w 8459894"/>
                <a:gd name="connsiteY131" fmla="*/ 1824987 h 10708504"/>
                <a:gd name="connsiteX132" fmla="*/ 5702300 w 8459894"/>
                <a:gd name="connsiteY132" fmla="*/ 1723387 h 10708504"/>
                <a:gd name="connsiteX133" fmla="*/ 5448300 w 8459894"/>
                <a:gd name="connsiteY133" fmla="*/ 1799587 h 10708504"/>
                <a:gd name="connsiteX134" fmla="*/ 5422900 w 8459894"/>
                <a:gd name="connsiteY134" fmla="*/ 1901187 h 10708504"/>
                <a:gd name="connsiteX135" fmla="*/ 5651500 w 8459894"/>
                <a:gd name="connsiteY135" fmla="*/ 1964687 h 10708504"/>
                <a:gd name="connsiteX136" fmla="*/ 5562600 w 8459894"/>
                <a:gd name="connsiteY136" fmla="*/ 2028187 h 10708504"/>
                <a:gd name="connsiteX137" fmla="*/ 5283200 w 8459894"/>
                <a:gd name="connsiteY137" fmla="*/ 1964687 h 10708504"/>
                <a:gd name="connsiteX138" fmla="*/ 5168900 w 8459894"/>
                <a:gd name="connsiteY138" fmla="*/ 2078987 h 10708504"/>
                <a:gd name="connsiteX139" fmla="*/ 5270500 w 8459894"/>
                <a:gd name="connsiteY139" fmla="*/ 2282187 h 10708504"/>
                <a:gd name="connsiteX140" fmla="*/ 5511800 w 8459894"/>
                <a:gd name="connsiteY140" fmla="*/ 2294887 h 10708504"/>
                <a:gd name="connsiteX141" fmla="*/ 5689600 w 8459894"/>
                <a:gd name="connsiteY141" fmla="*/ 2078987 h 10708504"/>
                <a:gd name="connsiteX142" fmla="*/ 5600700 w 8459894"/>
                <a:gd name="connsiteY142" fmla="*/ 2053587 h 10708504"/>
                <a:gd name="connsiteX143" fmla="*/ 5664200 w 8459894"/>
                <a:gd name="connsiteY143" fmla="*/ 1977387 h 10708504"/>
                <a:gd name="connsiteX144" fmla="*/ 5753100 w 8459894"/>
                <a:gd name="connsiteY144" fmla="*/ 2053587 h 10708504"/>
                <a:gd name="connsiteX145" fmla="*/ 5892800 w 8459894"/>
                <a:gd name="connsiteY145" fmla="*/ 2028187 h 10708504"/>
                <a:gd name="connsiteX146" fmla="*/ 6096000 w 8459894"/>
                <a:gd name="connsiteY146" fmla="*/ 2002787 h 10708504"/>
                <a:gd name="connsiteX147" fmla="*/ 6324600 w 8459894"/>
                <a:gd name="connsiteY147" fmla="*/ 1761487 h 10708504"/>
                <a:gd name="connsiteX148" fmla="*/ 6515100 w 8459894"/>
                <a:gd name="connsiteY148" fmla="*/ 1634487 h 10708504"/>
                <a:gd name="connsiteX149" fmla="*/ 6692900 w 8459894"/>
                <a:gd name="connsiteY149" fmla="*/ 1609087 h 10708504"/>
                <a:gd name="connsiteX150" fmla="*/ 6502400 w 8459894"/>
                <a:gd name="connsiteY150" fmla="*/ 1685287 h 10708504"/>
                <a:gd name="connsiteX151" fmla="*/ 6438900 w 8459894"/>
                <a:gd name="connsiteY151" fmla="*/ 1812287 h 10708504"/>
                <a:gd name="connsiteX152" fmla="*/ 6286500 w 8459894"/>
                <a:gd name="connsiteY152" fmla="*/ 1913887 h 10708504"/>
                <a:gd name="connsiteX153" fmla="*/ 6108700 w 8459894"/>
                <a:gd name="connsiteY153" fmla="*/ 2091687 h 10708504"/>
                <a:gd name="connsiteX154" fmla="*/ 6096000 w 8459894"/>
                <a:gd name="connsiteY154" fmla="*/ 2180587 h 10708504"/>
                <a:gd name="connsiteX155" fmla="*/ 6235700 w 8459894"/>
                <a:gd name="connsiteY155" fmla="*/ 2155187 h 10708504"/>
                <a:gd name="connsiteX156" fmla="*/ 6362700 w 8459894"/>
                <a:gd name="connsiteY156" fmla="*/ 2218687 h 10708504"/>
                <a:gd name="connsiteX157" fmla="*/ 6464300 w 8459894"/>
                <a:gd name="connsiteY157" fmla="*/ 2409187 h 10708504"/>
                <a:gd name="connsiteX158" fmla="*/ 6477000 w 8459894"/>
                <a:gd name="connsiteY158" fmla="*/ 2637787 h 10708504"/>
                <a:gd name="connsiteX159" fmla="*/ 6364287 w 8459894"/>
                <a:gd name="connsiteY159" fmla="*/ 2760024 h 10708504"/>
                <a:gd name="connsiteX160" fmla="*/ 6324600 w 8459894"/>
                <a:gd name="connsiteY160" fmla="*/ 2537775 h 10708504"/>
                <a:gd name="connsiteX161" fmla="*/ 6299200 w 8459894"/>
                <a:gd name="connsiteY161" fmla="*/ 2332987 h 10708504"/>
                <a:gd name="connsiteX162" fmla="*/ 6146800 w 8459894"/>
                <a:gd name="connsiteY162" fmla="*/ 2294887 h 10708504"/>
                <a:gd name="connsiteX163" fmla="*/ 5981700 w 8459894"/>
                <a:gd name="connsiteY163" fmla="*/ 2307587 h 10708504"/>
                <a:gd name="connsiteX164" fmla="*/ 5905500 w 8459894"/>
                <a:gd name="connsiteY164" fmla="*/ 2269487 h 10708504"/>
                <a:gd name="connsiteX165" fmla="*/ 5575300 w 8459894"/>
                <a:gd name="connsiteY165" fmla="*/ 2409187 h 10708504"/>
                <a:gd name="connsiteX166" fmla="*/ 5626100 w 8459894"/>
                <a:gd name="connsiteY166" fmla="*/ 2548887 h 10708504"/>
                <a:gd name="connsiteX167" fmla="*/ 5664200 w 8459894"/>
                <a:gd name="connsiteY167" fmla="*/ 2536187 h 10708504"/>
                <a:gd name="connsiteX168" fmla="*/ 5842000 w 8459894"/>
                <a:gd name="connsiteY168" fmla="*/ 2447287 h 10708504"/>
                <a:gd name="connsiteX169" fmla="*/ 5867400 w 8459894"/>
                <a:gd name="connsiteY169" fmla="*/ 2472687 h 10708504"/>
                <a:gd name="connsiteX170" fmla="*/ 5753100 w 8459894"/>
                <a:gd name="connsiteY170" fmla="*/ 2574287 h 10708504"/>
                <a:gd name="connsiteX171" fmla="*/ 5803900 w 8459894"/>
                <a:gd name="connsiteY171" fmla="*/ 2650487 h 10708504"/>
                <a:gd name="connsiteX172" fmla="*/ 5969000 w 8459894"/>
                <a:gd name="connsiteY172" fmla="*/ 2637787 h 10708504"/>
                <a:gd name="connsiteX173" fmla="*/ 6007100 w 8459894"/>
                <a:gd name="connsiteY173" fmla="*/ 2726687 h 10708504"/>
                <a:gd name="connsiteX174" fmla="*/ 6197600 w 8459894"/>
                <a:gd name="connsiteY174" fmla="*/ 2688587 h 10708504"/>
                <a:gd name="connsiteX175" fmla="*/ 6159500 w 8459894"/>
                <a:gd name="connsiteY175" fmla="*/ 2840987 h 10708504"/>
                <a:gd name="connsiteX176" fmla="*/ 6096000 w 8459894"/>
                <a:gd name="connsiteY176" fmla="*/ 2879087 h 10708504"/>
                <a:gd name="connsiteX177" fmla="*/ 6070600 w 8459894"/>
                <a:gd name="connsiteY177" fmla="*/ 2802887 h 10708504"/>
                <a:gd name="connsiteX178" fmla="*/ 5600700 w 8459894"/>
                <a:gd name="connsiteY178" fmla="*/ 2752087 h 10708504"/>
                <a:gd name="connsiteX179" fmla="*/ 5715000 w 8459894"/>
                <a:gd name="connsiteY179" fmla="*/ 2917187 h 10708504"/>
                <a:gd name="connsiteX180" fmla="*/ 6337300 w 8459894"/>
                <a:gd name="connsiteY180" fmla="*/ 2917187 h 10708504"/>
                <a:gd name="connsiteX181" fmla="*/ 6985000 w 8459894"/>
                <a:gd name="connsiteY181" fmla="*/ 3171187 h 10708504"/>
                <a:gd name="connsiteX182" fmla="*/ 6413500 w 8459894"/>
                <a:gd name="connsiteY182" fmla="*/ 3018787 h 10708504"/>
                <a:gd name="connsiteX183" fmla="*/ 6248400 w 8459894"/>
                <a:gd name="connsiteY183" fmla="*/ 3031487 h 10708504"/>
                <a:gd name="connsiteX184" fmla="*/ 6375400 w 8459894"/>
                <a:gd name="connsiteY184" fmla="*/ 3120387 h 10708504"/>
                <a:gd name="connsiteX185" fmla="*/ 6350000 w 8459894"/>
                <a:gd name="connsiteY185" fmla="*/ 3221987 h 10708504"/>
                <a:gd name="connsiteX186" fmla="*/ 6032500 w 8459894"/>
                <a:gd name="connsiteY186" fmla="*/ 3056887 h 10708504"/>
                <a:gd name="connsiteX187" fmla="*/ 6070600 w 8459894"/>
                <a:gd name="connsiteY187" fmla="*/ 3298187 h 10708504"/>
                <a:gd name="connsiteX188" fmla="*/ 6273800 w 8459894"/>
                <a:gd name="connsiteY188" fmla="*/ 3348987 h 10708504"/>
                <a:gd name="connsiteX189" fmla="*/ 6540500 w 8459894"/>
                <a:gd name="connsiteY189" fmla="*/ 3348987 h 10708504"/>
                <a:gd name="connsiteX190" fmla="*/ 6629400 w 8459894"/>
                <a:gd name="connsiteY190" fmla="*/ 3361687 h 10708504"/>
                <a:gd name="connsiteX191" fmla="*/ 6591300 w 8459894"/>
                <a:gd name="connsiteY191" fmla="*/ 3437887 h 10708504"/>
                <a:gd name="connsiteX192" fmla="*/ 6426200 w 8459894"/>
                <a:gd name="connsiteY192" fmla="*/ 3488687 h 10708504"/>
                <a:gd name="connsiteX193" fmla="*/ 6489700 w 8459894"/>
                <a:gd name="connsiteY193" fmla="*/ 3615687 h 10708504"/>
                <a:gd name="connsiteX194" fmla="*/ 6451600 w 8459894"/>
                <a:gd name="connsiteY194" fmla="*/ 3742687 h 10708504"/>
                <a:gd name="connsiteX195" fmla="*/ 6540500 w 8459894"/>
                <a:gd name="connsiteY195" fmla="*/ 3806187 h 10708504"/>
                <a:gd name="connsiteX196" fmla="*/ 6464300 w 8459894"/>
                <a:gd name="connsiteY196" fmla="*/ 3831587 h 10708504"/>
                <a:gd name="connsiteX197" fmla="*/ 6362700 w 8459894"/>
                <a:gd name="connsiteY197" fmla="*/ 3793487 h 10708504"/>
                <a:gd name="connsiteX198" fmla="*/ 6324600 w 8459894"/>
                <a:gd name="connsiteY198" fmla="*/ 3488687 h 10708504"/>
                <a:gd name="connsiteX199" fmla="*/ 6070600 w 8459894"/>
                <a:gd name="connsiteY199" fmla="*/ 3412487 h 10708504"/>
                <a:gd name="connsiteX200" fmla="*/ 6146800 w 8459894"/>
                <a:gd name="connsiteY200" fmla="*/ 3755387 h 10708504"/>
                <a:gd name="connsiteX201" fmla="*/ 5969000 w 8459894"/>
                <a:gd name="connsiteY201" fmla="*/ 3768087 h 10708504"/>
                <a:gd name="connsiteX202" fmla="*/ 5892800 w 8459894"/>
                <a:gd name="connsiteY202" fmla="*/ 3285487 h 10708504"/>
                <a:gd name="connsiteX203" fmla="*/ 5689600 w 8459894"/>
                <a:gd name="connsiteY203" fmla="*/ 3183887 h 10708504"/>
                <a:gd name="connsiteX204" fmla="*/ 5791200 w 8459894"/>
                <a:gd name="connsiteY204" fmla="*/ 3945887 h 10708504"/>
                <a:gd name="connsiteX205" fmla="*/ 6070600 w 8459894"/>
                <a:gd name="connsiteY205" fmla="*/ 3933187 h 10708504"/>
                <a:gd name="connsiteX206" fmla="*/ 6388100 w 8459894"/>
                <a:gd name="connsiteY206" fmla="*/ 3983987 h 10708504"/>
                <a:gd name="connsiteX207" fmla="*/ 6324600 w 8459894"/>
                <a:gd name="connsiteY207" fmla="*/ 4110987 h 10708504"/>
                <a:gd name="connsiteX208" fmla="*/ 6159500 w 8459894"/>
                <a:gd name="connsiteY208" fmla="*/ 4085587 h 10708504"/>
                <a:gd name="connsiteX209" fmla="*/ 6007100 w 8459894"/>
                <a:gd name="connsiteY209" fmla="*/ 4390387 h 10708504"/>
                <a:gd name="connsiteX210" fmla="*/ 5829300 w 8459894"/>
                <a:gd name="connsiteY210" fmla="*/ 4326887 h 10708504"/>
                <a:gd name="connsiteX211" fmla="*/ 5905500 w 8459894"/>
                <a:gd name="connsiteY211" fmla="*/ 4161787 h 10708504"/>
                <a:gd name="connsiteX212" fmla="*/ 5791200 w 8459894"/>
                <a:gd name="connsiteY212" fmla="*/ 4072887 h 10708504"/>
                <a:gd name="connsiteX213" fmla="*/ 5600700 w 8459894"/>
                <a:gd name="connsiteY213" fmla="*/ 4403087 h 10708504"/>
                <a:gd name="connsiteX214" fmla="*/ 5727700 w 8459894"/>
                <a:gd name="connsiteY214" fmla="*/ 4504687 h 10708504"/>
                <a:gd name="connsiteX215" fmla="*/ 5994400 w 8459894"/>
                <a:gd name="connsiteY215" fmla="*/ 4669787 h 10708504"/>
                <a:gd name="connsiteX216" fmla="*/ 5943600 w 8459894"/>
                <a:gd name="connsiteY216" fmla="*/ 4745987 h 10708504"/>
                <a:gd name="connsiteX217" fmla="*/ 5829300 w 8459894"/>
                <a:gd name="connsiteY217" fmla="*/ 4707887 h 10708504"/>
                <a:gd name="connsiteX218" fmla="*/ 5676900 w 8459894"/>
                <a:gd name="connsiteY218" fmla="*/ 4809487 h 10708504"/>
                <a:gd name="connsiteX219" fmla="*/ 5613400 w 8459894"/>
                <a:gd name="connsiteY219" fmla="*/ 4771387 h 10708504"/>
                <a:gd name="connsiteX220" fmla="*/ 5664200 w 8459894"/>
                <a:gd name="connsiteY220" fmla="*/ 4618987 h 10708504"/>
                <a:gd name="connsiteX221" fmla="*/ 5537200 w 8459894"/>
                <a:gd name="connsiteY221" fmla="*/ 4504687 h 10708504"/>
                <a:gd name="connsiteX222" fmla="*/ 5461000 w 8459894"/>
                <a:gd name="connsiteY222" fmla="*/ 4682487 h 10708504"/>
                <a:gd name="connsiteX223" fmla="*/ 5613400 w 8459894"/>
                <a:gd name="connsiteY223" fmla="*/ 4860287 h 10708504"/>
                <a:gd name="connsiteX224" fmla="*/ 5448300 w 8459894"/>
                <a:gd name="connsiteY224" fmla="*/ 4987287 h 10708504"/>
                <a:gd name="connsiteX225" fmla="*/ 5346700 w 8459894"/>
                <a:gd name="connsiteY225" fmla="*/ 4911087 h 10708504"/>
                <a:gd name="connsiteX226" fmla="*/ 5410200 w 8459894"/>
                <a:gd name="connsiteY226" fmla="*/ 4809487 h 10708504"/>
                <a:gd name="connsiteX227" fmla="*/ 5295900 w 8459894"/>
                <a:gd name="connsiteY227" fmla="*/ 4517387 h 10708504"/>
                <a:gd name="connsiteX228" fmla="*/ 5080000 w 8459894"/>
                <a:gd name="connsiteY228" fmla="*/ 4809487 h 10708504"/>
                <a:gd name="connsiteX229" fmla="*/ 5410200 w 8459894"/>
                <a:gd name="connsiteY229" fmla="*/ 5063487 h 10708504"/>
                <a:gd name="connsiteX230" fmla="*/ 5334000 w 8459894"/>
                <a:gd name="connsiteY230" fmla="*/ 5114287 h 10708504"/>
                <a:gd name="connsiteX231" fmla="*/ 5194300 w 8459894"/>
                <a:gd name="connsiteY231" fmla="*/ 4999987 h 10708504"/>
                <a:gd name="connsiteX232" fmla="*/ 5143500 w 8459894"/>
                <a:gd name="connsiteY232" fmla="*/ 5165087 h 10708504"/>
                <a:gd name="connsiteX233" fmla="*/ 5156200 w 8459894"/>
                <a:gd name="connsiteY233" fmla="*/ 5304787 h 10708504"/>
                <a:gd name="connsiteX234" fmla="*/ 5232400 w 8459894"/>
                <a:gd name="connsiteY234" fmla="*/ 5419087 h 10708504"/>
                <a:gd name="connsiteX235" fmla="*/ 5219700 w 8459894"/>
                <a:gd name="connsiteY235" fmla="*/ 5609587 h 10708504"/>
                <a:gd name="connsiteX236" fmla="*/ 5092700 w 8459894"/>
                <a:gd name="connsiteY236" fmla="*/ 5520687 h 10708504"/>
                <a:gd name="connsiteX237" fmla="*/ 5029200 w 8459894"/>
                <a:gd name="connsiteY237" fmla="*/ 5558787 h 10708504"/>
                <a:gd name="connsiteX238" fmla="*/ 5130800 w 8459894"/>
                <a:gd name="connsiteY238" fmla="*/ 5698487 h 10708504"/>
                <a:gd name="connsiteX239" fmla="*/ 5041900 w 8459894"/>
                <a:gd name="connsiteY239" fmla="*/ 5736587 h 10708504"/>
                <a:gd name="connsiteX240" fmla="*/ 4914900 w 8459894"/>
                <a:gd name="connsiteY240" fmla="*/ 5546087 h 10708504"/>
                <a:gd name="connsiteX241" fmla="*/ 4826000 w 8459894"/>
                <a:gd name="connsiteY241" fmla="*/ 5800087 h 10708504"/>
                <a:gd name="connsiteX242" fmla="*/ 4953000 w 8459894"/>
                <a:gd name="connsiteY242" fmla="*/ 5914387 h 10708504"/>
                <a:gd name="connsiteX243" fmla="*/ 4813300 w 8459894"/>
                <a:gd name="connsiteY243" fmla="*/ 6155687 h 10708504"/>
                <a:gd name="connsiteX244" fmla="*/ 4673600 w 8459894"/>
                <a:gd name="connsiteY244" fmla="*/ 6130287 h 10708504"/>
                <a:gd name="connsiteX245" fmla="*/ 4775200 w 8459894"/>
                <a:gd name="connsiteY245" fmla="*/ 5965187 h 10708504"/>
                <a:gd name="connsiteX246" fmla="*/ 4686300 w 8459894"/>
                <a:gd name="connsiteY246" fmla="*/ 5812787 h 10708504"/>
                <a:gd name="connsiteX247" fmla="*/ 4470400 w 8459894"/>
                <a:gd name="connsiteY247" fmla="*/ 6117587 h 10708504"/>
                <a:gd name="connsiteX248" fmla="*/ 4610100 w 8459894"/>
                <a:gd name="connsiteY248" fmla="*/ 6231887 h 10708504"/>
                <a:gd name="connsiteX249" fmla="*/ 4521200 w 8459894"/>
                <a:gd name="connsiteY249" fmla="*/ 6435087 h 10708504"/>
                <a:gd name="connsiteX250" fmla="*/ 4419600 w 8459894"/>
                <a:gd name="connsiteY250" fmla="*/ 6358887 h 10708504"/>
                <a:gd name="connsiteX251" fmla="*/ 4343400 w 8459894"/>
                <a:gd name="connsiteY251" fmla="*/ 6447787 h 10708504"/>
                <a:gd name="connsiteX252" fmla="*/ 4381500 w 8459894"/>
                <a:gd name="connsiteY252" fmla="*/ 6485887 h 10708504"/>
                <a:gd name="connsiteX253" fmla="*/ 4419600 w 8459894"/>
                <a:gd name="connsiteY253" fmla="*/ 6473187 h 10708504"/>
                <a:gd name="connsiteX254" fmla="*/ 4445000 w 8459894"/>
                <a:gd name="connsiteY254" fmla="*/ 6523987 h 10708504"/>
                <a:gd name="connsiteX255" fmla="*/ 4381500 w 8459894"/>
                <a:gd name="connsiteY255" fmla="*/ 6600187 h 10708504"/>
                <a:gd name="connsiteX256" fmla="*/ 4330700 w 8459894"/>
                <a:gd name="connsiteY256" fmla="*/ 6587487 h 10708504"/>
                <a:gd name="connsiteX257" fmla="*/ 4368800 w 8459894"/>
                <a:gd name="connsiteY257" fmla="*/ 6536687 h 10708504"/>
                <a:gd name="connsiteX258" fmla="*/ 4318000 w 8459894"/>
                <a:gd name="connsiteY258" fmla="*/ 6498587 h 10708504"/>
                <a:gd name="connsiteX259" fmla="*/ 4216400 w 8459894"/>
                <a:gd name="connsiteY259" fmla="*/ 6600187 h 10708504"/>
                <a:gd name="connsiteX260" fmla="*/ 4318000 w 8459894"/>
                <a:gd name="connsiteY260" fmla="*/ 6663687 h 10708504"/>
                <a:gd name="connsiteX261" fmla="*/ 4140200 w 8459894"/>
                <a:gd name="connsiteY261" fmla="*/ 6739887 h 10708504"/>
                <a:gd name="connsiteX262" fmla="*/ 4038600 w 8459894"/>
                <a:gd name="connsiteY262" fmla="*/ 6739887 h 10708504"/>
                <a:gd name="connsiteX263" fmla="*/ 3949700 w 8459894"/>
                <a:gd name="connsiteY263" fmla="*/ 6803387 h 10708504"/>
                <a:gd name="connsiteX264" fmla="*/ 3289300 w 8459894"/>
                <a:gd name="connsiteY264" fmla="*/ 6219187 h 10708504"/>
                <a:gd name="connsiteX265" fmla="*/ 3213100 w 8459894"/>
                <a:gd name="connsiteY265" fmla="*/ 6219187 h 10708504"/>
                <a:gd name="connsiteX266" fmla="*/ 2895600 w 8459894"/>
                <a:gd name="connsiteY266" fmla="*/ 6473187 h 10708504"/>
                <a:gd name="connsiteX267" fmla="*/ 2870200 w 8459894"/>
                <a:gd name="connsiteY267" fmla="*/ 6435087 h 10708504"/>
                <a:gd name="connsiteX268" fmla="*/ 3213100 w 8459894"/>
                <a:gd name="connsiteY268" fmla="*/ 6168387 h 10708504"/>
                <a:gd name="connsiteX269" fmla="*/ 3048000 w 8459894"/>
                <a:gd name="connsiteY269" fmla="*/ 6015987 h 10708504"/>
                <a:gd name="connsiteX270" fmla="*/ 2400300 w 8459894"/>
                <a:gd name="connsiteY270" fmla="*/ 6523987 h 10708504"/>
                <a:gd name="connsiteX271" fmla="*/ 2489200 w 8459894"/>
                <a:gd name="connsiteY271" fmla="*/ 6600187 h 10708504"/>
                <a:gd name="connsiteX272" fmla="*/ 2692400 w 8459894"/>
                <a:gd name="connsiteY272" fmla="*/ 6447787 h 10708504"/>
                <a:gd name="connsiteX273" fmla="*/ 2743200 w 8459894"/>
                <a:gd name="connsiteY273" fmla="*/ 6511287 h 10708504"/>
                <a:gd name="connsiteX274" fmla="*/ 2832100 w 8459894"/>
                <a:gd name="connsiteY274" fmla="*/ 6473187 h 10708504"/>
                <a:gd name="connsiteX275" fmla="*/ 2857500 w 8459894"/>
                <a:gd name="connsiteY275" fmla="*/ 6511287 h 10708504"/>
                <a:gd name="connsiteX276" fmla="*/ 2679700 w 8459894"/>
                <a:gd name="connsiteY276" fmla="*/ 6650987 h 10708504"/>
                <a:gd name="connsiteX277" fmla="*/ 2819400 w 8459894"/>
                <a:gd name="connsiteY277" fmla="*/ 6816087 h 10708504"/>
                <a:gd name="connsiteX278" fmla="*/ 3397250 w 8459894"/>
                <a:gd name="connsiteY278" fmla="*/ 6352537 h 10708504"/>
                <a:gd name="connsiteX279" fmla="*/ 3956050 w 8459894"/>
                <a:gd name="connsiteY279" fmla="*/ 6835137 h 10708504"/>
                <a:gd name="connsiteX280" fmla="*/ 3905250 w 8459894"/>
                <a:gd name="connsiteY280" fmla="*/ 6949437 h 10708504"/>
                <a:gd name="connsiteX281" fmla="*/ 3387725 w 8459894"/>
                <a:gd name="connsiteY281" fmla="*/ 7489187 h 10708504"/>
                <a:gd name="connsiteX282" fmla="*/ 3298825 w 8459894"/>
                <a:gd name="connsiteY282" fmla="*/ 7482836 h 10708504"/>
                <a:gd name="connsiteX283" fmla="*/ 3130550 w 8459894"/>
                <a:gd name="connsiteY283" fmla="*/ 7632061 h 10708504"/>
                <a:gd name="connsiteX284" fmla="*/ 2921000 w 8459894"/>
                <a:gd name="connsiteY284" fmla="*/ 7876536 h 10708504"/>
                <a:gd name="connsiteX285" fmla="*/ 2682875 w 8459894"/>
                <a:gd name="connsiteY285" fmla="*/ 8174986 h 10708504"/>
                <a:gd name="connsiteX286" fmla="*/ 2428875 w 8459894"/>
                <a:gd name="connsiteY286" fmla="*/ 8244835 h 10708504"/>
                <a:gd name="connsiteX287" fmla="*/ 2225675 w 8459894"/>
                <a:gd name="connsiteY287" fmla="*/ 8349610 h 10708504"/>
                <a:gd name="connsiteX288" fmla="*/ 1930400 w 8459894"/>
                <a:gd name="connsiteY288" fmla="*/ 8352784 h 10708504"/>
                <a:gd name="connsiteX289" fmla="*/ 1590675 w 8459894"/>
                <a:gd name="connsiteY289" fmla="*/ 8454383 h 10708504"/>
                <a:gd name="connsiteX290" fmla="*/ 1393825 w 8459894"/>
                <a:gd name="connsiteY290" fmla="*/ 8714733 h 10708504"/>
                <a:gd name="connsiteX291" fmla="*/ 1196975 w 8459894"/>
                <a:gd name="connsiteY291" fmla="*/ 8670282 h 10708504"/>
                <a:gd name="connsiteX292" fmla="*/ 1216025 w 8459894"/>
                <a:gd name="connsiteY292" fmla="*/ 8629007 h 10708504"/>
                <a:gd name="connsiteX293" fmla="*/ 1193800 w 8459894"/>
                <a:gd name="connsiteY293" fmla="*/ 8562332 h 10708504"/>
                <a:gd name="connsiteX294" fmla="*/ 987425 w 8459894"/>
                <a:gd name="connsiteY294" fmla="*/ 8638532 h 10708504"/>
                <a:gd name="connsiteX295" fmla="*/ 733425 w 8459894"/>
                <a:gd name="connsiteY295" fmla="*/ 8692507 h 10708504"/>
                <a:gd name="connsiteX296" fmla="*/ 463550 w 8459894"/>
                <a:gd name="connsiteY296" fmla="*/ 8930632 h 10708504"/>
                <a:gd name="connsiteX297" fmla="*/ 361950 w 8459894"/>
                <a:gd name="connsiteY297" fmla="*/ 8927457 h 10708504"/>
                <a:gd name="connsiteX298" fmla="*/ 263525 w 8459894"/>
                <a:gd name="connsiteY298" fmla="*/ 8994132 h 10708504"/>
                <a:gd name="connsiteX299" fmla="*/ 184150 w 8459894"/>
                <a:gd name="connsiteY299" fmla="*/ 9279882 h 10708504"/>
                <a:gd name="connsiteX300" fmla="*/ 247650 w 8459894"/>
                <a:gd name="connsiteY300" fmla="*/ 9562456 h 10708504"/>
                <a:gd name="connsiteX301" fmla="*/ 136525 w 8459894"/>
                <a:gd name="connsiteY301" fmla="*/ 9606906 h 10708504"/>
                <a:gd name="connsiteX302" fmla="*/ 92075 w 8459894"/>
                <a:gd name="connsiteY302" fmla="*/ 9829156 h 10708504"/>
                <a:gd name="connsiteX303" fmla="*/ 495300 w 8459894"/>
                <a:gd name="connsiteY303" fmla="*/ 9854556 h 10708504"/>
                <a:gd name="connsiteX304" fmla="*/ 1050925 w 8459894"/>
                <a:gd name="connsiteY304" fmla="*/ 10206981 h 10708504"/>
                <a:gd name="connsiteX305" fmla="*/ 1241425 w 8459894"/>
                <a:gd name="connsiteY305" fmla="*/ 10460980 h 10708504"/>
                <a:gd name="connsiteX306" fmla="*/ 1171575 w 8459894"/>
                <a:gd name="connsiteY306" fmla="*/ 10505430 h 10708504"/>
                <a:gd name="connsiteX307" fmla="*/ 1019175 w 8459894"/>
                <a:gd name="connsiteY307" fmla="*/ 10372080 h 10708504"/>
                <a:gd name="connsiteX308" fmla="*/ 768350 w 8459894"/>
                <a:gd name="connsiteY308" fmla="*/ 10318105 h 10708504"/>
                <a:gd name="connsiteX309" fmla="*/ 720725 w 8459894"/>
                <a:gd name="connsiteY309" fmla="*/ 10356205 h 10708504"/>
                <a:gd name="connsiteX310" fmla="*/ 838200 w 8459894"/>
                <a:gd name="connsiteY310" fmla="*/ 10502255 h 10708504"/>
                <a:gd name="connsiteX311" fmla="*/ 1152525 w 8459894"/>
                <a:gd name="connsiteY311" fmla="*/ 10568930 h 10708504"/>
                <a:gd name="connsiteX312" fmla="*/ 1574800 w 8459894"/>
                <a:gd name="connsiteY312" fmla="*/ 10470505 h 10708504"/>
                <a:gd name="connsiteX313" fmla="*/ 1736725 w 8459894"/>
                <a:gd name="connsiteY313" fmla="*/ 10210155 h 10708504"/>
                <a:gd name="connsiteX314" fmla="*/ 2095500 w 8459894"/>
                <a:gd name="connsiteY314" fmla="*/ 10060930 h 10708504"/>
                <a:gd name="connsiteX315" fmla="*/ 2254250 w 8459894"/>
                <a:gd name="connsiteY315" fmla="*/ 9924405 h 10708504"/>
                <a:gd name="connsiteX316" fmla="*/ 2587625 w 8459894"/>
                <a:gd name="connsiteY316" fmla="*/ 9962505 h 10708504"/>
                <a:gd name="connsiteX317" fmla="*/ 2286000 w 8459894"/>
                <a:gd name="connsiteY317" fmla="*/ 9965680 h 10708504"/>
                <a:gd name="connsiteX318" fmla="*/ 2146300 w 8459894"/>
                <a:gd name="connsiteY318" fmla="*/ 10086330 h 10708504"/>
                <a:gd name="connsiteX319" fmla="*/ 1971675 w 8459894"/>
                <a:gd name="connsiteY319" fmla="*/ 10178405 h 10708504"/>
                <a:gd name="connsiteX320" fmla="*/ 1806575 w 8459894"/>
                <a:gd name="connsiteY320" fmla="*/ 10229205 h 10708504"/>
                <a:gd name="connsiteX321" fmla="*/ 1651000 w 8459894"/>
                <a:gd name="connsiteY321" fmla="*/ 10524480 h 10708504"/>
                <a:gd name="connsiteX322" fmla="*/ 1282700 w 8459894"/>
                <a:gd name="connsiteY322" fmla="*/ 10699105 h 10708504"/>
                <a:gd name="connsiteX323" fmla="*/ 28575 w 8459894"/>
                <a:gd name="connsiteY323" fmla="*/ 10705455 h 10708504"/>
                <a:gd name="connsiteX324" fmla="*/ 0 w 8459894"/>
                <a:gd name="connsiteY324" fmla="*/ 2669530 h 10708504"/>
                <a:gd name="connsiteX0" fmla="*/ 0 w 8374484"/>
                <a:gd name="connsiteY0" fmla="*/ 2606406 h 10677123"/>
                <a:gd name="connsiteX1" fmla="*/ 279400 w 8374484"/>
                <a:gd name="connsiteY1" fmla="*/ 2542906 h 10677123"/>
                <a:gd name="connsiteX2" fmla="*/ 317500 w 8374484"/>
                <a:gd name="connsiteY2" fmla="*/ 2504806 h 10677123"/>
                <a:gd name="connsiteX3" fmla="*/ 711200 w 8374484"/>
                <a:gd name="connsiteY3" fmla="*/ 2415906 h 10677123"/>
                <a:gd name="connsiteX4" fmla="*/ 850900 w 8374484"/>
                <a:gd name="connsiteY4" fmla="*/ 2301606 h 10677123"/>
                <a:gd name="connsiteX5" fmla="*/ 1257300 w 8374484"/>
                <a:gd name="connsiteY5" fmla="*/ 2327006 h 10677123"/>
                <a:gd name="connsiteX6" fmla="*/ 1511300 w 8374484"/>
                <a:gd name="connsiteY6" fmla="*/ 2187306 h 10677123"/>
                <a:gd name="connsiteX7" fmla="*/ 1511300 w 8374484"/>
                <a:gd name="connsiteY7" fmla="*/ 2187306 h 10677123"/>
                <a:gd name="connsiteX8" fmla="*/ 1676400 w 8374484"/>
                <a:gd name="connsiteY8" fmla="*/ 2174606 h 10677123"/>
                <a:gd name="connsiteX9" fmla="*/ 2006600 w 8374484"/>
                <a:gd name="connsiteY9" fmla="*/ 2123806 h 10677123"/>
                <a:gd name="connsiteX10" fmla="*/ 2095500 w 8374484"/>
                <a:gd name="connsiteY10" fmla="*/ 2085706 h 10677123"/>
                <a:gd name="connsiteX11" fmla="*/ 2095500 w 8374484"/>
                <a:gd name="connsiteY11" fmla="*/ 2034906 h 10677123"/>
                <a:gd name="connsiteX12" fmla="*/ 2057400 w 8374484"/>
                <a:gd name="connsiteY12" fmla="*/ 2034906 h 10677123"/>
                <a:gd name="connsiteX13" fmla="*/ 1993900 w 8374484"/>
                <a:gd name="connsiteY13" fmla="*/ 1907906 h 10677123"/>
                <a:gd name="connsiteX14" fmla="*/ 2133600 w 8374484"/>
                <a:gd name="connsiteY14" fmla="*/ 1806306 h 10677123"/>
                <a:gd name="connsiteX15" fmla="*/ 2070100 w 8374484"/>
                <a:gd name="connsiteY15" fmla="*/ 1793606 h 10677123"/>
                <a:gd name="connsiteX16" fmla="*/ 1981200 w 8374484"/>
                <a:gd name="connsiteY16" fmla="*/ 1793606 h 10677123"/>
                <a:gd name="connsiteX17" fmla="*/ 1968500 w 8374484"/>
                <a:gd name="connsiteY17" fmla="*/ 1717406 h 10677123"/>
                <a:gd name="connsiteX18" fmla="*/ 2120900 w 8374484"/>
                <a:gd name="connsiteY18" fmla="*/ 1717406 h 10677123"/>
                <a:gd name="connsiteX19" fmla="*/ 2171700 w 8374484"/>
                <a:gd name="connsiteY19" fmla="*/ 1692006 h 10677123"/>
                <a:gd name="connsiteX20" fmla="*/ 2108200 w 8374484"/>
                <a:gd name="connsiteY20" fmla="*/ 1603106 h 10677123"/>
                <a:gd name="connsiteX21" fmla="*/ 2120900 w 8374484"/>
                <a:gd name="connsiteY21" fmla="*/ 1539606 h 10677123"/>
                <a:gd name="connsiteX22" fmla="*/ 2222500 w 8374484"/>
                <a:gd name="connsiteY22" fmla="*/ 1488806 h 10677123"/>
                <a:gd name="connsiteX23" fmla="*/ 2362200 w 8374484"/>
                <a:gd name="connsiteY23" fmla="*/ 1539606 h 10677123"/>
                <a:gd name="connsiteX24" fmla="*/ 2400300 w 8374484"/>
                <a:gd name="connsiteY24" fmla="*/ 1590406 h 10677123"/>
                <a:gd name="connsiteX25" fmla="*/ 2362200 w 8374484"/>
                <a:gd name="connsiteY25" fmla="*/ 1666606 h 10677123"/>
                <a:gd name="connsiteX26" fmla="*/ 2362200 w 8374484"/>
                <a:gd name="connsiteY26" fmla="*/ 1920606 h 10677123"/>
                <a:gd name="connsiteX27" fmla="*/ 2628900 w 8374484"/>
                <a:gd name="connsiteY27" fmla="*/ 2149206 h 10677123"/>
                <a:gd name="connsiteX28" fmla="*/ 3073400 w 8374484"/>
                <a:gd name="connsiteY28" fmla="*/ 2111106 h 10677123"/>
                <a:gd name="connsiteX29" fmla="*/ 2971800 w 8374484"/>
                <a:gd name="connsiteY29" fmla="*/ 1907906 h 10677123"/>
                <a:gd name="connsiteX30" fmla="*/ 2806700 w 8374484"/>
                <a:gd name="connsiteY30" fmla="*/ 1958706 h 10677123"/>
                <a:gd name="connsiteX31" fmla="*/ 2768600 w 8374484"/>
                <a:gd name="connsiteY31" fmla="*/ 1907906 h 10677123"/>
                <a:gd name="connsiteX32" fmla="*/ 2933700 w 8374484"/>
                <a:gd name="connsiteY32" fmla="*/ 1857106 h 10677123"/>
                <a:gd name="connsiteX33" fmla="*/ 2870200 w 8374484"/>
                <a:gd name="connsiteY33" fmla="*/ 1742806 h 10677123"/>
                <a:gd name="connsiteX34" fmla="*/ 2730500 w 8374484"/>
                <a:gd name="connsiteY34" fmla="*/ 1793606 h 10677123"/>
                <a:gd name="connsiteX35" fmla="*/ 2705100 w 8374484"/>
                <a:gd name="connsiteY35" fmla="*/ 1742806 h 10677123"/>
                <a:gd name="connsiteX36" fmla="*/ 2832100 w 8374484"/>
                <a:gd name="connsiteY36" fmla="*/ 1692006 h 10677123"/>
                <a:gd name="connsiteX37" fmla="*/ 2781300 w 8374484"/>
                <a:gd name="connsiteY37" fmla="*/ 1628506 h 10677123"/>
                <a:gd name="connsiteX38" fmla="*/ 2641600 w 8374484"/>
                <a:gd name="connsiteY38" fmla="*/ 1653906 h 10677123"/>
                <a:gd name="connsiteX39" fmla="*/ 2641600 w 8374484"/>
                <a:gd name="connsiteY39" fmla="*/ 1628506 h 10677123"/>
                <a:gd name="connsiteX40" fmla="*/ 2768600 w 8374484"/>
                <a:gd name="connsiteY40" fmla="*/ 1565006 h 10677123"/>
                <a:gd name="connsiteX41" fmla="*/ 2692400 w 8374484"/>
                <a:gd name="connsiteY41" fmla="*/ 1476106 h 10677123"/>
                <a:gd name="connsiteX42" fmla="*/ 2514600 w 8374484"/>
                <a:gd name="connsiteY42" fmla="*/ 1514206 h 10677123"/>
                <a:gd name="connsiteX43" fmla="*/ 2514600 w 8374484"/>
                <a:gd name="connsiteY43" fmla="*/ 1577706 h 10677123"/>
                <a:gd name="connsiteX44" fmla="*/ 2463800 w 8374484"/>
                <a:gd name="connsiteY44" fmla="*/ 1577706 h 10677123"/>
                <a:gd name="connsiteX45" fmla="*/ 2336800 w 8374484"/>
                <a:gd name="connsiteY45" fmla="*/ 1501506 h 10677123"/>
                <a:gd name="connsiteX46" fmla="*/ 2400300 w 8374484"/>
                <a:gd name="connsiteY46" fmla="*/ 1425306 h 10677123"/>
                <a:gd name="connsiteX47" fmla="*/ 2463800 w 8374484"/>
                <a:gd name="connsiteY47" fmla="*/ 1438006 h 10677123"/>
                <a:gd name="connsiteX48" fmla="*/ 2616200 w 8374484"/>
                <a:gd name="connsiteY48" fmla="*/ 1349106 h 10677123"/>
                <a:gd name="connsiteX49" fmla="*/ 2590800 w 8374484"/>
                <a:gd name="connsiteY49" fmla="*/ 1285606 h 10677123"/>
                <a:gd name="connsiteX50" fmla="*/ 2654300 w 8374484"/>
                <a:gd name="connsiteY50" fmla="*/ 1260206 h 10677123"/>
                <a:gd name="connsiteX51" fmla="*/ 2692400 w 8374484"/>
                <a:gd name="connsiteY51" fmla="*/ 1285606 h 10677123"/>
                <a:gd name="connsiteX52" fmla="*/ 2933700 w 8374484"/>
                <a:gd name="connsiteY52" fmla="*/ 1285606 h 10677123"/>
                <a:gd name="connsiteX53" fmla="*/ 2908300 w 8374484"/>
                <a:gd name="connsiteY53" fmla="*/ 1222106 h 10677123"/>
                <a:gd name="connsiteX54" fmla="*/ 2959100 w 8374484"/>
                <a:gd name="connsiteY54" fmla="*/ 1133206 h 10677123"/>
                <a:gd name="connsiteX55" fmla="*/ 3048000 w 8374484"/>
                <a:gd name="connsiteY55" fmla="*/ 1133206 h 10677123"/>
                <a:gd name="connsiteX56" fmla="*/ 3302000 w 8374484"/>
                <a:gd name="connsiteY56" fmla="*/ 1107806 h 10677123"/>
                <a:gd name="connsiteX57" fmla="*/ 3454400 w 8374484"/>
                <a:gd name="connsiteY57" fmla="*/ 1095106 h 10677123"/>
                <a:gd name="connsiteX58" fmla="*/ 3454400 w 8374484"/>
                <a:gd name="connsiteY58" fmla="*/ 1095106 h 10677123"/>
                <a:gd name="connsiteX59" fmla="*/ 3454400 w 8374484"/>
                <a:gd name="connsiteY59" fmla="*/ 1018906 h 10677123"/>
                <a:gd name="connsiteX60" fmla="*/ 3530600 w 8374484"/>
                <a:gd name="connsiteY60" fmla="*/ 1018906 h 10677123"/>
                <a:gd name="connsiteX61" fmla="*/ 3517900 w 8374484"/>
                <a:gd name="connsiteY61" fmla="*/ 1184006 h 10677123"/>
                <a:gd name="connsiteX62" fmla="*/ 3365500 w 8374484"/>
                <a:gd name="connsiteY62" fmla="*/ 1196706 h 10677123"/>
                <a:gd name="connsiteX63" fmla="*/ 3187700 w 8374484"/>
                <a:gd name="connsiteY63" fmla="*/ 1272906 h 10677123"/>
                <a:gd name="connsiteX64" fmla="*/ 3213100 w 8374484"/>
                <a:gd name="connsiteY64" fmla="*/ 1565006 h 10677123"/>
                <a:gd name="connsiteX65" fmla="*/ 3822700 w 8374484"/>
                <a:gd name="connsiteY65" fmla="*/ 1514206 h 10677123"/>
                <a:gd name="connsiteX66" fmla="*/ 3797300 w 8374484"/>
                <a:gd name="connsiteY66" fmla="*/ 1374506 h 10677123"/>
                <a:gd name="connsiteX67" fmla="*/ 3657600 w 8374484"/>
                <a:gd name="connsiteY67" fmla="*/ 1349106 h 10677123"/>
                <a:gd name="connsiteX68" fmla="*/ 3644900 w 8374484"/>
                <a:gd name="connsiteY68" fmla="*/ 1311006 h 10677123"/>
                <a:gd name="connsiteX69" fmla="*/ 3797300 w 8374484"/>
                <a:gd name="connsiteY69" fmla="*/ 1336406 h 10677123"/>
                <a:gd name="connsiteX70" fmla="*/ 3797300 w 8374484"/>
                <a:gd name="connsiteY70" fmla="*/ 1222106 h 10677123"/>
                <a:gd name="connsiteX71" fmla="*/ 3568700 w 8374484"/>
                <a:gd name="connsiteY71" fmla="*/ 1171306 h 10677123"/>
                <a:gd name="connsiteX72" fmla="*/ 3581400 w 8374484"/>
                <a:gd name="connsiteY72" fmla="*/ 1082406 h 10677123"/>
                <a:gd name="connsiteX73" fmla="*/ 3759200 w 8374484"/>
                <a:gd name="connsiteY73" fmla="*/ 1044306 h 10677123"/>
                <a:gd name="connsiteX74" fmla="*/ 3759200 w 8374484"/>
                <a:gd name="connsiteY74" fmla="*/ 917306 h 10677123"/>
                <a:gd name="connsiteX75" fmla="*/ 3733800 w 8374484"/>
                <a:gd name="connsiteY75" fmla="*/ 891906 h 10677123"/>
                <a:gd name="connsiteX76" fmla="*/ 3848100 w 8374484"/>
                <a:gd name="connsiteY76" fmla="*/ 828406 h 10677123"/>
                <a:gd name="connsiteX77" fmla="*/ 3860800 w 8374484"/>
                <a:gd name="connsiteY77" fmla="*/ 1044306 h 10677123"/>
                <a:gd name="connsiteX78" fmla="*/ 4343400 w 8374484"/>
                <a:gd name="connsiteY78" fmla="*/ 1044306 h 10677123"/>
                <a:gd name="connsiteX79" fmla="*/ 4330700 w 8374484"/>
                <a:gd name="connsiteY79" fmla="*/ 803006 h 10677123"/>
                <a:gd name="connsiteX80" fmla="*/ 4394200 w 8374484"/>
                <a:gd name="connsiteY80" fmla="*/ 803006 h 10677123"/>
                <a:gd name="connsiteX81" fmla="*/ 4419600 w 8374484"/>
                <a:gd name="connsiteY81" fmla="*/ 930006 h 10677123"/>
                <a:gd name="connsiteX82" fmla="*/ 4584700 w 8374484"/>
                <a:gd name="connsiteY82" fmla="*/ 917306 h 10677123"/>
                <a:gd name="connsiteX83" fmla="*/ 4686300 w 8374484"/>
                <a:gd name="connsiteY83" fmla="*/ 815706 h 10677123"/>
                <a:gd name="connsiteX84" fmla="*/ 4711700 w 8374484"/>
                <a:gd name="connsiteY84" fmla="*/ 1120506 h 10677123"/>
                <a:gd name="connsiteX85" fmla="*/ 4864100 w 8374484"/>
                <a:gd name="connsiteY85" fmla="*/ 942706 h 10677123"/>
                <a:gd name="connsiteX86" fmla="*/ 5067300 w 8374484"/>
                <a:gd name="connsiteY86" fmla="*/ 1069706 h 10677123"/>
                <a:gd name="connsiteX87" fmla="*/ 4876800 w 8374484"/>
                <a:gd name="connsiteY87" fmla="*/ 1196706 h 10677123"/>
                <a:gd name="connsiteX88" fmla="*/ 5016500 w 8374484"/>
                <a:gd name="connsiteY88" fmla="*/ 1361806 h 10677123"/>
                <a:gd name="connsiteX89" fmla="*/ 5156200 w 8374484"/>
                <a:gd name="connsiteY89" fmla="*/ 1209406 h 10677123"/>
                <a:gd name="connsiteX90" fmla="*/ 5168900 w 8374484"/>
                <a:gd name="connsiteY90" fmla="*/ 1234806 h 10677123"/>
                <a:gd name="connsiteX91" fmla="*/ 5105400 w 8374484"/>
                <a:gd name="connsiteY91" fmla="*/ 1488806 h 10677123"/>
                <a:gd name="connsiteX92" fmla="*/ 5181600 w 8374484"/>
                <a:gd name="connsiteY92" fmla="*/ 1526906 h 10677123"/>
                <a:gd name="connsiteX93" fmla="*/ 5181600 w 8374484"/>
                <a:gd name="connsiteY93" fmla="*/ 1526906 h 10677123"/>
                <a:gd name="connsiteX94" fmla="*/ 5257800 w 8374484"/>
                <a:gd name="connsiteY94" fmla="*/ 1272906 h 10677123"/>
                <a:gd name="connsiteX95" fmla="*/ 5448300 w 8374484"/>
                <a:gd name="connsiteY95" fmla="*/ 1298306 h 10677123"/>
                <a:gd name="connsiteX96" fmla="*/ 5549900 w 8374484"/>
                <a:gd name="connsiteY96" fmla="*/ 1145906 h 10677123"/>
                <a:gd name="connsiteX97" fmla="*/ 5549900 w 8374484"/>
                <a:gd name="connsiteY97" fmla="*/ 1145906 h 10677123"/>
                <a:gd name="connsiteX98" fmla="*/ 5689600 w 8374484"/>
                <a:gd name="connsiteY98" fmla="*/ 1120506 h 10677123"/>
                <a:gd name="connsiteX99" fmla="*/ 5461000 w 8374484"/>
                <a:gd name="connsiteY99" fmla="*/ 1438006 h 10677123"/>
                <a:gd name="connsiteX100" fmla="*/ 5194300 w 8374484"/>
                <a:gd name="connsiteY100" fmla="*/ 1526906 h 10677123"/>
                <a:gd name="connsiteX101" fmla="*/ 5219700 w 8374484"/>
                <a:gd name="connsiteY101" fmla="*/ 1603106 h 10677123"/>
                <a:gd name="connsiteX102" fmla="*/ 5549900 w 8374484"/>
                <a:gd name="connsiteY102" fmla="*/ 1514206 h 10677123"/>
                <a:gd name="connsiteX103" fmla="*/ 5740400 w 8374484"/>
                <a:gd name="connsiteY103" fmla="*/ 1171306 h 10677123"/>
                <a:gd name="connsiteX104" fmla="*/ 5842000 w 8374484"/>
                <a:gd name="connsiteY104" fmla="*/ 1323706 h 10677123"/>
                <a:gd name="connsiteX105" fmla="*/ 5981700 w 8374484"/>
                <a:gd name="connsiteY105" fmla="*/ 1399906 h 10677123"/>
                <a:gd name="connsiteX106" fmla="*/ 6337300 w 8374484"/>
                <a:gd name="connsiteY106" fmla="*/ 1260206 h 10677123"/>
                <a:gd name="connsiteX107" fmla="*/ 7099300 w 8374484"/>
                <a:gd name="connsiteY107" fmla="*/ 777606 h 10677123"/>
                <a:gd name="connsiteX108" fmla="*/ 7489825 w 8374484"/>
                <a:gd name="connsiteY108" fmla="*/ 663306 h 10677123"/>
                <a:gd name="connsiteX109" fmla="*/ 7648575 w 8374484"/>
                <a:gd name="connsiteY109" fmla="*/ 458518 h 10677123"/>
                <a:gd name="connsiteX110" fmla="*/ 7951500 w 8374484"/>
                <a:gd name="connsiteY110" fmla="*/ 445987 h 10677123"/>
                <a:gd name="connsiteX111" fmla="*/ 8110251 w 8374484"/>
                <a:gd name="connsiteY111" fmla="*/ 385663 h 10677123"/>
                <a:gd name="connsiteX112" fmla="*/ 8218200 w 8374484"/>
                <a:gd name="connsiteY112" fmla="*/ 115787 h 10677123"/>
                <a:gd name="connsiteX113" fmla="*/ 8373776 w 8374484"/>
                <a:gd name="connsiteY113" fmla="*/ 1488 h 10677123"/>
                <a:gd name="connsiteX114" fmla="*/ 8269000 w 8374484"/>
                <a:gd name="connsiteY114" fmla="*/ 131663 h 10677123"/>
                <a:gd name="connsiteX115" fmla="*/ 8138826 w 8374484"/>
                <a:gd name="connsiteY115" fmla="*/ 439638 h 10677123"/>
                <a:gd name="connsiteX116" fmla="*/ 7966075 w 8374484"/>
                <a:gd name="connsiteY116" fmla="*/ 504556 h 10677123"/>
                <a:gd name="connsiteX117" fmla="*/ 7677150 w 8374484"/>
                <a:gd name="connsiteY117" fmla="*/ 510906 h 10677123"/>
                <a:gd name="connsiteX118" fmla="*/ 7559675 w 8374484"/>
                <a:gd name="connsiteY118" fmla="*/ 706168 h 10677123"/>
                <a:gd name="connsiteX119" fmla="*/ 7092950 w 8374484"/>
                <a:gd name="connsiteY119" fmla="*/ 871268 h 10677123"/>
                <a:gd name="connsiteX120" fmla="*/ 6911975 w 8374484"/>
                <a:gd name="connsiteY120" fmla="*/ 1014143 h 10677123"/>
                <a:gd name="connsiteX121" fmla="*/ 6550025 w 8374484"/>
                <a:gd name="connsiteY121" fmla="*/ 1277668 h 10677123"/>
                <a:gd name="connsiteX122" fmla="*/ 6210300 w 8374484"/>
                <a:gd name="connsiteY122" fmla="*/ 1438006 h 10677123"/>
                <a:gd name="connsiteX123" fmla="*/ 5778500 w 8374484"/>
                <a:gd name="connsiteY123" fmla="*/ 1628506 h 10677123"/>
                <a:gd name="connsiteX124" fmla="*/ 5829300 w 8374484"/>
                <a:gd name="connsiteY124" fmla="*/ 1717406 h 10677123"/>
                <a:gd name="connsiteX125" fmla="*/ 6191250 w 8374484"/>
                <a:gd name="connsiteY125" fmla="*/ 1552306 h 10677123"/>
                <a:gd name="connsiteX126" fmla="*/ 6083300 w 8374484"/>
                <a:gd name="connsiteY126" fmla="*/ 1641206 h 10677123"/>
                <a:gd name="connsiteX127" fmla="*/ 5905500 w 8374484"/>
                <a:gd name="connsiteY127" fmla="*/ 1755506 h 10677123"/>
                <a:gd name="connsiteX128" fmla="*/ 5905500 w 8374484"/>
                <a:gd name="connsiteY128" fmla="*/ 1844406 h 10677123"/>
                <a:gd name="connsiteX129" fmla="*/ 5892800 w 8374484"/>
                <a:gd name="connsiteY129" fmla="*/ 1946006 h 10677123"/>
                <a:gd name="connsiteX130" fmla="*/ 5753100 w 8374484"/>
                <a:gd name="connsiteY130" fmla="*/ 1971406 h 10677123"/>
                <a:gd name="connsiteX131" fmla="*/ 5816600 w 8374484"/>
                <a:gd name="connsiteY131" fmla="*/ 1793606 h 10677123"/>
                <a:gd name="connsiteX132" fmla="*/ 5702300 w 8374484"/>
                <a:gd name="connsiteY132" fmla="*/ 1692006 h 10677123"/>
                <a:gd name="connsiteX133" fmla="*/ 5448300 w 8374484"/>
                <a:gd name="connsiteY133" fmla="*/ 1768206 h 10677123"/>
                <a:gd name="connsiteX134" fmla="*/ 5422900 w 8374484"/>
                <a:gd name="connsiteY134" fmla="*/ 1869806 h 10677123"/>
                <a:gd name="connsiteX135" fmla="*/ 5651500 w 8374484"/>
                <a:gd name="connsiteY135" fmla="*/ 1933306 h 10677123"/>
                <a:gd name="connsiteX136" fmla="*/ 5562600 w 8374484"/>
                <a:gd name="connsiteY136" fmla="*/ 1996806 h 10677123"/>
                <a:gd name="connsiteX137" fmla="*/ 5283200 w 8374484"/>
                <a:gd name="connsiteY137" fmla="*/ 1933306 h 10677123"/>
                <a:gd name="connsiteX138" fmla="*/ 5168900 w 8374484"/>
                <a:gd name="connsiteY138" fmla="*/ 2047606 h 10677123"/>
                <a:gd name="connsiteX139" fmla="*/ 5270500 w 8374484"/>
                <a:gd name="connsiteY139" fmla="*/ 2250806 h 10677123"/>
                <a:gd name="connsiteX140" fmla="*/ 5511800 w 8374484"/>
                <a:gd name="connsiteY140" fmla="*/ 2263506 h 10677123"/>
                <a:gd name="connsiteX141" fmla="*/ 5689600 w 8374484"/>
                <a:gd name="connsiteY141" fmla="*/ 2047606 h 10677123"/>
                <a:gd name="connsiteX142" fmla="*/ 5600700 w 8374484"/>
                <a:gd name="connsiteY142" fmla="*/ 2022206 h 10677123"/>
                <a:gd name="connsiteX143" fmla="*/ 5664200 w 8374484"/>
                <a:gd name="connsiteY143" fmla="*/ 1946006 h 10677123"/>
                <a:gd name="connsiteX144" fmla="*/ 5753100 w 8374484"/>
                <a:gd name="connsiteY144" fmla="*/ 2022206 h 10677123"/>
                <a:gd name="connsiteX145" fmla="*/ 5892800 w 8374484"/>
                <a:gd name="connsiteY145" fmla="*/ 1996806 h 10677123"/>
                <a:gd name="connsiteX146" fmla="*/ 6096000 w 8374484"/>
                <a:gd name="connsiteY146" fmla="*/ 1971406 h 10677123"/>
                <a:gd name="connsiteX147" fmla="*/ 6324600 w 8374484"/>
                <a:gd name="connsiteY147" fmla="*/ 1730106 h 10677123"/>
                <a:gd name="connsiteX148" fmla="*/ 6515100 w 8374484"/>
                <a:gd name="connsiteY148" fmla="*/ 1603106 h 10677123"/>
                <a:gd name="connsiteX149" fmla="*/ 6692900 w 8374484"/>
                <a:gd name="connsiteY149" fmla="*/ 1577706 h 10677123"/>
                <a:gd name="connsiteX150" fmla="*/ 6502400 w 8374484"/>
                <a:gd name="connsiteY150" fmla="*/ 1653906 h 10677123"/>
                <a:gd name="connsiteX151" fmla="*/ 6438900 w 8374484"/>
                <a:gd name="connsiteY151" fmla="*/ 1780906 h 10677123"/>
                <a:gd name="connsiteX152" fmla="*/ 6286500 w 8374484"/>
                <a:gd name="connsiteY152" fmla="*/ 1882506 h 10677123"/>
                <a:gd name="connsiteX153" fmla="*/ 6108700 w 8374484"/>
                <a:gd name="connsiteY153" fmla="*/ 2060306 h 10677123"/>
                <a:gd name="connsiteX154" fmla="*/ 6096000 w 8374484"/>
                <a:gd name="connsiteY154" fmla="*/ 2149206 h 10677123"/>
                <a:gd name="connsiteX155" fmla="*/ 6235700 w 8374484"/>
                <a:gd name="connsiteY155" fmla="*/ 2123806 h 10677123"/>
                <a:gd name="connsiteX156" fmla="*/ 6362700 w 8374484"/>
                <a:gd name="connsiteY156" fmla="*/ 2187306 h 10677123"/>
                <a:gd name="connsiteX157" fmla="*/ 6464300 w 8374484"/>
                <a:gd name="connsiteY157" fmla="*/ 2377806 h 10677123"/>
                <a:gd name="connsiteX158" fmla="*/ 6477000 w 8374484"/>
                <a:gd name="connsiteY158" fmla="*/ 2606406 h 10677123"/>
                <a:gd name="connsiteX159" fmla="*/ 6364287 w 8374484"/>
                <a:gd name="connsiteY159" fmla="*/ 2728643 h 10677123"/>
                <a:gd name="connsiteX160" fmla="*/ 6324600 w 8374484"/>
                <a:gd name="connsiteY160" fmla="*/ 2506394 h 10677123"/>
                <a:gd name="connsiteX161" fmla="*/ 6299200 w 8374484"/>
                <a:gd name="connsiteY161" fmla="*/ 2301606 h 10677123"/>
                <a:gd name="connsiteX162" fmla="*/ 6146800 w 8374484"/>
                <a:gd name="connsiteY162" fmla="*/ 2263506 h 10677123"/>
                <a:gd name="connsiteX163" fmla="*/ 5981700 w 8374484"/>
                <a:gd name="connsiteY163" fmla="*/ 2276206 h 10677123"/>
                <a:gd name="connsiteX164" fmla="*/ 5905500 w 8374484"/>
                <a:gd name="connsiteY164" fmla="*/ 2238106 h 10677123"/>
                <a:gd name="connsiteX165" fmla="*/ 5575300 w 8374484"/>
                <a:gd name="connsiteY165" fmla="*/ 2377806 h 10677123"/>
                <a:gd name="connsiteX166" fmla="*/ 5626100 w 8374484"/>
                <a:gd name="connsiteY166" fmla="*/ 2517506 h 10677123"/>
                <a:gd name="connsiteX167" fmla="*/ 5664200 w 8374484"/>
                <a:gd name="connsiteY167" fmla="*/ 2504806 h 10677123"/>
                <a:gd name="connsiteX168" fmla="*/ 5842000 w 8374484"/>
                <a:gd name="connsiteY168" fmla="*/ 2415906 h 10677123"/>
                <a:gd name="connsiteX169" fmla="*/ 5867400 w 8374484"/>
                <a:gd name="connsiteY169" fmla="*/ 2441306 h 10677123"/>
                <a:gd name="connsiteX170" fmla="*/ 5753100 w 8374484"/>
                <a:gd name="connsiteY170" fmla="*/ 2542906 h 10677123"/>
                <a:gd name="connsiteX171" fmla="*/ 5803900 w 8374484"/>
                <a:gd name="connsiteY171" fmla="*/ 2619106 h 10677123"/>
                <a:gd name="connsiteX172" fmla="*/ 5969000 w 8374484"/>
                <a:gd name="connsiteY172" fmla="*/ 2606406 h 10677123"/>
                <a:gd name="connsiteX173" fmla="*/ 6007100 w 8374484"/>
                <a:gd name="connsiteY173" fmla="*/ 2695306 h 10677123"/>
                <a:gd name="connsiteX174" fmla="*/ 6197600 w 8374484"/>
                <a:gd name="connsiteY174" fmla="*/ 2657206 h 10677123"/>
                <a:gd name="connsiteX175" fmla="*/ 6159500 w 8374484"/>
                <a:gd name="connsiteY175" fmla="*/ 2809606 h 10677123"/>
                <a:gd name="connsiteX176" fmla="*/ 6096000 w 8374484"/>
                <a:gd name="connsiteY176" fmla="*/ 2847706 h 10677123"/>
                <a:gd name="connsiteX177" fmla="*/ 6070600 w 8374484"/>
                <a:gd name="connsiteY177" fmla="*/ 2771506 h 10677123"/>
                <a:gd name="connsiteX178" fmla="*/ 5600700 w 8374484"/>
                <a:gd name="connsiteY178" fmla="*/ 2720706 h 10677123"/>
                <a:gd name="connsiteX179" fmla="*/ 5715000 w 8374484"/>
                <a:gd name="connsiteY179" fmla="*/ 2885806 h 10677123"/>
                <a:gd name="connsiteX180" fmla="*/ 6337300 w 8374484"/>
                <a:gd name="connsiteY180" fmla="*/ 2885806 h 10677123"/>
                <a:gd name="connsiteX181" fmla="*/ 6985000 w 8374484"/>
                <a:gd name="connsiteY181" fmla="*/ 3139806 h 10677123"/>
                <a:gd name="connsiteX182" fmla="*/ 6413500 w 8374484"/>
                <a:gd name="connsiteY182" fmla="*/ 2987406 h 10677123"/>
                <a:gd name="connsiteX183" fmla="*/ 6248400 w 8374484"/>
                <a:gd name="connsiteY183" fmla="*/ 3000106 h 10677123"/>
                <a:gd name="connsiteX184" fmla="*/ 6375400 w 8374484"/>
                <a:gd name="connsiteY184" fmla="*/ 3089006 h 10677123"/>
                <a:gd name="connsiteX185" fmla="*/ 6350000 w 8374484"/>
                <a:gd name="connsiteY185" fmla="*/ 3190606 h 10677123"/>
                <a:gd name="connsiteX186" fmla="*/ 6032500 w 8374484"/>
                <a:gd name="connsiteY186" fmla="*/ 3025506 h 10677123"/>
                <a:gd name="connsiteX187" fmla="*/ 6070600 w 8374484"/>
                <a:gd name="connsiteY187" fmla="*/ 3266806 h 10677123"/>
                <a:gd name="connsiteX188" fmla="*/ 6273800 w 8374484"/>
                <a:gd name="connsiteY188" fmla="*/ 3317606 h 10677123"/>
                <a:gd name="connsiteX189" fmla="*/ 6540500 w 8374484"/>
                <a:gd name="connsiteY189" fmla="*/ 3317606 h 10677123"/>
                <a:gd name="connsiteX190" fmla="*/ 6629400 w 8374484"/>
                <a:gd name="connsiteY190" fmla="*/ 3330306 h 10677123"/>
                <a:gd name="connsiteX191" fmla="*/ 6591300 w 8374484"/>
                <a:gd name="connsiteY191" fmla="*/ 3406506 h 10677123"/>
                <a:gd name="connsiteX192" fmla="*/ 6426200 w 8374484"/>
                <a:gd name="connsiteY192" fmla="*/ 3457306 h 10677123"/>
                <a:gd name="connsiteX193" fmla="*/ 6489700 w 8374484"/>
                <a:gd name="connsiteY193" fmla="*/ 3584306 h 10677123"/>
                <a:gd name="connsiteX194" fmla="*/ 6451600 w 8374484"/>
                <a:gd name="connsiteY194" fmla="*/ 3711306 h 10677123"/>
                <a:gd name="connsiteX195" fmla="*/ 6540500 w 8374484"/>
                <a:gd name="connsiteY195" fmla="*/ 3774806 h 10677123"/>
                <a:gd name="connsiteX196" fmla="*/ 6464300 w 8374484"/>
                <a:gd name="connsiteY196" fmla="*/ 3800206 h 10677123"/>
                <a:gd name="connsiteX197" fmla="*/ 6362700 w 8374484"/>
                <a:gd name="connsiteY197" fmla="*/ 3762106 h 10677123"/>
                <a:gd name="connsiteX198" fmla="*/ 6324600 w 8374484"/>
                <a:gd name="connsiteY198" fmla="*/ 3457306 h 10677123"/>
                <a:gd name="connsiteX199" fmla="*/ 6070600 w 8374484"/>
                <a:gd name="connsiteY199" fmla="*/ 3381106 h 10677123"/>
                <a:gd name="connsiteX200" fmla="*/ 6146800 w 8374484"/>
                <a:gd name="connsiteY200" fmla="*/ 3724006 h 10677123"/>
                <a:gd name="connsiteX201" fmla="*/ 5969000 w 8374484"/>
                <a:gd name="connsiteY201" fmla="*/ 3736706 h 10677123"/>
                <a:gd name="connsiteX202" fmla="*/ 5892800 w 8374484"/>
                <a:gd name="connsiteY202" fmla="*/ 3254106 h 10677123"/>
                <a:gd name="connsiteX203" fmla="*/ 5689600 w 8374484"/>
                <a:gd name="connsiteY203" fmla="*/ 3152506 h 10677123"/>
                <a:gd name="connsiteX204" fmla="*/ 5791200 w 8374484"/>
                <a:gd name="connsiteY204" fmla="*/ 3914506 h 10677123"/>
                <a:gd name="connsiteX205" fmla="*/ 6070600 w 8374484"/>
                <a:gd name="connsiteY205" fmla="*/ 3901806 h 10677123"/>
                <a:gd name="connsiteX206" fmla="*/ 6388100 w 8374484"/>
                <a:gd name="connsiteY206" fmla="*/ 3952606 h 10677123"/>
                <a:gd name="connsiteX207" fmla="*/ 6324600 w 8374484"/>
                <a:gd name="connsiteY207" fmla="*/ 4079606 h 10677123"/>
                <a:gd name="connsiteX208" fmla="*/ 6159500 w 8374484"/>
                <a:gd name="connsiteY208" fmla="*/ 4054206 h 10677123"/>
                <a:gd name="connsiteX209" fmla="*/ 6007100 w 8374484"/>
                <a:gd name="connsiteY209" fmla="*/ 4359006 h 10677123"/>
                <a:gd name="connsiteX210" fmla="*/ 5829300 w 8374484"/>
                <a:gd name="connsiteY210" fmla="*/ 4295506 h 10677123"/>
                <a:gd name="connsiteX211" fmla="*/ 5905500 w 8374484"/>
                <a:gd name="connsiteY211" fmla="*/ 4130406 h 10677123"/>
                <a:gd name="connsiteX212" fmla="*/ 5791200 w 8374484"/>
                <a:gd name="connsiteY212" fmla="*/ 4041506 h 10677123"/>
                <a:gd name="connsiteX213" fmla="*/ 5600700 w 8374484"/>
                <a:gd name="connsiteY213" fmla="*/ 4371706 h 10677123"/>
                <a:gd name="connsiteX214" fmla="*/ 5727700 w 8374484"/>
                <a:gd name="connsiteY214" fmla="*/ 4473306 h 10677123"/>
                <a:gd name="connsiteX215" fmla="*/ 5994400 w 8374484"/>
                <a:gd name="connsiteY215" fmla="*/ 4638406 h 10677123"/>
                <a:gd name="connsiteX216" fmla="*/ 5943600 w 8374484"/>
                <a:gd name="connsiteY216" fmla="*/ 4714606 h 10677123"/>
                <a:gd name="connsiteX217" fmla="*/ 5829300 w 8374484"/>
                <a:gd name="connsiteY217" fmla="*/ 4676506 h 10677123"/>
                <a:gd name="connsiteX218" fmla="*/ 5676900 w 8374484"/>
                <a:gd name="connsiteY218" fmla="*/ 4778106 h 10677123"/>
                <a:gd name="connsiteX219" fmla="*/ 5613400 w 8374484"/>
                <a:gd name="connsiteY219" fmla="*/ 4740006 h 10677123"/>
                <a:gd name="connsiteX220" fmla="*/ 5664200 w 8374484"/>
                <a:gd name="connsiteY220" fmla="*/ 4587606 h 10677123"/>
                <a:gd name="connsiteX221" fmla="*/ 5537200 w 8374484"/>
                <a:gd name="connsiteY221" fmla="*/ 4473306 h 10677123"/>
                <a:gd name="connsiteX222" fmla="*/ 5461000 w 8374484"/>
                <a:gd name="connsiteY222" fmla="*/ 4651106 h 10677123"/>
                <a:gd name="connsiteX223" fmla="*/ 5613400 w 8374484"/>
                <a:gd name="connsiteY223" fmla="*/ 4828906 h 10677123"/>
                <a:gd name="connsiteX224" fmla="*/ 5448300 w 8374484"/>
                <a:gd name="connsiteY224" fmla="*/ 4955906 h 10677123"/>
                <a:gd name="connsiteX225" fmla="*/ 5346700 w 8374484"/>
                <a:gd name="connsiteY225" fmla="*/ 4879706 h 10677123"/>
                <a:gd name="connsiteX226" fmla="*/ 5410200 w 8374484"/>
                <a:gd name="connsiteY226" fmla="*/ 4778106 h 10677123"/>
                <a:gd name="connsiteX227" fmla="*/ 5295900 w 8374484"/>
                <a:gd name="connsiteY227" fmla="*/ 4486006 h 10677123"/>
                <a:gd name="connsiteX228" fmla="*/ 5080000 w 8374484"/>
                <a:gd name="connsiteY228" fmla="*/ 4778106 h 10677123"/>
                <a:gd name="connsiteX229" fmla="*/ 5410200 w 8374484"/>
                <a:gd name="connsiteY229" fmla="*/ 5032106 h 10677123"/>
                <a:gd name="connsiteX230" fmla="*/ 5334000 w 8374484"/>
                <a:gd name="connsiteY230" fmla="*/ 5082906 h 10677123"/>
                <a:gd name="connsiteX231" fmla="*/ 5194300 w 8374484"/>
                <a:gd name="connsiteY231" fmla="*/ 4968606 h 10677123"/>
                <a:gd name="connsiteX232" fmla="*/ 5143500 w 8374484"/>
                <a:gd name="connsiteY232" fmla="*/ 5133706 h 10677123"/>
                <a:gd name="connsiteX233" fmla="*/ 5156200 w 8374484"/>
                <a:gd name="connsiteY233" fmla="*/ 5273406 h 10677123"/>
                <a:gd name="connsiteX234" fmla="*/ 5232400 w 8374484"/>
                <a:gd name="connsiteY234" fmla="*/ 5387706 h 10677123"/>
                <a:gd name="connsiteX235" fmla="*/ 5219700 w 8374484"/>
                <a:gd name="connsiteY235" fmla="*/ 5578206 h 10677123"/>
                <a:gd name="connsiteX236" fmla="*/ 5092700 w 8374484"/>
                <a:gd name="connsiteY236" fmla="*/ 5489306 h 10677123"/>
                <a:gd name="connsiteX237" fmla="*/ 5029200 w 8374484"/>
                <a:gd name="connsiteY237" fmla="*/ 5527406 h 10677123"/>
                <a:gd name="connsiteX238" fmla="*/ 5130800 w 8374484"/>
                <a:gd name="connsiteY238" fmla="*/ 5667106 h 10677123"/>
                <a:gd name="connsiteX239" fmla="*/ 5041900 w 8374484"/>
                <a:gd name="connsiteY239" fmla="*/ 5705206 h 10677123"/>
                <a:gd name="connsiteX240" fmla="*/ 4914900 w 8374484"/>
                <a:gd name="connsiteY240" fmla="*/ 5514706 h 10677123"/>
                <a:gd name="connsiteX241" fmla="*/ 4826000 w 8374484"/>
                <a:gd name="connsiteY241" fmla="*/ 5768706 h 10677123"/>
                <a:gd name="connsiteX242" fmla="*/ 4953000 w 8374484"/>
                <a:gd name="connsiteY242" fmla="*/ 5883006 h 10677123"/>
                <a:gd name="connsiteX243" fmla="*/ 4813300 w 8374484"/>
                <a:gd name="connsiteY243" fmla="*/ 6124306 h 10677123"/>
                <a:gd name="connsiteX244" fmla="*/ 4673600 w 8374484"/>
                <a:gd name="connsiteY244" fmla="*/ 6098906 h 10677123"/>
                <a:gd name="connsiteX245" fmla="*/ 4775200 w 8374484"/>
                <a:gd name="connsiteY245" fmla="*/ 5933806 h 10677123"/>
                <a:gd name="connsiteX246" fmla="*/ 4686300 w 8374484"/>
                <a:gd name="connsiteY246" fmla="*/ 5781406 h 10677123"/>
                <a:gd name="connsiteX247" fmla="*/ 4470400 w 8374484"/>
                <a:gd name="connsiteY247" fmla="*/ 6086206 h 10677123"/>
                <a:gd name="connsiteX248" fmla="*/ 4610100 w 8374484"/>
                <a:gd name="connsiteY248" fmla="*/ 6200506 h 10677123"/>
                <a:gd name="connsiteX249" fmla="*/ 4521200 w 8374484"/>
                <a:gd name="connsiteY249" fmla="*/ 6403706 h 10677123"/>
                <a:gd name="connsiteX250" fmla="*/ 4419600 w 8374484"/>
                <a:gd name="connsiteY250" fmla="*/ 6327506 h 10677123"/>
                <a:gd name="connsiteX251" fmla="*/ 4343400 w 8374484"/>
                <a:gd name="connsiteY251" fmla="*/ 6416406 h 10677123"/>
                <a:gd name="connsiteX252" fmla="*/ 4381500 w 8374484"/>
                <a:gd name="connsiteY252" fmla="*/ 6454506 h 10677123"/>
                <a:gd name="connsiteX253" fmla="*/ 4419600 w 8374484"/>
                <a:gd name="connsiteY253" fmla="*/ 6441806 h 10677123"/>
                <a:gd name="connsiteX254" fmla="*/ 4445000 w 8374484"/>
                <a:gd name="connsiteY254" fmla="*/ 6492606 h 10677123"/>
                <a:gd name="connsiteX255" fmla="*/ 4381500 w 8374484"/>
                <a:gd name="connsiteY255" fmla="*/ 6568806 h 10677123"/>
                <a:gd name="connsiteX256" fmla="*/ 4330700 w 8374484"/>
                <a:gd name="connsiteY256" fmla="*/ 6556106 h 10677123"/>
                <a:gd name="connsiteX257" fmla="*/ 4368800 w 8374484"/>
                <a:gd name="connsiteY257" fmla="*/ 6505306 h 10677123"/>
                <a:gd name="connsiteX258" fmla="*/ 4318000 w 8374484"/>
                <a:gd name="connsiteY258" fmla="*/ 6467206 h 10677123"/>
                <a:gd name="connsiteX259" fmla="*/ 4216400 w 8374484"/>
                <a:gd name="connsiteY259" fmla="*/ 6568806 h 10677123"/>
                <a:gd name="connsiteX260" fmla="*/ 4318000 w 8374484"/>
                <a:gd name="connsiteY260" fmla="*/ 6632306 h 10677123"/>
                <a:gd name="connsiteX261" fmla="*/ 4140200 w 8374484"/>
                <a:gd name="connsiteY261" fmla="*/ 6708506 h 10677123"/>
                <a:gd name="connsiteX262" fmla="*/ 4038600 w 8374484"/>
                <a:gd name="connsiteY262" fmla="*/ 6708506 h 10677123"/>
                <a:gd name="connsiteX263" fmla="*/ 3949700 w 8374484"/>
                <a:gd name="connsiteY263" fmla="*/ 6772006 h 10677123"/>
                <a:gd name="connsiteX264" fmla="*/ 3289300 w 8374484"/>
                <a:gd name="connsiteY264" fmla="*/ 6187806 h 10677123"/>
                <a:gd name="connsiteX265" fmla="*/ 3213100 w 8374484"/>
                <a:gd name="connsiteY265" fmla="*/ 6187806 h 10677123"/>
                <a:gd name="connsiteX266" fmla="*/ 2895600 w 8374484"/>
                <a:gd name="connsiteY266" fmla="*/ 6441806 h 10677123"/>
                <a:gd name="connsiteX267" fmla="*/ 2870200 w 8374484"/>
                <a:gd name="connsiteY267" fmla="*/ 6403706 h 10677123"/>
                <a:gd name="connsiteX268" fmla="*/ 3213100 w 8374484"/>
                <a:gd name="connsiteY268" fmla="*/ 6137006 h 10677123"/>
                <a:gd name="connsiteX269" fmla="*/ 3048000 w 8374484"/>
                <a:gd name="connsiteY269" fmla="*/ 5984606 h 10677123"/>
                <a:gd name="connsiteX270" fmla="*/ 2400300 w 8374484"/>
                <a:gd name="connsiteY270" fmla="*/ 6492606 h 10677123"/>
                <a:gd name="connsiteX271" fmla="*/ 2489200 w 8374484"/>
                <a:gd name="connsiteY271" fmla="*/ 6568806 h 10677123"/>
                <a:gd name="connsiteX272" fmla="*/ 2692400 w 8374484"/>
                <a:gd name="connsiteY272" fmla="*/ 6416406 h 10677123"/>
                <a:gd name="connsiteX273" fmla="*/ 2743200 w 8374484"/>
                <a:gd name="connsiteY273" fmla="*/ 6479906 h 10677123"/>
                <a:gd name="connsiteX274" fmla="*/ 2832100 w 8374484"/>
                <a:gd name="connsiteY274" fmla="*/ 6441806 h 10677123"/>
                <a:gd name="connsiteX275" fmla="*/ 2857500 w 8374484"/>
                <a:gd name="connsiteY275" fmla="*/ 6479906 h 10677123"/>
                <a:gd name="connsiteX276" fmla="*/ 2679700 w 8374484"/>
                <a:gd name="connsiteY276" fmla="*/ 6619606 h 10677123"/>
                <a:gd name="connsiteX277" fmla="*/ 2819400 w 8374484"/>
                <a:gd name="connsiteY277" fmla="*/ 6784706 h 10677123"/>
                <a:gd name="connsiteX278" fmla="*/ 3397250 w 8374484"/>
                <a:gd name="connsiteY278" fmla="*/ 6321156 h 10677123"/>
                <a:gd name="connsiteX279" fmla="*/ 3956050 w 8374484"/>
                <a:gd name="connsiteY279" fmla="*/ 6803756 h 10677123"/>
                <a:gd name="connsiteX280" fmla="*/ 3905250 w 8374484"/>
                <a:gd name="connsiteY280" fmla="*/ 6918056 h 10677123"/>
                <a:gd name="connsiteX281" fmla="*/ 3387725 w 8374484"/>
                <a:gd name="connsiteY281" fmla="*/ 7457806 h 10677123"/>
                <a:gd name="connsiteX282" fmla="*/ 3298825 w 8374484"/>
                <a:gd name="connsiteY282" fmla="*/ 7451455 h 10677123"/>
                <a:gd name="connsiteX283" fmla="*/ 3130550 w 8374484"/>
                <a:gd name="connsiteY283" fmla="*/ 7600680 h 10677123"/>
                <a:gd name="connsiteX284" fmla="*/ 2921000 w 8374484"/>
                <a:gd name="connsiteY284" fmla="*/ 7845155 h 10677123"/>
                <a:gd name="connsiteX285" fmla="*/ 2682875 w 8374484"/>
                <a:gd name="connsiteY285" fmla="*/ 8143605 h 10677123"/>
                <a:gd name="connsiteX286" fmla="*/ 2428875 w 8374484"/>
                <a:gd name="connsiteY286" fmla="*/ 8213454 h 10677123"/>
                <a:gd name="connsiteX287" fmla="*/ 2225675 w 8374484"/>
                <a:gd name="connsiteY287" fmla="*/ 8318229 h 10677123"/>
                <a:gd name="connsiteX288" fmla="*/ 1930400 w 8374484"/>
                <a:gd name="connsiteY288" fmla="*/ 8321403 h 10677123"/>
                <a:gd name="connsiteX289" fmla="*/ 1590675 w 8374484"/>
                <a:gd name="connsiteY289" fmla="*/ 8423002 h 10677123"/>
                <a:gd name="connsiteX290" fmla="*/ 1393825 w 8374484"/>
                <a:gd name="connsiteY290" fmla="*/ 8683352 h 10677123"/>
                <a:gd name="connsiteX291" fmla="*/ 1196975 w 8374484"/>
                <a:gd name="connsiteY291" fmla="*/ 8638901 h 10677123"/>
                <a:gd name="connsiteX292" fmla="*/ 1216025 w 8374484"/>
                <a:gd name="connsiteY292" fmla="*/ 8597626 h 10677123"/>
                <a:gd name="connsiteX293" fmla="*/ 1193800 w 8374484"/>
                <a:gd name="connsiteY293" fmla="*/ 8530951 h 10677123"/>
                <a:gd name="connsiteX294" fmla="*/ 987425 w 8374484"/>
                <a:gd name="connsiteY294" fmla="*/ 8607151 h 10677123"/>
                <a:gd name="connsiteX295" fmla="*/ 733425 w 8374484"/>
                <a:gd name="connsiteY295" fmla="*/ 8661126 h 10677123"/>
                <a:gd name="connsiteX296" fmla="*/ 463550 w 8374484"/>
                <a:gd name="connsiteY296" fmla="*/ 8899251 h 10677123"/>
                <a:gd name="connsiteX297" fmla="*/ 361950 w 8374484"/>
                <a:gd name="connsiteY297" fmla="*/ 8896076 h 10677123"/>
                <a:gd name="connsiteX298" fmla="*/ 263525 w 8374484"/>
                <a:gd name="connsiteY298" fmla="*/ 8962751 h 10677123"/>
                <a:gd name="connsiteX299" fmla="*/ 184150 w 8374484"/>
                <a:gd name="connsiteY299" fmla="*/ 9248501 h 10677123"/>
                <a:gd name="connsiteX300" fmla="*/ 247650 w 8374484"/>
                <a:gd name="connsiteY300" fmla="*/ 9531075 h 10677123"/>
                <a:gd name="connsiteX301" fmla="*/ 136525 w 8374484"/>
                <a:gd name="connsiteY301" fmla="*/ 9575525 h 10677123"/>
                <a:gd name="connsiteX302" fmla="*/ 92075 w 8374484"/>
                <a:gd name="connsiteY302" fmla="*/ 9797775 h 10677123"/>
                <a:gd name="connsiteX303" fmla="*/ 495300 w 8374484"/>
                <a:gd name="connsiteY303" fmla="*/ 9823175 h 10677123"/>
                <a:gd name="connsiteX304" fmla="*/ 1050925 w 8374484"/>
                <a:gd name="connsiteY304" fmla="*/ 10175600 h 10677123"/>
                <a:gd name="connsiteX305" fmla="*/ 1241425 w 8374484"/>
                <a:gd name="connsiteY305" fmla="*/ 10429599 h 10677123"/>
                <a:gd name="connsiteX306" fmla="*/ 1171575 w 8374484"/>
                <a:gd name="connsiteY306" fmla="*/ 10474049 h 10677123"/>
                <a:gd name="connsiteX307" fmla="*/ 1019175 w 8374484"/>
                <a:gd name="connsiteY307" fmla="*/ 10340699 h 10677123"/>
                <a:gd name="connsiteX308" fmla="*/ 768350 w 8374484"/>
                <a:gd name="connsiteY308" fmla="*/ 10286724 h 10677123"/>
                <a:gd name="connsiteX309" fmla="*/ 720725 w 8374484"/>
                <a:gd name="connsiteY309" fmla="*/ 10324824 h 10677123"/>
                <a:gd name="connsiteX310" fmla="*/ 838200 w 8374484"/>
                <a:gd name="connsiteY310" fmla="*/ 10470874 h 10677123"/>
                <a:gd name="connsiteX311" fmla="*/ 1152525 w 8374484"/>
                <a:gd name="connsiteY311" fmla="*/ 10537549 h 10677123"/>
                <a:gd name="connsiteX312" fmla="*/ 1574800 w 8374484"/>
                <a:gd name="connsiteY312" fmla="*/ 10439124 h 10677123"/>
                <a:gd name="connsiteX313" fmla="*/ 1736725 w 8374484"/>
                <a:gd name="connsiteY313" fmla="*/ 10178774 h 10677123"/>
                <a:gd name="connsiteX314" fmla="*/ 2095500 w 8374484"/>
                <a:gd name="connsiteY314" fmla="*/ 10029549 h 10677123"/>
                <a:gd name="connsiteX315" fmla="*/ 2254250 w 8374484"/>
                <a:gd name="connsiteY315" fmla="*/ 9893024 h 10677123"/>
                <a:gd name="connsiteX316" fmla="*/ 2587625 w 8374484"/>
                <a:gd name="connsiteY316" fmla="*/ 9931124 h 10677123"/>
                <a:gd name="connsiteX317" fmla="*/ 2286000 w 8374484"/>
                <a:gd name="connsiteY317" fmla="*/ 9934299 h 10677123"/>
                <a:gd name="connsiteX318" fmla="*/ 2146300 w 8374484"/>
                <a:gd name="connsiteY318" fmla="*/ 10054949 h 10677123"/>
                <a:gd name="connsiteX319" fmla="*/ 1971675 w 8374484"/>
                <a:gd name="connsiteY319" fmla="*/ 10147024 h 10677123"/>
                <a:gd name="connsiteX320" fmla="*/ 1806575 w 8374484"/>
                <a:gd name="connsiteY320" fmla="*/ 10197824 h 10677123"/>
                <a:gd name="connsiteX321" fmla="*/ 1651000 w 8374484"/>
                <a:gd name="connsiteY321" fmla="*/ 10493099 h 10677123"/>
                <a:gd name="connsiteX322" fmla="*/ 1282700 w 8374484"/>
                <a:gd name="connsiteY322" fmla="*/ 10667724 h 10677123"/>
                <a:gd name="connsiteX323" fmla="*/ 28575 w 8374484"/>
                <a:gd name="connsiteY323" fmla="*/ 10674074 h 10677123"/>
                <a:gd name="connsiteX324" fmla="*/ 0 w 8374484"/>
                <a:gd name="connsiteY324" fmla="*/ 2638149 h 10677123"/>
                <a:gd name="connsiteX0" fmla="*/ 0 w 8492952"/>
                <a:gd name="connsiteY0" fmla="*/ 2609667 h 10680384"/>
                <a:gd name="connsiteX1" fmla="*/ 279400 w 8492952"/>
                <a:gd name="connsiteY1" fmla="*/ 2546167 h 10680384"/>
                <a:gd name="connsiteX2" fmla="*/ 317500 w 8492952"/>
                <a:gd name="connsiteY2" fmla="*/ 2508067 h 10680384"/>
                <a:gd name="connsiteX3" fmla="*/ 711200 w 8492952"/>
                <a:gd name="connsiteY3" fmla="*/ 2419167 h 10680384"/>
                <a:gd name="connsiteX4" fmla="*/ 850900 w 8492952"/>
                <a:gd name="connsiteY4" fmla="*/ 2304867 h 10680384"/>
                <a:gd name="connsiteX5" fmla="*/ 1257300 w 8492952"/>
                <a:gd name="connsiteY5" fmla="*/ 2330267 h 10680384"/>
                <a:gd name="connsiteX6" fmla="*/ 1511300 w 8492952"/>
                <a:gd name="connsiteY6" fmla="*/ 2190567 h 10680384"/>
                <a:gd name="connsiteX7" fmla="*/ 1511300 w 8492952"/>
                <a:gd name="connsiteY7" fmla="*/ 2190567 h 10680384"/>
                <a:gd name="connsiteX8" fmla="*/ 1676400 w 8492952"/>
                <a:gd name="connsiteY8" fmla="*/ 2177867 h 10680384"/>
                <a:gd name="connsiteX9" fmla="*/ 2006600 w 8492952"/>
                <a:gd name="connsiteY9" fmla="*/ 2127067 h 10680384"/>
                <a:gd name="connsiteX10" fmla="*/ 2095500 w 8492952"/>
                <a:gd name="connsiteY10" fmla="*/ 2088967 h 10680384"/>
                <a:gd name="connsiteX11" fmla="*/ 2095500 w 8492952"/>
                <a:gd name="connsiteY11" fmla="*/ 2038167 h 10680384"/>
                <a:gd name="connsiteX12" fmla="*/ 2057400 w 8492952"/>
                <a:gd name="connsiteY12" fmla="*/ 2038167 h 10680384"/>
                <a:gd name="connsiteX13" fmla="*/ 1993900 w 8492952"/>
                <a:gd name="connsiteY13" fmla="*/ 1911167 h 10680384"/>
                <a:gd name="connsiteX14" fmla="*/ 2133600 w 8492952"/>
                <a:gd name="connsiteY14" fmla="*/ 1809567 h 10680384"/>
                <a:gd name="connsiteX15" fmla="*/ 2070100 w 8492952"/>
                <a:gd name="connsiteY15" fmla="*/ 1796867 h 10680384"/>
                <a:gd name="connsiteX16" fmla="*/ 1981200 w 8492952"/>
                <a:gd name="connsiteY16" fmla="*/ 1796867 h 10680384"/>
                <a:gd name="connsiteX17" fmla="*/ 1968500 w 8492952"/>
                <a:gd name="connsiteY17" fmla="*/ 1720667 h 10680384"/>
                <a:gd name="connsiteX18" fmla="*/ 2120900 w 8492952"/>
                <a:gd name="connsiteY18" fmla="*/ 1720667 h 10680384"/>
                <a:gd name="connsiteX19" fmla="*/ 2171700 w 8492952"/>
                <a:gd name="connsiteY19" fmla="*/ 1695267 h 10680384"/>
                <a:gd name="connsiteX20" fmla="*/ 2108200 w 8492952"/>
                <a:gd name="connsiteY20" fmla="*/ 1606367 h 10680384"/>
                <a:gd name="connsiteX21" fmla="*/ 2120900 w 8492952"/>
                <a:gd name="connsiteY21" fmla="*/ 1542867 h 10680384"/>
                <a:gd name="connsiteX22" fmla="*/ 2222500 w 8492952"/>
                <a:gd name="connsiteY22" fmla="*/ 1492067 h 10680384"/>
                <a:gd name="connsiteX23" fmla="*/ 2362200 w 8492952"/>
                <a:gd name="connsiteY23" fmla="*/ 1542867 h 10680384"/>
                <a:gd name="connsiteX24" fmla="*/ 2400300 w 8492952"/>
                <a:gd name="connsiteY24" fmla="*/ 1593667 h 10680384"/>
                <a:gd name="connsiteX25" fmla="*/ 2362200 w 8492952"/>
                <a:gd name="connsiteY25" fmla="*/ 1669867 h 10680384"/>
                <a:gd name="connsiteX26" fmla="*/ 2362200 w 8492952"/>
                <a:gd name="connsiteY26" fmla="*/ 1923867 h 10680384"/>
                <a:gd name="connsiteX27" fmla="*/ 2628900 w 8492952"/>
                <a:gd name="connsiteY27" fmla="*/ 2152467 h 10680384"/>
                <a:gd name="connsiteX28" fmla="*/ 3073400 w 8492952"/>
                <a:gd name="connsiteY28" fmla="*/ 2114367 h 10680384"/>
                <a:gd name="connsiteX29" fmla="*/ 2971800 w 8492952"/>
                <a:gd name="connsiteY29" fmla="*/ 1911167 h 10680384"/>
                <a:gd name="connsiteX30" fmla="*/ 2806700 w 8492952"/>
                <a:gd name="connsiteY30" fmla="*/ 1961967 h 10680384"/>
                <a:gd name="connsiteX31" fmla="*/ 2768600 w 8492952"/>
                <a:gd name="connsiteY31" fmla="*/ 1911167 h 10680384"/>
                <a:gd name="connsiteX32" fmla="*/ 2933700 w 8492952"/>
                <a:gd name="connsiteY32" fmla="*/ 1860367 h 10680384"/>
                <a:gd name="connsiteX33" fmla="*/ 2870200 w 8492952"/>
                <a:gd name="connsiteY33" fmla="*/ 1746067 h 10680384"/>
                <a:gd name="connsiteX34" fmla="*/ 2730500 w 8492952"/>
                <a:gd name="connsiteY34" fmla="*/ 1796867 h 10680384"/>
                <a:gd name="connsiteX35" fmla="*/ 2705100 w 8492952"/>
                <a:gd name="connsiteY35" fmla="*/ 1746067 h 10680384"/>
                <a:gd name="connsiteX36" fmla="*/ 2832100 w 8492952"/>
                <a:gd name="connsiteY36" fmla="*/ 1695267 h 10680384"/>
                <a:gd name="connsiteX37" fmla="*/ 2781300 w 8492952"/>
                <a:gd name="connsiteY37" fmla="*/ 1631767 h 10680384"/>
                <a:gd name="connsiteX38" fmla="*/ 2641600 w 8492952"/>
                <a:gd name="connsiteY38" fmla="*/ 1657167 h 10680384"/>
                <a:gd name="connsiteX39" fmla="*/ 2641600 w 8492952"/>
                <a:gd name="connsiteY39" fmla="*/ 1631767 h 10680384"/>
                <a:gd name="connsiteX40" fmla="*/ 2768600 w 8492952"/>
                <a:gd name="connsiteY40" fmla="*/ 1568267 h 10680384"/>
                <a:gd name="connsiteX41" fmla="*/ 2692400 w 8492952"/>
                <a:gd name="connsiteY41" fmla="*/ 1479367 h 10680384"/>
                <a:gd name="connsiteX42" fmla="*/ 2514600 w 8492952"/>
                <a:gd name="connsiteY42" fmla="*/ 1517467 h 10680384"/>
                <a:gd name="connsiteX43" fmla="*/ 2514600 w 8492952"/>
                <a:gd name="connsiteY43" fmla="*/ 1580967 h 10680384"/>
                <a:gd name="connsiteX44" fmla="*/ 2463800 w 8492952"/>
                <a:gd name="connsiteY44" fmla="*/ 1580967 h 10680384"/>
                <a:gd name="connsiteX45" fmla="*/ 2336800 w 8492952"/>
                <a:gd name="connsiteY45" fmla="*/ 1504767 h 10680384"/>
                <a:gd name="connsiteX46" fmla="*/ 2400300 w 8492952"/>
                <a:gd name="connsiteY46" fmla="*/ 1428567 h 10680384"/>
                <a:gd name="connsiteX47" fmla="*/ 2463800 w 8492952"/>
                <a:gd name="connsiteY47" fmla="*/ 1441267 h 10680384"/>
                <a:gd name="connsiteX48" fmla="*/ 2616200 w 8492952"/>
                <a:gd name="connsiteY48" fmla="*/ 1352367 h 10680384"/>
                <a:gd name="connsiteX49" fmla="*/ 2590800 w 8492952"/>
                <a:gd name="connsiteY49" fmla="*/ 1288867 h 10680384"/>
                <a:gd name="connsiteX50" fmla="*/ 2654300 w 8492952"/>
                <a:gd name="connsiteY50" fmla="*/ 1263467 h 10680384"/>
                <a:gd name="connsiteX51" fmla="*/ 2692400 w 8492952"/>
                <a:gd name="connsiteY51" fmla="*/ 1288867 h 10680384"/>
                <a:gd name="connsiteX52" fmla="*/ 2933700 w 8492952"/>
                <a:gd name="connsiteY52" fmla="*/ 1288867 h 10680384"/>
                <a:gd name="connsiteX53" fmla="*/ 2908300 w 8492952"/>
                <a:gd name="connsiteY53" fmla="*/ 1225367 h 10680384"/>
                <a:gd name="connsiteX54" fmla="*/ 2959100 w 8492952"/>
                <a:gd name="connsiteY54" fmla="*/ 1136467 h 10680384"/>
                <a:gd name="connsiteX55" fmla="*/ 3048000 w 8492952"/>
                <a:gd name="connsiteY55" fmla="*/ 1136467 h 10680384"/>
                <a:gd name="connsiteX56" fmla="*/ 3302000 w 8492952"/>
                <a:gd name="connsiteY56" fmla="*/ 1111067 h 10680384"/>
                <a:gd name="connsiteX57" fmla="*/ 3454400 w 8492952"/>
                <a:gd name="connsiteY57" fmla="*/ 1098367 h 10680384"/>
                <a:gd name="connsiteX58" fmla="*/ 3454400 w 8492952"/>
                <a:gd name="connsiteY58" fmla="*/ 1098367 h 10680384"/>
                <a:gd name="connsiteX59" fmla="*/ 3454400 w 8492952"/>
                <a:gd name="connsiteY59" fmla="*/ 1022167 h 10680384"/>
                <a:gd name="connsiteX60" fmla="*/ 3530600 w 8492952"/>
                <a:gd name="connsiteY60" fmla="*/ 1022167 h 10680384"/>
                <a:gd name="connsiteX61" fmla="*/ 3517900 w 8492952"/>
                <a:gd name="connsiteY61" fmla="*/ 1187267 h 10680384"/>
                <a:gd name="connsiteX62" fmla="*/ 3365500 w 8492952"/>
                <a:gd name="connsiteY62" fmla="*/ 1199967 h 10680384"/>
                <a:gd name="connsiteX63" fmla="*/ 3187700 w 8492952"/>
                <a:gd name="connsiteY63" fmla="*/ 1276167 h 10680384"/>
                <a:gd name="connsiteX64" fmla="*/ 3213100 w 8492952"/>
                <a:gd name="connsiteY64" fmla="*/ 1568267 h 10680384"/>
                <a:gd name="connsiteX65" fmla="*/ 3822700 w 8492952"/>
                <a:gd name="connsiteY65" fmla="*/ 1517467 h 10680384"/>
                <a:gd name="connsiteX66" fmla="*/ 3797300 w 8492952"/>
                <a:gd name="connsiteY66" fmla="*/ 1377767 h 10680384"/>
                <a:gd name="connsiteX67" fmla="*/ 3657600 w 8492952"/>
                <a:gd name="connsiteY67" fmla="*/ 1352367 h 10680384"/>
                <a:gd name="connsiteX68" fmla="*/ 3644900 w 8492952"/>
                <a:gd name="connsiteY68" fmla="*/ 1314267 h 10680384"/>
                <a:gd name="connsiteX69" fmla="*/ 3797300 w 8492952"/>
                <a:gd name="connsiteY69" fmla="*/ 1339667 h 10680384"/>
                <a:gd name="connsiteX70" fmla="*/ 3797300 w 8492952"/>
                <a:gd name="connsiteY70" fmla="*/ 1225367 h 10680384"/>
                <a:gd name="connsiteX71" fmla="*/ 3568700 w 8492952"/>
                <a:gd name="connsiteY71" fmla="*/ 1174567 h 10680384"/>
                <a:gd name="connsiteX72" fmla="*/ 3581400 w 8492952"/>
                <a:gd name="connsiteY72" fmla="*/ 1085667 h 10680384"/>
                <a:gd name="connsiteX73" fmla="*/ 3759200 w 8492952"/>
                <a:gd name="connsiteY73" fmla="*/ 1047567 h 10680384"/>
                <a:gd name="connsiteX74" fmla="*/ 3759200 w 8492952"/>
                <a:gd name="connsiteY74" fmla="*/ 920567 h 10680384"/>
                <a:gd name="connsiteX75" fmla="*/ 3733800 w 8492952"/>
                <a:gd name="connsiteY75" fmla="*/ 895167 h 10680384"/>
                <a:gd name="connsiteX76" fmla="*/ 3848100 w 8492952"/>
                <a:gd name="connsiteY76" fmla="*/ 831667 h 10680384"/>
                <a:gd name="connsiteX77" fmla="*/ 3860800 w 8492952"/>
                <a:gd name="connsiteY77" fmla="*/ 1047567 h 10680384"/>
                <a:gd name="connsiteX78" fmla="*/ 4343400 w 8492952"/>
                <a:gd name="connsiteY78" fmla="*/ 1047567 h 10680384"/>
                <a:gd name="connsiteX79" fmla="*/ 4330700 w 8492952"/>
                <a:gd name="connsiteY79" fmla="*/ 806267 h 10680384"/>
                <a:gd name="connsiteX80" fmla="*/ 4394200 w 8492952"/>
                <a:gd name="connsiteY80" fmla="*/ 806267 h 10680384"/>
                <a:gd name="connsiteX81" fmla="*/ 4419600 w 8492952"/>
                <a:gd name="connsiteY81" fmla="*/ 933267 h 10680384"/>
                <a:gd name="connsiteX82" fmla="*/ 4584700 w 8492952"/>
                <a:gd name="connsiteY82" fmla="*/ 920567 h 10680384"/>
                <a:gd name="connsiteX83" fmla="*/ 4686300 w 8492952"/>
                <a:gd name="connsiteY83" fmla="*/ 818967 h 10680384"/>
                <a:gd name="connsiteX84" fmla="*/ 4711700 w 8492952"/>
                <a:gd name="connsiteY84" fmla="*/ 1123767 h 10680384"/>
                <a:gd name="connsiteX85" fmla="*/ 4864100 w 8492952"/>
                <a:gd name="connsiteY85" fmla="*/ 945967 h 10680384"/>
                <a:gd name="connsiteX86" fmla="*/ 5067300 w 8492952"/>
                <a:gd name="connsiteY86" fmla="*/ 1072967 h 10680384"/>
                <a:gd name="connsiteX87" fmla="*/ 4876800 w 8492952"/>
                <a:gd name="connsiteY87" fmla="*/ 1199967 h 10680384"/>
                <a:gd name="connsiteX88" fmla="*/ 5016500 w 8492952"/>
                <a:gd name="connsiteY88" fmla="*/ 1365067 h 10680384"/>
                <a:gd name="connsiteX89" fmla="*/ 5156200 w 8492952"/>
                <a:gd name="connsiteY89" fmla="*/ 1212667 h 10680384"/>
                <a:gd name="connsiteX90" fmla="*/ 5168900 w 8492952"/>
                <a:gd name="connsiteY90" fmla="*/ 1238067 h 10680384"/>
                <a:gd name="connsiteX91" fmla="*/ 5105400 w 8492952"/>
                <a:gd name="connsiteY91" fmla="*/ 1492067 h 10680384"/>
                <a:gd name="connsiteX92" fmla="*/ 5181600 w 8492952"/>
                <a:gd name="connsiteY92" fmla="*/ 1530167 h 10680384"/>
                <a:gd name="connsiteX93" fmla="*/ 5181600 w 8492952"/>
                <a:gd name="connsiteY93" fmla="*/ 1530167 h 10680384"/>
                <a:gd name="connsiteX94" fmla="*/ 5257800 w 8492952"/>
                <a:gd name="connsiteY94" fmla="*/ 1276167 h 10680384"/>
                <a:gd name="connsiteX95" fmla="*/ 5448300 w 8492952"/>
                <a:gd name="connsiteY95" fmla="*/ 1301567 h 10680384"/>
                <a:gd name="connsiteX96" fmla="*/ 5549900 w 8492952"/>
                <a:gd name="connsiteY96" fmla="*/ 1149167 h 10680384"/>
                <a:gd name="connsiteX97" fmla="*/ 5549900 w 8492952"/>
                <a:gd name="connsiteY97" fmla="*/ 1149167 h 10680384"/>
                <a:gd name="connsiteX98" fmla="*/ 5689600 w 8492952"/>
                <a:gd name="connsiteY98" fmla="*/ 1123767 h 10680384"/>
                <a:gd name="connsiteX99" fmla="*/ 5461000 w 8492952"/>
                <a:gd name="connsiteY99" fmla="*/ 1441267 h 10680384"/>
                <a:gd name="connsiteX100" fmla="*/ 5194300 w 8492952"/>
                <a:gd name="connsiteY100" fmla="*/ 1530167 h 10680384"/>
                <a:gd name="connsiteX101" fmla="*/ 5219700 w 8492952"/>
                <a:gd name="connsiteY101" fmla="*/ 1606367 h 10680384"/>
                <a:gd name="connsiteX102" fmla="*/ 5549900 w 8492952"/>
                <a:gd name="connsiteY102" fmla="*/ 1517467 h 10680384"/>
                <a:gd name="connsiteX103" fmla="*/ 5740400 w 8492952"/>
                <a:gd name="connsiteY103" fmla="*/ 1174567 h 10680384"/>
                <a:gd name="connsiteX104" fmla="*/ 5842000 w 8492952"/>
                <a:gd name="connsiteY104" fmla="*/ 1326967 h 10680384"/>
                <a:gd name="connsiteX105" fmla="*/ 5981700 w 8492952"/>
                <a:gd name="connsiteY105" fmla="*/ 1403167 h 10680384"/>
                <a:gd name="connsiteX106" fmla="*/ 6337300 w 8492952"/>
                <a:gd name="connsiteY106" fmla="*/ 1263467 h 10680384"/>
                <a:gd name="connsiteX107" fmla="*/ 7099300 w 8492952"/>
                <a:gd name="connsiteY107" fmla="*/ 780867 h 10680384"/>
                <a:gd name="connsiteX108" fmla="*/ 7489825 w 8492952"/>
                <a:gd name="connsiteY108" fmla="*/ 666567 h 10680384"/>
                <a:gd name="connsiteX109" fmla="*/ 7648575 w 8492952"/>
                <a:gd name="connsiteY109" fmla="*/ 461779 h 10680384"/>
                <a:gd name="connsiteX110" fmla="*/ 7951500 w 8492952"/>
                <a:gd name="connsiteY110" fmla="*/ 449248 h 10680384"/>
                <a:gd name="connsiteX111" fmla="*/ 8110251 w 8492952"/>
                <a:gd name="connsiteY111" fmla="*/ 388924 h 10680384"/>
                <a:gd name="connsiteX112" fmla="*/ 8218200 w 8492952"/>
                <a:gd name="connsiteY112" fmla="*/ 119048 h 10680384"/>
                <a:gd name="connsiteX113" fmla="*/ 8373776 w 8492952"/>
                <a:gd name="connsiteY113" fmla="*/ 4749 h 10680384"/>
                <a:gd name="connsiteX114" fmla="*/ 8491249 w 8492952"/>
                <a:gd name="connsiteY114" fmla="*/ 17450 h 10680384"/>
                <a:gd name="connsiteX115" fmla="*/ 8269000 w 8492952"/>
                <a:gd name="connsiteY115" fmla="*/ 134924 h 10680384"/>
                <a:gd name="connsiteX116" fmla="*/ 8138826 w 8492952"/>
                <a:gd name="connsiteY116" fmla="*/ 442899 h 10680384"/>
                <a:gd name="connsiteX117" fmla="*/ 7966075 w 8492952"/>
                <a:gd name="connsiteY117" fmla="*/ 507817 h 10680384"/>
                <a:gd name="connsiteX118" fmla="*/ 7677150 w 8492952"/>
                <a:gd name="connsiteY118" fmla="*/ 514167 h 10680384"/>
                <a:gd name="connsiteX119" fmla="*/ 7559675 w 8492952"/>
                <a:gd name="connsiteY119" fmla="*/ 709429 h 10680384"/>
                <a:gd name="connsiteX120" fmla="*/ 7092950 w 8492952"/>
                <a:gd name="connsiteY120" fmla="*/ 874529 h 10680384"/>
                <a:gd name="connsiteX121" fmla="*/ 6911975 w 8492952"/>
                <a:gd name="connsiteY121" fmla="*/ 1017404 h 10680384"/>
                <a:gd name="connsiteX122" fmla="*/ 6550025 w 8492952"/>
                <a:gd name="connsiteY122" fmla="*/ 1280929 h 10680384"/>
                <a:gd name="connsiteX123" fmla="*/ 6210300 w 8492952"/>
                <a:gd name="connsiteY123" fmla="*/ 1441267 h 10680384"/>
                <a:gd name="connsiteX124" fmla="*/ 5778500 w 8492952"/>
                <a:gd name="connsiteY124" fmla="*/ 1631767 h 10680384"/>
                <a:gd name="connsiteX125" fmla="*/ 5829300 w 8492952"/>
                <a:gd name="connsiteY125" fmla="*/ 1720667 h 10680384"/>
                <a:gd name="connsiteX126" fmla="*/ 6191250 w 8492952"/>
                <a:gd name="connsiteY126" fmla="*/ 1555567 h 10680384"/>
                <a:gd name="connsiteX127" fmla="*/ 6083300 w 8492952"/>
                <a:gd name="connsiteY127" fmla="*/ 1644467 h 10680384"/>
                <a:gd name="connsiteX128" fmla="*/ 5905500 w 8492952"/>
                <a:gd name="connsiteY128" fmla="*/ 1758767 h 10680384"/>
                <a:gd name="connsiteX129" fmla="*/ 5905500 w 8492952"/>
                <a:gd name="connsiteY129" fmla="*/ 1847667 h 10680384"/>
                <a:gd name="connsiteX130" fmla="*/ 5892800 w 8492952"/>
                <a:gd name="connsiteY130" fmla="*/ 1949267 h 10680384"/>
                <a:gd name="connsiteX131" fmla="*/ 5753100 w 8492952"/>
                <a:gd name="connsiteY131" fmla="*/ 1974667 h 10680384"/>
                <a:gd name="connsiteX132" fmla="*/ 5816600 w 8492952"/>
                <a:gd name="connsiteY132" fmla="*/ 1796867 h 10680384"/>
                <a:gd name="connsiteX133" fmla="*/ 5702300 w 8492952"/>
                <a:gd name="connsiteY133" fmla="*/ 1695267 h 10680384"/>
                <a:gd name="connsiteX134" fmla="*/ 5448300 w 8492952"/>
                <a:gd name="connsiteY134" fmla="*/ 1771467 h 10680384"/>
                <a:gd name="connsiteX135" fmla="*/ 5422900 w 8492952"/>
                <a:gd name="connsiteY135" fmla="*/ 1873067 h 10680384"/>
                <a:gd name="connsiteX136" fmla="*/ 5651500 w 8492952"/>
                <a:gd name="connsiteY136" fmla="*/ 1936567 h 10680384"/>
                <a:gd name="connsiteX137" fmla="*/ 5562600 w 8492952"/>
                <a:gd name="connsiteY137" fmla="*/ 2000067 h 10680384"/>
                <a:gd name="connsiteX138" fmla="*/ 5283200 w 8492952"/>
                <a:gd name="connsiteY138" fmla="*/ 1936567 h 10680384"/>
                <a:gd name="connsiteX139" fmla="*/ 5168900 w 8492952"/>
                <a:gd name="connsiteY139" fmla="*/ 2050867 h 10680384"/>
                <a:gd name="connsiteX140" fmla="*/ 5270500 w 8492952"/>
                <a:gd name="connsiteY140" fmla="*/ 2254067 h 10680384"/>
                <a:gd name="connsiteX141" fmla="*/ 5511800 w 8492952"/>
                <a:gd name="connsiteY141" fmla="*/ 2266767 h 10680384"/>
                <a:gd name="connsiteX142" fmla="*/ 5689600 w 8492952"/>
                <a:gd name="connsiteY142" fmla="*/ 2050867 h 10680384"/>
                <a:gd name="connsiteX143" fmla="*/ 5600700 w 8492952"/>
                <a:gd name="connsiteY143" fmla="*/ 2025467 h 10680384"/>
                <a:gd name="connsiteX144" fmla="*/ 5664200 w 8492952"/>
                <a:gd name="connsiteY144" fmla="*/ 1949267 h 10680384"/>
                <a:gd name="connsiteX145" fmla="*/ 5753100 w 8492952"/>
                <a:gd name="connsiteY145" fmla="*/ 2025467 h 10680384"/>
                <a:gd name="connsiteX146" fmla="*/ 5892800 w 8492952"/>
                <a:gd name="connsiteY146" fmla="*/ 2000067 h 10680384"/>
                <a:gd name="connsiteX147" fmla="*/ 6096000 w 8492952"/>
                <a:gd name="connsiteY147" fmla="*/ 1974667 h 10680384"/>
                <a:gd name="connsiteX148" fmla="*/ 6324600 w 8492952"/>
                <a:gd name="connsiteY148" fmla="*/ 1733367 h 10680384"/>
                <a:gd name="connsiteX149" fmla="*/ 6515100 w 8492952"/>
                <a:gd name="connsiteY149" fmla="*/ 1606367 h 10680384"/>
                <a:gd name="connsiteX150" fmla="*/ 6692900 w 8492952"/>
                <a:gd name="connsiteY150" fmla="*/ 1580967 h 10680384"/>
                <a:gd name="connsiteX151" fmla="*/ 6502400 w 8492952"/>
                <a:gd name="connsiteY151" fmla="*/ 1657167 h 10680384"/>
                <a:gd name="connsiteX152" fmla="*/ 6438900 w 8492952"/>
                <a:gd name="connsiteY152" fmla="*/ 1784167 h 10680384"/>
                <a:gd name="connsiteX153" fmla="*/ 6286500 w 8492952"/>
                <a:gd name="connsiteY153" fmla="*/ 1885767 h 10680384"/>
                <a:gd name="connsiteX154" fmla="*/ 6108700 w 8492952"/>
                <a:gd name="connsiteY154" fmla="*/ 2063567 h 10680384"/>
                <a:gd name="connsiteX155" fmla="*/ 6096000 w 8492952"/>
                <a:gd name="connsiteY155" fmla="*/ 2152467 h 10680384"/>
                <a:gd name="connsiteX156" fmla="*/ 6235700 w 8492952"/>
                <a:gd name="connsiteY156" fmla="*/ 2127067 h 10680384"/>
                <a:gd name="connsiteX157" fmla="*/ 6362700 w 8492952"/>
                <a:gd name="connsiteY157" fmla="*/ 2190567 h 10680384"/>
                <a:gd name="connsiteX158" fmla="*/ 6464300 w 8492952"/>
                <a:gd name="connsiteY158" fmla="*/ 2381067 h 10680384"/>
                <a:gd name="connsiteX159" fmla="*/ 6477000 w 8492952"/>
                <a:gd name="connsiteY159" fmla="*/ 2609667 h 10680384"/>
                <a:gd name="connsiteX160" fmla="*/ 6364287 w 8492952"/>
                <a:gd name="connsiteY160" fmla="*/ 2731904 h 10680384"/>
                <a:gd name="connsiteX161" fmla="*/ 6324600 w 8492952"/>
                <a:gd name="connsiteY161" fmla="*/ 2509655 h 10680384"/>
                <a:gd name="connsiteX162" fmla="*/ 6299200 w 8492952"/>
                <a:gd name="connsiteY162" fmla="*/ 2304867 h 10680384"/>
                <a:gd name="connsiteX163" fmla="*/ 6146800 w 8492952"/>
                <a:gd name="connsiteY163" fmla="*/ 2266767 h 10680384"/>
                <a:gd name="connsiteX164" fmla="*/ 5981700 w 8492952"/>
                <a:gd name="connsiteY164" fmla="*/ 2279467 h 10680384"/>
                <a:gd name="connsiteX165" fmla="*/ 5905500 w 8492952"/>
                <a:gd name="connsiteY165" fmla="*/ 2241367 h 10680384"/>
                <a:gd name="connsiteX166" fmla="*/ 5575300 w 8492952"/>
                <a:gd name="connsiteY166" fmla="*/ 2381067 h 10680384"/>
                <a:gd name="connsiteX167" fmla="*/ 5626100 w 8492952"/>
                <a:gd name="connsiteY167" fmla="*/ 2520767 h 10680384"/>
                <a:gd name="connsiteX168" fmla="*/ 5664200 w 8492952"/>
                <a:gd name="connsiteY168" fmla="*/ 2508067 h 10680384"/>
                <a:gd name="connsiteX169" fmla="*/ 5842000 w 8492952"/>
                <a:gd name="connsiteY169" fmla="*/ 2419167 h 10680384"/>
                <a:gd name="connsiteX170" fmla="*/ 5867400 w 8492952"/>
                <a:gd name="connsiteY170" fmla="*/ 2444567 h 10680384"/>
                <a:gd name="connsiteX171" fmla="*/ 5753100 w 8492952"/>
                <a:gd name="connsiteY171" fmla="*/ 2546167 h 10680384"/>
                <a:gd name="connsiteX172" fmla="*/ 5803900 w 8492952"/>
                <a:gd name="connsiteY172" fmla="*/ 2622367 h 10680384"/>
                <a:gd name="connsiteX173" fmla="*/ 5969000 w 8492952"/>
                <a:gd name="connsiteY173" fmla="*/ 2609667 h 10680384"/>
                <a:gd name="connsiteX174" fmla="*/ 6007100 w 8492952"/>
                <a:gd name="connsiteY174" fmla="*/ 2698567 h 10680384"/>
                <a:gd name="connsiteX175" fmla="*/ 6197600 w 8492952"/>
                <a:gd name="connsiteY175" fmla="*/ 2660467 h 10680384"/>
                <a:gd name="connsiteX176" fmla="*/ 6159500 w 8492952"/>
                <a:gd name="connsiteY176" fmla="*/ 2812867 h 10680384"/>
                <a:gd name="connsiteX177" fmla="*/ 6096000 w 8492952"/>
                <a:gd name="connsiteY177" fmla="*/ 2850967 h 10680384"/>
                <a:gd name="connsiteX178" fmla="*/ 6070600 w 8492952"/>
                <a:gd name="connsiteY178" fmla="*/ 2774767 h 10680384"/>
                <a:gd name="connsiteX179" fmla="*/ 5600700 w 8492952"/>
                <a:gd name="connsiteY179" fmla="*/ 2723967 h 10680384"/>
                <a:gd name="connsiteX180" fmla="*/ 5715000 w 8492952"/>
                <a:gd name="connsiteY180" fmla="*/ 2889067 h 10680384"/>
                <a:gd name="connsiteX181" fmla="*/ 6337300 w 8492952"/>
                <a:gd name="connsiteY181" fmla="*/ 2889067 h 10680384"/>
                <a:gd name="connsiteX182" fmla="*/ 6985000 w 8492952"/>
                <a:gd name="connsiteY182" fmla="*/ 3143067 h 10680384"/>
                <a:gd name="connsiteX183" fmla="*/ 6413500 w 8492952"/>
                <a:gd name="connsiteY183" fmla="*/ 2990667 h 10680384"/>
                <a:gd name="connsiteX184" fmla="*/ 6248400 w 8492952"/>
                <a:gd name="connsiteY184" fmla="*/ 3003367 h 10680384"/>
                <a:gd name="connsiteX185" fmla="*/ 6375400 w 8492952"/>
                <a:gd name="connsiteY185" fmla="*/ 3092267 h 10680384"/>
                <a:gd name="connsiteX186" fmla="*/ 6350000 w 8492952"/>
                <a:gd name="connsiteY186" fmla="*/ 3193867 h 10680384"/>
                <a:gd name="connsiteX187" fmla="*/ 6032500 w 8492952"/>
                <a:gd name="connsiteY187" fmla="*/ 3028767 h 10680384"/>
                <a:gd name="connsiteX188" fmla="*/ 6070600 w 8492952"/>
                <a:gd name="connsiteY188" fmla="*/ 3270067 h 10680384"/>
                <a:gd name="connsiteX189" fmla="*/ 6273800 w 8492952"/>
                <a:gd name="connsiteY189" fmla="*/ 3320867 h 10680384"/>
                <a:gd name="connsiteX190" fmla="*/ 6540500 w 8492952"/>
                <a:gd name="connsiteY190" fmla="*/ 3320867 h 10680384"/>
                <a:gd name="connsiteX191" fmla="*/ 6629400 w 8492952"/>
                <a:gd name="connsiteY191" fmla="*/ 3333567 h 10680384"/>
                <a:gd name="connsiteX192" fmla="*/ 6591300 w 8492952"/>
                <a:gd name="connsiteY192" fmla="*/ 3409767 h 10680384"/>
                <a:gd name="connsiteX193" fmla="*/ 6426200 w 8492952"/>
                <a:gd name="connsiteY193" fmla="*/ 3460567 h 10680384"/>
                <a:gd name="connsiteX194" fmla="*/ 6489700 w 8492952"/>
                <a:gd name="connsiteY194" fmla="*/ 3587567 h 10680384"/>
                <a:gd name="connsiteX195" fmla="*/ 6451600 w 8492952"/>
                <a:gd name="connsiteY195" fmla="*/ 3714567 h 10680384"/>
                <a:gd name="connsiteX196" fmla="*/ 6540500 w 8492952"/>
                <a:gd name="connsiteY196" fmla="*/ 3778067 h 10680384"/>
                <a:gd name="connsiteX197" fmla="*/ 6464300 w 8492952"/>
                <a:gd name="connsiteY197" fmla="*/ 3803467 h 10680384"/>
                <a:gd name="connsiteX198" fmla="*/ 6362700 w 8492952"/>
                <a:gd name="connsiteY198" fmla="*/ 3765367 h 10680384"/>
                <a:gd name="connsiteX199" fmla="*/ 6324600 w 8492952"/>
                <a:gd name="connsiteY199" fmla="*/ 3460567 h 10680384"/>
                <a:gd name="connsiteX200" fmla="*/ 6070600 w 8492952"/>
                <a:gd name="connsiteY200" fmla="*/ 3384367 h 10680384"/>
                <a:gd name="connsiteX201" fmla="*/ 6146800 w 8492952"/>
                <a:gd name="connsiteY201" fmla="*/ 3727267 h 10680384"/>
                <a:gd name="connsiteX202" fmla="*/ 5969000 w 8492952"/>
                <a:gd name="connsiteY202" fmla="*/ 3739967 h 10680384"/>
                <a:gd name="connsiteX203" fmla="*/ 5892800 w 8492952"/>
                <a:gd name="connsiteY203" fmla="*/ 3257367 h 10680384"/>
                <a:gd name="connsiteX204" fmla="*/ 5689600 w 8492952"/>
                <a:gd name="connsiteY204" fmla="*/ 3155767 h 10680384"/>
                <a:gd name="connsiteX205" fmla="*/ 5791200 w 8492952"/>
                <a:gd name="connsiteY205" fmla="*/ 3917767 h 10680384"/>
                <a:gd name="connsiteX206" fmla="*/ 6070600 w 8492952"/>
                <a:gd name="connsiteY206" fmla="*/ 3905067 h 10680384"/>
                <a:gd name="connsiteX207" fmla="*/ 6388100 w 8492952"/>
                <a:gd name="connsiteY207" fmla="*/ 3955867 h 10680384"/>
                <a:gd name="connsiteX208" fmla="*/ 6324600 w 8492952"/>
                <a:gd name="connsiteY208" fmla="*/ 4082867 h 10680384"/>
                <a:gd name="connsiteX209" fmla="*/ 6159500 w 8492952"/>
                <a:gd name="connsiteY209" fmla="*/ 4057467 h 10680384"/>
                <a:gd name="connsiteX210" fmla="*/ 6007100 w 8492952"/>
                <a:gd name="connsiteY210" fmla="*/ 4362267 h 10680384"/>
                <a:gd name="connsiteX211" fmla="*/ 5829300 w 8492952"/>
                <a:gd name="connsiteY211" fmla="*/ 4298767 h 10680384"/>
                <a:gd name="connsiteX212" fmla="*/ 5905500 w 8492952"/>
                <a:gd name="connsiteY212" fmla="*/ 4133667 h 10680384"/>
                <a:gd name="connsiteX213" fmla="*/ 5791200 w 8492952"/>
                <a:gd name="connsiteY213" fmla="*/ 4044767 h 10680384"/>
                <a:gd name="connsiteX214" fmla="*/ 5600700 w 8492952"/>
                <a:gd name="connsiteY214" fmla="*/ 4374967 h 10680384"/>
                <a:gd name="connsiteX215" fmla="*/ 5727700 w 8492952"/>
                <a:gd name="connsiteY215" fmla="*/ 4476567 h 10680384"/>
                <a:gd name="connsiteX216" fmla="*/ 5994400 w 8492952"/>
                <a:gd name="connsiteY216" fmla="*/ 4641667 h 10680384"/>
                <a:gd name="connsiteX217" fmla="*/ 5943600 w 8492952"/>
                <a:gd name="connsiteY217" fmla="*/ 4717867 h 10680384"/>
                <a:gd name="connsiteX218" fmla="*/ 5829300 w 8492952"/>
                <a:gd name="connsiteY218" fmla="*/ 4679767 h 10680384"/>
                <a:gd name="connsiteX219" fmla="*/ 5676900 w 8492952"/>
                <a:gd name="connsiteY219" fmla="*/ 4781367 h 10680384"/>
                <a:gd name="connsiteX220" fmla="*/ 5613400 w 8492952"/>
                <a:gd name="connsiteY220" fmla="*/ 4743267 h 10680384"/>
                <a:gd name="connsiteX221" fmla="*/ 5664200 w 8492952"/>
                <a:gd name="connsiteY221" fmla="*/ 4590867 h 10680384"/>
                <a:gd name="connsiteX222" fmla="*/ 5537200 w 8492952"/>
                <a:gd name="connsiteY222" fmla="*/ 4476567 h 10680384"/>
                <a:gd name="connsiteX223" fmla="*/ 5461000 w 8492952"/>
                <a:gd name="connsiteY223" fmla="*/ 4654367 h 10680384"/>
                <a:gd name="connsiteX224" fmla="*/ 5613400 w 8492952"/>
                <a:gd name="connsiteY224" fmla="*/ 4832167 h 10680384"/>
                <a:gd name="connsiteX225" fmla="*/ 5448300 w 8492952"/>
                <a:gd name="connsiteY225" fmla="*/ 4959167 h 10680384"/>
                <a:gd name="connsiteX226" fmla="*/ 5346700 w 8492952"/>
                <a:gd name="connsiteY226" fmla="*/ 4882967 h 10680384"/>
                <a:gd name="connsiteX227" fmla="*/ 5410200 w 8492952"/>
                <a:gd name="connsiteY227" fmla="*/ 4781367 h 10680384"/>
                <a:gd name="connsiteX228" fmla="*/ 5295900 w 8492952"/>
                <a:gd name="connsiteY228" fmla="*/ 4489267 h 10680384"/>
                <a:gd name="connsiteX229" fmla="*/ 5080000 w 8492952"/>
                <a:gd name="connsiteY229" fmla="*/ 4781367 h 10680384"/>
                <a:gd name="connsiteX230" fmla="*/ 5410200 w 8492952"/>
                <a:gd name="connsiteY230" fmla="*/ 5035367 h 10680384"/>
                <a:gd name="connsiteX231" fmla="*/ 5334000 w 8492952"/>
                <a:gd name="connsiteY231" fmla="*/ 5086167 h 10680384"/>
                <a:gd name="connsiteX232" fmla="*/ 5194300 w 8492952"/>
                <a:gd name="connsiteY232" fmla="*/ 4971867 h 10680384"/>
                <a:gd name="connsiteX233" fmla="*/ 5143500 w 8492952"/>
                <a:gd name="connsiteY233" fmla="*/ 5136967 h 10680384"/>
                <a:gd name="connsiteX234" fmla="*/ 5156200 w 8492952"/>
                <a:gd name="connsiteY234" fmla="*/ 5276667 h 10680384"/>
                <a:gd name="connsiteX235" fmla="*/ 5232400 w 8492952"/>
                <a:gd name="connsiteY235" fmla="*/ 5390967 h 10680384"/>
                <a:gd name="connsiteX236" fmla="*/ 5219700 w 8492952"/>
                <a:gd name="connsiteY236" fmla="*/ 5581467 h 10680384"/>
                <a:gd name="connsiteX237" fmla="*/ 5092700 w 8492952"/>
                <a:gd name="connsiteY237" fmla="*/ 5492567 h 10680384"/>
                <a:gd name="connsiteX238" fmla="*/ 5029200 w 8492952"/>
                <a:gd name="connsiteY238" fmla="*/ 5530667 h 10680384"/>
                <a:gd name="connsiteX239" fmla="*/ 5130800 w 8492952"/>
                <a:gd name="connsiteY239" fmla="*/ 5670367 h 10680384"/>
                <a:gd name="connsiteX240" fmla="*/ 5041900 w 8492952"/>
                <a:gd name="connsiteY240" fmla="*/ 5708467 h 10680384"/>
                <a:gd name="connsiteX241" fmla="*/ 4914900 w 8492952"/>
                <a:gd name="connsiteY241" fmla="*/ 5517967 h 10680384"/>
                <a:gd name="connsiteX242" fmla="*/ 4826000 w 8492952"/>
                <a:gd name="connsiteY242" fmla="*/ 5771967 h 10680384"/>
                <a:gd name="connsiteX243" fmla="*/ 4953000 w 8492952"/>
                <a:gd name="connsiteY243" fmla="*/ 5886267 h 10680384"/>
                <a:gd name="connsiteX244" fmla="*/ 4813300 w 8492952"/>
                <a:gd name="connsiteY244" fmla="*/ 6127567 h 10680384"/>
                <a:gd name="connsiteX245" fmla="*/ 4673600 w 8492952"/>
                <a:gd name="connsiteY245" fmla="*/ 6102167 h 10680384"/>
                <a:gd name="connsiteX246" fmla="*/ 4775200 w 8492952"/>
                <a:gd name="connsiteY246" fmla="*/ 5937067 h 10680384"/>
                <a:gd name="connsiteX247" fmla="*/ 4686300 w 8492952"/>
                <a:gd name="connsiteY247" fmla="*/ 5784667 h 10680384"/>
                <a:gd name="connsiteX248" fmla="*/ 4470400 w 8492952"/>
                <a:gd name="connsiteY248" fmla="*/ 6089467 h 10680384"/>
                <a:gd name="connsiteX249" fmla="*/ 4610100 w 8492952"/>
                <a:gd name="connsiteY249" fmla="*/ 6203767 h 10680384"/>
                <a:gd name="connsiteX250" fmla="*/ 4521200 w 8492952"/>
                <a:gd name="connsiteY250" fmla="*/ 6406967 h 10680384"/>
                <a:gd name="connsiteX251" fmla="*/ 4419600 w 8492952"/>
                <a:gd name="connsiteY251" fmla="*/ 6330767 h 10680384"/>
                <a:gd name="connsiteX252" fmla="*/ 4343400 w 8492952"/>
                <a:gd name="connsiteY252" fmla="*/ 6419667 h 10680384"/>
                <a:gd name="connsiteX253" fmla="*/ 4381500 w 8492952"/>
                <a:gd name="connsiteY253" fmla="*/ 6457767 h 10680384"/>
                <a:gd name="connsiteX254" fmla="*/ 4419600 w 8492952"/>
                <a:gd name="connsiteY254" fmla="*/ 6445067 h 10680384"/>
                <a:gd name="connsiteX255" fmla="*/ 4445000 w 8492952"/>
                <a:gd name="connsiteY255" fmla="*/ 6495867 h 10680384"/>
                <a:gd name="connsiteX256" fmla="*/ 4381500 w 8492952"/>
                <a:gd name="connsiteY256" fmla="*/ 6572067 h 10680384"/>
                <a:gd name="connsiteX257" fmla="*/ 4330700 w 8492952"/>
                <a:gd name="connsiteY257" fmla="*/ 6559367 h 10680384"/>
                <a:gd name="connsiteX258" fmla="*/ 4368800 w 8492952"/>
                <a:gd name="connsiteY258" fmla="*/ 6508567 h 10680384"/>
                <a:gd name="connsiteX259" fmla="*/ 4318000 w 8492952"/>
                <a:gd name="connsiteY259" fmla="*/ 6470467 h 10680384"/>
                <a:gd name="connsiteX260" fmla="*/ 4216400 w 8492952"/>
                <a:gd name="connsiteY260" fmla="*/ 6572067 h 10680384"/>
                <a:gd name="connsiteX261" fmla="*/ 4318000 w 8492952"/>
                <a:gd name="connsiteY261" fmla="*/ 6635567 h 10680384"/>
                <a:gd name="connsiteX262" fmla="*/ 4140200 w 8492952"/>
                <a:gd name="connsiteY262" fmla="*/ 6711767 h 10680384"/>
                <a:gd name="connsiteX263" fmla="*/ 4038600 w 8492952"/>
                <a:gd name="connsiteY263" fmla="*/ 6711767 h 10680384"/>
                <a:gd name="connsiteX264" fmla="*/ 3949700 w 8492952"/>
                <a:gd name="connsiteY264" fmla="*/ 6775267 h 10680384"/>
                <a:gd name="connsiteX265" fmla="*/ 3289300 w 8492952"/>
                <a:gd name="connsiteY265" fmla="*/ 6191067 h 10680384"/>
                <a:gd name="connsiteX266" fmla="*/ 3213100 w 8492952"/>
                <a:gd name="connsiteY266" fmla="*/ 6191067 h 10680384"/>
                <a:gd name="connsiteX267" fmla="*/ 2895600 w 8492952"/>
                <a:gd name="connsiteY267" fmla="*/ 6445067 h 10680384"/>
                <a:gd name="connsiteX268" fmla="*/ 2870200 w 8492952"/>
                <a:gd name="connsiteY268" fmla="*/ 6406967 h 10680384"/>
                <a:gd name="connsiteX269" fmla="*/ 3213100 w 8492952"/>
                <a:gd name="connsiteY269" fmla="*/ 6140267 h 10680384"/>
                <a:gd name="connsiteX270" fmla="*/ 3048000 w 8492952"/>
                <a:gd name="connsiteY270" fmla="*/ 5987867 h 10680384"/>
                <a:gd name="connsiteX271" fmla="*/ 2400300 w 8492952"/>
                <a:gd name="connsiteY271" fmla="*/ 6495867 h 10680384"/>
                <a:gd name="connsiteX272" fmla="*/ 2489200 w 8492952"/>
                <a:gd name="connsiteY272" fmla="*/ 6572067 h 10680384"/>
                <a:gd name="connsiteX273" fmla="*/ 2692400 w 8492952"/>
                <a:gd name="connsiteY273" fmla="*/ 6419667 h 10680384"/>
                <a:gd name="connsiteX274" fmla="*/ 2743200 w 8492952"/>
                <a:gd name="connsiteY274" fmla="*/ 6483167 h 10680384"/>
                <a:gd name="connsiteX275" fmla="*/ 2832100 w 8492952"/>
                <a:gd name="connsiteY275" fmla="*/ 6445067 h 10680384"/>
                <a:gd name="connsiteX276" fmla="*/ 2857500 w 8492952"/>
                <a:gd name="connsiteY276" fmla="*/ 6483167 h 10680384"/>
                <a:gd name="connsiteX277" fmla="*/ 2679700 w 8492952"/>
                <a:gd name="connsiteY277" fmla="*/ 6622867 h 10680384"/>
                <a:gd name="connsiteX278" fmla="*/ 2819400 w 8492952"/>
                <a:gd name="connsiteY278" fmla="*/ 6787967 h 10680384"/>
                <a:gd name="connsiteX279" fmla="*/ 3397250 w 8492952"/>
                <a:gd name="connsiteY279" fmla="*/ 6324417 h 10680384"/>
                <a:gd name="connsiteX280" fmla="*/ 3956050 w 8492952"/>
                <a:gd name="connsiteY280" fmla="*/ 6807017 h 10680384"/>
                <a:gd name="connsiteX281" fmla="*/ 3905250 w 8492952"/>
                <a:gd name="connsiteY281" fmla="*/ 6921317 h 10680384"/>
                <a:gd name="connsiteX282" fmla="*/ 3387725 w 8492952"/>
                <a:gd name="connsiteY282" fmla="*/ 7461067 h 10680384"/>
                <a:gd name="connsiteX283" fmla="*/ 3298825 w 8492952"/>
                <a:gd name="connsiteY283" fmla="*/ 7454716 h 10680384"/>
                <a:gd name="connsiteX284" fmla="*/ 3130550 w 8492952"/>
                <a:gd name="connsiteY284" fmla="*/ 7603941 h 10680384"/>
                <a:gd name="connsiteX285" fmla="*/ 2921000 w 8492952"/>
                <a:gd name="connsiteY285" fmla="*/ 7848416 h 10680384"/>
                <a:gd name="connsiteX286" fmla="*/ 2682875 w 8492952"/>
                <a:gd name="connsiteY286" fmla="*/ 8146866 h 10680384"/>
                <a:gd name="connsiteX287" fmla="*/ 2428875 w 8492952"/>
                <a:gd name="connsiteY287" fmla="*/ 8216715 h 10680384"/>
                <a:gd name="connsiteX288" fmla="*/ 2225675 w 8492952"/>
                <a:gd name="connsiteY288" fmla="*/ 8321490 h 10680384"/>
                <a:gd name="connsiteX289" fmla="*/ 1930400 w 8492952"/>
                <a:gd name="connsiteY289" fmla="*/ 8324664 h 10680384"/>
                <a:gd name="connsiteX290" fmla="*/ 1590675 w 8492952"/>
                <a:gd name="connsiteY290" fmla="*/ 8426263 h 10680384"/>
                <a:gd name="connsiteX291" fmla="*/ 1393825 w 8492952"/>
                <a:gd name="connsiteY291" fmla="*/ 8686613 h 10680384"/>
                <a:gd name="connsiteX292" fmla="*/ 1196975 w 8492952"/>
                <a:gd name="connsiteY292" fmla="*/ 8642162 h 10680384"/>
                <a:gd name="connsiteX293" fmla="*/ 1216025 w 8492952"/>
                <a:gd name="connsiteY293" fmla="*/ 8600887 h 10680384"/>
                <a:gd name="connsiteX294" fmla="*/ 1193800 w 8492952"/>
                <a:gd name="connsiteY294" fmla="*/ 8534212 h 10680384"/>
                <a:gd name="connsiteX295" fmla="*/ 987425 w 8492952"/>
                <a:gd name="connsiteY295" fmla="*/ 8610412 h 10680384"/>
                <a:gd name="connsiteX296" fmla="*/ 733425 w 8492952"/>
                <a:gd name="connsiteY296" fmla="*/ 8664387 h 10680384"/>
                <a:gd name="connsiteX297" fmla="*/ 463550 w 8492952"/>
                <a:gd name="connsiteY297" fmla="*/ 8902512 h 10680384"/>
                <a:gd name="connsiteX298" fmla="*/ 361950 w 8492952"/>
                <a:gd name="connsiteY298" fmla="*/ 8899337 h 10680384"/>
                <a:gd name="connsiteX299" fmla="*/ 263525 w 8492952"/>
                <a:gd name="connsiteY299" fmla="*/ 8966012 h 10680384"/>
                <a:gd name="connsiteX300" fmla="*/ 184150 w 8492952"/>
                <a:gd name="connsiteY300" fmla="*/ 9251762 h 10680384"/>
                <a:gd name="connsiteX301" fmla="*/ 247650 w 8492952"/>
                <a:gd name="connsiteY301" fmla="*/ 9534336 h 10680384"/>
                <a:gd name="connsiteX302" fmla="*/ 136525 w 8492952"/>
                <a:gd name="connsiteY302" fmla="*/ 9578786 h 10680384"/>
                <a:gd name="connsiteX303" fmla="*/ 92075 w 8492952"/>
                <a:gd name="connsiteY303" fmla="*/ 9801036 h 10680384"/>
                <a:gd name="connsiteX304" fmla="*/ 495300 w 8492952"/>
                <a:gd name="connsiteY304" fmla="*/ 9826436 h 10680384"/>
                <a:gd name="connsiteX305" fmla="*/ 1050925 w 8492952"/>
                <a:gd name="connsiteY305" fmla="*/ 10178861 h 10680384"/>
                <a:gd name="connsiteX306" fmla="*/ 1241425 w 8492952"/>
                <a:gd name="connsiteY306" fmla="*/ 10432860 h 10680384"/>
                <a:gd name="connsiteX307" fmla="*/ 1171575 w 8492952"/>
                <a:gd name="connsiteY307" fmla="*/ 10477310 h 10680384"/>
                <a:gd name="connsiteX308" fmla="*/ 1019175 w 8492952"/>
                <a:gd name="connsiteY308" fmla="*/ 10343960 h 10680384"/>
                <a:gd name="connsiteX309" fmla="*/ 768350 w 8492952"/>
                <a:gd name="connsiteY309" fmla="*/ 10289985 h 10680384"/>
                <a:gd name="connsiteX310" fmla="*/ 720725 w 8492952"/>
                <a:gd name="connsiteY310" fmla="*/ 10328085 h 10680384"/>
                <a:gd name="connsiteX311" fmla="*/ 838200 w 8492952"/>
                <a:gd name="connsiteY311" fmla="*/ 10474135 h 10680384"/>
                <a:gd name="connsiteX312" fmla="*/ 1152525 w 8492952"/>
                <a:gd name="connsiteY312" fmla="*/ 10540810 h 10680384"/>
                <a:gd name="connsiteX313" fmla="*/ 1574800 w 8492952"/>
                <a:gd name="connsiteY313" fmla="*/ 10442385 h 10680384"/>
                <a:gd name="connsiteX314" fmla="*/ 1736725 w 8492952"/>
                <a:gd name="connsiteY314" fmla="*/ 10182035 h 10680384"/>
                <a:gd name="connsiteX315" fmla="*/ 2095500 w 8492952"/>
                <a:gd name="connsiteY315" fmla="*/ 10032810 h 10680384"/>
                <a:gd name="connsiteX316" fmla="*/ 2254250 w 8492952"/>
                <a:gd name="connsiteY316" fmla="*/ 9896285 h 10680384"/>
                <a:gd name="connsiteX317" fmla="*/ 2587625 w 8492952"/>
                <a:gd name="connsiteY317" fmla="*/ 9934385 h 10680384"/>
                <a:gd name="connsiteX318" fmla="*/ 2286000 w 8492952"/>
                <a:gd name="connsiteY318" fmla="*/ 9937560 h 10680384"/>
                <a:gd name="connsiteX319" fmla="*/ 2146300 w 8492952"/>
                <a:gd name="connsiteY319" fmla="*/ 10058210 h 10680384"/>
                <a:gd name="connsiteX320" fmla="*/ 1971675 w 8492952"/>
                <a:gd name="connsiteY320" fmla="*/ 10150285 h 10680384"/>
                <a:gd name="connsiteX321" fmla="*/ 1806575 w 8492952"/>
                <a:gd name="connsiteY321" fmla="*/ 10201085 h 10680384"/>
                <a:gd name="connsiteX322" fmla="*/ 1651000 w 8492952"/>
                <a:gd name="connsiteY322" fmla="*/ 10496360 h 10680384"/>
                <a:gd name="connsiteX323" fmla="*/ 1282700 w 8492952"/>
                <a:gd name="connsiteY323" fmla="*/ 10670985 h 10680384"/>
                <a:gd name="connsiteX324" fmla="*/ 28575 w 8492952"/>
                <a:gd name="connsiteY324" fmla="*/ 10677335 h 10680384"/>
                <a:gd name="connsiteX325" fmla="*/ 0 w 8492952"/>
                <a:gd name="connsiteY325" fmla="*/ 2641410 h 10680384"/>
                <a:gd name="connsiteX0" fmla="*/ 0 w 8492952"/>
                <a:gd name="connsiteY0" fmla="*/ 2609667 h 10680384"/>
                <a:gd name="connsiteX1" fmla="*/ 279400 w 8492952"/>
                <a:gd name="connsiteY1" fmla="*/ 2546167 h 10680384"/>
                <a:gd name="connsiteX2" fmla="*/ 317500 w 8492952"/>
                <a:gd name="connsiteY2" fmla="*/ 2508067 h 10680384"/>
                <a:gd name="connsiteX3" fmla="*/ 711200 w 8492952"/>
                <a:gd name="connsiteY3" fmla="*/ 2419167 h 10680384"/>
                <a:gd name="connsiteX4" fmla="*/ 850900 w 8492952"/>
                <a:gd name="connsiteY4" fmla="*/ 2304867 h 10680384"/>
                <a:gd name="connsiteX5" fmla="*/ 1257300 w 8492952"/>
                <a:gd name="connsiteY5" fmla="*/ 2330267 h 10680384"/>
                <a:gd name="connsiteX6" fmla="*/ 1511300 w 8492952"/>
                <a:gd name="connsiteY6" fmla="*/ 2190567 h 10680384"/>
                <a:gd name="connsiteX7" fmla="*/ 1511300 w 8492952"/>
                <a:gd name="connsiteY7" fmla="*/ 2190567 h 10680384"/>
                <a:gd name="connsiteX8" fmla="*/ 1676400 w 8492952"/>
                <a:gd name="connsiteY8" fmla="*/ 2177867 h 10680384"/>
                <a:gd name="connsiteX9" fmla="*/ 2006600 w 8492952"/>
                <a:gd name="connsiteY9" fmla="*/ 2127067 h 10680384"/>
                <a:gd name="connsiteX10" fmla="*/ 2095500 w 8492952"/>
                <a:gd name="connsiteY10" fmla="*/ 2088967 h 10680384"/>
                <a:gd name="connsiteX11" fmla="*/ 2095500 w 8492952"/>
                <a:gd name="connsiteY11" fmla="*/ 2038167 h 10680384"/>
                <a:gd name="connsiteX12" fmla="*/ 2057400 w 8492952"/>
                <a:gd name="connsiteY12" fmla="*/ 2038167 h 10680384"/>
                <a:gd name="connsiteX13" fmla="*/ 1993900 w 8492952"/>
                <a:gd name="connsiteY13" fmla="*/ 1911167 h 10680384"/>
                <a:gd name="connsiteX14" fmla="*/ 2133600 w 8492952"/>
                <a:gd name="connsiteY14" fmla="*/ 1809567 h 10680384"/>
                <a:gd name="connsiteX15" fmla="*/ 2070100 w 8492952"/>
                <a:gd name="connsiteY15" fmla="*/ 1796867 h 10680384"/>
                <a:gd name="connsiteX16" fmla="*/ 1981200 w 8492952"/>
                <a:gd name="connsiteY16" fmla="*/ 1796867 h 10680384"/>
                <a:gd name="connsiteX17" fmla="*/ 1968500 w 8492952"/>
                <a:gd name="connsiteY17" fmla="*/ 1720667 h 10680384"/>
                <a:gd name="connsiteX18" fmla="*/ 2120900 w 8492952"/>
                <a:gd name="connsiteY18" fmla="*/ 1720667 h 10680384"/>
                <a:gd name="connsiteX19" fmla="*/ 2171700 w 8492952"/>
                <a:gd name="connsiteY19" fmla="*/ 1695267 h 10680384"/>
                <a:gd name="connsiteX20" fmla="*/ 2108200 w 8492952"/>
                <a:gd name="connsiteY20" fmla="*/ 1606367 h 10680384"/>
                <a:gd name="connsiteX21" fmla="*/ 2120900 w 8492952"/>
                <a:gd name="connsiteY21" fmla="*/ 1542867 h 10680384"/>
                <a:gd name="connsiteX22" fmla="*/ 2222500 w 8492952"/>
                <a:gd name="connsiteY22" fmla="*/ 1492067 h 10680384"/>
                <a:gd name="connsiteX23" fmla="*/ 2362200 w 8492952"/>
                <a:gd name="connsiteY23" fmla="*/ 1542867 h 10680384"/>
                <a:gd name="connsiteX24" fmla="*/ 2400300 w 8492952"/>
                <a:gd name="connsiteY24" fmla="*/ 1593667 h 10680384"/>
                <a:gd name="connsiteX25" fmla="*/ 2362200 w 8492952"/>
                <a:gd name="connsiteY25" fmla="*/ 1669867 h 10680384"/>
                <a:gd name="connsiteX26" fmla="*/ 2362200 w 8492952"/>
                <a:gd name="connsiteY26" fmla="*/ 1923867 h 10680384"/>
                <a:gd name="connsiteX27" fmla="*/ 2628900 w 8492952"/>
                <a:gd name="connsiteY27" fmla="*/ 2152467 h 10680384"/>
                <a:gd name="connsiteX28" fmla="*/ 3073400 w 8492952"/>
                <a:gd name="connsiteY28" fmla="*/ 2114367 h 10680384"/>
                <a:gd name="connsiteX29" fmla="*/ 2971800 w 8492952"/>
                <a:gd name="connsiteY29" fmla="*/ 1911167 h 10680384"/>
                <a:gd name="connsiteX30" fmla="*/ 2806700 w 8492952"/>
                <a:gd name="connsiteY30" fmla="*/ 1961967 h 10680384"/>
                <a:gd name="connsiteX31" fmla="*/ 2768600 w 8492952"/>
                <a:gd name="connsiteY31" fmla="*/ 1911167 h 10680384"/>
                <a:gd name="connsiteX32" fmla="*/ 2933700 w 8492952"/>
                <a:gd name="connsiteY32" fmla="*/ 1860367 h 10680384"/>
                <a:gd name="connsiteX33" fmla="*/ 2870200 w 8492952"/>
                <a:gd name="connsiteY33" fmla="*/ 1746067 h 10680384"/>
                <a:gd name="connsiteX34" fmla="*/ 2730500 w 8492952"/>
                <a:gd name="connsiteY34" fmla="*/ 1796867 h 10680384"/>
                <a:gd name="connsiteX35" fmla="*/ 2705100 w 8492952"/>
                <a:gd name="connsiteY35" fmla="*/ 1746067 h 10680384"/>
                <a:gd name="connsiteX36" fmla="*/ 2832100 w 8492952"/>
                <a:gd name="connsiteY36" fmla="*/ 1695267 h 10680384"/>
                <a:gd name="connsiteX37" fmla="*/ 2781300 w 8492952"/>
                <a:gd name="connsiteY37" fmla="*/ 1631767 h 10680384"/>
                <a:gd name="connsiteX38" fmla="*/ 2641600 w 8492952"/>
                <a:gd name="connsiteY38" fmla="*/ 1657167 h 10680384"/>
                <a:gd name="connsiteX39" fmla="*/ 2641600 w 8492952"/>
                <a:gd name="connsiteY39" fmla="*/ 1631767 h 10680384"/>
                <a:gd name="connsiteX40" fmla="*/ 2768600 w 8492952"/>
                <a:gd name="connsiteY40" fmla="*/ 1568267 h 10680384"/>
                <a:gd name="connsiteX41" fmla="*/ 2692400 w 8492952"/>
                <a:gd name="connsiteY41" fmla="*/ 1479367 h 10680384"/>
                <a:gd name="connsiteX42" fmla="*/ 2514600 w 8492952"/>
                <a:gd name="connsiteY42" fmla="*/ 1517467 h 10680384"/>
                <a:gd name="connsiteX43" fmla="*/ 2514600 w 8492952"/>
                <a:gd name="connsiteY43" fmla="*/ 1580967 h 10680384"/>
                <a:gd name="connsiteX44" fmla="*/ 2463800 w 8492952"/>
                <a:gd name="connsiteY44" fmla="*/ 1580967 h 10680384"/>
                <a:gd name="connsiteX45" fmla="*/ 2336800 w 8492952"/>
                <a:gd name="connsiteY45" fmla="*/ 1504767 h 10680384"/>
                <a:gd name="connsiteX46" fmla="*/ 2400300 w 8492952"/>
                <a:gd name="connsiteY46" fmla="*/ 1428567 h 10680384"/>
                <a:gd name="connsiteX47" fmla="*/ 2463800 w 8492952"/>
                <a:gd name="connsiteY47" fmla="*/ 1441267 h 10680384"/>
                <a:gd name="connsiteX48" fmla="*/ 2616200 w 8492952"/>
                <a:gd name="connsiteY48" fmla="*/ 1352367 h 10680384"/>
                <a:gd name="connsiteX49" fmla="*/ 2590800 w 8492952"/>
                <a:gd name="connsiteY49" fmla="*/ 1288867 h 10680384"/>
                <a:gd name="connsiteX50" fmla="*/ 2654300 w 8492952"/>
                <a:gd name="connsiteY50" fmla="*/ 1263467 h 10680384"/>
                <a:gd name="connsiteX51" fmla="*/ 2692400 w 8492952"/>
                <a:gd name="connsiteY51" fmla="*/ 1288867 h 10680384"/>
                <a:gd name="connsiteX52" fmla="*/ 2933700 w 8492952"/>
                <a:gd name="connsiteY52" fmla="*/ 1288867 h 10680384"/>
                <a:gd name="connsiteX53" fmla="*/ 2908300 w 8492952"/>
                <a:gd name="connsiteY53" fmla="*/ 1225367 h 10680384"/>
                <a:gd name="connsiteX54" fmla="*/ 2959100 w 8492952"/>
                <a:gd name="connsiteY54" fmla="*/ 1136467 h 10680384"/>
                <a:gd name="connsiteX55" fmla="*/ 3048000 w 8492952"/>
                <a:gd name="connsiteY55" fmla="*/ 1136467 h 10680384"/>
                <a:gd name="connsiteX56" fmla="*/ 3302000 w 8492952"/>
                <a:gd name="connsiteY56" fmla="*/ 1111067 h 10680384"/>
                <a:gd name="connsiteX57" fmla="*/ 3454400 w 8492952"/>
                <a:gd name="connsiteY57" fmla="*/ 1098367 h 10680384"/>
                <a:gd name="connsiteX58" fmla="*/ 3454400 w 8492952"/>
                <a:gd name="connsiteY58" fmla="*/ 1098367 h 10680384"/>
                <a:gd name="connsiteX59" fmla="*/ 3454400 w 8492952"/>
                <a:gd name="connsiteY59" fmla="*/ 1022167 h 10680384"/>
                <a:gd name="connsiteX60" fmla="*/ 3530600 w 8492952"/>
                <a:gd name="connsiteY60" fmla="*/ 1022167 h 10680384"/>
                <a:gd name="connsiteX61" fmla="*/ 3517900 w 8492952"/>
                <a:gd name="connsiteY61" fmla="*/ 1187267 h 10680384"/>
                <a:gd name="connsiteX62" fmla="*/ 3365500 w 8492952"/>
                <a:gd name="connsiteY62" fmla="*/ 1199967 h 10680384"/>
                <a:gd name="connsiteX63" fmla="*/ 3187700 w 8492952"/>
                <a:gd name="connsiteY63" fmla="*/ 1276167 h 10680384"/>
                <a:gd name="connsiteX64" fmla="*/ 3213100 w 8492952"/>
                <a:gd name="connsiteY64" fmla="*/ 1568267 h 10680384"/>
                <a:gd name="connsiteX65" fmla="*/ 3822700 w 8492952"/>
                <a:gd name="connsiteY65" fmla="*/ 1517467 h 10680384"/>
                <a:gd name="connsiteX66" fmla="*/ 3797300 w 8492952"/>
                <a:gd name="connsiteY66" fmla="*/ 1377767 h 10680384"/>
                <a:gd name="connsiteX67" fmla="*/ 3657600 w 8492952"/>
                <a:gd name="connsiteY67" fmla="*/ 1352367 h 10680384"/>
                <a:gd name="connsiteX68" fmla="*/ 3644900 w 8492952"/>
                <a:gd name="connsiteY68" fmla="*/ 1314267 h 10680384"/>
                <a:gd name="connsiteX69" fmla="*/ 3797300 w 8492952"/>
                <a:gd name="connsiteY69" fmla="*/ 1339667 h 10680384"/>
                <a:gd name="connsiteX70" fmla="*/ 3797300 w 8492952"/>
                <a:gd name="connsiteY70" fmla="*/ 1225367 h 10680384"/>
                <a:gd name="connsiteX71" fmla="*/ 3568700 w 8492952"/>
                <a:gd name="connsiteY71" fmla="*/ 1174567 h 10680384"/>
                <a:gd name="connsiteX72" fmla="*/ 3581400 w 8492952"/>
                <a:gd name="connsiteY72" fmla="*/ 1085667 h 10680384"/>
                <a:gd name="connsiteX73" fmla="*/ 3759200 w 8492952"/>
                <a:gd name="connsiteY73" fmla="*/ 1047567 h 10680384"/>
                <a:gd name="connsiteX74" fmla="*/ 3759200 w 8492952"/>
                <a:gd name="connsiteY74" fmla="*/ 920567 h 10680384"/>
                <a:gd name="connsiteX75" fmla="*/ 3733800 w 8492952"/>
                <a:gd name="connsiteY75" fmla="*/ 895167 h 10680384"/>
                <a:gd name="connsiteX76" fmla="*/ 3848100 w 8492952"/>
                <a:gd name="connsiteY76" fmla="*/ 831667 h 10680384"/>
                <a:gd name="connsiteX77" fmla="*/ 3860800 w 8492952"/>
                <a:gd name="connsiteY77" fmla="*/ 1047567 h 10680384"/>
                <a:gd name="connsiteX78" fmla="*/ 4343400 w 8492952"/>
                <a:gd name="connsiteY78" fmla="*/ 1047567 h 10680384"/>
                <a:gd name="connsiteX79" fmla="*/ 4330700 w 8492952"/>
                <a:gd name="connsiteY79" fmla="*/ 806267 h 10680384"/>
                <a:gd name="connsiteX80" fmla="*/ 4394200 w 8492952"/>
                <a:gd name="connsiteY80" fmla="*/ 806267 h 10680384"/>
                <a:gd name="connsiteX81" fmla="*/ 4419600 w 8492952"/>
                <a:gd name="connsiteY81" fmla="*/ 933267 h 10680384"/>
                <a:gd name="connsiteX82" fmla="*/ 4584700 w 8492952"/>
                <a:gd name="connsiteY82" fmla="*/ 920567 h 10680384"/>
                <a:gd name="connsiteX83" fmla="*/ 4686300 w 8492952"/>
                <a:gd name="connsiteY83" fmla="*/ 818967 h 10680384"/>
                <a:gd name="connsiteX84" fmla="*/ 4711700 w 8492952"/>
                <a:gd name="connsiteY84" fmla="*/ 1123767 h 10680384"/>
                <a:gd name="connsiteX85" fmla="*/ 4864100 w 8492952"/>
                <a:gd name="connsiteY85" fmla="*/ 945967 h 10680384"/>
                <a:gd name="connsiteX86" fmla="*/ 5067300 w 8492952"/>
                <a:gd name="connsiteY86" fmla="*/ 1072967 h 10680384"/>
                <a:gd name="connsiteX87" fmla="*/ 4876800 w 8492952"/>
                <a:gd name="connsiteY87" fmla="*/ 1199967 h 10680384"/>
                <a:gd name="connsiteX88" fmla="*/ 5016500 w 8492952"/>
                <a:gd name="connsiteY88" fmla="*/ 1365067 h 10680384"/>
                <a:gd name="connsiteX89" fmla="*/ 5156200 w 8492952"/>
                <a:gd name="connsiteY89" fmla="*/ 1212667 h 10680384"/>
                <a:gd name="connsiteX90" fmla="*/ 5168900 w 8492952"/>
                <a:gd name="connsiteY90" fmla="*/ 1238067 h 10680384"/>
                <a:gd name="connsiteX91" fmla="*/ 5105400 w 8492952"/>
                <a:gd name="connsiteY91" fmla="*/ 1492067 h 10680384"/>
                <a:gd name="connsiteX92" fmla="*/ 5181600 w 8492952"/>
                <a:gd name="connsiteY92" fmla="*/ 1530167 h 10680384"/>
                <a:gd name="connsiteX93" fmla="*/ 5181600 w 8492952"/>
                <a:gd name="connsiteY93" fmla="*/ 1530167 h 10680384"/>
                <a:gd name="connsiteX94" fmla="*/ 5257800 w 8492952"/>
                <a:gd name="connsiteY94" fmla="*/ 1276167 h 10680384"/>
                <a:gd name="connsiteX95" fmla="*/ 5448300 w 8492952"/>
                <a:gd name="connsiteY95" fmla="*/ 1301567 h 10680384"/>
                <a:gd name="connsiteX96" fmla="*/ 5549900 w 8492952"/>
                <a:gd name="connsiteY96" fmla="*/ 1149167 h 10680384"/>
                <a:gd name="connsiteX97" fmla="*/ 5549900 w 8492952"/>
                <a:gd name="connsiteY97" fmla="*/ 1149167 h 10680384"/>
                <a:gd name="connsiteX98" fmla="*/ 5689600 w 8492952"/>
                <a:gd name="connsiteY98" fmla="*/ 1123767 h 10680384"/>
                <a:gd name="connsiteX99" fmla="*/ 5461000 w 8492952"/>
                <a:gd name="connsiteY99" fmla="*/ 1441267 h 10680384"/>
                <a:gd name="connsiteX100" fmla="*/ 5194300 w 8492952"/>
                <a:gd name="connsiteY100" fmla="*/ 1530167 h 10680384"/>
                <a:gd name="connsiteX101" fmla="*/ 5219700 w 8492952"/>
                <a:gd name="connsiteY101" fmla="*/ 1606367 h 10680384"/>
                <a:gd name="connsiteX102" fmla="*/ 5549900 w 8492952"/>
                <a:gd name="connsiteY102" fmla="*/ 1517467 h 10680384"/>
                <a:gd name="connsiteX103" fmla="*/ 5740400 w 8492952"/>
                <a:gd name="connsiteY103" fmla="*/ 1174567 h 10680384"/>
                <a:gd name="connsiteX104" fmla="*/ 5842000 w 8492952"/>
                <a:gd name="connsiteY104" fmla="*/ 1326967 h 10680384"/>
                <a:gd name="connsiteX105" fmla="*/ 5981700 w 8492952"/>
                <a:gd name="connsiteY105" fmla="*/ 1403167 h 10680384"/>
                <a:gd name="connsiteX106" fmla="*/ 6337300 w 8492952"/>
                <a:gd name="connsiteY106" fmla="*/ 1263467 h 10680384"/>
                <a:gd name="connsiteX107" fmla="*/ 7099300 w 8492952"/>
                <a:gd name="connsiteY107" fmla="*/ 780867 h 10680384"/>
                <a:gd name="connsiteX108" fmla="*/ 7489825 w 8492952"/>
                <a:gd name="connsiteY108" fmla="*/ 666567 h 10680384"/>
                <a:gd name="connsiteX109" fmla="*/ 7648575 w 8492952"/>
                <a:gd name="connsiteY109" fmla="*/ 461779 h 10680384"/>
                <a:gd name="connsiteX110" fmla="*/ 7951500 w 8492952"/>
                <a:gd name="connsiteY110" fmla="*/ 449248 h 10680384"/>
                <a:gd name="connsiteX111" fmla="*/ 8110251 w 8492952"/>
                <a:gd name="connsiteY111" fmla="*/ 388924 h 10680384"/>
                <a:gd name="connsiteX112" fmla="*/ 8218200 w 8492952"/>
                <a:gd name="connsiteY112" fmla="*/ 119048 h 10680384"/>
                <a:gd name="connsiteX113" fmla="*/ 8373776 w 8492952"/>
                <a:gd name="connsiteY113" fmla="*/ 4749 h 10680384"/>
                <a:gd name="connsiteX114" fmla="*/ 8491249 w 8492952"/>
                <a:gd name="connsiteY114" fmla="*/ 17450 h 10680384"/>
                <a:gd name="connsiteX115" fmla="*/ 8269000 w 8492952"/>
                <a:gd name="connsiteY115" fmla="*/ 134924 h 10680384"/>
                <a:gd name="connsiteX116" fmla="*/ 8138826 w 8492952"/>
                <a:gd name="connsiteY116" fmla="*/ 442899 h 10680384"/>
                <a:gd name="connsiteX117" fmla="*/ 7966075 w 8492952"/>
                <a:gd name="connsiteY117" fmla="*/ 507817 h 10680384"/>
                <a:gd name="connsiteX118" fmla="*/ 7677150 w 8492952"/>
                <a:gd name="connsiteY118" fmla="*/ 514167 h 10680384"/>
                <a:gd name="connsiteX119" fmla="*/ 7559675 w 8492952"/>
                <a:gd name="connsiteY119" fmla="*/ 709429 h 10680384"/>
                <a:gd name="connsiteX120" fmla="*/ 7092950 w 8492952"/>
                <a:gd name="connsiteY120" fmla="*/ 874529 h 10680384"/>
                <a:gd name="connsiteX121" fmla="*/ 6911975 w 8492952"/>
                <a:gd name="connsiteY121" fmla="*/ 1017404 h 10680384"/>
                <a:gd name="connsiteX122" fmla="*/ 6550025 w 8492952"/>
                <a:gd name="connsiteY122" fmla="*/ 1280929 h 10680384"/>
                <a:gd name="connsiteX123" fmla="*/ 6210300 w 8492952"/>
                <a:gd name="connsiteY123" fmla="*/ 1441267 h 10680384"/>
                <a:gd name="connsiteX124" fmla="*/ 5778500 w 8492952"/>
                <a:gd name="connsiteY124" fmla="*/ 1631767 h 10680384"/>
                <a:gd name="connsiteX125" fmla="*/ 5829300 w 8492952"/>
                <a:gd name="connsiteY125" fmla="*/ 1720667 h 10680384"/>
                <a:gd name="connsiteX126" fmla="*/ 6191250 w 8492952"/>
                <a:gd name="connsiteY126" fmla="*/ 1555567 h 10680384"/>
                <a:gd name="connsiteX127" fmla="*/ 6083300 w 8492952"/>
                <a:gd name="connsiteY127" fmla="*/ 1644467 h 10680384"/>
                <a:gd name="connsiteX128" fmla="*/ 5905500 w 8492952"/>
                <a:gd name="connsiteY128" fmla="*/ 1758767 h 10680384"/>
                <a:gd name="connsiteX129" fmla="*/ 5905500 w 8492952"/>
                <a:gd name="connsiteY129" fmla="*/ 1847667 h 10680384"/>
                <a:gd name="connsiteX130" fmla="*/ 5892800 w 8492952"/>
                <a:gd name="connsiteY130" fmla="*/ 1949267 h 10680384"/>
                <a:gd name="connsiteX131" fmla="*/ 5753100 w 8492952"/>
                <a:gd name="connsiteY131" fmla="*/ 1974667 h 10680384"/>
                <a:gd name="connsiteX132" fmla="*/ 5816600 w 8492952"/>
                <a:gd name="connsiteY132" fmla="*/ 1796867 h 10680384"/>
                <a:gd name="connsiteX133" fmla="*/ 5702300 w 8492952"/>
                <a:gd name="connsiteY133" fmla="*/ 1695267 h 10680384"/>
                <a:gd name="connsiteX134" fmla="*/ 5448300 w 8492952"/>
                <a:gd name="connsiteY134" fmla="*/ 1771467 h 10680384"/>
                <a:gd name="connsiteX135" fmla="*/ 5422900 w 8492952"/>
                <a:gd name="connsiteY135" fmla="*/ 1873067 h 10680384"/>
                <a:gd name="connsiteX136" fmla="*/ 5651500 w 8492952"/>
                <a:gd name="connsiteY136" fmla="*/ 1936567 h 10680384"/>
                <a:gd name="connsiteX137" fmla="*/ 5562600 w 8492952"/>
                <a:gd name="connsiteY137" fmla="*/ 2000067 h 10680384"/>
                <a:gd name="connsiteX138" fmla="*/ 5283200 w 8492952"/>
                <a:gd name="connsiteY138" fmla="*/ 1936567 h 10680384"/>
                <a:gd name="connsiteX139" fmla="*/ 5168900 w 8492952"/>
                <a:gd name="connsiteY139" fmla="*/ 2050867 h 10680384"/>
                <a:gd name="connsiteX140" fmla="*/ 5270500 w 8492952"/>
                <a:gd name="connsiteY140" fmla="*/ 2254067 h 10680384"/>
                <a:gd name="connsiteX141" fmla="*/ 5511800 w 8492952"/>
                <a:gd name="connsiteY141" fmla="*/ 2266767 h 10680384"/>
                <a:gd name="connsiteX142" fmla="*/ 5689600 w 8492952"/>
                <a:gd name="connsiteY142" fmla="*/ 2050867 h 10680384"/>
                <a:gd name="connsiteX143" fmla="*/ 5600700 w 8492952"/>
                <a:gd name="connsiteY143" fmla="*/ 2025467 h 10680384"/>
                <a:gd name="connsiteX144" fmla="*/ 5664200 w 8492952"/>
                <a:gd name="connsiteY144" fmla="*/ 1949267 h 10680384"/>
                <a:gd name="connsiteX145" fmla="*/ 5753100 w 8492952"/>
                <a:gd name="connsiteY145" fmla="*/ 2025467 h 10680384"/>
                <a:gd name="connsiteX146" fmla="*/ 5892800 w 8492952"/>
                <a:gd name="connsiteY146" fmla="*/ 2000067 h 10680384"/>
                <a:gd name="connsiteX147" fmla="*/ 6096000 w 8492952"/>
                <a:gd name="connsiteY147" fmla="*/ 1974667 h 10680384"/>
                <a:gd name="connsiteX148" fmla="*/ 6324600 w 8492952"/>
                <a:gd name="connsiteY148" fmla="*/ 1733367 h 10680384"/>
                <a:gd name="connsiteX149" fmla="*/ 6515100 w 8492952"/>
                <a:gd name="connsiteY149" fmla="*/ 1606367 h 10680384"/>
                <a:gd name="connsiteX150" fmla="*/ 6692900 w 8492952"/>
                <a:gd name="connsiteY150" fmla="*/ 1580967 h 10680384"/>
                <a:gd name="connsiteX151" fmla="*/ 6502400 w 8492952"/>
                <a:gd name="connsiteY151" fmla="*/ 1657167 h 10680384"/>
                <a:gd name="connsiteX152" fmla="*/ 6438900 w 8492952"/>
                <a:gd name="connsiteY152" fmla="*/ 1784167 h 10680384"/>
                <a:gd name="connsiteX153" fmla="*/ 6286500 w 8492952"/>
                <a:gd name="connsiteY153" fmla="*/ 1885767 h 10680384"/>
                <a:gd name="connsiteX154" fmla="*/ 6108700 w 8492952"/>
                <a:gd name="connsiteY154" fmla="*/ 2063567 h 10680384"/>
                <a:gd name="connsiteX155" fmla="*/ 6096000 w 8492952"/>
                <a:gd name="connsiteY155" fmla="*/ 2152467 h 10680384"/>
                <a:gd name="connsiteX156" fmla="*/ 6235700 w 8492952"/>
                <a:gd name="connsiteY156" fmla="*/ 2127067 h 10680384"/>
                <a:gd name="connsiteX157" fmla="*/ 6362700 w 8492952"/>
                <a:gd name="connsiteY157" fmla="*/ 2190567 h 10680384"/>
                <a:gd name="connsiteX158" fmla="*/ 6464300 w 8492952"/>
                <a:gd name="connsiteY158" fmla="*/ 2381067 h 10680384"/>
                <a:gd name="connsiteX159" fmla="*/ 6477000 w 8492952"/>
                <a:gd name="connsiteY159" fmla="*/ 2609667 h 10680384"/>
                <a:gd name="connsiteX160" fmla="*/ 6364287 w 8492952"/>
                <a:gd name="connsiteY160" fmla="*/ 2731904 h 10680384"/>
                <a:gd name="connsiteX161" fmla="*/ 6324600 w 8492952"/>
                <a:gd name="connsiteY161" fmla="*/ 2509655 h 10680384"/>
                <a:gd name="connsiteX162" fmla="*/ 6299200 w 8492952"/>
                <a:gd name="connsiteY162" fmla="*/ 2304867 h 10680384"/>
                <a:gd name="connsiteX163" fmla="*/ 6146800 w 8492952"/>
                <a:gd name="connsiteY163" fmla="*/ 2266767 h 10680384"/>
                <a:gd name="connsiteX164" fmla="*/ 5981700 w 8492952"/>
                <a:gd name="connsiteY164" fmla="*/ 2279467 h 10680384"/>
                <a:gd name="connsiteX165" fmla="*/ 5905500 w 8492952"/>
                <a:gd name="connsiteY165" fmla="*/ 2241367 h 10680384"/>
                <a:gd name="connsiteX166" fmla="*/ 5575300 w 8492952"/>
                <a:gd name="connsiteY166" fmla="*/ 2381067 h 10680384"/>
                <a:gd name="connsiteX167" fmla="*/ 5626100 w 8492952"/>
                <a:gd name="connsiteY167" fmla="*/ 2520767 h 10680384"/>
                <a:gd name="connsiteX168" fmla="*/ 5664200 w 8492952"/>
                <a:gd name="connsiteY168" fmla="*/ 2508067 h 10680384"/>
                <a:gd name="connsiteX169" fmla="*/ 5842000 w 8492952"/>
                <a:gd name="connsiteY169" fmla="*/ 2419167 h 10680384"/>
                <a:gd name="connsiteX170" fmla="*/ 5867400 w 8492952"/>
                <a:gd name="connsiteY170" fmla="*/ 2444567 h 10680384"/>
                <a:gd name="connsiteX171" fmla="*/ 5753100 w 8492952"/>
                <a:gd name="connsiteY171" fmla="*/ 2546167 h 10680384"/>
                <a:gd name="connsiteX172" fmla="*/ 5803900 w 8492952"/>
                <a:gd name="connsiteY172" fmla="*/ 2622367 h 10680384"/>
                <a:gd name="connsiteX173" fmla="*/ 5969000 w 8492952"/>
                <a:gd name="connsiteY173" fmla="*/ 2609667 h 10680384"/>
                <a:gd name="connsiteX174" fmla="*/ 6007100 w 8492952"/>
                <a:gd name="connsiteY174" fmla="*/ 2698567 h 10680384"/>
                <a:gd name="connsiteX175" fmla="*/ 6197600 w 8492952"/>
                <a:gd name="connsiteY175" fmla="*/ 2660467 h 10680384"/>
                <a:gd name="connsiteX176" fmla="*/ 6159500 w 8492952"/>
                <a:gd name="connsiteY176" fmla="*/ 2812867 h 10680384"/>
                <a:gd name="connsiteX177" fmla="*/ 6096000 w 8492952"/>
                <a:gd name="connsiteY177" fmla="*/ 2850967 h 10680384"/>
                <a:gd name="connsiteX178" fmla="*/ 6070600 w 8492952"/>
                <a:gd name="connsiteY178" fmla="*/ 2774767 h 10680384"/>
                <a:gd name="connsiteX179" fmla="*/ 5600700 w 8492952"/>
                <a:gd name="connsiteY179" fmla="*/ 2723967 h 10680384"/>
                <a:gd name="connsiteX180" fmla="*/ 5715000 w 8492952"/>
                <a:gd name="connsiteY180" fmla="*/ 2889067 h 10680384"/>
                <a:gd name="connsiteX181" fmla="*/ 6337300 w 8492952"/>
                <a:gd name="connsiteY181" fmla="*/ 2889067 h 10680384"/>
                <a:gd name="connsiteX182" fmla="*/ 6985000 w 8492952"/>
                <a:gd name="connsiteY182" fmla="*/ 3143067 h 10680384"/>
                <a:gd name="connsiteX183" fmla="*/ 6413500 w 8492952"/>
                <a:gd name="connsiteY183" fmla="*/ 2990667 h 10680384"/>
                <a:gd name="connsiteX184" fmla="*/ 6248400 w 8492952"/>
                <a:gd name="connsiteY184" fmla="*/ 3003367 h 10680384"/>
                <a:gd name="connsiteX185" fmla="*/ 6375400 w 8492952"/>
                <a:gd name="connsiteY185" fmla="*/ 3092267 h 10680384"/>
                <a:gd name="connsiteX186" fmla="*/ 6350000 w 8492952"/>
                <a:gd name="connsiteY186" fmla="*/ 3193867 h 10680384"/>
                <a:gd name="connsiteX187" fmla="*/ 6032500 w 8492952"/>
                <a:gd name="connsiteY187" fmla="*/ 3028767 h 10680384"/>
                <a:gd name="connsiteX188" fmla="*/ 6070600 w 8492952"/>
                <a:gd name="connsiteY188" fmla="*/ 3270067 h 10680384"/>
                <a:gd name="connsiteX189" fmla="*/ 6273800 w 8492952"/>
                <a:gd name="connsiteY189" fmla="*/ 3320867 h 10680384"/>
                <a:gd name="connsiteX190" fmla="*/ 6540500 w 8492952"/>
                <a:gd name="connsiteY190" fmla="*/ 3320867 h 10680384"/>
                <a:gd name="connsiteX191" fmla="*/ 6629400 w 8492952"/>
                <a:gd name="connsiteY191" fmla="*/ 3333567 h 10680384"/>
                <a:gd name="connsiteX192" fmla="*/ 6591300 w 8492952"/>
                <a:gd name="connsiteY192" fmla="*/ 3409767 h 10680384"/>
                <a:gd name="connsiteX193" fmla="*/ 6426200 w 8492952"/>
                <a:gd name="connsiteY193" fmla="*/ 3460567 h 10680384"/>
                <a:gd name="connsiteX194" fmla="*/ 6489700 w 8492952"/>
                <a:gd name="connsiteY194" fmla="*/ 3587567 h 10680384"/>
                <a:gd name="connsiteX195" fmla="*/ 6451600 w 8492952"/>
                <a:gd name="connsiteY195" fmla="*/ 3714567 h 10680384"/>
                <a:gd name="connsiteX196" fmla="*/ 6540500 w 8492952"/>
                <a:gd name="connsiteY196" fmla="*/ 3778067 h 10680384"/>
                <a:gd name="connsiteX197" fmla="*/ 6464300 w 8492952"/>
                <a:gd name="connsiteY197" fmla="*/ 3803467 h 10680384"/>
                <a:gd name="connsiteX198" fmla="*/ 6362700 w 8492952"/>
                <a:gd name="connsiteY198" fmla="*/ 3765367 h 10680384"/>
                <a:gd name="connsiteX199" fmla="*/ 6324600 w 8492952"/>
                <a:gd name="connsiteY199" fmla="*/ 3460567 h 10680384"/>
                <a:gd name="connsiteX200" fmla="*/ 6070600 w 8492952"/>
                <a:gd name="connsiteY200" fmla="*/ 3384367 h 10680384"/>
                <a:gd name="connsiteX201" fmla="*/ 6146800 w 8492952"/>
                <a:gd name="connsiteY201" fmla="*/ 3727267 h 10680384"/>
                <a:gd name="connsiteX202" fmla="*/ 5969000 w 8492952"/>
                <a:gd name="connsiteY202" fmla="*/ 3739967 h 10680384"/>
                <a:gd name="connsiteX203" fmla="*/ 5892800 w 8492952"/>
                <a:gd name="connsiteY203" fmla="*/ 3257367 h 10680384"/>
                <a:gd name="connsiteX204" fmla="*/ 5689600 w 8492952"/>
                <a:gd name="connsiteY204" fmla="*/ 3155767 h 10680384"/>
                <a:gd name="connsiteX205" fmla="*/ 5791200 w 8492952"/>
                <a:gd name="connsiteY205" fmla="*/ 3917767 h 10680384"/>
                <a:gd name="connsiteX206" fmla="*/ 6070600 w 8492952"/>
                <a:gd name="connsiteY206" fmla="*/ 3905067 h 10680384"/>
                <a:gd name="connsiteX207" fmla="*/ 6388100 w 8492952"/>
                <a:gd name="connsiteY207" fmla="*/ 3955867 h 10680384"/>
                <a:gd name="connsiteX208" fmla="*/ 6324600 w 8492952"/>
                <a:gd name="connsiteY208" fmla="*/ 4082867 h 10680384"/>
                <a:gd name="connsiteX209" fmla="*/ 6159500 w 8492952"/>
                <a:gd name="connsiteY209" fmla="*/ 4057467 h 10680384"/>
                <a:gd name="connsiteX210" fmla="*/ 6007100 w 8492952"/>
                <a:gd name="connsiteY210" fmla="*/ 4362267 h 10680384"/>
                <a:gd name="connsiteX211" fmla="*/ 5829300 w 8492952"/>
                <a:gd name="connsiteY211" fmla="*/ 4298767 h 10680384"/>
                <a:gd name="connsiteX212" fmla="*/ 5905500 w 8492952"/>
                <a:gd name="connsiteY212" fmla="*/ 4133667 h 10680384"/>
                <a:gd name="connsiteX213" fmla="*/ 5791200 w 8492952"/>
                <a:gd name="connsiteY213" fmla="*/ 4044767 h 10680384"/>
                <a:gd name="connsiteX214" fmla="*/ 5600700 w 8492952"/>
                <a:gd name="connsiteY214" fmla="*/ 4374967 h 10680384"/>
                <a:gd name="connsiteX215" fmla="*/ 5727700 w 8492952"/>
                <a:gd name="connsiteY215" fmla="*/ 4476567 h 10680384"/>
                <a:gd name="connsiteX216" fmla="*/ 5994400 w 8492952"/>
                <a:gd name="connsiteY216" fmla="*/ 4641667 h 10680384"/>
                <a:gd name="connsiteX217" fmla="*/ 5943600 w 8492952"/>
                <a:gd name="connsiteY217" fmla="*/ 4717867 h 10680384"/>
                <a:gd name="connsiteX218" fmla="*/ 5829300 w 8492952"/>
                <a:gd name="connsiteY218" fmla="*/ 4679767 h 10680384"/>
                <a:gd name="connsiteX219" fmla="*/ 5676900 w 8492952"/>
                <a:gd name="connsiteY219" fmla="*/ 4781367 h 10680384"/>
                <a:gd name="connsiteX220" fmla="*/ 5613400 w 8492952"/>
                <a:gd name="connsiteY220" fmla="*/ 4743267 h 10680384"/>
                <a:gd name="connsiteX221" fmla="*/ 5664200 w 8492952"/>
                <a:gd name="connsiteY221" fmla="*/ 4590867 h 10680384"/>
                <a:gd name="connsiteX222" fmla="*/ 5537200 w 8492952"/>
                <a:gd name="connsiteY222" fmla="*/ 4476567 h 10680384"/>
                <a:gd name="connsiteX223" fmla="*/ 5461000 w 8492952"/>
                <a:gd name="connsiteY223" fmla="*/ 4654367 h 10680384"/>
                <a:gd name="connsiteX224" fmla="*/ 5613400 w 8492952"/>
                <a:gd name="connsiteY224" fmla="*/ 4832167 h 10680384"/>
                <a:gd name="connsiteX225" fmla="*/ 5448300 w 8492952"/>
                <a:gd name="connsiteY225" fmla="*/ 4959167 h 10680384"/>
                <a:gd name="connsiteX226" fmla="*/ 5346700 w 8492952"/>
                <a:gd name="connsiteY226" fmla="*/ 4882967 h 10680384"/>
                <a:gd name="connsiteX227" fmla="*/ 5410200 w 8492952"/>
                <a:gd name="connsiteY227" fmla="*/ 4781367 h 10680384"/>
                <a:gd name="connsiteX228" fmla="*/ 5295900 w 8492952"/>
                <a:gd name="connsiteY228" fmla="*/ 4489267 h 10680384"/>
                <a:gd name="connsiteX229" fmla="*/ 5080000 w 8492952"/>
                <a:gd name="connsiteY229" fmla="*/ 4781367 h 10680384"/>
                <a:gd name="connsiteX230" fmla="*/ 5410200 w 8492952"/>
                <a:gd name="connsiteY230" fmla="*/ 5035367 h 10680384"/>
                <a:gd name="connsiteX231" fmla="*/ 5334000 w 8492952"/>
                <a:gd name="connsiteY231" fmla="*/ 5086167 h 10680384"/>
                <a:gd name="connsiteX232" fmla="*/ 5194300 w 8492952"/>
                <a:gd name="connsiteY232" fmla="*/ 4971867 h 10680384"/>
                <a:gd name="connsiteX233" fmla="*/ 5143500 w 8492952"/>
                <a:gd name="connsiteY233" fmla="*/ 5136967 h 10680384"/>
                <a:gd name="connsiteX234" fmla="*/ 5156200 w 8492952"/>
                <a:gd name="connsiteY234" fmla="*/ 5276667 h 10680384"/>
                <a:gd name="connsiteX235" fmla="*/ 5232400 w 8492952"/>
                <a:gd name="connsiteY235" fmla="*/ 5390967 h 10680384"/>
                <a:gd name="connsiteX236" fmla="*/ 5219700 w 8492952"/>
                <a:gd name="connsiteY236" fmla="*/ 5581467 h 10680384"/>
                <a:gd name="connsiteX237" fmla="*/ 5092700 w 8492952"/>
                <a:gd name="connsiteY237" fmla="*/ 5492567 h 10680384"/>
                <a:gd name="connsiteX238" fmla="*/ 5029200 w 8492952"/>
                <a:gd name="connsiteY238" fmla="*/ 5530667 h 10680384"/>
                <a:gd name="connsiteX239" fmla="*/ 5130800 w 8492952"/>
                <a:gd name="connsiteY239" fmla="*/ 5670367 h 10680384"/>
                <a:gd name="connsiteX240" fmla="*/ 5041900 w 8492952"/>
                <a:gd name="connsiteY240" fmla="*/ 5708467 h 10680384"/>
                <a:gd name="connsiteX241" fmla="*/ 4914900 w 8492952"/>
                <a:gd name="connsiteY241" fmla="*/ 5517967 h 10680384"/>
                <a:gd name="connsiteX242" fmla="*/ 4826000 w 8492952"/>
                <a:gd name="connsiteY242" fmla="*/ 5771967 h 10680384"/>
                <a:gd name="connsiteX243" fmla="*/ 4953000 w 8492952"/>
                <a:gd name="connsiteY243" fmla="*/ 5886267 h 10680384"/>
                <a:gd name="connsiteX244" fmla="*/ 4813300 w 8492952"/>
                <a:gd name="connsiteY244" fmla="*/ 6127567 h 10680384"/>
                <a:gd name="connsiteX245" fmla="*/ 4673600 w 8492952"/>
                <a:gd name="connsiteY245" fmla="*/ 6102167 h 10680384"/>
                <a:gd name="connsiteX246" fmla="*/ 4775200 w 8492952"/>
                <a:gd name="connsiteY246" fmla="*/ 5937067 h 10680384"/>
                <a:gd name="connsiteX247" fmla="*/ 4686300 w 8492952"/>
                <a:gd name="connsiteY247" fmla="*/ 5784667 h 10680384"/>
                <a:gd name="connsiteX248" fmla="*/ 4470400 w 8492952"/>
                <a:gd name="connsiteY248" fmla="*/ 6089467 h 10680384"/>
                <a:gd name="connsiteX249" fmla="*/ 4610100 w 8492952"/>
                <a:gd name="connsiteY249" fmla="*/ 6203767 h 10680384"/>
                <a:gd name="connsiteX250" fmla="*/ 4521200 w 8492952"/>
                <a:gd name="connsiteY250" fmla="*/ 6406967 h 10680384"/>
                <a:gd name="connsiteX251" fmla="*/ 4419600 w 8492952"/>
                <a:gd name="connsiteY251" fmla="*/ 6330767 h 10680384"/>
                <a:gd name="connsiteX252" fmla="*/ 4343400 w 8492952"/>
                <a:gd name="connsiteY252" fmla="*/ 6419667 h 10680384"/>
                <a:gd name="connsiteX253" fmla="*/ 4381500 w 8492952"/>
                <a:gd name="connsiteY253" fmla="*/ 6457767 h 10680384"/>
                <a:gd name="connsiteX254" fmla="*/ 4419600 w 8492952"/>
                <a:gd name="connsiteY254" fmla="*/ 6445067 h 10680384"/>
                <a:gd name="connsiteX255" fmla="*/ 4445000 w 8492952"/>
                <a:gd name="connsiteY255" fmla="*/ 6495867 h 10680384"/>
                <a:gd name="connsiteX256" fmla="*/ 4381500 w 8492952"/>
                <a:gd name="connsiteY256" fmla="*/ 6572067 h 10680384"/>
                <a:gd name="connsiteX257" fmla="*/ 4330700 w 8492952"/>
                <a:gd name="connsiteY257" fmla="*/ 6559367 h 10680384"/>
                <a:gd name="connsiteX258" fmla="*/ 4368800 w 8492952"/>
                <a:gd name="connsiteY258" fmla="*/ 6508567 h 10680384"/>
                <a:gd name="connsiteX259" fmla="*/ 4318000 w 8492952"/>
                <a:gd name="connsiteY259" fmla="*/ 6470467 h 10680384"/>
                <a:gd name="connsiteX260" fmla="*/ 4216400 w 8492952"/>
                <a:gd name="connsiteY260" fmla="*/ 6572067 h 10680384"/>
                <a:gd name="connsiteX261" fmla="*/ 4318000 w 8492952"/>
                <a:gd name="connsiteY261" fmla="*/ 6635567 h 10680384"/>
                <a:gd name="connsiteX262" fmla="*/ 4140200 w 8492952"/>
                <a:gd name="connsiteY262" fmla="*/ 6711767 h 10680384"/>
                <a:gd name="connsiteX263" fmla="*/ 4038600 w 8492952"/>
                <a:gd name="connsiteY263" fmla="*/ 6711767 h 10680384"/>
                <a:gd name="connsiteX264" fmla="*/ 3949700 w 8492952"/>
                <a:gd name="connsiteY264" fmla="*/ 6775267 h 10680384"/>
                <a:gd name="connsiteX265" fmla="*/ 3289300 w 8492952"/>
                <a:gd name="connsiteY265" fmla="*/ 6191067 h 10680384"/>
                <a:gd name="connsiteX266" fmla="*/ 3213100 w 8492952"/>
                <a:gd name="connsiteY266" fmla="*/ 6191067 h 10680384"/>
                <a:gd name="connsiteX267" fmla="*/ 2895600 w 8492952"/>
                <a:gd name="connsiteY267" fmla="*/ 6445067 h 10680384"/>
                <a:gd name="connsiteX268" fmla="*/ 2870200 w 8492952"/>
                <a:gd name="connsiteY268" fmla="*/ 6406967 h 10680384"/>
                <a:gd name="connsiteX269" fmla="*/ 3213100 w 8492952"/>
                <a:gd name="connsiteY269" fmla="*/ 6140267 h 10680384"/>
                <a:gd name="connsiteX270" fmla="*/ 3048000 w 8492952"/>
                <a:gd name="connsiteY270" fmla="*/ 5987867 h 10680384"/>
                <a:gd name="connsiteX271" fmla="*/ 2400300 w 8492952"/>
                <a:gd name="connsiteY271" fmla="*/ 6495867 h 10680384"/>
                <a:gd name="connsiteX272" fmla="*/ 2489200 w 8492952"/>
                <a:gd name="connsiteY272" fmla="*/ 6572067 h 10680384"/>
                <a:gd name="connsiteX273" fmla="*/ 2692400 w 8492952"/>
                <a:gd name="connsiteY273" fmla="*/ 6419667 h 10680384"/>
                <a:gd name="connsiteX274" fmla="*/ 2743200 w 8492952"/>
                <a:gd name="connsiteY274" fmla="*/ 6483167 h 10680384"/>
                <a:gd name="connsiteX275" fmla="*/ 2832100 w 8492952"/>
                <a:gd name="connsiteY275" fmla="*/ 6445067 h 10680384"/>
                <a:gd name="connsiteX276" fmla="*/ 2857500 w 8492952"/>
                <a:gd name="connsiteY276" fmla="*/ 6483167 h 10680384"/>
                <a:gd name="connsiteX277" fmla="*/ 2679700 w 8492952"/>
                <a:gd name="connsiteY277" fmla="*/ 6622867 h 10680384"/>
                <a:gd name="connsiteX278" fmla="*/ 2819400 w 8492952"/>
                <a:gd name="connsiteY278" fmla="*/ 6787967 h 10680384"/>
                <a:gd name="connsiteX279" fmla="*/ 3397250 w 8492952"/>
                <a:gd name="connsiteY279" fmla="*/ 6324417 h 10680384"/>
                <a:gd name="connsiteX280" fmla="*/ 3956050 w 8492952"/>
                <a:gd name="connsiteY280" fmla="*/ 6807017 h 10680384"/>
                <a:gd name="connsiteX281" fmla="*/ 3905250 w 8492952"/>
                <a:gd name="connsiteY281" fmla="*/ 6921317 h 10680384"/>
                <a:gd name="connsiteX282" fmla="*/ 3387725 w 8492952"/>
                <a:gd name="connsiteY282" fmla="*/ 7461067 h 10680384"/>
                <a:gd name="connsiteX283" fmla="*/ 3298825 w 8492952"/>
                <a:gd name="connsiteY283" fmla="*/ 7454716 h 10680384"/>
                <a:gd name="connsiteX284" fmla="*/ 3130550 w 8492952"/>
                <a:gd name="connsiteY284" fmla="*/ 7603941 h 10680384"/>
                <a:gd name="connsiteX285" fmla="*/ 2921000 w 8492952"/>
                <a:gd name="connsiteY285" fmla="*/ 7848416 h 10680384"/>
                <a:gd name="connsiteX286" fmla="*/ 2682875 w 8492952"/>
                <a:gd name="connsiteY286" fmla="*/ 8146866 h 10680384"/>
                <a:gd name="connsiteX287" fmla="*/ 2428875 w 8492952"/>
                <a:gd name="connsiteY287" fmla="*/ 8216715 h 10680384"/>
                <a:gd name="connsiteX288" fmla="*/ 2225675 w 8492952"/>
                <a:gd name="connsiteY288" fmla="*/ 8321490 h 10680384"/>
                <a:gd name="connsiteX289" fmla="*/ 1930400 w 8492952"/>
                <a:gd name="connsiteY289" fmla="*/ 8324664 h 10680384"/>
                <a:gd name="connsiteX290" fmla="*/ 1590675 w 8492952"/>
                <a:gd name="connsiteY290" fmla="*/ 8426263 h 10680384"/>
                <a:gd name="connsiteX291" fmla="*/ 1393825 w 8492952"/>
                <a:gd name="connsiteY291" fmla="*/ 8686613 h 10680384"/>
                <a:gd name="connsiteX292" fmla="*/ 1196975 w 8492952"/>
                <a:gd name="connsiteY292" fmla="*/ 8642162 h 10680384"/>
                <a:gd name="connsiteX293" fmla="*/ 1216025 w 8492952"/>
                <a:gd name="connsiteY293" fmla="*/ 8600887 h 10680384"/>
                <a:gd name="connsiteX294" fmla="*/ 1193800 w 8492952"/>
                <a:gd name="connsiteY294" fmla="*/ 8534212 h 10680384"/>
                <a:gd name="connsiteX295" fmla="*/ 987425 w 8492952"/>
                <a:gd name="connsiteY295" fmla="*/ 8610412 h 10680384"/>
                <a:gd name="connsiteX296" fmla="*/ 733425 w 8492952"/>
                <a:gd name="connsiteY296" fmla="*/ 8664387 h 10680384"/>
                <a:gd name="connsiteX297" fmla="*/ 463550 w 8492952"/>
                <a:gd name="connsiteY297" fmla="*/ 8902512 h 10680384"/>
                <a:gd name="connsiteX298" fmla="*/ 361950 w 8492952"/>
                <a:gd name="connsiteY298" fmla="*/ 8899337 h 10680384"/>
                <a:gd name="connsiteX299" fmla="*/ 263525 w 8492952"/>
                <a:gd name="connsiteY299" fmla="*/ 8966012 h 10680384"/>
                <a:gd name="connsiteX300" fmla="*/ 184150 w 8492952"/>
                <a:gd name="connsiteY300" fmla="*/ 9251762 h 10680384"/>
                <a:gd name="connsiteX301" fmla="*/ 247650 w 8492952"/>
                <a:gd name="connsiteY301" fmla="*/ 9534336 h 10680384"/>
                <a:gd name="connsiteX302" fmla="*/ 136525 w 8492952"/>
                <a:gd name="connsiteY302" fmla="*/ 9578786 h 10680384"/>
                <a:gd name="connsiteX303" fmla="*/ 92075 w 8492952"/>
                <a:gd name="connsiteY303" fmla="*/ 9801036 h 10680384"/>
                <a:gd name="connsiteX304" fmla="*/ 495300 w 8492952"/>
                <a:gd name="connsiteY304" fmla="*/ 9826436 h 10680384"/>
                <a:gd name="connsiteX305" fmla="*/ 1050925 w 8492952"/>
                <a:gd name="connsiteY305" fmla="*/ 10178861 h 10680384"/>
                <a:gd name="connsiteX306" fmla="*/ 1241425 w 8492952"/>
                <a:gd name="connsiteY306" fmla="*/ 10432860 h 10680384"/>
                <a:gd name="connsiteX307" fmla="*/ 1171575 w 8492952"/>
                <a:gd name="connsiteY307" fmla="*/ 10477310 h 10680384"/>
                <a:gd name="connsiteX308" fmla="*/ 1019175 w 8492952"/>
                <a:gd name="connsiteY308" fmla="*/ 10343960 h 10680384"/>
                <a:gd name="connsiteX309" fmla="*/ 768350 w 8492952"/>
                <a:gd name="connsiteY309" fmla="*/ 10289985 h 10680384"/>
                <a:gd name="connsiteX310" fmla="*/ 720725 w 8492952"/>
                <a:gd name="connsiteY310" fmla="*/ 10328085 h 10680384"/>
                <a:gd name="connsiteX311" fmla="*/ 838200 w 8492952"/>
                <a:gd name="connsiteY311" fmla="*/ 10474135 h 10680384"/>
                <a:gd name="connsiteX312" fmla="*/ 1152525 w 8492952"/>
                <a:gd name="connsiteY312" fmla="*/ 10540810 h 10680384"/>
                <a:gd name="connsiteX313" fmla="*/ 1574800 w 8492952"/>
                <a:gd name="connsiteY313" fmla="*/ 10442385 h 10680384"/>
                <a:gd name="connsiteX314" fmla="*/ 1736725 w 8492952"/>
                <a:gd name="connsiteY314" fmla="*/ 10182035 h 10680384"/>
                <a:gd name="connsiteX315" fmla="*/ 2095500 w 8492952"/>
                <a:gd name="connsiteY315" fmla="*/ 10032810 h 10680384"/>
                <a:gd name="connsiteX316" fmla="*/ 2254250 w 8492952"/>
                <a:gd name="connsiteY316" fmla="*/ 9896285 h 10680384"/>
                <a:gd name="connsiteX317" fmla="*/ 2587625 w 8492952"/>
                <a:gd name="connsiteY317" fmla="*/ 9934385 h 10680384"/>
                <a:gd name="connsiteX318" fmla="*/ 2286000 w 8492952"/>
                <a:gd name="connsiteY318" fmla="*/ 9937560 h 10680384"/>
                <a:gd name="connsiteX319" fmla="*/ 2146300 w 8492952"/>
                <a:gd name="connsiteY319" fmla="*/ 10058210 h 10680384"/>
                <a:gd name="connsiteX320" fmla="*/ 1971675 w 8492952"/>
                <a:gd name="connsiteY320" fmla="*/ 10150285 h 10680384"/>
                <a:gd name="connsiteX321" fmla="*/ 1806575 w 8492952"/>
                <a:gd name="connsiteY321" fmla="*/ 10201085 h 10680384"/>
                <a:gd name="connsiteX322" fmla="*/ 1651000 w 8492952"/>
                <a:gd name="connsiteY322" fmla="*/ 10496360 h 10680384"/>
                <a:gd name="connsiteX323" fmla="*/ 1282700 w 8492952"/>
                <a:gd name="connsiteY323" fmla="*/ 10670985 h 10680384"/>
                <a:gd name="connsiteX324" fmla="*/ 28575 w 8492952"/>
                <a:gd name="connsiteY324" fmla="*/ 10677335 h 10680384"/>
                <a:gd name="connsiteX325" fmla="*/ 0 w 8492952"/>
                <a:gd name="connsiteY325" fmla="*/ 2641410 h 10680384"/>
                <a:gd name="connsiteX0" fmla="*/ 0 w 8495256"/>
                <a:gd name="connsiteY0" fmla="*/ 2611045 h 10681762"/>
                <a:gd name="connsiteX1" fmla="*/ 279400 w 8495256"/>
                <a:gd name="connsiteY1" fmla="*/ 2547545 h 10681762"/>
                <a:gd name="connsiteX2" fmla="*/ 317500 w 8495256"/>
                <a:gd name="connsiteY2" fmla="*/ 2509445 h 10681762"/>
                <a:gd name="connsiteX3" fmla="*/ 711200 w 8495256"/>
                <a:gd name="connsiteY3" fmla="*/ 2420545 h 10681762"/>
                <a:gd name="connsiteX4" fmla="*/ 850900 w 8495256"/>
                <a:gd name="connsiteY4" fmla="*/ 2306245 h 10681762"/>
                <a:gd name="connsiteX5" fmla="*/ 1257300 w 8495256"/>
                <a:gd name="connsiteY5" fmla="*/ 2331645 h 10681762"/>
                <a:gd name="connsiteX6" fmla="*/ 1511300 w 8495256"/>
                <a:gd name="connsiteY6" fmla="*/ 2191945 h 10681762"/>
                <a:gd name="connsiteX7" fmla="*/ 1511300 w 8495256"/>
                <a:gd name="connsiteY7" fmla="*/ 2191945 h 10681762"/>
                <a:gd name="connsiteX8" fmla="*/ 1676400 w 8495256"/>
                <a:gd name="connsiteY8" fmla="*/ 2179245 h 10681762"/>
                <a:gd name="connsiteX9" fmla="*/ 2006600 w 8495256"/>
                <a:gd name="connsiteY9" fmla="*/ 2128445 h 10681762"/>
                <a:gd name="connsiteX10" fmla="*/ 2095500 w 8495256"/>
                <a:gd name="connsiteY10" fmla="*/ 2090345 h 10681762"/>
                <a:gd name="connsiteX11" fmla="*/ 2095500 w 8495256"/>
                <a:gd name="connsiteY11" fmla="*/ 2039545 h 10681762"/>
                <a:gd name="connsiteX12" fmla="*/ 2057400 w 8495256"/>
                <a:gd name="connsiteY12" fmla="*/ 2039545 h 10681762"/>
                <a:gd name="connsiteX13" fmla="*/ 1993900 w 8495256"/>
                <a:gd name="connsiteY13" fmla="*/ 1912545 h 10681762"/>
                <a:gd name="connsiteX14" fmla="*/ 2133600 w 8495256"/>
                <a:gd name="connsiteY14" fmla="*/ 1810945 h 10681762"/>
                <a:gd name="connsiteX15" fmla="*/ 2070100 w 8495256"/>
                <a:gd name="connsiteY15" fmla="*/ 1798245 h 10681762"/>
                <a:gd name="connsiteX16" fmla="*/ 1981200 w 8495256"/>
                <a:gd name="connsiteY16" fmla="*/ 1798245 h 10681762"/>
                <a:gd name="connsiteX17" fmla="*/ 1968500 w 8495256"/>
                <a:gd name="connsiteY17" fmla="*/ 1722045 h 10681762"/>
                <a:gd name="connsiteX18" fmla="*/ 2120900 w 8495256"/>
                <a:gd name="connsiteY18" fmla="*/ 1722045 h 10681762"/>
                <a:gd name="connsiteX19" fmla="*/ 2171700 w 8495256"/>
                <a:gd name="connsiteY19" fmla="*/ 1696645 h 10681762"/>
                <a:gd name="connsiteX20" fmla="*/ 2108200 w 8495256"/>
                <a:gd name="connsiteY20" fmla="*/ 1607745 h 10681762"/>
                <a:gd name="connsiteX21" fmla="*/ 2120900 w 8495256"/>
                <a:gd name="connsiteY21" fmla="*/ 1544245 h 10681762"/>
                <a:gd name="connsiteX22" fmla="*/ 2222500 w 8495256"/>
                <a:gd name="connsiteY22" fmla="*/ 1493445 h 10681762"/>
                <a:gd name="connsiteX23" fmla="*/ 2362200 w 8495256"/>
                <a:gd name="connsiteY23" fmla="*/ 1544245 h 10681762"/>
                <a:gd name="connsiteX24" fmla="*/ 2400300 w 8495256"/>
                <a:gd name="connsiteY24" fmla="*/ 1595045 h 10681762"/>
                <a:gd name="connsiteX25" fmla="*/ 2362200 w 8495256"/>
                <a:gd name="connsiteY25" fmla="*/ 1671245 h 10681762"/>
                <a:gd name="connsiteX26" fmla="*/ 2362200 w 8495256"/>
                <a:gd name="connsiteY26" fmla="*/ 1925245 h 10681762"/>
                <a:gd name="connsiteX27" fmla="*/ 2628900 w 8495256"/>
                <a:gd name="connsiteY27" fmla="*/ 2153845 h 10681762"/>
                <a:gd name="connsiteX28" fmla="*/ 3073400 w 8495256"/>
                <a:gd name="connsiteY28" fmla="*/ 2115745 h 10681762"/>
                <a:gd name="connsiteX29" fmla="*/ 2971800 w 8495256"/>
                <a:gd name="connsiteY29" fmla="*/ 1912545 h 10681762"/>
                <a:gd name="connsiteX30" fmla="*/ 2806700 w 8495256"/>
                <a:gd name="connsiteY30" fmla="*/ 1963345 h 10681762"/>
                <a:gd name="connsiteX31" fmla="*/ 2768600 w 8495256"/>
                <a:gd name="connsiteY31" fmla="*/ 1912545 h 10681762"/>
                <a:gd name="connsiteX32" fmla="*/ 2933700 w 8495256"/>
                <a:gd name="connsiteY32" fmla="*/ 1861745 h 10681762"/>
                <a:gd name="connsiteX33" fmla="*/ 2870200 w 8495256"/>
                <a:gd name="connsiteY33" fmla="*/ 1747445 h 10681762"/>
                <a:gd name="connsiteX34" fmla="*/ 2730500 w 8495256"/>
                <a:gd name="connsiteY34" fmla="*/ 1798245 h 10681762"/>
                <a:gd name="connsiteX35" fmla="*/ 2705100 w 8495256"/>
                <a:gd name="connsiteY35" fmla="*/ 1747445 h 10681762"/>
                <a:gd name="connsiteX36" fmla="*/ 2832100 w 8495256"/>
                <a:gd name="connsiteY36" fmla="*/ 1696645 h 10681762"/>
                <a:gd name="connsiteX37" fmla="*/ 2781300 w 8495256"/>
                <a:gd name="connsiteY37" fmla="*/ 1633145 h 10681762"/>
                <a:gd name="connsiteX38" fmla="*/ 2641600 w 8495256"/>
                <a:gd name="connsiteY38" fmla="*/ 1658545 h 10681762"/>
                <a:gd name="connsiteX39" fmla="*/ 2641600 w 8495256"/>
                <a:gd name="connsiteY39" fmla="*/ 1633145 h 10681762"/>
                <a:gd name="connsiteX40" fmla="*/ 2768600 w 8495256"/>
                <a:gd name="connsiteY40" fmla="*/ 1569645 h 10681762"/>
                <a:gd name="connsiteX41" fmla="*/ 2692400 w 8495256"/>
                <a:gd name="connsiteY41" fmla="*/ 1480745 h 10681762"/>
                <a:gd name="connsiteX42" fmla="*/ 2514600 w 8495256"/>
                <a:gd name="connsiteY42" fmla="*/ 1518845 h 10681762"/>
                <a:gd name="connsiteX43" fmla="*/ 2514600 w 8495256"/>
                <a:gd name="connsiteY43" fmla="*/ 1582345 h 10681762"/>
                <a:gd name="connsiteX44" fmla="*/ 2463800 w 8495256"/>
                <a:gd name="connsiteY44" fmla="*/ 1582345 h 10681762"/>
                <a:gd name="connsiteX45" fmla="*/ 2336800 w 8495256"/>
                <a:gd name="connsiteY45" fmla="*/ 1506145 h 10681762"/>
                <a:gd name="connsiteX46" fmla="*/ 2400300 w 8495256"/>
                <a:gd name="connsiteY46" fmla="*/ 1429945 h 10681762"/>
                <a:gd name="connsiteX47" fmla="*/ 2463800 w 8495256"/>
                <a:gd name="connsiteY47" fmla="*/ 1442645 h 10681762"/>
                <a:gd name="connsiteX48" fmla="*/ 2616200 w 8495256"/>
                <a:gd name="connsiteY48" fmla="*/ 1353745 h 10681762"/>
                <a:gd name="connsiteX49" fmla="*/ 2590800 w 8495256"/>
                <a:gd name="connsiteY49" fmla="*/ 1290245 h 10681762"/>
                <a:gd name="connsiteX50" fmla="*/ 2654300 w 8495256"/>
                <a:gd name="connsiteY50" fmla="*/ 1264845 h 10681762"/>
                <a:gd name="connsiteX51" fmla="*/ 2692400 w 8495256"/>
                <a:gd name="connsiteY51" fmla="*/ 1290245 h 10681762"/>
                <a:gd name="connsiteX52" fmla="*/ 2933700 w 8495256"/>
                <a:gd name="connsiteY52" fmla="*/ 1290245 h 10681762"/>
                <a:gd name="connsiteX53" fmla="*/ 2908300 w 8495256"/>
                <a:gd name="connsiteY53" fmla="*/ 1226745 h 10681762"/>
                <a:gd name="connsiteX54" fmla="*/ 2959100 w 8495256"/>
                <a:gd name="connsiteY54" fmla="*/ 1137845 h 10681762"/>
                <a:gd name="connsiteX55" fmla="*/ 3048000 w 8495256"/>
                <a:gd name="connsiteY55" fmla="*/ 1137845 h 10681762"/>
                <a:gd name="connsiteX56" fmla="*/ 3302000 w 8495256"/>
                <a:gd name="connsiteY56" fmla="*/ 1112445 h 10681762"/>
                <a:gd name="connsiteX57" fmla="*/ 3454400 w 8495256"/>
                <a:gd name="connsiteY57" fmla="*/ 1099745 h 10681762"/>
                <a:gd name="connsiteX58" fmla="*/ 3454400 w 8495256"/>
                <a:gd name="connsiteY58" fmla="*/ 1099745 h 10681762"/>
                <a:gd name="connsiteX59" fmla="*/ 3454400 w 8495256"/>
                <a:gd name="connsiteY59" fmla="*/ 1023545 h 10681762"/>
                <a:gd name="connsiteX60" fmla="*/ 3530600 w 8495256"/>
                <a:gd name="connsiteY60" fmla="*/ 1023545 h 10681762"/>
                <a:gd name="connsiteX61" fmla="*/ 3517900 w 8495256"/>
                <a:gd name="connsiteY61" fmla="*/ 1188645 h 10681762"/>
                <a:gd name="connsiteX62" fmla="*/ 3365500 w 8495256"/>
                <a:gd name="connsiteY62" fmla="*/ 1201345 h 10681762"/>
                <a:gd name="connsiteX63" fmla="*/ 3187700 w 8495256"/>
                <a:gd name="connsiteY63" fmla="*/ 1277545 h 10681762"/>
                <a:gd name="connsiteX64" fmla="*/ 3213100 w 8495256"/>
                <a:gd name="connsiteY64" fmla="*/ 1569645 h 10681762"/>
                <a:gd name="connsiteX65" fmla="*/ 3822700 w 8495256"/>
                <a:gd name="connsiteY65" fmla="*/ 1518845 h 10681762"/>
                <a:gd name="connsiteX66" fmla="*/ 3797300 w 8495256"/>
                <a:gd name="connsiteY66" fmla="*/ 1379145 h 10681762"/>
                <a:gd name="connsiteX67" fmla="*/ 3657600 w 8495256"/>
                <a:gd name="connsiteY67" fmla="*/ 1353745 h 10681762"/>
                <a:gd name="connsiteX68" fmla="*/ 3644900 w 8495256"/>
                <a:gd name="connsiteY68" fmla="*/ 1315645 h 10681762"/>
                <a:gd name="connsiteX69" fmla="*/ 3797300 w 8495256"/>
                <a:gd name="connsiteY69" fmla="*/ 1341045 h 10681762"/>
                <a:gd name="connsiteX70" fmla="*/ 3797300 w 8495256"/>
                <a:gd name="connsiteY70" fmla="*/ 1226745 h 10681762"/>
                <a:gd name="connsiteX71" fmla="*/ 3568700 w 8495256"/>
                <a:gd name="connsiteY71" fmla="*/ 1175945 h 10681762"/>
                <a:gd name="connsiteX72" fmla="*/ 3581400 w 8495256"/>
                <a:gd name="connsiteY72" fmla="*/ 1087045 h 10681762"/>
                <a:gd name="connsiteX73" fmla="*/ 3759200 w 8495256"/>
                <a:gd name="connsiteY73" fmla="*/ 1048945 h 10681762"/>
                <a:gd name="connsiteX74" fmla="*/ 3759200 w 8495256"/>
                <a:gd name="connsiteY74" fmla="*/ 921945 h 10681762"/>
                <a:gd name="connsiteX75" fmla="*/ 3733800 w 8495256"/>
                <a:gd name="connsiteY75" fmla="*/ 896545 h 10681762"/>
                <a:gd name="connsiteX76" fmla="*/ 3848100 w 8495256"/>
                <a:gd name="connsiteY76" fmla="*/ 833045 h 10681762"/>
                <a:gd name="connsiteX77" fmla="*/ 3860800 w 8495256"/>
                <a:gd name="connsiteY77" fmla="*/ 1048945 h 10681762"/>
                <a:gd name="connsiteX78" fmla="*/ 4343400 w 8495256"/>
                <a:gd name="connsiteY78" fmla="*/ 1048945 h 10681762"/>
                <a:gd name="connsiteX79" fmla="*/ 4330700 w 8495256"/>
                <a:gd name="connsiteY79" fmla="*/ 807645 h 10681762"/>
                <a:gd name="connsiteX80" fmla="*/ 4394200 w 8495256"/>
                <a:gd name="connsiteY80" fmla="*/ 807645 h 10681762"/>
                <a:gd name="connsiteX81" fmla="*/ 4419600 w 8495256"/>
                <a:gd name="connsiteY81" fmla="*/ 934645 h 10681762"/>
                <a:gd name="connsiteX82" fmla="*/ 4584700 w 8495256"/>
                <a:gd name="connsiteY82" fmla="*/ 921945 h 10681762"/>
                <a:gd name="connsiteX83" fmla="*/ 4686300 w 8495256"/>
                <a:gd name="connsiteY83" fmla="*/ 820345 h 10681762"/>
                <a:gd name="connsiteX84" fmla="*/ 4711700 w 8495256"/>
                <a:gd name="connsiteY84" fmla="*/ 1125145 h 10681762"/>
                <a:gd name="connsiteX85" fmla="*/ 4864100 w 8495256"/>
                <a:gd name="connsiteY85" fmla="*/ 947345 h 10681762"/>
                <a:gd name="connsiteX86" fmla="*/ 5067300 w 8495256"/>
                <a:gd name="connsiteY86" fmla="*/ 1074345 h 10681762"/>
                <a:gd name="connsiteX87" fmla="*/ 4876800 w 8495256"/>
                <a:gd name="connsiteY87" fmla="*/ 1201345 h 10681762"/>
                <a:gd name="connsiteX88" fmla="*/ 5016500 w 8495256"/>
                <a:gd name="connsiteY88" fmla="*/ 1366445 h 10681762"/>
                <a:gd name="connsiteX89" fmla="*/ 5156200 w 8495256"/>
                <a:gd name="connsiteY89" fmla="*/ 1214045 h 10681762"/>
                <a:gd name="connsiteX90" fmla="*/ 5168900 w 8495256"/>
                <a:gd name="connsiteY90" fmla="*/ 1239445 h 10681762"/>
                <a:gd name="connsiteX91" fmla="*/ 5105400 w 8495256"/>
                <a:gd name="connsiteY91" fmla="*/ 1493445 h 10681762"/>
                <a:gd name="connsiteX92" fmla="*/ 5181600 w 8495256"/>
                <a:gd name="connsiteY92" fmla="*/ 1531545 h 10681762"/>
                <a:gd name="connsiteX93" fmla="*/ 5181600 w 8495256"/>
                <a:gd name="connsiteY93" fmla="*/ 1531545 h 10681762"/>
                <a:gd name="connsiteX94" fmla="*/ 5257800 w 8495256"/>
                <a:gd name="connsiteY94" fmla="*/ 1277545 h 10681762"/>
                <a:gd name="connsiteX95" fmla="*/ 5448300 w 8495256"/>
                <a:gd name="connsiteY95" fmla="*/ 1302945 h 10681762"/>
                <a:gd name="connsiteX96" fmla="*/ 5549900 w 8495256"/>
                <a:gd name="connsiteY96" fmla="*/ 1150545 h 10681762"/>
                <a:gd name="connsiteX97" fmla="*/ 5549900 w 8495256"/>
                <a:gd name="connsiteY97" fmla="*/ 1150545 h 10681762"/>
                <a:gd name="connsiteX98" fmla="*/ 5689600 w 8495256"/>
                <a:gd name="connsiteY98" fmla="*/ 1125145 h 10681762"/>
                <a:gd name="connsiteX99" fmla="*/ 5461000 w 8495256"/>
                <a:gd name="connsiteY99" fmla="*/ 1442645 h 10681762"/>
                <a:gd name="connsiteX100" fmla="*/ 5194300 w 8495256"/>
                <a:gd name="connsiteY100" fmla="*/ 1531545 h 10681762"/>
                <a:gd name="connsiteX101" fmla="*/ 5219700 w 8495256"/>
                <a:gd name="connsiteY101" fmla="*/ 1607745 h 10681762"/>
                <a:gd name="connsiteX102" fmla="*/ 5549900 w 8495256"/>
                <a:gd name="connsiteY102" fmla="*/ 1518845 h 10681762"/>
                <a:gd name="connsiteX103" fmla="*/ 5740400 w 8495256"/>
                <a:gd name="connsiteY103" fmla="*/ 1175945 h 10681762"/>
                <a:gd name="connsiteX104" fmla="*/ 5842000 w 8495256"/>
                <a:gd name="connsiteY104" fmla="*/ 1328345 h 10681762"/>
                <a:gd name="connsiteX105" fmla="*/ 5981700 w 8495256"/>
                <a:gd name="connsiteY105" fmla="*/ 1404545 h 10681762"/>
                <a:gd name="connsiteX106" fmla="*/ 6337300 w 8495256"/>
                <a:gd name="connsiteY106" fmla="*/ 1264845 h 10681762"/>
                <a:gd name="connsiteX107" fmla="*/ 7099300 w 8495256"/>
                <a:gd name="connsiteY107" fmla="*/ 782245 h 10681762"/>
                <a:gd name="connsiteX108" fmla="*/ 7489825 w 8495256"/>
                <a:gd name="connsiteY108" fmla="*/ 667945 h 10681762"/>
                <a:gd name="connsiteX109" fmla="*/ 7648575 w 8495256"/>
                <a:gd name="connsiteY109" fmla="*/ 463157 h 10681762"/>
                <a:gd name="connsiteX110" fmla="*/ 7951500 w 8495256"/>
                <a:gd name="connsiteY110" fmla="*/ 450626 h 10681762"/>
                <a:gd name="connsiteX111" fmla="*/ 8110251 w 8495256"/>
                <a:gd name="connsiteY111" fmla="*/ 390302 h 10681762"/>
                <a:gd name="connsiteX112" fmla="*/ 8218200 w 8495256"/>
                <a:gd name="connsiteY112" fmla="*/ 120426 h 10681762"/>
                <a:gd name="connsiteX113" fmla="*/ 8373776 w 8495256"/>
                <a:gd name="connsiteY113" fmla="*/ 6127 h 10681762"/>
                <a:gd name="connsiteX114" fmla="*/ 8491249 w 8495256"/>
                <a:gd name="connsiteY114" fmla="*/ 18828 h 10681762"/>
                <a:gd name="connsiteX115" fmla="*/ 8269000 w 8495256"/>
                <a:gd name="connsiteY115" fmla="*/ 136302 h 10681762"/>
                <a:gd name="connsiteX116" fmla="*/ 8138826 w 8495256"/>
                <a:gd name="connsiteY116" fmla="*/ 444277 h 10681762"/>
                <a:gd name="connsiteX117" fmla="*/ 7966075 w 8495256"/>
                <a:gd name="connsiteY117" fmla="*/ 509195 h 10681762"/>
                <a:gd name="connsiteX118" fmla="*/ 7677150 w 8495256"/>
                <a:gd name="connsiteY118" fmla="*/ 515545 h 10681762"/>
                <a:gd name="connsiteX119" fmla="*/ 7559675 w 8495256"/>
                <a:gd name="connsiteY119" fmla="*/ 710807 h 10681762"/>
                <a:gd name="connsiteX120" fmla="*/ 7092950 w 8495256"/>
                <a:gd name="connsiteY120" fmla="*/ 875907 h 10681762"/>
                <a:gd name="connsiteX121" fmla="*/ 6911975 w 8495256"/>
                <a:gd name="connsiteY121" fmla="*/ 1018782 h 10681762"/>
                <a:gd name="connsiteX122" fmla="*/ 6550025 w 8495256"/>
                <a:gd name="connsiteY122" fmla="*/ 1282307 h 10681762"/>
                <a:gd name="connsiteX123" fmla="*/ 6210300 w 8495256"/>
                <a:gd name="connsiteY123" fmla="*/ 1442645 h 10681762"/>
                <a:gd name="connsiteX124" fmla="*/ 5778500 w 8495256"/>
                <a:gd name="connsiteY124" fmla="*/ 1633145 h 10681762"/>
                <a:gd name="connsiteX125" fmla="*/ 5829300 w 8495256"/>
                <a:gd name="connsiteY125" fmla="*/ 1722045 h 10681762"/>
                <a:gd name="connsiteX126" fmla="*/ 6191250 w 8495256"/>
                <a:gd name="connsiteY126" fmla="*/ 1556945 h 10681762"/>
                <a:gd name="connsiteX127" fmla="*/ 6083300 w 8495256"/>
                <a:gd name="connsiteY127" fmla="*/ 1645845 h 10681762"/>
                <a:gd name="connsiteX128" fmla="*/ 5905500 w 8495256"/>
                <a:gd name="connsiteY128" fmla="*/ 1760145 h 10681762"/>
                <a:gd name="connsiteX129" fmla="*/ 5905500 w 8495256"/>
                <a:gd name="connsiteY129" fmla="*/ 1849045 h 10681762"/>
                <a:gd name="connsiteX130" fmla="*/ 5892800 w 8495256"/>
                <a:gd name="connsiteY130" fmla="*/ 1950645 h 10681762"/>
                <a:gd name="connsiteX131" fmla="*/ 5753100 w 8495256"/>
                <a:gd name="connsiteY131" fmla="*/ 1976045 h 10681762"/>
                <a:gd name="connsiteX132" fmla="*/ 5816600 w 8495256"/>
                <a:gd name="connsiteY132" fmla="*/ 1798245 h 10681762"/>
                <a:gd name="connsiteX133" fmla="*/ 5702300 w 8495256"/>
                <a:gd name="connsiteY133" fmla="*/ 1696645 h 10681762"/>
                <a:gd name="connsiteX134" fmla="*/ 5448300 w 8495256"/>
                <a:gd name="connsiteY134" fmla="*/ 1772845 h 10681762"/>
                <a:gd name="connsiteX135" fmla="*/ 5422900 w 8495256"/>
                <a:gd name="connsiteY135" fmla="*/ 1874445 h 10681762"/>
                <a:gd name="connsiteX136" fmla="*/ 5651500 w 8495256"/>
                <a:gd name="connsiteY136" fmla="*/ 1937945 h 10681762"/>
                <a:gd name="connsiteX137" fmla="*/ 5562600 w 8495256"/>
                <a:gd name="connsiteY137" fmla="*/ 2001445 h 10681762"/>
                <a:gd name="connsiteX138" fmla="*/ 5283200 w 8495256"/>
                <a:gd name="connsiteY138" fmla="*/ 1937945 h 10681762"/>
                <a:gd name="connsiteX139" fmla="*/ 5168900 w 8495256"/>
                <a:gd name="connsiteY139" fmla="*/ 2052245 h 10681762"/>
                <a:gd name="connsiteX140" fmla="*/ 5270500 w 8495256"/>
                <a:gd name="connsiteY140" fmla="*/ 2255445 h 10681762"/>
                <a:gd name="connsiteX141" fmla="*/ 5511800 w 8495256"/>
                <a:gd name="connsiteY141" fmla="*/ 2268145 h 10681762"/>
                <a:gd name="connsiteX142" fmla="*/ 5689600 w 8495256"/>
                <a:gd name="connsiteY142" fmla="*/ 2052245 h 10681762"/>
                <a:gd name="connsiteX143" fmla="*/ 5600700 w 8495256"/>
                <a:gd name="connsiteY143" fmla="*/ 2026845 h 10681762"/>
                <a:gd name="connsiteX144" fmla="*/ 5664200 w 8495256"/>
                <a:gd name="connsiteY144" fmla="*/ 1950645 h 10681762"/>
                <a:gd name="connsiteX145" fmla="*/ 5753100 w 8495256"/>
                <a:gd name="connsiteY145" fmla="*/ 2026845 h 10681762"/>
                <a:gd name="connsiteX146" fmla="*/ 5892800 w 8495256"/>
                <a:gd name="connsiteY146" fmla="*/ 2001445 h 10681762"/>
                <a:gd name="connsiteX147" fmla="*/ 6096000 w 8495256"/>
                <a:gd name="connsiteY147" fmla="*/ 1976045 h 10681762"/>
                <a:gd name="connsiteX148" fmla="*/ 6324600 w 8495256"/>
                <a:gd name="connsiteY148" fmla="*/ 1734745 h 10681762"/>
                <a:gd name="connsiteX149" fmla="*/ 6515100 w 8495256"/>
                <a:gd name="connsiteY149" fmla="*/ 1607745 h 10681762"/>
                <a:gd name="connsiteX150" fmla="*/ 6692900 w 8495256"/>
                <a:gd name="connsiteY150" fmla="*/ 1582345 h 10681762"/>
                <a:gd name="connsiteX151" fmla="*/ 6502400 w 8495256"/>
                <a:gd name="connsiteY151" fmla="*/ 1658545 h 10681762"/>
                <a:gd name="connsiteX152" fmla="*/ 6438900 w 8495256"/>
                <a:gd name="connsiteY152" fmla="*/ 1785545 h 10681762"/>
                <a:gd name="connsiteX153" fmla="*/ 6286500 w 8495256"/>
                <a:gd name="connsiteY153" fmla="*/ 1887145 h 10681762"/>
                <a:gd name="connsiteX154" fmla="*/ 6108700 w 8495256"/>
                <a:gd name="connsiteY154" fmla="*/ 2064945 h 10681762"/>
                <a:gd name="connsiteX155" fmla="*/ 6096000 w 8495256"/>
                <a:gd name="connsiteY155" fmla="*/ 2153845 h 10681762"/>
                <a:gd name="connsiteX156" fmla="*/ 6235700 w 8495256"/>
                <a:gd name="connsiteY156" fmla="*/ 2128445 h 10681762"/>
                <a:gd name="connsiteX157" fmla="*/ 6362700 w 8495256"/>
                <a:gd name="connsiteY157" fmla="*/ 2191945 h 10681762"/>
                <a:gd name="connsiteX158" fmla="*/ 6464300 w 8495256"/>
                <a:gd name="connsiteY158" fmla="*/ 2382445 h 10681762"/>
                <a:gd name="connsiteX159" fmla="*/ 6477000 w 8495256"/>
                <a:gd name="connsiteY159" fmla="*/ 2611045 h 10681762"/>
                <a:gd name="connsiteX160" fmla="*/ 6364287 w 8495256"/>
                <a:gd name="connsiteY160" fmla="*/ 2733282 h 10681762"/>
                <a:gd name="connsiteX161" fmla="*/ 6324600 w 8495256"/>
                <a:gd name="connsiteY161" fmla="*/ 2511033 h 10681762"/>
                <a:gd name="connsiteX162" fmla="*/ 6299200 w 8495256"/>
                <a:gd name="connsiteY162" fmla="*/ 2306245 h 10681762"/>
                <a:gd name="connsiteX163" fmla="*/ 6146800 w 8495256"/>
                <a:gd name="connsiteY163" fmla="*/ 2268145 h 10681762"/>
                <a:gd name="connsiteX164" fmla="*/ 5981700 w 8495256"/>
                <a:gd name="connsiteY164" fmla="*/ 2280845 h 10681762"/>
                <a:gd name="connsiteX165" fmla="*/ 5905500 w 8495256"/>
                <a:gd name="connsiteY165" fmla="*/ 2242745 h 10681762"/>
                <a:gd name="connsiteX166" fmla="*/ 5575300 w 8495256"/>
                <a:gd name="connsiteY166" fmla="*/ 2382445 h 10681762"/>
                <a:gd name="connsiteX167" fmla="*/ 5626100 w 8495256"/>
                <a:gd name="connsiteY167" fmla="*/ 2522145 h 10681762"/>
                <a:gd name="connsiteX168" fmla="*/ 5664200 w 8495256"/>
                <a:gd name="connsiteY168" fmla="*/ 2509445 h 10681762"/>
                <a:gd name="connsiteX169" fmla="*/ 5842000 w 8495256"/>
                <a:gd name="connsiteY169" fmla="*/ 2420545 h 10681762"/>
                <a:gd name="connsiteX170" fmla="*/ 5867400 w 8495256"/>
                <a:gd name="connsiteY170" fmla="*/ 2445945 h 10681762"/>
                <a:gd name="connsiteX171" fmla="*/ 5753100 w 8495256"/>
                <a:gd name="connsiteY171" fmla="*/ 2547545 h 10681762"/>
                <a:gd name="connsiteX172" fmla="*/ 5803900 w 8495256"/>
                <a:gd name="connsiteY172" fmla="*/ 2623745 h 10681762"/>
                <a:gd name="connsiteX173" fmla="*/ 5969000 w 8495256"/>
                <a:gd name="connsiteY173" fmla="*/ 2611045 h 10681762"/>
                <a:gd name="connsiteX174" fmla="*/ 6007100 w 8495256"/>
                <a:gd name="connsiteY174" fmla="*/ 2699945 h 10681762"/>
                <a:gd name="connsiteX175" fmla="*/ 6197600 w 8495256"/>
                <a:gd name="connsiteY175" fmla="*/ 2661845 h 10681762"/>
                <a:gd name="connsiteX176" fmla="*/ 6159500 w 8495256"/>
                <a:gd name="connsiteY176" fmla="*/ 2814245 h 10681762"/>
                <a:gd name="connsiteX177" fmla="*/ 6096000 w 8495256"/>
                <a:gd name="connsiteY177" fmla="*/ 2852345 h 10681762"/>
                <a:gd name="connsiteX178" fmla="*/ 6070600 w 8495256"/>
                <a:gd name="connsiteY178" fmla="*/ 2776145 h 10681762"/>
                <a:gd name="connsiteX179" fmla="*/ 5600700 w 8495256"/>
                <a:gd name="connsiteY179" fmla="*/ 2725345 h 10681762"/>
                <a:gd name="connsiteX180" fmla="*/ 5715000 w 8495256"/>
                <a:gd name="connsiteY180" fmla="*/ 2890445 h 10681762"/>
                <a:gd name="connsiteX181" fmla="*/ 6337300 w 8495256"/>
                <a:gd name="connsiteY181" fmla="*/ 2890445 h 10681762"/>
                <a:gd name="connsiteX182" fmla="*/ 6985000 w 8495256"/>
                <a:gd name="connsiteY182" fmla="*/ 3144445 h 10681762"/>
                <a:gd name="connsiteX183" fmla="*/ 6413500 w 8495256"/>
                <a:gd name="connsiteY183" fmla="*/ 2992045 h 10681762"/>
                <a:gd name="connsiteX184" fmla="*/ 6248400 w 8495256"/>
                <a:gd name="connsiteY184" fmla="*/ 3004745 h 10681762"/>
                <a:gd name="connsiteX185" fmla="*/ 6375400 w 8495256"/>
                <a:gd name="connsiteY185" fmla="*/ 3093645 h 10681762"/>
                <a:gd name="connsiteX186" fmla="*/ 6350000 w 8495256"/>
                <a:gd name="connsiteY186" fmla="*/ 3195245 h 10681762"/>
                <a:gd name="connsiteX187" fmla="*/ 6032500 w 8495256"/>
                <a:gd name="connsiteY187" fmla="*/ 3030145 h 10681762"/>
                <a:gd name="connsiteX188" fmla="*/ 6070600 w 8495256"/>
                <a:gd name="connsiteY188" fmla="*/ 3271445 h 10681762"/>
                <a:gd name="connsiteX189" fmla="*/ 6273800 w 8495256"/>
                <a:gd name="connsiteY189" fmla="*/ 3322245 h 10681762"/>
                <a:gd name="connsiteX190" fmla="*/ 6540500 w 8495256"/>
                <a:gd name="connsiteY190" fmla="*/ 3322245 h 10681762"/>
                <a:gd name="connsiteX191" fmla="*/ 6629400 w 8495256"/>
                <a:gd name="connsiteY191" fmla="*/ 3334945 h 10681762"/>
                <a:gd name="connsiteX192" fmla="*/ 6591300 w 8495256"/>
                <a:gd name="connsiteY192" fmla="*/ 3411145 h 10681762"/>
                <a:gd name="connsiteX193" fmla="*/ 6426200 w 8495256"/>
                <a:gd name="connsiteY193" fmla="*/ 3461945 h 10681762"/>
                <a:gd name="connsiteX194" fmla="*/ 6489700 w 8495256"/>
                <a:gd name="connsiteY194" fmla="*/ 3588945 h 10681762"/>
                <a:gd name="connsiteX195" fmla="*/ 6451600 w 8495256"/>
                <a:gd name="connsiteY195" fmla="*/ 3715945 h 10681762"/>
                <a:gd name="connsiteX196" fmla="*/ 6540500 w 8495256"/>
                <a:gd name="connsiteY196" fmla="*/ 3779445 h 10681762"/>
                <a:gd name="connsiteX197" fmla="*/ 6464300 w 8495256"/>
                <a:gd name="connsiteY197" fmla="*/ 3804845 h 10681762"/>
                <a:gd name="connsiteX198" fmla="*/ 6362700 w 8495256"/>
                <a:gd name="connsiteY198" fmla="*/ 3766745 h 10681762"/>
                <a:gd name="connsiteX199" fmla="*/ 6324600 w 8495256"/>
                <a:gd name="connsiteY199" fmla="*/ 3461945 h 10681762"/>
                <a:gd name="connsiteX200" fmla="*/ 6070600 w 8495256"/>
                <a:gd name="connsiteY200" fmla="*/ 3385745 h 10681762"/>
                <a:gd name="connsiteX201" fmla="*/ 6146800 w 8495256"/>
                <a:gd name="connsiteY201" fmla="*/ 3728645 h 10681762"/>
                <a:gd name="connsiteX202" fmla="*/ 5969000 w 8495256"/>
                <a:gd name="connsiteY202" fmla="*/ 3741345 h 10681762"/>
                <a:gd name="connsiteX203" fmla="*/ 5892800 w 8495256"/>
                <a:gd name="connsiteY203" fmla="*/ 3258745 h 10681762"/>
                <a:gd name="connsiteX204" fmla="*/ 5689600 w 8495256"/>
                <a:gd name="connsiteY204" fmla="*/ 3157145 h 10681762"/>
                <a:gd name="connsiteX205" fmla="*/ 5791200 w 8495256"/>
                <a:gd name="connsiteY205" fmla="*/ 3919145 h 10681762"/>
                <a:gd name="connsiteX206" fmla="*/ 6070600 w 8495256"/>
                <a:gd name="connsiteY206" fmla="*/ 3906445 h 10681762"/>
                <a:gd name="connsiteX207" fmla="*/ 6388100 w 8495256"/>
                <a:gd name="connsiteY207" fmla="*/ 3957245 h 10681762"/>
                <a:gd name="connsiteX208" fmla="*/ 6324600 w 8495256"/>
                <a:gd name="connsiteY208" fmla="*/ 4084245 h 10681762"/>
                <a:gd name="connsiteX209" fmla="*/ 6159500 w 8495256"/>
                <a:gd name="connsiteY209" fmla="*/ 4058845 h 10681762"/>
                <a:gd name="connsiteX210" fmla="*/ 6007100 w 8495256"/>
                <a:gd name="connsiteY210" fmla="*/ 4363645 h 10681762"/>
                <a:gd name="connsiteX211" fmla="*/ 5829300 w 8495256"/>
                <a:gd name="connsiteY211" fmla="*/ 4300145 h 10681762"/>
                <a:gd name="connsiteX212" fmla="*/ 5905500 w 8495256"/>
                <a:gd name="connsiteY212" fmla="*/ 4135045 h 10681762"/>
                <a:gd name="connsiteX213" fmla="*/ 5791200 w 8495256"/>
                <a:gd name="connsiteY213" fmla="*/ 4046145 h 10681762"/>
                <a:gd name="connsiteX214" fmla="*/ 5600700 w 8495256"/>
                <a:gd name="connsiteY214" fmla="*/ 4376345 h 10681762"/>
                <a:gd name="connsiteX215" fmla="*/ 5727700 w 8495256"/>
                <a:gd name="connsiteY215" fmla="*/ 4477945 h 10681762"/>
                <a:gd name="connsiteX216" fmla="*/ 5994400 w 8495256"/>
                <a:gd name="connsiteY216" fmla="*/ 4643045 h 10681762"/>
                <a:gd name="connsiteX217" fmla="*/ 5943600 w 8495256"/>
                <a:gd name="connsiteY217" fmla="*/ 4719245 h 10681762"/>
                <a:gd name="connsiteX218" fmla="*/ 5829300 w 8495256"/>
                <a:gd name="connsiteY218" fmla="*/ 4681145 h 10681762"/>
                <a:gd name="connsiteX219" fmla="*/ 5676900 w 8495256"/>
                <a:gd name="connsiteY219" fmla="*/ 4782745 h 10681762"/>
                <a:gd name="connsiteX220" fmla="*/ 5613400 w 8495256"/>
                <a:gd name="connsiteY220" fmla="*/ 4744645 h 10681762"/>
                <a:gd name="connsiteX221" fmla="*/ 5664200 w 8495256"/>
                <a:gd name="connsiteY221" fmla="*/ 4592245 h 10681762"/>
                <a:gd name="connsiteX222" fmla="*/ 5537200 w 8495256"/>
                <a:gd name="connsiteY222" fmla="*/ 4477945 h 10681762"/>
                <a:gd name="connsiteX223" fmla="*/ 5461000 w 8495256"/>
                <a:gd name="connsiteY223" fmla="*/ 4655745 h 10681762"/>
                <a:gd name="connsiteX224" fmla="*/ 5613400 w 8495256"/>
                <a:gd name="connsiteY224" fmla="*/ 4833545 h 10681762"/>
                <a:gd name="connsiteX225" fmla="*/ 5448300 w 8495256"/>
                <a:gd name="connsiteY225" fmla="*/ 4960545 h 10681762"/>
                <a:gd name="connsiteX226" fmla="*/ 5346700 w 8495256"/>
                <a:gd name="connsiteY226" fmla="*/ 4884345 h 10681762"/>
                <a:gd name="connsiteX227" fmla="*/ 5410200 w 8495256"/>
                <a:gd name="connsiteY227" fmla="*/ 4782745 h 10681762"/>
                <a:gd name="connsiteX228" fmla="*/ 5295900 w 8495256"/>
                <a:gd name="connsiteY228" fmla="*/ 4490645 h 10681762"/>
                <a:gd name="connsiteX229" fmla="*/ 5080000 w 8495256"/>
                <a:gd name="connsiteY229" fmla="*/ 4782745 h 10681762"/>
                <a:gd name="connsiteX230" fmla="*/ 5410200 w 8495256"/>
                <a:gd name="connsiteY230" fmla="*/ 5036745 h 10681762"/>
                <a:gd name="connsiteX231" fmla="*/ 5334000 w 8495256"/>
                <a:gd name="connsiteY231" fmla="*/ 5087545 h 10681762"/>
                <a:gd name="connsiteX232" fmla="*/ 5194300 w 8495256"/>
                <a:gd name="connsiteY232" fmla="*/ 4973245 h 10681762"/>
                <a:gd name="connsiteX233" fmla="*/ 5143500 w 8495256"/>
                <a:gd name="connsiteY233" fmla="*/ 5138345 h 10681762"/>
                <a:gd name="connsiteX234" fmla="*/ 5156200 w 8495256"/>
                <a:gd name="connsiteY234" fmla="*/ 5278045 h 10681762"/>
                <a:gd name="connsiteX235" fmla="*/ 5232400 w 8495256"/>
                <a:gd name="connsiteY235" fmla="*/ 5392345 h 10681762"/>
                <a:gd name="connsiteX236" fmla="*/ 5219700 w 8495256"/>
                <a:gd name="connsiteY236" fmla="*/ 5582845 h 10681762"/>
                <a:gd name="connsiteX237" fmla="*/ 5092700 w 8495256"/>
                <a:gd name="connsiteY237" fmla="*/ 5493945 h 10681762"/>
                <a:gd name="connsiteX238" fmla="*/ 5029200 w 8495256"/>
                <a:gd name="connsiteY238" fmla="*/ 5532045 h 10681762"/>
                <a:gd name="connsiteX239" fmla="*/ 5130800 w 8495256"/>
                <a:gd name="connsiteY239" fmla="*/ 5671745 h 10681762"/>
                <a:gd name="connsiteX240" fmla="*/ 5041900 w 8495256"/>
                <a:gd name="connsiteY240" fmla="*/ 5709845 h 10681762"/>
                <a:gd name="connsiteX241" fmla="*/ 4914900 w 8495256"/>
                <a:gd name="connsiteY241" fmla="*/ 5519345 h 10681762"/>
                <a:gd name="connsiteX242" fmla="*/ 4826000 w 8495256"/>
                <a:gd name="connsiteY242" fmla="*/ 5773345 h 10681762"/>
                <a:gd name="connsiteX243" fmla="*/ 4953000 w 8495256"/>
                <a:gd name="connsiteY243" fmla="*/ 5887645 h 10681762"/>
                <a:gd name="connsiteX244" fmla="*/ 4813300 w 8495256"/>
                <a:gd name="connsiteY244" fmla="*/ 6128945 h 10681762"/>
                <a:gd name="connsiteX245" fmla="*/ 4673600 w 8495256"/>
                <a:gd name="connsiteY245" fmla="*/ 6103545 h 10681762"/>
                <a:gd name="connsiteX246" fmla="*/ 4775200 w 8495256"/>
                <a:gd name="connsiteY246" fmla="*/ 5938445 h 10681762"/>
                <a:gd name="connsiteX247" fmla="*/ 4686300 w 8495256"/>
                <a:gd name="connsiteY247" fmla="*/ 5786045 h 10681762"/>
                <a:gd name="connsiteX248" fmla="*/ 4470400 w 8495256"/>
                <a:gd name="connsiteY248" fmla="*/ 6090845 h 10681762"/>
                <a:gd name="connsiteX249" fmla="*/ 4610100 w 8495256"/>
                <a:gd name="connsiteY249" fmla="*/ 6205145 h 10681762"/>
                <a:gd name="connsiteX250" fmla="*/ 4521200 w 8495256"/>
                <a:gd name="connsiteY250" fmla="*/ 6408345 h 10681762"/>
                <a:gd name="connsiteX251" fmla="*/ 4419600 w 8495256"/>
                <a:gd name="connsiteY251" fmla="*/ 6332145 h 10681762"/>
                <a:gd name="connsiteX252" fmla="*/ 4343400 w 8495256"/>
                <a:gd name="connsiteY252" fmla="*/ 6421045 h 10681762"/>
                <a:gd name="connsiteX253" fmla="*/ 4381500 w 8495256"/>
                <a:gd name="connsiteY253" fmla="*/ 6459145 h 10681762"/>
                <a:gd name="connsiteX254" fmla="*/ 4419600 w 8495256"/>
                <a:gd name="connsiteY254" fmla="*/ 6446445 h 10681762"/>
                <a:gd name="connsiteX255" fmla="*/ 4445000 w 8495256"/>
                <a:gd name="connsiteY255" fmla="*/ 6497245 h 10681762"/>
                <a:gd name="connsiteX256" fmla="*/ 4381500 w 8495256"/>
                <a:gd name="connsiteY256" fmla="*/ 6573445 h 10681762"/>
                <a:gd name="connsiteX257" fmla="*/ 4330700 w 8495256"/>
                <a:gd name="connsiteY257" fmla="*/ 6560745 h 10681762"/>
                <a:gd name="connsiteX258" fmla="*/ 4368800 w 8495256"/>
                <a:gd name="connsiteY258" fmla="*/ 6509945 h 10681762"/>
                <a:gd name="connsiteX259" fmla="*/ 4318000 w 8495256"/>
                <a:gd name="connsiteY259" fmla="*/ 6471845 h 10681762"/>
                <a:gd name="connsiteX260" fmla="*/ 4216400 w 8495256"/>
                <a:gd name="connsiteY260" fmla="*/ 6573445 h 10681762"/>
                <a:gd name="connsiteX261" fmla="*/ 4318000 w 8495256"/>
                <a:gd name="connsiteY261" fmla="*/ 6636945 h 10681762"/>
                <a:gd name="connsiteX262" fmla="*/ 4140200 w 8495256"/>
                <a:gd name="connsiteY262" fmla="*/ 6713145 h 10681762"/>
                <a:gd name="connsiteX263" fmla="*/ 4038600 w 8495256"/>
                <a:gd name="connsiteY263" fmla="*/ 6713145 h 10681762"/>
                <a:gd name="connsiteX264" fmla="*/ 3949700 w 8495256"/>
                <a:gd name="connsiteY264" fmla="*/ 6776645 h 10681762"/>
                <a:gd name="connsiteX265" fmla="*/ 3289300 w 8495256"/>
                <a:gd name="connsiteY265" fmla="*/ 6192445 h 10681762"/>
                <a:gd name="connsiteX266" fmla="*/ 3213100 w 8495256"/>
                <a:gd name="connsiteY266" fmla="*/ 6192445 h 10681762"/>
                <a:gd name="connsiteX267" fmla="*/ 2895600 w 8495256"/>
                <a:gd name="connsiteY267" fmla="*/ 6446445 h 10681762"/>
                <a:gd name="connsiteX268" fmla="*/ 2870200 w 8495256"/>
                <a:gd name="connsiteY268" fmla="*/ 6408345 h 10681762"/>
                <a:gd name="connsiteX269" fmla="*/ 3213100 w 8495256"/>
                <a:gd name="connsiteY269" fmla="*/ 6141645 h 10681762"/>
                <a:gd name="connsiteX270" fmla="*/ 3048000 w 8495256"/>
                <a:gd name="connsiteY270" fmla="*/ 5989245 h 10681762"/>
                <a:gd name="connsiteX271" fmla="*/ 2400300 w 8495256"/>
                <a:gd name="connsiteY271" fmla="*/ 6497245 h 10681762"/>
                <a:gd name="connsiteX272" fmla="*/ 2489200 w 8495256"/>
                <a:gd name="connsiteY272" fmla="*/ 6573445 h 10681762"/>
                <a:gd name="connsiteX273" fmla="*/ 2692400 w 8495256"/>
                <a:gd name="connsiteY273" fmla="*/ 6421045 h 10681762"/>
                <a:gd name="connsiteX274" fmla="*/ 2743200 w 8495256"/>
                <a:gd name="connsiteY274" fmla="*/ 6484545 h 10681762"/>
                <a:gd name="connsiteX275" fmla="*/ 2832100 w 8495256"/>
                <a:gd name="connsiteY275" fmla="*/ 6446445 h 10681762"/>
                <a:gd name="connsiteX276" fmla="*/ 2857500 w 8495256"/>
                <a:gd name="connsiteY276" fmla="*/ 6484545 h 10681762"/>
                <a:gd name="connsiteX277" fmla="*/ 2679700 w 8495256"/>
                <a:gd name="connsiteY277" fmla="*/ 6624245 h 10681762"/>
                <a:gd name="connsiteX278" fmla="*/ 2819400 w 8495256"/>
                <a:gd name="connsiteY278" fmla="*/ 6789345 h 10681762"/>
                <a:gd name="connsiteX279" fmla="*/ 3397250 w 8495256"/>
                <a:gd name="connsiteY279" fmla="*/ 6325795 h 10681762"/>
                <a:gd name="connsiteX280" fmla="*/ 3956050 w 8495256"/>
                <a:gd name="connsiteY280" fmla="*/ 6808395 h 10681762"/>
                <a:gd name="connsiteX281" fmla="*/ 3905250 w 8495256"/>
                <a:gd name="connsiteY281" fmla="*/ 6922695 h 10681762"/>
                <a:gd name="connsiteX282" fmla="*/ 3387725 w 8495256"/>
                <a:gd name="connsiteY282" fmla="*/ 7462445 h 10681762"/>
                <a:gd name="connsiteX283" fmla="*/ 3298825 w 8495256"/>
                <a:gd name="connsiteY283" fmla="*/ 7456094 h 10681762"/>
                <a:gd name="connsiteX284" fmla="*/ 3130550 w 8495256"/>
                <a:gd name="connsiteY284" fmla="*/ 7605319 h 10681762"/>
                <a:gd name="connsiteX285" fmla="*/ 2921000 w 8495256"/>
                <a:gd name="connsiteY285" fmla="*/ 7849794 h 10681762"/>
                <a:gd name="connsiteX286" fmla="*/ 2682875 w 8495256"/>
                <a:gd name="connsiteY286" fmla="*/ 8148244 h 10681762"/>
                <a:gd name="connsiteX287" fmla="*/ 2428875 w 8495256"/>
                <a:gd name="connsiteY287" fmla="*/ 8218093 h 10681762"/>
                <a:gd name="connsiteX288" fmla="*/ 2225675 w 8495256"/>
                <a:gd name="connsiteY288" fmla="*/ 8322868 h 10681762"/>
                <a:gd name="connsiteX289" fmla="*/ 1930400 w 8495256"/>
                <a:gd name="connsiteY289" fmla="*/ 8326042 h 10681762"/>
                <a:gd name="connsiteX290" fmla="*/ 1590675 w 8495256"/>
                <a:gd name="connsiteY290" fmla="*/ 8427641 h 10681762"/>
                <a:gd name="connsiteX291" fmla="*/ 1393825 w 8495256"/>
                <a:gd name="connsiteY291" fmla="*/ 8687991 h 10681762"/>
                <a:gd name="connsiteX292" fmla="*/ 1196975 w 8495256"/>
                <a:gd name="connsiteY292" fmla="*/ 8643540 h 10681762"/>
                <a:gd name="connsiteX293" fmla="*/ 1216025 w 8495256"/>
                <a:gd name="connsiteY293" fmla="*/ 8602265 h 10681762"/>
                <a:gd name="connsiteX294" fmla="*/ 1193800 w 8495256"/>
                <a:gd name="connsiteY294" fmla="*/ 8535590 h 10681762"/>
                <a:gd name="connsiteX295" fmla="*/ 987425 w 8495256"/>
                <a:gd name="connsiteY295" fmla="*/ 8611790 h 10681762"/>
                <a:gd name="connsiteX296" fmla="*/ 733425 w 8495256"/>
                <a:gd name="connsiteY296" fmla="*/ 8665765 h 10681762"/>
                <a:gd name="connsiteX297" fmla="*/ 463550 w 8495256"/>
                <a:gd name="connsiteY297" fmla="*/ 8903890 h 10681762"/>
                <a:gd name="connsiteX298" fmla="*/ 361950 w 8495256"/>
                <a:gd name="connsiteY298" fmla="*/ 8900715 h 10681762"/>
                <a:gd name="connsiteX299" fmla="*/ 263525 w 8495256"/>
                <a:gd name="connsiteY299" fmla="*/ 8967390 h 10681762"/>
                <a:gd name="connsiteX300" fmla="*/ 184150 w 8495256"/>
                <a:gd name="connsiteY300" fmla="*/ 9253140 h 10681762"/>
                <a:gd name="connsiteX301" fmla="*/ 247650 w 8495256"/>
                <a:gd name="connsiteY301" fmla="*/ 9535714 h 10681762"/>
                <a:gd name="connsiteX302" fmla="*/ 136525 w 8495256"/>
                <a:gd name="connsiteY302" fmla="*/ 9580164 h 10681762"/>
                <a:gd name="connsiteX303" fmla="*/ 92075 w 8495256"/>
                <a:gd name="connsiteY303" fmla="*/ 9802414 h 10681762"/>
                <a:gd name="connsiteX304" fmla="*/ 495300 w 8495256"/>
                <a:gd name="connsiteY304" fmla="*/ 9827814 h 10681762"/>
                <a:gd name="connsiteX305" fmla="*/ 1050925 w 8495256"/>
                <a:gd name="connsiteY305" fmla="*/ 10180239 h 10681762"/>
                <a:gd name="connsiteX306" fmla="*/ 1241425 w 8495256"/>
                <a:gd name="connsiteY306" fmla="*/ 10434238 h 10681762"/>
                <a:gd name="connsiteX307" fmla="*/ 1171575 w 8495256"/>
                <a:gd name="connsiteY307" fmla="*/ 10478688 h 10681762"/>
                <a:gd name="connsiteX308" fmla="*/ 1019175 w 8495256"/>
                <a:gd name="connsiteY308" fmla="*/ 10345338 h 10681762"/>
                <a:gd name="connsiteX309" fmla="*/ 768350 w 8495256"/>
                <a:gd name="connsiteY309" fmla="*/ 10291363 h 10681762"/>
                <a:gd name="connsiteX310" fmla="*/ 720725 w 8495256"/>
                <a:gd name="connsiteY310" fmla="*/ 10329463 h 10681762"/>
                <a:gd name="connsiteX311" fmla="*/ 838200 w 8495256"/>
                <a:gd name="connsiteY311" fmla="*/ 10475513 h 10681762"/>
                <a:gd name="connsiteX312" fmla="*/ 1152525 w 8495256"/>
                <a:gd name="connsiteY312" fmla="*/ 10542188 h 10681762"/>
                <a:gd name="connsiteX313" fmla="*/ 1574800 w 8495256"/>
                <a:gd name="connsiteY313" fmla="*/ 10443763 h 10681762"/>
                <a:gd name="connsiteX314" fmla="*/ 1736725 w 8495256"/>
                <a:gd name="connsiteY314" fmla="*/ 10183413 h 10681762"/>
                <a:gd name="connsiteX315" fmla="*/ 2095500 w 8495256"/>
                <a:gd name="connsiteY315" fmla="*/ 10034188 h 10681762"/>
                <a:gd name="connsiteX316" fmla="*/ 2254250 w 8495256"/>
                <a:gd name="connsiteY316" fmla="*/ 9897663 h 10681762"/>
                <a:gd name="connsiteX317" fmla="*/ 2587625 w 8495256"/>
                <a:gd name="connsiteY317" fmla="*/ 9935763 h 10681762"/>
                <a:gd name="connsiteX318" fmla="*/ 2286000 w 8495256"/>
                <a:gd name="connsiteY318" fmla="*/ 9938938 h 10681762"/>
                <a:gd name="connsiteX319" fmla="*/ 2146300 w 8495256"/>
                <a:gd name="connsiteY319" fmla="*/ 10059588 h 10681762"/>
                <a:gd name="connsiteX320" fmla="*/ 1971675 w 8495256"/>
                <a:gd name="connsiteY320" fmla="*/ 10151663 h 10681762"/>
                <a:gd name="connsiteX321" fmla="*/ 1806575 w 8495256"/>
                <a:gd name="connsiteY321" fmla="*/ 10202463 h 10681762"/>
                <a:gd name="connsiteX322" fmla="*/ 1651000 w 8495256"/>
                <a:gd name="connsiteY322" fmla="*/ 10497738 h 10681762"/>
                <a:gd name="connsiteX323" fmla="*/ 1282700 w 8495256"/>
                <a:gd name="connsiteY323" fmla="*/ 10672363 h 10681762"/>
                <a:gd name="connsiteX324" fmla="*/ 28575 w 8495256"/>
                <a:gd name="connsiteY324" fmla="*/ 10678713 h 10681762"/>
                <a:gd name="connsiteX325" fmla="*/ 0 w 8495256"/>
                <a:gd name="connsiteY325" fmla="*/ 2642788 h 10681762"/>
                <a:gd name="connsiteX0" fmla="*/ 0 w 8495256"/>
                <a:gd name="connsiteY0" fmla="*/ 2611045 h 10681762"/>
                <a:gd name="connsiteX1" fmla="*/ 279400 w 8495256"/>
                <a:gd name="connsiteY1" fmla="*/ 2547545 h 10681762"/>
                <a:gd name="connsiteX2" fmla="*/ 317500 w 8495256"/>
                <a:gd name="connsiteY2" fmla="*/ 2509445 h 10681762"/>
                <a:gd name="connsiteX3" fmla="*/ 711200 w 8495256"/>
                <a:gd name="connsiteY3" fmla="*/ 2420545 h 10681762"/>
                <a:gd name="connsiteX4" fmla="*/ 850900 w 8495256"/>
                <a:gd name="connsiteY4" fmla="*/ 2306245 h 10681762"/>
                <a:gd name="connsiteX5" fmla="*/ 1257300 w 8495256"/>
                <a:gd name="connsiteY5" fmla="*/ 2331645 h 10681762"/>
                <a:gd name="connsiteX6" fmla="*/ 1511300 w 8495256"/>
                <a:gd name="connsiteY6" fmla="*/ 2191945 h 10681762"/>
                <a:gd name="connsiteX7" fmla="*/ 1511300 w 8495256"/>
                <a:gd name="connsiteY7" fmla="*/ 2191945 h 10681762"/>
                <a:gd name="connsiteX8" fmla="*/ 1676400 w 8495256"/>
                <a:gd name="connsiteY8" fmla="*/ 2179245 h 10681762"/>
                <a:gd name="connsiteX9" fmla="*/ 2006600 w 8495256"/>
                <a:gd name="connsiteY9" fmla="*/ 2128445 h 10681762"/>
                <a:gd name="connsiteX10" fmla="*/ 2095500 w 8495256"/>
                <a:gd name="connsiteY10" fmla="*/ 2090345 h 10681762"/>
                <a:gd name="connsiteX11" fmla="*/ 2095500 w 8495256"/>
                <a:gd name="connsiteY11" fmla="*/ 2039545 h 10681762"/>
                <a:gd name="connsiteX12" fmla="*/ 2057400 w 8495256"/>
                <a:gd name="connsiteY12" fmla="*/ 2039545 h 10681762"/>
                <a:gd name="connsiteX13" fmla="*/ 1993900 w 8495256"/>
                <a:gd name="connsiteY13" fmla="*/ 1912545 h 10681762"/>
                <a:gd name="connsiteX14" fmla="*/ 2133600 w 8495256"/>
                <a:gd name="connsiteY14" fmla="*/ 1810945 h 10681762"/>
                <a:gd name="connsiteX15" fmla="*/ 2070100 w 8495256"/>
                <a:gd name="connsiteY15" fmla="*/ 1798245 h 10681762"/>
                <a:gd name="connsiteX16" fmla="*/ 1981200 w 8495256"/>
                <a:gd name="connsiteY16" fmla="*/ 1798245 h 10681762"/>
                <a:gd name="connsiteX17" fmla="*/ 1968500 w 8495256"/>
                <a:gd name="connsiteY17" fmla="*/ 1722045 h 10681762"/>
                <a:gd name="connsiteX18" fmla="*/ 2120900 w 8495256"/>
                <a:gd name="connsiteY18" fmla="*/ 1722045 h 10681762"/>
                <a:gd name="connsiteX19" fmla="*/ 2171700 w 8495256"/>
                <a:gd name="connsiteY19" fmla="*/ 1696645 h 10681762"/>
                <a:gd name="connsiteX20" fmla="*/ 2108200 w 8495256"/>
                <a:gd name="connsiteY20" fmla="*/ 1607745 h 10681762"/>
                <a:gd name="connsiteX21" fmla="*/ 2120900 w 8495256"/>
                <a:gd name="connsiteY21" fmla="*/ 1544245 h 10681762"/>
                <a:gd name="connsiteX22" fmla="*/ 2222500 w 8495256"/>
                <a:gd name="connsiteY22" fmla="*/ 1493445 h 10681762"/>
                <a:gd name="connsiteX23" fmla="*/ 2362200 w 8495256"/>
                <a:gd name="connsiteY23" fmla="*/ 1544245 h 10681762"/>
                <a:gd name="connsiteX24" fmla="*/ 2400300 w 8495256"/>
                <a:gd name="connsiteY24" fmla="*/ 1595045 h 10681762"/>
                <a:gd name="connsiteX25" fmla="*/ 2362200 w 8495256"/>
                <a:gd name="connsiteY25" fmla="*/ 1671245 h 10681762"/>
                <a:gd name="connsiteX26" fmla="*/ 2362200 w 8495256"/>
                <a:gd name="connsiteY26" fmla="*/ 1925245 h 10681762"/>
                <a:gd name="connsiteX27" fmla="*/ 2628900 w 8495256"/>
                <a:gd name="connsiteY27" fmla="*/ 2153845 h 10681762"/>
                <a:gd name="connsiteX28" fmla="*/ 3073400 w 8495256"/>
                <a:gd name="connsiteY28" fmla="*/ 2115745 h 10681762"/>
                <a:gd name="connsiteX29" fmla="*/ 2971800 w 8495256"/>
                <a:gd name="connsiteY29" fmla="*/ 1912545 h 10681762"/>
                <a:gd name="connsiteX30" fmla="*/ 2806700 w 8495256"/>
                <a:gd name="connsiteY30" fmla="*/ 1963345 h 10681762"/>
                <a:gd name="connsiteX31" fmla="*/ 2768600 w 8495256"/>
                <a:gd name="connsiteY31" fmla="*/ 1912545 h 10681762"/>
                <a:gd name="connsiteX32" fmla="*/ 2933700 w 8495256"/>
                <a:gd name="connsiteY32" fmla="*/ 1861745 h 10681762"/>
                <a:gd name="connsiteX33" fmla="*/ 2870200 w 8495256"/>
                <a:gd name="connsiteY33" fmla="*/ 1747445 h 10681762"/>
                <a:gd name="connsiteX34" fmla="*/ 2730500 w 8495256"/>
                <a:gd name="connsiteY34" fmla="*/ 1798245 h 10681762"/>
                <a:gd name="connsiteX35" fmla="*/ 2705100 w 8495256"/>
                <a:gd name="connsiteY35" fmla="*/ 1747445 h 10681762"/>
                <a:gd name="connsiteX36" fmla="*/ 2832100 w 8495256"/>
                <a:gd name="connsiteY36" fmla="*/ 1696645 h 10681762"/>
                <a:gd name="connsiteX37" fmla="*/ 2781300 w 8495256"/>
                <a:gd name="connsiteY37" fmla="*/ 1633145 h 10681762"/>
                <a:gd name="connsiteX38" fmla="*/ 2641600 w 8495256"/>
                <a:gd name="connsiteY38" fmla="*/ 1658545 h 10681762"/>
                <a:gd name="connsiteX39" fmla="*/ 2641600 w 8495256"/>
                <a:gd name="connsiteY39" fmla="*/ 1633145 h 10681762"/>
                <a:gd name="connsiteX40" fmla="*/ 2768600 w 8495256"/>
                <a:gd name="connsiteY40" fmla="*/ 1569645 h 10681762"/>
                <a:gd name="connsiteX41" fmla="*/ 2692400 w 8495256"/>
                <a:gd name="connsiteY41" fmla="*/ 1480745 h 10681762"/>
                <a:gd name="connsiteX42" fmla="*/ 2514600 w 8495256"/>
                <a:gd name="connsiteY42" fmla="*/ 1518845 h 10681762"/>
                <a:gd name="connsiteX43" fmla="*/ 2514600 w 8495256"/>
                <a:gd name="connsiteY43" fmla="*/ 1582345 h 10681762"/>
                <a:gd name="connsiteX44" fmla="*/ 2463800 w 8495256"/>
                <a:gd name="connsiteY44" fmla="*/ 1582345 h 10681762"/>
                <a:gd name="connsiteX45" fmla="*/ 2336800 w 8495256"/>
                <a:gd name="connsiteY45" fmla="*/ 1506145 h 10681762"/>
                <a:gd name="connsiteX46" fmla="*/ 2400300 w 8495256"/>
                <a:gd name="connsiteY46" fmla="*/ 1429945 h 10681762"/>
                <a:gd name="connsiteX47" fmla="*/ 2463800 w 8495256"/>
                <a:gd name="connsiteY47" fmla="*/ 1442645 h 10681762"/>
                <a:gd name="connsiteX48" fmla="*/ 2616200 w 8495256"/>
                <a:gd name="connsiteY48" fmla="*/ 1353745 h 10681762"/>
                <a:gd name="connsiteX49" fmla="*/ 2590800 w 8495256"/>
                <a:gd name="connsiteY49" fmla="*/ 1290245 h 10681762"/>
                <a:gd name="connsiteX50" fmla="*/ 2654300 w 8495256"/>
                <a:gd name="connsiteY50" fmla="*/ 1264845 h 10681762"/>
                <a:gd name="connsiteX51" fmla="*/ 2692400 w 8495256"/>
                <a:gd name="connsiteY51" fmla="*/ 1290245 h 10681762"/>
                <a:gd name="connsiteX52" fmla="*/ 2933700 w 8495256"/>
                <a:gd name="connsiteY52" fmla="*/ 1290245 h 10681762"/>
                <a:gd name="connsiteX53" fmla="*/ 2908300 w 8495256"/>
                <a:gd name="connsiteY53" fmla="*/ 1226745 h 10681762"/>
                <a:gd name="connsiteX54" fmla="*/ 2959100 w 8495256"/>
                <a:gd name="connsiteY54" fmla="*/ 1137845 h 10681762"/>
                <a:gd name="connsiteX55" fmla="*/ 3048000 w 8495256"/>
                <a:gd name="connsiteY55" fmla="*/ 1137845 h 10681762"/>
                <a:gd name="connsiteX56" fmla="*/ 3302000 w 8495256"/>
                <a:gd name="connsiteY56" fmla="*/ 1112445 h 10681762"/>
                <a:gd name="connsiteX57" fmla="*/ 3454400 w 8495256"/>
                <a:gd name="connsiteY57" fmla="*/ 1099745 h 10681762"/>
                <a:gd name="connsiteX58" fmla="*/ 3454400 w 8495256"/>
                <a:gd name="connsiteY58" fmla="*/ 1099745 h 10681762"/>
                <a:gd name="connsiteX59" fmla="*/ 3454400 w 8495256"/>
                <a:gd name="connsiteY59" fmla="*/ 1023545 h 10681762"/>
                <a:gd name="connsiteX60" fmla="*/ 3530600 w 8495256"/>
                <a:gd name="connsiteY60" fmla="*/ 1023545 h 10681762"/>
                <a:gd name="connsiteX61" fmla="*/ 3517900 w 8495256"/>
                <a:gd name="connsiteY61" fmla="*/ 1188645 h 10681762"/>
                <a:gd name="connsiteX62" fmla="*/ 3365500 w 8495256"/>
                <a:gd name="connsiteY62" fmla="*/ 1201345 h 10681762"/>
                <a:gd name="connsiteX63" fmla="*/ 3187700 w 8495256"/>
                <a:gd name="connsiteY63" fmla="*/ 1277545 h 10681762"/>
                <a:gd name="connsiteX64" fmla="*/ 3213100 w 8495256"/>
                <a:gd name="connsiteY64" fmla="*/ 1569645 h 10681762"/>
                <a:gd name="connsiteX65" fmla="*/ 3822700 w 8495256"/>
                <a:gd name="connsiteY65" fmla="*/ 1518845 h 10681762"/>
                <a:gd name="connsiteX66" fmla="*/ 3797300 w 8495256"/>
                <a:gd name="connsiteY66" fmla="*/ 1379145 h 10681762"/>
                <a:gd name="connsiteX67" fmla="*/ 3657600 w 8495256"/>
                <a:gd name="connsiteY67" fmla="*/ 1353745 h 10681762"/>
                <a:gd name="connsiteX68" fmla="*/ 3644900 w 8495256"/>
                <a:gd name="connsiteY68" fmla="*/ 1315645 h 10681762"/>
                <a:gd name="connsiteX69" fmla="*/ 3797300 w 8495256"/>
                <a:gd name="connsiteY69" fmla="*/ 1341045 h 10681762"/>
                <a:gd name="connsiteX70" fmla="*/ 3797300 w 8495256"/>
                <a:gd name="connsiteY70" fmla="*/ 1226745 h 10681762"/>
                <a:gd name="connsiteX71" fmla="*/ 3568700 w 8495256"/>
                <a:gd name="connsiteY71" fmla="*/ 1175945 h 10681762"/>
                <a:gd name="connsiteX72" fmla="*/ 3581400 w 8495256"/>
                <a:gd name="connsiteY72" fmla="*/ 1087045 h 10681762"/>
                <a:gd name="connsiteX73" fmla="*/ 3759200 w 8495256"/>
                <a:gd name="connsiteY73" fmla="*/ 1048945 h 10681762"/>
                <a:gd name="connsiteX74" fmla="*/ 3759200 w 8495256"/>
                <a:gd name="connsiteY74" fmla="*/ 921945 h 10681762"/>
                <a:gd name="connsiteX75" fmla="*/ 3733800 w 8495256"/>
                <a:gd name="connsiteY75" fmla="*/ 896545 h 10681762"/>
                <a:gd name="connsiteX76" fmla="*/ 3848100 w 8495256"/>
                <a:gd name="connsiteY76" fmla="*/ 833045 h 10681762"/>
                <a:gd name="connsiteX77" fmla="*/ 3860800 w 8495256"/>
                <a:gd name="connsiteY77" fmla="*/ 1048945 h 10681762"/>
                <a:gd name="connsiteX78" fmla="*/ 4343400 w 8495256"/>
                <a:gd name="connsiteY78" fmla="*/ 1048945 h 10681762"/>
                <a:gd name="connsiteX79" fmla="*/ 4330700 w 8495256"/>
                <a:gd name="connsiteY79" fmla="*/ 807645 h 10681762"/>
                <a:gd name="connsiteX80" fmla="*/ 4394200 w 8495256"/>
                <a:gd name="connsiteY80" fmla="*/ 807645 h 10681762"/>
                <a:gd name="connsiteX81" fmla="*/ 4419600 w 8495256"/>
                <a:gd name="connsiteY81" fmla="*/ 934645 h 10681762"/>
                <a:gd name="connsiteX82" fmla="*/ 4584700 w 8495256"/>
                <a:gd name="connsiteY82" fmla="*/ 921945 h 10681762"/>
                <a:gd name="connsiteX83" fmla="*/ 4686300 w 8495256"/>
                <a:gd name="connsiteY83" fmla="*/ 820345 h 10681762"/>
                <a:gd name="connsiteX84" fmla="*/ 4711700 w 8495256"/>
                <a:gd name="connsiteY84" fmla="*/ 1125145 h 10681762"/>
                <a:gd name="connsiteX85" fmla="*/ 4864100 w 8495256"/>
                <a:gd name="connsiteY85" fmla="*/ 947345 h 10681762"/>
                <a:gd name="connsiteX86" fmla="*/ 5067300 w 8495256"/>
                <a:gd name="connsiteY86" fmla="*/ 1074345 h 10681762"/>
                <a:gd name="connsiteX87" fmla="*/ 4876800 w 8495256"/>
                <a:gd name="connsiteY87" fmla="*/ 1201345 h 10681762"/>
                <a:gd name="connsiteX88" fmla="*/ 5016500 w 8495256"/>
                <a:gd name="connsiteY88" fmla="*/ 1366445 h 10681762"/>
                <a:gd name="connsiteX89" fmla="*/ 5156200 w 8495256"/>
                <a:gd name="connsiteY89" fmla="*/ 1214045 h 10681762"/>
                <a:gd name="connsiteX90" fmla="*/ 5168900 w 8495256"/>
                <a:gd name="connsiteY90" fmla="*/ 1239445 h 10681762"/>
                <a:gd name="connsiteX91" fmla="*/ 5105400 w 8495256"/>
                <a:gd name="connsiteY91" fmla="*/ 1493445 h 10681762"/>
                <a:gd name="connsiteX92" fmla="*/ 5181600 w 8495256"/>
                <a:gd name="connsiteY92" fmla="*/ 1531545 h 10681762"/>
                <a:gd name="connsiteX93" fmla="*/ 5181600 w 8495256"/>
                <a:gd name="connsiteY93" fmla="*/ 1531545 h 10681762"/>
                <a:gd name="connsiteX94" fmla="*/ 5257800 w 8495256"/>
                <a:gd name="connsiteY94" fmla="*/ 1277545 h 10681762"/>
                <a:gd name="connsiteX95" fmla="*/ 5448300 w 8495256"/>
                <a:gd name="connsiteY95" fmla="*/ 1302945 h 10681762"/>
                <a:gd name="connsiteX96" fmla="*/ 5549900 w 8495256"/>
                <a:gd name="connsiteY96" fmla="*/ 1150545 h 10681762"/>
                <a:gd name="connsiteX97" fmla="*/ 5549900 w 8495256"/>
                <a:gd name="connsiteY97" fmla="*/ 1150545 h 10681762"/>
                <a:gd name="connsiteX98" fmla="*/ 5689600 w 8495256"/>
                <a:gd name="connsiteY98" fmla="*/ 1125145 h 10681762"/>
                <a:gd name="connsiteX99" fmla="*/ 5461000 w 8495256"/>
                <a:gd name="connsiteY99" fmla="*/ 1442645 h 10681762"/>
                <a:gd name="connsiteX100" fmla="*/ 5194300 w 8495256"/>
                <a:gd name="connsiteY100" fmla="*/ 1531545 h 10681762"/>
                <a:gd name="connsiteX101" fmla="*/ 5219700 w 8495256"/>
                <a:gd name="connsiteY101" fmla="*/ 1607745 h 10681762"/>
                <a:gd name="connsiteX102" fmla="*/ 5549900 w 8495256"/>
                <a:gd name="connsiteY102" fmla="*/ 1518845 h 10681762"/>
                <a:gd name="connsiteX103" fmla="*/ 5740400 w 8495256"/>
                <a:gd name="connsiteY103" fmla="*/ 1175945 h 10681762"/>
                <a:gd name="connsiteX104" fmla="*/ 5842000 w 8495256"/>
                <a:gd name="connsiteY104" fmla="*/ 1328345 h 10681762"/>
                <a:gd name="connsiteX105" fmla="*/ 5981700 w 8495256"/>
                <a:gd name="connsiteY105" fmla="*/ 1404545 h 10681762"/>
                <a:gd name="connsiteX106" fmla="*/ 6337300 w 8495256"/>
                <a:gd name="connsiteY106" fmla="*/ 1264845 h 10681762"/>
                <a:gd name="connsiteX107" fmla="*/ 7099300 w 8495256"/>
                <a:gd name="connsiteY107" fmla="*/ 782245 h 10681762"/>
                <a:gd name="connsiteX108" fmla="*/ 7489825 w 8495256"/>
                <a:gd name="connsiteY108" fmla="*/ 667945 h 10681762"/>
                <a:gd name="connsiteX109" fmla="*/ 7648575 w 8495256"/>
                <a:gd name="connsiteY109" fmla="*/ 463157 h 10681762"/>
                <a:gd name="connsiteX110" fmla="*/ 7951500 w 8495256"/>
                <a:gd name="connsiteY110" fmla="*/ 450626 h 10681762"/>
                <a:gd name="connsiteX111" fmla="*/ 8110251 w 8495256"/>
                <a:gd name="connsiteY111" fmla="*/ 390302 h 10681762"/>
                <a:gd name="connsiteX112" fmla="*/ 8218200 w 8495256"/>
                <a:gd name="connsiteY112" fmla="*/ 120426 h 10681762"/>
                <a:gd name="connsiteX113" fmla="*/ 8373776 w 8495256"/>
                <a:gd name="connsiteY113" fmla="*/ 6127 h 10681762"/>
                <a:gd name="connsiteX114" fmla="*/ 8491249 w 8495256"/>
                <a:gd name="connsiteY114" fmla="*/ 18828 h 10681762"/>
                <a:gd name="connsiteX115" fmla="*/ 8269000 w 8495256"/>
                <a:gd name="connsiteY115" fmla="*/ 136302 h 10681762"/>
                <a:gd name="connsiteX116" fmla="*/ 8138826 w 8495256"/>
                <a:gd name="connsiteY116" fmla="*/ 444277 h 10681762"/>
                <a:gd name="connsiteX117" fmla="*/ 7966075 w 8495256"/>
                <a:gd name="connsiteY117" fmla="*/ 509195 h 10681762"/>
                <a:gd name="connsiteX118" fmla="*/ 7677150 w 8495256"/>
                <a:gd name="connsiteY118" fmla="*/ 515545 h 10681762"/>
                <a:gd name="connsiteX119" fmla="*/ 7559675 w 8495256"/>
                <a:gd name="connsiteY119" fmla="*/ 710807 h 10681762"/>
                <a:gd name="connsiteX120" fmla="*/ 7092950 w 8495256"/>
                <a:gd name="connsiteY120" fmla="*/ 875907 h 10681762"/>
                <a:gd name="connsiteX121" fmla="*/ 6911975 w 8495256"/>
                <a:gd name="connsiteY121" fmla="*/ 1018782 h 10681762"/>
                <a:gd name="connsiteX122" fmla="*/ 6550025 w 8495256"/>
                <a:gd name="connsiteY122" fmla="*/ 1282307 h 10681762"/>
                <a:gd name="connsiteX123" fmla="*/ 6210300 w 8495256"/>
                <a:gd name="connsiteY123" fmla="*/ 1442645 h 10681762"/>
                <a:gd name="connsiteX124" fmla="*/ 5778500 w 8495256"/>
                <a:gd name="connsiteY124" fmla="*/ 1633145 h 10681762"/>
                <a:gd name="connsiteX125" fmla="*/ 5829300 w 8495256"/>
                <a:gd name="connsiteY125" fmla="*/ 1722045 h 10681762"/>
                <a:gd name="connsiteX126" fmla="*/ 6191250 w 8495256"/>
                <a:gd name="connsiteY126" fmla="*/ 1556945 h 10681762"/>
                <a:gd name="connsiteX127" fmla="*/ 6083300 w 8495256"/>
                <a:gd name="connsiteY127" fmla="*/ 1645845 h 10681762"/>
                <a:gd name="connsiteX128" fmla="*/ 5905500 w 8495256"/>
                <a:gd name="connsiteY128" fmla="*/ 1760145 h 10681762"/>
                <a:gd name="connsiteX129" fmla="*/ 5905500 w 8495256"/>
                <a:gd name="connsiteY129" fmla="*/ 1849045 h 10681762"/>
                <a:gd name="connsiteX130" fmla="*/ 5892800 w 8495256"/>
                <a:gd name="connsiteY130" fmla="*/ 1950645 h 10681762"/>
                <a:gd name="connsiteX131" fmla="*/ 5753100 w 8495256"/>
                <a:gd name="connsiteY131" fmla="*/ 1976045 h 10681762"/>
                <a:gd name="connsiteX132" fmla="*/ 5816600 w 8495256"/>
                <a:gd name="connsiteY132" fmla="*/ 1798245 h 10681762"/>
                <a:gd name="connsiteX133" fmla="*/ 5702300 w 8495256"/>
                <a:gd name="connsiteY133" fmla="*/ 1696645 h 10681762"/>
                <a:gd name="connsiteX134" fmla="*/ 5448300 w 8495256"/>
                <a:gd name="connsiteY134" fmla="*/ 1772845 h 10681762"/>
                <a:gd name="connsiteX135" fmla="*/ 5422900 w 8495256"/>
                <a:gd name="connsiteY135" fmla="*/ 1874445 h 10681762"/>
                <a:gd name="connsiteX136" fmla="*/ 5651500 w 8495256"/>
                <a:gd name="connsiteY136" fmla="*/ 1937945 h 10681762"/>
                <a:gd name="connsiteX137" fmla="*/ 5562600 w 8495256"/>
                <a:gd name="connsiteY137" fmla="*/ 2001445 h 10681762"/>
                <a:gd name="connsiteX138" fmla="*/ 5283200 w 8495256"/>
                <a:gd name="connsiteY138" fmla="*/ 1937945 h 10681762"/>
                <a:gd name="connsiteX139" fmla="*/ 5168900 w 8495256"/>
                <a:gd name="connsiteY139" fmla="*/ 2052245 h 10681762"/>
                <a:gd name="connsiteX140" fmla="*/ 5270500 w 8495256"/>
                <a:gd name="connsiteY140" fmla="*/ 2255445 h 10681762"/>
                <a:gd name="connsiteX141" fmla="*/ 5511800 w 8495256"/>
                <a:gd name="connsiteY141" fmla="*/ 2268145 h 10681762"/>
                <a:gd name="connsiteX142" fmla="*/ 5689600 w 8495256"/>
                <a:gd name="connsiteY142" fmla="*/ 2052245 h 10681762"/>
                <a:gd name="connsiteX143" fmla="*/ 5600700 w 8495256"/>
                <a:gd name="connsiteY143" fmla="*/ 2026845 h 10681762"/>
                <a:gd name="connsiteX144" fmla="*/ 5664200 w 8495256"/>
                <a:gd name="connsiteY144" fmla="*/ 1950645 h 10681762"/>
                <a:gd name="connsiteX145" fmla="*/ 5753100 w 8495256"/>
                <a:gd name="connsiteY145" fmla="*/ 2026845 h 10681762"/>
                <a:gd name="connsiteX146" fmla="*/ 5892800 w 8495256"/>
                <a:gd name="connsiteY146" fmla="*/ 2001445 h 10681762"/>
                <a:gd name="connsiteX147" fmla="*/ 6096000 w 8495256"/>
                <a:gd name="connsiteY147" fmla="*/ 1976045 h 10681762"/>
                <a:gd name="connsiteX148" fmla="*/ 6324600 w 8495256"/>
                <a:gd name="connsiteY148" fmla="*/ 1734745 h 10681762"/>
                <a:gd name="connsiteX149" fmla="*/ 6515100 w 8495256"/>
                <a:gd name="connsiteY149" fmla="*/ 1607745 h 10681762"/>
                <a:gd name="connsiteX150" fmla="*/ 6692900 w 8495256"/>
                <a:gd name="connsiteY150" fmla="*/ 1582345 h 10681762"/>
                <a:gd name="connsiteX151" fmla="*/ 6502400 w 8495256"/>
                <a:gd name="connsiteY151" fmla="*/ 1658545 h 10681762"/>
                <a:gd name="connsiteX152" fmla="*/ 6438900 w 8495256"/>
                <a:gd name="connsiteY152" fmla="*/ 1785545 h 10681762"/>
                <a:gd name="connsiteX153" fmla="*/ 6286500 w 8495256"/>
                <a:gd name="connsiteY153" fmla="*/ 1887145 h 10681762"/>
                <a:gd name="connsiteX154" fmla="*/ 6108700 w 8495256"/>
                <a:gd name="connsiteY154" fmla="*/ 2064945 h 10681762"/>
                <a:gd name="connsiteX155" fmla="*/ 6096000 w 8495256"/>
                <a:gd name="connsiteY155" fmla="*/ 2153845 h 10681762"/>
                <a:gd name="connsiteX156" fmla="*/ 6235700 w 8495256"/>
                <a:gd name="connsiteY156" fmla="*/ 2128445 h 10681762"/>
                <a:gd name="connsiteX157" fmla="*/ 6362700 w 8495256"/>
                <a:gd name="connsiteY157" fmla="*/ 2191945 h 10681762"/>
                <a:gd name="connsiteX158" fmla="*/ 6464300 w 8495256"/>
                <a:gd name="connsiteY158" fmla="*/ 2382445 h 10681762"/>
                <a:gd name="connsiteX159" fmla="*/ 6477000 w 8495256"/>
                <a:gd name="connsiteY159" fmla="*/ 2611045 h 10681762"/>
                <a:gd name="connsiteX160" fmla="*/ 6364287 w 8495256"/>
                <a:gd name="connsiteY160" fmla="*/ 2733282 h 10681762"/>
                <a:gd name="connsiteX161" fmla="*/ 6324600 w 8495256"/>
                <a:gd name="connsiteY161" fmla="*/ 2511033 h 10681762"/>
                <a:gd name="connsiteX162" fmla="*/ 6299200 w 8495256"/>
                <a:gd name="connsiteY162" fmla="*/ 2306245 h 10681762"/>
                <a:gd name="connsiteX163" fmla="*/ 6146800 w 8495256"/>
                <a:gd name="connsiteY163" fmla="*/ 2268145 h 10681762"/>
                <a:gd name="connsiteX164" fmla="*/ 5981700 w 8495256"/>
                <a:gd name="connsiteY164" fmla="*/ 2280845 h 10681762"/>
                <a:gd name="connsiteX165" fmla="*/ 5905500 w 8495256"/>
                <a:gd name="connsiteY165" fmla="*/ 2242745 h 10681762"/>
                <a:gd name="connsiteX166" fmla="*/ 5575300 w 8495256"/>
                <a:gd name="connsiteY166" fmla="*/ 2382445 h 10681762"/>
                <a:gd name="connsiteX167" fmla="*/ 5626100 w 8495256"/>
                <a:gd name="connsiteY167" fmla="*/ 2522145 h 10681762"/>
                <a:gd name="connsiteX168" fmla="*/ 5664200 w 8495256"/>
                <a:gd name="connsiteY168" fmla="*/ 2509445 h 10681762"/>
                <a:gd name="connsiteX169" fmla="*/ 5842000 w 8495256"/>
                <a:gd name="connsiteY169" fmla="*/ 2420545 h 10681762"/>
                <a:gd name="connsiteX170" fmla="*/ 5867400 w 8495256"/>
                <a:gd name="connsiteY170" fmla="*/ 2445945 h 10681762"/>
                <a:gd name="connsiteX171" fmla="*/ 5753100 w 8495256"/>
                <a:gd name="connsiteY171" fmla="*/ 2547545 h 10681762"/>
                <a:gd name="connsiteX172" fmla="*/ 5803900 w 8495256"/>
                <a:gd name="connsiteY172" fmla="*/ 2623745 h 10681762"/>
                <a:gd name="connsiteX173" fmla="*/ 5969000 w 8495256"/>
                <a:gd name="connsiteY173" fmla="*/ 2611045 h 10681762"/>
                <a:gd name="connsiteX174" fmla="*/ 6007100 w 8495256"/>
                <a:gd name="connsiteY174" fmla="*/ 2699945 h 10681762"/>
                <a:gd name="connsiteX175" fmla="*/ 6197600 w 8495256"/>
                <a:gd name="connsiteY175" fmla="*/ 2661845 h 10681762"/>
                <a:gd name="connsiteX176" fmla="*/ 6159500 w 8495256"/>
                <a:gd name="connsiteY176" fmla="*/ 2814245 h 10681762"/>
                <a:gd name="connsiteX177" fmla="*/ 6096000 w 8495256"/>
                <a:gd name="connsiteY177" fmla="*/ 2852345 h 10681762"/>
                <a:gd name="connsiteX178" fmla="*/ 6070600 w 8495256"/>
                <a:gd name="connsiteY178" fmla="*/ 2776145 h 10681762"/>
                <a:gd name="connsiteX179" fmla="*/ 5600700 w 8495256"/>
                <a:gd name="connsiteY179" fmla="*/ 2725345 h 10681762"/>
                <a:gd name="connsiteX180" fmla="*/ 5715000 w 8495256"/>
                <a:gd name="connsiteY180" fmla="*/ 2890445 h 10681762"/>
                <a:gd name="connsiteX181" fmla="*/ 6337300 w 8495256"/>
                <a:gd name="connsiteY181" fmla="*/ 2890445 h 10681762"/>
                <a:gd name="connsiteX182" fmla="*/ 6985000 w 8495256"/>
                <a:gd name="connsiteY182" fmla="*/ 3144445 h 10681762"/>
                <a:gd name="connsiteX183" fmla="*/ 6413500 w 8495256"/>
                <a:gd name="connsiteY183" fmla="*/ 2992045 h 10681762"/>
                <a:gd name="connsiteX184" fmla="*/ 6248400 w 8495256"/>
                <a:gd name="connsiteY184" fmla="*/ 3004745 h 10681762"/>
                <a:gd name="connsiteX185" fmla="*/ 6375400 w 8495256"/>
                <a:gd name="connsiteY185" fmla="*/ 3093645 h 10681762"/>
                <a:gd name="connsiteX186" fmla="*/ 6350000 w 8495256"/>
                <a:gd name="connsiteY186" fmla="*/ 3195245 h 10681762"/>
                <a:gd name="connsiteX187" fmla="*/ 6032500 w 8495256"/>
                <a:gd name="connsiteY187" fmla="*/ 3030145 h 10681762"/>
                <a:gd name="connsiteX188" fmla="*/ 6070600 w 8495256"/>
                <a:gd name="connsiteY188" fmla="*/ 3271445 h 10681762"/>
                <a:gd name="connsiteX189" fmla="*/ 6273800 w 8495256"/>
                <a:gd name="connsiteY189" fmla="*/ 3322245 h 10681762"/>
                <a:gd name="connsiteX190" fmla="*/ 6540500 w 8495256"/>
                <a:gd name="connsiteY190" fmla="*/ 3322245 h 10681762"/>
                <a:gd name="connsiteX191" fmla="*/ 6629400 w 8495256"/>
                <a:gd name="connsiteY191" fmla="*/ 3334945 h 10681762"/>
                <a:gd name="connsiteX192" fmla="*/ 6591300 w 8495256"/>
                <a:gd name="connsiteY192" fmla="*/ 3411145 h 10681762"/>
                <a:gd name="connsiteX193" fmla="*/ 6426200 w 8495256"/>
                <a:gd name="connsiteY193" fmla="*/ 3461945 h 10681762"/>
                <a:gd name="connsiteX194" fmla="*/ 6489700 w 8495256"/>
                <a:gd name="connsiteY194" fmla="*/ 3588945 h 10681762"/>
                <a:gd name="connsiteX195" fmla="*/ 6451600 w 8495256"/>
                <a:gd name="connsiteY195" fmla="*/ 3715945 h 10681762"/>
                <a:gd name="connsiteX196" fmla="*/ 6540500 w 8495256"/>
                <a:gd name="connsiteY196" fmla="*/ 3779445 h 10681762"/>
                <a:gd name="connsiteX197" fmla="*/ 6464300 w 8495256"/>
                <a:gd name="connsiteY197" fmla="*/ 3804845 h 10681762"/>
                <a:gd name="connsiteX198" fmla="*/ 6362700 w 8495256"/>
                <a:gd name="connsiteY198" fmla="*/ 3766745 h 10681762"/>
                <a:gd name="connsiteX199" fmla="*/ 6324600 w 8495256"/>
                <a:gd name="connsiteY199" fmla="*/ 3461945 h 10681762"/>
                <a:gd name="connsiteX200" fmla="*/ 6070600 w 8495256"/>
                <a:gd name="connsiteY200" fmla="*/ 3385745 h 10681762"/>
                <a:gd name="connsiteX201" fmla="*/ 6146800 w 8495256"/>
                <a:gd name="connsiteY201" fmla="*/ 3728645 h 10681762"/>
                <a:gd name="connsiteX202" fmla="*/ 5969000 w 8495256"/>
                <a:gd name="connsiteY202" fmla="*/ 3741345 h 10681762"/>
                <a:gd name="connsiteX203" fmla="*/ 5892800 w 8495256"/>
                <a:gd name="connsiteY203" fmla="*/ 3258745 h 10681762"/>
                <a:gd name="connsiteX204" fmla="*/ 5689600 w 8495256"/>
                <a:gd name="connsiteY204" fmla="*/ 3157145 h 10681762"/>
                <a:gd name="connsiteX205" fmla="*/ 5791200 w 8495256"/>
                <a:gd name="connsiteY205" fmla="*/ 3919145 h 10681762"/>
                <a:gd name="connsiteX206" fmla="*/ 6070600 w 8495256"/>
                <a:gd name="connsiteY206" fmla="*/ 3906445 h 10681762"/>
                <a:gd name="connsiteX207" fmla="*/ 6388100 w 8495256"/>
                <a:gd name="connsiteY207" fmla="*/ 3957245 h 10681762"/>
                <a:gd name="connsiteX208" fmla="*/ 6324600 w 8495256"/>
                <a:gd name="connsiteY208" fmla="*/ 4084245 h 10681762"/>
                <a:gd name="connsiteX209" fmla="*/ 6159500 w 8495256"/>
                <a:gd name="connsiteY209" fmla="*/ 4058845 h 10681762"/>
                <a:gd name="connsiteX210" fmla="*/ 6007100 w 8495256"/>
                <a:gd name="connsiteY210" fmla="*/ 4363645 h 10681762"/>
                <a:gd name="connsiteX211" fmla="*/ 5829300 w 8495256"/>
                <a:gd name="connsiteY211" fmla="*/ 4300145 h 10681762"/>
                <a:gd name="connsiteX212" fmla="*/ 5905500 w 8495256"/>
                <a:gd name="connsiteY212" fmla="*/ 4135045 h 10681762"/>
                <a:gd name="connsiteX213" fmla="*/ 5791200 w 8495256"/>
                <a:gd name="connsiteY213" fmla="*/ 4046145 h 10681762"/>
                <a:gd name="connsiteX214" fmla="*/ 5600700 w 8495256"/>
                <a:gd name="connsiteY214" fmla="*/ 4376345 h 10681762"/>
                <a:gd name="connsiteX215" fmla="*/ 5727700 w 8495256"/>
                <a:gd name="connsiteY215" fmla="*/ 4477945 h 10681762"/>
                <a:gd name="connsiteX216" fmla="*/ 5994400 w 8495256"/>
                <a:gd name="connsiteY216" fmla="*/ 4643045 h 10681762"/>
                <a:gd name="connsiteX217" fmla="*/ 5943600 w 8495256"/>
                <a:gd name="connsiteY217" fmla="*/ 4719245 h 10681762"/>
                <a:gd name="connsiteX218" fmla="*/ 5829300 w 8495256"/>
                <a:gd name="connsiteY218" fmla="*/ 4681145 h 10681762"/>
                <a:gd name="connsiteX219" fmla="*/ 5676900 w 8495256"/>
                <a:gd name="connsiteY219" fmla="*/ 4782745 h 10681762"/>
                <a:gd name="connsiteX220" fmla="*/ 5613400 w 8495256"/>
                <a:gd name="connsiteY220" fmla="*/ 4744645 h 10681762"/>
                <a:gd name="connsiteX221" fmla="*/ 5664200 w 8495256"/>
                <a:gd name="connsiteY221" fmla="*/ 4592245 h 10681762"/>
                <a:gd name="connsiteX222" fmla="*/ 5537200 w 8495256"/>
                <a:gd name="connsiteY222" fmla="*/ 4477945 h 10681762"/>
                <a:gd name="connsiteX223" fmla="*/ 5461000 w 8495256"/>
                <a:gd name="connsiteY223" fmla="*/ 4655745 h 10681762"/>
                <a:gd name="connsiteX224" fmla="*/ 5613400 w 8495256"/>
                <a:gd name="connsiteY224" fmla="*/ 4833545 h 10681762"/>
                <a:gd name="connsiteX225" fmla="*/ 5448300 w 8495256"/>
                <a:gd name="connsiteY225" fmla="*/ 4960545 h 10681762"/>
                <a:gd name="connsiteX226" fmla="*/ 5346700 w 8495256"/>
                <a:gd name="connsiteY226" fmla="*/ 4884345 h 10681762"/>
                <a:gd name="connsiteX227" fmla="*/ 5410200 w 8495256"/>
                <a:gd name="connsiteY227" fmla="*/ 4782745 h 10681762"/>
                <a:gd name="connsiteX228" fmla="*/ 5295900 w 8495256"/>
                <a:gd name="connsiteY228" fmla="*/ 4490645 h 10681762"/>
                <a:gd name="connsiteX229" fmla="*/ 5080000 w 8495256"/>
                <a:gd name="connsiteY229" fmla="*/ 4782745 h 10681762"/>
                <a:gd name="connsiteX230" fmla="*/ 5410200 w 8495256"/>
                <a:gd name="connsiteY230" fmla="*/ 5036745 h 10681762"/>
                <a:gd name="connsiteX231" fmla="*/ 5334000 w 8495256"/>
                <a:gd name="connsiteY231" fmla="*/ 5087545 h 10681762"/>
                <a:gd name="connsiteX232" fmla="*/ 5194300 w 8495256"/>
                <a:gd name="connsiteY232" fmla="*/ 4973245 h 10681762"/>
                <a:gd name="connsiteX233" fmla="*/ 5143500 w 8495256"/>
                <a:gd name="connsiteY233" fmla="*/ 5138345 h 10681762"/>
                <a:gd name="connsiteX234" fmla="*/ 5156200 w 8495256"/>
                <a:gd name="connsiteY234" fmla="*/ 5278045 h 10681762"/>
                <a:gd name="connsiteX235" fmla="*/ 5232400 w 8495256"/>
                <a:gd name="connsiteY235" fmla="*/ 5392345 h 10681762"/>
                <a:gd name="connsiteX236" fmla="*/ 5219700 w 8495256"/>
                <a:gd name="connsiteY236" fmla="*/ 5582845 h 10681762"/>
                <a:gd name="connsiteX237" fmla="*/ 5092700 w 8495256"/>
                <a:gd name="connsiteY237" fmla="*/ 5493945 h 10681762"/>
                <a:gd name="connsiteX238" fmla="*/ 5029200 w 8495256"/>
                <a:gd name="connsiteY238" fmla="*/ 5532045 h 10681762"/>
                <a:gd name="connsiteX239" fmla="*/ 5130800 w 8495256"/>
                <a:gd name="connsiteY239" fmla="*/ 5671745 h 10681762"/>
                <a:gd name="connsiteX240" fmla="*/ 5041900 w 8495256"/>
                <a:gd name="connsiteY240" fmla="*/ 5709845 h 10681762"/>
                <a:gd name="connsiteX241" fmla="*/ 4914900 w 8495256"/>
                <a:gd name="connsiteY241" fmla="*/ 5519345 h 10681762"/>
                <a:gd name="connsiteX242" fmla="*/ 4826000 w 8495256"/>
                <a:gd name="connsiteY242" fmla="*/ 5773345 h 10681762"/>
                <a:gd name="connsiteX243" fmla="*/ 4953000 w 8495256"/>
                <a:gd name="connsiteY243" fmla="*/ 5887645 h 10681762"/>
                <a:gd name="connsiteX244" fmla="*/ 4813300 w 8495256"/>
                <a:gd name="connsiteY244" fmla="*/ 6128945 h 10681762"/>
                <a:gd name="connsiteX245" fmla="*/ 4673600 w 8495256"/>
                <a:gd name="connsiteY245" fmla="*/ 6103545 h 10681762"/>
                <a:gd name="connsiteX246" fmla="*/ 4775200 w 8495256"/>
                <a:gd name="connsiteY246" fmla="*/ 5938445 h 10681762"/>
                <a:gd name="connsiteX247" fmla="*/ 4686300 w 8495256"/>
                <a:gd name="connsiteY247" fmla="*/ 5786045 h 10681762"/>
                <a:gd name="connsiteX248" fmla="*/ 4470400 w 8495256"/>
                <a:gd name="connsiteY248" fmla="*/ 6090845 h 10681762"/>
                <a:gd name="connsiteX249" fmla="*/ 4610100 w 8495256"/>
                <a:gd name="connsiteY249" fmla="*/ 6205145 h 10681762"/>
                <a:gd name="connsiteX250" fmla="*/ 4521200 w 8495256"/>
                <a:gd name="connsiteY250" fmla="*/ 6408345 h 10681762"/>
                <a:gd name="connsiteX251" fmla="*/ 4419600 w 8495256"/>
                <a:gd name="connsiteY251" fmla="*/ 6332145 h 10681762"/>
                <a:gd name="connsiteX252" fmla="*/ 4343400 w 8495256"/>
                <a:gd name="connsiteY252" fmla="*/ 6421045 h 10681762"/>
                <a:gd name="connsiteX253" fmla="*/ 4381500 w 8495256"/>
                <a:gd name="connsiteY253" fmla="*/ 6459145 h 10681762"/>
                <a:gd name="connsiteX254" fmla="*/ 4419600 w 8495256"/>
                <a:gd name="connsiteY254" fmla="*/ 6446445 h 10681762"/>
                <a:gd name="connsiteX255" fmla="*/ 4445000 w 8495256"/>
                <a:gd name="connsiteY255" fmla="*/ 6497245 h 10681762"/>
                <a:gd name="connsiteX256" fmla="*/ 4381500 w 8495256"/>
                <a:gd name="connsiteY256" fmla="*/ 6573445 h 10681762"/>
                <a:gd name="connsiteX257" fmla="*/ 4330700 w 8495256"/>
                <a:gd name="connsiteY257" fmla="*/ 6560745 h 10681762"/>
                <a:gd name="connsiteX258" fmla="*/ 4368800 w 8495256"/>
                <a:gd name="connsiteY258" fmla="*/ 6509945 h 10681762"/>
                <a:gd name="connsiteX259" fmla="*/ 4318000 w 8495256"/>
                <a:gd name="connsiteY259" fmla="*/ 6471845 h 10681762"/>
                <a:gd name="connsiteX260" fmla="*/ 4216400 w 8495256"/>
                <a:gd name="connsiteY260" fmla="*/ 6573445 h 10681762"/>
                <a:gd name="connsiteX261" fmla="*/ 4318000 w 8495256"/>
                <a:gd name="connsiteY261" fmla="*/ 6636945 h 10681762"/>
                <a:gd name="connsiteX262" fmla="*/ 4140200 w 8495256"/>
                <a:gd name="connsiteY262" fmla="*/ 6713145 h 10681762"/>
                <a:gd name="connsiteX263" fmla="*/ 4038600 w 8495256"/>
                <a:gd name="connsiteY263" fmla="*/ 6713145 h 10681762"/>
                <a:gd name="connsiteX264" fmla="*/ 3949700 w 8495256"/>
                <a:gd name="connsiteY264" fmla="*/ 6776645 h 10681762"/>
                <a:gd name="connsiteX265" fmla="*/ 3289300 w 8495256"/>
                <a:gd name="connsiteY265" fmla="*/ 6192445 h 10681762"/>
                <a:gd name="connsiteX266" fmla="*/ 3213100 w 8495256"/>
                <a:gd name="connsiteY266" fmla="*/ 6192445 h 10681762"/>
                <a:gd name="connsiteX267" fmla="*/ 2895600 w 8495256"/>
                <a:gd name="connsiteY267" fmla="*/ 6446445 h 10681762"/>
                <a:gd name="connsiteX268" fmla="*/ 2870200 w 8495256"/>
                <a:gd name="connsiteY268" fmla="*/ 6408345 h 10681762"/>
                <a:gd name="connsiteX269" fmla="*/ 3213100 w 8495256"/>
                <a:gd name="connsiteY269" fmla="*/ 6141645 h 10681762"/>
                <a:gd name="connsiteX270" fmla="*/ 3048000 w 8495256"/>
                <a:gd name="connsiteY270" fmla="*/ 5989245 h 10681762"/>
                <a:gd name="connsiteX271" fmla="*/ 2400300 w 8495256"/>
                <a:gd name="connsiteY271" fmla="*/ 6497245 h 10681762"/>
                <a:gd name="connsiteX272" fmla="*/ 2489200 w 8495256"/>
                <a:gd name="connsiteY272" fmla="*/ 6573445 h 10681762"/>
                <a:gd name="connsiteX273" fmla="*/ 2692400 w 8495256"/>
                <a:gd name="connsiteY273" fmla="*/ 6421045 h 10681762"/>
                <a:gd name="connsiteX274" fmla="*/ 2743200 w 8495256"/>
                <a:gd name="connsiteY274" fmla="*/ 6484545 h 10681762"/>
                <a:gd name="connsiteX275" fmla="*/ 2832100 w 8495256"/>
                <a:gd name="connsiteY275" fmla="*/ 6446445 h 10681762"/>
                <a:gd name="connsiteX276" fmla="*/ 2857500 w 8495256"/>
                <a:gd name="connsiteY276" fmla="*/ 6484545 h 10681762"/>
                <a:gd name="connsiteX277" fmla="*/ 2679700 w 8495256"/>
                <a:gd name="connsiteY277" fmla="*/ 6624245 h 10681762"/>
                <a:gd name="connsiteX278" fmla="*/ 2819400 w 8495256"/>
                <a:gd name="connsiteY278" fmla="*/ 6789345 h 10681762"/>
                <a:gd name="connsiteX279" fmla="*/ 3397250 w 8495256"/>
                <a:gd name="connsiteY279" fmla="*/ 6325795 h 10681762"/>
                <a:gd name="connsiteX280" fmla="*/ 3956050 w 8495256"/>
                <a:gd name="connsiteY280" fmla="*/ 6808395 h 10681762"/>
                <a:gd name="connsiteX281" fmla="*/ 3905250 w 8495256"/>
                <a:gd name="connsiteY281" fmla="*/ 6922695 h 10681762"/>
                <a:gd name="connsiteX282" fmla="*/ 3387725 w 8495256"/>
                <a:gd name="connsiteY282" fmla="*/ 7462445 h 10681762"/>
                <a:gd name="connsiteX283" fmla="*/ 3298825 w 8495256"/>
                <a:gd name="connsiteY283" fmla="*/ 7456094 h 10681762"/>
                <a:gd name="connsiteX284" fmla="*/ 3130550 w 8495256"/>
                <a:gd name="connsiteY284" fmla="*/ 7605319 h 10681762"/>
                <a:gd name="connsiteX285" fmla="*/ 2921000 w 8495256"/>
                <a:gd name="connsiteY285" fmla="*/ 7849794 h 10681762"/>
                <a:gd name="connsiteX286" fmla="*/ 2682875 w 8495256"/>
                <a:gd name="connsiteY286" fmla="*/ 8148244 h 10681762"/>
                <a:gd name="connsiteX287" fmla="*/ 2428875 w 8495256"/>
                <a:gd name="connsiteY287" fmla="*/ 8218093 h 10681762"/>
                <a:gd name="connsiteX288" fmla="*/ 2225675 w 8495256"/>
                <a:gd name="connsiteY288" fmla="*/ 8322868 h 10681762"/>
                <a:gd name="connsiteX289" fmla="*/ 1930400 w 8495256"/>
                <a:gd name="connsiteY289" fmla="*/ 8326042 h 10681762"/>
                <a:gd name="connsiteX290" fmla="*/ 1590675 w 8495256"/>
                <a:gd name="connsiteY290" fmla="*/ 8427641 h 10681762"/>
                <a:gd name="connsiteX291" fmla="*/ 1393825 w 8495256"/>
                <a:gd name="connsiteY291" fmla="*/ 8687991 h 10681762"/>
                <a:gd name="connsiteX292" fmla="*/ 1196975 w 8495256"/>
                <a:gd name="connsiteY292" fmla="*/ 8643540 h 10681762"/>
                <a:gd name="connsiteX293" fmla="*/ 1216025 w 8495256"/>
                <a:gd name="connsiteY293" fmla="*/ 8602265 h 10681762"/>
                <a:gd name="connsiteX294" fmla="*/ 1193800 w 8495256"/>
                <a:gd name="connsiteY294" fmla="*/ 8535590 h 10681762"/>
                <a:gd name="connsiteX295" fmla="*/ 987425 w 8495256"/>
                <a:gd name="connsiteY295" fmla="*/ 8611790 h 10681762"/>
                <a:gd name="connsiteX296" fmla="*/ 733425 w 8495256"/>
                <a:gd name="connsiteY296" fmla="*/ 8665765 h 10681762"/>
                <a:gd name="connsiteX297" fmla="*/ 463550 w 8495256"/>
                <a:gd name="connsiteY297" fmla="*/ 8903890 h 10681762"/>
                <a:gd name="connsiteX298" fmla="*/ 361950 w 8495256"/>
                <a:gd name="connsiteY298" fmla="*/ 8900715 h 10681762"/>
                <a:gd name="connsiteX299" fmla="*/ 263525 w 8495256"/>
                <a:gd name="connsiteY299" fmla="*/ 8967390 h 10681762"/>
                <a:gd name="connsiteX300" fmla="*/ 184150 w 8495256"/>
                <a:gd name="connsiteY300" fmla="*/ 9253140 h 10681762"/>
                <a:gd name="connsiteX301" fmla="*/ 247650 w 8495256"/>
                <a:gd name="connsiteY301" fmla="*/ 9535714 h 10681762"/>
                <a:gd name="connsiteX302" fmla="*/ 136525 w 8495256"/>
                <a:gd name="connsiteY302" fmla="*/ 9580164 h 10681762"/>
                <a:gd name="connsiteX303" fmla="*/ 92075 w 8495256"/>
                <a:gd name="connsiteY303" fmla="*/ 9802414 h 10681762"/>
                <a:gd name="connsiteX304" fmla="*/ 495300 w 8495256"/>
                <a:gd name="connsiteY304" fmla="*/ 9827814 h 10681762"/>
                <a:gd name="connsiteX305" fmla="*/ 1050925 w 8495256"/>
                <a:gd name="connsiteY305" fmla="*/ 10180239 h 10681762"/>
                <a:gd name="connsiteX306" fmla="*/ 1241425 w 8495256"/>
                <a:gd name="connsiteY306" fmla="*/ 10434238 h 10681762"/>
                <a:gd name="connsiteX307" fmla="*/ 1171575 w 8495256"/>
                <a:gd name="connsiteY307" fmla="*/ 10478688 h 10681762"/>
                <a:gd name="connsiteX308" fmla="*/ 1019175 w 8495256"/>
                <a:gd name="connsiteY308" fmla="*/ 10345338 h 10681762"/>
                <a:gd name="connsiteX309" fmla="*/ 768350 w 8495256"/>
                <a:gd name="connsiteY309" fmla="*/ 10291363 h 10681762"/>
                <a:gd name="connsiteX310" fmla="*/ 720725 w 8495256"/>
                <a:gd name="connsiteY310" fmla="*/ 10329463 h 10681762"/>
                <a:gd name="connsiteX311" fmla="*/ 838200 w 8495256"/>
                <a:gd name="connsiteY311" fmla="*/ 10475513 h 10681762"/>
                <a:gd name="connsiteX312" fmla="*/ 1152525 w 8495256"/>
                <a:gd name="connsiteY312" fmla="*/ 10542188 h 10681762"/>
                <a:gd name="connsiteX313" fmla="*/ 1574800 w 8495256"/>
                <a:gd name="connsiteY313" fmla="*/ 10443763 h 10681762"/>
                <a:gd name="connsiteX314" fmla="*/ 1736725 w 8495256"/>
                <a:gd name="connsiteY314" fmla="*/ 10183413 h 10681762"/>
                <a:gd name="connsiteX315" fmla="*/ 2095500 w 8495256"/>
                <a:gd name="connsiteY315" fmla="*/ 10034188 h 10681762"/>
                <a:gd name="connsiteX316" fmla="*/ 2254250 w 8495256"/>
                <a:gd name="connsiteY316" fmla="*/ 9897663 h 10681762"/>
                <a:gd name="connsiteX317" fmla="*/ 2587625 w 8495256"/>
                <a:gd name="connsiteY317" fmla="*/ 9935763 h 10681762"/>
                <a:gd name="connsiteX318" fmla="*/ 2286000 w 8495256"/>
                <a:gd name="connsiteY318" fmla="*/ 9938938 h 10681762"/>
                <a:gd name="connsiteX319" fmla="*/ 2146300 w 8495256"/>
                <a:gd name="connsiteY319" fmla="*/ 10059588 h 10681762"/>
                <a:gd name="connsiteX320" fmla="*/ 1971675 w 8495256"/>
                <a:gd name="connsiteY320" fmla="*/ 10151663 h 10681762"/>
                <a:gd name="connsiteX321" fmla="*/ 1806575 w 8495256"/>
                <a:gd name="connsiteY321" fmla="*/ 10202463 h 10681762"/>
                <a:gd name="connsiteX322" fmla="*/ 1651000 w 8495256"/>
                <a:gd name="connsiteY322" fmla="*/ 10497738 h 10681762"/>
                <a:gd name="connsiteX323" fmla="*/ 1282700 w 8495256"/>
                <a:gd name="connsiteY323" fmla="*/ 10672363 h 10681762"/>
                <a:gd name="connsiteX324" fmla="*/ 28575 w 8495256"/>
                <a:gd name="connsiteY324" fmla="*/ 10678713 h 10681762"/>
                <a:gd name="connsiteX325" fmla="*/ 0 w 8495256"/>
                <a:gd name="connsiteY325" fmla="*/ 2642788 h 10681762"/>
                <a:gd name="connsiteX0" fmla="*/ 0 w 8553132"/>
                <a:gd name="connsiteY0" fmla="*/ 2674828 h 10745545"/>
                <a:gd name="connsiteX1" fmla="*/ 279400 w 8553132"/>
                <a:gd name="connsiteY1" fmla="*/ 2611328 h 10745545"/>
                <a:gd name="connsiteX2" fmla="*/ 317500 w 8553132"/>
                <a:gd name="connsiteY2" fmla="*/ 2573228 h 10745545"/>
                <a:gd name="connsiteX3" fmla="*/ 711200 w 8553132"/>
                <a:gd name="connsiteY3" fmla="*/ 2484328 h 10745545"/>
                <a:gd name="connsiteX4" fmla="*/ 850900 w 8553132"/>
                <a:gd name="connsiteY4" fmla="*/ 2370028 h 10745545"/>
                <a:gd name="connsiteX5" fmla="*/ 1257300 w 8553132"/>
                <a:gd name="connsiteY5" fmla="*/ 2395428 h 10745545"/>
                <a:gd name="connsiteX6" fmla="*/ 1511300 w 8553132"/>
                <a:gd name="connsiteY6" fmla="*/ 2255728 h 10745545"/>
                <a:gd name="connsiteX7" fmla="*/ 1511300 w 8553132"/>
                <a:gd name="connsiteY7" fmla="*/ 2255728 h 10745545"/>
                <a:gd name="connsiteX8" fmla="*/ 1676400 w 8553132"/>
                <a:gd name="connsiteY8" fmla="*/ 2243028 h 10745545"/>
                <a:gd name="connsiteX9" fmla="*/ 2006600 w 8553132"/>
                <a:gd name="connsiteY9" fmla="*/ 2192228 h 10745545"/>
                <a:gd name="connsiteX10" fmla="*/ 2095500 w 8553132"/>
                <a:gd name="connsiteY10" fmla="*/ 2154128 h 10745545"/>
                <a:gd name="connsiteX11" fmla="*/ 2095500 w 8553132"/>
                <a:gd name="connsiteY11" fmla="*/ 2103328 h 10745545"/>
                <a:gd name="connsiteX12" fmla="*/ 2057400 w 8553132"/>
                <a:gd name="connsiteY12" fmla="*/ 2103328 h 10745545"/>
                <a:gd name="connsiteX13" fmla="*/ 1993900 w 8553132"/>
                <a:gd name="connsiteY13" fmla="*/ 1976328 h 10745545"/>
                <a:gd name="connsiteX14" fmla="*/ 2133600 w 8553132"/>
                <a:gd name="connsiteY14" fmla="*/ 1874728 h 10745545"/>
                <a:gd name="connsiteX15" fmla="*/ 2070100 w 8553132"/>
                <a:gd name="connsiteY15" fmla="*/ 1862028 h 10745545"/>
                <a:gd name="connsiteX16" fmla="*/ 1981200 w 8553132"/>
                <a:gd name="connsiteY16" fmla="*/ 1862028 h 10745545"/>
                <a:gd name="connsiteX17" fmla="*/ 1968500 w 8553132"/>
                <a:gd name="connsiteY17" fmla="*/ 1785828 h 10745545"/>
                <a:gd name="connsiteX18" fmla="*/ 2120900 w 8553132"/>
                <a:gd name="connsiteY18" fmla="*/ 1785828 h 10745545"/>
                <a:gd name="connsiteX19" fmla="*/ 2171700 w 8553132"/>
                <a:gd name="connsiteY19" fmla="*/ 1760428 h 10745545"/>
                <a:gd name="connsiteX20" fmla="*/ 2108200 w 8553132"/>
                <a:gd name="connsiteY20" fmla="*/ 1671528 h 10745545"/>
                <a:gd name="connsiteX21" fmla="*/ 2120900 w 8553132"/>
                <a:gd name="connsiteY21" fmla="*/ 1608028 h 10745545"/>
                <a:gd name="connsiteX22" fmla="*/ 2222500 w 8553132"/>
                <a:gd name="connsiteY22" fmla="*/ 1557228 h 10745545"/>
                <a:gd name="connsiteX23" fmla="*/ 2362200 w 8553132"/>
                <a:gd name="connsiteY23" fmla="*/ 1608028 h 10745545"/>
                <a:gd name="connsiteX24" fmla="*/ 2400300 w 8553132"/>
                <a:gd name="connsiteY24" fmla="*/ 1658828 h 10745545"/>
                <a:gd name="connsiteX25" fmla="*/ 2362200 w 8553132"/>
                <a:gd name="connsiteY25" fmla="*/ 1735028 h 10745545"/>
                <a:gd name="connsiteX26" fmla="*/ 2362200 w 8553132"/>
                <a:gd name="connsiteY26" fmla="*/ 1989028 h 10745545"/>
                <a:gd name="connsiteX27" fmla="*/ 2628900 w 8553132"/>
                <a:gd name="connsiteY27" fmla="*/ 2217628 h 10745545"/>
                <a:gd name="connsiteX28" fmla="*/ 3073400 w 8553132"/>
                <a:gd name="connsiteY28" fmla="*/ 2179528 h 10745545"/>
                <a:gd name="connsiteX29" fmla="*/ 2971800 w 8553132"/>
                <a:gd name="connsiteY29" fmla="*/ 1976328 h 10745545"/>
                <a:gd name="connsiteX30" fmla="*/ 2806700 w 8553132"/>
                <a:gd name="connsiteY30" fmla="*/ 2027128 h 10745545"/>
                <a:gd name="connsiteX31" fmla="*/ 2768600 w 8553132"/>
                <a:gd name="connsiteY31" fmla="*/ 1976328 h 10745545"/>
                <a:gd name="connsiteX32" fmla="*/ 2933700 w 8553132"/>
                <a:gd name="connsiteY32" fmla="*/ 1925528 h 10745545"/>
                <a:gd name="connsiteX33" fmla="*/ 2870200 w 8553132"/>
                <a:gd name="connsiteY33" fmla="*/ 1811228 h 10745545"/>
                <a:gd name="connsiteX34" fmla="*/ 2730500 w 8553132"/>
                <a:gd name="connsiteY34" fmla="*/ 1862028 h 10745545"/>
                <a:gd name="connsiteX35" fmla="*/ 2705100 w 8553132"/>
                <a:gd name="connsiteY35" fmla="*/ 1811228 h 10745545"/>
                <a:gd name="connsiteX36" fmla="*/ 2832100 w 8553132"/>
                <a:gd name="connsiteY36" fmla="*/ 1760428 h 10745545"/>
                <a:gd name="connsiteX37" fmla="*/ 2781300 w 8553132"/>
                <a:gd name="connsiteY37" fmla="*/ 1696928 h 10745545"/>
                <a:gd name="connsiteX38" fmla="*/ 2641600 w 8553132"/>
                <a:gd name="connsiteY38" fmla="*/ 1722328 h 10745545"/>
                <a:gd name="connsiteX39" fmla="*/ 2641600 w 8553132"/>
                <a:gd name="connsiteY39" fmla="*/ 1696928 h 10745545"/>
                <a:gd name="connsiteX40" fmla="*/ 2768600 w 8553132"/>
                <a:gd name="connsiteY40" fmla="*/ 1633428 h 10745545"/>
                <a:gd name="connsiteX41" fmla="*/ 2692400 w 8553132"/>
                <a:gd name="connsiteY41" fmla="*/ 1544528 h 10745545"/>
                <a:gd name="connsiteX42" fmla="*/ 2514600 w 8553132"/>
                <a:gd name="connsiteY42" fmla="*/ 1582628 h 10745545"/>
                <a:gd name="connsiteX43" fmla="*/ 2514600 w 8553132"/>
                <a:gd name="connsiteY43" fmla="*/ 1646128 h 10745545"/>
                <a:gd name="connsiteX44" fmla="*/ 2463800 w 8553132"/>
                <a:gd name="connsiteY44" fmla="*/ 1646128 h 10745545"/>
                <a:gd name="connsiteX45" fmla="*/ 2336800 w 8553132"/>
                <a:gd name="connsiteY45" fmla="*/ 1569928 h 10745545"/>
                <a:gd name="connsiteX46" fmla="*/ 2400300 w 8553132"/>
                <a:gd name="connsiteY46" fmla="*/ 1493728 h 10745545"/>
                <a:gd name="connsiteX47" fmla="*/ 2463800 w 8553132"/>
                <a:gd name="connsiteY47" fmla="*/ 1506428 h 10745545"/>
                <a:gd name="connsiteX48" fmla="*/ 2616200 w 8553132"/>
                <a:gd name="connsiteY48" fmla="*/ 1417528 h 10745545"/>
                <a:gd name="connsiteX49" fmla="*/ 2590800 w 8553132"/>
                <a:gd name="connsiteY49" fmla="*/ 1354028 h 10745545"/>
                <a:gd name="connsiteX50" fmla="*/ 2654300 w 8553132"/>
                <a:gd name="connsiteY50" fmla="*/ 1328628 h 10745545"/>
                <a:gd name="connsiteX51" fmla="*/ 2692400 w 8553132"/>
                <a:gd name="connsiteY51" fmla="*/ 1354028 h 10745545"/>
                <a:gd name="connsiteX52" fmla="*/ 2933700 w 8553132"/>
                <a:gd name="connsiteY52" fmla="*/ 1354028 h 10745545"/>
                <a:gd name="connsiteX53" fmla="*/ 2908300 w 8553132"/>
                <a:gd name="connsiteY53" fmla="*/ 1290528 h 10745545"/>
                <a:gd name="connsiteX54" fmla="*/ 2959100 w 8553132"/>
                <a:gd name="connsiteY54" fmla="*/ 1201628 h 10745545"/>
                <a:gd name="connsiteX55" fmla="*/ 3048000 w 8553132"/>
                <a:gd name="connsiteY55" fmla="*/ 1201628 h 10745545"/>
                <a:gd name="connsiteX56" fmla="*/ 3302000 w 8553132"/>
                <a:gd name="connsiteY56" fmla="*/ 1176228 h 10745545"/>
                <a:gd name="connsiteX57" fmla="*/ 3454400 w 8553132"/>
                <a:gd name="connsiteY57" fmla="*/ 1163528 h 10745545"/>
                <a:gd name="connsiteX58" fmla="*/ 3454400 w 8553132"/>
                <a:gd name="connsiteY58" fmla="*/ 1163528 h 10745545"/>
                <a:gd name="connsiteX59" fmla="*/ 3454400 w 8553132"/>
                <a:gd name="connsiteY59" fmla="*/ 1087328 h 10745545"/>
                <a:gd name="connsiteX60" fmla="*/ 3530600 w 8553132"/>
                <a:gd name="connsiteY60" fmla="*/ 1087328 h 10745545"/>
                <a:gd name="connsiteX61" fmla="*/ 3517900 w 8553132"/>
                <a:gd name="connsiteY61" fmla="*/ 1252428 h 10745545"/>
                <a:gd name="connsiteX62" fmla="*/ 3365500 w 8553132"/>
                <a:gd name="connsiteY62" fmla="*/ 1265128 h 10745545"/>
                <a:gd name="connsiteX63" fmla="*/ 3187700 w 8553132"/>
                <a:gd name="connsiteY63" fmla="*/ 1341328 h 10745545"/>
                <a:gd name="connsiteX64" fmla="*/ 3213100 w 8553132"/>
                <a:gd name="connsiteY64" fmla="*/ 1633428 h 10745545"/>
                <a:gd name="connsiteX65" fmla="*/ 3822700 w 8553132"/>
                <a:gd name="connsiteY65" fmla="*/ 1582628 h 10745545"/>
                <a:gd name="connsiteX66" fmla="*/ 3797300 w 8553132"/>
                <a:gd name="connsiteY66" fmla="*/ 1442928 h 10745545"/>
                <a:gd name="connsiteX67" fmla="*/ 3657600 w 8553132"/>
                <a:gd name="connsiteY67" fmla="*/ 1417528 h 10745545"/>
                <a:gd name="connsiteX68" fmla="*/ 3644900 w 8553132"/>
                <a:gd name="connsiteY68" fmla="*/ 1379428 h 10745545"/>
                <a:gd name="connsiteX69" fmla="*/ 3797300 w 8553132"/>
                <a:gd name="connsiteY69" fmla="*/ 1404828 h 10745545"/>
                <a:gd name="connsiteX70" fmla="*/ 3797300 w 8553132"/>
                <a:gd name="connsiteY70" fmla="*/ 1290528 h 10745545"/>
                <a:gd name="connsiteX71" fmla="*/ 3568700 w 8553132"/>
                <a:gd name="connsiteY71" fmla="*/ 1239728 h 10745545"/>
                <a:gd name="connsiteX72" fmla="*/ 3581400 w 8553132"/>
                <a:gd name="connsiteY72" fmla="*/ 1150828 h 10745545"/>
                <a:gd name="connsiteX73" fmla="*/ 3759200 w 8553132"/>
                <a:gd name="connsiteY73" fmla="*/ 1112728 h 10745545"/>
                <a:gd name="connsiteX74" fmla="*/ 3759200 w 8553132"/>
                <a:gd name="connsiteY74" fmla="*/ 985728 h 10745545"/>
                <a:gd name="connsiteX75" fmla="*/ 3733800 w 8553132"/>
                <a:gd name="connsiteY75" fmla="*/ 960328 h 10745545"/>
                <a:gd name="connsiteX76" fmla="*/ 3848100 w 8553132"/>
                <a:gd name="connsiteY76" fmla="*/ 896828 h 10745545"/>
                <a:gd name="connsiteX77" fmla="*/ 3860800 w 8553132"/>
                <a:gd name="connsiteY77" fmla="*/ 1112728 h 10745545"/>
                <a:gd name="connsiteX78" fmla="*/ 4343400 w 8553132"/>
                <a:gd name="connsiteY78" fmla="*/ 1112728 h 10745545"/>
                <a:gd name="connsiteX79" fmla="*/ 4330700 w 8553132"/>
                <a:gd name="connsiteY79" fmla="*/ 871428 h 10745545"/>
                <a:gd name="connsiteX80" fmla="*/ 4394200 w 8553132"/>
                <a:gd name="connsiteY80" fmla="*/ 871428 h 10745545"/>
                <a:gd name="connsiteX81" fmla="*/ 4419600 w 8553132"/>
                <a:gd name="connsiteY81" fmla="*/ 998428 h 10745545"/>
                <a:gd name="connsiteX82" fmla="*/ 4584700 w 8553132"/>
                <a:gd name="connsiteY82" fmla="*/ 985728 h 10745545"/>
                <a:gd name="connsiteX83" fmla="*/ 4686300 w 8553132"/>
                <a:gd name="connsiteY83" fmla="*/ 884128 h 10745545"/>
                <a:gd name="connsiteX84" fmla="*/ 4711700 w 8553132"/>
                <a:gd name="connsiteY84" fmla="*/ 1188928 h 10745545"/>
                <a:gd name="connsiteX85" fmla="*/ 4864100 w 8553132"/>
                <a:gd name="connsiteY85" fmla="*/ 1011128 h 10745545"/>
                <a:gd name="connsiteX86" fmla="*/ 5067300 w 8553132"/>
                <a:gd name="connsiteY86" fmla="*/ 1138128 h 10745545"/>
                <a:gd name="connsiteX87" fmla="*/ 4876800 w 8553132"/>
                <a:gd name="connsiteY87" fmla="*/ 1265128 h 10745545"/>
                <a:gd name="connsiteX88" fmla="*/ 5016500 w 8553132"/>
                <a:gd name="connsiteY88" fmla="*/ 1430228 h 10745545"/>
                <a:gd name="connsiteX89" fmla="*/ 5156200 w 8553132"/>
                <a:gd name="connsiteY89" fmla="*/ 1277828 h 10745545"/>
                <a:gd name="connsiteX90" fmla="*/ 5168900 w 8553132"/>
                <a:gd name="connsiteY90" fmla="*/ 1303228 h 10745545"/>
                <a:gd name="connsiteX91" fmla="*/ 5105400 w 8553132"/>
                <a:gd name="connsiteY91" fmla="*/ 1557228 h 10745545"/>
                <a:gd name="connsiteX92" fmla="*/ 5181600 w 8553132"/>
                <a:gd name="connsiteY92" fmla="*/ 1595328 h 10745545"/>
                <a:gd name="connsiteX93" fmla="*/ 5181600 w 8553132"/>
                <a:gd name="connsiteY93" fmla="*/ 1595328 h 10745545"/>
                <a:gd name="connsiteX94" fmla="*/ 5257800 w 8553132"/>
                <a:gd name="connsiteY94" fmla="*/ 1341328 h 10745545"/>
                <a:gd name="connsiteX95" fmla="*/ 5448300 w 8553132"/>
                <a:gd name="connsiteY95" fmla="*/ 1366728 h 10745545"/>
                <a:gd name="connsiteX96" fmla="*/ 5549900 w 8553132"/>
                <a:gd name="connsiteY96" fmla="*/ 1214328 h 10745545"/>
                <a:gd name="connsiteX97" fmla="*/ 5549900 w 8553132"/>
                <a:gd name="connsiteY97" fmla="*/ 1214328 h 10745545"/>
                <a:gd name="connsiteX98" fmla="*/ 5689600 w 8553132"/>
                <a:gd name="connsiteY98" fmla="*/ 1188928 h 10745545"/>
                <a:gd name="connsiteX99" fmla="*/ 5461000 w 8553132"/>
                <a:gd name="connsiteY99" fmla="*/ 1506428 h 10745545"/>
                <a:gd name="connsiteX100" fmla="*/ 5194300 w 8553132"/>
                <a:gd name="connsiteY100" fmla="*/ 1595328 h 10745545"/>
                <a:gd name="connsiteX101" fmla="*/ 5219700 w 8553132"/>
                <a:gd name="connsiteY101" fmla="*/ 1671528 h 10745545"/>
                <a:gd name="connsiteX102" fmla="*/ 5549900 w 8553132"/>
                <a:gd name="connsiteY102" fmla="*/ 1582628 h 10745545"/>
                <a:gd name="connsiteX103" fmla="*/ 5740400 w 8553132"/>
                <a:gd name="connsiteY103" fmla="*/ 1239728 h 10745545"/>
                <a:gd name="connsiteX104" fmla="*/ 5842000 w 8553132"/>
                <a:gd name="connsiteY104" fmla="*/ 1392128 h 10745545"/>
                <a:gd name="connsiteX105" fmla="*/ 5981700 w 8553132"/>
                <a:gd name="connsiteY105" fmla="*/ 1468328 h 10745545"/>
                <a:gd name="connsiteX106" fmla="*/ 6337300 w 8553132"/>
                <a:gd name="connsiteY106" fmla="*/ 1328628 h 10745545"/>
                <a:gd name="connsiteX107" fmla="*/ 7099300 w 8553132"/>
                <a:gd name="connsiteY107" fmla="*/ 846028 h 10745545"/>
                <a:gd name="connsiteX108" fmla="*/ 7489825 w 8553132"/>
                <a:gd name="connsiteY108" fmla="*/ 731728 h 10745545"/>
                <a:gd name="connsiteX109" fmla="*/ 7648575 w 8553132"/>
                <a:gd name="connsiteY109" fmla="*/ 526940 h 10745545"/>
                <a:gd name="connsiteX110" fmla="*/ 7951500 w 8553132"/>
                <a:gd name="connsiteY110" fmla="*/ 514409 h 10745545"/>
                <a:gd name="connsiteX111" fmla="*/ 8110251 w 8553132"/>
                <a:gd name="connsiteY111" fmla="*/ 454085 h 10745545"/>
                <a:gd name="connsiteX112" fmla="*/ 8218200 w 8553132"/>
                <a:gd name="connsiteY112" fmla="*/ 184209 h 10745545"/>
                <a:gd name="connsiteX113" fmla="*/ 8373776 w 8553132"/>
                <a:gd name="connsiteY113" fmla="*/ 69910 h 10745545"/>
                <a:gd name="connsiteX114" fmla="*/ 8548399 w 8553132"/>
                <a:gd name="connsiteY114" fmla="*/ 61 h 10745545"/>
                <a:gd name="connsiteX115" fmla="*/ 8491249 w 8553132"/>
                <a:gd name="connsiteY115" fmla="*/ 82611 h 10745545"/>
                <a:gd name="connsiteX116" fmla="*/ 8269000 w 8553132"/>
                <a:gd name="connsiteY116" fmla="*/ 200085 h 10745545"/>
                <a:gd name="connsiteX117" fmla="*/ 8138826 w 8553132"/>
                <a:gd name="connsiteY117" fmla="*/ 508060 h 10745545"/>
                <a:gd name="connsiteX118" fmla="*/ 7966075 w 8553132"/>
                <a:gd name="connsiteY118" fmla="*/ 572978 h 10745545"/>
                <a:gd name="connsiteX119" fmla="*/ 7677150 w 8553132"/>
                <a:gd name="connsiteY119" fmla="*/ 579328 h 10745545"/>
                <a:gd name="connsiteX120" fmla="*/ 7559675 w 8553132"/>
                <a:gd name="connsiteY120" fmla="*/ 774590 h 10745545"/>
                <a:gd name="connsiteX121" fmla="*/ 7092950 w 8553132"/>
                <a:gd name="connsiteY121" fmla="*/ 939690 h 10745545"/>
                <a:gd name="connsiteX122" fmla="*/ 6911975 w 8553132"/>
                <a:gd name="connsiteY122" fmla="*/ 1082565 h 10745545"/>
                <a:gd name="connsiteX123" fmla="*/ 6550025 w 8553132"/>
                <a:gd name="connsiteY123" fmla="*/ 1346090 h 10745545"/>
                <a:gd name="connsiteX124" fmla="*/ 6210300 w 8553132"/>
                <a:gd name="connsiteY124" fmla="*/ 1506428 h 10745545"/>
                <a:gd name="connsiteX125" fmla="*/ 5778500 w 8553132"/>
                <a:gd name="connsiteY125" fmla="*/ 1696928 h 10745545"/>
                <a:gd name="connsiteX126" fmla="*/ 5829300 w 8553132"/>
                <a:gd name="connsiteY126" fmla="*/ 1785828 h 10745545"/>
                <a:gd name="connsiteX127" fmla="*/ 6191250 w 8553132"/>
                <a:gd name="connsiteY127" fmla="*/ 1620728 h 10745545"/>
                <a:gd name="connsiteX128" fmla="*/ 6083300 w 8553132"/>
                <a:gd name="connsiteY128" fmla="*/ 1709628 h 10745545"/>
                <a:gd name="connsiteX129" fmla="*/ 5905500 w 8553132"/>
                <a:gd name="connsiteY129" fmla="*/ 1823928 h 10745545"/>
                <a:gd name="connsiteX130" fmla="*/ 5905500 w 8553132"/>
                <a:gd name="connsiteY130" fmla="*/ 1912828 h 10745545"/>
                <a:gd name="connsiteX131" fmla="*/ 5892800 w 8553132"/>
                <a:gd name="connsiteY131" fmla="*/ 2014428 h 10745545"/>
                <a:gd name="connsiteX132" fmla="*/ 5753100 w 8553132"/>
                <a:gd name="connsiteY132" fmla="*/ 2039828 h 10745545"/>
                <a:gd name="connsiteX133" fmla="*/ 5816600 w 8553132"/>
                <a:gd name="connsiteY133" fmla="*/ 1862028 h 10745545"/>
                <a:gd name="connsiteX134" fmla="*/ 5702300 w 8553132"/>
                <a:gd name="connsiteY134" fmla="*/ 1760428 h 10745545"/>
                <a:gd name="connsiteX135" fmla="*/ 5448300 w 8553132"/>
                <a:gd name="connsiteY135" fmla="*/ 1836628 h 10745545"/>
                <a:gd name="connsiteX136" fmla="*/ 5422900 w 8553132"/>
                <a:gd name="connsiteY136" fmla="*/ 1938228 h 10745545"/>
                <a:gd name="connsiteX137" fmla="*/ 5651500 w 8553132"/>
                <a:gd name="connsiteY137" fmla="*/ 2001728 h 10745545"/>
                <a:gd name="connsiteX138" fmla="*/ 5562600 w 8553132"/>
                <a:gd name="connsiteY138" fmla="*/ 2065228 h 10745545"/>
                <a:gd name="connsiteX139" fmla="*/ 5283200 w 8553132"/>
                <a:gd name="connsiteY139" fmla="*/ 2001728 h 10745545"/>
                <a:gd name="connsiteX140" fmla="*/ 5168900 w 8553132"/>
                <a:gd name="connsiteY140" fmla="*/ 2116028 h 10745545"/>
                <a:gd name="connsiteX141" fmla="*/ 5270500 w 8553132"/>
                <a:gd name="connsiteY141" fmla="*/ 2319228 h 10745545"/>
                <a:gd name="connsiteX142" fmla="*/ 5511800 w 8553132"/>
                <a:gd name="connsiteY142" fmla="*/ 2331928 h 10745545"/>
                <a:gd name="connsiteX143" fmla="*/ 5689600 w 8553132"/>
                <a:gd name="connsiteY143" fmla="*/ 2116028 h 10745545"/>
                <a:gd name="connsiteX144" fmla="*/ 5600700 w 8553132"/>
                <a:gd name="connsiteY144" fmla="*/ 2090628 h 10745545"/>
                <a:gd name="connsiteX145" fmla="*/ 5664200 w 8553132"/>
                <a:gd name="connsiteY145" fmla="*/ 2014428 h 10745545"/>
                <a:gd name="connsiteX146" fmla="*/ 5753100 w 8553132"/>
                <a:gd name="connsiteY146" fmla="*/ 2090628 h 10745545"/>
                <a:gd name="connsiteX147" fmla="*/ 5892800 w 8553132"/>
                <a:gd name="connsiteY147" fmla="*/ 2065228 h 10745545"/>
                <a:gd name="connsiteX148" fmla="*/ 6096000 w 8553132"/>
                <a:gd name="connsiteY148" fmla="*/ 2039828 h 10745545"/>
                <a:gd name="connsiteX149" fmla="*/ 6324600 w 8553132"/>
                <a:gd name="connsiteY149" fmla="*/ 1798528 h 10745545"/>
                <a:gd name="connsiteX150" fmla="*/ 6515100 w 8553132"/>
                <a:gd name="connsiteY150" fmla="*/ 1671528 h 10745545"/>
                <a:gd name="connsiteX151" fmla="*/ 6692900 w 8553132"/>
                <a:gd name="connsiteY151" fmla="*/ 1646128 h 10745545"/>
                <a:gd name="connsiteX152" fmla="*/ 6502400 w 8553132"/>
                <a:gd name="connsiteY152" fmla="*/ 1722328 h 10745545"/>
                <a:gd name="connsiteX153" fmla="*/ 6438900 w 8553132"/>
                <a:gd name="connsiteY153" fmla="*/ 1849328 h 10745545"/>
                <a:gd name="connsiteX154" fmla="*/ 6286500 w 8553132"/>
                <a:gd name="connsiteY154" fmla="*/ 1950928 h 10745545"/>
                <a:gd name="connsiteX155" fmla="*/ 6108700 w 8553132"/>
                <a:gd name="connsiteY155" fmla="*/ 2128728 h 10745545"/>
                <a:gd name="connsiteX156" fmla="*/ 6096000 w 8553132"/>
                <a:gd name="connsiteY156" fmla="*/ 2217628 h 10745545"/>
                <a:gd name="connsiteX157" fmla="*/ 6235700 w 8553132"/>
                <a:gd name="connsiteY157" fmla="*/ 2192228 h 10745545"/>
                <a:gd name="connsiteX158" fmla="*/ 6362700 w 8553132"/>
                <a:gd name="connsiteY158" fmla="*/ 2255728 h 10745545"/>
                <a:gd name="connsiteX159" fmla="*/ 6464300 w 8553132"/>
                <a:gd name="connsiteY159" fmla="*/ 2446228 h 10745545"/>
                <a:gd name="connsiteX160" fmla="*/ 6477000 w 8553132"/>
                <a:gd name="connsiteY160" fmla="*/ 2674828 h 10745545"/>
                <a:gd name="connsiteX161" fmla="*/ 6364287 w 8553132"/>
                <a:gd name="connsiteY161" fmla="*/ 2797065 h 10745545"/>
                <a:gd name="connsiteX162" fmla="*/ 6324600 w 8553132"/>
                <a:gd name="connsiteY162" fmla="*/ 2574816 h 10745545"/>
                <a:gd name="connsiteX163" fmla="*/ 6299200 w 8553132"/>
                <a:gd name="connsiteY163" fmla="*/ 2370028 h 10745545"/>
                <a:gd name="connsiteX164" fmla="*/ 6146800 w 8553132"/>
                <a:gd name="connsiteY164" fmla="*/ 2331928 h 10745545"/>
                <a:gd name="connsiteX165" fmla="*/ 5981700 w 8553132"/>
                <a:gd name="connsiteY165" fmla="*/ 2344628 h 10745545"/>
                <a:gd name="connsiteX166" fmla="*/ 5905500 w 8553132"/>
                <a:gd name="connsiteY166" fmla="*/ 2306528 h 10745545"/>
                <a:gd name="connsiteX167" fmla="*/ 5575300 w 8553132"/>
                <a:gd name="connsiteY167" fmla="*/ 2446228 h 10745545"/>
                <a:gd name="connsiteX168" fmla="*/ 5626100 w 8553132"/>
                <a:gd name="connsiteY168" fmla="*/ 2585928 h 10745545"/>
                <a:gd name="connsiteX169" fmla="*/ 5664200 w 8553132"/>
                <a:gd name="connsiteY169" fmla="*/ 2573228 h 10745545"/>
                <a:gd name="connsiteX170" fmla="*/ 5842000 w 8553132"/>
                <a:gd name="connsiteY170" fmla="*/ 2484328 h 10745545"/>
                <a:gd name="connsiteX171" fmla="*/ 5867400 w 8553132"/>
                <a:gd name="connsiteY171" fmla="*/ 2509728 h 10745545"/>
                <a:gd name="connsiteX172" fmla="*/ 5753100 w 8553132"/>
                <a:gd name="connsiteY172" fmla="*/ 2611328 h 10745545"/>
                <a:gd name="connsiteX173" fmla="*/ 5803900 w 8553132"/>
                <a:gd name="connsiteY173" fmla="*/ 2687528 h 10745545"/>
                <a:gd name="connsiteX174" fmla="*/ 5969000 w 8553132"/>
                <a:gd name="connsiteY174" fmla="*/ 2674828 h 10745545"/>
                <a:gd name="connsiteX175" fmla="*/ 6007100 w 8553132"/>
                <a:gd name="connsiteY175" fmla="*/ 2763728 h 10745545"/>
                <a:gd name="connsiteX176" fmla="*/ 6197600 w 8553132"/>
                <a:gd name="connsiteY176" fmla="*/ 2725628 h 10745545"/>
                <a:gd name="connsiteX177" fmla="*/ 6159500 w 8553132"/>
                <a:gd name="connsiteY177" fmla="*/ 2878028 h 10745545"/>
                <a:gd name="connsiteX178" fmla="*/ 6096000 w 8553132"/>
                <a:gd name="connsiteY178" fmla="*/ 2916128 h 10745545"/>
                <a:gd name="connsiteX179" fmla="*/ 6070600 w 8553132"/>
                <a:gd name="connsiteY179" fmla="*/ 2839928 h 10745545"/>
                <a:gd name="connsiteX180" fmla="*/ 5600700 w 8553132"/>
                <a:gd name="connsiteY180" fmla="*/ 2789128 h 10745545"/>
                <a:gd name="connsiteX181" fmla="*/ 5715000 w 8553132"/>
                <a:gd name="connsiteY181" fmla="*/ 2954228 h 10745545"/>
                <a:gd name="connsiteX182" fmla="*/ 6337300 w 8553132"/>
                <a:gd name="connsiteY182" fmla="*/ 2954228 h 10745545"/>
                <a:gd name="connsiteX183" fmla="*/ 6985000 w 8553132"/>
                <a:gd name="connsiteY183" fmla="*/ 3208228 h 10745545"/>
                <a:gd name="connsiteX184" fmla="*/ 6413500 w 8553132"/>
                <a:gd name="connsiteY184" fmla="*/ 3055828 h 10745545"/>
                <a:gd name="connsiteX185" fmla="*/ 6248400 w 8553132"/>
                <a:gd name="connsiteY185" fmla="*/ 3068528 h 10745545"/>
                <a:gd name="connsiteX186" fmla="*/ 6375400 w 8553132"/>
                <a:gd name="connsiteY186" fmla="*/ 3157428 h 10745545"/>
                <a:gd name="connsiteX187" fmla="*/ 6350000 w 8553132"/>
                <a:gd name="connsiteY187" fmla="*/ 3259028 h 10745545"/>
                <a:gd name="connsiteX188" fmla="*/ 6032500 w 8553132"/>
                <a:gd name="connsiteY188" fmla="*/ 3093928 h 10745545"/>
                <a:gd name="connsiteX189" fmla="*/ 6070600 w 8553132"/>
                <a:gd name="connsiteY189" fmla="*/ 3335228 h 10745545"/>
                <a:gd name="connsiteX190" fmla="*/ 6273800 w 8553132"/>
                <a:gd name="connsiteY190" fmla="*/ 3386028 h 10745545"/>
                <a:gd name="connsiteX191" fmla="*/ 6540500 w 8553132"/>
                <a:gd name="connsiteY191" fmla="*/ 3386028 h 10745545"/>
                <a:gd name="connsiteX192" fmla="*/ 6629400 w 8553132"/>
                <a:gd name="connsiteY192" fmla="*/ 3398728 h 10745545"/>
                <a:gd name="connsiteX193" fmla="*/ 6591300 w 8553132"/>
                <a:gd name="connsiteY193" fmla="*/ 3474928 h 10745545"/>
                <a:gd name="connsiteX194" fmla="*/ 6426200 w 8553132"/>
                <a:gd name="connsiteY194" fmla="*/ 3525728 h 10745545"/>
                <a:gd name="connsiteX195" fmla="*/ 6489700 w 8553132"/>
                <a:gd name="connsiteY195" fmla="*/ 3652728 h 10745545"/>
                <a:gd name="connsiteX196" fmla="*/ 6451600 w 8553132"/>
                <a:gd name="connsiteY196" fmla="*/ 3779728 h 10745545"/>
                <a:gd name="connsiteX197" fmla="*/ 6540500 w 8553132"/>
                <a:gd name="connsiteY197" fmla="*/ 3843228 h 10745545"/>
                <a:gd name="connsiteX198" fmla="*/ 6464300 w 8553132"/>
                <a:gd name="connsiteY198" fmla="*/ 3868628 h 10745545"/>
                <a:gd name="connsiteX199" fmla="*/ 6362700 w 8553132"/>
                <a:gd name="connsiteY199" fmla="*/ 3830528 h 10745545"/>
                <a:gd name="connsiteX200" fmla="*/ 6324600 w 8553132"/>
                <a:gd name="connsiteY200" fmla="*/ 3525728 h 10745545"/>
                <a:gd name="connsiteX201" fmla="*/ 6070600 w 8553132"/>
                <a:gd name="connsiteY201" fmla="*/ 3449528 h 10745545"/>
                <a:gd name="connsiteX202" fmla="*/ 6146800 w 8553132"/>
                <a:gd name="connsiteY202" fmla="*/ 3792428 h 10745545"/>
                <a:gd name="connsiteX203" fmla="*/ 5969000 w 8553132"/>
                <a:gd name="connsiteY203" fmla="*/ 3805128 h 10745545"/>
                <a:gd name="connsiteX204" fmla="*/ 5892800 w 8553132"/>
                <a:gd name="connsiteY204" fmla="*/ 3322528 h 10745545"/>
                <a:gd name="connsiteX205" fmla="*/ 5689600 w 8553132"/>
                <a:gd name="connsiteY205" fmla="*/ 3220928 h 10745545"/>
                <a:gd name="connsiteX206" fmla="*/ 5791200 w 8553132"/>
                <a:gd name="connsiteY206" fmla="*/ 3982928 h 10745545"/>
                <a:gd name="connsiteX207" fmla="*/ 6070600 w 8553132"/>
                <a:gd name="connsiteY207" fmla="*/ 3970228 h 10745545"/>
                <a:gd name="connsiteX208" fmla="*/ 6388100 w 8553132"/>
                <a:gd name="connsiteY208" fmla="*/ 4021028 h 10745545"/>
                <a:gd name="connsiteX209" fmla="*/ 6324600 w 8553132"/>
                <a:gd name="connsiteY209" fmla="*/ 4148028 h 10745545"/>
                <a:gd name="connsiteX210" fmla="*/ 6159500 w 8553132"/>
                <a:gd name="connsiteY210" fmla="*/ 4122628 h 10745545"/>
                <a:gd name="connsiteX211" fmla="*/ 6007100 w 8553132"/>
                <a:gd name="connsiteY211" fmla="*/ 4427428 h 10745545"/>
                <a:gd name="connsiteX212" fmla="*/ 5829300 w 8553132"/>
                <a:gd name="connsiteY212" fmla="*/ 4363928 h 10745545"/>
                <a:gd name="connsiteX213" fmla="*/ 5905500 w 8553132"/>
                <a:gd name="connsiteY213" fmla="*/ 4198828 h 10745545"/>
                <a:gd name="connsiteX214" fmla="*/ 5791200 w 8553132"/>
                <a:gd name="connsiteY214" fmla="*/ 4109928 h 10745545"/>
                <a:gd name="connsiteX215" fmla="*/ 5600700 w 8553132"/>
                <a:gd name="connsiteY215" fmla="*/ 4440128 h 10745545"/>
                <a:gd name="connsiteX216" fmla="*/ 5727700 w 8553132"/>
                <a:gd name="connsiteY216" fmla="*/ 4541728 h 10745545"/>
                <a:gd name="connsiteX217" fmla="*/ 5994400 w 8553132"/>
                <a:gd name="connsiteY217" fmla="*/ 4706828 h 10745545"/>
                <a:gd name="connsiteX218" fmla="*/ 5943600 w 8553132"/>
                <a:gd name="connsiteY218" fmla="*/ 4783028 h 10745545"/>
                <a:gd name="connsiteX219" fmla="*/ 5829300 w 8553132"/>
                <a:gd name="connsiteY219" fmla="*/ 4744928 h 10745545"/>
                <a:gd name="connsiteX220" fmla="*/ 5676900 w 8553132"/>
                <a:gd name="connsiteY220" fmla="*/ 4846528 h 10745545"/>
                <a:gd name="connsiteX221" fmla="*/ 5613400 w 8553132"/>
                <a:gd name="connsiteY221" fmla="*/ 4808428 h 10745545"/>
                <a:gd name="connsiteX222" fmla="*/ 5664200 w 8553132"/>
                <a:gd name="connsiteY222" fmla="*/ 4656028 h 10745545"/>
                <a:gd name="connsiteX223" fmla="*/ 5537200 w 8553132"/>
                <a:gd name="connsiteY223" fmla="*/ 4541728 h 10745545"/>
                <a:gd name="connsiteX224" fmla="*/ 5461000 w 8553132"/>
                <a:gd name="connsiteY224" fmla="*/ 4719528 h 10745545"/>
                <a:gd name="connsiteX225" fmla="*/ 5613400 w 8553132"/>
                <a:gd name="connsiteY225" fmla="*/ 4897328 h 10745545"/>
                <a:gd name="connsiteX226" fmla="*/ 5448300 w 8553132"/>
                <a:gd name="connsiteY226" fmla="*/ 5024328 h 10745545"/>
                <a:gd name="connsiteX227" fmla="*/ 5346700 w 8553132"/>
                <a:gd name="connsiteY227" fmla="*/ 4948128 h 10745545"/>
                <a:gd name="connsiteX228" fmla="*/ 5410200 w 8553132"/>
                <a:gd name="connsiteY228" fmla="*/ 4846528 h 10745545"/>
                <a:gd name="connsiteX229" fmla="*/ 5295900 w 8553132"/>
                <a:gd name="connsiteY229" fmla="*/ 4554428 h 10745545"/>
                <a:gd name="connsiteX230" fmla="*/ 5080000 w 8553132"/>
                <a:gd name="connsiteY230" fmla="*/ 4846528 h 10745545"/>
                <a:gd name="connsiteX231" fmla="*/ 5410200 w 8553132"/>
                <a:gd name="connsiteY231" fmla="*/ 5100528 h 10745545"/>
                <a:gd name="connsiteX232" fmla="*/ 5334000 w 8553132"/>
                <a:gd name="connsiteY232" fmla="*/ 5151328 h 10745545"/>
                <a:gd name="connsiteX233" fmla="*/ 5194300 w 8553132"/>
                <a:gd name="connsiteY233" fmla="*/ 5037028 h 10745545"/>
                <a:gd name="connsiteX234" fmla="*/ 5143500 w 8553132"/>
                <a:gd name="connsiteY234" fmla="*/ 5202128 h 10745545"/>
                <a:gd name="connsiteX235" fmla="*/ 5156200 w 8553132"/>
                <a:gd name="connsiteY235" fmla="*/ 5341828 h 10745545"/>
                <a:gd name="connsiteX236" fmla="*/ 5232400 w 8553132"/>
                <a:gd name="connsiteY236" fmla="*/ 5456128 h 10745545"/>
                <a:gd name="connsiteX237" fmla="*/ 5219700 w 8553132"/>
                <a:gd name="connsiteY237" fmla="*/ 5646628 h 10745545"/>
                <a:gd name="connsiteX238" fmla="*/ 5092700 w 8553132"/>
                <a:gd name="connsiteY238" fmla="*/ 5557728 h 10745545"/>
                <a:gd name="connsiteX239" fmla="*/ 5029200 w 8553132"/>
                <a:gd name="connsiteY239" fmla="*/ 5595828 h 10745545"/>
                <a:gd name="connsiteX240" fmla="*/ 5130800 w 8553132"/>
                <a:gd name="connsiteY240" fmla="*/ 5735528 h 10745545"/>
                <a:gd name="connsiteX241" fmla="*/ 5041900 w 8553132"/>
                <a:gd name="connsiteY241" fmla="*/ 5773628 h 10745545"/>
                <a:gd name="connsiteX242" fmla="*/ 4914900 w 8553132"/>
                <a:gd name="connsiteY242" fmla="*/ 5583128 h 10745545"/>
                <a:gd name="connsiteX243" fmla="*/ 4826000 w 8553132"/>
                <a:gd name="connsiteY243" fmla="*/ 5837128 h 10745545"/>
                <a:gd name="connsiteX244" fmla="*/ 4953000 w 8553132"/>
                <a:gd name="connsiteY244" fmla="*/ 5951428 h 10745545"/>
                <a:gd name="connsiteX245" fmla="*/ 4813300 w 8553132"/>
                <a:gd name="connsiteY245" fmla="*/ 6192728 h 10745545"/>
                <a:gd name="connsiteX246" fmla="*/ 4673600 w 8553132"/>
                <a:gd name="connsiteY246" fmla="*/ 6167328 h 10745545"/>
                <a:gd name="connsiteX247" fmla="*/ 4775200 w 8553132"/>
                <a:gd name="connsiteY247" fmla="*/ 6002228 h 10745545"/>
                <a:gd name="connsiteX248" fmla="*/ 4686300 w 8553132"/>
                <a:gd name="connsiteY248" fmla="*/ 5849828 h 10745545"/>
                <a:gd name="connsiteX249" fmla="*/ 4470400 w 8553132"/>
                <a:gd name="connsiteY249" fmla="*/ 6154628 h 10745545"/>
                <a:gd name="connsiteX250" fmla="*/ 4610100 w 8553132"/>
                <a:gd name="connsiteY250" fmla="*/ 6268928 h 10745545"/>
                <a:gd name="connsiteX251" fmla="*/ 4521200 w 8553132"/>
                <a:gd name="connsiteY251" fmla="*/ 6472128 h 10745545"/>
                <a:gd name="connsiteX252" fmla="*/ 4419600 w 8553132"/>
                <a:gd name="connsiteY252" fmla="*/ 6395928 h 10745545"/>
                <a:gd name="connsiteX253" fmla="*/ 4343400 w 8553132"/>
                <a:gd name="connsiteY253" fmla="*/ 6484828 h 10745545"/>
                <a:gd name="connsiteX254" fmla="*/ 4381500 w 8553132"/>
                <a:gd name="connsiteY254" fmla="*/ 6522928 h 10745545"/>
                <a:gd name="connsiteX255" fmla="*/ 4419600 w 8553132"/>
                <a:gd name="connsiteY255" fmla="*/ 6510228 h 10745545"/>
                <a:gd name="connsiteX256" fmla="*/ 4445000 w 8553132"/>
                <a:gd name="connsiteY256" fmla="*/ 6561028 h 10745545"/>
                <a:gd name="connsiteX257" fmla="*/ 4381500 w 8553132"/>
                <a:gd name="connsiteY257" fmla="*/ 6637228 h 10745545"/>
                <a:gd name="connsiteX258" fmla="*/ 4330700 w 8553132"/>
                <a:gd name="connsiteY258" fmla="*/ 6624528 h 10745545"/>
                <a:gd name="connsiteX259" fmla="*/ 4368800 w 8553132"/>
                <a:gd name="connsiteY259" fmla="*/ 6573728 h 10745545"/>
                <a:gd name="connsiteX260" fmla="*/ 4318000 w 8553132"/>
                <a:gd name="connsiteY260" fmla="*/ 6535628 h 10745545"/>
                <a:gd name="connsiteX261" fmla="*/ 4216400 w 8553132"/>
                <a:gd name="connsiteY261" fmla="*/ 6637228 h 10745545"/>
                <a:gd name="connsiteX262" fmla="*/ 4318000 w 8553132"/>
                <a:gd name="connsiteY262" fmla="*/ 6700728 h 10745545"/>
                <a:gd name="connsiteX263" fmla="*/ 4140200 w 8553132"/>
                <a:gd name="connsiteY263" fmla="*/ 6776928 h 10745545"/>
                <a:gd name="connsiteX264" fmla="*/ 4038600 w 8553132"/>
                <a:gd name="connsiteY264" fmla="*/ 6776928 h 10745545"/>
                <a:gd name="connsiteX265" fmla="*/ 3949700 w 8553132"/>
                <a:gd name="connsiteY265" fmla="*/ 6840428 h 10745545"/>
                <a:gd name="connsiteX266" fmla="*/ 3289300 w 8553132"/>
                <a:gd name="connsiteY266" fmla="*/ 6256228 h 10745545"/>
                <a:gd name="connsiteX267" fmla="*/ 3213100 w 8553132"/>
                <a:gd name="connsiteY267" fmla="*/ 6256228 h 10745545"/>
                <a:gd name="connsiteX268" fmla="*/ 2895600 w 8553132"/>
                <a:gd name="connsiteY268" fmla="*/ 6510228 h 10745545"/>
                <a:gd name="connsiteX269" fmla="*/ 2870200 w 8553132"/>
                <a:gd name="connsiteY269" fmla="*/ 6472128 h 10745545"/>
                <a:gd name="connsiteX270" fmla="*/ 3213100 w 8553132"/>
                <a:gd name="connsiteY270" fmla="*/ 6205428 h 10745545"/>
                <a:gd name="connsiteX271" fmla="*/ 3048000 w 8553132"/>
                <a:gd name="connsiteY271" fmla="*/ 6053028 h 10745545"/>
                <a:gd name="connsiteX272" fmla="*/ 2400300 w 8553132"/>
                <a:gd name="connsiteY272" fmla="*/ 6561028 h 10745545"/>
                <a:gd name="connsiteX273" fmla="*/ 2489200 w 8553132"/>
                <a:gd name="connsiteY273" fmla="*/ 6637228 h 10745545"/>
                <a:gd name="connsiteX274" fmla="*/ 2692400 w 8553132"/>
                <a:gd name="connsiteY274" fmla="*/ 6484828 h 10745545"/>
                <a:gd name="connsiteX275" fmla="*/ 2743200 w 8553132"/>
                <a:gd name="connsiteY275" fmla="*/ 6548328 h 10745545"/>
                <a:gd name="connsiteX276" fmla="*/ 2832100 w 8553132"/>
                <a:gd name="connsiteY276" fmla="*/ 6510228 h 10745545"/>
                <a:gd name="connsiteX277" fmla="*/ 2857500 w 8553132"/>
                <a:gd name="connsiteY277" fmla="*/ 6548328 h 10745545"/>
                <a:gd name="connsiteX278" fmla="*/ 2679700 w 8553132"/>
                <a:gd name="connsiteY278" fmla="*/ 6688028 h 10745545"/>
                <a:gd name="connsiteX279" fmla="*/ 2819400 w 8553132"/>
                <a:gd name="connsiteY279" fmla="*/ 6853128 h 10745545"/>
                <a:gd name="connsiteX280" fmla="*/ 3397250 w 8553132"/>
                <a:gd name="connsiteY280" fmla="*/ 6389578 h 10745545"/>
                <a:gd name="connsiteX281" fmla="*/ 3956050 w 8553132"/>
                <a:gd name="connsiteY281" fmla="*/ 6872178 h 10745545"/>
                <a:gd name="connsiteX282" fmla="*/ 3905250 w 8553132"/>
                <a:gd name="connsiteY282" fmla="*/ 6986478 h 10745545"/>
                <a:gd name="connsiteX283" fmla="*/ 3387725 w 8553132"/>
                <a:gd name="connsiteY283" fmla="*/ 7526228 h 10745545"/>
                <a:gd name="connsiteX284" fmla="*/ 3298825 w 8553132"/>
                <a:gd name="connsiteY284" fmla="*/ 7519877 h 10745545"/>
                <a:gd name="connsiteX285" fmla="*/ 3130550 w 8553132"/>
                <a:gd name="connsiteY285" fmla="*/ 7669102 h 10745545"/>
                <a:gd name="connsiteX286" fmla="*/ 2921000 w 8553132"/>
                <a:gd name="connsiteY286" fmla="*/ 7913577 h 10745545"/>
                <a:gd name="connsiteX287" fmla="*/ 2682875 w 8553132"/>
                <a:gd name="connsiteY287" fmla="*/ 8212027 h 10745545"/>
                <a:gd name="connsiteX288" fmla="*/ 2428875 w 8553132"/>
                <a:gd name="connsiteY288" fmla="*/ 8281876 h 10745545"/>
                <a:gd name="connsiteX289" fmla="*/ 2225675 w 8553132"/>
                <a:gd name="connsiteY289" fmla="*/ 8386651 h 10745545"/>
                <a:gd name="connsiteX290" fmla="*/ 1930400 w 8553132"/>
                <a:gd name="connsiteY290" fmla="*/ 8389825 h 10745545"/>
                <a:gd name="connsiteX291" fmla="*/ 1590675 w 8553132"/>
                <a:gd name="connsiteY291" fmla="*/ 8491424 h 10745545"/>
                <a:gd name="connsiteX292" fmla="*/ 1393825 w 8553132"/>
                <a:gd name="connsiteY292" fmla="*/ 8751774 h 10745545"/>
                <a:gd name="connsiteX293" fmla="*/ 1196975 w 8553132"/>
                <a:gd name="connsiteY293" fmla="*/ 8707323 h 10745545"/>
                <a:gd name="connsiteX294" fmla="*/ 1216025 w 8553132"/>
                <a:gd name="connsiteY294" fmla="*/ 8666048 h 10745545"/>
                <a:gd name="connsiteX295" fmla="*/ 1193800 w 8553132"/>
                <a:gd name="connsiteY295" fmla="*/ 8599373 h 10745545"/>
                <a:gd name="connsiteX296" fmla="*/ 987425 w 8553132"/>
                <a:gd name="connsiteY296" fmla="*/ 8675573 h 10745545"/>
                <a:gd name="connsiteX297" fmla="*/ 733425 w 8553132"/>
                <a:gd name="connsiteY297" fmla="*/ 8729548 h 10745545"/>
                <a:gd name="connsiteX298" fmla="*/ 463550 w 8553132"/>
                <a:gd name="connsiteY298" fmla="*/ 8967673 h 10745545"/>
                <a:gd name="connsiteX299" fmla="*/ 361950 w 8553132"/>
                <a:gd name="connsiteY299" fmla="*/ 8964498 h 10745545"/>
                <a:gd name="connsiteX300" fmla="*/ 263525 w 8553132"/>
                <a:gd name="connsiteY300" fmla="*/ 9031173 h 10745545"/>
                <a:gd name="connsiteX301" fmla="*/ 184150 w 8553132"/>
                <a:gd name="connsiteY301" fmla="*/ 9316923 h 10745545"/>
                <a:gd name="connsiteX302" fmla="*/ 247650 w 8553132"/>
                <a:gd name="connsiteY302" fmla="*/ 9599497 h 10745545"/>
                <a:gd name="connsiteX303" fmla="*/ 136525 w 8553132"/>
                <a:gd name="connsiteY303" fmla="*/ 9643947 h 10745545"/>
                <a:gd name="connsiteX304" fmla="*/ 92075 w 8553132"/>
                <a:gd name="connsiteY304" fmla="*/ 9866197 h 10745545"/>
                <a:gd name="connsiteX305" fmla="*/ 495300 w 8553132"/>
                <a:gd name="connsiteY305" fmla="*/ 9891597 h 10745545"/>
                <a:gd name="connsiteX306" fmla="*/ 1050925 w 8553132"/>
                <a:gd name="connsiteY306" fmla="*/ 10244022 h 10745545"/>
                <a:gd name="connsiteX307" fmla="*/ 1241425 w 8553132"/>
                <a:gd name="connsiteY307" fmla="*/ 10498021 h 10745545"/>
                <a:gd name="connsiteX308" fmla="*/ 1171575 w 8553132"/>
                <a:gd name="connsiteY308" fmla="*/ 10542471 h 10745545"/>
                <a:gd name="connsiteX309" fmla="*/ 1019175 w 8553132"/>
                <a:gd name="connsiteY309" fmla="*/ 10409121 h 10745545"/>
                <a:gd name="connsiteX310" fmla="*/ 768350 w 8553132"/>
                <a:gd name="connsiteY310" fmla="*/ 10355146 h 10745545"/>
                <a:gd name="connsiteX311" fmla="*/ 720725 w 8553132"/>
                <a:gd name="connsiteY311" fmla="*/ 10393246 h 10745545"/>
                <a:gd name="connsiteX312" fmla="*/ 838200 w 8553132"/>
                <a:gd name="connsiteY312" fmla="*/ 10539296 h 10745545"/>
                <a:gd name="connsiteX313" fmla="*/ 1152525 w 8553132"/>
                <a:gd name="connsiteY313" fmla="*/ 10605971 h 10745545"/>
                <a:gd name="connsiteX314" fmla="*/ 1574800 w 8553132"/>
                <a:gd name="connsiteY314" fmla="*/ 10507546 h 10745545"/>
                <a:gd name="connsiteX315" fmla="*/ 1736725 w 8553132"/>
                <a:gd name="connsiteY315" fmla="*/ 10247196 h 10745545"/>
                <a:gd name="connsiteX316" fmla="*/ 2095500 w 8553132"/>
                <a:gd name="connsiteY316" fmla="*/ 10097971 h 10745545"/>
                <a:gd name="connsiteX317" fmla="*/ 2254250 w 8553132"/>
                <a:gd name="connsiteY317" fmla="*/ 9961446 h 10745545"/>
                <a:gd name="connsiteX318" fmla="*/ 2587625 w 8553132"/>
                <a:gd name="connsiteY318" fmla="*/ 9999546 h 10745545"/>
                <a:gd name="connsiteX319" fmla="*/ 2286000 w 8553132"/>
                <a:gd name="connsiteY319" fmla="*/ 10002721 h 10745545"/>
                <a:gd name="connsiteX320" fmla="*/ 2146300 w 8553132"/>
                <a:gd name="connsiteY320" fmla="*/ 10123371 h 10745545"/>
                <a:gd name="connsiteX321" fmla="*/ 1971675 w 8553132"/>
                <a:gd name="connsiteY321" fmla="*/ 10215446 h 10745545"/>
                <a:gd name="connsiteX322" fmla="*/ 1806575 w 8553132"/>
                <a:gd name="connsiteY322" fmla="*/ 10266246 h 10745545"/>
                <a:gd name="connsiteX323" fmla="*/ 1651000 w 8553132"/>
                <a:gd name="connsiteY323" fmla="*/ 10561521 h 10745545"/>
                <a:gd name="connsiteX324" fmla="*/ 1282700 w 8553132"/>
                <a:gd name="connsiteY324" fmla="*/ 10736146 h 10745545"/>
                <a:gd name="connsiteX325" fmla="*/ 28575 w 8553132"/>
                <a:gd name="connsiteY325" fmla="*/ 10742496 h 10745545"/>
                <a:gd name="connsiteX326" fmla="*/ 0 w 8553132"/>
                <a:gd name="connsiteY326" fmla="*/ 2706571 h 10745545"/>
                <a:gd name="connsiteX0" fmla="*/ 0 w 8653904"/>
                <a:gd name="connsiteY0" fmla="*/ 2709455 h 10780172"/>
                <a:gd name="connsiteX1" fmla="*/ 279400 w 8653904"/>
                <a:gd name="connsiteY1" fmla="*/ 2645955 h 10780172"/>
                <a:gd name="connsiteX2" fmla="*/ 317500 w 8653904"/>
                <a:gd name="connsiteY2" fmla="*/ 2607855 h 10780172"/>
                <a:gd name="connsiteX3" fmla="*/ 711200 w 8653904"/>
                <a:gd name="connsiteY3" fmla="*/ 2518955 h 10780172"/>
                <a:gd name="connsiteX4" fmla="*/ 850900 w 8653904"/>
                <a:gd name="connsiteY4" fmla="*/ 2404655 h 10780172"/>
                <a:gd name="connsiteX5" fmla="*/ 1257300 w 8653904"/>
                <a:gd name="connsiteY5" fmla="*/ 2430055 h 10780172"/>
                <a:gd name="connsiteX6" fmla="*/ 1511300 w 8653904"/>
                <a:gd name="connsiteY6" fmla="*/ 2290355 h 10780172"/>
                <a:gd name="connsiteX7" fmla="*/ 1511300 w 8653904"/>
                <a:gd name="connsiteY7" fmla="*/ 2290355 h 10780172"/>
                <a:gd name="connsiteX8" fmla="*/ 1676400 w 8653904"/>
                <a:gd name="connsiteY8" fmla="*/ 2277655 h 10780172"/>
                <a:gd name="connsiteX9" fmla="*/ 2006600 w 8653904"/>
                <a:gd name="connsiteY9" fmla="*/ 2226855 h 10780172"/>
                <a:gd name="connsiteX10" fmla="*/ 2095500 w 8653904"/>
                <a:gd name="connsiteY10" fmla="*/ 2188755 h 10780172"/>
                <a:gd name="connsiteX11" fmla="*/ 2095500 w 8653904"/>
                <a:gd name="connsiteY11" fmla="*/ 2137955 h 10780172"/>
                <a:gd name="connsiteX12" fmla="*/ 2057400 w 8653904"/>
                <a:gd name="connsiteY12" fmla="*/ 2137955 h 10780172"/>
                <a:gd name="connsiteX13" fmla="*/ 1993900 w 8653904"/>
                <a:gd name="connsiteY13" fmla="*/ 2010955 h 10780172"/>
                <a:gd name="connsiteX14" fmla="*/ 2133600 w 8653904"/>
                <a:gd name="connsiteY14" fmla="*/ 1909355 h 10780172"/>
                <a:gd name="connsiteX15" fmla="*/ 2070100 w 8653904"/>
                <a:gd name="connsiteY15" fmla="*/ 1896655 h 10780172"/>
                <a:gd name="connsiteX16" fmla="*/ 1981200 w 8653904"/>
                <a:gd name="connsiteY16" fmla="*/ 1896655 h 10780172"/>
                <a:gd name="connsiteX17" fmla="*/ 1968500 w 8653904"/>
                <a:gd name="connsiteY17" fmla="*/ 1820455 h 10780172"/>
                <a:gd name="connsiteX18" fmla="*/ 2120900 w 8653904"/>
                <a:gd name="connsiteY18" fmla="*/ 1820455 h 10780172"/>
                <a:gd name="connsiteX19" fmla="*/ 2171700 w 8653904"/>
                <a:gd name="connsiteY19" fmla="*/ 1795055 h 10780172"/>
                <a:gd name="connsiteX20" fmla="*/ 2108200 w 8653904"/>
                <a:gd name="connsiteY20" fmla="*/ 1706155 h 10780172"/>
                <a:gd name="connsiteX21" fmla="*/ 2120900 w 8653904"/>
                <a:gd name="connsiteY21" fmla="*/ 1642655 h 10780172"/>
                <a:gd name="connsiteX22" fmla="*/ 2222500 w 8653904"/>
                <a:gd name="connsiteY22" fmla="*/ 1591855 h 10780172"/>
                <a:gd name="connsiteX23" fmla="*/ 2362200 w 8653904"/>
                <a:gd name="connsiteY23" fmla="*/ 1642655 h 10780172"/>
                <a:gd name="connsiteX24" fmla="*/ 2400300 w 8653904"/>
                <a:gd name="connsiteY24" fmla="*/ 1693455 h 10780172"/>
                <a:gd name="connsiteX25" fmla="*/ 2362200 w 8653904"/>
                <a:gd name="connsiteY25" fmla="*/ 1769655 h 10780172"/>
                <a:gd name="connsiteX26" fmla="*/ 2362200 w 8653904"/>
                <a:gd name="connsiteY26" fmla="*/ 2023655 h 10780172"/>
                <a:gd name="connsiteX27" fmla="*/ 2628900 w 8653904"/>
                <a:gd name="connsiteY27" fmla="*/ 2252255 h 10780172"/>
                <a:gd name="connsiteX28" fmla="*/ 3073400 w 8653904"/>
                <a:gd name="connsiteY28" fmla="*/ 2214155 h 10780172"/>
                <a:gd name="connsiteX29" fmla="*/ 2971800 w 8653904"/>
                <a:gd name="connsiteY29" fmla="*/ 2010955 h 10780172"/>
                <a:gd name="connsiteX30" fmla="*/ 2806700 w 8653904"/>
                <a:gd name="connsiteY30" fmla="*/ 2061755 h 10780172"/>
                <a:gd name="connsiteX31" fmla="*/ 2768600 w 8653904"/>
                <a:gd name="connsiteY31" fmla="*/ 2010955 h 10780172"/>
                <a:gd name="connsiteX32" fmla="*/ 2933700 w 8653904"/>
                <a:gd name="connsiteY32" fmla="*/ 1960155 h 10780172"/>
                <a:gd name="connsiteX33" fmla="*/ 2870200 w 8653904"/>
                <a:gd name="connsiteY33" fmla="*/ 1845855 h 10780172"/>
                <a:gd name="connsiteX34" fmla="*/ 2730500 w 8653904"/>
                <a:gd name="connsiteY34" fmla="*/ 1896655 h 10780172"/>
                <a:gd name="connsiteX35" fmla="*/ 2705100 w 8653904"/>
                <a:gd name="connsiteY35" fmla="*/ 1845855 h 10780172"/>
                <a:gd name="connsiteX36" fmla="*/ 2832100 w 8653904"/>
                <a:gd name="connsiteY36" fmla="*/ 1795055 h 10780172"/>
                <a:gd name="connsiteX37" fmla="*/ 2781300 w 8653904"/>
                <a:gd name="connsiteY37" fmla="*/ 1731555 h 10780172"/>
                <a:gd name="connsiteX38" fmla="*/ 2641600 w 8653904"/>
                <a:gd name="connsiteY38" fmla="*/ 1756955 h 10780172"/>
                <a:gd name="connsiteX39" fmla="*/ 2641600 w 8653904"/>
                <a:gd name="connsiteY39" fmla="*/ 1731555 h 10780172"/>
                <a:gd name="connsiteX40" fmla="*/ 2768600 w 8653904"/>
                <a:gd name="connsiteY40" fmla="*/ 1668055 h 10780172"/>
                <a:gd name="connsiteX41" fmla="*/ 2692400 w 8653904"/>
                <a:gd name="connsiteY41" fmla="*/ 1579155 h 10780172"/>
                <a:gd name="connsiteX42" fmla="*/ 2514600 w 8653904"/>
                <a:gd name="connsiteY42" fmla="*/ 1617255 h 10780172"/>
                <a:gd name="connsiteX43" fmla="*/ 2514600 w 8653904"/>
                <a:gd name="connsiteY43" fmla="*/ 1680755 h 10780172"/>
                <a:gd name="connsiteX44" fmla="*/ 2463800 w 8653904"/>
                <a:gd name="connsiteY44" fmla="*/ 1680755 h 10780172"/>
                <a:gd name="connsiteX45" fmla="*/ 2336800 w 8653904"/>
                <a:gd name="connsiteY45" fmla="*/ 1604555 h 10780172"/>
                <a:gd name="connsiteX46" fmla="*/ 2400300 w 8653904"/>
                <a:gd name="connsiteY46" fmla="*/ 1528355 h 10780172"/>
                <a:gd name="connsiteX47" fmla="*/ 2463800 w 8653904"/>
                <a:gd name="connsiteY47" fmla="*/ 1541055 h 10780172"/>
                <a:gd name="connsiteX48" fmla="*/ 2616200 w 8653904"/>
                <a:gd name="connsiteY48" fmla="*/ 1452155 h 10780172"/>
                <a:gd name="connsiteX49" fmla="*/ 2590800 w 8653904"/>
                <a:gd name="connsiteY49" fmla="*/ 1388655 h 10780172"/>
                <a:gd name="connsiteX50" fmla="*/ 2654300 w 8653904"/>
                <a:gd name="connsiteY50" fmla="*/ 1363255 h 10780172"/>
                <a:gd name="connsiteX51" fmla="*/ 2692400 w 8653904"/>
                <a:gd name="connsiteY51" fmla="*/ 1388655 h 10780172"/>
                <a:gd name="connsiteX52" fmla="*/ 2933700 w 8653904"/>
                <a:gd name="connsiteY52" fmla="*/ 1388655 h 10780172"/>
                <a:gd name="connsiteX53" fmla="*/ 2908300 w 8653904"/>
                <a:gd name="connsiteY53" fmla="*/ 1325155 h 10780172"/>
                <a:gd name="connsiteX54" fmla="*/ 2959100 w 8653904"/>
                <a:gd name="connsiteY54" fmla="*/ 1236255 h 10780172"/>
                <a:gd name="connsiteX55" fmla="*/ 3048000 w 8653904"/>
                <a:gd name="connsiteY55" fmla="*/ 1236255 h 10780172"/>
                <a:gd name="connsiteX56" fmla="*/ 3302000 w 8653904"/>
                <a:gd name="connsiteY56" fmla="*/ 1210855 h 10780172"/>
                <a:gd name="connsiteX57" fmla="*/ 3454400 w 8653904"/>
                <a:gd name="connsiteY57" fmla="*/ 1198155 h 10780172"/>
                <a:gd name="connsiteX58" fmla="*/ 3454400 w 8653904"/>
                <a:gd name="connsiteY58" fmla="*/ 1198155 h 10780172"/>
                <a:gd name="connsiteX59" fmla="*/ 3454400 w 8653904"/>
                <a:gd name="connsiteY59" fmla="*/ 1121955 h 10780172"/>
                <a:gd name="connsiteX60" fmla="*/ 3530600 w 8653904"/>
                <a:gd name="connsiteY60" fmla="*/ 1121955 h 10780172"/>
                <a:gd name="connsiteX61" fmla="*/ 3517900 w 8653904"/>
                <a:gd name="connsiteY61" fmla="*/ 1287055 h 10780172"/>
                <a:gd name="connsiteX62" fmla="*/ 3365500 w 8653904"/>
                <a:gd name="connsiteY62" fmla="*/ 1299755 h 10780172"/>
                <a:gd name="connsiteX63" fmla="*/ 3187700 w 8653904"/>
                <a:gd name="connsiteY63" fmla="*/ 1375955 h 10780172"/>
                <a:gd name="connsiteX64" fmla="*/ 3213100 w 8653904"/>
                <a:gd name="connsiteY64" fmla="*/ 1668055 h 10780172"/>
                <a:gd name="connsiteX65" fmla="*/ 3822700 w 8653904"/>
                <a:gd name="connsiteY65" fmla="*/ 1617255 h 10780172"/>
                <a:gd name="connsiteX66" fmla="*/ 3797300 w 8653904"/>
                <a:gd name="connsiteY66" fmla="*/ 1477555 h 10780172"/>
                <a:gd name="connsiteX67" fmla="*/ 3657600 w 8653904"/>
                <a:gd name="connsiteY67" fmla="*/ 1452155 h 10780172"/>
                <a:gd name="connsiteX68" fmla="*/ 3644900 w 8653904"/>
                <a:gd name="connsiteY68" fmla="*/ 1414055 h 10780172"/>
                <a:gd name="connsiteX69" fmla="*/ 3797300 w 8653904"/>
                <a:gd name="connsiteY69" fmla="*/ 1439455 h 10780172"/>
                <a:gd name="connsiteX70" fmla="*/ 3797300 w 8653904"/>
                <a:gd name="connsiteY70" fmla="*/ 1325155 h 10780172"/>
                <a:gd name="connsiteX71" fmla="*/ 3568700 w 8653904"/>
                <a:gd name="connsiteY71" fmla="*/ 1274355 h 10780172"/>
                <a:gd name="connsiteX72" fmla="*/ 3581400 w 8653904"/>
                <a:gd name="connsiteY72" fmla="*/ 1185455 h 10780172"/>
                <a:gd name="connsiteX73" fmla="*/ 3759200 w 8653904"/>
                <a:gd name="connsiteY73" fmla="*/ 1147355 h 10780172"/>
                <a:gd name="connsiteX74" fmla="*/ 3759200 w 8653904"/>
                <a:gd name="connsiteY74" fmla="*/ 1020355 h 10780172"/>
                <a:gd name="connsiteX75" fmla="*/ 3733800 w 8653904"/>
                <a:gd name="connsiteY75" fmla="*/ 994955 h 10780172"/>
                <a:gd name="connsiteX76" fmla="*/ 3848100 w 8653904"/>
                <a:gd name="connsiteY76" fmla="*/ 931455 h 10780172"/>
                <a:gd name="connsiteX77" fmla="*/ 3860800 w 8653904"/>
                <a:gd name="connsiteY77" fmla="*/ 1147355 h 10780172"/>
                <a:gd name="connsiteX78" fmla="*/ 4343400 w 8653904"/>
                <a:gd name="connsiteY78" fmla="*/ 1147355 h 10780172"/>
                <a:gd name="connsiteX79" fmla="*/ 4330700 w 8653904"/>
                <a:gd name="connsiteY79" fmla="*/ 906055 h 10780172"/>
                <a:gd name="connsiteX80" fmla="*/ 4394200 w 8653904"/>
                <a:gd name="connsiteY80" fmla="*/ 906055 h 10780172"/>
                <a:gd name="connsiteX81" fmla="*/ 4419600 w 8653904"/>
                <a:gd name="connsiteY81" fmla="*/ 1033055 h 10780172"/>
                <a:gd name="connsiteX82" fmla="*/ 4584700 w 8653904"/>
                <a:gd name="connsiteY82" fmla="*/ 1020355 h 10780172"/>
                <a:gd name="connsiteX83" fmla="*/ 4686300 w 8653904"/>
                <a:gd name="connsiteY83" fmla="*/ 918755 h 10780172"/>
                <a:gd name="connsiteX84" fmla="*/ 4711700 w 8653904"/>
                <a:gd name="connsiteY84" fmla="*/ 1223555 h 10780172"/>
                <a:gd name="connsiteX85" fmla="*/ 4864100 w 8653904"/>
                <a:gd name="connsiteY85" fmla="*/ 1045755 h 10780172"/>
                <a:gd name="connsiteX86" fmla="*/ 5067300 w 8653904"/>
                <a:gd name="connsiteY86" fmla="*/ 1172755 h 10780172"/>
                <a:gd name="connsiteX87" fmla="*/ 4876800 w 8653904"/>
                <a:gd name="connsiteY87" fmla="*/ 1299755 h 10780172"/>
                <a:gd name="connsiteX88" fmla="*/ 5016500 w 8653904"/>
                <a:gd name="connsiteY88" fmla="*/ 1464855 h 10780172"/>
                <a:gd name="connsiteX89" fmla="*/ 5156200 w 8653904"/>
                <a:gd name="connsiteY89" fmla="*/ 1312455 h 10780172"/>
                <a:gd name="connsiteX90" fmla="*/ 5168900 w 8653904"/>
                <a:gd name="connsiteY90" fmla="*/ 1337855 h 10780172"/>
                <a:gd name="connsiteX91" fmla="*/ 5105400 w 8653904"/>
                <a:gd name="connsiteY91" fmla="*/ 1591855 h 10780172"/>
                <a:gd name="connsiteX92" fmla="*/ 5181600 w 8653904"/>
                <a:gd name="connsiteY92" fmla="*/ 1629955 h 10780172"/>
                <a:gd name="connsiteX93" fmla="*/ 5181600 w 8653904"/>
                <a:gd name="connsiteY93" fmla="*/ 1629955 h 10780172"/>
                <a:gd name="connsiteX94" fmla="*/ 5257800 w 8653904"/>
                <a:gd name="connsiteY94" fmla="*/ 1375955 h 10780172"/>
                <a:gd name="connsiteX95" fmla="*/ 5448300 w 8653904"/>
                <a:gd name="connsiteY95" fmla="*/ 1401355 h 10780172"/>
                <a:gd name="connsiteX96" fmla="*/ 5549900 w 8653904"/>
                <a:gd name="connsiteY96" fmla="*/ 1248955 h 10780172"/>
                <a:gd name="connsiteX97" fmla="*/ 5549900 w 8653904"/>
                <a:gd name="connsiteY97" fmla="*/ 1248955 h 10780172"/>
                <a:gd name="connsiteX98" fmla="*/ 5689600 w 8653904"/>
                <a:gd name="connsiteY98" fmla="*/ 1223555 h 10780172"/>
                <a:gd name="connsiteX99" fmla="*/ 5461000 w 8653904"/>
                <a:gd name="connsiteY99" fmla="*/ 1541055 h 10780172"/>
                <a:gd name="connsiteX100" fmla="*/ 5194300 w 8653904"/>
                <a:gd name="connsiteY100" fmla="*/ 1629955 h 10780172"/>
                <a:gd name="connsiteX101" fmla="*/ 5219700 w 8653904"/>
                <a:gd name="connsiteY101" fmla="*/ 1706155 h 10780172"/>
                <a:gd name="connsiteX102" fmla="*/ 5549900 w 8653904"/>
                <a:gd name="connsiteY102" fmla="*/ 1617255 h 10780172"/>
                <a:gd name="connsiteX103" fmla="*/ 5740400 w 8653904"/>
                <a:gd name="connsiteY103" fmla="*/ 1274355 h 10780172"/>
                <a:gd name="connsiteX104" fmla="*/ 5842000 w 8653904"/>
                <a:gd name="connsiteY104" fmla="*/ 1426755 h 10780172"/>
                <a:gd name="connsiteX105" fmla="*/ 5981700 w 8653904"/>
                <a:gd name="connsiteY105" fmla="*/ 1502955 h 10780172"/>
                <a:gd name="connsiteX106" fmla="*/ 6337300 w 8653904"/>
                <a:gd name="connsiteY106" fmla="*/ 1363255 h 10780172"/>
                <a:gd name="connsiteX107" fmla="*/ 7099300 w 8653904"/>
                <a:gd name="connsiteY107" fmla="*/ 880655 h 10780172"/>
                <a:gd name="connsiteX108" fmla="*/ 7489825 w 8653904"/>
                <a:gd name="connsiteY108" fmla="*/ 766355 h 10780172"/>
                <a:gd name="connsiteX109" fmla="*/ 7648575 w 8653904"/>
                <a:gd name="connsiteY109" fmla="*/ 561567 h 10780172"/>
                <a:gd name="connsiteX110" fmla="*/ 7951500 w 8653904"/>
                <a:gd name="connsiteY110" fmla="*/ 549036 h 10780172"/>
                <a:gd name="connsiteX111" fmla="*/ 8110251 w 8653904"/>
                <a:gd name="connsiteY111" fmla="*/ 488712 h 10780172"/>
                <a:gd name="connsiteX112" fmla="*/ 8218200 w 8653904"/>
                <a:gd name="connsiteY112" fmla="*/ 218836 h 10780172"/>
                <a:gd name="connsiteX113" fmla="*/ 8373776 w 8653904"/>
                <a:gd name="connsiteY113" fmla="*/ 104537 h 10780172"/>
                <a:gd name="connsiteX114" fmla="*/ 8548399 w 8653904"/>
                <a:gd name="connsiteY114" fmla="*/ 34688 h 10780172"/>
                <a:gd name="connsiteX115" fmla="*/ 8653174 w 8653904"/>
                <a:gd name="connsiteY115" fmla="*/ 2939 h 10780172"/>
                <a:gd name="connsiteX116" fmla="*/ 8491249 w 8653904"/>
                <a:gd name="connsiteY116" fmla="*/ 117238 h 10780172"/>
                <a:gd name="connsiteX117" fmla="*/ 8269000 w 8653904"/>
                <a:gd name="connsiteY117" fmla="*/ 234712 h 10780172"/>
                <a:gd name="connsiteX118" fmla="*/ 8138826 w 8653904"/>
                <a:gd name="connsiteY118" fmla="*/ 542687 h 10780172"/>
                <a:gd name="connsiteX119" fmla="*/ 7966075 w 8653904"/>
                <a:gd name="connsiteY119" fmla="*/ 607605 h 10780172"/>
                <a:gd name="connsiteX120" fmla="*/ 7677150 w 8653904"/>
                <a:gd name="connsiteY120" fmla="*/ 613955 h 10780172"/>
                <a:gd name="connsiteX121" fmla="*/ 7559675 w 8653904"/>
                <a:gd name="connsiteY121" fmla="*/ 809217 h 10780172"/>
                <a:gd name="connsiteX122" fmla="*/ 7092950 w 8653904"/>
                <a:gd name="connsiteY122" fmla="*/ 974317 h 10780172"/>
                <a:gd name="connsiteX123" fmla="*/ 6911975 w 8653904"/>
                <a:gd name="connsiteY123" fmla="*/ 1117192 h 10780172"/>
                <a:gd name="connsiteX124" fmla="*/ 6550025 w 8653904"/>
                <a:gd name="connsiteY124" fmla="*/ 1380717 h 10780172"/>
                <a:gd name="connsiteX125" fmla="*/ 6210300 w 8653904"/>
                <a:gd name="connsiteY125" fmla="*/ 1541055 h 10780172"/>
                <a:gd name="connsiteX126" fmla="*/ 5778500 w 8653904"/>
                <a:gd name="connsiteY126" fmla="*/ 1731555 h 10780172"/>
                <a:gd name="connsiteX127" fmla="*/ 5829300 w 8653904"/>
                <a:gd name="connsiteY127" fmla="*/ 1820455 h 10780172"/>
                <a:gd name="connsiteX128" fmla="*/ 6191250 w 8653904"/>
                <a:gd name="connsiteY128" fmla="*/ 1655355 h 10780172"/>
                <a:gd name="connsiteX129" fmla="*/ 6083300 w 8653904"/>
                <a:gd name="connsiteY129" fmla="*/ 1744255 h 10780172"/>
                <a:gd name="connsiteX130" fmla="*/ 5905500 w 8653904"/>
                <a:gd name="connsiteY130" fmla="*/ 1858555 h 10780172"/>
                <a:gd name="connsiteX131" fmla="*/ 5905500 w 8653904"/>
                <a:gd name="connsiteY131" fmla="*/ 1947455 h 10780172"/>
                <a:gd name="connsiteX132" fmla="*/ 5892800 w 8653904"/>
                <a:gd name="connsiteY132" fmla="*/ 2049055 h 10780172"/>
                <a:gd name="connsiteX133" fmla="*/ 5753100 w 8653904"/>
                <a:gd name="connsiteY133" fmla="*/ 2074455 h 10780172"/>
                <a:gd name="connsiteX134" fmla="*/ 5816600 w 8653904"/>
                <a:gd name="connsiteY134" fmla="*/ 1896655 h 10780172"/>
                <a:gd name="connsiteX135" fmla="*/ 5702300 w 8653904"/>
                <a:gd name="connsiteY135" fmla="*/ 1795055 h 10780172"/>
                <a:gd name="connsiteX136" fmla="*/ 5448300 w 8653904"/>
                <a:gd name="connsiteY136" fmla="*/ 1871255 h 10780172"/>
                <a:gd name="connsiteX137" fmla="*/ 5422900 w 8653904"/>
                <a:gd name="connsiteY137" fmla="*/ 1972855 h 10780172"/>
                <a:gd name="connsiteX138" fmla="*/ 5651500 w 8653904"/>
                <a:gd name="connsiteY138" fmla="*/ 2036355 h 10780172"/>
                <a:gd name="connsiteX139" fmla="*/ 5562600 w 8653904"/>
                <a:gd name="connsiteY139" fmla="*/ 2099855 h 10780172"/>
                <a:gd name="connsiteX140" fmla="*/ 5283200 w 8653904"/>
                <a:gd name="connsiteY140" fmla="*/ 2036355 h 10780172"/>
                <a:gd name="connsiteX141" fmla="*/ 5168900 w 8653904"/>
                <a:gd name="connsiteY141" fmla="*/ 2150655 h 10780172"/>
                <a:gd name="connsiteX142" fmla="*/ 5270500 w 8653904"/>
                <a:gd name="connsiteY142" fmla="*/ 2353855 h 10780172"/>
                <a:gd name="connsiteX143" fmla="*/ 5511800 w 8653904"/>
                <a:gd name="connsiteY143" fmla="*/ 2366555 h 10780172"/>
                <a:gd name="connsiteX144" fmla="*/ 5689600 w 8653904"/>
                <a:gd name="connsiteY144" fmla="*/ 2150655 h 10780172"/>
                <a:gd name="connsiteX145" fmla="*/ 5600700 w 8653904"/>
                <a:gd name="connsiteY145" fmla="*/ 2125255 h 10780172"/>
                <a:gd name="connsiteX146" fmla="*/ 5664200 w 8653904"/>
                <a:gd name="connsiteY146" fmla="*/ 2049055 h 10780172"/>
                <a:gd name="connsiteX147" fmla="*/ 5753100 w 8653904"/>
                <a:gd name="connsiteY147" fmla="*/ 2125255 h 10780172"/>
                <a:gd name="connsiteX148" fmla="*/ 5892800 w 8653904"/>
                <a:gd name="connsiteY148" fmla="*/ 2099855 h 10780172"/>
                <a:gd name="connsiteX149" fmla="*/ 6096000 w 8653904"/>
                <a:gd name="connsiteY149" fmla="*/ 2074455 h 10780172"/>
                <a:gd name="connsiteX150" fmla="*/ 6324600 w 8653904"/>
                <a:gd name="connsiteY150" fmla="*/ 1833155 h 10780172"/>
                <a:gd name="connsiteX151" fmla="*/ 6515100 w 8653904"/>
                <a:gd name="connsiteY151" fmla="*/ 1706155 h 10780172"/>
                <a:gd name="connsiteX152" fmla="*/ 6692900 w 8653904"/>
                <a:gd name="connsiteY152" fmla="*/ 1680755 h 10780172"/>
                <a:gd name="connsiteX153" fmla="*/ 6502400 w 8653904"/>
                <a:gd name="connsiteY153" fmla="*/ 1756955 h 10780172"/>
                <a:gd name="connsiteX154" fmla="*/ 6438900 w 8653904"/>
                <a:gd name="connsiteY154" fmla="*/ 1883955 h 10780172"/>
                <a:gd name="connsiteX155" fmla="*/ 6286500 w 8653904"/>
                <a:gd name="connsiteY155" fmla="*/ 1985555 h 10780172"/>
                <a:gd name="connsiteX156" fmla="*/ 6108700 w 8653904"/>
                <a:gd name="connsiteY156" fmla="*/ 2163355 h 10780172"/>
                <a:gd name="connsiteX157" fmla="*/ 6096000 w 8653904"/>
                <a:gd name="connsiteY157" fmla="*/ 2252255 h 10780172"/>
                <a:gd name="connsiteX158" fmla="*/ 6235700 w 8653904"/>
                <a:gd name="connsiteY158" fmla="*/ 2226855 h 10780172"/>
                <a:gd name="connsiteX159" fmla="*/ 6362700 w 8653904"/>
                <a:gd name="connsiteY159" fmla="*/ 2290355 h 10780172"/>
                <a:gd name="connsiteX160" fmla="*/ 6464300 w 8653904"/>
                <a:gd name="connsiteY160" fmla="*/ 2480855 h 10780172"/>
                <a:gd name="connsiteX161" fmla="*/ 6477000 w 8653904"/>
                <a:gd name="connsiteY161" fmla="*/ 2709455 h 10780172"/>
                <a:gd name="connsiteX162" fmla="*/ 6364287 w 8653904"/>
                <a:gd name="connsiteY162" fmla="*/ 2831692 h 10780172"/>
                <a:gd name="connsiteX163" fmla="*/ 6324600 w 8653904"/>
                <a:gd name="connsiteY163" fmla="*/ 2609443 h 10780172"/>
                <a:gd name="connsiteX164" fmla="*/ 6299200 w 8653904"/>
                <a:gd name="connsiteY164" fmla="*/ 2404655 h 10780172"/>
                <a:gd name="connsiteX165" fmla="*/ 6146800 w 8653904"/>
                <a:gd name="connsiteY165" fmla="*/ 2366555 h 10780172"/>
                <a:gd name="connsiteX166" fmla="*/ 5981700 w 8653904"/>
                <a:gd name="connsiteY166" fmla="*/ 2379255 h 10780172"/>
                <a:gd name="connsiteX167" fmla="*/ 5905500 w 8653904"/>
                <a:gd name="connsiteY167" fmla="*/ 2341155 h 10780172"/>
                <a:gd name="connsiteX168" fmla="*/ 5575300 w 8653904"/>
                <a:gd name="connsiteY168" fmla="*/ 2480855 h 10780172"/>
                <a:gd name="connsiteX169" fmla="*/ 5626100 w 8653904"/>
                <a:gd name="connsiteY169" fmla="*/ 2620555 h 10780172"/>
                <a:gd name="connsiteX170" fmla="*/ 5664200 w 8653904"/>
                <a:gd name="connsiteY170" fmla="*/ 2607855 h 10780172"/>
                <a:gd name="connsiteX171" fmla="*/ 5842000 w 8653904"/>
                <a:gd name="connsiteY171" fmla="*/ 2518955 h 10780172"/>
                <a:gd name="connsiteX172" fmla="*/ 5867400 w 8653904"/>
                <a:gd name="connsiteY172" fmla="*/ 2544355 h 10780172"/>
                <a:gd name="connsiteX173" fmla="*/ 5753100 w 8653904"/>
                <a:gd name="connsiteY173" fmla="*/ 2645955 h 10780172"/>
                <a:gd name="connsiteX174" fmla="*/ 5803900 w 8653904"/>
                <a:gd name="connsiteY174" fmla="*/ 2722155 h 10780172"/>
                <a:gd name="connsiteX175" fmla="*/ 5969000 w 8653904"/>
                <a:gd name="connsiteY175" fmla="*/ 2709455 h 10780172"/>
                <a:gd name="connsiteX176" fmla="*/ 6007100 w 8653904"/>
                <a:gd name="connsiteY176" fmla="*/ 2798355 h 10780172"/>
                <a:gd name="connsiteX177" fmla="*/ 6197600 w 8653904"/>
                <a:gd name="connsiteY177" fmla="*/ 2760255 h 10780172"/>
                <a:gd name="connsiteX178" fmla="*/ 6159500 w 8653904"/>
                <a:gd name="connsiteY178" fmla="*/ 2912655 h 10780172"/>
                <a:gd name="connsiteX179" fmla="*/ 6096000 w 8653904"/>
                <a:gd name="connsiteY179" fmla="*/ 2950755 h 10780172"/>
                <a:gd name="connsiteX180" fmla="*/ 6070600 w 8653904"/>
                <a:gd name="connsiteY180" fmla="*/ 2874555 h 10780172"/>
                <a:gd name="connsiteX181" fmla="*/ 5600700 w 8653904"/>
                <a:gd name="connsiteY181" fmla="*/ 2823755 h 10780172"/>
                <a:gd name="connsiteX182" fmla="*/ 5715000 w 8653904"/>
                <a:gd name="connsiteY182" fmla="*/ 2988855 h 10780172"/>
                <a:gd name="connsiteX183" fmla="*/ 6337300 w 8653904"/>
                <a:gd name="connsiteY183" fmla="*/ 2988855 h 10780172"/>
                <a:gd name="connsiteX184" fmla="*/ 6985000 w 8653904"/>
                <a:gd name="connsiteY184" fmla="*/ 3242855 h 10780172"/>
                <a:gd name="connsiteX185" fmla="*/ 6413500 w 8653904"/>
                <a:gd name="connsiteY185" fmla="*/ 3090455 h 10780172"/>
                <a:gd name="connsiteX186" fmla="*/ 6248400 w 8653904"/>
                <a:gd name="connsiteY186" fmla="*/ 3103155 h 10780172"/>
                <a:gd name="connsiteX187" fmla="*/ 6375400 w 8653904"/>
                <a:gd name="connsiteY187" fmla="*/ 3192055 h 10780172"/>
                <a:gd name="connsiteX188" fmla="*/ 6350000 w 8653904"/>
                <a:gd name="connsiteY188" fmla="*/ 3293655 h 10780172"/>
                <a:gd name="connsiteX189" fmla="*/ 6032500 w 8653904"/>
                <a:gd name="connsiteY189" fmla="*/ 3128555 h 10780172"/>
                <a:gd name="connsiteX190" fmla="*/ 6070600 w 8653904"/>
                <a:gd name="connsiteY190" fmla="*/ 3369855 h 10780172"/>
                <a:gd name="connsiteX191" fmla="*/ 6273800 w 8653904"/>
                <a:gd name="connsiteY191" fmla="*/ 3420655 h 10780172"/>
                <a:gd name="connsiteX192" fmla="*/ 6540500 w 8653904"/>
                <a:gd name="connsiteY192" fmla="*/ 3420655 h 10780172"/>
                <a:gd name="connsiteX193" fmla="*/ 6629400 w 8653904"/>
                <a:gd name="connsiteY193" fmla="*/ 3433355 h 10780172"/>
                <a:gd name="connsiteX194" fmla="*/ 6591300 w 8653904"/>
                <a:gd name="connsiteY194" fmla="*/ 3509555 h 10780172"/>
                <a:gd name="connsiteX195" fmla="*/ 6426200 w 8653904"/>
                <a:gd name="connsiteY195" fmla="*/ 3560355 h 10780172"/>
                <a:gd name="connsiteX196" fmla="*/ 6489700 w 8653904"/>
                <a:gd name="connsiteY196" fmla="*/ 3687355 h 10780172"/>
                <a:gd name="connsiteX197" fmla="*/ 6451600 w 8653904"/>
                <a:gd name="connsiteY197" fmla="*/ 3814355 h 10780172"/>
                <a:gd name="connsiteX198" fmla="*/ 6540500 w 8653904"/>
                <a:gd name="connsiteY198" fmla="*/ 3877855 h 10780172"/>
                <a:gd name="connsiteX199" fmla="*/ 6464300 w 8653904"/>
                <a:gd name="connsiteY199" fmla="*/ 3903255 h 10780172"/>
                <a:gd name="connsiteX200" fmla="*/ 6362700 w 8653904"/>
                <a:gd name="connsiteY200" fmla="*/ 3865155 h 10780172"/>
                <a:gd name="connsiteX201" fmla="*/ 6324600 w 8653904"/>
                <a:gd name="connsiteY201" fmla="*/ 3560355 h 10780172"/>
                <a:gd name="connsiteX202" fmla="*/ 6070600 w 8653904"/>
                <a:gd name="connsiteY202" fmla="*/ 3484155 h 10780172"/>
                <a:gd name="connsiteX203" fmla="*/ 6146800 w 8653904"/>
                <a:gd name="connsiteY203" fmla="*/ 3827055 h 10780172"/>
                <a:gd name="connsiteX204" fmla="*/ 5969000 w 8653904"/>
                <a:gd name="connsiteY204" fmla="*/ 3839755 h 10780172"/>
                <a:gd name="connsiteX205" fmla="*/ 5892800 w 8653904"/>
                <a:gd name="connsiteY205" fmla="*/ 3357155 h 10780172"/>
                <a:gd name="connsiteX206" fmla="*/ 5689600 w 8653904"/>
                <a:gd name="connsiteY206" fmla="*/ 3255555 h 10780172"/>
                <a:gd name="connsiteX207" fmla="*/ 5791200 w 8653904"/>
                <a:gd name="connsiteY207" fmla="*/ 4017555 h 10780172"/>
                <a:gd name="connsiteX208" fmla="*/ 6070600 w 8653904"/>
                <a:gd name="connsiteY208" fmla="*/ 4004855 h 10780172"/>
                <a:gd name="connsiteX209" fmla="*/ 6388100 w 8653904"/>
                <a:gd name="connsiteY209" fmla="*/ 4055655 h 10780172"/>
                <a:gd name="connsiteX210" fmla="*/ 6324600 w 8653904"/>
                <a:gd name="connsiteY210" fmla="*/ 4182655 h 10780172"/>
                <a:gd name="connsiteX211" fmla="*/ 6159500 w 8653904"/>
                <a:gd name="connsiteY211" fmla="*/ 4157255 h 10780172"/>
                <a:gd name="connsiteX212" fmla="*/ 6007100 w 8653904"/>
                <a:gd name="connsiteY212" fmla="*/ 4462055 h 10780172"/>
                <a:gd name="connsiteX213" fmla="*/ 5829300 w 8653904"/>
                <a:gd name="connsiteY213" fmla="*/ 4398555 h 10780172"/>
                <a:gd name="connsiteX214" fmla="*/ 5905500 w 8653904"/>
                <a:gd name="connsiteY214" fmla="*/ 4233455 h 10780172"/>
                <a:gd name="connsiteX215" fmla="*/ 5791200 w 8653904"/>
                <a:gd name="connsiteY215" fmla="*/ 4144555 h 10780172"/>
                <a:gd name="connsiteX216" fmla="*/ 5600700 w 8653904"/>
                <a:gd name="connsiteY216" fmla="*/ 4474755 h 10780172"/>
                <a:gd name="connsiteX217" fmla="*/ 5727700 w 8653904"/>
                <a:gd name="connsiteY217" fmla="*/ 4576355 h 10780172"/>
                <a:gd name="connsiteX218" fmla="*/ 5994400 w 8653904"/>
                <a:gd name="connsiteY218" fmla="*/ 4741455 h 10780172"/>
                <a:gd name="connsiteX219" fmla="*/ 5943600 w 8653904"/>
                <a:gd name="connsiteY219" fmla="*/ 4817655 h 10780172"/>
                <a:gd name="connsiteX220" fmla="*/ 5829300 w 8653904"/>
                <a:gd name="connsiteY220" fmla="*/ 4779555 h 10780172"/>
                <a:gd name="connsiteX221" fmla="*/ 5676900 w 8653904"/>
                <a:gd name="connsiteY221" fmla="*/ 4881155 h 10780172"/>
                <a:gd name="connsiteX222" fmla="*/ 5613400 w 8653904"/>
                <a:gd name="connsiteY222" fmla="*/ 4843055 h 10780172"/>
                <a:gd name="connsiteX223" fmla="*/ 5664200 w 8653904"/>
                <a:gd name="connsiteY223" fmla="*/ 4690655 h 10780172"/>
                <a:gd name="connsiteX224" fmla="*/ 5537200 w 8653904"/>
                <a:gd name="connsiteY224" fmla="*/ 4576355 h 10780172"/>
                <a:gd name="connsiteX225" fmla="*/ 5461000 w 8653904"/>
                <a:gd name="connsiteY225" fmla="*/ 4754155 h 10780172"/>
                <a:gd name="connsiteX226" fmla="*/ 5613400 w 8653904"/>
                <a:gd name="connsiteY226" fmla="*/ 4931955 h 10780172"/>
                <a:gd name="connsiteX227" fmla="*/ 5448300 w 8653904"/>
                <a:gd name="connsiteY227" fmla="*/ 5058955 h 10780172"/>
                <a:gd name="connsiteX228" fmla="*/ 5346700 w 8653904"/>
                <a:gd name="connsiteY228" fmla="*/ 4982755 h 10780172"/>
                <a:gd name="connsiteX229" fmla="*/ 5410200 w 8653904"/>
                <a:gd name="connsiteY229" fmla="*/ 4881155 h 10780172"/>
                <a:gd name="connsiteX230" fmla="*/ 5295900 w 8653904"/>
                <a:gd name="connsiteY230" fmla="*/ 4589055 h 10780172"/>
                <a:gd name="connsiteX231" fmla="*/ 5080000 w 8653904"/>
                <a:gd name="connsiteY231" fmla="*/ 4881155 h 10780172"/>
                <a:gd name="connsiteX232" fmla="*/ 5410200 w 8653904"/>
                <a:gd name="connsiteY232" fmla="*/ 5135155 h 10780172"/>
                <a:gd name="connsiteX233" fmla="*/ 5334000 w 8653904"/>
                <a:gd name="connsiteY233" fmla="*/ 5185955 h 10780172"/>
                <a:gd name="connsiteX234" fmla="*/ 5194300 w 8653904"/>
                <a:gd name="connsiteY234" fmla="*/ 5071655 h 10780172"/>
                <a:gd name="connsiteX235" fmla="*/ 5143500 w 8653904"/>
                <a:gd name="connsiteY235" fmla="*/ 5236755 h 10780172"/>
                <a:gd name="connsiteX236" fmla="*/ 5156200 w 8653904"/>
                <a:gd name="connsiteY236" fmla="*/ 5376455 h 10780172"/>
                <a:gd name="connsiteX237" fmla="*/ 5232400 w 8653904"/>
                <a:gd name="connsiteY237" fmla="*/ 5490755 h 10780172"/>
                <a:gd name="connsiteX238" fmla="*/ 5219700 w 8653904"/>
                <a:gd name="connsiteY238" fmla="*/ 5681255 h 10780172"/>
                <a:gd name="connsiteX239" fmla="*/ 5092700 w 8653904"/>
                <a:gd name="connsiteY239" fmla="*/ 5592355 h 10780172"/>
                <a:gd name="connsiteX240" fmla="*/ 5029200 w 8653904"/>
                <a:gd name="connsiteY240" fmla="*/ 5630455 h 10780172"/>
                <a:gd name="connsiteX241" fmla="*/ 5130800 w 8653904"/>
                <a:gd name="connsiteY241" fmla="*/ 5770155 h 10780172"/>
                <a:gd name="connsiteX242" fmla="*/ 5041900 w 8653904"/>
                <a:gd name="connsiteY242" fmla="*/ 5808255 h 10780172"/>
                <a:gd name="connsiteX243" fmla="*/ 4914900 w 8653904"/>
                <a:gd name="connsiteY243" fmla="*/ 5617755 h 10780172"/>
                <a:gd name="connsiteX244" fmla="*/ 4826000 w 8653904"/>
                <a:gd name="connsiteY244" fmla="*/ 5871755 h 10780172"/>
                <a:gd name="connsiteX245" fmla="*/ 4953000 w 8653904"/>
                <a:gd name="connsiteY245" fmla="*/ 5986055 h 10780172"/>
                <a:gd name="connsiteX246" fmla="*/ 4813300 w 8653904"/>
                <a:gd name="connsiteY246" fmla="*/ 6227355 h 10780172"/>
                <a:gd name="connsiteX247" fmla="*/ 4673600 w 8653904"/>
                <a:gd name="connsiteY247" fmla="*/ 6201955 h 10780172"/>
                <a:gd name="connsiteX248" fmla="*/ 4775200 w 8653904"/>
                <a:gd name="connsiteY248" fmla="*/ 6036855 h 10780172"/>
                <a:gd name="connsiteX249" fmla="*/ 4686300 w 8653904"/>
                <a:gd name="connsiteY249" fmla="*/ 5884455 h 10780172"/>
                <a:gd name="connsiteX250" fmla="*/ 4470400 w 8653904"/>
                <a:gd name="connsiteY250" fmla="*/ 6189255 h 10780172"/>
                <a:gd name="connsiteX251" fmla="*/ 4610100 w 8653904"/>
                <a:gd name="connsiteY251" fmla="*/ 6303555 h 10780172"/>
                <a:gd name="connsiteX252" fmla="*/ 4521200 w 8653904"/>
                <a:gd name="connsiteY252" fmla="*/ 6506755 h 10780172"/>
                <a:gd name="connsiteX253" fmla="*/ 4419600 w 8653904"/>
                <a:gd name="connsiteY253" fmla="*/ 6430555 h 10780172"/>
                <a:gd name="connsiteX254" fmla="*/ 4343400 w 8653904"/>
                <a:gd name="connsiteY254" fmla="*/ 6519455 h 10780172"/>
                <a:gd name="connsiteX255" fmla="*/ 4381500 w 8653904"/>
                <a:gd name="connsiteY255" fmla="*/ 6557555 h 10780172"/>
                <a:gd name="connsiteX256" fmla="*/ 4419600 w 8653904"/>
                <a:gd name="connsiteY256" fmla="*/ 6544855 h 10780172"/>
                <a:gd name="connsiteX257" fmla="*/ 4445000 w 8653904"/>
                <a:gd name="connsiteY257" fmla="*/ 6595655 h 10780172"/>
                <a:gd name="connsiteX258" fmla="*/ 4381500 w 8653904"/>
                <a:gd name="connsiteY258" fmla="*/ 6671855 h 10780172"/>
                <a:gd name="connsiteX259" fmla="*/ 4330700 w 8653904"/>
                <a:gd name="connsiteY259" fmla="*/ 6659155 h 10780172"/>
                <a:gd name="connsiteX260" fmla="*/ 4368800 w 8653904"/>
                <a:gd name="connsiteY260" fmla="*/ 6608355 h 10780172"/>
                <a:gd name="connsiteX261" fmla="*/ 4318000 w 8653904"/>
                <a:gd name="connsiteY261" fmla="*/ 6570255 h 10780172"/>
                <a:gd name="connsiteX262" fmla="*/ 4216400 w 8653904"/>
                <a:gd name="connsiteY262" fmla="*/ 6671855 h 10780172"/>
                <a:gd name="connsiteX263" fmla="*/ 4318000 w 8653904"/>
                <a:gd name="connsiteY263" fmla="*/ 6735355 h 10780172"/>
                <a:gd name="connsiteX264" fmla="*/ 4140200 w 8653904"/>
                <a:gd name="connsiteY264" fmla="*/ 6811555 h 10780172"/>
                <a:gd name="connsiteX265" fmla="*/ 4038600 w 8653904"/>
                <a:gd name="connsiteY265" fmla="*/ 6811555 h 10780172"/>
                <a:gd name="connsiteX266" fmla="*/ 3949700 w 8653904"/>
                <a:gd name="connsiteY266" fmla="*/ 6875055 h 10780172"/>
                <a:gd name="connsiteX267" fmla="*/ 3289300 w 8653904"/>
                <a:gd name="connsiteY267" fmla="*/ 6290855 h 10780172"/>
                <a:gd name="connsiteX268" fmla="*/ 3213100 w 8653904"/>
                <a:gd name="connsiteY268" fmla="*/ 6290855 h 10780172"/>
                <a:gd name="connsiteX269" fmla="*/ 2895600 w 8653904"/>
                <a:gd name="connsiteY269" fmla="*/ 6544855 h 10780172"/>
                <a:gd name="connsiteX270" fmla="*/ 2870200 w 8653904"/>
                <a:gd name="connsiteY270" fmla="*/ 6506755 h 10780172"/>
                <a:gd name="connsiteX271" fmla="*/ 3213100 w 8653904"/>
                <a:gd name="connsiteY271" fmla="*/ 6240055 h 10780172"/>
                <a:gd name="connsiteX272" fmla="*/ 3048000 w 8653904"/>
                <a:gd name="connsiteY272" fmla="*/ 6087655 h 10780172"/>
                <a:gd name="connsiteX273" fmla="*/ 2400300 w 8653904"/>
                <a:gd name="connsiteY273" fmla="*/ 6595655 h 10780172"/>
                <a:gd name="connsiteX274" fmla="*/ 2489200 w 8653904"/>
                <a:gd name="connsiteY274" fmla="*/ 6671855 h 10780172"/>
                <a:gd name="connsiteX275" fmla="*/ 2692400 w 8653904"/>
                <a:gd name="connsiteY275" fmla="*/ 6519455 h 10780172"/>
                <a:gd name="connsiteX276" fmla="*/ 2743200 w 8653904"/>
                <a:gd name="connsiteY276" fmla="*/ 6582955 h 10780172"/>
                <a:gd name="connsiteX277" fmla="*/ 2832100 w 8653904"/>
                <a:gd name="connsiteY277" fmla="*/ 6544855 h 10780172"/>
                <a:gd name="connsiteX278" fmla="*/ 2857500 w 8653904"/>
                <a:gd name="connsiteY278" fmla="*/ 6582955 h 10780172"/>
                <a:gd name="connsiteX279" fmla="*/ 2679700 w 8653904"/>
                <a:gd name="connsiteY279" fmla="*/ 6722655 h 10780172"/>
                <a:gd name="connsiteX280" fmla="*/ 2819400 w 8653904"/>
                <a:gd name="connsiteY280" fmla="*/ 6887755 h 10780172"/>
                <a:gd name="connsiteX281" fmla="*/ 3397250 w 8653904"/>
                <a:gd name="connsiteY281" fmla="*/ 6424205 h 10780172"/>
                <a:gd name="connsiteX282" fmla="*/ 3956050 w 8653904"/>
                <a:gd name="connsiteY282" fmla="*/ 6906805 h 10780172"/>
                <a:gd name="connsiteX283" fmla="*/ 3905250 w 8653904"/>
                <a:gd name="connsiteY283" fmla="*/ 7021105 h 10780172"/>
                <a:gd name="connsiteX284" fmla="*/ 3387725 w 8653904"/>
                <a:gd name="connsiteY284" fmla="*/ 7560855 h 10780172"/>
                <a:gd name="connsiteX285" fmla="*/ 3298825 w 8653904"/>
                <a:gd name="connsiteY285" fmla="*/ 7554504 h 10780172"/>
                <a:gd name="connsiteX286" fmla="*/ 3130550 w 8653904"/>
                <a:gd name="connsiteY286" fmla="*/ 7703729 h 10780172"/>
                <a:gd name="connsiteX287" fmla="*/ 2921000 w 8653904"/>
                <a:gd name="connsiteY287" fmla="*/ 7948204 h 10780172"/>
                <a:gd name="connsiteX288" fmla="*/ 2682875 w 8653904"/>
                <a:gd name="connsiteY288" fmla="*/ 8246654 h 10780172"/>
                <a:gd name="connsiteX289" fmla="*/ 2428875 w 8653904"/>
                <a:gd name="connsiteY289" fmla="*/ 8316503 h 10780172"/>
                <a:gd name="connsiteX290" fmla="*/ 2225675 w 8653904"/>
                <a:gd name="connsiteY290" fmla="*/ 8421278 h 10780172"/>
                <a:gd name="connsiteX291" fmla="*/ 1930400 w 8653904"/>
                <a:gd name="connsiteY291" fmla="*/ 8424452 h 10780172"/>
                <a:gd name="connsiteX292" fmla="*/ 1590675 w 8653904"/>
                <a:gd name="connsiteY292" fmla="*/ 8526051 h 10780172"/>
                <a:gd name="connsiteX293" fmla="*/ 1393825 w 8653904"/>
                <a:gd name="connsiteY293" fmla="*/ 8786401 h 10780172"/>
                <a:gd name="connsiteX294" fmla="*/ 1196975 w 8653904"/>
                <a:gd name="connsiteY294" fmla="*/ 8741950 h 10780172"/>
                <a:gd name="connsiteX295" fmla="*/ 1216025 w 8653904"/>
                <a:gd name="connsiteY295" fmla="*/ 8700675 h 10780172"/>
                <a:gd name="connsiteX296" fmla="*/ 1193800 w 8653904"/>
                <a:gd name="connsiteY296" fmla="*/ 8634000 h 10780172"/>
                <a:gd name="connsiteX297" fmla="*/ 987425 w 8653904"/>
                <a:gd name="connsiteY297" fmla="*/ 8710200 h 10780172"/>
                <a:gd name="connsiteX298" fmla="*/ 733425 w 8653904"/>
                <a:gd name="connsiteY298" fmla="*/ 8764175 h 10780172"/>
                <a:gd name="connsiteX299" fmla="*/ 463550 w 8653904"/>
                <a:gd name="connsiteY299" fmla="*/ 9002300 h 10780172"/>
                <a:gd name="connsiteX300" fmla="*/ 361950 w 8653904"/>
                <a:gd name="connsiteY300" fmla="*/ 8999125 h 10780172"/>
                <a:gd name="connsiteX301" fmla="*/ 263525 w 8653904"/>
                <a:gd name="connsiteY301" fmla="*/ 9065800 h 10780172"/>
                <a:gd name="connsiteX302" fmla="*/ 184150 w 8653904"/>
                <a:gd name="connsiteY302" fmla="*/ 9351550 h 10780172"/>
                <a:gd name="connsiteX303" fmla="*/ 247650 w 8653904"/>
                <a:gd name="connsiteY303" fmla="*/ 9634124 h 10780172"/>
                <a:gd name="connsiteX304" fmla="*/ 136525 w 8653904"/>
                <a:gd name="connsiteY304" fmla="*/ 9678574 h 10780172"/>
                <a:gd name="connsiteX305" fmla="*/ 92075 w 8653904"/>
                <a:gd name="connsiteY305" fmla="*/ 9900824 h 10780172"/>
                <a:gd name="connsiteX306" fmla="*/ 495300 w 8653904"/>
                <a:gd name="connsiteY306" fmla="*/ 9926224 h 10780172"/>
                <a:gd name="connsiteX307" fmla="*/ 1050925 w 8653904"/>
                <a:gd name="connsiteY307" fmla="*/ 10278649 h 10780172"/>
                <a:gd name="connsiteX308" fmla="*/ 1241425 w 8653904"/>
                <a:gd name="connsiteY308" fmla="*/ 10532648 h 10780172"/>
                <a:gd name="connsiteX309" fmla="*/ 1171575 w 8653904"/>
                <a:gd name="connsiteY309" fmla="*/ 10577098 h 10780172"/>
                <a:gd name="connsiteX310" fmla="*/ 1019175 w 8653904"/>
                <a:gd name="connsiteY310" fmla="*/ 10443748 h 10780172"/>
                <a:gd name="connsiteX311" fmla="*/ 768350 w 8653904"/>
                <a:gd name="connsiteY311" fmla="*/ 10389773 h 10780172"/>
                <a:gd name="connsiteX312" fmla="*/ 720725 w 8653904"/>
                <a:gd name="connsiteY312" fmla="*/ 10427873 h 10780172"/>
                <a:gd name="connsiteX313" fmla="*/ 838200 w 8653904"/>
                <a:gd name="connsiteY313" fmla="*/ 10573923 h 10780172"/>
                <a:gd name="connsiteX314" fmla="*/ 1152525 w 8653904"/>
                <a:gd name="connsiteY314" fmla="*/ 10640598 h 10780172"/>
                <a:gd name="connsiteX315" fmla="*/ 1574800 w 8653904"/>
                <a:gd name="connsiteY315" fmla="*/ 10542173 h 10780172"/>
                <a:gd name="connsiteX316" fmla="*/ 1736725 w 8653904"/>
                <a:gd name="connsiteY316" fmla="*/ 10281823 h 10780172"/>
                <a:gd name="connsiteX317" fmla="*/ 2095500 w 8653904"/>
                <a:gd name="connsiteY317" fmla="*/ 10132598 h 10780172"/>
                <a:gd name="connsiteX318" fmla="*/ 2254250 w 8653904"/>
                <a:gd name="connsiteY318" fmla="*/ 9996073 h 10780172"/>
                <a:gd name="connsiteX319" fmla="*/ 2587625 w 8653904"/>
                <a:gd name="connsiteY319" fmla="*/ 10034173 h 10780172"/>
                <a:gd name="connsiteX320" fmla="*/ 2286000 w 8653904"/>
                <a:gd name="connsiteY320" fmla="*/ 10037348 h 10780172"/>
                <a:gd name="connsiteX321" fmla="*/ 2146300 w 8653904"/>
                <a:gd name="connsiteY321" fmla="*/ 10157998 h 10780172"/>
                <a:gd name="connsiteX322" fmla="*/ 1971675 w 8653904"/>
                <a:gd name="connsiteY322" fmla="*/ 10250073 h 10780172"/>
                <a:gd name="connsiteX323" fmla="*/ 1806575 w 8653904"/>
                <a:gd name="connsiteY323" fmla="*/ 10300873 h 10780172"/>
                <a:gd name="connsiteX324" fmla="*/ 1651000 w 8653904"/>
                <a:gd name="connsiteY324" fmla="*/ 10596148 h 10780172"/>
                <a:gd name="connsiteX325" fmla="*/ 1282700 w 8653904"/>
                <a:gd name="connsiteY325" fmla="*/ 10770773 h 10780172"/>
                <a:gd name="connsiteX326" fmla="*/ 28575 w 8653904"/>
                <a:gd name="connsiteY326" fmla="*/ 10777123 h 10780172"/>
                <a:gd name="connsiteX327" fmla="*/ 0 w 8653904"/>
                <a:gd name="connsiteY327" fmla="*/ 2741198 h 10780172"/>
                <a:gd name="connsiteX0" fmla="*/ 0 w 8722738"/>
                <a:gd name="connsiteY0" fmla="*/ 2846375 h 10917092"/>
                <a:gd name="connsiteX1" fmla="*/ 279400 w 8722738"/>
                <a:gd name="connsiteY1" fmla="*/ 2782875 h 10917092"/>
                <a:gd name="connsiteX2" fmla="*/ 317500 w 8722738"/>
                <a:gd name="connsiteY2" fmla="*/ 2744775 h 10917092"/>
                <a:gd name="connsiteX3" fmla="*/ 711200 w 8722738"/>
                <a:gd name="connsiteY3" fmla="*/ 2655875 h 10917092"/>
                <a:gd name="connsiteX4" fmla="*/ 850900 w 8722738"/>
                <a:gd name="connsiteY4" fmla="*/ 2541575 h 10917092"/>
                <a:gd name="connsiteX5" fmla="*/ 1257300 w 8722738"/>
                <a:gd name="connsiteY5" fmla="*/ 2566975 h 10917092"/>
                <a:gd name="connsiteX6" fmla="*/ 1511300 w 8722738"/>
                <a:gd name="connsiteY6" fmla="*/ 2427275 h 10917092"/>
                <a:gd name="connsiteX7" fmla="*/ 1511300 w 8722738"/>
                <a:gd name="connsiteY7" fmla="*/ 2427275 h 10917092"/>
                <a:gd name="connsiteX8" fmla="*/ 1676400 w 8722738"/>
                <a:gd name="connsiteY8" fmla="*/ 2414575 h 10917092"/>
                <a:gd name="connsiteX9" fmla="*/ 2006600 w 8722738"/>
                <a:gd name="connsiteY9" fmla="*/ 2363775 h 10917092"/>
                <a:gd name="connsiteX10" fmla="*/ 2095500 w 8722738"/>
                <a:gd name="connsiteY10" fmla="*/ 2325675 h 10917092"/>
                <a:gd name="connsiteX11" fmla="*/ 2095500 w 8722738"/>
                <a:gd name="connsiteY11" fmla="*/ 2274875 h 10917092"/>
                <a:gd name="connsiteX12" fmla="*/ 2057400 w 8722738"/>
                <a:gd name="connsiteY12" fmla="*/ 2274875 h 10917092"/>
                <a:gd name="connsiteX13" fmla="*/ 1993900 w 8722738"/>
                <a:gd name="connsiteY13" fmla="*/ 2147875 h 10917092"/>
                <a:gd name="connsiteX14" fmla="*/ 2133600 w 8722738"/>
                <a:gd name="connsiteY14" fmla="*/ 2046275 h 10917092"/>
                <a:gd name="connsiteX15" fmla="*/ 2070100 w 8722738"/>
                <a:gd name="connsiteY15" fmla="*/ 2033575 h 10917092"/>
                <a:gd name="connsiteX16" fmla="*/ 1981200 w 8722738"/>
                <a:gd name="connsiteY16" fmla="*/ 2033575 h 10917092"/>
                <a:gd name="connsiteX17" fmla="*/ 1968500 w 8722738"/>
                <a:gd name="connsiteY17" fmla="*/ 1957375 h 10917092"/>
                <a:gd name="connsiteX18" fmla="*/ 2120900 w 8722738"/>
                <a:gd name="connsiteY18" fmla="*/ 1957375 h 10917092"/>
                <a:gd name="connsiteX19" fmla="*/ 2171700 w 8722738"/>
                <a:gd name="connsiteY19" fmla="*/ 1931975 h 10917092"/>
                <a:gd name="connsiteX20" fmla="*/ 2108200 w 8722738"/>
                <a:gd name="connsiteY20" fmla="*/ 1843075 h 10917092"/>
                <a:gd name="connsiteX21" fmla="*/ 2120900 w 8722738"/>
                <a:gd name="connsiteY21" fmla="*/ 1779575 h 10917092"/>
                <a:gd name="connsiteX22" fmla="*/ 2222500 w 8722738"/>
                <a:gd name="connsiteY22" fmla="*/ 1728775 h 10917092"/>
                <a:gd name="connsiteX23" fmla="*/ 2362200 w 8722738"/>
                <a:gd name="connsiteY23" fmla="*/ 1779575 h 10917092"/>
                <a:gd name="connsiteX24" fmla="*/ 2400300 w 8722738"/>
                <a:gd name="connsiteY24" fmla="*/ 1830375 h 10917092"/>
                <a:gd name="connsiteX25" fmla="*/ 2362200 w 8722738"/>
                <a:gd name="connsiteY25" fmla="*/ 1906575 h 10917092"/>
                <a:gd name="connsiteX26" fmla="*/ 2362200 w 8722738"/>
                <a:gd name="connsiteY26" fmla="*/ 2160575 h 10917092"/>
                <a:gd name="connsiteX27" fmla="*/ 2628900 w 8722738"/>
                <a:gd name="connsiteY27" fmla="*/ 2389175 h 10917092"/>
                <a:gd name="connsiteX28" fmla="*/ 3073400 w 8722738"/>
                <a:gd name="connsiteY28" fmla="*/ 2351075 h 10917092"/>
                <a:gd name="connsiteX29" fmla="*/ 2971800 w 8722738"/>
                <a:gd name="connsiteY29" fmla="*/ 2147875 h 10917092"/>
                <a:gd name="connsiteX30" fmla="*/ 2806700 w 8722738"/>
                <a:gd name="connsiteY30" fmla="*/ 2198675 h 10917092"/>
                <a:gd name="connsiteX31" fmla="*/ 2768600 w 8722738"/>
                <a:gd name="connsiteY31" fmla="*/ 2147875 h 10917092"/>
                <a:gd name="connsiteX32" fmla="*/ 2933700 w 8722738"/>
                <a:gd name="connsiteY32" fmla="*/ 2097075 h 10917092"/>
                <a:gd name="connsiteX33" fmla="*/ 2870200 w 8722738"/>
                <a:gd name="connsiteY33" fmla="*/ 1982775 h 10917092"/>
                <a:gd name="connsiteX34" fmla="*/ 2730500 w 8722738"/>
                <a:gd name="connsiteY34" fmla="*/ 2033575 h 10917092"/>
                <a:gd name="connsiteX35" fmla="*/ 2705100 w 8722738"/>
                <a:gd name="connsiteY35" fmla="*/ 1982775 h 10917092"/>
                <a:gd name="connsiteX36" fmla="*/ 2832100 w 8722738"/>
                <a:gd name="connsiteY36" fmla="*/ 1931975 h 10917092"/>
                <a:gd name="connsiteX37" fmla="*/ 2781300 w 8722738"/>
                <a:gd name="connsiteY37" fmla="*/ 1868475 h 10917092"/>
                <a:gd name="connsiteX38" fmla="*/ 2641600 w 8722738"/>
                <a:gd name="connsiteY38" fmla="*/ 1893875 h 10917092"/>
                <a:gd name="connsiteX39" fmla="*/ 2641600 w 8722738"/>
                <a:gd name="connsiteY39" fmla="*/ 1868475 h 10917092"/>
                <a:gd name="connsiteX40" fmla="*/ 2768600 w 8722738"/>
                <a:gd name="connsiteY40" fmla="*/ 1804975 h 10917092"/>
                <a:gd name="connsiteX41" fmla="*/ 2692400 w 8722738"/>
                <a:gd name="connsiteY41" fmla="*/ 1716075 h 10917092"/>
                <a:gd name="connsiteX42" fmla="*/ 2514600 w 8722738"/>
                <a:gd name="connsiteY42" fmla="*/ 1754175 h 10917092"/>
                <a:gd name="connsiteX43" fmla="*/ 2514600 w 8722738"/>
                <a:gd name="connsiteY43" fmla="*/ 1817675 h 10917092"/>
                <a:gd name="connsiteX44" fmla="*/ 2463800 w 8722738"/>
                <a:gd name="connsiteY44" fmla="*/ 1817675 h 10917092"/>
                <a:gd name="connsiteX45" fmla="*/ 2336800 w 8722738"/>
                <a:gd name="connsiteY45" fmla="*/ 1741475 h 10917092"/>
                <a:gd name="connsiteX46" fmla="*/ 2400300 w 8722738"/>
                <a:gd name="connsiteY46" fmla="*/ 1665275 h 10917092"/>
                <a:gd name="connsiteX47" fmla="*/ 2463800 w 8722738"/>
                <a:gd name="connsiteY47" fmla="*/ 1677975 h 10917092"/>
                <a:gd name="connsiteX48" fmla="*/ 2616200 w 8722738"/>
                <a:gd name="connsiteY48" fmla="*/ 1589075 h 10917092"/>
                <a:gd name="connsiteX49" fmla="*/ 2590800 w 8722738"/>
                <a:gd name="connsiteY49" fmla="*/ 1525575 h 10917092"/>
                <a:gd name="connsiteX50" fmla="*/ 2654300 w 8722738"/>
                <a:gd name="connsiteY50" fmla="*/ 1500175 h 10917092"/>
                <a:gd name="connsiteX51" fmla="*/ 2692400 w 8722738"/>
                <a:gd name="connsiteY51" fmla="*/ 1525575 h 10917092"/>
                <a:gd name="connsiteX52" fmla="*/ 2933700 w 8722738"/>
                <a:gd name="connsiteY52" fmla="*/ 1525575 h 10917092"/>
                <a:gd name="connsiteX53" fmla="*/ 2908300 w 8722738"/>
                <a:gd name="connsiteY53" fmla="*/ 1462075 h 10917092"/>
                <a:gd name="connsiteX54" fmla="*/ 2959100 w 8722738"/>
                <a:gd name="connsiteY54" fmla="*/ 1373175 h 10917092"/>
                <a:gd name="connsiteX55" fmla="*/ 3048000 w 8722738"/>
                <a:gd name="connsiteY55" fmla="*/ 1373175 h 10917092"/>
                <a:gd name="connsiteX56" fmla="*/ 3302000 w 8722738"/>
                <a:gd name="connsiteY56" fmla="*/ 1347775 h 10917092"/>
                <a:gd name="connsiteX57" fmla="*/ 3454400 w 8722738"/>
                <a:gd name="connsiteY57" fmla="*/ 1335075 h 10917092"/>
                <a:gd name="connsiteX58" fmla="*/ 3454400 w 8722738"/>
                <a:gd name="connsiteY58" fmla="*/ 1335075 h 10917092"/>
                <a:gd name="connsiteX59" fmla="*/ 3454400 w 8722738"/>
                <a:gd name="connsiteY59" fmla="*/ 1258875 h 10917092"/>
                <a:gd name="connsiteX60" fmla="*/ 3530600 w 8722738"/>
                <a:gd name="connsiteY60" fmla="*/ 1258875 h 10917092"/>
                <a:gd name="connsiteX61" fmla="*/ 3517900 w 8722738"/>
                <a:gd name="connsiteY61" fmla="*/ 1423975 h 10917092"/>
                <a:gd name="connsiteX62" fmla="*/ 3365500 w 8722738"/>
                <a:gd name="connsiteY62" fmla="*/ 1436675 h 10917092"/>
                <a:gd name="connsiteX63" fmla="*/ 3187700 w 8722738"/>
                <a:gd name="connsiteY63" fmla="*/ 1512875 h 10917092"/>
                <a:gd name="connsiteX64" fmla="*/ 3213100 w 8722738"/>
                <a:gd name="connsiteY64" fmla="*/ 1804975 h 10917092"/>
                <a:gd name="connsiteX65" fmla="*/ 3822700 w 8722738"/>
                <a:gd name="connsiteY65" fmla="*/ 1754175 h 10917092"/>
                <a:gd name="connsiteX66" fmla="*/ 3797300 w 8722738"/>
                <a:gd name="connsiteY66" fmla="*/ 1614475 h 10917092"/>
                <a:gd name="connsiteX67" fmla="*/ 3657600 w 8722738"/>
                <a:gd name="connsiteY67" fmla="*/ 1589075 h 10917092"/>
                <a:gd name="connsiteX68" fmla="*/ 3644900 w 8722738"/>
                <a:gd name="connsiteY68" fmla="*/ 1550975 h 10917092"/>
                <a:gd name="connsiteX69" fmla="*/ 3797300 w 8722738"/>
                <a:gd name="connsiteY69" fmla="*/ 1576375 h 10917092"/>
                <a:gd name="connsiteX70" fmla="*/ 3797300 w 8722738"/>
                <a:gd name="connsiteY70" fmla="*/ 1462075 h 10917092"/>
                <a:gd name="connsiteX71" fmla="*/ 3568700 w 8722738"/>
                <a:gd name="connsiteY71" fmla="*/ 1411275 h 10917092"/>
                <a:gd name="connsiteX72" fmla="*/ 3581400 w 8722738"/>
                <a:gd name="connsiteY72" fmla="*/ 1322375 h 10917092"/>
                <a:gd name="connsiteX73" fmla="*/ 3759200 w 8722738"/>
                <a:gd name="connsiteY73" fmla="*/ 1284275 h 10917092"/>
                <a:gd name="connsiteX74" fmla="*/ 3759200 w 8722738"/>
                <a:gd name="connsiteY74" fmla="*/ 1157275 h 10917092"/>
                <a:gd name="connsiteX75" fmla="*/ 3733800 w 8722738"/>
                <a:gd name="connsiteY75" fmla="*/ 1131875 h 10917092"/>
                <a:gd name="connsiteX76" fmla="*/ 3848100 w 8722738"/>
                <a:gd name="connsiteY76" fmla="*/ 1068375 h 10917092"/>
                <a:gd name="connsiteX77" fmla="*/ 3860800 w 8722738"/>
                <a:gd name="connsiteY77" fmla="*/ 1284275 h 10917092"/>
                <a:gd name="connsiteX78" fmla="*/ 4343400 w 8722738"/>
                <a:gd name="connsiteY78" fmla="*/ 1284275 h 10917092"/>
                <a:gd name="connsiteX79" fmla="*/ 4330700 w 8722738"/>
                <a:gd name="connsiteY79" fmla="*/ 1042975 h 10917092"/>
                <a:gd name="connsiteX80" fmla="*/ 4394200 w 8722738"/>
                <a:gd name="connsiteY80" fmla="*/ 1042975 h 10917092"/>
                <a:gd name="connsiteX81" fmla="*/ 4419600 w 8722738"/>
                <a:gd name="connsiteY81" fmla="*/ 1169975 h 10917092"/>
                <a:gd name="connsiteX82" fmla="*/ 4584700 w 8722738"/>
                <a:gd name="connsiteY82" fmla="*/ 1157275 h 10917092"/>
                <a:gd name="connsiteX83" fmla="*/ 4686300 w 8722738"/>
                <a:gd name="connsiteY83" fmla="*/ 1055675 h 10917092"/>
                <a:gd name="connsiteX84" fmla="*/ 4711700 w 8722738"/>
                <a:gd name="connsiteY84" fmla="*/ 1360475 h 10917092"/>
                <a:gd name="connsiteX85" fmla="*/ 4864100 w 8722738"/>
                <a:gd name="connsiteY85" fmla="*/ 1182675 h 10917092"/>
                <a:gd name="connsiteX86" fmla="*/ 5067300 w 8722738"/>
                <a:gd name="connsiteY86" fmla="*/ 1309675 h 10917092"/>
                <a:gd name="connsiteX87" fmla="*/ 4876800 w 8722738"/>
                <a:gd name="connsiteY87" fmla="*/ 1436675 h 10917092"/>
                <a:gd name="connsiteX88" fmla="*/ 5016500 w 8722738"/>
                <a:gd name="connsiteY88" fmla="*/ 1601775 h 10917092"/>
                <a:gd name="connsiteX89" fmla="*/ 5156200 w 8722738"/>
                <a:gd name="connsiteY89" fmla="*/ 1449375 h 10917092"/>
                <a:gd name="connsiteX90" fmla="*/ 5168900 w 8722738"/>
                <a:gd name="connsiteY90" fmla="*/ 1474775 h 10917092"/>
                <a:gd name="connsiteX91" fmla="*/ 5105400 w 8722738"/>
                <a:gd name="connsiteY91" fmla="*/ 1728775 h 10917092"/>
                <a:gd name="connsiteX92" fmla="*/ 5181600 w 8722738"/>
                <a:gd name="connsiteY92" fmla="*/ 1766875 h 10917092"/>
                <a:gd name="connsiteX93" fmla="*/ 5181600 w 8722738"/>
                <a:gd name="connsiteY93" fmla="*/ 1766875 h 10917092"/>
                <a:gd name="connsiteX94" fmla="*/ 5257800 w 8722738"/>
                <a:gd name="connsiteY94" fmla="*/ 1512875 h 10917092"/>
                <a:gd name="connsiteX95" fmla="*/ 5448300 w 8722738"/>
                <a:gd name="connsiteY95" fmla="*/ 1538275 h 10917092"/>
                <a:gd name="connsiteX96" fmla="*/ 5549900 w 8722738"/>
                <a:gd name="connsiteY96" fmla="*/ 1385875 h 10917092"/>
                <a:gd name="connsiteX97" fmla="*/ 5549900 w 8722738"/>
                <a:gd name="connsiteY97" fmla="*/ 1385875 h 10917092"/>
                <a:gd name="connsiteX98" fmla="*/ 5689600 w 8722738"/>
                <a:gd name="connsiteY98" fmla="*/ 1360475 h 10917092"/>
                <a:gd name="connsiteX99" fmla="*/ 5461000 w 8722738"/>
                <a:gd name="connsiteY99" fmla="*/ 1677975 h 10917092"/>
                <a:gd name="connsiteX100" fmla="*/ 5194300 w 8722738"/>
                <a:gd name="connsiteY100" fmla="*/ 1766875 h 10917092"/>
                <a:gd name="connsiteX101" fmla="*/ 5219700 w 8722738"/>
                <a:gd name="connsiteY101" fmla="*/ 1843075 h 10917092"/>
                <a:gd name="connsiteX102" fmla="*/ 5549900 w 8722738"/>
                <a:gd name="connsiteY102" fmla="*/ 1754175 h 10917092"/>
                <a:gd name="connsiteX103" fmla="*/ 5740400 w 8722738"/>
                <a:gd name="connsiteY103" fmla="*/ 1411275 h 10917092"/>
                <a:gd name="connsiteX104" fmla="*/ 5842000 w 8722738"/>
                <a:gd name="connsiteY104" fmla="*/ 1563675 h 10917092"/>
                <a:gd name="connsiteX105" fmla="*/ 5981700 w 8722738"/>
                <a:gd name="connsiteY105" fmla="*/ 1639875 h 10917092"/>
                <a:gd name="connsiteX106" fmla="*/ 6337300 w 8722738"/>
                <a:gd name="connsiteY106" fmla="*/ 1500175 h 10917092"/>
                <a:gd name="connsiteX107" fmla="*/ 7099300 w 8722738"/>
                <a:gd name="connsiteY107" fmla="*/ 1017575 h 10917092"/>
                <a:gd name="connsiteX108" fmla="*/ 7489825 w 8722738"/>
                <a:gd name="connsiteY108" fmla="*/ 903275 h 10917092"/>
                <a:gd name="connsiteX109" fmla="*/ 7648575 w 8722738"/>
                <a:gd name="connsiteY109" fmla="*/ 698487 h 10917092"/>
                <a:gd name="connsiteX110" fmla="*/ 7951500 w 8722738"/>
                <a:gd name="connsiteY110" fmla="*/ 685956 h 10917092"/>
                <a:gd name="connsiteX111" fmla="*/ 8110251 w 8722738"/>
                <a:gd name="connsiteY111" fmla="*/ 625632 h 10917092"/>
                <a:gd name="connsiteX112" fmla="*/ 8218200 w 8722738"/>
                <a:gd name="connsiteY112" fmla="*/ 355756 h 10917092"/>
                <a:gd name="connsiteX113" fmla="*/ 8373776 w 8722738"/>
                <a:gd name="connsiteY113" fmla="*/ 241457 h 10917092"/>
                <a:gd name="connsiteX114" fmla="*/ 8548399 w 8722738"/>
                <a:gd name="connsiteY114" fmla="*/ 171608 h 10917092"/>
                <a:gd name="connsiteX115" fmla="*/ 8719849 w 8722738"/>
                <a:gd name="connsiteY115" fmla="*/ 159 h 10917092"/>
                <a:gd name="connsiteX116" fmla="*/ 8653174 w 8722738"/>
                <a:gd name="connsiteY116" fmla="*/ 139859 h 10917092"/>
                <a:gd name="connsiteX117" fmla="*/ 8491249 w 8722738"/>
                <a:gd name="connsiteY117" fmla="*/ 254158 h 10917092"/>
                <a:gd name="connsiteX118" fmla="*/ 8269000 w 8722738"/>
                <a:gd name="connsiteY118" fmla="*/ 371632 h 10917092"/>
                <a:gd name="connsiteX119" fmla="*/ 8138826 w 8722738"/>
                <a:gd name="connsiteY119" fmla="*/ 679607 h 10917092"/>
                <a:gd name="connsiteX120" fmla="*/ 7966075 w 8722738"/>
                <a:gd name="connsiteY120" fmla="*/ 744525 h 10917092"/>
                <a:gd name="connsiteX121" fmla="*/ 7677150 w 8722738"/>
                <a:gd name="connsiteY121" fmla="*/ 750875 h 10917092"/>
                <a:gd name="connsiteX122" fmla="*/ 7559675 w 8722738"/>
                <a:gd name="connsiteY122" fmla="*/ 946137 h 10917092"/>
                <a:gd name="connsiteX123" fmla="*/ 7092950 w 8722738"/>
                <a:gd name="connsiteY123" fmla="*/ 1111237 h 10917092"/>
                <a:gd name="connsiteX124" fmla="*/ 6911975 w 8722738"/>
                <a:gd name="connsiteY124" fmla="*/ 1254112 h 10917092"/>
                <a:gd name="connsiteX125" fmla="*/ 6550025 w 8722738"/>
                <a:gd name="connsiteY125" fmla="*/ 1517637 h 10917092"/>
                <a:gd name="connsiteX126" fmla="*/ 6210300 w 8722738"/>
                <a:gd name="connsiteY126" fmla="*/ 1677975 h 10917092"/>
                <a:gd name="connsiteX127" fmla="*/ 5778500 w 8722738"/>
                <a:gd name="connsiteY127" fmla="*/ 1868475 h 10917092"/>
                <a:gd name="connsiteX128" fmla="*/ 5829300 w 8722738"/>
                <a:gd name="connsiteY128" fmla="*/ 1957375 h 10917092"/>
                <a:gd name="connsiteX129" fmla="*/ 6191250 w 8722738"/>
                <a:gd name="connsiteY129" fmla="*/ 1792275 h 10917092"/>
                <a:gd name="connsiteX130" fmla="*/ 6083300 w 8722738"/>
                <a:gd name="connsiteY130" fmla="*/ 1881175 h 10917092"/>
                <a:gd name="connsiteX131" fmla="*/ 5905500 w 8722738"/>
                <a:gd name="connsiteY131" fmla="*/ 1995475 h 10917092"/>
                <a:gd name="connsiteX132" fmla="*/ 5905500 w 8722738"/>
                <a:gd name="connsiteY132" fmla="*/ 2084375 h 10917092"/>
                <a:gd name="connsiteX133" fmla="*/ 5892800 w 8722738"/>
                <a:gd name="connsiteY133" fmla="*/ 2185975 h 10917092"/>
                <a:gd name="connsiteX134" fmla="*/ 5753100 w 8722738"/>
                <a:gd name="connsiteY134" fmla="*/ 2211375 h 10917092"/>
                <a:gd name="connsiteX135" fmla="*/ 5816600 w 8722738"/>
                <a:gd name="connsiteY135" fmla="*/ 2033575 h 10917092"/>
                <a:gd name="connsiteX136" fmla="*/ 5702300 w 8722738"/>
                <a:gd name="connsiteY136" fmla="*/ 1931975 h 10917092"/>
                <a:gd name="connsiteX137" fmla="*/ 5448300 w 8722738"/>
                <a:gd name="connsiteY137" fmla="*/ 2008175 h 10917092"/>
                <a:gd name="connsiteX138" fmla="*/ 5422900 w 8722738"/>
                <a:gd name="connsiteY138" fmla="*/ 2109775 h 10917092"/>
                <a:gd name="connsiteX139" fmla="*/ 5651500 w 8722738"/>
                <a:gd name="connsiteY139" fmla="*/ 2173275 h 10917092"/>
                <a:gd name="connsiteX140" fmla="*/ 5562600 w 8722738"/>
                <a:gd name="connsiteY140" fmla="*/ 2236775 h 10917092"/>
                <a:gd name="connsiteX141" fmla="*/ 5283200 w 8722738"/>
                <a:gd name="connsiteY141" fmla="*/ 2173275 h 10917092"/>
                <a:gd name="connsiteX142" fmla="*/ 5168900 w 8722738"/>
                <a:gd name="connsiteY142" fmla="*/ 2287575 h 10917092"/>
                <a:gd name="connsiteX143" fmla="*/ 5270500 w 8722738"/>
                <a:gd name="connsiteY143" fmla="*/ 2490775 h 10917092"/>
                <a:gd name="connsiteX144" fmla="*/ 5511800 w 8722738"/>
                <a:gd name="connsiteY144" fmla="*/ 2503475 h 10917092"/>
                <a:gd name="connsiteX145" fmla="*/ 5689600 w 8722738"/>
                <a:gd name="connsiteY145" fmla="*/ 2287575 h 10917092"/>
                <a:gd name="connsiteX146" fmla="*/ 5600700 w 8722738"/>
                <a:gd name="connsiteY146" fmla="*/ 2262175 h 10917092"/>
                <a:gd name="connsiteX147" fmla="*/ 5664200 w 8722738"/>
                <a:gd name="connsiteY147" fmla="*/ 2185975 h 10917092"/>
                <a:gd name="connsiteX148" fmla="*/ 5753100 w 8722738"/>
                <a:gd name="connsiteY148" fmla="*/ 2262175 h 10917092"/>
                <a:gd name="connsiteX149" fmla="*/ 5892800 w 8722738"/>
                <a:gd name="connsiteY149" fmla="*/ 2236775 h 10917092"/>
                <a:gd name="connsiteX150" fmla="*/ 6096000 w 8722738"/>
                <a:gd name="connsiteY150" fmla="*/ 2211375 h 10917092"/>
                <a:gd name="connsiteX151" fmla="*/ 6324600 w 8722738"/>
                <a:gd name="connsiteY151" fmla="*/ 1970075 h 10917092"/>
                <a:gd name="connsiteX152" fmla="*/ 6515100 w 8722738"/>
                <a:gd name="connsiteY152" fmla="*/ 1843075 h 10917092"/>
                <a:gd name="connsiteX153" fmla="*/ 6692900 w 8722738"/>
                <a:gd name="connsiteY153" fmla="*/ 1817675 h 10917092"/>
                <a:gd name="connsiteX154" fmla="*/ 6502400 w 8722738"/>
                <a:gd name="connsiteY154" fmla="*/ 1893875 h 10917092"/>
                <a:gd name="connsiteX155" fmla="*/ 6438900 w 8722738"/>
                <a:gd name="connsiteY155" fmla="*/ 2020875 h 10917092"/>
                <a:gd name="connsiteX156" fmla="*/ 6286500 w 8722738"/>
                <a:gd name="connsiteY156" fmla="*/ 2122475 h 10917092"/>
                <a:gd name="connsiteX157" fmla="*/ 6108700 w 8722738"/>
                <a:gd name="connsiteY157" fmla="*/ 2300275 h 10917092"/>
                <a:gd name="connsiteX158" fmla="*/ 6096000 w 8722738"/>
                <a:gd name="connsiteY158" fmla="*/ 2389175 h 10917092"/>
                <a:gd name="connsiteX159" fmla="*/ 6235700 w 8722738"/>
                <a:gd name="connsiteY159" fmla="*/ 2363775 h 10917092"/>
                <a:gd name="connsiteX160" fmla="*/ 6362700 w 8722738"/>
                <a:gd name="connsiteY160" fmla="*/ 2427275 h 10917092"/>
                <a:gd name="connsiteX161" fmla="*/ 6464300 w 8722738"/>
                <a:gd name="connsiteY161" fmla="*/ 2617775 h 10917092"/>
                <a:gd name="connsiteX162" fmla="*/ 6477000 w 8722738"/>
                <a:gd name="connsiteY162" fmla="*/ 2846375 h 10917092"/>
                <a:gd name="connsiteX163" fmla="*/ 6364287 w 8722738"/>
                <a:gd name="connsiteY163" fmla="*/ 2968612 h 10917092"/>
                <a:gd name="connsiteX164" fmla="*/ 6324600 w 8722738"/>
                <a:gd name="connsiteY164" fmla="*/ 2746363 h 10917092"/>
                <a:gd name="connsiteX165" fmla="*/ 6299200 w 8722738"/>
                <a:gd name="connsiteY165" fmla="*/ 2541575 h 10917092"/>
                <a:gd name="connsiteX166" fmla="*/ 6146800 w 8722738"/>
                <a:gd name="connsiteY166" fmla="*/ 2503475 h 10917092"/>
                <a:gd name="connsiteX167" fmla="*/ 5981700 w 8722738"/>
                <a:gd name="connsiteY167" fmla="*/ 2516175 h 10917092"/>
                <a:gd name="connsiteX168" fmla="*/ 5905500 w 8722738"/>
                <a:gd name="connsiteY168" fmla="*/ 2478075 h 10917092"/>
                <a:gd name="connsiteX169" fmla="*/ 5575300 w 8722738"/>
                <a:gd name="connsiteY169" fmla="*/ 2617775 h 10917092"/>
                <a:gd name="connsiteX170" fmla="*/ 5626100 w 8722738"/>
                <a:gd name="connsiteY170" fmla="*/ 2757475 h 10917092"/>
                <a:gd name="connsiteX171" fmla="*/ 5664200 w 8722738"/>
                <a:gd name="connsiteY171" fmla="*/ 2744775 h 10917092"/>
                <a:gd name="connsiteX172" fmla="*/ 5842000 w 8722738"/>
                <a:gd name="connsiteY172" fmla="*/ 2655875 h 10917092"/>
                <a:gd name="connsiteX173" fmla="*/ 5867400 w 8722738"/>
                <a:gd name="connsiteY173" fmla="*/ 2681275 h 10917092"/>
                <a:gd name="connsiteX174" fmla="*/ 5753100 w 8722738"/>
                <a:gd name="connsiteY174" fmla="*/ 2782875 h 10917092"/>
                <a:gd name="connsiteX175" fmla="*/ 5803900 w 8722738"/>
                <a:gd name="connsiteY175" fmla="*/ 2859075 h 10917092"/>
                <a:gd name="connsiteX176" fmla="*/ 5969000 w 8722738"/>
                <a:gd name="connsiteY176" fmla="*/ 2846375 h 10917092"/>
                <a:gd name="connsiteX177" fmla="*/ 6007100 w 8722738"/>
                <a:gd name="connsiteY177" fmla="*/ 2935275 h 10917092"/>
                <a:gd name="connsiteX178" fmla="*/ 6197600 w 8722738"/>
                <a:gd name="connsiteY178" fmla="*/ 2897175 h 10917092"/>
                <a:gd name="connsiteX179" fmla="*/ 6159500 w 8722738"/>
                <a:gd name="connsiteY179" fmla="*/ 3049575 h 10917092"/>
                <a:gd name="connsiteX180" fmla="*/ 6096000 w 8722738"/>
                <a:gd name="connsiteY180" fmla="*/ 3087675 h 10917092"/>
                <a:gd name="connsiteX181" fmla="*/ 6070600 w 8722738"/>
                <a:gd name="connsiteY181" fmla="*/ 3011475 h 10917092"/>
                <a:gd name="connsiteX182" fmla="*/ 5600700 w 8722738"/>
                <a:gd name="connsiteY182" fmla="*/ 2960675 h 10917092"/>
                <a:gd name="connsiteX183" fmla="*/ 5715000 w 8722738"/>
                <a:gd name="connsiteY183" fmla="*/ 3125775 h 10917092"/>
                <a:gd name="connsiteX184" fmla="*/ 6337300 w 8722738"/>
                <a:gd name="connsiteY184" fmla="*/ 3125775 h 10917092"/>
                <a:gd name="connsiteX185" fmla="*/ 6985000 w 8722738"/>
                <a:gd name="connsiteY185" fmla="*/ 3379775 h 10917092"/>
                <a:gd name="connsiteX186" fmla="*/ 6413500 w 8722738"/>
                <a:gd name="connsiteY186" fmla="*/ 3227375 h 10917092"/>
                <a:gd name="connsiteX187" fmla="*/ 6248400 w 8722738"/>
                <a:gd name="connsiteY187" fmla="*/ 3240075 h 10917092"/>
                <a:gd name="connsiteX188" fmla="*/ 6375400 w 8722738"/>
                <a:gd name="connsiteY188" fmla="*/ 3328975 h 10917092"/>
                <a:gd name="connsiteX189" fmla="*/ 6350000 w 8722738"/>
                <a:gd name="connsiteY189" fmla="*/ 3430575 h 10917092"/>
                <a:gd name="connsiteX190" fmla="*/ 6032500 w 8722738"/>
                <a:gd name="connsiteY190" fmla="*/ 3265475 h 10917092"/>
                <a:gd name="connsiteX191" fmla="*/ 6070600 w 8722738"/>
                <a:gd name="connsiteY191" fmla="*/ 3506775 h 10917092"/>
                <a:gd name="connsiteX192" fmla="*/ 6273800 w 8722738"/>
                <a:gd name="connsiteY192" fmla="*/ 3557575 h 10917092"/>
                <a:gd name="connsiteX193" fmla="*/ 6540500 w 8722738"/>
                <a:gd name="connsiteY193" fmla="*/ 3557575 h 10917092"/>
                <a:gd name="connsiteX194" fmla="*/ 6629400 w 8722738"/>
                <a:gd name="connsiteY194" fmla="*/ 3570275 h 10917092"/>
                <a:gd name="connsiteX195" fmla="*/ 6591300 w 8722738"/>
                <a:gd name="connsiteY195" fmla="*/ 3646475 h 10917092"/>
                <a:gd name="connsiteX196" fmla="*/ 6426200 w 8722738"/>
                <a:gd name="connsiteY196" fmla="*/ 3697275 h 10917092"/>
                <a:gd name="connsiteX197" fmla="*/ 6489700 w 8722738"/>
                <a:gd name="connsiteY197" fmla="*/ 3824275 h 10917092"/>
                <a:gd name="connsiteX198" fmla="*/ 6451600 w 8722738"/>
                <a:gd name="connsiteY198" fmla="*/ 3951275 h 10917092"/>
                <a:gd name="connsiteX199" fmla="*/ 6540500 w 8722738"/>
                <a:gd name="connsiteY199" fmla="*/ 4014775 h 10917092"/>
                <a:gd name="connsiteX200" fmla="*/ 6464300 w 8722738"/>
                <a:gd name="connsiteY200" fmla="*/ 4040175 h 10917092"/>
                <a:gd name="connsiteX201" fmla="*/ 6362700 w 8722738"/>
                <a:gd name="connsiteY201" fmla="*/ 4002075 h 10917092"/>
                <a:gd name="connsiteX202" fmla="*/ 6324600 w 8722738"/>
                <a:gd name="connsiteY202" fmla="*/ 3697275 h 10917092"/>
                <a:gd name="connsiteX203" fmla="*/ 6070600 w 8722738"/>
                <a:gd name="connsiteY203" fmla="*/ 3621075 h 10917092"/>
                <a:gd name="connsiteX204" fmla="*/ 6146800 w 8722738"/>
                <a:gd name="connsiteY204" fmla="*/ 3963975 h 10917092"/>
                <a:gd name="connsiteX205" fmla="*/ 5969000 w 8722738"/>
                <a:gd name="connsiteY205" fmla="*/ 3976675 h 10917092"/>
                <a:gd name="connsiteX206" fmla="*/ 5892800 w 8722738"/>
                <a:gd name="connsiteY206" fmla="*/ 3494075 h 10917092"/>
                <a:gd name="connsiteX207" fmla="*/ 5689600 w 8722738"/>
                <a:gd name="connsiteY207" fmla="*/ 3392475 h 10917092"/>
                <a:gd name="connsiteX208" fmla="*/ 5791200 w 8722738"/>
                <a:gd name="connsiteY208" fmla="*/ 4154475 h 10917092"/>
                <a:gd name="connsiteX209" fmla="*/ 6070600 w 8722738"/>
                <a:gd name="connsiteY209" fmla="*/ 4141775 h 10917092"/>
                <a:gd name="connsiteX210" fmla="*/ 6388100 w 8722738"/>
                <a:gd name="connsiteY210" fmla="*/ 4192575 h 10917092"/>
                <a:gd name="connsiteX211" fmla="*/ 6324600 w 8722738"/>
                <a:gd name="connsiteY211" fmla="*/ 4319575 h 10917092"/>
                <a:gd name="connsiteX212" fmla="*/ 6159500 w 8722738"/>
                <a:gd name="connsiteY212" fmla="*/ 4294175 h 10917092"/>
                <a:gd name="connsiteX213" fmla="*/ 6007100 w 8722738"/>
                <a:gd name="connsiteY213" fmla="*/ 4598975 h 10917092"/>
                <a:gd name="connsiteX214" fmla="*/ 5829300 w 8722738"/>
                <a:gd name="connsiteY214" fmla="*/ 4535475 h 10917092"/>
                <a:gd name="connsiteX215" fmla="*/ 5905500 w 8722738"/>
                <a:gd name="connsiteY215" fmla="*/ 4370375 h 10917092"/>
                <a:gd name="connsiteX216" fmla="*/ 5791200 w 8722738"/>
                <a:gd name="connsiteY216" fmla="*/ 4281475 h 10917092"/>
                <a:gd name="connsiteX217" fmla="*/ 5600700 w 8722738"/>
                <a:gd name="connsiteY217" fmla="*/ 4611675 h 10917092"/>
                <a:gd name="connsiteX218" fmla="*/ 5727700 w 8722738"/>
                <a:gd name="connsiteY218" fmla="*/ 4713275 h 10917092"/>
                <a:gd name="connsiteX219" fmla="*/ 5994400 w 8722738"/>
                <a:gd name="connsiteY219" fmla="*/ 4878375 h 10917092"/>
                <a:gd name="connsiteX220" fmla="*/ 5943600 w 8722738"/>
                <a:gd name="connsiteY220" fmla="*/ 4954575 h 10917092"/>
                <a:gd name="connsiteX221" fmla="*/ 5829300 w 8722738"/>
                <a:gd name="connsiteY221" fmla="*/ 4916475 h 10917092"/>
                <a:gd name="connsiteX222" fmla="*/ 5676900 w 8722738"/>
                <a:gd name="connsiteY222" fmla="*/ 5018075 h 10917092"/>
                <a:gd name="connsiteX223" fmla="*/ 5613400 w 8722738"/>
                <a:gd name="connsiteY223" fmla="*/ 4979975 h 10917092"/>
                <a:gd name="connsiteX224" fmla="*/ 5664200 w 8722738"/>
                <a:gd name="connsiteY224" fmla="*/ 4827575 h 10917092"/>
                <a:gd name="connsiteX225" fmla="*/ 5537200 w 8722738"/>
                <a:gd name="connsiteY225" fmla="*/ 4713275 h 10917092"/>
                <a:gd name="connsiteX226" fmla="*/ 5461000 w 8722738"/>
                <a:gd name="connsiteY226" fmla="*/ 4891075 h 10917092"/>
                <a:gd name="connsiteX227" fmla="*/ 5613400 w 8722738"/>
                <a:gd name="connsiteY227" fmla="*/ 5068875 h 10917092"/>
                <a:gd name="connsiteX228" fmla="*/ 5448300 w 8722738"/>
                <a:gd name="connsiteY228" fmla="*/ 5195875 h 10917092"/>
                <a:gd name="connsiteX229" fmla="*/ 5346700 w 8722738"/>
                <a:gd name="connsiteY229" fmla="*/ 5119675 h 10917092"/>
                <a:gd name="connsiteX230" fmla="*/ 5410200 w 8722738"/>
                <a:gd name="connsiteY230" fmla="*/ 5018075 h 10917092"/>
                <a:gd name="connsiteX231" fmla="*/ 5295900 w 8722738"/>
                <a:gd name="connsiteY231" fmla="*/ 4725975 h 10917092"/>
                <a:gd name="connsiteX232" fmla="*/ 5080000 w 8722738"/>
                <a:gd name="connsiteY232" fmla="*/ 5018075 h 10917092"/>
                <a:gd name="connsiteX233" fmla="*/ 5410200 w 8722738"/>
                <a:gd name="connsiteY233" fmla="*/ 5272075 h 10917092"/>
                <a:gd name="connsiteX234" fmla="*/ 5334000 w 8722738"/>
                <a:gd name="connsiteY234" fmla="*/ 5322875 h 10917092"/>
                <a:gd name="connsiteX235" fmla="*/ 5194300 w 8722738"/>
                <a:gd name="connsiteY235" fmla="*/ 5208575 h 10917092"/>
                <a:gd name="connsiteX236" fmla="*/ 5143500 w 8722738"/>
                <a:gd name="connsiteY236" fmla="*/ 5373675 h 10917092"/>
                <a:gd name="connsiteX237" fmla="*/ 5156200 w 8722738"/>
                <a:gd name="connsiteY237" fmla="*/ 5513375 h 10917092"/>
                <a:gd name="connsiteX238" fmla="*/ 5232400 w 8722738"/>
                <a:gd name="connsiteY238" fmla="*/ 5627675 h 10917092"/>
                <a:gd name="connsiteX239" fmla="*/ 5219700 w 8722738"/>
                <a:gd name="connsiteY239" fmla="*/ 5818175 h 10917092"/>
                <a:gd name="connsiteX240" fmla="*/ 5092700 w 8722738"/>
                <a:gd name="connsiteY240" fmla="*/ 5729275 h 10917092"/>
                <a:gd name="connsiteX241" fmla="*/ 5029200 w 8722738"/>
                <a:gd name="connsiteY241" fmla="*/ 5767375 h 10917092"/>
                <a:gd name="connsiteX242" fmla="*/ 5130800 w 8722738"/>
                <a:gd name="connsiteY242" fmla="*/ 5907075 h 10917092"/>
                <a:gd name="connsiteX243" fmla="*/ 5041900 w 8722738"/>
                <a:gd name="connsiteY243" fmla="*/ 5945175 h 10917092"/>
                <a:gd name="connsiteX244" fmla="*/ 4914900 w 8722738"/>
                <a:gd name="connsiteY244" fmla="*/ 5754675 h 10917092"/>
                <a:gd name="connsiteX245" fmla="*/ 4826000 w 8722738"/>
                <a:gd name="connsiteY245" fmla="*/ 6008675 h 10917092"/>
                <a:gd name="connsiteX246" fmla="*/ 4953000 w 8722738"/>
                <a:gd name="connsiteY246" fmla="*/ 6122975 h 10917092"/>
                <a:gd name="connsiteX247" fmla="*/ 4813300 w 8722738"/>
                <a:gd name="connsiteY247" fmla="*/ 6364275 h 10917092"/>
                <a:gd name="connsiteX248" fmla="*/ 4673600 w 8722738"/>
                <a:gd name="connsiteY248" fmla="*/ 6338875 h 10917092"/>
                <a:gd name="connsiteX249" fmla="*/ 4775200 w 8722738"/>
                <a:gd name="connsiteY249" fmla="*/ 6173775 h 10917092"/>
                <a:gd name="connsiteX250" fmla="*/ 4686300 w 8722738"/>
                <a:gd name="connsiteY250" fmla="*/ 6021375 h 10917092"/>
                <a:gd name="connsiteX251" fmla="*/ 4470400 w 8722738"/>
                <a:gd name="connsiteY251" fmla="*/ 6326175 h 10917092"/>
                <a:gd name="connsiteX252" fmla="*/ 4610100 w 8722738"/>
                <a:gd name="connsiteY252" fmla="*/ 6440475 h 10917092"/>
                <a:gd name="connsiteX253" fmla="*/ 4521200 w 8722738"/>
                <a:gd name="connsiteY253" fmla="*/ 6643675 h 10917092"/>
                <a:gd name="connsiteX254" fmla="*/ 4419600 w 8722738"/>
                <a:gd name="connsiteY254" fmla="*/ 6567475 h 10917092"/>
                <a:gd name="connsiteX255" fmla="*/ 4343400 w 8722738"/>
                <a:gd name="connsiteY255" fmla="*/ 6656375 h 10917092"/>
                <a:gd name="connsiteX256" fmla="*/ 4381500 w 8722738"/>
                <a:gd name="connsiteY256" fmla="*/ 6694475 h 10917092"/>
                <a:gd name="connsiteX257" fmla="*/ 4419600 w 8722738"/>
                <a:gd name="connsiteY257" fmla="*/ 6681775 h 10917092"/>
                <a:gd name="connsiteX258" fmla="*/ 4445000 w 8722738"/>
                <a:gd name="connsiteY258" fmla="*/ 6732575 h 10917092"/>
                <a:gd name="connsiteX259" fmla="*/ 4381500 w 8722738"/>
                <a:gd name="connsiteY259" fmla="*/ 6808775 h 10917092"/>
                <a:gd name="connsiteX260" fmla="*/ 4330700 w 8722738"/>
                <a:gd name="connsiteY260" fmla="*/ 6796075 h 10917092"/>
                <a:gd name="connsiteX261" fmla="*/ 4368800 w 8722738"/>
                <a:gd name="connsiteY261" fmla="*/ 6745275 h 10917092"/>
                <a:gd name="connsiteX262" fmla="*/ 4318000 w 8722738"/>
                <a:gd name="connsiteY262" fmla="*/ 6707175 h 10917092"/>
                <a:gd name="connsiteX263" fmla="*/ 4216400 w 8722738"/>
                <a:gd name="connsiteY263" fmla="*/ 6808775 h 10917092"/>
                <a:gd name="connsiteX264" fmla="*/ 4318000 w 8722738"/>
                <a:gd name="connsiteY264" fmla="*/ 6872275 h 10917092"/>
                <a:gd name="connsiteX265" fmla="*/ 4140200 w 8722738"/>
                <a:gd name="connsiteY265" fmla="*/ 6948475 h 10917092"/>
                <a:gd name="connsiteX266" fmla="*/ 4038600 w 8722738"/>
                <a:gd name="connsiteY266" fmla="*/ 6948475 h 10917092"/>
                <a:gd name="connsiteX267" fmla="*/ 3949700 w 8722738"/>
                <a:gd name="connsiteY267" fmla="*/ 7011975 h 10917092"/>
                <a:gd name="connsiteX268" fmla="*/ 3289300 w 8722738"/>
                <a:gd name="connsiteY268" fmla="*/ 6427775 h 10917092"/>
                <a:gd name="connsiteX269" fmla="*/ 3213100 w 8722738"/>
                <a:gd name="connsiteY269" fmla="*/ 6427775 h 10917092"/>
                <a:gd name="connsiteX270" fmla="*/ 2895600 w 8722738"/>
                <a:gd name="connsiteY270" fmla="*/ 6681775 h 10917092"/>
                <a:gd name="connsiteX271" fmla="*/ 2870200 w 8722738"/>
                <a:gd name="connsiteY271" fmla="*/ 6643675 h 10917092"/>
                <a:gd name="connsiteX272" fmla="*/ 3213100 w 8722738"/>
                <a:gd name="connsiteY272" fmla="*/ 6376975 h 10917092"/>
                <a:gd name="connsiteX273" fmla="*/ 3048000 w 8722738"/>
                <a:gd name="connsiteY273" fmla="*/ 6224575 h 10917092"/>
                <a:gd name="connsiteX274" fmla="*/ 2400300 w 8722738"/>
                <a:gd name="connsiteY274" fmla="*/ 6732575 h 10917092"/>
                <a:gd name="connsiteX275" fmla="*/ 2489200 w 8722738"/>
                <a:gd name="connsiteY275" fmla="*/ 6808775 h 10917092"/>
                <a:gd name="connsiteX276" fmla="*/ 2692400 w 8722738"/>
                <a:gd name="connsiteY276" fmla="*/ 6656375 h 10917092"/>
                <a:gd name="connsiteX277" fmla="*/ 2743200 w 8722738"/>
                <a:gd name="connsiteY277" fmla="*/ 6719875 h 10917092"/>
                <a:gd name="connsiteX278" fmla="*/ 2832100 w 8722738"/>
                <a:gd name="connsiteY278" fmla="*/ 6681775 h 10917092"/>
                <a:gd name="connsiteX279" fmla="*/ 2857500 w 8722738"/>
                <a:gd name="connsiteY279" fmla="*/ 6719875 h 10917092"/>
                <a:gd name="connsiteX280" fmla="*/ 2679700 w 8722738"/>
                <a:gd name="connsiteY280" fmla="*/ 6859575 h 10917092"/>
                <a:gd name="connsiteX281" fmla="*/ 2819400 w 8722738"/>
                <a:gd name="connsiteY281" fmla="*/ 7024675 h 10917092"/>
                <a:gd name="connsiteX282" fmla="*/ 3397250 w 8722738"/>
                <a:gd name="connsiteY282" fmla="*/ 6561125 h 10917092"/>
                <a:gd name="connsiteX283" fmla="*/ 3956050 w 8722738"/>
                <a:gd name="connsiteY283" fmla="*/ 7043725 h 10917092"/>
                <a:gd name="connsiteX284" fmla="*/ 3905250 w 8722738"/>
                <a:gd name="connsiteY284" fmla="*/ 7158025 h 10917092"/>
                <a:gd name="connsiteX285" fmla="*/ 3387725 w 8722738"/>
                <a:gd name="connsiteY285" fmla="*/ 7697775 h 10917092"/>
                <a:gd name="connsiteX286" fmla="*/ 3298825 w 8722738"/>
                <a:gd name="connsiteY286" fmla="*/ 7691424 h 10917092"/>
                <a:gd name="connsiteX287" fmla="*/ 3130550 w 8722738"/>
                <a:gd name="connsiteY287" fmla="*/ 7840649 h 10917092"/>
                <a:gd name="connsiteX288" fmla="*/ 2921000 w 8722738"/>
                <a:gd name="connsiteY288" fmla="*/ 8085124 h 10917092"/>
                <a:gd name="connsiteX289" fmla="*/ 2682875 w 8722738"/>
                <a:gd name="connsiteY289" fmla="*/ 8383574 h 10917092"/>
                <a:gd name="connsiteX290" fmla="*/ 2428875 w 8722738"/>
                <a:gd name="connsiteY290" fmla="*/ 8453423 h 10917092"/>
                <a:gd name="connsiteX291" fmla="*/ 2225675 w 8722738"/>
                <a:gd name="connsiteY291" fmla="*/ 8558198 h 10917092"/>
                <a:gd name="connsiteX292" fmla="*/ 1930400 w 8722738"/>
                <a:gd name="connsiteY292" fmla="*/ 8561372 h 10917092"/>
                <a:gd name="connsiteX293" fmla="*/ 1590675 w 8722738"/>
                <a:gd name="connsiteY293" fmla="*/ 8662971 h 10917092"/>
                <a:gd name="connsiteX294" fmla="*/ 1393825 w 8722738"/>
                <a:gd name="connsiteY294" fmla="*/ 8923321 h 10917092"/>
                <a:gd name="connsiteX295" fmla="*/ 1196975 w 8722738"/>
                <a:gd name="connsiteY295" fmla="*/ 8878870 h 10917092"/>
                <a:gd name="connsiteX296" fmla="*/ 1216025 w 8722738"/>
                <a:gd name="connsiteY296" fmla="*/ 8837595 h 10917092"/>
                <a:gd name="connsiteX297" fmla="*/ 1193800 w 8722738"/>
                <a:gd name="connsiteY297" fmla="*/ 8770920 h 10917092"/>
                <a:gd name="connsiteX298" fmla="*/ 987425 w 8722738"/>
                <a:gd name="connsiteY298" fmla="*/ 8847120 h 10917092"/>
                <a:gd name="connsiteX299" fmla="*/ 733425 w 8722738"/>
                <a:gd name="connsiteY299" fmla="*/ 8901095 h 10917092"/>
                <a:gd name="connsiteX300" fmla="*/ 463550 w 8722738"/>
                <a:gd name="connsiteY300" fmla="*/ 9139220 h 10917092"/>
                <a:gd name="connsiteX301" fmla="*/ 361950 w 8722738"/>
                <a:gd name="connsiteY301" fmla="*/ 9136045 h 10917092"/>
                <a:gd name="connsiteX302" fmla="*/ 263525 w 8722738"/>
                <a:gd name="connsiteY302" fmla="*/ 9202720 h 10917092"/>
                <a:gd name="connsiteX303" fmla="*/ 184150 w 8722738"/>
                <a:gd name="connsiteY303" fmla="*/ 9488470 h 10917092"/>
                <a:gd name="connsiteX304" fmla="*/ 247650 w 8722738"/>
                <a:gd name="connsiteY304" fmla="*/ 9771044 h 10917092"/>
                <a:gd name="connsiteX305" fmla="*/ 136525 w 8722738"/>
                <a:gd name="connsiteY305" fmla="*/ 9815494 h 10917092"/>
                <a:gd name="connsiteX306" fmla="*/ 92075 w 8722738"/>
                <a:gd name="connsiteY306" fmla="*/ 10037744 h 10917092"/>
                <a:gd name="connsiteX307" fmla="*/ 495300 w 8722738"/>
                <a:gd name="connsiteY307" fmla="*/ 10063144 h 10917092"/>
                <a:gd name="connsiteX308" fmla="*/ 1050925 w 8722738"/>
                <a:gd name="connsiteY308" fmla="*/ 10415569 h 10917092"/>
                <a:gd name="connsiteX309" fmla="*/ 1241425 w 8722738"/>
                <a:gd name="connsiteY309" fmla="*/ 10669568 h 10917092"/>
                <a:gd name="connsiteX310" fmla="*/ 1171575 w 8722738"/>
                <a:gd name="connsiteY310" fmla="*/ 10714018 h 10917092"/>
                <a:gd name="connsiteX311" fmla="*/ 1019175 w 8722738"/>
                <a:gd name="connsiteY311" fmla="*/ 10580668 h 10917092"/>
                <a:gd name="connsiteX312" fmla="*/ 768350 w 8722738"/>
                <a:gd name="connsiteY312" fmla="*/ 10526693 h 10917092"/>
                <a:gd name="connsiteX313" fmla="*/ 720725 w 8722738"/>
                <a:gd name="connsiteY313" fmla="*/ 10564793 h 10917092"/>
                <a:gd name="connsiteX314" fmla="*/ 838200 w 8722738"/>
                <a:gd name="connsiteY314" fmla="*/ 10710843 h 10917092"/>
                <a:gd name="connsiteX315" fmla="*/ 1152525 w 8722738"/>
                <a:gd name="connsiteY315" fmla="*/ 10777518 h 10917092"/>
                <a:gd name="connsiteX316" fmla="*/ 1574800 w 8722738"/>
                <a:gd name="connsiteY316" fmla="*/ 10679093 h 10917092"/>
                <a:gd name="connsiteX317" fmla="*/ 1736725 w 8722738"/>
                <a:gd name="connsiteY317" fmla="*/ 10418743 h 10917092"/>
                <a:gd name="connsiteX318" fmla="*/ 2095500 w 8722738"/>
                <a:gd name="connsiteY318" fmla="*/ 10269518 h 10917092"/>
                <a:gd name="connsiteX319" fmla="*/ 2254250 w 8722738"/>
                <a:gd name="connsiteY319" fmla="*/ 10132993 h 10917092"/>
                <a:gd name="connsiteX320" fmla="*/ 2587625 w 8722738"/>
                <a:gd name="connsiteY320" fmla="*/ 10171093 h 10917092"/>
                <a:gd name="connsiteX321" fmla="*/ 2286000 w 8722738"/>
                <a:gd name="connsiteY321" fmla="*/ 10174268 h 10917092"/>
                <a:gd name="connsiteX322" fmla="*/ 2146300 w 8722738"/>
                <a:gd name="connsiteY322" fmla="*/ 10294918 h 10917092"/>
                <a:gd name="connsiteX323" fmla="*/ 1971675 w 8722738"/>
                <a:gd name="connsiteY323" fmla="*/ 10386993 h 10917092"/>
                <a:gd name="connsiteX324" fmla="*/ 1806575 w 8722738"/>
                <a:gd name="connsiteY324" fmla="*/ 10437793 h 10917092"/>
                <a:gd name="connsiteX325" fmla="*/ 1651000 w 8722738"/>
                <a:gd name="connsiteY325" fmla="*/ 10733068 h 10917092"/>
                <a:gd name="connsiteX326" fmla="*/ 1282700 w 8722738"/>
                <a:gd name="connsiteY326" fmla="*/ 10907693 h 10917092"/>
                <a:gd name="connsiteX327" fmla="*/ 28575 w 8722738"/>
                <a:gd name="connsiteY327" fmla="*/ 10914043 h 10917092"/>
                <a:gd name="connsiteX328" fmla="*/ 0 w 8722738"/>
                <a:gd name="connsiteY328" fmla="*/ 2878118 h 10917092"/>
                <a:gd name="connsiteX0" fmla="*/ 0 w 9104269"/>
                <a:gd name="connsiteY0" fmla="*/ 3196563 h 11267280"/>
                <a:gd name="connsiteX1" fmla="*/ 279400 w 9104269"/>
                <a:gd name="connsiteY1" fmla="*/ 3133063 h 11267280"/>
                <a:gd name="connsiteX2" fmla="*/ 317500 w 9104269"/>
                <a:gd name="connsiteY2" fmla="*/ 3094963 h 11267280"/>
                <a:gd name="connsiteX3" fmla="*/ 711200 w 9104269"/>
                <a:gd name="connsiteY3" fmla="*/ 3006063 h 11267280"/>
                <a:gd name="connsiteX4" fmla="*/ 850900 w 9104269"/>
                <a:gd name="connsiteY4" fmla="*/ 2891763 h 11267280"/>
                <a:gd name="connsiteX5" fmla="*/ 1257300 w 9104269"/>
                <a:gd name="connsiteY5" fmla="*/ 2917163 h 11267280"/>
                <a:gd name="connsiteX6" fmla="*/ 1511300 w 9104269"/>
                <a:gd name="connsiteY6" fmla="*/ 2777463 h 11267280"/>
                <a:gd name="connsiteX7" fmla="*/ 1511300 w 9104269"/>
                <a:gd name="connsiteY7" fmla="*/ 2777463 h 11267280"/>
                <a:gd name="connsiteX8" fmla="*/ 1676400 w 9104269"/>
                <a:gd name="connsiteY8" fmla="*/ 2764763 h 11267280"/>
                <a:gd name="connsiteX9" fmla="*/ 2006600 w 9104269"/>
                <a:gd name="connsiteY9" fmla="*/ 2713963 h 11267280"/>
                <a:gd name="connsiteX10" fmla="*/ 2095500 w 9104269"/>
                <a:gd name="connsiteY10" fmla="*/ 2675863 h 11267280"/>
                <a:gd name="connsiteX11" fmla="*/ 2095500 w 9104269"/>
                <a:gd name="connsiteY11" fmla="*/ 2625063 h 11267280"/>
                <a:gd name="connsiteX12" fmla="*/ 2057400 w 9104269"/>
                <a:gd name="connsiteY12" fmla="*/ 2625063 h 11267280"/>
                <a:gd name="connsiteX13" fmla="*/ 1993900 w 9104269"/>
                <a:gd name="connsiteY13" fmla="*/ 2498063 h 11267280"/>
                <a:gd name="connsiteX14" fmla="*/ 2133600 w 9104269"/>
                <a:gd name="connsiteY14" fmla="*/ 2396463 h 11267280"/>
                <a:gd name="connsiteX15" fmla="*/ 2070100 w 9104269"/>
                <a:gd name="connsiteY15" fmla="*/ 2383763 h 11267280"/>
                <a:gd name="connsiteX16" fmla="*/ 1981200 w 9104269"/>
                <a:gd name="connsiteY16" fmla="*/ 2383763 h 11267280"/>
                <a:gd name="connsiteX17" fmla="*/ 1968500 w 9104269"/>
                <a:gd name="connsiteY17" fmla="*/ 2307563 h 11267280"/>
                <a:gd name="connsiteX18" fmla="*/ 2120900 w 9104269"/>
                <a:gd name="connsiteY18" fmla="*/ 2307563 h 11267280"/>
                <a:gd name="connsiteX19" fmla="*/ 2171700 w 9104269"/>
                <a:gd name="connsiteY19" fmla="*/ 2282163 h 11267280"/>
                <a:gd name="connsiteX20" fmla="*/ 2108200 w 9104269"/>
                <a:gd name="connsiteY20" fmla="*/ 2193263 h 11267280"/>
                <a:gd name="connsiteX21" fmla="*/ 2120900 w 9104269"/>
                <a:gd name="connsiteY21" fmla="*/ 2129763 h 11267280"/>
                <a:gd name="connsiteX22" fmla="*/ 2222500 w 9104269"/>
                <a:gd name="connsiteY22" fmla="*/ 2078963 h 11267280"/>
                <a:gd name="connsiteX23" fmla="*/ 2362200 w 9104269"/>
                <a:gd name="connsiteY23" fmla="*/ 2129763 h 11267280"/>
                <a:gd name="connsiteX24" fmla="*/ 2400300 w 9104269"/>
                <a:gd name="connsiteY24" fmla="*/ 2180563 h 11267280"/>
                <a:gd name="connsiteX25" fmla="*/ 2362200 w 9104269"/>
                <a:gd name="connsiteY25" fmla="*/ 2256763 h 11267280"/>
                <a:gd name="connsiteX26" fmla="*/ 2362200 w 9104269"/>
                <a:gd name="connsiteY26" fmla="*/ 2510763 h 11267280"/>
                <a:gd name="connsiteX27" fmla="*/ 2628900 w 9104269"/>
                <a:gd name="connsiteY27" fmla="*/ 2739363 h 11267280"/>
                <a:gd name="connsiteX28" fmla="*/ 3073400 w 9104269"/>
                <a:gd name="connsiteY28" fmla="*/ 2701263 h 11267280"/>
                <a:gd name="connsiteX29" fmla="*/ 2971800 w 9104269"/>
                <a:gd name="connsiteY29" fmla="*/ 2498063 h 11267280"/>
                <a:gd name="connsiteX30" fmla="*/ 2806700 w 9104269"/>
                <a:gd name="connsiteY30" fmla="*/ 2548863 h 11267280"/>
                <a:gd name="connsiteX31" fmla="*/ 2768600 w 9104269"/>
                <a:gd name="connsiteY31" fmla="*/ 2498063 h 11267280"/>
                <a:gd name="connsiteX32" fmla="*/ 2933700 w 9104269"/>
                <a:gd name="connsiteY32" fmla="*/ 2447263 h 11267280"/>
                <a:gd name="connsiteX33" fmla="*/ 2870200 w 9104269"/>
                <a:gd name="connsiteY33" fmla="*/ 2332963 h 11267280"/>
                <a:gd name="connsiteX34" fmla="*/ 2730500 w 9104269"/>
                <a:gd name="connsiteY34" fmla="*/ 2383763 h 11267280"/>
                <a:gd name="connsiteX35" fmla="*/ 2705100 w 9104269"/>
                <a:gd name="connsiteY35" fmla="*/ 2332963 h 11267280"/>
                <a:gd name="connsiteX36" fmla="*/ 2832100 w 9104269"/>
                <a:gd name="connsiteY36" fmla="*/ 2282163 h 11267280"/>
                <a:gd name="connsiteX37" fmla="*/ 2781300 w 9104269"/>
                <a:gd name="connsiteY37" fmla="*/ 2218663 h 11267280"/>
                <a:gd name="connsiteX38" fmla="*/ 2641600 w 9104269"/>
                <a:gd name="connsiteY38" fmla="*/ 2244063 h 11267280"/>
                <a:gd name="connsiteX39" fmla="*/ 2641600 w 9104269"/>
                <a:gd name="connsiteY39" fmla="*/ 2218663 h 11267280"/>
                <a:gd name="connsiteX40" fmla="*/ 2768600 w 9104269"/>
                <a:gd name="connsiteY40" fmla="*/ 2155163 h 11267280"/>
                <a:gd name="connsiteX41" fmla="*/ 2692400 w 9104269"/>
                <a:gd name="connsiteY41" fmla="*/ 2066263 h 11267280"/>
                <a:gd name="connsiteX42" fmla="*/ 2514600 w 9104269"/>
                <a:gd name="connsiteY42" fmla="*/ 2104363 h 11267280"/>
                <a:gd name="connsiteX43" fmla="*/ 2514600 w 9104269"/>
                <a:gd name="connsiteY43" fmla="*/ 2167863 h 11267280"/>
                <a:gd name="connsiteX44" fmla="*/ 2463800 w 9104269"/>
                <a:gd name="connsiteY44" fmla="*/ 2167863 h 11267280"/>
                <a:gd name="connsiteX45" fmla="*/ 2336800 w 9104269"/>
                <a:gd name="connsiteY45" fmla="*/ 2091663 h 11267280"/>
                <a:gd name="connsiteX46" fmla="*/ 2400300 w 9104269"/>
                <a:gd name="connsiteY46" fmla="*/ 2015463 h 11267280"/>
                <a:gd name="connsiteX47" fmla="*/ 2463800 w 9104269"/>
                <a:gd name="connsiteY47" fmla="*/ 2028163 h 11267280"/>
                <a:gd name="connsiteX48" fmla="*/ 2616200 w 9104269"/>
                <a:gd name="connsiteY48" fmla="*/ 1939263 h 11267280"/>
                <a:gd name="connsiteX49" fmla="*/ 2590800 w 9104269"/>
                <a:gd name="connsiteY49" fmla="*/ 1875763 h 11267280"/>
                <a:gd name="connsiteX50" fmla="*/ 2654300 w 9104269"/>
                <a:gd name="connsiteY50" fmla="*/ 1850363 h 11267280"/>
                <a:gd name="connsiteX51" fmla="*/ 2692400 w 9104269"/>
                <a:gd name="connsiteY51" fmla="*/ 1875763 h 11267280"/>
                <a:gd name="connsiteX52" fmla="*/ 2933700 w 9104269"/>
                <a:gd name="connsiteY52" fmla="*/ 1875763 h 11267280"/>
                <a:gd name="connsiteX53" fmla="*/ 2908300 w 9104269"/>
                <a:gd name="connsiteY53" fmla="*/ 1812263 h 11267280"/>
                <a:gd name="connsiteX54" fmla="*/ 2959100 w 9104269"/>
                <a:gd name="connsiteY54" fmla="*/ 1723363 h 11267280"/>
                <a:gd name="connsiteX55" fmla="*/ 3048000 w 9104269"/>
                <a:gd name="connsiteY55" fmla="*/ 1723363 h 11267280"/>
                <a:gd name="connsiteX56" fmla="*/ 3302000 w 9104269"/>
                <a:gd name="connsiteY56" fmla="*/ 1697963 h 11267280"/>
                <a:gd name="connsiteX57" fmla="*/ 3454400 w 9104269"/>
                <a:gd name="connsiteY57" fmla="*/ 1685263 h 11267280"/>
                <a:gd name="connsiteX58" fmla="*/ 3454400 w 9104269"/>
                <a:gd name="connsiteY58" fmla="*/ 1685263 h 11267280"/>
                <a:gd name="connsiteX59" fmla="*/ 3454400 w 9104269"/>
                <a:gd name="connsiteY59" fmla="*/ 1609063 h 11267280"/>
                <a:gd name="connsiteX60" fmla="*/ 3530600 w 9104269"/>
                <a:gd name="connsiteY60" fmla="*/ 1609063 h 11267280"/>
                <a:gd name="connsiteX61" fmla="*/ 3517900 w 9104269"/>
                <a:gd name="connsiteY61" fmla="*/ 1774163 h 11267280"/>
                <a:gd name="connsiteX62" fmla="*/ 3365500 w 9104269"/>
                <a:gd name="connsiteY62" fmla="*/ 1786863 h 11267280"/>
                <a:gd name="connsiteX63" fmla="*/ 3187700 w 9104269"/>
                <a:gd name="connsiteY63" fmla="*/ 1863063 h 11267280"/>
                <a:gd name="connsiteX64" fmla="*/ 3213100 w 9104269"/>
                <a:gd name="connsiteY64" fmla="*/ 2155163 h 11267280"/>
                <a:gd name="connsiteX65" fmla="*/ 3822700 w 9104269"/>
                <a:gd name="connsiteY65" fmla="*/ 2104363 h 11267280"/>
                <a:gd name="connsiteX66" fmla="*/ 3797300 w 9104269"/>
                <a:gd name="connsiteY66" fmla="*/ 1964663 h 11267280"/>
                <a:gd name="connsiteX67" fmla="*/ 3657600 w 9104269"/>
                <a:gd name="connsiteY67" fmla="*/ 1939263 h 11267280"/>
                <a:gd name="connsiteX68" fmla="*/ 3644900 w 9104269"/>
                <a:gd name="connsiteY68" fmla="*/ 1901163 h 11267280"/>
                <a:gd name="connsiteX69" fmla="*/ 3797300 w 9104269"/>
                <a:gd name="connsiteY69" fmla="*/ 1926563 h 11267280"/>
                <a:gd name="connsiteX70" fmla="*/ 3797300 w 9104269"/>
                <a:gd name="connsiteY70" fmla="*/ 1812263 h 11267280"/>
                <a:gd name="connsiteX71" fmla="*/ 3568700 w 9104269"/>
                <a:gd name="connsiteY71" fmla="*/ 1761463 h 11267280"/>
                <a:gd name="connsiteX72" fmla="*/ 3581400 w 9104269"/>
                <a:gd name="connsiteY72" fmla="*/ 1672563 h 11267280"/>
                <a:gd name="connsiteX73" fmla="*/ 3759200 w 9104269"/>
                <a:gd name="connsiteY73" fmla="*/ 1634463 h 11267280"/>
                <a:gd name="connsiteX74" fmla="*/ 3759200 w 9104269"/>
                <a:gd name="connsiteY74" fmla="*/ 1507463 h 11267280"/>
                <a:gd name="connsiteX75" fmla="*/ 3733800 w 9104269"/>
                <a:gd name="connsiteY75" fmla="*/ 1482063 h 11267280"/>
                <a:gd name="connsiteX76" fmla="*/ 3848100 w 9104269"/>
                <a:gd name="connsiteY76" fmla="*/ 1418563 h 11267280"/>
                <a:gd name="connsiteX77" fmla="*/ 3860800 w 9104269"/>
                <a:gd name="connsiteY77" fmla="*/ 1634463 h 11267280"/>
                <a:gd name="connsiteX78" fmla="*/ 4343400 w 9104269"/>
                <a:gd name="connsiteY78" fmla="*/ 1634463 h 11267280"/>
                <a:gd name="connsiteX79" fmla="*/ 4330700 w 9104269"/>
                <a:gd name="connsiteY79" fmla="*/ 1393163 h 11267280"/>
                <a:gd name="connsiteX80" fmla="*/ 4394200 w 9104269"/>
                <a:gd name="connsiteY80" fmla="*/ 1393163 h 11267280"/>
                <a:gd name="connsiteX81" fmla="*/ 4419600 w 9104269"/>
                <a:gd name="connsiteY81" fmla="*/ 1520163 h 11267280"/>
                <a:gd name="connsiteX82" fmla="*/ 4584700 w 9104269"/>
                <a:gd name="connsiteY82" fmla="*/ 1507463 h 11267280"/>
                <a:gd name="connsiteX83" fmla="*/ 4686300 w 9104269"/>
                <a:gd name="connsiteY83" fmla="*/ 1405863 h 11267280"/>
                <a:gd name="connsiteX84" fmla="*/ 4711700 w 9104269"/>
                <a:gd name="connsiteY84" fmla="*/ 1710663 h 11267280"/>
                <a:gd name="connsiteX85" fmla="*/ 4864100 w 9104269"/>
                <a:gd name="connsiteY85" fmla="*/ 1532863 h 11267280"/>
                <a:gd name="connsiteX86" fmla="*/ 5067300 w 9104269"/>
                <a:gd name="connsiteY86" fmla="*/ 1659863 h 11267280"/>
                <a:gd name="connsiteX87" fmla="*/ 4876800 w 9104269"/>
                <a:gd name="connsiteY87" fmla="*/ 1786863 h 11267280"/>
                <a:gd name="connsiteX88" fmla="*/ 5016500 w 9104269"/>
                <a:gd name="connsiteY88" fmla="*/ 1951963 h 11267280"/>
                <a:gd name="connsiteX89" fmla="*/ 5156200 w 9104269"/>
                <a:gd name="connsiteY89" fmla="*/ 1799563 h 11267280"/>
                <a:gd name="connsiteX90" fmla="*/ 5168900 w 9104269"/>
                <a:gd name="connsiteY90" fmla="*/ 1824963 h 11267280"/>
                <a:gd name="connsiteX91" fmla="*/ 5105400 w 9104269"/>
                <a:gd name="connsiteY91" fmla="*/ 2078963 h 11267280"/>
                <a:gd name="connsiteX92" fmla="*/ 5181600 w 9104269"/>
                <a:gd name="connsiteY92" fmla="*/ 2117063 h 11267280"/>
                <a:gd name="connsiteX93" fmla="*/ 5181600 w 9104269"/>
                <a:gd name="connsiteY93" fmla="*/ 2117063 h 11267280"/>
                <a:gd name="connsiteX94" fmla="*/ 5257800 w 9104269"/>
                <a:gd name="connsiteY94" fmla="*/ 1863063 h 11267280"/>
                <a:gd name="connsiteX95" fmla="*/ 5448300 w 9104269"/>
                <a:gd name="connsiteY95" fmla="*/ 1888463 h 11267280"/>
                <a:gd name="connsiteX96" fmla="*/ 5549900 w 9104269"/>
                <a:gd name="connsiteY96" fmla="*/ 1736063 h 11267280"/>
                <a:gd name="connsiteX97" fmla="*/ 5549900 w 9104269"/>
                <a:gd name="connsiteY97" fmla="*/ 1736063 h 11267280"/>
                <a:gd name="connsiteX98" fmla="*/ 5689600 w 9104269"/>
                <a:gd name="connsiteY98" fmla="*/ 1710663 h 11267280"/>
                <a:gd name="connsiteX99" fmla="*/ 5461000 w 9104269"/>
                <a:gd name="connsiteY99" fmla="*/ 2028163 h 11267280"/>
                <a:gd name="connsiteX100" fmla="*/ 5194300 w 9104269"/>
                <a:gd name="connsiteY100" fmla="*/ 2117063 h 11267280"/>
                <a:gd name="connsiteX101" fmla="*/ 5219700 w 9104269"/>
                <a:gd name="connsiteY101" fmla="*/ 2193263 h 11267280"/>
                <a:gd name="connsiteX102" fmla="*/ 5549900 w 9104269"/>
                <a:gd name="connsiteY102" fmla="*/ 2104363 h 11267280"/>
                <a:gd name="connsiteX103" fmla="*/ 5740400 w 9104269"/>
                <a:gd name="connsiteY103" fmla="*/ 1761463 h 11267280"/>
                <a:gd name="connsiteX104" fmla="*/ 5842000 w 9104269"/>
                <a:gd name="connsiteY104" fmla="*/ 1913863 h 11267280"/>
                <a:gd name="connsiteX105" fmla="*/ 5981700 w 9104269"/>
                <a:gd name="connsiteY105" fmla="*/ 1990063 h 11267280"/>
                <a:gd name="connsiteX106" fmla="*/ 6337300 w 9104269"/>
                <a:gd name="connsiteY106" fmla="*/ 1850363 h 11267280"/>
                <a:gd name="connsiteX107" fmla="*/ 7099300 w 9104269"/>
                <a:gd name="connsiteY107" fmla="*/ 1367763 h 11267280"/>
                <a:gd name="connsiteX108" fmla="*/ 7489825 w 9104269"/>
                <a:gd name="connsiteY108" fmla="*/ 1253463 h 11267280"/>
                <a:gd name="connsiteX109" fmla="*/ 7648575 w 9104269"/>
                <a:gd name="connsiteY109" fmla="*/ 1048675 h 11267280"/>
                <a:gd name="connsiteX110" fmla="*/ 7951500 w 9104269"/>
                <a:gd name="connsiteY110" fmla="*/ 1036144 h 11267280"/>
                <a:gd name="connsiteX111" fmla="*/ 8110251 w 9104269"/>
                <a:gd name="connsiteY111" fmla="*/ 975820 h 11267280"/>
                <a:gd name="connsiteX112" fmla="*/ 8218200 w 9104269"/>
                <a:gd name="connsiteY112" fmla="*/ 705944 h 11267280"/>
                <a:gd name="connsiteX113" fmla="*/ 8373776 w 9104269"/>
                <a:gd name="connsiteY113" fmla="*/ 591645 h 11267280"/>
                <a:gd name="connsiteX114" fmla="*/ 8548399 w 9104269"/>
                <a:gd name="connsiteY114" fmla="*/ 521796 h 11267280"/>
                <a:gd name="connsiteX115" fmla="*/ 8719849 w 9104269"/>
                <a:gd name="connsiteY115" fmla="*/ 350347 h 11267280"/>
                <a:gd name="connsiteX116" fmla="*/ 9104024 w 9104269"/>
                <a:gd name="connsiteY116" fmla="*/ 1097 h 11267280"/>
                <a:gd name="connsiteX117" fmla="*/ 8653174 w 9104269"/>
                <a:gd name="connsiteY117" fmla="*/ 490047 h 11267280"/>
                <a:gd name="connsiteX118" fmla="*/ 8491249 w 9104269"/>
                <a:gd name="connsiteY118" fmla="*/ 604346 h 11267280"/>
                <a:gd name="connsiteX119" fmla="*/ 8269000 w 9104269"/>
                <a:gd name="connsiteY119" fmla="*/ 721820 h 11267280"/>
                <a:gd name="connsiteX120" fmla="*/ 8138826 w 9104269"/>
                <a:gd name="connsiteY120" fmla="*/ 1029795 h 11267280"/>
                <a:gd name="connsiteX121" fmla="*/ 7966075 w 9104269"/>
                <a:gd name="connsiteY121" fmla="*/ 1094713 h 11267280"/>
                <a:gd name="connsiteX122" fmla="*/ 7677150 w 9104269"/>
                <a:gd name="connsiteY122" fmla="*/ 1101063 h 11267280"/>
                <a:gd name="connsiteX123" fmla="*/ 7559675 w 9104269"/>
                <a:gd name="connsiteY123" fmla="*/ 1296325 h 11267280"/>
                <a:gd name="connsiteX124" fmla="*/ 7092950 w 9104269"/>
                <a:gd name="connsiteY124" fmla="*/ 1461425 h 11267280"/>
                <a:gd name="connsiteX125" fmla="*/ 6911975 w 9104269"/>
                <a:gd name="connsiteY125" fmla="*/ 1604300 h 11267280"/>
                <a:gd name="connsiteX126" fmla="*/ 6550025 w 9104269"/>
                <a:gd name="connsiteY126" fmla="*/ 1867825 h 11267280"/>
                <a:gd name="connsiteX127" fmla="*/ 6210300 w 9104269"/>
                <a:gd name="connsiteY127" fmla="*/ 2028163 h 11267280"/>
                <a:gd name="connsiteX128" fmla="*/ 5778500 w 9104269"/>
                <a:gd name="connsiteY128" fmla="*/ 2218663 h 11267280"/>
                <a:gd name="connsiteX129" fmla="*/ 5829300 w 9104269"/>
                <a:gd name="connsiteY129" fmla="*/ 2307563 h 11267280"/>
                <a:gd name="connsiteX130" fmla="*/ 6191250 w 9104269"/>
                <a:gd name="connsiteY130" fmla="*/ 2142463 h 11267280"/>
                <a:gd name="connsiteX131" fmla="*/ 6083300 w 9104269"/>
                <a:gd name="connsiteY131" fmla="*/ 2231363 h 11267280"/>
                <a:gd name="connsiteX132" fmla="*/ 5905500 w 9104269"/>
                <a:gd name="connsiteY132" fmla="*/ 2345663 h 11267280"/>
                <a:gd name="connsiteX133" fmla="*/ 5905500 w 9104269"/>
                <a:gd name="connsiteY133" fmla="*/ 2434563 h 11267280"/>
                <a:gd name="connsiteX134" fmla="*/ 5892800 w 9104269"/>
                <a:gd name="connsiteY134" fmla="*/ 2536163 h 11267280"/>
                <a:gd name="connsiteX135" fmla="*/ 5753100 w 9104269"/>
                <a:gd name="connsiteY135" fmla="*/ 2561563 h 11267280"/>
                <a:gd name="connsiteX136" fmla="*/ 5816600 w 9104269"/>
                <a:gd name="connsiteY136" fmla="*/ 2383763 h 11267280"/>
                <a:gd name="connsiteX137" fmla="*/ 5702300 w 9104269"/>
                <a:gd name="connsiteY137" fmla="*/ 2282163 h 11267280"/>
                <a:gd name="connsiteX138" fmla="*/ 5448300 w 9104269"/>
                <a:gd name="connsiteY138" fmla="*/ 2358363 h 11267280"/>
                <a:gd name="connsiteX139" fmla="*/ 5422900 w 9104269"/>
                <a:gd name="connsiteY139" fmla="*/ 2459963 h 11267280"/>
                <a:gd name="connsiteX140" fmla="*/ 5651500 w 9104269"/>
                <a:gd name="connsiteY140" fmla="*/ 2523463 h 11267280"/>
                <a:gd name="connsiteX141" fmla="*/ 5562600 w 9104269"/>
                <a:gd name="connsiteY141" fmla="*/ 2586963 h 11267280"/>
                <a:gd name="connsiteX142" fmla="*/ 5283200 w 9104269"/>
                <a:gd name="connsiteY142" fmla="*/ 2523463 h 11267280"/>
                <a:gd name="connsiteX143" fmla="*/ 5168900 w 9104269"/>
                <a:gd name="connsiteY143" fmla="*/ 2637763 h 11267280"/>
                <a:gd name="connsiteX144" fmla="*/ 5270500 w 9104269"/>
                <a:gd name="connsiteY144" fmla="*/ 2840963 h 11267280"/>
                <a:gd name="connsiteX145" fmla="*/ 5511800 w 9104269"/>
                <a:gd name="connsiteY145" fmla="*/ 2853663 h 11267280"/>
                <a:gd name="connsiteX146" fmla="*/ 5689600 w 9104269"/>
                <a:gd name="connsiteY146" fmla="*/ 2637763 h 11267280"/>
                <a:gd name="connsiteX147" fmla="*/ 5600700 w 9104269"/>
                <a:gd name="connsiteY147" fmla="*/ 2612363 h 11267280"/>
                <a:gd name="connsiteX148" fmla="*/ 5664200 w 9104269"/>
                <a:gd name="connsiteY148" fmla="*/ 2536163 h 11267280"/>
                <a:gd name="connsiteX149" fmla="*/ 5753100 w 9104269"/>
                <a:gd name="connsiteY149" fmla="*/ 2612363 h 11267280"/>
                <a:gd name="connsiteX150" fmla="*/ 5892800 w 9104269"/>
                <a:gd name="connsiteY150" fmla="*/ 2586963 h 11267280"/>
                <a:gd name="connsiteX151" fmla="*/ 6096000 w 9104269"/>
                <a:gd name="connsiteY151" fmla="*/ 2561563 h 11267280"/>
                <a:gd name="connsiteX152" fmla="*/ 6324600 w 9104269"/>
                <a:gd name="connsiteY152" fmla="*/ 2320263 h 11267280"/>
                <a:gd name="connsiteX153" fmla="*/ 6515100 w 9104269"/>
                <a:gd name="connsiteY153" fmla="*/ 2193263 h 11267280"/>
                <a:gd name="connsiteX154" fmla="*/ 6692900 w 9104269"/>
                <a:gd name="connsiteY154" fmla="*/ 2167863 h 11267280"/>
                <a:gd name="connsiteX155" fmla="*/ 6502400 w 9104269"/>
                <a:gd name="connsiteY155" fmla="*/ 2244063 h 11267280"/>
                <a:gd name="connsiteX156" fmla="*/ 6438900 w 9104269"/>
                <a:gd name="connsiteY156" fmla="*/ 2371063 h 11267280"/>
                <a:gd name="connsiteX157" fmla="*/ 6286500 w 9104269"/>
                <a:gd name="connsiteY157" fmla="*/ 2472663 h 11267280"/>
                <a:gd name="connsiteX158" fmla="*/ 6108700 w 9104269"/>
                <a:gd name="connsiteY158" fmla="*/ 2650463 h 11267280"/>
                <a:gd name="connsiteX159" fmla="*/ 6096000 w 9104269"/>
                <a:gd name="connsiteY159" fmla="*/ 2739363 h 11267280"/>
                <a:gd name="connsiteX160" fmla="*/ 6235700 w 9104269"/>
                <a:gd name="connsiteY160" fmla="*/ 2713963 h 11267280"/>
                <a:gd name="connsiteX161" fmla="*/ 6362700 w 9104269"/>
                <a:gd name="connsiteY161" fmla="*/ 2777463 h 11267280"/>
                <a:gd name="connsiteX162" fmla="*/ 6464300 w 9104269"/>
                <a:gd name="connsiteY162" fmla="*/ 2967963 h 11267280"/>
                <a:gd name="connsiteX163" fmla="*/ 6477000 w 9104269"/>
                <a:gd name="connsiteY163" fmla="*/ 3196563 h 11267280"/>
                <a:gd name="connsiteX164" fmla="*/ 6364287 w 9104269"/>
                <a:gd name="connsiteY164" fmla="*/ 3318800 h 11267280"/>
                <a:gd name="connsiteX165" fmla="*/ 6324600 w 9104269"/>
                <a:gd name="connsiteY165" fmla="*/ 3096551 h 11267280"/>
                <a:gd name="connsiteX166" fmla="*/ 6299200 w 9104269"/>
                <a:gd name="connsiteY166" fmla="*/ 2891763 h 11267280"/>
                <a:gd name="connsiteX167" fmla="*/ 6146800 w 9104269"/>
                <a:gd name="connsiteY167" fmla="*/ 2853663 h 11267280"/>
                <a:gd name="connsiteX168" fmla="*/ 5981700 w 9104269"/>
                <a:gd name="connsiteY168" fmla="*/ 2866363 h 11267280"/>
                <a:gd name="connsiteX169" fmla="*/ 5905500 w 9104269"/>
                <a:gd name="connsiteY169" fmla="*/ 2828263 h 11267280"/>
                <a:gd name="connsiteX170" fmla="*/ 5575300 w 9104269"/>
                <a:gd name="connsiteY170" fmla="*/ 2967963 h 11267280"/>
                <a:gd name="connsiteX171" fmla="*/ 5626100 w 9104269"/>
                <a:gd name="connsiteY171" fmla="*/ 3107663 h 11267280"/>
                <a:gd name="connsiteX172" fmla="*/ 5664200 w 9104269"/>
                <a:gd name="connsiteY172" fmla="*/ 3094963 h 11267280"/>
                <a:gd name="connsiteX173" fmla="*/ 5842000 w 9104269"/>
                <a:gd name="connsiteY173" fmla="*/ 3006063 h 11267280"/>
                <a:gd name="connsiteX174" fmla="*/ 5867400 w 9104269"/>
                <a:gd name="connsiteY174" fmla="*/ 3031463 h 11267280"/>
                <a:gd name="connsiteX175" fmla="*/ 5753100 w 9104269"/>
                <a:gd name="connsiteY175" fmla="*/ 3133063 h 11267280"/>
                <a:gd name="connsiteX176" fmla="*/ 5803900 w 9104269"/>
                <a:gd name="connsiteY176" fmla="*/ 3209263 h 11267280"/>
                <a:gd name="connsiteX177" fmla="*/ 5969000 w 9104269"/>
                <a:gd name="connsiteY177" fmla="*/ 3196563 h 11267280"/>
                <a:gd name="connsiteX178" fmla="*/ 6007100 w 9104269"/>
                <a:gd name="connsiteY178" fmla="*/ 3285463 h 11267280"/>
                <a:gd name="connsiteX179" fmla="*/ 6197600 w 9104269"/>
                <a:gd name="connsiteY179" fmla="*/ 3247363 h 11267280"/>
                <a:gd name="connsiteX180" fmla="*/ 6159500 w 9104269"/>
                <a:gd name="connsiteY180" fmla="*/ 3399763 h 11267280"/>
                <a:gd name="connsiteX181" fmla="*/ 6096000 w 9104269"/>
                <a:gd name="connsiteY181" fmla="*/ 3437863 h 11267280"/>
                <a:gd name="connsiteX182" fmla="*/ 6070600 w 9104269"/>
                <a:gd name="connsiteY182" fmla="*/ 3361663 h 11267280"/>
                <a:gd name="connsiteX183" fmla="*/ 5600700 w 9104269"/>
                <a:gd name="connsiteY183" fmla="*/ 3310863 h 11267280"/>
                <a:gd name="connsiteX184" fmla="*/ 5715000 w 9104269"/>
                <a:gd name="connsiteY184" fmla="*/ 3475963 h 11267280"/>
                <a:gd name="connsiteX185" fmla="*/ 6337300 w 9104269"/>
                <a:gd name="connsiteY185" fmla="*/ 3475963 h 11267280"/>
                <a:gd name="connsiteX186" fmla="*/ 6985000 w 9104269"/>
                <a:gd name="connsiteY186" fmla="*/ 3729963 h 11267280"/>
                <a:gd name="connsiteX187" fmla="*/ 6413500 w 9104269"/>
                <a:gd name="connsiteY187" fmla="*/ 3577563 h 11267280"/>
                <a:gd name="connsiteX188" fmla="*/ 6248400 w 9104269"/>
                <a:gd name="connsiteY188" fmla="*/ 3590263 h 11267280"/>
                <a:gd name="connsiteX189" fmla="*/ 6375400 w 9104269"/>
                <a:gd name="connsiteY189" fmla="*/ 3679163 h 11267280"/>
                <a:gd name="connsiteX190" fmla="*/ 6350000 w 9104269"/>
                <a:gd name="connsiteY190" fmla="*/ 3780763 h 11267280"/>
                <a:gd name="connsiteX191" fmla="*/ 6032500 w 9104269"/>
                <a:gd name="connsiteY191" fmla="*/ 3615663 h 11267280"/>
                <a:gd name="connsiteX192" fmla="*/ 6070600 w 9104269"/>
                <a:gd name="connsiteY192" fmla="*/ 3856963 h 11267280"/>
                <a:gd name="connsiteX193" fmla="*/ 6273800 w 9104269"/>
                <a:gd name="connsiteY193" fmla="*/ 3907763 h 11267280"/>
                <a:gd name="connsiteX194" fmla="*/ 6540500 w 9104269"/>
                <a:gd name="connsiteY194" fmla="*/ 3907763 h 11267280"/>
                <a:gd name="connsiteX195" fmla="*/ 6629400 w 9104269"/>
                <a:gd name="connsiteY195" fmla="*/ 3920463 h 11267280"/>
                <a:gd name="connsiteX196" fmla="*/ 6591300 w 9104269"/>
                <a:gd name="connsiteY196" fmla="*/ 3996663 h 11267280"/>
                <a:gd name="connsiteX197" fmla="*/ 6426200 w 9104269"/>
                <a:gd name="connsiteY197" fmla="*/ 4047463 h 11267280"/>
                <a:gd name="connsiteX198" fmla="*/ 6489700 w 9104269"/>
                <a:gd name="connsiteY198" fmla="*/ 4174463 h 11267280"/>
                <a:gd name="connsiteX199" fmla="*/ 6451600 w 9104269"/>
                <a:gd name="connsiteY199" fmla="*/ 4301463 h 11267280"/>
                <a:gd name="connsiteX200" fmla="*/ 6540500 w 9104269"/>
                <a:gd name="connsiteY200" fmla="*/ 4364963 h 11267280"/>
                <a:gd name="connsiteX201" fmla="*/ 6464300 w 9104269"/>
                <a:gd name="connsiteY201" fmla="*/ 4390363 h 11267280"/>
                <a:gd name="connsiteX202" fmla="*/ 6362700 w 9104269"/>
                <a:gd name="connsiteY202" fmla="*/ 4352263 h 11267280"/>
                <a:gd name="connsiteX203" fmla="*/ 6324600 w 9104269"/>
                <a:gd name="connsiteY203" fmla="*/ 4047463 h 11267280"/>
                <a:gd name="connsiteX204" fmla="*/ 6070600 w 9104269"/>
                <a:gd name="connsiteY204" fmla="*/ 3971263 h 11267280"/>
                <a:gd name="connsiteX205" fmla="*/ 6146800 w 9104269"/>
                <a:gd name="connsiteY205" fmla="*/ 4314163 h 11267280"/>
                <a:gd name="connsiteX206" fmla="*/ 5969000 w 9104269"/>
                <a:gd name="connsiteY206" fmla="*/ 4326863 h 11267280"/>
                <a:gd name="connsiteX207" fmla="*/ 5892800 w 9104269"/>
                <a:gd name="connsiteY207" fmla="*/ 3844263 h 11267280"/>
                <a:gd name="connsiteX208" fmla="*/ 5689600 w 9104269"/>
                <a:gd name="connsiteY208" fmla="*/ 3742663 h 11267280"/>
                <a:gd name="connsiteX209" fmla="*/ 5791200 w 9104269"/>
                <a:gd name="connsiteY209" fmla="*/ 4504663 h 11267280"/>
                <a:gd name="connsiteX210" fmla="*/ 6070600 w 9104269"/>
                <a:gd name="connsiteY210" fmla="*/ 4491963 h 11267280"/>
                <a:gd name="connsiteX211" fmla="*/ 6388100 w 9104269"/>
                <a:gd name="connsiteY211" fmla="*/ 4542763 h 11267280"/>
                <a:gd name="connsiteX212" fmla="*/ 6324600 w 9104269"/>
                <a:gd name="connsiteY212" fmla="*/ 4669763 h 11267280"/>
                <a:gd name="connsiteX213" fmla="*/ 6159500 w 9104269"/>
                <a:gd name="connsiteY213" fmla="*/ 4644363 h 11267280"/>
                <a:gd name="connsiteX214" fmla="*/ 6007100 w 9104269"/>
                <a:gd name="connsiteY214" fmla="*/ 4949163 h 11267280"/>
                <a:gd name="connsiteX215" fmla="*/ 5829300 w 9104269"/>
                <a:gd name="connsiteY215" fmla="*/ 4885663 h 11267280"/>
                <a:gd name="connsiteX216" fmla="*/ 5905500 w 9104269"/>
                <a:gd name="connsiteY216" fmla="*/ 4720563 h 11267280"/>
                <a:gd name="connsiteX217" fmla="*/ 5791200 w 9104269"/>
                <a:gd name="connsiteY217" fmla="*/ 4631663 h 11267280"/>
                <a:gd name="connsiteX218" fmla="*/ 5600700 w 9104269"/>
                <a:gd name="connsiteY218" fmla="*/ 4961863 h 11267280"/>
                <a:gd name="connsiteX219" fmla="*/ 5727700 w 9104269"/>
                <a:gd name="connsiteY219" fmla="*/ 5063463 h 11267280"/>
                <a:gd name="connsiteX220" fmla="*/ 5994400 w 9104269"/>
                <a:gd name="connsiteY220" fmla="*/ 5228563 h 11267280"/>
                <a:gd name="connsiteX221" fmla="*/ 5943600 w 9104269"/>
                <a:gd name="connsiteY221" fmla="*/ 5304763 h 11267280"/>
                <a:gd name="connsiteX222" fmla="*/ 5829300 w 9104269"/>
                <a:gd name="connsiteY222" fmla="*/ 5266663 h 11267280"/>
                <a:gd name="connsiteX223" fmla="*/ 5676900 w 9104269"/>
                <a:gd name="connsiteY223" fmla="*/ 5368263 h 11267280"/>
                <a:gd name="connsiteX224" fmla="*/ 5613400 w 9104269"/>
                <a:gd name="connsiteY224" fmla="*/ 5330163 h 11267280"/>
                <a:gd name="connsiteX225" fmla="*/ 5664200 w 9104269"/>
                <a:gd name="connsiteY225" fmla="*/ 5177763 h 11267280"/>
                <a:gd name="connsiteX226" fmla="*/ 5537200 w 9104269"/>
                <a:gd name="connsiteY226" fmla="*/ 5063463 h 11267280"/>
                <a:gd name="connsiteX227" fmla="*/ 5461000 w 9104269"/>
                <a:gd name="connsiteY227" fmla="*/ 5241263 h 11267280"/>
                <a:gd name="connsiteX228" fmla="*/ 5613400 w 9104269"/>
                <a:gd name="connsiteY228" fmla="*/ 5419063 h 11267280"/>
                <a:gd name="connsiteX229" fmla="*/ 5448300 w 9104269"/>
                <a:gd name="connsiteY229" fmla="*/ 5546063 h 11267280"/>
                <a:gd name="connsiteX230" fmla="*/ 5346700 w 9104269"/>
                <a:gd name="connsiteY230" fmla="*/ 5469863 h 11267280"/>
                <a:gd name="connsiteX231" fmla="*/ 5410200 w 9104269"/>
                <a:gd name="connsiteY231" fmla="*/ 5368263 h 11267280"/>
                <a:gd name="connsiteX232" fmla="*/ 5295900 w 9104269"/>
                <a:gd name="connsiteY232" fmla="*/ 5076163 h 11267280"/>
                <a:gd name="connsiteX233" fmla="*/ 5080000 w 9104269"/>
                <a:gd name="connsiteY233" fmla="*/ 5368263 h 11267280"/>
                <a:gd name="connsiteX234" fmla="*/ 5410200 w 9104269"/>
                <a:gd name="connsiteY234" fmla="*/ 5622263 h 11267280"/>
                <a:gd name="connsiteX235" fmla="*/ 5334000 w 9104269"/>
                <a:gd name="connsiteY235" fmla="*/ 5673063 h 11267280"/>
                <a:gd name="connsiteX236" fmla="*/ 5194300 w 9104269"/>
                <a:gd name="connsiteY236" fmla="*/ 5558763 h 11267280"/>
                <a:gd name="connsiteX237" fmla="*/ 5143500 w 9104269"/>
                <a:gd name="connsiteY237" fmla="*/ 5723863 h 11267280"/>
                <a:gd name="connsiteX238" fmla="*/ 5156200 w 9104269"/>
                <a:gd name="connsiteY238" fmla="*/ 5863563 h 11267280"/>
                <a:gd name="connsiteX239" fmla="*/ 5232400 w 9104269"/>
                <a:gd name="connsiteY239" fmla="*/ 5977863 h 11267280"/>
                <a:gd name="connsiteX240" fmla="*/ 5219700 w 9104269"/>
                <a:gd name="connsiteY240" fmla="*/ 6168363 h 11267280"/>
                <a:gd name="connsiteX241" fmla="*/ 5092700 w 9104269"/>
                <a:gd name="connsiteY241" fmla="*/ 6079463 h 11267280"/>
                <a:gd name="connsiteX242" fmla="*/ 5029200 w 9104269"/>
                <a:gd name="connsiteY242" fmla="*/ 6117563 h 11267280"/>
                <a:gd name="connsiteX243" fmla="*/ 5130800 w 9104269"/>
                <a:gd name="connsiteY243" fmla="*/ 6257263 h 11267280"/>
                <a:gd name="connsiteX244" fmla="*/ 5041900 w 9104269"/>
                <a:gd name="connsiteY244" fmla="*/ 6295363 h 11267280"/>
                <a:gd name="connsiteX245" fmla="*/ 4914900 w 9104269"/>
                <a:gd name="connsiteY245" fmla="*/ 6104863 h 11267280"/>
                <a:gd name="connsiteX246" fmla="*/ 4826000 w 9104269"/>
                <a:gd name="connsiteY246" fmla="*/ 6358863 h 11267280"/>
                <a:gd name="connsiteX247" fmla="*/ 4953000 w 9104269"/>
                <a:gd name="connsiteY247" fmla="*/ 6473163 h 11267280"/>
                <a:gd name="connsiteX248" fmla="*/ 4813300 w 9104269"/>
                <a:gd name="connsiteY248" fmla="*/ 6714463 h 11267280"/>
                <a:gd name="connsiteX249" fmla="*/ 4673600 w 9104269"/>
                <a:gd name="connsiteY249" fmla="*/ 6689063 h 11267280"/>
                <a:gd name="connsiteX250" fmla="*/ 4775200 w 9104269"/>
                <a:gd name="connsiteY250" fmla="*/ 6523963 h 11267280"/>
                <a:gd name="connsiteX251" fmla="*/ 4686300 w 9104269"/>
                <a:gd name="connsiteY251" fmla="*/ 6371563 h 11267280"/>
                <a:gd name="connsiteX252" fmla="*/ 4470400 w 9104269"/>
                <a:gd name="connsiteY252" fmla="*/ 6676363 h 11267280"/>
                <a:gd name="connsiteX253" fmla="*/ 4610100 w 9104269"/>
                <a:gd name="connsiteY253" fmla="*/ 6790663 h 11267280"/>
                <a:gd name="connsiteX254" fmla="*/ 4521200 w 9104269"/>
                <a:gd name="connsiteY254" fmla="*/ 6993863 h 11267280"/>
                <a:gd name="connsiteX255" fmla="*/ 4419600 w 9104269"/>
                <a:gd name="connsiteY255" fmla="*/ 6917663 h 11267280"/>
                <a:gd name="connsiteX256" fmla="*/ 4343400 w 9104269"/>
                <a:gd name="connsiteY256" fmla="*/ 7006563 h 11267280"/>
                <a:gd name="connsiteX257" fmla="*/ 4381500 w 9104269"/>
                <a:gd name="connsiteY257" fmla="*/ 7044663 h 11267280"/>
                <a:gd name="connsiteX258" fmla="*/ 4419600 w 9104269"/>
                <a:gd name="connsiteY258" fmla="*/ 7031963 h 11267280"/>
                <a:gd name="connsiteX259" fmla="*/ 4445000 w 9104269"/>
                <a:gd name="connsiteY259" fmla="*/ 7082763 h 11267280"/>
                <a:gd name="connsiteX260" fmla="*/ 4381500 w 9104269"/>
                <a:gd name="connsiteY260" fmla="*/ 7158963 h 11267280"/>
                <a:gd name="connsiteX261" fmla="*/ 4330700 w 9104269"/>
                <a:gd name="connsiteY261" fmla="*/ 7146263 h 11267280"/>
                <a:gd name="connsiteX262" fmla="*/ 4368800 w 9104269"/>
                <a:gd name="connsiteY262" fmla="*/ 7095463 h 11267280"/>
                <a:gd name="connsiteX263" fmla="*/ 4318000 w 9104269"/>
                <a:gd name="connsiteY263" fmla="*/ 7057363 h 11267280"/>
                <a:gd name="connsiteX264" fmla="*/ 4216400 w 9104269"/>
                <a:gd name="connsiteY264" fmla="*/ 7158963 h 11267280"/>
                <a:gd name="connsiteX265" fmla="*/ 4318000 w 9104269"/>
                <a:gd name="connsiteY265" fmla="*/ 7222463 h 11267280"/>
                <a:gd name="connsiteX266" fmla="*/ 4140200 w 9104269"/>
                <a:gd name="connsiteY266" fmla="*/ 7298663 h 11267280"/>
                <a:gd name="connsiteX267" fmla="*/ 4038600 w 9104269"/>
                <a:gd name="connsiteY267" fmla="*/ 7298663 h 11267280"/>
                <a:gd name="connsiteX268" fmla="*/ 3949700 w 9104269"/>
                <a:gd name="connsiteY268" fmla="*/ 7362163 h 11267280"/>
                <a:gd name="connsiteX269" fmla="*/ 3289300 w 9104269"/>
                <a:gd name="connsiteY269" fmla="*/ 6777963 h 11267280"/>
                <a:gd name="connsiteX270" fmla="*/ 3213100 w 9104269"/>
                <a:gd name="connsiteY270" fmla="*/ 6777963 h 11267280"/>
                <a:gd name="connsiteX271" fmla="*/ 2895600 w 9104269"/>
                <a:gd name="connsiteY271" fmla="*/ 7031963 h 11267280"/>
                <a:gd name="connsiteX272" fmla="*/ 2870200 w 9104269"/>
                <a:gd name="connsiteY272" fmla="*/ 6993863 h 11267280"/>
                <a:gd name="connsiteX273" fmla="*/ 3213100 w 9104269"/>
                <a:gd name="connsiteY273" fmla="*/ 6727163 h 11267280"/>
                <a:gd name="connsiteX274" fmla="*/ 3048000 w 9104269"/>
                <a:gd name="connsiteY274" fmla="*/ 6574763 h 11267280"/>
                <a:gd name="connsiteX275" fmla="*/ 2400300 w 9104269"/>
                <a:gd name="connsiteY275" fmla="*/ 7082763 h 11267280"/>
                <a:gd name="connsiteX276" fmla="*/ 2489200 w 9104269"/>
                <a:gd name="connsiteY276" fmla="*/ 7158963 h 11267280"/>
                <a:gd name="connsiteX277" fmla="*/ 2692400 w 9104269"/>
                <a:gd name="connsiteY277" fmla="*/ 7006563 h 11267280"/>
                <a:gd name="connsiteX278" fmla="*/ 2743200 w 9104269"/>
                <a:gd name="connsiteY278" fmla="*/ 7070063 h 11267280"/>
                <a:gd name="connsiteX279" fmla="*/ 2832100 w 9104269"/>
                <a:gd name="connsiteY279" fmla="*/ 7031963 h 11267280"/>
                <a:gd name="connsiteX280" fmla="*/ 2857500 w 9104269"/>
                <a:gd name="connsiteY280" fmla="*/ 7070063 h 11267280"/>
                <a:gd name="connsiteX281" fmla="*/ 2679700 w 9104269"/>
                <a:gd name="connsiteY281" fmla="*/ 7209763 h 11267280"/>
                <a:gd name="connsiteX282" fmla="*/ 2819400 w 9104269"/>
                <a:gd name="connsiteY282" fmla="*/ 7374863 h 11267280"/>
                <a:gd name="connsiteX283" fmla="*/ 3397250 w 9104269"/>
                <a:gd name="connsiteY283" fmla="*/ 6911313 h 11267280"/>
                <a:gd name="connsiteX284" fmla="*/ 3956050 w 9104269"/>
                <a:gd name="connsiteY284" fmla="*/ 7393913 h 11267280"/>
                <a:gd name="connsiteX285" fmla="*/ 3905250 w 9104269"/>
                <a:gd name="connsiteY285" fmla="*/ 7508213 h 11267280"/>
                <a:gd name="connsiteX286" fmla="*/ 3387725 w 9104269"/>
                <a:gd name="connsiteY286" fmla="*/ 8047963 h 11267280"/>
                <a:gd name="connsiteX287" fmla="*/ 3298825 w 9104269"/>
                <a:gd name="connsiteY287" fmla="*/ 8041612 h 11267280"/>
                <a:gd name="connsiteX288" fmla="*/ 3130550 w 9104269"/>
                <a:gd name="connsiteY288" fmla="*/ 8190837 h 11267280"/>
                <a:gd name="connsiteX289" fmla="*/ 2921000 w 9104269"/>
                <a:gd name="connsiteY289" fmla="*/ 8435312 h 11267280"/>
                <a:gd name="connsiteX290" fmla="*/ 2682875 w 9104269"/>
                <a:gd name="connsiteY290" fmla="*/ 8733762 h 11267280"/>
                <a:gd name="connsiteX291" fmla="*/ 2428875 w 9104269"/>
                <a:gd name="connsiteY291" fmla="*/ 8803611 h 11267280"/>
                <a:gd name="connsiteX292" fmla="*/ 2225675 w 9104269"/>
                <a:gd name="connsiteY292" fmla="*/ 8908386 h 11267280"/>
                <a:gd name="connsiteX293" fmla="*/ 1930400 w 9104269"/>
                <a:gd name="connsiteY293" fmla="*/ 8911560 h 11267280"/>
                <a:gd name="connsiteX294" fmla="*/ 1590675 w 9104269"/>
                <a:gd name="connsiteY294" fmla="*/ 9013159 h 11267280"/>
                <a:gd name="connsiteX295" fmla="*/ 1393825 w 9104269"/>
                <a:gd name="connsiteY295" fmla="*/ 9273509 h 11267280"/>
                <a:gd name="connsiteX296" fmla="*/ 1196975 w 9104269"/>
                <a:gd name="connsiteY296" fmla="*/ 9229058 h 11267280"/>
                <a:gd name="connsiteX297" fmla="*/ 1216025 w 9104269"/>
                <a:gd name="connsiteY297" fmla="*/ 9187783 h 11267280"/>
                <a:gd name="connsiteX298" fmla="*/ 1193800 w 9104269"/>
                <a:gd name="connsiteY298" fmla="*/ 9121108 h 11267280"/>
                <a:gd name="connsiteX299" fmla="*/ 987425 w 9104269"/>
                <a:gd name="connsiteY299" fmla="*/ 9197308 h 11267280"/>
                <a:gd name="connsiteX300" fmla="*/ 733425 w 9104269"/>
                <a:gd name="connsiteY300" fmla="*/ 9251283 h 11267280"/>
                <a:gd name="connsiteX301" fmla="*/ 463550 w 9104269"/>
                <a:gd name="connsiteY301" fmla="*/ 9489408 h 11267280"/>
                <a:gd name="connsiteX302" fmla="*/ 361950 w 9104269"/>
                <a:gd name="connsiteY302" fmla="*/ 9486233 h 11267280"/>
                <a:gd name="connsiteX303" fmla="*/ 263525 w 9104269"/>
                <a:gd name="connsiteY303" fmla="*/ 9552908 h 11267280"/>
                <a:gd name="connsiteX304" fmla="*/ 184150 w 9104269"/>
                <a:gd name="connsiteY304" fmla="*/ 9838658 h 11267280"/>
                <a:gd name="connsiteX305" fmla="*/ 247650 w 9104269"/>
                <a:gd name="connsiteY305" fmla="*/ 10121232 h 11267280"/>
                <a:gd name="connsiteX306" fmla="*/ 136525 w 9104269"/>
                <a:gd name="connsiteY306" fmla="*/ 10165682 h 11267280"/>
                <a:gd name="connsiteX307" fmla="*/ 92075 w 9104269"/>
                <a:gd name="connsiteY307" fmla="*/ 10387932 h 11267280"/>
                <a:gd name="connsiteX308" fmla="*/ 495300 w 9104269"/>
                <a:gd name="connsiteY308" fmla="*/ 10413332 h 11267280"/>
                <a:gd name="connsiteX309" fmla="*/ 1050925 w 9104269"/>
                <a:gd name="connsiteY309" fmla="*/ 10765757 h 11267280"/>
                <a:gd name="connsiteX310" fmla="*/ 1241425 w 9104269"/>
                <a:gd name="connsiteY310" fmla="*/ 11019756 h 11267280"/>
                <a:gd name="connsiteX311" fmla="*/ 1171575 w 9104269"/>
                <a:gd name="connsiteY311" fmla="*/ 11064206 h 11267280"/>
                <a:gd name="connsiteX312" fmla="*/ 1019175 w 9104269"/>
                <a:gd name="connsiteY312" fmla="*/ 10930856 h 11267280"/>
                <a:gd name="connsiteX313" fmla="*/ 768350 w 9104269"/>
                <a:gd name="connsiteY313" fmla="*/ 10876881 h 11267280"/>
                <a:gd name="connsiteX314" fmla="*/ 720725 w 9104269"/>
                <a:gd name="connsiteY314" fmla="*/ 10914981 h 11267280"/>
                <a:gd name="connsiteX315" fmla="*/ 838200 w 9104269"/>
                <a:gd name="connsiteY315" fmla="*/ 11061031 h 11267280"/>
                <a:gd name="connsiteX316" fmla="*/ 1152525 w 9104269"/>
                <a:gd name="connsiteY316" fmla="*/ 11127706 h 11267280"/>
                <a:gd name="connsiteX317" fmla="*/ 1574800 w 9104269"/>
                <a:gd name="connsiteY317" fmla="*/ 11029281 h 11267280"/>
                <a:gd name="connsiteX318" fmla="*/ 1736725 w 9104269"/>
                <a:gd name="connsiteY318" fmla="*/ 10768931 h 11267280"/>
                <a:gd name="connsiteX319" fmla="*/ 2095500 w 9104269"/>
                <a:gd name="connsiteY319" fmla="*/ 10619706 h 11267280"/>
                <a:gd name="connsiteX320" fmla="*/ 2254250 w 9104269"/>
                <a:gd name="connsiteY320" fmla="*/ 10483181 h 11267280"/>
                <a:gd name="connsiteX321" fmla="*/ 2587625 w 9104269"/>
                <a:gd name="connsiteY321" fmla="*/ 10521281 h 11267280"/>
                <a:gd name="connsiteX322" fmla="*/ 2286000 w 9104269"/>
                <a:gd name="connsiteY322" fmla="*/ 10524456 h 11267280"/>
                <a:gd name="connsiteX323" fmla="*/ 2146300 w 9104269"/>
                <a:gd name="connsiteY323" fmla="*/ 10645106 h 11267280"/>
                <a:gd name="connsiteX324" fmla="*/ 1971675 w 9104269"/>
                <a:gd name="connsiteY324" fmla="*/ 10737181 h 11267280"/>
                <a:gd name="connsiteX325" fmla="*/ 1806575 w 9104269"/>
                <a:gd name="connsiteY325" fmla="*/ 10787981 h 11267280"/>
                <a:gd name="connsiteX326" fmla="*/ 1651000 w 9104269"/>
                <a:gd name="connsiteY326" fmla="*/ 11083256 h 11267280"/>
                <a:gd name="connsiteX327" fmla="*/ 1282700 w 9104269"/>
                <a:gd name="connsiteY327" fmla="*/ 11257881 h 11267280"/>
                <a:gd name="connsiteX328" fmla="*/ 28575 w 9104269"/>
                <a:gd name="connsiteY328" fmla="*/ 11264231 h 11267280"/>
                <a:gd name="connsiteX329" fmla="*/ 0 w 9104269"/>
                <a:gd name="connsiteY329" fmla="*/ 3228306 h 11267280"/>
                <a:gd name="connsiteX0" fmla="*/ 0 w 9105826"/>
                <a:gd name="connsiteY0" fmla="*/ 3203363 h 11274080"/>
                <a:gd name="connsiteX1" fmla="*/ 279400 w 9105826"/>
                <a:gd name="connsiteY1" fmla="*/ 3139863 h 11274080"/>
                <a:gd name="connsiteX2" fmla="*/ 317500 w 9105826"/>
                <a:gd name="connsiteY2" fmla="*/ 3101763 h 11274080"/>
                <a:gd name="connsiteX3" fmla="*/ 711200 w 9105826"/>
                <a:gd name="connsiteY3" fmla="*/ 3012863 h 11274080"/>
                <a:gd name="connsiteX4" fmla="*/ 850900 w 9105826"/>
                <a:gd name="connsiteY4" fmla="*/ 2898563 h 11274080"/>
                <a:gd name="connsiteX5" fmla="*/ 1257300 w 9105826"/>
                <a:gd name="connsiteY5" fmla="*/ 2923963 h 11274080"/>
                <a:gd name="connsiteX6" fmla="*/ 1511300 w 9105826"/>
                <a:gd name="connsiteY6" fmla="*/ 2784263 h 11274080"/>
                <a:gd name="connsiteX7" fmla="*/ 1511300 w 9105826"/>
                <a:gd name="connsiteY7" fmla="*/ 2784263 h 11274080"/>
                <a:gd name="connsiteX8" fmla="*/ 1676400 w 9105826"/>
                <a:gd name="connsiteY8" fmla="*/ 2771563 h 11274080"/>
                <a:gd name="connsiteX9" fmla="*/ 2006600 w 9105826"/>
                <a:gd name="connsiteY9" fmla="*/ 2720763 h 11274080"/>
                <a:gd name="connsiteX10" fmla="*/ 2095500 w 9105826"/>
                <a:gd name="connsiteY10" fmla="*/ 2682663 h 11274080"/>
                <a:gd name="connsiteX11" fmla="*/ 2095500 w 9105826"/>
                <a:gd name="connsiteY11" fmla="*/ 2631863 h 11274080"/>
                <a:gd name="connsiteX12" fmla="*/ 2057400 w 9105826"/>
                <a:gd name="connsiteY12" fmla="*/ 2631863 h 11274080"/>
                <a:gd name="connsiteX13" fmla="*/ 1993900 w 9105826"/>
                <a:gd name="connsiteY13" fmla="*/ 2504863 h 11274080"/>
                <a:gd name="connsiteX14" fmla="*/ 2133600 w 9105826"/>
                <a:gd name="connsiteY14" fmla="*/ 2403263 h 11274080"/>
                <a:gd name="connsiteX15" fmla="*/ 2070100 w 9105826"/>
                <a:gd name="connsiteY15" fmla="*/ 2390563 h 11274080"/>
                <a:gd name="connsiteX16" fmla="*/ 1981200 w 9105826"/>
                <a:gd name="connsiteY16" fmla="*/ 2390563 h 11274080"/>
                <a:gd name="connsiteX17" fmla="*/ 1968500 w 9105826"/>
                <a:gd name="connsiteY17" fmla="*/ 2314363 h 11274080"/>
                <a:gd name="connsiteX18" fmla="*/ 2120900 w 9105826"/>
                <a:gd name="connsiteY18" fmla="*/ 2314363 h 11274080"/>
                <a:gd name="connsiteX19" fmla="*/ 2171700 w 9105826"/>
                <a:gd name="connsiteY19" fmla="*/ 2288963 h 11274080"/>
                <a:gd name="connsiteX20" fmla="*/ 2108200 w 9105826"/>
                <a:gd name="connsiteY20" fmla="*/ 2200063 h 11274080"/>
                <a:gd name="connsiteX21" fmla="*/ 2120900 w 9105826"/>
                <a:gd name="connsiteY21" fmla="*/ 2136563 h 11274080"/>
                <a:gd name="connsiteX22" fmla="*/ 2222500 w 9105826"/>
                <a:gd name="connsiteY22" fmla="*/ 2085763 h 11274080"/>
                <a:gd name="connsiteX23" fmla="*/ 2362200 w 9105826"/>
                <a:gd name="connsiteY23" fmla="*/ 2136563 h 11274080"/>
                <a:gd name="connsiteX24" fmla="*/ 2400300 w 9105826"/>
                <a:gd name="connsiteY24" fmla="*/ 2187363 h 11274080"/>
                <a:gd name="connsiteX25" fmla="*/ 2362200 w 9105826"/>
                <a:gd name="connsiteY25" fmla="*/ 2263563 h 11274080"/>
                <a:gd name="connsiteX26" fmla="*/ 2362200 w 9105826"/>
                <a:gd name="connsiteY26" fmla="*/ 2517563 h 11274080"/>
                <a:gd name="connsiteX27" fmla="*/ 2628900 w 9105826"/>
                <a:gd name="connsiteY27" fmla="*/ 2746163 h 11274080"/>
                <a:gd name="connsiteX28" fmla="*/ 3073400 w 9105826"/>
                <a:gd name="connsiteY28" fmla="*/ 2708063 h 11274080"/>
                <a:gd name="connsiteX29" fmla="*/ 2971800 w 9105826"/>
                <a:gd name="connsiteY29" fmla="*/ 2504863 h 11274080"/>
                <a:gd name="connsiteX30" fmla="*/ 2806700 w 9105826"/>
                <a:gd name="connsiteY30" fmla="*/ 2555663 h 11274080"/>
                <a:gd name="connsiteX31" fmla="*/ 2768600 w 9105826"/>
                <a:gd name="connsiteY31" fmla="*/ 2504863 h 11274080"/>
                <a:gd name="connsiteX32" fmla="*/ 2933700 w 9105826"/>
                <a:gd name="connsiteY32" fmla="*/ 2454063 h 11274080"/>
                <a:gd name="connsiteX33" fmla="*/ 2870200 w 9105826"/>
                <a:gd name="connsiteY33" fmla="*/ 2339763 h 11274080"/>
                <a:gd name="connsiteX34" fmla="*/ 2730500 w 9105826"/>
                <a:gd name="connsiteY34" fmla="*/ 2390563 h 11274080"/>
                <a:gd name="connsiteX35" fmla="*/ 2705100 w 9105826"/>
                <a:gd name="connsiteY35" fmla="*/ 2339763 h 11274080"/>
                <a:gd name="connsiteX36" fmla="*/ 2832100 w 9105826"/>
                <a:gd name="connsiteY36" fmla="*/ 2288963 h 11274080"/>
                <a:gd name="connsiteX37" fmla="*/ 2781300 w 9105826"/>
                <a:gd name="connsiteY37" fmla="*/ 2225463 h 11274080"/>
                <a:gd name="connsiteX38" fmla="*/ 2641600 w 9105826"/>
                <a:gd name="connsiteY38" fmla="*/ 2250863 h 11274080"/>
                <a:gd name="connsiteX39" fmla="*/ 2641600 w 9105826"/>
                <a:gd name="connsiteY39" fmla="*/ 2225463 h 11274080"/>
                <a:gd name="connsiteX40" fmla="*/ 2768600 w 9105826"/>
                <a:gd name="connsiteY40" fmla="*/ 2161963 h 11274080"/>
                <a:gd name="connsiteX41" fmla="*/ 2692400 w 9105826"/>
                <a:gd name="connsiteY41" fmla="*/ 2073063 h 11274080"/>
                <a:gd name="connsiteX42" fmla="*/ 2514600 w 9105826"/>
                <a:gd name="connsiteY42" fmla="*/ 2111163 h 11274080"/>
                <a:gd name="connsiteX43" fmla="*/ 2514600 w 9105826"/>
                <a:gd name="connsiteY43" fmla="*/ 2174663 h 11274080"/>
                <a:gd name="connsiteX44" fmla="*/ 2463800 w 9105826"/>
                <a:gd name="connsiteY44" fmla="*/ 2174663 h 11274080"/>
                <a:gd name="connsiteX45" fmla="*/ 2336800 w 9105826"/>
                <a:gd name="connsiteY45" fmla="*/ 2098463 h 11274080"/>
                <a:gd name="connsiteX46" fmla="*/ 2400300 w 9105826"/>
                <a:gd name="connsiteY46" fmla="*/ 2022263 h 11274080"/>
                <a:gd name="connsiteX47" fmla="*/ 2463800 w 9105826"/>
                <a:gd name="connsiteY47" fmla="*/ 2034963 h 11274080"/>
                <a:gd name="connsiteX48" fmla="*/ 2616200 w 9105826"/>
                <a:gd name="connsiteY48" fmla="*/ 1946063 h 11274080"/>
                <a:gd name="connsiteX49" fmla="*/ 2590800 w 9105826"/>
                <a:gd name="connsiteY49" fmla="*/ 1882563 h 11274080"/>
                <a:gd name="connsiteX50" fmla="*/ 2654300 w 9105826"/>
                <a:gd name="connsiteY50" fmla="*/ 1857163 h 11274080"/>
                <a:gd name="connsiteX51" fmla="*/ 2692400 w 9105826"/>
                <a:gd name="connsiteY51" fmla="*/ 1882563 h 11274080"/>
                <a:gd name="connsiteX52" fmla="*/ 2933700 w 9105826"/>
                <a:gd name="connsiteY52" fmla="*/ 1882563 h 11274080"/>
                <a:gd name="connsiteX53" fmla="*/ 2908300 w 9105826"/>
                <a:gd name="connsiteY53" fmla="*/ 1819063 h 11274080"/>
                <a:gd name="connsiteX54" fmla="*/ 2959100 w 9105826"/>
                <a:gd name="connsiteY54" fmla="*/ 1730163 h 11274080"/>
                <a:gd name="connsiteX55" fmla="*/ 3048000 w 9105826"/>
                <a:gd name="connsiteY55" fmla="*/ 1730163 h 11274080"/>
                <a:gd name="connsiteX56" fmla="*/ 3302000 w 9105826"/>
                <a:gd name="connsiteY56" fmla="*/ 1704763 h 11274080"/>
                <a:gd name="connsiteX57" fmla="*/ 3454400 w 9105826"/>
                <a:gd name="connsiteY57" fmla="*/ 1692063 h 11274080"/>
                <a:gd name="connsiteX58" fmla="*/ 3454400 w 9105826"/>
                <a:gd name="connsiteY58" fmla="*/ 1692063 h 11274080"/>
                <a:gd name="connsiteX59" fmla="*/ 3454400 w 9105826"/>
                <a:gd name="connsiteY59" fmla="*/ 1615863 h 11274080"/>
                <a:gd name="connsiteX60" fmla="*/ 3530600 w 9105826"/>
                <a:gd name="connsiteY60" fmla="*/ 1615863 h 11274080"/>
                <a:gd name="connsiteX61" fmla="*/ 3517900 w 9105826"/>
                <a:gd name="connsiteY61" fmla="*/ 1780963 h 11274080"/>
                <a:gd name="connsiteX62" fmla="*/ 3365500 w 9105826"/>
                <a:gd name="connsiteY62" fmla="*/ 1793663 h 11274080"/>
                <a:gd name="connsiteX63" fmla="*/ 3187700 w 9105826"/>
                <a:gd name="connsiteY63" fmla="*/ 1869863 h 11274080"/>
                <a:gd name="connsiteX64" fmla="*/ 3213100 w 9105826"/>
                <a:gd name="connsiteY64" fmla="*/ 2161963 h 11274080"/>
                <a:gd name="connsiteX65" fmla="*/ 3822700 w 9105826"/>
                <a:gd name="connsiteY65" fmla="*/ 2111163 h 11274080"/>
                <a:gd name="connsiteX66" fmla="*/ 3797300 w 9105826"/>
                <a:gd name="connsiteY66" fmla="*/ 1971463 h 11274080"/>
                <a:gd name="connsiteX67" fmla="*/ 3657600 w 9105826"/>
                <a:gd name="connsiteY67" fmla="*/ 1946063 h 11274080"/>
                <a:gd name="connsiteX68" fmla="*/ 3644900 w 9105826"/>
                <a:gd name="connsiteY68" fmla="*/ 1907963 h 11274080"/>
                <a:gd name="connsiteX69" fmla="*/ 3797300 w 9105826"/>
                <a:gd name="connsiteY69" fmla="*/ 1933363 h 11274080"/>
                <a:gd name="connsiteX70" fmla="*/ 3797300 w 9105826"/>
                <a:gd name="connsiteY70" fmla="*/ 1819063 h 11274080"/>
                <a:gd name="connsiteX71" fmla="*/ 3568700 w 9105826"/>
                <a:gd name="connsiteY71" fmla="*/ 1768263 h 11274080"/>
                <a:gd name="connsiteX72" fmla="*/ 3581400 w 9105826"/>
                <a:gd name="connsiteY72" fmla="*/ 1679363 h 11274080"/>
                <a:gd name="connsiteX73" fmla="*/ 3759200 w 9105826"/>
                <a:gd name="connsiteY73" fmla="*/ 1641263 h 11274080"/>
                <a:gd name="connsiteX74" fmla="*/ 3759200 w 9105826"/>
                <a:gd name="connsiteY74" fmla="*/ 1514263 h 11274080"/>
                <a:gd name="connsiteX75" fmla="*/ 3733800 w 9105826"/>
                <a:gd name="connsiteY75" fmla="*/ 1488863 h 11274080"/>
                <a:gd name="connsiteX76" fmla="*/ 3848100 w 9105826"/>
                <a:gd name="connsiteY76" fmla="*/ 1425363 h 11274080"/>
                <a:gd name="connsiteX77" fmla="*/ 3860800 w 9105826"/>
                <a:gd name="connsiteY77" fmla="*/ 1641263 h 11274080"/>
                <a:gd name="connsiteX78" fmla="*/ 4343400 w 9105826"/>
                <a:gd name="connsiteY78" fmla="*/ 1641263 h 11274080"/>
                <a:gd name="connsiteX79" fmla="*/ 4330700 w 9105826"/>
                <a:gd name="connsiteY79" fmla="*/ 1399963 h 11274080"/>
                <a:gd name="connsiteX80" fmla="*/ 4394200 w 9105826"/>
                <a:gd name="connsiteY80" fmla="*/ 1399963 h 11274080"/>
                <a:gd name="connsiteX81" fmla="*/ 4419600 w 9105826"/>
                <a:gd name="connsiteY81" fmla="*/ 1526963 h 11274080"/>
                <a:gd name="connsiteX82" fmla="*/ 4584700 w 9105826"/>
                <a:gd name="connsiteY82" fmla="*/ 1514263 h 11274080"/>
                <a:gd name="connsiteX83" fmla="*/ 4686300 w 9105826"/>
                <a:gd name="connsiteY83" fmla="*/ 1412663 h 11274080"/>
                <a:gd name="connsiteX84" fmla="*/ 4711700 w 9105826"/>
                <a:gd name="connsiteY84" fmla="*/ 1717463 h 11274080"/>
                <a:gd name="connsiteX85" fmla="*/ 4864100 w 9105826"/>
                <a:gd name="connsiteY85" fmla="*/ 1539663 h 11274080"/>
                <a:gd name="connsiteX86" fmla="*/ 5067300 w 9105826"/>
                <a:gd name="connsiteY86" fmla="*/ 1666663 h 11274080"/>
                <a:gd name="connsiteX87" fmla="*/ 4876800 w 9105826"/>
                <a:gd name="connsiteY87" fmla="*/ 1793663 h 11274080"/>
                <a:gd name="connsiteX88" fmla="*/ 5016500 w 9105826"/>
                <a:gd name="connsiteY88" fmla="*/ 1958763 h 11274080"/>
                <a:gd name="connsiteX89" fmla="*/ 5156200 w 9105826"/>
                <a:gd name="connsiteY89" fmla="*/ 1806363 h 11274080"/>
                <a:gd name="connsiteX90" fmla="*/ 5168900 w 9105826"/>
                <a:gd name="connsiteY90" fmla="*/ 1831763 h 11274080"/>
                <a:gd name="connsiteX91" fmla="*/ 5105400 w 9105826"/>
                <a:gd name="connsiteY91" fmla="*/ 2085763 h 11274080"/>
                <a:gd name="connsiteX92" fmla="*/ 5181600 w 9105826"/>
                <a:gd name="connsiteY92" fmla="*/ 2123863 h 11274080"/>
                <a:gd name="connsiteX93" fmla="*/ 5181600 w 9105826"/>
                <a:gd name="connsiteY93" fmla="*/ 2123863 h 11274080"/>
                <a:gd name="connsiteX94" fmla="*/ 5257800 w 9105826"/>
                <a:gd name="connsiteY94" fmla="*/ 1869863 h 11274080"/>
                <a:gd name="connsiteX95" fmla="*/ 5448300 w 9105826"/>
                <a:gd name="connsiteY95" fmla="*/ 1895263 h 11274080"/>
                <a:gd name="connsiteX96" fmla="*/ 5549900 w 9105826"/>
                <a:gd name="connsiteY96" fmla="*/ 1742863 h 11274080"/>
                <a:gd name="connsiteX97" fmla="*/ 5549900 w 9105826"/>
                <a:gd name="connsiteY97" fmla="*/ 1742863 h 11274080"/>
                <a:gd name="connsiteX98" fmla="*/ 5689600 w 9105826"/>
                <a:gd name="connsiteY98" fmla="*/ 1717463 h 11274080"/>
                <a:gd name="connsiteX99" fmla="*/ 5461000 w 9105826"/>
                <a:gd name="connsiteY99" fmla="*/ 2034963 h 11274080"/>
                <a:gd name="connsiteX100" fmla="*/ 5194300 w 9105826"/>
                <a:gd name="connsiteY100" fmla="*/ 2123863 h 11274080"/>
                <a:gd name="connsiteX101" fmla="*/ 5219700 w 9105826"/>
                <a:gd name="connsiteY101" fmla="*/ 2200063 h 11274080"/>
                <a:gd name="connsiteX102" fmla="*/ 5549900 w 9105826"/>
                <a:gd name="connsiteY102" fmla="*/ 2111163 h 11274080"/>
                <a:gd name="connsiteX103" fmla="*/ 5740400 w 9105826"/>
                <a:gd name="connsiteY103" fmla="*/ 1768263 h 11274080"/>
                <a:gd name="connsiteX104" fmla="*/ 5842000 w 9105826"/>
                <a:gd name="connsiteY104" fmla="*/ 1920663 h 11274080"/>
                <a:gd name="connsiteX105" fmla="*/ 5981700 w 9105826"/>
                <a:gd name="connsiteY105" fmla="*/ 1996863 h 11274080"/>
                <a:gd name="connsiteX106" fmla="*/ 6337300 w 9105826"/>
                <a:gd name="connsiteY106" fmla="*/ 1857163 h 11274080"/>
                <a:gd name="connsiteX107" fmla="*/ 7099300 w 9105826"/>
                <a:gd name="connsiteY107" fmla="*/ 1374563 h 11274080"/>
                <a:gd name="connsiteX108" fmla="*/ 7489825 w 9105826"/>
                <a:gd name="connsiteY108" fmla="*/ 1260263 h 11274080"/>
                <a:gd name="connsiteX109" fmla="*/ 7648575 w 9105826"/>
                <a:gd name="connsiteY109" fmla="*/ 1055475 h 11274080"/>
                <a:gd name="connsiteX110" fmla="*/ 7951500 w 9105826"/>
                <a:gd name="connsiteY110" fmla="*/ 1042944 h 11274080"/>
                <a:gd name="connsiteX111" fmla="*/ 8110251 w 9105826"/>
                <a:gd name="connsiteY111" fmla="*/ 982620 h 11274080"/>
                <a:gd name="connsiteX112" fmla="*/ 8218200 w 9105826"/>
                <a:gd name="connsiteY112" fmla="*/ 712744 h 11274080"/>
                <a:gd name="connsiteX113" fmla="*/ 8373776 w 9105826"/>
                <a:gd name="connsiteY113" fmla="*/ 598445 h 11274080"/>
                <a:gd name="connsiteX114" fmla="*/ 8548399 w 9105826"/>
                <a:gd name="connsiteY114" fmla="*/ 528596 h 11274080"/>
                <a:gd name="connsiteX115" fmla="*/ 9046874 w 9105826"/>
                <a:gd name="connsiteY115" fmla="*/ 36472 h 11274080"/>
                <a:gd name="connsiteX116" fmla="*/ 9104024 w 9105826"/>
                <a:gd name="connsiteY116" fmla="*/ 7897 h 11274080"/>
                <a:gd name="connsiteX117" fmla="*/ 8653174 w 9105826"/>
                <a:gd name="connsiteY117" fmla="*/ 496847 h 11274080"/>
                <a:gd name="connsiteX118" fmla="*/ 8491249 w 9105826"/>
                <a:gd name="connsiteY118" fmla="*/ 611146 h 11274080"/>
                <a:gd name="connsiteX119" fmla="*/ 8269000 w 9105826"/>
                <a:gd name="connsiteY119" fmla="*/ 728620 h 11274080"/>
                <a:gd name="connsiteX120" fmla="*/ 8138826 w 9105826"/>
                <a:gd name="connsiteY120" fmla="*/ 1036595 h 11274080"/>
                <a:gd name="connsiteX121" fmla="*/ 7966075 w 9105826"/>
                <a:gd name="connsiteY121" fmla="*/ 1101513 h 11274080"/>
                <a:gd name="connsiteX122" fmla="*/ 7677150 w 9105826"/>
                <a:gd name="connsiteY122" fmla="*/ 1107863 h 11274080"/>
                <a:gd name="connsiteX123" fmla="*/ 7559675 w 9105826"/>
                <a:gd name="connsiteY123" fmla="*/ 1303125 h 11274080"/>
                <a:gd name="connsiteX124" fmla="*/ 7092950 w 9105826"/>
                <a:gd name="connsiteY124" fmla="*/ 1468225 h 11274080"/>
                <a:gd name="connsiteX125" fmla="*/ 6911975 w 9105826"/>
                <a:gd name="connsiteY125" fmla="*/ 1611100 h 11274080"/>
                <a:gd name="connsiteX126" fmla="*/ 6550025 w 9105826"/>
                <a:gd name="connsiteY126" fmla="*/ 1874625 h 11274080"/>
                <a:gd name="connsiteX127" fmla="*/ 6210300 w 9105826"/>
                <a:gd name="connsiteY127" fmla="*/ 2034963 h 11274080"/>
                <a:gd name="connsiteX128" fmla="*/ 5778500 w 9105826"/>
                <a:gd name="connsiteY128" fmla="*/ 2225463 h 11274080"/>
                <a:gd name="connsiteX129" fmla="*/ 5829300 w 9105826"/>
                <a:gd name="connsiteY129" fmla="*/ 2314363 h 11274080"/>
                <a:gd name="connsiteX130" fmla="*/ 6191250 w 9105826"/>
                <a:gd name="connsiteY130" fmla="*/ 2149263 h 11274080"/>
                <a:gd name="connsiteX131" fmla="*/ 6083300 w 9105826"/>
                <a:gd name="connsiteY131" fmla="*/ 2238163 h 11274080"/>
                <a:gd name="connsiteX132" fmla="*/ 5905500 w 9105826"/>
                <a:gd name="connsiteY132" fmla="*/ 2352463 h 11274080"/>
                <a:gd name="connsiteX133" fmla="*/ 5905500 w 9105826"/>
                <a:gd name="connsiteY133" fmla="*/ 2441363 h 11274080"/>
                <a:gd name="connsiteX134" fmla="*/ 5892800 w 9105826"/>
                <a:gd name="connsiteY134" fmla="*/ 2542963 h 11274080"/>
                <a:gd name="connsiteX135" fmla="*/ 5753100 w 9105826"/>
                <a:gd name="connsiteY135" fmla="*/ 2568363 h 11274080"/>
                <a:gd name="connsiteX136" fmla="*/ 5816600 w 9105826"/>
                <a:gd name="connsiteY136" fmla="*/ 2390563 h 11274080"/>
                <a:gd name="connsiteX137" fmla="*/ 5702300 w 9105826"/>
                <a:gd name="connsiteY137" fmla="*/ 2288963 h 11274080"/>
                <a:gd name="connsiteX138" fmla="*/ 5448300 w 9105826"/>
                <a:gd name="connsiteY138" fmla="*/ 2365163 h 11274080"/>
                <a:gd name="connsiteX139" fmla="*/ 5422900 w 9105826"/>
                <a:gd name="connsiteY139" fmla="*/ 2466763 h 11274080"/>
                <a:gd name="connsiteX140" fmla="*/ 5651500 w 9105826"/>
                <a:gd name="connsiteY140" fmla="*/ 2530263 h 11274080"/>
                <a:gd name="connsiteX141" fmla="*/ 5562600 w 9105826"/>
                <a:gd name="connsiteY141" fmla="*/ 2593763 h 11274080"/>
                <a:gd name="connsiteX142" fmla="*/ 5283200 w 9105826"/>
                <a:gd name="connsiteY142" fmla="*/ 2530263 h 11274080"/>
                <a:gd name="connsiteX143" fmla="*/ 5168900 w 9105826"/>
                <a:gd name="connsiteY143" fmla="*/ 2644563 h 11274080"/>
                <a:gd name="connsiteX144" fmla="*/ 5270500 w 9105826"/>
                <a:gd name="connsiteY144" fmla="*/ 2847763 h 11274080"/>
                <a:gd name="connsiteX145" fmla="*/ 5511800 w 9105826"/>
                <a:gd name="connsiteY145" fmla="*/ 2860463 h 11274080"/>
                <a:gd name="connsiteX146" fmla="*/ 5689600 w 9105826"/>
                <a:gd name="connsiteY146" fmla="*/ 2644563 h 11274080"/>
                <a:gd name="connsiteX147" fmla="*/ 5600700 w 9105826"/>
                <a:gd name="connsiteY147" fmla="*/ 2619163 h 11274080"/>
                <a:gd name="connsiteX148" fmla="*/ 5664200 w 9105826"/>
                <a:gd name="connsiteY148" fmla="*/ 2542963 h 11274080"/>
                <a:gd name="connsiteX149" fmla="*/ 5753100 w 9105826"/>
                <a:gd name="connsiteY149" fmla="*/ 2619163 h 11274080"/>
                <a:gd name="connsiteX150" fmla="*/ 5892800 w 9105826"/>
                <a:gd name="connsiteY150" fmla="*/ 2593763 h 11274080"/>
                <a:gd name="connsiteX151" fmla="*/ 6096000 w 9105826"/>
                <a:gd name="connsiteY151" fmla="*/ 2568363 h 11274080"/>
                <a:gd name="connsiteX152" fmla="*/ 6324600 w 9105826"/>
                <a:gd name="connsiteY152" fmla="*/ 2327063 h 11274080"/>
                <a:gd name="connsiteX153" fmla="*/ 6515100 w 9105826"/>
                <a:gd name="connsiteY153" fmla="*/ 2200063 h 11274080"/>
                <a:gd name="connsiteX154" fmla="*/ 6692900 w 9105826"/>
                <a:gd name="connsiteY154" fmla="*/ 2174663 h 11274080"/>
                <a:gd name="connsiteX155" fmla="*/ 6502400 w 9105826"/>
                <a:gd name="connsiteY155" fmla="*/ 2250863 h 11274080"/>
                <a:gd name="connsiteX156" fmla="*/ 6438900 w 9105826"/>
                <a:gd name="connsiteY156" fmla="*/ 2377863 h 11274080"/>
                <a:gd name="connsiteX157" fmla="*/ 6286500 w 9105826"/>
                <a:gd name="connsiteY157" fmla="*/ 2479463 h 11274080"/>
                <a:gd name="connsiteX158" fmla="*/ 6108700 w 9105826"/>
                <a:gd name="connsiteY158" fmla="*/ 2657263 h 11274080"/>
                <a:gd name="connsiteX159" fmla="*/ 6096000 w 9105826"/>
                <a:gd name="connsiteY159" fmla="*/ 2746163 h 11274080"/>
                <a:gd name="connsiteX160" fmla="*/ 6235700 w 9105826"/>
                <a:gd name="connsiteY160" fmla="*/ 2720763 h 11274080"/>
                <a:gd name="connsiteX161" fmla="*/ 6362700 w 9105826"/>
                <a:gd name="connsiteY161" fmla="*/ 2784263 h 11274080"/>
                <a:gd name="connsiteX162" fmla="*/ 6464300 w 9105826"/>
                <a:gd name="connsiteY162" fmla="*/ 2974763 h 11274080"/>
                <a:gd name="connsiteX163" fmla="*/ 6477000 w 9105826"/>
                <a:gd name="connsiteY163" fmla="*/ 3203363 h 11274080"/>
                <a:gd name="connsiteX164" fmla="*/ 6364287 w 9105826"/>
                <a:gd name="connsiteY164" fmla="*/ 3325600 h 11274080"/>
                <a:gd name="connsiteX165" fmla="*/ 6324600 w 9105826"/>
                <a:gd name="connsiteY165" fmla="*/ 3103351 h 11274080"/>
                <a:gd name="connsiteX166" fmla="*/ 6299200 w 9105826"/>
                <a:gd name="connsiteY166" fmla="*/ 2898563 h 11274080"/>
                <a:gd name="connsiteX167" fmla="*/ 6146800 w 9105826"/>
                <a:gd name="connsiteY167" fmla="*/ 2860463 h 11274080"/>
                <a:gd name="connsiteX168" fmla="*/ 5981700 w 9105826"/>
                <a:gd name="connsiteY168" fmla="*/ 2873163 h 11274080"/>
                <a:gd name="connsiteX169" fmla="*/ 5905500 w 9105826"/>
                <a:gd name="connsiteY169" fmla="*/ 2835063 h 11274080"/>
                <a:gd name="connsiteX170" fmla="*/ 5575300 w 9105826"/>
                <a:gd name="connsiteY170" fmla="*/ 2974763 h 11274080"/>
                <a:gd name="connsiteX171" fmla="*/ 5626100 w 9105826"/>
                <a:gd name="connsiteY171" fmla="*/ 3114463 h 11274080"/>
                <a:gd name="connsiteX172" fmla="*/ 5664200 w 9105826"/>
                <a:gd name="connsiteY172" fmla="*/ 3101763 h 11274080"/>
                <a:gd name="connsiteX173" fmla="*/ 5842000 w 9105826"/>
                <a:gd name="connsiteY173" fmla="*/ 3012863 h 11274080"/>
                <a:gd name="connsiteX174" fmla="*/ 5867400 w 9105826"/>
                <a:gd name="connsiteY174" fmla="*/ 3038263 h 11274080"/>
                <a:gd name="connsiteX175" fmla="*/ 5753100 w 9105826"/>
                <a:gd name="connsiteY175" fmla="*/ 3139863 h 11274080"/>
                <a:gd name="connsiteX176" fmla="*/ 5803900 w 9105826"/>
                <a:gd name="connsiteY176" fmla="*/ 3216063 h 11274080"/>
                <a:gd name="connsiteX177" fmla="*/ 5969000 w 9105826"/>
                <a:gd name="connsiteY177" fmla="*/ 3203363 h 11274080"/>
                <a:gd name="connsiteX178" fmla="*/ 6007100 w 9105826"/>
                <a:gd name="connsiteY178" fmla="*/ 3292263 h 11274080"/>
                <a:gd name="connsiteX179" fmla="*/ 6197600 w 9105826"/>
                <a:gd name="connsiteY179" fmla="*/ 3254163 h 11274080"/>
                <a:gd name="connsiteX180" fmla="*/ 6159500 w 9105826"/>
                <a:gd name="connsiteY180" fmla="*/ 3406563 h 11274080"/>
                <a:gd name="connsiteX181" fmla="*/ 6096000 w 9105826"/>
                <a:gd name="connsiteY181" fmla="*/ 3444663 h 11274080"/>
                <a:gd name="connsiteX182" fmla="*/ 6070600 w 9105826"/>
                <a:gd name="connsiteY182" fmla="*/ 3368463 h 11274080"/>
                <a:gd name="connsiteX183" fmla="*/ 5600700 w 9105826"/>
                <a:gd name="connsiteY183" fmla="*/ 3317663 h 11274080"/>
                <a:gd name="connsiteX184" fmla="*/ 5715000 w 9105826"/>
                <a:gd name="connsiteY184" fmla="*/ 3482763 h 11274080"/>
                <a:gd name="connsiteX185" fmla="*/ 6337300 w 9105826"/>
                <a:gd name="connsiteY185" fmla="*/ 3482763 h 11274080"/>
                <a:gd name="connsiteX186" fmla="*/ 6985000 w 9105826"/>
                <a:gd name="connsiteY186" fmla="*/ 3736763 h 11274080"/>
                <a:gd name="connsiteX187" fmla="*/ 6413500 w 9105826"/>
                <a:gd name="connsiteY187" fmla="*/ 3584363 h 11274080"/>
                <a:gd name="connsiteX188" fmla="*/ 6248400 w 9105826"/>
                <a:gd name="connsiteY188" fmla="*/ 3597063 h 11274080"/>
                <a:gd name="connsiteX189" fmla="*/ 6375400 w 9105826"/>
                <a:gd name="connsiteY189" fmla="*/ 3685963 h 11274080"/>
                <a:gd name="connsiteX190" fmla="*/ 6350000 w 9105826"/>
                <a:gd name="connsiteY190" fmla="*/ 3787563 h 11274080"/>
                <a:gd name="connsiteX191" fmla="*/ 6032500 w 9105826"/>
                <a:gd name="connsiteY191" fmla="*/ 3622463 h 11274080"/>
                <a:gd name="connsiteX192" fmla="*/ 6070600 w 9105826"/>
                <a:gd name="connsiteY192" fmla="*/ 3863763 h 11274080"/>
                <a:gd name="connsiteX193" fmla="*/ 6273800 w 9105826"/>
                <a:gd name="connsiteY193" fmla="*/ 3914563 h 11274080"/>
                <a:gd name="connsiteX194" fmla="*/ 6540500 w 9105826"/>
                <a:gd name="connsiteY194" fmla="*/ 3914563 h 11274080"/>
                <a:gd name="connsiteX195" fmla="*/ 6629400 w 9105826"/>
                <a:gd name="connsiteY195" fmla="*/ 3927263 h 11274080"/>
                <a:gd name="connsiteX196" fmla="*/ 6591300 w 9105826"/>
                <a:gd name="connsiteY196" fmla="*/ 4003463 h 11274080"/>
                <a:gd name="connsiteX197" fmla="*/ 6426200 w 9105826"/>
                <a:gd name="connsiteY197" fmla="*/ 4054263 h 11274080"/>
                <a:gd name="connsiteX198" fmla="*/ 6489700 w 9105826"/>
                <a:gd name="connsiteY198" fmla="*/ 4181263 h 11274080"/>
                <a:gd name="connsiteX199" fmla="*/ 6451600 w 9105826"/>
                <a:gd name="connsiteY199" fmla="*/ 4308263 h 11274080"/>
                <a:gd name="connsiteX200" fmla="*/ 6540500 w 9105826"/>
                <a:gd name="connsiteY200" fmla="*/ 4371763 h 11274080"/>
                <a:gd name="connsiteX201" fmla="*/ 6464300 w 9105826"/>
                <a:gd name="connsiteY201" fmla="*/ 4397163 h 11274080"/>
                <a:gd name="connsiteX202" fmla="*/ 6362700 w 9105826"/>
                <a:gd name="connsiteY202" fmla="*/ 4359063 h 11274080"/>
                <a:gd name="connsiteX203" fmla="*/ 6324600 w 9105826"/>
                <a:gd name="connsiteY203" fmla="*/ 4054263 h 11274080"/>
                <a:gd name="connsiteX204" fmla="*/ 6070600 w 9105826"/>
                <a:gd name="connsiteY204" fmla="*/ 3978063 h 11274080"/>
                <a:gd name="connsiteX205" fmla="*/ 6146800 w 9105826"/>
                <a:gd name="connsiteY205" fmla="*/ 4320963 h 11274080"/>
                <a:gd name="connsiteX206" fmla="*/ 5969000 w 9105826"/>
                <a:gd name="connsiteY206" fmla="*/ 4333663 h 11274080"/>
                <a:gd name="connsiteX207" fmla="*/ 5892800 w 9105826"/>
                <a:gd name="connsiteY207" fmla="*/ 3851063 h 11274080"/>
                <a:gd name="connsiteX208" fmla="*/ 5689600 w 9105826"/>
                <a:gd name="connsiteY208" fmla="*/ 3749463 h 11274080"/>
                <a:gd name="connsiteX209" fmla="*/ 5791200 w 9105826"/>
                <a:gd name="connsiteY209" fmla="*/ 4511463 h 11274080"/>
                <a:gd name="connsiteX210" fmla="*/ 6070600 w 9105826"/>
                <a:gd name="connsiteY210" fmla="*/ 4498763 h 11274080"/>
                <a:gd name="connsiteX211" fmla="*/ 6388100 w 9105826"/>
                <a:gd name="connsiteY211" fmla="*/ 4549563 h 11274080"/>
                <a:gd name="connsiteX212" fmla="*/ 6324600 w 9105826"/>
                <a:gd name="connsiteY212" fmla="*/ 4676563 h 11274080"/>
                <a:gd name="connsiteX213" fmla="*/ 6159500 w 9105826"/>
                <a:gd name="connsiteY213" fmla="*/ 4651163 h 11274080"/>
                <a:gd name="connsiteX214" fmla="*/ 6007100 w 9105826"/>
                <a:gd name="connsiteY214" fmla="*/ 4955963 h 11274080"/>
                <a:gd name="connsiteX215" fmla="*/ 5829300 w 9105826"/>
                <a:gd name="connsiteY215" fmla="*/ 4892463 h 11274080"/>
                <a:gd name="connsiteX216" fmla="*/ 5905500 w 9105826"/>
                <a:gd name="connsiteY216" fmla="*/ 4727363 h 11274080"/>
                <a:gd name="connsiteX217" fmla="*/ 5791200 w 9105826"/>
                <a:gd name="connsiteY217" fmla="*/ 4638463 h 11274080"/>
                <a:gd name="connsiteX218" fmla="*/ 5600700 w 9105826"/>
                <a:gd name="connsiteY218" fmla="*/ 4968663 h 11274080"/>
                <a:gd name="connsiteX219" fmla="*/ 5727700 w 9105826"/>
                <a:gd name="connsiteY219" fmla="*/ 5070263 h 11274080"/>
                <a:gd name="connsiteX220" fmla="*/ 5994400 w 9105826"/>
                <a:gd name="connsiteY220" fmla="*/ 5235363 h 11274080"/>
                <a:gd name="connsiteX221" fmla="*/ 5943600 w 9105826"/>
                <a:gd name="connsiteY221" fmla="*/ 5311563 h 11274080"/>
                <a:gd name="connsiteX222" fmla="*/ 5829300 w 9105826"/>
                <a:gd name="connsiteY222" fmla="*/ 5273463 h 11274080"/>
                <a:gd name="connsiteX223" fmla="*/ 5676900 w 9105826"/>
                <a:gd name="connsiteY223" fmla="*/ 5375063 h 11274080"/>
                <a:gd name="connsiteX224" fmla="*/ 5613400 w 9105826"/>
                <a:gd name="connsiteY224" fmla="*/ 5336963 h 11274080"/>
                <a:gd name="connsiteX225" fmla="*/ 5664200 w 9105826"/>
                <a:gd name="connsiteY225" fmla="*/ 5184563 h 11274080"/>
                <a:gd name="connsiteX226" fmla="*/ 5537200 w 9105826"/>
                <a:gd name="connsiteY226" fmla="*/ 5070263 h 11274080"/>
                <a:gd name="connsiteX227" fmla="*/ 5461000 w 9105826"/>
                <a:gd name="connsiteY227" fmla="*/ 5248063 h 11274080"/>
                <a:gd name="connsiteX228" fmla="*/ 5613400 w 9105826"/>
                <a:gd name="connsiteY228" fmla="*/ 5425863 h 11274080"/>
                <a:gd name="connsiteX229" fmla="*/ 5448300 w 9105826"/>
                <a:gd name="connsiteY229" fmla="*/ 5552863 h 11274080"/>
                <a:gd name="connsiteX230" fmla="*/ 5346700 w 9105826"/>
                <a:gd name="connsiteY230" fmla="*/ 5476663 h 11274080"/>
                <a:gd name="connsiteX231" fmla="*/ 5410200 w 9105826"/>
                <a:gd name="connsiteY231" fmla="*/ 5375063 h 11274080"/>
                <a:gd name="connsiteX232" fmla="*/ 5295900 w 9105826"/>
                <a:gd name="connsiteY232" fmla="*/ 5082963 h 11274080"/>
                <a:gd name="connsiteX233" fmla="*/ 5080000 w 9105826"/>
                <a:gd name="connsiteY233" fmla="*/ 5375063 h 11274080"/>
                <a:gd name="connsiteX234" fmla="*/ 5410200 w 9105826"/>
                <a:gd name="connsiteY234" fmla="*/ 5629063 h 11274080"/>
                <a:gd name="connsiteX235" fmla="*/ 5334000 w 9105826"/>
                <a:gd name="connsiteY235" fmla="*/ 5679863 h 11274080"/>
                <a:gd name="connsiteX236" fmla="*/ 5194300 w 9105826"/>
                <a:gd name="connsiteY236" fmla="*/ 5565563 h 11274080"/>
                <a:gd name="connsiteX237" fmla="*/ 5143500 w 9105826"/>
                <a:gd name="connsiteY237" fmla="*/ 5730663 h 11274080"/>
                <a:gd name="connsiteX238" fmla="*/ 5156200 w 9105826"/>
                <a:gd name="connsiteY238" fmla="*/ 5870363 h 11274080"/>
                <a:gd name="connsiteX239" fmla="*/ 5232400 w 9105826"/>
                <a:gd name="connsiteY239" fmla="*/ 5984663 h 11274080"/>
                <a:gd name="connsiteX240" fmla="*/ 5219700 w 9105826"/>
                <a:gd name="connsiteY240" fmla="*/ 6175163 h 11274080"/>
                <a:gd name="connsiteX241" fmla="*/ 5092700 w 9105826"/>
                <a:gd name="connsiteY241" fmla="*/ 6086263 h 11274080"/>
                <a:gd name="connsiteX242" fmla="*/ 5029200 w 9105826"/>
                <a:gd name="connsiteY242" fmla="*/ 6124363 h 11274080"/>
                <a:gd name="connsiteX243" fmla="*/ 5130800 w 9105826"/>
                <a:gd name="connsiteY243" fmla="*/ 6264063 h 11274080"/>
                <a:gd name="connsiteX244" fmla="*/ 5041900 w 9105826"/>
                <a:gd name="connsiteY244" fmla="*/ 6302163 h 11274080"/>
                <a:gd name="connsiteX245" fmla="*/ 4914900 w 9105826"/>
                <a:gd name="connsiteY245" fmla="*/ 6111663 h 11274080"/>
                <a:gd name="connsiteX246" fmla="*/ 4826000 w 9105826"/>
                <a:gd name="connsiteY246" fmla="*/ 6365663 h 11274080"/>
                <a:gd name="connsiteX247" fmla="*/ 4953000 w 9105826"/>
                <a:gd name="connsiteY247" fmla="*/ 6479963 h 11274080"/>
                <a:gd name="connsiteX248" fmla="*/ 4813300 w 9105826"/>
                <a:gd name="connsiteY248" fmla="*/ 6721263 h 11274080"/>
                <a:gd name="connsiteX249" fmla="*/ 4673600 w 9105826"/>
                <a:gd name="connsiteY249" fmla="*/ 6695863 h 11274080"/>
                <a:gd name="connsiteX250" fmla="*/ 4775200 w 9105826"/>
                <a:gd name="connsiteY250" fmla="*/ 6530763 h 11274080"/>
                <a:gd name="connsiteX251" fmla="*/ 4686300 w 9105826"/>
                <a:gd name="connsiteY251" fmla="*/ 6378363 h 11274080"/>
                <a:gd name="connsiteX252" fmla="*/ 4470400 w 9105826"/>
                <a:gd name="connsiteY252" fmla="*/ 6683163 h 11274080"/>
                <a:gd name="connsiteX253" fmla="*/ 4610100 w 9105826"/>
                <a:gd name="connsiteY253" fmla="*/ 6797463 h 11274080"/>
                <a:gd name="connsiteX254" fmla="*/ 4521200 w 9105826"/>
                <a:gd name="connsiteY254" fmla="*/ 7000663 h 11274080"/>
                <a:gd name="connsiteX255" fmla="*/ 4419600 w 9105826"/>
                <a:gd name="connsiteY255" fmla="*/ 6924463 h 11274080"/>
                <a:gd name="connsiteX256" fmla="*/ 4343400 w 9105826"/>
                <a:gd name="connsiteY256" fmla="*/ 7013363 h 11274080"/>
                <a:gd name="connsiteX257" fmla="*/ 4381500 w 9105826"/>
                <a:gd name="connsiteY257" fmla="*/ 7051463 h 11274080"/>
                <a:gd name="connsiteX258" fmla="*/ 4419600 w 9105826"/>
                <a:gd name="connsiteY258" fmla="*/ 7038763 h 11274080"/>
                <a:gd name="connsiteX259" fmla="*/ 4445000 w 9105826"/>
                <a:gd name="connsiteY259" fmla="*/ 7089563 h 11274080"/>
                <a:gd name="connsiteX260" fmla="*/ 4381500 w 9105826"/>
                <a:gd name="connsiteY260" fmla="*/ 7165763 h 11274080"/>
                <a:gd name="connsiteX261" fmla="*/ 4330700 w 9105826"/>
                <a:gd name="connsiteY261" fmla="*/ 7153063 h 11274080"/>
                <a:gd name="connsiteX262" fmla="*/ 4368800 w 9105826"/>
                <a:gd name="connsiteY262" fmla="*/ 7102263 h 11274080"/>
                <a:gd name="connsiteX263" fmla="*/ 4318000 w 9105826"/>
                <a:gd name="connsiteY263" fmla="*/ 7064163 h 11274080"/>
                <a:gd name="connsiteX264" fmla="*/ 4216400 w 9105826"/>
                <a:gd name="connsiteY264" fmla="*/ 7165763 h 11274080"/>
                <a:gd name="connsiteX265" fmla="*/ 4318000 w 9105826"/>
                <a:gd name="connsiteY265" fmla="*/ 7229263 h 11274080"/>
                <a:gd name="connsiteX266" fmla="*/ 4140200 w 9105826"/>
                <a:gd name="connsiteY266" fmla="*/ 7305463 h 11274080"/>
                <a:gd name="connsiteX267" fmla="*/ 4038600 w 9105826"/>
                <a:gd name="connsiteY267" fmla="*/ 7305463 h 11274080"/>
                <a:gd name="connsiteX268" fmla="*/ 3949700 w 9105826"/>
                <a:gd name="connsiteY268" fmla="*/ 7368963 h 11274080"/>
                <a:gd name="connsiteX269" fmla="*/ 3289300 w 9105826"/>
                <a:gd name="connsiteY269" fmla="*/ 6784763 h 11274080"/>
                <a:gd name="connsiteX270" fmla="*/ 3213100 w 9105826"/>
                <a:gd name="connsiteY270" fmla="*/ 6784763 h 11274080"/>
                <a:gd name="connsiteX271" fmla="*/ 2895600 w 9105826"/>
                <a:gd name="connsiteY271" fmla="*/ 7038763 h 11274080"/>
                <a:gd name="connsiteX272" fmla="*/ 2870200 w 9105826"/>
                <a:gd name="connsiteY272" fmla="*/ 7000663 h 11274080"/>
                <a:gd name="connsiteX273" fmla="*/ 3213100 w 9105826"/>
                <a:gd name="connsiteY273" fmla="*/ 6733963 h 11274080"/>
                <a:gd name="connsiteX274" fmla="*/ 3048000 w 9105826"/>
                <a:gd name="connsiteY274" fmla="*/ 6581563 h 11274080"/>
                <a:gd name="connsiteX275" fmla="*/ 2400300 w 9105826"/>
                <a:gd name="connsiteY275" fmla="*/ 7089563 h 11274080"/>
                <a:gd name="connsiteX276" fmla="*/ 2489200 w 9105826"/>
                <a:gd name="connsiteY276" fmla="*/ 7165763 h 11274080"/>
                <a:gd name="connsiteX277" fmla="*/ 2692400 w 9105826"/>
                <a:gd name="connsiteY277" fmla="*/ 7013363 h 11274080"/>
                <a:gd name="connsiteX278" fmla="*/ 2743200 w 9105826"/>
                <a:gd name="connsiteY278" fmla="*/ 7076863 h 11274080"/>
                <a:gd name="connsiteX279" fmla="*/ 2832100 w 9105826"/>
                <a:gd name="connsiteY279" fmla="*/ 7038763 h 11274080"/>
                <a:gd name="connsiteX280" fmla="*/ 2857500 w 9105826"/>
                <a:gd name="connsiteY280" fmla="*/ 7076863 h 11274080"/>
                <a:gd name="connsiteX281" fmla="*/ 2679700 w 9105826"/>
                <a:gd name="connsiteY281" fmla="*/ 7216563 h 11274080"/>
                <a:gd name="connsiteX282" fmla="*/ 2819400 w 9105826"/>
                <a:gd name="connsiteY282" fmla="*/ 7381663 h 11274080"/>
                <a:gd name="connsiteX283" fmla="*/ 3397250 w 9105826"/>
                <a:gd name="connsiteY283" fmla="*/ 6918113 h 11274080"/>
                <a:gd name="connsiteX284" fmla="*/ 3956050 w 9105826"/>
                <a:gd name="connsiteY284" fmla="*/ 7400713 h 11274080"/>
                <a:gd name="connsiteX285" fmla="*/ 3905250 w 9105826"/>
                <a:gd name="connsiteY285" fmla="*/ 7515013 h 11274080"/>
                <a:gd name="connsiteX286" fmla="*/ 3387725 w 9105826"/>
                <a:gd name="connsiteY286" fmla="*/ 8054763 h 11274080"/>
                <a:gd name="connsiteX287" fmla="*/ 3298825 w 9105826"/>
                <a:gd name="connsiteY287" fmla="*/ 8048412 h 11274080"/>
                <a:gd name="connsiteX288" fmla="*/ 3130550 w 9105826"/>
                <a:gd name="connsiteY288" fmla="*/ 8197637 h 11274080"/>
                <a:gd name="connsiteX289" fmla="*/ 2921000 w 9105826"/>
                <a:gd name="connsiteY289" fmla="*/ 8442112 h 11274080"/>
                <a:gd name="connsiteX290" fmla="*/ 2682875 w 9105826"/>
                <a:gd name="connsiteY290" fmla="*/ 8740562 h 11274080"/>
                <a:gd name="connsiteX291" fmla="*/ 2428875 w 9105826"/>
                <a:gd name="connsiteY291" fmla="*/ 8810411 h 11274080"/>
                <a:gd name="connsiteX292" fmla="*/ 2225675 w 9105826"/>
                <a:gd name="connsiteY292" fmla="*/ 8915186 h 11274080"/>
                <a:gd name="connsiteX293" fmla="*/ 1930400 w 9105826"/>
                <a:gd name="connsiteY293" fmla="*/ 8918360 h 11274080"/>
                <a:gd name="connsiteX294" fmla="*/ 1590675 w 9105826"/>
                <a:gd name="connsiteY294" fmla="*/ 9019959 h 11274080"/>
                <a:gd name="connsiteX295" fmla="*/ 1393825 w 9105826"/>
                <a:gd name="connsiteY295" fmla="*/ 9280309 h 11274080"/>
                <a:gd name="connsiteX296" fmla="*/ 1196975 w 9105826"/>
                <a:gd name="connsiteY296" fmla="*/ 9235858 h 11274080"/>
                <a:gd name="connsiteX297" fmla="*/ 1216025 w 9105826"/>
                <a:gd name="connsiteY297" fmla="*/ 9194583 h 11274080"/>
                <a:gd name="connsiteX298" fmla="*/ 1193800 w 9105826"/>
                <a:gd name="connsiteY298" fmla="*/ 9127908 h 11274080"/>
                <a:gd name="connsiteX299" fmla="*/ 987425 w 9105826"/>
                <a:gd name="connsiteY299" fmla="*/ 9204108 h 11274080"/>
                <a:gd name="connsiteX300" fmla="*/ 733425 w 9105826"/>
                <a:gd name="connsiteY300" fmla="*/ 9258083 h 11274080"/>
                <a:gd name="connsiteX301" fmla="*/ 463550 w 9105826"/>
                <a:gd name="connsiteY301" fmla="*/ 9496208 h 11274080"/>
                <a:gd name="connsiteX302" fmla="*/ 361950 w 9105826"/>
                <a:gd name="connsiteY302" fmla="*/ 9493033 h 11274080"/>
                <a:gd name="connsiteX303" fmla="*/ 263525 w 9105826"/>
                <a:gd name="connsiteY303" fmla="*/ 9559708 h 11274080"/>
                <a:gd name="connsiteX304" fmla="*/ 184150 w 9105826"/>
                <a:gd name="connsiteY304" fmla="*/ 9845458 h 11274080"/>
                <a:gd name="connsiteX305" fmla="*/ 247650 w 9105826"/>
                <a:gd name="connsiteY305" fmla="*/ 10128032 h 11274080"/>
                <a:gd name="connsiteX306" fmla="*/ 136525 w 9105826"/>
                <a:gd name="connsiteY306" fmla="*/ 10172482 h 11274080"/>
                <a:gd name="connsiteX307" fmla="*/ 92075 w 9105826"/>
                <a:gd name="connsiteY307" fmla="*/ 10394732 h 11274080"/>
                <a:gd name="connsiteX308" fmla="*/ 495300 w 9105826"/>
                <a:gd name="connsiteY308" fmla="*/ 10420132 h 11274080"/>
                <a:gd name="connsiteX309" fmla="*/ 1050925 w 9105826"/>
                <a:gd name="connsiteY309" fmla="*/ 10772557 h 11274080"/>
                <a:gd name="connsiteX310" fmla="*/ 1241425 w 9105826"/>
                <a:gd name="connsiteY310" fmla="*/ 11026556 h 11274080"/>
                <a:gd name="connsiteX311" fmla="*/ 1171575 w 9105826"/>
                <a:gd name="connsiteY311" fmla="*/ 11071006 h 11274080"/>
                <a:gd name="connsiteX312" fmla="*/ 1019175 w 9105826"/>
                <a:gd name="connsiteY312" fmla="*/ 10937656 h 11274080"/>
                <a:gd name="connsiteX313" fmla="*/ 768350 w 9105826"/>
                <a:gd name="connsiteY313" fmla="*/ 10883681 h 11274080"/>
                <a:gd name="connsiteX314" fmla="*/ 720725 w 9105826"/>
                <a:gd name="connsiteY314" fmla="*/ 10921781 h 11274080"/>
                <a:gd name="connsiteX315" fmla="*/ 838200 w 9105826"/>
                <a:gd name="connsiteY315" fmla="*/ 11067831 h 11274080"/>
                <a:gd name="connsiteX316" fmla="*/ 1152525 w 9105826"/>
                <a:gd name="connsiteY316" fmla="*/ 11134506 h 11274080"/>
                <a:gd name="connsiteX317" fmla="*/ 1574800 w 9105826"/>
                <a:gd name="connsiteY317" fmla="*/ 11036081 h 11274080"/>
                <a:gd name="connsiteX318" fmla="*/ 1736725 w 9105826"/>
                <a:gd name="connsiteY318" fmla="*/ 10775731 h 11274080"/>
                <a:gd name="connsiteX319" fmla="*/ 2095500 w 9105826"/>
                <a:gd name="connsiteY319" fmla="*/ 10626506 h 11274080"/>
                <a:gd name="connsiteX320" fmla="*/ 2254250 w 9105826"/>
                <a:gd name="connsiteY320" fmla="*/ 10489981 h 11274080"/>
                <a:gd name="connsiteX321" fmla="*/ 2587625 w 9105826"/>
                <a:gd name="connsiteY321" fmla="*/ 10528081 h 11274080"/>
                <a:gd name="connsiteX322" fmla="*/ 2286000 w 9105826"/>
                <a:gd name="connsiteY322" fmla="*/ 10531256 h 11274080"/>
                <a:gd name="connsiteX323" fmla="*/ 2146300 w 9105826"/>
                <a:gd name="connsiteY323" fmla="*/ 10651906 h 11274080"/>
                <a:gd name="connsiteX324" fmla="*/ 1971675 w 9105826"/>
                <a:gd name="connsiteY324" fmla="*/ 10743981 h 11274080"/>
                <a:gd name="connsiteX325" fmla="*/ 1806575 w 9105826"/>
                <a:gd name="connsiteY325" fmla="*/ 10794781 h 11274080"/>
                <a:gd name="connsiteX326" fmla="*/ 1651000 w 9105826"/>
                <a:gd name="connsiteY326" fmla="*/ 11090056 h 11274080"/>
                <a:gd name="connsiteX327" fmla="*/ 1282700 w 9105826"/>
                <a:gd name="connsiteY327" fmla="*/ 11264681 h 11274080"/>
                <a:gd name="connsiteX328" fmla="*/ 28575 w 9105826"/>
                <a:gd name="connsiteY328" fmla="*/ 11271031 h 11274080"/>
                <a:gd name="connsiteX329" fmla="*/ 0 w 9105826"/>
                <a:gd name="connsiteY329" fmla="*/ 3235106 h 11274080"/>
                <a:gd name="connsiteX0" fmla="*/ 0 w 9105826"/>
                <a:gd name="connsiteY0" fmla="*/ 3203363 h 11274080"/>
                <a:gd name="connsiteX1" fmla="*/ 279400 w 9105826"/>
                <a:gd name="connsiteY1" fmla="*/ 3139863 h 11274080"/>
                <a:gd name="connsiteX2" fmla="*/ 317500 w 9105826"/>
                <a:gd name="connsiteY2" fmla="*/ 3101763 h 11274080"/>
                <a:gd name="connsiteX3" fmla="*/ 711200 w 9105826"/>
                <a:gd name="connsiteY3" fmla="*/ 3012863 h 11274080"/>
                <a:gd name="connsiteX4" fmla="*/ 850900 w 9105826"/>
                <a:gd name="connsiteY4" fmla="*/ 2898563 h 11274080"/>
                <a:gd name="connsiteX5" fmla="*/ 1257300 w 9105826"/>
                <a:gd name="connsiteY5" fmla="*/ 2923963 h 11274080"/>
                <a:gd name="connsiteX6" fmla="*/ 1511300 w 9105826"/>
                <a:gd name="connsiteY6" fmla="*/ 2784263 h 11274080"/>
                <a:gd name="connsiteX7" fmla="*/ 1511300 w 9105826"/>
                <a:gd name="connsiteY7" fmla="*/ 2784263 h 11274080"/>
                <a:gd name="connsiteX8" fmla="*/ 1676400 w 9105826"/>
                <a:gd name="connsiteY8" fmla="*/ 2771563 h 11274080"/>
                <a:gd name="connsiteX9" fmla="*/ 2006600 w 9105826"/>
                <a:gd name="connsiteY9" fmla="*/ 2720763 h 11274080"/>
                <a:gd name="connsiteX10" fmla="*/ 2095500 w 9105826"/>
                <a:gd name="connsiteY10" fmla="*/ 2682663 h 11274080"/>
                <a:gd name="connsiteX11" fmla="*/ 2095500 w 9105826"/>
                <a:gd name="connsiteY11" fmla="*/ 2631863 h 11274080"/>
                <a:gd name="connsiteX12" fmla="*/ 2057400 w 9105826"/>
                <a:gd name="connsiteY12" fmla="*/ 2631863 h 11274080"/>
                <a:gd name="connsiteX13" fmla="*/ 1993900 w 9105826"/>
                <a:gd name="connsiteY13" fmla="*/ 2504863 h 11274080"/>
                <a:gd name="connsiteX14" fmla="*/ 2133600 w 9105826"/>
                <a:gd name="connsiteY14" fmla="*/ 2403263 h 11274080"/>
                <a:gd name="connsiteX15" fmla="*/ 2070100 w 9105826"/>
                <a:gd name="connsiteY15" fmla="*/ 2390563 h 11274080"/>
                <a:gd name="connsiteX16" fmla="*/ 1981200 w 9105826"/>
                <a:gd name="connsiteY16" fmla="*/ 2390563 h 11274080"/>
                <a:gd name="connsiteX17" fmla="*/ 1968500 w 9105826"/>
                <a:gd name="connsiteY17" fmla="*/ 2314363 h 11274080"/>
                <a:gd name="connsiteX18" fmla="*/ 2120900 w 9105826"/>
                <a:gd name="connsiteY18" fmla="*/ 2314363 h 11274080"/>
                <a:gd name="connsiteX19" fmla="*/ 2171700 w 9105826"/>
                <a:gd name="connsiteY19" fmla="*/ 2288963 h 11274080"/>
                <a:gd name="connsiteX20" fmla="*/ 2108200 w 9105826"/>
                <a:gd name="connsiteY20" fmla="*/ 2200063 h 11274080"/>
                <a:gd name="connsiteX21" fmla="*/ 2120900 w 9105826"/>
                <a:gd name="connsiteY21" fmla="*/ 2136563 h 11274080"/>
                <a:gd name="connsiteX22" fmla="*/ 2222500 w 9105826"/>
                <a:gd name="connsiteY22" fmla="*/ 2085763 h 11274080"/>
                <a:gd name="connsiteX23" fmla="*/ 2362200 w 9105826"/>
                <a:gd name="connsiteY23" fmla="*/ 2136563 h 11274080"/>
                <a:gd name="connsiteX24" fmla="*/ 2400300 w 9105826"/>
                <a:gd name="connsiteY24" fmla="*/ 2187363 h 11274080"/>
                <a:gd name="connsiteX25" fmla="*/ 2362200 w 9105826"/>
                <a:gd name="connsiteY25" fmla="*/ 2263563 h 11274080"/>
                <a:gd name="connsiteX26" fmla="*/ 2362200 w 9105826"/>
                <a:gd name="connsiteY26" fmla="*/ 2517563 h 11274080"/>
                <a:gd name="connsiteX27" fmla="*/ 2628900 w 9105826"/>
                <a:gd name="connsiteY27" fmla="*/ 2746163 h 11274080"/>
                <a:gd name="connsiteX28" fmla="*/ 3073400 w 9105826"/>
                <a:gd name="connsiteY28" fmla="*/ 2708063 h 11274080"/>
                <a:gd name="connsiteX29" fmla="*/ 2971800 w 9105826"/>
                <a:gd name="connsiteY29" fmla="*/ 2504863 h 11274080"/>
                <a:gd name="connsiteX30" fmla="*/ 2806700 w 9105826"/>
                <a:gd name="connsiteY30" fmla="*/ 2555663 h 11274080"/>
                <a:gd name="connsiteX31" fmla="*/ 2768600 w 9105826"/>
                <a:gd name="connsiteY31" fmla="*/ 2504863 h 11274080"/>
                <a:gd name="connsiteX32" fmla="*/ 2933700 w 9105826"/>
                <a:gd name="connsiteY32" fmla="*/ 2454063 h 11274080"/>
                <a:gd name="connsiteX33" fmla="*/ 2870200 w 9105826"/>
                <a:gd name="connsiteY33" fmla="*/ 2339763 h 11274080"/>
                <a:gd name="connsiteX34" fmla="*/ 2730500 w 9105826"/>
                <a:gd name="connsiteY34" fmla="*/ 2390563 h 11274080"/>
                <a:gd name="connsiteX35" fmla="*/ 2705100 w 9105826"/>
                <a:gd name="connsiteY35" fmla="*/ 2339763 h 11274080"/>
                <a:gd name="connsiteX36" fmla="*/ 2832100 w 9105826"/>
                <a:gd name="connsiteY36" fmla="*/ 2288963 h 11274080"/>
                <a:gd name="connsiteX37" fmla="*/ 2781300 w 9105826"/>
                <a:gd name="connsiteY37" fmla="*/ 2225463 h 11274080"/>
                <a:gd name="connsiteX38" fmla="*/ 2641600 w 9105826"/>
                <a:gd name="connsiteY38" fmla="*/ 2250863 h 11274080"/>
                <a:gd name="connsiteX39" fmla="*/ 2641600 w 9105826"/>
                <a:gd name="connsiteY39" fmla="*/ 2225463 h 11274080"/>
                <a:gd name="connsiteX40" fmla="*/ 2768600 w 9105826"/>
                <a:gd name="connsiteY40" fmla="*/ 2161963 h 11274080"/>
                <a:gd name="connsiteX41" fmla="*/ 2692400 w 9105826"/>
                <a:gd name="connsiteY41" fmla="*/ 2073063 h 11274080"/>
                <a:gd name="connsiteX42" fmla="*/ 2514600 w 9105826"/>
                <a:gd name="connsiteY42" fmla="*/ 2111163 h 11274080"/>
                <a:gd name="connsiteX43" fmla="*/ 2514600 w 9105826"/>
                <a:gd name="connsiteY43" fmla="*/ 2174663 h 11274080"/>
                <a:gd name="connsiteX44" fmla="*/ 2463800 w 9105826"/>
                <a:gd name="connsiteY44" fmla="*/ 2174663 h 11274080"/>
                <a:gd name="connsiteX45" fmla="*/ 2336800 w 9105826"/>
                <a:gd name="connsiteY45" fmla="*/ 2098463 h 11274080"/>
                <a:gd name="connsiteX46" fmla="*/ 2400300 w 9105826"/>
                <a:gd name="connsiteY46" fmla="*/ 2022263 h 11274080"/>
                <a:gd name="connsiteX47" fmla="*/ 2463800 w 9105826"/>
                <a:gd name="connsiteY47" fmla="*/ 2034963 h 11274080"/>
                <a:gd name="connsiteX48" fmla="*/ 2616200 w 9105826"/>
                <a:gd name="connsiteY48" fmla="*/ 1946063 h 11274080"/>
                <a:gd name="connsiteX49" fmla="*/ 2590800 w 9105826"/>
                <a:gd name="connsiteY49" fmla="*/ 1882563 h 11274080"/>
                <a:gd name="connsiteX50" fmla="*/ 2654300 w 9105826"/>
                <a:gd name="connsiteY50" fmla="*/ 1857163 h 11274080"/>
                <a:gd name="connsiteX51" fmla="*/ 2692400 w 9105826"/>
                <a:gd name="connsiteY51" fmla="*/ 1882563 h 11274080"/>
                <a:gd name="connsiteX52" fmla="*/ 2933700 w 9105826"/>
                <a:gd name="connsiteY52" fmla="*/ 1882563 h 11274080"/>
                <a:gd name="connsiteX53" fmla="*/ 2908300 w 9105826"/>
                <a:gd name="connsiteY53" fmla="*/ 1819063 h 11274080"/>
                <a:gd name="connsiteX54" fmla="*/ 2959100 w 9105826"/>
                <a:gd name="connsiteY54" fmla="*/ 1730163 h 11274080"/>
                <a:gd name="connsiteX55" fmla="*/ 3048000 w 9105826"/>
                <a:gd name="connsiteY55" fmla="*/ 1730163 h 11274080"/>
                <a:gd name="connsiteX56" fmla="*/ 3302000 w 9105826"/>
                <a:gd name="connsiteY56" fmla="*/ 1704763 h 11274080"/>
                <a:gd name="connsiteX57" fmla="*/ 3454400 w 9105826"/>
                <a:gd name="connsiteY57" fmla="*/ 1692063 h 11274080"/>
                <a:gd name="connsiteX58" fmla="*/ 3454400 w 9105826"/>
                <a:gd name="connsiteY58" fmla="*/ 1692063 h 11274080"/>
                <a:gd name="connsiteX59" fmla="*/ 3454400 w 9105826"/>
                <a:gd name="connsiteY59" fmla="*/ 1615863 h 11274080"/>
                <a:gd name="connsiteX60" fmla="*/ 3530600 w 9105826"/>
                <a:gd name="connsiteY60" fmla="*/ 1615863 h 11274080"/>
                <a:gd name="connsiteX61" fmla="*/ 3517900 w 9105826"/>
                <a:gd name="connsiteY61" fmla="*/ 1780963 h 11274080"/>
                <a:gd name="connsiteX62" fmla="*/ 3365500 w 9105826"/>
                <a:gd name="connsiteY62" fmla="*/ 1793663 h 11274080"/>
                <a:gd name="connsiteX63" fmla="*/ 3187700 w 9105826"/>
                <a:gd name="connsiteY63" fmla="*/ 1869863 h 11274080"/>
                <a:gd name="connsiteX64" fmla="*/ 3213100 w 9105826"/>
                <a:gd name="connsiteY64" fmla="*/ 2161963 h 11274080"/>
                <a:gd name="connsiteX65" fmla="*/ 3822700 w 9105826"/>
                <a:gd name="connsiteY65" fmla="*/ 2111163 h 11274080"/>
                <a:gd name="connsiteX66" fmla="*/ 3797300 w 9105826"/>
                <a:gd name="connsiteY66" fmla="*/ 1971463 h 11274080"/>
                <a:gd name="connsiteX67" fmla="*/ 3657600 w 9105826"/>
                <a:gd name="connsiteY67" fmla="*/ 1946063 h 11274080"/>
                <a:gd name="connsiteX68" fmla="*/ 3644900 w 9105826"/>
                <a:gd name="connsiteY68" fmla="*/ 1907963 h 11274080"/>
                <a:gd name="connsiteX69" fmla="*/ 3797300 w 9105826"/>
                <a:gd name="connsiteY69" fmla="*/ 1933363 h 11274080"/>
                <a:gd name="connsiteX70" fmla="*/ 3797300 w 9105826"/>
                <a:gd name="connsiteY70" fmla="*/ 1819063 h 11274080"/>
                <a:gd name="connsiteX71" fmla="*/ 3568700 w 9105826"/>
                <a:gd name="connsiteY71" fmla="*/ 1768263 h 11274080"/>
                <a:gd name="connsiteX72" fmla="*/ 3581400 w 9105826"/>
                <a:gd name="connsiteY72" fmla="*/ 1679363 h 11274080"/>
                <a:gd name="connsiteX73" fmla="*/ 3759200 w 9105826"/>
                <a:gd name="connsiteY73" fmla="*/ 1641263 h 11274080"/>
                <a:gd name="connsiteX74" fmla="*/ 3759200 w 9105826"/>
                <a:gd name="connsiteY74" fmla="*/ 1514263 h 11274080"/>
                <a:gd name="connsiteX75" fmla="*/ 3733800 w 9105826"/>
                <a:gd name="connsiteY75" fmla="*/ 1488863 h 11274080"/>
                <a:gd name="connsiteX76" fmla="*/ 3848100 w 9105826"/>
                <a:gd name="connsiteY76" fmla="*/ 1425363 h 11274080"/>
                <a:gd name="connsiteX77" fmla="*/ 3860800 w 9105826"/>
                <a:gd name="connsiteY77" fmla="*/ 1641263 h 11274080"/>
                <a:gd name="connsiteX78" fmla="*/ 4343400 w 9105826"/>
                <a:gd name="connsiteY78" fmla="*/ 1641263 h 11274080"/>
                <a:gd name="connsiteX79" fmla="*/ 4330700 w 9105826"/>
                <a:gd name="connsiteY79" fmla="*/ 1399963 h 11274080"/>
                <a:gd name="connsiteX80" fmla="*/ 4394200 w 9105826"/>
                <a:gd name="connsiteY80" fmla="*/ 1399963 h 11274080"/>
                <a:gd name="connsiteX81" fmla="*/ 4419600 w 9105826"/>
                <a:gd name="connsiteY81" fmla="*/ 1526963 h 11274080"/>
                <a:gd name="connsiteX82" fmla="*/ 4584700 w 9105826"/>
                <a:gd name="connsiteY82" fmla="*/ 1514263 h 11274080"/>
                <a:gd name="connsiteX83" fmla="*/ 4686300 w 9105826"/>
                <a:gd name="connsiteY83" fmla="*/ 1412663 h 11274080"/>
                <a:gd name="connsiteX84" fmla="*/ 4711700 w 9105826"/>
                <a:gd name="connsiteY84" fmla="*/ 1717463 h 11274080"/>
                <a:gd name="connsiteX85" fmla="*/ 4864100 w 9105826"/>
                <a:gd name="connsiteY85" fmla="*/ 1539663 h 11274080"/>
                <a:gd name="connsiteX86" fmla="*/ 5067300 w 9105826"/>
                <a:gd name="connsiteY86" fmla="*/ 1666663 h 11274080"/>
                <a:gd name="connsiteX87" fmla="*/ 4876800 w 9105826"/>
                <a:gd name="connsiteY87" fmla="*/ 1793663 h 11274080"/>
                <a:gd name="connsiteX88" fmla="*/ 5016500 w 9105826"/>
                <a:gd name="connsiteY88" fmla="*/ 1958763 h 11274080"/>
                <a:gd name="connsiteX89" fmla="*/ 5156200 w 9105826"/>
                <a:gd name="connsiteY89" fmla="*/ 1806363 h 11274080"/>
                <a:gd name="connsiteX90" fmla="*/ 5168900 w 9105826"/>
                <a:gd name="connsiteY90" fmla="*/ 1831763 h 11274080"/>
                <a:gd name="connsiteX91" fmla="*/ 5105400 w 9105826"/>
                <a:gd name="connsiteY91" fmla="*/ 2085763 h 11274080"/>
                <a:gd name="connsiteX92" fmla="*/ 5181600 w 9105826"/>
                <a:gd name="connsiteY92" fmla="*/ 2123863 h 11274080"/>
                <a:gd name="connsiteX93" fmla="*/ 5181600 w 9105826"/>
                <a:gd name="connsiteY93" fmla="*/ 2123863 h 11274080"/>
                <a:gd name="connsiteX94" fmla="*/ 5257800 w 9105826"/>
                <a:gd name="connsiteY94" fmla="*/ 1869863 h 11274080"/>
                <a:gd name="connsiteX95" fmla="*/ 5448300 w 9105826"/>
                <a:gd name="connsiteY95" fmla="*/ 1895263 h 11274080"/>
                <a:gd name="connsiteX96" fmla="*/ 5549900 w 9105826"/>
                <a:gd name="connsiteY96" fmla="*/ 1742863 h 11274080"/>
                <a:gd name="connsiteX97" fmla="*/ 5549900 w 9105826"/>
                <a:gd name="connsiteY97" fmla="*/ 1742863 h 11274080"/>
                <a:gd name="connsiteX98" fmla="*/ 5689600 w 9105826"/>
                <a:gd name="connsiteY98" fmla="*/ 1717463 h 11274080"/>
                <a:gd name="connsiteX99" fmla="*/ 5461000 w 9105826"/>
                <a:gd name="connsiteY99" fmla="*/ 2034963 h 11274080"/>
                <a:gd name="connsiteX100" fmla="*/ 5194300 w 9105826"/>
                <a:gd name="connsiteY100" fmla="*/ 2123863 h 11274080"/>
                <a:gd name="connsiteX101" fmla="*/ 5219700 w 9105826"/>
                <a:gd name="connsiteY101" fmla="*/ 2200063 h 11274080"/>
                <a:gd name="connsiteX102" fmla="*/ 5549900 w 9105826"/>
                <a:gd name="connsiteY102" fmla="*/ 2111163 h 11274080"/>
                <a:gd name="connsiteX103" fmla="*/ 5740400 w 9105826"/>
                <a:gd name="connsiteY103" fmla="*/ 1768263 h 11274080"/>
                <a:gd name="connsiteX104" fmla="*/ 5842000 w 9105826"/>
                <a:gd name="connsiteY104" fmla="*/ 1920663 h 11274080"/>
                <a:gd name="connsiteX105" fmla="*/ 5981700 w 9105826"/>
                <a:gd name="connsiteY105" fmla="*/ 1996863 h 11274080"/>
                <a:gd name="connsiteX106" fmla="*/ 6337300 w 9105826"/>
                <a:gd name="connsiteY106" fmla="*/ 1857163 h 11274080"/>
                <a:gd name="connsiteX107" fmla="*/ 7099300 w 9105826"/>
                <a:gd name="connsiteY107" fmla="*/ 1374563 h 11274080"/>
                <a:gd name="connsiteX108" fmla="*/ 7489825 w 9105826"/>
                <a:gd name="connsiteY108" fmla="*/ 1260263 h 11274080"/>
                <a:gd name="connsiteX109" fmla="*/ 7648575 w 9105826"/>
                <a:gd name="connsiteY109" fmla="*/ 1055475 h 11274080"/>
                <a:gd name="connsiteX110" fmla="*/ 7951500 w 9105826"/>
                <a:gd name="connsiteY110" fmla="*/ 1042944 h 11274080"/>
                <a:gd name="connsiteX111" fmla="*/ 8110251 w 9105826"/>
                <a:gd name="connsiteY111" fmla="*/ 982620 h 11274080"/>
                <a:gd name="connsiteX112" fmla="*/ 8218200 w 9105826"/>
                <a:gd name="connsiteY112" fmla="*/ 712744 h 11274080"/>
                <a:gd name="connsiteX113" fmla="*/ 8373776 w 9105826"/>
                <a:gd name="connsiteY113" fmla="*/ 598445 h 11274080"/>
                <a:gd name="connsiteX114" fmla="*/ 8548399 w 9105826"/>
                <a:gd name="connsiteY114" fmla="*/ 528596 h 11274080"/>
                <a:gd name="connsiteX115" fmla="*/ 9046874 w 9105826"/>
                <a:gd name="connsiteY115" fmla="*/ 36472 h 11274080"/>
                <a:gd name="connsiteX116" fmla="*/ 9104024 w 9105826"/>
                <a:gd name="connsiteY116" fmla="*/ 7897 h 11274080"/>
                <a:gd name="connsiteX117" fmla="*/ 8653174 w 9105826"/>
                <a:gd name="connsiteY117" fmla="*/ 496847 h 11274080"/>
                <a:gd name="connsiteX118" fmla="*/ 8491249 w 9105826"/>
                <a:gd name="connsiteY118" fmla="*/ 611146 h 11274080"/>
                <a:gd name="connsiteX119" fmla="*/ 8269000 w 9105826"/>
                <a:gd name="connsiteY119" fmla="*/ 728620 h 11274080"/>
                <a:gd name="connsiteX120" fmla="*/ 8138826 w 9105826"/>
                <a:gd name="connsiteY120" fmla="*/ 1036595 h 11274080"/>
                <a:gd name="connsiteX121" fmla="*/ 7966075 w 9105826"/>
                <a:gd name="connsiteY121" fmla="*/ 1101513 h 11274080"/>
                <a:gd name="connsiteX122" fmla="*/ 7677150 w 9105826"/>
                <a:gd name="connsiteY122" fmla="*/ 1107863 h 11274080"/>
                <a:gd name="connsiteX123" fmla="*/ 7559675 w 9105826"/>
                <a:gd name="connsiteY123" fmla="*/ 1303125 h 11274080"/>
                <a:gd name="connsiteX124" fmla="*/ 7092950 w 9105826"/>
                <a:gd name="connsiteY124" fmla="*/ 1468225 h 11274080"/>
                <a:gd name="connsiteX125" fmla="*/ 6911975 w 9105826"/>
                <a:gd name="connsiteY125" fmla="*/ 1611100 h 11274080"/>
                <a:gd name="connsiteX126" fmla="*/ 6550025 w 9105826"/>
                <a:gd name="connsiteY126" fmla="*/ 1874625 h 11274080"/>
                <a:gd name="connsiteX127" fmla="*/ 6210300 w 9105826"/>
                <a:gd name="connsiteY127" fmla="*/ 2034963 h 11274080"/>
                <a:gd name="connsiteX128" fmla="*/ 5778500 w 9105826"/>
                <a:gd name="connsiteY128" fmla="*/ 2225463 h 11274080"/>
                <a:gd name="connsiteX129" fmla="*/ 5829300 w 9105826"/>
                <a:gd name="connsiteY129" fmla="*/ 2314363 h 11274080"/>
                <a:gd name="connsiteX130" fmla="*/ 6191250 w 9105826"/>
                <a:gd name="connsiteY130" fmla="*/ 2149263 h 11274080"/>
                <a:gd name="connsiteX131" fmla="*/ 6083300 w 9105826"/>
                <a:gd name="connsiteY131" fmla="*/ 2238163 h 11274080"/>
                <a:gd name="connsiteX132" fmla="*/ 5905500 w 9105826"/>
                <a:gd name="connsiteY132" fmla="*/ 2352463 h 11274080"/>
                <a:gd name="connsiteX133" fmla="*/ 5905500 w 9105826"/>
                <a:gd name="connsiteY133" fmla="*/ 2441363 h 11274080"/>
                <a:gd name="connsiteX134" fmla="*/ 5892800 w 9105826"/>
                <a:gd name="connsiteY134" fmla="*/ 2542963 h 11274080"/>
                <a:gd name="connsiteX135" fmla="*/ 5753100 w 9105826"/>
                <a:gd name="connsiteY135" fmla="*/ 2568363 h 11274080"/>
                <a:gd name="connsiteX136" fmla="*/ 5816600 w 9105826"/>
                <a:gd name="connsiteY136" fmla="*/ 2390563 h 11274080"/>
                <a:gd name="connsiteX137" fmla="*/ 5702300 w 9105826"/>
                <a:gd name="connsiteY137" fmla="*/ 2288963 h 11274080"/>
                <a:gd name="connsiteX138" fmla="*/ 5448300 w 9105826"/>
                <a:gd name="connsiteY138" fmla="*/ 2365163 h 11274080"/>
                <a:gd name="connsiteX139" fmla="*/ 5422900 w 9105826"/>
                <a:gd name="connsiteY139" fmla="*/ 2466763 h 11274080"/>
                <a:gd name="connsiteX140" fmla="*/ 5651500 w 9105826"/>
                <a:gd name="connsiteY140" fmla="*/ 2530263 h 11274080"/>
                <a:gd name="connsiteX141" fmla="*/ 5562600 w 9105826"/>
                <a:gd name="connsiteY141" fmla="*/ 2593763 h 11274080"/>
                <a:gd name="connsiteX142" fmla="*/ 5283200 w 9105826"/>
                <a:gd name="connsiteY142" fmla="*/ 2530263 h 11274080"/>
                <a:gd name="connsiteX143" fmla="*/ 5168900 w 9105826"/>
                <a:gd name="connsiteY143" fmla="*/ 2644563 h 11274080"/>
                <a:gd name="connsiteX144" fmla="*/ 5270500 w 9105826"/>
                <a:gd name="connsiteY144" fmla="*/ 2847763 h 11274080"/>
                <a:gd name="connsiteX145" fmla="*/ 5511800 w 9105826"/>
                <a:gd name="connsiteY145" fmla="*/ 2860463 h 11274080"/>
                <a:gd name="connsiteX146" fmla="*/ 5689600 w 9105826"/>
                <a:gd name="connsiteY146" fmla="*/ 2644563 h 11274080"/>
                <a:gd name="connsiteX147" fmla="*/ 5600700 w 9105826"/>
                <a:gd name="connsiteY147" fmla="*/ 2619163 h 11274080"/>
                <a:gd name="connsiteX148" fmla="*/ 5664200 w 9105826"/>
                <a:gd name="connsiteY148" fmla="*/ 2542963 h 11274080"/>
                <a:gd name="connsiteX149" fmla="*/ 5753100 w 9105826"/>
                <a:gd name="connsiteY149" fmla="*/ 2619163 h 11274080"/>
                <a:gd name="connsiteX150" fmla="*/ 5892800 w 9105826"/>
                <a:gd name="connsiteY150" fmla="*/ 2593763 h 11274080"/>
                <a:gd name="connsiteX151" fmla="*/ 6096000 w 9105826"/>
                <a:gd name="connsiteY151" fmla="*/ 2568363 h 11274080"/>
                <a:gd name="connsiteX152" fmla="*/ 6324600 w 9105826"/>
                <a:gd name="connsiteY152" fmla="*/ 2327063 h 11274080"/>
                <a:gd name="connsiteX153" fmla="*/ 6515100 w 9105826"/>
                <a:gd name="connsiteY153" fmla="*/ 2200063 h 11274080"/>
                <a:gd name="connsiteX154" fmla="*/ 6692900 w 9105826"/>
                <a:gd name="connsiteY154" fmla="*/ 2174663 h 11274080"/>
                <a:gd name="connsiteX155" fmla="*/ 6502400 w 9105826"/>
                <a:gd name="connsiteY155" fmla="*/ 2250863 h 11274080"/>
                <a:gd name="connsiteX156" fmla="*/ 6438900 w 9105826"/>
                <a:gd name="connsiteY156" fmla="*/ 2377863 h 11274080"/>
                <a:gd name="connsiteX157" fmla="*/ 6286500 w 9105826"/>
                <a:gd name="connsiteY157" fmla="*/ 2479463 h 11274080"/>
                <a:gd name="connsiteX158" fmla="*/ 6108700 w 9105826"/>
                <a:gd name="connsiteY158" fmla="*/ 2657263 h 11274080"/>
                <a:gd name="connsiteX159" fmla="*/ 6096000 w 9105826"/>
                <a:gd name="connsiteY159" fmla="*/ 2746163 h 11274080"/>
                <a:gd name="connsiteX160" fmla="*/ 6235700 w 9105826"/>
                <a:gd name="connsiteY160" fmla="*/ 2720763 h 11274080"/>
                <a:gd name="connsiteX161" fmla="*/ 6362700 w 9105826"/>
                <a:gd name="connsiteY161" fmla="*/ 2784263 h 11274080"/>
                <a:gd name="connsiteX162" fmla="*/ 6464300 w 9105826"/>
                <a:gd name="connsiteY162" fmla="*/ 2974763 h 11274080"/>
                <a:gd name="connsiteX163" fmla="*/ 6477000 w 9105826"/>
                <a:gd name="connsiteY163" fmla="*/ 3203363 h 11274080"/>
                <a:gd name="connsiteX164" fmla="*/ 6364287 w 9105826"/>
                <a:gd name="connsiteY164" fmla="*/ 3325600 h 11274080"/>
                <a:gd name="connsiteX165" fmla="*/ 6324600 w 9105826"/>
                <a:gd name="connsiteY165" fmla="*/ 3103351 h 11274080"/>
                <a:gd name="connsiteX166" fmla="*/ 6299200 w 9105826"/>
                <a:gd name="connsiteY166" fmla="*/ 2898563 h 11274080"/>
                <a:gd name="connsiteX167" fmla="*/ 6146800 w 9105826"/>
                <a:gd name="connsiteY167" fmla="*/ 2860463 h 11274080"/>
                <a:gd name="connsiteX168" fmla="*/ 5981700 w 9105826"/>
                <a:gd name="connsiteY168" fmla="*/ 2873163 h 11274080"/>
                <a:gd name="connsiteX169" fmla="*/ 5905500 w 9105826"/>
                <a:gd name="connsiteY169" fmla="*/ 2835063 h 11274080"/>
                <a:gd name="connsiteX170" fmla="*/ 5575300 w 9105826"/>
                <a:gd name="connsiteY170" fmla="*/ 2974763 h 11274080"/>
                <a:gd name="connsiteX171" fmla="*/ 5626100 w 9105826"/>
                <a:gd name="connsiteY171" fmla="*/ 3114463 h 11274080"/>
                <a:gd name="connsiteX172" fmla="*/ 5664200 w 9105826"/>
                <a:gd name="connsiteY172" fmla="*/ 3101763 h 11274080"/>
                <a:gd name="connsiteX173" fmla="*/ 5842000 w 9105826"/>
                <a:gd name="connsiteY173" fmla="*/ 3012863 h 11274080"/>
                <a:gd name="connsiteX174" fmla="*/ 5867400 w 9105826"/>
                <a:gd name="connsiteY174" fmla="*/ 3038263 h 11274080"/>
                <a:gd name="connsiteX175" fmla="*/ 5753100 w 9105826"/>
                <a:gd name="connsiteY175" fmla="*/ 3139863 h 11274080"/>
                <a:gd name="connsiteX176" fmla="*/ 5803900 w 9105826"/>
                <a:gd name="connsiteY176" fmla="*/ 3216063 h 11274080"/>
                <a:gd name="connsiteX177" fmla="*/ 5969000 w 9105826"/>
                <a:gd name="connsiteY177" fmla="*/ 3203363 h 11274080"/>
                <a:gd name="connsiteX178" fmla="*/ 6007100 w 9105826"/>
                <a:gd name="connsiteY178" fmla="*/ 3292263 h 11274080"/>
                <a:gd name="connsiteX179" fmla="*/ 6197600 w 9105826"/>
                <a:gd name="connsiteY179" fmla="*/ 3254163 h 11274080"/>
                <a:gd name="connsiteX180" fmla="*/ 6159500 w 9105826"/>
                <a:gd name="connsiteY180" fmla="*/ 3406563 h 11274080"/>
                <a:gd name="connsiteX181" fmla="*/ 6096000 w 9105826"/>
                <a:gd name="connsiteY181" fmla="*/ 3444663 h 11274080"/>
                <a:gd name="connsiteX182" fmla="*/ 6070600 w 9105826"/>
                <a:gd name="connsiteY182" fmla="*/ 3368463 h 11274080"/>
                <a:gd name="connsiteX183" fmla="*/ 5600700 w 9105826"/>
                <a:gd name="connsiteY183" fmla="*/ 3317663 h 11274080"/>
                <a:gd name="connsiteX184" fmla="*/ 5715000 w 9105826"/>
                <a:gd name="connsiteY184" fmla="*/ 3482763 h 11274080"/>
                <a:gd name="connsiteX185" fmla="*/ 6337300 w 9105826"/>
                <a:gd name="connsiteY185" fmla="*/ 3482763 h 11274080"/>
                <a:gd name="connsiteX186" fmla="*/ 6985000 w 9105826"/>
                <a:gd name="connsiteY186" fmla="*/ 3736763 h 11274080"/>
                <a:gd name="connsiteX187" fmla="*/ 6413500 w 9105826"/>
                <a:gd name="connsiteY187" fmla="*/ 3584363 h 11274080"/>
                <a:gd name="connsiteX188" fmla="*/ 6248400 w 9105826"/>
                <a:gd name="connsiteY188" fmla="*/ 3597063 h 11274080"/>
                <a:gd name="connsiteX189" fmla="*/ 6375400 w 9105826"/>
                <a:gd name="connsiteY189" fmla="*/ 3685963 h 11274080"/>
                <a:gd name="connsiteX190" fmla="*/ 6350000 w 9105826"/>
                <a:gd name="connsiteY190" fmla="*/ 3787563 h 11274080"/>
                <a:gd name="connsiteX191" fmla="*/ 6032500 w 9105826"/>
                <a:gd name="connsiteY191" fmla="*/ 3622463 h 11274080"/>
                <a:gd name="connsiteX192" fmla="*/ 6070600 w 9105826"/>
                <a:gd name="connsiteY192" fmla="*/ 3863763 h 11274080"/>
                <a:gd name="connsiteX193" fmla="*/ 6273800 w 9105826"/>
                <a:gd name="connsiteY193" fmla="*/ 3914563 h 11274080"/>
                <a:gd name="connsiteX194" fmla="*/ 6540500 w 9105826"/>
                <a:gd name="connsiteY194" fmla="*/ 3914563 h 11274080"/>
                <a:gd name="connsiteX195" fmla="*/ 6629400 w 9105826"/>
                <a:gd name="connsiteY195" fmla="*/ 3927263 h 11274080"/>
                <a:gd name="connsiteX196" fmla="*/ 6591300 w 9105826"/>
                <a:gd name="connsiteY196" fmla="*/ 4003463 h 11274080"/>
                <a:gd name="connsiteX197" fmla="*/ 6426200 w 9105826"/>
                <a:gd name="connsiteY197" fmla="*/ 4054263 h 11274080"/>
                <a:gd name="connsiteX198" fmla="*/ 6489700 w 9105826"/>
                <a:gd name="connsiteY198" fmla="*/ 4181263 h 11274080"/>
                <a:gd name="connsiteX199" fmla="*/ 6451600 w 9105826"/>
                <a:gd name="connsiteY199" fmla="*/ 4308263 h 11274080"/>
                <a:gd name="connsiteX200" fmla="*/ 6540500 w 9105826"/>
                <a:gd name="connsiteY200" fmla="*/ 4371763 h 11274080"/>
                <a:gd name="connsiteX201" fmla="*/ 6464300 w 9105826"/>
                <a:gd name="connsiteY201" fmla="*/ 4397163 h 11274080"/>
                <a:gd name="connsiteX202" fmla="*/ 6362700 w 9105826"/>
                <a:gd name="connsiteY202" fmla="*/ 4359063 h 11274080"/>
                <a:gd name="connsiteX203" fmla="*/ 6324600 w 9105826"/>
                <a:gd name="connsiteY203" fmla="*/ 4054263 h 11274080"/>
                <a:gd name="connsiteX204" fmla="*/ 6070600 w 9105826"/>
                <a:gd name="connsiteY204" fmla="*/ 3978063 h 11274080"/>
                <a:gd name="connsiteX205" fmla="*/ 6146800 w 9105826"/>
                <a:gd name="connsiteY205" fmla="*/ 4320963 h 11274080"/>
                <a:gd name="connsiteX206" fmla="*/ 5969000 w 9105826"/>
                <a:gd name="connsiteY206" fmla="*/ 4333663 h 11274080"/>
                <a:gd name="connsiteX207" fmla="*/ 5892800 w 9105826"/>
                <a:gd name="connsiteY207" fmla="*/ 3851063 h 11274080"/>
                <a:gd name="connsiteX208" fmla="*/ 5689600 w 9105826"/>
                <a:gd name="connsiteY208" fmla="*/ 3749463 h 11274080"/>
                <a:gd name="connsiteX209" fmla="*/ 5791200 w 9105826"/>
                <a:gd name="connsiteY209" fmla="*/ 4511463 h 11274080"/>
                <a:gd name="connsiteX210" fmla="*/ 6070600 w 9105826"/>
                <a:gd name="connsiteY210" fmla="*/ 4498763 h 11274080"/>
                <a:gd name="connsiteX211" fmla="*/ 6388100 w 9105826"/>
                <a:gd name="connsiteY211" fmla="*/ 4549563 h 11274080"/>
                <a:gd name="connsiteX212" fmla="*/ 6324600 w 9105826"/>
                <a:gd name="connsiteY212" fmla="*/ 4676563 h 11274080"/>
                <a:gd name="connsiteX213" fmla="*/ 6159500 w 9105826"/>
                <a:gd name="connsiteY213" fmla="*/ 4651163 h 11274080"/>
                <a:gd name="connsiteX214" fmla="*/ 6007100 w 9105826"/>
                <a:gd name="connsiteY214" fmla="*/ 4955963 h 11274080"/>
                <a:gd name="connsiteX215" fmla="*/ 5829300 w 9105826"/>
                <a:gd name="connsiteY215" fmla="*/ 4892463 h 11274080"/>
                <a:gd name="connsiteX216" fmla="*/ 5905500 w 9105826"/>
                <a:gd name="connsiteY216" fmla="*/ 4727363 h 11274080"/>
                <a:gd name="connsiteX217" fmla="*/ 5791200 w 9105826"/>
                <a:gd name="connsiteY217" fmla="*/ 4638463 h 11274080"/>
                <a:gd name="connsiteX218" fmla="*/ 5600700 w 9105826"/>
                <a:gd name="connsiteY218" fmla="*/ 4968663 h 11274080"/>
                <a:gd name="connsiteX219" fmla="*/ 5727700 w 9105826"/>
                <a:gd name="connsiteY219" fmla="*/ 5070263 h 11274080"/>
                <a:gd name="connsiteX220" fmla="*/ 5994400 w 9105826"/>
                <a:gd name="connsiteY220" fmla="*/ 5235363 h 11274080"/>
                <a:gd name="connsiteX221" fmla="*/ 5943600 w 9105826"/>
                <a:gd name="connsiteY221" fmla="*/ 5311563 h 11274080"/>
                <a:gd name="connsiteX222" fmla="*/ 5829300 w 9105826"/>
                <a:gd name="connsiteY222" fmla="*/ 5273463 h 11274080"/>
                <a:gd name="connsiteX223" fmla="*/ 5676900 w 9105826"/>
                <a:gd name="connsiteY223" fmla="*/ 5375063 h 11274080"/>
                <a:gd name="connsiteX224" fmla="*/ 5613400 w 9105826"/>
                <a:gd name="connsiteY224" fmla="*/ 5336963 h 11274080"/>
                <a:gd name="connsiteX225" fmla="*/ 5664200 w 9105826"/>
                <a:gd name="connsiteY225" fmla="*/ 5184563 h 11274080"/>
                <a:gd name="connsiteX226" fmla="*/ 5537200 w 9105826"/>
                <a:gd name="connsiteY226" fmla="*/ 5070263 h 11274080"/>
                <a:gd name="connsiteX227" fmla="*/ 5461000 w 9105826"/>
                <a:gd name="connsiteY227" fmla="*/ 5248063 h 11274080"/>
                <a:gd name="connsiteX228" fmla="*/ 5613400 w 9105826"/>
                <a:gd name="connsiteY228" fmla="*/ 5425863 h 11274080"/>
                <a:gd name="connsiteX229" fmla="*/ 5448300 w 9105826"/>
                <a:gd name="connsiteY229" fmla="*/ 5552863 h 11274080"/>
                <a:gd name="connsiteX230" fmla="*/ 5346700 w 9105826"/>
                <a:gd name="connsiteY230" fmla="*/ 5476663 h 11274080"/>
                <a:gd name="connsiteX231" fmla="*/ 5410200 w 9105826"/>
                <a:gd name="connsiteY231" fmla="*/ 5375063 h 11274080"/>
                <a:gd name="connsiteX232" fmla="*/ 5295900 w 9105826"/>
                <a:gd name="connsiteY232" fmla="*/ 5082963 h 11274080"/>
                <a:gd name="connsiteX233" fmla="*/ 5080000 w 9105826"/>
                <a:gd name="connsiteY233" fmla="*/ 5375063 h 11274080"/>
                <a:gd name="connsiteX234" fmla="*/ 5410200 w 9105826"/>
                <a:gd name="connsiteY234" fmla="*/ 5629063 h 11274080"/>
                <a:gd name="connsiteX235" fmla="*/ 5334000 w 9105826"/>
                <a:gd name="connsiteY235" fmla="*/ 5679863 h 11274080"/>
                <a:gd name="connsiteX236" fmla="*/ 5194300 w 9105826"/>
                <a:gd name="connsiteY236" fmla="*/ 5565563 h 11274080"/>
                <a:gd name="connsiteX237" fmla="*/ 5143500 w 9105826"/>
                <a:gd name="connsiteY237" fmla="*/ 5730663 h 11274080"/>
                <a:gd name="connsiteX238" fmla="*/ 5156200 w 9105826"/>
                <a:gd name="connsiteY238" fmla="*/ 5870363 h 11274080"/>
                <a:gd name="connsiteX239" fmla="*/ 5232400 w 9105826"/>
                <a:gd name="connsiteY239" fmla="*/ 5984663 h 11274080"/>
                <a:gd name="connsiteX240" fmla="*/ 5219700 w 9105826"/>
                <a:gd name="connsiteY240" fmla="*/ 6175163 h 11274080"/>
                <a:gd name="connsiteX241" fmla="*/ 5092700 w 9105826"/>
                <a:gd name="connsiteY241" fmla="*/ 6086263 h 11274080"/>
                <a:gd name="connsiteX242" fmla="*/ 5029200 w 9105826"/>
                <a:gd name="connsiteY242" fmla="*/ 6124363 h 11274080"/>
                <a:gd name="connsiteX243" fmla="*/ 5130800 w 9105826"/>
                <a:gd name="connsiteY243" fmla="*/ 6264063 h 11274080"/>
                <a:gd name="connsiteX244" fmla="*/ 5041900 w 9105826"/>
                <a:gd name="connsiteY244" fmla="*/ 6302163 h 11274080"/>
                <a:gd name="connsiteX245" fmla="*/ 4914900 w 9105826"/>
                <a:gd name="connsiteY245" fmla="*/ 6111663 h 11274080"/>
                <a:gd name="connsiteX246" fmla="*/ 4826000 w 9105826"/>
                <a:gd name="connsiteY246" fmla="*/ 6365663 h 11274080"/>
                <a:gd name="connsiteX247" fmla="*/ 4953000 w 9105826"/>
                <a:gd name="connsiteY247" fmla="*/ 6479963 h 11274080"/>
                <a:gd name="connsiteX248" fmla="*/ 4813300 w 9105826"/>
                <a:gd name="connsiteY248" fmla="*/ 6721263 h 11274080"/>
                <a:gd name="connsiteX249" fmla="*/ 4673600 w 9105826"/>
                <a:gd name="connsiteY249" fmla="*/ 6695863 h 11274080"/>
                <a:gd name="connsiteX250" fmla="*/ 4775200 w 9105826"/>
                <a:gd name="connsiteY250" fmla="*/ 6530763 h 11274080"/>
                <a:gd name="connsiteX251" fmla="*/ 4686300 w 9105826"/>
                <a:gd name="connsiteY251" fmla="*/ 6378363 h 11274080"/>
                <a:gd name="connsiteX252" fmla="*/ 4470400 w 9105826"/>
                <a:gd name="connsiteY252" fmla="*/ 6683163 h 11274080"/>
                <a:gd name="connsiteX253" fmla="*/ 4610100 w 9105826"/>
                <a:gd name="connsiteY253" fmla="*/ 6797463 h 11274080"/>
                <a:gd name="connsiteX254" fmla="*/ 4521200 w 9105826"/>
                <a:gd name="connsiteY254" fmla="*/ 7000663 h 11274080"/>
                <a:gd name="connsiteX255" fmla="*/ 4419600 w 9105826"/>
                <a:gd name="connsiteY255" fmla="*/ 6924463 h 11274080"/>
                <a:gd name="connsiteX256" fmla="*/ 4343400 w 9105826"/>
                <a:gd name="connsiteY256" fmla="*/ 7013363 h 11274080"/>
                <a:gd name="connsiteX257" fmla="*/ 4381500 w 9105826"/>
                <a:gd name="connsiteY257" fmla="*/ 7051463 h 11274080"/>
                <a:gd name="connsiteX258" fmla="*/ 4419600 w 9105826"/>
                <a:gd name="connsiteY258" fmla="*/ 7038763 h 11274080"/>
                <a:gd name="connsiteX259" fmla="*/ 4445000 w 9105826"/>
                <a:gd name="connsiteY259" fmla="*/ 7089563 h 11274080"/>
                <a:gd name="connsiteX260" fmla="*/ 4381500 w 9105826"/>
                <a:gd name="connsiteY260" fmla="*/ 7165763 h 11274080"/>
                <a:gd name="connsiteX261" fmla="*/ 4330700 w 9105826"/>
                <a:gd name="connsiteY261" fmla="*/ 7153063 h 11274080"/>
                <a:gd name="connsiteX262" fmla="*/ 4368800 w 9105826"/>
                <a:gd name="connsiteY262" fmla="*/ 7102263 h 11274080"/>
                <a:gd name="connsiteX263" fmla="*/ 4318000 w 9105826"/>
                <a:gd name="connsiteY263" fmla="*/ 7064163 h 11274080"/>
                <a:gd name="connsiteX264" fmla="*/ 4216400 w 9105826"/>
                <a:gd name="connsiteY264" fmla="*/ 7165763 h 11274080"/>
                <a:gd name="connsiteX265" fmla="*/ 4318000 w 9105826"/>
                <a:gd name="connsiteY265" fmla="*/ 7229263 h 11274080"/>
                <a:gd name="connsiteX266" fmla="*/ 4140200 w 9105826"/>
                <a:gd name="connsiteY266" fmla="*/ 7305463 h 11274080"/>
                <a:gd name="connsiteX267" fmla="*/ 4038600 w 9105826"/>
                <a:gd name="connsiteY267" fmla="*/ 7305463 h 11274080"/>
                <a:gd name="connsiteX268" fmla="*/ 3949700 w 9105826"/>
                <a:gd name="connsiteY268" fmla="*/ 7368963 h 11274080"/>
                <a:gd name="connsiteX269" fmla="*/ 3289300 w 9105826"/>
                <a:gd name="connsiteY269" fmla="*/ 6784763 h 11274080"/>
                <a:gd name="connsiteX270" fmla="*/ 3213100 w 9105826"/>
                <a:gd name="connsiteY270" fmla="*/ 6784763 h 11274080"/>
                <a:gd name="connsiteX271" fmla="*/ 2895600 w 9105826"/>
                <a:gd name="connsiteY271" fmla="*/ 7038763 h 11274080"/>
                <a:gd name="connsiteX272" fmla="*/ 2870200 w 9105826"/>
                <a:gd name="connsiteY272" fmla="*/ 7000663 h 11274080"/>
                <a:gd name="connsiteX273" fmla="*/ 3213100 w 9105826"/>
                <a:gd name="connsiteY273" fmla="*/ 6733963 h 11274080"/>
                <a:gd name="connsiteX274" fmla="*/ 3048000 w 9105826"/>
                <a:gd name="connsiteY274" fmla="*/ 6581563 h 11274080"/>
                <a:gd name="connsiteX275" fmla="*/ 2400300 w 9105826"/>
                <a:gd name="connsiteY275" fmla="*/ 7089563 h 11274080"/>
                <a:gd name="connsiteX276" fmla="*/ 2489200 w 9105826"/>
                <a:gd name="connsiteY276" fmla="*/ 7165763 h 11274080"/>
                <a:gd name="connsiteX277" fmla="*/ 2692400 w 9105826"/>
                <a:gd name="connsiteY277" fmla="*/ 7013363 h 11274080"/>
                <a:gd name="connsiteX278" fmla="*/ 2743200 w 9105826"/>
                <a:gd name="connsiteY278" fmla="*/ 7076863 h 11274080"/>
                <a:gd name="connsiteX279" fmla="*/ 2832100 w 9105826"/>
                <a:gd name="connsiteY279" fmla="*/ 7038763 h 11274080"/>
                <a:gd name="connsiteX280" fmla="*/ 2857500 w 9105826"/>
                <a:gd name="connsiteY280" fmla="*/ 7076863 h 11274080"/>
                <a:gd name="connsiteX281" fmla="*/ 2679700 w 9105826"/>
                <a:gd name="connsiteY281" fmla="*/ 7216563 h 11274080"/>
                <a:gd name="connsiteX282" fmla="*/ 2819400 w 9105826"/>
                <a:gd name="connsiteY282" fmla="*/ 7381663 h 11274080"/>
                <a:gd name="connsiteX283" fmla="*/ 3397250 w 9105826"/>
                <a:gd name="connsiteY283" fmla="*/ 6918113 h 11274080"/>
                <a:gd name="connsiteX284" fmla="*/ 3956050 w 9105826"/>
                <a:gd name="connsiteY284" fmla="*/ 7400713 h 11274080"/>
                <a:gd name="connsiteX285" fmla="*/ 3905250 w 9105826"/>
                <a:gd name="connsiteY285" fmla="*/ 7515013 h 11274080"/>
                <a:gd name="connsiteX286" fmla="*/ 3387725 w 9105826"/>
                <a:gd name="connsiteY286" fmla="*/ 8054763 h 11274080"/>
                <a:gd name="connsiteX287" fmla="*/ 3298825 w 9105826"/>
                <a:gd name="connsiteY287" fmla="*/ 8048412 h 11274080"/>
                <a:gd name="connsiteX288" fmla="*/ 3130550 w 9105826"/>
                <a:gd name="connsiteY288" fmla="*/ 8197637 h 11274080"/>
                <a:gd name="connsiteX289" fmla="*/ 2921000 w 9105826"/>
                <a:gd name="connsiteY289" fmla="*/ 8442112 h 11274080"/>
                <a:gd name="connsiteX290" fmla="*/ 2682875 w 9105826"/>
                <a:gd name="connsiteY290" fmla="*/ 8740562 h 11274080"/>
                <a:gd name="connsiteX291" fmla="*/ 2428875 w 9105826"/>
                <a:gd name="connsiteY291" fmla="*/ 8810411 h 11274080"/>
                <a:gd name="connsiteX292" fmla="*/ 2225675 w 9105826"/>
                <a:gd name="connsiteY292" fmla="*/ 8915186 h 11274080"/>
                <a:gd name="connsiteX293" fmla="*/ 1930400 w 9105826"/>
                <a:gd name="connsiteY293" fmla="*/ 8918360 h 11274080"/>
                <a:gd name="connsiteX294" fmla="*/ 1590675 w 9105826"/>
                <a:gd name="connsiteY294" fmla="*/ 9019959 h 11274080"/>
                <a:gd name="connsiteX295" fmla="*/ 1393825 w 9105826"/>
                <a:gd name="connsiteY295" fmla="*/ 9280309 h 11274080"/>
                <a:gd name="connsiteX296" fmla="*/ 1196975 w 9105826"/>
                <a:gd name="connsiteY296" fmla="*/ 9235858 h 11274080"/>
                <a:gd name="connsiteX297" fmla="*/ 1216025 w 9105826"/>
                <a:gd name="connsiteY297" fmla="*/ 9194583 h 11274080"/>
                <a:gd name="connsiteX298" fmla="*/ 1193800 w 9105826"/>
                <a:gd name="connsiteY298" fmla="*/ 9127908 h 11274080"/>
                <a:gd name="connsiteX299" fmla="*/ 987425 w 9105826"/>
                <a:gd name="connsiteY299" fmla="*/ 9204108 h 11274080"/>
                <a:gd name="connsiteX300" fmla="*/ 733425 w 9105826"/>
                <a:gd name="connsiteY300" fmla="*/ 9258083 h 11274080"/>
                <a:gd name="connsiteX301" fmla="*/ 463550 w 9105826"/>
                <a:gd name="connsiteY301" fmla="*/ 9496208 h 11274080"/>
                <a:gd name="connsiteX302" fmla="*/ 361950 w 9105826"/>
                <a:gd name="connsiteY302" fmla="*/ 9493033 h 11274080"/>
                <a:gd name="connsiteX303" fmla="*/ 263525 w 9105826"/>
                <a:gd name="connsiteY303" fmla="*/ 9559708 h 11274080"/>
                <a:gd name="connsiteX304" fmla="*/ 184150 w 9105826"/>
                <a:gd name="connsiteY304" fmla="*/ 9845458 h 11274080"/>
                <a:gd name="connsiteX305" fmla="*/ 247650 w 9105826"/>
                <a:gd name="connsiteY305" fmla="*/ 10128032 h 11274080"/>
                <a:gd name="connsiteX306" fmla="*/ 136525 w 9105826"/>
                <a:gd name="connsiteY306" fmla="*/ 10172482 h 11274080"/>
                <a:gd name="connsiteX307" fmla="*/ 92075 w 9105826"/>
                <a:gd name="connsiteY307" fmla="*/ 10394732 h 11274080"/>
                <a:gd name="connsiteX308" fmla="*/ 495300 w 9105826"/>
                <a:gd name="connsiteY308" fmla="*/ 10420132 h 11274080"/>
                <a:gd name="connsiteX309" fmla="*/ 1050925 w 9105826"/>
                <a:gd name="connsiteY309" fmla="*/ 10772557 h 11274080"/>
                <a:gd name="connsiteX310" fmla="*/ 1241425 w 9105826"/>
                <a:gd name="connsiteY310" fmla="*/ 11026556 h 11274080"/>
                <a:gd name="connsiteX311" fmla="*/ 1171575 w 9105826"/>
                <a:gd name="connsiteY311" fmla="*/ 11071006 h 11274080"/>
                <a:gd name="connsiteX312" fmla="*/ 1019175 w 9105826"/>
                <a:gd name="connsiteY312" fmla="*/ 10937656 h 11274080"/>
                <a:gd name="connsiteX313" fmla="*/ 768350 w 9105826"/>
                <a:gd name="connsiteY313" fmla="*/ 10883681 h 11274080"/>
                <a:gd name="connsiteX314" fmla="*/ 720725 w 9105826"/>
                <a:gd name="connsiteY314" fmla="*/ 10921781 h 11274080"/>
                <a:gd name="connsiteX315" fmla="*/ 838200 w 9105826"/>
                <a:gd name="connsiteY315" fmla="*/ 11067831 h 11274080"/>
                <a:gd name="connsiteX316" fmla="*/ 1152525 w 9105826"/>
                <a:gd name="connsiteY316" fmla="*/ 11134506 h 11274080"/>
                <a:gd name="connsiteX317" fmla="*/ 1574800 w 9105826"/>
                <a:gd name="connsiteY317" fmla="*/ 11036081 h 11274080"/>
                <a:gd name="connsiteX318" fmla="*/ 1736725 w 9105826"/>
                <a:gd name="connsiteY318" fmla="*/ 10775731 h 11274080"/>
                <a:gd name="connsiteX319" fmla="*/ 2095500 w 9105826"/>
                <a:gd name="connsiteY319" fmla="*/ 10626506 h 11274080"/>
                <a:gd name="connsiteX320" fmla="*/ 2254250 w 9105826"/>
                <a:gd name="connsiteY320" fmla="*/ 10489981 h 11274080"/>
                <a:gd name="connsiteX321" fmla="*/ 2587625 w 9105826"/>
                <a:gd name="connsiteY321" fmla="*/ 10528081 h 11274080"/>
                <a:gd name="connsiteX322" fmla="*/ 2286000 w 9105826"/>
                <a:gd name="connsiteY322" fmla="*/ 10531256 h 11274080"/>
                <a:gd name="connsiteX323" fmla="*/ 2146300 w 9105826"/>
                <a:gd name="connsiteY323" fmla="*/ 10651906 h 11274080"/>
                <a:gd name="connsiteX324" fmla="*/ 1971675 w 9105826"/>
                <a:gd name="connsiteY324" fmla="*/ 10743981 h 11274080"/>
                <a:gd name="connsiteX325" fmla="*/ 1806575 w 9105826"/>
                <a:gd name="connsiteY325" fmla="*/ 10794781 h 11274080"/>
                <a:gd name="connsiteX326" fmla="*/ 1651000 w 9105826"/>
                <a:gd name="connsiteY326" fmla="*/ 11090056 h 11274080"/>
                <a:gd name="connsiteX327" fmla="*/ 1282700 w 9105826"/>
                <a:gd name="connsiteY327" fmla="*/ 11264681 h 11274080"/>
                <a:gd name="connsiteX328" fmla="*/ 28575 w 9105826"/>
                <a:gd name="connsiteY328" fmla="*/ 11271031 h 11274080"/>
                <a:gd name="connsiteX329" fmla="*/ 0 w 9105826"/>
                <a:gd name="connsiteY329" fmla="*/ 3235106 h 11274080"/>
                <a:gd name="connsiteX0" fmla="*/ 0 w 9241044"/>
                <a:gd name="connsiteY0" fmla="*/ 3510908 h 11581625"/>
                <a:gd name="connsiteX1" fmla="*/ 279400 w 9241044"/>
                <a:gd name="connsiteY1" fmla="*/ 3447408 h 11581625"/>
                <a:gd name="connsiteX2" fmla="*/ 317500 w 9241044"/>
                <a:gd name="connsiteY2" fmla="*/ 3409308 h 11581625"/>
                <a:gd name="connsiteX3" fmla="*/ 711200 w 9241044"/>
                <a:gd name="connsiteY3" fmla="*/ 3320408 h 11581625"/>
                <a:gd name="connsiteX4" fmla="*/ 850900 w 9241044"/>
                <a:gd name="connsiteY4" fmla="*/ 3206108 h 11581625"/>
                <a:gd name="connsiteX5" fmla="*/ 1257300 w 9241044"/>
                <a:gd name="connsiteY5" fmla="*/ 3231508 h 11581625"/>
                <a:gd name="connsiteX6" fmla="*/ 1511300 w 9241044"/>
                <a:gd name="connsiteY6" fmla="*/ 3091808 h 11581625"/>
                <a:gd name="connsiteX7" fmla="*/ 1511300 w 9241044"/>
                <a:gd name="connsiteY7" fmla="*/ 3091808 h 11581625"/>
                <a:gd name="connsiteX8" fmla="*/ 1676400 w 9241044"/>
                <a:gd name="connsiteY8" fmla="*/ 3079108 h 11581625"/>
                <a:gd name="connsiteX9" fmla="*/ 2006600 w 9241044"/>
                <a:gd name="connsiteY9" fmla="*/ 3028308 h 11581625"/>
                <a:gd name="connsiteX10" fmla="*/ 2095500 w 9241044"/>
                <a:gd name="connsiteY10" fmla="*/ 2990208 h 11581625"/>
                <a:gd name="connsiteX11" fmla="*/ 2095500 w 9241044"/>
                <a:gd name="connsiteY11" fmla="*/ 2939408 h 11581625"/>
                <a:gd name="connsiteX12" fmla="*/ 2057400 w 9241044"/>
                <a:gd name="connsiteY12" fmla="*/ 2939408 h 11581625"/>
                <a:gd name="connsiteX13" fmla="*/ 1993900 w 9241044"/>
                <a:gd name="connsiteY13" fmla="*/ 2812408 h 11581625"/>
                <a:gd name="connsiteX14" fmla="*/ 2133600 w 9241044"/>
                <a:gd name="connsiteY14" fmla="*/ 2710808 h 11581625"/>
                <a:gd name="connsiteX15" fmla="*/ 2070100 w 9241044"/>
                <a:gd name="connsiteY15" fmla="*/ 2698108 h 11581625"/>
                <a:gd name="connsiteX16" fmla="*/ 1981200 w 9241044"/>
                <a:gd name="connsiteY16" fmla="*/ 2698108 h 11581625"/>
                <a:gd name="connsiteX17" fmla="*/ 1968500 w 9241044"/>
                <a:gd name="connsiteY17" fmla="*/ 2621908 h 11581625"/>
                <a:gd name="connsiteX18" fmla="*/ 2120900 w 9241044"/>
                <a:gd name="connsiteY18" fmla="*/ 2621908 h 11581625"/>
                <a:gd name="connsiteX19" fmla="*/ 2171700 w 9241044"/>
                <a:gd name="connsiteY19" fmla="*/ 2596508 h 11581625"/>
                <a:gd name="connsiteX20" fmla="*/ 2108200 w 9241044"/>
                <a:gd name="connsiteY20" fmla="*/ 2507608 h 11581625"/>
                <a:gd name="connsiteX21" fmla="*/ 2120900 w 9241044"/>
                <a:gd name="connsiteY21" fmla="*/ 2444108 h 11581625"/>
                <a:gd name="connsiteX22" fmla="*/ 2222500 w 9241044"/>
                <a:gd name="connsiteY22" fmla="*/ 2393308 h 11581625"/>
                <a:gd name="connsiteX23" fmla="*/ 2362200 w 9241044"/>
                <a:gd name="connsiteY23" fmla="*/ 2444108 h 11581625"/>
                <a:gd name="connsiteX24" fmla="*/ 2400300 w 9241044"/>
                <a:gd name="connsiteY24" fmla="*/ 2494908 h 11581625"/>
                <a:gd name="connsiteX25" fmla="*/ 2362200 w 9241044"/>
                <a:gd name="connsiteY25" fmla="*/ 2571108 h 11581625"/>
                <a:gd name="connsiteX26" fmla="*/ 2362200 w 9241044"/>
                <a:gd name="connsiteY26" fmla="*/ 2825108 h 11581625"/>
                <a:gd name="connsiteX27" fmla="*/ 2628900 w 9241044"/>
                <a:gd name="connsiteY27" fmla="*/ 3053708 h 11581625"/>
                <a:gd name="connsiteX28" fmla="*/ 3073400 w 9241044"/>
                <a:gd name="connsiteY28" fmla="*/ 3015608 h 11581625"/>
                <a:gd name="connsiteX29" fmla="*/ 2971800 w 9241044"/>
                <a:gd name="connsiteY29" fmla="*/ 2812408 h 11581625"/>
                <a:gd name="connsiteX30" fmla="*/ 2806700 w 9241044"/>
                <a:gd name="connsiteY30" fmla="*/ 2863208 h 11581625"/>
                <a:gd name="connsiteX31" fmla="*/ 2768600 w 9241044"/>
                <a:gd name="connsiteY31" fmla="*/ 2812408 h 11581625"/>
                <a:gd name="connsiteX32" fmla="*/ 2933700 w 9241044"/>
                <a:gd name="connsiteY32" fmla="*/ 2761608 h 11581625"/>
                <a:gd name="connsiteX33" fmla="*/ 2870200 w 9241044"/>
                <a:gd name="connsiteY33" fmla="*/ 2647308 h 11581625"/>
                <a:gd name="connsiteX34" fmla="*/ 2730500 w 9241044"/>
                <a:gd name="connsiteY34" fmla="*/ 2698108 h 11581625"/>
                <a:gd name="connsiteX35" fmla="*/ 2705100 w 9241044"/>
                <a:gd name="connsiteY35" fmla="*/ 2647308 h 11581625"/>
                <a:gd name="connsiteX36" fmla="*/ 2832100 w 9241044"/>
                <a:gd name="connsiteY36" fmla="*/ 2596508 h 11581625"/>
                <a:gd name="connsiteX37" fmla="*/ 2781300 w 9241044"/>
                <a:gd name="connsiteY37" fmla="*/ 2533008 h 11581625"/>
                <a:gd name="connsiteX38" fmla="*/ 2641600 w 9241044"/>
                <a:gd name="connsiteY38" fmla="*/ 2558408 h 11581625"/>
                <a:gd name="connsiteX39" fmla="*/ 2641600 w 9241044"/>
                <a:gd name="connsiteY39" fmla="*/ 2533008 h 11581625"/>
                <a:gd name="connsiteX40" fmla="*/ 2768600 w 9241044"/>
                <a:gd name="connsiteY40" fmla="*/ 2469508 h 11581625"/>
                <a:gd name="connsiteX41" fmla="*/ 2692400 w 9241044"/>
                <a:gd name="connsiteY41" fmla="*/ 2380608 h 11581625"/>
                <a:gd name="connsiteX42" fmla="*/ 2514600 w 9241044"/>
                <a:gd name="connsiteY42" fmla="*/ 2418708 h 11581625"/>
                <a:gd name="connsiteX43" fmla="*/ 2514600 w 9241044"/>
                <a:gd name="connsiteY43" fmla="*/ 2482208 h 11581625"/>
                <a:gd name="connsiteX44" fmla="*/ 2463800 w 9241044"/>
                <a:gd name="connsiteY44" fmla="*/ 2482208 h 11581625"/>
                <a:gd name="connsiteX45" fmla="*/ 2336800 w 9241044"/>
                <a:gd name="connsiteY45" fmla="*/ 2406008 h 11581625"/>
                <a:gd name="connsiteX46" fmla="*/ 2400300 w 9241044"/>
                <a:gd name="connsiteY46" fmla="*/ 2329808 h 11581625"/>
                <a:gd name="connsiteX47" fmla="*/ 2463800 w 9241044"/>
                <a:gd name="connsiteY47" fmla="*/ 2342508 h 11581625"/>
                <a:gd name="connsiteX48" fmla="*/ 2616200 w 9241044"/>
                <a:gd name="connsiteY48" fmla="*/ 2253608 h 11581625"/>
                <a:gd name="connsiteX49" fmla="*/ 2590800 w 9241044"/>
                <a:gd name="connsiteY49" fmla="*/ 2190108 h 11581625"/>
                <a:gd name="connsiteX50" fmla="*/ 2654300 w 9241044"/>
                <a:gd name="connsiteY50" fmla="*/ 2164708 h 11581625"/>
                <a:gd name="connsiteX51" fmla="*/ 2692400 w 9241044"/>
                <a:gd name="connsiteY51" fmla="*/ 2190108 h 11581625"/>
                <a:gd name="connsiteX52" fmla="*/ 2933700 w 9241044"/>
                <a:gd name="connsiteY52" fmla="*/ 2190108 h 11581625"/>
                <a:gd name="connsiteX53" fmla="*/ 2908300 w 9241044"/>
                <a:gd name="connsiteY53" fmla="*/ 2126608 h 11581625"/>
                <a:gd name="connsiteX54" fmla="*/ 2959100 w 9241044"/>
                <a:gd name="connsiteY54" fmla="*/ 2037708 h 11581625"/>
                <a:gd name="connsiteX55" fmla="*/ 3048000 w 9241044"/>
                <a:gd name="connsiteY55" fmla="*/ 2037708 h 11581625"/>
                <a:gd name="connsiteX56" fmla="*/ 3302000 w 9241044"/>
                <a:gd name="connsiteY56" fmla="*/ 2012308 h 11581625"/>
                <a:gd name="connsiteX57" fmla="*/ 3454400 w 9241044"/>
                <a:gd name="connsiteY57" fmla="*/ 1999608 h 11581625"/>
                <a:gd name="connsiteX58" fmla="*/ 3454400 w 9241044"/>
                <a:gd name="connsiteY58" fmla="*/ 1999608 h 11581625"/>
                <a:gd name="connsiteX59" fmla="*/ 3454400 w 9241044"/>
                <a:gd name="connsiteY59" fmla="*/ 1923408 h 11581625"/>
                <a:gd name="connsiteX60" fmla="*/ 3530600 w 9241044"/>
                <a:gd name="connsiteY60" fmla="*/ 1923408 h 11581625"/>
                <a:gd name="connsiteX61" fmla="*/ 3517900 w 9241044"/>
                <a:gd name="connsiteY61" fmla="*/ 2088508 h 11581625"/>
                <a:gd name="connsiteX62" fmla="*/ 3365500 w 9241044"/>
                <a:gd name="connsiteY62" fmla="*/ 2101208 h 11581625"/>
                <a:gd name="connsiteX63" fmla="*/ 3187700 w 9241044"/>
                <a:gd name="connsiteY63" fmla="*/ 2177408 h 11581625"/>
                <a:gd name="connsiteX64" fmla="*/ 3213100 w 9241044"/>
                <a:gd name="connsiteY64" fmla="*/ 2469508 h 11581625"/>
                <a:gd name="connsiteX65" fmla="*/ 3822700 w 9241044"/>
                <a:gd name="connsiteY65" fmla="*/ 2418708 h 11581625"/>
                <a:gd name="connsiteX66" fmla="*/ 3797300 w 9241044"/>
                <a:gd name="connsiteY66" fmla="*/ 2279008 h 11581625"/>
                <a:gd name="connsiteX67" fmla="*/ 3657600 w 9241044"/>
                <a:gd name="connsiteY67" fmla="*/ 2253608 h 11581625"/>
                <a:gd name="connsiteX68" fmla="*/ 3644900 w 9241044"/>
                <a:gd name="connsiteY68" fmla="*/ 2215508 h 11581625"/>
                <a:gd name="connsiteX69" fmla="*/ 3797300 w 9241044"/>
                <a:gd name="connsiteY69" fmla="*/ 2240908 h 11581625"/>
                <a:gd name="connsiteX70" fmla="*/ 3797300 w 9241044"/>
                <a:gd name="connsiteY70" fmla="*/ 2126608 h 11581625"/>
                <a:gd name="connsiteX71" fmla="*/ 3568700 w 9241044"/>
                <a:gd name="connsiteY71" fmla="*/ 2075808 h 11581625"/>
                <a:gd name="connsiteX72" fmla="*/ 3581400 w 9241044"/>
                <a:gd name="connsiteY72" fmla="*/ 1986908 h 11581625"/>
                <a:gd name="connsiteX73" fmla="*/ 3759200 w 9241044"/>
                <a:gd name="connsiteY73" fmla="*/ 1948808 h 11581625"/>
                <a:gd name="connsiteX74" fmla="*/ 3759200 w 9241044"/>
                <a:gd name="connsiteY74" fmla="*/ 1821808 h 11581625"/>
                <a:gd name="connsiteX75" fmla="*/ 3733800 w 9241044"/>
                <a:gd name="connsiteY75" fmla="*/ 1796408 h 11581625"/>
                <a:gd name="connsiteX76" fmla="*/ 3848100 w 9241044"/>
                <a:gd name="connsiteY76" fmla="*/ 1732908 h 11581625"/>
                <a:gd name="connsiteX77" fmla="*/ 3860800 w 9241044"/>
                <a:gd name="connsiteY77" fmla="*/ 1948808 h 11581625"/>
                <a:gd name="connsiteX78" fmla="*/ 4343400 w 9241044"/>
                <a:gd name="connsiteY78" fmla="*/ 1948808 h 11581625"/>
                <a:gd name="connsiteX79" fmla="*/ 4330700 w 9241044"/>
                <a:gd name="connsiteY79" fmla="*/ 1707508 h 11581625"/>
                <a:gd name="connsiteX80" fmla="*/ 4394200 w 9241044"/>
                <a:gd name="connsiteY80" fmla="*/ 1707508 h 11581625"/>
                <a:gd name="connsiteX81" fmla="*/ 4419600 w 9241044"/>
                <a:gd name="connsiteY81" fmla="*/ 1834508 h 11581625"/>
                <a:gd name="connsiteX82" fmla="*/ 4584700 w 9241044"/>
                <a:gd name="connsiteY82" fmla="*/ 1821808 h 11581625"/>
                <a:gd name="connsiteX83" fmla="*/ 4686300 w 9241044"/>
                <a:gd name="connsiteY83" fmla="*/ 1720208 h 11581625"/>
                <a:gd name="connsiteX84" fmla="*/ 4711700 w 9241044"/>
                <a:gd name="connsiteY84" fmla="*/ 2025008 h 11581625"/>
                <a:gd name="connsiteX85" fmla="*/ 4864100 w 9241044"/>
                <a:gd name="connsiteY85" fmla="*/ 1847208 h 11581625"/>
                <a:gd name="connsiteX86" fmla="*/ 5067300 w 9241044"/>
                <a:gd name="connsiteY86" fmla="*/ 1974208 h 11581625"/>
                <a:gd name="connsiteX87" fmla="*/ 4876800 w 9241044"/>
                <a:gd name="connsiteY87" fmla="*/ 2101208 h 11581625"/>
                <a:gd name="connsiteX88" fmla="*/ 5016500 w 9241044"/>
                <a:gd name="connsiteY88" fmla="*/ 2266308 h 11581625"/>
                <a:gd name="connsiteX89" fmla="*/ 5156200 w 9241044"/>
                <a:gd name="connsiteY89" fmla="*/ 2113908 h 11581625"/>
                <a:gd name="connsiteX90" fmla="*/ 5168900 w 9241044"/>
                <a:gd name="connsiteY90" fmla="*/ 2139308 h 11581625"/>
                <a:gd name="connsiteX91" fmla="*/ 5105400 w 9241044"/>
                <a:gd name="connsiteY91" fmla="*/ 2393308 h 11581625"/>
                <a:gd name="connsiteX92" fmla="*/ 5181600 w 9241044"/>
                <a:gd name="connsiteY92" fmla="*/ 2431408 h 11581625"/>
                <a:gd name="connsiteX93" fmla="*/ 5181600 w 9241044"/>
                <a:gd name="connsiteY93" fmla="*/ 2431408 h 11581625"/>
                <a:gd name="connsiteX94" fmla="*/ 5257800 w 9241044"/>
                <a:gd name="connsiteY94" fmla="*/ 2177408 h 11581625"/>
                <a:gd name="connsiteX95" fmla="*/ 5448300 w 9241044"/>
                <a:gd name="connsiteY95" fmla="*/ 2202808 h 11581625"/>
                <a:gd name="connsiteX96" fmla="*/ 5549900 w 9241044"/>
                <a:gd name="connsiteY96" fmla="*/ 2050408 h 11581625"/>
                <a:gd name="connsiteX97" fmla="*/ 5549900 w 9241044"/>
                <a:gd name="connsiteY97" fmla="*/ 2050408 h 11581625"/>
                <a:gd name="connsiteX98" fmla="*/ 5689600 w 9241044"/>
                <a:gd name="connsiteY98" fmla="*/ 2025008 h 11581625"/>
                <a:gd name="connsiteX99" fmla="*/ 5461000 w 9241044"/>
                <a:gd name="connsiteY99" fmla="*/ 2342508 h 11581625"/>
                <a:gd name="connsiteX100" fmla="*/ 5194300 w 9241044"/>
                <a:gd name="connsiteY100" fmla="*/ 2431408 h 11581625"/>
                <a:gd name="connsiteX101" fmla="*/ 5219700 w 9241044"/>
                <a:gd name="connsiteY101" fmla="*/ 2507608 h 11581625"/>
                <a:gd name="connsiteX102" fmla="*/ 5549900 w 9241044"/>
                <a:gd name="connsiteY102" fmla="*/ 2418708 h 11581625"/>
                <a:gd name="connsiteX103" fmla="*/ 5740400 w 9241044"/>
                <a:gd name="connsiteY103" fmla="*/ 2075808 h 11581625"/>
                <a:gd name="connsiteX104" fmla="*/ 5842000 w 9241044"/>
                <a:gd name="connsiteY104" fmla="*/ 2228208 h 11581625"/>
                <a:gd name="connsiteX105" fmla="*/ 5981700 w 9241044"/>
                <a:gd name="connsiteY105" fmla="*/ 2304408 h 11581625"/>
                <a:gd name="connsiteX106" fmla="*/ 6337300 w 9241044"/>
                <a:gd name="connsiteY106" fmla="*/ 2164708 h 11581625"/>
                <a:gd name="connsiteX107" fmla="*/ 7099300 w 9241044"/>
                <a:gd name="connsiteY107" fmla="*/ 1682108 h 11581625"/>
                <a:gd name="connsiteX108" fmla="*/ 7489825 w 9241044"/>
                <a:gd name="connsiteY108" fmla="*/ 1567808 h 11581625"/>
                <a:gd name="connsiteX109" fmla="*/ 7648575 w 9241044"/>
                <a:gd name="connsiteY109" fmla="*/ 1363020 h 11581625"/>
                <a:gd name="connsiteX110" fmla="*/ 7951500 w 9241044"/>
                <a:gd name="connsiteY110" fmla="*/ 1350489 h 11581625"/>
                <a:gd name="connsiteX111" fmla="*/ 8110251 w 9241044"/>
                <a:gd name="connsiteY111" fmla="*/ 1290165 h 11581625"/>
                <a:gd name="connsiteX112" fmla="*/ 8218200 w 9241044"/>
                <a:gd name="connsiteY112" fmla="*/ 1020289 h 11581625"/>
                <a:gd name="connsiteX113" fmla="*/ 8373776 w 9241044"/>
                <a:gd name="connsiteY113" fmla="*/ 905990 h 11581625"/>
                <a:gd name="connsiteX114" fmla="*/ 8548399 w 9241044"/>
                <a:gd name="connsiteY114" fmla="*/ 836141 h 11581625"/>
                <a:gd name="connsiteX115" fmla="*/ 9046874 w 9241044"/>
                <a:gd name="connsiteY115" fmla="*/ 344017 h 11581625"/>
                <a:gd name="connsiteX116" fmla="*/ 9240549 w 9241044"/>
                <a:gd name="connsiteY116" fmla="*/ 1117 h 11581625"/>
                <a:gd name="connsiteX117" fmla="*/ 8653174 w 9241044"/>
                <a:gd name="connsiteY117" fmla="*/ 804392 h 11581625"/>
                <a:gd name="connsiteX118" fmla="*/ 8491249 w 9241044"/>
                <a:gd name="connsiteY118" fmla="*/ 918691 h 11581625"/>
                <a:gd name="connsiteX119" fmla="*/ 8269000 w 9241044"/>
                <a:gd name="connsiteY119" fmla="*/ 1036165 h 11581625"/>
                <a:gd name="connsiteX120" fmla="*/ 8138826 w 9241044"/>
                <a:gd name="connsiteY120" fmla="*/ 1344140 h 11581625"/>
                <a:gd name="connsiteX121" fmla="*/ 7966075 w 9241044"/>
                <a:gd name="connsiteY121" fmla="*/ 1409058 h 11581625"/>
                <a:gd name="connsiteX122" fmla="*/ 7677150 w 9241044"/>
                <a:gd name="connsiteY122" fmla="*/ 1415408 h 11581625"/>
                <a:gd name="connsiteX123" fmla="*/ 7559675 w 9241044"/>
                <a:gd name="connsiteY123" fmla="*/ 1610670 h 11581625"/>
                <a:gd name="connsiteX124" fmla="*/ 7092950 w 9241044"/>
                <a:gd name="connsiteY124" fmla="*/ 1775770 h 11581625"/>
                <a:gd name="connsiteX125" fmla="*/ 6911975 w 9241044"/>
                <a:gd name="connsiteY125" fmla="*/ 1918645 h 11581625"/>
                <a:gd name="connsiteX126" fmla="*/ 6550025 w 9241044"/>
                <a:gd name="connsiteY126" fmla="*/ 2182170 h 11581625"/>
                <a:gd name="connsiteX127" fmla="*/ 6210300 w 9241044"/>
                <a:gd name="connsiteY127" fmla="*/ 2342508 h 11581625"/>
                <a:gd name="connsiteX128" fmla="*/ 5778500 w 9241044"/>
                <a:gd name="connsiteY128" fmla="*/ 2533008 h 11581625"/>
                <a:gd name="connsiteX129" fmla="*/ 5829300 w 9241044"/>
                <a:gd name="connsiteY129" fmla="*/ 2621908 h 11581625"/>
                <a:gd name="connsiteX130" fmla="*/ 6191250 w 9241044"/>
                <a:gd name="connsiteY130" fmla="*/ 2456808 h 11581625"/>
                <a:gd name="connsiteX131" fmla="*/ 6083300 w 9241044"/>
                <a:gd name="connsiteY131" fmla="*/ 2545708 h 11581625"/>
                <a:gd name="connsiteX132" fmla="*/ 5905500 w 9241044"/>
                <a:gd name="connsiteY132" fmla="*/ 2660008 h 11581625"/>
                <a:gd name="connsiteX133" fmla="*/ 5905500 w 9241044"/>
                <a:gd name="connsiteY133" fmla="*/ 2748908 h 11581625"/>
                <a:gd name="connsiteX134" fmla="*/ 5892800 w 9241044"/>
                <a:gd name="connsiteY134" fmla="*/ 2850508 h 11581625"/>
                <a:gd name="connsiteX135" fmla="*/ 5753100 w 9241044"/>
                <a:gd name="connsiteY135" fmla="*/ 2875908 h 11581625"/>
                <a:gd name="connsiteX136" fmla="*/ 5816600 w 9241044"/>
                <a:gd name="connsiteY136" fmla="*/ 2698108 h 11581625"/>
                <a:gd name="connsiteX137" fmla="*/ 5702300 w 9241044"/>
                <a:gd name="connsiteY137" fmla="*/ 2596508 h 11581625"/>
                <a:gd name="connsiteX138" fmla="*/ 5448300 w 9241044"/>
                <a:gd name="connsiteY138" fmla="*/ 2672708 h 11581625"/>
                <a:gd name="connsiteX139" fmla="*/ 5422900 w 9241044"/>
                <a:gd name="connsiteY139" fmla="*/ 2774308 h 11581625"/>
                <a:gd name="connsiteX140" fmla="*/ 5651500 w 9241044"/>
                <a:gd name="connsiteY140" fmla="*/ 2837808 h 11581625"/>
                <a:gd name="connsiteX141" fmla="*/ 5562600 w 9241044"/>
                <a:gd name="connsiteY141" fmla="*/ 2901308 h 11581625"/>
                <a:gd name="connsiteX142" fmla="*/ 5283200 w 9241044"/>
                <a:gd name="connsiteY142" fmla="*/ 2837808 h 11581625"/>
                <a:gd name="connsiteX143" fmla="*/ 5168900 w 9241044"/>
                <a:gd name="connsiteY143" fmla="*/ 2952108 h 11581625"/>
                <a:gd name="connsiteX144" fmla="*/ 5270500 w 9241044"/>
                <a:gd name="connsiteY144" fmla="*/ 3155308 h 11581625"/>
                <a:gd name="connsiteX145" fmla="*/ 5511800 w 9241044"/>
                <a:gd name="connsiteY145" fmla="*/ 3168008 h 11581625"/>
                <a:gd name="connsiteX146" fmla="*/ 5689600 w 9241044"/>
                <a:gd name="connsiteY146" fmla="*/ 2952108 h 11581625"/>
                <a:gd name="connsiteX147" fmla="*/ 5600700 w 9241044"/>
                <a:gd name="connsiteY147" fmla="*/ 2926708 h 11581625"/>
                <a:gd name="connsiteX148" fmla="*/ 5664200 w 9241044"/>
                <a:gd name="connsiteY148" fmla="*/ 2850508 h 11581625"/>
                <a:gd name="connsiteX149" fmla="*/ 5753100 w 9241044"/>
                <a:gd name="connsiteY149" fmla="*/ 2926708 h 11581625"/>
                <a:gd name="connsiteX150" fmla="*/ 5892800 w 9241044"/>
                <a:gd name="connsiteY150" fmla="*/ 2901308 h 11581625"/>
                <a:gd name="connsiteX151" fmla="*/ 6096000 w 9241044"/>
                <a:gd name="connsiteY151" fmla="*/ 2875908 h 11581625"/>
                <a:gd name="connsiteX152" fmla="*/ 6324600 w 9241044"/>
                <a:gd name="connsiteY152" fmla="*/ 2634608 h 11581625"/>
                <a:gd name="connsiteX153" fmla="*/ 6515100 w 9241044"/>
                <a:gd name="connsiteY153" fmla="*/ 2507608 h 11581625"/>
                <a:gd name="connsiteX154" fmla="*/ 6692900 w 9241044"/>
                <a:gd name="connsiteY154" fmla="*/ 2482208 h 11581625"/>
                <a:gd name="connsiteX155" fmla="*/ 6502400 w 9241044"/>
                <a:gd name="connsiteY155" fmla="*/ 2558408 h 11581625"/>
                <a:gd name="connsiteX156" fmla="*/ 6438900 w 9241044"/>
                <a:gd name="connsiteY156" fmla="*/ 2685408 h 11581625"/>
                <a:gd name="connsiteX157" fmla="*/ 6286500 w 9241044"/>
                <a:gd name="connsiteY157" fmla="*/ 2787008 h 11581625"/>
                <a:gd name="connsiteX158" fmla="*/ 6108700 w 9241044"/>
                <a:gd name="connsiteY158" fmla="*/ 2964808 h 11581625"/>
                <a:gd name="connsiteX159" fmla="*/ 6096000 w 9241044"/>
                <a:gd name="connsiteY159" fmla="*/ 3053708 h 11581625"/>
                <a:gd name="connsiteX160" fmla="*/ 6235700 w 9241044"/>
                <a:gd name="connsiteY160" fmla="*/ 3028308 h 11581625"/>
                <a:gd name="connsiteX161" fmla="*/ 6362700 w 9241044"/>
                <a:gd name="connsiteY161" fmla="*/ 3091808 h 11581625"/>
                <a:gd name="connsiteX162" fmla="*/ 6464300 w 9241044"/>
                <a:gd name="connsiteY162" fmla="*/ 3282308 h 11581625"/>
                <a:gd name="connsiteX163" fmla="*/ 6477000 w 9241044"/>
                <a:gd name="connsiteY163" fmla="*/ 3510908 h 11581625"/>
                <a:gd name="connsiteX164" fmla="*/ 6364287 w 9241044"/>
                <a:gd name="connsiteY164" fmla="*/ 3633145 h 11581625"/>
                <a:gd name="connsiteX165" fmla="*/ 6324600 w 9241044"/>
                <a:gd name="connsiteY165" fmla="*/ 3410896 h 11581625"/>
                <a:gd name="connsiteX166" fmla="*/ 6299200 w 9241044"/>
                <a:gd name="connsiteY166" fmla="*/ 3206108 h 11581625"/>
                <a:gd name="connsiteX167" fmla="*/ 6146800 w 9241044"/>
                <a:gd name="connsiteY167" fmla="*/ 3168008 h 11581625"/>
                <a:gd name="connsiteX168" fmla="*/ 5981700 w 9241044"/>
                <a:gd name="connsiteY168" fmla="*/ 3180708 h 11581625"/>
                <a:gd name="connsiteX169" fmla="*/ 5905500 w 9241044"/>
                <a:gd name="connsiteY169" fmla="*/ 3142608 h 11581625"/>
                <a:gd name="connsiteX170" fmla="*/ 5575300 w 9241044"/>
                <a:gd name="connsiteY170" fmla="*/ 3282308 h 11581625"/>
                <a:gd name="connsiteX171" fmla="*/ 5626100 w 9241044"/>
                <a:gd name="connsiteY171" fmla="*/ 3422008 h 11581625"/>
                <a:gd name="connsiteX172" fmla="*/ 5664200 w 9241044"/>
                <a:gd name="connsiteY172" fmla="*/ 3409308 h 11581625"/>
                <a:gd name="connsiteX173" fmla="*/ 5842000 w 9241044"/>
                <a:gd name="connsiteY173" fmla="*/ 3320408 h 11581625"/>
                <a:gd name="connsiteX174" fmla="*/ 5867400 w 9241044"/>
                <a:gd name="connsiteY174" fmla="*/ 3345808 h 11581625"/>
                <a:gd name="connsiteX175" fmla="*/ 5753100 w 9241044"/>
                <a:gd name="connsiteY175" fmla="*/ 3447408 h 11581625"/>
                <a:gd name="connsiteX176" fmla="*/ 5803900 w 9241044"/>
                <a:gd name="connsiteY176" fmla="*/ 3523608 h 11581625"/>
                <a:gd name="connsiteX177" fmla="*/ 5969000 w 9241044"/>
                <a:gd name="connsiteY177" fmla="*/ 3510908 h 11581625"/>
                <a:gd name="connsiteX178" fmla="*/ 6007100 w 9241044"/>
                <a:gd name="connsiteY178" fmla="*/ 3599808 h 11581625"/>
                <a:gd name="connsiteX179" fmla="*/ 6197600 w 9241044"/>
                <a:gd name="connsiteY179" fmla="*/ 3561708 h 11581625"/>
                <a:gd name="connsiteX180" fmla="*/ 6159500 w 9241044"/>
                <a:gd name="connsiteY180" fmla="*/ 3714108 h 11581625"/>
                <a:gd name="connsiteX181" fmla="*/ 6096000 w 9241044"/>
                <a:gd name="connsiteY181" fmla="*/ 3752208 h 11581625"/>
                <a:gd name="connsiteX182" fmla="*/ 6070600 w 9241044"/>
                <a:gd name="connsiteY182" fmla="*/ 3676008 h 11581625"/>
                <a:gd name="connsiteX183" fmla="*/ 5600700 w 9241044"/>
                <a:gd name="connsiteY183" fmla="*/ 3625208 h 11581625"/>
                <a:gd name="connsiteX184" fmla="*/ 5715000 w 9241044"/>
                <a:gd name="connsiteY184" fmla="*/ 3790308 h 11581625"/>
                <a:gd name="connsiteX185" fmla="*/ 6337300 w 9241044"/>
                <a:gd name="connsiteY185" fmla="*/ 3790308 h 11581625"/>
                <a:gd name="connsiteX186" fmla="*/ 6985000 w 9241044"/>
                <a:gd name="connsiteY186" fmla="*/ 4044308 h 11581625"/>
                <a:gd name="connsiteX187" fmla="*/ 6413500 w 9241044"/>
                <a:gd name="connsiteY187" fmla="*/ 3891908 h 11581625"/>
                <a:gd name="connsiteX188" fmla="*/ 6248400 w 9241044"/>
                <a:gd name="connsiteY188" fmla="*/ 3904608 h 11581625"/>
                <a:gd name="connsiteX189" fmla="*/ 6375400 w 9241044"/>
                <a:gd name="connsiteY189" fmla="*/ 3993508 h 11581625"/>
                <a:gd name="connsiteX190" fmla="*/ 6350000 w 9241044"/>
                <a:gd name="connsiteY190" fmla="*/ 4095108 h 11581625"/>
                <a:gd name="connsiteX191" fmla="*/ 6032500 w 9241044"/>
                <a:gd name="connsiteY191" fmla="*/ 3930008 h 11581625"/>
                <a:gd name="connsiteX192" fmla="*/ 6070600 w 9241044"/>
                <a:gd name="connsiteY192" fmla="*/ 4171308 h 11581625"/>
                <a:gd name="connsiteX193" fmla="*/ 6273800 w 9241044"/>
                <a:gd name="connsiteY193" fmla="*/ 4222108 h 11581625"/>
                <a:gd name="connsiteX194" fmla="*/ 6540500 w 9241044"/>
                <a:gd name="connsiteY194" fmla="*/ 4222108 h 11581625"/>
                <a:gd name="connsiteX195" fmla="*/ 6629400 w 9241044"/>
                <a:gd name="connsiteY195" fmla="*/ 4234808 h 11581625"/>
                <a:gd name="connsiteX196" fmla="*/ 6591300 w 9241044"/>
                <a:gd name="connsiteY196" fmla="*/ 4311008 h 11581625"/>
                <a:gd name="connsiteX197" fmla="*/ 6426200 w 9241044"/>
                <a:gd name="connsiteY197" fmla="*/ 4361808 h 11581625"/>
                <a:gd name="connsiteX198" fmla="*/ 6489700 w 9241044"/>
                <a:gd name="connsiteY198" fmla="*/ 4488808 h 11581625"/>
                <a:gd name="connsiteX199" fmla="*/ 6451600 w 9241044"/>
                <a:gd name="connsiteY199" fmla="*/ 4615808 h 11581625"/>
                <a:gd name="connsiteX200" fmla="*/ 6540500 w 9241044"/>
                <a:gd name="connsiteY200" fmla="*/ 4679308 h 11581625"/>
                <a:gd name="connsiteX201" fmla="*/ 6464300 w 9241044"/>
                <a:gd name="connsiteY201" fmla="*/ 4704708 h 11581625"/>
                <a:gd name="connsiteX202" fmla="*/ 6362700 w 9241044"/>
                <a:gd name="connsiteY202" fmla="*/ 4666608 h 11581625"/>
                <a:gd name="connsiteX203" fmla="*/ 6324600 w 9241044"/>
                <a:gd name="connsiteY203" fmla="*/ 4361808 h 11581625"/>
                <a:gd name="connsiteX204" fmla="*/ 6070600 w 9241044"/>
                <a:gd name="connsiteY204" fmla="*/ 4285608 h 11581625"/>
                <a:gd name="connsiteX205" fmla="*/ 6146800 w 9241044"/>
                <a:gd name="connsiteY205" fmla="*/ 4628508 h 11581625"/>
                <a:gd name="connsiteX206" fmla="*/ 5969000 w 9241044"/>
                <a:gd name="connsiteY206" fmla="*/ 4641208 h 11581625"/>
                <a:gd name="connsiteX207" fmla="*/ 5892800 w 9241044"/>
                <a:gd name="connsiteY207" fmla="*/ 4158608 h 11581625"/>
                <a:gd name="connsiteX208" fmla="*/ 5689600 w 9241044"/>
                <a:gd name="connsiteY208" fmla="*/ 4057008 h 11581625"/>
                <a:gd name="connsiteX209" fmla="*/ 5791200 w 9241044"/>
                <a:gd name="connsiteY209" fmla="*/ 4819008 h 11581625"/>
                <a:gd name="connsiteX210" fmla="*/ 6070600 w 9241044"/>
                <a:gd name="connsiteY210" fmla="*/ 4806308 h 11581625"/>
                <a:gd name="connsiteX211" fmla="*/ 6388100 w 9241044"/>
                <a:gd name="connsiteY211" fmla="*/ 4857108 h 11581625"/>
                <a:gd name="connsiteX212" fmla="*/ 6324600 w 9241044"/>
                <a:gd name="connsiteY212" fmla="*/ 4984108 h 11581625"/>
                <a:gd name="connsiteX213" fmla="*/ 6159500 w 9241044"/>
                <a:gd name="connsiteY213" fmla="*/ 4958708 h 11581625"/>
                <a:gd name="connsiteX214" fmla="*/ 6007100 w 9241044"/>
                <a:gd name="connsiteY214" fmla="*/ 5263508 h 11581625"/>
                <a:gd name="connsiteX215" fmla="*/ 5829300 w 9241044"/>
                <a:gd name="connsiteY215" fmla="*/ 5200008 h 11581625"/>
                <a:gd name="connsiteX216" fmla="*/ 5905500 w 9241044"/>
                <a:gd name="connsiteY216" fmla="*/ 5034908 h 11581625"/>
                <a:gd name="connsiteX217" fmla="*/ 5791200 w 9241044"/>
                <a:gd name="connsiteY217" fmla="*/ 4946008 h 11581625"/>
                <a:gd name="connsiteX218" fmla="*/ 5600700 w 9241044"/>
                <a:gd name="connsiteY218" fmla="*/ 5276208 h 11581625"/>
                <a:gd name="connsiteX219" fmla="*/ 5727700 w 9241044"/>
                <a:gd name="connsiteY219" fmla="*/ 5377808 h 11581625"/>
                <a:gd name="connsiteX220" fmla="*/ 5994400 w 9241044"/>
                <a:gd name="connsiteY220" fmla="*/ 5542908 h 11581625"/>
                <a:gd name="connsiteX221" fmla="*/ 5943600 w 9241044"/>
                <a:gd name="connsiteY221" fmla="*/ 5619108 h 11581625"/>
                <a:gd name="connsiteX222" fmla="*/ 5829300 w 9241044"/>
                <a:gd name="connsiteY222" fmla="*/ 5581008 h 11581625"/>
                <a:gd name="connsiteX223" fmla="*/ 5676900 w 9241044"/>
                <a:gd name="connsiteY223" fmla="*/ 5682608 h 11581625"/>
                <a:gd name="connsiteX224" fmla="*/ 5613400 w 9241044"/>
                <a:gd name="connsiteY224" fmla="*/ 5644508 h 11581625"/>
                <a:gd name="connsiteX225" fmla="*/ 5664200 w 9241044"/>
                <a:gd name="connsiteY225" fmla="*/ 5492108 h 11581625"/>
                <a:gd name="connsiteX226" fmla="*/ 5537200 w 9241044"/>
                <a:gd name="connsiteY226" fmla="*/ 5377808 h 11581625"/>
                <a:gd name="connsiteX227" fmla="*/ 5461000 w 9241044"/>
                <a:gd name="connsiteY227" fmla="*/ 5555608 h 11581625"/>
                <a:gd name="connsiteX228" fmla="*/ 5613400 w 9241044"/>
                <a:gd name="connsiteY228" fmla="*/ 5733408 h 11581625"/>
                <a:gd name="connsiteX229" fmla="*/ 5448300 w 9241044"/>
                <a:gd name="connsiteY229" fmla="*/ 5860408 h 11581625"/>
                <a:gd name="connsiteX230" fmla="*/ 5346700 w 9241044"/>
                <a:gd name="connsiteY230" fmla="*/ 5784208 h 11581625"/>
                <a:gd name="connsiteX231" fmla="*/ 5410200 w 9241044"/>
                <a:gd name="connsiteY231" fmla="*/ 5682608 h 11581625"/>
                <a:gd name="connsiteX232" fmla="*/ 5295900 w 9241044"/>
                <a:gd name="connsiteY232" fmla="*/ 5390508 h 11581625"/>
                <a:gd name="connsiteX233" fmla="*/ 5080000 w 9241044"/>
                <a:gd name="connsiteY233" fmla="*/ 5682608 h 11581625"/>
                <a:gd name="connsiteX234" fmla="*/ 5410200 w 9241044"/>
                <a:gd name="connsiteY234" fmla="*/ 5936608 h 11581625"/>
                <a:gd name="connsiteX235" fmla="*/ 5334000 w 9241044"/>
                <a:gd name="connsiteY235" fmla="*/ 5987408 h 11581625"/>
                <a:gd name="connsiteX236" fmla="*/ 5194300 w 9241044"/>
                <a:gd name="connsiteY236" fmla="*/ 5873108 h 11581625"/>
                <a:gd name="connsiteX237" fmla="*/ 5143500 w 9241044"/>
                <a:gd name="connsiteY237" fmla="*/ 6038208 h 11581625"/>
                <a:gd name="connsiteX238" fmla="*/ 5156200 w 9241044"/>
                <a:gd name="connsiteY238" fmla="*/ 6177908 h 11581625"/>
                <a:gd name="connsiteX239" fmla="*/ 5232400 w 9241044"/>
                <a:gd name="connsiteY239" fmla="*/ 6292208 h 11581625"/>
                <a:gd name="connsiteX240" fmla="*/ 5219700 w 9241044"/>
                <a:gd name="connsiteY240" fmla="*/ 6482708 h 11581625"/>
                <a:gd name="connsiteX241" fmla="*/ 5092700 w 9241044"/>
                <a:gd name="connsiteY241" fmla="*/ 6393808 h 11581625"/>
                <a:gd name="connsiteX242" fmla="*/ 5029200 w 9241044"/>
                <a:gd name="connsiteY242" fmla="*/ 6431908 h 11581625"/>
                <a:gd name="connsiteX243" fmla="*/ 5130800 w 9241044"/>
                <a:gd name="connsiteY243" fmla="*/ 6571608 h 11581625"/>
                <a:gd name="connsiteX244" fmla="*/ 5041900 w 9241044"/>
                <a:gd name="connsiteY244" fmla="*/ 6609708 h 11581625"/>
                <a:gd name="connsiteX245" fmla="*/ 4914900 w 9241044"/>
                <a:gd name="connsiteY245" fmla="*/ 6419208 h 11581625"/>
                <a:gd name="connsiteX246" fmla="*/ 4826000 w 9241044"/>
                <a:gd name="connsiteY246" fmla="*/ 6673208 h 11581625"/>
                <a:gd name="connsiteX247" fmla="*/ 4953000 w 9241044"/>
                <a:gd name="connsiteY247" fmla="*/ 6787508 h 11581625"/>
                <a:gd name="connsiteX248" fmla="*/ 4813300 w 9241044"/>
                <a:gd name="connsiteY248" fmla="*/ 7028808 h 11581625"/>
                <a:gd name="connsiteX249" fmla="*/ 4673600 w 9241044"/>
                <a:gd name="connsiteY249" fmla="*/ 7003408 h 11581625"/>
                <a:gd name="connsiteX250" fmla="*/ 4775200 w 9241044"/>
                <a:gd name="connsiteY250" fmla="*/ 6838308 h 11581625"/>
                <a:gd name="connsiteX251" fmla="*/ 4686300 w 9241044"/>
                <a:gd name="connsiteY251" fmla="*/ 6685908 h 11581625"/>
                <a:gd name="connsiteX252" fmla="*/ 4470400 w 9241044"/>
                <a:gd name="connsiteY252" fmla="*/ 6990708 h 11581625"/>
                <a:gd name="connsiteX253" fmla="*/ 4610100 w 9241044"/>
                <a:gd name="connsiteY253" fmla="*/ 7105008 h 11581625"/>
                <a:gd name="connsiteX254" fmla="*/ 4521200 w 9241044"/>
                <a:gd name="connsiteY254" fmla="*/ 7308208 h 11581625"/>
                <a:gd name="connsiteX255" fmla="*/ 4419600 w 9241044"/>
                <a:gd name="connsiteY255" fmla="*/ 7232008 h 11581625"/>
                <a:gd name="connsiteX256" fmla="*/ 4343400 w 9241044"/>
                <a:gd name="connsiteY256" fmla="*/ 7320908 h 11581625"/>
                <a:gd name="connsiteX257" fmla="*/ 4381500 w 9241044"/>
                <a:gd name="connsiteY257" fmla="*/ 7359008 h 11581625"/>
                <a:gd name="connsiteX258" fmla="*/ 4419600 w 9241044"/>
                <a:gd name="connsiteY258" fmla="*/ 7346308 h 11581625"/>
                <a:gd name="connsiteX259" fmla="*/ 4445000 w 9241044"/>
                <a:gd name="connsiteY259" fmla="*/ 7397108 h 11581625"/>
                <a:gd name="connsiteX260" fmla="*/ 4381500 w 9241044"/>
                <a:gd name="connsiteY260" fmla="*/ 7473308 h 11581625"/>
                <a:gd name="connsiteX261" fmla="*/ 4330700 w 9241044"/>
                <a:gd name="connsiteY261" fmla="*/ 7460608 h 11581625"/>
                <a:gd name="connsiteX262" fmla="*/ 4368800 w 9241044"/>
                <a:gd name="connsiteY262" fmla="*/ 7409808 h 11581625"/>
                <a:gd name="connsiteX263" fmla="*/ 4318000 w 9241044"/>
                <a:gd name="connsiteY263" fmla="*/ 7371708 h 11581625"/>
                <a:gd name="connsiteX264" fmla="*/ 4216400 w 9241044"/>
                <a:gd name="connsiteY264" fmla="*/ 7473308 h 11581625"/>
                <a:gd name="connsiteX265" fmla="*/ 4318000 w 9241044"/>
                <a:gd name="connsiteY265" fmla="*/ 7536808 h 11581625"/>
                <a:gd name="connsiteX266" fmla="*/ 4140200 w 9241044"/>
                <a:gd name="connsiteY266" fmla="*/ 7613008 h 11581625"/>
                <a:gd name="connsiteX267" fmla="*/ 4038600 w 9241044"/>
                <a:gd name="connsiteY267" fmla="*/ 7613008 h 11581625"/>
                <a:gd name="connsiteX268" fmla="*/ 3949700 w 9241044"/>
                <a:gd name="connsiteY268" fmla="*/ 7676508 h 11581625"/>
                <a:gd name="connsiteX269" fmla="*/ 3289300 w 9241044"/>
                <a:gd name="connsiteY269" fmla="*/ 7092308 h 11581625"/>
                <a:gd name="connsiteX270" fmla="*/ 3213100 w 9241044"/>
                <a:gd name="connsiteY270" fmla="*/ 7092308 h 11581625"/>
                <a:gd name="connsiteX271" fmla="*/ 2895600 w 9241044"/>
                <a:gd name="connsiteY271" fmla="*/ 7346308 h 11581625"/>
                <a:gd name="connsiteX272" fmla="*/ 2870200 w 9241044"/>
                <a:gd name="connsiteY272" fmla="*/ 7308208 h 11581625"/>
                <a:gd name="connsiteX273" fmla="*/ 3213100 w 9241044"/>
                <a:gd name="connsiteY273" fmla="*/ 7041508 h 11581625"/>
                <a:gd name="connsiteX274" fmla="*/ 3048000 w 9241044"/>
                <a:gd name="connsiteY274" fmla="*/ 6889108 h 11581625"/>
                <a:gd name="connsiteX275" fmla="*/ 2400300 w 9241044"/>
                <a:gd name="connsiteY275" fmla="*/ 7397108 h 11581625"/>
                <a:gd name="connsiteX276" fmla="*/ 2489200 w 9241044"/>
                <a:gd name="connsiteY276" fmla="*/ 7473308 h 11581625"/>
                <a:gd name="connsiteX277" fmla="*/ 2692400 w 9241044"/>
                <a:gd name="connsiteY277" fmla="*/ 7320908 h 11581625"/>
                <a:gd name="connsiteX278" fmla="*/ 2743200 w 9241044"/>
                <a:gd name="connsiteY278" fmla="*/ 7384408 h 11581625"/>
                <a:gd name="connsiteX279" fmla="*/ 2832100 w 9241044"/>
                <a:gd name="connsiteY279" fmla="*/ 7346308 h 11581625"/>
                <a:gd name="connsiteX280" fmla="*/ 2857500 w 9241044"/>
                <a:gd name="connsiteY280" fmla="*/ 7384408 h 11581625"/>
                <a:gd name="connsiteX281" fmla="*/ 2679700 w 9241044"/>
                <a:gd name="connsiteY281" fmla="*/ 7524108 h 11581625"/>
                <a:gd name="connsiteX282" fmla="*/ 2819400 w 9241044"/>
                <a:gd name="connsiteY282" fmla="*/ 7689208 h 11581625"/>
                <a:gd name="connsiteX283" fmla="*/ 3397250 w 9241044"/>
                <a:gd name="connsiteY283" fmla="*/ 7225658 h 11581625"/>
                <a:gd name="connsiteX284" fmla="*/ 3956050 w 9241044"/>
                <a:gd name="connsiteY284" fmla="*/ 7708258 h 11581625"/>
                <a:gd name="connsiteX285" fmla="*/ 3905250 w 9241044"/>
                <a:gd name="connsiteY285" fmla="*/ 7822558 h 11581625"/>
                <a:gd name="connsiteX286" fmla="*/ 3387725 w 9241044"/>
                <a:gd name="connsiteY286" fmla="*/ 8362308 h 11581625"/>
                <a:gd name="connsiteX287" fmla="*/ 3298825 w 9241044"/>
                <a:gd name="connsiteY287" fmla="*/ 8355957 h 11581625"/>
                <a:gd name="connsiteX288" fmla="*/ 3130550 w 9241044"/>
                <a:gd name="connsiteY288" fmla="*/ 8505182 h 11581625"/>
                <a:gd name="connsiteX289" fmla="*/ 2921000 w 9241044"/>
                <a:gd name="connsiteY289" fmla="*/ 8749657 h 11581625"/>
                <a:gd name="connsiteX290" fmla="*/ 2682875 w 9241044"/>
                <a:gd name="connsiteY290" fmla="*/ 9048107 h 11581625"/>
                <a:gd name="connsiteX291" fmla="*/ 2428875 w 9241044"/>
                <a:gd name="connsiteY291" fmla="*/ 9117956 h 11581625"/>
                <a:gd name="connsiteX292" fmla="*/ 2225675 w 9241044"/>
                <a:gd name="connsiteY292" fmla="*/ 9222731 h 11581625"/>
                <a:gd name="connsiteX293" fmla="*/ 1930400 w 9241044"/>
                <a:gd name="connsiteY293" fmla="*/ 9225905 h 11581625"/>
                <a:gd name="connsiteX294" fmla="*/ 1590675 w 9241044"/>
                <a:gd name="connsiteY294" fmla="*/ 9327504 h 11581625"/>
                <a:gd name="connsiteX295" fmla="*/ 1393825 w 9241044"/>
                <a:gd name="connsiteY295" fmla="*/ 9587854 h 11581625"/>
                <a:gd name="connsiteX296" fmla="*/ 1196975 w 9241044"/>
                <a:gd name="connsiteY296" fmla="*/ 9543403 h 11581625"/>
                <a:gd name="connsiteX297" fmla="*/ 1216025 w 9241044"/>
                <a:gd name="connsiteY297" fmla="*/ 9502128 h 11581625"/>
                <a:gd name="connsiteX298" fmla="*/ 1193800 w 9241044"/>
                <a:gd name="connsiteY298" fmla="*/ 9435453 h 11581625"/>
                <a:gd name="connsiteX299" fmla="*/ 987425 w 9241044"/>
                <a:gd name="connsiteY299" fmla="*/ 9511653 h 11581625"/>
                <a:gd name="connsiteX300" fmla="*/ 733425 w 9241044"/>
                <a:gd name="connsiteY300" fmla="*/ 9565628 h 11581625"/>
                <a:gd name="connsiteX301" fmla="*/ 463550 w 9241044"/>
                <a:gd name="connsiteY301" fmla="*/ 9803753 h 11581625"/>
                <a:gd name="connsiteX302" fmla="*/ 361950 w 9241044"/>
                <a:gd name="connsiteY302" fmla="*/ 9800578 h 11581625"/>
                <a:gd name="connsiteX303" fmla="*/ 263525 w 9241044"/>
                <a:gd name="connsiteY303" fmla="*/ 9867253 h 11581625"/>
                <a:gd name="connsiteX304" fmla="*/ 184150 w 9241044"/>
                <a:gd name="connsiteY304" fmla="*/ 10153003 h 11581625"/>
                <a:gd name="connsiteX305" fmla="*/ 247650 w 9241044"/>
                <a:gd name="connsiteY305" fmla="*/ 10435577 h 11581625"/>
                <a:gd name="connsiteX306" fmla="*/ 136525 w 9241044"/>
                <a:gd name="connsiteY306" fmla="*/ 10480027 h 11581625"/>
                <a:gd name="connsiteX307" fmla="*/ 92075 w 9241044"/>
                <a:gd name="connsiteY307" fmla="*/ 10702277 h 11581625"/>
                <a:gd name="connsiteX308" fmla="*/ 495300 w 9241044"/>
                <a:gd name="connsiteY308" fmla="*/ 10727677 h 11581625"/>
                <a:gd name="connsiteX309" fmla="*/ 1050925 w 9241044"/>
                <a:gd name="connsiteY309" fmla="*/ 11080102 h 11581625"/>
                <a:gd name="connsiteX310" fmla="*/ 1241425 w 9241044"/>
                <a:gd name="connsiteY310" fmla="*/ 11334101 h 11581625"/>
                <a:gd name="connsiteX311" fmla="*/ 1171575 w 9241044"/>
                <a:gd name="connsiteY311" fmla="*/ 11378551 h 11581625"/>
                <a:gd name="connsiteX312" fmla="*/ 1019175 w 9241044"/>
                <a:gd name="connsiteY312" fmla="*/ 11245201 h 11581625"/>
                <a:gd name="connsiteX313" fmla="*/ 768350 w 9241044"/>
                <a:gd name="connsiteY313" fmla="*/ 11191226 h 11581625"/>
                <a:gd name="connsiteX314" fmla="*/ 720725 w 9241044"/>
                <a:gd name="connsiteY314" fmla="*/ 11229326 h 11581625"/>
                <a:gd name="connsiteX315" fmla="*/ 838200 w 9241044"/>
                <a:gd name="connsiteY315" fmla="*/ 11375376 h 11581625"/>
                <a:gd name="connsiteX316" fmla="*/ 1152525 w 9241044"/>
                <a:gd name="connsiteY316" fmla="*/ 11442051 h 11581625"/>
                <a:gd name="connsiteX317" fmla="*/ 1574800 w 9241044"/>
                <a:gd name="connsiteY317" fmla="*/ 11343626 h 11581625"/>
                <a:gd name="connsiteX318" fmla="*/ 1736725 w 9241044"/>
                <a:gd name="connsiteY318" fmla="*/ 11083276 h 11581625"/>
                <a:gd name="connsiteX319" fmla="*/ 2095500 w 9241044"/>
                <a:gd name="connsiteY319" fmla="*/ 10934051 h 11581625"/>
                <a:gd name="connsiteX320" fmla="*/ 2254250 w 9241044"/>
                <a:gd name="connsiteY320" fmla="*/ 10797526 h 11581625"/>
                <a:gd name="connsiteX321" fmla="*/ 2587625 w 9241044"/>
                <a:gd name="connsiteY321" fmla="*/ 10835626 h 11581625"/>
                <a:gd name="connsiteX322" fmla="*/ 2286000 w 9241044"/>
                <a:gd name="connsiteY322" fmla="*/ 10838801 h 11581625"/>
                <a:gd name="connsiteX323" fmla="*/ 2146300 w 9241044"/>
                <a:gd name="connsiteY323" fmla="*/ 10959451 h 11581625"/>
                <a:gd name="connsiteX324" fmla="*/ 1971675 w 9241044"/>
                <a:gd name="connsiteY324" fmla="*/ 11051526 h 11581625"/>
                <a:gd name="connsiteX325" fmla="*/ 1806575 w 9241044"/>
                <a:gd name="connsiteY325" fmla="*/ 11102326 h 11581625"/>
                <a:gd name="connsiteX326" fmla="*/ 1651000 w 9241044"/>
                <a:gd name="connsiteY326" fmla="*/ 11397601 h 11581625"/>
                <a:gd name="connsiteX327" fmla="*/ 1282700 w 9241044"/>
                <a:gd name="connsiteY327" fmla="*/ 11572226 h 11581625"/>
                <a:gd name="connsiteX328" fmla="*/ 28575 w 9241044"/>
                <a:gd name="connsiteY328" fmla="*/ 11578576 h 11581625"/>
                <a:gd name="connsiteX329" fmla="*/ 0 w 9241044"/>
                <a:gd name="connsiteY329" fmla="*/ 3542651 h 11581625"/>
                <a:gd name="connsiteX0" fmla="*/ 0 w 9243030"/>
                <a:gd name="connsiteY0" fmla="*/ 3512477 h 11583194"/>
                <a:gd name="connsiteX1" fmla="*/ 279400 w 9243030"/>
                <a:gd name="connsiteY1" fmla="*/ 3448977 h 11583194"/>
                <a:gd name="connsiteX2" fmla="*/ 317500 w 9243030"/>
                <a:gd name="connsiteY2" fmla="*/ 3410877 h 11583194"/>
                <a:gd name="connsiteX3" fmla="*/ 711200 w 9243030"/>
                <a:gd name="connsiteY3" fmla="*/ 3321977 h 11583194"/>
                <a:gd name="connsiteX4" fmla="*/ 850900 w 9243030"/>
                <a:gd name="connsiteY4" fmla="*/ 3207677 h 11583194"/>
                <a:gd name="connsiteX5" fmla="*/ 1257300 w 9243030"/>
                <a:gd name="connsiteY5" fmla="*/ 3233077 h 11583194"/>
                <a:gd name="connsiteX6" fmla="*/ 1511300 w 9243030"/>
                <a:gd name="connsiteY6" fmla="*/ 3093377 h 11583194"/>
                <a:gd name="connsiteX7" fmla="*/ 1511300 w 9243030"/>
                <a:gd name="connsiteY7" fmla="*/ 3093377 h 11583194"/>
                <a:gd name="connsiteX8" fmla="*/ 1676400 w 9243030"/>
                <a:gd name="connsiteY8" fmla="*/ 3080677 h 11583194"/>
                <a:gd name="connsiteX9" fmla="*/ 2006600 w 9243030"/>
                <a:gd name="connsiteY9" fmla="*/ 3029877 h 11583194"/>
                <a:gd name="connsiteX10" fmla="*/ 2095500 w 9243030"/>
                <a:gd name="connsiteY10" fmla="*/ 2991777 h 11583194"/>
                <a:gd name="connsiteX11" fmla="*/ 2095500 w 9243030"/>
                <a:gd name="connsiteY11" fmla="*/ 2940977 h 11583194"/>
                <a:gd name="connsiteX12" fmla="*/ 2057400 w 9243030"/>
                <a:gd name="connsiteY12" fmla="*/ 2940977 h 11583194"/>
                <a:gd name="connsiteX13" fmla="*/ 1993900 w 9243030"/>
                <a:gd name="connsiteY13" fmla="*/ 2813977 h 11583194"/>
                <a:gd name="connsiteX14" fmla="*/ 2133600 w 9243030"/>
                <a:gd name="connsiteY14" fmla="*/ 2712377 h 11583194"/>
                <a:gd name="connsiteX15" fmla="*/ 2070100 w 9243030"/>
                <a:gd name="connsiteY15" fmla="*/ 2699677 h 11583194"/>
                <a:gd name="connsiteX16" fmla="*/ 1981200 w 9243030"/>
                <a:gd name="connsiteY16" fmla="*/ 2699677 h 11583194"/>
                <a:gd name="connsiteX17" fmla="*/ 1968500 w 9243030"/>
                <a:gd name="connsiteY17" fmla="*/ 2623477 h 11583194"/>
                <a:gd name="connsiteX18" fmla="*/ 2120900 w 9243030"/>
                <a:gd name="connsiteY18" fmla="*/ 2623477 h 11583194"/>
                <a:gd name="connsiteX19" fmla="*/ 2171700 w 9243030"/>
                <a:gd name="connsiteY19" fmla="*/ 2598077 h 11583194"/>
                <a:gd name="connsiteX20" fmla="*/ 2108200 w 9243030"/>
                <a:gd name="connsiteY20" fmla="*/ 2509177 h 11583194"/>
                <a:gd name="connsiteX21" fmla="*/ 2120900 w 9243030"/>
                <a:gd name="connsiteY21" fmla="*/ 2445677 h 11583194"/>
                <a:gd name="connsiteX22" fmla="*/ 2222500 w 9243030"/>
                <a:gd name="connsiteY22" fmla="*/ 2394877 h 11583194"/>
                <a:gd name="connsiteX23" fmla="*/ 2362200 w 9243030"/>
                <a:gd name="connsiteY23" fmla="*/ 2445677 h 11583194"/>
                <a:gd name="connsiteX24" fmla="*/ 2400300 w 9243030"/>
                <a:gd name="connsiteY24" fmla="*/ 2496477 h 11583194"/>
                <a:gd name="connsiteX25" fmla="*/ 2362200 w 9243030"/>
                <a:gd name="connsiteY25" fmla="*/ 2572677 h 11583194"/>
                <a:gd name="connsiteX26" fmla="*/ 2362200 w 9243030"/>
                <a:gd name="connsiteY26" fmla="*/ 2826677 h 11583194"/>
                <a:gd name="connsiteX27" fmla="*/ 2628900 w 9243030"/>
                <a:gd name="connsiteY27" fmla="*/ 3055277 h 11583194"/>
                <a:gd name="connsiteX28" fmla="*/ 3073400 w 9243030"/>
                <a:gd name="connsiteY28" fmla="*/ 3017177 h 11583194"/>
                <a:gd name="connsiteX29" fmla="*/ 2971800 w 9243030"/>
                <a:gd name="connsiteY29" fmla="*/ 2813977 h 11583194"/>
                <a:gd name="connsiteX30" fmla="*/ 2806700 w 9243030"/>
                <a:gd name="connsiteY30" fmla="*/ 2864777 h 11583194"/>
                <a:gd name="connsiteX31" fmla="*/ 2768600 w 9243030"/>
                <a:gd name="connsiteY31" fmla="*/ 2813977 h 11583194"/>
                <a:gd name="connsiteX32" fmla="*/ 2933700 w 9243030"/>
                <a:gd name="connsiteY32" fmla="*/ 2763177 h 11583194"/>
                <a:gd name="connsiteX33" fmla="*/ 2870200 w 9243030"/>
                <a:gd name="connsiteY33" fmla="*/ 2648877 h 11583194"/>
                <a:gd name="connsiteX34" fmla="*/ 2730500 w 9243030"/>
                <a:gd name="connsiteY34" fmla="*/ 2699677 h 11583194"/>
                <a:gd name="connsiteX35" fmla="*/ 2705100 w 9243030"/>
                <a:gd name="connsiteY35" fmla="*/ 2648877 h 11583194"/>
                <a:gd name="connsiteX36" fmla="*/ 2832100 w 9243030"/>
                <a:gd name="connsiteY36" fmla="*/ 2598077 h 11583194"/>
                <a:gd name="connsiteX37" fmla="*/ 2781300 w 9243030"/>
                <a:gd name="connsiteY37" fmla="*/ 2534577 h 11583194"/>
                <a:gd name="connsiteX38" fmla="*/ 2641600 w 9243030"/>
                <a:gd name="connsiteY38" fmla="*/ 2559977 h 11583194"/>
                <a:gd name="connsiteX39" fmla="*/ 2641600 w 9243030"/>
                <a:gd name="connsiteY39" fmla="*/ 2534577 h 11583194"/>
                <a:gd name="connsiteX40" fmla="*/ 2768600 w 9243030"/>
                <a:gd name="connsiteY40" fmla="*/ 2471077 h 11583194"/>
                <a:gd name="connsiteX41" fmla="*/ 2692400 w 9243030"/>
                <a:gd name="connsiteY41" fmla="*/ 2382177 h 11583194"/>
                <a:gd name="connsiteX42" fmla="*/ 2514600 w 9243030"/>
                <a:gd name="connsiteY42" fmla="*/ 2420277 h 11583194"/>
                <a:gd name="connsiteX43" fmla="*/ 2514600 w 9243030"/>
                <a:gd name="connsiteY43" fmla="*/ 2483777 h 11583194"/>
                <a:gd name="connsiteX44" fmla="*/ 2463800 w 9243030"/>
                <a:gd name="connsiteY44" fmla="*/ 2483777 h 11583194"/>
                <a:gd name="connsiteX45" fmla="*/ 2336800 w 9243030"/>
                <a:gd name="connsiteY45" fmla="*/ 2407577 h 11583194"/>
                <a:gd name="connsiteX46" fmla="*/ 2400300 w 9243030"/>
                <a:gd name="connsiteY46" fmla="*/ 2331377 h 11583194"/>
                <a:gd name="connsiteX47" fmla="*/ 2463800 w 9243030"/>
                <a:gd name="connsiteY47" fmla="*/ 2344077 h 11583194"/>
                <a:gd name="connsiteX48" fmla="*/ 2616200 w 9243030"/>
                <a:gd name="connsiteY48" fmla="*/ 2255177 h 11583194"/>
                <a:gd name="connsiteX49" fmla="*/ 2590800 w 9243030"/>
                <a:gd name="connsiteY49" fmla="*/ 2191677 h 11583194"/>
                <a:gd name="connsiteX50" fmla="*/ 2654300 w 9243030"/>
                <a:gd name="connsiteY50" fmla="*/ 2166277 h 11583194"/>
                <a:gd name="connsiteX51" fmla="*/ 2692400 w 9243030"/>
                <a:gd name="connsiteY51" fmla="*/ 2191677 h 11583194"/>
                <a:gd name="connsiteX52" fmla="*/ 2933700 w 9243030"/>
                <a:gd name="connsiteY52" fmla="*/ 2191677 h 11583194"/>
                <a:gd name="connsiteX53" fmla="*/ 2908300 w 9243030"/>
                <a:gd name="connsiteY53" fmla="*/ 2128177 h 11583194"/>
                <a:gd name="connsiteX54" fmla="*/ 2959100 w 9243030"/>
                <a:gd name="connsiteY54" fmla="*/ 2039277 h 11583194"/>
                <a:gd name="connsiteX55" fmla="*/ 3048000 w 9243030"/>
                <a:gd name="connsiteY55" fmla="*/ 2039277 h 11583194"/>
                <a:gd name="connsiteX56" fmla="*/ 3302000 w 9243030"/>
                <a:gd name="connsiteY56" fmla="*/ 2013877 h 11583194"/>
                <a:gd name="connsiteX57" fmla="*/ 3454400 w 9243030"/>
                <a:gd name="connsiteY57" fmla="*/ 2001177 h 11583194"/>
                <a:gd name="connsiteX58" fmla="*/ 3454400 w 9243030"/>
                <a:gd name="connsiteY58" fmla="*/ 2001177 h 11583194"/>
                <a:gd name="connsiteX59" fmla="*/ 3454400 w 9243030"/>
                <a:gd name="connsiteY59" fmla="*/ 1924977 h 11583194"/>
                <a:gd name="connsiteX60" fmla="*/ 3530600 w 9243030"/>
                <a:gd name="connsiteY60" fmla="*/ 1924977 h 11583194"/>
                <a:gd name="connsiteX61" fmla="*/ 3517900 w 9243030"/>
                <a:gd name="connsiteY61" fmla="*/ 2090077 h 11583194"/>
                <a:gd name="connsiteX62" fmla="*/ 3365500 w 9243030"/>
                <a:gd name="connsiteY62" fmla="*/ 2102777 h 11583194"/>
                <a:gd name="connsiteX63" fmla="*/ 3187700 w 9243030"/>
                <a:gd name="connsiteY63" fmla="*/ 2178977 h 11583194"/>
                <a:gd name="connsiteX64" fmla="*/ 3213100 w 9243030"/>
                <a:gd name="connsiteY64" fmla="*/ 2471077 h 11583194"/>
                <a:gd name="connsiteX65" fmla="*/ 3822700 w 9243030"/>
                <a:gd name="connsiteY65" fmla="*/ 2420277 h 11583194"/>
                <a:gd name="connsiteX66" fmla="*/ 3797300 w 9243030"/>
                <a:gd name="connsiteY66" fmla="*/ 2280577 h 11583194"/>
                <a:gd name="connsiteX67" fmla="*/ 3657600 w 9243030"/>
                <a:gd name="connsiteY67" fmla="*/ 2255177 h 11583194"/>
                <a:gd name="connsiteX68" fmla="*/ 3644900 w 9243030"/>
                <a:gd name="connsiteY68" fmla="*/ 2217077 h 11583194"/>
                <a:gd name="connsiteX69" fmla="*/ 3797300 w 9243030"/>
                <a:gd name="connsiteY69" fmla="*/ 2242477 h 11583194"/>
                <a:gd name="connsiteX70" fmla="*/ 3797300 w 9243030"/>
                <a:gd name="connsiteY70" fmla="*/ 2128177 h 11583194"/>
                <a:gd name="connsiteX71" fmla="*/ 3568700 w 9243030"/>
                <a:gd name="connsiteY71" fmla="*/ 2077377 h 11583194"/>
                <a:gd name="connsiteX72" fmla="*/ 3581400 w 9243030"/>
                <a:gd name="connsiteY72" fmla="*/ 1988477 h 11583194"/>
                <a:gd name="connsiteX73" fmla="*/ 3759200 w 9243030"/>
                <a:gd name="connsiteY73" fmla="*/ 1950377 h 11583194"/>
                <a:gd name="connsiteX74" fmla="*/ 3759200 w 9243030"/>
                <a:gd name="connsiteY74" fmla="*/ 1823377 h 11583194"/>
                <a:gd name="connsiteX75" fmla="*/ 3733800 w 9243030"/>
                <a:gd name="connsiteY75" fmla="*/ 1797977 h 11583194"/>
                <a:gd name="connsiteX76" fmla="*/ 3848100 w 9243030"/>
                <a:gd name="connsiteY76" fmla="*/ 1734477 h 11583194"/>
                <a:gd name="connsiteX77" fmla="*/ 3860800 w 9243030"/>
                <a:gd name="connsiteY77" fmla="*/ 1950377 h 11583194"/>
                <a:gd name="connsiteX78" fmla="*/ 4343400 w 9243030"/>
                <a:gd name="connsiteY78" fmla="*/ 1950377 h 11583194"/>
                <a:gd name="connsiteX79" fmla="*/ 4330700 w 9243030"/>
                <a:gd name="connsiteY79" fmla="*/ 1709077 h 11583194"/>
                <a:gd name="connsiteX80" fmla="*/ 4394200 w 9243030"/>
                <a:gd name="connsiteY80" fmla="*/ 1709077 h 11583194"/>
                <a:gd name="connsiteX81" fmla="*/ 4419600 w 9243030"/>
                <a:gd name="connsiteY81" fmla="*/ 1836077 h 11583194"/>
                <a:gd name="connsiteX82" fmla="*/ 4584700 w 9243030"/>
                <a:gd name="connsiteY82" fmla="*/ 1823377 h 11583194"/>
                <a:gd name="connsiteX83" fmla="*/ 4686300 w 9243030"/>
                <a:gd name="connsiteY83" fmla="*/ 1721777 h 11583194"/>
                <a:gd name="connsiteX84" fmla="*/ 4711700 w 9243030"/>
                <a:gd name="connsiteY84" fmla="*/ 2026577 h 11583194"/>
                <a:gd name="connsiteX85" fmla="*/ 4864100 w 9243030"/>
                <a:gd name="connsiteY85" fmla="*/ 1848777 h 11583194"/>
                <a:gd name="connsiteX86" fmla="*/ 5067300 w 9243030"/>
                <a:gd name="connsiteY86" fmla="*/ 1975777 h 11583194"/>
                <a:gd name="connsiteX87" fmla="*/ 4876800 w 9243030"/>
                <a:gd name="connsiteY87" fmla="*/ 2102777 h 11583194"/>
                <a:gd name="connsiteX88" fmla="*/ 5016500 w 9243030"/>
                <a:gd name="connsiteY88" fmla="*/ 2267877 h 11583194"/>
                <a:gd name="connsiteX89" fmla="*/ 5156200 w 9243030"/>
                <a:gd name="connsiteY89" fmla="*/ 2115477 h 11583194"/>
                <a:gd name="connsiteX90" fmla="*/ 5168900 w 9243030"/>
                <a:gd name="connsiteY90" fmla="*/ 2140877 h 11583194"/>
                <a:gd name="connsiteX91" fmla="*/ 5105400 w 9243030"/>
                <a:gd name="connsiteY91" fmla="*/ 2394877 h 11583194"/>
                <a:gd name="connsiteX92" fmla="*/ 5181600 w 9243030"/>
                <a:gd name="connsiteY92" fmla="*/ 2432977 h 11583194"/>
                <a:gd name="connsiteX93" fmla="*/ 5181600 w 9243030"/>
                <a:gd name="connsiteY93" fmla="*/ 2432977 h 11583194"/>
                <a:gd name="connsiteX94" fmla="*/ 5257800 w 9243030"/>
                <a:gd name="connsiteY94" fmla="*/ 2178977 h 11583194"/>
                <a:gd name="connsiteX95" fmla="*/ 5448300 w 9243030"/>
                <a:gd name="connsiteY95" fmla="*/ 2204377 h 11583194"/>
                <a:gd name="connsiteX96" fmla="*/ 5549900 w 9243030"/>
                <a:gd name="connsiteY96" fmla="*/ 2051977 h 11583194"/>
                <a:gd name="connsiteX97" fmla="*/ 5549900 w 9243030"/>
                <a:gd name="connsiteY97" fmla="*/ 2051977 h 11583194"/>
                <a:gd name="connsiteX98" fmla="*/ 5689600 w 9243030"/>
                <a:gd name="connsiteY98" fmla="*/ 2026577 h 11583194"/>
                <a:gd name="connsiteX99" fmla="*/ 5461000 w 9243030"/>
                <a:gd name="connsiteY99" fmla="*/ 2344077 h 11583194"/>
                <a:gd name="connsiteX100" fmla="*/ 5194300 w 9243030"/>
                <a:gd name="connsiteY100" fmla="*/ 2432977 h 11583194"/>
                <a:gd name="connsiteX101" fmla="*/ 5219700 w 9243030"/>
                <a:gd name="connsiteY101" fmla="*/ 2509177 h 11583194"/>
                <a:gd name="connsiteX102" fmla="*/ 5549900 w 9243030"/>
                <a:gd name="connsiteY102" fmla="*/ 2420277 h 11583194"/>
                <a:gd name="connsiteX103" fmla="*/ 5740400 w 9243030"/>
                <a:gd name="connsiteY103" fmla="*/ 2077377 h 11583194"/>
                <a:gd name="connsiteX104" fmla="*/ 5842000 w 9243030"/>
                <a:gd name="connsiteY104" fmla="*/ 2229777 h 11583194"/>
                <a:gd name="connsiteX105" fmla="*/ 5981700 w 9243030"/>
                <a:gd name="connsiteY105" fmla="*/ 2305977 h 11583194"/>
                <a:gd name="connsiteX106" fmla="*/ 6337300 w 9243030"/>
                <a:gd name="connsiteY106" fmla="*/ 2166277 h 11583194"/>
                <a:gd name="connsiteX107" fmla="*/ 7099300 w 9243030"/>
                <a:gd name="connsiteY107" fmla="*/ 1683677 h 11583194"/>
                <a:gd name="connsiteX108" fmla="*/ 7489825 w 9243030"/>
                <a:gd name="connsiteY108" fmla="*/ 1569377 h 11583194"/>
                <a:gd name="connsiteX109" fmla="*/ 7648575 w 9243030"/>
                <a:gd name="connsiteY109" fmla="*/ 1364589 h 11583194"/>
                <a:gd name="connsiteX110" fmla="*/ 7951500 w 9243030"/>
                <a:gd name="connsiteY110" fmla="*/ 1352058 h 11583194"/>
                <a:gd name="connsiteX111" fmla="*/ 8110251 w 9243030"/>
                <a:gd name="connsiteY111" fmla="*/ 1291734 h 11583194"/>
                <a:gd name="connsiteX112" fmla="*/ 8218200 w 9243030"/>
                <a:gd name="connsiteY112" fmla="*/ 1021858 h 11583194"/>
                <a:gd name="connsiteX113" fmla="*/ 8373776 w 9243030"/>
                <a:gd name="connsiteY113" fmla="*/ 907559 h 11583194"/>
                <a:gd name="connsiteX114" fmla="*/ 8548399 w 9243030"/>
                <a:gd name="connsiteY114" fmla="*/ 837710 h 11583194"/>
                <a:gd name="connsiteX115" fmla="*/ 9046874 w 9243030"/>
                <a:gd name="connsiteY115" fmla="*/ 345586 h 11583194"/>
                <a:gd name="connsiteX116" fmla="*/ 9240549 w 9243030"/>
                <a:gd name="connsiteY116" fmla="*/ 2686 h 11583194"/>
                <a:gd name="connsiteX117" fmla="*/ 9129423 w 9243030"/>
                <a:gd name="connsiteY117" fmla="*/ 291612 h 11583194"/>
                <a:gd name="connsiteX118" fmla="*/ 8653174 w 9243030"/>
                <a:gd name="connsiteY118" fmla="*/ 805961 h 11583194"/>
                <a:gd name="connsiteX119" fmla="*/ 8491249 w 9243030"/>
                <a:gd name="connsiteY119" fmla="*/ 920260 h 11583194"/>
                <a:gd name="connsiteX120" fmla="*/ 8269000 w 9243030"/>
                <a:gd name="connsiteY120" fmla="*/ 1037734 h 11583194"/>
                <a:gd name="connsiteX121" fmla="*/ 8138826 w 9243030"/>
                <a:gd name="connsiteY121" fmla="*/ 1345709 h 11583194"/>
                <a:gd name="connsiteX122" fmla="*/ 7966075 w 9243030"/>
                <a:gd name="connsiteY122" fmla="*/ 1410627 h 11583194"/>
                <a:gd name="connsiteX123" fmla="*/ 7677150 w 9243030"/>
                <a:gd name="connsiteY123" fmla="*/ 1416977 h 11583194"/>
                <a:gd name="connsiteX124" fmla="*/ 7559675 w 9243030"/>
                <a:gd name="connsiteY124" fmla="*/ 1612239 h 11583194"/>
                <a:gd name="connsiteX125" fmla="*/ 7092950 w 9243030"/>
                <a:gd name="connsiteY125" fmla="*/ 1777339 h 11583194"/>
                <a:gd name="connsiteX126" fmla="*/ 6911975 w 9243030"/>
                <a:gd name="connsiteY126" fmla="*/ 1920214 h 11583194"/>
                <a:gd name="connsiteX127" fmla="*/ 6550025 w 9243030"/>
                <a:gd name="connsiteY127" fmla="*/ 2183739 h 11583194"/>
                <a:gd name="connsiteX128" fmla="*/ 6210300 w 9243030"/>
                <a:gd name="connsiteY128" fmla="*/ 2344077 h 11583194"/>
                <a:gd name="connsiteX129" fmla="*/ 5778500 w 9243030"/>
                <a:gd name="connsiteY129" fmla="*/ 2534577 h 11583194"/>
                <a:gd name="connsiteX130" fmla="*/ 5829300 w 9243030"/>
                <a:gd name="connsiteY130" fmla="*/ 2623477 h 11583194"/>
                <a:gd name="connsiteX131" fmla="*/ 6191250 w 9243030"/>
                <a:gd name="connsiteY131" fmla="*/ 2458377 h 11583194"/>
                <a:gd name="connsiteX132" fmla="*/ 6083300 w 9243030"/>
                <a:gd name="connsiteY132" fmla="*/ 2547277 h 11583194"/>
                <a:gd name="connsiteX133" fmla="*/ 5905500 w 9243030"/>
                <a:gd name="connsiteY133" fmla="*/ 2661577 h 11583194"/>
                <a:gd name="connsiteX134" fmla="*/ 5905500 w 9243030"/>
                <a:gd name="connsiteY134" fmla="*/ 2750477 h 11583194"/>
                <a:gd name="connsiteX135" fmla="*/ 5892800 w 9243030"/>
                <a:gd name="connsiteY135" fmla="*/ 2852077 h 11583194"/>
                <a:gd name="connsiteX136" fmla="*/ 5753100 w 9243030"/>
                <a:gd name="connsiteY136" fmla="*/ 2877477 h 11583194"/>
                <a:gd name="connsiteX137" fmla="*/ 5816600 w 9243030"/>
                <a:gd name="connsiteY137" fmla="*/ 2699677 h 11583194"/>
                <a:gd name="connsiteX138" fmla="*/ 5702300 w 9243030"/>
                <a:gd name="connsiteY138" fmla="*/ 2598077 h 11583194"/>
                <a:gd name="connsiteX139" fmla="*/ 5448300 w 9243030"/>
                <a:gd name="connsiteY139" fmla="*/ 2674277 h 11583194"/>
                <a:gd name="connsiteX140" fmla="*/ 5422900 w 9243030"/>
                <a:gd name="connsiteY140" fmla="*/ 2775877 h 11583194"/>
                <a:gd name="connsiteX141" fmla="*/ 5651500 w 9243030"/>
                <a:gd name="connsiteY141" fmla="*/ 2839377 h 11583194"/>
                <a:gd name="connsiteX142" fmla="*/ 5562600 w 9243030"/>
                <a:gd name="connsiteY142" fmla="*/ 2902877 h 11583194"/>
                <a:gd name="connsiteX143" fmla="*/ 5283200 w 9243030"/>
                <a:gd name="connsiteY143" fmla="*/ 2839377 h 11583194"/>
                <a:gd name="connsiteX144" fmla="*/ 5168900 w 9243030"/>
                <a:gd name="connsiteY144" fmla="*/ 2953677 h 11583194"/>
                <a:gd name="connsiteX145" fmla="*/ 5270500 w 9243030"/>
                <a:gd name="connsiteY145" fmla="*/ 3156877 h 11583194"/>
                <a:gd name="connsiteX146" fmla="*/ 5511800 w 9243030"/>
                <a:gd name="connsiteY146" fmla="*/ 3169577 h 11583194"/>
                <a:gd name="connsiteX147" fmla="*/ 5689600 w 9243030"/>
                <a:gd name="connsiteY147" fmla="*/ 2953677 h 11583194"/>
                <a:gd name="connsiteX148" fmla="*/ 5600700 w 9243030"/>
                <a:gd name="connsiteY148" fmla="*/ 2928277 h 11583194"/>
                <a:gd name="connsiteX149" fmla="*/ 5664200 w 9243030"/>
                <a:gd name="connsiteY149" fmla="*/ 2852077 h 11583194"/>
                <a:gd name="connsiteX150" fmla="*/ 5753100 w 9243030"/>
                <a:gd name="connsiteY150" fmla="*/ 2928277 h 11583194"/>
                <a:gd name="connsiteX151" fmla="*/ 5892800 w 9243030"/>
                <a:gd name="connsiteY151" fmla="*/ 2902877 h 11583194"/>
                <a:gd name="connsiteX152" fmla="*/ 6096000 w 9243030"/>
                <a:gd name="connsiteY152" fmla="*/ 2877477 h 11583194"/>
                <a:gd name="connsiteX153" fmla="*/ 6324600 w 9243030"/>
                <a:gd name="connsiteY153" fmla="*/ 2636177 h 11583194"/>
                <a:gd name="connsiteX154" fmla="*/ 6515100 w 9243030"/>
                <a:gd name="connsiteY154" fmla="*/ 2509177 h 11583194"/>
                <a:gd name="connsiteX155" fmla="*/ 6692900 w 9243030"/>
                <a:gd name="connsiteY155" fmla="*/ 2483777 h 11583194"/>
                <a:gd name="connsiteX156" fmla="*/ 6502400 w 9243030"/>
                <a:gd name="connsiteY156" fmla="*/ 2559977 h 11583194"/>
                <a:gd name="connsiteX157" fmla="*/ 6438900 w 9243030"/>
                <a:gd name="connsiteY157" fmla="*/ 2686977 h 11583194"/>
                <a:gd name="connsiteX158" fmla="*/ 6286500 w 9243030"/>
                <a:gd name="connsiteY158" fmla="*/ 2788577 h 11583194"/>
                <a:gd name="connsiteX159" fmla="*/ 6108700 w 9243030"/>
                <a:gd name="connsiteY159" fmla="*/ 2966377 h 11583194"/>
                <a:gd name="connsiteX160" fmla="*/ 6096000 w 9243030"/>
                <a:gd name="connsiteY160" fmla="*/ 3055277 h 11583194"/>
                <a:gd name="connsiteX161" fmla="*/ 6235700 w 9243030"/>
                <a:gd name="connsiteY161" fmla="*/ 3029877 h 11583194"/>
                <a:gd name="connsiteX162" fmla="*/ 6362700 w 9243030"/>
                <a:gd name="connsiteY162" fmla="*/ 3093377 h 11583194"/>
                <a:gd name="connsiteX163" fmla="*/ 6464300 w 9243030"/>
                <a:gd name="connsiteY163" fmla="*/ 3283877 h 11583194"/>
                <a:gd name="connsiteX164" fmla="*/ 6477000 w 9243030"/>
                <a:gd name="connsiteY164" fmla="*/ 3512477 h 11583194"/>
                <a:gd name="connsiteX165" fmla="*/ 6364287 w 9243030"/>
                <a:gd name="connsiteY165" fmla="*/ 3634714 h 11583194"/>
                <a:gd name="connsiteX166" fmla="*/ 6324600 w 9243030"/>
                <a:gd name="connsiteY166" fmla="*/ 3412465 h 11583194"/>
                <a:gd name="connsiteX167" fmla="*/ 6299200 w 9243030"/>
                <a:gd name="connsiteY167" fmla="*/ 3207677 h 11583194"/>
                <a:gd name="connsiteX168" fmla="*/ 6146800 w 9243030"/>
                <a:gd name="connsiteY168" fmla="*/ 3169577 h 11583194"/>
                <a:gd name="connsiteX169" fmla="*/ 5981700 w 9243030"/>
                <a:gd name="connsiteY169" fmla="*/ 3182277 h 11583194"/>
                <a:gd name="connsiteX170" fmla="*/ 5905500 w 9243030"/>
                <a:gd name="connsiteY170" fmla="*/ 3144177 h 11583194"/>
                <a:gd name="connsiteX171" fmla="*/ 5575300 w 9243030"/>
                <a:gd name="connsiteY171" fmla="*/ 3283877 h 11583194"/>
                <a:gd name="connsiteX172" fmla="*/ 5626100 w 9243030"/>
                <a:gd name="connsiteY172" fmla="*/ 3423577 h 11583194"/>
                <a:gd name="connsiteX173" fmla="*/ 5664200 w 9243030"/>
                <a:gd name="connsiteY173" fmla="*/ 3410877 h 11583194"/>
                <a:gd name="connsiteX174" fmla="*/ 5842000 w 9243030"/>
                <a:gd name="connsiteY174" fmla="*/ 3321977 h 11583194"/>
                <a:gd name="connsiteX175" fmla="*/ 5867400 w 9243030"/>
                <a:gd name="connsiteY175" fmla="*/ 3347377 h 11583194"/>
                <a:gd name="connsiteX176" fmla="*/ 5753100 w 9243030"/>
                <a:gd name="connsiteY176" fmla="*/ 3448977 h 11583194"/>
                <a:gd name="connsiteX177" fmla="*/ 5803900 w 9243030"/>
                <a:gd name="connsiteY177" fmla="*/ 3525177 h 11583194"/>
                <a:gd name="connsiteX178" fmla="*/ 5969000 w 9243030"/>
                <a:gd name="connsiteY178" fmla="*/ 3512477 h 11583194"/>
                <a:gd name="connsiteX179" fmla="*/ 6007100 w 9243030"/>
                <a:gd name="connsiteY179" fmla="*/ 3601377 h 11583194"/>
                <a:gd name="connsiteX180" fmla="*/ 6197600 w 9243030"/>
                <a:gd name="connsiteY180" fmla="*/ 3563277 h 11583194"/>
                <a:gd name="connsiteX181" fmla="*/ 6159500 w 9243030"/>
                <a:gd name="connsiteY181" fmla="*/ 3715677 h 11583194"/>
                <a:gd name="connsiteX182" fmla="*/ 6096000 w 9243030"/>
                <a:gd name="connsiteY182" fmla="*/ 3753777 h 11583194"/>
                <a:gd name="connsiteX183" fmla="*/ 6070600 w 9243030"/>
                <a:gd name="connsiteY183" fmla="*/ 3677577 h 11583194"/>
                <a:gd name="connsiteX184" fmla="*/ 5600700 w 9243030"/>
                <a:gd name="connsiteY184" fmla="*/ 3626777 h 11583194"/>
                <a:gd name="connsiteX185" fmla="*/ 5715000 w 9243030"/>
                <a:gd name="connsiteY185" fmla="*/ 3791877 h 11583194"/>
                <a:gd name="connsiteX186" fmla="*/ 6337300 w 9243030"/>
                <a:gd name="connsiteY186" fmla="*/ 3791877 h 11583194"/>
                <a:gd name="connsiteX187" fmla="*/ 6985000 w 9243030"/>
                <a:gd name="connsiteY187" fmla="*/ 4045877 h 11583194"/>
                <a:gd name="connsiteX188" fmla="*/ 6413500 w 9243030"/>
                <a:gd name="connsiteY188" fmla="*/ 3893477 h 11583194"/>
                <a:gd name="connsiteX189" fmla="*/ 6248400 w 9243030"/>
                <a:gd name="connsiteY189" fmla="*/ 3906177 h 11583194"/>
                <a:gd name="connsiteX190" fmla="*/ 6375400 w 9243030"/>
                <a:gd name="connsiteY190" fmla="*/ 3995077 h 11583194"/>
                <a:gd name="connsiteX191" fmla="*/ 6350000 w 9243030"/>
                <a:gd name="connsiteY191" fmla="*/ 4096677 h 11583194"/>
                <a:gd name="connsiteX192" fmla="*/ 6032500 w 9243030"/>
                <a:gd name="connsiteY192" fmla="*/ 3931577 h 11583194"/>
                <a:gd name="connsiteX193" fmla="*/ 6070600 w 9243030"/>
                <a:gd name="connsiteY193" fmla="*/ 4172877 h 11583194"/>
                <a:gd name="connsiteX194" fmla="*/ 6273800 w 9243030"/>
                <a:gd name="connsiteY194" fmla="*/ 4223677 h 11583194"/>
                <a:gd name="connsiteX195" fmla="*/ 6540500 w 9243030"/>
                <a:gd name="connsiteY195" fmla="*/ 4223677 h 11583194"/>
                <a:gd name="connsiteX196" fmla="*/ 6629400 w 9243030"/>
                <a:gd name="connsiteY196" fmla="*/ 4236377 h 11583194"/>
                <a:gd name="connsiteX197" fmla="*/ 6591300 w 9243030"/>
                <a:gd name="connsiteY197" fmla="*/ 4312577 h 11583194"/>
                <a:gd name="connsiteX198" fmla="*/ 6426200 w 9243030"/>
                <a:gd name="connsiteY198" fmla="*/ 4363377 h 11583194"/>
                <a:gd name="connsiteX199" fmla="*/ 6489700 w 9243030"/>
                <a:gd name="connsiteY199" fmla="*/ 4490377 h 11583194"/>
                <a:gd name="connsiteX200" fmla="*/ 6451600 w 9243030"/>
                <a:gd name="connsiteY200" fmla="*/ 4617377 h 11583194"/>
                <a:gd name="connsiteX201" fmla="*/ 6540500 w 9243030"/>
                <a:gd name="connsiteY201" fmla="*/ 4680877 h 11583194"/>
                <a:gd name="connsiteX202" fmla="*/ 6464300 w 9243030"/>
                <a:gd name="connsiteY202" fmla="*/ 4706277 h 11583194"/>
                <a:gd name="connsiteX203" fmla="*/ 6362700 w 9243030"/>
                <a:gd name="connsiteY203" fmla="*/ 4668177 h 11583194"/>
                <a:gd name="connsiteX204" fmla="*/ 6324600 w 9243030"/>
                <a:gd name="connsiteY204" fmla="*/ 4363377 h 11583194"/>
                <a:gd name="connsiteX205" fmla="*/ 6070600 w 9243030"/>
                <a:gd name="connsiteY205" fmla="*/ 4287177 h 11583194"/>
                <a:gd name="connsiteX206" fmla="*/ 6146800 w 9243030"/>
                <a:gd name="connsiteY206" fmla="*/ 4630077 h 11583194"/>
                <a:gd name="connsiteX207" fmla="*/ 5969000 w 9243030"/>
                <a:gd name="connsiteY207" fmla="*/ 4642777 h 11583194"/>
                <a:gd name="connsiteX208" fmla="*/ 5892800 w 9243030"/>
                <a:gd name="connsiteY208" fmla="*/ 4160177 h 11583194"/>
                <a:gd name="connsiteX209" fmla="*/ 5689600 w 9243030"/>
                <a:gd name="connsiteY209" fmla="*/ 4058577 h 11583194"/>
                <a:gd name="connsiteX210" fmla="*/ 5791200 w 9243030"/>
                <a:gd name="connsiteY210" fmla="*/ 4820577 h 11583194"/>
                <a:gd name="connsiteX211" fmla="*/ 6070600 w 9243030"/>
                <a:gd name="connsiteY211" fmla="*/ 4807877 h 11583194"/>
                <a:gd name="connsiteX212" fmla="*/ 6388100 w 9243030"/>
                <a:gd name="connsiteY212" fmla="*/ 4858677 h 11583194"/>
                <a:gd name="connsiteX213" fmla="*/ 6324600 w 9243030"/>
                <a:gd name="connsiteY213" fmla="*/ 4985677 h 11583194"/>
                <a:gd name="connsiteX214" fmla="*/ 6159500 w 9243030"/>
                <a:gd name="connsiteY214" fmla="*/ 4960277 h 11583194"/>
                <a:gd name="connsiteX215" fmla="*/ 6007100 w 9243030"/>
                <a:gd name="connsiteY215" fmla="*/ 5265077 h 11583194"/>
                <a:gd name="connsiteX216" fmla="*/ 5829300 w 9243030"/>
                <a:gd name="connsiteY216" fmla="*/ 5201577 h 11583194"/>
                <a:gd name="connsiteX217" fmla="*/ 5905500 w 9243030"/>
                <a:gd name="connsiteY217" fmla="*/ 5036477 h 11583194"/>
                <a:gd name="connsiteX218" fmla="*/ 5791200 w 9243030"/>
                <a:gd name="connsiteY218" fmla="*/ 4947577 h 11583194"/>
                <a:gd name="connsiteX219" fmla="*/ 5600700 w 9243030"/>
                <a:gd name="connsiteY219" fmla="*/ 5277777 h 11583194"/>
                <a:gd name="connsiteX220" fmla="*/ 5727700 w 9243030"/>
                <a:gd name="connsiteY220" fmla="*/ 5379377 h 11583194"/>
                <a:gd name="connsiteX221" fmla="*/ 5994400 w 9243030"/>
                <a:gd name="connsiteY221" fmla="*/ 5544477 h 11583194"/>
                <a:gd name="connsiteX222" fmla="*/ 5943600 w 9243030"/>
                <a:gd name="connsiteY222" fmla="*/ 5620677 h 11583194"/>
                <a:gd name="connsiteX223" fmla="*/ 5829300 w 9243030"/>
                <a:gd name="connsiteY223" fmla="*/ 5582577 h 11583194"/>
                <a:gd name="connsiteX224" fmla="*/ 5676900 w 9243030"/>
                <a:gd name="connsiteY224" fmla="*/ 5684177 h 11583194"/>
                <a:gd name="connsiteX225" fmla="*/ 5613400 w 9243030"/>
                <a:gd name="connsiteY225" fmla="*/ 5646077 h 11583194"/>
                <a:gd name="connsiteX226" fmla="*/ 5664200 w 9243030"/>
                <a:gd name="connsiteY226" fmla="*/ 5493677 h 11583194"/>
                <a:gd name="connsiteX227" fmla="*/ 5537200 w 9243030"/>
                <a:gd name="connsiteY227" fmla="*/ 5379377 h 11583194"/>
                <a:gd name="connsiteX228" fmla="*/ 5461000 w 9243030"/>
                <a:gd name="connsiteY228" fmla="*/ 5557177 h 11583194"/>
                <a:gd name="connsiteX229" fmla="*/ 5613400 w 9243030"/>
                <a:gd name="connsiteY229" fmla="*/ 5734977 h 11583194"/>
                <a:gd name="connsiteX230" fmla="*/ 5448300 w 9243030"/>
                <a:gd name="connsiteY230" fmla="*/ 5861977 h 11583194"/>
                <a:gd name="connsiteX231" fmla="*/ 5346700 w 9243030"/>
                <a:gd name="connsiteY231" fmla="*/ 5785777 h 11583194"/>
                <a:gd name="connsiteX232" fmla="*/ 5410200 w 9243030"/>
                <a:gd name="connsiteY232" fmla="*/ 5684177 h 11583194"/>
                <a:gd name="connsiteX233" fmla="*/ 5295900 w 9243030"/>
                <a:gd name="connsiteY233" fmla="*/ 5392077 h 11583194"/>
                <a:gd name="connsiteX234" fmla="*/ 5080000 w 9243030"/>
                <a:gd name="connsiteY234" fmla="*/ 5684177 h 11583194"/>
                <a:gd name="connsiteX235" fmla="*/ 5410200 w 9243030"/>
                <a:gd name="connsiteY235" fmla="*/ 5938177 h 11583194"/>
                <a:gd name="connsiteX236" fmla="*/ 5334000 w 9243030"/>
                <a:gd name="connsiteY236" fmla="*/ 5988977 h 11583194"/>
                <a:gd name="connsiteX237" fmla="*/ 5194300 w 9243030"/>
                <a:gd name="connsiteY237" fmla="*/ 5874677 h 11583194"/>
                <a:gd name="connsiteX238" fmla="*/ 5143500 w 9243030"/>
                <a:gd name="connsiteY238" fmla="*/ 6039777 h 11583194"/>
                <a:gd name="connsiteX239" fmla="*/ 5156200 w 9243030"/>
                <a:gd name="connsiteY239" fmla="*/ 6179477 h 11583194"/>
                <a:gd name="connsiteX240" fmla="*/ 5232400 w 9243030"/>
                <a:gd name="connsiteY240" fmla="*/ 6293777 h 11583194"/>
                <a:gd name="connsiteX241" fmla="*/ 5219700 w 9243030"/>
                <a:gd name="connsiteY241" fmla="*/ 6484277 h 11583194"/>
                <a:gd name="connsiteX242" fmla="*/ 5092700 w 9243030"/>
                <a:gd name="connsiteY242" fmla="*/ 6395377 h 11583194"/>
                <a:gd name="connsiteX243" fmla="*/ 5029200 w 9243030"/>
                <a:gd name="connsiteY243" fmla="*/ 6433477 h 11583194"/>
                <a:gd name="connsiteX244" fmla="*/ 5130800 w 9243030"/>
                <a:gd name="connsiteY244" fmla="*/ 6573177 h 11583194"/>
                <a:gd name="connsiteX245" fmla="*/ 5041900 w 9243030"/>
                <a:gd name="connsiteY245" fmla="*/ 6611277 h 11583194"/>
                <a:gd name="connsiteX246" fmla="*/ 4914900 w 9243030"/>
                <a:gd name="connsiteY246" fmla="*/ 6420777 h 11583194"/>
                <a:gd name="connsiteX247" fmla="*/ 4826000 w 9243030"/>
                <a:gd name="connsiteY247" fmla="*/ 6674777 h 11583194"/>
                <a:gd name="connsiteX248" fmla="*/ 4953000 w 9243030"/>
                <a:gd name="connsiteY248" fmla="*/ 6789077 h 11583194"/>
                <a:gd name="connsiteX249" fmla="*/ 4813300 w 9243030"/>
                <a:gd name="connsiteY249" fmla="*/ 7030377 h 11583194"/>
                <a:gd name="connsiteX250" fmla="*/ 4673600 w 9243030"/>
                <a:gd name="connsiteY250" fmla="*/ 7004977 h 11583194"/>
                <a:gd name="connsiteX251" fmla="*/ 4775200 w 9243030"/>
                <a:gd name="connsiteY251" fmla="*/ 6839877 h 11583194"/>
                <a:gd name="connsiteX252" fmla="*/ 4686300 w 9243030"/>
                <a:gd name="connsiteY252" fmla="*/ 6687477 h 11583194"/>
                <a:gd name="connsiteX253" fmla="*/ 4470400 w 9243030"/>
                <a:gd name="connsiteY253" fmla="*/ 6992277 h 11583194"/>
                <a:gd name="connsiteX254" fmla="*/ 4610100 w 9243030"/>
                <a:gd name="connsiteY254" fmla="*/ 7106577 h 11583194"/>
                <a:gd name="connsiteX255" fmla="*/ 4521200 w 9243030"/>
                <a:gd name="connsiteY255" fmla="*/ 7309777 h 11583194"/>
                <a:gd name="connsiteX256" fmla="*/ 4419600 w 9243030"/>
                <a:gd name="connsiteY256" fmla="*/ 7233577 h 11583194"/>
                <a:gd name="connsiteX257" fmla="*/ 4343400 w 9243030"/>
                <a:gd name="connsiteY257" fmla="*/ 7322477 h 11583194"/>
                <a:gd name="connsiteX258" fmla="*/ 4381500 w 9243030"/>
                <a:gd name="connsiteY258" fmla="*/ 7360577 h 11583194"/>
                <a:gd name="connsiteX259" fmla="*/ 4419600 w 9243030"/>
                <a:gd name="connsiteY259" fmla="*/ 7347877 h 11583194"/>
                <a:gd name="connsiteX260" fmla="*/ 4445000 w 9243030"/>
                <a:gd name="connsiteY260" fmla="*/ 7398677 h 11583194"/>
                <a:gd name="connsiteX261" fmla="*/ 4381500 w 9243030"/>
                <a:gd name="connsiteY261" fmla="*/ 7474877 h 11583194"/>
                <a:gd name="connsiteX262" fmla="*/ 4330700 w 9243030"/>
                <a:gd name="connsiteY262" fmla="*/ 7462177 h 11583194"/>
                <a:gd name="connsiteX263" fmla="*/ 4368800 w 9243030"/>
                <a:gd name="connsiteY263" fmla="*/ 7411377 h 11583194"/>
                <a:gd name="connsiteX264" fmla="*/ 4318000 w 9243030"/>
                <a:gd name="connsiteY264" fmla="*/ 7373277 h 11583194"/>
                <a:gd name="connsiteX265" fmla="*/ 4216400 w 9243030"/>
                <a:gd name="connsiteY265" fmla="*/ 7474877 h 11583194"/>
                <a:gd name="connsiteX266" fmla="*/ 4318000 w 9243030"/>
                <a:gd name="connsiteY266" fmla="*/ 7538377 h 11583194"/>
                <a:gd name="connsiteX267" fmla="*/ 4140200 w 9243030"/>
                <a:gd name="connsiteY267" fmla="*/ 7614577 h 11583194"/>
                <a:gd name="connsiteX268" fmla="*/ 4038600 w 9243030"/>
                <a:gd name="connsiteY268" fmla="*/ 7614577 h 11583194"/>
                <a:gd name="connsiteX269" fmla="*/ 3949700 w 9243030"/>
                <a:gd name="connsiteY269" fmla="*/ 7678077 h 11583194"/>
                <a:gd name="connsiteX270" fmla="*/ 3289300 w 9243030"/>
                <a:gd name="connsiteY270" fmla="*/ 7093877 h 11583194"/>
                <a:gd name="connsiteX271" fmla="*/ 3213100 w 9243030"/>
                <a:gd name="connsiteY271" fmla="*/ 7093877 h 11583194"/>
                <a:gd name="connsiteX272" fmla="*/ 2895600 w 9243030"/>
                <a:gd name="connsiteY272" fmla="*/ 7347877 h 11583194"/>
                <a:gd name="connsiteX273" fmla="*/ 2870200 w 9243030"/>
                <a:gd name="connsiteY273" fmla="*/ 7309777 h 11583194"/>
                <a:gd name="connsiteX274" fmla="*/ 3213100 w 9243030"/>
                <a:gd name="connsiteY274" fmla="*/ 7043077 h 11583194"/>
                <a:gd name="connsiteX275" fmla="*/ 3048000 w 9243030"/>
                <a:gd name="connsiteY275" fmla="*/ 6890677 h 11583194"/>
                <a:gd name="connsiteX276" fmla="*/ 2400300 w 9243030"/>
                <a:gd name="connsiteY276" fmla="*/ 7398677 h 11583194"/>
                <a:gd name="connsiteX277" fmla="*/ 2489200 w 9243030"/>
                <a:gd name="connsiteY277" fmla="*/ 7474877 h 11583194"/>
                <a:gd name="connsiteX278" fmla="*/ 2692400 w 9243030"/>
                <a:gd name="connsiteY278" fmla="*/ 7322477 h 11583194"/>
                <a:gd name="connsiteX279" fmla="*/ 2743200 w 9243030"/>
                <a:gd name="connsiteY279" fmla="*/ 7385977 h 11583194"/>
                <a:gd name="connsiteX280" fmla="*/ 2832100 w 9243030"/>
                <a:gd name="connsiteY280" fmla="*/ 7347877 h 11583194"/>
                <a:gd name="connsiteX281" fmla="*/ 2857500 w 9243030"/>
                <a:gd name="connsiteY281" fmla="*/ 7385977 h 11583194"/>
                <a:gd name="connsiteX282" fmla="*/ 2679700 w 9243030"/>
                <a:gd name="connsiteY282" fmla="*/ 7525677 h 11583194"/>
                <a:gd name="connsiteX283" fmla="*/ 2819400 w 9243030"/>
                <a:gd name="connsiteY283" fmla="*/ 7690777 h 11583194"/>
                <a:gd name="connsiteX284" fmla="*/ 3397250 w 9243030"/>
                <a:gd name="connsiteY284" fmla="*/ 7227227 h 11583194"/>
                <a:gd name="connsiteX285" fmla="*/ 3956050 w 9243030"/>
                <a:gd name="connsiteY285" fmla="*/ 7709827 h 11583194"/>
                <a:gd name="connsiteX286" fmla="*/ 3905250 w 9243030"/>
                <a:gd name="connsiteY286" fmla="*/ 7824127 h 11583194"/>
                <a:gd name="connsiteX287" fmla="*/ 3387725 w 9243030"/>
                <a:gd name="connsiteY287" fmla="*/ 8363877 h 11583194"/>
                <a:gd name="connsiteX288" fmla="*/ 3298825 w 9243030"/>
                <a:gd name="connsiteY288" fmla="*/ 8357526 h 11583194"/>
                <a:gd name="connsiteX289" fmla="*/ 3130550 w 9243030"/>
                <a:gd name="connsiteY289" fmla="*/ 8506751 h 11583194"/>
                <a:gd name="connsiteX290" fmla="*/ 2921000 w 9243030"/>
                <a:gd name="connsiteY290" fmla="*/ 8751226 h 11583194"/>
                <a:gd name="connsiteX291" fmla="*/ 2682875 w 9243030"/>
                <a:gd name="connsiteY291" fmla="*/ 9049676 h 11583194"/>
                <a:gd name="connsiteX292" fmla="*/ 2428875 w 9243030"/>
                <a:gd name="connsiteY292" fmla="*/ 9119525 h 11583194"/>
                <a:gd name="connsiteX293" fmla="*/ 2225675 w 9243030"/>
                <a:gd name="connsiteY293" fmla="*/ 9224300 h 11583194"/>
                <a:gd name="connsiteX294" fmla="*/ 1930400 w 9243030"/>
                <a:gd name="connsiteY294" fmla="*/ 9227474 h 11583194"/>
                <a:gd name="connsiteX295" fmla="*/ 1590675 w 9243030"/>
                <a:gd name="connsiteY295" fmla="*/ 9329073 h 11583194"/>
                <a:gd name="connsiteX296" fmla="*/ 1393825 w 9243030"/>
                <a:gd name="connsiteY296" fmla="*/ 9589423 h 11583194"/>
                <a:gd name="connsiteX297" fmla="*/ 1196975 w 9243030"/>
                <a:gd name="connsiteY297" fmla="*/ 9544972 h 11583194"/>
                <a:gd name="connsiteX298" fmla="*/ 1216025 w 9243030"/>
                <a:gd name="connsiteY298" fmla="*/ 9503697 h 11583194"/>
                <a:gd name="connsiteX299" fmla="*/ 1193800 w 9243030"/>
                <a:gd name="connsiteY299" fmla="*/ 9437022 h 11583194"/>
                <a:gd name="connsiteX300" fmla="*/ 987425 w 9243030"/>
                <a:gd name="connsiteY300" fmla="*/ 9513222 h 11583194"/>
                <a:gd name="connsiteX301" fmla="*/ 733425 w 9243030"/>
                <a:gd name="connsiteY301" fmla="*/ 9567197 h 11583194"/>
                <a:gd name="connsiteX302" fmla="*/ 463550 w 9243030"/>
                <a:gd name="connsiteY302" fmla="*/ 9805322 h 11583194"/>
                <a:gd name="connsiteX303" fmla="*/ 361950 w 9243030"/>
                <a:gd name="connsiteY303" fmla="*/ 9802147 h 11583194"/>
                <a:gd name="connsiteX304" fmla="*/ 263525 w 9243030"/>
                <a:gd name="connsiteY304" fmla="*/ 9868822 h 11583194"/>
                <a:gd name="connsiteX305" fmla="*/ 184150 w 9243030"/>
                <a:gd name="connsiteY305" fmla="*/ 10154572 h 11583194"/>
                <a:gd name="connsiteX306" fmla="*/ 247650 w 9243030"/>
                <a:gd name="connsiteY306" fmla="*/ 10437146 h 11583194"/>
                <a:gd name="connsiteX307" fmla="*/ 136525 w 9243030"/>
                <a:gd name="connsiteY307" fmla="*/ 10481596 h 11583194"/>
                <a:gd name="connsiteX308" fmla="*/ 92075 w 9243030"/>
                <a:gd name="connsiteY308" fmla="*/ 10703846 h 11583194"/>
                <a:gd name="connsiteX309" fmla="*/ 495300 w 9243030"/>
                <a:gd name="connsiteY309" fmla="*/ 10729246 h 11583194"/>
                <a:gd name="connsiteX310" fmla="*/ 1050925 w 9243030"/>
                <a:gd name="connsiteY310" fmla="*/ 11081671 h 11583194"/>
                <a:gd name="connsiteX311" fmla="*/ 1241425 w 9243030"/>
                <a:gd name="connsiteY311" fmla="*/ 11335670 h 11583194"/>
                <a:gd name="connsiteX312" fmla="*/ 1171575 w 9243030"/>
                <a:gd name="connsiteY312" fmla="*/ 11380120 h 11583194"/>
                <a:gd name="connsiteX313" fmla="*/ 1019175 w 9243030"/>
                <a:gd name="connsiteY313" fmla="*/ 11246770 h 11583194"/>
                <a:gd name="connsiteX314" fmla="*/ 768350 w 9243030"/>
                <a:gd name="connsiteY314" fmla="*/ 11192795 h 11583194"/>
                <a:gd name="connsiteX315" fmla="*/ 720725 w 9243030"/>
                <a:gd name="connsiteY315" fmla="*/ 11230895 h 11583194"/>
                <a:gd name="connsiteX316" fmla="*/ 838200 w 9243030"/>
                <a:gd name="connsiteY316" fmla="*/ 11376945 h 11583194"/>
                <a:gd name="connsiteX317" fmla="*/ 1152525 w 9243030"/>
                <a:gd name="connsiteY317" fmla="*/ 11443620 h 11583194"/>
                <a:gd name="connsiteX318" fmla="*/ 1574800 w 9243030"/>
                <a:gd name="connsiteY318" fmla="*/ 11345195 h 11583194"/>
                <a:gd name="connsiteX319" fmla="*/ 1736725 w 9243030"/>
                <a:gd name="connsiteY319" fmla="*/ 11084845 h 11583194"/>
                <a:gd name="connsiteX320" fmla="*/ 2095500 w 9243030"/>
                <a:gd name="connsiteY320" fmla="*/ 10935620 h 11583194"/>
                <a:gd name="connsiteX321" fmla="*/ 2254250 w 9243030"/>
                <a:gd name="connsiteY321" fmla="*/ 10799095 h 11583194"/>
                <a:gd name="connsiteX322" fmla="*/ 2587625 w 9243030"/>
                <a:gd name="connsiteY322" fmla="*/ 10837195 h 11583194"/>
                <a:gd name="connsiteX323" fmla="*/ 2286000 w 9243030"/>
                <a:gd name="connsiteY323" fmla="*/ 10840370 h 11583194"/>
                <a:gd name="connsiteX324" fmla="*/ 2146300 w 9243030"/>
                <a:gd name="connsiteY324" fmla="*/ 10961020 h 11583194"/>
                <a:gd name="connsiteX325" fmla="*/ 1971675 w 9243030"/>
                <a:gd name="connsiteY325" fmla="*/ 11053095 h 11583194"/>
                <a:gd name="connsiteX326" fmla="*/ 1806575 w 9243030"/>
                <a:gd name="connsiteY326" fmla="*/ 11103895 h 11583194"/>
                <a:gd name="connsiteX327" fmla="*/ 1651000 w 9243030"/>
                <a:gd name="connsiteY327" fmla="*/ 11399170 h 11583194"/>
                <a:gd name="connsiteX328" fmla="*/ 1282700 w 9243030"/>
                <a:gd name="connsiteY328" fmla="*/ 11573795 h 11583194"/>
                <a:gd name="connsiteX329" fmla="*/ 28575 w 9243030"/>
                <a:gd name="connsiteY329" fmla="*/ 11580145 h 11583194"/>
                <a:gd name="connsiteX330" fmla="*/ 0 w 9243030"/>
                <a:gd name="connsiteY330" fmla="*/ 3544220 h 11583194"/>
                <a:gd name="connsiteX0" fmla="*/ 0 w 9243030"/>
                <a:gd name="connsiteY0" fmla="*/ 3540423 h 11611140"/>
                <a:gd name="connsiteX1" fmla="*/ 279400 w 9243030"/>
                <a:gd name="connsiteY1" fmla="*/ 3476923 h 11611140"/>
                <a:gd name="connsiteX2" fmla="*/ 317500 w 9243030"/>
                <a:gd name="connsiteY2" fmla="*/ 3438823 h 11611140"/>
                <a:gd name="connsiteX3" fmla="*/ 711200 w 9243030"/>
                <a:gd name="connsiteY3" fmla="*/ 3349923 h 11611140"/>
                <a:gd name="connsiteX4" fmla="*/ 850900 w 9243030"/>
                <a:gd name="connsiteY4" fmla="*/ 3235623 h 11611140"/>
                <a:gd name="connsiteX5" fmla="*/ 1257300 w 9243030"/>
                <a:gd name="connsiteY5" fmla="*/ 3261023 h 11611140"/>
                <a:gd name="connsiteX6" fmla="*/ 1511300 w 9243030"/>
                <a:gd name="connsiteY6" fmla="*/ 3121323 h 11611140"/>
                <a:gd name="connsiteX7" fmla="*/ 1511300 w 9243030"/>
                <a:gd name="connsiteY7" fmla="*/ 3121323 h 11611140"/>
                <a:gd name="connsiteX8" fmla="*/ 1676400 w 9243030"/>
                <a:gd name="connsiteY8" fmla="*/ 3108623 h 11611140"/>
                <a:gd name="connsiteX9" fmla="*/ 2006600 w 9243030"/>
                <a:gd name="connsiteY9" fmla="*/ 3057823 h 11611140"/>
                <a:gd name="connsiteX10" fmla="*/ 2095500 w 9243030"/>
                <a:gd name="connsiteY10" fmla="*/ 3019723 h 11611140"/>
                <a:gd name="connsiteX11" fmla="*/ 2095500 w 9243030"/>
                <a:gd name="connsiteY11" fmla="*/ 2968923 h 11611140"/>
                <a:gd name="connsiteX12" fmla="*/ 2057400 w 9243030"/>
                <a:gd name="connsiteY12" fmla="*/ 2968923 h 11611140"/>
                <a:gd name="connsiteX13" fmla="*/ 1993900 w 9243030"/>
                <a:gd name="connsiteY13" fmla="*/ 2841923 h 11611140"/>
                <a:gd name="connsiteX14" fmla="*/ 2133600 w 9243030"/>
                <a:gd name="connsiteY14" fmla="*/ 2740323 h 11611140"/>
                <a:gd name="connsiteX15" fmla="*/ 2070100 w 9243030"/>
                <a:gd name="connsiteY15" fmla="*/ 2727623 h 11611140"/>
                <a:gd name="connsiteX16" fmla="*/ 1981200 w 9243030"/>
                <a:gd name="connsiteY16" fmla="*/ 2727623 h 11611140"/>
                <a:gd name="connsiteX17" fmla="*/ 1968500 w 9243030"/>
                <a:gd name="connsiteY17" fmla="*/ 2651423 h 11611140"/>
                <a:gd name="connsiteX18" fmla="*/ 2120900 w 9243030"/>
                <a:gd name="connsiteY18" fmla="*/ 2651423 h 11611140"/>
                <a:gd name="connsiteX19" fmla="*/ 2171700 w 9243030"/>
                <a:gd name="connsiteY19" fmla="*/ 2626023 h 11611140"/>
                <a:gd name="connsiteX20" fmla="*/ 2108200 w 9243030"/>
                <a:gd name="connsiteY20" fmla="*/ 2537123 h 11611140"/>
                <a:gd name="connsiteX21" fmla="*/ 2120900 w 9243030"/>
                <a:gd name="connsiteY21" fmla="*/ 2473623 h 11611140"/>
                <a:gd name="connsiteX22" fmla="*/ 2222500 w 9243030"/>
                <a:gd name="connsiteY22" fmla="*/ 2422823 h 11611140"/>
                <a:gd name="connsiteX23" fmla="*/ 2362200 w 9243030"/>
                <a:gd name="connsiteY23" fmla="*/ 2473623 h 11611140"/>
                <a:gd name="connsiteX24" fmla="*/ 2400300 w 9243030"/>
                <a:gd name="connsiteY24" fmla="*/ 2524423 h 11611140"/>
                <a:gd name="connsiteX25" fmla="*/ 2362200 w 9243030"/>
                <a:gd name="connsiteY25" fmla="*/ 2600623 h 11611140"/>
                <a:gd name="connsiteX26" fmla="*/ 2362200 w 9243030"/>
                <a:gd name="connsiteY26" fmla="*/ 2854623 h 11611140"/>
                <a:gd name="connsiteX27" fmla="*/ 2628900 w 9243030"/>
                <a:gd name="connsiteY27" fmla="*/ 3083223 h 11611140"/>
                <a:gd name="connsiteX28" fmla="*/ 3073400 w 9243030"/>
                <a:gd name="connsiteY28" fmla="*/ 3045123 h 11611140"/>
                <a:gd name="connsiteX29" fmla="*/ 2971800 w 9243030"/>
                <a:gd name="connsiteY29" fmla="*/ 2841923 h 11611140"/>
                <a:gd name="connsiteX30" fmla="*/ 2806700 w 9243030"/>
                <a:gd name="connsiteY30" fmla="*/ 2892723 h 11611140"/>
                <a:gd name="connsiteX31" fmla="*/ 2768600 w 9243030"/>
                <a:gd name="connsiteY31" fmla="*/ 2841923 h 11611140"/>
                <a:gd name="connsiteX32" fmla="*/ 2933700 w 9243030"/>
                <a:gd name="connsiteY32" fmla="*/ 2791123 h 11611140"/>
                <a:gd name="connsiteX33" fmla="*/ 2870200 w 9243030"/>
                <a:gd name="connsiteY33" fmla="*/ 2676823 h 11611140"/>
                <a:gd name="connsiteX34" fmla="*/ 2730500 w 9243030"/>
                <a:gd name="connsiteY34" fmla="*/ 2727623 h 11611140"/>
                <a:gd name="connsiteX35" fmla="*/ 2705100 w 9243030"/>
                <a:gd name="connsiteY35" fmla="*/ 2676823 h 11611140"/>
                <a:gd name="connsiteX36" fmla="*/ 2832100 w 9243030"/>
                <a:gd name="connsiteY36" fmla="*/ 2626023 h 11611140"/>
                <a:gd name="connsiteX37" fmla="*/ 2781300 w 9243030"/>
                <a:gd name="connsiteY37" fmla="*/ 2562523 h 11611140"/>
                <a:gd name="connsiteX38" fmla="*/ 2641600 w 9243030"/>
                <a:gd name="connsiteY38" fmla="*/ 2587923 h 11611140"/>
                <a:gd name="connsiteX39" fmla="*/ 2641600 w 9243030"/>
                <a:gd name="connsiteY39" fmla="*/ 2562523 h 11611140"/>
                <a:gd name="connsiteX40" fmla="*/ 2768600 w 9243030"/>
                <a:gd name="connsiteY40" fmla="*/ 2499023 h 11611140"/>
                <a:gd name="connsiteX41" fmla="*/ 2692400 w 9243030"/>
                <a:gd name="connsiteY41" fmla="*/ 2410123 h 11611140"/>
                <a:gd name="connsiteX42" fmla="*/ 2514600 w 9243030"/>
                <a:gd name="connsiteY42" fmla="*/ 2448223 h 11611140"/>
                <a:gd name="connsiteX43" fmla="*/ 2514600 w 9243030"/>
                <a:gd name="connsiteY43" fmla="*/ 2511723 h 11611140"/>
                <a:gd name="connsiteX44" fmla="*/ 2463800 w 9243030"/>
                <a:gd name="connsiteY44" fmla="*/ 2511723 h 11611140"/>
                <a:gd name="connsiteX45" fmla="*/ 2336800 w 9243030"/>
                <a:gd name="connsiteY45" fmla="*/ 2435523 h 11611140"/>
                <a:gd name="connsiteX46" fmla="*/ 2400300 w 9243030"/>
                <a:gd name="connsiteY46" fmla="*/ 2359323 h 11611140"/>
                <a:gd name="connsiteX47" fmla="*/ 2463800 w 9243030"/>
                <a:gd name="connsiteY47" fmla="*/ 2372023 h 11611140"/>
                <a:gd name="connsiteX48" fmla="*/ 2616200 w 9243030"/>
                <a:gd name="connsiteY48" fmla="*/ 2283123 h 11611140"/>
                <a:gd name="connsiteX49" fmla="*/ 2590800 w 9243030"/>
                <a:gd name="connsiteY49" fmla="*/ 2219623 h 11611140"/>
                <a:gd name="connsiteX50" fmla="*/ 2654300 w 9243030"/>
                <a:gd name="connsiteY50" fmla="*/ 2194223 h 11611140"/>
                <a:gd name="connsiteX51" fmla="*/ 2692400 w 9243030"/>
                <a:gd name="connsiteY51" fmla="*/ 2219623 h 11611140"/>
                <a:gd name="connsiteX52" fmla="*/ 2933700 w 9243030"/>
                <a:gd name="connsiteY52" fmla="*/ 2219623 h 11611140"/>
                <a:gd name="connsiteX53" fmla="*/ 2908300 w 9243030"/>
                <a:gd name="connsiteY53" fmla="*/ 2156123 h 11611140"/>
                <a:gd name="connsiteX54" fmla="*/ 2959100 w 9243030"/>
                <a:gd name="connsiteY54" fmla="*/ 2067223 h 11611140"/>
                <a:gd name="connsiteX55" fmla="*/ 3048000 w 9243030"/>
                <a:gd name="connsiteY55" fmla="*/ 2067223 h 11611140"/>
                <a:gd name="connsiteX56" fmla="*/ 3302000 w 9243030"/>
                <a:gd name="connsiteY56" fmla="*/ 2041823 h 11611140"/>
                <a:gd name="connsiteX57" fmla="*/ 3454400 w 9243030"/>
                <a:gd name="connsiteY57" fmla="*/ 2029123 h 11611140"/>
                <a:gd name="connsiteX58" fmla="*/ 3454400 w 9243030"/>
                <a:gd name="connsiteY58" fmla="*/ 2029123 h 11611140"/>
                <a:gd name="connsiteX59" fmla="*/ 3454400 w 9243030"/>
                <a:gd name="connsiteY59" fmla="*/ 1952923 h 11611140"/>
                <a:gd name="connsiteX60" fmla="*/ 3530600 w 9243030"/>
                <a:gd name="connsiteY60" fmla="*/ 1952923 h 11611140"/>
                <a:gd name="connsiteX61" fmla="*/ 3517900 w 9243030"/>
                <a:gd name="connsiteY61" fmla="*/ 2118023 h 11611140"/>
                <a:gd name="connsiteX62" fmla="*/ 3365500 w 9243030"/>
                <a:gd name="connsiteY62" fmla="*/ 2130723 h 11611140"/>
                <a:gd name="connsiteX63" fmla="*/ 3187700 w 9243030"/>
                <a:gd name="connsiteY63" fmla="*/ 2206923 h 11611140"/>
                <a:gd name="connsiteX64" fmla="*/ 3213100 w 9243030"/>
                <a:gd name="connsiteY64" fmla="*/ 2499023 h 11611140"/>
                <a:gd name="connsiteX65" fmla="*/ 3822700 w 9243030"/>
                <a:gd name="connsiteY65" fmla="*/ 2448223 h 11611140"/>
                <a:gd name="connsiteX66" fmla="*/ 3797300 w 9243030"/>
                <a:gd name="connsiteY66" fmla="*/ 2308523 h 11611140"/>
                <a:gd name="connsiteX67" fmla="*/ 3657600 w 9243030"/>
                <a:gd name="connsiteY67" fmla="*/ 2283123 h 11611140"/>
                <a:gd name="connsiteX68" fmla="*/ 3644900 w 9243030"/>
                <a:gd name="connsiteY68" fmla="*/ 2245023 h 11611140"/>
                <a:gd name="connsiteX69" fmla="*/ 3797300 w 9243030"/>
                <a:gd name="connsiteY69" fmla="*/ 2270423 h 11611140"/>
                <a:gd name="connsiteX70" fmla="*/ 3797300 w 9243030"/>
                <a:gd name="connsiteY70" fmla="*/ 2156123 h 11611140"/>
                <a:gd name="connsiteX71" fmla="*/ 3568700 w 9243030"/>
                <a:gd name="connsiteY71" fmla="*/ 2105323 h 11611140"/>
                <a:gd name="connsiteX72" fmla="*/ 3581400 w 9243030"/>
                <a:gd name="connsiteY72" fmla="*/ 2016423 h 11611140"/>
                <a:gd name="connsiteX73" fmla="*/ 3759200 w 9243030"/>
                <a:gd name="connsiteY73" fmla="*/ 1978323 h 11611140"/>
                <a:gd name="connsiteX74" fmla="*/ 3759200 w 9243030"/>
                <a:gd name="connsiteY74" fmla="*/ 1851323 h 11611140"/>
                <a:gd name="connsiteX75" fmla="*/ 3733800 w 9243030"/>
                <a:gd name="connsiteY75" fmla="*/ 1825923 h 11611140"/>
                <a:gd name="connsiteX76" fmla="*/ 3848100 w 9243030"/>
                <a:gd name="connsiteY76" fmla="*/ 1762423 h 11611140"/>
                <a:gd name="connsiteX77" fmla="*/ 3860800 w 9243030"/>
                <a:gd name="connsiteY77" fmla="*/ 1978323 h 11611140"/>
                <a:gd name="connsiteX78" fmla="*/ 4343400 w 9243030"/>
                <a:gd name="connsiteY78" fmla="*/ 1978323 h 11611140"/>
                <a:gd name="connsiteX79" fmla="*/ 4330700 w 9243030"/>
                <a:gd name="connsiteY79" fmla="*/ 1737023 h 11611140"/>
                <a:gd name="connsiteX80" fmla="*/ 4394200 w 9243030"/>
                <a:gd name="connsiteY80" fmla="*/ 1737023 h 11611140"/>
                <a:gd name="connsiteX81" fmla="*/ 4419600 w 9243030"/>
                <a:gd name="connsiteY81" fmla="*/ 1864023 h 11611140"/>
                <a:gd name="connsiteX82" fmla="*/ 4584700 w 9243030"/>
                <a:gd name="connsiteY82" fmla="*/ 1851323 h 11611140"/>
                <a:gd name="connsiteX83" fmla="*/ 4686300 w 9243030"/>
                <a:gd name="connsiteY83" fmla="*/ 1749723 h 11611140"/>
                <a:gd name="connsiteX84" fmla="*/ 4711700 w 9243030"/>
                <a:gd name="connsiteY84" fmla="*/ 2054523 h 11611140"/>
                <a:gd name="connsiteX85" fmla="*/ 4864100 w 9243030"/>
                <a:gd name="connsiteY85" fmla="*/ 1876723 h 11611140"/>
                <a:gd name="connsiteX86" fmla="*/ 5067300 w 9243030"/>
                <a:gd name="connsiteY86" fmla="*/ 2003723 h 11611140"/>
                <a:gd name="connsiteX87" fmla="*/ 4876800 w 9243030"/>
                <a:gd name="connsiteY87" fmla="*/ 2130723 h 11611140"/>
                <a:gd name="connsiteX88" fmla="*/ 5016500 w 9243030"/>
                <a:gd name="connsiteY88" fmla="*/ 2295823 h 11611140"/>
                <a:gd name="connsiteX89" fmla="*/ 5156200 w 9243030"/>
                <a:gd name="connsiteY89" fmla="*/ 2143423 h 11611140"/>
                <a:gd name="connsiteX90" fmla="*/ 5168900 w 9243030"/>
                <a:gd name="connsiteY90" fmla="*/ 2168823 h 11611140"/>
                <a:gd name="connsiteX91" fmla="*/ 5105400 w 9243030"/>
                <a:gd name="connsiteY91" fmla="*/ 2422823 h 11611140"/>
                <a:gd name="connsiteX92" fmla="*/ 5181600 w 9243030"/>
                <a:gd name="connsiteY92" fmla="*/ 2460923 h 11611140"/>
                <a:gd name="connsiteX93" fmla="*/ 5181600 w 9243030"/>
                <a:gd name="connsiteY93" fmla="*/ 2460923 h 11611140"/>
                <a:gd name="connsiteX94" fmla="*/ 5257800 w 9243030"/>
                <a:gd name="connsiteY94" fmla="*/ 2206923 h 11611140"/>
                <a:gd name="connsiteX95" fmla="*/ 5448300 w 9243030"/>
                <a:gd name="connsiteY95" fmla="*/ 2232323 h 11611140"/>
                <a:gd name="connsiteX96" fmla="*/ 5549900 w 9243030"/>
                <a:gd name="connsiteY96" fmla="*/ 2079923 h 11611140"/>
                <a:gd name="connsiteX97" fmla="*/ 5549900 w 9243030"/>
                <a:gd name="connsiteY97" fmla="*/ 2079923 h 11611140"/>
                <a:gd name="connsiteX98" fmla="*/ 5689600 w 9243030"/>
                <a:gd name="connsiteY98" fmla="*/ 2054523 h 11611140"/>
                <a:gd name="connsiteX99" fmla="*/ 5461000 w 9243030"/>
                <a:gd name="connsiteY99" fmla="*/ 2372023 h 11611140"/>
                <a:gd name="connsiteX100" fmla="*/ 5194300 w 9243030"/>
                <a:gd name="connsiteY100" fmla="*/ 2460923 h 11611140"/>
                <a:gd name="connsiteX101" fmla="*/ 5219700 w 9243030"/>
                <a:gd name="connsiteY101" fmla="*/ 2537123 h 11611140"/>
                <a:gd name="connsiteX102" fmla="*/ 5549900 w 9243030"/>
                <a:gd name="connsiteY102" fmla="*/ 2448223 h 11611140"/>
                <a:gd name="connsiteX103" fmla="*/ 5740400 w 9243030"/>
                <a:gd name="connsiteY103" fmla="*/ 2105323 h 11611140"/>
                <a:gd name="connsiteX104" fmla="*/ 5842000 w 9243030"/>
                <a:gd name="connsiteY104" fmla="*/ 2257723 h 11611140"/>
                <a:gd name="connsiteX105" fmla="*/ 5981700 w 9243030"/>
                <a:gd name="connsiteY105" fmla="*/ 2333923 h 11611140"/>
                <a:gd name="connsiteX106" fmla="*/ 6337300 w 9243030"/>
                <a:gd name="connsiteY106" fmla="*/ 2194223 h 11611140"/>
                <a:gd name="connsiteX107" fmla="*/ 7099300 w 9243030"/>
                <a:gd name="connsiteY107" fmla="*/ 1711623 h 11611140"/>
                <a:gd name="connsiteX108" fmla="*/ 7489825 w 9243030"/>
                <a:gd name="connsiteY108" fmla="*/ 1597323 h 11611140"/>
                <a:gd name="connsiteX109" fmla="*/ 7648575 w 9243030"/>
                <a:gd name="connsiteY109" fmla="*/ 1392535 h 11611140"/>
                <a:gd name="connsiteX110" fmla="*/ 7951500 w 9243030"/>
                <a:gd name="connsiteY110" fmla="*/ 1380004 h 11611140"/>
                <a:gd name="connsiteX111" fmla="*/ 8110251 w 9243030"/>
                <a:gd name="connsiteY111" fmla="*/ 1319680 h 11611140"/>
                <a:gd name="connsiteX112" fmla="*/ 8218200 w 9243030"/>
                <a:gd name="connsiteY112" fmla="*/ 1049804 h 11611140"/>
                <a:gd name="connsiteX113" fmla="*/ 8373776 w 9243030"/>
                <a:gd name="connsiteY113" fmla="*/ 935505 h 11611140"/>
                <a:gd name="connsiteX114" fmla="*/ 8548399 w 9243030"/>
                <a:gd name="connsiteY114" fmla="*/ 865656 h 11611140"/>
                <a:gd name="connsiteX115" fmla="*/ 9046874 w 9243030"/>
                <a:gd name="connsiteY115" fmla="*/ 373532 h 11611140"/>
                <a:gd name="connsiteX116" fmla="*/ 9196098 w 9243030"/>
                <a:gd name="connsiteY116" fmla="*/ 30633 h 11611140"/>
                <a:gd name="connsiteX117" fmla="*/ 9240549 w 9243030"/>
                <a:gd name="connsiteY117" fmla="*/ 30632 h 11611140"/>
                <a:gd name="connsiteX118" fmla="*/ 9129423 w 9243030"/>
                <a:gd name="connsiteY118" fmla="*/ 319558 h 11611140"/>
                <a:gd name="connsiteX119" fmla="*/ 8653174 w 9243030"/>
                <a:gd name="connsiteY119" fmla="*/ 833907 h 11611140"/>
                <a:gd name="connsiteX120" fmla="*/ 8491249 w 9243030"/>
                <a:gd name="connsiteY120" fmla="*/ 948206 h 11611140"/>
                <a:gd name="connsiteX121" fmla="*/ 8269000 w 9243030"/>
                <a:gd name="connsiteY121" fmla="*/ 1065680 h 11611140"/>
                <a:gd name="connsiteX122" fmla="*/ 8138826 w 9243030"/>
                <a:gd name="connsiteY122" fmla="*/ 1373655 h 11611140"/>
                <a:gd name="connsiteX123" fmla="*/ 7966075 w 9243030"/>
                <a:gd name="connsiteY123" fmla="*/ 1438573 h 11611140"/>
                <a:gd name="connsiteX124" fmla="*/ 7677150 w 9243030"/>
                <a:gd name="connsiteY124" fmla="*/ 1444923 h 11611140"/>
                <a:gd name="connsiteX125" fmla="*/ 7559675 w 9243030"/>
                <a:gd name="connsiteY125" fmla="*/ 1640185 h 11611140"/>
                <a:gd name="connsiteX126" fmla="*/ 7092950 w 9243030"/>
                <a:gd name="connsiteY126" fmla="*/ 1805285 h 11611140"/>
                <a:gd name="connsiteX127" fmla="*/ 6911975 w 9243030"/>
                <a:gd name="connsiteY127" fmla="*/ 1948160 h 11611140"/>
                <a:gd name="connsiteX128" fmla="*/ 6550025 w 9243030"/>
                <a:gd name="connsiteY128" fmla="*/ 2211685 h 11611140"/>
                <a:gd name="connsiteX129" fmla="*/ 6210300 w 9243030"/>
                <a:gd name="connsiteY129" fmla="*/ 2372023 h 11611140"/>
                <a:gd name="connsiteX130" fmla="*/ 5778500 w 9243030"/>
                <a:gd name="connsiteY130" fmla="*/ 2562523 h 11611140"/>
                <a:gd name="connsiteX131" fmla="*/ 5829300 w 9243030"/>
                <a:gd name="connsiteY131" fmla="*/ 2651423 h 11611140"/>
                <a:gd name="connsiteX132" fmla="*/ 6191250 w 9243030"/>
                <a:gd name="connsiteY132" fmla="*/ 2486323 h 11611140"/>
                <a:gd name="connsiteX133" fmla="*/ 6083300 w 9243030"/>
                <a:gd name="connsiteY133" fmla="*/ 2575223 h 11611140"/>
                <a:gd name="connsiteX134" fmla="*/ 5905500 w 9243030"/>
                <a:gd name="connsiteY134" fmla="*/ 2689523 h 11611140"/>
                <a:gd name="connsiteX135" fmla="*/ 5905500 w 9243030"/>
                <a:gd name="connsiteY135" fmla="*/ 2778423 h 11611140"/>
                <a:gd name="connsiteX136" fmla="*/ 5892800 w 9243030"/>
                <a:gd name="connsiteY136" fmla="*/ 2880023 h 11611140"/>
                <a:gd name="connsiteX137" fmla="*/ 5753100 w 9243030"/>
                <a:gd name="connsiteY137" fmla="*/ 2905423 h 11611140"/>
                <a:gd name="connsiteX138" fmla="*/ 5816600 w 9243030"/>
                <a:gd name="connsiteY138" fmla="*/ 2727623 h 11611140"/>
                <a:gd name="connsiteX139" fmla="*/ 5702300 w 9243030"/>
                <a:gd name="connsiteY139" fmla="*/ 2626023 h 11611140"/>
                <a:gd name="connsiteX140" fmla="*/ 5448300 w 9243030"/>
                <a:gd name="connsiteY140" fmla="*/ 2702223 h 11611140"/>
                <a:gd name="connsiteX141" fmla="*/ 5422900 w 9243030"/>
                <a:gd name="connsiteY141" fmla="*/ 2803823 h 11611140"/>
                <a:gd name="connsiteX142" fmla="*/ 5651500 w 9243030"/>
                <a:gd name="connsiteY142" fmla="*/ 2867323 h 11611140"/>
                <a:gd name="connsiteX143" fmla="*/ 5562600 w 9243030"/>
                <a:gd name="connsiteY143" fmla="*/ 2930823 h 11611140"/>
                <a:gd name="connsiteX144" fmla="*/ 5283200 w 9243030"/>
                <a:gd name="connsiteY144" fmla="*/ 2867323 h 11611140"/>
                <a:gd name="connsiteX145" fmla="*/ 5168900 w 9243030"/>
                <a:gd name="connsiteY145" fmla="*/ 2981623 h 11611140"/>
                <a:gd name="connsiteX146" fmla="*/ 5270500 w 9243030"/>
                <a:gd name="connsiteY146" fmla="*/ 3184823 h 11611140"/>
                <a:gd name="connsiteX147" fmla="*/ 5511800 w 9243030"/>
                <a:gd name="connsiteY147" fmla="*/ 3197523 h 11611140"/>
                <a:gd name="connsiteX148" fmla="*/ 5689600 w 9243030"/>
                <a:gd name="connsiteY148" fmla="*/ 2981623 h 11611140"/>
                <a:gd name="connsiteX149" fmla="*/ 5600700 w 9243030"/>
                <a:gd name="connsiteY149" fmla="*/ 2956223 h 11611140"/>
                <a:gd name="connsiteX150" fmla="*/ 5664200 w 9243030"/>
                <a:gd name="connsiteY150" fmla="*/ 2880023 h 11611140"/>
                <a:gd name="connsiteX151" fmla="*/ 5753100 w 9243030"/>
                <a:gd name="connsiteY151" fmla="*/ 2956223 h 11611140"/>
                <a:gd name="connsiteX152" fmla="*/ 5892800 w 9243030"/>
                <a:gd name="connsiteY152" fmla="*/ 2930823 h 11611140"/>
                <a:gd name="connsiteX153" fmla="*/ 6096000 w 9243030"/>
                <a:gd name="connsiteY153" fmla="*/ 2905423 h 11611140"/>
                <a:gd name="connsiteX154" fmla="*/ 6324600 w 9243030"/>
                <a:gd name="connsiteY154" fmla="*/ 2664123 h 11611140"/>
                <a:gd name="connsiteX155" fmla="*/ 6515100 w 9243030"/>
                <a:gd name="connsiteY155" fmla="*/ 2537123 h 11611140"/>
                <a:gd name="connsiteX156" fmla="*/ 6692900 w 9243030"/>
                <a:gd name="connsiteY156" fmla="*/ 2511723 h 11611140"/>
                <a:gd name="connsiteX157" fmla="*/ 6502400 w 9243030"/>
                <a:gd name="connsiteY157" fmla="*/ 2587923 h 11611140"/>
                <a:gd name="connsiteX158" fmla="*/ 6438900 w 9243030"/>
                <a:gd name="connsiteY158" fmla="*/ 2714923 h 11611140"/>
                <a:gd name="connsiteX159" fmla="*/ 6286500 w 9243030"/>
                <a:gd name="connsiteY159" fmla="*/ 2816523 h 11611140"/>
                <a:gd name="connsiteX160" fmla="*/ 6108700 w 9243030"/>
                <a:gd name="connsiteY160" fmla="*/ 2994323 h 11611140"/>
                <a:gd name="connsiteX161" fmla="*/ 6096000 w 9243030"/>
                <a:gd name="connsiteY161" fmla="*/ 3083223 h 11611140"/>
                <a:gd name="connsiteX162" fmla="*/ 6235700 w 9243030"/>
                <a:gd name="connsiteY162" fmla="*/ 3057823 h 11611140"/>
                <a:gd name="connsiteX163" fmla="*/ 6362700 w 9243030"/>
                <a:gd name="connsiteY163" fmla="*/ 3121323 h 11611140"/>
                <a:gd name="connsiteX164" fmla="*/ 6464300 w 9243030"/>
                <a:gd name="connsiteY164" fmla="*/ 3311823 h 11611140"/>
                <a:gd name="connsiteX165" fmla="*/ 6477000 w 9243030"/>
                <a:gd name="connsiteY165" fmla="*/ 3540423 h 11611140"/>
                <a:gd name="connsiteX166" fmla="*/ 6364287 w 9243030"/>
                <a:gd name="connsiteY166" fmla="*/ 3662660 h 11611140"/>
                <a:gd name="connsiteX167" fmla="*/ 6324600 w 9243030"/>
                <a:gd name="connsiteY167" fmla="*/ 3440411 h 11611140"/>
                <a:gd name="connsiteX168" fmla="*/ 6299200 w 9243030"/>
                <a:gd name="connsiteY168" fmla="*/ 3235623 h 11611140"/>
                <a:gd name="connsiteX169" fmla="*/ 6146800 w 9243030"/>
                <a:gd name="connsiteY169" fmla="*/ 3197523 h 11611140"/>
                <a:gd name="connsiteX170" fmla="*/ 5981700 w 9243030"/>
                <a:gd name="connsiteY170" fmla="*/ 3210223 h 11611140"/>
                <a:gd name="connsiteX171" fmla="*/ 5905500 w 9243030"/>
                <a:gd name="connsiteY171" fmla="*/ 3172123 h 11611140"/>
                <a:gd name="connsiteX172" fmla="*/ 5575300 w 9243030"/>
                <a:gd name="connsiteY172" fmla="*/ 3311823 h 11611140"/>
                <a:gd name="connsiteX173" fmla="*/ 5626100 w 9243030"/>
                <a:gd name="connsiteY173" fmla="*/ 3451523 h 11611140"/>
                <a:gd name="connsiteX174" fmla="*/ 5664200 w 9243030"/>
                <a:gd name="connsiteY174" fmla="*/ 3438823 h 11611140"/>
                <a:gd name="connsiteX175" fmla="*/ 5842000 w 9243030"/>
                <a:gd name="connsiteY175" fmla="*/ 3349923 h 11611140"/>
                <a:gd name="connsiteX176" fmla="*/ 5867400 w 9243030"/>
                <a:gd name="connsiteY176" fmla="*/ 3375323 h 11611140"/>
                <a:gd name="connsiteX177" fmla="*/ 5753100 w 9243030"/>
                <a:gd name="connsiteY177" fmla="*/ 3476923 h 11611140"/>
                <a:gd name="connsiteX178" fmla="*/ 5803900 w 9243030"/>
                <a:gd name="connsiteY178" fmla="*/ 3553123 h 11611140"/>
                <a:gd name="connsiteX179" fmla="*/ 5969000 w 9243030"/>
                <a:gd name="connsiteY179" fmla="*/ 3540423 h 11611140"/>
                <a:gd name="connsiteX180" fmla="*/ 6007100 w 9243030"/>
                <a:gd name="connsiteY180" fmla="*/ 3629323 h 11611140"/>
                <a:gd name="connsiteX181" fmla="*/ 6197600 w 9243030"/>
                <a:gd name="connsiteY181" fmla="*/ 3591223 h 11611140"/>
                <a:gd name="connsiteX182" fmla="*/ 6159500 w 9243030"/>
                <a:gd name="connsiteY182" fmla="*/ 3743623 h 11611140"/>
                <a:gd name="connsiteX183" fmla="*/ 6096000 w 9243030"/>
                <a:gd name="connsiteY183" fmla="*/ 3781723 h 11611140"/>
                <a:gd name="connsiteX184" fmla="*/ 6070600 w 9243030"/>
                <a:gd name="connsiteY184" fmla="*/ 3705523 h 11611140"/>
                <a:gd name="connsiteX185" fmla="*/ 5600700 w 9243030"/>
                <a:gd name="connsiteY185" fmla="*/ 3654723 h 11611140"/>
                <a:gd name="connsiteX186" fmla="*/ 5715000 w 9243030"/>
                <a:gd name="connsiteY186" fmla="*/ 3819823 h 11611140"/>
                <a:gd name="connsiteX187" fmla="*/ 6337300 w 9243030"/>
                <a:gd name="connsiteY187" fmla="*/ 3819823 h 11611140"/>
                <a:gd name="connsiteX188" fmla="*/ 6985000 w 9243030"/>
                <a:gd name="connsiteY188" fmla="*/ 4073823 h 11611140"/>
                <a:gd name="connsiteX189" fmla="*/ 6413500 w 9243030"/>
                <a:gd name="connsiteY189" fmla="*/ 3921423 h 11611140"/>
                <a:gd name="connsiteX190" fmla="*/ 6248400 w 9243030"/>
                <a:gd name="connsiteY190" fmla="*/ 3934123 h 11611140"/>
                <a:gd name="connsiteX191" fmla="*/ 6375400 w 9243030"/>
                <a:gd name="connsiteY191" fmla="*/ 4023023 h 11611140"/>
                <a:gd name="connsiteX192" fmla="*/ 6350000 w 9243030"/>
                <a:gd name="connsiteY192" fmla="*/ 4124623 h 11611140"/>
                <a:gd name="connsiteX193" fmla="*/ 6032500 w 9243030"/>
                <a:gd name="connsiteY193" fmla="*/ 3959523 h 11611140"/>
                <a:gd name="connsiteX194" fmla="*/ 6070600 w 9243030"/>
                <a:gd name="connsiteY194" fmla="*/ 4200823 h 11611140"/>
                <a:gd name="connsiteX195" fmla="*/ 6273800 w 9243030"/>
                <a:gd name="connsiteY195" fmla="*/ 4251623 h 11611140"/>
                <a:gd name="connsiteX196" fmla="*/ 6540500 w 9243030"/>
                <a:gd name="connsiteY196" fmla="*/ 4251623 h 11611140"/>
                <a:gd name="connsiteX197" fmla="*/ 6629400 w 9243030"/>
                <a:gd name="connsiteY197" fmla="*/ 4264323 h 11611140"/>
                <a:gd name="connsiteX198" fmla="*/ 6591300 w 9243030"/>
                <a:gd name="connsiteY198" fmla="*/ 4340523 h 11611140"/>
                <a:gd name="connsiteX199" fmla="*/ 6426200 w 9243030"/>
                <a:gd name="connsiteY199" fmla="*/ 4391323 h 11611140"/>
                <a:gd name="connsiteX200" fmla="*/ 6489700 w 9243030"/>
                <a:gd name="connsiteY200" fmla="*/ 4518323 h 11611140"/>
                <a:gd name="connsiteX201" fmla="*/ 6451600 w 9243030"/>
                <a:gd name="connsiteY201" fmla="*/ 4645323 h 11611140"/>
                <a:gd name="connsiteX202" fmla="*/ 6540500 w 9243030"/>
                <a:gd name="connsiteY202" fmla="*/ 4708823 h 11611140"/>
                <a:gd name="connsiteX203" fmla="*/ 6464300 w 9243030"/>
                <a:gd name="connsiteY203" fmla="*/ 4734223 h 11611140"/>
                <a:gd name="connsiteX204" fmla="*/ 6362700 w 9243030"/>
                <a:gd name="connsiteY204" fmla="*/ 4696123 h 11611140"/>
                <a:gd name="connsiteX205" fmla="*/ 6324600 w 9243030"/>
                <a:gd name="connsiteY205" fmla="*/ 4391323 h 11611140"/>
                <a:gd name="connsiteX206" fmla="*/ 6070600 w 9243030"/>
                <a:gd name="connsiteY206" fmla="*/ 4315123 h 11611140"/>
                <a:gd name="connsiteX207" fmla="*/ 6146800 w 9243030"/>
                <a:gd name="connsiteY207" fmla="*/ 4658023 h 11611140"/>
                <a:gd name="connsiteX208" fmla="*/ 5969000 w 9243030"/>
                <a:gd name="connsiteY208" fmla="*/ 4670723 h 11611140"/>
                <a:gd name="connsiteX209" fmla="*/ 5892800 w 9243030"/>
                <a:gd name="connsiteY209" fmla="*/ 4188123 h 11611140"/>
                <a:gd name="connsiteX210" fmla="*/ 5689600 w 9243030"/>
                <a:gd name="connsiteY210" fmla="*/ 4086523 h 11611140"/>
                <a:gd name="connsiteX211" fmla="*/ 5791200 w 9243030"/>
                <a:gd name="connsiteY211" fmla="*/ 4848523 h 11611140"/>
                <a:gd name="connsiteX212" fmla="*/ 6070600 w 9243030"/>
                <a:gd name="connsiteY212" fmla="*/ 4835823 h 11611140"/>
                <a:gd name="connsiteX213" fmla="*/ 6388100 w 9243030"/>
                <a:gd name="connsiteY213" fmla="*/ 4886623 h 11611140"/>
                <a:gd name="connsiteX214" fmla="*/ 6324600 w 9243030"/>
                <a:gd name="connsiteY214" fmla="*/ 5013623 h 11611140"/>
                <a:gd name="connsiteX215" fmla="*/ 6159500 w 9243030"/>
                <a:gd name="connsiteY215" fmla="*/ 4988223 h 11611140"/>
                <a:gd name="connsiteX216" fmla="*/ 6007100 w 9243030"/>
                <a:gd name="connsiteY216" fmla="*/ 5293023 h 11611140"/>
                <a:gd name="connsiteX217" fmla="*/ 5829300 w 9243030"/>
                <a:gd name="connsiteY217" fmla="*/ 5229523 h 11611140"/>
                <a:gd name="connsiteX218" fmla="*/ 5905500 w 9243030"/>
                <a:gd name="connsiteY218" fmla="*/ 5064423 h 11611140"/>
                <a:gd name="connsiteX219" fmla="*/ 5791200 w 9243030"/>
                <a:gd name="connsiteY219" fmla="*/ 4975523 h 11611140"/>
                <a:gd name="connsiteX220" fmla="*/ 5600700 w 9243030"/>
                <a:gd name="connsiteY220" fmla="*/ 5305723 h 11611140"/>
                <a:gd name="connsiteX221" fmla="*/ 5727700 w 9243030"/>
                <a:gd name="connsiteY221" fmla="*/ 5407323 h 11611140"/>
                <a:gd name="connsiteX222" fmla="*/ 5994400 w 9243030"/>
                <a:gd name="connsiteY222" fmla="*/ 5572423 h 11611140"/>
                <a:gd name="connsiteX223" fmla="*/ 5943600 w 9243030"/>
                <a:gd name="connsiteY223" fmla="*/ 5648623 h 11611140"/>
                <a:gd name="connsiteX224" fmla="*/ 5829300 w 9243030"/>
                <a:gd name="connsiteY224" fmla="*/ 5610523 h 11611140"/>
                <a:gd name="connsiteX225" fmla="*/ 5676900 w 9243030"/>
                <a:gd name="connsiteY225" fmla="*/ 5712123 h 11611140"/>
                <a:gd name="connsiteX226" fmla="*/ 5613400 w 9243030"/>
                <a:gd name="connsiteY226" fmla="*/ 5674023 h 11611140"/>
                <a:gd name="connsiteX227" fmla="*/ 5664200 w 9243030"/>
                <a:gd name="connsiteY227" fmla="*/ 5521623 h 11611140"/>
                <a:gd name="connsiteX228" fmla="*/ 5537200 w 9243030"/>
                <a:gd name="connsiteY228" fmla="*/ 5407323 h 11611140"/>
                <a:gd name="connsiteX229" fmla="*/ 5461000 w 9243030"/>
                <a:gd name="connsiteY229" fmla="*/ 5585123 h 11611140"/>
                <a:gd name="connsiteX230" fmla="*/ 5613400 w 9243030"/>
                <a:gd name="connsiteY230" fmla="*/ 5762923 h 11611140"/>
                <a:gd name="connsiteX231" fmla="*/ 5448300 w 9243030"/>
                <a:gd name="connsiteY231" fmla="*/ 5889923 h 11611140"/>
                <a:gd name="connsiteX232" fmla="*/ 5346700 w 9243030"/>
                <a:gd name="connsiteY232" fmla="*/ 5813723 h 11611140"/>
                <a:gd name="connsiteX233" fmla="*/ 5410200 w 9243030"/>
                <a:gd name="connsiteY233" fmla="*/ 5712123 h 11611140"/>
                <a:gd name="connsiteX234" fmla="*/ 5295900 w 9243030"/>
                <a:gd name="connsiteY234" fmla="*/ 5420023 h 11611140"/>
                <a:gd name="connsiteX235" fmla="*/ 5080000 w 9243030"/>
                <a:gd name="connsiteY235" fmla="*/ 5712123 h 11611140"/>
                <a:gd name="connsiteX236" fmla="*/ 5410200 w 9243030"/>
                <a:gd name="connsiteY236" fmla="*/ 5966123 h 11611140"/>
                <a:gd name="connsiteX237" fmla="*/ 5334000 w 9243030"/>
                <a:gd name="connsiteY237" fmla="*/ 6016923 h 11611140"/>
                <a:gd name="connsiteX238" fmla="*/ 5194300 w 9243030"/>
                <a:gd name="connsiteY238" fmla="*/ 5902623 h 11611140"/>
                <a:gd name="connsiteX239" fmla="*/ 5143500 w 9243030"/>
                <a:gd name="connsiteY239" fmla="*/ 6067723 h 11611140"/>
                <a:gd name="connsiteX240" fmla="*/ 5156200 w 9243030"/>
                <a:gd name="connsiteY240" fmla="*/ 6207423 h 11611140"/>
                <a:gd name="connsiteX241" fmla="*/ 5232400 w 9243030"/>
                <a:gd name="connsiteY241" fmla="*/ 6321723 h 11611140"/>
                <a:gd name="connsiteX242" fmla="*/ 5219700 w 9243030"/>
                <a:gd name="connsiteY242" fmla="*/ 6512223 h 11611140"/>
                <a:gd name="connsiteX243" fmla="*/ 5092700 w 9243030"/>
                <a:gd name="connsiteY243" fmla="*/ 6423323 h 11611140"/>
                <a:gd name="connsiteX244" fmla="*/ 5029200 w 9243030"/>
                <a:gd name="connsiteY244" fmla="*/ 6461423 h 11611140"/>
                <a:gd name="connsiteX245" fmla="*/ 5130800 w 9243030"/>
                <a:gd name="connsiteY245" fmla="*/ 6601123 h 11611140"/>
                <a:gd name="connsiteX246" fmla="*/ 5041900 w 9243030"/>
                <a:gd name="connsiteY246" fmla="*/ 6639223 h 11611140"/>
                <a:gd name="connsiteX247" fmla="*/ 4914900 w 9243030"/>
                <a:gd name="connsiteY247" fmla="*/ 6448723 h 11611140"/>
                <a:gd name="connsiteX248" fmla="*/ 4826000 w 9243030"/>
                <a:gd name="connsiteY248" fmla="*/ 6702723 h 11611140"/>
                <a:gd name="connsiteX249" fmla="*/ 4953000 w 9243030"/>
                <a:gd name="connsiteY249" fmla="*/ 6817023 h 11611140"/>
                <a:gd name="connsiteX250" fmla="*/ 4813300 w 9243030"/>
                <a:gd name="connsiteY250" fmla="*/ 7058323 h 11611140"/>
                <a:gd name="connsiteX251" fmla="*/ 4673600 w 9243030"/>
                <a:gd name="connsiteY251" fmla="*/ 7032923 h 11611140"/>
                <a:gd name="connsiteX252" fmla="*/ 4775200 w 9243030"/>
                <a:gd name="connsiteY252" fmla="*/ 6867823 h 11611140"/>
                <a:gd name="connsiteX253" fmla="*/ 4686300 w 9243030"/>
                <a:gd name="connsiteY253" fmla="*/ 6715423 h 11611140"/>
                <a:gd name="connsiteX254" fmla="*/ 4470400 w 9243030"/>
                <a:gd name="connsiteY254" fmla="*/ 7020223 h 11611140"/>
                <a:gd name="connsiteX255" fmla="*/ 4610100 w 9243030"/>
                <a:gd name="connsiteY255" fmla="*/ 7134523 h 11611140"/>
                <a:gd name="connsiteX256" fmla="*/ 4521200 w 9243030"/>
                <a:gd name="connsiteY256" fmla="*/ 7337723 h 11611140"/>
                <a:gd name="connsiteX257" fmla="*/ 4419600 w 9243030"/>
                <a:gd name="connsiteY257" fmla="*/ 7261523 h 11611140"/>
                <a:gd name="connsiteX258" fmla="*/ 4343400 w 9243030"/>
                <a:gd name="connsiteY258" fmla="*/ 7350423 h 11611140"/>
                <a:gd name="connsiteX259" fmla="*/ 4381500 w 9243030"/>
                <a:gd name="connsiteY259" fmla="*/ 7388523 h 11611140"/>
                <a:gd name="connsiteX260" fmla="*/ 4419600 w 9243030"/>
                <a:gd name="connsiteY260" fmla="*/ 7375823 h 11611140"/>
                <a:gd name="connsiteX261" fmla="*/ 4445000 w 9243030"/>
                <a:gd name="connsiteY261" fmla="*/ 7426623 h 11611140"/>
                <a:gd name="connsiteX262" fmla="*/ 4381500 w 9243030"/>
                <a:gd name="connsiteY262" fmla="*/ 7502823 h 11611140"/>
                <a:gd name="connsiteX263" fmla="*/ 4330700 w 9243030"/>
                <a:gd name="connsiteY263" fmla="*/ 7490123 h 11611140"/>
                <a:gd name="connsiteX264" fmla="*/ 4368800 w 9243030"/>
                <a:gd name="connsiteY264" fmla="*/ 7439323 h 11611140"/>
                <a:gd name="connsiteX265" fmla="*/ 4318000 w 9243030"/>
                <a:gd name="connsiteY265" fmla="*/ 7401223 h 11611140"/>
                <a:gd name="connsiteX266" fmla="*/ 4216400 w 9243030"/>
                <a:gd name="connsiteY266" fmla="*/ 7502823 h 11611140"/>
                <a:gd name="connsiteX267" fmla="*/ 4318000 w 9243030"/>
                <a:gd name="connsiteY267" fmla="*/ 7566323 h 11611140"/>
                <a:gd name="connsiteX268" fmla="*/ 4140200 w 9243030"/>
                <a:gd name="connsiteY268" fmla="*/ 7642523 h 11611140"/>
                <a:gd name="connsiteX269" fmla="*/ 4038600 w 9243030"/>
                <a:gd name="connsiteY269" fmla="*/ 7642523 h 11611140"/>
                <a:gd name="connsiteX270" fmla="*/ 3949700 w 9243030"/>
                <a:gd name="connsiteY270" fmla="*/ 7706023 h 11611140"/>
                <a:gd name="connsiteX271" fmla="*/ 3289300 w 9243030"/>
                <a:gd name="connsiteY271" fmla="*/ 7121823 h 11611140"/>
                <a:gd name="connsiteX272" fmla="*/ 3213100 w 9243030"/>
                <a:gd name="connsiteY272" fmla="*/ 7121823 h 11611140"/>
                <a:gd name="connsiteX273" fmla="*/ 2895600 w 9243030"/>
                <a:gd name="connsiteY273" fmla="*/ 7375823 h 11611140"/>
                <a:gd name="connsiteX274" fmla="*/ 2870200 w 9243030"/>
                <a:gd name="connsiteY274" fmla="*/ 7337723 h 11611140"/>
                <a:gd name="connsiteX275" fmla="*/ 3213100 w 9243030"/>
                <a:gd name="connsiteY275" fmla="*/ 7071023 h 11611140"/>
                <a:gd name="connsiteX276" fmla="*/ 3048000 w 9243030"/>
                <a:gd name="connsiteY276" fmla="*/ 6918623 h 11611140"/>
                <a:gd name="connsiteX277" fmla="*/ 2400300 w 9243030"/>
                <a:gd name="connsiteY277" fmla="*/ 7426623 h 11611140"/>
                <a:gd name="connsiteX278" fmla="*/ 2489200 w 9243030"/>
                <a:gd name="connsiteY278" fmla="*/ 7502823 h 11611140"/>
                <a:gd name="connsiteX279" fmla="*/ 2692400 w 9243030"/>
                <a:gd name="connsiteY279" fmla="*/ 7350423 h 11611140"/>
                <a:gd name="connsiteX280" fmla="*/ 2743200 w 9243030"/>
                <a:gd name="connsiteY280" fmla="*/ 7413923 h 11611140"/>
                <a:gd name="connsiteX281" fmla="*/ 2832100 w 9243030"/>
                <a:gd name="connsiteY281" fmla="*/ 7375823 h 11611140"/>
                <a:gd name="connsiteX282" fmla="*/ 2857500 w 9243030"/>
                <a:gd name="connsiteY282" fmla="*/ 7413923 h 11611140"/>
                <a:gd name="connsiteX283" fmla="*/ 2679700 w 9243030"/>
                <a:gd name="connsiteY283" fmla="*/ 7553623 h 11611140"/>
                <a:gd name="connsiteX284" fmla="*/ 2819400 w 9243030"/>
                <a:gd name="connsiteY284" fmla="*/ 7718723 h 11611140"/>
                <a:gd name="connsiteX285" fmla="*/ 3397250 w 9243030"/>
                <a:gd name="connsiteY285" fmla="*/ 7255173 h 11611140"/>
                <a:gd name="connsiteX286" fmla="*/ 3956050 w 9243030"/>
                <a:gd name="connsiteY286" fmla="*/ 7737773 h 11611140"/>
                <a:gd name="connsiteX287" fmla="*/ 3905250 w 9243030"/>
                <a:gd name="connsiteY287" fmla="*/ 7852073 h 11611140"/>
                <a:gd name="connsiteX288" fmla="*/ 3387725 w 9243030"/>
                <a:gd name="connsiteY288" fmla="*/ 8391823 h 11611140"/>
                <a:gd name="connsiteX289" fmla="*/ 3298825 w 9243030"/>
                <a:gd name="connsiteY289" fmla="*/ 8385472 h 11611140"/>
                <a:gd name="connsiteX290" fmla="*/ 3130550 w 9243030"/>
                <a:gd name="connsiteY290" fmla="*/ 8534697 h 11611140"/>
                <a:gd name="connsiteX291" fmla="*/ 2921000 w 9243030"/>
                <a:gd name="connsiteY291" fmla="*/ 8779172 h 11611140"/>
                <a:gd name="connsiteX292" fmla="*/ 2682875 w 9243030"/>
                <a:gd name="connsiteY292" fmla="*/ 9077622 h 11611140"/>
                <a:gd name="connsiteX293" fmla="*/ 2428875 w 9243030"/>
                <a:gd name="connsiteY293" fmla="*/ 9147471 h 11611140"/>
                <a:gd name="connsiteX294" fmla="*/ 2225675 w 9243030"/>
                <a:gd name="connsiteY294" fmla="*/ 9252246 h 11611140"/>
                <a:gd name="connsiteX295" fmla="*/ 1930400 w 9243030"/>
                <a:gd name="connsiteY295" fmla="*/ 9255420 h 11611140"/>
                <a:gd name="connsiteX296" fmla="*/ 1590675 w 9243030"/>
                <a:gd name="connsiteY296" fmla="*/ 9357019 h 11611140"/>
                <a:gd name="connsiteX297" fmla="*/ 1393825 w 9243030"/>
                <a:gd name="connsiteY297" fmla="*/ 9617369 h 11611140"/>
                <a:gd name="connsiteX298" fmla="*/ 1196975 w 9243030"/>
                <a:gd name="connsiteY298" fmla="*/ 9572918 h 11611140"/>
                <a:gd name="connsiteX299" fmla="*/ 1216025 w 9243030"/>
                <a:gd name="connsiteY299" fmla="*/ 9531643 h 11611140"/>
                <a:gd name="connsiteX300" fmla="*/ 1193800 w 9243030"/>
                <a:gd name="connsiteY300" fmla="*/ 9464968 h 11611140"/>
                <a:gd name="connsiteX301" fmla="*/ 987425 w 9243030"/>
                <a:gd name="connsiteY301" fmla="*/ 9541168 h 11611140"/>
                <a:gd name="connsiteX302" fmla="*/ 733425 w 9243030"/>
                <a:gd name="connsiteY302" fmla="*/ 9595143 h 11611140"/>
                <a:gd name="connsiteX303" fmla="*/ 463550 w 9243030"/>
                <a:gd name="connsiteY303" fmla="*/ 9833268 h 11611140"/>
                <a:gd name="connsiteX304" fmla="*/ 361950 w 9243030"/>
                <a:gd name="connsiteY304" fmla="*/ 9830093 h 11611140"/>
                <a:gd name="connsiteX305" fmla="*/ 263525 w 9243030"/>
                <a:gd name="connsiteY305" fmla="*/ 9896768 h 11611140"/>
                <a:gd name="connsiteX306" fmla="*/ 184150 w 9243030"/>
                <a:gd name="connsiteY306" fmla="*/ 10182518 h 11611140"/>
                <a:gd name="connsiteX307" fmla="*/ 247650 w 9243030"/>
                <a:gd name="connsiteY307" fmla="*/ 10465092 h 11611140"/>
                <a:gd name="connsiteX308" fmla="*/ 136525 w 9243030"/>
                <a:gd name="connsiteY308" fmla="*/ 10509542 h 11611140"/>
                <a:gd name="connsiteX309" fmla="*/ 92075 w 9243030"/>
                <a:gd name="connsiteY309" fmla="*/ 10731792 h 11611140"/>
                <a:gd name="connsiteX310" fmla="*/ 495300 w 9243030"/>
                <a:gd name="connsiteY310" fmla="*/ 10757192 h 11611140"/>
                <a:gd name="connsiteX311" fmla="*/ 1050925 w 9243030"/>
                <a:gd name="connsiteY311" fmla="*/ 11109617 h 11611140"/>
                <a:gd name="connsiteX312" fmla="*/ 1241425 w 9243030"/>
                <a:gd name="connsiteY312" fmla="*/ 11363616 h 11611140"/>
                <a:gd name="connsiteX313" fmla="*/ 1171575 w 9243030"/>
                <a:gd name="connsiteY313" fmla="*/ 11408066 h 11611140"/>
                <a:gd name="connsiteX314" fmla="*/ 1019175 w 9243030"/>
                <a:gd name="connsiteY314" fmla="*/ 11274716 h 11611140"/>
                <a:gd name="connsiteX315" fmla="*/ 768350 w 9243030"/>
                <a:gd name="connsiteY315" fmla="*/ 11220741 h 11611140"/>
                <a:gd name="connsiteX316" fmla="*/ 720725 w 9243030"/>
                <a:gd name="connsiteY316" fmla="*/ 11258841 h 11611140"/>
                <a:gd name="connsiteX317" fmla="*/ 838200 w 9243030"/>
                <a:gd name="connsiteY317" fmla="*/ 11404891 h 11611140"/>
                <a:gd name="connsiteX318" fmla="*/ 1152525 w 9243030"/>
                <a:gd name="connsiteY318" fmla="*/ 11471566 h 11611140"/>
                <a:gd name="connsiteX319" fmla="*/ 1574800 w 9243030"/>
                <a:gd name="connsiteY319" fmla="*/ 11373141 h 11611140"/>
                <a:gd name="connsiteX320" fmla="*/ 1736725 w 9243030"/>
                <a:gd name="connsiteY320" fmla="*/ 11112791 h 11611140"/>
                <a:gd name="connsiteX321" fmla="*/ 2095500 w 9243030"/>
                <a:gd name="connsiteY321" fmla="*/ 10963566 h 11611140"/>
                <a:gd name="connsiteX322" fmla="*/ 2254250 w 9243030"/>
                <a:gd name="connsiteY322" fmla="*/ 10827041 h 11611140"/>
                <a:gd name="connsiteX323" fmla="*/ 2587625 w 9243030"/>
                <a:gd name="connsiteY323" fmla="*/ 10865141 h 11611140"/>
                <a:gd name="connsiteX324" fmla="*/ 2286000 w 9243030"/>
                <a:gd name="connsiteY324" fmla="*/ 10868316 h 11611140"/>
                <a:gd name="connsiteX325" fmla="*/ 2146300 w 9243030"/>
                <a:gd name="connsiteY325" fmla="*/ 10988966 h 11611140"/>
                <a:gd name="connsiteX326" fmla="*/ 1971675 w 9243030"/>
                <a:gd name="connsiteY326" fmla="*/ 11081041 h 11611140"/>
                <a:gd name="connsiteX327" fmla="*/ 1806575 w 9243030"/>
                <a:gd name="connsiteY327" fmla="*/ 11131841 h 11611140"/>
                <a:gd name="connsiteX328" fmla="*/ 1651000 w 9243030"/>
                <a:gd name="connsiteY328" fmla="*/ 11427116 h 11611140"/>
                <a:gd name="connsiteX329" fmla="*/ 1282700 w 9243030"/>
                <a:gd name="connsiteY329" fmla="*/ 11601741 h 11611140"/>
                <a:gd name="connsiteX330" fmla="*/ 28575 w 9243030"/>
                <a:gd name="connsiteY330" fmla="*/ 11608091 h 11611140"/>
                <a:gd name="connsiteX331" fmla="*/ 0 w 9243030"/>
                <a:gd name="connsiteY331" fmla="*/ 3572166 h 11611140"/>
                <a:gd name="connsiteX0" fmla="*/ 0 w 9267480"/>
                <a:gd name="connsiteY0" fmla="*/ 3582969 h 11653686"/>
                <a:gd name="connsiteX1" fmla="*/ 279400 w 9267480"/>
                <a:gd name="connsiteY1" fmla="*/ 3519469 h 11653686"/>
                <a:gd name="connsiteX2" fmla="*/ 317500 w 9267480"/>
                <a:gd name="connsiteY2" fmla="*/ 3481369 h 11653686"/>
                <a:gd name="connsiteX3" fmla="*/ 711200 w 9267480"/>
                <a:gd name="connsiteY3" fmla="*/ 3392469 h 11653686"/>
                <a:gd name="connsiteX4" fmla="*/ 850900 w 9267480"/>
                <a:gd name="connsiteY4" fmla="*/ 3278169 h 11653686"/>
                <a:gd name="connsiteX5" fmla="*/ 1257300 w 9267480"/>
                <a:gd name="connsiteY5" fmla="*/ 3303569 h 11653686"/>
                <a:gd name="connsiteX6" fmla="*/ 1511300 w 9267480"/>
                <a:gd name="connsiteY6" fmla="*/ 3163869 h 11653686"/>
                <a:gd name="connsiteX7" fmla="*/ 1511300 w 9267480"/>
                <a:gd name="connsiteY7" fmla="*/ 3163869 h 11653686"/>
                <a:gd name="connsiteX8" fmla="*/ 1676400 w 9267480"/>
                <a:gd name="connsiteY8" fmla="*/ 3151169 h 11653686"/>
                <a:gd name="connsiteX9" fmla="*/ 2006600 w 9267480"/>
                <a:gd name="connsiteY9" fmla="*/ 3100369 h 11653686"/>
                <a:gd name="connsiteX10" fmla="*/ 2095500 w 9267480"/>
                <a:gd name="connsiteY10" fmla="*/ 3062269 h 11653686"/>
                <a:gd name="connsiteX11" fmla="*/ 2095500 w 9267480"/>
                <a:gd name="connsiteY11" fmla="*/ 3011469 h 11653686"/>
                <a:gd name="connsiteX12" fmla="*/ 2057400 w 9267480"/>
                <a:gd name="connsiteY12" fmla="*/ 3011469 h 11653686"/>
                <a:gd name="connsiteX13" fmla="*/ 1993900 w 9267480"/>
                <a:gd name="connsiteY13" fmla="*/ 2884469 h 11653686"/>
                <a:gd name="connsiteX14" fmla="*/ 2133600 w 9267480"/>
                <a:gd name="connsiteY14" fmla="*/ 2782869 h 11653686"/>
                <a:gd name="connsiteX15" fmla="*/ 2070100 w 9267480"/>
                <a:gd name="connsiteY15" fmla="*/ 2770169 h 11653686"/>
                <a:gd name="connsiteX16" fmla="*/ 1981200 w 9267480"/>
                <a:gd name="connsiteY16" fmla="*/ 2770169 h 11653686"/>
                <a:gd name="connsiteX17" fmla="*/ 1968500 w 9267480"/>
                <a:gd name="connsiteY17" fmla="*/ 2693969 h 11653686"/>
                <a:gd name="connsiteX18" fmla="*/ 2120900 w 9267480"/>
                <a:gd name="connsiteY18" fmla="*/ 2693969 h 11653686"/>
                <a:gd name="connsiteX19" fmla="*/ 2171700 w 9267480"/>
                <a:gd name="connsiteY19" fmla="*/ 2668569 h 11653686"/>
                <a:gd name="connsiteX20" fmla="*/ 2108200 w 9267480"/>
                <a:gd name="connsiteY20" fmla="*/ 2579669 h 11653686"/>
                <a:gd name="connsiteX21" fmla="*/ 2120900 w 9267480"/>
                <a:gd name="connsiteY21" fmla="*/ 2516169 h 11653686"/>
                <a:gd name="connsiteX22" fmla="*/ 2222500 w 9267480"/>
                <a:gd name="connsiteY22" fmla="*/ 2465369 h 11653686"/>
                <a:gd name="connsiteX23" fmla="*/ 2362200 w 9267480"/>
                <a:gd name="connsiteY23" fmla="*/ 2516169 h 11653686"/>
                <a:gd name="connsiteX24" fmla="*/ 2400300 w 9267480"/>
                <a:gd name="connsiteY24" fmla="*/ 2566969 h 11653686"/>
                <a:gd name="connsiteX25" fmla="*/ 2362200 w 9267480"/>
                <a:gd name="connsiteY25" fmla="*/ 2643169 h 11653686"/>
                <a:gd name="connsiteX26" fmla="*/ 2362200 w 9267480"/>
                <a:gd name="connsiteY26" fmla="*/ 2897169 h 11653686"/>
                <a:gd name="connsiteX27" fmla="*/ 2628900 w 9267480"/>
                <a:gd name="connsiteY27" fmla="*/ 3125769 h 11653686"/>
                <a:gd name="connsiteX28" fmla="*/ 3073400 w 9267480"/>
                <a:gd name="connsiteY28" fmla="*/ 3087669 h 11653686"/>
                <a:gd name="connsiteX29" fmla="*/ 2971800 w 9267480"/>
                <a:gd name="connsiteY29" fmla="*/ 2884469 h 11653686"/>
                <a:gd name="connsiteX30" fmla="*/ 2806700 w 9267480"/>
                <a:gd name="connsiteY30" fmla="*/ 2935269 h 11653686"/>
                <a:gd name="connsiteX31" fmla="*/ 2768600 w 9267480"/>
                <a:gd name="connsiteY31" fmla="*/ 2884469 h 11653686"/>
                <a:gd name="connsiteX32" fmla="*/ 2933700 w 9267480"/>
                <a:gd name="connsiteY32" fmla="*/ 2833669 h 11653686"/>
                <a:gd name="connsiteX33" fmla="*/ 2870200 w 9267480"/>
                <a:gd name="connsiteY33" fmla="*/ 2719369 h 11653686"/>
                <a:gd name="connsiteX34" fmla="*/ 2730500 w 9267480"/>
                <a:gd name="connsiteY34" fmla="*/ 2770169 h 11653686"/>
                <a:gd name="connsiteX35" fmla="*/ 2705100 w 9267480"/>
                <a:gd name="connsiteY35" fmla="*/ 2719369 h 11653686"/>
                <a:gd name="connsiteX36" fmla="*/ 2832100 w 9267480"/>
                <a:gd name="connsiteY36" fmla="*/ 2668569 h 11653686"/>
                <a:gd name="connsiteX37" fmla="*/ 2781300 w 9267480"/>
                <a:gd name="connsiteY37" fmla="*/ 2605069 h 11653686"/>
                <a:gd name="connsiteX38" fmla="*/ 2641600 w 9267480"/>
                <a:gd name="connsiteY38" fmla="*/ 2630469 h 11653686"/>
                <a:gd name="connsiteX39" fmla="*/ 2641600 w 9267480"/>
                <a:gd name="connsiteY39" fmla="*/ 2605069 h 11653686"/>
                <a:gd name="connsiteX40" fmla="*/ 2768600 w 9267480"/>
                <a:gd name="connsiteY40" fmla="*/ 2541569 h 11653686"/>
                <a:gd name="connsiteX41" fmla="*/ 2692400 w 9267480"/>
                <a:gd name="connsiteY41" fmla="*/ 2452669 h 11653686"/>
                <a:gd name="connsiteX42" fmla="*/ 2514600 w 9267480"/>
                <a:gd name="connsiteY42" fmla="*/ 2490769 h 11653686"/>
                <a:gd name="connsiteX43" fmla="*/ 2514600 w 9267480"/>
                <a:gd name="connsiteY43" fmla="*/ 2554269 h 11653686"/>
                <a:gd name="connsiteX44" fmla="*/ 2463800 w 9267480"/>
                <a:gd name="connsiteY44" fmla="*/ 2554269 h 11653686"/>
                <a:gd name="connsiteX45" fmla="*/ 2336800 w 9267480"/>
                <a:gd name="connsiteY45" fmla="*/ 2478069 h 11653686"/>
                <a:gd name="connsiteX46" fmla="*/ 2400300 w 9267480"/>
                <a:gd name="connsiteY46" fmla="*/ 2401869 h 11653686"/>
                <a:gd name="connsiteX47" fmla="*/ 2463800 w 9267480"/>
                <a:gd name="connsiteY47" fmla="*/ 2414569 h 11653686"/>
                <a:gd name="connsiteX48" fmla="*/ 2616200 w 9267480"/>
                <a:gd name="connsiteY48" fmla="*/ 2325669 h 11653686"/>
                <a:gd name="connsiteX49" fmla="*/ 2590800 w 9267480"/>
                <a:gd name="connsiteY49" fmla="*/ 2262169 h 11653686"/>
                <a:gd name="connsiteX50" fmla="*/ 2654300 w 9267480"/>
                <a:gd name="connsiteY50" fmla="*/ 2236769 h 11653686"/>
                <a:gd name="connsiteX51" fmla="*/ 2692400 w 9267480"/>
                <a:gd name="connsiteY51" fmla="*/ 2262169 h 11653686"/>
                <a:gd name="connsiteX52" fmla="*/ 2933700 w 9267480"/>
                <a:gd name="connsiteY52" fmla="*/ 2262169 h 11653686"/>
                <a:gd name="connsiteX53" fmla="*/ 2908300 w 9267480"/>
                <a:gd name="connsiteY53" fmla="*/ 2198669 h 11653686"/>
                <a:gd name="connsiteX54" fmla="*/ 2959100 w 9267480"/>
                <a:gd name="connsiteY54" fmla="*/ 2109769 h 11653686"/>
                <a:gd name="connsiteX55" fmla="*/ 3048000 w 9267480"/>
                <a:gd name="connsiteY55" fmla="*/ 2109769 h 11653686"/>
                <a:gd name="connsiteX56" fmla="*/ 3302000 w 9267480"/>
                <a:gd name="connsiteY56" fmla="*/ 2084369 h 11653686"/>
                <a:gd name="connsiteX57" fmla="*/ 3454400 w 9267480"/>
                <a:gd name="connsiteY57" fmla="*/ 2071669 h 11653686"/>
                <a:gd name="connsiteX58" fmla="*/ 3454400 w 9267480"/>
                <a:gd name="connsiteY58" fmla="*/ 2071669 h 11653686"/>
                <a:gd name="connsiteX59" fmla="*/ 3454400 w 9267480"/>
                <a:gd name="connsiteY59" fmla="*/ 1995469 h 11653686"/>
                <a:gd name="connsiteX60" fmla="*/ 3530600 w 9267480"/>
                <a:gd name="connsiteY60" fmla="*/ 1995469 h 11653686"/>
                <a:gd name="connsiteX61" fmla="*/ 3517900 w 9267480"/>
                <a:gd name="connsiteY61" fmla="*/ 2160569 h 11653686"/>
                <a:gd name="connsiteX62" fmla="*/ 3365500 w 9267480"/>
                <a:gd name="connsiteY62" fmla="*/ 2173269 h 11653686"/>
                <a:gd name="connsiteX63" fmla="*/ 3187700 w 9267480"/>
                <a:gd name="connsiteY63" fmla="*/ 2249469 h 11653686"/>
                <a:gd name="connsiteX64" fmla="*/ 3213100 w 9267480"/>
                <a:gd name="connsiteY64" fmla="*/ 2541569 h 11653686"/>
                <a:gd name="connsiteX65" fmla="*/ 3822700 w 9267480"/>
                <a:gd name="connsiteY65" fmla="*/ 2490769 h 11653686"/>
                <a:gd name="connsiteX66" fmla="*/ 3797300 w 9267480"/>
                <a:gd name="connsiteY66" fmla="*/ 2351069 h 11653686"/>
                <a:gd name="connsiteX67" fmla="*/ 3657600 w 9267480"/>
                <a:gd name="connsiteY67" fmla="*/ 2325669 h 11653686"/>
                <a:gd name="connsiteX68" fmla="*/ 3644900 w 9267480"/>
                <a:gd name="connsiteY68" fmla="*/ 2287569 h 11653686"/>
                <a:gd name="connsiteX69" fmla="*/ 3797300 w 9267480"/>
                <a:gd name="connsiteY69" fmla="*/ 2312969 h 11653686"/>
                <a:gd name="connsiteX70" fmla="*/ 3797300 w 9267480"/>
                <a:gd name="connsiteY70" fmla="*/ 2198669 h 11653686"/>
                <a:gd name="connsiteX71" fmla="*/ 3568700 w 9267480"/>
                <a:gd name="connsiteY71" fmla="*/ 2147869 h 11653686"/>
                <a:gd name="connsiteX72" fmla="*/ 3581400 w 9267480"/>
                <a:gd name="connsiteY72" fmla="*/ 2058969 h 11653686"/>
                <a:gd name="connsiteX73" fmla="*/ 3759200 w 9267480"/>
                <a:gd name="connsiteY73" fmla="*/ 2020869 h 11653686"/>
                <a:gd name="connsiteX74" fmla="*/ 3759200 w 9267480"/>
                <a:gd name="connsiteY74" fmla="*/ 1893869 h 11653686"/>
                <a:gd name="connsiteX75" fmla="*/ 3733800 w 9267480"/>
                <a:gd name="connsiteY75" fmla="*/ 1868469 h 11653686"/>
                <a:gd name="connsiteX76" fmla="*/ 3848100 w 9267480"/>
                <a:gd name="connsiteY76" fmla="*/ 1804969 h 11653686"/>
                <a:gd name="connsiteX77" fmla="*/ 3860800 w 9267480"/>
                <a:gd name="connsiteY77" fmla="*/ 2020869 h 11653686"/>
                <a:gd name="connsiteX78" fmla="*/ 4343400 w 9267480"/>
                <a:gd name="connsiteY78" fmla="*/ 2020869 h 11653686"/>
                <a:gd name="connsiteX79" fmla="*/ 4330700 w 9267480"/>
                <a:gd name="connsiteY79" fmla="*/ 1779569 h 11653686"/>
                <a:gd name="connsiteX80" fmla="*/ 4394200 w 9267480"/>
                <a:gd name="connsiteY80" fmla="*/ 1779569 h 11653686"/>
                <a:gd name="connsiteX81" fmla="*/ 4419600 w 9267480"/>
                <a:gd name="connsiteY81" fmla="*/ 1906569 h 11653686"/>
                <a:gd name="connsiteX82" fmla="*/ 4584700 w 9267480"/>
                <a:gd name="connsiteY82" fmla="*/ 1893869 h 11653686"/>
                <a:gd name="connsiteX83" fmla="*/ 4686300 w 9267480"/>
                <a:gd name="connsiteY83" fmla="*/ 1792269 h 11653686"/>
                <a:gd name="connsiteX84" fmla="*/ 4711700 w 9267480"/>
                <a:gd name="connsiteY84" fmla="*/ 2097069 h 11653686"/>
                <a:gd name="connsiteX85" fmla="*/ 4864100 w 9267480"/>
                <a:gd name="connsiteY85" fmla="*/ 1919269 h 11653686"/>
                <a:gd name="connsiteX86" fmla="*/ 5067300 w 9267480"/>
                <a:gd name="connsiteY86" fmla="*/ 2046269 h 11653686"/>
                <a:gd name="connsiteX87" fmla="*/ 4876800 w 9267480"/>
                <a:gd name="connsiteY87" fmla="*/ 2173269 h 11653686"/>
                <a:gd name="connsiteX88" fmla="*/ 5016500 w 9267480"/>
                <a:gd name="connsiteY88" fmla="*/ 2338369 h 11653686"/>
                <a:gd name="connsiteX89" fmla="*/ 5156200 w 9267480"/>
                <a:gd name="connsiteY89" fmla="*/ 2185969 h 11653686"/>
                <a:gd name="connsiteX90" fmla="*/ 5168900 w 9267480"/>
                <a:gd name="connsiteY90" fmla="*/ 2211369 h 11653686"/>
                <a:gd name="connsiteX91" fmla="*/ 5105400 w 9267480"/>
                <a:gd name="connsiteY91" fmla="*/ 2465369 h 11653686"/>
                <a:gd name="connsiteX92" fmla="*/ 5181600 w 9267480"/>
                <a:gd name="connsiteY92" fmla="*/ 2503469 h 11653686"/>
                <a:gd name="connsiteX93" fmla="*/ 5181600 w 9267480"/>
                <a:gd name="connsiteY93" fmla="*/ 2503469 h 11653686"/>
                <a:gd name="connsiteX94" fmla="*/ 5257800 w 9267480"/>
                <a:gd name="connsiteY94" fmla="*/ 2249469 h 11653686"/>
                <a:gd name="connsiteX95" fmla="*/ 5448300 w 9267480"/>
                <a:gd name="connsiteY95" fmla="*/ 2274869 h 11653686"/>
                <a:gd name="connsiteX96" fmla="*/ 5549900 w 9267480"/>
                <a:gd name="connsiteY96" fmla="*/ 2122469 h 11653686"/>
                <a:gd name="connsiteX97" fmla="*/ 5549900 w 9267480"/>
                <a:gd name="connsiteY97" fmla="*/ 2122469 h 11653686"/>
                <a:gd name="connsiteX98" fmla="*/ 5689600 w 9267480"/>
                <a:gd name="connsiteY98" fmla="*/ 2097069 h 11653686"/>
                <a:gd name="connsiteX99" fmla="*/ 5461000 w 9267480"/>
                <a:gd name="connsiteY99" fmla="*/ 2414569 h 11653686"/>
                <a:gd name="connsiteX100" fmla="*/ 5194300 w 9267480"/>
                <a:gd name="connsiteY100" fmla="*/ 2503469 h 11653686"/>
                <a:gd name="connsiteX101" fmla="*/ 5219700 w 9267480"/>
                <a:gd name="connsiteY101" fmla="*/ 2579669 h 11653686"/>
                <a:gd name="connsiteX102" fmla="*/ 5549900 w 9267480"/>
                <a:gd name="connsiteY102" fmla="*/ 2490769 h 11653686"/>
                <a:gd name="connsiteX103" fmla="*/ 5740400 w 9267480"/>
                <a:gd name="connsiteY103" fmla="*/ 2147869 h 11653686"/>
                <a:gd name="connsiteX104" fmla="*/ 5842000 w 9267480"/>
                <a:gd name="connsiteY104" fmla="*/ 2300269 h 11653686"/>
                <a:gd name="connsiteX105" fmla="*/ 5981700 w 9267480"/>
                <a:gd name="connsiteY105" fmla="*/ 2376469 h 11653686"/>
                <a:gd name="connsiteX106" fmla="*/ 6337300 w 9267480"/>
                <a:gd name="connsiteY106" fmla="*/ 2236769 h 11653686"/>
                <a:gd name="connsiteX107" fmla="*/ 7099300 w 9267480"/>
                <a:gd name="connsiteY107" fmla="*/ 1754169 h 11653686"/>
                <a:gd name="connsiteX108" fmla="*/ 7489825 w 9267480"/>
                <a:gd name="connsiteY108" fmla="*/ 1639869 h 11653686"/>
                <a:gd name="connsiteX109" fmla="*/ 7648575 w 9267480"/>
                <a:gd name="connsiteY109" fmla="*/ 1435081 h 11653686"/>
                <a:gd name="connsiteX110" fmla="*/ 7951500 w 9267480"/>
                <a:gd name="connsiteY110" fmla="*/ 1422550 h 11653686"/>
                <a:gd name="connsiteX111" fmla="*/ 8110251 w 9267480"/>
                <a:gd name="connsiteY111" fmla="*/ 1362226 h 11653686"/>
                <a:gd name="connsiteX112" fmla="*/ 8218200 w 9267480"/>
                <a:gd name="connsiteY112" fmla="*/ 1092350 h 11653686"/>
                <a:gd name="connsiteX113" fmla="*/ 8373776 w 9267480"/>
                <a:gd name="connsiteY113" fmla="*/ 978051 h 11653686"/>
                <a:gd name="connsiteX114" fmla="*/ 8548399 w 9267480"/>
                <a:gd name="connsiteY114" fmla="*/ 908202 h 11653686"/>
                <a:gd name="connsiteX115" fmla="*/ 9046874 w 9267480"/>
                <a:gd name="connsiteY115" fmla="*/ 416078 h 11653686"/>
                <a:gd name="connsiteX116" fmla="*/ 9196098 w 9267480"/>
                <a:gd name="connsiteY116" fmla="*/ 73179 h 11653686"/>
                <a:gd name="connsiteX117" fmla="*/ 9265949 w 9267480"/>
                <a:gd name="connsiteY117" fmla="*/ 6503 h 11653686"/>
                <a:gd name="connsiteX118" fmla="*/ 9129423 w 9267480"/>
                <a:gd name="connsiteY118" fmla="*/ 362104 h 11653686"/>
                <a:gd name="connsiteX119" fmla="*/ 8653174 w 9267480"/>
                <a:gd name="connsiteY119" fmla="*/ 876453 h 11653686"/>
                <a:gd name="connsiteX120" fmla="*/ 8491249 w 9267480"/>
                <a:gd name="connsiteY120" fmla="*/ 990752 h 11653686"/>
                <a:gd name="connsiteX121" fmla="*/ 8269000 w 9267480"/>
                <a:gd name="connsiteY121" fmla="*/ 1108226 h 11653686"/>
                <a:gd name="connsiteX122" fmla="*/ 8138826 w 9267480"/>
                <a:gd name="connsiteY122" fmla="*/ 1416201 h 11653686"/>
                <a:gd name="connsiteX123" fmla="*/ 7966075 w 9267480"/>
                <a:gd name="connsiteY123" fmla="*/ 1481119 h 11653686"/>
                <a:gd name="connsiteX124" fmla="*/ 7677150 w 9267480"/>
                <a:gd name="connsiteY124" fmla="*/ 1487469 h 11653686"/>
                <a:gd name="connsiteX125" fmla="*/ 7559675 w 9267480"/>
                <a:gd name="connsiteY125" fmla="*/ 1682731 h 11653686"/>
                <a:gd name="connsiteX126" fmla="*/ 7092950 w 9267480"/>
                <a:gd name="connsiteY126" fmla="*/ 1847831 h 11653686"/>
                <a:gd name="connsiteX127" fmla="*/ 6911975 w 9267480"/>
                <a:gd name="connsiteY127" fmla="*/ 1990706 h 11653686"/>
                <a:gd name="connsiteX128" fmla="*/ 6550025 w 9267480"/>
                <a:gd name="connsiteY128" fmla="*/ 2254231 h 11653686"/>
                <a:gd name="connsiteX129" fmla="*/ 6210300 w 9267480"/>
                <a:gd name="connsiteY129" fmla="*/ 2414569 h 11653686"/>
                <a:gd name="connsiteX130" fmla="*/ 5778500 w 9267480"/>
                <a:gd name="connsiteY130" fmla="*/ 2605069 h 11653686"/>
                <a:gd name="connsiteX131" fmla="*/ 5829300 w 9267480"/>
                <a:gd name="connsiteY131" fmla="*/ 2693969 h 11653686"/>
                <a:gd name="connsiteX132" fmla="*/ 6191250 w 9267480"/>
                <a:gd name="connsiteY132" fmla="*/ 2528869 h 11653686"/>
                <a:gd name="connsiteX133" fmla="*/ 6083300 w 9267480"/>
                <a:gd name="connsiteY133" fmla="*/ 2617769 h 11653686"/>
                <a:gd name="connsiteX134" fmla="*/ 5905500 w 9267480"/>
                <a:gd name="connsiteY134" fmla="*/ 2732069 h 11653686"/>
                <a:gd name="connsiteX135" fmla="*/ 5905500 w 9267480"/>
                <a:gd name="connsiteY135" fmla="*/ 2820969 h 11653686"/>
                <a:gd name="connsiteX136" fmla="*/ 5892800 w 9267480"/>
                <a:gd name="connsiteY136" fmla="*/ 2922569 h 11653686"/>
                <a:gd name="connsiteX137" fmla="*/ 5753100 w 9267480"/>
                <a:gd name="connsiteY137" fmla="*/ 2947969 h 11653686"/>
                <a:gd name="connsiteX138" fmla="*/ 5816600 w 9267480"/>
                <a:gd name="connsiteY138" fmla="*/ 2770169 h 11653686"/>
                <a:gd name="connsiteX139" fmla="*/ 5702300 w 9267480"/>
                <a:gd name="connsiteY139" fmla="*/ 2668569 h 11653686"/>
                <a:gd name="connsiteX140" fmla="*/ 5448300 w 9267480"/>
                <a:gd name="connsiteY140" fmla="*/ 2744769 h 11653686"/>
                <a:gd name="connsiteX141" fmla="*/ 5422900 w 9267480"/>
                <a:gd name="connsiteY141" fmla="*/ 2846369 h 11653686"/>
                <a:gd name="connsiteX142" fmla="*/ 5651500 w 9267480"/>
                <a:gd name="connsiteY142" fmla="*/ 2909869 h 11653686"/>
                <a:gd name="connsiteX143" fmla="*/ 5562600 w 9267480"/>
                <a:gd name="connsiteY143" fmla="*/ 2973369 h 11653686"/>
                <a:gd name="connsiteX144" fmla="*/ 5283200 w 9267480"/>
                <a:gd name="connsiteY144" fmla="*/ 2909869 h 11653686"/>
                <a:gd name="connsiteX145" fmla="*/ 5168900 w 9267480"/>
                <a:gd name="connsiteY145" fmla="*/ 3024169 h 11653686"/>
                <a:gd name="connsiteX146" fmla="*/ 5270500 w 9267480"/>
                <a:gd name="connsiteY146" fmla="*/ 3227369 h 11653686"/>
                <a:gd name="connsiteX147" fmla="*/ 5511800 w 9267480"/>
                <a:gd name="connsiteY147" fmla="*/ 3240069 h 11653686"/>
                <a:gd name="connsiteX148" fmla="*/ 5689600 w 9267480"/>
                <a:gd name="connsiteY148" fmla="*/ 3024169 h 11653686"/>
                <a:gd name="connsiteX149" fmla="*/ 5600700 w 9267480"/>
                <a:gd name="connsiteY149" fmla="*/ 2998769 h 11653686"/>
                <a:gd name="connsiteX150" fmla="*/ 5664200 w 9267480"/>
                <a:gd name="connsiteY150" fmla="*/ 2922569 h 11653686"/>
                <a:gd name="connsiteX151" fmla="*/ 5753100 w 9267480"/>
                <a:gd name="connsiteY151" fmla="*/ 2998769 h 11653686"/>
                <a:gd name="connsiteX152" fmla="*/ 5892800 w 9267480"/>
                <a:gd name="connsiteY152" fmla="*/ 2973369 h 11653686"/>
                <a:gd name="connsiteX153" fmla="*/ 6096000 w 9267480"/>
                <a:gd name="connsiteY153" fmla="*/ 2947969 h 11653686"/>
                <a:gd name="connsiteX154" fmla="*/ 6324600 w 9267480"/>
                <a:gd name="connsiteY154" fmla="*/ 2706669 h 11653686"/>
                <a:gd name="connsiteX155" fmla="*/ 6515100 w 9267480"/>
                <a:gd name="connsiteY155" fmla="*/ 2579669 h 11653686"/>
                <a:gd name="connsiteX156" fmla="*/ 6692900 w 9267480"/>
                <a:gd name="connsiteY156" fmla="*/ 2554269 h 11653686"/>
                <a:gd name="connsiteX157" fmla="*/ 6502400 w 9267480"/>
                <a:gd name="connsiteY157" fmla="*/ 2630469 h 11653686"/>
                <a:gd name="connsiteX158" fmla="*/ 6438900 w 9267480"/>
                <a:gd name="connsiteY158" fmla="*/ 2757469 h 11653686"/>
                <a:gd name="connsiteX159" fmla="*/ 6286500 w 9267480"/>
                <a:gd name="connsiteY159" fmla="*/ 2859069 h 11653686"/>
                <a:gd name="connsiteX160" fmla="*/ 6108700 w 9267480"/>
                <a:gd name="connsiteY160" fmla="*/ 3036869 h 11653686"/>
                <a:gd name="connsiteX161" fmla="*/ 6096000 w 9267480"/>
                <a:gd name="connsiteY161" fmla="*/ 3125769 h 11653686"/>
                <a:gd name="connsiteX162" fmla="*/ 6235700 w 9267480"/>
                <a:gd name="connsiteY162" fmla="*/ 3100369 h 11653686"/>
                <a:gd name="connsiteX163" fmla="*/ 6362700 w 9267480"/>
                <a:gd name="connsiteY163" fmla="*/ 3163869 h 11653686"/>
                <a:gd name="connsiteX164" fmla="*/ 6464300 w 9267480"/>
                <a:gd name="connsiteY164" fmla="*/ 3354369 h 11653686"/>
                <a:gd name="connsiteX165" fmla="*/ 6477000 w 9267480"/>
                <a:gd name="connsiteY165" fmla="*/ 3582969 h 11653686"/>
                <a:gd name="connsiteX166" fmla="*/ 6364287 w 9267480"/>
                <a:gd name="connsiteY166" fmla="*/ 3705206 h 11653686"/>
                <a:gd name="connsiteX167" fmla="*/ 6324600 w 9267480"/>
                <a:gd name="connsiteY167" fmla="*/ 3482957 h 11653686"/>
                <a:gd name="connsiteX168" fmla="*/ 6299200 w 9267480"/>
                <a:gd name="connsiteY168" fmla="*/ 3278169 h 11653686"/>
                <a:gd name="connsiteX169" fmla="*/ 6146800 w 9267480"/>
                <a:gd name="connsiteY169" fmla="*/ 3240069 h 11653686"/>
                <a:gd name="connsiteX170" fmla="*/ 5981700 w 9267480"/>
                <a:gd name="connsiteY170" fmla="*/ 3252769 h 11653686"/>
                <a:gd name="connsiteX171" fmla="*/ 5905500 w 9267480"/>
                <a:gd name="connsiteY171" fmla="*/ 3214669 h 11653686"/>
                <a:gd name="connsiteX172" fmla="*/ 5575300 w 9267480"/>
                <a:gd name="connsiteY172" fmla="*/ 3354369 h 11653686"/>
                <a:gd name="connsiteX173" fmla="*/ 5626100 w 9267480"/>
                <a:gd name="connsiteY173" fmla="*/ 3494069 h 11653686"/>
                <a:gd name="connsiteX174" fmla="*/ 5664200 w 9267480"/>
                <a:gd name="connsiteY174" fmla="*/ 3481369 h 11653686"/>
                <a:gd name="connsiteX175" fmla="*/ 5842000 w 9267480"/>
                <a:gd name="connsiteY175" fmla="*/ 3392469 h 11653686"/>
                <a:gd name="connsiteX176" fmla="*/ 5867400 w 9267480"/>
                <a:gd name="connsiteY176" fmla="*/ 3417869 h 11653686"/>
                <a:gd name="connsiteX177" fmla="*/ 5753100 w 9267480"/>
                <a:gd name="connsiteY177" fmla="*/ 3519469 h 11653686"/>
                <a:gd name="connsiteX178" fmla="*/ 5803900 w 9267480"/>
                <a:gd name="connsiteY178" fmla="*/ 3595669 h 11653686"/>
                <a:gd name="connsiteX179" fmla="*/ 5969000 w 9267480"/>
                <a:gd name="connsiteY179" fmla="*/ 3582969 h 11653686"/>
                <a:gd name="connsiteX180" fmla="*/ 6007100 w 9267480"/>
                <a:gd name="connsiteY180" fmla="*/ 3671869 h 11653686"/>
                <a:gd name="connsiteX181" fmla="*/ 6197600 w 9267480"/>
                <a:gd name="connsiteY181" fmla="*/ 3633769 h 11653686"/>
                <a:gd name="connsiteX182" fmla="*/ 6159500 w 9267480"/>
                <a:gd name="connsiteY182" fmla="*/ 3786169 h 11653686"/>
                <a:gd name="connsiteX183" fmla="*/ 6096000 w 9267480"/>
                <a:gd name="connsiteY183" fmla="*/ 3824269 h 11653686"/>
                <a:gd name="connsiteX184" fmla="*/ 6070600 w 9267480"/>
                <a:gd name="connsiteY184" fmla="*/ 3748069 h 11653686"/>
                <a:gd name="connsiteX185" fmla="*/ 5600700 w 9267480"/>
                <a:gd name="connsiteY185" fmla="*/ 3697269 h 11653686"/>
                <a:gd name="connsiteX186" fmla="*/ 5715000 w 9267480"/>
                <a:gd name="connsiteY186" fmla="*/ 3862369 h 11653686"/>
                <a:gd name="connsiteX187" fmla="*/ 6337300 w 9267480"/>
                <a:gd name="connsiteY187" fmla="*/ 3862369 h 11653686"/>
                <a:gd name="connsiteX188" fmla="*/ 6985000 w 9267480"/>
                <a:gd name="connsiteY188" fmla="*/ 4116369 h 11653686"/>
                <a:gd name="connsiteX189" fmla="*/ 6413500 w 9267480"/>
                <a:gd name="connsiteY189" fmla="*/ 3963969 h 11653686"/>
                <a:gd name="connsiteX190" fmla="*/ 6248400 w 9267480"/>
                <a:gd name="connsiteY190" fmla="*/ 3976669 h 11653686"/>
                <a:gd name="connsiteX191" fmla="*/ 6375400 w 9267480"/>
                <a:gd name="connsiteY191" fmla="*/ 4065569 h 11653686"/>
                <a:gd name="connsiteX192" fmla="*/ 6350000 w 9267480"/>
                <a:gd name="connsiteY192" fmla="*/ 4167169 h 11653686"/>
                <a:gd name="connsiteX193" fmla="*/ 6032500 w 9267480"/>
                <a:gd name="connsiteY193" fmla="*/ 4002069 h 11653686"/>
                <a:gd name="connsiteX194" fmla="*/ 6070600 w 9267480"/>
                <a:gd name="connsiteY194" fmla="*/ 4243369 h 11653686"/>
                <a:gd name="connsiteX195" fmla="*/ 6273800 w 9267480"/>
                <a:gd name="connsiteY195" fmla="*/ 4294169 h 11653686"/>
                <a:gd name="connsiteX196" fmla="*/ 6540500 w 9267480"/>
                <a:gd name="connsiteY196" fmla="*/ 4294169 h 11653686"/>
                <a:gd name="connsiteX197" fmla="*/ 6629400 w 9267480"/>
                <a:gd name="connsiteY197" fmla="*/ 4306869 h 11653686"/>
                <a:gd name="connsiteX198" fmla="*/ 6591300 w 9267480"/>
                <a:gd name="connsiteY198" fmla="*/ 4383069 h 11653686"/>
                <a:gd name="connsiteX199" fmla="*/ 6426200 w 9267480"/>
                <a:gd name="connsiteY199" fmla="*/ 4433869 h 11653686"/>
                <a:gd name="connsiteX200" fmla="*/ 6489700 w 9267480"/>
                <a:gd name="connsiteY200" fmla="*/ 4560869 h 11653686"/>
                <a:gd name="connsiteX201" fmla="*/ 6451600 w 9267480"/>
                <a:gd name="connsiteY201" fmla="*/ 4687869 h 11653686"/>
                <a:gd name="connsiteX202" fmla="*/ 6540500 w 9267480"/>
                <a:gd name="connsiteY202" fmla="*/ 4751369 h 11653686"/>
                <a:gd name="connsiteX203" fmla="*/ 6464300 w 9267480"/>
                <a:gd name="connsiteY203" fmla="*/ 4776769 h 11653686"/>
                <a:gd name="connsiteX204" fmla="*/ 6362700 w 9267480"/>
                <a:gd name="connsiteY204" fmla="*/ 4738669 h 11653686"/>
                <a:gd name="connsiteX205" fmla="*/ 6324600 w 9267480"/>
                <a:gd name="connsiteY205" fmla="*/ 4433869 h 11653686"/>
                <a:gd name="connsiteX206" fmla="*/ 6070600 w 9267480"/>
                <a:gd name="connsiteY206" fmla="*/ 4357669 h 11653686"/>
                <a:gd name="connsiteX207" fmla="*/ 6146800 w 9267480"/>
                <a:gd name="connsiteY207" fmla="*/ 4700569 h 11653686"/>
                <a:gd name="connsiteX208" fmla="*/ 5969000 w 9267480"/>
                <a:gd name="connsiteY208" fmla="*/ 4713269 h 11653686"/>
                <a:gd name="connsiteX209" fmla="*/ 5892800 w 9267480"/>
                <a:gd name="connsiteY209" fmla="*/ 4230669 h 11653686"/>
                <a:gd name="connsiteX210" fmla="*/ 5689600 w 9267480"/>
                <a:gd name="connsiteY210" fmla="*/ 4129069 h 11653686"/>
                <a:gd name="connsiteX211" fmla="*/ 5791200 w 9267480"/>
                <a:gd name="connsiteY211" fmla="*/ 4891069 h 11653686"/>
                <a:gd name="connsiteX212" fmla="*/ 6070600 w 9267480"/>
                <a:gd name="connsiteY212" fmla="*/ 4878369 h 11653686"/>
                <a:gd name="connsiteX213" fmla="*/ 6388100 w 9267480"/>
                <a:gd name="connsiteY213" fmla="*/ 4929169 h 11653686"/>
                <a:gd name="connsiteX214" fmla="*/ 6324600 w 9267480"/>
                <a:gd name="connsiteY214" fmla="*/ 5056169 h 11653686"/>
                <a:gd name="connsiteX215" fmla="*/ 6159500 w 9267480"/>
                <a:gd name="connsiteY215" fmla="*/ 5030769 h 11653686"/>
                <a:gd name="connsiteX216" fmla="*/ 6007100 w 9267480"/>
                <a:gd name="connsiteY216" fmla="*/ 5335569 h 11653686"/>
                <a:gd name="connsiteX217" fmla="*/ 5829300 w 9267480"/>
                <a:gd name="connsiteY217" fmla="*/ 5272069 h 11653686"/>
                <a:gd name="connsiteX218" fmla="*/ 5905500 w 9267480"/>
                <a:gd name="connsiteY218" fmla="*/ 5106969 h 11653686"/>
                <a:gd name="connsiteX219" fmla="*/ 5791200 w 9267480"/>
                <a:gd name="connsiteY219" fmla="*/ 5018069 h 11653686"/>
                <a:gd name="connsiteX220" fmla="*/ 5600700 w 9267480"/>
                <a:gd name="connsiteY220" fmla="*/ 5348269 h 11653686"/>
                <a:gd name="connsiteX221" fmla="*/ 5727700 w 9267480"/>
                <a:gd name="connsiteY221" fmla="*/ 5449869 h 11653686"/>
                <a:gd name="connsiteX222" fmla="*/ 5994400 w 9267480"/>
                <a:gd name="connsiteY222" fmla="*/ 5614969 h 11653686"/>
                <a:gd name="connsiteX223" fmla="*/ 5943600 w 9267480"/>
                <a:gd name="connsiteY223" fmla="*/ 5691169 h 11653686"/>
                <a:gd name="connsiteX224" fmla="*/ 5829300 w 9267480"/>
                <a:gd name="connsiteY224" fmla="*/ 5653069 h 11653686"/>
                <a:gd name="connsiteX225" fmla="*/ 5676900 w 9267480"/>
                <a:gd name="connsiteY225" fmla="*/ 5754669 h 11653686"/>
                <a:gd name="connsiteX226" fmla="*/ 5613400 w 9267480"/>
                <a:gd name="connsiteY226" fmla="*/ 5716569 h 11653686"/>
                <a:gd name="connsiteX227" fmla="*/ 5664200 w 9267480"/>
                <a:gd name="connsiteY227" fmla="*/ 5564169 h 11653686"/>
                <a:gd name="connsiteX228" fmla="*/ 5537200 w 9267480"/>
                <a:gd name="connsiteY228" fmla="*/ 5449869 h 11653686"/>
                <a:gd name="connsiteX229" fmla="*/ 5461000 w 9267480"/>
                <a:gd name="connsiteY229" fmla="*/ 5627669 h 11653686"/>
                <a:gd name="connsiteX230" fmla="*/ 5613400 w 9267480"/>
                <a:gd name="connsiteY230" fmla="*/ 5805469 h 11653686"/>
                <a:gd name="connsiteX231" fmla="*/ 5448300 w 9267480"/>
                <a:gd name="connsiteY231" fmla="*/ 5932469 h 11653686"/>
                <a:gd name="connsiteX232" fmla="*/ 5346700 w 9267480"/>
                <a:gd name="connsiteY232" fmla="*/ 5856269 h 11653686"/>
                <a:gd name="connsiteX233" fmla="*/ 5410200 w 9267480"/>
                <a:gd name="connsiteY233" fmla="*/ 5754669 h 11653686"/>
                <a:gd name="connsiteX234" fmla="*/ 5295900 w 9267480"/>
                <a:gd name="connsiteY234" fmla="*/ 5462569 h 11653686"/>
                <a:gd name="connsiteX235" fmla="*/ 5080000 w 9267480"/>
                <a:gd name="connsiteY235" fmla="*/ 5754669 h 11653686"/>
                <a:gd name="connsiteX236" fmla="*/ 5410200 w 9267480"/>
                <a:gd name="connsiteY236" fmla="*/ 6008669 h 11653686"/>
                <a:gd name="connsiteX237" fmla="*/ 5334000 w 9267480"/>
                <a:gd name="connsiteY237" fmla="*/ 6059469 h 11653686"/>
                <a:gd name="connsiteX238" fmla="*/ 5194300 w 9267480"/>
                <a:gd name="connsiteY238" fmla="*/ 5945169 h 11653686"/>
                <a:gd name="connsiteX239" fmla="*/ 5143500 w 9267480"/>
                <a:gd name="connsiteY239" fmla="*/ 6110269 h 11653686"/>
                <a:gd name="connsiteX240" fmla="*/ 5156200 w 9267480"/>
                <a:gd name="connsiteY240" fmla="*/ 6249969 h 11653686"/>
                <a:gd name="connsiteX241" fmla="*/ 5232400 w 9267480"/>
                <a:gd name="connsiteY241" fmla="*/ 6364269 h 11653686"/>
                <a:gd name="connsiteX242" fmla="*/ 5219700 w 9267480"/>
                <a:gd name="connsiteY242" fmla="*/ 6554769 h 11653686"/>
                <a:gd name="connsiteX243" fmla="*/ 5092700 w 9267480"/>
                <a:gd name="connsiteY243" fmla="*/ 6465869 h 11653686"/>
                <a:gd name="connsiteX244" fmla="*/ 5029200 w 9267480"/>
                <a:gd name="connsiteY244" fmla="*/ 6503969 h 11653686"/>
                <a:gd name="connsiteX245" fmla="*/ 5130800 w 9267480"/>
                <a:gd name="connsiteY245" fmla="*/ 6643669 h 11653686"/>
                <a:gd name="connsiteX246" fmla="*/ 5041900 w 9267480"/>
                <a:gd name="connsiteY246" fmla="*/ 6681769 h 11653686"/>
                <a:gd name="connsiteX247" fmla="*/ 4914900 w 9267480"/>
                <a:gd name="connsiteY247" fmla="*/ 6491269 h 11653686"/>
                <a:gd name="connsiteX248" fmla="*/ 4826000 w 9267480"/>
                <a:gd name="connsiteY248" fmla="*/ 6745269 h 11653686"/>
                <a:gd name="connsiteX249" fmla="*/ 4953000 w 9267480"/>
                <a:gd name="connsiteY249" fmla="*/ 6859569 h 11653686"/>
                <a:gd name="connsiteX250" fmla="*/ 4813300 w 9267480"/>
                <a:gd name="connsiteY250" fmla="*/ 7100869 h 11653686"/>
                <a:gd name="connsiteX251" fmla="*/ 4673600 w 9267480"/>
                <a:gd name="connsiteY251" fmla="*/ 7075469 h 11653686"/>
                <a:gd name="connsiteX252" fmla="*/ 4775200 w 9267480"/>
                <a:gd name="connsiteY252" fmla="*/ 6910369 h 11653686"/>
                <a:gd name="connsiteX253" fmla="*/ 4686300 w 9267480"/>
                <a:gd name="connsiteY253" fmla="*/ 6757969 h 11653686"/>
                <a:gd name="connsiteX254" fmla="*/ 4470400 w 9267480"/>
                <a:gd name="connsiteY254" fmla="*/ 7062769 h 11653686"/>
                <a:gd name="connsiteX255" fmla="*/ 4610100 w 9267480"/>
                <a:gd name="connsiteY255" fmla="*/ 7177069 h 11653686"/>
                <a:gd name="connsiteX256" fmla="*/ 4521200 w 9267480"/>
                <a:gd name="connsiteY256" fmla="*/ 7380269 h 11653686"/>
                <a:gd name="connsiteX257" fmla="*/ 4419600 w 9267480"/>
                <a:gd name="connsiteY257" fmla="*/ 7304069 h 11653686"/>
                <a:gd name="connsiteX258" fmla="*/ 4343400 w 9267480"/>
                <a:gd name="connsiteY258" fmla="*/ 7392969 h 11653686"/>
                <a:gd name="connsiteX259" fmla="*/ 4381500 w 9267480"/>
                <a:gd name="connsiteY259" fmla="*/ 7431069 h 11653686"/>
                <a:gd name="connsiteX260" fmla="*/ 4419600 w 9267480"/>
                <a:gd name="connsiteY260" fmla="*/ 7418369 h 11653686"/>
                <a:gd name="connsiteX261" fmla="*/ 4445000 w 9267480"/>
                <a:gd name="connsiteY261" fmla="*/ 7469169 h 11653686"/>
                <a:gd name="connsiteX262" fmla="*/ 4381500 w 9267480"/>
                <a:gd name="connsiteY262" fmla="*/ 7545369 h 11653686"/>
                <a:gd name="connsiteX263" fmla="*/ 4330700 w 9267480"/>
                <a:gd name="connsiteY263" fmla="*/ 7532669 h 11653686"/>
                <a:gd name="connsiteX264" fmla="*/ 4368800 w 9267480"/>
                <a:gd name="connsiteY264" fmla="*/ 7481869 h 11653686"/>
                <a:gd name="connsiteX265" fmla="*/ 4318000 w 9267480"/>
                <a:gd name="connsiteY265" fmla="*/ 7443769 h 11653686"/>
                <a:gd name="connsiteX266" fmla="*/ 4216400 w 9267480"/>
                <a:gd name="connsiteY266" fmla="*/ 7545369 h 11653686"/>
                <a:gd name="connsiteX267" fmla="*/ 4318000 w 9267480"/>
                <a:gd name="connsiteY267" fmla="*/ 7608869 h 11653686"/>
                <a:gd name="connsiteX268" fmla="*/ 4140200 w 9267480"/>
                <a:gd name="connsiteY268" fmla="*/ 7685069 h 11653686"/>
                <a:gd name="connsiteX269" fmla="*/ 4038600 w 9267480"/>
                <a:gd name="connsiteY269" fmla="*/ 7685069 h 11653686"/>
                <a:gd name="connsiteX270" fmla="*/ 3949700 w 9267480"/>
                <a:gd name="connsiteY270" fmla="*/ 7748569 h 11653686"/>
                <a:gd name="connsiteX271" fmla="*/ 3289300 w 9267480"/>
                <a:gd name="connsiteY271" fmla="*/ 7164369 h 11653686"/>
                <a:gd name="connsiteX272" fmla="*/ 3213100 w 9267480"/>
                <a:gd name="connsiteY272" fmla="*/ 7164369 h 11653686"/>
                <a:gd name="connsiteX273" fmla="*/ 2895600 w 9267480"/>
                <a:gd name="connsiteY273" fmla="*/ 7418369 h 11653686"/>
                <a:gd name="connsiteX274" fmla="*/ 2870200 w 9267480"/>
                <a:gd name="connsiteY274" fmla="*/ 7380269 h 11653686"/>
                <a:gd name="connsiteX275" fmla="*/ 3213100 w 9267480"/>
                <a:gd name="connsiteY275" fmla="*/ 7113569 h 11653686"/>
                <a:gd name="connsiteX276" fmla="*/ 3048000 w 9267480"/>
                <a:gd name="connsiteY276" fmla="*/ 6961169 h 11653686"/>
                <a:gd name="connsiteX277" fmla="*/ 2400300 w 9267480"/>
                <a:gd name="connsiteY277" fmla="*/ 7469169 h 11653686"/>
                <a:gd name="connsiteX278" fmla="*/ 2489200 w 9267480"/>
                <a:gd name="connsiteY278" fmla="*/ 7545369 h 11653686"/>
                <a:gd name="connsiteX279" fmla="*/ 2692400 w 9267480"/>
                <a:gd name="connsiteY279" fmla="*/ 7392969 h 11653686"/>
                <a:gd name="connsiteX280" fmla="*/ 2743200 w 9267480"/>
                <a:gd name="connsiteY280" fmla="*/ 7456469 h 11653686"/>
                <a:gd name="connsiteX281" fmla="*/ 2832100 w 9267480"/>
                <a:gd name="connsiteY281" fmla="*/ 7418369 h 11653686"/>
                <a:gd name="connsiteX282" fmla="*/ 2857500 w 9267480"/>
                <a:gd name="connsiteY282" fmla="*/ 7456469 h 11653686"/>
                <a:gd name="connsiteX283" fmla="*/ 2679700 w 9267480"/>
                <a:gd name="connsiteY283" fmla="*/ 7596169 h 11653686"/>
                <a:gd name="connsiteX284" fmla="*/ 2819400 w 9267480"/>
                <a:gd name="connsiteY284" fmla="*/ 7761269 h 11653686"/>
                <a:gd name="connsiteX285" fmla="*/ 3397250 w 9267480"/>
                <a:gd name="connsiteY285" fmla="*/ 7297719 h 11653686"/>
                <a:gd name="connsiteX286" fmla="*/ 3956050 w 9267480"/>
                <a:gd name="connsiteY286" fmla="*/ 7780319 h 11653686"/>
                <a:gd name="connsiteX287" fmla="*/ 3905250 w 9267480"/>
                <a:gd name="connsiteY287" fmla="*/ 7894619 h 11653686"/>
                <a:gd name="connsiteX288" fmla="*/ 3387725 w 9267480"/>
                <a:gd name="connsiteY288" fmla="*/ 8434369 h 11653686"/>
                <a:gd name="connsiteX289" fmla="*/ 3298825 w 9267480"/>
                <a:gd name="connsiteY289" fmla="*/ 8428018 h 11653686"/>
                <a:gd name="connsiteX290" fmla="*/ 3130550 w 9267480"/>
                <a:gd name="connsiteY290" fmla="*/ 8577243 h 11653686"/>
                <a:gd name="connsiteX291" fmla="*/ 2921000 w 9267480"/>
                <a:gd name="connsiteY291" fmla="*/ 8821718 h 11653686"/>
                <a:gd name="connsiteX292" fmla="*/ 2682875 w 9267480"/>
                <a:gd name="connsiteY292" fmla="*/ 9120168 h 11653686"/>
                <a:gd name="connsiteX293" fmla="*/ 2428875 w 9267480"/>
                <a:gd name="connsiteY293" fmla="*/ 9190017 h 11653686"/>
                <a:gd name="connsiteX294" fmla="*/ 2225675 w 9267480"/>
                <a:gd name="connsiteY294" fmla="*/ 9294792 h 11653686"/>
                <a:gd name="connsiteX295" fmla="*/ 1930400 w 9267480"/>
                <a:gd name="connsiteY295" fmla="*/ 9297966 h 11653686"/>
                <a:gd name="connsiteX296" fmla="*/ 1590675 w 9267480"/>
                <a:gd name="connsiteY296" fmla="*/ 9399565 h 11653686"/>
                <a:gd name="connsiteX297" fmla="*/ 1393825 w 9267480"/>
                <a:gd name="connsiteY297" fmla="*/ 9659915 h 11653686"/>
                <a:gd name="connsiteX298" fmla="*/ 1196975 w 9267480"/>
                <a:gd name="connsiteY298" fmla="*/ 9615464 h 11653686"/>
                <a:gd name="connsiteX299" fmla="*/ 1216025 w 9267480"/>
                <a:gd name="connsiteY299" fmla="*/ 9574189 h 11653686"/>
                <a:gd name="connsiteX300" fmla="*/ 1193800 w 9267480"/>
                <a:gd name="connsiteY300" fmla="*/ 9507514 h 11653686"/>
                <a:gd name="connsiteX301" fmla="*/ 987425 w 9267480"/>
                <a:gd name="connsiteY301" fmla="*/ 9583714 h 11653686"/>
                <a:gd name="connsiteX302" fmla="*/ 733425 w 9267480"/>
                <a:gd name="connsiteY302" fmla="*/ 9637689 h 11653686"/>
                <a:gd name="connsiteX303" fmla="*/ 463550 w 9267480"/>
                <a:gd name="connsiteY303" fmla="*/ 9875814 h 11653686"/>
                <a:gd name="connsiteX304" fmla="*/ 361950 w 9267480"/>
                <a:gd name="connsiteY304" fmla="*/ 9872639 h 11653686"/>
                <a:gd name="connsiteX305" fmla="*/ 263525 w 9267480"/>
                <a:gd name="connsiteY305" fmla="*/ 9939314 h 11653686"/>
                <a:gd name="connsiteX306" fmla="*/ 184150 w 9267480"/>
                <a:gd name="connsiteY306" fmla="*/ 10225064 h 11653686"/>
                <a:gd name="connsiteX307" fmla="*/ 247650 w 9267480"/>
                <a:gd name="connsiteY307" fmla="*/ 10507638 h 11653686"/>
                <a:gd name="connsiteX308" fmla="*/ 136525 w 9267480"/>
                <a:gd name="connsiteY308" fmla="*/ 10552088 h 11653686"/>
                <a:gd name="connsiteX309" fmla="*/ 92075 w 9267480"/>
                <a:gd name="connsiteY309" fmla="*/ 10774338 h 11653686"/>
                <a:gd name="connsiteX310" fmla="*/ 495300 w 9267480"/>
                <a:gd name="connsiteY310" fmla="*/ 10799738 h 11653686"/>
                <a:gd name="connsiteX311" fmla="*/ 1050925 w 9267480"/>
                <a:gd name="connsiteY311" fmla="*/ 11152163 h 11653686"/>
                <a:gd name="connsiteX312" fmla="*/ 1241425 w 9267480"/>
                <a:gd name="connsiteY312" fmla="*/ 11406162 h 11653686"/>
                <a:gd name="connsiteX313" fmla="*/ 1171575 w 9267480"/>
                <a:gd name="connsiteY313" fmla="*/ 11450612 h 11653686"/>
                <a:gd name="connsiteX314" fmla="*/ 1019175 w 9267480"/>
                <a:gd name="connsiteY314" fmla="*/ 11317262 h 11653686"/>
                <a:gd name="connsiteX315" fmla="*/ 768350 w 9267480"/>
                <a:gd name="connsiteY315" fmla="*/ 11263287 h 11653686"/>
                <a:gd name="connsiteX316" fmla="*/ 720725 w 9267480"/>
                <a:gd name="connsiteY316" fmla="*/ 11301387 h 11653686"/>
                <a:gd name="connsiteX317" fmla="*/ 838200 w 9267480"/>
                <a:gd name="connsiteY317" fmla="*/ 11447437 h 11653686"/>
                <a:gd name="connsiteX318" fmla="*/ 1152525 w 9267480"/>
                <a:gd name="connsiteY318" fmla="*/ 11514112 h 11653686"/>
                <a:gd name="connsiteX319" fmla="*/ 1574800 w 9267480"/>
                <a:gd name="connsiteY319" fmla="*/ 11415687 h 11653686"/>
                <a:gd name="connsiteX320" fmla="*/ 1736725 w 9267480"/>
                <a:gd name="connsiteY320" fmla="*/ 11155337 h 11653686"/>
                <a:gd name="connsiteX321" fmla="*/ 2095500 w 9267480"/>
                <a:gd name="connsiteY321" fmla="*/ 11006112 h 11653686"/>
                <a:gd name="connsiteX322" fmla="*/ 2254250 w 9267480"/>
                <a:gd name="connsiteY322" fmla="*/ 10869587 h 11653686"/>
                <a:gd name="connsiteX323" fmla="*/ 2587625 w 9267480"/>
                <a:gd name="connsiteY323" fmla="*/ 10907687 h 11653686"/>
                <a:gd name="connsiteX324" fmla="*/ 2286000 w 9267480"/>
                <a:gd name="connsiteY324" fmla="*/ 10910862 h 11653686"/>
                <a:gd name="connsiteX325" fmla="*/ 2146300 w 9267480"/>
                <a:gd name="connsiteY325" fmla="*/ 11031512 h 11653686"/>
                <a:gd name="connsiteX326" fmla="*/ 1971675 w 9267480"/>
                <a:gd name="connsiteY326" fmla="*/ 11123587 h 11653686"/>
                <a:gd name="connsiteX327" fmla="*/ 1806575 w 9267480"/>
                <a:gd name="connsiteY327" fmla="*/ 11174387 h 11653686"/>
                <a:gd name="connsiteX328" fmla="*/ 1651000 w 9267480"/>
                <a:gd name="connsiteY328" fmla="*/ 11469662 h 11653686"/>
                <a:gd name="connsiteX329" fmla="*/ 1282700 w 9267480"/>
                <a:gd name="connsiteY329" fmla="*/ 11644287 h 11653686"/>
                <a:gd name="connsiteX330" fmla="*/ 28575 w 9267480"/>
                <a:gd name="connsiteY330" fmla="*/ 11650637 h 11653686"/>
                <a:gd name="connsiteX331" fmla="*/ 0 w 9267480"/>
                <a:gd name="connsiteY331" fmla="*/ 3614712 h 11653686"/>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275272"/>
                <a:gd name="connsiteY0" fmla="*/ 3654894 h 11725611"/>
                <a:gd name="connsiteX1" fmla="*/ 279400 w 9275272"/>
                <a:gd name="connsiteY1" fmla="*/ 3591394 h 11725611"/>
                <a:gd name="connsiteX2" fmla="*/ 317500 w 9275272"/>
                <a:gd name="connsiteY2" fmla="*/ 3553294 h 11725611"/>
                <a:gd name="connsiteX3" fmla="*/ 711200 w 9275272"/>
                <a:gd name="connsiteY3" fmla="*/ 3464394 h 11725611"/>
                <a:gd name="connsiteX4" fmla="*/ 850900 w 9275272"/>
                <a:gd name="connsiteY4" fmla="*/ 3350094 h 11725611"/>
                <a:gd name="connsiteX5" fmla="*/ 1257300 w 9275272"/>
                <a:gd name="connsiteY5" fmla="*/ 3375494 h 11725611"/>
                <a:gd name="connsiteX6" fmla="*/ 1511300 w 9275272"/>
                <a:gd name="connsiteY6" fmla="*/ 3235794 h 11725611"/>
                <a:gd name="connsiteX7" fmla="*/ 1511300 w 9275272"/>
                <a:gd name="connsiteY7" fmla="*/ 3235794 h 11725611"/>
                <a:gd name="connsiteX8" fmla="*/ 1676400 w 9275272"/>
                <a:gd name="connsiteY8" fmla="*/ 3223094 h 11725611"/>
                <a:gd name="connsiteX9" fmla="*/ 2006600 w 9275272"/>
                <a:gd name="connsiteY9" fmla="*/ 3172294 h 11725611"/>
                <a:gd name="connsiteX10" fmla="*/ 2095500 w 9275272"/>
                <a:gd name="connsiteY10" fmla="*/ 3134194 h 11725611"/>
                <a:gd name="connsiteX11" fmla="*/ 2095500 w 9275272"/>
                <a:gd name="connsiteY11" fmla="*/ 3083394 h 11725611"/>
                <a:gd name="connsiteX12" fmla="*/ 2057400 w 9275272"/>
                <a:gd name="connsiteY12" fmla="*/ 3083394 h 11725611"/>
                <a:gd name="connsiteX13" fmla="*/ 1993900 w 9275272"/>
                <a:gd name="connsiteY13" fmla="*/ 2956394 h 11725611"/>
                <a:gd name="connsiteX14" fmla="*/ 2133600 w 9275272"/>
                <a:gd name="connsiteY14" fmla="*/ 2854794 h 11725611"/>
                <a:gd name="connsiteX15" fmla="*/ 2070100 w 9275272"/>
                <a:gd name="connsiteY15" fmla="*/ 2842094 h 11725611"/>
                <a:gd name="connsiteX16" fmla="*/ 1981200 w 9275272"/>
                <a:gd name="connsiteY16" fmla="*/ 2842094 h 11725611"/>
                <a:gd name="connsiteX17" fmla="*/ 1968500 w 9275272"/>
                <a:gd name="connsiteY17" fmla="*/ 2765894 h 11725611"/>
                <a:gd name="connsiteX18" fmla="*/ 2120900 w 9275272"/>
                <a:gd name="connsiteY18" fmla="*/ 2765894 h 11725611"/>
                <a:gd name="connsiteX19" fmla="*/ 2171700 w 9275272"/>
                <a:gd name="connsiteY19" fmla="*/ 2740494 h 11725611"/>
                <a:gd name="connsiteX20" fmla="*/ 2108200 w 9275272"/>
                <a:gd name="connsiteY20" fmla="*/ 2651594 h 11725611"/>
                <a:gd name="connsiteX21" fmla="*/ 2120900 w 9275272"/>
                <a:gd name="connsiteY21" fmla="*/ 2588094 h 11725611"/>
                <a:gd name="connsiteX22" fmla="*/ 2222500 w 9275272"/>
                <a:gd name="connsiteY22" fmla="*/ 2537294 h 11725611"/>
                <a:gd name="connsiteX23" fmla="*/ 2362200 w 9275272"/>
                <a:gd name="connsiteY23" fmla="*/ 2588094 h 11725611"/>
                <a:gd name="connsiteX24" fmla="*/ 2400300 w 9275272"/>
                <a:gd name="connsiteY24" fmla="*/ 2638894 h 11725611"/>
                <a:gd name="connsiteX25" fmla="*/ 2362200 w 9275272"/>
                <a:gd name="connsiteY25" fmla="*/ 2715094 h 11725611"/>
                <a:gd name="connsiteX26" fmla="*/ 2362200 w 9275272"/>
                <a:gd name="connsiteY26" fmla="*/ 2969094 h 11725611"/>
                <a:gd name="connsiteX27" fmla="*/ 2628900 w 9275272"/>
                <a:gd name="connsiteY27" fmla="*/ 3197694 h 11725611"/>
                <a:gd name="connsiteX28" fmla="*/ 3073400 w 9275272"/>
                <a:gd name="connsiteY28" fmla="*/ 3159594 h 11725611"/>
                <a:gd name="connsiteX29" fmla="*/ 2971800 w 9275272"/>
                <a:gd name="connsiteY29" fmla="*/ 2956394 h 11725611"/>
                <a:gd name="connsiteX30" fmla="*/ 2806700 w 9275272"/>
                <a:gd name="connsiteY30" fmla="*/ 3007194 h 11725611"/>
                <a:gd name="connsiteX31" fmla="*/ 2768600 w 9275272"/>
                <a:gd name="connsiteY31" fmla="*/ 2956394 h 11725611"/>
                <a:gd name="connsiteX32" fmla="*/ 2933700 w 9275272"/>
                <a:gd name="connsiteY32" fmla="*/ 2905594 h 11725611"/>
                <a:gd name="connsiteX33" fmla="*/ 2870200 w 9275272"/>
                <a:gd name="connsiteY33" fmla="*/ 2791294 h 11725611"/>
                <a:gd name="connsiteX34" fmla="*/ 2730500 w 9275272"/>
                <a:gd name="connsiteY34" fmla="*/ 2842094 h 11725611"/>
                <a:gd name="connsiteX35" fmla="*/ 2705100 w 9275272"/>
                <a:gd name="connsiteY35" fmla="*/ 2791294 h 11725611"/>
                <a:gd name="connsiteX36" fmla="*/ 2832100 w 9275272"/>
                <a:gd name="connsiteY36" fmla="*/ 2740494 h 11725611"/>
                <a:gd name="connsiteX37" fmla="*/ 2781300 w 9275272"/>
                <a:gd name="connsiteY37" fmla="*/ 2676994 h 11725611"/>
                <a:gd name="connsiteX38" fmla="*/ 2641600 w 9275272"/>
                <a:gd name="connsiteY38" fmla="*/ 2702394 h 11725611"/>
                <a:gd name="connsiteX39" fmla="*/ 2641600 w 9275272"/>
                <a:gd name="connsiteY39" fmla="*/ 2676994 h 11725611"/>
                <a:gd name="connsiteX40" fmla="*/ 2768600 w 9275272"/>
                <a:gd name="connsiteY40" fmla="*/ 2613494 h 11725611"/>
                <a:gd name="connsiteX41" fmla="*/ 2692400 w 9275272"/>
                <a:gd name="connsiteY41" fmla="*/ 2524594 h 11725611"/>
                <a:gd name="connsiteX42" fmla="*/ 2514600 w 9275272"/>
                <a:gd name="connsiteY42" fmla="*/ 2562694 h 11725611"/>
                <a:gd name="connsiteX43" fmla="*/ 2514600 w 9275272"/>
                <a:gd name="connsiteY43" fmla="*/ 2626194 h 11725611"/>
                <a:gd name="connsiteX44" fmla="*/ 2463800 w 9275272"/>
                <a:gd name="connsiteY44" fmla="*/ 2626194 h 11725611"/>
                <a:gd name="connsiteX45" fmla="*/ 2336800 w 9275272"/>
                <a:gd name="connsiteY45" fmla="*/ 2549994 h 11725611"/>
                <a:gd name="connsiteX46" fmla="*/ 2400300 w 9275272"/>
                <a:gd name="connsiteY46" fmla="*/ 2473794 h 11725611"/>
                <a:gd name="connsiteX47" fmla="*/ 2463800 w 9275272"/>
                <a:gd name="connsiteY47" fmla="*/ 2486494 h 11725611"/>
                <a:gd name="connsiteX48" fmla="*/ 2616200 w 9275272"/>
                <a:gd name="connsiteY48" fmla="*/ 2397594 h 11725611"/>
                <a:gd name="connsiteX49" fmla="*/ 2590800 w 9275272"/>
                <a:gd name="connsiteY49" fmla="*/ 2334094 h 11725611"/>
                <a:gd name="connsiteX50" fmla="*/ 2654300 w 9275272"/>
                <a:gd name="connsiteY50" fmla="*/ 2308694 h 11725611"/>
                <a:gd name="connsiteX51" fmla="*/ 2692400 w 9275272"/>
                <a:gd name="connsiteY51" fmla="*/ 2334094 h 11725611"/>
                <a:gd name="connsiteX52" fmla="*/ 2933700 w 9275272"/>
                <a:gd name="connsiteY52" fmla="*/ 2334094 h 11725611"/>
                <a:gd name="connsiteX53" fmla="*/ 2908300 w 9275272"/>
                <a:gd name="connsiteY53" fmla="*/ 2270594 h 11725611"/>
                <a:gd name="connsiteX54" fmla="*/ 2959100 w 9275272"/>
                <a:gd name="connsiteY54" fmla="*/ 2181694 h 11725611"/>
                <a:gd name="connsiteX55" fmla="*/ 3048000 w 9275272"/>
                <a:gd name="connsiteY55" fmla="*/ 2181694 h 11725611"/>
                <a:gd name="connsiteX56" fmla="*/ 3302000 w 9275272"/>
                <a:gd name="connsiteY56" fmla="*/ 2156294 h 11725611"/>
                <a:gd name="connsiteX57" fmla="*/ 3454400 w 9275272"/>
                <a:gd name="connsiteY57" fmla="*/ 2143594 h 11725611"/>
                <a:gd name="connsiteX58" fmla="*/ 3454400 w 9275272"/>
                <a:gd name="connsiteY58" fmla="*/ 2143594 h 11725611"/>
                <a:gd name="connsiteX59" fmla="*/ 3454400 w 9275272"/>
                <a:gd name="connsiteY59" fmla="*/ 2067394 h 11725611"/>
                <a:gd name="connsiteX60" fmla="*/ 3530600 w 9275272"/>
                <a:gd name="connsiteY60" fmla="*/ 2067394 h 11725611"/>
                <a:gd name="connsiteX61" fmla="*/ 3517900 w 9275272"/>
                <a:gd name="connsiteY61" fmla="*/ 2232494 h 11725611"/>
                <a:gd name="connsiteX62" fmla="*/ 3365500 w 9275272"/>
                <a:gd name="connsiteY62" fmla="*/ 2245194 h 11725611"/>
                <a:gd name="connsiteX63" fmla="*/ 3187700 w 9275272"/>
                <a:gd name="connsiteY63" fmla="*/ 2321394 h 11725611"/>
                <a:gd name="connsiteX64" fmla="*/ 3213100 w 9275272"/>
                <a:gd name="connsiteY64" fmla="*/ 2613494 h 11725611"/>
                <a:gd name="connsiteX65" fmla="*/ 3822700 w 9275272"/>
                <a:gd name="connsiteY65" fmla="*/ 2562694 h 11725611"/>
                <a:gd name="connsiteX66" fmla="*/ 3797300 w 9275272"/>
                <a:gd name="connsiteY66" fmla="*/ 2422994 h 11725611"/>
                <a:gd name="connsiteX67" fmla="*/ 3657600 w 9275272"/>
                <a:gd name="connsiteY67" fmla="*/ 2397594 h 11725611"/>
                <a:gd name="connsiteX68" fmla="*/ 3644900 w 9275272"/>
                <a:gd name="connsiteY68" fmla="*/ 2359494 h 11725611"/>
                <a:gd name="connsiteX69" fmla="*/ 3797300 w 9275272"/>
                <a:gd name="connsiteY69" fmla="*/ 2384894 h 11725611"/>
                <a:gd name="connsiteX70" fmla="*/ 3797300 w 9275272"/>
                <a:gd name="connsiteY70" fmla="*/ 2270594 h 11725611"/>
                <a:gd name="connsiteX71" fmla="*/ 3568700 w 9275272"/>
                <a:gd name="connsiteY71" fmla="*/ 2219794 h 11725611"/>
                <a:gd name="connsiteX72" fmla="*/ 3581400 w 9275272"/>
                <a:gd name="connsiteY72" fmla="*/ 2130894 h 11725611"/>
                <a:gd name="connsiteX73" fmla="*/ 3759200 w 9275272"/>
                <a:gd name="connsiteY73" fmla="*/ 2092794 h 11725611"/>
                <a:gd name="connsiteX74" fmla="*/ 3759200 w 9275272"/>
                <a:gd name="connsiteY74" fmla="*/ 1965794 h 11725611"/>
                <a:gd name="connsiteX75" fmla="*/ 3733800 w 9275272"/>
                <a:gd name="connsiteY75" fmla="*/ 1940394 h 11725611"/>
                <a:gd name="connsiteX76" fmla="*/ 3848100 w 9275272"/>
                <a:gd name="connsiteY76" fmla="*/ 1876894 h 11725611"/>
                <a:gd name="connsiteX77" fmla="*/ 3860800 w 9275272"/>
                <a:gd name="connsiteY77" fmla="*/ 2092794 h 11725611"/>
                <a:gd name="connsiteX78" fmla="*/ 4343400 w 9275272"/>
                <a:gd name="connsiteY78" fmla="*/ 2092794 h 11725611"/>
                <a:gd name="connsiteX79" fmla="*/ 4330700 w 9275272"/>
                <a:gd name="connsiteY79" fmla="*/ 1851494 h 11725611"/>
                <a:gd name="connsiteX80" fmla="*/ 4394200 w 9275272"/>
                <a:gd name="connsiteY80" fmla="*/ 1851494 h 11725611"/>
                <a:gd name="connsiteX81" fmla="*/ 4419600 w 9275272"/>
                <a:gd name="connsiteY81" fmla="*/ 1978494 h 11725611"/>
                <a:gd name="connsiteX82" fmla="*/ 4584700 w 9275272"/>
                <a:gd name="connsiteY82" fmla="*/ 1965794 h 11725611"/>
                <a:gd name="connsiteX83" fmla="*/ 4686300 w 9275272"/>
                <a:gd name="connsiteY83" fmla="*/ 1864194 h 11725611"/>
                <a:gd name="connsiteX84" fmla="*/ 4711700 w 9275272"/>
                <a:gd name="connsiteY84" fmla="*/ 2168994 h 11725611"/>
                <a:gd name="connsiteX85" fmla="*/ 4864100 w 9275272"/>
                <a:gd name="connsiteY85" fmla="*/ 1991194 h 11725611"/>
                <a:gd name="connsiteX86" fmla="*/ 5067300 w 9275272"/>
                <a:gd name="connsiteY86" fmla="*/ 2118194 h 11725611"/>
                <a:gd name="connsiteX87" fmla="*/ 4876800 w 9275272"/>
                <a:gd name="connsiteY87" fmla="*/ 2245194 h 11725611"/>
                <a:gd name="connsiteX88" fmla="*/ 5016500 w 9275272"/>
                <a:gd name="connsiteY88" fmla="*/ 2410294 h 11725611"/>
                <a:gd name="connsiteX89" fmla="*/ 5156200 w 9275272"/>
                <a:gd name="connsiteY89" fmla="*/ 2257894 h 11725611"/>
                <a:gd name="connsiteX90" fmla="*/ 5168900 w 9275272"/>
                <a:gd name="connsiteY90" fmla="*/ 2283294 h 11725611"/>
                <a:gd name="connsiteX91" fmla="*/ 5105400 w 9275272"/>
                <a:gd name="connsiteY91" fmla="*/ 2537294 h 11725611"/>
                <a:gd name="connsiteX92" fmla="*/ 5181600 w 9275272"/>
                <a:gd name="connsiteY92" fmla="*/ 2575394 h 11725611"/>
                <a:gd name="connsiteX93" fmla="*/ 5181600 w 9275272"/>
                <a:gd name="connsiteY93" fmla="*/ 2575394 h 11725611"/>
                <a:gd name="connsiteX94" fmla="*/ 5257800 w 9275272"/>
                <a:gd name="connsiteY94" fmla="*/ 2321394 h 11725611"/>
                <a:gd name="connsiteX95" fmla="*/ 5448300 w 9275272"/>
                <a:gd name="connsiteY95" fmla="*/ 2346794 h 11725611"/>
                <a:gd name="connsiteX96" fmla="*/ 5549900 w 9275272"/>
                <a:gd name="connsiteY96" fmla="*/ 2194394 h 11725611"/>
                <a:gd name="connsiteX97" fmla="*/ 5549900 w 9275272"/>
                <a:gd name="connsiteY97" fmla="*/ 2194394 h 11725611"/>
                <a:gd name="connsiteX98" fmla="*/ 5689600 w 9275272"/>
                <a:gd name="connsiteY98" fmla="*/ 2168994 h 11725611"/>
                <a:gd name="connsiteX99" fmla="*/ 5461000 w 9275272"/>
                <a:gd name="connsiteY99" fmla="*/ 2486494 h 11725611"/>
                <a:gd name="connsiteX100" fmla="*/ 5194300 w 9275272"/>
                <a:gd name="connsiteY100" fmla="*/ 2575394 h 11725611"/>
                <a:gd name="connsiteX101" fmla="*/ 5219700 w 9275272"/>
                <a:gd name="connsiteY101" fmla="*/ 2651594 h 11725611"/>
                <a:gd name="connsiteX102" fmla="*/ 5549900 w 9275272"/>
                <a:gd name="connsiteY102" fmla="*/ 2562694 h 11725611"/>
                <a:gd name="connsiteX103" fmla="*/ 5740400 w 9275272"/>
                <a:gd name="connsiteY103" fmla="*/ 2219794 h 11725611"/>
                <a:gd name="connsiteX104" fmla="*/ 5842000 w 9275272"/>
                <a:gd name="connsiteY104" fmla="*/ 2372194 h 11725611"/>
                <a:gd name="connsiteX105" fmla="*/ 5981700 w 9275272"/>
                <a:gd name="connsiteY105" fmla="*/ 2448394 h 11725611"/>
                <a:gd name="connsiteX106" fmla="*/ 6337300 w 9275272"/>
                <a:gd name="connsiteY106" fmla="*/ 2308694 h 11725611"/>
                <a:gd name="connsiteX107" fmla="*/ 7099300 w 9275272"/>
                <a:gd name="connsiteY107" fmla="*/ 1826094 h 11725611"/>
                <a:gd name="connsiteX108" fmla="*/ 7489825 w 9275272"/>
                <a:gd name="connsiteY108" fmla="*/ 1711794 h 11725611"/>
                <a:gd name="connsiteX109" fmla="*/ 7648575 w 9275272"/>
                <a:gd name="connsiteY109" fmla="*/ 1507006 h 11725611"/>
                <a:gd name="connsiteX110" fmla="*/ 7951500 w 9275272"/>
                <a:gd name="connsiteY110" fmla="*/ 1494475 h 11725611"/>
                <a:gd name="connsiteX111" fmla="*/ 8110251 w 9275272"/>
                <a:gd name="connsiteY111" fmla="*/ 1434151 h 11725611"/>
                <a:gd name="connsiteX112" fmla="*/ 8218200 w 9275272"/>
                <a:gd name="connsiteY112" fmla="*/ 1164275 h 11725611"/>
                <a:gd name="connsiteX113" fmla="*/ 8373776 w 9275272"/>
                <a:gd name="connsiteY113" fmla="*/ 1049976 h 11725611"/>
                <a:gd name="connsiteX114" fmla="*/ 8548399 w 9275272"/>
                <a:gd name="connsiteY114" fmla="*/ 980127 h 11725611"/>
                <a:gd name="connsiteX115" fmla="*/ 9046874 w 9275272"/>
                <a:gd name="connsiteY115" fmla="*/ 488003 h 11725611"/>
                <a:gd name="connsiteX116" fmla="*/ 9196098 w 9275272"/>
                <a:gd name="connsiteY116" fmla="*/ 145104 h 11725611"/>
                <a:gd name="connsiteX117" fmla="*/ 9262773 w 9275272"/>
                <a:gd name="connsiteY117" fmla="*/ 2229 h 11725611"/>
                <a:gd name="connsiteX118" fmla="*/ 9265949 w 9275272"/>
                <a:gd name="connsiteY118" fmla="*/ 78428 h 11725611"/>
                <a:gd name="connsiteX119" fmla="*/ 9129423 w 9275272"/>
                <a:gd name="connsiteY119" fmla="*/ 434029 h 11725611"/>
                <a:gd name="connsiteX120" fmla="*/ 8653174 w 9275272"/>
                <a:gd name="connsiteY120" fmla="*/ 948378 h 11725611"/>
                <a:gd name="connsiteX121" fmla="*/ 8491249 w 9275272"/>
                <a:gd name="connsiteY121" fmla="*/ 1062677 h 11725611"/>
                <a:gd name="connsiteX122" fmla="*/ 8269000 w 9275272"/>
                <a:gd name="connsiteY122" fmla="*/ 1180151 h 11725611"/>
                <a:gd name="connsiteX123" fmla="*/ 8138826 w 9275272"/>
                <a:gd name="connsiteY123" fmla="*/ 1488126 h 11725611"/>
                <a:gd name="connsiteX124" fmla="*/ 7966075 w 9275272"/>
                <a:gd name="connsiteY124" fmla="*/ 1553044 h 11725611"/>
                <a:gd name="connsiteX125" fmla="*/ 7677150 w 9275272"/>
                <a:gd name="connsiteY125" fmla="*/ 1559394 h 11725611"/>
                <a:gd name="connsiteX126" fmla="*/ 7559675 w 9275272"/>
                <a:gd name="connsiteY126" fmla="*/ 1754656 h 11725611"/>
                <a:gd name="connsiteX127" fmla="*/ 7092950 w 9275272"/>
                <a:gd name="connsiteY127" fmla="*/ 1919756 h 11725611"/>
                <a:gd name="connsiteX128" fmla="*/ 6911975 w 9275272"/>
                <a:gd name="connsiteY128" fmla="*/ 2062631 h 11725611"/>
                <a:gd name="connsiteX129" fmla="*/ 6550025 w 9275272"/>
                <a:gd name="connsiteY129" fmla="*/ 2326156 h 11725611"/>
                <a:gd name="connsiteX130" fmla="*/ 6210300 w 9275272"/>
                <a:gd name="connsiteY130" fmla="*/ 2486494 h 11725611"/>
                <a:gd name="connsiteX131" fmla="*/ 5778500 w 9275272"/>
                <a:gd name="connsiteY131" fmla="*/ 2676994 h 11725611"/>
                <a:gd name="connsiteX132" fmla="*/ 5829300 w 9275272"/>
                <a:gd name="connsiteY132" fmla="*/ 2765894 h 11725611"/>
                <a:gd name="connsiteX133" fmla="*/ 6191250 w 9275272"/>
                <a:gd name="connsiteY133" fmla="*/ 2600794 h 11725611"/>
                <a:gd name="connsiteX134" fmla="*/ 6083300 w 9275272"/>
                <a:gd name="connsiteY134" fmla="*/ 2689694 h 11725611"/>
                <a:gd name="connsiteX135" fmla="*/ 5905500 w 9275272"/>
                <a:gd name="connsiteY135" fmla="*/ 2803994 h 11725611"/>
                <a:gd name="connsiteX136" fmla="*/ 5905500 w 9275272"/>
                <a:gd name="connsiteY136" fmla="*/ 2892894 h 11725611"/>
                <a:gd name="connsiteX137" fmla="*/ 5892800 w 9275272"/>
                <a:gd name="connsiteY137" fmla="*/ 2994494 h 11725611"/>
                <a:gd name="connsiteX138" fmla="*/ 5753100 w 9275272"/>
                <a:gd name="connsiteY138" fmla="*/ 3019894 h 11725611"/>
                <a:gd name="connsiteX139" fmla="*/ 5816600 w 9275272"/>
                <a:gd name="connsiteY139" fmla="*/ 2842094 h 11725611"/>
                <a:gd name="connsiteX140" fmla="*/ 5702300 w 9275272"/>
                <a:gd name="connsiteY140" fmla="*/ 2740494 h 11725611"/>
                <a:gd name="connsiteX141" fmla="*/ 5448300 w 9275272"/>
                <a:gd name="connsiteY141" fmla="*/ 2816694 h 11725611"/>
                <a:gd name="connsiteX142" fmla="*/ 5422900 w 9275272"/>
                <a:gd name="connsiteY142" fmla="*/ 2918294 h 11725611"/>
                <a:gd name="connsiteX143" fmla="*/ 5651500 w 9275272"/>
                <a:gd name="connsiteY143" fmla="*/ 2981794 h 11725611"/>
                <a:gd name="connsiteX144" fmla="*/ 5562600 w 9275272"/>
                <a:gd name="connsiteY144" fmla="*/ 3045294 h 11725611"/>
                <a:gd name="connsiteX145" fmla="*/ 5283200 w 9275272"/>
                <a:gd name="connsiteY145" fmla="*/ 2981794 h 11725611"/>
                <a:gd name="connsiteX146" fmla="*/ 5168900 w 9275272"/>
                <a:gd name="connsiteY146" fmla="*/ 3096094 h 11725611"/>
                <a:gd name="connsiteX147" fmla="*/ 5270500 w 9275272"/>
                <a:gd name="connsiteY147" fmla="*/ 3299294 h 11725611"/>
                <a:gd name="connsiteX148" fmla="*/ 5511800 w 9275272"/>
                <a:gd name="connsiteY148" fmla="*/ 3311994 h 11725611"/>
                <a:gd name="connsiteX149" fmla="*/ 5689600 w 9275272"/>
                <a:gd name="connsiteY149" fmla="*/ 3096094 h 11725611"/>
                <a:gd name="connsiteX150" fmla="*/ 5600700 w 9275272"/>
                <a:gd name="connsiteY150" fmla="*/ 3070694 h 11725611"/>
                <a:gd name="connsiteX151" fmla="*/ 5664200 w 9275272"/>
                <a:gd name="connsiteY151" fmla="*/ 2994494 h 11725611"/>
                <a:gd name="connsiteX152" fmla="*/ 5753100 w 9275272"/>
                <a:gd name="connsiteY152" fmla="*/ 3070694 h 11725611"/>
                <a:gd name="connsiteX153" fmla="*/ 5892800 w 9275272"/>
                <a:gd name="connsiteY153" fmla="*/ 3045294 h 11725611"/>
                <a:gd name="connsiteX154" fmla="*/ 6096000 w 9275272"/>
                <a:gd name="connsiteY154" fmla="*/ 3019894 h 11725611"/>
                <a:gd name="connsiteX155" fmla="*/ 6324600 w 9275272"/>
                <a:gd name="connsiteY155" fmla="*/ 2778594 h 11725611"/>
                <a:gd name="connsiteX156" fmla="*/ 6515100 w 9275272"/>
                <a:gd name="connsiteY156" fmla="*/ 2651594 h 11725611"/>
                <a:gd name="connsiteX157" fmla="*/ 6692900 w 9275272"/>
                <a:gd name="connsiteY157" fmla="*/ 2626194 h 11725611"/>
                <a:gd name="connsiteX158" fmla="*/ 6502400 w 9275272"/>
                <a:gd name="connsiteY158" fmla="*/ 2702394 h 11725611"/>
                <a:gd name="connsiteX159" fmla="*/ 6438900 w 9275272"/>
                <a:gd name="connsiteY159" fmla="*/ 2829394 h 11725611"/>
                <a:gd name="connsiteX160" fmla="*/ 6286500 w 9275272"/>
                <a:gd name="connsiteY160" fmla="*/ 2930994 h 11725611"/>
                <a:gd name="connsiteX161" fmla="*/ 6108700 w 9275272"/>
                <a:gd name="connsiteY161" fmla="*/ 3108794 h 11725611"/>
                <a:gd name="connsiteX162" fmla="*/ 6096000 w 9275272"/>
                <a:gd name="connsiteY162" fmla="*/ 3197694 h 11725611"/>
                <a:gd name="connsiteX163" fmla="*/ 6235700 w 9275272"/>
                <a:gd name="connsiteY163" fmla="*/ 3172294 h 11725611"/>
                <a:gd name="connsiteX164" fmla="*/ 6362700 w 9275272"/>
                <a:gd name="connsiteY164" fmla="*/ 3235794 h 11725611"/>
                <a:gd name="connsiteX165" fmla="*/ 6464300 w 9275272"/>
                <a:gd name="connsiteY165" fmla="*/ 3426294 h 11725611"/>
                <a:gd name="connsiteX166" fmla="*/ 6477000 w 9275272"/>
                <a:gd name="connsiteY166" fmla="*/ 3654894 h 11725611"/>
                <a:gd name="connsiteX167" fmla="*/ 6364287 w 9275272"/>
                <a:gd name="connsiteY167" fmla="*/ 3777131 h 11725611"/>
                <a:gd name="connsiteX168" fmla="*/ 6324600 w 9275272"/>
                <a:gd name="connsiteY168" fmla="*/ 3554882 h 11725611"/>
                <a:gd name="connsiteX169" fmla="*/ 6299200 w 9275272"/>
                <a:gd name="connsiteY169" fmla="*/ 3350094 h 11725611"/>
                <a:gd name="connsiteX170" fmla="*/ 6146800 w 9275272"/>
                <a:gd name="connsiteY170" fmla="*/ 3311994 h 11725611"/>
                <a:gd name="connsiteX171" fmla="*/ 5981700 w 9275272"/>
                <a:gd name="connsiteY171" fmla="*/ 3324694 h 11725611"/>
                <a:gd name="connsiteX172" fmla="*/ 5905500 w 9275272"/>
                <a:gd name="connsiteY172" fmla="*/ 3286594 h 11725611"/>
                <a:gd name="connsiteX173" fmla="*/ 5575300 w 9275272"/>
                <a:gd name="connsiteY173" fmla="*/ 3426294 h 11725611"/>
                <a:gd name="connsiteX174" fmla="*/ 5626100 w 9275272"/>
                <a:gd name="connsiteY174" fmla="*/ 3565994 h 11725611"/>
                <a:gd name="connsiteX175" fmla="*/ 5664200 w 9275272"/>
                <a:gd name="connsiteY175" fmla="*/ 3553294 h 11725611"/>
                <a:gd name="connsiteX176" fmla="*/ 5842000 w 9275272"/>
                <a:gd name="connsiteY176" fmla="*/ 3464394 h 11725611"/>
                <a:gd name="connsiteX177" fmla="*/ 5867400 w 9275272"/>
                <a:gd name="connsiteY177" fmla="*/ 3489794 h 11725611"/>
                <a:gd name="connsiteX178" fmla="*/ 5753100 w 9275272"/>
                <a:gd name="connsiteY178" fmla="*/ 3591394 h 11725611"/>
                <a:gd name="connsiteX179" fmla="*/ 5803900 w 9275272"/>
                <a:gd name="connsiteY179" fmla="*/ 3667594 h 11725611"/>
                <a:gd name="connsiteX180" fmla="*/ 5969000 w 9275272"/>
                <a:gd name="connsiteY180" fmla="*/ 3654894 h 11725611"/>
                <a:gd name="connsiteX181" fmla="*/ 6007100 w 9275272"/>
                <a:gd name="connsiteY181" fmla="*/ 3743794 h 11725611"/>
                <a:gd name="connsiteX182" fmla="*/ 6197600 w 9275272"/>
                <a:gd name="connsiteY182" fmla="*/ 3705694 h 11725611"/>
                <a:gd name="connsiteX183" fmla="*/ 6159500 w 9275272"/>
                <a:gd name="connsiteY183" fmla="*/ 3858094 h 11725611"/>
                <a:gd name="connsiteX184" fmla="*/ 6096000 w 9275272"/>
                <a:gd name="connsiteY184" fmla="*/ 3896194 h 11725611"/>
                <a:gd name="connsiteX185" fmla="*/ 6070600 w 9275272"/>
                <a:gd name="connsiteY185" fmla="*/ 3819994 h 11725611"/>
                <a:gd name="connsiteX186" fmla="*/ 5600700 w 9275272"/>
                <a:gd name="connsiteY186" fmla="*/ 3769194 h 11725611"/>
                <a:gd name="connsiteX187" fmla="*/ 5715000 w 9275272"/>
                <a:gd name="connsiteY187" fmla="*/ 3934294 h 11725611"/>
                <a:gd name="connsiteX188" fmla="*/ 6337300 w 9275272"/>
                <a:gd name="connsiteY188" fmla="*/ 3934294 h 11725611"/>
                <a:gd name="connsiteX189" fmla="*/ 6985000 w 9275272"/>
                <a:gd name="connsiteY189" fmla="*/ 4188294 h 11725611"/>
                <a:gd name="connsiteX190" fmla="*/ 6413500 w 9275272"/>
                <a:gd name="connsiteY190" fmla="*/ 4035894 h 11725611"/>
                <a:gd name="connsiteX191" fmla="*/ 6248400 w 9275272"/>
                <a:gd name="connsiteY191" fmla="*/ 4048594 h 11725611"/>
                <a:gd name="connsiteX192" fmla="*/ 6375400 w 9275272"/>
                <a:gd name="connsiteY192" fmla="*/ 4137494 h 11725611"/>
                <a:gd name="connsiteX193" fmla="*/ 6350000 w 9275272"/>
                <a:gd name="connsiteY193" fmla="*/ 4239094 h 11725611"/>
                <a:gd name="connsiteX194" fmla="*/ 6032500 w 9275272"/>
                <a:gd name="connsiteY194" fmla="*/ 4073994 h 11725611"/>
                <a:gd name="connsiteX195" fmla="*/ 6070600 w 9275272"/>
                <a:gd name="connsiteY195" fmla="*/ 4315294 h 11725611"/>
                <a:gd name="connsiteX196" fmla="*/ 6273800 w 9275272"/>
                <a:gd name="connsiteY196" fmla="*/ 4366094 h 11725611"/>
                <a:gd name="connsiteX197" fmla="*/ 6540500 w 9275272"/>
                <a:gd name="connsiteY197" fmla="*/ 4366094 h 11725611"/>
                <a:gd name="connsiteX198" fmla="*/ 6629400 w 9275272"/>
                <a:gd name="connsiteY198" fmla="*/ 4378794 h 11725611"/>
                <a:gd name="connsiteX199" fmla="*/ 6591300 w 9275272"/>
                <a:gd name="connsiteY199" fmla="*/ 4454994 h 11725611"/>
                <a:gd name="connsiteX200" fmla="*/ 6426200 w 9275272"/>
                <a:gd name="connsiteY200" fmla="*/ 4505794 h 11725611"/>
                <a:gd name="connsiteX201" fmla="*/ 6489700 w 9275272"/>
                <a:gd name="connsiteY201" fmla="*/ 4632794 h 11725611"/>
                <a:gd name="connsiteX202" fmla="*/ 6451600 w 9275272"/>
                <a:gd name="connsiteY202" fmla="*/ 4759794 h 11725611"/>
                <a:gd name="connsiteX203" fmla="*/ 6540500 w 9275272"/>
                <a:gd name="connsiteY203" fmla="*/ 4823294 h 11725611"/>
                <a:gd name="connsiteX204" fmla="*/ 6464300 w 9275272"/>
                <a:gd name="connsiteY204" fmla="*/ 4848694 h 11725611"/>
                <a:gd name="connsiteX205" fmla="*/ 6362700 w 9275272"/>
                <a:gd name="connsiteY205" fmla="*/ 4810594 h 11725611"/>
                <a:gd name="connsiteX206" fmla="*/ 6324600 w 9275272"/>
                <a:gd name="connsiteY206" fmla="*/ 4505794 h 11725611"/>
                <a:gd name="connsiteX207" fmla="*/ 6070600 w 9275272"/>
                <a:gd name="connsiteY207" fmla="*/ 4429594 h 11725611"/>
                <a:gd name="connsiteX208" fmla="*/ 6146800 w 9275272"/>
                <a:gd name="connsiteY208" fmla="*/ 4772494 h 11725611"/>
                <a:gd name="connsiteX209" fmla="*/ 5969000 w 9275272"/>
                <a:gd name="connsiteY209" fmla="*/ 4785194 h 11725611"/>
                <a:gd name="connsiteX210" fmla="*/ 5892800 w 9275272"/>
                <a:gd name="connsiteY210" fmla="*/ 4302594 h 11725611"/>
                <a:gd name="connsiteX211" fmla="*/ 5689600 w 9275272"/>
                <a:gd name="connsiteY211" fmla="*/ 4200994 h 11725611"/>
                <a:gd name="connsiteX212" fmla="*/ 5791200 w 9275272"/>
                <a:gd name="connsiteY212" fmla="*/ 4962994 h 11725611"/>
                <a:gd name="connsiteX213" fmla="*/ 6070600 w 9275272"/>
                <a:gd name="connsiteY213" fmla="*/ 4950294 h 11725611"/>
                <a:gd name="connsiteX214" fmla="*/ 6388100 w 9275272"/>
                <a:gd name="connsiteY214" fmla="*/ 5001094 h 11725611"/>
                <a:gd name="connsiteX215" fmla="*/ 6324600 w 9275272"/>
                <a:gd name="connsiteY215" fmla="*/ 5128094 h 11725611"/>
                <a:gd name="connsiteX216" fmla="*/ 6159500 w 9275272"/>
                <a:gd name="connsiteY216" fmla="*/ 5102694 h 11725611"/>
                <a:gd name="connsiteX217" fmla="*/ 6007100 w 9275272"/>
                <a:gd name="connsiteY217" fmla="*/ 5407494 h 11725611"/>
                <a:gd name="connsiteX218" fmla="*/ 5829300 w 9275272"/>
                <a:gd name="connsiteY218" fmla="*/ 5343994 h 11725611"/>
                <a:gd name="connsiteX219" fmla="*/ 5905500 w 9275272"/>
                <a:gd name="connsiteY219" fmla="*/ 5178894 h 11725611"/>
                <a:gd name="connsiteX220" fmla="*/ 5791200 w 9275272"/>
                <a:gd name="connsiteY220" fmla="*/ 5089994 h 11725611"/>
                <a:gd name="connsiteX221" fmla="*/ 5600700 w 9275272"/>
                <a:gd name="connsiteY221" fmla="*/ 5420194 h 11725611"/>
                <a:gd name="connsiteX222" fmla="*/ 5727700 w 9275272"/>
                <a:gd name="connsiteY222" fmla="*/ 5521794 h 11725611"/>
                <a:gd name="connsiteX223" fmla="*/ 5994400 w 9275272"/>
                <a:gd name="connsiteY223" fmla="*/ 5686894 h 11725611"/>
                <a:gd name="connsiteX224" fmla="*/ 5943600 w 9275272"/>
                <a:gd name="connsiteY224" fmla="*/ 5763094 h 11725611"/>
                <a:gd name="connsiteX225" fmla="*/ 5829300 w 9275272"/>
                <a:gd name="connsiteY225" fmla="*/ 5724994 h 11725611"/>
                <a:gd name="connsiteX226" fmla="*/ 5676900 w 9275272"/>
                <a:gd name="connsiteY226" fmla="*/ 5826594 h 11725611"/>
                <a:gd name="connsiteX227" fmla="*/ 5613400 w 9275272"/>
                <a:gd name="connsiteY227" fmla="*/ 5788494 h 11725611"/>
                <a:gd name="connsiteX228" fmla="*/ 5664200 w 9275272"/>
                <a:gd name="connsiteY228" fmla="*/ 5636094 h 11725611"/>
                <a:gd name="connsiteX229" fmla="*/ 5537200 w 9275272"/>
                <a:gd name="connsiteY229" fmla="*/ 5521794 h 11725611"/>
                <a:gd name="connsiteX230" fmla="*/ 5461000 w 9275272"/>
                <a:gd name="connsiteY230" fmla="*/ 5699594 h 11725611"/>
                <a:gd name="connsiteX231" fmla="*/ 5613400 w 9275272"/>
                <a:gd name="connsiteY231" fmla="*/ 5877394 h 11725611"/>
                <a:gd name="connsiteX232" fmla="*/ 5448300 w 9275272"/>
                <a:gd name="connsiteY232" fmla="*/ 6004394 h 11725611"/>
                <a:gd name="connsiteX233" fmla="*/ 5346700 w 9275272"/>
                <a:gd name="connsiteY233" fmla="*/ 5928194 h 11725611"/>
                <a:gd name="connsiteX234" fmla="*/ 5410200 w 9275272"/>
                <a:gd name="connsiteY234" fmla="*/ 5826594 h 11725611"/>
                <a:gd name="connsiteX235" fmla="*/ 5295900 w 9275272"/>
                <a:gd name="connsiteY235" fmla="*/ 5534494 h 11725611"/>
                <a:gd name="connsiteX236" fmla="*/ 5080000 w 9275272"/>
                <a:gd name="connsiteY236" fmla="*/ 5826594 h 11725611"/>
                <a:gd name="connsiteX237" fmla="*/ 5410200 w 9275272"/>
                <a:gd name="connsiteY237" fmla="*/ 6080594 h 11725611"/>
                <a:gd name="connsiteX238" fmla="*/ 5334000 w 9275272"/>
                <a:gd name="connsiteY238" fmla="*/ 6131394 h 11725611"/>
                <a:gd name="connsiteX239" fmla="*/ 5194300 w 9275272"/>
                <a:gd name="connsiteY239" fmla="*/ 6017094 h 11725611"/>
                <a:gd name="connsiteX240" fmla="*/ 5143500 w 9275272"/>
                <a:gd name="connsiteY240" fmla="*/ 6182194 h 11725611"/>
                <a:gd name="connsiteX241" fmla="*/ 5156200 w 9275272"/>
                <a:gd name="connsiteY241" fmla="*/ 6321894 h 11725611"/>
                <a:gd name="connsiteX242" fmla="*/ 5232400 w 9275272"/>
                <a:gd name="connsiteY242" fmla="*/ 6436194 h 11725611"/>
                <a:gd name="connsiteX243" fmla="*/ 5219700 w 9275272"/>
                <a:gd name="connsiteY243" fmla="*/ 6626694 h 11725611"/>
                <a:gd name="connsiteX244" fmla="*/ 5092700 w 9275272"/>
                <a:gd name="connsiteY244" fmla="*/ 6537794 h 11725611"/>
                <a:gd name="connsiteX245" fmla="*/ 5029200 w 9275272"/>
                <a:gd name="connsiteY245" fmla="*/ 6575894 h 11725611"/>
                <a:gd name="connsiteX246" fmla="*/ 5130800 w 9275272"/>
                <a:gd name="connsiteY246" fmla="*/ 6715594 h 11725611"/>
                <a:gd name="connsiteX247" fmla="*/ 5041900 w 9275272"/>
                <a:gd name="connsiteY247" fmla="*/ 6753694 h 11725611"/>
                <a:gd name="connsiteX248" fmla="*/ 4914900 w 9275272"/>
                <a:gd name="connsiteY248" fmla="*/ 6563194 h 11725611"/>
                <a:gd name="connsiteX249" fmla="*/ 4826000 w 9275272"/>
                <a:gd name="connsiteY249" fmla="*/ 6817194 h 11725611"/>
                <a:gd name="connsiteX250" fmla="*/ 4953000 w 9275272"/>
                <a:gd name="connsiteY250" fmla="*/ 6931494 h 11725611"/>
                <a:gd name="connsiteX251" fmla="*/ 4813300 w 9275272"/>
                <a:gd name="connsiteY251" fmla="*/ 7172794 h 11725611"/>
                <a:gd name="connsiteX252" fmla="*/ 4673600 w 9275272"/>
                <a:gd name="connsiteY252" fmla="*/ 7147394 h 11725611"/>
                <a:gd name="connsiteX253" fmla="*/ 4775200 w 9275272"/>
                <a:gd name="connsiteY253" fmla="*/ 6982294 h 11725611"/>
                <a:gd name="connsiteX254" fmla="*/ 4686300 w 9275272"/>
                <a:gd name="connsiteY254" fmla="*/ 6829894 h 11725611"/>
                <a:gd name="connsiteX255" fmla="*/ 4470400 w 9275272"/>
                <a:gd name="connsiteY255" fmla="*/ 7134694 h 11725611"/>
                <a:gd name="connsiteX256" fmla="*/ 4610100 w 9275272"/>
                <a:gd name="connsiteY256" fmla="*/ 7248994 h 11725611"/>
                <a:gd name="connsiteX257" fmla="*/ 4521200 w 9275272"/>
                <a:gd name="connsiteY257" fmla="*/ 7452194 h 11725611"/>
                <a:gd name="connsiteX258" fmla="*/ 4419600 w 9275272"/>
                <a:gd name="connsiteY258" fmla="*/ 7375994 h 11725611"/>
                <a:gd name="connsiteX259" fmla="*/ 4343400 w 9275272"/>
                <a:gd name="connsiteY259" fmla="*/ 7464894 h 11725611"/>
                <a:gd name="connsiteX260" fmla="*/ 4381500 w 9275272"/>
                <a:gd name="connsiteY260" fmla="*/ 7502994 h 11725611"/>
                <a:gd name="connsiteX261" fmla="*/ 4419600 w 9275272"/>
                <a:gd name="connsiteY261" fmla="*/ 7490294 h 11725611"/>
                <a:gd name="connsiteX262" fmla="*/ 4445000 w 9275272"/>
                <a:gd name="connsiteY262" fmla="*/ 7541094 h 11725611"/>
                <a:gd name="connsiteX263" fmla="*/ 4381500 w 9275272"/>
                <a:gd name="connsiteY263" fmla="*/ 7617294 h 11725611"/>
                <a:gd name="connsiteX264" fmla="*/ 4330700 w 9275272"/>
                <a:gd name="connsiteY264" fmla="*/ 7604594 h 11725611"/>
                <a:gd name="connsiteX265" fmla="*/ 4368800 w 9275272"/>
                <a:gd name="connsiteY265" fmla="*/ 7553794 h 11725611"/>
                <a:gd name="connsiteX266" fmla="*/ 4318000 w 9275272"/>
                <a:gd name="connsiteY266" fmla="*/ 7515694 h 11725611"/>
                <a:gd name="connsiteX267" fmla="*/ 4216400 w 9275272"/>
                <a:gd name="connsiteY267" fmla="*/ 7617294 h 11725611"/>
                <a:gd name="connsiteX268" fmla="*/ 4318000 w 9275272"/>
                <a:gd name="connsiteY268" fmla="*/ 7680794 h 11725611"/>
                <a:gd name="connsiteX269" fmla="*/ 4140200 w 9275272"/>
                <a:gd name="connsiteY269" fmla="*/ 7756994 h 11725611"/>
                <a:gd name="connsiteX270" fmla="*/ 4038600 w 9275272"/>
                <a:gd name="connsiteY270" fmla="*/ 7756994 h 11725611"/>
                <a:gd name="connsiteX271" fmla="*/ 3949700 w 9275272"/>
                <a:gd name="connsiteY271" fmla="*/ 7820494 h 11725611"/>
                <a:gd name="connsiteX272" fmla="*/ 3289300 w 9275272"/>
                <a:gd name="connsiteY272" fmla="*/ 7236294 h 11725611"/>
                <a:gd name="connsiteX273" fmla="*/ 3213100 w 9275272"/>
                <a:gd name="connsiteY273" fmla="*/ 7236294 h 11725611"/>
                <a:gd name="connsiteX274" fmla="*/ 2895600 w 9275272"/>
                <a:gd name="connsiteY274" fmla="*/ 7490294 h 11725611"/>
                <a:gd name="connsiteX275" fmla="*/ 2870200 w 9275272"/>
                <a:gd name="connsiteY275" fmla="*/ 7452194 h 11725611"/>
                <a:gd name="connsiteX276" fmla="*/ 3213100 w 9275272"/>
                <a:gd name="connsiteY276" fmla="*/ 7185494 h 11725611"/>
                <a:gd name="connsiteX277" fmla="*/ 3048000 w 9275272"/>
                <a:gd name="connsiteY277" fmla="*/ 7033094 h 11725611"/>
                <a:gd name="connsiteX278" fmla="*/ 2400300 w 9275272"/>
                <a:gd name="connsiteY278" fmla="*/ 7541094 h 11725611"/>
                <a:gd name="connsiteX279" fmla="*/ 2489200 w 9275272"/>
                <a:gd name="connsiteY279" fmla="*/ 7617294 h 11725611"/>
                <a:gd name="connsiteX280" fmla="*/ 2692400 w 9275272"/>
                <a:gd name="connsiteY280" fmla="*/ 7464894 h 11725611"/>
                <a:gd name="connsiteX281" fmla="*/ 2743200 w 9275272"/>
                <a:gd name="connsiteY281" fmla="*/ 7528394 h 11725611"/>
                <a:gd name="connsiteX282" fmla="*/ 2832100 w 9275272"/>
                <a:gd name="connsiteY282" fmla="*/ 7490294 h 11725611"/>
                <a:gd name="connsiteX283" fmla="*/ 2857500 w 9275272"/>
                <a:gd name="connsiteY283" fmla="*/ 7528394 h 11725611"/>
                <a:gd name="connsiteX284" fmla="*/ 2679700 w 9275272"/>
                <a:gd name="connsiteY284" fmla="*/ 7668094 h 11725611"/>
                <a:gd name="connsiteX285" fmla="*/ 2819400 w 9275272"/>
                <a:gd name="connsiteY285" fmla="*/ 7833194 h 11725611"/>
                <a:gd name="connsiteX286" fmla="*/ 3397250 w 9275272"/>
                <a:gd name="connsiteY286" fmla="*/ 7369644 h 11725611"/>
                <a:gd name="connsiteX287" fmla="*/ 3956050 w 9275272"/>
                <a:gd name="connsiteY287" fmla="*/ 7852244 h 11725611"/>
                <a:gd name="connsiteX288" fmla="*/ 3905250 w 9275272"/>
                <a:gd name="connsiteY288" fmla="*/ 7966544 h 11725611"/>
                <a:gd name="connsiteX289" fmla="*/ 3387725 w 9275272"/>
                <a:gd name="connsiteY289" fmla="*/ 8506294 h 11725611"/>
                <a:gd name="connsiteX290" fmla="*/ 3298825 w 9275272"/>
                <a:gd name="connsiteY290" fmla="*/ 8499943 h 11725611"/>
                <a:gd name="connsiteX291" fmla="*/ 3130550 w 9275272"/>
                <a:gd name="connsiteY291" fmla="*/ 8649168 h 11725611"/>
                <a:gd name="connsiteX292" fmla="*/ 2921000 w 9275272"/>
                <a:gd name="connsiteY292" fmla="*/ 8893643 h 11725611"/>
                <a:gd name="connsiteX293" fmla="*/ 2682875 w 9275272"/>
                <a:gd name="connsiteY293" fmla="*/ 9192093 h 11725611"/>
                <a:gd name="connsiteX294" fmla="*/ 2428875 w 9275272"/>
                <a:gd name="connsiteY294" fmla="*/ 9261942 h 11725611"/>
                <a:gd name="connsiteX295" fmla="*/ 2225675 w 9275272"/>
                <a:gd name="connsiteY295" fmla="*/ 9366717 h 11725611"/>
                <a:gd name="connsiteX296" fmla="*/ 1930400 w 9275272"/>
                <a:gd name="connsiteY296" fmla="*/ 9369891 h 11725611"/>
                <a:gd name="connsiteX297" fmla="*/ 1590675 w 9275272"/>
                <a:gd name="connsiteY297" fmla="*/ 9471490 h 11725611"/>
                <a:gd name="connsiteX298" fmla="*/ 1393825 w 9275272"/>
                <a:gd name="connsiteY298" fmla="*/ 9731840 h 11725611"/>
                <a:gd name="connsiteX299" fmla="*/ 1196975 w 9275272"/>
                <a:gd name="connsiteY299" fmla="*/ 9687389 h 11725611"/>
                <a:gd name="connsiteX300" fmla="*/ 1216025 w 9275272"/>
                <a:gd name="connsiteY300" fmla="*/ 9646114 h 11725611"/>
                <a:gd name="connsiteX301" fmla="*/ 1193800 w 9275272"/>
                <a:gd name="connsiteY301" fmla="*/ 9579439 h 11725611"/>
                <a:gd name="connsiteX302" fmla="*/ 987425 w 9275272"/>
                <a:gd name="connsiteY302" fmla="*/ 9655639 h 11725611"/>
                <a:gd name="connsiteX303" fmla="*/ 733425 w 9275272"/>
                <a:gd name="connsiteY303" fmla="*/ 9709614 h 11725611"/>
                <a:gd name="connsiteX304" fmla="*/ 463550 w 9275272"/>
                <a:gd name="connsiteY304" fmla="*/ 9947739 h 11725611"/>
                <a:gd name="connsiteX305" fmla="*/ 361950 w 9275272"/>
                <a:gd name="connsiteY305" fmla="*/ 9944564 h 11725611"/>
                <a:gd name="connsiteX306" fmla="*/ 263525 w 9275272"/>
                <a:gd name="connsiteY306" fmla="*/ 10011239 h 11725611"/>
                <a:gd name="connsiteX307" fmla="*/ 184150 w 9275272"/>
                <a:gd name="connsiteY307" fmla="*/ 10296989 h 11725611"/>
                <a:gd name="connsiteX308" fmla="*/ 247650 w 9275272"/>
                <a:gd name="connsiteY308" fmla="*/ 10579563 h 11725611"/>
                <a:gd name="connsiteX309" fmla="*/ 136525 w 9275272"/>
                <a:gd name="connsiteY309" fmla="*/ 10624013 h 11725611"/>
                <a:gd name="connsiteX310" fmla="*/ 92075 w 9275272"/>
                <a:gd name="connsiteY310" fmla="*/ 10846263 h 11725611"/>
                <a:gd name="connsiteX311" fmla="*/ 495300 w 9275272"/>
                <a:gd name="connsiteY311" fmla="*/ 10871663 h 11725611"/>
                <a:gd name="connsiteX312" fmla="*/ 1050925 w 9275272"/>
                <a:gd name="connsiteY312" fmla="*/ 11224088 h 11725611"/>
                <a:gd name="connsiteX313" fmla="*/ 1241425 w 9275272"/>
                <a:gd name="connsiteY313" fmla="*/ 11478087 h 11725611"/>
                <a:gd name="connsiteX314" fmla="*/ 1171575 w 9275272"/>
                <a:gd name="connsiteY314" fmla="*/ 11522537 h 11725611"/>
                <a:gd name="connsiteX315" fmla="*/ 1019175 w 9275272"/>
                <a:gd name="connsiteY315" fmla="*/ 11389187 h 11725611"/>
                <a:gd name="connsiteX316" fmla="*/ 768350 w 9275272"/>
                <a:gd name="connsiteY316" fmla="*/ 11335212 h 11725611"/>
                <a:gd name="connsiteX317" fmla="*/ 720725 w 9275272"/>
                <a:gd name="connsiteY317" fmla="*/ 11373312 h 11725611"/>
                <a:gd name="connsiteX318" fmla="*/ 838200 w 9275272"/>
                <a:gd name="connsiteY318" fmla="*/ 11519362 h 11725611"/>
                <a:gd name="connsiteX319" fmla="*/ 1152525 w 9275272"/>
                <a:gd name="connsiteY319" fmla="*/ 11586037 h 11725611"/>
                <a:gd name="connsiteX320" fmla="*/ 1574800 w 9275272"/>
                <a:gd name="connsiteY320" fmla="*/ 11487612 h 11725611"/>
                <a:gd name="connsiteX321" fmla="*/ 1736725 w 9275272"/>
                <a:gd name="connsiteY321" fmla="*/ 11227262 h 11725611"/>
                <a:gd name="connsiteX322" fmla="*/ 2095500 w 9275272"/>
                <a:gd name="connsiteY322" fmla="*/ 11078037 h 11725611"/>
                <a:gd name="connsiteX323" fmla="*/ 2254250 w 9275272"/>
                <a:gd name="connsiteY323" fmla="*/ 10941512 h 11725611"/>
                <a:gd name="connsiteX324" fmla="*/ 2587625 w 9275272"/>
                <a:gd name="connsiteY324" fmla="*/ 10979612 h 11725611"/>
                <a:gd name="connsiteX325" fmla="*/ 2286000 w 9275272"/>
                <a:gd name="connsiteY325" fmla="*/ 10982787 h 11725611"/>
                <a:gd name="connsiteX326" fmla="*/ 2146300 w 9275272"/>
                <a:gd name="connsiteY326" fmla="*/ 11103437 h 11725611"/>
                <a:gd name="connsiteX327" fmla="*/ 1971675 w 9275272"/>
                <a:gd name="connsiteY327" fmla="*/ 11195512 h 11725611"/>
                <a:gd name="connsiteX328" fmla="*/ 1806575 w 9275272"/>
                <a:gd name="connsiteY328" fmla="*/ 11246312 h 11725611"/>
                <a:gd name="connsiteX329" fmla="*/ 1651000 w 9275272"/>
                <a:gd name="connsiteY329" fmla="*/ 11541587 h 11725611"/>
                <a:gd name="connsiteX330" fmla="*/ 1282700 w 9275272"/>
                <a:gd name="connsiteY330" fmla="*/ 11716212 h 11725611"/>
                <a:gd name="connsiteX331" fmla="*/ 28575 w 9275272"/>
                <a:gd name="connsiteY331" fmla="*/ 11722562 h 11725611"/>
                <a:gd name="connsiteX332" fmla="*/ 0 w 9275272"/>
                <a:gd name="connsiteY332" fmla="*/ 3686637 h 11725611"/>
                <a:gd name="connsiteX0" fmla="*/ 0 w 9624723"/>
                <a:gd name="connsiteY0" fmla="*/ 3802692 h 11873409"/>
                <a:gd name="connsiteX1" fmla="*/ 279400 w 9624723"/>
                <a:gd name="connsiteY1" fmla="*/ 3739192 h 11873409"/>
                <a:gd name="connsiteX2" fmla="*/ 317500 w 9624723"/>
                <a:gd name="connsiteY2" fmla="*/ 3701092 h 11873409"/>
                <a:gd name="connsiteX3" fmla="*/ 711200 w 9624723"/>
                <a:gd name="connsiteY3" fmla="*/ 3612192 h 11873409"/>
                <a:gd name="connsiteX4" fmla="*/ 850900 w 9624723"/>
                <a:gd name="connsiteY4" fmla="*/ 3497892 h 11873409"/>
                <a:gd name="connsiteX5" fmla="*/ 1257300 w 9624723"/>
                <a:gd name="connsiteY5" fmla="*/ 3523292 h 11873409"/>
                <a:gd name="connsiteX6" fmla="*/ 1511300 w 9624723"/>
                <a:gd name="connsiteY6" fmla="*/ 3383592 h 11873409"/>
                <a:gd name="connsiteX7" fmla="*/ 1511300 w 9624723"/>
                <a:gd name="connsiteY7" fmla="*/ 3383592 h 11873409"/>
                <a:gd name="connsiteX8" fmla="*/ 1676400 w 9624723"/>
                <a:gd name="connsiteY8" fmla="*/ 3370892 h 11873409"/>
                <a:gd name="connsiteX9" fmla="*/ 2006600 w 9624723"/>
                <a:gd name="connsiteY9" fmla="*/ 3320092 h 11873409"/>
                <a:gd name="connsiteX10" fmla="*/ 2095500 w 9624723"/>
                <a:gd name="connsiteY10" fmla="*/ 3281992 h 11873409"/>
                <a:gd name="connsiteX11" fmla="*/ 2095500 w 9624723"/>
                <a:gd name="connsiteY11" fmla="*/ 3231192 h 11873409"/>
                <a:gd name="connsiteX12" fmla="*/ 2057400 w 9624723"/>
                <a:gd name="connsiteY12" fmla="*/ 3231192 h 11873409"/>
                <a:gd name="connsiteX13" fmla="*/ 1993900 w 9624723"/>
                <a:gd name="connsiteY13" fmla="*/ 3104192 h 11873409"/>
                <a:gd name="connsiteX14" fmla="*/ 2133600 w 9624723"/>
                <a:gd name="connsiteY14" fmla="*/ 3002592 h 11873409"/>
                <a:gd name="connsiteX15" fmla="*/ 2070100 w 9624723"/>
                <a:gd name="connsiteY15" fmla="*/ 2989892 h 11873409"/>
                <a:gd name="connsiteX16" fmla="*/ 1981200 w 9624723"/>
                <a:gd name="connsiteY16" fmla="*/ 2989892 h 11873409"/>
                <a:gd name="connsiteX17" fmla="*/ 1968500 w 9624723"/>
                <a:gd name="connsiteY17" fmla="*/ 2913692 h 11873409"/>
                <a:gd name="connsiteX18" fmla="*/ 2120900 w 9624723"/>
                <a:gd name="connsiteY18" fmla="*/ 2913692 h 11873409"/>
                <a:gd name="connsiteX19" fmla="*/ 2171700 w 9624723"/>
                <a:gd name="connsiteY19" fmla="*/ 2888292 h 11873409"/>
                <a:gd name="connsiteX20" fmla="*/ 2108200 w 9624723"/>
                <a:gd name="connsiteY20" fmla="*/ 2799392 h 11873409"/>
                <a:gd name="connsiteX21" fmla="*/ 2120900 w 9624723"/>
                <a:gd name="connsiteY21" fmla="*/ 2735892 h 11873409"/>
                <a:gd name="connsiteX22" fmla="*/ 2222500 w 9624723"/>
                <a:gd name="connsiteY22" fmla="*/ 2685092 h 11873409"/>
                <a:gd name="connsiteX23" fmla="*/ 2362200 w 9624723"/>
                <a:gd name="connsiteY23" fmla="*/ 2735892 h 11873409"/>
                <a:gd name="connsiteX24" fmla="*/ 2400300 w 9624723"/>
                <a:gd name="connsiteY24" fmla="*/ 2786692 h 11873409"/>
                <a:gd name="connsiteX25" fmla="*/ 2362200 w 9624723"/>
                <a:gd name="connsiteY25" fmla="*/ 2862892 h 11873409"/>
                <a:gd name="connsiteX26" fmla="*/ 2362200 w 9624723"/>
                <a:gd name="connsiteY26" fmla="*/ 3116892 h 11873409"/>
                <a:gd name="connsiteX27" fmla="*/ 2628900 w 9624723"/>
                <a:gd name="connsiteY27" fmla="*/ 3345492 h 11873409"/>
                <a:gd name="connsiteX28" fmla="*/ 3073400 w 9624723"/>
                <a:gd name="connsiteY28" fmla="*/ 3307392 h 11873409"/>
                <a:gd name="connsiteX29" fmla="*/ 2971800 w 9624723"/>
                <a:gd name="connsiteY29" fmla="*/ 3104192 h 11873409"/>
                <a:gd name="connsiteX30" fmla="*/ 2806700 w 9624723"/>
                <a:gd name="connsiteY30" fmla="*/ 3154992 h 11873409"/>
                <a:gd name="connsiteX31" fmla="*/ 2768600 w 9624723"/>
                <a:gd name="connsiteY31" fmla="*/ 3104192 h 11873409"/>
                <a:gd name="connsiteX32" fmla="*/ 2933700 w 9624723"/>
                <a:gd name="connsiteY32" fmla="*/ 3053392 h 11873409"/>
                <a:gd name="connsiteX33" fmla="*/ 2870200 w 9624723"/>
                <a:gd name="connsiteY33" fmla="*/ 2939092 h 11873409"/>
                <a:gd name="connsiteX34" fmla="*/ 2730500 w 9624723"/>
                <a:gd name="connsiteY34" fmla="*/ 2989892 h 11873409"/>
                <a:gd name="connsiteX35" fmla="*/ 2705100 w 9624723"/>
                <a:gd name="connsiteY35" fmla="*/ 2939092 h 11873409"/>
                <a:gd name="connsiteX36" fmla="*/ 2832100 w 9624723"/>
                <a:gd name="connsiteY36" fmla="*/ 2888292 h 11873409"/>
                <a:gd name="connsiteX37" fmla="*/ 2781300 w 9624723"/>
                <a:gd name="connsiteY37" fmla="*/ 2824792 h 11873409"/>
                <a:gd name="connsiteX38" fmla="*/ 2641600 w 9624723"/>
                <a:gd name="connsiteY38" fmla="*/ 2850192 h 11873409"/>
                <a:gd name="connsiteX39" fmla="*/ 2641600 w 9624723"/>
                <a:gd name="connsiteY39" fmla="*/ 2824792 h 11873409"/>
                <a:gd name="connsiteX40" fmla="*/ 2768600 w 9624723"/>
                <a:gd name="connsiteY40" fmla="*/ 2761292 h 11873409"/>
                <a:gd name="connsiteX41" fmla="*/ 2692400 w 9624723"/>
                <a:gd name="connsiteY41" fmla="*/ 2672392 h 11873409"/>
                <a:gd name="connsiteX42" fmla="*/ 2514600 w 9624723"/>
                <a:gd name="connsiteY42" fmla="*/ 2710492 h 11873409"/>
                <a:gd name="connsiteX43" fmla="*/ 2514600 w 9624723"/>
                <a:gd name="connsiteY43" fmla="*/ 2773992 h 11873409"/>
                <a:gd name="connsiteX44" fmla="*/ 2463800 w 9624723"/>
                <a:gd name="connsiteY44" fmla="*/ 2773992 h 11873409"/>
                <a:gd name="connsiteX45" fmla="*/ 2336800 w 9624723"/>
                <a:gd name="connsiteY45" fmla="*/ 2697792 h 11873409"/>
                <a:gd name="connsiteX46" fmla="*/ 2400300 w 9624723"/>
                <a:gd name="connsiteY46" fmla="*/ 2621592 h 11873409"/>
                <a:gd name="connsiteX47" fmla="*/ 2463800 w 9624723"/>
                <a:gd name="connsiteY47" fmla="*/ 2634292 h 11873409"/>
                <a:gd name="connsiteX48" fmla="*/ 2616200 w 9624723"/>
                <a:gd name="connsiteY48" fmla="*/ 2545392 h 11873409"/>
                <a:gd name="connsiteX49" fmla="*/ 2590800 w 9624723"/>
                <a:gd name="connsiteY49" fmla="*/ 2481892 h 11873409"/>
                <a:gd name="connsiteX50" fmla="*/ 2654300 w 9624723"/>
                <a:gd name="connsiteY50" fmla="*/ 2456492 h 11873409"/>
                <a:gd name="connsiteX51" fmla="*/ 2692400 w 9624723"/>
                <a:gd name="connsiteY51" fmla="*/ 2481892 h 11873409"/>
                <a:gd name="connsiteX52" fmla="*/ 2933700 w 9624723"/>
                <a:gd name="connsiteY52" fmla="*/ 2481892 h 11873409"/>
                <a:gd name="connsiteX53" fmla="*/ 2908300 w 9624723"/>
                <a:gd name="connsiteY53" fmla="*/ 2418392 h 11873409"/>
                <a:gd name="connsiteX54" fmla="*/ 2959100 w 9624723"/>
                <a:gd name="connsiteY54" fmla="*/ 2329492 h 11873409"/>
                <a:gd name="connsiteX55" fmla="*/ 3048000 w 9624723"/>
                <a:gd name="connsiteY55" fmla="*/ 2329492 h 11873409"/>
                <a:gd name="connsiteX56" fmla="*/ 3302000 w 9624723"/>
                <a:gd name="connsiteY56" fmla="*/ 2304092 h 11873409"/>
                <a:gd name="connsiteX57" fmla="*/ 3454400 w 9624723"/>
                <a:gd name="connsiteY57" fmla="*/ 2291392 h 11873409"/>
                <a:gd name="connsiteX58" fmla="*/ 3454400 w 9624723"/>
                <a:gd name="connsiteY58" fmla="*/ 2291392 h 11873409"/>
                <a:gd name="connsiteX59" fmla="*/ 3454400 w 9624723"/>
                <a:gd name="connsiteY59" fmla="*/ 2215192 h 11873409"/>
                <a:gd name="connsiteX60" fmla="*/ 3530600 w 9624723"/>
                <a:gd name="connsiteY60" fmla="*/ 2215192 h 11873409"/>
                <a:gd name="connsiteX61" fmla="*/ 3517900 w 9624723"/>
                <a:gd name="connsiteY61" fmla="*/ 2380292 h 11873409"/>
                <a:gd name="connsiteX62" fmla="*/ 3365500 w 9624723"/>
                <a:gd name="connsiteY62" fmla="*/ 2392992 h 11873409"/>
                <a:gd name="connsiteX63" fmla="*/ 3187700 w 9624723"/>
                <a:gd name="connsiteY63" fmla="*/ 2469192 h 11873409"/>
                <a:gd name="connsiteX64" fmla="*/ 3213100 w 9624723"/>
                <a:gd name="connsiteY64" fmla="*/ 2761292 h 11873409"/>
                <a:gd name="connsiteX65" fmla="*/ 3822700 w 9624723"/>
                <a:gd name="connsiteY65" fmla="*/ 2710492 h 11873409"/>
                <a:gd name="connsiteX66" fmla="*/ 3797300 w 9624723"/>
                <a:gd name="connsiteY66" fmla="*/ 2570792 h 11873409"/>
                <a:gd name="connsiteX67" fmla="*/ 3657600 w 9624723"/>
                <a:gd name="connsiteY67" fmla="*/ 2545392 h 11873409"/>
                <a:gd name="connsiteX68" fmla="*/ 3644900 w 9624723"/>
                <a:gd name="connsiteY68" fmla="*/ 2507292 h 11873409"/>
                <a:gd name="connsiteX69" fmla="*/ 3797300 w 9624723"/>
                <a:gd name="connsiteY69" fmla="*/ 2532692 h 11873409"/>
                <a:gd name="connsiteX70" fmla="*/ 3797300 w 9624723"/>
                <a:gd name="connsiteY70" fmla="*/ 2418392 h 11873409"/>
                <a:gd name="connsiteX71" fmla="*/ 3568700 w 9624723"/>
                <a:gd name="connsiteY71" fmla="*/ 2367592 h 11873409"/>
                <a:gd name="connsiteX72" fmla="*/ 3581400 w 9624723"/>
                <a:gd name="connsiteY72" fmla="*/ 2278692 h 11873409"/>
                <a:gd name="connsiteX73" fmla="*/ 3759200 w 9624723"/>
                <a:gd name="connsiteY73" fmla="*/ 2240592 h 11873409"/>
                <a:gd name="connsiteX74" fmla="*/ 3759200 w 9624723"/>
                <a:gd name="connsiteY74" fmla="*/ 2113592 h 11873409"/>
                <a:gd name="connsiteX75" fmla="*/ 3733800 w 9624723"/>
                <a:gd name="connsiteY75" fmla="*/ 2088192 h 11873409"/>
                <a:gd name="connsiteX76" fmla="*/ 3848100 w 9624723"/>
                <a:gd name="connsiteY76" fmla="*/ 2024692 h 11873409"/>
                <a:gd name="connsiteX77" fmla="*/ 3860800 w 9624723"/>
                <a:gd name="connsiteY77" fmla="*/ 2240592 h 11873409"/>
                <a:gd name="connsiteX78" fmla="*/ 4343400 w 9624723"/>
                <a:gd name="connsiteY78" fmla="*/ 2240592 h 11873409"/>
                <a:gd name="connsiteX79" fmla="*/ 4330700 w 9624723"/>
                <a:gd name="connsiteY79" fmla="*/ 1999292 h 11873409"/>
                <a:gd name="connsiteX80" fmla="*/ 4394200 w 9624723"/>
                <a:gd name="connsiteY80" fmla="*/ 1999292 h 11873409"/>
                <a:gd name="connsiteX81" fmla="*/ 4419600 w 9624723"/>
                <a:gd name="connsiteY81" fmla="*/ 2126292 h 11873409"/>
                <a:gd name="connsiteX82" fmla="*/ 4584700 w 9624723"/>
                <a:gd name="connsiteY82" fmla="*/ 2113592 h 11873409"/>
                <a:gd name="connsiteX83" fmla="*/ 4686300 w 9624723"/>
                <a:gd name="connsiteY83" fmla="*/ 2011992 h 11873409"/>
                <a:gd name="connsiteX84" fmla="*/ 4711700 w 9624723"/>
                <a:gd name="connsiteY84" fmla="*/ 2316792 h 11873409"/>
                <a:gd name="connsiteX85" fmla="*/ 4864100 w 9624723"/>
                <a:gd name="connsiteY85" fmla="*/ 2138992 h 11873409"/>
                <a:gd name="connsiteX86" fmla="*/ 5067300 w 9624723"/>
                <a:gd name="connsiteY86" fmla="*/ 2265992 h 11873409"/>
                <a:gd name="connsiteX87" fmla="*/ 4876800 w 9624723"/>
                <a:gd name="connsiteY87" fmla="*/ 2392992 h 11873409"/>
                <a:gd name="connsiteX88" fmla="*/ 5016500 w 9624723"/>
                <a:gd name="connsiteY88" fmla="*/ 2558092 h 11873409"/>
                <a:gd name="connsiteX89" fmla="*/ 5156200 w 9624723"/>
                <a:gd name="connsiteY89" fmla="*/ 2405692 h 11873409"/>
                <a:gd name="connsiteX90" fmla="*/ 5168900 w 9624723"/>
                <a:gd name="connsiteY90" fmla="*/ 2431092 h 11873409"/>
                <a:gd name="connsiteX91" fmla="*/ 5105400 w 9624723"/>
                <a:gd name="connsiteY91" fmla="*/ 2685092 h 11873409"/>
                <a:gd name="connsiteX92" fmla="*/ 5181600 w 9624723"/>
                <a:gd name="connsiteY92" fmla="*/ 2723192 h 11873409"/>
                <a:gd name="connsiteX93" fmla="*/ 5181600 w 9624723"/>
                <a:gd name="connsiteY93" fmla="*/ 2723192 h 11873409"/>
                <a:gd name="connsiteX94" fmla="*/ 5257800 w 9624723"/>
                <a:gd name="connsiteY94" fmla="*/ 2469192 h 11873409"/>
                <a:gd name="connsiteX95" fmla="*/ 5448300 w 9624723"/>
                <a:gd name="connsiteY95" fmla="*/ 2494592 h 11873409"/>
                <a:gd name="connsiteX96" fmla="*/ 5549900 w 9624723"/>
                <a:gd name="connsiteY96" fmla="*/ 2342192 h 11873409"/>
                <a:gd name="connsiteX97" fmla="*/ 5549900 w 9624723"/>
                <a:gd name="connsiteY97" fmla="*/ 2342192 h 11873409"/>
                <a:gd name="connsiteX98" fmla="*/ 5689600 w 9624723"/>
                <a:gd name="connsiteY98" fmla="*/ 2316792 h 11873409"/>
                <a:gd name="connsiteX99" fmla="*/ 5461000 w 9624723"/>
                <a:gd name="connsiteY99" fmla="*/ 2634292 h 11873409"/>
                <a:gd name="connsiteX100" fmla="*/ 5194300 w 9624723"/>
                <a:gd name="connsiteY100" fmla="*/ 2723192 h 11873409"/>
                <a:gd name="connsiteX101" fmla="*/ 5219700 w 9624723"/>
                <a:gd name="connsiteY101" fmla="*/ 2799392 h 11873409"/>
                <a:gd name="connsiteX102" fmla="*/ 5549900 w 9624723"/>
                <a:gd name="connsiteY102" fmla="*/ 2710492 h 11873409"/>
                <a:gd name="connsiteX103" fmla="*/ 5740400 w 9624723"/>
                <a:gd name="connsiteY103" fmla="*/ 2367592 h 11873409"/>
                <a:gd name="connsiteX104" fmla="*/ 5842000 w 9624723"/>
                <a:gd name="connsiteY104" fmla="*/ 2519992 h 11873409"/>
                <a:gd name="connsiteX105" fmla="*/ 5981700 w 9624723"/>
                <a:gd name="connsiteY105" fmla="*/ 2596192 h 11873409"/>
                <a:gd name="connsiteX106" fmla="*/ 6337300 w 9624723"/>
                <a:gd name="connsiteY106" fmla="*/ 2456492 h 11873409"/>
                <a:gd name="connsiteX107" fmla="*/ 7099300 w 9624723"/>
                <a:gd name="connsiteY107" fmla="*/ 1973892 h 11873409"/>
                <a:gd name="connsiteX108" fmla="*/ 7489825 w 9624723"/>
                <a:gd name="connsiteY108" fmla="*/ 1859592 h 11873409"/>
                <a:gd name="connsiteX109" fmla="*/ 7648575 w 9624723"/>
                <a:gd name="connsiteY109" fmla="*/ 1654804 h 11873409"/>
                <a:gd name="connsiteX110" fmla="*/ 7951500 w 9624723"/>
                <a:gd name="connsiteY110" fmla="*/ 1642273 h 11873409"/>
                <a:gd name="connsiteX111" fmla="*/ 8110251 w 9624723"/>
                <a:gd name="connsiteY111" fmla="*/ 1581949 h 11873409"/>
                <a:gd name="connsiteX112" fmla="*/ 8218200 w 9624723"/>
                <a:gd name="connsiteY112" fmla="*/ 1312073 h 11873409"/>
                <a:gd name="connsiteX113" fmla="*/ 8373776 w 9624723"/>
                <a:gd name="connsiteY113" fmla="*/ 1197774 h 11873409"/>
                <a:gd name="connsiteX114" fmla="*/ 8548399 w 9624723"/>
                <a:gd name="connsiteY114" fmla="*/ 1127925 h 11873409"/>
                <a:gd name="connsiteX115" fmla="*/ 9046874 w 9624723"/>
                <a:gd name="connsiteY115" fmla="*/ 635801 h 11873409"/>
                <a:gd name="connsiteX116" fmla="*/ 9196098 w 9624723"/>
                <a:gd name="connsiteY116" fmla="*/ 292902 h 11873409"/>
                <a:gd name="connsiteX117" fmla="*/ 9262773 w 9624723"/>
                <a:gd name="connsiteY117" fmla="*/ 150027 h 11873409"/>
                <a:gd name="connsiteX118" fmla="*/ 9624723 w 9624723"/>
                <a:gd name="connsiteY118" fmla="*/ 803 h 11873409"/>
                <a:gd name="connsiteX119" fmla="*/ 9265949 w 9624723"/>
                <a:gd name="connsiteY119" fmla="*/ 226226 h 11873409"/>
                <a:gd name="connsiteX120" fmla="*/ 9129423 w 9624723"/>
                <a:gd name="connsiteY120" fmla="*/ 581827 h 11873409"/>
                <a:gd name="connsiteX121" fmla="*/ 8653174 w 9624723"/>
                <a:gd name="connsiteY121" fmla="*/ 1096176 h 11873409"/>
                <a:gd name="connsiteX122" fmla="*/ 8491249 w 9624723"/>
                <a:gd name="connsiteY122" fmla="*/ 1210475 h 11873409"/>
                <a:gd name="connsiteX123" fmla="*/ 8269000 w 9624723"/>
                <a:gd name="connsiteY123" fmla="*/ 1327949 h 11873409"/>
                <a:gd name="connsiteX124" fmla="*/ 8138826 w 9624723"/>
                <a:gd name="connsiteY124" fmla="*/ 1635924 h 11873409"/>
                <a:gd name="connsiteX125" fmla="*/ 7966075 w 9624723"/>
                <a:gd name="connsiteY125" fmla="*/ 1700842 h 11873409"/>
                <a:gd name="connsiteX126" fmla="*/ 7677150 w 9624723"/>
                <a:gd name="connsiteY126" fmla="*/ 1707192 h 11873409"/>
                <a:gd name="connsiteX127" fmla="*/ 7559675 w 9624723"/>
                <a:gd name="connsiteY127" fmla="*/ 1902454 h 11873409"/>
                <a:gd name="connsiteX128" fmla="*/ 7092950 w 9624723"/>
                <a:gd name="connsiteY128" fmla="*/ 2067554 h 11873409"/>
                <a:gd name="connsiteX129" fmla="*/ 6911975 w 9624723"/>
                <a:gd name="connsiteY129" fmla="*/ 2210429 h 11873409"/>
                <a:gd name="connsiteX130" fmla="*/ 6550025 w 9624723"/>
                <a:gd name="connsiteY130" fmla="*/ 2473954 h 11873409"/>
                <a:gd name="connsiteX131" fmla="*/ 6210300 w 9624723"/>
                <a:gd name="connsiteY131" fmla="*/ 2634292 h 11873409"/>
                <a:gd name="connsiteX132" fmla="*/ 5778500 w 9624723"/>
                <a:gd name="connsiteY132" fmla="*/ 2824792 h 11873409"/>
                <a:gd name="connsiteX133" fmla="*/ 5829300 w 9624723"/>
                <a:gd name="connsiteY133" fmla="*/ 2913692 h 11873409"/>
                <a:gd name="connsiteX134" fmla="*/ 6191250 w 9624723"/>
                <a:gd name="connsiteY134" fmla="*/ 2748592 h 11873409"/>
                <a:gd name="connsiteX135" fmla="*/ 6083300 w 9624723"/>
                <a:gd name="connsiteY135" fmla="*/ 2837492 h 11873409"/>
                <a:gd name="connsiteX136" fmla="*/ 5905500 w 9624723"/>
                <a:gd name="connsiteY136" fmla="*/ 2951792 h 11873409"/>
                <a:gd name="connsiteX137" fmla="*/ 5905500 w 9624723"/>
                <a:gd name="connsiteY137" fmla="*/ 3040692 h 11873409"/>
                <a:gd name="connsiteX138" fmla="*/ 5892800 w 9624723"/>
                <a:gd name="connsiteY138" fmla="*/ 3142292 h 11873409"/>
                <a:gd name="connsiteX139" fmla="*/ 5753100 w 9624723"/>
                <a:gd name="connsiteY139" fmla="*/ 3167692 h 11873409"/>
                <a:gd name="connsiteX140" fmla="*/ 5816600 w 9624723"/>
                <a:gd name="connsiteY140" fmla="*/ 2989892 h 11873409"/>
                <a:gd name="connsiteX141" fmla="*/ 5702300 w 9624723"/>
                <a:gd name="connsiteY141" fmla="*/ 2888292 h 11873409"/>
                <a:gd name="connsiteX142" fmla="*/ 5448300 w 9624723"/>
                <a:gd name="connsiteY142" fmla="*/ 2964492 h 11873409"/>
                <a:gd name="connsiteX143" fmla="*/ 5422900 w 9624723"/>
                <a:gd name="connsiteY143" fmla="*/ 3066092 h 11873409"/>
                <a:gd name="connsiteX144" fmla="*/ 5651500 w 9624723"/>
                <a:gd name="connsiteY144" fmla="*/ 3129592 h 11873409"/>
                <a:gd name="connsiteX145" fmla="*/ 5562600 w 9624723"/>
                <a:gd name="connsiteY145" fmla="*/ 3193092 h 11873409"/>
                <a:gd name="connsiteX146" fmla="*/ 5283200 w 9624723"/>
                <a:gd name="connsiteY146" fmla="*/ 3129592 h 11873409"/>
                <a:gd name="connsiteX147" fmla="*/ 5168900 w 9624723"/>
                <a:gd name="connsiteY147" fmla="*/ 3243892 h 11873409"/>
                <a:gd name="connsiteX148" fmla="*/ 5270500 w 9624723"/>
                <a:gd name="connsiteY148" fmla="*/ 3447092 h 11873409"/>
                <a:gd name="connsiteX149" fmla="*/ 5511800 w 9624723"/>
                <a:gd name="connsiteY149" fmla="*/ 3459792 h 11873409"/>
                <a:gd name="connsiteX150" fmla="*/ 5689600 w 9624723"/>
                <a:gd name="connsiteY150" fmla="*/ 3243892 h 11873409"/>
                <a:gd name="connsiteX151" fmla="*/ 5600700 w 9624723"/>
                <a:gd name="connsiteY151" fmla="*/ 3218492 h 11873409"/>
                <a:gd name="connsiteX152" fmla="*/ 5664200 w 9624723"/>
                <a:gd name="connsiteY152" fmla="*/ 3142292 h 11873409"/>
                <a:gd name="connsiteX153" fmla="*/ 5753100 w 9624723"/>
                <a:gd name="connsiteY153" fmla="*/ 3218492 h 11873409"/>
                <a:gd name="connsiteX154" fmla="*/ 5892800 w 9624723"/>
                <a:gd name="connsiteY154" fmla="*/ 3193092 h 11873409"/>
                <a:gd name="connsiteX155" fmla="*/ 6096000 w 9624723"/>
                <a:gd name="connsiteY155" fmla="*/ 3167692 h 11873409"/>
                <a:gd name="connsiteX156" fmla="*/ 6324600 w 9624723"/>
                <a:gd name="connsiteY156" fmla="*/ 2926392 h 11873409"/>
                <a:gd name="connsiteX157" fmla="*/ 6515100 w 9624723"/>
                <a:gd name="connsiteY157" fmla="*/ 2799392 h 11873409"/>
                <a:gd name="connsiteX158" fmla="*/ 6692900 w 9624723"/>
                <a:gd name="connsiteY158" fmla="*/ 2773992 h 11873409"/>
                <a:gd name="connsiteX159" fmla="*/ 6502400 w 9624723"/>
                <a:gd name="connsiteY159" fmla="*/ 2850192 h 11873409"/>
                <a:gd name="connsiteX160" fmla="*/ 6438900 w 9624723"/>
                <a:gd name="connsiteY160" fmla="*/ 2977192 h 11873409"/>
                <a:gd name="connsiteX161" fmla="*/ 6286500 w 9624723"/>
                <a:gd name="connsiteY161" fmla="*/ 3078792 h 11873409"/>
                <a:gd name="connsiteX162" fmla="*/ 6108700 w 9624723"/>
                <a:gd name="connsiteY162" fmla="*/ 3256592 h 11873409"/>
                <a:gd name="connsiteX163" fmla="*/ 6096000 w 9624723"/>
                <a:gd name="connsiteY163" fmla="*/ 3345492 h 11873409"/>
                <a:gd name="connsiteX164" fmla="*/ 6235700 w 9624723"/>
                <a:gd name="connsiteY164" fmla="*/ 3320092 h 11873409"/>
                <a:gd name="connsiteX165" fmla="*/ 6362700 w 9624723"/>
                <a:gd name="connsiteY165" fmla="*/ 3383592 h 11873409"/>
                <a:gd name="connsiteX166" fmla="*/ 6464300 w 9624723"/>
                <a:gd name="connsiteY166" fmla="*/ 3574092 h 11873409"/>
                <a:gd name="connsiteX167" fmla="*/ 6477000 w 9624723"/>
                <a:gd name="connsiteY167" fmla="*/ 3802692 h 11873409"/>
                <a:gd name="connsiteX168" fmla="*/ 6364287 w 9624723"/>
                <a:gd name="connsiteY168" fmla="*/ 3924929 h 11873409"/>
                <a:gd name="connsiteX169" fmla="*/ 6324600 w 9624723"/>
                <a:gd name="connsiteY169" fmla="*/ 3702680 h 11873409"/>
                <a:gd name="connsiteX170" fmla="*/ 6299200 w 9624723"/>
                <a:gd name="connsiteY170" fmla="*/ 3497892 h 11873409"/>
                <a:gd name="connsiteX171" fmla="*/ 6146800 w 9624723"/>
                <a:gd name="connsiteY171" fmla="*/ 3459792 h 11873409"/>
                <a:gd name="connsiteX172" fmla="*/ 5981700 w 9624723"/>
                <a:gd name="connsiteY172" fmla="*/ 3472492 h 11873409"/>
                <a:gd name="connsiteX173" fmla="*/ 5905500 w 9624723"/>
                <a:gd name="connsiteY173" fmla="*/ 3434392 h 11873409"/>
                <a:gd name="connsiteX174" fmla="*/ 5575300 w 9624723"/>
                <a:gd name="connsiteY174" fmla="*/ 3574092 h 11873409"/>
                <a:gd name="connsiteX175" fmla="*/ 5626100 w 9624723"/>
                <a:gd name="connsiteY175" fmla="*/ 3713792 h 11873409"/>
                <a:gd name="connsiteX176" fmla="*/ 5664200 w 9624723"/>
                <a:gd name="connsiteY176" fmla="*/ 3701092 h 11873409"/>
                <a:gd name="connsiteX177" fmla="*/ 5842000 w 9624723"/>
                <a:gd name="connsiteY177" fmla="*/ 3612192 h 11873409"/>
                <a:gd name="connsiteX178" fmla="*/ 5867400 w 9624723"/>
                <a:gd name="connsiteY178" fmla="*/ 3637592 h 11873409"/>
                <a:gd name="connsiteX179" fmla="*/ 5753100 w 9624723"/>
                <a:gd name="connsiteY179" fmla="*/ 3739192 h 11873409"/>
                <a:gd name="connsiteX180" fmla="*/ 5803900 w 9624723"/>
                <a:gd name="connsiteY180" fmla="*/ 3815392 h 11873409"/>
                <a:gd name="connsiteX181" fmla="*/ 5969000 w 9624723"/>
                <a:gd name="connsiteY181" fmla="*/ 3802692 h 11873409"/>
                <a:gd name="connsiteX182" fmla="*/ 6007100 w 9624723"/>
                <a:gd name="connsiteY182" fmla="*/ 3891592 h 11873409"/>
                <a:gd name="connsiteX183" fmla="*/ 6197600 w 9624723"/>
                <a:gd name="connsiteY183" fmla="*/ 3853492 h 11873409"/>
                <a:gd name="connsiteX184" fmla="*/ 6159500 w 9624723"/>
                <a:gd name="connsiteY184" fmla="*/ 4005892 h 11873409"/>
                <a:gd name="connsiteX185" fmla="*/ 6096000 w 9624723"/>
                <a:gd name="connsiteY185" fmla="*/ 4043992 h 11873409"/>
                <a:gd name="connsiteX186" fmla="*/ 6070600 w 9624723"/>
                <a:gd name="connsiteY186" fmla="*/ 3967792 h 11873409"/>
                <a:gd name="connsiteX187" fmla="*/ 5600700 w 9624723"/>
                <a:gd name="connsiteY187" fmla="*/ 3916992 h 11873409"/>
                <a:gd name="connsiteX188" fmla="*/ 5715000 w 9624723"/>
                <a:gd name="connsiteY188" fmla="*/ 4082092 h 11873409"/>
                <a:gd name="connsiteX189" fmla="*/ 6337300 w 9624723"/>
                <a:gd name="connsiteY189" fmla="*/ 4082092 h 11873409"/>
                <a:gd name="connsiteX190" fmla="*/ 6985000 w 9624723"/>
                <a:gd name="connsiteY190" fmla="*/ 4336092 h 11873409"/>
                <a:gd name="connsiteX191" fmla="*/ 6413500 w 9624723"/>
                <a:gd name="connsiteY191" fmla="*/ 4183692 h 11873409"/>
                <a:gd name="connsiteX192" fmla="*/ 6248400 w 9624723"/>
                <a:gd name="connsiteY192" fmla="*/ 4196392 h 11873409"/>
                <a:gd name="connsiteX193" fmla="*/ 6375400 w 9624723"/>
                <a:gd name="connsiteY193" fmla="*/ 4285292 h 11873409"/>
                <a:gd name="connsiteX194" fmla="*/ 6350000 w 9624723"/>
                <a:gd name="connsiteY194" fmla="*/ 4386892 h 11873409"/>
                <a:gd name="connsiteX195" fmla="*/ 6032500 w 9624723"/>
                <a:gd name="connsiteY195" fmla="*/ 4221792 h 11873409"/>
                <a:gd name="connsiteX196" fmla="*/ 6070600 w 9624723"/>
                <a:gd name="connsiteY196" fmla="*/ 4463092 h 11873409"/>
                <a:gd name="connsiteX197" fmla="*/ 6273800 w 9624723"/>
                <a:gd name="connsiteY197" fmla="*/ 4513892 h 11873409"/>
                <a:gd name="connsiteX198" fmla="*/ 6540500 w 9624723"/>
                <a:gd name="connsiteY198" fmla="*/ 4513892 h 11873409"/>
                <a:gd name="connsiteX199" fmla="*/ 6629400 w 9624723"/>
                <a:gd name="connsiteY199" fmla="*/ 4526592 h 11873409"/>
                <a:gd name="connsiteX200" fmla="*/ 6591300 w 9624723"/>
                <a:gd name="connsiteY200" fmla="*/ 4602792 h 11873409"/>
                <a:gd name="connsiteX201" fmla="*/ 6426200 w 9624723"/>
                <a:gd name="connsiteY201" fmla="*/ 4653592 h 11873409"/>
                <a:gd name="connsiteX202" fmla="*/ 6489700 w 9624723"/>
                <a:gd name="connsiteY202" fmla="*/ 4780592 h 11873409"/>
                <a:gd name="connsiteX203" fmla="*/ 6451600 w 9624723"/>
                <a:gd name="connsiteY203" fmla="*/ 4907592 h 11873409"/>
                <a:gd name="connsiteX204" fmla="*/ 6540500 w 9624723"/>
                <a:gd name="connsiteY204" fmla="*/ 4971092 h 11873409"/>
                <a:gd name="connsiteX205" fmla="*/ 6464300 w 9624723"/>
                <a:gd name="connsiteY205" fmla="*/ 4996492 h 11873409"/>
                <a:gd name="connsiteX206" fmla="*/ 6362700 w 9624723"/>
                <a:gd name="connsiteY206" fmla="*/ 4958392 h 11873409"/>
                <a:gd name="connsiteX207" fmla="*/ 6324600 w 9624723"/>
                <a:gd name="connsiteY207" fmla="*/ 4653592 h 11873409"/>
                <a:gd name="connsiteX208" fmla="*/ 6070600 w 9624723"/>
                <a:gd name="connsiteY208" fmla="*/ 4577392 h 11873409"/>
                <a:gd name="connsiteX209" fmla="*/ 6146800 w 9624723"/>
                <a:gd name="connsiteY209" fmla="*/ 4920292 h 11873409"/>
                <a:gd name="connsiteX210" fmla="*/ 5969000 w 9624723"/>
                <a:gd name="connsiteY210" fmla="*/ 4932992 h 11873409"/>
                <a:gd name="connsiteX211" fmla="*/ 5892800 w 9624723"/>
                <a:gd name="connsiteY211" fmla="*/ 4450392 h 11873409"/>
                <a:gd name="connsiteX212" fmla="*/ 5689600 w 9624723"/>
                <a:gd name="connsiteY212" fmla="*/ 4348792 h 11873409"/>
                <a:gd name="connsiteX213" fmla="*/ 5791200 w 9624723"/>
                <a:gd name="connsiteY213" fmla="*/ 5110792 h 11873409"/>
                <a:gd name="connsiteX214" fmla="*/ 6070600 w 9624723"/>
                <a:gd name="connsiteY214" fmla="*/ 5098092 h 11873409"/>
                <a:gd name="connsiteX215" fmla="*/ 6388100 w 9624723"/>
                <a:gd name="connsiteY215" fmla="*/ 5148892 h 11873409"/>
                <a:gd name="connsiteX216" fmla="*/ 6324600 w 9624723"/>
                <a:gd name="connsiteY216" fmla="*/ 5275892 h 11873409"/>
                <a:gd name="connsiteX217" fmla="*/ 6159500 w 9624723"/>
                <a:gd name="connsiteY217" fmla="*/ 5250492 h 11873409"/>
                <a:gd name="connsiteX218" fmla="*/ 6007100 w 9624723"/>
                <a:gd name="connsiteY218" fmla="*/ 5555292 h 11873409"/>
                <a:gd name="connsiteX219" fmla="*/ 5829300 w 9624723"/>
                <a:gd name="connsiteY219" fmla="*/ 5491792 h 11873409"/>
                <a:gd name="connsiteX220" fmla="*/ 5905500 w 9624723"/>
                <a:gd name="connsiteY220" fmla="*/ 5326692 h 11873409"/>
                <a:gd name="connsiteX221" fmla="*/ 5791200 w 9624723"/>
                <a:gd name="connsiteY221" fmla="*/ 5237792 h 11873409"/>
                <a:gd name="connsiteX222" fmla="*/ 5600700 w 9624723"/>
                <a:gd name="connsiteY222" fmla="*/ 5567992 h 11873409"/>
                <a:gd name="connsiteX223" fmla="*/ 5727700 w 9624723"/>
                <a:gd name="connsiteY223" fmla="*/ 5669592 h 11873409"/>
                <a:gd name="connsiteX224" fmla="*/ 5994400 w 9624723"/>
                <a:gd name="connsiteY224" fmla="*/ 5834692 h 11873409"/>
                <a:gd name="connsiteX225" fmla="*/ 5943600 w 9624723"/>
                <a:gd name="connsiteY225" fmla="*/ 5910892 h 11873409"/>
                <a:gd name="connsiteX226" fmla="*/ 5829300 w 9624723"/>
                <a:gd name="connsiteY226" fmla="*/ 5872792 h 11873409"/>
                <a:gd name="connsiteX227" fmla="*/ 5676900 w 9624723"/>
                <a:gd name="connsiteY227" fmla="*/ 5974392 h 11873409"/>
                <a:gd name="connsiteX228" fmla="*/ 5613400 w 9624723"/>
                <a:gd name="connsiteY228" fmla="*/ 5936292 h 11873409"/>
                <a:gd name="connsiteX229" fmla="*/ 5664200 w 9624723"/>
                <a:gd name="connsiteY229" fmla="*/ 5783892 h 11873409"/>
                <a:gd name="connsiteX230" fmla="*/ 5537200 w 9624723"/>
                <a:gd name="connsiteY230" fmla="*/ 5669592 h 11873409"/>
                <a:gd name="connsiteX231" fmla="*/ 5461000 w 9624723"/>
                <a:gd name="connsiteY231" fmla="*/ 5847392 h 11873409"/>
                <a:gd name="connsiteX232" fmla="*/ 5613400 w 9624723"/>
                <a:gd name="connsiteY232" fmla="*/ 6025192 h 11873409"/>
                <a:gd name="connsiteX233" fmla="*/ 5448300 w 9624723"/>
                <a:gd name="connsiteY233" fmla="*/ 6152192 h 11873409"/>
                <a:gd name="connsiteX234" fmla="*/ 5346700 w 9624723"/>
                <a:gd name="connsiteY234" fmla="*/ 6075992 h 11873409"/>
                <a:gd name="connsiteX235" fmla="*/ 5410200 w 9624723"/>
                <a:gd name="connsiteY235" fmla="*/ 5974392 h 11873409"/>
                <a:gd name="connsiteX236" fmla="*/ 5295900 w 9624723"/>
                <a:gd name="connsiteY236" fmla="*/ 5682292 h 11873409"/>
                <a:gd name="connsiteX237" fmla="*/ 5080000 w 9624723"/>
                <a:gd name="connsiteY237" fmla="*/ 5974392 h 11873409"/>
                <a:gd name="connsiteX238" fmla="*/ 5410200 w 9624723"/>
                <a:gd name="connsiteY238" fmla="*/ 6228392 h 11873409"/>
                <a:gd name="connsiteX239" fmla="*/ 5334000 w 9624723"/>
                <a:gd name="connsiteY239" fmla="*/ 6279192 h 11873409"/>
                <a:gd name="connsiteX240" fmla="*/ 5194300 w 9624723"/>
                <a:gd name="connsiteY240" fmla="*/ 6164892 h 11873409"/>
                <a:gd name="connsiteX241" fmla="*/ 5143500 w 9624723"/>
                <a:gd name="connsiteY241" fmla="*/ 6329992 h 11873409"/>
                <a:gd name="connsiteX242" fmla="*/ 5156200 w 9624723"/>
                <a:gd name="connsiteY242" fmla="*/ 6469692 h 11873409"/>
                <a:gd name="connsiteX243" fmla="*/ 5232400 w 9624723"/>
                <a:gd name="connsiteY243" fmla="*/ 6583992 h 11873409"/>
                <a:gd name="connsiteX244" fmla="*/ 5219700 w 9624723"/>
                <a:gd name="connsiteY244" fmla="*/ 6774492 h 11873409"/>
                <a:gd name="connsiteX245" fmla="*/ 5092700 w 9624723"/>
                <a:gd name="connsiteY245" fmla="*/ 6685592 h 11873409"/>
                <a:gd name="connsiteX246" fmla="*/ 5029200 w 9624723"/>
                <a:gd name="connsiteY246" fmla="*/ 6723692 h 11873409"/>
                <a:gd name="connsiteX247" fmla="*/ 5130800 w 9624723"/>
                <a:gd name="connsiteY247" fmla="*/ 6863392 h 11873409"/>
                <a:gd name="connsiteX248" fmla="*/ 5041900 w 9624723"/>
                <a:gd name="connsiteY248" fmla="*/ 6901492 h 11873409"/>
                <a:gd name="connsiteX249" fmla="*/ 4914900 w 9624723"/>
                <a:gd name="connsiteY249" fmla="*/ 6710992 h 11873409"/>
                <a:gd name="connsiteX250" fmla="*/ 4826000 w 9624723"/>
                <a:gd name="connsiteY250" fmla="*/ 6964992 h 11873409"/>
                <a:gd name="connsiteX251" fmla="*/ 4953000 w 9624723"/>
                <a:gd name="connsiteY251" fmla="*/ 7079292 h 11873409"/>
                <a:gd name="connsiteX252" fmla="*/ 4813300 w 9624723"/>
                <a:gd name="connsiteY252" fmla="*/ 7320592 h 11873409"/>
                <a:gd name="connsiteX253" fmla="*/ 4673600 w 9624723"/>
                <a:gd name="connsiteY253" fmla="*/ 7295192 h 11873409"/>
                <a:gd name="connsiteX254" fmla="*/ 4775200 w 9624723"/>
                <a:gd name="connsiteY254" fmla="*/ 7130092 h 11873409"/>
                <a:gd name="connsiteX255" fmla="*/ 4686300 w 9624723"/>
                <a:gd name="connsiteY255" fmla="*/ 6977692 h 11873409"/>
                <a:gd name="connsiteX256" fmla="*/ 4470400 w 9624723"/>
                <a:gd name="connsiteY256" fmla="*/ 7282492 h 11873409"/>
                <a:gd name="connsiteX257" fmla="*/ 4610100 w 9624723"/>
                <a:gd name="connsiteY257" fmla="*/ 7396792 h 11873409"/>
                <a:gd name="connsiteX258" fmla="*/ 4521200 w 9624723"/>
                <a:gd name="connsiteY258" fmla="*/ 7599992 h 11873409"/>
                <a:gd name="connsiteX259" fmla="*/ 4419600 w 9624723"/>
                <a:gd name="connsiteY259" fmla="*/ 7523792 h 11873409"/>
                <a:gd name="connsiteX260" fmla="*/ 4343400 w 9624723"/>
                <a:gd name="connsiteY260" fmla="*/ 7612692 h 11873409"/>
                <a:gd name="connsiteX261" fmla="*/ 4381500 w 9624723"/>
                <a:gd name="connsiteY261" fmla="*/ 7650792 h 11873409"/>
                <a:gd name="connsiteX262" fmla="*/ 4419600 w 9624723"/>
                <a:gd name="connsiteY262" fmla="*/ 7638092 h 11873409"/>
                <a:gd name="connsiteX263" fmla="*/ 4445000 w 9624723"/>
                <a:gd name="connsiteY263" fmla="*/ 7688892 h 11873409"/>
                <a:gd name="connsiteX264" fmla="*/ 4381500 w 9624723"/>
                <a:gd name="connsiteY264" fmla="*/ 7765092 h 11873409"/>
                <a:gd name="connsiteX265" fmla="*/ 4330700 w 9624723"/>
                <a:gd name="connsiteY265" fmla="*/ 7752392 h 11873409"/>
                <a:gd name="connsiteX266" fmla="*/ 4368800 w 9624723"/>
                <a:gd name="connsiteY266" fmla="*/ 7701592 h 11873409"/>
                <a:gd name="connsiteX267" fmla="*/ 4318000 w 9624723"/>
                <a:gd name="connsiteY267" fmla="*/ 7663492 h 11873409"/>
                <a:gd name="connsiteX268" fmla="*/ 4216400 w 9624723"/>
                <a:gd name="connsiteY268" fmla="*/ 7765092 h 11873409"/>
                <a:gd name="connsiteX269" fmla="*/ 4318000 w 9624723"/>
                <a:gd name="connsiteY269" fmla="*/ 7828592 h 11873409"/>
                <a:gd name="connsiteX270" fmla="*/ 4140200 w 9624723"/>
                <a:gd name="connsiteY270" fmla="*/ 7904792 h 11873409"/>
                <a:gd name="connsiteX271" fmla="*/ 4038600 w 9624723"/>
                <a:gd name="connsiteY271" fmla="*/ 7904792 h 11873409"/>
                <a:gd name="connsiteX272" fmla="*/ 3949700 w 9624723"/>
                <a:gd name="connsiteY272" fmla="*/ 7968292 h 11873409"/>
                <a:gd name="connsiteX273" fmla="*/ 3289300 w 9624723"/>
                <a:gd name="connsiteY273" fmla="*/ 7384092 h 11873409"/>
                <a:gd name="connsiteX274" fmla="*/ 3213100 w 9624723"/>
                <a:gd name="connsiteY274" fmla="*/ 7384092 h 11873409"/>
                <a:gd name="connsiteX275" fmla="*/ 2895600 w 9624723"/>
                <a:gd name="connsiteY275" fmla="*/ 7638092 h 11873409"/>
                <a:gd name="connsiteX276" fmla="*/ 2870200 w 9624723"/>
                <a:gd name="connsiteY276" fmla="*/ 7599992 h 11873409"/>
                <a:gd name="connsiteX277" fmla="*/ 3213100 w 9624723"/>
                <a:gd name="connsiteY277" fmla="*/ 7333292 h 11873409"/>
                <a:gd name="connsiteX278" fmla="*/ 3048000 w 9624723"/>
                <a:gd name="connsiteY278" fmla="*/ 7180892 h 11873409"/>
                <a:gd name="connsiteX279" fmla="*/ 2400300 w 9624723"/>
                <a:gd name="connsiteY279" fmla="*/ 7688892 h 11873409"/>
                <a:gd name="connsiteX280" fmla="*/ 2489200 w 9624723"/>
                <a:gd name="connsiteY280" fmla="*/ 7765092 h 11873409"/>
                <a:gd name="connsiteX281" fmla="*/ 2692400 w 9624723"/>
                <a:gd name="connsiteY281" fmla="*/ 7612692 h 11873409"/>
                <a:gd name="connsiteX282" fmla="*/ 2743200 w 9624723"/>
                <a:gd name="connsiteY282" fmla="*/ 7676192 h 11873409"/>
                <a:gd name="connsiteX283" fmla="*/ 2832100 w 9624723"/>
                <a:gd name="connsiteY283" fmla="*/ 7638092 h 11873409"/>
                <a:gd name="connsiteX284" fmla="*/ 2857500 w 9624723"/>
                <a:gd name="connsiteY284" fmla="*/ 7676192 h 11873409"/>
                <a:gd name="connsiteX285" fmla="*/ 2679700 w 9624723"/>
                <a:gd name="connsiteY285" fmla="*/ 7815892 h 11873409"/>
                <a:gd name="connsiteX286" fmla="*/ 2819400 w 9624723"/>
                <a:gd name="connsiteY286" fmla="*/ 7980992 h 11873409"/>
                <a:gd name="connsiteX287" fmla="*/ 3397250 w 9624723"/>
                <a:gd name="connsiteY287" fmla="*/ 7517442 h 11873409"/>
                <a:gd name="connsiteX288" fmla="*/ 3956050 w 9624723"/>
                <a:gd name="connsiteY288" fmla="*/ 8000042 h 11873409"/>
                <a:gd name="connsiteX289" fmla="*/ 3905250 w 9624723"/>
                <a:gd name="connsiteY289" fmla="*/ 8114342 h 11873409"/>
                <a:gd name="connsiteX290" fmla="*/ 3387725 w 9624723"/>
                <a:gd name="connsiteY290" fmla="*/ 8654092 h 11873409"/>
                <a:gd name="connsiteX291" fmla="*/ 3298825 w 9624723"/>
                <a:gd name="connsiteY291" fmla="*/ 8647741 h 11873409"/>
                <a:gd name="connsiteX292" fmla="*/ 3130550 w 9624723"/>
                <a:gd name="connsiteY292" fmla="*/ 8796966 h 11873409"/>
                <a:gd name="connsiteX293" fmla="*/ 2921000 w 9624723"/>
                <a:gd name="connsiteY293" fmla="*/ 9041441 h 11873409"/>
                <a:gd name="connsiteX294" fmla="*/ 2682875 w 9624723"/>
                <a:gd name="connsiteY294" fmla="*/ 9339891 h 11873409"/>
                <a:gd name="connsiteX295" fmla="*/ 2428875 w 9624723"/>
                <a:gd name="connsiteY295" fmla="*/ 9409740 h 11873409"/>
                <a:gd name="connsiteX296" fmla="*/ 2225675 w 9624723"/>
                <a:gd name="connsiteY296" fmla="*/ 9514515 h 11873409"/>
                <a:gd name="connsiteX297" fmla="*/ 1930400 w 9624723"/>
                <a:gd name="connsiteY297" fmla="*/ 9517689 h 11873409"/>
                <a:gd name="connsiteX298" fmla="*/ 1590675 w 9624723"/>
                <a:gd name="connsiteY298" fmla="*/ 9619288 h 11873409"/>
                <a:gd name="connsiteX299" fmla="*/ 1393825 w 9624723"/>
                <a:gd name="connsiteY299" fmla="*/ 9879638 h 11873409"/>
                <a:gd name="connsiteX300" fmla="*/ 1196975 w 9624723"/>
                <a:gd name="connsiteY300" fmla="*/ 9835187 h 11873409"/>
                <a:gd name="connsiteX301" fmla="*/ 1216025 w 9624723"/>
                <a:gd name="connsiteY301" fmla="*/ 9793912 h 11873409"/>
                <a:gd name="connsiteX302" fmla="*/ 1193800 w 9624723"/>
                <a:gd name="connsiteY302" fmla="*/ 9727237 h 11873409"/>
                <a:gd name="connsiteX303" fmla="*/ 987425 w 9624723"/>
                <a:gd name="connsiteY303" fmla="*/ 9803437 h 11873409"/>
                <a:gd name="connsiteX304" fmla="*/ 733425 w 9624723"/>
                <a:gd name="connsiteY304" fmla="*/ 9857412 h 11873409"/>
                <a:gd name="connsiteX305" fmla="*/ 463550 w 9624723"/>
                <a:gd name="connsiteY305" fmla="*/ 10095537 h 11873409"/>
                <a:gd name="connsiteX306" fmla="*/ 361950 w 9624723"/>
                <a:gd name="connsiteY306" fmla="*/ 10092362 h 11873409"/>
                <a:gd name="connsiteX307" fmla="*/ 263525 w 9624723"/>
                <a:gd name="connsiteY307" fmla="*/ 10159037 h 11873409"/>
                <a:gd name="connsiteX308" fmla="*/ 184150 w 9624723"/>
                <a:gd name="connsiteY308" fmla="*/ 10444787 h 11873409"/>
                <a:gd name="connsiteX309" fmla="*/ 247650 w 9624723"/>
                <a:gd name="connsiteY309" fmla="*/ 10727361 h 11873409"/>
                <a:gd name="connsiteX310" fmla="*/ 136525 w 9624723"/>
                <a:gd name="connsiteY310" fmla="*/ 10771811 h 11873409"/>
                <a:gd name="connsiteX311" fmla="*/ 92075 w 9624723"/>
                <a:gd name="connsiteY311" fmla="*/ 10994061 h 11873409"/>
                <a:gd name="connsiteX312" fmla="*/ 495300 w 9624723"/>
                <a:gd name="connsiteY312" fmla="*/ 11019461 h 11873409"/>
                <a:gd name="connsiteX313" fmla="*/ 1050925 w 9624723"/>
                <a:gd name="connsiteY313" fmla="*/ 11371886 h 11873409"/>
                <a:gd name="connsiteX314" fmla="*/ 1241425 w 9624723"/>
                <a:gd name="connsiteY314" fmla="*/ 11625885 h 11873409"/>
                <a:gd name="connsiteX315" fmla="*/ 1171575 w 9624723"/>
                <a:gd name="connsiteY315" fmla="*/ 11670335 h 11873409"/>
                <a:gd name="connsiteX316" fmla="*/ 1019175 w 9624723"/>
                <a:gd name="connsiteY316" fmla="*/ 11536985 h 11873409"/>
                <a:gd name="connsiteX317" fmla="*/ 768350 w 9624723"/>
                <a:gd name="connsiteY317" fmla="*/ 11483010 h 11873409"/>
                <a:gd name="connsiteX318" fmla="*/ 720725 w 9624723"/>
                <a:gd name="connsiteY318" fmla="*/ 11521110 h 11873409"/>
                <a:gd name="connsiteX319" fmla="*/ 838200 w 9624723"/>
                <a:gd name="connsiteY319" fmla="*/ 11667160 h 11873409"/>
                <a:gd name="connsiteX320" fmla="*/ 1152525 w 9624723"/>
                <a:gd name="connsiteY320" fmla="*/ 11733835 h 11873409"/>
                <a:gd name="connsiteX321" fmla="*/ 1574800 w 9624723"/>
                <a:gd name="connsiteY321" fmla="*/ 11635410 h 11873409"/>
                <a:gd name="connsiteX322" fmla="*/ 1736725 w 9624723"/>
                <a:gd name="connsiteY322" fmla="*/ 11375060 h 11873409"/>
                <a:gd name="connsiteX323" fmla="*/ 2095500 w 9624723"/>
                <a:gd name="connsiteY323" fmla="*/ 11225835 h 11873409"/>
                <a:gd name="connsiteX324" fmla="*/ 2254250 w 9624723"/>
                <a:gd name="connsiteY324" fmla="*/ 11089310 h 11873409"/>
                <a:gd name="connsiteX325" fmla="*/ 2587625 w 9624723"/>
                <a:gd name="connsiteY325" fmla="*/ 11127410 h 11873409"/>
                <a:gd name="connsiteX326" fmla="*/ 2286000 w 9624723"/>
                <a:gd name="connsiteY326" fmla="*/ 11130585 h 11873409"/>
                <a:gd name="connsiteX327" fmla="*/ 2146300 w 9624723"/>
                <a:gd name="connsiteY327" fmla="*/ 11251235 h 11873409"/>
                <a:gd name="connsiteX328" fmla="*/ 1971675 w 9624723"/>
                <a:gd name="connsiteY328" fmla="*/ 11343310 h 11873409"/>
                <a:gd name="connsiteX329" fmla="*/ 1806575 w 9624723"/>
                <a:gd name="connsiteY329" fmla="*/ 11394110 h 11873409"/>
                <a:gd name="connsiteX330" fmla="*/ 1651000 w 9624723"/>
                <a:gd name="connsiteY330" fmla="*/ 11689385 h 11873409"/>
                <a:gd name="connsiteX331" fmla="*/ 1282700 w 9624723"/>
                <a:gd name="connsiteY331" fmla="*/ 11864010 h 11873409"/>
                <a:gd name="connsiteX332" fmla="*/ 28575 w 9624723"/>
                <a:gd name="connsiteY332" fmla="*/ 11870360 h 11873409"/>
                <a:gd name="connsiteX333" fmla="*/ 0 w 9624723"/>
                <a:gd name="connsiteY333" fmla="*/ 3834435 h 11873409"/>
                <a:gd name="connsiteX0" fmla="*/ 0 w 9646988"/>
                <a:gd name="connsiteY0" fmla="*/ 3854682 h 11925399"/>
                <a:gd name="connsiteX1" fmla="*/ 279400 w 9646988"/>
                <a:gd name="connsiteY1" fmla="*/ 3791182 h 11925399"/>
                <a:gd name="connsiteX2" fmla="*/ 317500 w 9646988"/>
                <a:gd name="connsiteY2" fmla="*/ 3753082 h 11925399"/>
                <a:gd name="connsiteX3" fmla="*/ 711200 w 9646988"/>
                <a:gd name="connsiteY3" fmla="*/ 3664182 h 11925399"/>
                <a:gd name="connsiteX4" fmla="*/ 850900 w 9646988"/>
                <a:gd name="connsiteY4" fmla="*/ 3549882 h 11925399"/>
                <a:gd name="connsiteX5" fmla="*/ 1257300 w 9646988"/>
                <a:gd name="connsiteY5" fmla="*/ 3575282 h 11925399"/>
                <a:gd name="connsiteX6" fmla="*/ 1511300 w 9646988"/>
                <a:gd name="connsiteY6" fmla="*/ 3435582 h 11925399"/>
                <a:gd name="connsiteX7" fmla="*/ 1511300 w 9646988"/>
                <a:gd name="connsiteY7" fmla="*/ 3435582 h 11925399"/>
                <a:gd name="connsiteX8" fmla="*/ 1676400 w 9646988"/>
                <a:gd name="connsiteY8" fmla="*/ 3422882 h 11925399"/>
                <a:gd name="connsiteX9" fmla="*/ 2006600 w 9646988"/>
                <a:gd name="connsiteY9" fmla="*/ 3372082 h 11925399"/>
                <a:gd name="connsiteX10" fmla="*/ 2095500 w 9646988"/>
                <a:gd name="connsiteY10" fmla="*/ 3333982 h 11925399"/>
                <a:gd name="connsiteX11" fmla="*/ 2095500 w 9646988"/>
                <a:gd name="connsiteY11" fmla="*/ 3283182 h 11925399"/>
                <a:gd name="connsiteX12" fmla="*/ 2057400 w 9646988"/>
                <a:gd name="connsiteY12" fmla="*/ 3283182 h 11925399"/>
                <a:gd name="connsiteX13" fmla="*/ 1993900 w 9646988"/>
                <a:gd name="connsiteY13" fmla="*/ 3156182 h 11925399"/>
                <a:gd name="connsiteX14" fmla="*/ 2133600 w 9646988"/>
                <a:gd name="connsiteY14" fmla="*/ 3054582 h 11925399"/>
                <a:gd name="connsiteX15" fmla="*/ 2070100 w 9646988"/>
                <a:gd name="connsiteY15" fmla="*/ 3041882 h 11925399"/>
                <a:gd name="connsiteX16" fmla="*/ 1981200 w 9646988"/>
                <a:gd name="connsiteY16" fmla="*/ 3041882 h 11925399"/>
                <a:gd name="connsiteX17" fmla="*/ 1968500 w 9646988"/>
                <a:gd name="connsiteY17" fmla="*/ 2965682 h 11925399"/>
                <a:gd name="connsiteX18" fmla="*/ 2120900 w 9646988"/>
                <a:gd name="connsiteY18" fmla="*/ 2965682 h 11925399"/>
                <a:gd name="connsiteX19" fmla="*/ 2171700 w 9646988"/>
                <a:gd name="connsiteY19" fmla="*/ 2940282 h 11925399"/>
                <a:gd name="connsiteX20" fmla="*/ 2108200 w 9646988"/>
                <a:gd name="connsiteY20" fmla="*/ 2851382 h 11925399"/>
                <a:gd name="connsiteX21" fmla="*/ 2120900 w 9646988"/>
                <a:gd name="connsiteY21" fmla="*/ 2787882 h 11925399"/>
                <a:gd name="connsiteX22" fmla="*/ 2222500 w 9646988"/>
                <a:gd name="connsiteY22" fmla="*/ 2737082 h 11925399"/>
                <a:gd name="connsiteX23" fmla="*/ 2362200 w 9646988"/>
                <a:gd name="connsiteY23" fmla="*/ 2787882 h 11925399"/>
                <a:gd name="connsiteX24" fmla="*/ 2400300 w 9646988"/>
                <a:gd name="connsiteY24" fmla="*/ 2838682 h 11925399"/>
                <a:gd name="connsiteX25" fmla="*/ 2362200 w 9646988"/>
                <a:gd name="connsiteY25" fmla="*/ 2914882 h 11925399"/>
                <a:gd name="connsiteX26" fmla="*/ 2362200 w 9646988"/>
                <a:gd name="connsiteY26" fmla="*/ 3168882 h 11925399"/>
                <a:gd name="connsiteX27" fmla="*/ 2628900 w 9646988"/>
                <a:gd name="connsiteY27" fmla="*/ 3397482 h 11925399"/>
                <a:gd name="connsiteX28" fmla="*/ 3073400 w 9646988"/>
                <a:gd name="connsiteY28" fmla="*/ 3359382 h 11925399"/>
                <a:gd name="connsiteX29" fmla="*/ 2971800 w 9646988"/>
                <a:gd name="connsiteY29" fmla="*/ 3156182 h 11925399"/>
                <a:gd name="connsiteX30" fmla="*/ 2806700 w 9646988"/>
                <a:gd name="connsiteY30" fmla="*/ 3206982 h 11925399"/>
                <a:gd name="connsiteX31" fmla="*/ 2768600 w 9646988"/>
                <a:gd name="connsiteY31" fmla="*/ 3156182 h 11925399"/>
                <a:gd name="connsiteX32" fmla="*/ 2933700 w 9646988"/>
                <a:gd name="connsiteY32" fmla="*/ 3105382 h 11925399"/>
                <a:gd name="connsiteX33" fmla="*/ 2870200 w 9646988"/>
                <a:gd name="connsiteY33" fmla="*/ 2991082 h 11925399"/>
                <a:gd name="connsiteX34" fmla="*/ 2730500 w 9646988"/>
                <a:gd name="connsiteY34" fmla="*/ 3041882 h 11925399"/>
                <a:gd name="connsiteX35" fmla="*/ 2705100 w 9646988"/>
                <a:gd name="connsiteY35" fmla="*/ 2991082 h 11925399"/>
                <a:gd name="connsiteX36" fmla="*/ 2832100 w 9646988"/>
                <a:gd name="connsiteY36" fmla="*/ 2940282 h 11925399"/>
                <a:gd name="connsiteX37" fmla="*/ 2781300 w 9646988"/>
                <a:gd name="connsiteY37" fmla="*/ 2876782 h 11925399"/>
                <a:gd name="connsiteX38" fmla="*/ 2641600 w 9646988"/>
                <a:gd name="connsiteY38" fmla="*/ 2902182 h 11925399"/>
                <a:gd name="connsiteX39" fmla="*/ 2641600 w 9646988"/>
                <a:gd name="connsiteY39" fmla="*/ 2876782 h 11925399"/>
                <a:gd name="connsiteX40" fmla="*/ 2768600 w 9646988"/>
                <a:gd name="connsiteY40" fmla="*/ 2813282 h 11925399"/>
                <a:gd name="connsiteX41" fmla="*/ 2692400 w 9646988"/>
                <a:gd name="connsiteY41" fmla="*/ 2724382 h 11925399"/>
                <a:gd name="connsiteX42" fmla="*/ 2514600 w 9646988"/>
                <a:gd name="connsiteY42" fmla="*/ 2762482 h 11925399"/>
                <a:gd name="connsiteX43" fmla="*/ 2514600 w 9646988"/>
                <a:gd name="connsiteY43" fmla="*/ 2825982 h 11925399"/>
                <a:gd name="connsiteX44" fmla="*/ 2463800 w 9646988"/>
                <a:gd name="connsiteY44" fmla="*/ 2825982 h 11925399"/>
                <a:gd name="connsiteX45" fmla="*/ 2336800 w 9646988"/>
                <a:gd name="connsiteY45" fmla="*/ 2749782 h 11925399"/>
                <a:gd name="connsiteX46" fmla="*/ 2400300 w 9646988"/>
                <a:gd name="connsiteY46" fmla="*/ 2673582 h 11925399"/>
                <a:gd name="connsiteX47" fmla="*/ 2463800 w 9646988"/>
                <a:gd name="connsiteY47" fmla="*/ 2686282 h 11925399"/>
                <a:gd name="connsiteX48" fmla="*/ 2616200 w 9646988"/>
                <a:gd name="connsiteY48" fmla="*/ 2597382 h 11925399"/>
                <a:gd name="connsiteX49" fmla="*/ 2590800 w 9646988"/>
                <a:gd name="connsiteY49" fmla="*/ 2533882 h 11925399"/>
                <a:gd name="connsiteX50" fmla="*/ 2654300 w 9646988"/>
                <a:gd name="connsiteY50" fmla="*/ 2508482 h 11925399"/>
                <a:gd name="connsiteX51" fmla="*/ 2692400 w 9646988"/>
                <a:gd name="connsiteY51" fmla="*/ 2533882 h 11925399"/>
                <a:gd name="connsiteX52" fmla="*/ 2933700 w 9646988"/>
                <a:gd name="connsiteY52" fmla="*/ 2533882 h 11925399"/>
                <a:gd name="connsiteX53" fmla="*/ 2908300 w 9646988"/>
                <a:gd name="connsiteY53" fmla="*/ 2470382 h 11925399"/>
                <a:gd name="connsiteX54" fmla="*/ 2959100 w 9646988"/>
                <a:gd name="connsiteY54" fmla="*/ 2381482 h 11925399"/>
                <a:gd name="connsiteX55" fmla="*/ 3048000 w 9646988"/>
                <a:gd name="connsiteY55" fmla="*/ 2381482 h 11925399"/>
                <a:gd name="connsiteX56" fmla="*/ 3302000 w 9646988"/>
                <a:gd name="connsiteY56" fmla="*/ 2356082 h 11925399"/>
                <a:gd name="connsiteX57" fmla="*/ 3454400 w 9646988"/>
                <a:gd name="connsiteY57" fmla="*/ 2343382 h 11925399"/>
                <a:gd name="connsiteX58" fmla="*/ 3454400 w 9646988"/>
                <a:gd name="connsiteY58" fmla="*/ 2343382 h 11925399"/>
                <a:gd name="connsiteX59" fmla="*/ 3454400 w 9646988"/>
                <a:gd name="connsiteY59" fmla="*/ 2267182 h 11925399"/>
                <a:gd name="connsiteX60" fmla="*/ 3530600 w 9646988"/>
                <a:gd name="connsiteY60" fmla="*/ 2267182 h 11925399"/>
                <a:gd name="connsiteX61" fmla="*/ 3517900 w 9646988"/>
                <a:gd name="connsiteY61" fmla="*/ 2432282 h 11925399"/>
                <a:gd name="connsiteX62" fmla="*/ 3365500 w 9646988"/>
                <a:gd name="connsiteY62" fmla="*/ 2444982 h 11925399"/>
                <a:gd name="connsiteX63" fmla="*/ 3187700 w 9646988"/>
                <a:gd name="connsiteY63" fmla="*/ 2521182 h 11925399"/>
                <a:gd name="connsiteX64" fmla="*/ 3213100 w 9646988"/>
                <a:gd name="connsiteY64" fmla="*/ 2813282 h 11925399"/>
                <a:gd name="connsiteX65" fmla="*/ 3822700 w 9646988"/>
                <a:gd name="connsiteY65" fmla="*/ 2762482 h 11925399"/>
                <a:gd name="connsiteX66" fmla="*/ 3797300 w 9646988"/>
                <a:gd name="connsiteY66" fmla="*/ 2622782 h 11925399"/>
                <a:gd name="connsiteX67" fmla="*/ 3657600 w 9646988"/>
                <a:gd name="connsiteY67" fmla="*/ 2597382 h 11925399"/>
                <a:gd name="connsiteX68" fmla="*/ 3644900 w 9646988"/>
                <a:gd name="connsiteY68" fmla="*/ 2559282 h 11925399"/>
                <a:gd name="connsiteX69" fmla="*/ 3797300 w 9646988"/>
                <a:gd name="connsiteY69" fmla="*/ 2584682 h 11925399"/>
                <a:gd name="connsiteX70" fmla="*/ 3797300 w 9646988"/>
                <a:gd name="connsiteY70" fmla="*/ 2470382 h 11925399"/>
                <a:gd name="connsiteX71" fmla="*/ 3568700 w 9646988"/>
                <a:gd name="connsiteY71" fmla="*/ 2419582 h 11925399"/>
                <a:gd name="connsiteX72" fmla="*/ 3581400 w 9646988"/>
                <a:gd name="connsiteY72" fmla="*/ 2330682 h 11925399"/>
                <a:gd name="connsiteX73" fmla="*/ 3759200 w 9646988"/>
                <a:gd name="connsiteY73" fmla="*/ 2292582 h 11925399"/>
                <a:gd name="connsiteX74" fmla="*/ 3759200 w 9646988"/>
                <a:gd name="connsiteY74" fmla="*/ 2165582 h 11925399"/>
                <a:gd name="connsiteX75" fmla="*/ 3733800 w 9646988"/>
                <a:gd name="connsiteY75" fmla="*/ 2140182 h 11925399"/>
                <a:gd name="connsiteX76" fmla="*/ 3848100 w 9646988"/>
                <a:gd name="connsiteY76" fmla="*/ 2076682 h 11925399"/>
                <a:gd name="connsiteX77" fmla="*/ 3860800 w 9646988"/>
                <a:gd name="connsiteY77" fmla="*/ 2292582 h 11925399"/>
                <a:gd name="connsiteX78" fmla="*/ 4343400 w 9646988"/>
                <a:gd name="connsiteY78" fmla="*/ 2292582 h 11925399"/>
                <a:gd name="connsiteX79" fmla="*/ 4330700 w 9646988"/>
                <a:gd name="connsiteY79" fmla="*/ 2051282 h 11925399"/>
                <a:gd name="connsiteX80" fmla="*/ 4394200 w 9646988"/>
                <a:gd name="connsiteY80" fmla="*/ 2051282 h 11925399"/>
                <a:gd name="connsiteX81" fmla="*/ 4419600 w 9646988"/>
                <a:gd name="connsiteY81" fmla="*/ 2178282 h 11925399"/>
                <a:gd name="connsiteX82" fmla="*/ 4584700 w 9646988"/>
                <a:gd name="connsiteY82" fmla="*/ 2165582 h 11925399"/>
                <a:gd name="connsiteX83" fmla="*/ 4686300 w 9646988"/>
                <a:gd name="connsiteY83" fmla="*/ 2063982 h 11925399"/>
                <a:gd name="connsiteX84" fmla="*/ 4711700 w 9646988"/>
                <a:gd name="connsiteY84" fmla="*/ 2368782 h 11925399"/>
                <a:gd name="connsiteX85" fmla="*/ 4864100 w 9646988"/>
                <a:gd name="connsiteY85" fmla="*/ 2190982 h 11925399"/>
                <a:gd name="connsiteX86" fmla="*/ 5067300 w 9646988"/>
                <a:gd name="connsiteY86" fmla="*/ 2317982 h 11925399"/>
                <a:gd name="connsiteX87" fmla="*/ 4876800 w 9646988"/>
                <a:gd name="connsiteY87" fmla="*/ 2444982 h 11925399"/>
                <a:gd name="connsiteX88" fmla="*/ 5016500 w 9646988"/>
                <a:gd name="connsiteY88" fmla="*/ 2610082 h 11925399"/>
                <a:gd name="connsiteX89" fmla="*/ 5156200 w 9646988"/>
                <a:gd name="connsiteY89" fmla="*/ 2457682 h 11925399"/>
                <a:gd name="connsiteX90" fmla="*/ 5168900 w 9646988"/>
                <a:gd name="connsiteY90" fmla="*/ 2483082 h 11925399"/>
                <a:gd name="connsiteX91" fmla="*/ 5105400 w 9646988"/>
                <a:gd name="connsiteY91" fmla="*/ 2737082 h 11925399"/>
                <a:gd name="connsiteX92" fmla="*/ 5181600 w 9646988"/>
                <a:gd name="connsiteY92" fmla="*/ 2775182 h 11925399"/>
                <a:gd name="connsiteX93" fmla="*/ 5181600 w 9646988"/>
                <a:gd name="connsiteY93" fmla="*/ 2775182 h 11925399"/>
                <a:gd name="connsiteX94" fmla="*/ 5257800 w 9646988"/>
                <a:gd name="connsiteY94" fmla="*/ 2521182 h 11925399"/>
                <a:gd name="connsiteX95" fmla="*/ 5448300 w 9646988"/>
                <a:gd name="connsiteY95" fmla="*/ 2546582 h 11925399"/>
                <a:gd name="connsiteX96" fmla="*/ 5549900 w 9646988"/>
                <a:gd name="connsiteY96" fmla="*/ 2394182 h 11925399"/>
                <a:gd name="connsiteX97" fmla="*/ 5549900 w 9646988"/>
                <a:gd name="connsiteY97" fmla="*/ 2394182 h 11925399"/>
                <a:gd name="connsiteX98" fmla="*/ 5689600 w 9646988"/>
                <a:gd name="connsiteY98" fmla="*/ 2368782 h 11925399"/>
                <a:gd name="connsiteX99" fmla="*/ 5461000 w 9646988"/>
                <a:gd name="connsiteY99" fmla="*/ 2686282 h 11925399"/>
                <a:gd name="connsiteX100" fmla="*/ 5194300 w 9646988"/>
                <a:gd name="connsiteY100" fmla="*/ 2775182 h 11925399"/>
                <a:gd name="connsiteX101" fmla="*/ 5219700 w 9646988"/>
                <a:gd name="connsiteY101" fmla="*/ 2851382 h 11925399"/>
                <a:gd name="connsiteX102" fmla="*/ 5549900 w 9646988"/>
                <a:gd name="connsiteY102" fmla="*/ 2762482 h 11925399"/>
                <a:gd name="connsiteX103" fmla="*/ 5740400 w 9646988"/>
                <a:gd name="connsiteY103" fmla="*/ 2419582 h 11925399"/>
                <a:gd name="connsiteX104" fmla="*/ 5842000 w 9646988"/>
                <a:gd name="connsiteY104" fmla="*/ 2571982 h 11925399"/>
                <a:gd name="connsiteX105" fmla="*/ 5981700 w 9646988"/>
                <a:gd name="connsiteY105" fmla="*/ 2648182 h 11925399"/>
                <a:gd name="connsiteX106" fmla="*/ 6337300 w 9646988"/>
                <a:gd name="connsiteY106" fmla="*/ 2508482 h 11925399"/>
                <a:gd name="connsiteX107" fmla="*/ 7099300 w 9646988"/>
                <a:gd name="connsiteY107" fmla="*/ 2025882 h 11925399"/>
                <a:gd name="connsiteX108" fmla="*/ 7489825 w 9646988"/>
                <a:gd name="connsiteY108" fmla="*/ 1911582 h 11925399"/>
                <a:gd name="connsiteX109" fmla="*/ 7648575 w 9646988"/>
                <a:gd name="connsiteY109" fmla="*/ 1706794 h 11925399"/>
                <a:gd name="connsiteX110" fmla="*/ 7951500 w 9646988"/>
                <a:gd name="connsiteY110" fmla="*/ 1694263 h 11925399"/>
                <a:gd name="connsiteX111" fmla="*/ 8110251 w 9646988"/>
                <a:gd name="connsiteY111" fmla="*/ 1633939 h 11925399"/>
                <a:gd name="connsiteX112" fmla="*/ 8218200 w 9646988"/>
                <a:gd name="connsiteY112" fmla="*/ 1364063 h 11925399"/>
                <a:gd name="connsiteX113" fmla="*/ 8373776 w 9646988"/>
                <a:gd name="connsiteY113" fmla="*/ 1249764 h 11925399"/>
                <a:gd name="connsiteX114" fmla="*/ 8548399 w 9646988"/>
                <a:gd name="connsiteY114" fmla="*/ 1179915 h 11925399"/>
                <a:gd name="connsiteX115" fmla="*/ 9046874 w 9646988"/>
                <a:gd name="connsiteY115" fmla="*/ 687791 h 11925399"/>
                <a:gd name="connsiteX116" fmla="*/ 9196098 w 9646988"/>
                <a:gd name="connsiteY116" fmla="*/ 344892 h 11925399"/>
                <a:gd name="connsiteX117" fmla="*/ 9262773 w 9646988"/>
                <a:gd name="connsiteY117" fmla="*/ 202017 h 11925399"/>
                <a:gd name="connsiteX118" fmla="*/ 9583448 w 9646988"/>
                <a:gd name="connsiteY118" fmla="*/ 8343 h 11925399"/>
                <a:gd name="connsiteX119" fmla="*/ 9624723 w 9646988"/>
                <a:gd name="connsiteY119" fmla="*/ 52793 h 11925399"/>
                <a:gd name="connsiteX120" fmla="*/ 9265949 w 9646988"/>
                <a:gd name="connsiteY120" fmla="*/ 278216 h 11925399"/>
                <a:gd name="connsiteX121" fmla="*/ 9129423 w 9646988"/>
                <a:gd name="connsiteY121" fmla="*/ 633817 h 11925399"/>
                <a:gd name="connsiteX122" fmla="*/ 8653174 w 9646988"/>
                <a:gd name="connsiteY122" fmla="*/ 1148166 h 11925399"/>
                <a:gd name="connsiteX123" fmla="*/ 8491249 w 9646988"/>
                <a:gd name="connsiteY123" fmla="*/ 1262465 h 11925399"/>
                <a:gd name="connsiteX124" fmla="*/ 8269000 w 9646988"/>
                <a:gd name="connsiteY124" fmla="*/ 1379939 h 11925399"/>
                <a:gd name="connsiteX125" fmla="*/ 8138826 w 9646988"/>
                <a:gd name="connsiteY125" fmla="*/ 1687914 h 11925399"/>
                <a:gd name="connsiteX126" fmla="*/ 7966075 w 9646988"/>
                <a:gd name="connsiteY126" fmla="*/ 1752832 h 11925399"/>
                <a:gd name="connsiteX127" fmla="*/ 7677150 w 9646988"/>
                <a:gd name="connsiteY127" fmla="*/ 1759182 h 11925399"/>
                <a:gd name="connsiteX128" fmla="*/ 7559675 w 9646988"/>
                <a:gd name="connsiteY128" fmla="*/ 1954444 h 11925399"/>
                <a:gd name="connsiteX129" fmla="*/ 7092950 w 9646988"/>
                <a:gd name="connsiteY129" fmla="*/ 2119544 h 11925399"/>
                <a:gd name="connsiteX130" fmla="*/ 6911975 w 9646988"/>
                <a:gd name="connsiteY130" fmla="*/ 2262419 h 11925399"/>
                <a:gd name="connsiteX131" fmla="*/ 6550025 w 9646988"/>
                <a:gd name="connsiteY131" fmla="*/ 2525944 h 11925399"/>
                <a:gd name="connsiteX132" fmla="*/ 6210300 w 9646988"/>
                <a:gd name="connsiteY132" fmla="*/ 2686282 h 11925399"/>
                <a:gd name="connsiteX133" fmla="*/ 5778500 w 9646988"/>
                <a:gd name="connsiteY133" fmla="*/ 2876782 h 11925399"/>
                <a:gd name="connsiteX134" fmla="*/ 5829300 w 9646988"/>
                <a:gd name="connsiteY134" fmla="*/ 2965682 h 11925399"/>
                <a:gd name="connsiteX135" fmla="*/ 6191250 w 9646988"/>
                <a:gd name="connsiteY135" fmla="*/ 2800582 h 11925399"/>
                <a:gd name="connsiteX136" fmla="*/ 6083300 w 9646988"/>
                <a:gd name="connsiteY136" fmla="*/ 2889482 h 11925399"/>
                <a:gd name="connsiteX137" fmla="*/ 5905500 w 9646988"/>
                <a:gd name="connsiteY137" fmla="*/ 3003782 h 11925399"/>
                <a:gd name="connsiteX138" fmla="*/ 5905500 w 9646988"/>
                <a:gd name="connsiteY138" fmla="*/ 3092682 h 11925399"/>
                <a:gd name="connsiteX139" fmla="*/ 5892800 w 9646988"/>
                <a:gd name="connsiteY139" fmla="*/ 3194282 h 11925399"/>
                <a:gd name="connsiteX140" fmla="*/ 5753100 w 9646988"/>
                <a:gd name="connsiteY140" fmla="*/ 3219682 h 11925399"/>
                <a:gd name="connsiteX141" fmla="*/ 5816600 w 9646988"/>
                <a:gd name="connsiteY141" fmla="*/ 3041882 h 11925399"/>
                <a:gd name="connsiteX142" fmla="*/ 5702300 w 9646988"/>
                <a:gd name="connsiteY142" fmla="*/ 2940282 h 11925399"/>
                <a:gd name="connsiteX143" fmla="*/ 5448300 w 9646988"/>
                <a:gd name="connsiteY143" fmla="*/ 3016482 h 11925399"/>
                <a:gd name="connsiteX144" fmla="*/ 5422900 w 9646988"/>
                <a:gd name="connsiteY144" fmla="*/ 3118082 h 11925399"/>
                <a:gd name="connsiteX145" fmla="*/ 5651500 w 9646988"/>
                <a:gd name="connsiteY145" fmla="*/ 3181582 h 11925399"/>
                <a:gd name="connsiteX146" fmla="*/ 5562600 w 9646988"/>
                <a:gd name="connsiteY146" fmla="*/ 3245082 h 11925399"/>
                <a:gd name="connsiteX147" fmla="*/ 5283200 w 9646988"/>
                <a:gd name="connsiteY147" fmla="*/ 3181582 h 11925399"/>
                <a:gd name="connsiteX148" fmla="*/ 5168900 w 9646988"/>
                <a:gd name="connsiteY148" fmla="*/ 3295882 h 11925399"/>
                <a:gd name="connsiteX149" fmla="*/ 5270500 w 9646988"/>
                <a:gd name="connsiteY149" fmla="*/ 3499082 h 11925399"/>
                <a:gd name="connsiteX150" fmla="*/ 5511800 w 9646988"/>
                <a:gd name="connsiteY150" fmla="*/ 3511782 h 11925399"/>
                <a:gd name="connsiteX151" fmla="*/ 5689600 w 9646988"/>
                <a:gd name="connsiteY151" fmla="*/ 3295882 h 11925399"/>
                <a:gd name="connsiteX152" fmla="*/ 5600700 w 9646988"/>
                <a:gd name="connsiteY152" fmla="*/ 3270482 h 11925399"/>
                <a:gd name="connsiteX153" fmla="*/ 5664200 w 9646988"/>
                <a:gd name="connsiteY153" fmla="*/ 3194282 h 11925399"/>
                <a:gd name="connsiteX154" fmla="*/ 5753100 w 9646988"/>
                <a:gd name="connsiteY154" fmla="*/ 3270482 h 11925399"/>
                <a:gd name="connsiteX155" fmla="*/ 5892800 w 9646988"/>
                <a:gd name="connsiteY155" fmla="*/ 3245082 h 11925399"/>
                <a:gd name="connsiteX156" fmla="*/ 6096000 w 9646988"/>
                <a:gd name="connsiteY156" fmla="*/ 3219682 h 11925399"/>
                <a:gd name="connsiteX157" fmla="*/ 6324600 w 9646988"/>
                <a:gd name="connsiteY157" fmla="*/ 2978382 h 11925399"/>
                <a:gd name="connsiteX158" fmla="*/ 6515100 w 9646988"/>
                <a:gd name="connsiteY158" fmla="*/ 2851382 h 11925399"/>
                <a:gd name="connsiteX159" fmla="*/ 6692900 w 9646988"/>
                <a:gd name="connsiteY159" fmla="*/ 2825982 h 11925399"/>
                <a:gd name="connsiteX160" fmla="*/ 6502400 w 9646988"/>
                <a:gd name="connsiteY160" fmla="*/ 2902182 h 11925399"/>
                <a:gd name="connsiteX161" fmla="*/ 6438900 w 9646988"/>
                <a:gd name="connsiteY161" fmla="*/ 3029182 h 11925399"/>
                <a:gd name="connsiteX162" fmla="*/ 6286500 w 9646988"/>
                <a:gd name="connsiteY162" fmla="*/ 3130782 h 11925399"/>
                <a:gd name="connsiteX163" fmla="*/ 6108700 w 9646988"/>
                <a:gd name="connsiteY163" fmla="*/ 3308582 h 11925399"/>
                <a:gd name="connsiteX164" fmla="*/ 6096000 w 9646988"/>
                <a:gd name="connsiteY164" fmla="*/ 3397482 h 11925399"/>
                <a:gd name="connsiteX165" fmla="*/ 6235700 w 9646988"/>
                <a:gd name="connsiteY165" fmla="*/ 3372082 h 11925399"/>
                <a:gd name="connsiteX166" fmla="*/ 6362700 w 9646988"/>
                <a:gd name="connsiteY166" fmla="*/ 3435582 h 11925399"/>
                <a:gd name="connsiteX167" fmla="*/ 6464300 w 9646988"/>
                <a:gd name="connsiteY167" fmla="*/ 3626082 h 11925399"/>
                <a:gd name="connsiteX168" fmla="*/ 6477000 w 9646988"/>
                <a:gd name="connsiteY168" fmla="*/ 3854682 h 11925399"/>
                <a:gd name="connsiteX169" fmla="*/ 6364287 w 9646988"/>
                <a:gd name="connsiteY169" fmla="*/ 3976919 h 11925399"/>
                <a:gd name="connsiteX170" fmla="*/ 6324600 w 9646988"/>
                <a:gd name="connsiteY170" fmla="*/ 3754670 h 11925399"/>
                <a:gd name="connsiteX171" fmla="*/ 6299200 w 9646988"/>
                <a:gd name="connsiteY171" fmla="*/ 3549882 h 11925399"/>
                <a:gd name="connsiteX172" fmla="*/ 6146800 w 9646988"/>
                <a:gd name="connsiteY172" fmla="*/ 3511782 h 11925399"/>
                <a:gd name="connsiteX173" fmla="*/ 5981700 w 9646988"/>
                <a:gd name="connsiteY173" fmla="*/ 3524482 h 11925399"/>
                <a:gd name="connsiteX174" fmla="*/ 5905500 w 9646988"/>
                <a:gd name="connsiteY174" fmla="*/ 3486382 h 11925399"/>
                <a:gd name="connsiteX175" fmla="*/ 5575300 w 9646988"/>
                <a:gd name="connsiteY175" fmla="*/ 3626082 h 11925399"/>
                <a:gd name="connsiteX176" fmla="*/ 5626100 w 9646988"/>
                <a:gd name="connsiteY176" fmla="*/ 3765782 h 11925399"/>
                <a:gd name="connsiteX177" fmla="*/ 5664200 w 9646988"/>
                <a:gd name="connsiteY177" fmla="*/ 3753082 h 11925399"/>
                <a:gd name="connsiteX178" fmla="*/ 5842000 w 9646988"/>
                <a:gd name="connsiteY178" fmla="*/ 3664182 h 11925399"/>
                <a:gd name="connsiteX179" fmla="*/ 5867400 w 9646988"/>
                <a:gd name="connsiteY179" fmla="*/ 3689582 h 11925399"/>
                <a:gd name="connsiteX180" fmla="*/ 5753100 w 9646988"/>
                <a:gd name="connsiteY180" fmla="*/ 3791182 h 11925399"/>
                <a:gd name="connsiteX181" fmla="*/ 5803900 w 9646988"/>
                <a:gd name="connsiteY181" fmla="*/ 3867382 h 11925399"/>
                <a:gd name="connsiteX182" fmla="*/ 5969000 w 9646988"/>
                <a:gd name="connsiteY182" fmla="*/ 3854682 h 11925399"/>
                <a:gd name="connsiteX183" fmla="*/ 6007100 w 9646988"/>
                <a:gd name="connsiteY183" fmla="*/ 3943582 h 11925399"/>
                <a:gd name="connsiteX184" fmla="*/ 6197600 w 9646988"/>
                <a:gd name="connsiteY184" fmla="*/ 3905482 h 11925399"/>
                <a:gd name="connsiteX185" fmla="*/ 6159500 w 9646988"/>
                <a:gd name="connsiteY185" fmla="*/ 4057882 h 11925399"/>
                <a:gd name="connsiteX186" fmla="*/ 6096000 w 9646988"/>
                <a:gd name="connsiteY186" fmla="*/ 4095982 h 11925399"/>
                <a:gd name="connsiteX187" fmla="*/ 6070600 w 9646988"/>
                <a:gd name="connsiteY187" fmla="*/ 4019782 h 11925399"/>
                <a:gd name="connsiteX188" fmla="*/ 5600700 w 9646988"/>
                <a:gd name="connsiteY188" fmla="*/ 3968982 h 11925399"/>
                <a:gd name="connsiteX189" fmla="*/ 5715000 w 9646988"/>
                <a:gd name="connsiteY189" fmla="*/ 4134082 h 11925399"/>
                <a:gd name="connsiteX190" fmla="*/ 6337300 w 9646988"/>
                <a:gd name="connsiteY190" fmla="*/ 4134082 h 11925399"/>
                <a:gd name="connsiteX191" fmla="*/ 6985000 w 9646988"/>
                <a:gd name="connsiteY191" fmla="*/ 4388082 h 11925399"/>
                <a:gd name="connsiteX192" fmla="*/ 6413500 w 9646988"/>
                <a:gd name="connsiteY192" fmla="*/ 4235682 h 11925399"/>
                <a:gd name="connsiteX193" fmla="*/ 6248400 w 9646988"/>
                <a:gd name="connsiteY193" fmla="*/ 4248382 h 11925399"/>
                <a:gd name="connsiteX194" fmla="*/ 6375400 w 9646988"/>
                <a:gd name="connsiteY194" fmla="*/ 4337282 h 11925399"/>
                <a:gd name="connsiteX195" fmla="*/ 6350000 w 9646988"/>
                <a:gd name="connsiteY195" fmla="*/ 4438882 h 11925399"/>
                <a:gd name="connsiteX196" fmla="*/ 6032500 w 9646988"/>
                <a:gd name="connsiteY196" fmla="*/ 4273782 h 11925399"/>
                <a:gd name="connsiteX197" fmla="*/ 6070600 w 9646988"/>
                <a:gd name="connsiteY197" fmla="*/ 4515082 h 11925399"/>
                <a:gd name="connsiteX198" fmla="*/ 6273800 w 9646988"/>
                <a:gd name="connsiteY198" fmla="*/ 4565882 h 11925399"/>
                <a:gd name="connsiteX199" fmla="*/ 6540500 w 9646988"/>
                <a:gd name="connsiteY199" fmla="*/ 4565882 h 11925399"/>
                <a:gd name="connsiteX200" fmla="*/ 6629400 w 9646988"/>
                <a:gd name="connsiteY200" fmla="*/ 4578582 h 11925399"/>
                <a:gd name="connsiteX201" fmla="*/ 6591300 w 9646988"/>
                <a:gd name="connsiteY201" fmla="*/ 4654782 h 11925399"/>
                <a:gd name="connsiteX202" fmla="*/ 6426200 w 9646988"/>
                <a:gd name="connsiteY202" fmla="*/ 4705582 h 11925399"/>
                <a:gd name="connsiteX203" fmla="*/ 6489700 w 9646988"/>
                <a:gd name="connsiteY203" fmla="*/ 4832582 h 11925399"/>
                <a:gd name="connsiteX204" fmla="*/ 6451600 w 9646988"/>
                <a:gd name="connsiteY204" fmla="*/ 4959582 h 11925399"/>
                <a:gd name="connsiteX205" fmla="*/ 6540500 w 9646988"/>
                <a:gd name="connsiteY205" fmla="*/ 5023082 h 11925399"/>
                <a:gd name="connsiteX206" fmla="*/ 6464300 w 9646988"/>
                <a:gd name="connsiteY206" fmla="*/ 5048482 h 11925399"/>
                <a:gd name="connsiteX207" fmla="*/ 6362700 w 9646988"/>
                <a:gd name="connsiteY207" fmla="*/ 5010382 h 11925399"/>
                <a:gd name="connsiteX208" fmla="*/ 6324600 w 9646988"/>
                <a:gd name="connsiteY208" fmla="*/ 4705582 h 11925399"/>
                <a:gd name="connsiteX209" fmla="*/ 6070600 w 9646988"/>
                <a:gd name="connsiteY209" fmla="*/ 4629382 h 11925399"/>
                <a:gd name="connsiteX210" fmla="*/ 6146800 w 9646988"/>
                <a:gd name="connsiteY210" fmla="*/ 4972282 h 11925399"/>
                <a:gd name="connsiteX211" fmla="*/ 5969000 w 9646988"/>
                <a:gd name="connsiteY211" fmla="*/ 4984982 h 11925399"/>
                <a:gd name="connsiteX212" fmla="*/ 5892800 w 9646988"/>
                <a:gd name="connsiteY212" fmla="*/ 4502382 h 11925399"/>
                <a:gd name="connsiteX213" fmla="*/ 5689600 w 9646988"/>
                <a:gd name="connsiteY213" fmla="*/ 4400782 h 11925399"/>
                <a:gd name="connsiteX214" fmla="*/ 5791200 w 9646988"/>
                <a:gd name="connsiteY214" fmla="*/ 5162782 h 11925399"/>
                <a:gd name="connsiteX215" fmla="*/ 6070600 w 9646988"/>
                <a:gd name="connsiteY215" fmla="*/ 5150082 h 11925399"/>
                <a:gd name="connsiteX216" fmla="*/ 6388100 w 9646988"/>
                <a:gd name="connsiteY216" fmla="*/ 5200882 h 11925399"/>
                <a:gd name="connsiteX217" fmla="*/ 6324600 w 9646988"/>
                <a:gd name="connsiteY217" fmla="*/ 5327882 h 11925399"/>
                <a:gd name="connsiteX218" fmla="*/ 6159500 w 9646988"/>
                <a:gd name="connsiteY218" fmla="*/ 5302482 h 11925399"/>
                <a:gd name="connsiteX219" fmla="*/ 6007100 w 9646988"/>
                <a:gd name="connsiteY219" fmla="*/ 5607282 h 11925399"/>
                <a:gd name="connsiteX220" fmla="*/ 5829300 w 9646988"/>
                <a:gd name="connsiteY220" fmla="*/ 5543782 h 11925399"/>
                <a:gd name="connsiteX221" fmla="*/ 5905500 w 9646988"/>
                <a:gd name="connsiteY221" fmla="*/ 5378682 h 11925399"/>
                <a:gd name="connsiteX222" fmla="*/ 5791200 w 9646988"/>
                <a:gd name="connsiteY222" fmla="*/ 5289782 h 11925399"/>
                <a:gd name="connsiteX223" fmla="*/ 5600700 w 9646988"/>
                <a:gd name="connsiteY223" fmla="*/ 5619982 h 11925399"/>
                <a:gd name="connsiteX224" fmla="*/ 5727700 w 9646988"/>
                <a:gd name="connsiteY224" fmla="*/ 5721582 h 11925399"/>
                <a:gd name="connsiteX225" fmla="*/ 5994400 w 9646988"/>
                <a:gd name="connsiteY225" fmla="*/ 5886682 h 11925399"/>
                <a:gd name="connsiteX226" fmla="*/ 5943600 w 9646988"/>
                <a:gd name="connsiteY226" fmla="*/ 5962882 h 11925399"/>
                <a:gd name="connsiteX227" fmla="*/ 5829300 w 9646988"/>
                <a:gd name="connsiteY227" fmla="*/ 5924782 h 11925399"/>
                <a:gd name="connsiteX228" fmla="*/ 5676900 w 9646988"/>
                <a:gd name="connsiteY228" fmla="*/ 6026382 h 11925399"/>
                <a:gd name="connsiteX229" fmla="*/ 5613400 w 9646988"/>
                <a:gd name="connsiteY229" fmla="*/ 5988282 h 11925399"/>
                <a:gd name="connsiteX230" fmla="*/ 5664200 w 9646988"/>
                <a:gd name="connsiteY230" fmla="*/ 5835882 h 11925399"/>
                <a:gd name="connsiteX231" fmla="*/ 5537200 w 9646988"/>
                <a:gd name="connsiteY231" fmla="*/ 5721582 h 11925399"/>
                <a:gd name="connsiteX232" fmla="*/ 5461000 w 9646988"/>
                <a:gd name="connsiteY232" fmla="*/ 5899382 h 11925399"/>
                <a:gd name="connsiteX233" fmla="*/ 5613400 w 9646988"/>
                <a:gd name="connsiteY233" fmla="*/ 6077182 h 11925399"/>
                <a:gd name="connsiteX234" fmla="*/ 5448300 w 9646988"/>
                <a:gd name="connsiteY234" fmla="*/ 6204182 h 11925399"/>
                <a:gd name="connsiteX235" fmla="*/ 5346700 w 9646988"/>
                <a:gd name="connsiteY235" fmla="*/ 6127982 h 11925399"/>
                <a:gd name="connsiteX236" fmla="*/ 5410200 w 9646988"/>
                <a:gd name="connsiteY236" fmla="*/ 6026382 h 11925399"/>
                <a:gd name="connsiteX237" fmla="*/ 5295900 w 9646988"/>
                <a:gd name="connsiteY237" fmla="*/ 5734282 h 11925399"/>
                <a:gd name="connsiteX238" fmla="*/ 5080000 w 9646988"/>
                <a:gd name="connsiteY238" fmla="*/ 6026382 h 11925399"/>
                <a:gd name="connsiteX239" fmla="*/ 5410200 w 9646988"/>
                <a:gd name="connsiteY239" fmla="*/ 6280382 h 11925399"/>
                <a:gd name="connsiteX240" fmla="*/ 5334000 w 9646988"/>
                <a:gd name="connsiteY240" fmla="*/ 6331182 h 11925399"/>
                <a:gd name="connsiteX241" fmla="*/ 5194300 w 9646988"/>
                <a:gd name="connsiteY241" fmla="*/ 6216882 h 11925399"/>
                <a:gd name="connsiteX242" fmla="*/ 5143500 w 9646988"/>
                <a:gd name="connsiteY242" fmla="*/ 6381982 h 11925399"/>
                <a:gd name="connsiteX243" fmla="*/ 5156200 w 9646988"/>
                <a:gd name="connsiteY243" fmla="*/ 6521682 h 11925399"/>
                <a:gd name="connsiteX244" fmla="*/ 5232400 w 9646988"/>
                <a:gd name="connsiteY244" fmla="*/ 6635982 h 11925399"/>
                <a:gd name="connsiteX245" fmla="*/ 5219700 w 9646988"/>
                <a:gd name="connsiteY245" fmla="*/ 6826482 h 11925399"/>
                <a:gd name="connsiteX246" fmla="*/ 5092700 w 9646988"/>
                <a:gd name="connsiteY246" fmla="*/ 6737582 h 11925399"/>
                <a:gd name="connsiteX247" fmla="*/ 5029200 w 9646988"/>
                <a:gd name="connsiteY247" fmla="*/ 6775682 h 11925399"/>
                <a:gd name="connsiteX248" fmla="*/ 5130800 w 9646988"/>
                <a:gd name="connsiteY248" fmla="*/ 6915382 h 11925399"/>
                <a:gd name="connsiteX249" fmla="*/ 5041900 w 9646988"/>
                <a:gd name="connsiteY249" fmla="*/ 6953482 h 11925399"/>
                <a:gd name="connsiteX250" fmla="*/ 4914900 w 9646988"/>
                <a:gd name="connsiteY250" fmla="*/ 6762982 h 11925399"/>
                <a:gd name="connsiteX251" fmla="*/ 4826000 w 9646988"/>
                <a:gd name="connsiteY251" fmla="*/ 7016982 h 11925399"/>
                <a:gd name="connsiteX252" fmla="*/ 4953000 w 9646988"/>
                <a:gd name="connsiteY252" fmla="*/ 7131282 h 11925399"/>
                <a:gd name="connsiteX253" fmla="*/ 4813300 w 9646988"/>
                <a:gd name="connsiteY253" fmla="*/ 7372582 h 11925399"/>
                <a:gd name="connsiteX254" fmla="*/ 4673600 w 9646988"/>
                <a:gd name="connsiteY254" fmla="*/ 7347182 h 11925399"/>
                <a:gd name="connsiteX255" fmla="*/ 4775200 w 9646988"/>
                <a:gd name="connsiteY255" fmla="*/ 7182082 h 11925399"/>
                <a:gd name="connsiteX256" fmla="*/ 4686300 w 9646988"/>
                <a:gd name="connsiteY256" fmla="*/ 7029682 h 11925399"/>
                <a:gd name="connsiteX257" fmla="*/ 4470400 w 9646988"/>
                <a:gd name="connsiteY257" fmla="*/ 7334482 h 11925399"/>
                <a:gd name="connsiteX258" fmla="*/ 4610100 w 9646988"/>
                <a:gd name="connsiteY258" fmla="*/ 7448782 h 11925399"/>
                <a:gd name="connsiteX259" fmla="*/ 4521200 w 9646988"/>
                <a:gd name="connsiteY259" fmla="*/ 7651982 h 11925399"/>
                <a:gd name="connsiteX260" fmla="*/ 4419600 w 9646988"/>
                <a:gd name="connsiteY260" fmla="*/ 7575782 h 11925399"/>
                <a:gd name="connsiteX261" fmla="*/ 4343400 w 9646988"/>
                <a:gd name="connsiteY261" fmla="*/ 7664682 h 11925399"/>
                <a:gd name="connsiteX262" fmla="*/ 4381500 w 9646988"/>
                <a:gd name="connsiteY262" fmla="*/ 7702782 h 11925399"/>
                <a:gd name="connsiteX263" fmla="*/ 4419600 w 9646988"/>
                <a:gd name="connsiteY263" fmla="*/ 7690082 h 11925399"/>
                <a:gd name="connsiteX264" fmla="*/ 4445000 w 9646988"/>
                <a:gd name="connsiteY264" fmla="*/ 7740882 h 11925399"/>
                <a:gd name="connsiteX265" fmla="*/ 4381500 w 9646988"/>
                <a:gd name="connsiteY265" fmla="*/ 7817082 h 11925399"/>
                <a:gd name="connsiteX266" fmla="*/ 4330700 w 9646988"/>
                <a:gd name="connsiteY266" fmla="*/ 7804382 h 11925399"/>
                <a:gd name="connsiteX267" fmla="*/ 4368800 w 9646988"/>
                <a:gd name="connsiteY267" fmla="*/ 7753582 h 11925399"/>
                <a:gd name="connsiteX268" fmla="*/ 4318000 w 9646988"/>
                <a:gd name="connsiteY268" fmla="*/ 7715482 h 11925399"/>
                <a:gd name="connsiteX269" fmla="*/ 4216400 w 9646988"/>
                <a:gd name="connsiteY269" fmla="*/ 7817082 h 11925399"/>
                <a:gd name="connsiteX270" fmla="*/ 4318000 w 9646988"/>
                <a:gd name="connsiteY270" fmla="*/ 7880582 h 11925399"/>
                <a:gd name="connsiteX271" fmla="*/ 4140200 w 9646988"/>
                <a:gd name="connsiteY271" fmla="*/ 7956782 h 11925399"/>
                <a:gd name="connsiteX272" fmla="*/ 4038600 w 9646988"/>
                <a:gd name="connsiteY272" fmla="*/ 7956782 h 11925399"/>
                <a:gd name="connsiteX273" fmla="*/ 3949700 w 9646988"/>
                <a:gd name="connsiteY273" fmla="*/ 8020282 h 11925399"/>
                <a:gd name="connsiteX274" fmla="*/ 3289300 w 9646988"/>
                <a:gd name="connsiteY274" fmla="*/ 7436082 h 11925399"/>
                <a:gd name="connsiteX275" fmla="*/ 3213100 w 9646988"/>
                <a:gd name="connsiteY275" fmla="*/ 7436082 h 11925399"/>
                <a:gd name="connsiteX276" fmla="*/ 2895600 w 9646988"/>
                <a:gd name="connsiteY276" fmla="*/ 7690082 h 11925399"/>
                <a:gd name="connsiteX277" fmla="*/ 2870200 w 9646988"/>
                <a:gd name="connsiteY277" fmla="*/ 7651982 h 11925399"/>
                <a:gd name="connsiteX278" fmla="*/ 3213100 w 9646988"/>
                <a:gd name="connsiteY278" fmla="*/ 7385282 h 11925399"/>
                <a:gd name="connsiteX279" fmla="*/ 3048000 w 9646988"/>
                <a:gd name="connsiteY279" fmla="*/ 7232882 h 11925399"/>
                <a:gd name="connsiteX280" fmla="*/ 2400300 w 9646988"/>
                <a:gd name="connsiteY280" fmla="*/ 7740882 h 11925399"/>
                <a:gd name="connsiteX281" fmla="*/ 2489200 w 9646988"/>
                <a:gd name="connsiteY281" fmla="*/ 7817082 h 11925399"/>
                <a:gd name="connsiteX282" fmla="*/ 2692400 w 9646988"/>
                <a:gd name="connsiteY282" fmla="*/ 7664682 h 11925399"/>
                <a:gd name="connsiteX283" fmla="*/ 2743200 w 9646988"/>
                <a:gd name="connsiteY283" fmla="*/ 7728182 h 11925399"/>
                <a:gd name="connsiteX284" fmla="*/ 2832100 w 9646988"/>
                <a:gd name="connsiteY284" fmla="*/ 7690082 h 11925399"/>
                <a:gd name="connsiteX285" fmla="*/ 2857500 w 9646988"/>
                <a:gd name="connsiteY285" fmla="*/ 7728182 h 11925399"/>
                <a:gd name="connsiteX286" fmla="*/ 2679700 w 9646988"/>
                <a:gd name="connsiteY286" fmla="*/ 7867882 h 11925399"/>
                <a:gd name="connsiteX287" fmla="*/ 2819400 w 9646988"/>
                <a:gd name="connsiteY287" fmla="*/ 8032982 h 11925399"/>
                <a:gd name="connsiteX288" fmla="*/ 3397250 w 9646988"/>
                <a:gd name="connsiteY288" fmla="*/ 7569432 h 11925399"/>
                <a:gd name="connsiteX289" fmla="*/ 3956050 w 9646988"/>
                <a:gd name="connsiteY289" fmla="*/ 8052032 h 11925399"/>
                <a:gd name="connsiteX290" fmla="*/ 3905250 w 9646988"/>
                <a:gd name="connsiteY290" fmla="*/ 8166332 h 11925399"/>
                <a:gd name="connsiteX291" fmla="*/ 3387725 w 9646988"/>
                <a:gd name="connsiteY291" fmla="*/ 8706082 h 11925399"/>
                <a:gd name="connsiteX292" fmla="*/ 3298825 w 9646988"/>
                <a:gd name="connsiteY292" fmla="*/ 8699731 h 11925399"/>
                <a:gd name="connsiteX293" fmla="*/ 3130550 w 9646988"/>
                <a:gd name="connsiteY293" fmla="*/ 8848956 h 11925399"/>
                <a:gd name="connsiteX294" fmla="*/ 2921000 w 9646988"/>
                <a:gd name="connsiteY294" fmla="*/ 9093431 h 11925399"/>
                <a:gd name="connsiteX295" fmla="*/ 2682875 w 9646988"/>
                <a:gd name="connsiteY295" fmla="*/ 9391881 h 11925399"/>
                <a:gd name="connsiteX296" fmla="*/ 2428875 w 9646988"/>
                <a:gd name="connsiteY296" fmla="*/ 9461730 h 11925399"/>
                <a:gd name="connsiteX297" fmla="*/ 2225675 w 9646988"/>
                <a:gd name="connsiteY297" fmla="*/ 9566505 h 11925399"/>
                <a:gd name="connsiteX298" fmla="*/ 1930400 w 9646988"/>
                <a:gd name="connsiteY298" fmla="*/ 9569679 h 11925399"/>
                <a:gd name="connsiteX299" fmla="*/ 1590675 w 9646988"/>
                <a:gd name="connsiteY299" fmla="*/ 9671278 h 11925399"/>
                <a:gd name="connsiteX300" fmla="*/ 1393825 w 9646988"/>
                <a:gd name="connsiteY300" fmla="*/ 9931628 h 11925399"/>
                <a:gd name="connsiteX301" fmla="*/ 1196975 w 9646988"/>
                <a:gd name="connsiteY301" fmla="*/ 9887177 h 11925399"/>
                <a:gd name="connsiteX302" fmla="*/ 1216025 w 9646988"/>
                <a:gd name="connsiteY302" fmla="*/ 9845902 h 11925399"/>
                <a:gd name="connsiteX303" fmla="*/ 1193800 w 9646988"/>
                <a:gd name="connsiteY303" fmla="*/ 9779227 h 11925399"/>
                <a:gd name="connsiteX304" fmla="*/ 987425 w 9646988"/>
                <a:gd name="connsiteY304" fmla="*/ 9855427 h 11925399"/>
                <a:gd name="connsiteX305" fmla="*/ 733425 w 9646988"/>
                <a:gd name="connsiteY305" fmla="*/ 9909402 h 11925399"/>
                <a:gd name="connsiteX306" fmla="*/ 463550 w 9646988"/>
                <a:gd name="connsiteY306" fmla="*/ 10147527 h 11925399"/>
                <a:gd name="connsiteX307" fmla="*/ 361950 w 9646988"/>
                <a:gd name="connsiteY307" fmla="*/ 10144352 h 11925399"/>
                <a:gd name="connsiteX308" fmla="*/ 263525 w 9646988"/>
                <a:gd name="connsiteY308" fmla="*/ 10211027 h 11925399"/>
                <a:gd name="connsiteX309" fmla="*/ 184150 w 9646988"/>
                <a:gd name="connsiteY309" fmla="*/ 10496777 h 11925399"/>
                <a:gd name="connsiteX310" fmla="*/ 247650 w 9646988"/>
                <a:gd name="connsiteY310" fmla="*/ 10779351 h 11925399"/>
                <a:gd name="connsiteX311" fmla="*/ 136525 w 9646988"/>
                <a:gd name="connsiteY311" fmla="*/ 10823801 h 11925399"/>
                <a:gd name="connsiteX312" fmla="*/ 92075 w 9646988"/>
                <a:gd name="connsiteY312" fmla="*/ 11046051 h 11925399"/>
                <a:gd name="connsiteX313" fmla="*/ 495300 w 9646988"/>
                <a:gd name="connsiteY313" fmla="*/ 11071451 h 11925399"/>
                <a:gd name="connsiteX314" fmla="*/ 1050925 w 9646988"/>
                <a:gd name="connsiteY314" fmla="*/ 11423876 h 11925399"/>
                <a:gd name="connsiteX315" fmla="*/ 1241425 w 9646988"/>
                <a:gd name="connsiteY315" fmla="*/ 11677875 h 11925399"/>
                <a:gd name="connsiteX316" fmla="*/ 1171575 w 9646988"/>
                <a:gd name="connsiteY316" fmla="*/ 11722325 h 11925399"/>
                <a:gd name="connsiteX317" fmla="*/ 1019175 w 9646988"/>
                <a:gd name="connsiteY317" fmla="*/ 11588975 h 11925399"/>
                <a:gd name="connsiteX318" fmla="*/ 768350 w 9646988"/>
                <a:gd name="connsiteY318" fmla="*/ 11535000 h 11925399"/>
                <a:gd name="connsiteX319" fmla="*/ 720725 w 9646988"/>
                <a:gd name="connsiteY319" fmla="*/ 11573100 h 11925399"/>
                <a:gd name="connsiteX320" fmla="*/ 838200 w 9646988"/>
                <a:gd name="connsiteY320" fmla="*/ 11719150 h 11925399"/>
                <a:gd name="connsiteX321" fmla="*/ 1152525 w 9646988"/>
                <a:gd name="connsiteY321" fmla="*/ 11785825 h 11925399"/>
                <a:gd name="connsiteX322" fmla="*/ 1574800 w 9646988"/>
                <a:gd name="connsiteY322" fmla="*/ 11687400 h 11925399"/>
                <a:gd name="connsiteX323" fmla="*/ 1736725 w 9646988"/>
                <a:gd name="connsiteY323" fmla="*/ 11427050 h 11925399"/>
                <a:gd name="connsiteX324" fmla="*/ 2095500 w 9646988"/>
                <a:gd name="connsiteY324" fmla="*/ 11277825 h 11925399"/>
                <a:gd name="connsiteX325" fmla="*/ 2254250 w 9646988"/>
                <a:gd name="connsiteY325" fmla="*/ 11141300 h 11925399"/>
                <a:gd name="connsiteX326" fmla="*/ 2587625 w 9646988"/>
                <a:gd name="connsiteY326" fmla="*/ 11179400 h 11925399"/>
                <a:gd name="connsiteX327" fmla="*/ 2286000 w 9646988"/>
                <a:gd name="connsiteY327" fmla="*/ 11182575 h 11925399"/>
                <a:gd name="connsiteX328" fmla="*/ 2146300 w 9646988"/>
                <a:gd name="connsiteY328" fmla="*/ 11303225 h 11925399"/>
                <a:gd name="connsiteX329" fmla="*/ 1971675 w 9646988"/>
                <a:gd name="connsiteY329" fmla="*/ 11395300 h 11925399"/>
                <a:gd name="connsiteX330" fmla="*/ 1806575 w 9646988"/>
                <a:gd name="connsiteY330" fmla="*/ 11446100 h 11925399"/>
                <a:gd name="connsiteX331" fmla="*/ 1651000 w 9646988"/>
                <a:gd name="connsiteY331" fmla="*/ 11741375 h 11925399"/>
                <a:gd name="connsiteX332" fmla="*/ 1282700 w 9646988"/>
                <a:gd name="connsiteY332" fmla="*/ 11916000 h 11925399"/>
                <a:gd name="connsiteX333" fmla="*/ 28575 w 9646988"/>
                <a:gd name="connsiteY333" fmla="*/ 11922350 h 11925399"/>
                <a:gd name="connsiteX334" fmla="*/ 0 w 9646988"/>
                <a:gd name="connsiteY334" fmla="*/ 3886425 h 11925399"/>
                <a:gd name="connsiteX0" fmla="*/ 0 w 9739563"/>
                <a:gd name="connsiteY0" fmla="*/ 4306807 h 12377524"/>
                <a:gd name="connsiteX1" fmla="*/ 279400 w 9739563"/>
                <a:gd name="connsiteY1" fmla="*/ 4243307 h 12377524"/>
                <a:gd name="connsiteX2" fmla="*/ 317500 w 9739563"/>
                <a:gd name="connsiteY2" fmla="*/ 4205207 h 12377524"/>
                <a:gd name="connsiteX3" fmla="*/ 711200 w 9739563"/>
                <a:gd name="connsiteY3" fmla="*/ 4116307 h 12377524"/>
                <a:gd name="connsiteX4" fmla="*/ 850900 w 9739563"/>
                <a:gd name="connsiteY4" fmla="*/ 4002007 h 12377524"/>
                <a:gd name="connsiteX5" fmla="*/ 1257300 w 9739563"/>
                <a:gd name="connsiteY5" fmla="*/ 4027407 h 12377524"/>
                <a:gd name="connsiteX6" fmla="*/ 1511300 w 9739563"/>
                <a:gd name="connsiteY6" fmla="*/ 3887707 h 12377524"/>
                <a:gd name="connsiteX7" fmla="*/ 1511300 w 9739563"/>
                <a:gd name="connsiteY7" fmla="*/ 3887707 h 12377524"/>
                <a:gd name="connsiteX8" fmla="*/ 1676400 w 9739563"/>
                <a:gd name="connsiteY8" fmla="*/ 3875007 h 12377524"/>
                <a:gd name="connsiteX9" fmla="*/ 2006600 w 9739563"/>
                <a:gd name="connsiteY9" fmla="*/ 3824207 h 12377524"/>
                <a:gd name="connsiteX10" fmla="*/ 2095500 w 9739563"/>
                <a:gd name="connsiteY10" fmla="*/ 3786107 h 12377524"/>
                <a:gd name="connsiteX11" fmla="*/ 2095500 w 9739563"/>
                <a:gd name="connsiteY11" fmla="*/ 3735307 h 12377524"/>
                <a:gd name="connsiteX12" fmla="*/ 2057400 w 9739563"/>
                <a:gd name="connsiteY12" fmla="*/ 3735307 h 12377524"/>
                <a:gd name="connsiteX13" fmla="*/ 1993900 w 9739563"/>
                <a:gd name="connsiteY13" fmla="*/ 3608307 h 12377524"/>
                <a:gd name="connsiteX14" fmla="*/ 2133600 w 9739563"/>
                <a:gd name="connsiteY14" fmla="*/ 3506707 h 12377524"/>
                <a:gd name="connsiteX15" fmla="*/ 2070100 w 9739563"/>
                <a:gd name="connsiteY15" fmla="*/ 3494007 h 12377524"/>
                <a:gd name="connsiteX16" fmla="*/ 1981200 w 9739563"/>
                <a:gd name="connsiteY16" fmla="*/ 3494007 h 12377524"/>
                <a:gd name="connsiteX17" fmla="*/ 1968500 w 9739563"/>
                <a:gd name="connsiteY17" fmla="*/ 3417807 h 12377524"/>
                <a:gd name="connsiteX18" fmla="*/ 2120900 w 9739563"/>
                <a:gd name="connsiteY18" fmla="*/ 3417807 h 12377524"/>
                <a:gd name="connsiteX19" fmla="*/ 2171700 w 9739563"/>
                <a:gd name="connsiteY19" fmla="*/ 3392407 h 12377524"/>
                <a:gd name="connsiteX20" fmla="*/ 2108200 w 9739563"/>
                <a:gd name="connsiteY20" fmla="*/ 3303507 h 12377524"/>
                <a:gd name="connsiteX21" fmla="*/ 2120900 w 9739563"/>
                <a:gd name="connsiteY21" fmla="*/ 3240007 h 12377524"/>
                <a:gd name="connsiteX22" fmla="*/ 2222500 w 9739563"/>
                <a:gd name="connsiteY22" fmla="*/ 3189207 h 12377524"/>
                <a:gd name="connsiteX23" fmla="*/ 2362200 w 9739563"/>
                <a:gd name="connsiteY23" fmla="*/ 3240007 h 12377524"/>
                <a:gd name="connsiteX24" fmla="*/ 2400300 w 9739563"/>
                <a:gd name="connsiteY24" fmla="*/ 3290807 h 12377524"/>
                <a:gd name="connsiteX25" fmla="*/ 2362200 w 9739563"/>
                <a:gd name="connsiteY25" fmla="*/ 3367007 h 12377524"/>
                <a:gd name="connsiteX26" fmla="*/ 2362200 w 9739563"/>
                <a:gd name="connsiteY26" fmla="*/ 3621007 h 12377524"/>
                <a:gd name="connsiteX27" fmla="*/ 2628900 w 9739563"/>
                <a:gd name="connsiteY27" fmla="*/ 3849607 h 12377524"/>
                <a:gd name="connsiteX28" fmla="*/ 3073400 w 9739563"/>
                <a:gd name="connsiteY28" fmla="*/ 3811507 h 12377524"/>
                <a:gd name="connsiteX29" fmla="*/ 2971800 w 9739563"/>
                <a:gd name="connsiteY29" fmla="*/ 3608307 h 12377524"/>
                <a:gd name="connsiteX30" fmla="*/ 2806700 w 9739563"/>
                <a:gd name="connsiteY30" fmla="*/ 3659107 h 12377524"/>
                <a:gd name="connsiteX31" fmla="*/ 2768600 w 9739563"/>
                <a:gd name="connsiteY31" fmla="*/ 3608307 h 12377524"/>
                <a:gd name="connsiteX32" fmla="*/ 2933700 w 9739563"/>
                <a:gd name="connsiteY32" fmla="*/ 3557507 h 12377524"/>
                <a:gd name="connsiteX33" fmla="*/ 2870200 w 9739563"/>
                <a:gd name="connsiteY33" fmla="*/ 3443207 h 12377524"/>
                <a:gd name="connsiteX34" fmla="*/ 2730500 w 9739563"/>
                <a:gd name="connsiteY34" fmla="*/ 3494007 h 12377524"/>
                <a:gd name="connsiteX35" fmla="*/ 2705100 w 9739563"/>
                <a:gd name="connsiteY35" fmla="*/ 3443207 h 12377524"/>
                <a:gd name="connsiteX36" fmla="*/ 2832100 w 9739563"/>
                <a:gd name="connsiteY36" fmla="*/ 3392407 h 12377524"/>
                <a:gd name="connsiteX37" fmla="*/ 2781300 w 9739563"/>
                <a:gd name="connsiteY37" fmla="*/ 3328907 h 12377524"/>
                <a:gd name="connsiteX38" fmla="*/ 2641600 w 9739563"/>
                <a:gd name="connsiteY38" fmla="*/ 3354307 h 12377524"/>
                <a:gd name="connsiteX39" fmla="*/ 2641600 w 9739563"/>
                <a:gd name="connsiteY39" fmla="*/ 3328907 h 12377524"/>
                <a:gd name="connsiteX40" fmla="*/ 2768600 w 9739563"/>
                <a:gd name="connsiteY40" fmla="*/ 3265407 h 12377524"/>
                <a:gd name="connsiteX41" fmla="*/ 2692400 w 9739563"/>
                <a:gd name="connsiteY41" fmla="*/ 3176507 h 12377524"/>
                <a:gd name="connsiteX42" fmla="*/ 2514600 w 9739563"/>
                <a:gd name="connsiteY42" fmla="*/ 3214607 h 12377524"/>
                <a:gd name="connsiteX43" fmla="*/ 2514600 w 9739563"/>
                <a:gd name="connsiteY43" fmla="*/ 3278107 h 12377524"/>
                <a:gd name="connsiteX44" fmla="*/ 2463800 w 9739563"/>
                <a:gd name="connsiteY44" fmla="*/ 3278107 h 12377524"/>
                <a:gd name="connsiteX45" fmla="*/ 2336800 w 9739563"/>
                <a:gd name="connsiteY45" fmla="*/ 3201907 h 12377524"/>
                <a:gd name="connsiteX46" fmla="*/ 2400300 w 9739563"/>
                <a:gd name="connsiteY46" fmla="*/ 3125707 h 12377524"/>
                <a:gd name="connsiteX47" fmla="*/ 2463800 w 9739563"/>
                <a:gd name="connsiteY47" fmla="*/ 3138407 h 12377524"/>
                <a:gd name="connsiteX48" fmla="*/ 2616200 w 9739563"/>
                <a:gd name="connsiteY48" fmla="*/ 3049507 h 12377524"/>
                <a:gd name="connsiteX49" fmla="*/ 2590800 w 9739563"/>
                <a:gd name="connsiteY49" fmla="*/ 2986007 h 12377524"/>
                <a:gd name="connsiteX50" fmla="*/ 2654300 w 9739563"/>
                <a:gd name="connsiteY50" fmla="*/ 2960607 h 12377524"/>
                <a:gd name="connsiteX51" fmla="*/ 2692400 w 9739563"/>
                <a:gd name="connsiteY51" fmla="*/ 2986007 h 12377524"/>
                <a:gd name="connsiteX52" fmla="*/ 2933700 w 9739563"/>
                <a:gd name="connsiteY52" fmla="*/ 2986007 h 12377524"/>
                <a:gd name="connsiteX53" fmla="*/ 2908300 w 9739563"/>
                <a:gd name="connsiteY53" fmla="*/ 2922507 h 12377524"/>
                <a:gd name="connsiteX54" fmla="*/ 2959100 w 9739563"/>
                <a:gd name="connsiteY54" fmla="*/ 2833607 h 12377524"/>
                <a:gd name="connsiteX55" fmla="*/ 3048000 w 9739563"/>
                <a:gd name="connsiteY55" fmla="*/ 2833607 h 12377524"/>
                <a:gd name="connsiteX56" fmla="*/ 3302000 w 9739563"/>
                <a:gd name="connsiteY56" fmla="*/ 2808207 h 12377524"/>
                <a:gd name="connsiteX57" fmla="*/ 3454400 w 9739563"/>
                <a:gd name="connsiteY57" fmla="*/ 2795507 h 12377524"/>
                <a:gd name="connsiteX58" fmla="*/ 3454400 w 9739563"/>
                <a:gd name="connsiteY58" fmla="*/ 2795507 h 12377524"/>
                <a:gd name="connsiteX59" fmla="*/ 3454400 w 9739563"/>
                <a:gd name="connsiteY59" fmla="*/ 2719307 h 12377524"/>
                <a:gd name="connsiteX60" fmla="*/ 3530600 w 9739563"/>
                <a:gd name="connsiteY60" fmla="*/ 2719307 h 12377524"/>
                <a:gd name="connsiteX61" fmla="*/ 3517900 w 9739563"/>
                <a:gd name="connsiteY61" fmla="*/ 2884407 h 12377524"/>
                <a:gd name="connsiteX62" fmla="*/ 3365500 w 9739563"/>
                <a:gd name="connsiteY62" fmla="*/ 2897107 h 12377524"/>
                <a:gd name="connsiteX63" fmla="*/ 3187700 w 9739563"/>
                <a:gd name="connsiteY63" fmla="*/ 2973307 h 12377524"/>
                <a:gd name="connsiteX64" fmla="*/ 3213100 w 9739563"/>
                <a:gd name="connsiteY64" fmla="*/ 3265407 h 12377524"/>
                <a:gd name="connsiteX65" fmla="*/ 3822700 w 9739563"/>
                <a:gd name="connsiteY65" fmla="*/ 3214607 h 12377524"/>
                <a:gd name="connsiteX66" fmla="*/ 3797300 w 9739563"/>
                <a:gd name="connsiteY66" fmla="*/ 3074907 h 12377524"/>
                <a:gd name="connsiteX67" fmla="*/ 3657600 w 9739563"/>
                <a:gd name="connsiteY67" fmla="*/ 3049507 h 12377524"/>
                <a:gd name="connsiteX68" fmla="*/ 3644900 w 9739563"/>
                <a:gd name="connsiteY68" fmla="*/ 3011407 h 12377524"/>
                <a:gd name="connsiteX69" fmla="*/ 3797300 w 9739563"/>
                <a:gd name="connsiteY69" fmla="*/ 3036807 h 12377524"/>
                <a:gd name="connsiteX70" fmla="*/ 3797300 w 9739563"/>
                <a:gd name="connsiteY70" fmla="*/ 2922507 h 12377524"/>
                <a:gd name="connsiteX71" fmla="*/ 3568700 w 9739563"/>
                <a:gd name="connsiteY71" fmla="*/ 2871707 h 12377524"/>
                <a:gd name="connsiteX72" fmla="*/ 3581400 w 9739563"/>
                <a:gd name="connsiteY72" fmla="*/ 2782807 h 12377524"/>
                <a:gd name="connsiteX73" fmla="*/ 3759200 w 9739563"/>
                <a:gd name="connsiteY73" fmla="*/ 2744707 h 12377524"/>
                <a:gd name="connsiteX74" fmla="*/ 3759200 w 9739563"/>
                <a:gd name="connsiteY74" fmla="*/ 2617707 h 12377524"/>
                <a:gd name="connsiteX75" fmla="*/ 3733800 w 9739563"/>
                <a:gd name="connsiteY75" fmla="*/ 2592307 h 12377524"/>
                <a:gd name="connsiteX76" fmla="*/ 3848100 w 9739563"/>
                <a:gd name="connsiteY76" fmla="*/ 2528807 h 12377524"/>
                <a:gd name="connsiteX77" fmla="*/ 3860800 w 9739563"/>
                <a:gd name="connsiteY77" fmla="*/ 2744707 h 12377524"/>
                <a:gd name="connsiteX78" fmla="*/ 4343400 w 9739563"/>
                <a:gd name="connsiteY78" fmla="*/ 2744707 h 12377524"/>
                <a:gd name="connsiteX79" fmla="*/ 4330700 w 9739563"/>
                <a:gd name="connsiteY79" fmla="*/ 2503407 h 12377524"/>
                <a:gd name="connsiteX80" fmla="*/ 4394200 w 9739563"/>
                <a:gd name="connsiteY80" fmla="*/ 2503407 h 12377524"/>
                <a:gd name="connsiteX81" fmla="*/ 4419600 w 9739563"/>
                <a:gd name="connsiteY81" fmla="*/ 2630407 h 12377524"/>
                <a:gd name="connsiteX82" fmla="*/ 4584700 w 9739563"/>
                <a:gd name="connsiteY82" fmla="*/ 2617707 h 12377524"/>
                <a:gd name="connsiteX83" fmla="*/ 4686300 w 9739563"/>
                <a:gd name="connsiteY83" fmla="*/ 2516107 h 12377524"/>
                <a:gd name="connsiteX84" fmla="*/ 4711700 w 9739563"/>
                <a:gd name="connsiteY84" fmla="*/ 2820907 h 12377524"/>
                <a:gd name="connsiteX85" fmla="*/ 4864100 w 9739563"/>
                <a:gd name="connsiteY85" fmla="*/ 2643107 h 12377524"/>
                <a:gd name="connsiteX86" fmla="*/ 5067300 w 9739563"/>
                <a:gd name="connsiteY86" fmla="*/ 2770107 h 12377524"/>
                <a:gd name="connsiteX87" fmla="*/ 4876800 w 9739563"/>
                <a:gd name="connsiteY87" fmla="*/ 2897107 h 12377524"/>
                <a:gd name="connsiteX88" fmla="*/ 5016500 w 9739563"/>
                <a:gd name="connsiteY88" fmla="*/ 3062207 h 12377524"/>
                <a:gd name="connsiteX89" fmla="*/ 5156200 w 9739563"/>
                <a:gd name="connsiteY89" fmla="*/ 2909807 h 12377524"/>
                <a:gd name="connsiteX90" fmla="*/ 5168900 w 9739563"/>
                <a:gd name="connsiteY90" fmla="*/ 2935207 h 12377524"/>
                <a:gd name="connsiteX91" fmla="*/ 5105400 w 9739563"/>
                <a:gd name="connsiteY91" fmla="*/ 3189207 h 12377524"/>
                <a:gd name="connsiteX92" fmla="*/ 5181600 w 9739563"/>
                <a:gd name="connsiteY92" fmla="*/ 3227307 h 12377524"/>
                <a:gd name="connsiteX93" fmla="*/ 5181600 w 9739563"/>
                <a:gd name="connsiteY93" fmla="*/ 3227307 h 12377524"/>
                <a:gd name="connsiteX94" fmla="*/ 5257800 w 9739563"/>
                <a:gd name="connsiteY94" fmla="*/ 2973307 h 12377524"/>
                <a:gd name="connsiteX95" fmla="*/ 5448300 w 9739563"/>
                <a:gd name="connsiteY95" fmla="*/ 2998707 h 12377524"/>
                <a:gd name="connsiteX96" fmla="*/ 5549900 w 9739563"/>
                <a:gd name="connsiteY96" fmla="*/ 2846307 h 12377524"/>
                <a:gd name="connsiteX97" fmla="*/ 5549900 w 9739563"/>
                <a:gd name="connsiteY97" fmla="*/ 2846307 h 12377524"/>
                <a:gd name="connsiteX98" fmla="*/ 5689600 w 9739563"/>
                <a:gd name="connsiteY98" fmla="*/ 2820907 h 12377524"/>
                <a:gd name="connsiteX99" fmla="*/ 5461000 w 9739563"/>
                <a:gd name="connsiteY99" fmla="*/ 3138407 h 12377524"/>
                <a:gd name="connsiteX100" fmla="*/ 5194300 w 9739563"/>
                <a:gd name="connsiteY100" fmla="*/ 3227307 h 12377524"/>
                <a:gd name="connsiteX101" fmla="*/ 5219700 w 9739563"/>
                <a:gd name="connsiteY101" fmla="*/ 3303507 h 12377524"/>
                <a:gd name="connsiteX102" fmla="*/ 5549900 w 9739563"/>
                <a:gd name="connsiteY102" fmla="*/ 3214607 h 12377524"/>
                <a:gd name="connsiteX103" fmla="*/ 5740400 w 9739563"/>
                <a:gd name="connsiteY103" fmla="*/ 2871707 h 12377524"/>
                <a:gd name="connsiteX104" fmla="*/ 5842000 w 9739563"/>
                <a:gd name="connsiteY104" fmla="*/ 3024107 h 12377524"/>
                <a:gd name="connsiteX105" fmla="*/ 5981700 w 9739563"/>
                <a:gd name="connsiteY105" fmla="*/ 3100307 h 12377524"/>
                <a:gd name="connsiteX106" fmla="*/ 6337300 w 9739563"/>
                <a:gd name="connsiteY106" fmla="*/ 2960607 h 12377524"/>
                <a:gd name="connsiteX107" fmla="*/ 7099300 w 9739563"/>
                <a:gd name="connsiteY107" fmla="*/ 2478007 h 12377524"/>
                <a:gd name="connsiteX108" fmla="*/ 7489825 w 9739563"/>
                <a:gd name="connsiteY108" fmla="*/ 2363707 h 12377524"/>
                <a:gd name="connsiteX109" fmla="*/ 7648575 w 9739563"/>
                <a:gd name="connsiteY109" fmla="*/ 2158919 h 12377524"/>
                <a:gd name="connsiteX110" fmla="*/ 7951500 w 9739563"/>
                <a:gd name="connsiteY110" fmla="*/ 2146388 h 12377524"/>
                <a:gd name="connsiteX111" fmla="*/ 8110251 w 9739563"/>
                <a:gd name="connsiteY111" fmla="*/ 2086064 h 12377524"/>
                <a:gd name="connsiteX112" fmla="*/ 8218200 w 9739563"/>
                <a:gd name="connsiteY112" fmla="*/ 1816188 h 12377524"/>
                <a:gd name="connsiteX113" fmla="*/ 8373776 w 9739563"/>
                <a:gd name="connsiteY113" fmla="*/ 1701889 h 12377524"/>
                <a:gd name="connsiteX114" fmla="*/ 8548399 w 9739563"/>
                <a:gd name="connsiteY114" fmla="*/ 1632040 h 12377524"/>
                <a:gd name="connsiteX115" fmla="*/ 9046874 w 9739563"/>
                <a:gd name="connsiteY115" fmla="*/ 1139916 h 12377524"/>
                <a:gd name="connsiteX116" fmla="*/ 9196098 w 9739563"/>
                <a:gd name="connsiteY116" fmla="*/ 797017 h 12377524"/>
                <a:gd name="connsiteX117" fmla="*/ 9262773 w 9739563"/>
                <a:gd name="connsiteY117" fmla="*/ 654142 h 12377524"/>
                <a:gd name="connsiteX118" fmla="*/ 9583448 w 9739563"/>
                <a:gd name="connsiteY118" fmla="*/ 460468 h 12377524"/>
                <a:gd name="connsiteX119" fmla="*/ 9739022 w 9739563"/>
                <a:gd name="connsiteY119" fmla="*/ 93 h 12377524"/>
                <a:gd name="connsiteX120" fmla="*/ 9624723 w 9739563"/>
                <a:gd name="connsiteY120" fmla="*/ 504918 h 12377524"/>
                <a:gd name="connsiteX121" fmla="*/ 9265949 w 9739563"/>
                <a:gd name="connsiteY121" fmla="*/ 730341 h 12377524"/>
                <a:gd name="connsiteX122" fmla="*/ 9129423 w 9739563"/>
                <a:gd name="connsiteY122" fmla="*/ 1085942 h 12377524"/>
                <a:gd name="connsiteX123" fmla="*/ 8653174 w 9739563"/>
                <a:gd name="connsiteY123" fmla="*/ 1600291 h 12377524"/>
                <a:gd name="connsiteX124" fmla="*/ 8491249 w 9739563"/>
                <a:gd name="connsiteY124" fmla="*/ 1714590 h 12377524"/>
                <a:gd name="connsiteX125" fmla="*/ 8269000 w 9739563"/>
                <a:gd name="connsiteY125" fmla="*/ 1832064 h 12377524"/>
                <a:gd name="connsiteX126" fmla="*/ 8138826 w 9739563"/>
                <a:gd name="connsiteY126" fmla="*/ 2140039 h 12377524"/>
                <a:gd name="connsiteX127" fmla="*/ 7966075 w 9739563"/>
                <a:gd name="connsiteY127" fmla="*/ 2204957 h 12377524"/>
                <a:gd name="connsiteX128" fmla="*/ 7677150 w 9739563"/>
                <a:gd name="connsiteY128" fmla="*/ 2211307 h 12377524"/>
                <a:gd name="connsiteX129" fmla="*/ 7559675 w 9739563"/>
                <a:gd name="connsiteY129" fmla="*/ 2406569 h 12377524"/>
                <a:gd name="connsiteX130" fmla="*/ 7092950 w 9739563"/>
                <a:gd name="connsiteY130" fmla="*/ 2571669 h 12377524"/>
                <a:gd name="connsiteX131" fmla="*/ 6911975 w 9739563"/>
                <a:gd name="connsiteY131" fmla="*/ 2714544 h 12377524"/>
                <a:gd name="connsiteX132" fmla="*/ 6550025 w 9739563"/>
                <a:gd name="connsiteY132" fmla="*/ 2978069 h 12377524"/>
                <a:gd name="connsiteX133" fmla="*/ 6210300 w 9739563"/>
                <a:gd name="connsiteY133" fmla="*/ 3138407 h 12377524"/>
                <a:gd name="connsiteX134" fmla="*/ 5778500 w 9739563"/>
                <a:gd name="connsiteY134" fmla="*/ 3328907 h 12377524"/>
                <a:gd name="connsiteX135" fmla="*/ 5829300 w 9739563"/>
                <a:gd name="connsiteY135" fmla="*/ 3417807 h 12377524"/>
                <a:gd name="connsiteX136" fmla="*/ 6191250 w 9739563"/>
                <a:gd name="connsiteY136" fmla="*/ 3252707 h 12377524"/>
                <a:gd name="connsiteX137" fmla="*/ 6083300 w 9739563"/>
                <a:gd name="connsiteY137" fmla="*/ 3341607 h 12377524"/>
                <a:gd name="connsiteX138" fmla="*/ 5905500 w 9739563"/>
                <a:gd name="connsiteY138" fmla="*/ 3455907 h 12377524"/>
                <a:gd name="connsiteX139" fmla="*/ 5905500 w 9739563"/>
                <a:gd name="connsiteY139" fmla="*/ 3544807 h 12377524"/>
                <a:gd name="connsiteX140" fmla="*/ 5892800 w 9739563"/>
                <a:gd name="connsiteY140" fmla="*/ 3646407 h 12377524"/>
                <a:gd name="connsiteX141" fmla="*/ 5753100 w 9739563"/>
                <a:gd name="connsiteY141" fmla="*/ 3671807 h 12377524"/>
                <a:gd name="connsiteX142" fmla="*/ 5816600 w 9739563"/>
                <a:gd name="connsiteY142" fmla="*/ 3494007 h 12377524"/>
                <a:gd name="connsiteX143" fmla="*/ 5702300 w 9739563"/>
                <a:gd name="connsiteY143" fmla="*/ 3392407 h 12377524"/>
                <a:gd name="connsiteX144" fmla="*/ 5448300 w 9739563"/>
                <a:gd name="connsiteY144" fmla="*/ 3468607 h 12377524"/>
                <a:gd name="connsiteX145" fmla="*/ 5422900 w 9739563"/>
                <a:gd name="connsiteY145" fmla="*/ 3570207 h 12377524"/>
                <a:gd name="connsiteX146" fmla="*/ 5651500 w 9739563"/>
                <a:gd name="connsiteY146" fmla="*/ 3633707 h 12377524"/>
                <a:gd name="connsiteX147" fmla="*/ 5562600 w 9739563"/>
                <a:gd name="connsiteY147" fmla="*/ 3697207 h 12377524"/>
                <a:gd name="connsiteX148" fmla="*/ 5283200 w 9739563"/>
                <a:gd name="connsiteY148" fmla="*/ 3633707 h 12377524"/>
                <a:gd name="connsiteX149" fmla="*/ 5168900 w 9739563"/>
                <a:gd name="connsiteY149" fmla="*/ 3748007 h 12377524"/>
                <a:gd name="connsiteX150" fmla="*/ 5270500 w 9739563"/>
                <a:gd name="connsiteY150" fmla="*/ 3951207 h 12377524"/>
                <a:gd name="connsiteX151" fmla="*/ 5511800 w 9739563"/>
                <a:gd name="connsiteY151" fmla="*/ 3963907 h 12377524"/>
                <a:gd name="connsiteX152" fmla="*/ 5689600 w 9739563"/>
                <a:gd name="connsiteY152" fmla="*/ 3748007 h 12377524"/>
                <a:gd name="connsiteX153" fmla="*/ 5600700 w 9739563"/>
                <a:gd name="connsiteY153" fmla="*/ 3722607 h 12377524"/>
                <a:gd name="connsiteX154" fmla="*/ 5664200 w 9739563"/>
                <a:gd name="connsiteY154" fmla="*/ 3646407 h 12377524"/>
                <a:gd name="connsiteX155" fmla="*/ 5753100 w 9739563"/>
                <a:gd name="connsiteY155" fmla="*/ 3722607 h 12377524"/>
                <a:gd name="connsiteX156" fmla="*/ 5892800 w 9739563"/>
                <a:gd name="connsiteY156" fmla="*/ 3697207 h 12377524"/>
                <a:gd name="connsiteX157" fmla="*/ 6096000 w 9739563"/>
                <a:gd name="connsiteY157" fmla="*/ 3671807 h 12377524"/>
                <a:gd name="connsiteX158" fmla="*/ 6324600 w 9739563"/>
                <a:gd name="connsiteY158" fmla="*/ 3430507 h 12377524"/>
                <a:gd name="connsiteX159" fmla="*/ 6515100 w 9739563"/>
                <a:gd name="connsiteY159" fmla="*/ 3303507 h 12377524"/>
                <a:gd name="connsiteX160" fmla="*/ 6692900 w 9739563"/>
                <a:gd name="connsiteY160" fmla="*/ 3278107 h 12377524"/>
                <a:gd name="connsiteX161" fmla="*/ 6502400 w 9739563"/>
                <a:gd name="connsiteY161" fmla="*/ 3354307 h 12377524"/>
                <a:gd name="connsiteX162" fmla="*/ 6438900 w 9739563"/>
                <a:gd name="connsiteY162" fmla="*/ 3481307 h 12377524"/>
                <a:gd name="connsiteX163" fmla="*/ 6286500 w 9739563"/>
                <a:gd name="connsiteY163" fmla="*/ 3582907 h 12377524"/>
                <a:gd name="connsiteX164" fmla="*/ 6108700 w 9739563"/>
                <a:gd name="connsiteY164" fmla="*/ 3760707 h 12377524"/>
                <a:gd name="connsiteX165" fmla="*/ 6096000 w 9739563"/>
                <a:gd name="connsiteY165" fmla="*/ 3849607 h 12377524"/>
                <a:gd name="connsiteX166" fmla="*/ 6235700 w 9739563"/>
                <a:gd name="connsiteY166" fmla="*/ 3824207 h 12377524"/>
                <a:gd name="connsiteX167" fmla="*/ 6362700 w 9739563"/>
                <a:gd name="connsiteY167" fmla="*/ 3887707 h 12377524"/>
                <a:gd name="connsiteX168" fmla="*/ 6464300 w 9739563"/>
                <a:gd name="connsiteY168" fmla="*/ 4078207 h 12377524"/>
                <a:gd name="connsiteX169" fmla="*/ 6477000 w 9739563"/>
                <a:gd name="connsiteY169" fmla="*/ 4306807 h 12377524"/>
                <a:gd name="connsiteX170" fmla="*/ 6364287 w 9739563"/>
                <a:gd name="connsiteY170" fmla="*/ 4429044 h 12377524"/>
                <a:gd name="connsiteX171" fmla="*/ 6324600 w 9739563"/>
                <a:gd name="connsiteY171" fmla="*/ 4206795 h 12377524"/>
                <a:gd name="connsiteX172" fmla="*/ 6299200 w 9739563"/>
                <a:gd name="connsiteY172" fmla="*/ 4002007 h 12377524"/>
                <a:gd name="connsiteX173" fmla="*/ 6146800 w 9739563"/>
                <a:gd name="connsiteY173" fmla="*/ 3963907 h 12377524"/>
                <a:gd name="connsiteX174" fmla="*/ 5981700 w 9739563"/>
                <a:gd name="connsiteY174" fmla="*/ 3976607 h 12377524"/>
                <a:gd name="connsiteX175" fmla="*/ 5905500 w 9739563"/>
                <a:gd name="connsiteY175" fmla="*/ 3938507 h 12377524"/>
                <a:gd name="connsiteX176" fmla="*/ 5575300 w 9739563"/>
                <a:gd name="connsiteY176" fmla="*/ 4078207 h 12377524"/>
                <a:gd name="connsiteX177" fmla="*/ 5626100 w 9739563"/>
                <a:gd name="connsiteY177" fmla="*/ 4217907 h 12377524"/>
                <a:gd name="connsiteX178" fmla="*/ 5664200 w 9739563"/>
                <a:gd name="connsiteY178" fmla="*/ 4205207 h 12377524"/>
                <a:gd name="connsiteX179" fmla="*/ 5842000 w 9739563"/>
                <a:gd name="connsiteY179" fmla="*/ 4116307 h 12377524"/>
                <a:gd name="connsiteX180" fmla="*/ 5867400 w 9739563"/>
                <a:gd name="connsiteY180" fmla="*/ 4141707 h 12377524"/>
                <a:gd name="connsiteX181" fmla="*/ 5753100 w 9739563"/>
                <a:gd name="connsiteY181" fmla="*/ 4243307 h 12377524"/>
                <a:gd name="connsiteX182" fmla="*/ 5803900 w 9739563"/>
                <a:gd name="connsiteY182" fmla="*/ 4319507 h 12377524"/>
                <a:gd name="connsiteX183" fmla="*/ 5969000 w 9739563"/>
                <a:gd name="connsiteY183" fmla="*/ 4306807 h 12377524"/>
                <a:gd name="connsiteX184" fmla="*/ 6007100 w 9739563"/>
                <a:gd name="connsiteY184" fmla="*/ 4395707 h 12377524"/>
                <a:gd name="connsiteX185" fmla="*/ 6197600 w 9739563"/>
                <a:gd name="connsiteY185" fmla="*/ 4357607 h 12377524"/>
                <a:gd name="connsiteX186" fmla="*/ 6159500 w 9739563"/>
                <a:gd name="connsiteY186" fmla="*/ 4510007 h 12377524"/>
                <a:gd name="connsiteX187" fmla="*/ 6096000 w 9739563"/>
                <a:gd name="connsiteY187" fmla="*/ 4548107 h 12377524"/>
                <a:gd name="connsiteX188" fmla="*/ 6070600 w 9739563"/>
                <a:gd name="connsiteY188" fmla="*/ 4471907 h 12377524"/>
                <a:gd name="connsiteX189" fmla="*/ 5600700 w 9739563"/>
                <a:gd name="connsiteY189" fmla="*/ 4421107 h 12377524"/>
                <a:gd name="connsiteX190" fmla="*/ 5715000 w 9739563"/>
                <a:gd name="connsiteY190" fmla="*/ 4586207 h 12377524"/>
                <a:gd name="connsiteX191" fmla="*/ 6337300 w 9739563"/>
                <a:gd name="connsiteY191" fmla="*/ 4586207 h 12377524"/>
                <a:gd name="connsiteX192" fmla="*/ 6985000 w 9739563"/>
                <a:gd name="connsiteY192" fmla="*/ 4840207 h 12377524"/>
                <a:gd name="connsiteX193" fmla="*/ 6413500 w 9739563"/>
                <a:gd name="connsiteY193" fmla="*/ 4687807 h 12377524"/>
                <a:gd name="connsiteX194" fmla="*/ 6248400 w 9739563"/>
                <a:gd name="connsiteY194" fmla="*/ 4700507 h 12377524"/>
                <a:gd name="connsiteX195" fmla="*/ 6375400 w 9739563"/>
                <a:gd name="connsiteY195" fmla="*/ 4789407 h 12377524"/>
                <a:gd name="connsiteX196" fmla="*/ 6350000 w 9739563"/>
                <a:gd name="connsiteY196" fmla="*/ 4891007 h 12377524"/>
                <a:gd name="connsiteX197" fmla="*/ 6032500 w 9739563"/>
                <a:gd name="connsiteY197" fmla="*/ 4725907 h 12377524"/>
                <a:gd name="connsiteX198" fmla="*/ 6070600 w 9739563"/>
                <a:gd name="connsiteY198" fmla="*/ 4967207 h 12377524"/>
                <a:gd name="connsiteX199" fmla="*/ 6273800 w 9739563"/>
                <a:gd name="connsiteY199" fmla="*/ 5018007 h 12377524"/>
                <a:gd name="connsiteX200" fmla="*/ 6540500 w 9739563"/>
                <a:gd name="connsiteY200" fmla="*/ 5018007 h 12377524"/>
                <a:gd name="connsiteX201" fmla="*/ 6629400 w 9739563"/>
                <a:gd name="connsiteY201" fmla="*/ 5030707 h 12377524"/>
                <a:gd name="connsiteX202" fmla="*/ 6591300 w 9739563"/>
                <a:gd name="connsiteY202" fmla="*/ 5106907 h 12377524"/>
                <a:gd name="connsiteX203" fmla="*/ 6426200 w 9739563"/>
                <a:gd name="connsiteY203" fmla="*/ 5157707 h 12377524"/>
                <a:gd name="connsiteX204" fmla="*/ 6489700 w 9739563"/>
                <a:gd name="connsiteY204" fmla="*/ 5284707 h 12377524"/>
                <a:gd name="connsiteX205" fmla="*/ 6451600 w 9739563"/>
                <a:gd name="connsiteY205" fmla="*/ 5411707 h 12377524"/>
                <a:gd name="connsiteX206" fmla="*/ 6540500 w 9739563"/>
                <a:gd name="connsiteY206" fmla="*/ 5475207 h 12377524"/>
                <a:gd name="connsiteX207" fmla="*/ 6464300 w 9739563"/>
                <a:gd name="connsiteY207" fmla="*/ 5500607 h 12377524"/>
                <a:gd name="connsiteX208" fmla="*/ 6362700 w 9739563"/>
                <a:gd name="connsiteY208" fmla="*/ 5462507 h 12377524"/>
                <a:gd name="connsiteX209" fmla="*/ 6324600 w 9739563"/>
                <a:gd name="connsiteY209" fmla="*/ 5157707 h 12377524"/>
                <a:gd name="connsiteX210" fmla="*/ 6070600 w 9739563"/>
                <a:gd name="connsiteY210" fmla="*/ 5081507 h 12377524"/>
                <a:gd name="connsiteX211" fmla="*/ 6146800 w 9739563"/>
                <a:gd name="connsiteY211" fmla="*/ 5424407 h 12377524"/>
                <a:gd name="connsiteX212" fmla="*/ 5969000 w 9739563"/>
                <a:gd name="connsiteY212" fmla="*/ 5437107 h 12377524"/>
                <a:gd name="connsiteX213" fmla="*/ 5892800 w 9739563"/>
                <a:gd name="connsiteY213" fmla="*/ 4954507 h 12377524"/>
                <a:gd name="connsiteX214" fmla="*/ 5689600 w 9739563"/>
                <a:gd name="connsiteY214" fmla="*/ 4852907 h 12377524"/>
                <a:gd name="connsiteX215" fmla="*/ 5791200 w 9739563"/>
                <a:gd name="connsiteY215" fmla="*/ 5614907 h 12377524"/>
                <a:gd name="connsiteX216" fmla="*/ 6070600 w 9739563"/>
                <a:gd name="connsiteY216" fmla="*/ 5602207 h 12377524"/>
                <a:gd name="connsiteX217" fmla="*/ 6388100 w 9739563"/>
                <a:gd name="connsiteY217" fmla="*/ 5653007 h 12377524"/>
                <a:gd name="connsiteX218" fmla="*/ 6324600 w 9739563"/>
                <a:gd name="connsiteY218" fmla="*/ 5780007 h 12377524"/>
                <a:gd name="connsiteX219" fmla="*/ 6159500 w 9739563"/>
                <a:gd name="connsiteY219" fmla="*/ 5754607 h 12377524"/>
                <a:gd name="connsiteX220" fmla="*/ 6007100 w 9739563"/>
                <a:gd name="connsiteY220" fmla="*/ 6059407 h 12377524"/>
                <a:gd name="connsiteX221" fmla="*/ 5829300 w 9739563"/>
                <a:gd name="connsiteY221" fmla="*/ 5995907 h 12377524"/>
                <a:gd name="connsiteX222" fmla="*/ 5905500 w 9739563"/>
                <a:gd name="connsiteY222" fmla="*/ 5830807 h 12377524"/>
                <a:gd name="connsiteX223" fmla="*/ 5791200 w 9739563"/>
                <a:gd name="connsiteY223" fmla="*/ 5741907 h 12377524"/>
                <a:gd name="connsiteX224" fmla="*/ 5600700 w 9739563"/>
                <a:gd name="connsiteY224" fmla="*/ 6072107 h 12377524"/>
                <a:gd name="connsiteX225" fmla="*/ 5727700 w 9739563"/>
                <a:gd name="connsiteY225" fmla="*/ 6173707 h 12377524"/>
                <a:gd name="connsiteX226" fmla="*/ 5994400 w 9739563"/>
                <a:gd name="connsiteY226" fmla="*/ 6338807 h 12377524"/>
                <a:gd name="connsiteX227" fmla="*/ 5943600 w 9739563"/>
                <a:gd name="connsiteY227" fmla="*/ 6415007 h 12377524"/>
                <a:gd name="connsiteX228" fmla="*/ 5829300 w 9739563"/>
                <a:gd name="connsiteY228" fmla="*/ 6376907 h 12377524"/>
                <a:gd name="connsiteX229" fmla="*/ 5676900 w 9739563"/>
                <a:gd name="connsiteY229" fmla="*/ 6478507 h 12377524"/>
                <a:gd name="connsiteX230" fmla="*/ 5613400 w 9739563"/>
                <a:gd name="connsiteY230" fmla="*/ 6440407 h 12377524"/>
                <a:gd name="connsiteX231" fmla="*/ 5664200 w 9739563"/>
                <a:gd name="connsiteY231" fmla="*/ 6288007 h 12377524"/>
                <a:gd name="connsiteX232" fmla="*/ 5537200 w 9739563"/>
                <a:gd name="connsiteY232" fmla="*/ 6173707 h 12377524"/>
                <a:gd name="connsiteX233" fmla="*/ 5461000 w 9739563"/>
                <a:gd name="connsiteY233" fmla="*/ 6351507 h 12377524"/>
                <a:gd name="connsiteX234" fmla="*/ 5613400 w 9739563"/>
                <a:gd name="connsiteY234" fmla="*/ 6529307 h 12377524"/>
                <a:gd name="connsiteX235" fmla="*/ 5448300 w 9739563"/>
                <a:gd name="connsiteY235" fmla="*/ 6656307 h 12377524"/>
                <a:gd name="connsiteX236" fmla="*/ 5346700 w 9739563"/>
                <a:gd name="connsiteY236" fmla="*/ 6580107 h 12377524"/>
                <a:gd name="connsiteX237" fmla="*/ 5410200 w 9739563"/>
                <a:gd name="connsiteY237" fmla="*/ 6478507 h 12377524"/>
                <a:gd name="connsiteX238" fmla="*/ 5295900 w 9739563"/>
                <a:gd name="connsiteY238" fmla="*/ 6186407 h 12377524"/>
                <a:gd name="connsiteX239" fmla="*/ 5080000 w 9739563"/>
                <a:gd name="connsiteY239" fmla="*/ 6478507 h 12377524"/>
                <a:gd name="connsiteX240" fmla="*/ 5410200 w 9739563"/>
                <a:gd name="connsiteY240" fmla="*/ 6732507 h 12377524"/>
                <a:gd name="connsiteX241" fmla="*/ 5334000 w 9739563"/>
                <a:gd name="connsiteY241" fmla="*/ 6783307 h 12377524"/>
                <a:gd name="connsiteX242" fmla="*/ 5194300 w 9739563"/>
                <a:gd name="connsiteY242" fmla="*/ 6669007 h 12377524"/>
                <a:gd name="connsiteX243" fmla="*/ 5143500 w 9739563"/>
                <a:gd name="connsiteY243" fmla="*/ 6834107 h 12377524"/>
                <a:gd name="connsiteX244" fmla="*/ 5156200 w 9739563"/>
                <a:gd name="connsiteY244" fmla="*/ 6973807 h 12377524"/>
                <a:gd name="connsiteX245" fmla="*/ 5232400 w 9739563"/>
                <a:gd name="connsiteY245" fmla="*/ 7088107 h 12377524"/>
                <a:gd name="connsiteX246" fmla="*/ 5219700 w 9739563"/>
                <a:gd name="connsiteY246" fmla="*/ 7278607 h 12377524"/>
                <a:gd name="connsiteX247" fmla="*/ 5092700 w 9739563"/>
                <a:gd name="connsiteY247" fmla="*/ 7189707 h 12377524"/>
                <a:gd name="connsiteX248" fmla="*/ 5029200 w 9739563"/>
                <a:gd name="connsiteY248" fmla="*/ 7227807 h 12377524"/>
                <a:gd name="connsiteX249" fmla="*/ 5130800 w 9739563"/>
                <a:gd name="connsiteY249" fmla="*/ 7367507 h 12377524"/>
                <a:gd name="connsiteX250" fmla="*/ 5041900 w 9739563"/>
                <a:gd name="connsiteY250" fmla="*/ 7405607 h 12377524"/>
                <a:gd name="connsiteX251" fmla="*/ 4914900 w 9739563"/>
                <a:gd name="connsiteY251" fmla="*/ 7215107 h 12377524"/>
                <a:gd name="connsiteX252" fmla="*/ 4826000 w 9739563"/>
                <a:gd name="connsiteY252" fmla="*/ 7469107 h 12377524"/>
                <a:gd name="connsiteX253" fmla="*/ 4953000 w 9739563"/>
                <a:gd name="connsiteY253" fmla="*/ 7583407 h 12377524"/>
                <a:gd name="connsiteX254" fmla="*/ 4813300 w 9739563"/>
                <a:gd name="connsiteY254" fmla="*/ 7824707 h 12377524"/>
                <a:gd name="connsiteX255" fmla="*/ 4673600 w 9739563"/>
                <a:gd name="connsiteY255" fmla="*/ 7799307 h 12377524"/>
                <a:gd name="connsiteX256" fmla="*/ 4775200 w 9739563"/>
                <a:gd name="connsiteY256" fmla="*/ 7634207 h 12377524"/>
                <a:gd name="connsiteX257" fmla="*/ 4686300 w 9739563"/>
                <a:gd name="connsiteY257" fmla="*/ 7481807 h 12377524"/>
                <a:gd name="connsiteX258" fmla="*/ 4470400 w 9739563"/>
                <a:gd name="connsiteY258" fmla="*/ 7786607 h 12377524"/>
                <a:gd name="connsiteX259" fmla="*/ 4610100 w 9739563"/>
                <a:gd name="connsiteY259" fmla="*/ 7900907 h 12377524"/>
                <a:gd name="connsiteX260" fmla="*/ 4521200 w 9739563"/>
                <a:gd name="connsiteY260" fmla="*/ 8104107 h 12377524"/>
                <a:gd name="connsiteX261" fmla="*/ 4419600 w 9739563"/>
                <a:gd name="connsiteY261" fmla="*/ 8027907 h 12377524"/>
                <a:gd name="connsiteX262" fmla="*/ 4343400 w 9739563"/>
                <a:gd name="connsiteY262" fmla="*/ 8116807 h 12377524"/>
                <a:gd name="connsiteX263" fmla="*/ 4381500 w 9739563"/>
                <a:gd name="connsiteY263" fmla="*/ 8154907 h 12377524"/>
                <a:gd name="connsiteX264" fmla="*/ 4419600 w 9739563"/>
                <a:gd name="connsiteY264" fmla="*/ 8142207 h 12377524"/>
                <a:gd name="connsiteX265" fmla="*/ 4445000 w 9739563"/>
                <a:gd name="connsiteY265" fmla="*/ 8193007 h 12377524"/>
                <a:gd name="connsiteX266" fmla="*/ 4381500 w 9739563"/>
                <a:gd name="connsiteY266" fmla="*/ 8269207 h 12377524"/>
                <a:gd name="connsiteX267" fmla="*/ 4330700 w 9739563"/>
                <a:gd name="connsiteY267" fmla="*/ 8256507 h 12377524"/>
                <a:gd name="connsiteX268" fmla="*/ 4368800 w 9739563"/>
                <a:gd name="connsiteY268" fmla="*/ 8205707 h 12377524"/>
                <a:gd name="connsiteX269" fmla="*/ 4318000 w 9739563"/>
                <a:gd name="connsiteY269" fmla="*/ 8167607 h 12377524"/>
                <a:gd name="connsiteX270" fmla="*/ 4216400 w 9739563"/>
                <a:gd name="connsiteY270" fmla="*/ 8269207 h 12377524"/>
                <a:gd name="connsiteX271" fmla="*/ 4318000 w 9739563"/>
                <a:gd name="connsiteY271" fmla="*/ 8332707 h 12377524"/>
                <a:gd name="connsiteX272" fmla="*/ 4140200 w 9739563"/>
                <a:gd name="connsiteY272" fmla="*/ 8408907 h 12377524"/>
                <a:gd name="connsiteX273" fmla="*/ 4038600 w 9739563"/>
                <a:gd name="connsiteY273" fmla="*/ 8408907 h 12377524"/>
                <a:gd name="connsiteX274" fmla="*/ 3949700 w 9739563"/>
                <a:gd name="connsiteY274" fmla="*/ 8472407 h 12377524"/>
                <a:gd name="connsiteX275" fmla="*/ 3289300 w 9739563"/>
                <a:gd name="connsiteY275" fmla="*/ 7888207 h 12377524"/>
                <a:gd name="connsiteX276" fmla="*/ 3213100 w 9739563"/>
                <a:gd name="connsiteY276" fmla="*/ 7888207 h 12377524"/>
                <a:gd name="connsiteX277" fmla="*/ 2895600 w 9739563"/>
                <a:gd name="connsiteY277" fmla="*/ 8142207 h 12377524"/>
                <a:gd name="connsiteX278" fmla="*/ 2870200 w 9739563"/>
                <a:gd name="connsiteY278" fmla="*/ 8104107 h 12377524"/>
                <a:gd name="connsiteX279" fmla="*/ 3213100 w 9739563"/>
                <a:gd name="connsiteY279" fmla="*/ 7837407 h 12377524"/>
                <a:gd name="connsiteX280" fmla="*/ 3048000 w 9739563"/>
                <a:gd name="connsiteY280" fmla="*/ 7685007 h 12377524"/>
                <a:gd name="connsiteX281" fmla="*/ 2400300 w 9739563"/>
                <a:gd name="connsiteY281" fmla="*/ 8193007 h 12377524"/>
                <a:gd name="connsiteX282" fmla="*/ 2489200 w 9739563"/>
                <a:gd name="connsiteY282" fmla="*/ 8269207 h 12377524"/>
                <a:gd name="connsiteX283" fmla="*/ 2692400 w 9739563"/>
                <a:gd name="connsiteY283" fmla="*/ 8116807 h 12377524"/>
                <a:gd name="connsiteX284" fmla="*/ 2743200 w 9739563"/>
                <a:gd name="connsiteY284" fmla="*/ 8180307 h 12377524"/>
                <a:gd name="connsiteX285" fmla="*/ 2832100 w 9739563"/>
                <a:gd name="connsiteY285" fmla="*/ 8142207 h 12377524"/>
                <a:gd name="connsiteX286" fmla="*/ 2857500 w 9739563"/>
                <a:gd name="connsiteY286" fmla="*/ 8180307 h 12377524"/>
                <a:gd name="connsiteX287" fmla="*/ 2679700 w 9739563"/>
                <a:gd name="connsiteY287" fmla="*/ 8320007 h 12377524"/>
                <a:gd name="connsiteX288" fmla="*/ 2819400 w 9739563"/>
                <a:gd name="connsiteY288" fmla="*/ 8485107 h 12377524"/>
                <a:gd name="connsiteX289" fmla="*/ 3397250 w 9739563"/>
                <a:gd name="connsiteY289" fmla="*/ 8021557 h 12377524"/>
                <a:gd name="connsiteX290" fmla="*/ 3956050 w 9739563"/>
                <a:gd name="connsiteY290" fmla="*/ 8504157 h 12377524"/>
                <a:gd name="connsiteX291" fmla="*/ 3905250 w 9739563"/>
                <a:gd name="connsiteY291" fmla="*/ 8618457 h 12377524"/>
                <a:gd name="connsiteX292" fmla="*/ 3387725 w 9739563"/>
                <a:gd name="connsiteY292" fmla="*/ 9158207 h 12377524"/>
                <a:gd name="connsiteX293" fmla="*/ 3298825 w 9739563"/>
                <a:gd name="connsiteY293" fmla="*/ 9151856 h 12377524"/>
                <a:gd name="connsiteX294" fmla="*/ 3130550 w 9739563"/>
                <a:gd name="connsiteY294" fmla="*/ 9301081 h 12377524"/>
                <a:gd name="connsiteX295" fmla="*/ 2921000 w 9739563"/>
                <a:gd name="connsiteY295" fmla="*/ 9545556 h 12377524"/>
                <a:gd name="connsiteX296" fmla="*/ 2682875 w 9739563"/>
                <a:gd name="connsiteY296" fmla="*/ 9844006 h 12377524"/>
                <a:gd name="connsiteX297" fmla="*/ 2428875 w 9739563"/>
                <a:gd name="connsiteY297" fmla="*/ 9913855 h 12377524"/>
                <a:gd name="connsiteX298" fmla="*/ 2225675 w 9739563"/>
                <a:gd name="connsiteY298" fmla="*/ 10018630 h 12377524"/>
                <a:gd name="connsiteX299" fmla="*/ 1930400 w 9739563"/>
                <a:gd name="connsiteY299" fmla="*/ 10021804 h 12377524"/>
                <a:gd name="connsiteX300" fmla="*/ 1590675 w 9739563"/>
                <a:gd name="connsiteY300" fmla="*/ 10123403 h 12377524"/>
                <a:gd name="connsiteX301" fmla="*/ 1393825 w 9739563"/>
                <a:gd name="connsiteY301" fmla="*/ 10383753 h 12377524"/>
                <a:gd name="connsiteX302" fmla="*/ 1196975 w 9739563"/>
                <a:gd name="connsiteY302" fmla="*/ 10339302 h 12377524"/>
                <a:gd name="connsiteX303" fmla="*/ 1216025 w 9739563"/>
                <a:gd name="connsiteY303" fmla="*/ 10298027 h 12377524"/>
                <a:gd name="connsiteX304" fmla="*/ 1193800 w 9739563"/>
                <a:gd name="connsiteY304" fmla="*/ 10231352 h 12377524"/>
                <a:gd name="connsiteX305" fmla="*/ 987425 w 9739563"/>
                <a:gd name="connsiteY305" fmla="*/ 10307552 h 12377524"/>
                <a:gd name="connsiteX306" fmla="*/ 733425 w 9739563"/>
                <a:gd name="connsiteY306" fmla="*/ 10361527 h 12377524"/>
                <a:gd name="connsiteX307" fmla="*/ 463550 w 9739563"/>
                <a:gd name="connsiteY307" fmla="*/ 10599652 h 12377524"/>
                <a:gd name="connsiteX308" fmla="*/ 361950 w 9739563"/>
                <a:gd name="connsiteY308" fmla="*/ 10596477 h 12377524"/>
                <a:gd name="connsiteX309" fmla="*/ 263525 w 9739563"/>
                <a:gd name="connsiteY309" fmla="*/ 10663152 h 12377524"/>
                <a:gd name="connsiteX310" fmla="*/ 184150 w 9739563"/>
                <a:gd name="connsiteY310" fmla="*/ 10948902 h 12377524"/>
                <a:gd name="connsiteX311" fmla="*/ 247650 w 9739563"/>
                <a:gd name="connsiteY311" fmla="*/ 11231476 h 12377524"/>
                <a:gd name="connsiteX312" fmla="*/ 136525 w 9739563"/>
                <a:gd name="connsiteY312" fmla="*/ 11275926 h 12377524"/>
                <a:gd name="connsiteX313" fmla="*/ 92075 w 9739563"/>
                <a:gd name="connsiteY313" fmla="*/ 11498176 h 12377524"/>
                <a:gd name="connsiteX314" fmla="*/ 495300 w 9739563"/>
                <a:gd name="connsiteY314" fmla="*/ 11523576 h 12377524"/>
                <a:gd name="connsiteX315" fmla="*/ 1050925 w 9739563"/>
                <a:gd name="connsiteY315" fmla="*/ 11876001 h 12377524"/>
                <a:gd name="connsiteX316" fmla="*/ 1241425 w 9739563"/>
                <a:gd name="connsiteY316" fmla="*/ 12130000 h 12377524"/>
                <a:gd name="connsiteX317" fmla="*/ 1171575 w 9739563"/>
                <a:gd name="connsiteY317" fmla="*/ 12174450 h 12377524"/>
                <a:gd name="connsiteX318" fmla="*/ 1019175 w 9739563"/>
                <a:gd name="connsiteY318" fmla="*/ 12041100 h 12377524"/>
                <a:gd name="connsiteX319" fmla="*/ 768350 w 9739563"/>
                <a:gd name="connsiteY319" fmla="*/ 11987125 h 12377524"/>
                <a:gd name="connsiteX320" fmla="*/ 720725 w 9739563"/>
                <a:gd name="connsiteY320" fmla="*/ 12025225 h 12377524"/>
                <a:gd name="connsiteX321" fmla="*/ 838200 w 9739563"/>
                <a:gd name="connsiteY321" fmla="*/ 12171275 h 12377524"/>
                <a:gd name="connsiteX322" fmla="*/ 1152525 w 9739563"/>
                <a:gd name="connsiteY322" fmla="*/ 12237950 h 12377524"/>
                <a:gd name="connsiteX323" fmla="*/ 1574800 w 9739563"/>
                <a:gd name="connsiteY323" fmla="*/ 12139525 h 12377524"/>
                <a:gd name="connsiteX324" fmla="*/ 1736725 w 9739563"/>
                <a:gd name="connsiteY324" fmla="*/ 11879175 h 12377524"/>
                <a:gd name="connsiteX325" fmla="*/ 2095500 w 9739563"/>
                <a:gd name="connsiteY325" fmla="*/ 11729950 h 12377524"/>
                <a:gd name="connsiteX326" fmla="*/ 2254250 w 9739563"/>
                <a:gd name="connsiteY326" fmla="*/ 11593425 h 12377524"/>
                <a:gd name="connsiteX327" fmla="*/ 2587625 w 9739563"/>
                <a:gd name="connsiteY327" fmla="*/ 11631525 h 12377524"/>
                <a:gd name="connsiteX328" fmla="*/ 2286000 w 9739563"/>
                <a:gd name="connsiteY328" fmla="*/ 11634700 h 12377524"/>
                <a:gd name="connsiteX329" fmla="*/ 2146300 w 9739563"/>
                <a:gd name="connsiteY329" fmla="*/ 11755350 h 12377524"/>
                <a:gd name="connsiteX330" fmla="*/ 1971675 w 9739563"/>
                <a:gd name="connsiteY330" fmla="*/ 11847425 h 12377524"/>
                <a:gd name="connsiteX331" fmla="*/ 1806575 w 9739563"/>
                <a:gd name="connsiteY331" fmla="*/ 11898225 h 12377524"/>
                <a:gd name="connsiteX332" fmla="*/ 1651000 w 9739563"/>
                <a:gd name="connsiteY332" fmla="*/ 12193500 h 12377524"/>
                <a:gd name="connsiteX333" fmla="*/ 1282700 w 9739563"/>
                <a:gd name="connsiteY333" fmla="*/ 12368125 h 12377524"/>
                <a:gd name="connsiteX334" fmla="*/ 28575 w 9739563"/>
                <a:gd name="connsiteY334" fmla="*/ 12374475 h 12377524"/>
                <a:gd name="connsiteX335" fmla="*/ 0 w 9739563"/>
                <a:gd name="connsiteY335" fmla="*/ 4338550 h 12377524"/>
                <a:gd name="connsiteX0" fmla="*/ 0 w 9740606"/>
                <a:gd name="connsiteY0" fmla="*/ 4317416 h 12388133"/>
                <a:gd name="connsiteX1" fmla="*/ 279400 w 9740606"/>
                <a:gd name="connsiteY1" fmla="*/ 4253916 h 12388133"/>
                <a:gd name="connsiteX2" fmla="*/ 317500 w 9740606"/>
                <a:gd name="connsiteY2" fmla="*/ 4215816 h 12388133"/>
                <a:gd name="connsiteX3" fmla="*/ 711200 w 9740606"/>
                <a:gd name="connsiteY3" fmla="*/ 4126916 h 12388133"/>
                <a:gd name="connsiteX4" fmla="*/ 850900 w 9740606"/>
                <a:gd name="connsiteY4" fmla="*/ 4012616 h 12388133"/>
                <a:gd name="connsiteX5" fmla="*/ 1257300 w 9740606"/>
                <a:gd name="connsiteY5" fmla="*/ 4038016 h 12388133"/>
                <a:gd name="connsiteX6" fmla="*/ 1511300 w 9740606"/>
                <a:gd name="connsiteY6" fmla="*/ 3898316 h 12388133"/>
                <a:gd name="connsiteX7" fmla="*/ 1511300 w 9740606"/>
                <a:gd name="connsiteY7" fmla="*/ 3898316 h 12388133"/>
                <a:gd name="connsiteX8" fmla="*/ 1676400 w 9740606"/>
                <a:gd name="connsiteY8" fmla="*/ 3885616 h 12388133"/>
                <a:gd name="connsiteX9" fmla="*/ 2006600 w 9740606"/>
                <a:gd name="connsiteY9" fmla="*/ 3834816 h 12388133"/>
                <a:gd name="connsiteX10" fmla="*/ 2095500 w 9740606"/>
                <a:gd name="connsiteY10" fmla="*/ 3796716 h 12388133"/>
                <a:gd name="connsiteX11" fmla="*/ 2095500 w 9740606"/>
                <a:gd name="connsiteY11" fmla="*/ 3745916 h 12388133"/>
                <a:gd name="connsiteX12" fmla="*/ 2057400 w 9740606"/>
                <a:gd name="connsiteY12" fmla="*/ 3745916 h 12388133"/>
                <a:gd name="connsiteX13" fmla="*/ 1993900 w 9740606"/>
                <a:gd name="connsiteY13" fmla="*/ 3618916 h 12388133"/>
                <a:gd name="connsiteX14" fmla="*/ 2133600 w 9740606"/>
                <a:gd name="connsiteY14" fmla="*/ 3517316 h 12388133"/>
                <a:gd name="connsiteX15" fmla="*/ 2070100 w 9740606"/>
                <a:gd name="connsiteY15" fmla="*/ 3504616 h 12388133"/>
                <a:gd name="connsiteX16" fmla="*/ 1981200 w 9740606"/>
                <a:gd name="connsiteY16" fmla="*/ 3504616 h 12388133"/>
                <a:gd name="connsiteX17" fmla="*/ 1968500 w 9740606"/>
                <a:gd name="connsiteY17" fmla="*/ 3428416 h 12388133"/>
                <a:gd name="connsiteX18" fmla="*/ 2120900 w 9740606"/>
                <a:gd name="connsiteY18" fmla="*/ 3428416 h 12388133"/>
                <a:gd name="connsiteX19" fmla="*/ 2171700 w 9740606"/>
                <a:gd name="connsiteY19" fmla="*/ 3403016 h 12388133"/>
                <a:gd name="connsiteX20" fmla="*/ 2108200 w 9740606"/>
                <a:gd name="connsiteY20" fmla="*/ 3314116 h 12388133"/>
                <a:gd name="connsiteX21" fmla="*/ 2120900 w 9740606"/>
                <a:gd name="connsiteY21" fmla="*/ 3250616 h 12388133"/>
                <a:gd name="connsiteX22" fmla="*/ 2222500 w 9740606"/>
                <a:gd name="connsiteY22" fmla="*/ 3199816 h 12388133"/>
                <a:gd name="connsiteX23" fmla="*/ 2362200 w 9740606"/>
                <a:gd name="connsiteY23" fmla="*/ 3250616 h 12388133"/>
                <a:gd name="connsiteX24" fmla="*/ 2400300 w 9740606"/>
                <a:gd name="connsiteY24" fmla="*/ 3301416 h 12388133"/>
                <a:gd name="connsiteX25" fmla="*/ 2362200 w 9740606"/>
                <a:gd name="connsiteY25" fmla="*/ 3377616 h 12388133"/>
                <a:gd name="connsiteX26" fmla="*/ 2362200 w 9740606"/>
                <a:gd name="connsiteY26" fmla="*/ 3631616 h 12388133"/>
                <a:gd name="connsiteX27" fmla="*/ 2628900 w 9740606"/>
                <a:gd name="connsiteY27" fmla="*/ 3860216 h 12388133"/>
                <a:gd name="connsiteX28" fmla="*/ 3073400 w 9740606"/>
                <a:gd name="connsiteY28" fmla="*/ 3822116 h 12388133"/>
                <a:gd name="connsiteX29" fmla="*/ 2971800 w 9740606"/>
                <a:gd name="connsiteY29" fmla="*/ 3618916 h 12388133"/>
                <a:gd name="connsiteX30" fmla="*/ 2806700 w 9740606"/>
                <a:gd name="connsiteY30" fmla="*/ 3669716 h 12388133"/>
                <a:gd name="connsiteX31" fmla="*/ 2768600 w 9740606"/>
                <a:gd name="connsiteY31" fmla="*/ 3618916 h 12388133"/>
                <a:gd name="connsiteX32" fmla="*/ 2933700 w 9740606"/>
                <a:gd name="connsiteY32" fmla="*/ 3568116 h 12388133"/>
                <a:gd name="connsiteX33" fmla="*/ 2870200 w 9740606"/>
                <a:gd name="connsiteY33" fmla="*/ 3453816 h 12388133"/>
                <a:gd name="connsiteX34" fmla="*/ 2730500 w 9740606"/>
                <a:gd name="connsiteY34" fmla="*/ 3504616 h 12388133"/>
                <a:gd name="connsiteX35" fmla="*/ 2705100 w 9740606"/>
                <a:gd name="connsiteY35" fmla="*/ 3453816 h 12388133"/>
                <a:gd name="connsiteX36" fmla="*/ 2832100 w 9740606"/>
                <a:gd name="connsiteY36" fmla="*/ 3403016 h 12388133"/>
                <a:gd name="connsiteX37" fmla="*/ 2781300 w 9740606"/>
                <a:gd name="connsiteY37" fmla="*/ 3339516 h 12388133"/>
                <a:gd name="connsiteX38" fmla="*/ 2641600 w 9740606"/>
                <a:gd name="connsiteY38" fmla="*/ 3364916 h 12388133"/>
                <a:gd name="connsiteX39" fmla="*/ 2641600 w 9740606"/>
                <a:gd name="connsiteY39" fmla="*/ 3339516 h 12388133"/>
                <a:gd name="connsiteX40" fmla="*/ 2768600 w 9740606"/>
                <a:gd name="connsiteY40" fmla="*/ 3276016 h 12388133"/>
                <a:gd name="connsiteX41" fmla="*/ 2692400 w 9740606"/>
                <a:gd name="connsiteY41" fmla="*/ 3187116 h 12388133"/>
                <a:gd name="connsiteX42" fmla="*/ 2514600 w 9740606"/>
                <a:gd name="connsiteY42" fmla="*/ 3225216 h 12388133"/>
                <a:gd name="connsiteX43" fmla="*/ 2514600 w 9740606"/>
                <a:gd name="connsiteY43" fmla="*/ 3288716 h 12388133"/>
                <a:gd name="connsiteX44" fmla="*/ 2463800 w 9740606"/>
                <a:gd name="connsiteY44" fmla="*/ 3288716 h 12388133"/>
                <a:gd name="connsiteX45" fmla="*/ 2336800 w 9740606"/>
                <a:gd name="connsiteY45" fmla="*/ 3212516 h 12388133"/>
                <a:gd name="connsiteX46" fmla="*/ 2400300 w 9740606"/>
                <a:gd name="connsiteY46" fmla="*/ 3136316 h 12388133"/>
                <a:gd name="connsiteX47" fmla="*/ 2463800 w 9740606"/>
                <a:gd name="connsiteY47" fmla="*/ 3149016 h 12388133"/>
                <a:gd name="connsiteX48" fmla="*/ 2616200 w 9740606"/>
                <a:gd name="connsiteY48" fmla="*/ 3060116 h 12388133"/>
                <a:gd name="connsiteX49" fmla="*/ 2590800 w 9740606"/>
                <a:gd name="connsiteY49" fmla="*/ 2996616 h 12388133"/>
                <a:gd name="connsiteX50" fmla="*/ 2654300 w 9740606"/>
                <a:gd name="connsiteY50" fmla="*/ 2971216 h 12388133"/>
                <a:gd name="connsiteX51" fmla="*/ 2692400 w 9740606"/>
                <a:gd name="connsiteY51" fmla="*/ 2996616 h 12388133"/>
                <a:gd name="connsiteX52" fmla="*/ 2933700 w 9740606"/>
                <a:gd name="connsiteY52" fmla="*/ 2996616 h 12388133"/>
                <a:gd name="connsiteX53" fmla="*/ 2908300 w 9740606"/>
                <a:gd name="connsiteY53" fmla="*/ 2933116 h 12388133"/>
                <a:gd name="connsiteX54" fmla="*/ 2959100 w 9740606"/>
                <a:gd name="connsiteY54" fmla="*/ 2844216 h 12388133"/>
                <a:gd name="connsiteX55" fmla="*/ 3048000 w 9740606"/>
                <a:gd name="connsiteY55" fmla="*/ 2844216 h 12388133"/>
                <a:gd name="connsiteX56" fmla="*/ 3302000 w 9740606"/>
                <a:gd name="connsiteY56" fmla="*/ 2818816 h 12388133"/>
                <a:gd name="connsiteX57" fmla="*/ 3454400 w 9740606"/>
                <a:gd name="connsiteY57" fmla="*/ 2806116 h 12388133"/>
                <a:gd name="connsiteX58" fmla="*/ 3454400 w 9740606"/>
                <a:gd name="connsiteY58" fmla="*/ 2806116 h 12388133"/>
                <a:gd name="connsiteX59" fmla="*/ 3454400 w 9740606"/>
                <a:gd name="connsiteY59" fmla="*/ 2729916 h 12388133"/>
                <a:gd name="connsiteX60" fmla="*/ 3530600 w 9740606"/>
                <a:gd name="connsiteY60" fmla="*/ 2729916 h 12388133"/>
                <a:gd name="connsiteX61" fmla="*/ 3517900 w 9740606"/>
                <a:gd name="connsiteY61" fmla="*/ 2895016 h 12388133"/>
                <a:gd name="connsiteX62" fmla="*/ 3365500 w 9740606"/>
                <a:gd name="connsiteY62" fmla="*/ 2907716 h 12388133"/>
                <a:gd name="connsiteX63" fmla="*/ 3187700 w 9740606"/>
                <a:gd name="connsiteY63" fmla="*/ 2983916 h 12388133"/>
                <a:gd name="connsiteX64" fmla="*/ 3213100 w 9740606"/>
                <a:gd name="connsiteY64" fmla="*/ 3276016 h 12388133"/>
                <a:gd name="connsiteX65" fmla="*/ 3822700 w 9740606"/>
                <a:gd name="connsiteY65" fmla="*/ 3225216 h 12388133"/>
                <a:gd name="connsiteX66" fmla="*/ 3797300 w 9740606"/>
                <a:gd name="connsiteY66" fmla="*/ 3085516 h 12388133"/>
                <a:gd name="connsiteX67" fmla="*/ 3657600 w 9740606"/>
                <a:gd name="connsiteY67" fmla="*/ 3060116 h 12388133"/>
                <a:gd name="connsiteX68" fmla="*/ 3644900 w 9740606"/>
                <a:gd name="connsiteY68" fmla="*/ 3022016 h 12388133"/>
                <a:gd name="connsiteX69" fmla="*/ 3797300 w 9740606"/>
                <a:gd name="connsiteY69" fmla="*/ 3047416 h 12388133"/>
                <a:gd name="connsiteX70" fmla="*/ 3797300 w 9740606"/>
                <a:gd name="connsiteY70" fmla="*/ 2933116 h 12388133"/>
                <a:gd name="connsiteX71" fmla="*/ 3568700 w 9740606"/>
                <a:gd name="connsiteY71" fmla="*/ 2882316 h 12388133"/>
                <a:gd name="connsiteX72" fmla="*/ 3581400 w 9740606"/>
                <a:gd name="connsiteY72" fmla="*/ 2793416 h 12388133"/>
                <a:gd name="connsiteX73" fmla="*/ 3759200 w 9740606"/>
                <a:gd name="connsiteY73" fmla="*/ 2755316 h 12388133"/>
                <a:gd name="connsiteX74" fmla="*/ 3759200 w 9740606"/>
                <a:gd name="connsiteY74" fmla="*/ 2628316 h 12388133"/>
                <a:gd name="connsiteX75" fmla="*/ 3733800 w 9740606"/>
                <a:gd name="connsiteY75" fmla="*/ 2602916 h 12388133"/>
                <a:gd name="connsiteX76" fmla="*/ 3848100 w 9740606"/>
                <a:gd name="connsiteY76" fmla="*/ 2539416 h 12388133"/>
                <a:gd name="connsiteX77" fmla="*/ 3860800 w 9740606"/>
                <a:gd name="connsiteY77" fmla="*/ 2755316 h 12388133"/>
                <a:gd name="connsiteX78" fmla="*/ 4343400 w 9740606"/>
                <a:gd name="connsiteY78" fmla="*/ 2755316 h 12388133"/>
                <a:gd name="connsiteX79" fmla="*/ 4330700 w 9740606"/>
                <a:gd name="connsiteY79" fmla="*/ 2514016 h 12388133"/>
                <a:gd name="connsiteX80" fmla="*/ 4394200 w 9740606"/>
                <a:gd name="connsiteY80" fmla="*/ 2514016 h 12388133"/>
                <a:gd name="connsiteX81" fmla="*/ 4419600 w 9740606"/>
                <a:gd name="connsiteY81" fmla="*/ 2641016 h 12388133"/>
                <a:gd name="connsiteX82" fmla="*/ 4584700 w 9740606"/>
                <a:gd name="connsiteY82" fmla="*/ 2628316 h 12388133"/>
                <a:gd name="connsiteX83" fmla="*/ 4686300 w 9740606"/>
                <a:gd name="connsiteY83" fmla="*/ 2526716 h 12388133"/>
                <a:gd name="connsiteX84" fmla="*/ 4711700 w 9740606"/>
                <a:gd name="connsiteY84" fmla="*/ 2831516 h 12388133"/>
                <a:gd name="connsiteX85" fmla="*/ 4864100 w 9740606"/>
                <a:gd name="connsiteY85" fmla="*/ 2653716 h 12388133"/>
                <a:gd name="connsiteX86" fmla="*/ 5067300 w 9740606"/>
                <a:gd name="connsiteY86" fmla="*/ 2780716 h 12388133"/>
                <a:gd name="connsiteX87" fmla="*/ 4876800 w 9740606"/>
                <a:gd name="connsiteY87" fmla="*/ 2907716 h 12388133"/>
                <a:gd name="connsiteX88" fmla="*/ 5016500 w 9740606"/>
                <a:gd name="connsiteY88" fmla="*/ 3072816 h 12388133"/>
                <a:gd name="connsiteX89" fmla="*/ 5156200 w 9740606"/>
                <a:gd name="connsiteY89" fmla="*/ 2920416 h 12388133"/>
                <a:gd name="connsiteX90" fmla="*/ 5168900 w 9740606"/>
                <a:gd name="connsiteY90" fmla="*/ 2945816 h 12388133"/>
                <a:gd name="connsiteX91" fmla="*/ 5105400 w 9740606"/>
                <a:gd name="connsiteY91" fmla="*/ 3199816 h 12388133"/>
                <a:gd name="connsiteX92" fmla="*/ 5181600 w 9740606"/>
                <a:gd name="connsiteY92" fmla="*/ 3237916 h 12388133"/>
                <a:gd name="connsiteX93" fmla="*/ 5181600 w 9740606"/>
                <a:gd name="connsiteY93" fmla="*/ 3237916 h 12388133"/>
                <a:gd name="connsiteX94" fmla="*/ 5257800 w 9740606"/>
                <a:gd name="connsiteY94" fmla="*/ 2983916 h 12388133"/>
                <a:gd name="connsiteX95" fmla="*/ 5448300 w 9740606"/>
                <a:gd name="connsiteY95" fmla="*/ 3009316 h 12388133"/>
                <a:gd name="connsiteX96" fmla="*/ 5549900 w 9740606"/>
                <a:gd name="connsiteY96" fmla="*/ 2856916 h 12388133"/>
                <a:gd name="connsiteX97" fmla="*/ 5549900 w 9740606"/>
                <a:gd name="connsiteY97" fmla="*/ 2856916 h 12388133"/>
                <a:gd name="connsiteX98" fmla="*/ 5689600 w 9740606"/>
                <a:gd name="connsiteY98" fmla="*/ 2831516 h 12388133"/>
                <a:gd name="connsiteX99" fmla="*/ 5461000 w 9740606"/>
                <a:gd name="connsiteY99" fmla="*/ 3149016 h 12388133"/>
                <a:gd name="connsiteX100" fmla="*/ 5194300 w 9740606"/>
                <a:gd name="connsiteY100" fmla="*/ 3237916 h 12388133"/>
                <a:gd name="connsiteX101" fmla="*/ 5219700 w 9740606"/>
                <a:gd name="connsiteY101" fmla="*/ 3314116 h 12388133"/>
                <a:gd name="connsiteX102" fmla="*/ 5549900 w 9740606"/>
                <a:gd name="connsiteY102" fmla="*/ 3225216 h 12388133"/>
                <a:gd name="connsiteX103" fmla="*/ 5740400 w 9740606"/>
                <a:gd name="connsiteY103" fmla="*/ 2882316 h 12388133"/>
                <a:gd name="connsiteX104" fmla="*/ 5842000 w 9740606"/>
                <a:gd name="connsiteY104" fmla="*/ 3034716 h 12388133"/>
                <a:gd name="connsiteX105" fmla="*/ 5981700 w 9740606"/>
                <a:gd name="connsiteY105" fmla="*/ 3110916 h 12388133"/>
                <a:gd name="connsiteX106" fmla="*/ 6337300 w 9740606"/>
                <a:gd name="connsiteY106" fmla="*/ 2971216 h 12388133"/>
                <a:gd name="connsiteX107" fmla="*/ 7099300 w 9740606"/>
                <a:gd name="connsiteY107" fmla="*/ 2488616 h 12388133"/>
                <a:gd name="connsiteX108" fmla="*/ 7489825 w 9740606"/>
                <a:gd name="connsiteY108" fmla="*/ 2374316 h 12388133"/>
                <a:gd name="connsiteX109" fmla="*/ 7648575 w 9740606"/>
                <a:gd name="connsiteY109" fmla="*/ 2169528 h 12388133"/>
                <a:gd name="connsiteX110" fmla="*/ 7951500 w 9740606"/>
                <a:gd name="connsiteY110" fmla="*/ 2156997 h 12388133"/>
                <a:gd name="connsiteX111" fmla="*/ 8110251 w 9740606"/>
                <a:gd name="connsiteY111" fmla="*/ 2096673 h 12388133"/>
                <a:gd name="connsiteX112" fmla="*/ 8218200 w 9740606"/>
                <a:gd name="connsiteY112" fmla="*/ 1826797 h 12388133"/>
                <a:gd name="connsiteX113" fmla="*/ 8373776 w 9740606"/>
                <a:gd name="connsiteY113" fmla="*/ 1712498 h 12388133"/>
                <a:gd name="connsiteX114" fmla="*/ 8548399 w 9740606"/>
                <a:gd name="connsiteY114" fmla="*/ 1642649 h 12388133"/>
                <a:gd name="connsiteX115" fmla="*/ 9046874 w 9740606"/>
                <a:gd name="connsiteY115" fmla="*/ 1150525 h 12388133"/>
                <a:gd name="connsiteX116" fmla="*/ 9196098 w 9740606"/>
                <a:gd name="connsiteY116" fmla="*/ 807626 h 12388133"/>
                <a:gd name="connsiteX117" fmla="*/ 9262773 w 9740606"/>
                <a:gd name="connsiteY117" fmla="*/ 664751 h 12388133"/>
                <a:gd name="connsiteX118" fmla="*/ 9583448 w 9740606"/>
                <a:gd name="connsiteY118" fmla="*/ 471077 h 12388133"/>
                <a:gd name="connsiteX119" fmla="*/ 9694572 w 9740606"/>
                <a:gd name="connsiteY119" fmla="*/ 144052 h 12388133"/>
                <a:gd name="connsiteX120" fmla="*/ 9739022 w 9740606"/>
                <a:gd name="connsiteY120" fmla="*/ 10702 h 12388133"/>
                <a:gd name="connsiteX121" fmla="*/ 9624723 w 9740606"/>
                <a:gd name="connsiteY121" fmla="*/ 515527 h 12388133"/>
                <a:gd name="connsiteX122" fmla="*/ 9265949 w 9740606"/>
                <a:gd name="connsiteY122" fmla="*/ 740950 h 12388133"/>
                <a:gd name="connsiteX123" fmla="*/ 9129423 w 9740606"/>
                <a:gd name="connsiteY123" fmla="*/ 1096551 h 12388133"/>
                <a:gd name="connsiteX124" fmla="*/ 8653174 w 9740606"/>
                <a:gd name="connsiteY124" fmla="*/ 1610900 h 12388133"/>
                <a:gd name="connsiteX125" fmla="*/ 8491249 w 9740606"/>
                <a:gd name="connsiteY125" fmla="*/ 1725199 h 12388133"/>
                <a:gd name="connsiteX126" fmla="*/ 8269000 w 9740606"/>
                <a:gd name="connsiteY126" fmla="*/ 1842673 h 12388133"/>
                <a:gd name="connsiteX127" fmla="*/ 8138826 w 9740606"/>
                <a:gd name="connsiteY127" fmla="*/ 2150648 h 12388133"/>
                <a:gd name="connsiteX128" fmla="*/ 7966075 w 9740606"/>
                <a:gd name="connsiteY128" fmla="*/ 2215566 h 12388133"/>
                <a:gd name="connsiteX129" fmla="*/ 7677150 w 9740606"/>
                <a:gd name="connsiteY129" fmla="*/ 2221916 h 12388133"/>
                <a:gd name="connsiteX130" fmla="*/ 7559675 w 9740606"/>
                <a:gd name="connsiteY130" fmla="*/ 2417178 h 12388133"/>
                <a:gd name="connsiteX131" fmla="*/ 7092950 w 9740606"/>
                <a:gd name="connsiteY131" fmla="*/ 2582278 h 12388133"/>
                <a:gd name="connsiteX132" fmla="*/ 6911975 w 9740606"/>
                <a:gd name="connsiteY132" fmla="*/ 2725153 h 12388133"/>
                <a:gd name="connsiteX133" fmla="*/ 6550025 w 9740606"/>
                <a:gd name="connsiteY133" fmla="*/ 2988678 h 12388133"/>
                <a:gd name="connsiteX134" fmla="*/ 6210300 w 9740606"/>
                <a:gd name="connsiteY134" fmla="*/ 3149016 h 12388133"/>
                <a:gd name="connsiteX135" fmla="*/ 5778500 w 9740606"/>
                <a:gd name="connsiteY135" fmla="*/ 3339516 h 12388133"/>
                <a:gd name="connsiteX136" fmla="*/ 5829300 w 9740606"/>
                <a:gd name="connsiteY136" fmla="*/ 3428416 h 12388133"/>
                <a:gd name="connsiteX137" fmla="*/ 6191250 w 9740606"/>
                <a:gd name="connsiteY137" fmla="*/ 3263316 h 12388133"/>
                <a:gd name="connsiteX138" fmla="*/ 6083300 w 9740606"/>
                <a:gd name="connsiteY138" fmla="*/ 3352216 h 12388133"/>
                <a:gd name="connsiteX139" fmla="*/ 5905500 w 9740606"/>
                <a:gd name="connsiteY139" fmla="*/ 3466516 h 12388133"/>
                <a:gd name="connsiteX140" fmla="*/ 5905500 w 9740606"/>
                <a:gd name="connsiteY140" fmla="*/ 3555416 h 12388133"/>
                <a:gd name="connsiteX141" fmla="*/ 5892800 w 9740606"/>
                <a:gd name="connsiteY141" fmla="*/ 3657016 h 12388133"/>
                <a:gd name="connsiteX142" fmla="*/ 5753100 w 9740606"/>
                <a:gd name="connsiteY142" fmla="*/ 3682416 h 12388133"/>
                <a:gd name="connsiteX143" fmla="*/ 5816600 w 9740606"/>
                <a:gd name="connsiteY143" fmla="*/ 3504616 h 12388133"/>
                <a:gd name="connsiteX144" fmla="*/ 5702300 w 9740606"/>
                <a:gd name="connsiteY144" fmla="*/ 3403016 h 12388133"/>
                <a:gd name="connsiteX145" fmla="*/ 5448300 w 9740606"/>
                <a:gd name="connsiteY145" fmla="*/ 3479216 h 12388133"/>
                <a:gd name="connsiteX146" fmla="*/ 5422900 w 9740606"/>
                <a:gd name="connsiteY146" fmla="*/ 3580816 h 12388133"/>
                <a:gd name="connsiteX147" fmla="*/ 5651500 w 9740606"/>
                <a:gd name="connsiteY147" fmla="*/ 3644316 h 12388133"/>
                <a:gd name="connsiteX148" fmla="*/ 5562600 w 9740606"/>
                <a:gd name="connsiteY148" fmla="*/ 3707816 h 12388133"/>
                <a:gd name="connsiteX149" fmla="*/ 5283200 w 9740606"/>
                <a:gd name="connsiteY149" fmla="*/ 3644316 h 12388133"/>
                <a:gd name="connsiteX150" fmla="*/ 5168900 w 9740606"/>
                <a:gd name="connsiteY150" fmla="*/ 3758616 h 12388133"/>
                <a:gd name="connsiteX151" fmla="*/ 5270500 w 9740606"/>
                <a:gd name="connsiteY151" fmla="*/ 3961816 h 12388133"/>
                <a:gd name="connsiteX152" fmla="*/ 5511800 w 9740606"/>
                <a:gd name="connsiteY152" fmla="*/ 3974516 h 12388133"/>
                <a:gd name="connsiteX153" fmla="*/ 5689600 w 9740606"/>
                <a:gd name="connsiteY153" fmla="*/ 3758616 h 12388133"/>
                <a:gd name="connsiteX154" fmla="*/ 5600700 w 9740606"/>
                <a:gd name="connsiteY154" fmla="*/ 3733216 h 12388133"/>
                <a:gd name="connsiteX155" fmla="*/ 5664200 w 9740606"/>
                <a:gd name="connsiteY155" fmla="*/ 3657016 h 12388133"/>
                <a:gd name="connsiteX156" fmla="*/ 5753100 w 9740606"/>
                <a:gd name="connsiteY156" fmla="*/ 3733216 h 12388133"/>
                <a:gd name="connsiteX157" fmla="*/ 5892800 w 9740606"/>
                <a:gd name="connsiteY157" fmla="*/ 3707816 h 12388133"/>
                <a:gd name="connsiteX158" fmla="*/ 6096000 w 9740606"/>
                <a:gd name="connsiteY158" fmla="*/ 3682416 h 12388133"/>
                <a:gd name="connsiteX159" fmla="*/ 6324600 w 9740606"/>
                <a:gd name="connsiteY159" fmla="*/ 3441116 h 12388133"/>
                <a:gd name="connsiteX160" fmla="*/ 6515100 w 9740606"/>
                <a:gd name="connsiteY160" fmla="*/ 3314116 h 12388133"/>
                <a:gd name="connsiteX161" fmla="*/ 6692900 w 9740606"/>
                <a:gd name="connsiteY161" fmla="*/ 3288716 h 12388133"/>
                <a:gd name="connsiteX162" fmla="*/ 6502400 w 9740606"/>
                <a:gd name="connsiteY162" fmla="*/ 3364916 h 12388133"/>
                <a:gd name="connsiteX163" fmla="*/ 6438900 w 9740606"/>
                <a:gd name="connsiteY163" fmla="*/ 3491916 h 12388133"/>
                <a:gd name="connsiteX164" fmla="*/ 6286500 w 9740606"/>
                <a:gd name="connsiteY164" fmla="*/ 3593516 h 12388133"/>
                <a:gd name="connsiteX165" fmla="*/ 6108700 w 9740606"/>
                <a:gd name="connsiteY165" fmla="*/ 3771316 h 12388133"/>
                <a:gd name="connsiteX166" fmla="*/ 6096000 w 9740606"/>
                <a:gd name="connsiteY166" fmla="*/ 3860216 h 12388133"/>
                <a:gd name="connsiteX167" fmla="*/ 6235700 w 9740606"/>
                <a:gd name="connsiteY167" fmla="*/ 3834816 h 12388133"/>
                <a:gd name="connsiteX168" fmla="*/ 6362700 w 9740606"/>
                <a:gd name="connsiteY168" fmla="*/ 3898316 h 12388133"/>
                <a:gd name="connsiteX169" fmla="*/ 6464300 w 9740606"/>
                <a:gd name="connsiteY169" fmla="*/ 4088816 h 12388133"/>
                <a:gd name="connsiteX170" fmla="*/ 6477000 w 9740606"/>
                <a:gd name="connsiteY170" fmla="*/ 4317416 h 12388133"/>
                <a:gd name="connsiteX171" fmla="*/ 6364287 w 9740606"/>
                <a:gd name="connsiteY171" fmla="*/ 4439653 h 12388133"/>
                <a:gd name="connsiteX172" fmla="*/ 6324600 w 9740606"/>
                <a:gd name="connsiteY172" fmla="*/ 4217404 h 12388133"/>
                <a:gd name="connsiteX173" fmla="*/ 6299200 w 9740606"/>
                <a:gd name="connsiteY173" fmla="*/ 4012616 h 12388133"/>
                <a:gd name="connsiteX174" fmla="*/ 6146800 w 9740606"/>
                <a:gd name="connsiteY174" fmla="*/ 3974516 h 12388133"/>
                <a:gd name="connsiteX175" fmla="*/ 5981700 w 9740606"/>
                <a:gd name="connsiteY175" fmla="*/ 3987216 h 12388133"/>
                <a:gd name="connsiteX176" fmla="*/ 5905500 w 9740606"/>
                <a:gd name="connsiteY176" fmla="*/ 3949116 h 12388133"/>
                <a:gd name="connsiteX177" fmla="*/ 5575300 w 9740606"/>
                <a:gd name="connsiteY177" fmla="*/ 4088816 h 12388133"/>
                <a:gd name="connsiteX178" fmla="*/ 5626100 w 9740606"/>
                <a:gd name="connsiteY178" fmla="*/ 4228516 h 12388133"/>
                <a:gd name="connsiteX179" fmla="*/ 5664200 w 9740606"/>
                <a:gd name="connsiteY179" fmla="*/ 4215816 h 12388133"/>
                <a:gd name="connsiteX180" fmla="*/ 5842000 w 9740606"/>
                <a:gd name="connsiteY180" fmla="*/ 4126916 h 12388133"/>
                <a:gd name="connsiteX181" fmla="*/ 5867400 w 9740606"/>
                <a:gd name="connsiteY181" fmla="*/ 4152316 h 12388133"/>
                <a:gd name="connsiteX182" fmla="*/ 5753100 w 9740606"/>
                <a:gd name="connsiteY182" fmla="*/ 4253916 h 12388133"/>
                <a:gd name="connsiteX183" fmla="*/ 5803900 w 9740606"/>
                <a:gd name="connsiteY183" fmla="*/ 4330116 h 12388133"/>
                <a:gd name="connsiteX184" fmla="*/ 5969000 w 9740606"/>
                <a:gd name="connsiteY184" fmla="*/ 4317416 h 12388133"/>
                <a:gd name="connsiteX185" fmla="*/ 6007100 w 9740606"/>
                <a:gd name="connsiteY185" fmla="*/ 4406316 h 12388133"/>
                <a:gd name="connsiteX186" fmla="*/ 6197600 w 9740606"/>
                <a:gd name="connsiteY186" fmla="*/ 4368216 h 12388133"/>
                <a:gd name="connsiteX187" fmla="*/ 6159500 w 9740606"/>
                <a:gd name="connsiteY187" fmla="*/ 4520616 h 12388133"/>
                <a:gd name="connsiteX188" fmla="*/ 6096000 w 9740606"/>
                <a:gd name="connsiteY188" fmla="*/ 4558716 h 12388133"/>
                <a:gd name="connsiteX189" fmla="*/ 6070600 w 9740606"/>
                <a:gd name="connsiteY189" fmla="*/ 4482516 h 12388133"/>
                <a:gd name="connsiteX190" fmla="*/ 5600700 w 9740606"/>
                <a:gd name="connsiteY190" fmla="*/ 4431716 h 12388133"/>
                <a:gd name="connsiteX191" fmla="*/ 5715000 w 9740606"/>
                <a:gd name="connsiteY191" fmla="*/ 4596816 h 12388133"/>
                <a:gd name="connsiteX192" fmla="*/ 6337300 w 9740606"/>
                <a:gd name="connsiteY192" fmla="*/ 4596816 h 12388133"/>
                <a:gd name="connsiteX193" fmla="*/ 6985000 w 9740606"/>
                <a:gd name="connsiteY193" fmla="*/ 4850816 h 12388133"/>
                <a:gd name="connsiteX194" fmla="*/ 6413500 w 9740606"/>
                <a:gd name="connsiteY194" fmla="*/ 4698416 h 12388133"/>
                <a:gd name="connsiteX195" fmla="*/ 6248400 w 9740606"/>
                <a:gd name="connsiteY195" fmla="*/ 4711116 h 12388133"/>
                <a:gd name="connsiteX196" fmla="*/ 6375400 w 9740606"/>
                <a:gd name="connsiteY196" fmla="*/ 4800016 h 12388133"/>
                <a:gd name="connsiteX197" fmla="*/ 6350000 w 9740606"/>
                <a:gd name="connsiteY197" fmla="*/ 4901616 h 12388133"/>
                <a:gd name="connsiteX198" fmla="*/ 6032500 w 9740606"/>
                <a:gd name="connsiteY198" fmla="*/ 4736516 h 12388133"/>
                <a:gd name="connsiteX199" fmla="*/ 6070600 w 9740606"/>
                <a:gd name="connsiteY199" fmla="*/ 4977816 h 12388133"/>
                <a:gd name="connsiteX200" fmla="*/ 6273800 w 9740606"/>
                <a:gd name="connsiteY200" fmla="*/ 5028616 h 12388133"/>
                <a:gd name="connsiteX201" fmla="*/ 6540500 w 9740606"/>
                <a:gd name="connsiteY201" fmla="*/ 5028616 h 12388133"/>
                <a:gd name="connsiteX202" fmla="*/ 6629400 w 9740606"/>
                <a:gd name="connsiteY202" fmla="*/ 5041316 h 12388133"/>
                <a:gd name="connsiteX203" fmla="*/ 6591300 w 9740606"/>
                <a:gd name="connsiteY203" fmla="*/ 5117516 h 12388133"/>
                <a:gd name="connsiteX204" fmla="*/ 6426200 w 9740606"/>
                <a:gd name="connsiteY204" fmla="*/ 5168316 h 12388133"/>
                <a:gd name="connsiteX205" fmla="*/ 6489700 w 9740606"/>
                <a:gd name="connsiteY205" fmla="*/ 5295316 h 12388133"/>
                <a:gd name="connsiteX206" fmla="*/ 6451600 w 9740606"/>
                <a:gd name="connsiteY206" fmla="*/ 5422316 h 12388133"/>
                <a:gd name="connsiteX207" fmla="*/ 6540500 w 9740606"/>
                <a:gd name="connsiteY207" fmla="*/ 5485816 h 12388133"/>
                <a:gd name="connsiteX208" fmla="*/ 6464300 w 9740606"/>
                <a:gd name="connsiteY208" fmla="*/ 5511216 h 12388133"/>
                <a:gd name="connsiteX209" fmla="*/ 6362700 w 9740606"/>
                <a:gd name="connsiteY209" fmla="*/ 5473116 h 12388133"/>
                <a:gd name="connsiteX210" fmla="*/ 6324600 w 9740606"/>
                <a:gd name="connsiteY210" fmla="*/ 5168316 h 12388133"/>
                <a:gd name="connsiteX211" fmla="*/ 6070600 w 9740606"/>
                <a:gd name="connsiteY211" fmla="*/ 5092116 h 12388133"/>
                <a:gd name="connsiteX212" fmla="*/ 6146800 w 9740606"/>
                <a:gd name="connsiteY212" fmla="*/ 5435016 h 12388133"/>
                <a:gd name="connsiteX213" fmla="*/ 5969000 w 9740606"/>
                <a:gd name="connsiteY213" fmla="*/ 5447716 h 12388133"/>
                <a:gd name="connsiteX214" fmla="*/ 5892800 w 9740606"/>
                <a:gd name="connsiteY214" fmla="*/ 4965116 h 12388133"/>
                <a:gd name="connsiteX215" fmla="*/ 5689600 w 9740606"/>
                <a:gd name="connsiteY215" fmla="*/ 4863516 h 12388133"/>
                <a:gd name="connsiteX216" fmla="*/ 5791200 w 9740606"/>
                <a:gd name="connsiteY216" fmla="*/ 5625516 h 12388133"/>
                <a:gd name="connsiteX217" fmla="*/ 6070600 w 9740606"/>
                <a:gd name="connsiteY217" fmla="*/ 5612816 h 12388133"/>
                <a:gd name="connsiteX218" fmla="*/ 6388100 w 9740606"/>
                <a:gd name="connsiteY218" fmla="*/ 5663616 h 12388133"/>
                <a:gd name="connsiteX219" fmla="*/ 6324600 w 9740606"/>
                <a:gd name="connsiteY219" fmla="*/ 5790616 h 12388133"/>
                <a:gd name="connsiteX220" fmla="*/ 6159500 w 9740606"/>
                <a:gd name="connsiteY220" fmla="*/ 5765216 h 12388133"/>
                <a:gd name="connsiteX221" fmla="*/ 6007100 w 9740606"/>
                <a:gd name="connsiteY221" fmla="*/ 6070016 h 12388133"/>
                <a:gd name="connsiteX222" fmla="*/ 5829300 w 9740606"/>
                <a:gd name="connsiteY222" fmla="*/ 6006516 h 12388133"/>
                <a:gd name="connsiteX223" fmla="*/ 5905500 w 9740606"/>
                <a:gd name="connsiteY223" fmla="*/ 5841416 h 12388133"/>
                <a:gd name="connsiteX224" fmla="*/ 5791200 w 9740606"/>
                <a:gd name="connsiteY224" fmla="*/ 5752516 h 12388133"/>
                <a:gd name="connsiteX225" fmla="*/ 5600700 w 9740606"/>
                <a:gd name="connsiteY225" fmla="*/ 6082716 h 12388133"/>
                <a:gd name="connsiteX226" fmla="*/ 5727700 w 9740606"/>
                <a:gd name="connsiteY226" fmla="*/ 6184316 h 12388133"/>
                <a:gd name="connsiteX227" fmla="*/ 5994400 w 9740606"/>
                <a:gd name="connsiteY227" fmla="*/ 6349416 h 12388133"/>
                <a:gd name="connsiteX228" fmla="*/ 5943600 w 9740606"/>
                <a:gd name="connsiteY228" fmla="*/ 6425616 h 12388133"/>
                <a:gd name="connsiteX229" fmla="*/ 5829300 w 9740606"/>
                <a:gd name="connsiteY229" fmla="*/ 6387516 h 12388133"/>
                <a:gd name="connsiteX230" fmla="*/ 5676900 w 9740606"/>
                <a:gd name="connsiteY230" fmla="*/ 6489116 h 12388133"/>
                <a:gd name="connsiteX231" fmla="*/ 5613400 w 9740606"/>
                <a:gd name="connsiteY231" fmla="*/ 6451016 h 12388133"/>
                <a:gd name="connsiteX232" fmla="*/ 5664200 w 9740606"/>
                <a:gd name="connsiteY232" fmla="*/ 6298616 h 12388133"/>
                <a:gd name="connsiteX233" fmla="*/ 5537200 w 9740606"/>
                <a:gd name="connsiteY233" fmla="*/ 6184316 h 12388133"/>
                <a:gd name="connsiteX234" fmla="*/ 5461000 w 9740606"/>
                <a:gd name="connsiteY234" fmla="*/ 6362116 h 12388133"/>
                <a:gd name="connsiteX235" fmla="*/ 5613400 w 9740606"/>
                <a:gd name="connsiteY235" fmla="*/ 6539916 h 12388133"/>
                <a:gd name="connsiteX236" fmla="*/ 5448300 w 9740606"/>
                <a:gd name="connsiteY236" fmla="*/ 6666916 h 12388133"/>
                <a:gd name="connsiteX237" fmla="*/ 5346700 w 9740606"/>
                <a:gd name="connsiteY237" fmla="*/ 6590716 h 12388133"/>
                <a:gd name="connsiteX238" fmla="*/ 5410200 w 9740606"/>
                <a:gd name="connsiteY238" fmla="*/ 6489116 h 12388133"/>
                <a:gd name="connsiteX239" fmla="*/ 5295900 w 9740606"/>
                <a:gd name="connsiteY239" fmla="*/ 6197016 h 12388133"/>
                <a:gd name="connsiteX240" fmla="*/ 5080000 w 9740606"/>
                <a:gd name="connsiteY240" fmla="*/ 6489116 h 12388133"/>
                <a:gd name="connsiteX241" fmla="*/ 5410200 w 9740606"/>
                <a:gd name="connsiteY241" fmla="*/ 6743116 h 12388133"/>
                <a:gd name="connsiteX242" fmla="*/ 5334000 w 9740606"/>
                <a:gd name="connsiteY242" fmla="*/ 6793916 h 12388133"/>
                <a:gd name="connsiteX243" fmla="*/ 5194300 w 9740606"/>
                <a:gd name="connsiteY243" fmla="*/ 6679616 h 12388133"/>
                <a:gd name="connsiteX244" fmla="*/ 5143500 w 9740606"/>
                <a:gd name="connsiteY244" fmla="*/ 6844716 h 12388133"/>
                <a:gd name="connsiteX245" fmla="*/ 5156200 w 9740606"/>
                <a:gd name="connsiteY245" fmla="*/ 6984416 h 12388133"/>
                <a:gd name="connsiteX246" fmla="*/ 5232400 w 9740606"/>
                <a:gd name="connsiteY246" fmla="*/ 7098716 h 12388133"/>
                <a:gd name="connsiteX247" fmla="*/ 5219700 w 9740606"/>
                <a:gd name="connsiteY247" fmla="*/ 7289216 h 12388133"/>
                <a:gd name="connsiteX248" fmla="*/ 5092700 w 9740606"/>
                <a:gd name="connsiteY248" fmla="*/ 7200316 h 12388133"/>
                <a:gd name="connsiteX249" fmla="*/ 5029200 w 9740606"/>
                <a:gd name="connsiteY249" fmla="*/ 7238416 h 12388133"/>
                <a:gd name="connsiteX250" fmla="*/ 5130800 w 9740606"/>
                <a:gd name="connsiteY250" fmla="*/ 7378116 h 12388133"/>
                <a:gd name="connsiteX251" fmla="*/ 5041900 w 9740606"/>
                <a:gd name="connsiteY251" fmla="*/ 7416216 h 12388133"/>
                <a:gd name="connsiteX252" fmla="*/ 4914900 w 9740606"/>
                <a:gd name="connsiteY252" fmla="*/ 7225716 h 12388133"/>
                <a:gd name="connsiteX253" fmla="*/ 4826000 w 9740606"/>
                <a:gd name="connsiteY253" fmla="*/ 7479716 h 12388133"/>
                <a:gd name="connsiteX254" fmla="*/ 4953000 w 9740606"/>
                <a:gd name="connsiteY254" fmla="*/ 7594016 h 12388133"/>
                <a:gd name="connsiteX255" fmla="*/ 4813300 w 9740606"/>
                <a:gd name="connsiteY255" fmla="*/ 7835316 h 12388133"/>
                <a:gd name="connsiteX256" fmla="*/ 4673600 w 9740606"/>
                <a:gd name="connsiteY256" fmla="*/ 7809916 h 12388133"/>
                <a:gd name="connsiteX257" fmla="*/ 4775200 w 9740606"/>
                <a:gd name="connsiteY257" fmla="*/ 7644816 h 12388133"/>
                <a:gd name="connsiteX258" fmla="*/ 4686300 w 9740606"/>
                <a:gd name="connsiteY258" fmla="*/ 7492416 h 12388133"/>
                <a:gd name="connsiteX259" fmla="*/ 4470400 w 9740606"/>
                <a:gd name="connsiteY259" fmla="*/ 7797216 h 12388133"/>
                <a:gd name="connsiteX260" fmla="*/ 4610100 w 9740606"/>
                <a:gd name="connsiteY260" fmla="*/ 7911516 h 12388133"/>
                <a:gd name="connsiteX261" fmla="*/ 4521200 w 9740606"/>
                <a:gd name="connsiteY261" fmla="*/ 8114716 h 12388133"/>
                <a:gd name="connsiteX262" fmla="*/ 4419600 w 9740606"/>
                <a:gd name="connsiteY262" fmla="*/ 8038516 h 12388133"/>
                <a:gd name="connsiteX263" fmla="*/ 4343400 w 9740606"/>
                <a:gd name="connsiteY263" fmla="*/ 8127416 h 12388133"/>
                <a:gd name="connsiteX264" fmla="*/ 4381500 w 9740606"/>
                <a:gd name="connsiteY264" fmla="*/ 8165516 h 12388133"/>
                <a:gd name="connsiteX265" fmla="*/ 4419600 w 9740606"/>
                <a:gd name="connsiteY265" fmla="*/ 8152816 h 12388133"/>
                <a:gd name="connsiteX266" fmla="*/ 4445000 w 9740606"/>
                <a:gd name="connsiteY266" fmla="*/ 8203616 h 12388133"/>
                <a:gd name="connsiteX267" fmla="*/ 4381500 w 9740606"/>
                <a:gd name="connsiteY267" fmla="*/ 8279816 h 12388133"/>
                <a:gd name="connsiteX268" fmla="*/ 4330700 w 9740606"/>
                <a:gd name="connsiteY268" fmla="*/ 8267116 h 12388133"/>
                <a:gd name="connsiteX269" fmla="*/ 4368800 w 9740606"/>
                <a:gd name="connsiteY269" fmla="*/ 8216316 h 12388133"/>
                <a:gd name="connsiteX270" fmla="*/ 4318000 w 9740606"/>
                <a:gd name="connsiteY270" fmla="*/ 8178216 h 12388133"/>
                <a:gd name="connsiteX271" fmla="*/ 4216400 w 9740606"/>
                <a:gd name="connsiteY271" fmla="*/ 8279816 h 12388133"/>
                <a:gd name="connsiteX272" fmla="*/ 4318000 w 9740606"/>
                <a:gd name="connsiteY272" fmla="*/ 8343316 h 12388133"/>
                <a:gd name="connsiteX273" fmla="*/ 4140200 w 9740606"/>
                <a:gd name="connsiteY273" fmla="*/ 8419516 h 12388133"/>
                <a:gd name="connsiteX274" fmla="*/ 4038600 w 9740606"/>
                <a:gd name="connsiteY274" fmla="*/ 8419516 h 12388133"/>
                <a:gd name="connsiteX275" fmla="*/ 3949700 w 9740606"/>
                <a:gd name="connsiteY275" fmla="*/ 8483016 h 12388133"/>
                <a:gd name="connsiteX276" fmla="*/ 3289300 w 9740606"/>
                <a:gd name="connsiteY276" fmla="*/ 7898816 h 12388133"/>
                <a:gd name="connsiteX277" fmla="*/ 3213100 w 9740606"/>
                <a:gd name="connsiteY277" fmla="*/ 7898816 h 12388133"/>
                <a:gd name="connsiteX278" fmla="*/ 2895600 w 9740606"/>
                <a:gd name="connsiteY278" fmla="*/ 8152816 h 12388133"/>
                <a:gd name="connsiteX279" fmla="*/ 2870200 w 9740606"/>
                <a:gd name="connsiteY279" fmla="*/ 8114716 h 12388133"/>
                <a:gd name="connsiteX280" fmla="*/ 3213100 w 9740606"/>
                <a:gd name="connsiteY280" fmla="*/ 7848016 h 12388133"/>
                <a:gd name="connsiteX281" fmla="*/ 3048000 w 9740606"/>
                <a:gd name="connsiteY281" fmla="*/ 7695616 h 12388133"/>
                <a:gd name="connsiteX282" fmla="*/ 2400300 w 9740606"/>
                <a:gd name="connsiteY282" fmla="*/ 8203616 h 12388133"/>
                <a:gd name="connsiteX283" fmla="*/ 2489200 w 9740606"/>
                <a:gd name="connsiteY283" fmla="*/ 8279816 h 12388133"/>
                <a:gd name="connsiteX284" fmla="*/ 2692400 w 9740606"/>
                <a:gd name="connsiteY284" fmla="*/ 8127416 h 12388133"/>
                <a:gd name="connsiteX285" fmla="*/ 2743200 w 9740606"/>
                <a:gd name="connsiteY285" fmla="*/ 8190916 h 12388133"/>
                <a:gd name="connsiteX286" fmla="*/ 2832100 w 9740606"/>
                <a:gd name="connsiteY286" fmla="*/ 8152816 h 12388133"/>
                <a:gd name="connsiteX287" fmla="*/ 2857500 w 9740606"/>
                <a:gd name="connsiteY287" fmla="*/ 8190916 h 12388133"/>
                <a:gd name="connsiteX288" fmla="*/ 2679700 w 9740606"/>
                <a:gd name="connsiteY288" fmla="*/ 8330616 h 12388133"/>
                <a:gd name="connsiteX289" fmla="*/ 2819400 w 9740606"/>
                <a:gd name="connsiteY289" fmla="*/ 8495716 h 12388133"/>
                <a:gd name="connsiteX290" fmla="*/ 3397250 w 9740606"/>
                <a:gd name="connsiteY290" fmla="*/ 8032166 h 12388133"/>
                <a:gd name="connsiteX291" fmla="*/ 3956050 w 9740606"/>
                <a:gd name="connsiteY291" fmla="*/ 8514766 h 12388133"/>
                <a:gd name="connsiteX292" fmla="*/ 3905250 w 9740606"/>
                <a:gd name="connsiteY292" fmla="*/ 8629066 h 12388133"/>
                <a:gd name="connsiteX293" fmla="*/ 3387725 w 9740606"/>
                <a:gd name="connsiteY293" fmla="*/ 9168816 h 12388133"/>
                <a:gd name="connsiteX294" fmla="*/ 3298825 w 9740606"/>
                <a:gd name="connsiteY294" fmla="*/ 9162465 h 12388133"/>
                <a:gd name="connsiteX295" fmla="*/ 3130550 w 9740606"/>
                <a:gd name="connsiteY295" fmla="*/ 9311690 h 12388133"/>
                <a:gd name="connsiteX296" fmla="*/ 2921000 w 9740606"/>
                <a:gd name="connsiteY296" fmla="*/ 9556165 h 12388133"/>
                <a:gd name="connsiteX297" fmla="*/ 2682875 w 9740606"/>
                <a:gd name="connsiteY297" fmla="*/ 9854615 h 12388133"/>
                <a:gd name="connsiteX298" fmla="*/ 2428875 w 9740606"/>
                <a:gd name="connsiteY298" fmla="*/ 9924464 h 12388133"/>
                <a:gd name="connsiteX299" fmla="*/ 2225675 w 9740606"/>
                <a:gd name="connsiteY299" fmla="*/ 10029239 h 12388133"/>
                <a:gd name="connsiteX300" fmla="*/ 1930400 w 9740606"/>
                <a:gd name="connsiteY300" fmla="*/ 10032413 h 12388133"/>
                <a:gd name="connsiteX301" fmla="*/ 1590675 w 9740606"/>
                <a:gd name="connsiteY301" fmla="*/ 10134012 h 12388133"/>
                <a:gd name="connsiteX302" fmla="*/ 1393825 w 9740606"/>
                <a:gd name="connsiteY302" fmla="*/ 10394362 h 12388133"/>
                <a:gd name="connsiteX303" fmla="*/ 1196975 w 9740606"/>
                <a:gd name="connsiteY303" fmla="*/ 10349911 h 12388133"/>
                <a:gd name="connsiteX304" fmla="*/ 1216025 w 9740606"/>
                <a:gd name="connsiteY304" fmla="*/ 10308636 h 12388133"/>
                <a:gd name="connsiteX305" fmla="*/ 1193800 w 9740606"/>
                <a:gd name="connsiteY305" fmla="*/ 10241961 h 12388133"/>
                <a:gd name="connsiteX306" fmla="*/ 987425 w 9740606"/>
                <a:gd name="connsiteY306" fmla="*/ 10318161 h 12388133"/>
                <a:gd name="connsiteX307" fmla="*/ 733425 w 9740606"/>
                <a:gd name="connsiteY307" fmla="*/ 10372136 h 12388133"/>
                <a:gd name="connsiteX308" fmla="*/ 463550 w 9740606"/>
                <a:gd name="connsiteY308" fmla="*/ 10610261 h 12388133"/>
                <a:gd name="connsiteX309" fmla="*/ 361950 w 9740606"/>
                <a:gd name="connsiteY309" fmla="*/ 10607086 h 12388133"/>
                <a:gd name="connsiteX310" fmla="*/ 263525 w 9740606"/>
                <a:gd name="connsiteY310" fmla="*/ 10673761 h 12388133"/>
                <a:gd name="connsiteX311" fmla="*/ 184150 w 9740606"/>
                <a:gd name="connsiteY311" fmla="*/ 10959511 h 12388133"/>
                <a:gd name="connsiteX312" fmla="*/ 247650 w 9740606"/>
                <a:gd name="connsiteY312" fmla="*/ 11242085 h 12388133"/>
                <a:gd name="connsiteX313" fmla="*/ 136525 w 9740606"/>
                <a:gd name="connsiteY313" fmla="*/ 11286535 h 12388133"/>
                <a:gd name="connsiteX314" fmla="*/ 92075 w 9740606"/>
                <a:gd name="connsiteY314" fmla="*/ 11508785 h 12388133"/>
                <a:gd name="connsiteX315" fmla="*/ 495300 w 9740606"/>
                <a:gd name="connsiteY315" fmla="*/ 11534185 h 12388133"/>
                <a:gd name="connsiteX316" fmla="*/ 1050925 w 9740606"/>
                <a:gd name="connsiteY316" fmla="*/ 11886610 h 12388133"/>
                <a:gd name="connsiteX317" fmla="*/ 1241425 w 9740606"/>
                <a:gd name="connsiteY317" fmla="*/ 12140609 h 12388133"/>
                <a:gd name="connsiteX318" fmla="*/ 1171575 w 9740606"/>
                <a:gd name="connsiteY318" fmla="*/ 12185059 h 12388133"/>
                <a:gd name="connsiteX319" fmla="*/ 1019175 w 9740606"/>
                <a:gd name="connsiteY319" fmla="*/ 12051709 h 12388133"/>
                <a:gd name="connsiteX320" fmla="*/ 768350 w 9740606"/>
                <a:gd name="connsiteY320" fmla="*/ 11997734 h 12388133"/>
                <a:gd name="connsiteX321" fmla="*/ 720725 w 9740606"/>
                <a:gd name="connsiteY321" fmla="*/ 12035834 h 12388133"/>
                <a:gd name="connsiteX322" fmla="*/ 838200 w 9740606"/>
                <a:gd name="connsiteY322" fmla="*/ 12181884 h 12388133"/>
                <a:gd name="connsiteX323" fmla="*/ 1152525 w 9740606"/>
                <a:gd name="connsiteY323" fmla="*/ 12248559 h 12388133"/>
                <a:gd name="connsiteX324" fmla="*/ 1574800 w 9740606"/>
                <a:gd name="connsiteY324" fmla="*/ 12150134 h 12388133"/>
                <a:gd name="connsiteX325" fmla="*/ 1736725 w 9740606"/>
                <a:gd name="connsiteY325" fmla="*/ 11889784 h 12388133"/>
                <a:gd name="connsiteX326" fmla="*/ 2095500 w 9740606"/>
                <a:gd name="connsiteY326" fmla="*/ 11740559 h 12388133"/>
                <a:gd name="connsiteX327" fmla="*/ 2254250 w 9740606"/>
                <a:gd name="connsiteY327" fmla="*/ 11604034 h 12388133"/>
                <a:gd name="connsiteX328" fmla="*/ 2587625 w 9740606"/>
                <a:gd name="connsiteY328" fmla="*/ 11642134 h 12388133"/>
                <a:gd name="connsiteX329" fmla="*/ 2286000 w 9740606"/>
                <a:gd name="connsiteY329" fmla="*/ 11645309 h 12388133"/>
                <a:gd name="connsiteX330" fmla="*/ 2146300 w 9740606"/>
                <a:gd name="connsiteY330" fmla="*/ 11765959 h 12388133"/>
                <a:gd name="connsiteX331" fmla="*/ 1971675 w 9740606"/>
                <a:gd name="connsiteY331" fmla="*/ 11858034 h 12388133"/>
                <a:gd name="connsiteX332" fmla="*/ 1806575 w 9740606"/>
                <a:gd name="connsiteY332" fmla="*/ 11908834 h 12388133"/>
                <a:gd name="connsiteX333" fmla="*/ 1651000 w 9740606"/>
                <a:gd name="connsiteY333" fmla="*/ 12204109 h 12388133"/>
                <a:gd name="connsiteX334" fmla="*/ 1282700 w 9740606"/>
                <a:gd name="connsiteY334" fmla="*/ 12378734 h 12388133"/>
                <a:gd name="connsiteX335" fmla="*/ 28575 w 9740606"/>
                <a:gd name="connsiteY335" fmla="*/ 12385084 h 12388133"/>
                <a:gd name="connsiteX336" fmla="*/ 0 w 9740606"/>
                <a:gd name="connsiteY336" fmla="*/ 4349159 h 12388133"/>
                <a:gd name="connsiteX0" fmla="*/ 0 w 9741461"/>
                <a:gd name="connsiteY0" fmla="*/ 4334387 h 12405104"/>
                <a:gd name="connsiteX1" fmla="*/ 279400 w 9741461"/>
                <a:gd name="connsiteY1" fmla="*/ 4270887 h 12405104"/>
                <a:gd name="connsiteX2" fmla="*/ 317500 w 9741461"/>
                <a:gd name="connsiteY2" fmla="*/ 4232787 h 12405104"/>
                <a:gd name="connsiteX3" fmla="*/ 711200 w 9741461"/>
                <a:gd name="connsiteY3" fmla="*/ 4143887 h 12405104"/>
                <a:gd name="connsiteX4" fmla="*/ 850900 w 9741461"/>
                <a:gd name="connsiteY4" fmla="*/ 4029587 h 12405104"/>
                <a:gd name="connsiteX5" fmla="*/ 1257300 w 9741461"/>
                <a:gd name="connsiteY5" fmla="*/ 4054987 h 12405104"/>
                <a:gd name="connsiteX6" fmla="*/ 1511300 w 9741461"/>
                <a:gd name="connsiteY6" fmla="*/ 3915287 h 12405104"/>
                <a:gd name="connsiteX7" fmla="*/ 1511300 w 9741461"/>
                <a:gd name="connsiteY7" fmla="*/ 3915287 h 12405104"/>
                <a:gd name="connsiteX8" fmla="*/ 1676400 w 9741461"/>
                <a:gd name="connsiteY8" fmla="*/ 3902587 h 12405104"/>
                <a:gd name="connsiteX9" fmla="*/ 2006600 w 9741461"/>
                <a:gd name="connsiteY9" fmla="*/ 3851787 h 12405104"/>
                <a:gd name="connsiteX10" fmla="*/ 2095500 w 9741461"/>
                <a:gd name="connsiteY10" fmla="*/ 3813687 h 12405104"/>
                <a:gd name="connsiteX11" fmla="*/ 2095500 w 9741461"/>
                <a:gd name="connsiteY11" fmla="*/ 3762887 h 12405104"/>
                <a:gd name="connsiteX12" fmla="*/ 2057400 w 9741461"/>
                <a:gd name="connsiteY12" fmla="*/ 3762887 h 12405104"/>
                <a:gd name="connsiteX13" fmla="*/ 1993900 w 9741461"/>
                <a:gd name="connsiteY13" fmla="*/ 3635887 h 12405104"/>
                <a:gd name="connsiteX14" fmla="*/ 2133600 w 9741461"/>
                <a:gd name="connsiteY14" fmla="*/ 3534287 h 12405104"/>
                <a:gd name="connsiteX15" fmla="*/ 2070100 w 9741461"/>
                <a:gd name="connsiteY15" fmla="*/ 3521587 h 12405104"/>
                <a:gd name="connsiteX16" fmla="*/ 1981200 w 9741461"/>
                <a:gd name="connsiteY16" fmla="*/ 3521587 h 12405104"/>
                <a:gd name="connsiteX17" fmla="*/ 1968500 w 9741461"/>
                <a:gd name="connsiteY17" fmla="*/ 3445387 h 12405104"/>
                <a:gd name="connsiteX18" fmla="*/ 2120900 w 9741461"/>
                <a:gd name="connsiteY18" fmla="*/ 3445387 h 12405104"/>
                <a:gd name="connsiteX19" fmla="*/ 2171700 w 9741461"/>
                <a:gd name="connsiteY19" fmla="*/ 3419987 h 12405104"/>
                <a:gd name="connsiteX20" fmla="*/ 2108200 w 9741461"/>
                <a:gd name="connsiteY20" fmla="*/ 3331087 h 12405104"/>
                <a:gd name="connsiteX21" fmla="*/ 2120900 w 9741461"/>
                <a:gd name="connsiteY21" fmla="*/ 3267587 h 12405104"/>
                <a:gd name="connsiteX22" fmla="*/ 2222500 w 9741461"/>
                <a:gd name="connsiteY22" fmla="*/ 3216787 h 12405104"/>
                <a:gd name="connsiteX23" fmla="*/ 2362200 w 9741461"/>
                <a:gd name="connsiteY23" fmla="*/ 3267587 h 12405104"/>
                <a:gd name="connsiteX24" fmla="*/ 2400300 w 9741461"/>
                <a:gd name="connsiteY24" fmla="*/ 3318387 h 12405104"/>
                <a:gd name="connsiteX25" fmla="*/ 2362200 w 9741461"/>
                <a:gd name="connsiteY25" fmla="*/ 3394587 h 12405104"/>
                <a:gd name="connsiteX26" fmla="*/ 2362200 w 9741461"/>
                <a:gd name="connsiteY26" fmla="*/ 3648587 h 12405104"/>
                <a:gd name="connsiteX27" fmla="*/ 2628900 w 9741461"/>
                <a:gd name="connsiteY27" fmla="*/ 3877187 h 12405104"/>
                <a:gd name="connsiteX28" fmla="*/ 3073400 w 9741461"/>
                <a:gd name="connsiteY28" fmla="*/ 3839087 h 12405104"/>
                <a:gd name="connsiteX29" fmla="*/ 2971800 w 9741461"/>
                <a:gd name="connsiteY29" fmla="*/ 3635887 h 12405104"/>
                <a:gd name="connsiteX30" fmla="*/ 2806700 w 9741461"/>
                <a:gd name="connsiteY30" fmla="*/ 3686687 h 12405104"/>
                <a:gd name="connsiteX31" fmla="*/ 2768600 w 9741461"/>
                <a:gd name="connsiteY31" fmla="*/ 3635887 h 12405104"/>
                <a:gd name="connsiteX32" fmla="*/ 2933700 w 9741461"/>
                <a:gd name="connsiteY32" fmla="*/ 3585087 h 12405104"/>
                <a:gd name="connsiteX33" fmla="*/ 2870200 w 9741461"/>
                <a:gd name="connsiteY33" fmla="*/ 3470787 h 12405104"/>
                <a:gd name="connsiteX34" fmla="*/ 2730500 w 9741461"/>
                <a:gd name="connsiteY34" fmla="*/ 3521587 h 12405104"/>
                <a:gd name="connsiteX35" fmla="*/ 2705100 w 9741461"/>
                <a:gd name="connsiteY35" fmla="*/ 3470787 h 12405104"/>
                <a:gd name="connsiteX36" fmla="*/ 2832100 w 9741461"/>
                <a:gd name="connsiteY36" fmla="*/ 3419987 h 12405104"/>
                <a:gd name="connsiteX37" fmla="*/ 2781300 w 9741461"/>
                <a:gd name="connsiteY37" fmla="*/ 3356487 h 12405104"/>
                <a:gd name="connsiteX38" fmla="*/ 2641600 w 9741461"/>
                <a:gd name="connsiteY38" fmla="*/ 3381887 h 12405104"/>
                <a:gd name="connsiteX39" fmla="*/ 2641600 w 9741461"/>
                <a:gd name="connsiteY39" fmla="*/ 3356487 h 12405104"/>
                <a:gd name="connsiteX40" fmla="*/ 2768600 w 9741461"/>
                <a:gd name="connsiteY40" fmla="*/ 3292987 h 12405104"/>
                <a:gd name="connsiteX41" fmla="*/ 2692400 w 9741461"/>
                <a:gd name="connsiteY41" fmla="*/ 3204087 h 12405104"/>
                <a:gd name="connsiteX42" fmla="*/ 2514600 w 9741461"/>
                <a:gd name="connsiteY42" fmla="*/ 3242187 h 12405104"/>
                <a:gd name="connsiteX43" fmla="*/ 2514600 w 9741461"/>
                <a:gd name="connsiteY43" fmla="*/ 3305687 h 12405104"/>
                <a:gd name="connsiteX44" fmla="*/ 2463800 w 9741461"/>
                <a:gd name="connsiteY44" fmla="*/ 3305687 h 12405104"/>
                <a:gd name="connsiteX45" fmla="*/ 2336800 w 9741461"/>
                <a:gd name="connsiteY45" fmla="*/ 3229487 h 12405104"/>
                <a:gd name="connsiteX46" fmla="*/ 2400300 w 9741461"/>
                <a:gd name="connsiteY46" fmla="*/ 3153287 h 12405104"/>
                <a:gd name="connsiteX47" fmla="*/ 2463800 w 9741461"/>
                <a:gd name="connsiteY47" fmla="*/ 3165987 h 12405104"/>
                <a:gd name="connsiteX48" fmla="*/ 2616200 w 9741461"/>
                <a:gd name="connsiteY48" fmla="*/ 3077087 h 12405104"/>
                <a:gd name="connsiteX49" fmla="*/ 2590800 w 9741461"/>
                <a:gd name="connsiteY49" fmla="*/ 3013587 h 12405104"/>
                <a:gd name="connsiteX50" fmla="*/ 2654300 w 9741461"/>
                <a:gd name="connsiteY50" fmla="*/ 2988187 h 12405104"/>
                <a:gd name="connsiteX51" fmla="*/ 2692400 w 9741461"/>
                <a:gd name="connsiteY51" fmla="*/ 3013587 h 12405104"/>
                <a:gd name="connsiteX52" fmla="*/ 2933700 w 9741461"/>
                <a:gd name="connsiteY52" fmla="*/ 3013587 h 12405104"/>
                <a:gd name="connsiteX53" fmla="*/ 2908300 w 9741461"/>
                <a:gd name="connsiteY53" fmla="*/ 2950087 h 12405104"/>
                <a:gd name="connsiteX54" fmla="*/ 2959100 w 9741461"/>
                <a:gd name="connsiteY54" fmla="*/ 2861187 h 12405104"/>
                <a:gd name="connsiteX55" fmla="*/ 3048000 w 9741461"/>
                <a:gd name="connsiteY55" fmla="*/ 2861187 h 12405104"/>
                <a:gd name="connsiteX56" fmla="*/ 3302000 w 9741461"/>
                <a:gd name="connsiteY56" fmla="*/ 2835787 h 12405104"/>
                <a:gd name="connsiteX57" fmla="*/ 3454400 w 9741461"/>
                <a:gd name="connsiteY57" fmla="*/ 2823087 h 12405104"/>
                <a:gd name="connsiteX58" fmla="*/ 3454400 w 9741461"/>
                <a:gd name="connsiteY58" fmla="*/ 2823087 h 12405104"/>
                <a:gd name="connsiteX59" fmla="*/ 3454400 w 9741461"/>
                <a:gd name="connsiteY59" fmla="*/ 2746887 h 12405104"/>
                <a:gd name="connsiteX60" fmla="*/ 3530600 w 9741461"/>
                <a:gd name="connsiteY60" fmla="*/ 2746887 h 12405104"/>
                <a:gd name="connsiteX61" fmla="*/ 3517900 w 9741461"/>
                <a:gd name="connsiteY61" fmla="*/ 2911987 h 12405104"/>
                <a:gd name="connsiteX62" fmla="*/ 3365500 w 9741461"/>
                <a:gd name="connsiteY62" fmla="*/ 2924687 h 12405104"/>
                <a:gd name="connsiteX63" fmla="*/ 3187700 w 9741461"/>
                <a:gd name="connsiteY63" fmla="*/ 3000887 h 12405104"/>
                <a:gd name="connsiteX64" fmla="*/ 3213100 w 9741461"/>
                <a:gd name="connsiteY64" fmla="*/ 3292987 h 12405104"/>
                <a:gd name="connsiteX65" fmla="*/ 3822700 w 9741461"/>
                <a:gd name="connsiteY65" fmla="*/ 3242187 h 12405104"/>
                <a:gd name="connsiteX66" fmla="*/ 3797300 w 9741461"/>
                <a:gd name="connsiteY66" fmla="*/ 3102487 h 12405104"/>
                <a:gd name="connsiteX67" fmla="*/ 3657600 w 9741461"/>
                <a:gd name="connsiteY67" fmla="*/ 3077087 h 12405104"/>
                <a:gd name="connsiteX68" fmla="*/ 3644900 w 9741461"/>
                <a:gd name="connsiteY68" fmla="*/ 3038987 h 12405104"/>
                <a:gd name="connsiteX69" fmla="*/ 3797300 w 9741461"/>
                <a:gd name="connsiteY69" fmla="*/ 3064387 h 12405104"/>
                <a:gd name="connsiteX70" fmla="*/ 3797300 w 9741461"/>
                <a:gd name="connsiteY70" fmla="*/ 2950087 h 12405104"/>
                <a:gd name="connsiteX71" fmla="*/ 3568700 w 9741461"/>
                <a:gd name="connsiteY71" fmla="*/ 2899287 h 12405104"/>
                <a:gd name="connsiteX72" fmla="*/ 3581400 w 9741461"/>
                <a:gd name="connsiteY72" fmla="*/ 2810387 h 12405104"/>
                <a:gd name="connsiteX73" fmla="*/ 3759200 w 9741461"/>
                <a:gd name="connsiteY73" fmla="*/ 2772287 h 12405104"/>
                <a:gd name="connsiteX74" fmla="*/ 3759200 w 9741461"/>
                <a:gd name="connsiteY74" fmla="*/ 2645287 h 12405104"/>
                <a:gd name="connsiteX75" fmla="*/ 3733800 w 9741461"/>
                <a:gd name="connsiteY75" fmla="*/ 2619887 h 12405104"/>
                <a:gd name="connsiteX76" fmla="*/ 3848100 w 9741461"/>
                <a:gd name="connsiteY76" fmla="*/ 2556387 h 12405104"/>
                <a:gd name="connsiteX77" fmla="*/ 3860800 w 9741461"/>
                <a:gd name="connsiteY77" fmla="*/ 2772287 h 12405104"/>
                <a:gd name="connsiteX78" fmla="*/ 4343400 w 9741461"/>
                <a:gd name="connsiteY78" fmla="*/ 2772287 h 12405104"/>
                <a:gd name="connsiteX79" fmla="*/ 4330700 w 9741461"/>
                <a:gd name="connsiteY79" fmla="*/ 2530987 h 12405104"/>
                <a:gd name="connsiteX80" fmla="*/ 4394200 w 9741461"/>
                <a:gd name="connsiteY80" fmla="*/ 2530987 h 12405104"/>
                <a:gd name="connsiteX81" fmla="*/ 4419600 w 9741461"/>
                <a:gd name="connsiteY81" fmla="*/ 2657987 h 12405104"/>
                <a:gd name="connsiteX82" fmla="*/ 4584700 w 9741461"/>
                <a:gd name="connsiteY82" fmla="*/ 2645287 h 12405104"/>
                <a:gd name="connsiteX83" fmla="*/ 4686300 w 9741461"/>
                <a:gd name="connsiteY83" fmla="*/ 2543687 h 12405104"/>
                <a:gd name="connsiteX84" fmla="*/ 4711700 w 9741461"/>
                <a:gd name="connsiteY84" fmla="*/ 2848487 h 12405104"/>
                <a:gd name="connsiteX85" fmla="*/ 4864100 w 9741461"/>
                <a:gd name="connsiteY85" fmla="*/ 2670687 h 12405104"/>
                <a:gd name="connsiteX86" fmla="*/ 5067300 w 9741461"/>
                <a:gd name="connsiteY86" fmla="*/ 2797687 h 12405104"/>
                <a:gd name="connsiteX87" fmla="*/ 4876800 w 9741461"/>
                <a:gd name="connsiteY87" fmla="*/ 2924687 h 12405104"/>
                <a:gd name="connsiteX88" fmla="*/ 5016500 w 9741461"/>
                <a:gd name="connsiteY88" fmla="*/ 3089787 h 12405104"/>
                <a:gd name="connsiteX89" fmla="*/ 5156200 w 9741461"/>
                <a:gd name="connsiteY89" fmla="*/ 2937387 h 12405104"/>
                <a:gd name="connsiteX90" fmla="*/ 5168900 w 9741461"/>
                <a:gd name="connsiteY90" fmla="*/ 2962787 h 12405104"/>
                <a:gd name="connsiteX91" fmla="*/ 5105400 w 9741461"/>
                <a:gd name="connsiteY91" fmla="*/ 3216787 h 12405104"/>
                <a:gd name="connsiteX92" fmla="*/ 5181600 w 9741461"/>
                <a:gd name="connsiteY92" fmla="*/ 3254887 h 12405104"/>
                <a:gd name="connsiteX93" fmla="*/ 5181600 w 9741461"/>
                <a:gd name="connsiteY93" fmla="*/ 3254887 h 12405104"/>
                <a:gd name="connsiteX94" fmla="*/ 5257800 w 9741461"/>
                <a:gd name="connsiteY94" fmla="*/ 3000887 h 12405104"/>
                <a:gd name="connsiteX95" fmla="*/ 5448300 w 9741461"/>
                <a:gd name="connsiteY95" fmla="*/ 3026287 h 12405104"/>
                <a:gd name="connsiteX96" fmla="*/ 5549900 w 9741461"/>
                <a:gd name="connsiteY96" fmla="*/ 2873887 h 12405104"/>
                <a:gd name="connsiteX97" fmla="*/ 5549900 w 9741461"/>
                <a:gd name="connsiteY97" fmla="*/ 2873887 h 12405104"/>
                <a:gd name="connsiteX98" fmla="*/ 5689600 w 9741461"/>
                <a:gd name="connsiteY98" fmla="*/ 2848487 h 12405104"/>
                <a:gd name="connsiteX99" fmla="*/ 5461000 w 9741461"/>
                <a:gd name="connsiteY99" fmla="*/ 3165987 h 12405104"/>
                <a:gd name="connsiteX100" fmla="*/ 5194300 w 9741461"/>
                <a:gd name="connsiteY100" fmla="*/ 3254887 h 12405104"/>
                <a:gd name="connsiteX101" fmla="*/ 5219700 w 9741461"/>
                <a:gd name="connsiteY101" fmla="*/ 3331087 h 12405104"/>
                <a:gd name="connsiteX102" fmla="*/ 5549900 w 9741461"/>
                <a:gd name="connsiteY102" fmla="*/ 3242187 h 12405104"/>
                <a:gd name="connsiteX103" fmla="*/ 5740400 w 9741461"/>
                <a:gd name="connsiteY103" fmla="*/ 2899287 h 12405104"/>
                <a:gd name="connsiteX104" fmla="*/ 5842000 w 9741461"/>
                <a:gd name="connsiteY104" fmla="*/ 3051687 h 12405104"/>
                <a:gd name="connsiteX105" fmla="*/ 5981700 w 9741461"/>
                <a:gd name="connsiteY105" fmla="*/ 3127887 h 12405104"/>
                <a:gd name="connsiteX106" fmla="*/ 6337300 w 9741461"/>
                <a:gd name="connsiteY106" fmla="*/ 2988187 h 12405104"/>
                <a:gd name="connsiteX107" fmla="*/ 7099300 w 9741461"/>
                <a:gd name="connsiteY107" fmla="*/ 2505587 h 12405104"/>
                <a:gd name="connsiteX108" fmla="*/ 7489825 w 9741461"/>
                <a:gd name="connsiteY108" fmla="*/ 2391287 h 12405104"/>
                <a:gd name="connsiteX109" fmla="*/ 7648575 w 9741461"/>
                <a:gd name="connsiteY109" fmla="*/ 2186499 h 12405104"/>
                <a:gd name="connsiteX110" fmla="*/ 7951500 w 9741461"/>
                <a:gd name="connsiteY110" fmla="*/ 2173968 h 12405104"/>
                <a:gd name="connsiteX111" fmla="*/ 8110251 w 9741461"/>
                <a:gd name="connsiteY111" fmla="*/ 2113644 h 12405104"/>
                <a:gd name="connsiteX112" fmla="*/ 8218200 w 9741461"/>
                <a:gd name="connsiteY112" fmla="*/ 1843768 h 12405104"/>
                <a:gd name="connsiteX113" fmla="*/ 8373776 w 9741461"/>
                <a:gd name="connsiteY113" fmla="*/ 1729469 h 12405104"/>
                <a:gd name="connsiteX114" fmla="*/ 8548399 w 9741461"/>
                <a:gd name="connsiteY114" fmla="*/ 1659620 h 12405104"/>
                <a:gd name="connsiteX115" fmla="*/ 9046874 w 9741461"/>
                <a:gd name="connsiteY115" fmla="*/ 1167496 h 12405104"/>
                <a:gd name="connsiteX116" fmla="*/ 9196098 w 9741461"/>
                <a:gd name="connsiteY116" fmla="*/ 824597 h 12405104"/>
                <a:gd name="connsiteX117" fmla="*/ 9262773 w 9741461"/>
                <a:gd name="connsiteY117" fmla="*/ 681722 h 12405104"/>
                <a:gd name="connsiteX118" fmla="*/ 9583448 w 9741461"/>
                <a:gd name="connsiteY118" fmla="*/ 488048 h 12405104"/>
                <a:gd name="connsiteX119" fmla="*/ 9707272 w 9741461"/>
                <a:gd name="connsiteY119" fmla="*/ 65773 h 12405104"/>
                <a:gd name="connsiteX120" fmla="*/ 9739022 w 9741461"/>
                <a:gd name="connsiteY120" fmla="*/ 27673 h 12405104"/>
                <a:gd name="connsiteX121" fmla="*/ 9624723 w 9741461"/>
                <a:gd name="connsiteY121" fmla="*/ 532498 h 12405104"/>
                <a:gd name="connsiteX122" fmla="*/ 9265949 w 9741461"/>
                <a:gd name="connsiteY122" fmla="*/ 757921 h 12405104"/>
                <a:gd name="connsiteX123" fmla="*/ 9129423 w 9741461"/>
                <a:gd name="connsiteY123" fmla="*/ 1113522 h 12405104"/>
                <a:gd name="connsiteX124" fmla="*/ 8653174 w 9741461"/>
                <a:gd name="connsiteY124" fmla="*/ 1627871 h 12405104"/>
                <a:gd name="connsiteX125" fmla="*/ 8491249 w 9741461"/>
                <a:gd name="connsiteY125" fmla="*/ 1742170 h 12405104"/>
                <a:gd name="connsiteX126" fmla="*/ 8269000 w 9741461"/>
                <a:gd name="connsiteY126" fmla="*/ 1859644 h 12405104"/>
                <a:gd name="connsiteX127" fmla="*/ 8138826 w 9741461"/>
                <a:gd name="connsiteY127" fmla="*/ 2167619 h 12405104"/>
                <a:gd name="connsiteX128" fmla="*/ 7966075 w 9741461"/>
                <a:gd name="connsiteY128" fmla="*/ 2232537 h 12405104"/>
                <a:gd name="connsiteX129" fmla="*/ 7677150 w 9741461"/>
                <a:gd name="connsiteY129" fmla="*/ 2238887 h 12405104"/>
                <a:gd name="connsiteX130" fmla="*/ 7559675 w 9741461"/>
                <a:gd name="connsiteY130" fmla="*/ 2434149 h 12405104"/>
                <a:gd name="connsiteX131" fmla="*/ 7092950 w 9741461"/>
                <a:gd name="connsiteY131" fmla="*/ 2599249 h 12405104"/>
                <a:gd name="connsiteX132" fmla="*/ 6911975 w 9741461"/>
                <a:gd name="connsiteY132" fmla="*/ 2742124 h 12405104"/>
                <a:gd name="connsiteX133" fmla="*/ 6550025 w 9741461"/>
                <a:gd name="connsiteY133" fmla="*/ 3005649 h 12405104"/>
                <a:gd name="connsiteX134" fmla="*/ 6210300 w 9741461"/>
                <a:gd name="connsiteY134" fmla="*/ 3165987 h 12405104"/>
                <a:gd name="connsiteX135" fmla="*/ 5778500 w 9741461"/>
                <a:gd name="connsiteY135" fmla="*/ 3356487 h 12405104"/>
                <a:gd name="connsiteX136" fmla="*/ 5829300 w 9741461"/>
                <a:gd name="connsiteY136" fmla="*/ 3445387 h 12405104"/>
                <a:gd name="connsiteX137" fmla="*/ 6191250 w 9741461"/>
                <a:gd name="connsiteY137" fmla="*/ 3280287 h 12405104"/>
                <a:gd name="connsiteX138" fmla="*/ 6083300 w 9741461"/>
                <a:gd name="connsiteY138" fmla="*/ 3369187 h 12405104"/>
                <a:gd name="connsiteX139" fmla="*/ 5905500 w 9741461"/>
                <a:gd name="connsiteY139" fmla="*/ 3483487 h 12405104"/>
                <a:gd name="connsiteX140" fmla="*/ 5905500 w 9741461"/>
                <a:gd name="connsiteY140" fmla="*/ 3572387 h 12405104"/>
                <a:gd name="connsiteX141" fmla="*/ 5892800 w 9741461"/>
                <a:gd name="connsiteY141" fmla="*/ 3673987 h 12405104"/>
                <a:gd name="connsiteX142" fmla="*/ 5753100 w 9741461"/>
                <a:gd name="connsiteY142" fmla="*/ 3699387 h 12405104"/>
                <a:gd name="connsiteX143" fmla="*/ 5816600 w 9741461"/>
                <a:gd name="connsiteY143" fmla="*/ 3521587 h 12405104"/>
                <a:gd name="connsiteX144" fmla="*/ 5702300 w 9741461"/>
                <a:gd name="connsiteY144" fmla="*/ 3419987 h 12405104"/>
                <a:gd name="connsiteX145" fmla="*/ 5448300 w 9741461"/>
                <a:gd name="connsiteY145" fmla="*/ 3496187 h 12405104"/>
                <a:gd name="connsiteX146" fmla="*/ 5422900 w 9741461"/>
                <a:gd name="connsiteY146" fmla="*/ 3597787 h 12405104"/>
                <a:gd name="connsiteX147" fmla="*/ 5651500 w 9741461"/>
                <a:gd name="connsiteY147" fmla="*/ 3661287 h 12405104"/>
                <a:gd name="connsiteX148" fmla="*/ 5562600 w 9741461"/>
                <a:gd name="connsiteY148" fmla="*/ 3724787 h 12405104"/>
                <a:gd name="connsiteX149" fmla="*/ 5283200 w 9741461"/>
                <a:gd name="connsiteY149" fmla="*/ 3661287 h 12405104"/>
                <a:gd name="connsiteX150" fmla="*/ 5168900 w 9741461"/>
                <a:gd name="connsiteY150" fmla="*/ 3775587 h 12405104"/>
                <a:gd name="connsiteX151" fmla="*/ 5270500 w 9741461"/>
                <a:gd name="connsiteY151" fmla="*/ 3978787 h 12405104"/>
                <a:gd name="connsiteX152" fmla="*/ 5511800 w 9741461"/>
                <a:gd name="connsiteY152" fmla="*/ 3991487 h 12405104"/>
                <a:gd name="connsiteX153" fmla="*/ 5689600 w 9741461"/>
                <a:gd name="connsiteY153" fmla="*/ 3775587 h 12405104"/>
                <a:gd name="connsiteX154" fmla="*/ 5600700 w 9741461"/>
                <a:gd name="connsiteY154" fmla="*/ 3750187 h 12405104"/>
                <a:gd name="connsiteX155" fmla="*/ 5664200 w 9741461"/>
                <a:gd name="connsiteY155" fmla="*/ 3673987 h 12405104"/>
                <a:gd name="connsiteX156" fmla="*/ 5753100 w 9741461"/>
                <a:gd name="connsiteY156" fmla="*/ 3750187 h 12405104"/>
                <a:gd name="connsiteX157" fmla="*/ 5892800 w 9741461"/>
                <a:gd name="connsiteY157" fmla="*/ 3724787 h 12405104"/>
                <a:gd name="connsiteX158" fmla="*/ 6096000 w 9741461"/>
                <a:gd name="connsiteY158" fmla="*/ 3699387 h 12405104"/>
                <a:gd name="connsiteX159" fmla="*/ 6324600 w 9741461"/>
                <a:gd name="connsiteY159" fmla="*/ 3458087 h 12405104"/>
                <a:gd name="connsiteX160" fmla="*/ 6515100 w 9741461"/>
                <a:gd name="connsiteY160" fmla="*/ 3331087 h 12405104"/>
                <a:gd name="connsiteX161" fmla="*/ 6692900 w 9741461"/>
                <a:gd name="connsiteY161" fmla="*/ 3305687 h 12405104"/>
                <a:gd name="connsiteX162" fmla="*/ 6502400 w 9741461"/>
                <a:gd name="connsiteY162" fmla="*/ 3381887 h 12405104"/>
                <a:gd name="connsiteX163" fmla="*/ 6438900 w 9741461"/>
                <a:gd name="connsiteY163" fmla="*/ 3508887 h 12405104"/>
                <a:gd name="connsiteX164" fmla="*/ 6286500 w 9741461"/>
                <a:gd name="connsiteY164" fmla="*/ 3610487 h 12405104"/>
                <a:gd name="connsiteX165" fmla="*/ 6108700 w 9741461"/>
                <a:gd name="connsiteY165" fmla="*/ 3788287 h 12405104"/>
                <a:gd name="connsiteX166" fmla="*/ 6096000 w 9741461"/>
                <a:gd name="connsiteY166" fmla="*/ 3877187 h 12405104"/>
                <a:gd name="connsiteX167" fmla="*/ 6235700 w 9741461"/>
                <a:gd name="connsiteY167" fmla="*/ 3851787 h 12405104"/>
                <a:gd name="connsiteX168" fmla="*/ 6362700 w 9741461"/>
                <a:gd name="connsiteY168" fmla="*/ 3915287 h 12405104"/>
                <a:gd name="connsiteX169" fmla="*/ 6464300 w 9741461"/>
                <a:gd name="connsiteY169" fmla="*/ 4105787 h 12405104"/>
                <a:gd name="connsiteX170" fmla="*/ 6477000 w 9741461"/>
                <a:gd name="connsiteY170" fmla="*/ 4334387 h 12405104"/>
                <a:gd name="connsiteX171" fmla="*/ 6364287 w 9741461"/>
                <a:gd name="connsiteY171" fmla="*/ 4456624 h 12405104"/>
                <a:gd name="connsiteX172" fmla="*/ 6324600 w 9741461"/>
                <a:gd name="connsiteY172" fmla="*/ 4234375 h 12405104"/>
                <a:gd name="connsiteX173" fmla="*/ 6299200 w 9741461"/>
                <a:gd name="connsiteY173" fmla="*/ 4029587 h 12405104"/>
                <a:gd name="connsiteX174" fmla="*/ 6146800 w 9741461"/>
                <a:gd name="connsiteY174" fmla="*/ 3991487 h 12405104"/>
                <a:gd name="connsiteX175" fmla="*/ 5981700 w 9741461"/>
                <a:gd name="connsiteY175" fmla="*/ 4004187 h 12405104"/>
                <a:gd name="connsiteX176" fmla="*/ 5905500 w 9741461"/>
                <a:gd name="connsiteY176" fmla="*/ 3966087 h 12405104"/>
                <a:gd name="connsiteX177" fmla="*/ 5575300 w 9741461"/>
                <a:gd name="connsiteY177" fmla="*/ 4105787 h 12405104"/>
                <a:gd name="connsiteX178" fmla="*/ 5626100 w 9741461"/>
                <a:gd name="connsiteY178" fmla="*/ 4245487 h 12405104"/>
                <a:gd name="connsiteX179" fmla="*/ 5664200 w 9741461"/>
                <a:gd name="connsiteY179" fmla="*/ 4232787 h 12405104"/>
                <a:gd name="connsiteX180" fmla="*/ 5842000 w 9741461"/>
                <a:gd name="connsiteY180" fmla="*/ 4143887 h 12405104"/>
                <a:gd name="connsiteX181" fmla="*/ 5867400 w 9741461"/>
                <a:gd name="connsiteY181" fmla="*/ 4169287 h 12405104"/>
                <a:gd name="connsiteX182" fmla="*/ 5753100 w 9741461"/>
                <a:gd name="connsiteY182" fmla="*/ 4270887 h 12405104"/>
                <a:gd name="connsiteX183" fmla="*/ 5803900 w 9741461"/>
                <a:gd name="connsiteY183" fmla="*/ 4347087 h 12405104"/>
                <a:gd name="connsiteX184" fmla="*/ 5969000 w 9741461"/>
                <a:gd name="connsiteY184" fmla="*/ 4334387 h 12405104"/>
                <a:gd name="connsiteX185" fmla="*/ 6007100 w 9741461"/>
                <a:gd name="connsiteY185" fmla="*/ 4423287 h 12405104"/>
                <a:gd name="connsiteX186" fmla="*/ 6197600 w 9741461"/>
                <a:gd name="connsiteY186" fmla="*/ 4385187 h 12405104"/>
                <a:gd name="connsiteX187" fmla="*/ 6159500 w 9741461"/>
                <a:gd name="connsiteY187" fmla="*/ 4537587 h 12405104"/>
                <a:gd name="connsiteX188" fmla="*/ 6096000 w 9741461"/>
                <a:gd name="connsiteY188" fmla="*/ 4575687 h 12405104"/>
                <a:gd name="connsiteX189" fmla="*/ 6070600 w 9741461"/>
                <a:gd name="connsiteY189" fmla="*/ 4499487 h 12405104"/>
                <a:gd name="connsiteX190" fmla="*/ 5600700 w 9741461"/>
                <a:gd name="connsiteY190" fmla="*/ 4448687 h 12405104"/>
                <a:gd name="connsiteX191" fmla="*/ 5715000 w 9741461"/>
                <a:gd name="connsiteY191" fmla="*/ 4613787 h 12405104"/>
                <a:gd name="connsiteX192" fmla="*/ 6337300 w 9741461"/>
                <a:gd name="connsiteY192" fmla="*/ 4613787 h 12405104"/>
                <a:gd name="connsiteX193" fmla="*/ 6985000 w 9741461"/>
                <a:gd name="connsiteY193" fmla="*/ 4867787 h 12405104"/>
                <a:gd name="connsiteX194" fmla="*/ 6413500 w 9741461"/>
                <a:gd name="connsiteY194" fmla="*/ 4715387 h 12405104"/>
                <a:gd name="connsiteX195" fmla="*/ 6248400 w 9741461"/>
                <a:gd name="connsiteY195" fmla="*/ 4728087 h 12405104"/>
                <a:gd name="connsiteX196" fmla="*/ 6375400 w 9741461"/>
                <a:gd name="connsiteY196" fmla="*/ 4816987 h 12405104"/>
                <a:gd name="connsiteX197" fmla="*/ 6350000 w 9741461"/>
                <a:gd name="connsiteY197" fmla="*/ 4918587 h 12405104"/>
                <a:gd name="connsiteX198" fmla="*/ 6032500 w 9741461"/>
                <a:gd name="connsiteY198" fmla="*/ 4753487 h 12405104"/>
                <a:gd name="connsiteX199" fmla="*/ 6070600 w 9741461"/>
                <a:gd name="connsiteY199" fmla="*/ 4994787 h 12405104"/>
                <a:gd name="connsiteX200" fmla="*/ 6273800 w 9741461"/>
                <a:gd name="connsiteY200" fmla="*/ 5045587 h 12405104"/>
                <a:gd name="connsiteX201" fmla="*/ 6540500 w 9741461"/>
                <a:gd name="connsiteY201" fmla="*/ 5045587 h 12405104"/>
                <a:gd name="connsiteX202" fmla="*/ 6629400 w 9741461"/>
                <a:gd name="connsiteY202" fmla="*/ 5058287 h 12405104"/>
                <a:gd name="connsiteX203" fmla="*/ 6591300 w 9741461"/>
                <a:gd name="connsiteY203" fmla="*/ 5134487 h 12405104"/>
                <a:gd name="connsiteX204" fmla="*/ 6426200 w 9741461"/>
                <a:gd name="connsiteY204" fmla="*/ 5185287 h 12405104"/>
                <a:gd name="connsiteX205" fmla="*/ 6489700 w 9741461"/>
                <a:gd name="connsiteY205" fmla="*/ 5312287 h 12405104"/>
                <a:gd name="connsiteX206" fmla="*/ 6451600 w 9741461"/>
                <a:gd name="connsiteY206" fmla="*/ 5439287 h 12405104"/>
                <a:gd name="connsiteX207" fmla="*/ 6540500 w 9741461"/>
                <a:gd name="connsiteY207" fmla="*/ 5502787 h 12405104"/>
                <a:gd name="connsiteX208" fmla="*/ 6464300 w 9741461"/>
                <a:gd name="connsiteY208" fmla="*/ 5528187 h 12405104"/>
                <a:gd name="connsiteX209" fmla="*/ 6362700 w 9741461"/>
                <a:gd name="connsiteY209" fmla="*/ 5490087 h 12405104"/>
                <a:gd name="connsiteX210" fmla="*/ 6324600 w 9741461"/>
                <a:gd name="connsiteY210" fmla="*/ 5185287 h 12405104"/>
                <a:gd name="connsiteX211" fmla="*/ 6070600 w 9741461"/>
                <a:gd name="connsiteY211" fmla="*/ 5109087 h 12405104"/>
                <a:gd name="connsiteX212" fmla="*/ 6146800 w 9741461"/>
                <a:gd name="connsiteY212" fmla="*/ 5451987 h 12405104"/>
                <a:gd name="connsiteX213" fmla="*/ 5969000 w 9741461"/>
                <a:gd name="connsiteY213" fmla="*/ 5464687 h 12405104"/>
                <a:gd name="connsiteX214" fmla="*/ 5892800 w 9741461"/>
                <a:gd name="connsiteY214" fmla="*/ 4982087 h 12405104"/>
                <a:gd name="connsiteX215" fmla="*/ 5689600 w 9741461"/>
                <a:gd name="connsiteY215" fmla="*/ 4880487 h 12405104"/>
                <a:gd name="connsiteX216" fmla="*/ 5791200 w 9741461"/>
                <a:gd name="connsiteY216" fmla="*/ 5642487 h 12405104"/>
                <a:gd name="connsiteX217" fmla="*/ 6070600 w 9741461"/>
                <a:gd name="connsiteY217" fmla="*/ 5629787 h 12405104"/>
                <a:gd name="connsiteX218" fmla="*/ 6388100 w 9741461"/>
                <a:gd name="connsiteY218" fmla="*/ 5680587 h 12405104"/>
                <a:gd name="connsiteX219" fmla="*/ 6324600 w 9741461"/>
                <a:gd name="connsiteY219" fmla="*/ 5807587 h 12405104"/>
                <a:gd name="connsiteX220" fmla="*/ 6159500 w 9741461"/>
                <a:gd name="connsiteY220" fmla="*/ 5782187 h 12405104"/>
                <a:gd name="connsiteX221" fmla="*/ 6007100 w 9741461"/>
                <a:gd name="connsiteY221" fmla="*/ 6086987 h 12405104"/>
                <a:gd name="connsiteX222" fmla="*/ 5829300 w 9741461"/>
                <a:gd name="connsiteY222" fmla="*/ 6023487 h 12405104"/>
                <a:gd name="connsiteX223" fmla="*/ 5905500 w 9741461"/>
                <a:gd name="connsiteY223" fmla="*/ 5858387 h 12405104"/>
                <a:gd name="connsiteX224" fmla="*/ 5791200 w 9741461"/>
                <a:gd name="connsiteY224" fmla="*/ 5769487 h 12405104"/>
                <a:gd name="connsiteX225" fmla="*/ 5600700 w 9741461"/>
                <a:gd name="connsiteY225" fmla="*/ 6099687 h 12405104"/>
                <a:gd name="connsiteX226" fmla="*/ 5727700 w 9741461"/>
                <a:gd name="connsiteY226" fmla="*/ 6201287 h 12405104"/>
                <a:gd name="connsiteX227" fmla="*/ 5994400 w 9741461"/>
                <a:gd name="connsiteY227" fmla="*/ 6366387 h 12405104"/>
                <a:gd name="connsiteX228" fmla="*/ 5943600 w 9741461"/>
                <a:gd name="connsiteY228" fmla="*/ 6442587 h 12405104"/>
                <a:gd name="connsiteX229" fmla="*/ 5829300 w 9741461"/>
                <a:gd name="connsiteY229" fmla="*/ 6404487 h 12405104"/>
                <a:gd name="connsiteX230" fmla="*/ 5676900 w 9741461"/>
                <a:gd name="connsiteY230" fmla="*/ 6506087 h 12405104"/>
                <a:gd name="connsiteX231" fmla="*/ 5613400 w 9741461"/>
                <a:gd name="connsiteY231" fmla="*/ 6467987 h 12405104"/>
                <a:gd name="connsiteX232" fmla="*/ 5664200 w 9741461"/>
                <a:gd name="connsiteY232" fmla="*/ 6315587 h 12405104"/>
                <a:gd name="connsiteX233" fmla="*/ 5537200 w 9741461"/>
                <a:gd name="connsiteY233" fmla="*/ 6201287 h 12405104"/>
                <a:gd name="connsiteX234" fmla="*/ 5461000 w 9741461"/>
                <a:gd name="connsiteY234" fmla="*/ 6379087 h 12405104"/>
                <a:gd name="connsiteX235" fmla="*/ 5613400 w 9741461"/>
                <a:gd name="connsiteY235" fmla="*/ 6556887 h 12405104"/>
                <a:gd name="connsiteX236" fmla="*/ 5448300 w 9741461"/>
                <a:gd name="connsiteY236" fmla="*/ 6683887 h 12405104"/>
                <a:gd name="connsiteX237" fmla="*/ 5346700 w 9741461"/>
                <a:gd name="connsiteY237" fmla="*/ 6607687 h 12405104"/>
                <a:gd name="connsiteX238" fmla="*/ 5410200 w 9741461"/>
                <a:gd name="connsiteY238" fmla="*/ 6506087 h 12405104"/>
                <a:gd name="connsiteX239" fmla="*/ 5295900 w 9741461"/>
                <a:gd name="connsiteY239" fmla="*/ 6213987 h 12405104"/>
                <a:gd name="connsiteX240" fmla="*/ 5080000 w 9741461"/>
                <a:gd name="connsiteY240" fmla="*/ 6506087 h 12405104"/>
                <a:gd name="connsiteX241" fmla="*/ 5410200 w 9741461"/>
                <a:gd name="connsiteY241" fmla="*/ 6760087 h 12405104"/>
                <a:gd name="connsiteX242" fmla="*/ 5334000 w 9741461"/>
                <a:gd name="connsiteY242" fmla="*/ 6810887 h 12405104"/>
                <a:gd name="connsiteX243" fmla="*/ 5194300 w 9741461"/>
                <a:gd name="connsiteY243" fmla="*/ 6696587 h 12405104"/>
                <a:gd name="connsiteX244" fmla="*/ 5143500 w 9741461"/>
                <a:gd name="connsiteY244" fmla="*/ 6861687 h 12405104"/>
                <a:gd name="connsiteX245" fmla="*/ 5156200 w 9741461"/>
                <a:gd name="connsiteY245" fmla="*/ 7001387 h 12405104"/>
                <a:gd name="connsiteX246" fmla="*/ 5232400 w 9741461"/>
                <a:gd name="connsiteY246" fmla="*/ 7115687 h 12405104"/>
                <a:gd name="connsiteX247" fmla="*/ 5219700 w 9741461"/>
                <a:gd name="connsiteY247" fmla="*/ 7306187 h 12405104"/>
                <a:gd name="connsiteX248" fmla="*/ 5092700 w 9741461"/>
                <a:gd name="connsiteY248" fmla="*/ 7217287 h 12405104"/>
                <a:gd name="connsiteX249" fmla="*/ 5029200 w 9741461"/>
                <a:gd name="connsiteY249" fmla="*/ 7255387 h 12405104"/>
                <a:gd name="connsiteX250" fmla="*/ 5130800 w 9741461"/>
                <a:gd name="connsiteY250" fmla="*/ 7395087 h 12405104"/>
                <a:gd name="connsiteX251" fmla="*/ 5041900 w 9741461"/>
                <a:gd name="connsiteY251" fmla="*/ 7433187 h 12405104"/>
                <a:gd name="connsiteX252" fmla="*/ 4914900 w 9741461"/>
                <a:gd name="connsiteY252" fmla="*/ 7242687 h 12405104"/>
                <a:gd name="connsiteX253" fmla="*/ 4826000 w 9741461"/>
                <a:gd name="connsiteY253" fmla="*/ 7496687 h 12405104"/>
                <a:gd name="connsiteX254" fmla="*/ 4953000 w 9741461"/>
                <a:gd name="connsiteY254" fmla="*/ 7610987 h 12405104"/>
                <a:gd name="connsiteX255" fmla="*/ 4813300 w 9741461"/>
                <a:gd name="connsiteY255" fmla="*/ 7852287 h 12405104"/>
                <a:gd name="connsiteX256" fmla="*/ 4673600 w 9741461"/>
                <a:gd name="connsiteY256" fmla="*/ 7826887 h 12405104"/>
                <a:gd name="connsiteX257" fmla="*/ 4775200 w 9741461"/>
                <a:gd name="connsiteY257" fmla="*/ 7661787 h 12405104"/>
                <a:gd name="connsiteX258" fmla="*/ 4686300 w 9741461"/>
                <a:gd name="connsiteY258" fmla="*/ 7509387 h 12405104"/>
                <a:gd name="connsiteX259" fmla="*/ 4470400 w 9741461"/>
                <a:gd name="connsiteY259" fmla="*/ 7814187 h 12405104"/>
                <a:gd name="connsiteX260" fmla="*/ 4610100 w 9741461"/>
                <a:gd name="connsiteY260" fmla="*/ 7928487 h 12405104"/>
                <a:gd name="connsiteX261" fmla="*/ 4521200 w 9741461"/>
                <a:gd name="connsiteY261" fmla="*/ 8131687 h 12405104"/>
                <a:gd name="connsiteX262" fmla="*/ 4419600 w 9741461"/>
                <a:gd name="connsiteY262" fmla="*/ 8055487 h 12405104"/>
                <a:gd name="connsiteX263" fmla="*/ 4343400 w 9741461"/>
                <a:gd name="connsiteY263" fmla="*/ 8144387 h 12405104"/>
                <a:gd name="connsiteX264" fmla="*/ 4381500 w 9741461"/>
                <a:gd name="connsiteY264" fmla="*/ 8182487 h 12405104"/>
                <a:gd name="connsiteX265" fmla="*/ 4419600 w 9741461"/>
                <a:gd name="connsiteY265" fmla="*/ 8169787 h 12405104"/>
                <a:gd name="connsiteX266" fmla="*/ 4445000 w 9741461"/>
                <a:gd name="connsiteY266" fmla="*/ 8220587 h 12405104"/>
                <a:gd name="connsiteX267" fmla="*/ 4381500 w 9741461"/>
                <a:gd name="connsiteY267" fmla="*/ 8296787 h 12405104"/>
                <a:gd name="connsiteX268" fmla="*/ 4330700 w 9741461"/>
                <a:gd name="connsiteY268" fmla="*/ 8284087 h 12405104"/>
                <a:gd name="connsiteX269" fmla="*/ 4368800 w 9741461"/>
                <a:gd name="connsiteY269" fmla="*/ 8233287 h 12405104"/>
                <a:gd name="connsiteX270" fmla="*/ 4318000 w 9741461"/>
                <a:gd name="connsiteY270" fmla="*/ 8195187 h 12405104"/>
                <a:gd name="connsiteX271" fmla="*/ 4216400 w 9741461"/>
                <a:gd name="connsiteY271" fmla="*/ 8296787 h 12405104"/>
                <a:gd name="connsiteX272" fmla="*/ 4318000 w 9741461"/>
                <a:gd name="connsiteY272" fmla="*/ 8360287 h 12405104"/>
                <a:gd name="connsiteX273" fmla="*/ 4140200 w 9741461"/>
                <a:gd name="connsiteY273" fmla="*/ 8436487 h 12405104"/>
                <a:gd name="connsiteX274" fmla="*/ 4038600 w 9741461"/>
                <a:gd name="connsiteY274" fmla="*/ 8436487 h 12405104"/>
                <a:gd name="connsiteX275" fmla="*/ 3949700 w 9741461"/>
                <a:gd name="connsiteY275" fmla="*/ 8499987 h 12405104"/>
                <a:gd name="connsiteX276" fmla="*/ 3289300 w 9741461"/>
                <a:gd name="connsiteY276" fmla="*/ 7915787 h 12405104"/>
                <a:gd name="connsiteX277" fmla="*/ 3213100 w 9741461"/>
                <a:gd name="connsiteY277" fmla="*/ 7915787 h 12405104"/>
                <a:gd name="connsiteX278" fmla="*/ 2895600 w 9741461"/>
                <a:gd name="connsiteY278" fmla="*/ 8169787 h 12405104"/>
                <a:gd name="connsiteX279" fmla="*/ 2870200 w 9741461"/>
                <a:gd name="connsiteY279" fmla="*/ 8131687 h 12405104"/>
                <a:gd name="connsiteX280" fmla="*/ 3213100 w 9741461"/>
                <a:gd name="connsiteY280" fmla="*/ 7864987 h 12405104"/>
                <a:gd name="connsiteX281" fmla="*/ 3048000 w 9741461"/>
                <a:gd name="connsiteY281" fmla="*/ 7712587 h 12405104"/>
                <a:gd name="connsiteX282" fmla="*/ 2400300 w 9741461"/>
                <a:gd name="connsiteY282" fmla="*/ 8220587 h 12405104"/>
                <a:gd name="connsiteX283" fmla="*/ 2489200 w 9741461"/>
                <a:gd name="connsiteY283" fmla="*/ 8296787 h 12405104"/>
                <a:gd name="connsiteX284" fmla="*/ 2692400 w 9741461"/>
                <a:gd name="connsiteY284" fmla="*/ 8144387 h 12405104"/>
                <a:gd name="connsiteX285" fmla="*/ 2743200 w 9741461"/>
                <a:gd name="connsiteY285" fmla="*/ 8207887 h 12405104"/>
                <a:gd name="connsiteX286" fmla="*/ 2832100 w 9741461"/>
                <a:gd name="connsiteY286" fmla="*/ 8169787 h 12405104"/>
                <a:gd name="connsiteX287" fmla="*/ 2857500 w 9741461"/>
                <a:gd name="connsiteY287" fmla="*/ 8207887 h 12405104"/>
                <a:gd name="connsiteX288" fmla="*/ 2679700 w 9741461"/>
                <a:gd name="connsiteY288" fmla="*/ 8347587 h 12405104"/>
                <a:gd name="connsiteX289" fmla="*/ 2819400 w 9741461"/>
                <a:gd name="connsiteY289" fmla="*/ 8512687 h 12405104"/>
                <a:gd name="connsiteX290" fmla="*/ 3397250 w 9741461"/>
                <a:gd name="connsiteY290" fmla="*/ 8049137 h 12405104"/>
                <a:gd name="connsiteX291" fmla="*/ 3956050 w 9741461"/>
                <a:gd name="connsiteY291" fmla="*/ 8531737 h 12405104"/>
                <a:gd name="connsiteX292" fmla="*/ 3905250 w 9741461"/>
                <a:gd name="connsiteY292" fmla="*/ 8646037 h 12405104"/>
                <a:gd name="connsiteX293" fmla="*/ 3387725 w 9741461"/>
                <a:gd name="connsiteY293" fmla="*/ 9185787 h 12405104"/>
                <a:gd name="connsiteX294" fmla="*/ 3298825 w 9741461"/>
                <a:gd name="connsiteY294" fmla="*/ 9179436 h 12405104"/>
                <a:gd name="connsiteX295" fmla="*/ 3130550 w 9741461"/>
                <a:gd name="connsiteY295" fmla="*/ 9328661 h 12405104"/>
                <a:gd name="connsiteX296" fmla="*/ 2921000 w 9741461"/>
                <a:gd name="connsiteY296" fmla="*/ 9573136 h 12405104"/>
                <a:gd name="connsiteX297" fmla="*/ 2682875 w 9741461"/>
                <a:gd name="connsiteY297" fmla="*/ 9871586 h 12405104"/>
                <a:gd name="connsiteX298" fmla="*/ 2428875 w 9741461"/>
                <a:gd name="connsiteY298" fmla="*/ 9941435 h 12405104"/>
                <a:gd name="connsiteX299" fmla="*/ 2225675 w 9741461"/>
                <a:gd name="connsiteY299" fmla="*/ 10046210 h 12405104"/>
                <a:gd name="connsiteX300" fmla="*/ 1930400 w 9741461"/>
                <a:gd name="connsiteY300" fmla="*/ 10049384 h 12405104"/>
                <a:gd name="connsiteX301" fmla="*/ 1590675 w 9741461"/>
                <a:gd name="connsiteY301" fmla="*/ 10150983 h 12405104"/>
                <a:gd name="connsiteX302" fmla="*/ 1393825 w 9741461"/>
                <a:gd name="connsiteY302" fmla="*/ 10411333 h 12405104"/>
                <a:gd name="connsiteX303" fmla="*/ 1196975 w 9741461"/>
                <a:gd name="connsiteY303" fmla="*/ 10366882 h 12405104"/>
                <a:gd name="connsiteX304" fmla="*/ 1216025 w 9741461"/>
                <a:gd name="connsiteY304" fmla="*/ 10325607 h 12405104"/>
                <a:gd name="connsiteX305" fmla="*/ 1193800 w 9741461"/>
                <a:gd name="connsiteY305" fmla="*/ 10258932 h 12405104"/>
                <a:gd name="connsiteX306" fmla="*/ 987425 w 9741461"/>
                <a:gd name="connsiteY306" fmla="*/ 10335132 h 12405104"/>
                <a:gd name="connsiteX307" fmla="*/ 733425 w 9741461"/>
                <a:gd name="connsiteY307" fmla="*/ 10389107 h 12405104"/>
                <a:gd name="connsiteX308" fmla="*/ 463550 w 9741461"/>
                <a:gd name="connsiteY308" fmla="*/ 10627232 h 12405104"/>
                <a:gd name="connsiteX309" fmla="*/ 361950 w 9741461"/>
                <a:gd name="connsiteY309" fmla="*/ 10624057 h 12405104"/>
                <a:gd name="connsiteX310" fmla="*/ 263525 w 9741461"/>
                <a:gd name="connsiteY310" fmla="*/ 10690732 h 12405104"/>
                <a:gd name="connsiteX311" fmla="*/ 184150 w 9741461"/>
                <a:gd name="connsiteY311" fmla="*/ 10976482 h 12405104"/>
                <a:gd name="connsiteX312" fmla="*/ 247650 w 9741461"/>
                <a:gd name="connsiteY312" fmla="*/ 11259056 h 12405104"/>
                <a:gd name="connsiteX313" fmla="*/ 136525 w 9741461"/>
                <a:gd name="connsiteY313" fmla="*/ 11303506 h 12405104"/>
                <a:gd name="connsiteX314" fmla="*/ 92075 w 9741461"/>
                <a:gd name="connsiteY314" fmla="*/ 11525756 h 12405104"/>
                <a:gd name="connsiteX315" fmla="*/ 495300 w 9741461"/>
                <a:gd name="connsiteY315" fmla="*/ 11551156 h 12405104"/>
                <a:gd name="connsiteX316" fmla="*/ 1050925 w 9741461"/>
                <a:gd name="connsiteY316" fmla="*/ 11903581 h 12405104"/>
                <a:gd name="connsiteX317" fmla="*/ 1241425 w 9741461"/>
                <a:gd name="connsiteY317" fmla="*/ 12157580 h 12405104"/>
                <a:gd name="connsiteX318" fmla="*/ 1171575 w 9741461"/>
                <a:gd name="connsiteY318" fmla="*/ 12202030 h 12405104"/>
                <a:gd name="connsiteX319" fmla="*/ 1019175 w 9741461"/>
                <a:gd name="connsiteY319" fmla="*/ 12068680 h 12405104"/>
                <a:gd name="connsiteX320" fmla="*/ 768350 w 9741461"/>
                <a:gd name="connsiteY320" fmla="*/ 12014705 h 12405104"/>
                <a:gd name="connsiteX321" fmla="*/ 720725 w 9741461"/>
                <a:gd name="connsiteY321" fmla="*/ 12052805 h 12405104"/>
                <a:gd name="connsiteX322" fmla="*/ 838200 w 9741461"/>
                <a:gd name="connsiteY322" fmla="*/ 12198855 h 12405104"/>
                <a:gd name="connsiteX323" fmla="*/ 1152525 w 9741461"/>
                <a:gd name="connsiteY323" fmla="*/ 12265530 h 12405104"/>
                <a:gd name="connsiteX324" fmla="*/ 1574800 w 9741461"/>
                <a:gd name="connsiteY324" fmla="*/ 12167105 h 12405104"/>
                <a:gd name="connsiteX325" fmla="*/ 1736725 w 9741461"/>
                <a:gd name="connsiteY325" fmla="*/ 11906755 h 12405104"/>
                <a:gd name="connsiteX326" fmla="*/ 2095500 w 9741461"/>
                <a:gd name="connsiteY326" fmla="*/ 11757530 h 12405104"/>
                <a:gd name="connsiteX327" fmla="*/ 2254250 w 9741461"/>
                <a:gd name="connsiteY327" fmla="*/ 11621005 h 12405104"/>
                <a:gd name="connsiteX328" fmla="*/ 2587625 w 9741461"/>
                <a:gd name="connsiteY328" fmla="*/ 11659105 h 12405104"/>
                <a:gd name="connsiteX329" fmla="*/ 2286000 w 9741461"/>
                <a:gd name="connsiteY329" fmla="*/ 11662280 h 12405104"/>
                <a:gd name="connsiteX330" fmla="*/ 2146300 w 9741461"/>
                <a:gd name="connsiteY330" fmla="*/ 11782930 h 12405104"/>
                <a:gd name="connsiteX331" fmla="*/ 1971675 w 9741461"/>
                <a:gd name="connsiteY331" fmla="*/ 11875005 h 12405104"/>
                <a:gd name="connsiteX332" fmla="*/ 1806575 w 9741461"/>
                <a:gd name="connsiteY332" fmla="*/ 11925805 h 12405104"/>
                <a:gd name="connsiteX333" fmla="*/ 1651000 w 9741461"/>
                <a:gd name="connsiteY333" fmla="*/ 12221080 h 12405104"/>
                <a:gd name="connsiteX334" fmla="*/ 1282700 w 9741461"/>
                <a:gd name="connsiteY334" fmla="*/ 12395705 h 12405104"/>
                <a:gd name="connsiteX335" fmla="*/ 28575 w 9741461"/>
                <a:gd name="connsiteY335" fmla="*/ 12402055 h 12405104"/>
                <a:gd name="connsiteX336" fmla="*/ 0 w 9741461"/>
                <a:gd name="connsiteY336" fmla="*/ 4366130 h 12405104"/>
                <a:gd name="connsiteX0" fmla="*/ 0 w 9787435"/>
                <a:gd name="connsiteY0" fmla="*/ 4401016 h 12471733"/>
                <a:gd name="connsiteX1" fmla="*/ 279400 w 9787435"/>
                <a:gd name="connsiteY1" fmla="*/ 4337516 h 12471733"/>
                <a:gd name="connsiteX2" fmla="*/ 317500 w 9787435"/>
                <a:gd name="connsiteY2" fmla="*/ 4299416 h 12471733"/>
                <a:gd name="connsiteX3" fmla="*/ 711200 w 9787435"/>
                <a:gd name="connsiteY3" fmla="*/ 4210516 h 12471733"/>
                <a:gd name="connsiteX4" fmla="*/ 850900 w 9787435"/>
                <a:gd name="connsiteY4" fmla="*/ 4096216 h 12471733"/>
                <a:gd name="connsiteX5" fmla="*/ 1257300 w 9787435"/>
                <a:gd name="connsiteY5" fmla="*/ 4121616 h 12471733"/>
                <a:gd name="connsiteX6" fmla="*/ 1511300 w 9787435"/>
                <a:gd name="connsiteY6" fmla="*/ 3981916 h 12471733"/>
                <a:gd name="connsiteX7" fmla="*/ 1511300 w 9787435"/>
                <a:gd name="connsiteY7" fmla="*/ 3981916 h 12471733"/>
                <a:gd name="connsiteX8" fmla="*/ 1676400 w 9787435"/>
                <a:gd name="connsiteY8" fmla="*/ 3969216 h 12471733"/>
                <a:gd name="connsiteX9" fmla="*/ 2006600 w 9787435"/>
                <a:gd name="connsiteY9" fmla="*/ 3918416 h 12471733"/>
                <a:gd name="connsiteX10" fmla="*/ 2095500 w 9787435"/>
                <a:gd name="connsiteY10" fmla="*/ 3880316 h 12471733"/>
                <a:gd name="connsiteX11" fmla="*/ 2095500 w 9787435"/>
                <a:gd name="connsiteY11" fmla="*/ 3829516 h 12471733"/>
                <a:gd name="connsiteX12" fmla="*/ 2057400 w 9787435"/>
                <a:gd name="connsiteY12" fmla="*/ 3829516 h 12471733"/>
                <a:gd name="connsiteX13" fmla="*/ 1993900 w 9787435"/>
                <a:gd name="connsiteY13" fmla="*/ 3702516 h 12471733"/>
                <a:gd name="connsiteX14" fmla="*/ 2133600 w 9787435"/>
                <a:gd name="connsiteY14" fmla="*/ 3600916 h 12471733"/>
                <a:gd name="connsiteX15" fmla="*/ 2070100 w 9787435"/>
                <a:gd name="connsiteY15" fmla="*/ 3588216 h 12471733"/>
                <a:gd name="connsiteX16" fmla="*/ 1981200 w 9787435"/>
                <a:gd name="connsiteY16" fmla="*/ 3588216 h 12471733"/>
                <a:gd name="connsiteX17" fmla="*/ 1968500 w 9787435"/>
                <a:gd name="connsiteY17" fmla="*/ 3512016 h 12471733"/>
                <a:gd name="connsiteX18" fmla="*/ 2120900 w 9787435"/>
                <a:gd name="connsiteY18" fmla="*/ 3512016 h 12471733"/>
                <a:gd name="connsiteX19" fmla="*/ 2171700 w 9787435"/>
                <a:gd name="connsiteY19" fmla="*/ 3486616 h 12471733"/>
                <a:gd name="connsiteX20" fmla="*/ 2108200 w 9787435"/>
                <a:gd name="connsiteY20" fmla="*/ 3397716 h 12471733"/>
                <a:gd name="connsiteX21" fmla="*/ 2120900 w 9787435"/>
                <a:gd name="connsiteY21" fmla="*/ 3334216 h 12471733"/>
                <a:gd name="connsiteX22" fmla="*/ 2222500 w 9787435"/>
                <a:gd name="connsiteY22" fmla="*/ 3283416 h 12471733"/>
                <a:gd name="connsiteX23" fmla="*/ 2362200 w 9787435"/>
                <a:gd name="connsiteY23" fmla="*/ 3334216 h 12471733"/>
                <a:gd name="connsiteX24" fmla="*/ 2400300 w 9787435"/>
                <a:gd name="connsiteY24" fmla="*/ 3385016 h 12471733"/>
                <a:gd name="connsiteX25" fmla="*/ 2362200 w 9787435"/>
                <a:gd name="connsiteY25" fmla="*/ 3461216 h 12471733"/>
                <a:gd name="connsiteX26" fmla="*/ 2362200 w 9787435"/>
                <a:gd name="connsiteY26" fmla="*/ 3715216 h 12471733"/>
                <a:gd name="connsiteX27" fmla="*/ 2628900 w 9787435"/>
                <a:gd name="connsiteY27" fmla="*/ 3943816 h 12471733"/>
                <a:gd name="connsiteX28" fmla="*/ 3073400 w 9787435"/>
                <a:gd name="connsiteY28" fmla="*/ 3905716 h 12471733"/>
                <a:gd name="connsiteX29" fmla="*/ 2971800 w 9787435"/>
                <a:gd name="connsiteY29" fmla="*/ 3702516 h 12471733"/>
                <a:gd name="connsiteX30" fmla="*/ 2806700 w 9787435"/>
                <a:gd name="connsiteY30" fmla="*/ 3753316 h 12471733"/>
                <a:gd name="connsiteX31" fmla="*/ 2768600 w 9787435"/>
                <a:gd name="connsiteY31" fmla="*/ 3702516 h 12471733"/>
                <a:gd name="connsiteX32" fmla="*/ 2933700 w 9787435"/>
                <a:gd name="connsiteY32" fmla="*/ 3651716 h 12471733"/>
                <a:gd name="connsiteX33" fmla="*/ 2870200 w 9787435"/>
                <a:gd name="connsiteY33" fmla="*/ 3537416 h 12471733"/>
                <a:gd name="connsiteX34" fmla="*/ 2730500 w 9787435"/>
                <a:gd name="connsiteY34" fmla="*/ 3588216 h 12471733"/>
                <a:gd name="connsiteX35" fmla="*/ 2705100 w 9787435"/>
                <a:gd name="connsiteY35" fmla="*/ 3537416 h 12471733"/>
                <a:gd name="connsiteX36" fmla="*/ 2832100 w 9787435"/>
                <a:gd name="connsiteY36" fmla="*/ 3486616 h 12471733"/>
                <a:gd name="connsiteX37" fmla="*/ 2781300 w 9787435"/>
                <a:gd name="connsiteY37" fmla="*/ 3423116 h 12471733"/>
                <a:gd name="connsiteX38" fmla="*/ 2641600 w 9787435"/>
                <a:gd name="connsiteY38" fmla="*/ 3448516 h 12471733"/>
                <a:gd name="connsiteX39" fmla="*/ 2641600 w 9787435"/>
                <a:gd name="connsiteY39" fmla="*/ 3423116 h 12471733"/>
                <a:gd name="connsiteX40" fmla="*/ 2768600 w 9787435"/>
                <a:gd name="connsiteY40" fmla="*/ 3359616 h 12471733"/>
                <a:gd name="connsiteX41" fmla="*/ 2692400 w 9787435"/>
                <a:gd name="connsiteY41" fmla="*/ 3270716 h 12471733"/>
                <a:gd name="connsiteX42" fmla="*/ 2514600 w 9787435"/>
                <a:gd name="connsiteY42" fmla="*/ 3308816 h 12471733"/>
                <a:gd name="connsiteX43" fmla="*/ 2514600 w 9787435"/>
                <a:gd name="connsiteY43" fmla="*/ 3372316 h 12471733"/>
                <a:gd name="connsiteX44" fmla="*/ 2463800 w 9787435"/>
                <a:gd name="connsiteY44" fmla="*/ 3372316 h 12471733"/>
                <a:gd name="connsiteX45" fmla="*/ 2336800 w 9787435"/>
                <a:gd name="connsiteY45" fmla="*/ 3296116 h 12471733"/>
                <a:gd name="connsiteX46" fmla="*/ 2400300 w 9787435"/>
                <a:gd name="connsiteY46" fmla="*/ 3219916 h 12471733"/>
                <a:gd name="connsiteX47" fmla="*/ 2463800 w 9787435"/>
                <a:gd name="connsiteY47" fmla="*/ 3232616 h 12471733"/>
                <a:gd name="connsiteX48" fmla="*/ 2616200 w 9787435"/>
                <a:gd name="connsiteY48" fmla="*/ 3143716 h 12471733"/>
                <a:gd name="connsiteX49" fmla="*/ 2590800 w 9787435"/>
                <a:gd name="connsiteY49" fmla="*/ 3080216 h 12471733"/>
                <a:gd name="connsiteX50" fmla="*/ 2654300 w 9787435"/>
                <a:gd name="connsiteY50" fmla="*/ 3054816 h 12471733"/>
                <a:gd name="connsiteX51" fmla="*/ 2692400 w 9787435"/>
                <a:gd name="connsiteY51" fmla="*/ 3080216 h 12471733"/>
                <a:gd name="connsiteX52" fmla="*/ 2933700 w 9787435"/>
                <a:gd name="connsiteY52" fmla="*/ 3080216 h 12471733"/>
                <a:gd name="connsiteX53" fmla="*/ 2908300 w 9787435"/>
                <a:gd name="connsiteY53" fmla="*/ 3016716 h 12471733"/>
                <a:gd name="connsiteX54" fmla="*/ 2959100 w 9787435"/>
                <a:gd name="connsiteY54" fmla="*/ 2927816 h 12471733"/>
                <a:gd name="connsiteX55" fmla="*/ 3048000 w 9787435"/>
                <a:gd name="connsiteY55" fmla="*/ 2927816 h 12471733"/>
                <a:gd name="connsiteX56" fmla="*/ 3302000 w 9787435"/>
                <a:gd name="connsiteY56" fmla="*/ 2902416 h 12471733"/>
                <a:gd name="connsiteX57" fmla="*/ 3454400 w 9787435"/>
                <a:gd name="connsiteY57" fmla="*/ 2889716 h 12471733"/>
                <a:gd name="connsiteX58" fmla="*/ 3454400 w 9787435"/>
                <a:gd name="connsiteY58" fmla="*/ 2889716 h 12471733"/>
                <a:gd name="connsiteX59" fmla="*/ 3454400 w 9787435"/>
                <a:gd name="connsiteY59" fmla="*/ 2813516 h 12471733"/>
                <a:gd name="connsiteX60" fmla="*/ 3530600 w 9787435"/>
                <a:gd name="connsiteY60" fmla="*/ 2813516 h 12471733"/>
                <a:gd name="connsiteX61" fmla="*/ 3517900 w 9787435"/>
                <a:gd name="connsiteY61" fmla="*/ 2978616 h 12471733"/>
                <a:gd name="connsiteX62" fmla="*/ 3365500 w 9787435"/>
                <a:gd name="connsiteY62" fmla="*/ 2991316 h 12471733"/>
                <a:gd name="connsiteX63" fmla="*/ 3187700 w 9787435"/>
                <a:gd name="connsiteY63" fmla="*/ 3067516 h 12471733"/>
                <a:gd name="connsiteX64" fmla="*/ 3213100 w 9787435"/>
                <a:gd name="connsiteY64" fmla="*/ 3359616 h 12471733"/>
                <a:gd name="connsiteX65" fmla="*/ 3822700 w 9787435"/>
                <a:gd name="connsiteY65" fmla="*/ 3308816 h 12471733"/>
                <a:gd name="connsiteX66" fmla="*/ 3797300 w 9787435"/>
                <a:gd name="connsiteY66" fmla="*/ 3169116 h 12471733"/>
                <a:gd name="connsiteX67" fmla="*/ 3657600 w 9787435"/>
                <a:gd name="connsiteY67" fmla="*/ 3143716 h 12471733"/>
                <a:gd name="connsiteX68" fmla="*/ 3644900 w 9787435"/>
                <a:gd name="connsiteY68" fmla="*/ 3105616 h 12471733"/>
                <a:gd name="connsiteX69" fmla="*/ 3797300 w 9787435"/>
                <a:gd name="connsiteY69" fmla="*/ 3131016 h 12471733"/>
                <a:gd name="connsiteX70" fmla="*/ 3797300 w 9787435"/>
                <a:gd name="connsiteY70" fmla="*/ 3016716 h 12471733"/>
                <a:gd name="connsiteX71" fmla="*/ 3568700 w 9787435"/>
                <a:gd name="connsiteY71" fmla="*/ 2965916 h 12471733"/>
                <a:gd name="connsiteX72" fmla="*/ 3581400 w 9787435"/>
                <a:gd name="connsiteY72" fmla="*/ 2877016 h 12471733"/>
                <a:gd name="connsiteX73" fmla="*/ 3759200 w 9787435"/>
                <a:gd name="connsiteY73" fmla="*/ 2838916 h 12471733"/>
                <a:gd name="connsiteX74" fmla="*/ 3759200 w 9787435"/>
                <a:gd name="connsiteY74" fmla="*/ 2711916 h 12471733"/>
                <a:gd name="connsiteX75" fmla="*/ 3733800 w 9787435"/>
                <a:gd name="connsiteY75" fmla="*/ 2686516 h 12471733"/>
                <a:gd name="connsiteX76" fmla="*/ 3848100 w 9787435"/>
                <a:gd name="connsiteY76" fmla="*/ 2623016 h 12471733"/>
                <a:gd name="connsiteX77" fmla="*/ 3860800 w 9787435"/>
                <a:gd name="connsiteY77" fmla="*/ 2838916 h 12471733"/>
                <a:gd name="connsiteX78" fmla="*/ 4343400 w 9787435"/>
                <a:gd name="connsiteY78" fmla="*/ 2838916 h 12471733"/>
                <a:gd name="connsiteX79" fmla="*/ 4330700 w 9787435"/>
                <a:gd name="connsiteY79" fmla="*/ 2597616 h 12471733"/>
                <a:gd name="connsiteX80" fmla="*/ 4394200 w 9787435"/>
                <a:gd name="connsiteY80" fmla="*/ 2597616 h 12471733"/>
                <a:gd name="connsiteX81" fmla="*/ 4419600 w 9787435"/>
                <a:gd name="connsiteY81" fmla="*/ 2724616 h 12471733"/>
                <a:gd name="connsiteX82" fmla="*/ 4584700 w 9787435"/>
                <a:gd name="connsiteY82" fmla="*/ 2711916 h 12471733"/>
                <a:gd name="connsiteX83" fmla="*/ 4686300 w 9787435"/>
                <a:gd name="connsiteY83" fmla="*/ 2610316 h 12471733"/>
                <a:gd name="connsiteX84" fmla="*/ 4711700 w 9787435"/>
                <a:gd name="connsiteY84" fmla="*/ 2915116 h 12471733"/>
                <a:gd name="connsiteX85" fmla="*/ 4864100 w 9787435"/>
                <a:gd name="connsiteY85" fmla="*/ 2737316 h 12471733"/>
                <a:gd name="connsiteX86" fmla="*/ 5067300 w 9787435"/>
                <a:gd name="connsiteY86" fmla="*/ 2864316 h 12471733"/>
                <a:gd name="connsiteX87" fmla="*/ 4876800 w 9787435"/>
                <a:gd name="connsiteY87" fmla="*/ 2991316 h 12471733"/>
                <a:gd name="connsiteX88" fmla="*/ 5016500 w 9787435"/>
                <a:gd name="connsiteY88" fmla="*/ 3156416 h 12471733"/>
                <a:gd name="connsiteX89" fmla="*/ 5156200 w 9787435"/>
                <a:gd name="connsiteY89" fmla="*/ 3004016 h 12471733"/>
                <a:gd name="connsiteX90" fmla="*/ 5168900 w 9787435"/>
                <a:gd name="connsiteY90" fmla="*/ 3029416 h 12471733"/>
                <a:gd name="connsiteX91" fmla="*/ 5105400 w 9787435"/>
                <a:gd name="connsiteY91" fmla="*/ 3283416 h 12471733"/>
                <a:gd name="connsiteX92" fmla="*/ 5181600 w 9787435"/>
                <a:gd name="connsiteY92" fmla="*/ 3321516 h 12471733"/>
                <a:gd name="connsiteX93" fmla="*/ 5181600 w 9787435"/>
                <a:gd name="connsiteY93" fmla="*/ 3321516 h 12471733"/>
                <a:gd name="connsiteX94" fmla="*/ 5257800 w 9787435"/>
                <a:gd name="connsiteY94" fmla="*/ 3067516 h 12471733"/>
                <a:gd name="connsiteX95" fmla="*/ 5448300 w 9787435"/>
                <a:gd name="connsiteY95" fmla="*/ 3092916 h 12471733"/>
                <a:gd name="connsiteX96" fmla="*/ 5549900 w 9787435"/>
                <a:gd name="connsiteY96" fmla="*/ 2940516 h 12471733"/>
                <a:gd name="connsiteX97" fmla="*/ 5549900 w 9787435"/>
                <a:gd name="connsiteY97" fmla="*/ 2940516 h 12471733"/>
                <a:gd name="connsiteX98" fmla="*/ 5689600 w 9787435"/>
                <a:gd name="connsiteY98" fmla="*/ 2915116 h 12471733"/>
                <a:gd name="connsiteX99" fmla="*/ 5461000 w 9787435"/>
                <a:gd name="connsiteY99" fmla="*/ 3232616 h 12471733"/>
                <a:gd name="connsiteX100" fmla="*/ 5194300 w 9787435"/>
                <a:gd name="connsiteY100" fmla="*/ 3321516 h 12471733"/>
                <a:gd name="connsiteX101" fmla="*/ 5219700 w 9787435"/>
                <a:gd name="connsiteY101" fmla="*/ 3397716 h 12471733"/>
                <a:gd name="connsiteX102" fmla="*/ 5549900 w 9787435"/>
                <a:gd name="connsiteY102" fmla="*/ 3308816 h 12471733"/>
                <a:gd name="connsiteX103" fmla="*/ 5740400 w 9787435"/>
                <a:gd name="connsiteY103" fmla="*/ 2965916 h 12471733"/>
                <a:gd name="connsiteX104" fmla="*/ 5842000 w 9787435"/>
                <a:gd name="connsiteY104" fmla="*/ 3118316 h 12471733"/>
                <a:gd name="connsiteX105" fmla="*/ 5981700 w 9787435"/>
                <a:gd name="connsiteY105" fmla="*/ 3194516 h 12471733"/>
                <a:gd name="connsiteX106" fmla="*/ 6337300 w 9787435"/>
                <a:gd name="connsiteY106" fmla="*/ 3054816 h 12471733"/>
                <a:gd name="connsiteX107" fmla="*/ 7099300 w 9787435"/>
                <a:gd name="connsiteY107" fmla="*/ 2572216 h 12471733"/>
                <a:gd name="connsiteX108" fmla="*/ 7489825 w 9787435"/>
                <a:gd name="connsiteY108" fmla="*/ 2457916 h 12471733"/>
                <a:gd name="connsiteX109" fmla="*/ 7648575 w 9787435"/>
                <a:gd name="connsiteY109" fmla="*/ 2253128 h 12471733"/>
                <a:gd name="connsiteX110" fmla="*/ 7951500 w 9787435"/>
                <a:gd name="connsiteY110" fmla="*/ 2240597 h 12471733"/>
                <a:gd name="connsiteX111" fmla="*/ 8110251 w 9787435"/>
                <a:gd name="connsiteY111" fmla="*/ 2180273 h 12471733"/>
                <a:gd name="connsiteX112" fmla="*/ 8218200 w 9787435"/>
                <a:gd name="connsiteY112" fmla="*/ 1910397 h 12471733"/>
                <a:gd name="connsiteX113" fmla="*/ 8373776 w 9787435"/>
                <a:gd name="connsiteY113" fmla="*/ 1796098 h 12471733"/>
                <a:gd name="connsiteX114" fmla="*/ 8548399 w 9787435"/>
                <a:gd name="connsiteY114" fmla="*/ 1726249 h 12471733"/>
                <a:gd name="connsiteX115" fmla="*/ 9046874 w 9787435"/>
                <a:gd name="connsiteY115" fmla="*/ 1234125 h 12471733"/>
                <a:gd name="connsiteX116" fmla="*/ 9196098 w 9787435"/>
                <a:gd name="connsiteY116" fmla="*/ 891226 h 12471733"/>
                <a:gd name="connsiteX117" fmla="*/ 9262773 w 9787435"/>
                <a:gd name="connsiteY117" fmla="*/ 748351 h 12471733"/>
                <a:gd name="connsiteX118" fmla="*/ 9583448 w 9787435"/>
                <a:gd name="connsiteY118" fmla="*/ 554677 h 12471733"/>
                <a:gd name="connsiteX119" fmla="*/ 9707272 w 9787435"/>
                <a:gd name="connsiteY119" fmla="*/ 132402 h 12471733"/>
                <a:gd name="connsiteX120" fmla="*/ 9786647 w 9787435"/>
                <a:gd name="connsiteY120" fmla="*/ 11752 h 12471733"/>
                <a:gd name="connsiteX121" fmla="*/ 9624723 w 9787435"/>
                <a:gd name="connsiteY121" fmla="*/ 599127 h 12471733"/>
                <a:gd name="connsiteX122" fmla="*/ 9265949 w 9787435"/>
                <a:gd name="connsiteY122" fmla="*/ 824550 h 12471733"/>
                <a:gd name="connsiteX123" fmla="*/ 9129423 w 9787435"/>
                <a:gd name="connsiteY123" fmla="*/ 1180151 h 12471733"/>
                <a:gd name="connsiteX124" fmla="*/ 8653174 w 9787435"/>
                <a:gd name="connsiteY124" fmla="*/ 1694500 h 12471733"/>
                <a:gd name="connsiteX125" fmla="*/ 8491249 w 9787435"/>
                <a:gd name="connsiteY125" fmla="*/ 1808799 h 12471733"/>
                <a:gd name="connsiteX126" fmla="*/ 8269000 w 9787435"/>
                <a:gd name="connsiteY126" fmla="*/ 1926273 h 12471733"/>
                <a:gd name="connsiteX127" fmla="*/ 8138826 w 9787435"/>
                <a:gd name="connsiteY127" fmla="*/ 2234248 h 12471733"/>
                <a:gd name="connsiteX128" fmla="*/ 7966075 w 9787435"/>
                <a:gd name="connsiteY128" fmla="*/ 2299166 h 12471733"/>
                <a:gd name="connsiteX129" fmla="*/ 7677150 w 9787435"/>
                <a:gd name="connsiteY129" fmla="*/ 2305516 h 12471733"/>
                <a:gd name="connsiteX130" fmla="*/ 7559675 w 9787435"/>
                <a:gd name="connsiteY130" fmla="*/ 2500778 h 12471733"/>
                <a:gd name="connsiteX131" fmla="*/ 7092950 w 9787435"/>
                <a:gd name="connsiteY131" fmla="*/ 2665878 h 12471733"/>
                <a:gd name="connsiteX132" fmla="*/ 6911975 w 9787435"/>
                <a:gd name="connsiteY132" fmla="*/ 2808753 h 12471733"/>
                <a:gd name="connsiteX133" fmla="*/ 6550025 w 9787435"/>
                <a:gd name="connsiteY133" fmla="*/ 3072278 h 12471733"/>
                <a:gd name="connsiteX134" fmla="*/ 6210300 w 9787435"/>
                <a:gd name="connsiteY134" fmla="*/ 3232616 h 12471733"/>
                <a:gd name="connsiteX135" fmla="*/ 5778500 w 9787435"/>
                <a:gd name="connsiteY135" fmla="*/ 3423116 h 12471733"/>
                <a:gd name="connsiteX136" fmla="*/ 5829300 w 9787435"/>
                <a:gd name="connsiteY136" fmla="*/ 3512016 h 12471733"/>
                <a:gd name="connsiteX137" fmla="*/ 6191250 w 9787435"/>
                <a:gd name="connsiteY137" fmla="*/ 3346916 h 12471733"/>
                <a:gd name="connsiteX138" fmla="*/ 6083300 w 9787435"/>
                <a:gd name="connsiteY138" fmla="*/ 3435816 h 12471733"/>
                <a:gd name="connsiteX139" fmla="*/ 5905500 w 9787435"/>
                <a:gd name="connsiteY139" fmla="*/ 3550116 h 12471733"/>
                <a:gd name="connsiteX140" fmla="*/ 5905500 w 9787435"/>
                <a:gd name="connsiteY140" fmla="*/ 3639016 h 12471733"/>
                <a:gd name="connsiteX141" fmla="*/ 5892800 w 9787435"/>
                <a:gd name="connsiteY141" fmla="*/ 3740616 h 12471733"/>
                <a:gd name="connsiteX142" fmla="*/ 5753100 w 9787435"/>
                <a:gd name="connsiteY142" fmla="*/ 3766016 h 12471733"/>
                <a:gd name="connsiteX143" fmla="*/ 5816600 w 9787435"/>
                <a:gd name="connsiteY143" fmla="*/ 3588216 h 12471733"/>
                <a:gd name="connsiteX144" fmla="*/ 5702300 w 9787435"/>
                <a:gd name="connsiteY144" fmla="*/ 3486616 h 12471733"/>
                <a:gd name="connsiteX145" fmla="*/ 5448300 w 9787435"/>
                <a:gd name="connsiteY145" fmla="*/ 3562816 h 12471733"/>
                <a:gd name="connsiteX146" fmla="*/ 5422900 w 9787435"/>
                <a:gd name="connsiteY146" fmla="*/ 3664416 h 12471733"/>
                <a:gd name="connsiteX147" fmla="*/ 5651500 w 9787435"/>
                <a:gd name="connsiteY147" fmla="*/ 3727916 h 12471733"/>
                <a:gd name="connsiteX148" fmla="*/ 5562600 w 9787435"/>
                <a:gd name="connsiteY148" fmla="*/ 3791416 h 12471733"/>
                <a:gd name="connsiteX149" fmla="*/ 5283200 w 9787435"/>
                <a:gd name="connsiteY149" fmla="*/ 3727916 h 12471733"/>
                <a:gd name="connsiteX150" fmla="*/ 5168900 w 9787435"/>
                <a:gd name="connsiteY150" fmla="*/ 3842216 h 12471733"/>
                <a:gd name="connsiteX151" fmla="*/ 5270500 w 9787435"/>
                <a:gd name="connsiteY151" fmla="*/ 4045416 h 12471733"/>
                <a:gd name="connsiteX152" fmla="*/ 5511800 w 9787435"/>
                <a:gd name="connsiteY152" fmla="*/ 4058116 h 12471733"/>
                <a:gd name="connsiteX153" fmla="*/ 5689600 w 9787435"/>
                <a:gd name="connsiteY153" fmla="*/ 3842216 h 12471733"/>
                <a:gd name="connsiteX154" fmla="*/ 5600700 w 9787435"/>
                <a:gd name="connsiteY154" fmla="*/ 3816816 h 12471733"/>
                <a:gd name="connsiteX155" fmla="*/ 5664200 w 9787435"/>
                <a:gd name="connsiteY155" fmla="*/ 3740616 h 12471733"/>
                <a:gd name="connsiteX156" fmla="*/ 5753100 w 9787435"/>
                <a:gd name="connsiteY156" fmla="*/ 3816816 h 12471733"/>
                <a:gd name="connsiteX157" fmla="*/ 5892800 w 9787435"/>
                <a:gd name="connsiteY157" fmla="*/ 3791416 h 12471733"/>
                <a:gd name="connsiteX158" fmla="*/ 6096000 w 9787435"/>
                <a:gd name="connsiteY158" fmla="*/ 3766016 h 12471733"/>
                <a:gd name="connsiteX159" fmla="*/ 6324600 w 9787435"/>
                <a:gd name="connsiteY159" fmla="*/ 3524716 h 12471733"/>
                <a:gd name="connsiteX160" fmla="*/ 6515100 w 9787435"/>
                <a:gd name="connsiteY160" fmla="*/ 3397716 h 12471733"/>
                <a:gd name="connsiteX161" fmla="*/ 6692900 w 9787435"/>
                <a:gd name="connsiteY161" fmla="*/ 3372316 h 12471733"/>
                <a:gd name="connsiteX162" fmla="*/ 6502400 w 9787435"/>
                <a:gd name="connsiteY162" fmla="*/ 3448516 h 12471733"/>
                <a:gd name="connsiteX163" fmla="*/ 6438900 w 9787435"/>
                <a:gd name="connsiteY163" fmla="*/ 3575516 h 12471733"/>
                <a:gd name="connsiteX164" fmla="*/ 6286500 w 9787435"/>
                <a:gd name="connsiteY164" fmla="*/ 3677116 h 12471733"/>
                <a:gd name="connsiteX165" fmla="*/ 6108700 w 9787435"/>
                <a:gd name="connsiteY165" fmla="*/ 3854916 h 12471733"/>
                <a:gd name="connsiteX166" fmla="*/ 6096000 w 9787435"/>
                <a:gd name="connsiteY166" fmla="*/ 3943816 h 12471733"/>
                <a:gd name="connsiteX167" fmla="*/ 6235700 w 9787435"/>
                <a:gd name="connsiteY167" fmla="*/ 3918416 h 12471733"/>
                <a:gd name="connsiteX168" fmla="*/ 6362700 w 9787435"/>
                <a:gd name="connsiteY168" fmla="*/ 3981916 h 12471733"/>
                <a:gd name="connsiteX169" fmla="*/ 6464300 w 9787435"/>
                <a:gd name="connsiteY169" fmla="*/ 4172416 h 12471733"/>
                <a:gd name="connsiteX170" fmla="*/ 6477000 w 9787435"/>
                <a:gd name="connsiteY170" fmla="*/ 4401016 h 12471733"/>
                <a:gd name="connsiteX171" fmla="*/ 6364287 w 9787435"/>
                <a:gd name="connsiteY171" fmla="*/ 4523253 h 12471733"/>
                <a:gd name="connsiteX172" fmla="*/ 6324600 w 9787435"/>
                <a:gd name="connsiteY172" fmla="*/ 4301004 h 12471733"/>
                <a:gd name="connsiteX173" fmla="*/ 6299200 w 9787435"/>
                <a:gd name="connsiteY173" fmla="*/ 4096216 h 12471733"/>
                <a:gd name="connsiteX174" fmla="*/ 6146800 w 9787435"/>
                <a:gd name="connsiteY174" fmla="*/ 4058116 h 12471733"/>
                <a:gd name="connsiteX175" fmla="*/ 5981700 w 9787435"/>
                <a:gd name="connsiteY175" fmla="*/ 4070816 h 12471733"/>
                <a:gd name="connsiteX176" fmla="*/ 5905500 w 9787435"/>
                <a:gd name="connsiteY176" fmla="*/ 4032716 h 12471733"/>
                <a:gd name="connsiteX177" fmla="*/ 5575300 w 9787435"/>
                <a:gd name="connsiteY177" fmla="*/ 4172416 h 12471733"/>
                <a:gd name="connsiteX178" fmla="*/ 5626100 w 9787435"/>
                <a:gd name="connsiteY178" fmla="*/ 4312116 h 12471733"/>
                <a:gd name="connsiteX179" fmla="*/ 5664200 w 9787435"/>
                <a:gd name="connsiteY179" fmla="*/ 4299416 h 12471733"/>
                <a:gd name="connsiteX180" fmla="*/ 5842000 w 9787435"/>
                <a:gd name="connsiteY180" fmla="*/ 4210516 h 12471733"/>
                <a:gd name="connsiteX181" fmla="*/ 5867400 w 9787435"/>
                <a:gd name="connsiteY181" fmla="*/ 4235916 h 12471733"/>
                <a:gd name="connsiteX182" fmla="*/ 5753100 w 9787435"/>
                <a:gd name="connsiteY182" fmla="*/ 4337516 h 12471733"/>
                <a:gd name="connsiteX183" fmla="*/ 5803900 w 9787435"/>
                <a:gd name="connsiteY183" fmla="*/ 4413716 h 12471733"/>
                <a:gd name="connsiteX184" fmla="*/ 5969000 w 9787435"/>
                <a:gd name="connsiteY184" fmla="*/ 4401016 h 12471733"/>
                <a:gd name="connsiteX185" fmla="*/ 6007100 w 9787435"/>
                <a:gd name="connsiteY185" fmla="*/ 4489916 h 12471733"/>
                <a:gd name="connsiteX186" fmla="*/ 6197600 w 9787435"/>
                <a:gd name="connsiteY186" fmla="*/ 4451816 h 12471733"/>
                <a:gd name="connsiteX187" fmla="*/ 6159500 w 9787435"/>
                <a:gd name="connsiteY187" fmla="*/ 4604216 h 12471733"/>
                <a:gd name="connsiteX188" fmla="*/ 6096000 w 9787435"/>
                <a:gd name="connsiteY188" fmla="*/ 4642316 h 12471733"/>
                <a:gd name="connsiteX189" fmla="*/ 6070600 w 9787435"/>
                <a:gd name="connsiteY189" fmla="*/ 4566116 h 12471733"/>
                <a:gd name="connsiteX190" fmla="*/ 5600700 w 9787435"/>
                <a:gd name="connsiteY190" fmla="*/ 4515316 h 12471733"/>
                <a:gd name="connsiteX191" fmla="*/ 5715000 w 9787435"/>
                <a:gd name="connsiteY191" fmla="*/ 4680416 h 12471733"/>
                <a:gd name="connsiteX192" fmla="*/ 6337300 w 9787435"/>
                <a:gd name="connsiteY192" fmla="*/ 4680416 h 12471733"/>
                <a:gd name="connsiteX193" fmla="*/ 6985000 w 9787435"/>
                <a:gd name="connsiteY193" fmla="*/ 4934416 h 12471733"/>
                <a:gd name="connsiteX194" fmla="*/ 6413500 w 9787435"/>
                <a:gd name="connsiteY194" fmla="*/ 4782016 h 12471733"/>
                <a:gd name="connsiteX195" fmla="*/ 6248400 w 9787435"/>
                <a:gd name="connsiteY195" fmla="*/ 4794716 h 12471733"/>
                <a:gd name="connsiteX196" fmla="*/ 6375400 w 9787435"/>
                <a:gd name="connsiteY196" fmla="*/ 4883616 h 12471733"/>
                <a:gd name="connsiteX197" fmla="*/ 6350000 w 9787435"/>
                <a:gd name="connsiteY197" fmla="*/ 4985216 h 12471733"/>
                <a:gd name="connsiteX198" fmla="*/ 6032500 w 9787435"/>
                <a:gd name="connsiteY198" fmla="*/ 4820116 h 12471733"/>
                <a:gd name="connsiteX199" fmla="*/ 6070600 w 9787435"/>
                <a:gd name="connsiteY199" fmla="*/ 5061416 h 12471733"/>
                <a:gd name="connsiteX200" fmla="*/ 6273800 w 9787435"/>
                <a:gd name="connsiteY200" fmla="*/ 5112216 h 12471733"/>
                <a:gd name="connsiteX201" fmla="*/ 6540500 w 9787435"/>
                <a:gd name="connsiteY201" fmla="*/ 5112216 h 12471733"/>
                <a:gd name="connsiteX202" fmla="*/ 6629400 w 9787435"/>
                <a:gd name="connsiteY202" fmla="*/ 5124916 h 12471733"/>
                <a:gd name="connsiteX203" fmla="*/ 6591300 w 9787435"/>
                <a:gd name="connsiteY203" fmla="*/ 5201116 h 12471733"/>
                <a:gd name="connsiteX204" fmla="*/ 6426200 w 9787435"/>
                <a:gd name="connsiteY204" fmla="*/ 5251916 h 12471733"/>
                <a:gd name="connsiteX205" fmla="*/ 6489700 w 9787435"/>
                <a:gd name="connsiteY205" fmla="*/ 5378916 h 12471733"/>
                <a:gd name="connsiteX206" fmla="*/ 6451600 w 9787435"/>
                <a:gd name="connsiteY206" fmla="*/ 5505916 h 12471733"/>
                <a:gd name="connsiteX207" fmla="*/ 6540500 w 9787435"/>
                <a:gd name="connsiteY207" fmla="*/ 5569416 h 12471733"/>
                <a:gd name="connsiteX208" fmla="*/ 6464300 w 9787435"/>
                <a:gd name="connsiteY208" fmla="*/ 5594816 h 12471733"/>
                <a:gd name="connsiteX209" fmla="*/ 6362700 w 9787435"/>
                <a:gd name="connsiteY209" fmla="*/ 5556716 h 12471733"/>
                <a:gd name="connsiteX210" fmla="*/ 6324600 w 9787435"/>
                <a:gd name="connsiteY210" fmla="*/ 5251916 h 12471733"/>
                <a:gd name="connsiteX211" fmla="*/ 6070600 w 9787435"/>
                <a:gd name="connsiteY211" fmla="*/ 5175716 h 12471733"/>
                <a:gd name="connsiteX212" fmla="*/ 6146800 w 9787435"/>
                <a:gd name="connsiteY212" fmla="*/ 5518616 h 12471733"/>
                <a:gd name="connsiteX213" fmla="*/ 5969000 w 9787435"/>
                <a:gd name="connsiteY213" fmla="*/ 5531316 h 12471733"/>
                <a:gd name="connsiteX214" fmla="*/ 5892800 w 9787435"/>
                <a:gd name="connsiteY214" fmla="*/ 5048716 h 12471733"/>
                <a:gd name="connsiteX215" fmla="*/ 5689600 w 9787435"/>
                <a:gd name="connsiteY215" fmla="*/ 4947116 h 12471733"/>
                <a:gd name="connsiteX216" fmla="*/ 5791200 w 9787435"/>
                <a:gd name="connsiteY216" fmla="*/ 5709116 h 12471733"/>
                <a:gd name="connsiteX217" fmla="*/ 6070600 w 9787435"/>
                <a:gd name="connsiteY217" fmla="*/ 5696416 h 12471733"/>
                <a:gd name="connsiteX218" fmla="*/ 6388100 w 9787435"/>
                <a:gd name="connsiteY218" fmla="*/ 5747216 h 12471733"/>
                <a:gd name="connsiteX219" fmla="*/ 6324600 w 9787435"/>
                <a:gd name="connsiteY219" fmla="*/ 5874216 h 12471733"/>
                <a:gd name="connsiteX220" fmla="*/ 6159500 w 9787435"/>
                <a:gd name="connsiteY220" fmla="*/ 5848816 h 12471733"/>
                <a:gd name="connsiteX221" fmla="*/ 6007100 w 9787435"/>
                <a:gd name="connsiteY221" fmla="*/ 6153616 h 12471733"/>
                <a:gd name="connsiteX222" fmla="*/ 5829300 w 9787435"/>
                <a:gd name="connsiteY222" fmla="*/ 6090116 h 12471733"/>
                <a:gd name="connsiteX223" fmla="*/ 5905500 w 9787435"/>
                <a:gd name="connsiteY223" fmla="*/ 5925016 h 12471733"/>
                <a:gd name="connsiteX224" fmla="*/ 5791200 w 9787435"/>
                <a:gd name="connsiteY224" fmla="*/ 5836116 h 12471733"/>
                <a:gd name="connsiteX225" fmla="*/ 5600700 w 9787435"/>
                <a:gd name="connsiteY225" fmla="*/ 6166316 h 12471733"/>
                <a:gd name="connsiteX226" fmla="*/ 5727700 w 9787435"/>
                <a:gd name="connsiteY226" fmla="*/ 6267916 h 12471733"/>
                <a:gd name="connsiteX227" fmla="*/ 5994400 w 9787435"/>
                <a:gd name="connsiteY227" fmla="*/ 6433016 h 12471733"/>
                <a:gd name="connsiteX228" fmla="*/ 5943600 w 9787435"/>
                <a:gd name="connsiteY228" fmla="*/ 6509216 h 12471733"/>
                <a:gd name="connsiteX229" fmla="*/ 5829300 w 9787435"/>
                <a:gd name="connsiteY229" fmla="*/ 6471116 h 12471733"/>
                <a:gd name="connsiteX230" fmla="*/ 5676900 w 9787435"/>
                <a:gd name="connsiteY230" fmla="*/ 6572716 h 12471733"/>
                <a:gd name="connsiteX231" fmla="*/ 5613400 w 9787435"/>
                <a:gd name="connsiteY231" fmla="*/ 6534616 h 12471733"/>
                <a:gd name="connsiteX232" fmla="*/ 5664200 w 9787435"/>
                <a:gd name="connsiteY232" fmla="*/ 6382216 h 12471733"/>
                <a:gd name="connsiteX233" fmla="*/ 5537200 w 9787435"/>
                <a:gd name="connsiteY233" fmla="*/ 6267916 h 12471733"/>
                <a:gd name="connsiteX234" fmla="*/ 5461000 w 9787435"/>
                <a:gd name="connsiteY234" fmla="*/ 6445716 h 12471733"/>
                <a:gd name="connsiteX235" fmla="*/ 5613400 w 9787435"/>
                <a:gd name="connsiteY235" fmla="*/ 6623516 h 12471733"/>
                <a:gd name="connsiteX236" fmla="*/ 5448300 w 9787435"/>
                <a:gd name="connsiteY236" fmla="*/ 6750516 h 12471733"/>
                <a:gd name="connsiteX237" fmla="*/ 5346700 w 9787435"/>
                <a:gd name="connsiteY237" fmla="*/ 6674316 h 12471733"/>
                <a:gd name="connsiteX238" fmla="*/ 5410200 w 9787435"/>
                <a:gd name="connsiteY238" fmla="*/ 6572716 h 12471733"/>
                <a:gd name="connsiteX239" fmla="*/ 5295900 w 9787435"/>
                <a:gd name="connsiteY239" fmla="*/ 6280616 h 12471733"/>
                <a:gd name="connsiteX240" fmla="*/ 5080000 w 9787435"/>
                <a:gd name="connsiteY240" fmla="*/ 6572716 h 12471733"/>
                <a:gd name="connsiteX241" fmla="*/ 5410200 w 9787435"/>
                <a:gd name="connsiteY241" fmla="*/ 6826716 h 12471733"/>
                <a:gd name="connsiteX242" fmla="*/ 5334000 w 9787435"/>
                <a:gd name="connsiteY242" fmla="*/ 6877516 h 12471733"/>
                <a:gd name="connsiteX243" fmla="*/ 5194300 w 9787435"/>
                <a:gd name="connsiteY243" fmla="*/ 6763216 h 12471733"/>
                <a:gd name="connsiteX244" fmla="*/ 5143500 w 9787435"/>
                <a:gd name="connsiteY244" fmla="*/ 6928316 h 12471733"/>
                <a:gd name="connsiteX245" fmla="*/ 5156200 w 9787435"/>
                <a:gd name="connsiteY245" fmla="*/ 7068016 h 12471733"/>
                <a:gd name="connsiteX246" fmla="*/ 5232400 w 9787435"/>
                <a:gd name="connsiteY246" fmla="*/ 7182316 h 12471733"/>
                <a:gd name="connsiteX247" fmla="*/ 5219700 w 9787435"/>
                <a:gd name="connsiteY247" fmla="*/ 7372816 h 12471733"/>
                <a:gd name="connsiteX248" fmla="*/ 5092700 w 9787435"/>
                <a:gd name="connsiteY248" fmla="*/ 7283916 h 12471733"/>
                <a:gd name="connsiteX249" fmla="*/ 5029200 w 9787435"/>
                <a:gd name="connsiteY249" fmla="*/ 7322016 h 12471733"/>
                <a:gd name="connsiteX250" fmla="*/ 5130800 w 9787435"/>
                <a:gd name="connsiteY250" fmla="*/ 7461716 h 12471733"/>
                <a:gd name="connsiteX251" fmla="*/ 5041900 w 9787435"/>
                <a:gd name="connsiteY251" fmla="*/ 7499816 h 12471733"/>
                <a:gd name="connsiteX252" fmla="*/ 4914900 w 9787435"/>
                <a:gd name="connsiteY252" fmla="*/ 7309316 h 12471733"/>
                <a:gd name="connsiteX253" fmla="*/ 4826000 w 9787435"/>
                <a:gd name="connsiteY253" fmla="*/ 7563316 h 12471733"/>
                <a:gd name="connsiteX254" fmla="*/ 4953000 w 9787435"/>
                <a:gd name="connsiteY254" fmla="*/ 7677616 h 12471733"/>
                <a:gd name="connsiteX255" fmla="*/ 4813300 w 9787435"/>
                <a:gd name="connsiteY255" fmla="*/ 7918916 h 12471733"/>
                <a:gd name="connsiteX256" fmla="*/ 4673600 w 9787435"/>
                <a:gd name="connsiteY256" fmla="*/ 7893516 h 12471733"/>
                <a:gd name="connsiteX257" fmla="*/ 4775200 w 9787435"/>
                <a:gd name="connsiteY257" fmla="*/ 7728416 h 12471733"/>
                <a:gd name="connsiteX258" fmla="*/ 4686300 w 9787435"/>
                <a:gd name="connsiteY258" fmla="*/ 7576016 h 12471733"/>
                <a:gd name="connsiteX259" fmla="*/ 4470400 w 9787435"/>
                <a:gd name="connsiteY259" fmla="*/ 7880816 h 12471733"/>
                <a:gd name="connsiteX260" fmla="*/ 4610100 w 9787435"/>
                <a:gd name="connsiteY260" fmla="*/ 7995116 h 12471733"/>
                <a:gd name="connsiteX261" fmla="*/ 4521200 w 9787435"/>
                <a:gd name="connsiteY261" fmla="*/ 8198316 h 12471733"/>
                <a:gd name="connsiteX262" fmla="*/ 4419600 w 9787435"/>
                <a:gd name="connsiteY262" fmla="*/ 8122116 h 12471733"/>
                <a:gd name="connsiteX263" fmla="*/ 4343400 w 9787435"/>
                <a:gd name="connsiteY263" fmla="*/ 8211016 h 12471733"/>
                <a:gd name="connsiteX264" fmla="*/ 4381500 w 9787435"/>
                <a:gd name="connsiteY264" fmla="*/ 8249116 h 12471733"/>
                <a:gd name="connsiteX265" fmla="*/ 4419600 w 9787435"/>
                <a:gd name="connsiteY265" fmla="*/ 8236416 h 12471733"/>
                <a:gd name="connsiteX266" fmla="*/ 4445000 w 9787435"/>
                <a:gd name="connsiteY266" fmla="*/ 8287216 h 12471733"/>
                <a:gd name="connsiteX267" fmla="*/ 4381500 w 9787435"/>
                <a:gd name="connsiteY267" fmla="*/ 8363416 h 12471733"/>
                <a:gd name="connsiteX268" fmla="*/ 4330700 w 9787435"/>
                <a:gd name="connsiteY268" fmla="*/ 8350716 h 12471733"/>
                <a:gd name="connsiteX269" fmla="*/ 4368800 w 9787435"/>
                <a:gd name="connsiteY269" fmla="*/ 8299916 h 12471733"/>
                <a:gd name="connsiteX270" fmla="*/ 4318000 w 9787435"/>
                <a:gd name="connsiteY270" fmla="*/ 8261816 h 12471733"/>
                <a:gd name="connsiteX271" fmla="*/ 4216400 w 9787435"/>
                <a:gd name="connsiteY271" fmla="*/ 8363416 h 12471733"/>
                <a:gd name="connsiteX272" fmla="*/ 4318000 w 9787435"/>
                <a:gd name="connsiteY272" fmla="*/ 8426916 h 12471733"/>
                <a:gd name="connsiteX273" fmla="*/ 4140200 w 9787435"/>
                <a:gd name="connsiteY273" fmla="*/ 8503116 h 12471733"/>
                <a:gd name="connsiteX274" fmla="*/ 4038600 w 9787435"/>
                <a:gd name="connsiteY274" fmla="*/ 8503116 h 12471733"/>
                <a:gd name="connsiteX275" fmla="*/ 3949700 w 9787435"/>
                <a:gd name="connsiteY275" fmla="*/ 8566616 h 12471733"/>
                <a:gd name="connsiteX276" fmla="*/ 3289300 w 9787435"/>
                <a:gd name="connsiteY276" fmla="*/ 7982416 h 12471733"/>
                <a:gd name="connsiteX277" fmla="*/ 3213100 w 9787435"/>
                <a:gd name="connsiteY277" fmla="*/ 7982416 h 12471733"/>
                <a:gd name="connsiteX278" fmla="*/ 2895600 w 9787435"/>
                <a:gd name="connsiteY278" fmla="*/ 8236416 h 12471733"/>
                <a:gd name="connsiteX279" fmla="*/ 2870200 w 9787435"/>
                <a:gd name="connsiteY279" fmla="*/ 8198316 h 12471733"/>
                <a:gd name="connsiteX280" fmla="*/ 3213100 w 9787435"/>
                <a:gd name="connsiteY280" fmla="*/ 7931616 h 12471733"/>
                <a:gd name="connsiteX281" fmla="*/ 3048000 w 9787435"/>
                <a:gd name="connsiteY281" fmla="*/ 7779216 h 12471733"/>
                <a:gd name="connsiteX282" fmla="*/ 2400300 w 9787435"/>
                <a:gd name="connsiteY282" fmla="*/ 8287216 h 12471733"/>
                <a:gd name="connsiteX283" fmla="*/ 2489200 w 9787435"/>
                <a:gd name="connsiteY283" fmla="*/ 8363416 h 12471733"/>
                <a:gd name="connsiteX284" fmla="*/ 2692400 w 9787435"/>
                <a:gd name="connsiteY284" fmla="*/ 8211016 h 12471733"/>
                <a:gd name="connsiteX285" fmla="*/ 2743200 w 9787435"/>
                <a:gd name="connsiteY285" fmla="*/ 8274516 h 12471733"/>
                <a:gd name="connsiteX286" fmla="*/ 2832100 w 9787435"/>
                <a:gd name="connsiteY286" fmla="*/ 8236416 h 12471733"/>
                <a:gd name="connsiteX287" fmla="*/ 2857500 w 9787435"/>
                <a:gd name="connsiteY287" fmla="*/ 8274516 h 12471733"/>
                <a:gd name="connsiteX288" fmla="*/ 2679700 w 9787435"/>
                <a:gd name="connsiteY288" fmla="*/ 8414216 h 12471733"/>
                <a:gd name="connsiteX289" fmla="*/ 2819400 w 9787435"/>
                <a:gd name="connsiteY289" fmla="*/ 8579316 h 12471733"/>
                <a:gd name="connsiteX290" fmla="*/ 3397250 w 9787435"/>
                <a:gd name="connsiteY290" fmla="*/ 8115766 h 12471733"/>
                <a:gd name="connsiteX291" fmla="*/ 3956050 w 9787435"/>
                <a:gd name="connsiteY291" fmla="*/ 8598366 h 12471733"/>
                <a:gd name="connsiteX292" fmla="*/ 3905250 w 9787435"/>
                <a:gd name="connsiteY292" fmla="*/ 8712666 h 12471733"/>
                <a:gd name="connsiteX293" fmla="*/ 3387725 w 9787435"/>
                <a:gd name="connsiteY293" fmla="*/ 9252416 h 12471733"/>
                <a:gd name="connsiteX294" fmla="*/ 3298825 w 9787435"/>
                <a:gd name="connsiteY294" fmla="*/ 9246065 h 12471733"/>
                <a:gd name="connsiteX295" fmla="*/ 3130550 w 9787435"/>
                <a:gd name="connsiteY295" fmla="*/ 9395290 h 12471733"/>
                <a:gd name="connsiteX296" fmla="*/ 2921000 w 9787435"/>
                <a:gd name="connsiteY296" fmla="*/ 9639765 h 12471733"/>
                <a:gd name="connsiteX297" fmla="*/ 2682875 w 9787435"/>
                <a:gd name="connsiteY297" fmla="*/ 9938215 h 12471733"/>
                <a:gd name="connsiteX298" fmla="*/ 2428875 w 9787435"/>
                <a:gd name="connsiteY298" fmla="*/ 10008064 h 12471733"/>
                <a:gd name="connsiteX299" fmla="*/ 2225675 w 9787435"/>
                <a:gd name="connsiteY299" fmla="*/ 10112839 h 12471733"/>
                <a:gd name="connsiteX300" fmla="*/ 1930400 w 9787435"/>
                <a:gd name="connsiteY300" fmla="*/ 10116013 h 12471733"/>
                <a:gd name="connsiteX301" fmla="*/ 1590675 w 9787435"/>
                <a:gd name="connsiteY301" fmla="*/ 10217612 h 12471733"/>
                <a:gd name="connsiteX302" fmla="*/ 1393825 w 9787435"/>
                <a:gd name="connsiteY302" fmla="*/ 10477962 h 12471733"/>
                <a:gd name="connsiteX303" fmla="*/ 1196975 w 9787435"/>
                <a:gd name="connsiteY303" fmla="*/ 10433511 h 12471733"/>
                <a:gd name="connsiteX304" fmla="*/ 1216025 w 9787435"/>
                <a:gd name="connsiteY304" fmla="*/ 10392236 h 12471733"/>
                <a:gd name="connsiteX305" fmla="*/ 1193800 w 9787435"/>
                <a:gd name="connsiteY305" fmla="*/ 10325561 h 12471733"/>
                <a:gd name="connsiteX306" fmla="*/ 987425 w 9787435"/>
                <a:gd name="connsiteY306" fmla="*/ 10401761 h 12471733"/>
                <a:gd name="connsiteX307" fmla="*/ 733425 w 9787435"/>
                <a:gd name="connsiteY307" fmla="*/ 10455736 h 12471733"/>
                <a:gd name="connsiteX308" fmla="*/ 463550 w 9787435"/>
                <a:gd name="connsiteY308" fmla="*/ 10693861 h 12471733"/>
                <a:gd name="connsiteX309" fmla="*/ 361950 w 9787435"/>
                <a:gd name="connsiteY309" fmla="*/ 10690686 h 12471733"/>
                <a:gd name="connsiteX310" fmla="*/ 263525 w 9787435"/>
                <a:gd name="connsiteY310" fmla="*/ 10757361 h 12471733"/>
                <a:gd name="connsiteX311" fmla="*/ 184150 w 9787435"/>
                <a:gd name="connsiteY311" fmla="*/ 11043111 h 12471733"/>
                <a:gd name="connsiteX312" fmla="*/ 247650 w 9787435"/>
                <a:gd name="connsiteY312" fmla="*/ 11325685 h 12471733"/>
                <a:gd name="connsiteX313" fmla="*/ 136525 w 9787435"/>
                <a:gd name="connsiteY313" fmla="*/ 11370135 h 12471733"/>
                <a:gd name="connsiteX314" fmla="*/ 92075 w 9787435"/>
                <a:gd name="connsiteY314" fmla="*/ 11592385 h 12471733"/>
                <a:gd name="connsiteX315" fmla="*/ 495300 w 9787435"/>
                <a:gd name="connsiteY315" fmla="*/ 11617785 h 12471733"/>
                <a:gd name="connsiteX316" fmla="*/ 1050925 w 9787435"/>
                <a:gd name="connsiteY316" fmla="*/ 11970210 h 12471733"/>
                <a:gd name="connsiteX317" fmla="*/ 1241425 w 9787435"/>
                <a:gd name="connsiteY317" fmla="*/ 12224209 h 12471733"/>
                <a:gd name="connsiteX318" fmla="*/ 1171575 w 9787435"/>
                <a:gd name="connsiteY318" fmla="*/ 12268659 h 12471733"/>
                <a:gd name="connsiteX319" fmla="*/ 1019175 w 9787435"/>
                <a:gd name="connsiteY319" fmla="*/ 12135309 h 12471733"/>
                <a:gd name="connsiteX320" fmla="*/ 768350 w 9787435"/>
                <a:gd name="connsiteY320" fmla="*/ 12081334 h 12471733"/>
                <a:gd name="connsiteX321" fmla="*/ 720725 w 9787435"/>
                <a:gd name="connsiteY321" fmla="*/ 12119434 h 12471733"/>
                <a:gd name="connsiteX322" fmla="*/ 838200 w 9787435"/>
                <a:gd name="connsiteY322" fmla="*/ 12265484 h 12471733"/>
                <a:gd name="connsiteX323" fmla="*/ 1152525 w 9787435"/>
                <a:gd name="connsiteY323" fmla="*/ 12332159 h 12471733"/>
                <a:gd name="connsiteX324" fmla="*/ 1574800 w 9787435"/>
                <a:gd name="connsiteY324" fmla="*/ 12233734 h 12471733"/>
                <a:gd name="connsiteX325" fmla="*/ 1736725 w 9787435"/>
                <a:gd name="connsiteY325" fmla="*/ 11973384 h 12471733"/>
                <a:gd name="connsiteX326" fmla="*/ 2095500 w 9787435"/>
                <a:gd name="connsiteY326" fmla="*/ 11824159 h 12471733"/>
                <a:gd name="connsiteX327" fmla="*/ 2254250 w 9787435"/>
                <a:gd name="connsiteY327" fmla="*/ 11687634 h 12471733"/>
                <a:gd name="connsiteX328" fmla="*/ 2587625 w 9787435"/>
                <a:gd name="connsiteY328" fmla="*/ 11725734 h 12471733"/>
                <a:gd name="connsiteX329" fmla="*/ 2286000 w 9787435"/>
                <a:gd name="connsiteY329" fmla="*/ 11728909 h 12471733"/>
                <a:gd name="connsiteX330" fmla="*/ 2146300 w 9787435"/>
                <a:gd name="connsiteY330" fmla="*/ 11849559 h 12471733"/>
                <a:gd name="connsiteX331" fmla="*/ 1971675 w 9787435"/>
                <a:gd name="connsiteY331" fmla="*/ 11941634 h 12471733"/>
                <a:gd name="connsiteX332" fmla="*/ 1806575 w 9787435"/>
                <a:gd name="connsiteY332" fmla="*/ 11992434 h 12471733"/>
                <a:gd name="connsiteX333" fmla="*/ 1651000 w 9787435"/>
                <a:gd name="connsiteY333" fmla="*/ 12287709 h 12471733"/>
                <a:gd name="connsiteX334" fmla="*/ 1282700 w 9787435"/>
                <a:gd name="connsiteY334" fmla="*/ 12462334 h 12471733"/>
                <a:gd name="connsiteX335" fmla="*/ 28575 w 9787435"/>
                <a:gd name="connsiteY335" fmla="*/ 12468684 h 12471733"/>
                <a:gd name="connsiteX336" fmla="*/ 0 w 9787435"/>
                <a:gd name="connsiteY336" fmla="*/ 4432759 h 12471733"/>
                <a:gd name="connsiteX0" fmla="*/ 0 w 9840815"/>
                <a:gd name="connsiteY0" fmla="*/ 4448678 h 12519395"/>
                <a:gd name="connsiteX1" fmla="*/ 279400 w 9840815"/>
                <a:gd name="connsiteY1" fmla="*/ 4385178 h 12519395"/>
                <a:gd name="connsiteX2" fmla="*/ 317500 w 9840815"/>
                <a:gd name="connsiteY2" fmla="*/ 4347078 h 12519395"/>
                <a:gd name="connsiteX3" fmla="*/ 711200 w 9840815"/>
                <a:gd name="connsiteY3" fmla="*/ 4258178 h 12519395"/>
                <a:gd name="connsiteX4" fmla="*/ 850900 w 9840815"/>
                <a:gd name="connsiteY4" fmla="*/ 4143878 h 12519395"/>
                <a:gd name="connsiteX5" fmla="*/ 1257300 w 9840815"/>
                <a:gd name="connsiteY5" fmla="*/ 4169278 h 12519395"/>
                <a:gd name="connsiteX6" fmla="*/ 1511300 w 9840815"/>
                <a:gd name="connsiteY6" fmla="*/ 4029578 h 12519395"/>
                <a:gd name="connsiteX7" fmla="*/ 1511300 w 9840815"/>
                <a:gd name="connsiteY7" fmla="*/ 4029578 h 12519395"/>
                <a:gd name="connsiteX8" fmla="*/ 1676400 w 9840815"/>
                <a:gd name="connsiteY8" fmla="*/ 4016878 h 12519395"/>
                <a:gd name="connsiteX9" fmla="*/ 2006600 w 9840815"/>
                <a:gd name="connsiteY9" fmla="*/ 3966078 h 12519395"/>
                <a:gd name="connsiteX10" fmla="*/ 2095500 w 9840815"/>
                <a:gd name="connsiteY10" fmla="*/ 3927978 h 12519395"/>
                <a:gd name="connsiteX11" fmla="*/ 2095500 w 9840815"/>
                <a:gd name="connsiteY11" fmla="*/ 3877178 h 12519395"/>
                <a:gd name="connsiteX12" fmla="*/ 2057400 w 9840815"/>
                <a:gd name="connsiteY12" fmla="*/ 3877178 h 12519395"/>
                <a:gd name="connsiteX13" fmla="*/ 1993900 w 9840815"/>
                <a:gd name="connsiteY13" fmla="*/ 3750178 h 12519395"/>
                <a:gd name="connsiteX14" fmla="*/ 2133600 w 9840815"/>
                <a:gd name="connsiteY14" fmla="*/ 3648578 h 12519395"/>
                <a:gd name="connsiteX15" fmla="*/ 2070100 w 9840815"/>
                <a:gd name="connsiteY15" fmla="*/ 3635878 h 12519395"/>
                <a:gd name="connsiteX16" fmla="*/ 1981200 w 9840815"/>
                <a:gd name="connsiteY16" fmla="*/ 3635878 h 12519395"/>
                <a:gd name="connsiteX17" fmla="*/ 1968500 w 9840815"/>
                <a:gd name="connsiteY17" fmla="*/ 3559678 h 12519395"/>
                <a:gd name="connsiteX18" fmla="*/ 2120900 w 9840815"/>
                <a:gd name="connsiteY18" fmla="*/ 3559678 h 12519395"/>
                <a:gd name="connsiteX19" fmla="*/ 2171700 w 9840815"/>
                <a:gd name="connsiteY19" fmla="*/ 3534278 h 12519395"/>
                <a:gd name="connsiteX20" fmla="*/ 2108200 w 9840815"/>
                <a:gd name="connsiteY20" fmla="*/ 3445378 h 12519395"/>
                <a:gd name="connsiteX21" fmla="*/ 2120900 w 9840815"/>
                <a:gd name="connsiteY21" fmla="*/ 3381878 h 12519395"/>
                <a:gd name="connsiteX22" fmla="*/ 2222500 w 9840815"/>
                <a:gd name="connsiteY22" fmla="*/ 3331078 h 12519395"/>
                <a:gd name="connsiteX23" fmla="*/ 2362200 w 9840815"/>
                <a:gd name="connsiteY23" fmla="*/ 3381878 h 12519395"/>
                <a:gd name="connsiteX24" fmla="*/ 2400300 w 9840815"/>
                <a:gd name="connsiteY24" fmla="*/ 3432678 h 12519395"/>
                <a:gd name="connsiteX25" fmla="*/ 2362200 w 9840815"/>
                <a:gd name="connsiteY25" fmla="*/ 3508878 h 12519395"/>
                <a:gd name="connsiteX26" fmla="*/ 2362200 w 9840815"/>
                <a:gd name="connsiteY26" fmla="*/ 3762878 h 12519395"/>
                <a:gd name="connsiteX27" fmla="*/ 2628900 w 9840815"/>
                <a:gd name="connsiteY27" fmla="*/ 3991478 h 12519395"/>
                <a:gd name="connsiteX28" fmla="*/ 3073400 w 9840815"/>
                <a:gd name="connsiteY28" fmla="*/ 3953378 h 12519395"/>
                <a:gd name="connsiteX29" fmla="*/ 2971800 w 9840815"/>
                <a:gd name="connsiteY29" fmla="*/ 3750178 h 12519395"/>
                <a:gd name="connsiteX30" fmla="*/ 2806700 w 9840815"/>
                <a:gd name="connsiteY30" fmla="*/ 3800978 h 12519395"/>
                <a:gd name="connsiteX31" fmla="*/ 2768600 w 9840815"/>
                <a:gd name="connsiteY31" fmla="*/ 3750178 h 12519395"/>
                <a:gd name="connsiteX32" fmla="*/ 2933700 w 9840815"/>
                <a:gd name="connsiteY32" fmla="*/ 3699378 h 12519395"/>
                <a:gd name="connsiteX33" fmla="*/ 2870200 w 9840815"/>
                <a:gd name="connsiteY33" fmla="*/ 3585078 h 12519395"/>
                <a:gd name="connsiteX34" fmla="*/ 2730500 w 9840815"/>
                <a:gd name="connsiteY34" fmla="*/ 3635878 h 12519395"/>
                <a:gd name="connsiteX35" fmla="*/ 2705100 w 9840815"/>
                <a:gd name="connsiteY35" fmla="*/ 3585078 h 12519395"/>
                <a:gd name="connsiteX36" fmla="*/ 2832100 w 9840815"/>
                <a:gd name="connsiteY36" fmla="*/ 3534278 h 12519395"/>
                <a:gd name="connsiteX37" fmla="*/ 2781300 w 9840815"/>
                <a:gd name="connsiteY37" fmla="*/ 3470778 h 12519395"/>
                <a:gd name="connsiteX38" fmla="*/ 2641600 w 9840815"/>
                <a:gd name="connsiteY38" fmla="*/ 3496178 h 12519395"/>
                <a:gd name="connsiteX39" fmla="*/ 2641600 w 9840815"/>
                <a:gd name="connsiteY39" fmla="*/ 3470778 h 12519395"/>
                <a:gd name="connsiteX40" fmla="*/ 2768600 w 9840815"/>
                <a:gd name="connsiteY40" fmla="*/ 3407278 h 12519395"/>
                <a:gd name="connsiteX41" fmla="*/ 2692400 w 9840815"/>
                <a:gd name="connsiteY41" fmla="*/ 3318378 h 12519395"/>
                <a:gd name="connsiteX42" fmla="*/ 2514600 w 9840815"/>
                <a:gd name="connsiteY42" fmla="*/ 3356478 h 12519395"/>
                <a:gd name="connsiteX43" fmla="*/ 2514600 w 9840815"/>
                <a:gd name="connsiteY43" fmla="*/ 3419978 h 12519395"/>
                <a:gd name="connsiteX44" fmla="*/ 2463800 w 9840815"/>
                <a:gd name="connsiteY44" fmla="*/ 3419978 h 12519395"/>
                <a:gd name="connsiteX45" fmla="*/ 2336800 w 9840815"/>
                <a:gd name="connsiteY45" fmla="*/ 3343778 h 12519395"/>
                <a:gd name="connsiteX46" fmla="*/ 2400300 w 9840815"/>
                <a:gd name="connsiteY46" fmla="*/ 3267578 h 12519395"/>
                <a:gd name="connsiteX47" fmla="*/ 2463800 w 9840815"/>
                <a:gd name="connsiteY47" fmla="*/ 3280278 h 12519395"/>
                <a:gd name="connsiteX48" fmla="*/ 2616200 w 9840815"/>
                <a:gd name="connsiteY48" fmla="*/ 3191378 h 12519395"/>
                <a:gd name="connsiteX49" fmla="*/ 2590800 w 9840815"/>
                <a:gd name="connsiteY49" fmla="*/ 3127878 h 12519395"/>
                <a:gd name="connsiteX50" fmla="*/ 2654300 w 9840815"/>
                <a:gd name="connsiteY50" fmla="*/ 3102478 h 12519395"/>
                <a:gd name="connsiteX51" fmla="*/ 2692400 w 9840815"/>
                <a:gd name="connsiteY51" fmla="*/ 3127878 h 12519395"/>
                <a:gd name="connsiteX52" fmla="*/ 2933700 w 9840815"/>
                <a:gd name="connsiteY52" fmla="*/ 3127878 h 12519395"/>
                <a:gd name="connsiteX53" fmla="*/ 2908300 w 9840815"/>
                <a:gd name="connsiteY53" fmla="*/ 3064378 h 12519395"/>
                <a:gd name="connsiteX54" fmla="*/ 2959100 w 9840815"/>
                <a:gd name="connsiteY54" fmla="*/ 2975478 h 12519395"/>
                <a:gd name="connsiteX55" fmla="*/ 3048000 w 9840815"/>
                <a:gd name="connsiteY55" fmla="*/ 2975478 h 12519395"/>
                <a:gd name="connsiteX56" fmla="*/ 3302000 w 9840815"/>
                <a:gd name="connsiteY56" fmla="*/ 2950078 h 12519395"/>
                <a:gd name="connsiteX57" fmla="*/ 3454400 w 9840815"/>
                <a:gd name="connsiteY57" fmla="*/ 2937378 h 12519395"/>
                <a:gd name="connsiteX58" fmla="*/ 3454400 w 9840815"/>
                <a:gd name="connsiteY58" fmla="*/ 2937378 h 12519395"/>
                <a:gd name="connsiteX59" fmla="*/ 3454400 w 9840815"/>
                <a:gd name="connsiteY59" fmla="*/ 2861178 h 12519395"/>
                <a:gd name="connsiteX60" fmla="*/ 3530600 w 9840815"/>
                <a:gd name="connsiteY60" fmla="*/ 2861178 h 12519395"/>
                <a:gd name="connsiteX61" fmla="*/ 3517900 w 9840815"/>
                <a:gd name="connsiteY61" fmla="*/ 3026278 h 12519395"/>
                <a:gd name="connsiteX62" fmla="*/ 3365500 w 9840815"/>
                <a:gd name="connsiteY62" fmla="*/ 3038978 h 12519395"/>
                <a:gd name="connsiteX63" fmla="*/ 3187700 w 9840815"/>
                <a:gd name="connsiteY63" fmla="*/ 3115178 h 12519395"/>
                <a:gd name="connsiteX64" fmla="*/ 3213100 w 9840815"/>
                <a:gd name="connsiteY64" fmla="*/ 3407278 h 12519395"/>
                <a:gd name="connsiteX65" fmla="*/ 3822700 w 9840815"/>
                <a:gd name="connsiteY65" fmla="*/ 3356478 h 12519395"/>
                <a:gd name="connsiteX66" fmla="*/ 3797300 w 9840815"/>
                <a:gd name="connsiteY66" fmla="*/ 3216778 h 12519395"/>
                <a:gd name="connsiteX67" fmla="*/ 3657600 w 9840815"/>
                <a:gd name="connsiteY67" fmla="*/ 3191378 h 12519395"/>
                <a:gd name="connsiteX68" fmla="*/ 3644900 w 9840815"/>
                <a:gd name="connsiteY68" fmla="*/ 3153278 h 12519395"/>
                <a:gd name="connsiteX69" fmla="*/ 3797300 w 9840815"/>
                <a:gd name="connsiteY69" fmla="*/ 3178678 h 12519395"/>
                <a:gd name="connsiteX70" fmla="*/ 3797300 w 9840815"/>
                <a:gd name="connsiteY70" fmla="*/ 3064378 h 12519395"/>
                <a:gd name="connsiteX71" fmla="*/ 3568700 w 9840815"/>
                <a:gd name="connsiteY71" fmla="*/ 3013578 h 12519395"/>
                <a:gd name="connsiteX72" fmla="*/ 3581400 w 9840815"/>
                <a:gd name="connsiteY72" fmla="*/ 2924678 h 12519395"/>
                <a:gd name="connsiteX73" fmla="*/ 3759200 w 9840815"/>
                <a:gd name="connsiteY73" fmla="*/ 2886578 h 12519395"/>
                <a:gd name="connsiteX74" fmla="*/ 3759200 w 9840815"/>
                <a:gd name="connsiteY74" fmla="*/ 2759578 h 12519395"/>
                <a:gd name="connsiteX75" fmla="*/ 3733800 w 9840815"/>
                <a:gd name="connsiteY75" fmla="*/ 2734178 h 12519395"/>
                <a:gd name="connsiteX76" fmla="*/ 3848100 w 9840815"/>
                <a:gd name="connsiteY76" fmla="*/ 2670678 h 12519395"/>
                <a:gd name="connsiteX77" fmla="*/ 3860800 w 9840815"/>
                <a:gd name="connsiteY77" fmla="*/ 2886578 h 12519395"/>
                <a:gd name="connsiteX78" fmla="*/ 4343400 w 9840815"/>
                <a:gd name="connsiteY78" fmla="*/ 2886578 h 12519395"/>
                <a:gd name="connsiteX79" fmla="*/ 4330700 w 9840815"/>
                <a:gd name="connsiteY79" fmla="*/ 2645278 h 12519395"/>
                <a:gd name="connsiteX80" fmla="*/ 4394200 w 9840815"/>
                <a:gd name="connsiteY80" fmla="*/ 2645278 h 12519395"/>
                <a:gd name="connsiteX81" fmla="*/ 4419600 w 9840815"/>
                <a:gd name="connsiteY81" fmla="*/ 2772278 h 12519395"/>
                <a:gd name="connsiteX82" fmla="*/ 4584700 w 9840815"/>
                <a:gd name="connsiteY82" fmla="*/ 2759578 h 12519395"/>
                <a:gd name="connsiteX83" fmla="*/ 4686300 w 9840815"/>
                <a:gd name="connsiteY83" fmla="*/ 2657978 h 12519395"/>
                <a:gd name="connsiteX84" fmla="*/ 4711700 w 9840815"/>
                <a:gd name="connsiteY84" fmla="*/ 2962778 h 12519395"/>
                <a:gd name="connsiteX85" fmla="*/ 4864100 w 9840815"/>
                <a:gd name="connsiteY85" fmla="*/ 2784978 h 12519395"/>
                <a:gd name="connsiteX86" fmla="*/ 5067300 w 9840815"/>
                <a:gd name="connsiteY86" fmla="*/ 2911978 h 12519395"/>
                <a:gd name="connsiteX87" fmla="*/ 4876800 w 9840815"/>
                <a:gd name="connsiteY87" fmla="*/ 3038978 h 12519395"/>
                <a:gd name="connsiteX88" fmla="*/ 5016500 w 9840815"/>
                <a:gd name="connsiteY88" fmla="*/ 3204078 h 12519395"/>
                <a:gd name="connsiteX89" fmla="*/ 5156200 w 9840815"/>
                <a:gd name="connsiteY89" fmla="*/ 3051678 h 12519395"/>
                <a:gd name="connsiteX90" fmla="*/ 5168900 w 9840815"/>
                <a:gd name="connsiteY90" fmla="*/ 3077078 h 12519395"/>
                <a:gd name="connsiteX91" fmla="*/ 5105400 w 9840815"/>
                <a:gd name="connsiteY91" fmla="*/ 3331078 h 12519395"/>
                <a:gd name="connsiteX92" fmla="*/ 5181600 w 9840815"/>
                <a:gd name="connsiteY92" fmla="*/ 3369178 h 12519395"/>
                <a:gd name="connsiteX93" fmla="*/ 5181600 w 9840815"/>
                <a:gd name="connsiteY93" fmla="*/ 3369178 h 12519395"/>
                <a:gd name="connsiteX94" fmla="*/ 5257800 w 9840815"/>
                <a:gd name="connsiteY94" fmla="*/ 3115178 h 12519395"/>
                <a:gd name="connsiteX95" fmla="*/ 5448300 w 9840815"/>
                <a:gd name="connsiteY95" fmla="*/ 3140578 h 12519395"/>
                <a:gd name="connsiteX96" fmla="*/ 5549900 w 9840815"/>
                <a:gd name="connsiteY96" fmla="*/ 2988178 h 12519395"/>
                <a:gd name="connsiteX97" fmla="*/ 5549900 w 9840815"/>
                <a:gd name="connsiteY97" fmla="*/ 2988178 h 12519395"/>
                <a:gd name="connsiteX98" fmla="*/ 5689600 w 9840815"/>
                <a:gd name="connsiteY98" fmla="*/ 2962778 h 12519395"/>
                <a:gd name="connsiteX99" fmla="*/ 5461000 w 9840815"/>
                <a:gd name="connsiteY99" fmla="*/ 3280278 h 12519395"/>
                <a:gd name="connsiteX100" fmla="*/ 5194300 w 9840815"/>
                <a:gd name="connsiteY100" fmla="*/ 3369178 h 12519395"/>
                <a:gd name="connsiteX101" fmla="*/ 5219700 w 9840815"/>
                <a:gd name="connsiteY101" fmla="*/ 3445378 h 12519395"/>
                <a:gd name="connsiteX102" fmla="*/ 5549900 w 9840815"/>
                <a:gd name="connsiteY102" fmla="*/ 3356478 h 12519395"/>
                <a:gd name="connsiteX103" fmla="*/ 5740400 w 9840815"/>
                <a:gd name="connsiteY103" fmla="*/ 3013578 h 12519395"/>
                <a:gd name="connsiteX104" fmla="*/ 5842000 w 9840815"/>
                <a:gd name="connsiteY104" fmla="*/ 3165978 h 12519395"/>
                <a:gd name="connsiteX105" fmla="*/ 5981700 w 9840815"/>
                <a:gd name="connsiteY105" fmla="*/ 3242178 h 12519395"/>
                <a:gd name="connsiteX106" fmla="*/ 6337300 w 9840815"/>
                <a:gd name="connsiteY106" fmla="*/ 3102478 h 12519395"/>
                <a:gd name="connsiteX107" fmla="*/ 7099300 w 9840815"/>
                <a:gd name="connsiteY107" fmla="*/ 2619878 h 12519395"/>
                <a:gd name="connsiteX108" fmla="*/ 7489825 w 9840815"/>
                <a:gd name="connsiteY108" fmla="*/ 2505578 h 12519395"/>
                <a:gd name="connsiteX109" fmla="*/ 7648575 w 9840815"/>
                <a:gd name="connsiteY109" fmla="*/ 2300790 h 12519395"/>
                <a:gd name="connsiteX110" fmla="*/ 7951500 w 9840815"/>
                <a:gd name="connsiteY110" fmla="*/ 2288259 h 12519395"/>
                <a:gd name="connsiteX111" fmla="*/ 8110251 w 9840815"/>
                <a:gd name="connsiteY111" fmla="*/ 2227935 h 12519395"/>
                <a:gd name="connsiteX112" fmla="*/ 8218200 w 9840815"/>
                <a:gd name="connsiteY112" fmla="*/ 1958059 h 12519395"/>
                <a:gd name="connsiteX113" fmla="*/ 8373776 w 9840815"/>
                <a:gd name="connsiteY113" fmla="*/ 1843760 h 12519395"/>
                <a:gd name="connsiteX114" fmla="*/ 8548399 w 9840815"/>
                <a:gd name="connsiteY114" fmla="*/ 1773911 h 12519395"/>
                <a:gd name="connsiteX115" fmla="*/ 9046874 w 9840815"/>
                <a:gd name="connsiteY115" fmla="*/ 1281787 h 12519395"/>
                <a:gd name="connsiteX116" fmla="*/ 9196098 w 9840815"/>
                <a:gd name="connsiteY116" fmla="*/ 938888 h 12519395"/>
                <a:gd name="connsiteX117" fmla="*/ 9262773 w 9840815"/>
                <a:gd name="connsiteY117" fmla="*/ 796013 h 12519395"/>
                <a:gd name="connsiteX118" fmla="*/ 9583448 w 9840815"/>
                <a:gd name="connsiteY118" fmla="*/ 602339 h 12519395"/>
                <a:gd name="connsiteX119" fmla="*/ 9707272 w 9840815"/>
                <a:gd name="connsiteY119" fmla="*/ 180064 h 12519395"/>
                <a:gd name="connsiteX120" fmla="*/ 9786647 w 9840815"/>
                <a:gd name="connsiteY120" fmla="*/ 59414 h 12519395"/>
                <a:gd name="connsiteX121" fmla="*/ 9834271 w 9840815"/>
                <a:gd name="connsiteY121" fmla="*/ 40366 h 12519395"/>
                <a:gd name="connsiteX122" fmla="*/ 9624723 w 9840815"/>
                <a:gd name="connsiteY122" fmla="*/ 646789 h 12519395"/>
                <a:gd name="connsiteX123" fmla="*/ 9265949 w 9840815"/>
                <a:gd name="connsiteY123" fmla="*/ 872212 h 12519395"/>
                <a:gd name="connsiteX124" fmla="*/ 9129423 w 9840815"/>
                <a:gd name="connsiteY124" fmla="*/ 1227813 h 12519395"/>
                <a:gd name="connsiteX125" fmla="*/ 8653174 w 9840815"/>
                <a:gd name="connsiteY125" fmla="*/ 1742162 h 12519395"/>
                <a:gd name="connsiteX126" fmla="*/ 8491249 w 9840815"/>
                <a:gd name="connsiteY126" fmla="*/ 1856461 h 12519395"/>
                <a:gd name="connsiteX127" fmla="*/ 8269000 w 9840815"/>
                <a:gd name="connsiteY127" fmla="*/ 1973935 h 12519395"/>
                <a:gd name="connsiteX128" fmla="*/ 8138826 w 9840815"/>
                <a:gd name="connsiteY128" fmla="*/ 2281910 h 12519395"/>
                <a:gd name="connsiteX129" fmla="*/ 7966075 w 9840815"/>
                <a:gd name="connsiteY129" fmla="*/ 2346828 h 12519395"/>
                <a:gd name="connsiteX130" fmla="*/ 7677150 w 9840815"/>
                <a:gd name="connsiteY130" fmla="*/ 2353178 h 12519395"/>
                <a:gd name="connsiteX131" fmla="*/ 7559675 w 9840815"/>
                <a:gd name="connsiteY131" fmla="*/ 2548440 h 12519395"/>
                <a:gd name="connsiteX132" fmla="*/ 7092950 w 9840815"/>
                <a:gd name="connsiteY132" fmla="*/ 2713540 h 12519395"/>
                <a:gd name="connsiteX133" fmla="*/ 6911975 w 9840815"/>
                <a:gd name="connsiteY133" fmla="*/ 2856415 h 12519395"/>
                <a:gd name="connsiteX134" fmla="*/ 6550025 w 9840815"/>
                <a:gd name="connsiteY134" fmla="*/ 3119940 h 12519395"/>
                <a:gd name="connsiteX135" fmla="*/ 6210300 w 9840815"/>
                <a:gd name="connsiteY135" fmla="*/ 3280278 h 12519395"/>
                <a:gd name="connsiteX136" fmla="*/ 5778500 w 9840815"/>
                <a:gd name="connsiteY136" fmla="*/ 3470778 h 12519395"/>
                <a:gd name="connsiteX137" fmla="*/ 5829300 w 9840815"/>
                <a:gd name="connsiteY137" fmla="*/ 3559678 h 12519395"/>
                <a:gd name="connsiteX138" fmla="*/ 6191250 w 9840815"/>
                <a:gd name="connsiteY138" fmla="*/ 3394578 h 12519395"/>
                <a:gd name="connsiteX139" fmla="*/ 6083300 w 9840815"/>
                <a:gd name="connsiteY139" fmla="*/ 3483478 h 12519395"/>
                <a:gd name="connsiteX140" fmla="*/ 5905500 w 9840815"/>
                <a:gd name="connsiteY140" fmla="*/ 3597778 h 12519395"/>
                <a:gd name="connsiteX141" fmla="*/ 5905500 w 9840815"/>
                <a:gd name="connsiteY141" fmla="*/ 3686678 h 12519395"/>
                <a:gd name="connsiteX142" fmla="*/ 5892800 w 9840815"/>
                <a:gd name="connsiteY142" fmla="*/ 3788278 h 12519395"/>
                <a:gd name="connsiteX143" fmla="*/ 5753100 w 9840815"/>
                <a:gd name="connsiteY143" fmla="*/ 3813678 h 12519395"/>
                <a:gd name="connsiteX144" fmla="*/ 5816600 w 9840815"/>
                <a:gd name="connsiteY144" fmla="*/ 3635878 h 12519395"/>
                <a:gd name="connsiteX145" fmla="*/ 5702300 w 9840815"/>
                <a:gd name="connsiteY145" fmla="*/ 3534278 h 12519395"/>
                <a:gd name="connsiteX146" fmla="*/ 5448300 w 9840815"/>
                <a:gd name="connsiteY146" fmla="*/ 3610478 h 12519395"/>
                <a:gd name="connsiteX147" fmla="*/ 5422900 w 9840815"/>
                <a:gd name="connsiteY147" fmla="*/ 3712078 h 12519395"/>
                <a:gd name="connsiteX148" fmla="*/ 5651500 w 9840815"/>
                <a:gd name="connsiteY148" fmla="*/ 3775578 h 12519395"/>
                <a:gd name="connsiteX149" fmla="*/ 5562600 w 9840815"/>
                <a:gd name="connsiteY149" fmla="*/ 3839078 h 12519395"/>
                <a:gd name="connsiteX150" fmla="*/ 5283200 w 9840815"/>
                <a:gd name="connsiteY150" fmla="*/ 3775578 h 12519395"/>
                <a:gd name="connsiteX151" fmla="*/ 5168900 w 9840815"/>
                <a:gd name="connsiteY151" fmla="*/ 3889878 h 12519395"/>
                <a:gd name="connsiteX152" fmla="*/ 5270500 w 9840815"/>
                <a:gd name="connsiteY152" fmla="*/ 4093078 h 12519395"/>
                <a:gd name="connsiteX153" fmla="*/ 5511800 w 9840815"/>
                <a:gd name="connsiteY153" fmla="*/ 4105778 h 12519395"/>
                <a:gd name="connsiteX154" fmla="*/ 5689600 w 9840815"/>
                <a:gd name="connsiteY154" fmla="*/ 3889878 h 12519395"/>
                <a:gd name="connsiteX155" fmla="*/ 5600700 w 9840815"/>
                <a:gd name="connsiteY155" fmla="*/ 3864478 h 12519395"/>
                <a:gd name="connsiteX156" fmla="*/ 5664200 w 9840815"/>
                <a:gd name="connsiteY156" fmla="*/ 3788278 h 12519395"/>
                <a:gd name="connsiteX157" fmla="*/ 5753100 w 9840815"/>
                <a:gd name="connsiteY157" fmla="*/ 3864478 h 12519395"/>
                <a:gd name="connsiteX158" fmla="*/ 5892800 w 9840815"/>
                <a:gd name="connsiteY158" fmla="*/ 3839078 h 12519395"/>
                <a:gd name="connsiteX159" fmla="*/ 6096000 w 9840815"/>
                <a:gd name="connsiteY159" fmla="*/ 3813678 h 12519395"/>
                <a:gd name="connsiteX160" fmla="*/ 6324600 w 9840815"/>
                <a:gd name="connsiteY160" fmla="*/ 3572378 h 12519395"/>
                <a:gd name="connsiteX161" fmla="*/ 6515100 w 9840815"/>
                <a:gd name="connsiteY161" fmla="*/ 3445378 h 12519395"/>
                <a:gd name="connsiteX162" fmla="*/ 6692900 w 9840815"/>
                <a:gd name="connsiteY162" fmla="*/ 3419978 h 12519395"/>
                <a:gd name="connsiteX163" fmla="*/ 6502400 w 9840815"/>
                <a:gd name="connsiteY163" fmla="*/ 3496178 h 12519395"/>
                <a:gd name="connsiteX164" fmla="*/ 6438900 w 9840815"/>
                <a:gd name="connsiteY164" fmla="*/ 3623178 h 12519395"/>
                <a:gd name="connsiteX165" fmla="*/ 6286500 w 9840815"/>
                <a:gd name="connsiteY165" fmla="*/ 3724778 h 12519395"/>
                <a:gd name="connsiteX166" fmla="*/ 6108700 w 9840815"/>
                <a:gd name="connsiteY166" fmla="*/ 3902578 h 12519395"/>
                <a:gd name="connsiteX167" fmla="*/ 6096000 w 9840815"/>
                <a:gd name="connsiteY167" fmla="*/ 3991478 h 12519395"/>
                <a:gd name="connsiteX168" fmla="*/ 6235700 w 9840815"/>
                <a:gd name="connsiteY168" fmla="*/ 3966078 h 12519395"/>
                <a:gd name="connsiteX169" fmla="*/ 6362700 w 9840815"/>
                <a:gd name="connsiteY169" fmla="*/ 4029578 h 12519395"/>
                <a:gd name="connsiteX170" fmla="*/ 6464300 w 9840815"/>
                <a:gd name="connsiteY170" fmla="*/ 4220078 h 12519395"/>
                <a:gd name="connsiteX171" fmla="*/ 6477000 w 9840815"/>
                <a:gd name="connsiteY171" fmla="*/ 4448678 h 12519395"/>
                <a:gd name="connsiteX172" fmla="*/ 6364287 w 9840815"/>
                <a:gd name="connsiteY172" fmla="*/ 4570915 h 12519395"/>
                <a:gd name="connsiteX173" fmla="*/ 6324600 w 9840815"/>
                <a:gd name="connsiteY173" fmla="*/ 4348666 h 12519395"/>
                <a:gd name="connsiteX174" fmla="*/ 6299200 w 9840815"/>
                <a:gd name="connsiteY174" fmla="*/ 4143878 h 12519395"/>
                <a:gd name="connsiteX175" fmla="*/ 6146800 w 9840815"/>
                <a:gd name="connsiteY175" fmla="*/ 4105778 h 12519395"/>
                <a:gd name="connsiteX176" fmla="*/ 5981700 w 9840815"/>
                <a:gd name="connsiteY176" fmla="*/ 4118478 h 12519395"/>
                <a:gd name="connsiteX177" fmla="*/ 5905500 w 9840815"/>
                <a:gd name="connsiteY177" fmla="*/ 4080378 h 12519395"/>
                <a:gd name="connsiteX178" fmla="*/ 5575300 w 9840815"/>
                <a:gd name="connsiteY178" fmla="*/ 4220078 h 12519395"/>
                <a:gd name="connsiteX179" fmla="*/ 5626100 w 9840815"/>
                <a:gd name="connsiteY179" fmla="*/ 4359778 h 12519395"/>
                <a:gd name="connsiteX180" fmla="*/ 5664200 w 9840815"/>
                <a:gd name="connsiteY180" fmla="*/ 4347078 h 12519395"/>
                <a:gd name="connsiteX181" fmla="*/ 5842000 w 9840815"/>
                <a:gd name="connsiteY181" fmla="*/ 4258178 h 12519395"/>
                <a:gd name="connsiteX182" fmla="*/ 5867400 w 9840815"/>
                <a:gd name="connsiteY182" fmla="*/ 4283578 h 12519395"/>
                <a:gd name="connsiteX183" fmla="*/ 5753100 w 9840815"/>
                <a:gd name="connsiteY183" fmla="*/ 4385178 h 12519395"/>
                <a:gd name="connsiteX184" fmla="*/ 5803900 w 9840815"/>
                <a:gd name="connsiteY184" fmla="*/ 4461378 h 12519395"/>
                <a:gd name="connsiteX185" fmla="*/ 5969000 w 9840815"/>
                <a:gd name="connsiteY185" fmla="*/ 4448678 h 12519395"/>
                <a:gd name="connsiteX186" fmla="*/ 6007100 w 9840815"/>
                <a:gd name="connsiteY186" fmla="*/ 4537578 h 12519395"/>
                <a:gd name="connsiteX187" fmla="*/ 6197600 w 9840815"/>
                <a:gd name="connsiteY187" fmla="*/ 4499478 h 12519395"/>
                <a:gd name="connsiteX188" fmla="*/ 6159500 w 9840815"/>
                <a:gd name="connsiteY188" fmla="*/ 4651878 h 12519395"/>
                <a:gd name="connsiteX189" fmla="*/ 6096000 w 9840815"/>
                <a:gd name="connsiteY189" fmla="*/ 4689978 h 12519395"/>
                <a:gd name="connsiteX190" fmla="*/ 6070600 w 9840815"/>
                <a:gd name="connsiteY190" fmla="*/ 4613778 h 12519395"/>
                <a:gd name="connsiteX191" fmla="*/ 5600700 w 9840815"/>
                <a:gd name="connsiteY191" fmla="*/ 4562978 h 12519395"/>
                <a:gd name="connsiteX192" fmla="*/ 5715000 w 9840815"/>
                <a:gd name="connsiteY192" fmla="*/ 4728078 h 12519395"/>
                <a:gd name="connsiteX193" fmla="*/ 6337300 w 9840815"/>
                <a:gd name="connsiteY193" fmla="*/ 4728078 h 12519395"/>
                <a:gd name="connsiteX194" fmla="*/ 6985000 w 9840815"/>
                <a:gd name="connsiteY194" fmla="*/ 4982078 h 12519395"/>
                <a:gd name="connsiteX195" fmla="*/ 6413500 w 9840815"/>
                <a:gd name="connsiteY195" fmla="*/ 4829678 h 12519395"/>
                <a:gd name="connsiteX196" fmla="*/ 6248400 w 9840815"/>
                <a:gd name="connsiteY196" fmla="*/ 4842378 h 12519395"/>
                <a:gd name="connsiteX197" fmla="*/ 6375400 w 9840815"/>
                <a:gd name="connsiteY197" fmla="*/ 4931278 h 12519395"/>
                <a:gd name="connsiteX198" fmla="*/ 6350000 w 9840815"/>
                <a:gd name="connsiteY198" fmla="*/ 5032878 h 12519395"/>
                <a:gd name="connsiteX199" fmla="*/ 6032500 w 9840815"/>
                <a:gd name="connsiteY199" fmla="*/ 4867778 h 12519395"/>
                <a:gd name="connsiteX200" fmla="*/ 6070600 w 9840815"/>
                <a:gd name="connsiteY200" fmla="*/ 5109078 h 12519395"/>
                <a:gd name="connsiteX201" fmla="*/ 6273800 w 9840815"/>
                <a:gd name="connsiteY201" fmla="*/ 5159878 h 12519395"/>
                <a:gd name="connsiteX202" fmla="*/ 6540500 w 9840815"/>
                <a:gd name="connsiteY202" fmla="*/ 5159878 h 12519395"/>
                <a:gd name="connsiteX203" fmla="*/ 6629400 w 9840815"/>
                <a:gd name="connsiteY203" fmla="*/ 5172578 h 12519395"/>
                <a:gd name="connsiteX204" fmla="*/ 6591300 w 9840815"/>
                <a:gd name="connsiteY204" fmla="*/ 5248778 h 12519395"/>
                <a:gd name="connsiteX205" fmla="*/ 6426200 w 9840815"/>
                <a:gd name="connsiteY205" fmla="*/ 5299578 h 12519395"/>
                <a:gd name="connsiteX206" fmla="*/ 6489700 w 9840815"/>
                <a:gd name="connsiteY206" fmla="*/ 5426578 h 12519395"/>
                <a:gd name="connsiteX207" fmla="*/ 6451600 w 9840815"/>
                <a:gd name="connsiteY207" fmla="*/ 5553578 h 12519395"/>
                <a:gd name="connsiteX208" fmla="*/ 6540500 w 9840815"/>
                <a:gd name="connsiteY208" fmla="*/ 5617078 h 12519395"/>
                <a:gd name="connsiteX209" fmla="*/ 6464300 w 9840815"/>
                <a:gd name="connsiteY209" fmla="*/ 5642478 h 12519395"/>
                <a:gd name="connsiteX210" fmla="*/ 6362700 w 9840815"/>
                <a:gd name="connsiteY210" fmla="*/ 5604378 h 12519395"/>
                <a:gd name="connsiteX211" fmla="*/ 6324600 w 9840815"/>
                <a:gd name="connsiteY211" fmla="*/ 5299578 h 12519395"/>
                <a:gd name="connsiteX212" fmla="*/ 6070600 w 9840815"/>
                <a:gd name="connsiteY212" fmla="*/ 5223378 h 12519395"/>
                <a:gd name="connsiteX213" fmla="*/ 6146800 w 9840815"/>
                <a:gd name="connsiteY213" fmla="*/ 5566278 h 12519395"/>
                <a:gd name="connsiteX214" fmla="*/ 5969000 w 9840815"/>
                <a:gd name="connsiteY214" fmla="*/ 5578978 h 12519395"/>
                <a:gd name="connsiteX215" fmla="*/ 5892800 w 9840815"/>
                <a:gd name="connsiteY215" fmla="*/ 5096378 h 12519395"/>
                <a:gd name="connsiteX216" fmla="*/ 5689600 w 9840815"/>
                <a:gd name="connsiteY216" fmla="*/ 4994778 h 12519395"/>
                <a:gd name="connsiteX217" fmla="*/ 5791200 w 9840815"/>
                <a:gd name="connsiteY217" fmla="*/ 5756778 h 12519395"/>
                <a:gd name="connsiteX218" fmla="*/ 6070600 w 9840815"/>
                <a:gd name="connsiteY218" fmla="*/ 5744078 h 12519395"/>
                <a:gd name="connsiteX219" fmla="*/ 6388100 w 9840815"/>
                <a:gd name="connsiteY219" fmla="*/ 5794878 h 12519395"/>
                <a:gd name="connsiteX220" fmla="*/ 6324600 w 9840815"/>
                <a:gd name="connsiteY220" fmla="*/ 5921878 h 12519395"/>
                <a:gd name="connsiteX221" fmla="*/ 6159500 w 9840815"/>
                <a:gd name="connsiteY221" fmla="*/ 5896478 h 12519395"/>
                <a:gd name="connsiteX222" fmla="*/ 6007100 w 9840815"/>
                <a:gd name="connsiteY222" fmla="*/ 6201278 h 12519395"/>
                <a:gd name="connsiteX223" fmla="*/ 5829300 w 9840815"/>
                <a:gd name="connsiteY223" fmla="*/ 6137778 h 12519395"/>
                <a:gd name="connsiteX224" fmla="*/ 5905500 w 9840815"/>
                <a:gd name="connsiteY224" fmla="*/ 5972678 h 12519395"/>
                <a:gd name="connsiteX225" fmla="*/ 5791200 w 9840815"/>
                <a:gd name="connsiteY225" fmla="*/ 5883778 h 12519395"/>
                <a:gd name="connsiteX226" fmla="*/ 5600700 w 9840815"/>
                <a:gd name="connsiteY226" fmla="*/ 6213978 h 12519395"/>
                <a:gd name="connsiteX227" fmla="*/ 5727700 w 9840815"/>
                <a:gd name="connsiteY227" fmla="*/ 6315578 h 12519395"/>
                <a:gd name="connsiteX228" fmla="*/ 5994400 w 9840815"/>
                <a:gd name="connsiteY228" fmla="*/ 6480678 h 12519395"/>
                <a:gd name="connsiteX229" fmla="*/ 5943600 w 9840815"/>
                <a:gd name="connsiteY229" fmla="*/ 6556878 h 12519395"/>
                <a:gd name="connsiteX230" fmla="*/ 5829300 w 9840815"/>
                <a:gd name="connsiteY230" fmla="*/ 6518778 h 12519395"/>
                <a:gd name="connsiteX231" fmla="*/ 5676900 w 9840815"/>
                <a:gd name="connsiteY231" fmla="*/ 6620378 h 12519395"/>
                <a:gd name="connsiteX232" fmla="*/ 5613400 w 9840815"/>
                <a:gd name="connsiteY232" fmla="*/ 6582278 h 12519395"/>
                <a:gd name="connsiteX233" fmla="*/ 5664200 w 9840815"/>
                <a:gd name="connsiteY233" fmla="*/ 6429878 h 12519395"/>
                <a:gd name="connsiteX234" fmla="*/ 5537200 w 9840815"/>
                <a:gd name="connsiteY234" fmla="*/ 6315578 h 12519395"/>
                <a:gd name="connsiteX235" fmla="*/ 5461000 w 9840815"/>
                <a:gd name="connsiteY235" fmla="*/ 6493378 h 12519395"/>
                <a:gd name="connsiteX236" fmla="*/ 5613400 w 9840815"/>
                <a:gd name="connsiteY236" fmla="*/ 6671178 h 12519395"/>
                <a:gd name="connsiteX237" fmla="*/ 5448300 w 9840815"/>
                <a:gd name="connsiteY237" fmla="*/ 6798178 h 12519395"/>
                <a:gd name="connsiteX238" fmla="*/ 5346700 w 9840815"/>
                <a:gd name="connsiteY238" fmla="*/ 6721978 h 12519395"/>
                <a:gd name="connsiteX239" fmla="*/ 5410200 w 9840815"/>
                <a:gd name="connsiteY239" fmla="*/ 6620378 h 12519395"/>
                <a:gd name="connsiteX240" fmla="*/ 5295900 w 9840815"/>
                <a:gd name="connsiteY240" fmla="*/ 6328278 h 12519395"/>
                <a:gd name="connsiteX241" fmla="*/ 5080000 w 9840815"/>
                <a:gd name="connsiteY241" fmla="*/ 6620378 h 12519395"/>
                <a:gd name="connsiteX242" fmla="*/ 5410200 w 9840815"/>
                <a:gd name="connsiteY242" fmla="*/ 6874378 h 12519395"/>
                <a:gd name="connsiteX243" fmla="*/ 5334000 w 9840815"/>
                <a:gd name="connsiteY243" fmla="*/ 6925178 h 12519395"/>
                <a:gd name="connsiteX244" fmla="*/ 5194300 w 9840815"/>
                <a:gd name="connsiteY244" fmla="*/ 6810878 h 12519395"/>
                <a:gd name="connsiteX245" fmla="*/ 5143500 w 9840815"/>
                <a:gd name="connsiteY245" fmla="*/ 6975978 h 12519395"/>
                <a:gd name="connsiteX246" fmla="*/ 5156200 w 9840815"/>
                <a:gd name="connsiteY246" fmla="*/ 7115678 h 12519395"/>
                <a:gd name="connsiteX247" fmla="*/ 5232400 w 9840815"/>
                <a:gd name="connsiteY247" fmla="*/ 7229978 h 12519395"/>
                <a:gd name="connsiteX248" fmla="*/ 5219700 w 9840815"/>
                <a:gd name="connsiteY248" fmla="*/ 7420478 h 12519395"/>
                <a:gd name="connsiteX249" fmla="*/ 5092700 w 9840815"/>
                <a:gd name="connsiteY249" fmla="*/ 7331578 h 12519395"/>
                <a:gd name="connsiteX250" fmla="*/ 5029200 w 9840815"/>
                <a:gd name="connsiteY250" fmla="*/ 7369678 h 12519395"/>
                <a:gd name="connsiteX251" fmla="*/ 5130800 w 9840815"/>
                <a:gd name="connsiteY251" fmla="*/ 7509378 h 12519395"/>
                <a:gd name="connsiteX252" fmla="*/ 5041900 w 9840815"/>
                <a:gd name="connsiteY252" fmla="*/ 7547478 h 12519395"/>
                <a:gd name="connsiteX253" fmla="*/ 4914900 w 9840815"/>
                <a:gd name="connsiteY253" fmla="*/ 7356978 h 12519395"/>
                <a:gd name="connsiteX254" fmla="*/ 4826000 w 9840815"/>
                <a:gd name="connsiteY254" fmla="*/ 7610978 h 12519395"/>
                <a:gd name="connsiteX255" fmla="*/ 4953000 w 9840815"/>
                <a:gd name="connsiteY255" fmla="*/ 7725278 h 12519395"/>
                <a:gd name="connsiteX256" fmla="*/ 4813300 w 9840815"/>
                <a:gd name="connsiteY256" fmla="*/ 7966578 h 12519395"/>
                <a:gd name="connsiteX257" fmla="*/ 4673600 w 9840815"/>
                <a:gd name="connsiteY257" fmla="*/ 7941178 h 12519395"/>
                <a:gd name="connsiteX258" fmla="*/ 4775200 w 9840815"/>
                <a:gd name="connsiteY258" fmla="*/ 7776078 h 12519395"/>
                <a:gd name="connsiteX259" fmla="*/ 4686300 w 9840815"/>
                <a:gd name="connsiteY259" fmla="*/ 7623678 h 12519395"/>
                <a:gd name="connsiteX260" fmla="*/ 4470400 w 9840815"/>
                <a:gd name="connsiteY260" fmla="*/ 7928478 h 12519395"/>
                <a:gd name="connsiteX261" fmla="*/ 4610100 w 9840815"/>
                <a:gd name="connsiteY261" fmla="*/ 8042778 h 12519395"/>
                <a:gd name="connsiteX262" fmla="*/ 4521200 w 9840815"/>
                <a:gd name="connsiteY262" fmla="*/ 8245978 h 12519395"/>
                <a:gd name="connsiteX263" fmla="*/ 4419600 w 9840815"/>
                <a:gd name="connsiteY263" fmla="*/ 8169778 h 12519395"/>
                <a:gd name="connsiteX264" fmla="*/ 4343400 w 9840815"/>
                <a:gd name="connsiteY264" fmla="*/ 8258678 h 12519395"/>
                <a:gd name="connsiteX265" fmla="*/ 4381500 w 9840815"/>
                <a:gd name="connsiteY265" fmla="*/ 8296778 h 12519395"/>
                <a:gd name="connsiteX266" fmla="*/ 4419600 w 9840815"/>
                <a:gd name="connsiteY266" fmla="*/ 8284078 h 12519395"/>
                <a:gd name="connsiteX267" fmla="*/ 4445000 w 9840815"/>
                <a:gd name="connsiteY267" fmla="*/ 8334878 h 12519395"/>
                <a:gd name="connsiteX268" fmla="*/ 4381500 w 9840815"/>
                <a:gd name="connsiteY268" fmla="*/ 8411078 h 12519395"/>
                <a:gd name="connsiteX269" fmla="*/ 4330700 w 9840815"/>
                <a:gd name="connsiteY269" fmla="*/ 8398378 h 12519395"/>
                <a:gd name="connsiteX270" fmla="*/ 4368800 w 9840815"/>
                <a:gd name="connsiteY270" fmla="*/ 8347578 h 12519395"/>
                <a:gd name="connsiteX271" fmla="*/ 4318000 w 9840815"/>
                <a:gd name="connsiteY271" fmla="*/ 8309478 h 12519395"/>
                <a:gd name="connsiteX272" fmla="*/ 4216400 w 9840815"/>
                <a:gd name="connsiteY272" fmla="*/ 8411078 h 12519395"/>
                <a:gd name="connsiteX273" fmla="*/ 4318000 w 9840815"/>
                <a:gd name="connsiteY273" fmla="*/ 8474578 h 12519395"/>
                <a:gd name="connsiteX274" fmla="*/ 4140200 w 9840815"/>
                <a:gd name="connsiteY274" fmla="*/ 8550778 h 12519395"/>
                <a:gd name="connsiteX275" fmla="*/ 4038600 w 9840815"/>
                <a:gd name="connsiteY275" fmla="*/ 8550778 h 12519395"/>
                <a:gd name="connsiteX276" fmla="*/ 3949700 w 9840815"/>
                <a:gd name="connsiteY276" fmla="*/ 8614278 h 12519395"/>
                <a:gd name="connsiteX277" fmla="*/ 3289300 w 9840815"/>
                <a:gd name="connsiteY277" fmla="*/ 8030078 h 12519395"/>
                <a:gd name="connsiteX278" fmla="*/ 3213100 w 9840815"/>
                <a:gd name="connsiteY278" fmla="*/ 8030078 h 12519395"/>
                <a:gd name="connsiteX279" fmla="*/ 2895600 w 9840815"/>
                <a:gd name="connsiteY279" fmla="*/ 8284078 h 12519395"/>
                <a:gd name="connsiteX280" fmla="*/ 2870200 w 9840815"/>
                <a:gd name="connsiteY280" fmla="*/ 8245978 h 12519395"/>
                <a:gd name="connsiteX281" fmla="*/ 3213100 w 9840815"/>
                <a:gd name="connsiteY281" fmla="*/ 7979278 h 12519395"/>
                <a:gd name="connsiteX282" fmla="*/ 3048000 w 9840815"/>
                <a:gd name="connsiteY282" fmla="*/ 7826878 h 12519395"/>
                <a:gd name="connsiteX283" fmla="*/ 2400300 w 9840815"/>
                <a:gd name="connsiteY283" fmla="*/ 8334878 h 12519395"/>
                <a:gd name="connsiteX284" fmla="*/ 2489200 w 9840815"/>
                <a:gd name="connsiteY284" fmla="*/ 8411078 h 12519395"/>
                <a:gd name="connsiteX285" fmla="*/ 2692400 w 9840815"/>
                <a:gd name="connsiteY285" fmla="*/ 8258678 h 12519395"/>
                <a:gd name="connsiteX286" fmla="*/ 2743200 w 9840815"/>
                <a:gd name="connsiteY286" fmla="*/ 8322178 h 12519395"/>
                <a:gd name="connsiteX287" fmla="*/ 2832100 w 9840815"/>
                <a:gd name="connsiteY287" fmla="*/ 8284078 h 12519395"/>
                <a:gd name="connsiteX288" fmla="*/ 2857500 w 9840815"/>
                <a:gd name="connsiteY288" fmla="*/ 8322178 h 12519395"/>
                <a:gd name="connsiteX289" fmla="*/ 2679700 w 9840815"/>
                <a:gd name="connsiteY289" fmla="*/ 8461878 h 12519395"/>
                <a:gd name="connsiteX290" fmla="*/ 2819400 w 9840815"/>
                <a:gd name="connsiteY290" fmla="*/ 8626978 h 12519395"/>
                <a:gd name="connsiteX291" fmla="*/ 3397250 w 9840815"/>
                <a:gd name="connsiteY291" fmla="*/ 8163428 h 12519395"/>
                <a:gd name="connsiteX292" fmla="*/ 3956050 w 9840815"/>
                <a:gd name="connsiteY292" fmla="*/ 8646028 h 12519395"/>
                <a:gd name="connsiteX293" fmla="*/ 3905250 w 9840815"/>
                <a:gd name="connsiteY293" fmla="*/ 8760328 h 12519395"/>
                <a:gd name="connsiteX294" fmla="*/ 3387725 w 9840815"/>
                <a:gd name="connsiteY294" fmla="*/ 9300078 h 12519395"/>
                <a:gd name="connsiteX295" fmla="*/ 3298825 w 9840815"/>
                <a:gd name="connsiteY295" fmla="*/ 9293727 h 12519395"/>
                <a:gd name="connsiteX296" fmla="*/ 3130550 w 9840815"/>
                <a:gd name="connsiteY296" fmla="*/ 9442952 h 12519395"/>
                <a:gd name="connsiteX297" fmla="*/ 2921000 w 9840815"/>
                <a:gd name="connsiteY297" fmla="*/ 9687427 h 12519395"/>
                <a:gd name="connsiteX298" fmla="*/ 2682875 w 9840815"/>
                <a:gd name="connsiteY298" fmla="*/ 9985877 h 12519395"/>
                <a:gd name="connsiteX299" fmla="*/ 2428875 w 9840815"/>
                <a:gd name="connsiteY299" fmla="*/ 10055726 h 12519395"/>
                <a:gd name="connsiteX300" fmla="*/ 2225675 w 9840815"/>
                <a:gd name="connsiteY300" fmla="*/ 10160501 h 12519395"/>
                <a:gd name="connsiteX301" fmla="*/ 1930400 w 9840815"/>
                <a:gd name="connsiteY301" fmla="*/ 10163675 h 12519395"/>
                <a:gd name="connsiteX302" fmla="*/ 1590675 w 9840815"/>
                <a:gd name="connsiteY302" fmla="*/ 10265274 h 12519395"/>
                <a:gd name="connsiteX303" fmla="*/ 1393825 w 9840815"/>
                <a:gd name="connsiteY303" fmla="*/ 10525624 h 12519395"/>
                <a:gd name="connsiteX304" fmla="*/ 1196975 w 9840815"/>
                <a:gd name="connsiteY304" fmla="*/ 10481173 h 12519395"/>
                <a:gd name="connsiteX305" fmla="*/ 1216025 w 9840815"/>
                <a:gd name="connsiteY305" fmla="*/ 10439898 h 12519395"/>
                <a:gd name="connsiteX306" fmla="*/ 1193800 w 9840815"/>
                <a:gd name="connsiteY306" fmla="*/ 10373223 h 12519395"/>
                <a:gd name="connsiteX307" fmla="*/ 987425 w 9840815"/>
                <a:gd name="connsiteY307" fmla="*/ 10449423 h 12519395"/>
                <a:gd name="connsiteX308" fmla="*/ 733425 w 9840815"/>
                <a:gd name="connsiteY308" fmla="*/ 10503398 h 12519395"/>
                <a:gd name="connsiteX309" fmla="*/ 463550 w 9840815"/>
                <a:gd name="connsiteY309" fmla="*/ 10741523 h 12519395"/>
                <a:gd name="connsiteX310" fmla="*/ 361950 w 9840815"/>
                <a:gd name="connsiteY310" fmla="*/ 10738348 h 12519395"/>
                <a:gd name="connsiteX311" fmla="*/ 263525 w 9840815"/>
                <a:gd name="connsiteY311" fmla="*/ 10805023 h 12519395"/>
                <a:gd name="connsiteX312" fmla="*/ 184150 w 9840815"/>
                <a:gd name="connsiteY312" fmla="*/ 11090773 h 12519395"/>
                <a:gd name="connsiteX313" fmla="*/ 247650 w 9840815"/>
                <a:gd name="connsiteY313" fmla="*/ 11373347 h 12519395"/>
                <a:gd name="connsiteX314" fmla="*/ 136525 w 9840815"/>
                <a:gd name="connsiteY314" fmla="*/ 11417797 h 12519395"/>
                <a:gd name="connsiteX315" fmla="*/ 92075 w 9840815"/>
                <a:gd name="connsiteY315" fmla="*/ 11640047 h 12519395"/>
                <a:gd name="connsiteX316" fmla="*/ 495300 w 9840815"/>
                <a:gd name="connsiteY316" fmla="*/ 11665447 h 12519395"/>
                <a:gd name="connsiteX317" fmla="*/ 1050925 w 9840815"/>
                <a:gd name="connsiteY317" fmla="*/ 12017872 h 12519395"/>
                <a:gd name="connsiteX318" fmla="*/ 1241425 w 9840815"/>
                <a:gd name="connsiteY318" fmla="*/ 12271871 h 12519395"/>
                <a:gd name="connsiteX319" fmla="*/ 1171575 w 9840815"/>
                <a:gd name="connsiteY319" fmla="*/ 12316321 h 12519395"/>
                <a:gd name="connsiteX320" fmla="*/ 1019175 w 9840815"/>
                <a:gd name="connsiteY320" fmla="*/ 12182971 h 12519395"/>
                <a:gd name="connsiteX321" fmla="*/ 768350 w 9840815"/>
                <a:gd name="connsiteY321" fmla="*/ 12128996 h 12519395"/>
                <a:gd name="connsiteX322" fmla="*/ 720725 w 9840815"/>
                <a:gd name="connsiteY322" fmla="*/ 12167096 h 12519395"/>
                <a:gd name="connsiteX323" fmla="*/ 838200 w 9840815"/>
                <a:gd name="connsiteY323" fmla="*/ 12313146 h 12519395"/>
                <a:gd name="connsiteX324" fmla="*/ 1152525 w 9840815"/>
                <a:gd name="connsiteY324" fmla="*/ 12379821 h 12519395"/>
                <a:gd name="connsiteX325" fmla="*/ 1574800 w 9840815"/>
                <a:gd name="connsiteY325" fmla="*/ 12281396 h 12519395"/>
                <a:gd name="connsiteX326" fmla="*/ 1736725 w 9840815"/>
                <a:gd name="connsiteY326" fmla="*/ 12021046 h 12519395"/>
                <a:gd name="connsiteX327" fmla="*/ 2095500 w 9840815"/>
                <a:gd name="connsiteY327" fmla="*/ 11871821 h 12519395"/>
                <a:gd name="connsiteX328" fmla="*/ 2254250 w 9840815"/>
                <a:gd name="connsiteY328" fmla="*/ 11735296 h 12519395"/>
                <a:gd name="connsiteX329" fmla="*/ 2587625 w 9840815"/>
                <a:gd name="connsiteY329" fmla="*/ 11773396 h 12519395"/>
                <a:gd name="connsiteX330" fmla="*/ 2286000 w 9840815"/>
                <a:gd name="connsiteY330" fmla="*/ 11776571 h 12519395"/>
                <a:gd name="connsiteX331" fmla="*/ 2146300 w 9840815"/>
                <a:gd name="connsiteY331" fmla="*/ 11897221 h 12519395"/>
                <a:gd name="connsiteX332" fmla="*/ 1971675 w 9840815"/>
                <a:gd name="connsiteY332" fmla="*/ 11989296 h 12519395"/>
                <a:gd name="connsiteX333" fmla="*/ 1806575 w 9840815"/>
                <a:gd name="connsiteY333" fmla="*/ 12040096 h 12519395"/>
                <a:gd name="connsiteX334" fmla="*/ 1651000 w 9840815"/>
                <a:gd name="connsiteY334" fmla="*/ 12335371 h 12519395"/>
                <a:gd name="connsiteX335" fmla="*/ 1282700 w 9840815"/>
                <a:gd name="connsiteY335" fmla="*/ 12509996 h 12519395"/>
                <a:gd name="connsiteX336" fmla="*/ 28575 w 9840815"/>
                <a:gd name="connsiteY336" fmla="*/ 12516346 h 12519395"/>
                <a:gd name="connsiteX337" fmla="*/ 0 w 9840815"/>
                <a:gd name="connsiteY337" fmla="*/ 4480421 h 12519395"/>
                <a:gd name="connsiteX0" fmla="*/ 0 w 9834292"/>
                <a:gd name="connsiteY0" fmla="*/ 4417466 h 12488183"/>
                <a:gd name="connsiteX1" fmla="*/ 279400 w 9834292"/>
                <a:gd name="connsiteY1" fmla="*/ 4353966 h 12488183"/>
                <a:gd name="connsiteX2" fmla="*/ 317500 w 9834292"/>
                <a:gd name="connsiteY2" fmla="*/ 4315866 h 12488183"/>
                <a:gd name="connsiteX3" fmla="*/ 711200 w 9834292"/>
                <a:gd name="connsiteY3" fmla="*/ 4226966 h 12488183"/>
                <a:gd name="connsiteX4" fmla="*/ 850900 w 9834292"/>
                <a:gd name="connsiteY4" fmla="*/ 4112666 h 12488183"/>
                <a:gd name="connsiteX5" fmla="*/ 1257300 w 9834292"/>
                <a:gd name="connsiteY5" fmla="*/ 4138066 h 12488183"/>
                <a:gd name="connsiteX6" fmla="*/ 1511300 w 9834292"/>
                <a:gd name="connsiteY6" fmla="*/ 3998366 h 12488183"/>
                <a:gd name="connsiteX7" fmla="*/ 1511300 w 9834292"/>
                <a:gd name="connsiteY7" fmla="*/ 3998366 h 12488183"/>
                <a:gd name="connsiteX8" fmla="*/ 1676400 w 9834292"/>
                <a:gd name="connsiteY8" fmla="*/ 3985666 h 12488183"/>
                <a:gd name="connsiteX9" fmla="*/ 2006600 w 9834292"/>
                <a:gd name="connsiteY9" fmla="*/ 3934866 h 12488183"/>
                <a:gd name="connsiteX10" fmla="*/ 2095500 w 9834292"/>
                <a:gd name="connsiteY10" fmla="*/ 3896766 h 12488183"/>
                <a:gd name="connsiteX11" fmla="*/ 2095500 w 9834292"/>
                <a:gd name="connsiteY11" fmla="*/ 3845966 h 12488183"/>
                <a:gd name="connsiteX12" fmla="*/ 2057400 w 9834292"/>
                <a:gd name="connsiteY12" fmla="*/ 3845966 h 12488183"/>
                <a:gd name="connsiteX13" fmla="*/ 1993900 w 9834292"/>
                <a:gd name="connsiteY13" fmla="*/ 3718966 h 12488183"/>
                <a:gd name="connsiteX14" fmla="*/ 2133600 w 9834292"/>
                <a:gd name="connsiteY14" fmla="*/ 3617366 h 12488183"/>
                <a:gd name="connsiteX15" fmla="*/ 2070100 w 9834292"/>
                <a:gd name="connsiteY15" fmla="*/ 3604666 h 12488183"/>
                <a:gd name="connsiteX16" fmla="*/ 1981200 w 9834292"/>
                <a:gd name="connsiteY16" fmla="*/ 3604666 h 12488183"/>
                <a:gd name="connsiteX17" fmla="*/ 1968500 w 9834292"/>
                <a:gd name="connsiteY17" fmla="*/ 3528466 h 12488183"/>
                <a:gd name="connsiteX18" fmla="*/ 2120900 w 9834292"/>
                <a:gd name="connsiteY18" fmla="*/ 3528466 h 12488183"/>
                <a:gd name="connsiteX19" fmla="*/ 2171700 w 9834292"/>
                <a:gd name="connsiteY19" fmla="*/ 3503066 h 12488183"/>
                <a:gd name="connsiteX20" fmla="*/ 2108200 w 9834292"/>
                <a:gd name="connsiteY20" fmla="*/ 3414166 h 12488183"/>
                <a:gd name="connsiteX21" fmla="*/ 2120900 w 9834292"/>
                <a:gd name="connsiteY21" fmla="*/ 3350666 h 12488183"/>
                <a:gd name="connsiteX22" fmla="*/ 2222500 w 9834292"/>
                <a:gd name="connsiteY22" fmla="*/ 3299866 h 12488183"/>
                <a:gd name="connsiteX23" fmla="*/ 2362200 w 9834292"/>
                <a:gd name="connsiteY23" fmla="*/ 3350666 h 12488183"/>
                <a:gd name="connsiteX24" fmla="*/ 2400300 w 9834292"/>
                <a:gd name="connsiteY24" fmla="*/ 3401466 h 12488183"/>
                <a:gd name="connsiteX25" fmla="*/ 2362200 w 9834292"/>
                <a:gd name="connsiteY25" fmla="*/ 3477666 h 12488183"/>
                <a:gd name="connsiteX26" fmla="*/ 2362200 w 9834292"/>
                <a:gd name="connsiteY26" fmla="*/ 3731666 h 12488183"/>
                <a:gd name="connsiteX27" fmla="*/ 2628900 w 9834292"/>
                <a:gd name="connsiteY27" fmla="*/ 3960266 h 12488183"/>
                <a:gd name="connsiteX28" fmla="*/ 3073400 w 9834292"/>
                <a:gd name="connsiteY28" fmla="*/ 3922166 h 12488183"/>
                <a:gd name="connsiteX29" fmla="*/ 2971800 w 9834292"/>
                <a:gd name="connsiteY29" fmla="*/ 3718966 h 12488183"/>
                <a:gd name="connsiteX30" fmla="*/ 2806700 w 9834292"/>
                <a:gd name="connsiteY30" fmla="*/ 3769766 h 12488183"/>
                <a:gd name="connsiteX31" fmla="*/ 2768600 w 9834292"/>
                <a:gd name="connsiteY31" fmla="*/ 3718966 h 12488183"/>
                <a:gd name="connsiteX32" fmla="*/ 2933700 w 9834292"/>
                <a:gd name="connsiteY32" fmla="*/ 3668166 h 12488183"/>
                <a:gd name="connsiteX33" fmla="*/ 2870200 w 9834292"/>
                <a:gd name="connsiteY33" fmla="*/ 3553866 h 12488183"/>
                <a:gd name="connsiteX34" fmla="*/ 2730500 w 9834292"/>
                <a:gd name="connsiteY34" fmla="*/ 3604666 h 12488183"/>
                <a:gd name="connsiteX35" fmla="*/ 2705100 w 9834292"/>
                <a:gd name="connsiteY35" fmla="*/ 3553866 h 12488183"/>
                <a:gd name="connsiteX36" fmla="*/ 2832100 w 9834292"/>
                <a:gd name="connsiteY36" fmla="*/ 3503066 h 12488183"/>
                <a:gd name="connsiteX37" fmla="*/ 2781300 w 9834292"/>
                <a:gd name="connsiteY37" fmla="*/ 3439566 h 12488183"/>
                <a:gd name="connsiteX38" fmla="*/ 2641600 w 9834292"/>
                <a:gd name="connsiteY38" fmla="*/ 3464966 h 12488183"/>
                <a:gd name="connsiteX39" fmla="*/ 2641600 w 9834292"/>
                <a:gd name="connsiteY39" fmla="*/ 3439566 h 12488183"/>
                <a:gd name="connsiteX40" fmla="*/ 2768600 w 9834292"/>
                <a:gd name="connsiteY40" fmla="*/ 3376066 h 12488183"/>
                <a:gd name="connsiteX41" fmla="*/ 2692400 w 9834292"/>
                <a:gd name="connsiteY41" fmla="*/ 3287166 h 12488183"/>
                <a:gd name="connsiteX42" fmla="*/ 2514600 w 9834292"/>
                <a:gd name="connsiteY42" fmla="*/ 3325266 h 12488183"/>
                <a:gd name="connsiteX43" fmla="*/ 2514600 w 9834292"/>
                <a:gd name="connsiteY43" fmla="*/ 3388766 h 12488183"/>
                <a:gd name="connsiteX44" fmla="*/ 2463800 w 9834292"/>
                <a:gd name="connsiteY44" fmla="*/ 3388766 h 12488183"/>
                <a:gd name="connsiteX45" fmla="*/ 2336800 w 9834292"/>
                <a:gd name="connsiteY45" fmla="*/ 3312566 h 12488183"/>
                <a:gd name="connsiteX46" fmla="*/ 2400300 w 9834292"/>
                <a:gd name="connsiteY46" fmla="*/ 3236366 h 12488183"/>
                <a:gd name="connsiteX47" fmla="*/ 2463800 w 9834292"/>
                <a:gd name="connsiteY47" fmla="*/ 3249066 h 12488183"/>
                <a:gd name="connsiteX48" fmla="*/ 2616200 w 9834292"/>
                <a:gd name="connsiteY48" fmla="*/ 3160166 h 12488183"/>
                <a:gd name="connsiteX49" fmla="*/ 2590800 w 9834292"/>
                <a:gd name="connsiteY49" fmla="*/ 3096666 h 12488183"/>
                <a:gd name="connsiteX50" fmla="*/ 2654300 w 9834292"/>
                <a:gd name="connsiteY50" fmla="*/ 3071266 h 12488183"/>
                <a:gd name="connsiteX51" fmla="*/ 2692400 w 9834292"/>
                <a:gd name="connsiteY51" fmla="*/ 3096666 h 12488183"/>
                <a:gd name="connsiteX52" fmla="*/ 2933700 w 9834292"/>
                <a:gd name="connsiteY52" fmla="*/ 3096666 h 12488183"/>
                <a:gd name="connsiteX53" fmla="*/ 2908300 w 9834292"/>
                <a:gd name="connsiteY53" fmla="*/ 3033166 h 12488183"/>
                <a:gd name="connsiteX54" fmla="*/ 2959100 w 9834292"/>
                <a:gd name="connsiteY54" fmla="*/ 2944266 h 12488183"/>
                <a:gd name="connsiteX55" fmla="*/ 3048000 w 9834292"/>
                <a:gd name="connsiteY55" fmla="*/ 2944266 h 12488183"/>
                <a:gd name="connsiteX56" fmla="*/ 3302000 w 9834292"/>
                <a:gd name="connsiteY56" fmla="*/ 2918866 h 12488183"/>
                <a:gd name="connsiteX57" fmla="*/ 3454400 w 9834292"/>
                <a:gd name="connsiteY57" fmla="*/ 2906166 h 12488183"/>
                <a:gd name="connsiteX58" fmla="*/ 3454400 w 9834292"/>
                <a:gd name="connsiteY58" fmla="*/ 2906166 h 12488183"/>
                <a:gd name="connsiteX59" fmla="*/ 3454400 w 9834292"/>
                <a:gd name="connsiteY59" fmla="*/ 2829966 h 12488183"/>
                <a:gd name="connsiteX60" fmla="*/ 3530600 w 9834292"/>
                <a:gd name="connsiteY60" fmla="*/ 2829966 h 12488183"/>
                <a:gd name="connsiteX61" fmla="*/ 3517900 w 9834292"/>
                <a:gd name="connsiteY61" fmla="*/ 2995066 h 12488183"/>
                <a:gd name="connsiteX62" fmla="*/ 3365500 w 9834292"/>
                <a:gd name="connsiteY62" fmla="*/ 3007766 h 12488183"/>
                <a:gd name="connsiteX63" fmla="*/ 3187700 w 9834292"/>
                <a:gd name="connsiteY63" fmla="*/ 3083966 h 12488183"/>
                <a:gd name="connsiteX64" fmla="*/ 3213100 w 9834292"/>
                <a:gd name="connsiteY64" fmla="*/ 3376066 h 12488183"/>
                <a:gd name="connsiteX65" fmla="*/ 3822700 w 9834292"/>
                <a:gd name="connsiteY65" fmla="*/ 3325266 h 12488183"/>
                <a:gd name="connsiteX66" fmla="*/ 3797300 w 9834292"/>
                <a:gd name="connsiteY66" fmla="*/ 3185566 h 12488183"/>
                <a:gd name="connsiteX67" fmla="*/ 3657600 w 9834292"/>
                <a:gd name="connsiteY67" fmla="*/ 3160166 h 12488183"/>
                <a:gd name="connsiteX68" fmla="*/ 3644900 w 9834292"/>
                <a:gd name="connsiteY68" fmla="*/ 3122066 h 12488183"/>
                <a:gd name="connsiteX69" fmla="*/ 3797300 w 9834292"/>
                <a:gd name="connsiteY69" fmla="*/ 3147466 h 12488183"/>
                <a:gd name="connsiteX70" fmla="*/ 3797300 w 9834292"/>
                <a:gd name="connsiteY70" fmla="*/ 3033166 h 12488183"/>
                <a:gd name="connsiteX71" fmla="*/ 3568700 w 9834292"/>
                <a:gd name="connsiteY71" fmla="*/ 2982366 h 12488183"/>
                <a:gd name="connsiteX72" fmla="*/ 3581400 w 9834292"/>
                <a:gd name="connsiteY72" fmla="*/ 2893466 h 12488183"/>
                <a:gd name="connsiteX73" fmla="*/ 3759200 w 9834292"/>
                <a:gd name="connsiteY73" fmla="*/ 2855366 h 12488183"/>
                <a:gd name="connsiteX74" fmla="*/ 3759200 w 9834292"/>
                <a:gd name="connsiteY74" fmla="*/ 2728366 h 12488183"/>
                <a:gd name="connsiteX75" fmla="*/ 3733800 w 9834292"/>
                <a:gd name="connsiteY75" fmla="*/ 2702966 h 12488183"/>
                <a:gd name="connsiteX76" fmla="*/ 3848100 w 9834292"/>
                <a:gd name="connsiteY76" fmla="*/ 2639466 h 12488183"/>
                <a:gd name="connsiteX77" fmla="*/ 3860800 w 9834292"/>
                <a:gd name="connsiteY77" fmla="*/ 2855366 h 12488183"/>
                <a:gd name="connsiteX78" fmla="*/ 4343400 w 9834292"/>
                <a:gd name="connsiteY78" fmla="*/ 2855366 h 12488183"/>
                <a:gd name="connsiteX79" fmla="*/ 4330700 w 9834292"/>
                <a:gd name="connsiteY79" fmla="*/ 2614066 h 12488183"/>
                <a:gd name="connsiteX80" fmla="*/ 4394200 w 9834292"/>
                <a:gd name="connsiteY80" fmla="*/ 2614066 h 12488183"/>
                <a:gd name="connsiteX81" fmla="*/ 4419600 w 9834292"/>
                <a:gd name="connsiteY81" fmla="*/ 2741066 h 12488183"/>
                <a:gd name="connsiteX82" fmla="*/ 4584700 w 9834292"/>
                <a:gd name="connsiteY82" fmla="*/ 2728366 h 12488183"/>
                <a:gd name="connsiteX83" fmla="*/ 4686300 w 9834292"/>
                <a:gd name="connsiteY83" fmla="*/ 2626766 h 12488183"/>
                <a:gd name="connsiteX84" fmla="*/ 4711700 w 9834292"/>
                <a:gd name="connsiteY84" fmla="*/ 2931566 h 12488183"/>
                <a:gd name="connsiteX85" fmla="*/ 4864100 w 9834292"/>
                <a:gd name="connsiteY85" fmla="*/ 2753766 h 12488183"/>
                <a:gd name="connsiteX86" fmla="*/ 5067300 w 9834292"/>
                <a:gd name="connsiteY86" fmla="*/ 2880766 h 12488183"/>
                <a:gd name="connsiteX87" fmla="*/ 4876800 w 9834292"/>
                <a:gd name="connsiteY87" fmla="*/ 3007766 h 12488183"/>
                <a:gd name="connsiteX88" fmla="*/ 5016500 w 9834292"/>
                <a:gd name="connsiteY88" fmla="*/ 3172866 h 12488183"/>
                <a:gd name="connsiteX89" fmla="*/ 5156200 w 9834292"/>
                <a:gd name="connsiteY89" fmla="*/ 3020466 h 12488183"/>
                <a:gd name="connsiteX90" fmla="*/ 5168900 w 9834292"/>
                <a:gd name="connsiteY90" fmla="*/ 3045866 h 12488183"/>
                <a:gd name="connsiteX91" fmla="*/ 5105400 w 9834292"/>
                <a:gd name="connsiteY91" fmla="*/ 3299866 h 12488183"/>
                <a:gd name="connsiteX92" fmla="*/ 5181600 w 9834292"/>
                <a:gd name="connsiteY92" fmla="*/ 3337966 h 12488183"/>
                <a:gd name="connsiteX93" fmla="*/ 5181600 w 9834292"/>
                <a:gd name="connsiteY93" fmla="*/ 3337966 h 12488183"/>
                <a:gd name="connsiteX94" fmla="*/ 5257800 w 9834292"/>
                <a:gd name="connsiteY94" fmla="*/ 3083966 h 12488183"/>
                <a:gd name="connsiteX95" fmla="*/ 5448300 w 9834292"/>
                <a:gd name="connsiteY95" fmla="*/ 3109366 h 12488183"/>
                <a:gd name="connsiteX96" fmla="*/ 5549900 w 9834292"/>
                <a:gd name="connsiteY96" fmla="*/ 2956966 h 12488183"/>
                <a:gd name="connsiteX97" fmla="*/ 5549900 w 9834292"/>
                <a:gd name="connsiteY97" fmla="*/ 2956966 h 12488183"/>
                <a:gd name="connsiteX98" fmla="*/ 5689600 w 9834292"/>
                <a:gd name="connsiteY98" fmla="*/ 2931566 h 12488183"/>
                <a:gd name="connsiteX99" fmla="*/ 5461000 w 9834292"/>
                <a:gd name="connsiteY99" fmla="*/ 3249066 h 12488183"/>
                <a:gd name="connsiteX100" fmla="*/ 5194300 w 9834292"/>
                <a:gd name="connsiteY100" fmla="*/ 3337966 h 12488183"/>
                <a:gd name="connsiteX101" fmla="*/ 5219700 w 9834292"/>
                <a:gd name="connsiteY101" fmla="*/ 3414166 h 12488183"/>
                <a:gd name="connsiteX102" fmla="*/ 5549900 w 9834292"/>
                <a:gd name="connsiteY102" fmla="*/ 3325266 h 12488183"/>
                <a:gd name="connsiteX103" fmla="*/ 5740400 w 9834292"/>
                <a:gd name="connsiteY103" fmla="*/ 2982366 h 12488183"/>
                <a:gd name="connsiteX104" fmla="*/ 5842000 w 9834292"/>
                <a:gd name="connsiteY104" fmla="*/ 3134766 h 12488183"/>
                <a:gd name="connsiteX105" fmla="*/ 5981700 w 9834292"/>
                <a:gd name="connsiteY105" fmla="*/ 3210966 h 12488183"/>
                <a:gd name="connsiteX106" fmla="*/ 6337300 w 9834292"/>
                <a:gd name="connsiteY106" fmla="*/ 3071266 h 12488183"/>
                <a:gd name="connsiteX107" fmla="*/ 7099300 w 9834292"/>
                <a:gd name="connsiteY107" fmla="*/ 2588666 h 12488183"/>
                <a:gd name="connsiteX108" fmla="*/ 7489825 w 9834292"/>
                <a:gd name="connsiteY108" fmla="*/ 2474366 h 12488183"/>
                <a:gd name="connsiteX109" fmla="*/ 7648575 w 9834292"/>
                <a:gd name="connsiteY109" fmla="*/ 2269578 h 12488183"/>
                <a:gd name="connsiteX110" fmla="*/ 7951500 w 9834292"/>
                <a:gd name="connsiteY110" fmla="*/ 2257047 h 12488183"/>
                <a:gd name="connsiteX111" fmla="*/ 8110251 w 9834292"/>
                <a:gd name="connsiteY111" fmla="*/ 2196723 h 12488183"/>
                <a:gd name="connsiteX112" fmla="*/ 8218200 w 9834292"/>
                <a:gd name="connsiteY112" fmla="*/ 1926847 h 12488183"/>
                <a:gd name="connsiteX113" fmla="*/ 8373776 w 9834292"/>
                <a:gd name="connsiteY113" fmla="*/ 1812548 h 12488183"/>
                <a:gd name="connsiteX114" fmla="*/ 8548399 w 9834292"/>
                <a:gd name="connsiteY114" fmla="*/ 1742699 h 12488183"/>
                <a:gd name="connsiteX115" fmla="*/ 9046874 w 9834292"/>
                <a:gd name="connsiteY115" fmla="*/ 1250575 h 12488183"/>
                <a:gd name="connsiteX116" fmla="*/ 9196098 w 9834292"/>
                <a:gd name="connsiteY116" fmla="*/ 907676 h 12488183"/>
                <a:gd name="connsiteX117" fmla="*/ 9262773 w 9834292"/>
                <a:gd name="connsiteY117" fmla="*/ 764801 h 12488183"/>
                <a:gd name="connsiteX118" fmla="*/ 9583448 w 9834292"/>
                <a:gd name="connsiteY118" fmla="*/ 571127 h 12488183"/>
                <a:gd name="connsiteX119" fmla="*/ 9707272 w 9834292"/>
                <a:gd name="connsiteY119" fmla="*/ 148852 h 12488183"/>
                <a:gd name="connsiteX120" fmla="*/ 9786647 w 9834292"/>
                <a:gd name="connsiteY120" fmla="*/ 28202 h 12488183"/>
                <a:gd name="connsiteX121" fmla="*/ 9834271 w 9834292"/>
                <a:gd name="connsiteY121" fmla="*/ 9154 h 12488183"/>
                <a:gd name="connsiteX122" fmla="*/ 9767596 w 9834292"/>
                <a:gd name="connsiteY122" fmla="*/ 139329 h 12488183"/>
                <a:gd name="connsiteX123" fmla="*/ 9624723 w 9834292"/>
                <a:gd name="connsiteY123" fmla="*/ 615577 h 12488183"/>
                <a:gd name="connsiteX124" fmla="*/ 9265949 w 9834292"/>
                <a:gd name="connsiteY124" fmla="*/ 841000 h 12488183"/>
                <a:gd name="connsiteX125" fmla="*/ 9129423 w 9834292"/>
                <a:gd name="connsiteY125" fmla="*/ 1196601 h 12488183"/>
                <a:gd name="connsiteX126" fmla="*/ 8653174 w 9834292"/>
                <a:gd name="connsiteY126" fmla="*/ 1710950 h 12488183"/>
                <a:gd name="connsiteX127" fmla="*/ 8491249 w 9834292"/>
                <a:gd name="connsiteY127" fmla="*/ 1825249 h 12488183"/>
                <a:gd name="connsiteX128" fmla="*/ 8269000 w 9834292"/>
                <a:gd name="connsiteY128" fmla="*/ 1942723 h 12488183"/>
                <a:gd name="connsiteX129" fmla="*/ 8138826 w 9834292"/>
                <a:gd name="connsiteY129" fmla="*/ 2250698 h 12488183"/>
                <a:gd name="connsiteX130" fmla="*/ 7966075 w 9834292"/>
                <a:gd name="connsiteY130" fmla="*/ 2315616 h 12488183"/>
                <a:gd name="connsiteX131" fmla="*/ 7677150 w 9834292"/>
                <a:gd name="connsiteY131" fmla="*/ 2321966 h 12488183"/>
                <a:gd name="connsiteX132" fmla="*/ 7559675 w 9834292"/>
                <a:gd name="connsiteY132" fmla="*/ 2517228 h 12488183"/>
                <a:gd name="connsiteX133" fmla="*/ 7092950 w 9834292"/>
                <a:gd name="connsiteY133" fmla="*/ 2682328 h 12488183"/>
                <a:gd name="connsiteX134" fmla="*/ 6911975 w 9834292"/>
                <a:gd name="connsiteY134" fmla="*/ 2825203 h 12488183"/>
                <a:gd name="connsiteX135" fmla="*/ 6550025 w 9834292"/>
                <a:gd name="connsiteY135" fmla="*/ 3088728 h 12488183"/>
                <a:gd name="connsiteX136" fmla="*/ 6210300 w 9834292"/>
                <a:gd name="connsiteY136" fmla="*/ 3249066 h 12488183"/>
                <a:gd name="connsiteX137" fmla="*/ 5778500 w 9834292"/>
                <a:gd name="connsiteY137" fmla="*/ 3439566 h 12488183"/>
                <a:gd name="connsiteX138" fmla="*/ 5829300 w 9834292"/>
                <a:gd name="connsiteY138" fmla="*/ 3528466 h 12488183"/>
                <a:gd name="connsiteX139" fmla="*/ 6191250 w 9834292"/>
                <a:gd name="connsiteY139" fmla="*/ 3363366 h 12488183"/>
                <a:gd name="connsiteX140" fmla="*/ 6083300 w 9834292"/>
                <a:gd name="connsiteY140" fmla="*/ 3452266 h 12488183"/>
                <a:gd name="connsiteX141" fmla="*/ 5905500 w 9834292"/>
                <a:gd name="connsiteY141" fmla="*/ 3566566 h 12488183"/>
                <a:gd name="connsiteX142" fmla="*/ 5905500 w 9834292"/>
                <a:gd name="connsiteY142" fmla="*/ 3655466 h 12488183"/>
                <a:gd name="connsiteX143" fmla="*/ 5892800 w 9834292"/>
                <a:gd name="connsiteY143" fmla="*/ 3757066 h 12488183"/>
                <a:gd name="connsiteX144" fmla="*/ 5753100 w 9834292"/>
                <a:gd name="connsiteY144" fmla="*/ 3782466 h 12488183"/>
                <a:gd name="connsiteX145" fmla="*/ 5816600 w 9834292"/>
                <a:gd name="connsiteY145" fmla="*/ 3604666 h 12488183"/>
                <a:gd name="connsiteX146" fmla="*/ 5702300 w 9834292"/>
                <a:gd name="connsiteY146" fmla="*/ 3503066 h 12488183"/>
                <a:gd name="connsiteX147" fmla="*/ 5448300 w 9834292"/>
                <a:gd name="connsiteY147" fmla="*/ 3579266 h 12488183"/>
                <a:gd name="connsiteX148" fmla="*/ 5422900 w 9834292"/>
                <a:gd name="connsiteY148" fmla="*/ 3680866 h 12488183"/>
                <a:gd name="connsiteX149" fmla="*/ 5651500 w 9834292"/>
                <a:gd name="connsiteY149" fmla="*/ 3744366 h 12488183"/>
                <a:gd name="connsiteX150" fmla="*/ 5562600 w 9834292"/>
                <a:gd name="connsiteY150" fmla="*/ 3807866 h 12488183"/>
                <a:gd name="connsiteX151" fmla="*/ 5283200 w 9834292"/>
                <a:gd name="connsiteY151" fmla="*/ 3744366 h 12488183"/>
                <a:gd name="connsiteX152" fmla="*/ 5168900 w 9834292"/>
                <a:gd name="connsiteY152" fmla="*/ 3858666 h 12488183"/>
                <a:gd name="connsiteX153" fmla="*/ 5270500 w 9834292"/>
                <a:gd name="connsiteY153" fmla="*/ 4061866 h 12488183"/>
                <a:gd name="connsiteX154" fmla="*/ 5511800 w 9834292"/>
                <a:gd name="connsiteY154" fmla="*/ 4074566 h 12488183"/>
                <a:gd name="connsiteX155" fmla="*/ 5689600 w 9834292"/>
                <a:gd name="connsiteY155" fmla="*/ 3858666 h 12488183"/>
                <a:gd name="connsiteX156" fmla="*/ 5600700 w 9834292"/>
                <a:gd name="connsiteY156" fmla="*/ 3833266 h 12488183"/>
                <a:gd name="connsiteX157" fmla="*/ 5664200 w 9834292"/>
                <a:gd name="connsiteY157" fmla="*/ 3757066 h 12488183"/>
                <a:gd name="connsiteX158" fmla="*/ 5753100 w 9834292"/>
                <a:gd name="connsiteY158" fmla="*/ 3833266 h 12488183"/>
                <a:gd name="connsiteX159" fmla="*/ 5892800 w 9834292"/>
                <a:gd name="connsiteY159" fmla="*/ 3807866 h 12488183"/>
                <a:gd name="connsiteX160" fmla="*/ 6096000 w 9834292"/>
                <a:gd name="connsiteY160" fmla="*/ 3782466 h 12488183"/>
                <a:gd name="connsiteX161" fmla="*/ 6324600 w 9834292"/>
                <a:gd name="connsiteY161" fmla="*/ 3541166 h 12488183"/>
                <a:gd name="connsiteX162" fmla="*/ 6515100 w 9834292"/>
                <a:gd name="connsiteY162" fmla="*/ 3414166 h 12488183"/>
                <a:gd name="connsiteX163" fmla="*/ 6692900 w 9834292"/>
                <a:gd name="connsiteY163" fmla="*/ 3388766 h 12488183"/>
                <a:gd name="connsiteX164" fmla="*/ 6502400 w 9834292"/>
                <a:gd name="connsiteY164" fmla="*/ 3464966 h 12488183"/>
                <a:gd name="connsiteX165" fmla="*/ 6438900 w 9834292"/>
                <a:gd name="connsiteY165" fmla="*/ 3591966 h 12488183"/>
                <a:gd name="connsiteX166" fmla="*/ 6286500 w 9834292"/>
                <a:gd name="connsiteY166" fmla="*/ 3693566 h 12488183"/>
                <a:gd name="connsiteX167" fmla="*/ 6108700 w 9834292"/>
                <a:gd name="connsiteY167" fmla="*/ 3871366 h 12488183"/>
                <a:gd name="connsiteX168" fmla="*/ 6096000 w 9834292"/>
                <a:gd name="connsiteY168" fmla="*/ 3960266 h 12488183"/>
                <a:gd name="connsiteX169" fmla="*/ 6235700 w 9834292"/>
                <a:gd name="connsiteY169" fmla="*/ 3934866 h 12488183"/>
                <a:gd name="connsiteX170" fmla="*/ 6362700 w 9834292"/>
                <a:gd name="connsiteY170" fmla="*/ 3998366 h 12488183"/>
                <a:gd name="connsiteX171" fmla="*/ 6464300 w 9834292"/>
                <a:gd name="connsiteY171" fmla="*/ 4188866 h 12488183"/>
                <a:gd name="connsiteX172" fmla="*/ 6477000 w 9834292"/>
                <a:gd name="connsiteY172" fmla="*/ 4417466 h 12488183"/>
                <a:gd name="connsiteX173" fmla="*/ 6364287 w 9834292"/>
                <a:gd name="connsiteY173" fmla="*/ 4539703 h 12488183"/>
                <a:gd name="connsiteX174" fmla="*/ 6324600 w 9834292"/>
                <a:gd name="connsiteY174" fmla="*/ 4317454 h 12488183"/>
                <a:gd name="connsiteX175" fmla="*/ 6299200 w 9834292"/>
                <a:gd name="connsiteY175" fmla="*/ 4112666 h 12488183"/>
                <a:gd name="connsiteX176" fmla="*/ 6146800 w 9834292"/>
                <a:gd name="connsiteY176" fmla="*/ 4074566 h 12488183"/>
                <a:gd name="connsiteX177" fmla="*/ 5981700 w 9834292"/>
                <a:gd name="connsiteY177" fmla="*/ 4087266 h 12488183"/>
                <a:gd name="connsiteX178" fmla="*/ 5905500 w 9834292"/>
                <a:gd name="connsiteY178" fmla="*/ 4049166 h 12488183"/>
                <a:gd name="connsiteX179" fmla="*/ 5575300 w 9834292"/>
                <a:gd name="connsiteY179" fmla="*/ 4188866 h 12488183"/>
                <a:gd name="connsiteX180" fmla="*/ 5626100 w 9834292"/>
                <a:gd name="connsiteY180" fmla="*/ 4328566 h 12488183"/>
                <a:gd name="connsiteX181" fmla="*/ 5664200 w 9834292"/>
                <a:gd name="connsiteY181" fmla="*/ 4315866 h 12488183"/>
                <a:gd name="connsiteX182" fmla="*/ 5842000 w 9834292"/>
                <a:gd name="connsiteY182" fmla="*/ 4226966 h 12488183"/>
                <a:gd name="connsiteX183" fmla="*/ 5867400 w 9834292"/>
                <a:gd name="connsiteY183" fmla="*/ 4252366 h 12488183"/>
                <a:gd name="connsiteX184" fmla="*/ 5753100 w 9834292"/>
                <a:gd name="connsiteY184" fmla="*/ 4353966 h 12488183"/>
                <a:gd name="connsiteX185" fmla="*/ 5803900 w 9834292"/>
                <a:gd name="connsiteY185" fmla="*/ 4430166 h 12488183"/>
                <a:gd name="connsiteX186" fmla="*/ 5969000 w 9834292"/>
                <a:gd name="connsiteY186" fmla="*/ 4417466 h 12488183"/>
                <a:gd name="connsiteX187" fmla="*/ 6007100 w 9834292"/>
                <a:gd name="connsiteY187" fmla="*/ 4506366 h 12488183"/>
                <a:gd name="connsiteX188" fmla="*/ 6197600 w 9834292"/>
                <a:gd name="connsiteY188" fmla="*/ 4468266 h 12488183"/>
                <a:gd name="connsiteX189" fmla="*/ 6159500 w 9834292"/>
                <a:gd name="connsiteY189" fmla="*/ 4620666 h 12488183"/>
                <a:gd name="connsiteX190" fmla="*/ 6096000 w 9834292"/>
                <a:gd name="connsiteY190" fmla="*/ 4658766 h 12488183"/>
                <a:gd name="connsiteX191" fmla="*/ 6070600 w 9834292"/>
                <a:gd name="connsiteY191" fmla="*/ 4582566 h 12488183"/>
                <a:gd name="connsiteX192" fmla="*/ 5600700 w 9834292"/>
                <a:gd name="connsiteY192" fmla="*/ 4531766 h 12488183"/>
                <a:gd name="connsiteX193" fmla="*/ 5715000 w 9834292"/>
                <a:gd name="connsiteY193" fmla="*/ 4696866 h 12488183"/>
                <a:gd name="connsiteX194" fmla="*/ 6337300 w 9834292"/>
                <a:gd name="connsiteY194" fmla="*/ 4696866 h 12488183"/>
                <a:gd name="connsiteX195" fmla="*/ 6985000 w 9834292"/>
                <a:gd name="connsiteY195" fmla="*/ 4950866 h 12488183"/>
                <a:gd name="connsiteX196" fmla="*/ 6413500 w 9834292"/>
                <a:gd name="connsiteY196" fmla="*/ 4798466 h 12488183"/>
                <a:gd name="connsiteX197" fmla="*/ 6248400 w 9834292"/>
                <a:gd name="connsiteY197" fmla="*/ 4811166 h 12488183"/>
                <a:gd name="connsiteX198" fmla="*/ 6375400 w 9834292"/>
                <a:gd name="connsiteY198" fmla="*/ 4900066 h 12488183"/>
                <a:gd name="connsiteX199" fmla="*/ 6350000 w 9834292"/>
                <a:gd name="connsiteY199" fmla="*/ 5001666 h 12488183"/>
                <a:gd name="connsiteX200" fmla="*/ 6032500 w 9834292"/>
                <a:gd name="connsiteY200" fmla="*/ 4836566 h 12488183"/>
                <a:gd name="connsiteX201" fmla="*/ 6070600 w 9834292"/>
                <a:gd name="connsiteY201" fmla="*/ 5077866 h 12488183"/>
                <a:gd name="connsiteX202" fmla="*/ 6273800 w 9834292"/>
                <a:gd name="connsiteY202" fmla="*/ 5128666 h 12488183"/>
                <a:gd name="connsiteX203" fmla="*/ 6540500 w 9834292"/>
                <a:gd name="connsiteY203" fmla="*/ 5128666 h 12488183"/>
                <a:gd name="connsiteX204" fmla="*/ 6629400 w 9834292"/>
                <a:gd name="connsiteY204" fmla="*/ 5141366 h 12488183"/>
                <a:gd name="connsiteX205" fmla="*/ 6591300 w 9834292"/>
                <a:gd name="connsiteY205" fmla="*/ 5217566 h 12488183"/>
                <a:gd name="connsiteX206" fmla="*/ 6426200 w 9834292"/>
                <a:gd name="connsiteY206" fmla="*/ 5268366 h 12488183"/>
                <a:gd name="connsiteX207" fmla="*/ 6489700 w 9834292"/>
                <a:gd name="connsiteY207" fmla="*/ 5395366 h 12488183"/>
                <a:gd name="connsiteX208" fmla="*/ 6451600 w 9834292"/>
                <a:gd name="connsiteY208" fmla="*/ 5522366 h 12488183"/>
                <a:gd name="connsiteX209" fmla="*/ 6540500 w 9834292"/>
                <a:gd name="connsiteY209" fmla="*/ 5585866 h 12488183"/>
                <a:gd name="connsiteX210" fmla="*/ 6464300 w 9834292"/>
                <a:gd name="connsiteY210" fmla="*/ 5611266 h 12488183"/>
                <a:gd name="connsiteX211" fmla="*/ 6362700 w 9834292"/>
                <a:gd name="connsiteY211" fmla="*/ 5573166 h 12488183"/>
                <a:gd name="connsiteX212" fmla="*/ 6324600 w 9834292"/>
                <a:gd name="connsiteY212" fmla="*/ 5268366 h 12488183"/>
                <a:gd name="connsiteX213" fmla="*/ 6070600 w 9834292"/>
                <a:gd name="connsiteY213" fmla="*/ 5192166 h 12488183"/>
                <a:gd name="connsiteX214" fmla="*/ 6146800 w 9834292"/>
                <a:gd name="connsiteY214" fmla="*/ 5535066 h 12488183"/>
                <a:gd name="connsiteX215" fmla="*/ 5969000 w 9834292"/>
                <a:gd name="connsiteY215" fmla="*/ 5547766 h 12488183"/>
                <a:gd name="connsiteX216" fmla="*/ 5892800 w 9834292"/>
                <a:gd name="connsiteY216" fmla="*/ 5065166 h 12488183"/>
                <a:gd name="connsiteX217" fmla="*/ 5689600 w 9834292"/>
                <a:gd name="connsiteY217" fmla="*/ 4963566 h 12488183"/>
                <a:gd name="connsiteX218" fmla="*/ 5791200 w 9834292"/>
                <a:gd name="connsiteY218" fmla="*/ 5725566 h 12488183"/>
                <a:gd name="connsiteX219" fmla="*/ 6070600 w 9834292"/>
                <a:gd name="connsiteY219" fmla="*/ 5712866 h 12488183"/>
                <a:gd name="connsiteX220" fmla="*/ 6388100 w 9834292"/>
                <a:gd name="connsiteY220" fmla="*/ 5763666 h 12488183"/>
                <a:gd name="connsiteX221" fmla="*/ 6324600 w 9834292"/>
                <a:gd name="connsiteY221" fmla="*/ 5890666 h 12488183"/>
                <a:gd name="connsiteX222" fmla="*/ 6159500 w 9834292"/>
                <a:gd name="connsiteY222" fmla="*/ 5865266 h 12488183"/>
                <a:gd name="connsiteX223" fmla="*/ 6007100 w 9834292"/>
                <a:gd name="connsiteY223" fmla="*/ 6170066 h 12488183"/>
                <a:gd name="connsiteX224" fmla="*/ 5829300 w 9834292"/>
                <a:gd name="connsiteY224" fmla="*/ 6106566 h 12488183"/>
                <a:gd name="connsiteX225" fmla="*/ 5905500 w 9834292"/>
                <a:gd name="connsiteY225" fmla="*/ 5941466 h 12488183"/>
                <a:gd name="connsiteX226" fmla="*/ 5791200 w 9834292"/>
                <a:gd name="connsiteY226" fmla="*/ 5852566 h 12488183"/>
                <a:gd name="connsiteX227" fmla="*/ 5600700 w 9834292"/>
                <a:gd name="connsiteY227" fmla="*/ 6182766 h 12488183"/>
                <a:gd name="connsiteX228" fmla="*/ 5727700 w 9834292"/>
                <a:gd name="connsiteY228" fmla="*/ 6284366 h 12488183"/>
                <a:gd name="connsiteX229" fmla="*/ 5994400 w 9834292"/>
                <a:gd name="connsiteY229" fmla="*/ 6449466 h 12488183"/>
                <a:gd name="connsiteX230" fmla="*/ 5943600 w 9834292"/>
                <a:gd name="connsiteY230" fmla="*/ 6525666 h 12488183"/>
                <a:gd name="connsiteX231" fmla="*/ 5829300 w 9834292"/>
                <a:gd name="connsiteY231" fmla="*/ 6487566 h 12488183"/>
                <a:gd name="connsiteX232" fmla="*/ 5676900 w 9834292"/>
                <a:gd name="connsiteY232" fmla="*/ 6589166 h 12488183"/>
                <a:gd name="connsiteX233" fmla="*/ 5613400 w 9834292"/>
                <a:gd name="connsiteY233" fmla="*/ 6551066 h 12488183"/>
                <a:gd name="connsiteX234" fmla="*/ 5664200 w 9834292"/>
                <a:gd name="connsiteY234" fmla="*/ 6398666 h 12488183"/>
                <a:gd name="connsiteX235" fmla="*/ 5537200 w 9834292"/>
                <a:gd name="connsiteY235" fmla="*/ 6284366 h 12488183"/>
                <a:gd name="connsiteX236" fmla="*/ 5461000 w 9834292"/>
                <a:gd name="connsiteY236" fmla="*/ 6462166 h 12488183"/>
                <a:gd name="connsiteX237" fmla="*/ 5613400 w 9834292"/>
                <a:gd name="connsiteY237" fmla="*/ 6639966 h 12488183"/>
                <a:gd name="connsiteX238" fmla="*/ 5448300 w 9834292"/>
                <a:gd name="connsiteY238" fmla="*/ 6766966 h 12488183"/>
                <a:gd name="connsiteX239" fmla="*/ 5346700 w 9834292"/>
                <a:gd name="connsiteY239" fmla="*/ 6690766 h 12488183"/>
                <a:gd name="connsiteX240" fmla="*/ 5410200 w 9834292"/>
                <a:gd name="connsiteY240" fmla="*/ 6589166 h 12488183"/>
                <a:gd name="connsiteX241" fmla="*/ 5295900 w 9834292"/>
                <a:gd name="connsiteY241" fmla="*/ 6297066 h 12488183"/>
                <a:gd name="connsiteX242" fmla="*/ 5080000 w 9834292"/>
                <a:gd name="connsiteY242" fmla="*/ 6589166 h 12488183"/>
                <a:gd name="connsiteX243" fmla="*/ 5410200 w 9834292"/>
                <a:gd name="connsiteY243" fmla="*/ 6843166 h 12488183"/>
                <a:gd name="connsiteX244" fmla="*/ 5334000 w 9834292"/>
                <a:gd name="connsiteY244" fmla="*/ 6893966 h 12488183"/>
                <a:gd name="connsiteX245" fmla="*/ 5194300 w 9834292"/>
                <a:gd name="connsiteY245" fmla="*/ 6779666 h 12488183"/>
                <a:gd name="connsiteX246" fmla="*/ 5143500 w 9834292"/>
                <a:gd name="connsiteY246" fmla="*/ 6944766 h 12488183"/>
                <a:gd name="connsiteX247" fmla="*/ 5156200 w 9834292"/>
                <a:gd name="connsiteY247" fmla="*/ 7084466 h 12488183"/>
                <a:gd name="connsiteX248" fmla="*/ 5232400 w 9834292"/>
                <a:gd name="connsiteY248" fmla="*/ 7198766 h 12488183"/>
                <a:gd name="connsiteX249" fmla="*/ 5219700 w 9834292"/>
                <a:gd name="connsiteY249" fmla="*/ 7389266 h 12488183"/>
                <a:gd name="connsiteX250" fmla="*/ 5092700 w 9834292"/>
                <a:gd name="connsiteY250" fmla="*/ 7300366 h 12488183"/>
                <a:gd name="connsiteX251" fmla="*/ 5029200 w 9834292"/>
                <a:gd name="connsiteY251" fmla="*/ 7338466 h 12488183"/>
                <a:gd name="connsiteX252" fmla="*/ 5130800 w 9834292"/>
                <a:gd name="connsiteY252" fmla="*/ 7478166 h 12488183"/>
                <a:gd name="connsiteX253" fmla="*/ 5041900 w 9834292"/>
                <a:gd name="connsiteY253" fmla="*/ 7516266 h 12488183"/>
                <a:gd name="connsiteX254" fmla="*/ 4914900 w 9834292"/>
                <a:gd name="connsiteY254" fmla="*/ 7325766 h 12488183"/>
                <a:gd name="connsiteX255" fmla="*/ 4826000 w 9834292"/>
                <a:gd name="connsiteY255" fmla="*/ 7579766 h 12488183"/>
                <a:gd name="connsiteX256" fmla="*/ 4953000 w 9834292"/>
                <a:gd name="connsiteY256" fmla="*/ 7694066 h 12488183"/>
                <a:gd name="connsiteX257" fmla="*/ 4813300 w 9834292"/>
                <a:gd name="connsiteY257" fmla="*/ 7935366 h 12488183"/>
                <a:gd name="connsiteX258" fmla="*/ 4673600 w 9834292"/>
                <a:gd name="connsiteY258" fmla="*/ 7909966 h 12488183"/>
                <a:gd name="connsiteX259" fmla="*/ 4775200 w 9834292"/>
                <a:gd name="connsiteY259" fmla="*/ 7744866 h 12488183"/>
                <a:gd name="connsiteX260" fmla="*/ 4686300 w 9834292"/>
                <a:gd name="connsiteY260" fmla="*/ 7592466 h 12488183"/>
                <a:gd name="connsiteX261" fmla="*/ 4470400 w 9834292"/>
                <a:gd name="connsiteY261" fmla="*/ 7897266 h 12488183"/>
                <a:gd name="connsiteX262" fmla="*/ 4610100 w 9834292"/>
                <a:gd name="connsiteY262" fmla="*/ 8011566 h 12488183"/>
                <a:gd name="connsiteX263" fmla="*/ 4521200 w 9834292"/>
                <a:gd name="connsiteY263" fmla="*/ 8214766 h 12488183"/>
                <a:gd name="connsiteX264" fmla="*/ 4419600 w 9834292"/>
                <a:gd name="connsiteY264" fmla="*/ 8138566 h 12488183"/>
                <a:gd name="connsiteX265" fmla="*/ 4343400 w 9834292"/>
                <a:gd name="connsiteY265" fmla="*/ 8227466 h 12488183"/>
                <a:gd name="connsiteX266" fmla="*/ 4381500 w 9834292"/>
                <a:gd name="connsiteY266" fmla="*/ 8265566 h 12488183"/>
                <a:gd name="connsiteX267" fmla="*/ 4419600 w 9834292"/>
                <a:gd name="connsiteY267" fmla="*/ 8252866 h 12488183"/>
                <a:gd name="connsiteX268" fmla="*/ 4445000 w 9834292"/>
                <a:gd name="connsiteY268" fmla="*/ 8303666 h 12488183"/>
                <a:gd name="connsiteX269" fmla="*/ 4381500 w 9834292"/>
                <a:gd name="connsiteY269" fmla="*/ 8379866 h 12488183"/>
                <a:gd name="connsiteX270" fmla="*/ 4330700 w 9834292"/>
                <a:gd name="connsiteY270" fmla="*/ 8367166 h 12488183"/>
                <a:gd name="connsiteX271" fmla="*/ 4368800 w 9834292"/>
                <a:gd name="connsiteY271" fmla="*/ 8316366 h 12488183"/>
                <a:gd name="connsiteX272" fmla="*/ 4318000 w 9834292"/>
                <a:gd name="connsiteY272" fmla="*/ 8278266 h 12488183"/>
                <a:gd name="connsiteX273" fmla="*/ 4216400 w 9834292"/>
                <a:gd name="connsiteY273" fmla="*/ 8379866 h 12488183"/>
                <a:gd name="connsiteX274" fmla="*/ 4318000 w 9834292"/>
                <a:gd name="connsiteY274" fmla="*/ 8443366 h 12488183"/>
                <a:gd name="connsiteX275" fmla="*/ 4140200 w 9834292"/>
                <a:gd name="connsiteY275" fmla="*/ 8519566 h 12488183"/>
                <a:gd name="connsiteX276" fmla="*/ 4038600 w 9834292"/>
                <a:gd name="connsiteY276" fmla="*/ 8519566 h 12488183"/>
                <a:gd name="connsiteX277" fmla="*/ 3949700 w 9834292"/>
                <a:gd name="connsiteY277" fmla="*/ 8583066 h 12488183"/>
                <a:gd name="connsiteX278" fmla="*/ 3289300 w 9834292"/>
                <a:gd name="connsiteY278" fmla="*/ 7998866 h 12488183"/>
                <a:gd name="connsiteX279" fmla="*/ 3213100 w 9834292"/>
                <a:gd name="connsiteY279" fmla="*/ 7998866 h 12488183"/>
                <a:gd name="connsiteX280" fmla="*/ 2895600 w 9834292"/>
                <a:gd name="connsiteY280" fmla="*/ 8252866 h 12488183"/>
                <a:gd name="connsiteX281" fmla="*/ 2870200 w 9834292"/>
                <a:gd name="connsiteY281" fmla="*/ 8214766 h 12488183"/>
                <a:gd name="connsiteX282" fmla="*/ 3213100 w 9834292"/>
                <a:gd name="connsiteY282" fmla="*/ 7948066 h 12488183"/>
                <a:gd name="connsiteX283" fmla="*/ 3048000 w 9834292"/>
                <a:gd name="connsiteY283" fmla="*/ 7795666 h 12488183"/>
                <a:gd name="connsiteX284" fmla="*/ 2400300 w 9834292"/>
                <a:gd name="connsiteY284" fmla="*/ 8303666 h 12488183"/>
                <a:gd name="connsiteX285" fmla="*/ 2489200 w 9834292"/>
                <a:gd name="connsiteY285" fmla="*/ 8379866 h 12488183"/>
                <a:gd name="connsiteX286" fmla="*/ 2692400 w 9834292"/>
                <a:gd name="connsiteY286" fmla="*/ 8227466 h 12488183"/>
                <a:gd name="connsiteX287" fmla="*/ 2743200 w 9834292"/>
                <a:gd name="connsiteY287" fmla="*/ 8290966 h 12488183"/>
                <a:gd name="connsiteX288" fmla="*/ 2832100 w 9834292"/>
                <a:gd name="connsiteY288" fmla="*/ 8252866 h 12488183"/>
                <a:gd name="connsiteX289" fmla="*/ 2857500 w 9834292"/>
                <a:gd name="connsiteY289" fmla="*/ 8290966 h 12488183"/>
                <a:gd name="connsiteX290" fmla="*/ 2679700 w 9834292"/>
                <a:gd name="connsiteY290" fmla="*/ 8430666 h 12488183"/>
                <a:gd name="connsiteX291" fmla="*/ 2819400 w 9834292"/>
                <a:gd name="connsiteY291" fmla="*/ 8595766 h 12488183"/>
                <a:gd name="connsiteX292" fmla="*/ 3397250 w 9834292"/>
                <a:gd name="connsiteY292" fmla="*/ 8132216 h 12488183"/>
                <a:gd name="connsiteX293" fmla="*/ 3956050 w 9834292"/>
                <a:gd name="connsiteY293" fmla="*/ 8614816 h 12488183"/>
                <a:gd name="connsiteX294" fmla="*/ 3905250 w 9834292"/>
                <a:gd name="connsiteY294" fmla="*/ 8729116 h 12488183"/>
                <a:gd name="connsiteX295" fmla="*/ 3387725 w 9834292"/>
                <a:gd name="connsiteY295" fmla="*/ 9268866 h 12488183"/>
                <a:gd name="connsiteX296" fmla="*/ 3298825 w 9834292"/>
                <a:gd name="connsiteY296" fmla="*/ 9262515 h 12488183"/>
                <a:gd name="connsiteX297" fmla="*/ 3130550 w 9834292"/>
                <a:gd name="connsiteY297" fmla="*/ 9411740 h 12488183"/>
                <a:gd name="connsiteX298" fmla="*/ 2921000 w 9834292"/>
                <a:gd name="connsiteY298" fmla="*/ 9656215 h 12488183"/>
                <a:gd name="connsiteX299" fmla="*/ 2682875 w 9834292"/>
                <a:gd name="connsiteY299" fmla="*/ 9954665 h 12488183"/>
                <a:gd name="connsiteX300" fmla="*/ 2428875 w 9834292"/>
                <a:gd name="connsiteY300" fmla="*/ 10024514 h 12488183"/>
                <a:gd name="connsiteX301" fmla="*/ 2225675 w 9834292"/>
                <a:gd name="connsiteY301" fmla="*/ 10129289 h 12488183"/>
                <a:gd name="connsiteX302" fmla="*/ 1930400 w 9834292"/>
                <a:gd name="connsiteY302" fmla="*/ 10132463 h 12488183"/>
                <a:gd name="connsiteX303" fmla="*/ 1590675 w 9834292"/>
                <a:gd name="connsiteY303" fmla="*/ 10234062 h 12488183"/>
                <a:gd name="connsiteX304" fmla="*/ 1393825 w 9834292"/>
                <a:gd name="connsiteY304" fmla="*/ 10494412 h 12488183"/>
                <a:gd name="connsiteX305" fmla="*/ 1196975 w 9834292"/>
                <a:gd name="connsiteY305" fmla="*/ 10449961 h 12488183"/>
                <a:gd name="connsiteX306" fmla="*/ 1216025 w 9834292"/>
                <a:gd name="connsiteY306" fmla="*/ 10408686 h 12488183"/>
                <a:gd name="connsiteX307" fmla="*/ 1193800 w 9834292"/>
                <a:gd name="connsiteY307" fmla="*/ 10342011 h 12488183"/>
                <a:gd name="connsiteX308" fmla="*/ 987425 w 9834292"/>
                <a:gd name="connsiteY308" fmla="*/ 10418211 h 12488183"/>
                <a:gd name="connsiteX309" fmla="*/ 733425 w 9834292"/>
                <a:gd name="connsiteY309" fmla="*/ 10472186 h 12488183"/>
                <a:gd name="connsiteX310" fmla="*/ 463550 w 9834292"/>
                <a:gd name="connsiteY310" fmla="*/ 10710311 h 12488183"/>
                <a:gd name="connsiteX311" fmla="*/ 361950 w 9834292"/>
                <a:gd name="connsiteY311" fmla="*/ 10707136 h 12488183"/>
                <a:gd name="connsiteX312" fmla="*/ 263525 w 9834292"/>
                <a:gd name="connsiteY312" fmla="*/ 10773811 h 12488183"/>
                <a:gd name="connsiteX313" fmla="*/ 184150 w 9834292"/>
                <a:gd name="connsiteY313" fmla="*/ 11059561 h 12488183"/>
                <a:gd name="connsiteX314" fmla="*/ 247650 w 9834292"/>
                <a:gd name="connsiteY314" fmla="*/ 11342135 h 12488183"/>
                <a:gd name="connsiteX315" fmla="*/ 136525 w 9834292"/>
                <a:gd name="connsiteY315" fmla="*/ 11386585 h 12488183"/>
                <a:gd name="connsiteX316" fmla="*/ 92075 w 9834292"/>
                <a:gd name="connsiteY316" fmla="*/ 11608835 h 12488183"/>
                <a:gd name="connsiteX317" fmla="*/ 495300 w 9834292"/>
                <a:gd name="connsiteY317" fmla="*/ 11634235 h 12488183"/>
                <a:gd name="connsiteX318" fmla="*/ 1050925 w 9834292"/>
                <a:gd name="connsiteY318" fmla="*/ 11986660 h 12488183"/>
                <a:gd name="connsiteX319" fmla="*/ 1241425 w 9834292"/>
                <a:gd name="connsiteY319" fmla="*/ 12240659 h 12488183"/>
                <a:gd name="connsiteX320" fmla="*/ 1171575 w 9834292"/>
                <a:gd name="connsiteY320" fmla="*/ 12285109 h 12488183"/>
                <a:gd name="connsiteX321" fmla="*/ 1019175 w 9834292"/>
                <a:gd name="connsiteY321" fmla="*/ 12151759 h 12488183"/>
                <a:gd name="connsiteX322" fmla="*/ 768350 w 9834292"/>
                <a:gd name="connsiteY322" fmla="*/ 12097784 h 12488183"/>
                <a:gd name="connsiteX323" fmla="*/ 720725 w 9834292"/>
                <a:gd name="connsiteY323" fmla="*/ 12135884 h 12488183"/>
                <a:gd name="connsiteX324" fmla="*/ 838200 w 9834292"/>
                <a:gd name="connsiteY324" fmla="*/ 12281934 h 12488183"/>
                <a:gd name="connsiteX325" fmla="*/ 1152525 w 9834292"/>
                <a:gd name="connsiteY325" fmla="*/ 12348609 h 12488183"/>
                <a:gd name="connsiteX326" fmla="*/ 1574800 w 9834292"/>
                <a:gd name="connsiteY326" fmla="*/ 12250184 h 12488183"/>
                <a:gd name="connsiteX327" fmla="*/ 1736725 w 9834292"/>
                <a:gd name="connsiteY327" fmla="*/ 11989834 h 12488183"/>
                <a:gd name="connsiteX328" fmla="*/ 2095500 w 9834292"/>
                <a:gd name="connsiteY328" fmla="*/ 11840609 h 12488183"/>
                <a:gd name="connsiteX329" fmla="*/ 2254250 w 9834292"/>
                <a:gd name="connsiteY329" fmla="*/ 11704084 h 12488183"/>
                <a:gd name="connsiteX330" fmla="*/ 2587625 w 9834292"/>
                <a:gd name="connsiteY330" fmla="*/ 11742184 h 12488183"/>
                <a:gd name="connsiteX331" fmla="*/ 2286000 w 9834292"/>
                <a:gd name="connsiteY331" fmla="*/ 11745359 h 12488183"/>
                <a:gd name="connsiteX332" fmla="*/ 2146300 w 9834292"/>
                <a:gd name="connsiteY332" fmla="*/ 11866009 h 12488183"/>
                <a:gd name="connsiteX333" fmla="*/ 1971675 w 9834292"/>
                <a:gd name="connsiteY333" fmla="*/ 11958084 h 12488183"/>
                <a:gd name="connsiteX334" fmla="*/ 1806575 w 9834292"/>
                <a:gd name="connsiteY334" fmla="*/ 12008884 h 12488183"/>
                <a:gd name="connsiteX335" fmla="*/ 1651000 w 9834292"/>
                <a:gd name="connsiteY335" fmla="*/ 12304159 h 12488183"/>
                <a:gd name="connsiteX336" fmla="*/ 1282700 w 9834292"/>
                <a:gd name="connsiteY336" fmla="*/ 12478784 h 12488183"/>
                <a:gd name="connsiteX337" fmla="*/ 28575 w 9834292"/>
                <a:gd name="connsiteY337" fmla="*/ 12485134 h 12488183"/>
                <a:gd name="connsiteX338" fmla="*/ 0 w 9834292"/>
                <a:gd name="connsiteY338" fmla="*/ 4449209 h 12488183"/>
                <a:gd name="connsiteX0" fmla="*/ 0 w 9861511"/>
                <a:gd name="connsiteY0" fmla="*/ 4472535 h 12543252"/>
                <a:gd name="connsiteX1" fmla="*/ 279400 w 9861511"/>
                <a:gd name="connsiteY1" fmla="*/ 4409035 h 12543252"/>
                <a:gd name="connsiteX2" fmla="*/ 317500 w 9861511"/>
                <a:gd name="connsiteY2" fmla="*/ 4370935 h 12543252"/>
                <a:gd name="connsiteX3" fmla="*/ 711200 w 9861511"/>
                <a:gd name="connsiteY3" fmla="*/ 4282035 h 12543252"/>
                <a:gd name="connsiteX4" fmla="*/ 850900 w 9861511"/>
                <a:gd name="connsiteY4" fmla="*/ 4167735 h 12543252"/>
                <a:gd name="connsiteX5" fmla="*/ 1257300 w 9861511"/>
                <a:gd name="connsiteY5" fmla="*/ 4193135 h 12543252"/>
                <a:gd name="connsiteX6" fmla="*/ 1511300 w 9861511"/>
                <a:gd name="connsiteY6" fmla="*/ 4053435 h 12543252"/>
                <a:gd name="connsiteX7" fmla="*/ 1511300 w 9861511"/>
                <a:gd name="connsiteY7" fmla="*/ 4053435 h 12543252"/>
                <a:gd name="connsiteX8" fmla="*/ 1676400 w 9861511"/>
                <a:gd name="connsiteY8" fmla="*/ 4040735 h 12543252"/>
                <a:gd name="connsiteX9" fmla="*/ 2006600 w 9861511"/>
                <a:gd name="connsiteY9" fmla="*/ 3989935 h 12543252"/>
                <a:gd name="connsiteX10" fmla="*/ 2095500 w 9861511"/>
                <a:gd name="connsiteY10" fmla="*/ 3951835 h 12543252"/>
                <a:gd name="connsiteX11" fmla="*/ 2095500 w 9861511"/>
                <a:gd name="connsiteY11" fmla="*/ 3901035 h 12543252"/>
                <a:gd name="connsiteX12" fmla="*/ 2057400 w 9861511"/>
                <a:gd name="connsiteY12" fmla="*/ 3901035 h 12543252"/>
                <a:gd name="connsiteX13" fmla="*/ 1993900 w 9861511"/>
                <a:gd name="connsiteY13" fmla="*/ 3774035 h 12543252"/>
                <a:gd name="connsiteX14" fmla="*/ 2133600 w 9861511"/>
                <a:gd name="connsiteY14" fmla="*/ 3672435 h 12543252"/>
                <a:gd name="connsiteX15" fmla="*/ 2070100 w 9861511"/>
                <a:gd name="connsiteY15" fmla="*/ 3659735 h 12543252"/>
                <a:gd name="connsiteX16" fmla="*/ 1981200 w 9861511"/>
                <a:gd name="connsiteY16" fmla="*/ 3659735 h 12543252"/>
                <a:gd name="connsiteX17" fmla="*/ 1968500 w 9861511"/>
                <a:gd name="connsiteY17" fmla="*/ 3583535 h 12543252"/>
                <a:gd name="connsiteX18" fmla="*/ 2120900 w 9861511"/>
                <a:gd name="connsiteY18" fmla="*/ 3583535 h 12543252"/>
                <a:gd name="connsiteX19" fmla="*/ 2171700 w 9861511"/>
                <a:gd name="connsiteY19" fmla="*/ 3558135 h 12543252"/>
                <a:gd name="connsiteX20" fmla="*/ 2108200 w 9861511"/>
                <a:gd name="connsiteY20" fmla="*/ 3469235 h 12543252"/>
                <a:gd name="connsiteX21" fmla="*/ 2120900 w 9861511"/>
                <a:gd name="connsiteY21" fmla="*/ 3405735 h 12543252"/>
                <a:gd name="connsiteX22" fmla="*/ 2222500 w 9861511"/>
                <a:gd name="connsiteY22" fmla="*/ 3354935 h 12543252"/>
                <a:gd name="connsiteX23" fmla="*/ 2362200 w 9861511"/>
                <a:gd name="connsiteY23" fmla="*/ 3405735 h 12543252"/>
                <a:gd name="connsiteX24" fmla="*/ 2400300 w 9861511"/>
                <a:gd name="connsiteY24" fmla="*/ 3456535 h 12543252"/>
                <a:gd name="connsiteX25" fmla="*/ 2362200 w 9861511"/>
                <a:gd name="connsiteY25" fmla="*/ 3532735 h 12543252"/>
                <a:gd name="connsiteX26" fmla="*/ 2362200 w 9861511"/>
                <a:gd name="connsiteY26" fmla="*/ 3786735 h 12543252"/>
                <a:gd name="connsiteX27" fmla="*/ 2628900 w 9861511"/>
                <a:gd name="connsiteY27" fmla="*/ 4015335 h 12543252"/>
                <a:gd name="connsiteX28" fmla="*/ 3073400 w 9861511"/>
                <a:gd name="connsiteY28" fmla="*/ 3977235 h 12543252"/>
                <a:gd name="connsiteX29" fmla="*/ 2971800 w 9861511"/>
                <a:gd name="connsiteY29" fmla="*/ 3774035 h 12543252"/>
                <a:gd name="connsiteX30" fmla="*/ 2806700 w 9861511"/>
                <a:gd name="connsiteY30" fmla="*/ 3824835 h 12543252"/>
                <a:gd name="connsiteX31" fmla="*/ 2768600 w 9861511"/>
                <a:gd name="connsiteY31" fmla="*/ 3774035 h 12543252"/>
                <a:gd name="connsiteX32" fmla="*/ 2933700 w 9861511"/>
                <a:gd name="connsiteY32" fmla="*/ 3723235 h 12543252"/>
                <a:gd name="connsiteX33" fmla="*/ 2870200 w 9861511"/>
                <a:gd name="connsiteY33" fmla="*/ 3608935 h 12543252"/>
                <a:gd name="connsiteX34" fmla="*/ 2730500 w 9861511"/>
                <a:gd name="connsiteY34" fmla="*/ 3659735 h 12543252"/>
                <a:gd name="connsiteX35" fmla="*/ 2705100 w 9861511"/>
                <a:gd name="connsiteY35" fmla="*/ 3608935 h 12543252"/>
                <a:gd name="connsiteX36" fmla="*/ 2832100 w 9861511"/>
                <a:gd name="connsiteY36" fmla="*/ 3558135 h 12543252"/>
                <a:gd name="connsiteX37" fmla="*/ 2781300 w 9861511"/>
                <a:gd name="connsiteY37" fmla="*/ 3494635 h 12543252"/>
                <a:gd name="connsiteX38" fmla="*/ 2641600 w 9861511"/>
                <a:gd name="connsiteY38" fmla="*/ 3520035 h 12543252"/>
                <a:gd name="connsiteX39" fmla="*/ 2641600 w 9861511"/>
                <a:gd name="connsiteY39" fmla="*/ 3494635 h 12543252"/>
                <a:gd name="connsiteX40" fmla="*/ 2768600 w 9861511"/>
                <a:gd name="connsiteY40" fmla="*/ 3431135 h 12543252"/>
                <a:gd name="connsiteX41" fmla="*/ 2692400 w 9861511"/>
                <a:gd name="connsiteY41" fmla="*/ 3342235 h 12543252"/>
                <a:gd name="connsiteX42" fmla="*/ 2514600 w 9861511"/>
                <a:gd name="connsiteY42" fmla="*/ 3380335 h 12543252"/>
                <a:gd name="connsiteX43" fmla="*/ 2514600 w 9861511"/>
                <a:gd name="connsiteY43" fmla="*/ 3443835 h 12543252"/>
                <a:gd name="connsiteX44" fmla="*/ 2463800 w 9861511"/>
                <a:gd name="connsiteY44" fmla="*/ 3443835 h 12543252"/>
                <a:gd name="connsiteX45" fmla="*/ 2336800 w 9861511"/>
                <a:gd name="connsiteY45" fmla="*/ 3367635 h 12543252"/>
                <a:gd name="connsiteX46" fmla="*/ 2400300 w 9861511"/>
                <a:gd name="connsiteY46" fmla="*/ 3291435 h 12543252"/>
                <a:gd name="connsiteX47" fmla="*/ 2463800 w 9861511"/>
                <a:gd name="connsiteY47" fmla="*/ 3304135 h 12543252"/>
                <a:gd name="connsiteX48" fmla="*/ 2616200 w 9861511"/>
                <a:gd name="connsiteY48" fmla="*/ 3215235 h 12543252"/>
                <a:gd name="connsiteX49" fmla="*/ 2590800 w 9861511"/>
                <a:gd name="connsiteY49" fmla="*/ 3151735 h 12543252"/>
                <a:gd name="connsiteX50" fmla="*/ 2654300 w 9861511"/>
                <a:gd name="connsiteY50" fmla="*/ 3126335 h 12543252"/>
                <a:gd name="connsiteX51" fmla="*/ 2692400 w 9861511"/>
                <a:gd name="connsiteY51" fmla="*/ 3151735 h 12543252"/>
                <a:gd name="connsiteX52" fmla="*/ 2933700 w 9861511"/>
                <a:gd name="connsiteY52" fmla="*/ 3151735 h 12543252"/>
                <a:gd name="connsiteX53" fmla="*/ 2908300 w 9861511"/>
                <a:gd name="connsiteY53" fmla="*/ 3088235 h 12543252"/>
                <a:gd name="connsiteX54" fmla="*/ 2959100 w 9861511"/>
                <a:gd name="connsiteY54" fmla="*/ 2999335 h 12543252"/>
                <a:gd name="connsiteX55" fmla="*/ 3048000 w 9861511"/>
                <a:gd name="connsiteY55" fmla="*/ 2999335 h 12543252"/>
                <a:gd name="connsiteX56" fmla="*/ 3302000 w 9861511"/>
                <a:gd name="connsiteY56" fmla="*/ 2973935 h 12543252"/>
                <a:gd name="connsiteX57" fmla="*/ 3454400 w 9861511"/>
                <a:gd name="connsiteY57" fmla="*/ 2961235 h 12543252"/>
                <a:gd name="connsiteX58" fmla="*/ 3454400 w 9861511"/>
                <a:gd name="connsiteY58" fmla="*/ 2961235 h 12543252"/>
                <a:gd name="connsiteX59" fmla="*/ 3454400 w 9861511"/>
                <a:gd name="connsiteY59" fmla="*/ 2885035 h 12543252"/>
                <a:gd name="connsiteX60" fmla="*/ 3530600 w 9861511"/>
                <a:gd name="connsiteY60" fmla="*/ 2885035 h 12543252"/>
                <a:gd name="connsiteX61" fmla="*/ 3517900 w 9861511"/>
                <a:gd name="connsiteY61" fmla="*/ 3050135 h 12543252"/>
                <a:gd name="connsiteX62" fmla="*/ 3365500 w 9861511"/>
                <a:gd name="connsiteY62" fmla="*/ 3062835 h 12543252"/>
                <a:gd name="connsiteX63" fmla="*/ 3187700 w 9861511"/>
                <a:gd name="connsiteY63" fmla="*/ 3139035 h 12543252"/>
                <a:gd name="connsiteX64" fmla="*/ 3213100 w 9861511"/>
                <a:gd name="connsiteY64" fmla="*/ 3431135 h 12543252"/>
                <a:gd name="connsiteX65" fmla="*/ 3822700 w 9861511"/>
                <a:gd name="connsiteY65" fmla="*/ 3380335 h 12543252"/>
                <a:gd name="connsiteX66" fmla="*/ 3797300 w 9861511"/>
                <a:gd name="connsiteY66" fmla="*/ 3240635 h 12543252"/>
                <a:gd name="connsiteX67" fmla="*/ 3657600 w 9861511"/>
                <a:gd name="connsiteY67" fmla="*/ 3215235 h 12543252"/>
                <a:gd name="connsiteX68" fmla="*/ 3644900 w 9861511"/>
                <a:gd name="connsiteY68" fmla="*/ 3177135 h 12543252"/>
                <a:gd name="connsiteX69" fmla="*/ 3797300 w 9861511"/>
                <a:gd name="connsiteY69" fmla="*/ 3202535 h 12543252"/>
                <a:gd name="connsiteX70" fmla="*/ 3797300 w 9861511"/>
                <a:gd name="connsiteY70" fmla="*/ 3088235 h 12543252"/>
                <a:gd name="connsiteX71" fmla="*/ 3568700 w 9861511"/>
                <a:gd name="connsiteY71" fmla="*/ 3037435 h 12543252"/>
                <a:gd name="connsiteX72" fmla="*/ 3581400 w 9861511"/>
                <a:gd name="connsiteY72" fmla="*/ 2948535 h 12543252"/>
                <a:gd name="connsiteX73" fmla="*/ 3759200 w 9861511"/>
                <a:gd name="connsiteY73" fmla="*/ 2910435 h 12543252"/>
                <a:gd name="connsiteX74" fmla="*/ 3759200 w 9861511"/>
                <a:gd name="connsiteY74" fmla="*/ 2783435 h 12543252"/>
                <a:gd name="connsiteX75" fmla="*/ 3733800 w 9861511"/>
                <a:gd name="connsiteY75" fmla="*/ 2758035 h 12543252"/>
                <a:gd name="connsiteX76" fmla="*/ 3848100 w 9861511"/>
                <a:gd name="connsiteY76" fmla="*/ 2694535 h 12543252"/>
                <a:gd name="connsiteX77" fmla="*/ 3860800 w 9861511"/>
                <a:gd name="connsiteY77" fmla="*/ 2910435 h 12543252"/>
                <a:gd name="connsiteX78" fmla="*/ 4343400 w 9861511"/>
                <a:gd name="connsiteY78" fmla="*/ 2910435 h 12543252"/>
                <a:gd name="connsiteX79" fmla="*/ 4330700 w 9861511"/>
                <a:gd name="connsiteY79" fmla="*/ 2669135 h 12543252"/>
                <a:gd name="connsiteX80" fmla="*/ 4394200 w 9861511"/>
                <a:gd name="connsiteY80" fmla="*/ 2669135 h 12543252"/>
                <a:gd name="connsiteX81" fmla="*/ 4419600 w 9861511"/>
                <a:gd name="connsiteY81" fmla="*/ 2796135 h 12543252"/>
                <a:gd name="connsiteX82" fmla="*/ 4584700 w 9861511"/>
                <a:gd name="connsiteY82" fmla="*/ 2783435 h 12543252"/>
                <a:gd name="connsiteX83" fmla="*/ 4686300 w 9861511"/>
                <a:gd name="connsiteY83" fmla="*/ 2681835 h 12543252"/>
                <a:gd name="connsiteX84" fmla="*/ 4711700 w 9861511"/>
                <a:gd name="connsiteY84" fmla="*/ 2986635 h 12543252"/>
                <a:gd name="connsiteX85" fmla="*/ 4864100 w 9861511"/>
                <a:gd name="connsiteY85" fmla="*/ 2808835 h 12543252"/>
                <a:gd name="connsiteX86" fmla="*/ 5067300 w 9861511"/>
                <a:gd name="connsiteY86" fmla="*/ 2935835 h 12543252"/>
                <a:gd name="connsiteX87" fmla="*/ 4876800 w 9861511"/>
                <a:gd name="connsiteY87" fmla="*/ 3062835 h 12543252"/>
                <a:gd name="connsiteX88" fmla="*/ 5016500 w 9861511"/>
                <a:gd name="connsiteY88" fmla="*/ 3227935 h 12543252"/>
                <a:gd name="connsiteX89" fmla="*/ 5156200 w 9861511"/>
                <a:gd name="connsiteY89" fmla="*/ 3075535 h 12543252"/>
                <a:gd name="connsiteX90" fmla="*/ 5168900 w 9861511"/>
                <a:gd name="connsiteY90" fmla="*/ 3100935 h 12543252"/>
                <a:gd name="connsiteX91" fmla="*/ 5105400 w 9861511"/>
                <a:gd name="connsiteY91" fmla="*/ 3354935 h 12543252"/>
                <a:gd name="connsiteX92" fmla="*/ 5181600 w 9861511"/>
                <a:gd name="connsiteY92" fmla="*/ 3393035 h 12543252"/>
                <a:gd name="connsiteX93" fmla="*/ 5181600 w 9861511"/>
                <a:gd name="connsiteY93" fmla="*/ 3393035 h 12543252"/>
                <a:gd name="connsiteX94" fmla="*/ 5257800 w 9861511"/>
                <a:gd name="connsiteY94" fmla="*/ 3139035 h 12543252"/>
                <a:gd name="connsiteX95" fmla="*/ 5448300 w 9861511"/>
                <a:gd name="connsiteY95" fmla="*/ 3164435 h 12543252"/>
                <a:gd name="connsiteX96" fmla="*/ 5549900 w 9861511"/>
                <a:gd name="connsiteY96" fmla="*/ 3012035 h 12543252"/>
                <a:gd name="connsiteX97" fmla="*/ 5549900 w 9861511"/>
                <a:gd name="connsiteY97" fmla="*/ 3012035 h 12543252"/>
                <a:gd name="connsiteX98" fmla="*/ 5689600 w 9861511"/>
                <a:gd name="connsiteY98" fmla="*/ 2986635 h 12543252"/>
                <a:gd name="connsiteX99" fmla="*/ 5461000 w 9861511"/>
                <a:gd name="connsiteY99" fmla="*/ 3304135 h 12543252"/>
                <a:gd name="connsiteX100" fmla="*/ 5194300 w 9861511"/>
                <a:gd name="connsiteY100" fmla="*/ 3393035 h 12543252"/>
                <a:gd name="connsiteX101" fmla="*/ 5219700 w 9861511"/>
                <a:gd name="connsiteY101" fmla="*/ 3469235 h 12543252"/>
                <a:gd name="connsiteX102" fmla="*/ 5549900 w 9861511"/>
                <a:gd name="connsiteY102" fmla="*/ 3380335 h 12543252"/>
                <a:gd name="connsiteX103" fmla="*/ 5740400 w 9861511"/>
                <a:gd name="connsiteY103" fmla="*/ 3037435 h 12543252"/>
                <a:gd name="connsiteX104" fmla="*/ 5842000 w 9861511"/>
                <a:gd name="connsiteY104" fmla="*/ 3189835 h 12543252"/>
                <a:gd name="connsiteX105" fmla="*/ 5981700 w 9861511"/>
                <a:gd name="connsiteY105" fmla="*/ 3266035 h 12543252"/>
                <a:gd name="connsiteX106" fmla="*/ 6337300 w 9861511"/>
                <a:gd name="connsiteY106" fmla="*/ 3126335 h 12543252"/>
                <a:gd name="connsiteX107" fmla="*/ 7099300 w 9861511"/>
                <a:gd name="connsiteY107" fmla="*/ 2643735 h 12543252"/>
                <a:gd name="connsiteX108" fmla="*/ 7489825 w 9861511"/>
                <a:gd name="connsiteY108" fmla="*/ 2529435 h 12543252"/>
                <a:gd name="connsiteX109" fmla="*/ 7648575 w 9861511"/>
                <a:gd name="connsiteY109" fmla="*/ 2324647 h 12543252"/>
                <a:gd name="connsiteX110" fmla="*/ 7951500 w 9861511"/>
                <a:gd name="connsiteY110" fmla="*/ 2312116 h 12543252"/>
                <a:gd name="connsiteX111" fmla="*/ 8110251 w 9861511"/>
                <a:gd name="connsiteY111" fmla="*/ 2251792 h 12543252"/>
                <a:gd name="connsiteX112" fmla="*/ 8218200 w 9861511"/>
                <a:gd name="connsiteY112" fmla="*/ 1981916 h 12543252"/>
                <a:gd name="connsiteX113" fmla="*/ 8373776 w 9861511"/>
                <a:gd name="connsiteY113" fmla="*/ 1867617 h 12543252"/>
                <a:gd name="connsiteX114" fmla="*/ 8548399 w 9861511"/>
                <a:gd name="connsiteY114" fmla="*/ 1797768 h 12543252"/>
                <a:gd name="connsiteX115" fmla="*/ 9046874 w 9861511"/>
                <a:gd name="connsiteY115" fmla="*/ 1305644 h 12543252"/>
                <a:gd name="connsiteX116" fmla="*/ 9196098 w 9861511"/>
                <a:gd name="connsiteY116" fmla="*/ 962745 h 12543252"/>
                <a:gd name="connsiteX117" fmla="*/ 9262773 w 9861511"/>
                <a:gd name="connsiteY117" fmla="*/ 819870 h 12543252"/>
                <a:gd name="connsiteX118" fmla="*/ 9583448 w 9861511"/>
                <a:gd name="connsiteY118" fmla="*/ 626196 h 12543252"/>
                <a:gd name="connsiteX119" fmla="*/ 9707272 w 9861511"/>
                <a:gd name="connsiteY119" fmla="*/ 203921 h 12543252"/>
                <a:gd name="connsiteX120" fmla="*/ 9859672 w 9861511"/>
                <a:gd name="connsiteY120" fmla="*/ 721 h 12543252"/>
                <a:gd name="connsiteX121" fmla="*/ 9834271 w 9861511"/>
                <a:gd name="connsiteY121" fmla="*/ 64223 h 12543252"/>
                <a:gd name="connsiteX122" fmla="*/ 9767596 w 9861511"/>
                <a:gd name="connsiteY122" fmla="*/ 194398 h 12543252"/>
                <a:gd name="connsiteX123" fmla="*/ 9624723 w 9861511"/>
                <a:gd name="connsiteY123" fmla="*/ 670646 h 12543252"/>
                <a:gd name="connsiteX124" fmla="*/ 9265949 w 9861511"/>
                <a:gd name="connsiteY124" fmla="*/ 896069 h 12543252"/>
                <a:gd name="connsiteX125" fmla="*/ 9129423 w 9861511"/>
                <a:gd name="connsiteY125" fmla="*/ 1251670 h 12543252"/>
                <a:gd name="connsiteX126" fmla="*/ 8653174 w 9861511"/>
                <a:gd name="connsiteY126" fmla="*/ 1766019 h 12543252"/>
                <a:gd name="connsiteX127" fmla="*/ 8491249 w 9861511"/>
                <a:gd name="connsiteY127" fmla="*/ 1880318 h 12543252"/>
                <a:gd name="connsiteX128" fmla="*/ 8269000 w 9861511"/>
                <a:gd name="connsiteY128" fmla="*/ 1997792 h 12543252"/>
                <a:gd name="connsiteX129" fmla="*/ 8138826 w 9861511"/>
                <a:gd name="connsiteY129" fmla="*/ 2305767 h 12543252"/>
                <a:gd name="connsiteX130" fmla="*/ 7966075 w 9861511"/>
                <a:gd name="connsiteY130" fmla="*/ 2370685 h 12543252"/>
                <a:gd name="connsiteX131" fmla="*/ 7677150 w 9861511"/>
                <a:gd name="connsiteY131" fmla="*/ 2377035 h 12543252"/>
                <a:gd name="connsiteX132" fmla="*/ 7559675 w 9861511"/>
                <a:gd name="connsiteY132" fmla="*/ 2572297 h 12543252"/>
                <a:gd name="connsiteX133" fmla="*/ 7092950 w 9861511"/>
                <a:gd name="connsiteY133" fmla="*/ 2737397 h 12543252"/>
                <a:gd name="connsiteX134" fmla="*/ 6911975 w 9861511"/>
                <a:gd name="connsiteY134" fmla="*/ 2880272 h 12543252"/>
                <a:gd name="connsiteX135" fmla="*/ 6550025 w 9861511"/>
                <a:gd name="connsiteY135" fmla="*/ 3143797 h 12543252"/>
                <a:gd name="connsiteX136" fmla="*/ 6210300 w 9861511"/>
                <a:gd name="connsiteY136" fmla="*/ 3304135 h 12543252"/>
                <a:gd name="connsiteX137" fmla="*/ 5778500 w 9861511"/>
                <a:gd name="connsiteY137" fmla="*/ 3494635 h 12543252"/>
                <a:gd name="connsiteX138" fmla="*/ 5829300 w 9861511"/>
                <a:gd name="connsiteY138" fmla="*/ 3583535 h 12543252"/>
                <a:gd name="connsiteX139" fmla="*/ 6191250 w 9861511"/>
                <a:gd name="connsiteY139" fmla="*/ 3418435 h 12543252"/>
                <a:gd name="connsiteX140" fmla="*/ 6083300 w 9861511"/>
                <a:gd name="connsiteY140" fmla="*/ 3507335 h 12543252"/>
                <a:gd name="connsiteX141" fmla="*/ 5905500 w 9861511"/>
                <a:gd name="connsiteY141" fmla="*/ 3621635 h 12543252"/>
                <a:gd name="connsiteX142" fmla="*/ 5905500 w 9861511"/>
                <a:gd name="connsiteY142" fmla="*/ 3710535 h 12543252"/>
                <a:gd name="connsiteX143" fmla="*/ 5892800 w 9861511"/>
                <a:gd name="connsiteY143" fmla="*/ 3812135 h 12543252"/>
                <a:gd name="connsiteX144" fmla="*/ 5753100 w 9861511"/>
                <a:gd name="connsiteY144" fmla="*/ 3837535 h 12543252"/>
                <a:gd name="connsiteX145" fmla="*/ 5816600 w 9861511"/>
                <a:gd name="connsiteY145" fmla="*/ 3659735 h 12543252"/>
                <a:gd name="connsiteX146" fmla="*/ 5702300 w 9861511"/>
                <a:gd name="connsiteY146" fmla="*/ 3558135 h 12543252"/>
                <a:gd name="connsiteX147" fmla="*/ 5448300 w 9861511"/>
                <a:gd name="connsiteY147" fmla="*/ 3634335 h 12543252"/>
                <a:gd name="connsiteX148" fmla="*/ 5422900 w 9861511"/>
                <a:gd name="connsiteY148" fmla="*/ 3735935 h 12543252"/>
                <a:gd name="connsiteX149" fmla="*/ 5651500 w 9861511"/>
                <a:gd name="connsiteY149" fmla="*/ 3799435 h 12543252"/>
                <a:gd name="connsiteX150" fmla="*/ 5562600 w 9861511"/>
                <a:gd name="connsiteY150" fmla="*/ 3862935 h 12543252"/>
                <a:gd name="connsiteX151" fmla="*/ 5283200 w 9861511"/>
                <a:gd name="connsiteY151" fmla="*/ 3799435 h 12543252"/>
                <a:gd name="connsiteX152" fmla="*/ 5168900 w 9861511"/>
                <a:gd name="connsiteY152" fmla="*/ 3913735 h 12543252"/>
                <a:gd name="connsiteX153" fmla="*/ 5270500 w 9861511"/>
                <a:gd name="connsiteY153" fmla="*/ 4116935 h 12543252"/>
                <a:gd name="connsiteX154" fmla="*/ 5511800 w 9861511"/>
                <a:gd name="connsiteY154" fmla="*/ 4129635 h 12543252"/>
                <a:gd name="connsiteX155" fmla="*/ 5689600 w 9861511"/>
                <a:gd name="connsiteY155" fmla="*/ 3913735 h 12543252"/>
                <a:gd name="connsiteX156" fmla="*/ 5600700 w 9861511"/>
                <a:gd name="connsiteY156" fmla="*/ 3888335 h 12543252"/>
                <a:gd name="connsiteX157" fmla="*/ 5664200 w 9861511"/>
                <a:gd name="connsiteY157" fmla="*/ 3812135 h 12543252"/>
                <a:gd name="connsiteX158" fmla="*/ 5753100 w 9861511"/>
                <a:gd name="connsiteY158" fmla="*/ 3888335 h 12543252"/>
                <a:gd name="connsiteX159" fmla="*/ 5892800 w 9861511"/>
                <a:gd name="connsiteY159" fmla="*/ 3862935 h 12543252"/>
                <a:gd name="connsiteX160" fmla="*/ 6096000 w 9861511"/>
                <a:gd name="connsiteY160" fmla="*/ 3837535 h 12543252"/>
                <a:gd name="connsiteX161" fmla="*/ 6324600 w 9861511"/>
                <a:gd name="connsiteY161" fmla="*/ 3596235 h 12543252"/>
                <a:gd name="connsiteX162" fmla="*/ 6515100 w 9861511"/>
                <a:gd name="connsiteY162" fmla="*/ 3469235 h 12543252"/>
                <a:gd name="connsiteX163" fmla="*/ 6692900 w 9861511"/>
                <a:gd name="connsiteY163" fmla="*/ 3443835 h 12543252"/>
                <a:gd name="connsiteX164" fmla="*/ 6502400 w 9861511"/>
                <a:gd name="connsiteY164" fmla="*/ 3520035 h 12543252"/>
                <a:gd name="connsiteX165" fmla="*/ 6438900 w 9861511"/>
                <a:gd name="connsiteY165" fmla="*/ 3647035 h 12543252"/>
                <a:gd name="connsiteX166" fmla="*/ 6286500 w 9861511"/>
                <a:gd name="connsiteY166" fmla="*/ 3748635 h 12543252"/>
                <a:gd name="connsiteX167" fmla="*/ 6108700 w 9861511"/>
                <a:gd name="connsiteY167" fmla="*/ 3926435 h 12543252"/>
                <a:gd name="connsiteX168" fmla="*/ 6096000 w 9861511"/>
                <a:gd name="connsiteY168" fmla="*/ 4015335 h 12543252"/>
                <a:gd name="connsiteX169" fmla="*/ 6235700 w 9861511"/>
                <a:gd name="connsiteY169" fmla="*/ 3989935 h 12543252"/>
                <a:gd name="connsiteX170" fmla="*/ 6362700 w 9861511"/>
                <a:gd name="connsiteY170" fmla="*/ 4053435 h 12543252"/>
                <a:gd name="connsiteX171" fmla="*/ 6464300 w 9861511"/>
                <a:gd name="connsiteY171" fmla="*/ 4243935 h 12543252"/>
                <a:gd name="connsiteX172" fmla="*/ 6477000 w 9861511"/>
                <a:gd name="connsiteY172" fmla="*/ 4472535 h 12543252"/>
                <a:gd name="connsiteX173" fmla="*/ 6364287 w 9861511"/>
                <a:gd name="connsiteY173" fmla="*/ 4594772 h 12543252"/>
                <a:gd name="connsiteX174" fmla="*/ 6324600 w 9861511"/>
                <a:gd name="connsiteY174" fmla="*/ 4372523 h 12543252"/>
                <a:gd name="connsiteX175" fmla="*/ 6299200 w 9861511"/>
                <a:gd name="connsiteY175" fmla="*/ 4167735 h 12543252"/>
                <a:gd name="connsiteX176" fmla="*/ 6146800 w 9861511"/>
                <a:gd name="connsiteY176" fmla="*/ 4129635 h 12543252"/>
                <a:gd name="connsiteX177" fmla="*/ 5981700 w 9861511"/>
                <a:gd name="connsiteY177" fmla="*/ 4142335 h 12543252"/>
                <a:gd name="connsiteX178" fmla="*/ 5905500 w 9861511"/>
                <a:gd name="connsiteY178" fmla="*/ 4104235 h 12543252"/>
                <a:gd name="connsiteX179" fmla="*/ 5575300 w 9861511"/>
                <a:gd name="connsiteY179" fmla="*/ 4243935 h 12543252"/>
                <a:gd name="connsiteX180" fmla="*/ 5626100 w 9861511"/>
                <a:gd name="connsiteY180" fmla="*/ 4383635 h 12543252"/>
                <a:gd name="connsiteX181" fmla="*/ 5664200 w 9861511"/>
                <a:gd name="connsiteY181" fmla="*/ 4370935 h 12543252"/>
                <a:gd name="connsiteX182" fmla="*/ 5842000 w 9861511"/>
                <a:gd name="connsiteY182" fmla="*/ 4282035 h 12543252"/>
                <a:gd name="connsiteX183" fmla="*/ 5867400 w 9861511"/>
                <a:gd name="connsiteY183" fmla="*/ 4307435 h 12543252"/>
                <a:gd name="connsiteX184" fmla="*/ 5753100 w 9861511"/>
                <a:gd name="connsiteY184" fmla="*/ 4409035 h 12543252"/>
                <a:gd name="connsiteX185" fmla="*/ 5803900 w 9861511"/>
                <a:gd name="connsiteY185" fmla="*/ 4485235 h 12543252"/>
                <a:gd name="connsiteX186" fmla="*/ 5969000 w 9861511"/>
                <a:gd name="connsiteY186" fmla="*/ 4472535 h 12543252"/>
                <a:gd name="connsiteX187" fmla="*/ 6007100 w 9861511"/>
                <a:gd name="connsiteY187" fmla="*/ 4561435 h 12543252"/>
                <a:gd name="connsiteX188" fmla="*/ 6197600 w 9861511"/>
                <a:gd name="connsiteY188" fmla="*/ 4523335 h 12543252"/>
                <a:gd name="connsiteX189" fmla="*/ 6159500 w 9861511"/>
                <a:gd name="connsiteY189" fmla="*/ 4675735 h 12543252"/>
                <a:gd name="connsiteX190" fmla="*/ 6096000 w 9861511"/>
                <a:gd name="connsiteY190" fmla="*/ 4713835 h 12543252"/>
                <a:gd name="connsiteX191" fmla="*/ 6070600 w 9861511"/>
                <a:gd name="connsiteY191" fmla="*/ 4637635 h 12543252"/>
                <a:gd name="connsiteX192" fmla="*/ 5600700 w 9861511"/>
                <a:gd name="connsiteY192" fmla="*/ 4586835 h 12543252"/>
                <a:gd name="connsiteX193" fmla="*/ 5715000 w 9861511"/>
                <a:gd name="connsiteY193" fmla="*/ 4751935 h 12543252"/>
                <a:gd name="connsiteX194" fmla="*/ 6337300 w 9861511"/>
                <a:gd name="connsiteY194" fmla="*/ 4751935 h 12543252"/>
                <a:gd name="connsiteX195" fmla="*/ 6985000 w 9861511"/>
                <a:gd name="connsiteY195" fmla="*/ 5005935 h 12543252"/>
                <a:gd name="connsiteX196" fmla="*/ 6413500 w 9861511"/>
                <a:gd name="connsiteY196" fmla="*/ 4853535 h 12543252"/>
                <a:gd name="connsiteX197" fmla="*/ 6248400 w 9861511"/>
                <a:gd name="connsiteY197" fmla="*/ 4866235 h 12543252"/>
                <a:gd name="connsiteX198" fmla="*/ 6375400 w 9861511"/>
                <a:gd name="connsiteY198" fmla="*/ 4955135 h 12543252"/>
                <a:gd name="connsiteX199" fmla="*/ 6350000 w 9861511"/>
                <a:gd name="connsiteY199" fmla="*/ 5056735 h 12543252"/>
                <a:gd name="connsiteX200" fmla="*/ 6032500 w 9861511"/>
                <a:gd name="connsiteY200" fmla="*/ 4891635 h 12543252"/>
                <a:gd name="connsiteX201" fmla="*/ 6070600 w 9861511"/>
                <a:gd name="connsiteY201" fmla="*/ 5132935 h 12543252"/>
                <a:gd name="connsiteX202" fmla="*/ 6273800 w 9861511"/>
                <a:gd name="connsiteY202" fmla="*/ 5183735 h 12543252"/>
                <a:gd name="connsiteX203" fmla="*/ 6540500 w 9861511"/>
                <a:gd name="connsiteY203" fmla="*/ 5183735 h 12543252"/>
                <a:gd name="connsiteX204" fmla="*/ 6629400 w 9861511"/>
                <a:gd name="connsiteY204" fmla="*/ 5196435 h 12543252"/>
                <a:gd name="connsiteX205" fmla="*/ 6591300 w 9861511"/>
                <a:gd name="connsiteY205" fmla="*/ 5272635 h 12543252"/>
                <a:gd name="connsiteX206" fmla="*/ 6426200 w 9861511"/>
                <a:gd name="connsiteY206" fmla="*/ 5323435 h 12543252"/>
                <a:gd name="connsiteX207" fmla="*/ 6489700 w 9861511"/>
                <a:gd name="connsiteY207" fmla="*/ 5450435 h 12543252"/>
                <a:gd name="connsiteX208" fmla="*/ 6451600 w 9861511"/>
                <a:gd name="connsiteY208" fmla="*/ 5577435 h 12543252"/>
                <a:gd name="connsiteX209" fmla="*/ 6540500 w 9861511"/>
                <a:gd name="connsiteY209" fmla="*/ 5640935 h 12543252"/>
                <a:gd name="connsiteX210" fmla="*/ 6464300 w 9861511"/>
                <a:gd name="connsiteY210" fmla="*/ 5666335 h 12543252"/>
                <a:gd name="connsiteX211" fmla="*/ 6362700 w 9861511"/>
                <a:gd name="connsiteY211" fmla="*/ 5628235 h 12543252"/>
                <a:gd name="connsiteX212" fmla="*/ 6324600 w 9861511"/>
                <a:gd name="connsiteY212" fmla="*/ 5323435 h 12543252"/>
                <a:gd name="connsiteX213" fmla="*/ 6070600 w 9861511"/>
                <a:gd name="connsiteY213" fmla="*/ 5247235 h 12543252"/>
                <a:gd name="connsiteX214" fmla="*/ 6146800 w 9861511"/>
                <a:gd name="connsiteY214" fmla="*/ 5590135 h 12543252"/>
                <a:gd name="connsiteX215" fmla="*/ 5969000 w 9861511"/>
                <a:gd name="connsiteY215" fmla="*/ 5602835 h 12543252"/>
                <a:gd name="connsiteX216" fmla="*/ 5892800 w 9861511"/>
                <a:gd name="connsiteY216" fmla="*/ 5120235 h 12543252"/>
                <a:gd name="connsiteX217" fmla="*/ 5689600 w 9861511"/>
                <a:gd name="connsiteY217" fmla="*/ 5018635 h 12543252"/>
                <a:gd name="connsiteX218" fmla="*/ 5791200 w 9861511"/>
                <a:gd name="connsiteY218" fmla="*/ 5780635 h 12543252"/>
                <a:gd name="connsiteX219" fmla="*/ 6070600 w 9861511"/>
                <a:gd name="connsiteY219" fmla="*/ 5767935 h 12543252"/>
                <a:gd name="connsiteX220" fmla="*/ 6388100 w 9861511"/>
                <a:gd name="connsiteY220" fmla="*/ 5818735 h 12543252"/>
                <a:gd name="connsiteX221" fmla="*/ 6324600 w 9861511"/>
                <a:gd name="connsiteY221" fmla="*/ 5945735 h 12543252"/>
                <a:gd name="connsiteX222" fmla="*/ 6159500 w 9861511"/>
                <a:gd name="connsiteY222" fmla="*/ 5920335 h 12543252"/>
                <a:gd name="connsiteX223" fmla="*/ 6007100 w 9861511"/>
                <a:gd name="connsiteY223" fmla="*/ 6225135 h 12543252"/>
                <a:gd name="connsiteX224" fmla="*/ 5829300 w 9861511"/>
                <a:gd name="connsiteY224" fmla="*/ 6161635 h 12543252"/>
                <a:gd name="connsiteX225" fmla="*/ 5905500 w 9861511"/>
                <a:gd name="connsiteY225" fmla="*/ 5996535 h 12543252"/>
                <a:gd name="connsiteX226" fmla="*/ 5791200 w 9861511"/>
                <a:gd name="connsiteY226" fmla="*/ 5907635 h 12543252"/>
                <a:gd name="connsiteX227" fmla="*/ 5600700 w 9861511"/>
                <a:gd name="connsiteY227" fmla="*/ 6237835 h 12543252"/>
                <a:gd name="connsiteX228" fmla="*/ 5727700 w 9861511"/>
                <a:gd name="connsiteY228" fmla="*/ 6339435 h 12543252"/>
                <a:gd name="connsiteX229" fmla="*/ 5994400 w 9861511"/>
                <a:gd name="connsiteY229" fmla="*/ 6504535 h 12543252"/>
                <a:gd name="connsiteX230" fmla="*/ 5943600 w 9861511"/>
                <a:gd name="connsiteY230" fmla="*/ 6580735 h 12543252"/>
                <a:gd name="connsiteX231" fmla="*/ 5829300 w 9861511"/>
                <a:gd name="connsiteY231" fmla="*/ 6542635 h 12543252"/>
                <a:gd name="connsiteX232" fmla="*/ 5676900 w 9861511"/>
                <a:gd name="connsiteY232" fmla="*/ 6644235 h 12543252"/>
                <a:gd name="connsiteX233" fmla="*/ 5613400 w 9861511"/>
                <a:gd name="connsiteY233" fmla="*/ 6606135 h 12543252"/>
                <a:gd name="connsiteX234" fmla="*/ 5664200 w 9861511"/>
                <a:gd name="connsiteY234" fmla="*/ 6453735 h 12543252"/>
                <a:gd name="connsiteX235" fmla="*/ 5537200 w 9861511"/>
                <a:gd name="connsiteY235" fmla="*/ 6339435 h 12543252"/>
                <a:gd name="connsiteX236" fmla="*/ 5461000 w 9861511"/>
                <a:gd name="connsiteY236" fmla="*/ 6517235 h 12543252"/>
                <a:gd name="connsiteX237" fmla="*/ 5613400 w 9861511"/>
                <a:gd name="connsiteY237" fmla="*/ 6695035 h 12543252"/>
                <a:gd name="connsiteX238" fmla="*/ 5448300 w 9861511"/>
                <a:gd name="connsiteY238" fmla="*/ 6822035 h 12543252"/>
                <a:gd name="connsiteX239" fmla="*/ 5346700 w 9861511"/>
                <a:gd name="connsiteY239" fmla="*/ 6745835 h 12543252"/>
                <a:gd name="connsiteX240" fmla="*/ 5410200 w 9861511"/>
                <a:gd name="connsiteY240" fmla="*/ 6644235 h 12543252"/>
                <a:gd name="connsiteX241" fmla="*/ 5295900 w 9861511"/>
                <a:gd name="connsiteY241" fmla="*/ 6352135 h 12543252"/>
                <a:gd name="connsiteX242" fmla="*/ 5080000 w 9861511"/>
                <a:gd name="connsiteY242" fmla="*/ 6644235 h 12543252"/>
                <a:gd name="connsiteX243" fmla="*/ 5410200 w 9861511"/>
                <a:gd name="connsiteY243" fmla="*/ 6898235 h 12543252"/>
                <a:gd name="connsiteX244" fmla="*/ 5334000 w 9861511"/>
                <a:gd name="connsiteY244" fmla="*/ 6949035 h 12543252"/>
                <a:gd name="connsiteX245" fmla="*/ 5194300 w 9861511"/>
                <a:gd name="connsiteY245" fmla="*/ 6834735 h 12543252"/>
                <a:gd name="connsiteX246" fmla="*/ 5143500 w 9861511"/>
                <a:gd name="connsiteY246" fmla="*/ 6999835 h 12543252"/>
                <a:gd name="connsiteX247" fmla="*/ 5156200 w 9861511"/>
                <a:gd name="connsiteY247" fmla="*/ 7139535 h 12543252"/>
                <a:gd name="connsiteX248" fmla="*/ 5232400 w 9861511"/>
                <a:gd name="connsiteY248" fmla="*/ 7253835 h 12543252"/>
                <a:gd name="connsiteX249" fmla="*/ 5219700 w 9861511"/>
                <a:gd name="connsiteY249" fmla="*/ 7444335 h 12543252"/>
                <a:gd name="connsiteX250" fmla="*/ 5092700 w 9861511"/>
                <a:gd name="connsiteY250" fmla="*/ 7355435 h 12543252"/>
                <a:gd name="connsiteX251" fmla="*/ 5029200 w 9861511"/>
                <a:gd name="connsiteY251" fmla="*/ 7393535 h 12543252"/>
                <a:gd name="connsiteX252" fmla="*/ 5130800 w 9861511"/>
                <a:gd name="connsiteY252" fmla="*/ 7533235 h 12543252"/>
                <a:gd name="connsiteX253" fmla="*/ 5041900 w 9861511"/>
                <a:gd name="connsiteY253" fmla="*/ 7571335 h 12543252"/>
                <a:gd name="connsiteX254" fmla="*/ 4914900 w 9861511"/>
                <a:gd name="connsiteY254" fmla="*/ 7380835 h 12543252"/>
                <a:gd name="connsiteX255" fmla="*/ 4826000 w 9861511"/>
                <a:gd name="connsiteY255" fmla="*/ 7634835 h 12543252"/>
                <a:gd name="connsiteX256" fmla="*/ 4953000 w 9861511"/>
                <a:gd name="connsiteY256" fmla="*/ 7749135 h 12543252"/>
                <a:gd name="connsiteX257" fmla="*/ 4813300 w 9861511"/>
                <a:gd name="connsiteY257" fmla="*/ 7990435 h 12543252"/>
                <a:gd name="connsiteX258" fmla="*/ 4673600 w 9861511"/>
                <a:gd name="connsiteY258" fmla="*/ 7965035 h 12543252"/>
                <a:gd name="connsiteX259" fmla="*/ 4775200 w 9861511"/>
                <a:gd name="connsiteY259" fmla="*/ 7799935 h 12543252"/>
                <a:gd name="connsiteX260" fmla="*/ 4686300 w 9861511"/>
                <a:gd name="connsiteY260" fmla="*/ 7647535 h 12543252"/>
                <a:gd name="connsiteX261" fmla="*/ 4470400 w 9861511"/>
                <a:gd name="connsiteY261" fmla="*/ 7952335 h 12543252"/>
                <a:gd name="connsiteX262" fmla="*/ 4610100 w 9861511"/>
                <a:gd name="connsiteY262" fmla="*/ 8066635 h 12543252"/>
                <a:gd name="connsiteX263" fmla="*/ 4521200 w 9861511"/>
                <a:gd name="connsiteY263" fmla="*/ 8269835 h 12543252"/>
                <a:gd name="connsiteX264" fmla="*/ 4419600 w 9861511"/>
                <a:gd name="connsiteY264" fmla="*/ 8193635 h 12543252"/>
                <a:gd name="connsiteX265" fmla="*/ 4343400 w 9861511"/>
                <a:gd name="connsiteY265" fmla="*/ 8282535 h 12543252"/>
                <a:gd name="connsiteX266" fmla="*/ 4381500 w 9861511"/>
                <a:gd name="connsiteY266" fmla="*/ 8320635 h 12543252"/>
                <a:gd name="connsiteX267" fmla="*/ 4419600 w 9861511"/>
                <a:gd name="connsiteY267" fmla="*/ 8307935 h 12543252"/>
                <a:gd name="connsiteX268" fmla="*/ 4445000 w 9861511"/>
                <a:gd name="connsiteY268" fmla="*/ 8358735 h 12543252"/>
                <a:gd name="connsiteX269" fmla="*/ 4381500 w 9861511"/>
                <a:gd name="connsiteY269" fmla="*/ 8434935 h 12543252"/>
                <a:gd name="connsiteX270" fmla="*/ 4330700 w 9861511"/>
                <a:gd name="connsiteY270" fmla="*/ 8422235 h 12543252"/>
                <a:gd name="connsiteX271" fmla="*/ 4368800 w 9861511"/>
                <a:gd name="connsiteY271" fmla="*/ 8371435 h 12543252"/>
                <a:gd name="connsiteX272" fmla="*/ 4318000 w 9861511"/>
                <a:gd name="connsiteY272" fmla="*/ 8333335 h 12543252"/>
                <a:gd name="connsiteX273" fmla="*/ 4216400 w 9861511"/>
                <a:gd name="connsiteY273" fmla="*/ 8434935 h 12543252"/>
                <a:gd name="connsiteX274" fmla="*/ 4318000 w 9861511"/>
                <a:gd name="connsiteY274" fmla="*/ 8498435 h 12543252"/>
                <a:gd name="connsiteX275" fmla="*/ 4140200 w 9861511"/>
                <a:gd name="connsiteY275" fmla="*/ 8574635 h 12543252"/>
                <a:gd name="connsiteX276" fmla="*/ 4038600 w 9861511"/>
                <a:gd name="connsiteY276" fmla="*/ 8574635 h 12543252"/>
                <a:gd name="connsiteX277" fmla="*/ 3949700 w 9861511"/>
                <a:gd name="connsiteY277" fmla="*/ 8638135 h 12543252"/>
                <a:gd name="connsiteX278" fmla="*/ 3289300 w 9861511"/>
                <a:gd name="connsiteY278" fmla="*/ 8053935 h 12543252"/>
                <a:gd name="connsiteX279" fmla="*/ 3213100 w 9861511"/>
                <a:gd name="connsiteY279" fmla="*/ 8053935 h 12543252"/>
                <a:gd name="connsiteX280" fmla="*/ 2895600 w 9861511"/>
                <a:gd name="connsiteY280" fmla="*/ 8307935 h 12543252"/>
                <a:gd name="connsiteX281" fmla="*/ 2870200 w 9861511"/>
                <a:gd name="connsiteY281" fmla="*/ 8269835 h 12543252"/>
                <a:gd name="connsiteX282" fmla="*/ 3213100 w 9861511"/>
                <a:gd name="connsiteY282" fmla="*/ 8003135 h 12543252"/>
                <a:gd name="connsiteX283" fmla="*/ 3048000 w 9861511"/>
                <a:gd name="connsiteY283" fmla="*/ 7850735 h 12543252"/>
                <a:gd name="connsiteX284" fmla="*/ 2400300 w 9861511"/>
                <a:gd name="connsiteY284" fmla="*/ 8358735 h 12543252"/>
                <a:gd name="connsiteX285" fmla="*/ 2489200 w 9861511"/>
                <a:gd name="connsiteY285" fmla="*/ 8434935 h 12543252"/>
                <a:gd name="connsiteX286" fmla="*/ 2692400 w 9861511"/>
                <a:gd name="connsiteY286" fmla="*/ 8282535 h 12543252"/>
                <a:gd name="connsiteX287" fmla="*/ 2743200 w 9861511"/>
                <a:gd name="connsiteY287" fmla="*/ 8346035 h 12543252"/>
                <a:gd name="connsiteX288" fmla="*/ 2832100 w 9861511"/>
                <a:gd name="connsiteY288" fmla="*/ 8307935 h 12543252"/>
                <a:gd name="connsiteX289" fmla="*/ 2857500 w 9861511"/>
                <a:gd name="connsiteY289" fmla="*/ 8346035 h 12543252"/>
                <a:gd name="connsiteX290" fmla="*/ 2679700 w 9861511"/>
                <a:gd name="connsiteY290" fmla="*/ 8485735 h 12543252"/>
                <a:gd name="connsiteX291" fmla="*/ 2819400 w 9861511"/>
                <a:gd name="connsiteY291" fmla="*/ 8650835 h 12543252"/>
                <a:gd name="connsiteX292" fmla="*/ 3397250 w 9861511"/>
                <a:gd name="connsiteY292" fmla="*/ 8187285 h 12543252"/>
                <a:gd name="connsiteX293" fmla="*/ 3956050 w 9861511"/>
                <a:gd name="connsiteY293" fmla="*/ 8669885 h 12543252"/>
                <a:gd name="connsiteX294" fmla="*/ 3905250 w 9861511"/>
                <a:gd name="connsiteY294" fmla="*/ 8784185 h 12543252"/>
                <a:gd name="connsiteX295" fmla="*/ 3387725 w 9861511"/>
                <a:gd name="connsiteY295" fmla="*/ 9323935 h 12543252"/>
                <a:gd name="connsiteX296" fmla="*/ 3298825 w 9861511"/>
                <a:gd name="connsiteY296" fmla="*/ 9317584 h 12543252"/>
                <a:gd name="connsiteX297" fmla="*/ 3130550 w 9861511"/>
                <a:gd name="connsiteY297" fmla="*/ 9466809 h 12543252"/>
                <a:gd name="connsiteX298" fmla="*/ 2921000 w 9861511"/>
                <a:gd name="connsiteY298" fmla="*/ 9711284 h 12543252"/>
                <a:gd name="connsiteX299" fmla="*/ 2682875 w 9861511"/>
                <a:gd name="connsiteY299" fmla="*/ 10009734 h 12543252"/>
                <a:gd name="connsiteX300" fmla="*/ 2428875 w 9861511"/>
                <a:gd name="connsiteY300" fmla="*/ 10079583 h 12543252"/>
                <a:gd name="connsiteX301" fmla="*/ 2225675 w 9861511"/>
                <a:gd name="connsiteY301" fmla="*/ 10184358 h 12543252"/>
                <a:gd name="connsiteX302" fmla="*/ 1930400 w 9861511"/>
                <a:gd name="connsiteY302" fmla="*/ 10187532 h 12543252"/>
                <a:gd name="connsiteX303" fmla="*/ 1590675 w 9861511"/>
                <a:gd name="connsiteY303" fmla="*/ 10289131 h 12543252"/>
                <a:gd name="connsiteX304" fmla="*/ 1393825 w 9861511"/>
                <a:gd name="connsiteY304" fmla="*/ 10549481 h 12543252"/>
                <a:gd name="connsiteX305" fmla="*/ 1196975 w 9861511"/>
                <a:gd name="connsiteY305" fmla="*/ 10505030 h 12543252"/>
                <a:gd name="connsiteX306" fmla="*/ 1216025 w 9861511"/>
                <a:gd name="connsiteY306" fmla="*/ 10463755 h 12543252"/>
                <a:gd name="connsiteX307" fmla="*/ 1193800 w 9861511"/>
                <a:gd name="connsiteY307" fmla="*/ 10397080 h 12543252"/>
                <a:gd name="connsiteX308" fmla="*/ 987425 w 9861511"/>
                <a:gd name="connsiteY308" fmla="*/ 10473280 h 12543252"/>
                <a:gd name="connsiteX309" fmla="*/ 733425 w 9861511"/>
                <a:gd name="connsiteY309" fmla="*/ 10527255 h 12543252"/>
                <a:gd name="connsiteX310" fmla="*/ 463550 w 9861511"/>
                <a:gd name="connsiteY310" fmla="*/ 10765380 h 12543252"/>
                <a:gd name="connsiteX311" fmla="*/ 361950 w 9861511"/>
                <a:gd name="connsiteY311" fmla="*/ 10762205 h 12543252"/>
                <a:gd name="connsiteX312" fmla="*/ 263525 w 9861511"/>
                <a:gd name="connsiteY312" fmla="*/ 10828880 h 12543252"/>
                <a:gd name="connsiteX313" fmla="*/ 184150 w 9861511"/>
                <a:gd name="connsiteY313" fmla="*/ 11114630 h 12543252"/>
                <a:gd name="connsiteX314" fmla="*/ 247650 w 9861511"/>
                <a:gd name="connsiteY314" fmla="*/ 11397204 h 12543252"/>
                <a:gd name="connsiteX315" fmla="*/ 136525 w 9861511"/>
                <a:gd name="connsiteY315" fmla="*/ 11441654 h 12543252"/>
                <a:gd name="connsiteX316" fmla="*/ 92075 w 9861511"/>
                <a:gd name="connsiteY316" fmla="*/ 11663904 h 12543252"/>
                <a:gd name="connsiteX317" fmla="*/ 495300 w 9861511"/>
                <a:gd name="connsiteY317" fmla="*/ 11689304 h 12543252"/>
                <a:gd name="connsiteX318" fmla="*/ 1050925 w 9861511"/>
                <a:gd name="connsiteY318" fmla="*/ 12041729 h 12543252"/>
                <a:gd name="connsiteX319" fmla="*/ 1241425 w 9861511"/>
                <a:gd name="connsiteY319" fmla="*/ 12295728 h 12543252"/>
                <a:gd name="connsiteX320" fmla="*/ 1171575 w 9861511"/>
                <a:gd name="connsiteY320" fmla="*/ 12340178 h 12543252"/>
                <a:gd name="connsiteX321" fmla="*/ 1019175 w 9861511"/>
                <a:gd name="connsiteY321" fmla="*/ 12206828 h 12543252"/>
                <a:gd name="connsiteX322" fmla="*/ 768350 w 9861511"/>
                <a:gd name="connsiteY322" fmla="*/ 12152853 h 12543252"/>
                <a:gd name="connsiteX323" fmla="*/ 720725 w 9861511"/>
                <a:gd name="connsiteY323" fmla="*/ 12190953 h 12543252"/>
                <a:gd name="connsiteX324" fmla="*/ 838200 w 9861511"/>
                <a:gd name="connsiteY324" fmla="*/ 12337003 h 12543252"/>
                <a:gd name="connsiteX325" fmla="*/ 1152525 w 9861511"/>
                <a:gd name="connsiteY325" fmla="*/ 12403678 h 12543252"/>
                <a:gd name="connsiteX326" fmla="*/ 1574800 w 9861511"/>
                <a:gd name="connsiteY326" fmla="*/ 12305253 h 12543252"/>
                <a:gd name="connsiteX327" fmla="*/ 1736725 w 9861511"/>
                <a:gd name="connsiteY327" fmla="*/ 12044903 h 12543252"/>
                <a:gd name="connsiteX328" fmla="*/ 2095500 w 9861511"/>
                <a:gd name="connsiteY328" fmla="*/ 11895678 h 12543252"/>
                <a:gd name="connsiteX329" fmla="*/ 2254250 w 9861511"/>
                <a:gd name="connsiteY329" fmla="*/ 11759153 h 12543252"/>
                <a:gd name="connsiteX330" fmla="*/ 2587625 w 9861511"/>
                <a:gd name="connsiteY330" fmla="*/ 11797253 h 12543252"/>
                <a:gd name="connsiteX331" fmla="*/ 2286000 w 9861511"/>
                <a:gd name="connsiteY331" fmla="*/ 11800428 h 12543252"/>
                <a:gd name="connsiteX332" fmla="*/ 2146300 w 9861511"/>
                <a:gd name="connsiteY332" fmla="*/ 11921078 h 12543252"/>
                <a:gd name="connsiteX333" fmla="*/ 1971675 w 9861511"/>
                <a:gd name="connsiteY333" fmla="*/ 12013153 h 12543252"/>
                <a:gd name="connsiteX334" fmla="*/ 1806575 w 9861511"/>
                <a:gd name="connsiteY334" fmla="*/ 12063953 h 12543252"/>
                <a:gd name="connsiteX335" fmla="*/ 1651000 w 9861511"/>
                <a:gd name="connsiteY335" fmla="*/ 12359228 h 12543252"/>
                <a:gd name="connsiteX336" fmla="*/ 1282700 w 9861511"/>
                <a:gd name="connsiteY336" fmla="*/ 12533853 h 12543252"/>
                <a:gd name="connsiteX337" fmla="*/ 28575 w 9861511"/>
                <a:gd name="connsiteY337" fmla="*/ 12540203 h 12543252"/>
                <a:gd name="connsiteX338" fmla="*/ 0 w 9861511"/>
                <a:gd name="connsiteY338" fmla="*/ 4504278 h 12543252"/>
                <a:gd name="connsiteX0" fmla="*/ 0 w 9878797"/>
                <a:gd name="connsiteY0" fmla="*/ 4474467 h 12545184"/>
                <a:gd name="connsiteX1" fmla="*/ 279400 w 9878797"/>
                <a:gd name="connsiteY1" fmla="*/ 4410967 h 12545184"/>
                <a:gd name="connsiteX2" fmla="*/ 317500 w 9878797"/>
                <a:gd name="connsiteY2" fmla="*/ 4372867 h 12545184"/>
                <a:gd name="connsiteX3" fmla="*/ 711200 w 9878797"/>
                <a:gd name="connsiteY3" fmla="*/ 4283967 h 12545184"/>
                <a:gd name="connsiteX4" fmla="*/ 850900 w 9878797"/>
                <a:gd name="connsiteY4" fmla="*/ 4169667 h 12545184"/>
                <a:gd name="connsiteX5" fmla="*/ 1257300 w 9878797"/>
                <a:gd name="connsiteY5" fmla="*/ 4195067 h 12545184"/>
                <a:gd name="connsiteX6" fmla="*/ 1511300 w 9878797"/>
                <a:gd name="connsiteY6" fmla="*/ 4055367 h 12545184"/>
                <a:gd name="connsiteX7" fmla="*/ 1511300 w 9878797"/>
                <a:gd name="connsiteY7" fmla="*/ 4055367 h 12545184"/>
                <a:gd name="connsiteX8" fmla="*/ 1676400 w 9878797"/>
                <a:gd name="connsiteY8" fmla="*/ 4042667 h 12545184"/>
                <a:gd name="connsiteX9" fmla="*/ 2006600 w 9878797"/>
                <a:gd name="connsiteY9" fmla="*/ 3991867 h 12545184"/>
                <a:gd name="connsiteX10" fmla="*/ 2095500 w 9878797"/>
                <a:gd name="connsiteY10" fmla="*/ 3953767 h 12545184"/>
                <a:gd name="connsiteX11" fmla="*/ 2095500 w 9878797"/>
                <a:gd name="connsiteY11" fmla="*/ 3902967 h 12545184"/>
                <a:gd name="connsiteX12" fmla="*/ 2057400 w 9878797"/>
                <a:gd name="connsiteY12" fmla="*/ 3902967 h 12545184"/>
                <a:gd name="connsiteX13" fmla="*/ 1993900 w 9878797"/>
                <a:gd name="connsiteY13" fmla="*/ 3775967 h 12545184"/>
                <a:gd name="connsiteX14" fmla="*/ 2133600 w 9878797"/>
                <a:gd name="connsiteY14" fmla="*/ 3674367 h 12545184"/>
                <a:gd name="connsiteX15" fmla="*/ 2070100 w 9878797"/>
                <a:gd name="connsiteY15" fmla="*/ 3661667 h 12545184"/>
                <a:gd name="connsiteX16" fmla="*/ 1981200 w 9878797"/>
                <a:gd name="connsiteY16" fmla="*/ 3661667 h 12545184"/>
                <a:gd name="connsiteX17" fmla="*/ 1968500 w 9878797"/>
                <a:gd name="connsiteY17" fmla="*/ 3585467 h 12545184"/>
                <a:gd name="connsiteX18" fmla="*/ 2120900 w 9878797"/>
                <a:gd name="connsiteY18" fmla="*/ 3585467 h 12545184"/>
                <a:gd name="connsiteX19" fmla="*/ 2171700 w 9878797"/>
                <a:gd name="connsiteY19" fmla="*/ 3560067 h 12545184"/>
                <a:gd name="connsiteX20" fmla="*/ 2108200 w 9878797"/>
                <a:gd name="connsiteY20" fmla="*/ 3471167 h 12545184"/>
                <a:gd name="connsiteX21" fmla="*/ 2120900 w 9878797"/>
                <a:gd name="connsiteY21" fmla="*/ 3407667 h 12545184"/>
                <a:gd name="connsiteX22" fmla="*/ 2222500 w 9878797"/>
                <a:gd name="connsiteY22" fmla="*/ 3356867 h 12545184"/>
                <a:gd name="connsiteX23" fmla="*/ 2362200 w 9878797"/>
                <a:gd name="connsiteY23" fmla="*/ 3407667 h 12545184"/>
                <a:gd name="connsiteX24" fmla="*/ 2400300 w 9878797"/>
                <a:gd name="connsiteY24" fmla="*/ 3458467 h 12545184"/>
                <a:gd name="connsiteX25" fmla="*/ 2362200 w 9878797"/>
                <a:gd name="connsiteY25" fmla="*/ 3534667 h 12545184"/>
                <a:gd name="connsiteX26" fmla="*/ 2362200 w 9878797"/>
                <a:gd name="connsiteY26" fmla="*/ 3788667 h 12545184"/>
                <a:gd name="connsiteX27" fmla="*/ 2628900 w 9878797"/>
                <a:gd name="connsiteY27" fmla="*/ 4017267 h 12545184"/>
                <a:gd name="connsiteX28" fmla="*/ 3073400 w 9878797"/>
                <a:gd name="connsiteY28" fmla="*/ 3979167 h 12545184"/>
                <a:gd name="connsiteX29" fmla="*/ 2971800 w 9878797"/>
                <a:gd name="connsiteY29" fmla="*/ 3775967 h 12545184"/>
                <a:gd name="connsiteX30" fmla="*/ 2806700 w 9878797"/>
                <a:gd name="connsiteY30" fmla="*/ 3826767 h 12545184"/>
                <a:gd name="connsiteX31" fmla="*/ 2768600 w 9878797"/>
                <a:gd name="connsiteY31" fmla="*/ 3775967 h 12545184"/>
                <a:gd name="connsiteX32" fmla="*/ 2933700 w 9878797"/>
                <a:gd name="connsiteY32" fmla="*/ 3725167 h 12545184"/>
                <a:gd name="connsiteX33" fmla="*/ 2870200 w 9878797"/>
                <a:gd name="connsiteY33" fmla="*/ 3610867 h 12545184"/>
                <a:gd name="connsiteX34" fmla="*/ 2730500 w 9878797"/>
                <a:gd name="connsiteY34" fmla="*/ 3661667 h 12545184"/>
                <a:gd name="connsiteX35" fmla="*/ 2705100 w 9878797"/>
                <a:gd name="connsiteY35" fmla="*/ 3610867 h 12545184"/>
                <a:gd name="connsiteX36" fmla="*/ 2832100 w 9878797"/>
                <a:gd name="connsiteY36" fmla="*/ 3560067 h 12545184"/>
                <a:gd name="connsiteX37" fmla="*/ 2781300 w 9878797"/>
                <a:gd name="connsiteY37" fmla="*/ 3496567 h 12545184"/>
                <a:gd name="connsiteX38" fmla="*/ 2641600 w 9878797"/>
                <a:gd name="connsiteY38" fmla="*/ 3521967 h 12545184"/>
                <a:gd name="connsiteX39" fmla="*/ 2641600 w 9878797"/>
                <a:gd name="connsiteY39" fmla="*/ 3496567 h 12545184"/>
                <a:gd name="connsiteX40" fmla="*/ 2768600 w 9878797"/>
                <a:gd name="connsiteY40" fmla="*/ 3433067 h 12545184"/>
                <a:gd name="connsiteX41" fmla="*/ 2692400 w 9878797"/>
                <a:gd name="connsiteY41" fmla="*/ 3344167 h 12545184"/>
                <a:gd name="connsiteX42" fmla="*/ 2514600 w 9878797"/>
                <a:gd name="connsiteY42" fmla="*/ 3382267 h 12545184"/>
                <a:gd name="connsiteX43" fmla="*/ 2514600 w 9878797"/>
                <a:gd name="connsiteY43" fmla="*/ 3445767 h 12545184"/>
                <a:gd name="connsiteX44" fmla="*/ 2463800 w 9878797"/>
                <a:gd name="connsiteY44" fmla="*/ 3445767 h 12545184"/>
                <a:gd name="connsiteX45" fmla="*/ 2336800 w 9878797"/>
                <a:gd name="connsiteY45" fmla="*/ 3369567 h 12545184"/>
                <a:gd name="connsiteX46" fmla="*/ 2400300 w 9878797"/>
                <a:gd name="connsiteY46" fmla="*/ 3293367 h 12545184"/>
                <a:gd name="connsiteX47" fmla="*/ 2463800 w 9878797"/>
                <a:gd name="connsiteY47" fmla="*/ 3306067 h 12545184"/>
                <a:gd name="connsiteX48" fmla="*/ 2616200 w 9878797"/>
                <a:gd name="connsiteY48" fmla="*/ 3217167 h 12545184"/>
                <a:gd name="connsiteX49" fmla="*/ 2590800 w 9878797"/>
                <a:gd name="connsiteY49" fmla="*/ 3153667 h 12545184"/>
                <a:gd name="connsiteX50" fmla="*/ 2654300 w 9878797"/>
                <a:gd name="connsiteY50" fmla="*/ 3128267 h 12545184"/>
                <a:gd name="connsiteX51" fmla="*/ 2692400 w 9878797"/>
                <a:gd name="connsiteY51" fmla="*/ 3153667 h 12545184"/>
                <a:gd name="connsiteX52" fmla="*/ 2933700 w 9878797"/>
                <a:gd name="connsiteY52" fmla="*/ 3153667 h 12545184"/>
                <a:gd name="connsiteX53" fmla="*/ 2908300 w 9878797"/>
                <a:gd name="connsiteY53" fmla="*/ 3090167 h 12545184"/>
                <a:gd name="connsiteX54" fmla="*/ 2959100 w 9878797"/>
                <a:gd name="connsiteY54" fmla="*/ 3001267 h 12545184"/>
                <a:gd name="connsiteX55" fmla="*/ 3048000 w 9878797"/>
                <a:gd name="connsiteY55" fmla="*/ 3001267 h 12545184"/>
                <a:gd name="connsiteX56" fmla="*/ 3302000 w 9878797"/>
                <a:gd name="connsiteY56" fmla="*/ 2975867 h 12545184"/>
                <a:gd name="connsiteX57" fmla="*/ 3454400 w 9878797"/>
                <a:gd name="connsiteY57" fmla="*/ 2963167 h 12545184"/>
                <a:gd name="connsiteX58" fmla="*/ 3454400 w 9878797"/>
                <a:gd name="connsiteY58" fmla="*/ 2963167 h 12545184"/>
                <a:gd name="connsiteX59" fmla="*/ 3454400 w 9878797"/>
                <a:gd name="connsiteY59" fmla="*/ 2886967 h 12545184"/>
                <a:gd name="connsiteX60" fmla="*/ 3530600 w 9878797"/>
                <a:gd name="connsiteY60" fmla="*/ 2886967 h 12545184"/>
                <a:gd name="connsiteX61" fmla="*/ 3517900 w 9878797"/>
                <a:gd name="connsiteY61" fmla="*/ 3052067 h 12545184"/>
                <a:gd name="connsiteX62" fmla="*/ 3365500 w 9878797"/>
                <a:gd name="connsiteY62" fmla="*/ 3064767 h 12545184"/>
                <a:gd name="connsiteX63" fmla="*/ 3187700 w 9878797"/>
                <a:gd name="connsiteY63" fmla="*/ 3140967 h 12545184"/>
                <a:gd name="connsiteX64" fmla="*/ 3213100 w 9878797"/>
                <a:gd name="connsiteY64" fmla="*/ 3433067 h 12545184"/>
                <a:gd name="connsiteX65" fmla="*/ 3822700 w 9878797"/>
                <a:gd name="connsiteY65" fmla="*/ 3382267 h 12545184"/>
                <a:gd name="connsiteX66" fmla="*/ 3797300 w 9878797"/>
                <a:gd name="connsiteY66" fmla="*/ 3242567 h 12545184"/>
                <a:gd name="connsiteX67" fmla="*/ 3657600 w 9878797"/>
                <a:gd name="connsiteY67" fmla="*/ 3217167 h 12545184"/>
                <a:gd name="connsiteX68" fmla="*/ 3644900 w 9878797"/>
                <a:gd name="connsiteY68" fmla="*/ 3179067 h 12545184"/>
                <a:gd name="connsiteX69" fmla="*/ 3797300 w 9878797"/>
                <a:gd name="connsiteY69" fmla="*/ 3204467 h 12545184"/>
                <a:gd name="connsiteX70" fmla="*/ 3797300 w 9878797"/>
                <a:gd name="connsiteY70" fmla="*/ 3090167 h 12545184"/>
                <a:gd name="connsiteX71" fmla="*/ 3568700 w 9878797"/>
                <a:gd name="connsiteY71" fmla="*/ 3039367 h 12545184"/>
                <a:gd name="connsiteX72" fmla="*/ 3581400 w 9878797"/>
                <a:gd name="connsiteY72" fmla="*/ 2950467 h 12545184"/>
                <a:gd name="connsiteX73" fmla="*/ 3759200 w 9878797"/>
                <a:gd name="connsiteY73" fmla="*/ 2912367 h 12545184"/>
                <a:gd name="connsiteX74" fmla="*/ 3759200 w 9878797"/>
                <a:gd name="connsiteY74" fmla="*/ 2785367 h 12545184"/>
                <a:gd name="connsiteX75" fmla="*/ 3733800 w 9878797"/>
                <a:gd name="connsiteY75" fmla="*/ 2759967 h 12545184"/>
                <a:gd name="connsiteX76" fmla="*/ 3848100 w 9878797"/>
                <a:gd name="connsiteY76" fmla="*/ 2696467 h 12545184"/>
                <a:gd name="connsiteX77" fmla="*/ 3860800 w 9878797"/>
                <a:gd name="connsiteY77" fmla="*/ 2912367 h 12545184"/>
                <a:gd name="connsiteX78" fmla="*/ 4343400 w 9878797"/>
                <a:gd name="connsiteY78" fmla="*/ 2912367 h 12545184"/>
                <a:gd name="connsiteX79" fmla="*/ 4330700 w 9878797"/>
                <a:gd name="connsiteY79" fmla="*/ 2671067 h 12545184"/>
                <a:gd name="connsiteX80" fmla="*/ 4394200 w 9878797"/>
                <a:gd name="connsiteY80" fmla="*/ 2671067 h 12545184"/>
                <a:gd name="connsiteX81" fmla="*/ 4419600 w 9878797"/>
                <a:gd name="connsiteY81" fmla="*/ 2798067 h 12545184"/>
                <a:gd name="connsiteX82" fmla="*/ 4584700 w 9878797"/>
                <a:gd name="connsiteY82" fmla="*/ 2785367 h 12545184"/>
                <a:gd name="connsiteX83" fmla="*/ 4686300 w 9878797"/>
                <a:gd name="connsiteY83" fmla="*/ 2683767 h 12545184"/>
                <a:gd name="connsiteX84" fmla="*/ 4711700 w 9878797"/>
                <a:gd name="connsiteY84" fmla="*/ 2988567 h 12545184"/>
                <a:gd name="connsiteX85" fmla="*/ 4864100 w 9878797"/>
                <a:gd name="connsiteY85" fmla="*/ 2810767 h 12545184"/>
                <a:gd name="connsiteX86" fmla="*/ 5067300 w 9878797"/>
                <a:gd name="connsiteY86" fmla="*/ 2937767 h 12545184"/>
                <a:gd name="connsiteX87" fmla="*/ 4876800 w 9878797"/>
                <a:gd name="connsiteY87" fmla="*/ 3064767 h 12545184"/>
                <a:gd name="connsiteX88" fmla="*/ 5016500 w 9878797"/>
                <a:gd name="connsiteY88" fmla="*/ 3229867 h 12545184"/>
                <a:gd name="connsiteX89" fmla="*/ 5156200 w 9878797"/>
                <a:gd name="connsiteY89" fmla="*/ 3077467 h 12545184"/>
                <a:gd name="connsiteX90" fmla="*/ 5168900 w 9878797"/>
                <a:gd name="connsiteY90" fmla="*/ 3102867 h 12545184"/>
                <a:gd name="connsiteX91" fmla="*/ 5105400 w 9878797"/>
                <a:gd name="connsiteY91" fmla="*/ 3356867 h 12545184"/>
                <a:gd name="connsiteX92" fmla="*/ 5181600 w 9878797"/>
                <a:gd name="connsiteY92" fmla="*/ 3394967 h 12545184"/>
                <a:gd name="connsiteX93" fmla="*/ 5181600 w 9878797"/>
                <a:gd name="connsiteY93" fmla="*/ 3394967 h 12545184"/>
                <a:gd name="connsiteX94" fmla="*/ 5257800 w 9878797"/>
                <a:gd name="connsiteY94" fmla="*/ 3140967 h 12545184"/>
                <a:gd name="connsiteX95" fmla="*/ 5448300 w 9878797"/>
                <a:gd name="connsiteY95" fmla="*/ 3166367 h 12545184"/>
                <a:gd name="connsiteX96" fmla="*/ 5549900 w 9878797"/>
                <a:gd name="connsiteY96" fmla="*/ 3013967 h 12545184"/>
                <a:gd name="connsiteX97" fmla="*/ 5549900 w 9878797"/>
                <a:gd name="connsiteY97" fmla="*/ 3013967 h 12545184"/>
                <a:gd name="connsiteX98" fmla="*/ 5689600 w 9878797"/>
                <a:gd name="connsiteY98" fmla="*/ 2988567 h 12545184"/>
                <a:gd name="connsiteX99" fmla="*/ 5461000 w 9878797"/>
                <a:gd name="connsiteY99" fmla="*/ 3306067 h 12545184"/>
                <a:gd name="connsiteX100" fmla="*/ 5194300 w 9878797"/>
                <a:gd name="connsiteY100" fmla="*/ 3394967 h 12545184"/>
                <a:gd name="connsiteX101" fmla="*/ 5219700 w 9878797"/>
                <a:gd name="connsiteY101" fmla="*/ 3471167 h 12545184"/>
                <a:gd name="connsiteX102" fmla="*/ 5549900 w 9878797"/>
                <a:gd name="connsiteY102" fmla="*/ 3382267 h 12545184"/>
                <a:gd name="connsiteX103" fmla="*/ 5740400 w 9878797"/>
                <a:gd name="connsiteY103" fmla="*/ 3039367 h 12545184"/>
                <a:gd name="connsiteX104" fmla="*/ 5842000 w 9878797"/>
                <a:gd name="connsiteY104" fmla="*/ 3191767 h 12545184"/>
                <a:gd name="connsiteX105" fmla="*/ 5981700 w 9878797"/>
                <a:gd name="connsiteY105" fmla="*/ 3267967 h 12545184"/>
                <a:gd name="connsiteX106" fmla="*/ 6337300 w 9878797"/>
                <a:gd name="connsiteY106" fmla="*/ 3128267 h 12545184"/>
                <a:gd name="connsiteX107" fmla="*/ 7099300 w 9878797"/>
                <a:gd name="connsiteY107" fmla="*/ 2645667 h 12545184"/>
                <a:gd name="connsiteX108" fmla="*/ 7489825 w 9878797"/>
                <a:gd name="connsiteY108" fmla="*/ 2531367 h 12545184"/>
                <a:gd name="connsiteX109" fmla="*/ 7648575 w 9878797"/>
                <a:gd name="connsiteY109" fmla="*/ 2326579 h 12545184"/>
                <a:gd name="connsiteX110" fmla="*/ 7951500 w 9878797"/>
                <a:gd name="connsiteY110" fmla="*/ 2314048 h 12545184"/>
                <a:gd name="connsiteX111" fmla="*/ 8110251 w 9878797"/>
                <a:gd name="connsiteY111" fmla="*/ 2253724 h 12545184"/>
                <a:gd name="connsiteX112" fmla="*/ 8218200 w 9878797"/>
                <a:gd name="connsiteY112" fmla="*/ 1983848 h 12545184"/>
                <a:gd name="connsiteX113" fmla="*/ 8373776 w 9878797"/>
                <a:gd name="connsiteY113" fmla="*/ 1869549 h 12545184"/>
                <a:gd name="connsiteX114" fmla="*/ 8548399 w 9878797"/>
                <a:gd name="connsiteY114" fmla="*/ 1799700 h 12545184"/>
                <a:gd name="connsiteX115" fmla="*/ 9046874 w 9878797"/>
                <a:gd name="connsiteY115" fmla="*/ 1307576 h 12545184"/>
                <a:gd name="connsiteX116" fmla="*/ 9196098 w 9878797"/>
                <a:gd name="connsiteY116" fmla="*/ 964677 h 12545184"/>
                <a:gd name="connsiteX117" fmla="*/ 9262773 w 9878797"/>
                <a:gd name="connsiteY117" fmla="*/ 821802 h 12545184"/>
                <a:gd name="connsiteX118" fmla="*/ 9583448 w 9878797"/>
                <a:gd name="connsiteY118" fmla="*/ 628128 h 12545184"/>
                <a:gd name="connsiteX119" fmla="*/ 9707272 w 9878797"/>
                <a:gd name="connsiteY119" fmla="*/ 205853 h 12545184"/>
                <a:gd name="connsiteX120" fmla="*/ 9859672 w 9878797"/>
                <a:gd name="connsiteY120" fmla="*/ 2653 h 12545184"/>
                <a:gd name="connsiteX121" fmla="*/ 9878721 w 9878797"/>
                <a:gd name="connsiteY121" fmla="*/ 28055 h 12545184"/>
                <a:gd name="connsiteX122" fmla="*/ 9767596 w 9878797"/>
                <a:gd name="connsiteY122" fmla="*/ 196330 h 12545184"/>
                <a:gd name="connsiteX123" fmla="*/ 9624723 w 9878797"/>
                <a:gd name="connsiteY123" fmla="*/ 672578 h 12545184"/>
                <a:gd name="connsiteX124" fmla="*/ 9265949 w 9878797"/>
                <a:gd name="connsiteY124" fmla="*/ 898001 h 12545184"/>
                <a:gd name="connsiteX125" fmla="*/ 9129423 w 9878797"/>
                <a:gd name="connsiteY125" fmla="*/ 1253602 h 12545184"/>
                <a:gd name="connsiteX126" fmla="*/ 8653174 w 9878797"/>
                <a:gd name="connsiteY126" fmla="*/ 1767951 h 12545184"/>
                <a:gd name="connsiteX127" fmla="*/ 8491249 w 9878797"/>
                <a:gd name="connsiteY127" fmla="*/ 1882250 h 12545184"/>
                <a:gd name="connsiteX128" fmla="*/ 8269000 w 9878797"/>
                <a:gd name="connsiteY128" fmla="*/ 1999724 h 12545184"/>
                <a:gd name="connsiteX129" fmla="*/ 8138826 w 9878797"/>
                <a:gd name="connsiteY129" fmla="*/ 2307699 h 12545184"/>
                <a:gd name="connsiteX130" fmla="*/ 7966075 w 9878797"/>
                <a:gd name="connsiteY130" fmla="*/ 2372617 h 12545184"/>
                <a:gd name="connsiteX131" fmla="*/ 7677150 w 9878797"/>
                <a:gd name="connsiteY131" fmla="*/ 2378967 h 12545184"/>
                <a:gd name="connsiteX132" fmla="*/ 7559675 w 9878797"/>
                <a:gd name="connsiteY132" fmla="*/ 2574229 h 12545184"/>
                <a:gd name="connsiteX133" fmla="*/ 7092950 w 9878797"/>
                <a:gd name="connsiteY133" fmla="*/ 2739329 h 12545184"/>
                <a:gd name="connsiteX134" fmla="*/ 6911975 w 9878797"/>
                <a:gd name="connsiteY134" fmla="*/ 2882204 h 12545184"/>
                <a:gd name="connsiteX135" fmla="*/ 6550025 w 9878797"/>
                <a:gd name="connsiteY135" fmla="*/ 3145729 h 12545184"/>
                <a:gd name="connsiteX136" fmla="*/ 6210300 w 9878797"/>
                <a:gd name="connsiteY136" fmla="*/ 3306067 h 12545184"/>
                <a:gd name="connsiteX137" fmla="*/ 5778500 w 9878797"/>
                <a:gd name="connsiteY137" fmla="*/ 3496567 h 12545184"/>
                <a:gd name="connsiteX138" fmla="*/ 5829300 w 9878797"/>
                <a:gd name="connsiteY138" fmla="*/ 3585467 h 12545184"/>
                <a:gd name="connsiteX139" fmla="*/ 6191250 w 9878797"/>
                <a:gd name="connsiteY139" fmla="*/ 3420367 h 12545184"/>
                <a:gd name="connsiteX140" fmla="*/ 6083300 w 9878797"/>
                <a:gd name="connsiteY140" fmla="*/ 3509267 h 12545184"/>
                <a:gd name="connsiteX141" fmla="*/ 5905500 w 9878797"/>
                <a:gd name="connsiteY141" fmla="*/ 3623567 h 12545184"/>
                <a:gd name="connsiteX142" fmla="*/ 5905500 w 9878797"/>
                <a:gd name="connsiteY142" fmla="*/ 3712467 h 12545184"/>
                <a:gd name="connsiteX143" fmla="*/ 5892800 w 9878797"/>
                <a:gd name="connsiteY143" fmla="*/ 3814067 h 12545184"/>
                <a:gd name="connsiteX144" fmla="*/ 5753100 w 9878797"/>
                <a:gd name="connsiteY144" fmla="*/ 3839467 h 12545184"/>
                <a:gd name="connsiteX145" fmla="*/ 5816600 w 9878797"/>
                <a:gd name="connsiteY145" fmla="*/ 3661667 h 12545184"/>
                <a:gd name="connsiteX146" fmla="*/ 5702300 w 9878797"/>
                <a:gd name="connsiteY146" fmla="*/ 3560067 h 12545184"/>
                <a:gd name="connsiteX147" fmla="*/ 5448300 w 9878797"/>
                <a:gd name="connsiteY147" fmla="*/ 3636267 h 12545184"/>
                <a:gd name="connsiteX148" fmla="*/ 5422900 w 9878797"/>
                <a:gd name="connsiteY148" fmla="*/ 3737867 h 12545184"/>
                <a:gd name="connsiteX149" fmla="*/ 5651500 w 9878797"/>
                <a:gd name="connsiteY149" fmla="*/ 3801367 h 12545184"/>
                <a:gd name="connsiteX150" fmla="*/ 5562600 w 9878797"/>
                <a:gd name="connsiteY150" fmla="*/ 3864867 h 12545184"/>
                <a:gd name="connsiteX151" fmla="*/ 5283200 w 9878797"/>
                <a:gd name="connsiteY151" fmla="*/ 3801367 h 12545184"/>
                <a:gd name="connsiteX152" fmla="*/ 5168900 w 9878797"/>
                <a:gd name="connsiteY152" fmla="*/ 3915667 h 12545184"/>
                <a:gd name="connsiteX153" fmla="*/ 5270500 w 9878797"/>
                <a:gd name="connsiteY153" fmla="*/ 4118867 h 12545184"/>
                <a:gd name="connsiteX154" fmla="*/ 5511800 w 9878797"/>
                <a:gd name="connsiteY154" fmla="*/ 4131567 h 12545184"/>
                <a:gd name="connsiteX155" fmla="*/ 5689600 w 9878797"/>
                <a:gd name="connsiteY155" fmla="*/ 3915667 h 12545184"/>
                <a:gd name="connsiteX156" fmla="*/ 5600700 w 9878797"/>
                <a:gd name="connsiteY156" fmla="*/ 3890267 h 12545184"/>
                <a:gd name="connsiteX157" fmla="*/ 5664200 w 9878797"/>
                <a:gd name="connsiteY157" fmla="*/ 3814067 h 12545184"/>
                <a:gd name="connsiteX158" fmla="*/ 5753100 w 9878797"/>
                <a:gd name="connsiteY158" fmla="*/ 3890267 h 12545184"/>
                <a:gd name="connsiteX159" fmla="*/ 5892800 w 9878797"/>
                <a:gd name="connsiteY159" fmla="*/ 3864867 h 12545184"/>
                <a:gd name="connsiteX160" fmla="*/ 6096000 w 9878797"/>
                <a:gd name="connsiteY160" fmla="*/ 3839467 h 12545184"/>
                <a:gd name="connsiteX161" fmla="*/ 6324600 w 9878797"/>
                <a:gd name="connsiteY161" fmla="*/ 3598167 h 12545184"/>
                <a:gd name="connsiteX162" fmla="*/ 6515100 w 9878797"/>
                <a:gd name="connsiteY162" fmla="*/ 3471167 h 12545184"/>
                <a:gd name="connsiteX163" fmla="*/ 6692900 w 9878797"/>
                <a:gd name="connsiteY163" fmla="*/ 3445767 h 12545184"/>
                <a:gd name="connsiteX164" fmla="*/ 6502400 w 9878797"/>
                <a:gd name="connsiteY164" fmla="*/ 3521967 h 12545184"/>
                <a:gd name="connsiteX165" fmla="*/ 6438900 w 9878797"/>
                <a:gd name="connsiteY165" fmla="*/ 3648967 h 12545184"/>
                <a:gd name="connsiteX166" fmla="*/ 6286500 w 9878797"/>
                <a:gd name="connsiteY166" fmla="*/ 3750567 h 12545184"/>
                <a:gd name="connsiteX167" fmla="*/ 6108700 w 9878797"/>
                <a:gd name="connsiteY167" fmla="*/ 3928367 h 12545184"/>
                <a:gd name="connsiteX168" fmla="*/ 6096000 w 9878797"/>
                <a:gd name="connsiteY168" fmla="*/ 4017267 h 12545184"/>
                <a:gd name="connsiteX169" fmla="*/ 6235700 w 9878797"/>
                <a:gd name="connsiteY169" fmla="*/ 3991867 h 12545184"/>
                <a:gd name="connsiteX170" fmla="*/ 6362700 w 9878797"/>
                <a:gd name="connsiteY170" fmla="*/ 4055367 h 12545184"/>
                <a:gd name="connsiteX171" fmla="*/ 6464300 w 9878797"/>
                <a:gd name="connsiteY171" fmla="*/ 4245867 h 12545184"/>
                <a:gd name="connsiteX172" fmla="*/ 6477000 w 9878797"/>
                <a:gd name="connsiteY172" fmla="*/ 4474467 h 12545184"/>
                <a:gd name="connsiteX173" fmla="*/ 6364287 w 9878797"/>
                <a:gd name="connsiteY173" fmla="*/ 4596704 h 12545184"/>
                <a:gd name="connsiteX174" fmla="*/ 6324600 w 9878797"/>
                <a:gd name="connsiteY174" fmla="*/ 4374455 h 12545184"/>
                <a:gd name="connsiteX175" fmla="*/ 6299200 w 9878797"/>
                <a:gd name="connsiteY175" fmla="*/ 4169667 h 12545184"/>
                <a:gd name="connsiteX176" fmla="*/ 6146800 w 9878797"/>
                <a:gd name="connsiteY176" fmla="*/ 4131567 h 12545184"/>
                <a:gd name="connsiteX177" fmla="*/ 5981700 w 9878797"/>
                <a:gd name="connsiteY177" fmla="*/ 4144267 h 12545184"/>
                <a:gd name="connsiteX178" fmla="*/ 5905500 w 9878797"/>
                <a:gd name="connsiteY178" fmla="*/ 4106167 h 12545184"/>
                <a:gd name="connsiteX179" fmla="*/ 5575300 w 9878797"/>
                <a:gd name="connsiteY179" fmla="*/ 4245867 h 12545184"/>
                <a:gd name="connsiteX180" fmla="*/ 5626100 w 9878797"/>
                <a:gd name="connsiteY180" fmla="*/ 4385567 h 12545184"/>
                <a:gd name="connsiteX181" fmla="*/ 5664200 w 9878797"/>
                <a:gd name="connsiteY181" fmla="*/ 4372867 h 12545184"/>
                <a:gd name="connsiteX182" fmla="*/ 5842000 w 9878797"/>
                <a:gd name="connsiteY182" fmla="*/ 4283967 h 12545184"/>
                <a:gd name="connsiteX183" fmla="*/ 5867400 w 9878797"/>
                <a:gd name="connsiteY183" fmla="*/ 4309367 h 12545184"/>
                <a:gd name="connsiteX184" fmla="*/ 5753100 w 9878797"/>
                <a:gd name="connsiteY184" fmla="*/ 4410967 h 12545184"/>
                <a:gd name="connsiteX185" fmla="*/ 5803900 w 9878797"/>
                <a:gd name="connsiteY185" fmla="*/ 4487167 h 12545184"/>
                <a:gd name="connsiteX186" fmla="*/ 5969000 w 9878797"/>
                <a:gd name="connsiteY186" fmla="*/ 4474467 h 12545184"/>
                <a:gd name="connsiteX187" fmla="*/ 6007100 w 9878797"/>
                <a:gd name="connsiteY187" fmla="*/ 4563367 h 12545184"/>
                <a:gd name="connsiteX188" fmla="*/ 6197600 w 9878797"/>
                <a:gd name="connsiteY188" fmla="*/ 4525267 h 12545184"/>
                <a:gd name="connsiteX189" fmla="*/ 6159500 w 9878797"/>
                <a:gd name="connsiteY189" fmla="*/ 4677667 h 12545184"/>
                <a:gd name="connsiteX190" fmla="*/ 6096000 w 9878797"/>
                <a:gd name="connsiteY190" fmla="*/ 4715767 h 12545184"/>
                <a:gd name="connsiteX191" fmla="*/ 6070600 w 9878797"/>
                <a:gd name="connsiteY191" fmla="*/ 4639567 h 12545184"/>
                <a:gd name="connsiteX192" fmla="*/ 5600700 w 9878797"/>
                <a:gd name="connsiteY192" fmla="*/ 4588767 h 12545184"/>
                <a:gd name="connsiteX193" fmla="*/ 5715000 w 9878797"/>
                <a:gd name="connsiteY193" fmla="*/ 4753867 h 12545184"/>
                <a:gd name="connsiteX194" fmla="*/ 6337300 w 9878797"/>
                <a:gd name="connsiteY194" fmla="*/ 4753867 h 12545184"/>
                <a:gd name="connsiteX195" fmla="*/ 6985000 w 9878797"/>
                <a:gd name="connsiteY195" fmla="*/ 5007867 h 12545184"/>
                <a:gd name="connsiteX196" fmla="*/ 6413500 w 9878797"/>
                <a:gd name="connsiteY196" fmla="*/ 4855467 h 12545184"/>
                <a:gd name="connsiteX197" fmla="*/ 6248400 w 9878797"/>
                <a:gd name="connsiteY197" fmla="*/ 4868167 h 12545184"/>
                <a:gd name="connsiteX198" fmla="*/ 6375400 w 9878797"/>
                <a:gd name="connsiteY198" fmla="*/ 4957067 h 12545184"/>
                <a:gd name="connsiteX199" fmla="*/ 6350000 w 9878797"/>
                <a:gd name="connsiteY199" fmla="*/ 5058667 h 12545184"/>
                <a:gd name="connsiteX200" fmla="*/ 6032500 w 9878797"/>
                <a:gd name="connsiteY200" fmla="*/ 4893567 h 12545184"/>
                <a:gd name="connsiteX201" fmla="*/ 6070600 w 9878797"/>
                <a:gd name="connsiteY201" fmla="*/ 5134867 h 12545184"/>
                <a:gd name="connsiteX202" fmla="*/ 6273800 w 9878797"/>
                <a:gd name="connsiteY202" fmla="*/ 5185667 h 12545184"/>
                <a:gd name="connsiteX203" fmla="*/ 6540500 w 9878797"/>
                <a:gd name="connsiteY203" fmla="*/ 5185667 h 12545184"/>
                <a:gd name="connsiteX204" fmla="*/ 6629400 w 9878797"/>
                <a:gd name="connsiteY204" fmla="*/ 5198367 h 12545184"/>
                <a:gd name="connsiteX205" fmla="*/ 6591300 w 9878797"/>
                <a:gd name="connsiteY205" fmla="*/ 5274567 h 12545184"/>
                <a:gd name="connsiteX206" fmla="*/ 6426200 w 9878797"/>
                <a:gd name="connsiteY206" fmla="*/ 5325367 h 12545184"/>
                <a:gd name="connsiteX207" fmla="*/ 6489700 w 9878797"/>
                <a:gd name="connsiteY207" fmla="*/ 5452367 h 12545184"/>
                <a:gd name="connsiteX208" fmla="*/ 6451600 w 9878797"/>
                <a:gd name="connsiteY208" fmla="*/ 5579367 h 12545184"/>
                <a:gd name="connsiteX209" fmla="*/ 6540500 w 9878797"/>
                <a:gd name="connsiteY209" fmla="*/ 5642867 h 12545184"/>
                <a:gd name="connsiteX210" fmla="*/ 6464300 w 9878797"/>
                <a:gd name="connsiteY210" fmla="*/ 5668267 h 12545184"/>
                <a:gd name="connsiteX211" fmla="*/ 6362700 w 9878797"/>
                <a:gd name="connsiteY211" fmla="*/ 5630167 h 12545184"/>
                <a:gd name="connsiteX212" fmla="*/ 6324600 w 9878797"/>
                <a:gd name="connsiteY212" fmla="*/ 5325367 h 12545184"/>
                <a:gd name="connsiteX213" fmla="*/ 6070600 w 9878797"/>
                <a:gd name="connsiteY213" fmla="*/ 5249167 h 12545184"/>
                <a:gd name="connsiteX214" fmla="*/ 6146800 w 9878797"/>
                <a:gd name="connsiteY214" fmla="*/ 5592067 h 12545184"/>
                <a:gd name="connsiteX215" fmla="*/ 5969000 w 9878797"/>
                <a:gd name="connsiteY215" fmla="*/ 5604767 h 12545184"/>
                <a:gd name="connsiteX216" fmla="*/ 5892800 w 9878797"/>
                <a:gd name="connsiteY216" fmla="*/ 5122167 h 12545184"/>
                <a:gd name="connsiteX217" fmla="*/ 5689600 w 9878797"/>
                <a:gd name="connsiteY217" fmla="*/ 5020567 h 12545184"/>
                <a:gd name="connsiteX218" fmla="*/ 5791200 w 9878797"/>
                <a:gd name="connsiteY218" fmla="*/ 5782567 h 12545184"/>
                <a:gd name="connsiteX219" fmla="*/ 6070600 w 9878797"/>
                <a:gd name="connsiteY219" fmla="*/ 5769867 h 12545184"/>
                <a:gd name="connsiteX220" fmla="*/ 6388100 w 9878797"/>
                <a:gd name="connsiteY220" fmla="*/ 5820667 h 12545184"/>
                <a:gd name="connsiteX221" fmla="*/ 6324600 w 9878797"/>
                <a:gd name="connsiteY221" fmla="*/ 5947667 h 12545184"/>
                <a:gd name="connsiteX222" fmla="*/ 6159500 w 9878797"/>
                <a:gd name="connsiteY222" fmla="*/ 5922267 h 12545184"/>
                <a:gd name="connsiteX223" fmla="*/ 6007100 w 9878797"/>
                <a:gd name="connsiteY223" fmla="*/ 6227067 h 12545184"/>
                <a:gd name="connsiteX224" fmla="*/ 5829300 w 9878797"/>
                <a:gd name="connsiteY224" fmla="*/ 6163567 h 12545184"/>
                <a:gd name="connsiteX225" fmla="*/ 5905500 w 9878797"/>
                <a:gd name="connsiteY225" fmla="*/ 5998467 h 12545184"/>
                <a:gd name="connsiteX226" fmla="*/ 5791200 w 9878797"/>
                <a:gd name="connsiteY226" fmla="*/ 5909567 h 12545184"/>
                <a:gd name="connsiteX227" fmla="*/ 5600700 w 9878797"/>
                <a:gd name="connsiteY227" fmla="*/ 6239767 h 12545184"/>
                <a:gd name="connsiteX228" fmla="*/ 5727700 w 9878797"/>
                <a:gd name="connsiteY228" fmla="*/ 6341367 h 12545184"/>
                <a:gd name="connsiteX229" fmla="*/ 5994400 w 9878797"/>
                <a:gd name="connsiteY229" fmla="*/ 6506467 h 12545184"/>
                <a:gd name="connsiteX230" fmla="*/ 5943600 w 9878797"/>
                <a:gd name="connsiteY230" fmla="*/ 6582667 h 12545184"/>
                <a:gd name="connsiteX231" fmla="*/ 5829300 w 9878797"/>
                <a:gd name="connsiteY231" fmla="*/ 6544567 h 12545184"/>
                <a:gd name="connsiteX232" fmla="*/ 5676900 w 9878797"/>
                <a:gd name="connsiteY232" fmla="*/ 6646167 h 12545184"/>
                <a:gd name="connsiteX233" fmla="*/ 5613400 w 9878797"/>
                <a:gd name="connsiteY233" fmla="*/ 6608067 h 12545184"/>
                <a:gd name="connsiteX234" fmla="*/ 5664200 w 9878797"/>
                <a:gd name="connsiteY234" fmla="*/ 6455667 h 12545184"/>
                <a:gd name="connsiteX235" fmla="*/ 5537200 w 9878797"/>
                <a:gd name="connsiteY235" fmla="*/ 6341367 h 12545184"/>
                <a:gd name="connsiteX236" fmla="*/ 5461000 w 9878797"/>
                <a:gd name="connsiteY236" fmla="*/ 6519167 h 12545184"/>
                <a:gd name="connsiteX237" fmla="*/ 5613400 w 9878797"/>
                <a:gd name="connsiteY237" fmla="*/ 6696967 h 12545184"/>
                <a:gd name="connsiteX238" fmla="*/ 5448300 w 9878797"/>
                <a:gd name="connsiteY238" fmla="*/ 6823967 h 12545184"/>
                <a:gd name="connsiteX239" fmla="*/ 5346700 w 9878797"/>
                <a:gd name="connsiteY239" fmla="*/ 6747767 h 12545184"/>
                <a:gd name="connsiteX240" fmla="*/ 5410200 w 9878797"/>
                <a:gd name="connsiteY240" fmla="*/ 6646167 h 12545184"/>
                <a:gd name="connsiteX241" fmla="*/ 5295900 w 9878797"/>
                <a:gd name="connsiteY241" fmla="*/ 6354067 h 12545184"/>
                <a:gd name="connsiteX242" fmla="*/ 5080000 w 9878797"/>
                <a:gd name="connsiteY242" fmla="*/ 6646167 h 12545184"/>
                <a:gd name="connsiteX243" fmla="*/ 5410200 w 9878797"/>
                <a:gd name="connsiteY243" fmla="*/ 6900167 h 12545184"/>
                <a:gd name="connsiteX244" fmla="*/ 5334000 w 9878797"/>
                <a:gd name="connsiteY244" fmla="*/ 6950967 h 12545184"/>
                <a:gd name="connsiteX245" fmla="*/ 5194300 w 9878797"/>
                <a:gd name="connsiteY245" fmla="*/ 6836667 h 12545184"/>
                <a:gd name="connsiteX246" fmla="*/ 5143500 w 9878797"/>
                <a:gd name="connsiteY246" fmla="*/ 7001767 h 12545184"/>
                <a:gd name="connsiteX247" fmla="*/ 5156200 w 9878797"/>
                <a:gd name="connsiteY247" fmla="*/ 7141467 h 12545184"/>
                <a:gd name="connsiteX248" fmla="*/ 5232400 w 9878797"/>
                <a:gd name="connsiteY248" fmla="*/ 7255767 h 12545184"/>
                <a:gd name="connsiteX249" fmla="*/ 5219700 w 9878797"/>
                <a:gd name="connsiteY249" fmla="*/ 7446267 h 12545184"/>
                <a:gd name="connsiteX250" fmla="*/ 5092700 w 9878797"/>
                <a:gd name="connsiteY250" fmla="*/ 7357367 h 12545184"/>
                <a:gd name="connsiteX251" fmla="*/ 5029200 w 9878797"/>
                <a:gd name="connsiteY251" fmla="*/ 7395467 h 12545184"/>
                <a:gd name="connsiteX252" fmla="*/ 5130800 w 9878797"/>
                <a:gd name="connsiteY252" fmla="*/ 7535167 h 12545184"/>
                <a:gd name="connsiteX253" fmla="*/ 5041900 w 9878797"/>
                <a:gd name="connsiteY253" fmla="*/ 7573267 h 12545184"/>
                <a:gd name="connsiteX254" fmla="*/ 4914900 w 9878797"/>
                <a:gd name="connsiteY254" fmla="*/ 7382767 h 12545184"/>
                <a:gd name="connsiteX255" fmla="*/ 4826000 w 9878797"/>
                <a:gd name="connsiteY255" fmla="*/ 7636767 h 12545184"/>
                <a:gd name="connsiteX256" fmla="*/ 4953000 w 9878797"/>
                <a:gd name="connsiteY256" fmla="*/ 7751067 h 12545184"/>
                <a:gd name="connsiteX257" fmla="*/ 4813300 w 9878797"/>
                <a:gd name="connsiteY257" fmla="*/ 7992367 h 12545184"/>
                <a:gd name="connsiteX258" fmla="*/ 4673600 w 9878797"/>
                <a:gd name="connsiteY258" fmla="*/ 7966967 h 12545184"/>
                <a:gd name="connsiteX259" fmla="*/ 4775200 w 9878797"/>
                <a:gd name="connsiteY259" fmla="*/ 7801867 h 12545184"/>
                <a:gd name="connsiteX260" fmla="*/ 4686300 w 9878797"/>
                <a:gd name="connsiteY260" fmla="*/ 7649467 h 12545184"/>
                <a:gd name="connsiteX261" fmla="*/ 4470400 w 9878797"/>
                <a:gd name="connsiteY261" fmla="*/ 7954267 h 12545184"/>
                <a:gd name="connsiteX262" fmla="*/ 4610100 w 9878797"/>
                <a:gd name="connsiteY262" fmla="*/ 8068567 h 12545184"/>
                <a:gd name="connsiteX263" fmla="*/ 4521200 w 9878797"/>
                <a:gd name="connsiteY263" fmla="*/ 8271767 h 12545184"/>
                <a:gd name="connsiteX264" fmla="*/ 4419600 w 9878797"/>
                <a:gd name="connsiteY264" fmla="*/ 8195567 h 12545184"/>
                <a:gd name="connsiteX265" fmla="*/ 4343400 w 9878797"/>
                <a:gd name="connsiteY265" fmla="*/ 8284467 h 12545184"/>
                <a:gd name="connsiteX266" fmla="*/ 4381500 w 9878797"/>
                <a:gd name="connsiteY266" fmla="*/ 8322567 h 12545184"/>
                <a:gd name="connsiteX267" fmla="*/ 4419600 w 9878797"/>
                <a:gd name="connsiteY267" fmla="*/ 8309867 h 12545184"/>
                <a:gd name="connsiteX268" fmla="*/ 4445000 w 9878797"/>
                <a:gd name="connsiteY268" fmla="*/ 8360667 h 12545184"/>
                <a:gd name="connsiteX269" fmla="*/ 4381500 w 9878797"/>
                <a:gd name="connsiteY269" fmla="*/ 8436867 h 12545184"/>
                <a:gd name="connsiteX270" fmla="*/ 4330700 w 9878797"/>
                <a:gd name="connsiteY270" fmla="*/ 8424167 h 12545184"/>
                <a:gd name="connsiteX271" fmla="*/ 4368800 w 9878797"/>
                <a:gd name="connsiteY271" fmla="*/ 8373367 h 12545184"/>
                <a:gd name="connsiteX272" fmla="*/ 4318000 w 9878797"/>
                <a:gd name="connsiteY272" fmla="*/ 8335267 h 12545184"/>
                <a:gd name="connsiteX273" fmla="*/ 4216400 w 9878797"/>
                <a:gd name="connsiteY273" fmla="*/ 8436867 h 12545184"/>
                <a:gd name="connsiteX274" fmla="*/ 4318000 w 9878797"/>
                <a:gd name="connsiteY274" fmla="*/ 8500367 h 12545184"/>
                <a:gd name="connsiteX275" fmla="*/ 4140200 w 9878797"/>
                <a:gd name="connsiteY275" fmla="*/ 8576567 h 12545184"/>
                <a:gd name="connsiteX276" fmla="*/ 4038600 w 9878797"/>
                <a:gd name="connsiteY276" fmla="*/ 8576567 h 12545184"/>
                <a:gd name="connsiteX277" fmla="*/ 3949700 w 9878797"/>
                <a:gd name="connsiteY277" fmla="*/ 8640067 h 12545184"/>
                <a:gd name="connsiteX278" fmla="*/ 3289300 w 9878797"/>
                <a:gd name="connsiteY278" fmla="*/ 8055867 h 12545184"/>
                <a:gd name="connsiteX279" fmla="*/ 3213100 w 9878797"/>
                <a:gd name="connsiteY279" fmla="*/ 8055867 h 12545184"/>
                <a:gd name="connsiteX280" fmla="*/ 2895600 w 9878797"/>
                <a:gd name="connsiteY280" fmla="*/ 8309867 h 12545184"/>
                <a:gd name="connsiteX281" fmla="*/ 2870200 w 9878797"/>
                <a:gd name="connsiteY281" fmla="*/ 8271767 h 12545184"/>
                <a:gd name="connsiteX282" fmla="*/ 3213100 w 9878797"/>
                <a:gd name="connsiteY282" fmla="*/ 8005067 h 12545184"/>
                <a:gd name="connsiteX283" fmla="*/ 3048000 w 9878797"/>
                <a:gd name="connsiteY283" fmla="*/ 7852667 h 12545184"/>
                <a:gd name="connsiteX284" fmla="*/ 2400300 w 9878797"/>
                <a:gd name="connsiteY284" fmla="*/ 8360667 h 12545184"/>
                <a:gd name="connsiteX285" fmla="*/ 2489200 w 9878797"/>
                <a:gd name="connsiteY285" fmla="*/ 8436867 h 12545184"/>
                <a:gd name="connsiteX286" fmla="*/ 2692400 w 9878797"/>
                <a:gd name="connsiteY286" fmla="*/ 8284467 h 12545184"/>
                <a:gd name="connsiteX287" fmla="*/ 2743200 w 9878797"/>
                <a:gd name="connsiteY287" fmla="*/ 8347967 h 12545184"/>
                <a:gd name="connsiteX288" fmla="*/ 2832100 w 9878797"/>
                <a:gd name="connsiteY288" fmla="*/ 8309867 h 12545184"/>
                <a:gd name="connsiteX289" fmla="*/ 2857500 w 9878797"/>
                <a:gd name="connsiteY289" fmla="*/ 8347967 h 12545184"/>
                <a:gd name="connsiteX290" fmla="*/ 2679700 w 9878797"/>
                <a:gd name="connsiteY290" fmla="*/ 8487667 h 12545184"/>
                <a:gd name="connsiteX291" fmla="*/ 2819400 w 9878797"/>
                <a:gd name="connsiteY291" fmla="*/ 8652767 h 12545184"/>
                <a:gd name="connsiteX292" fmla="*/ 3397250 w 9878797"/>
                <a:gd name="connsiteY292" fmla="*/ 8189217 h 12545184"/>
                <a:gd name="connsiteX293" fmla="*/ 3956050 w 9878797"/>
                <a:gd name="connsiteY293" fmla="*/ 8671817 h 12545184"/>
                <a:gd name="connsiteX294" fmla="*/ 3905250 w 9878797"/>
                <a:gd name="connsiteY294" fmla="*/ 8786117 h 12545184"/>
                <a:gd name="connsiteX295" fmla="*/ 3387725 w 9878797"/>
                <a:gd name="connsiteY295" fmla="*/ 9325867 h 12545184"/>
                <a:gd name="connsiteX296" fmla="*/ 3298825 w 9878797"/>
                <a:gd name="connsiteY296" fmla="*/ 9319516 h 12545184"/>
                <a:gd name="connsiteX297" fmla="*/ 3130550 w 9878797"/>
                <a:gd name="connsiteY297" fmla="*/ 9468741 h 12545184"/>
                <a:gd name="connsiteX298" fmla="*/ 2921000 w 9878797"/>
                <a:gd name="connsiteY298" fmla="*/ 9713216 h 12545184"/>
                <a:gd name="connsiteX299" fmla="*/ 2682875 w 9878797"/>
                <a:gd name="connsiteY299" fmla="*/ 10011666 h 12545184"/>
                <a:gd name="connsiteX300" fmla="*/ 2428875 w 9878797"/>
                <a:gd name="connsiteY300" fmla="*/ 10081515 h 12545184"/>
                <a:gd name="connsiteX301" fmla="*/ 2225675 w 9878797"/>
                <a:gd name="connsiteY301" fmla="*/ 10186290 h 12545184"/>
                <a:gd name="connsiteX302" fmla="*/ 1930400 w 9878797"/>
                <a:gd name="connsiteY302" fmla="*/ 10189464 h 12545184"/>
                <a:gd name="connsiteX303" fmla="*/ 1590675 w 9878797"/>
                <a:gd name="connsiteY303" fmla="*/ 10291063 h 12545184"/>
                <a:gd name="connsiteX304" fmla="*/ 1393825 w 9878797"/>
                <a:gd name="connsiteY304" fmla="*/ 10551413 h 12545184"/>
                <a:gd name="connsiteX305" fmla="*/ 1196975 w 9878797"/>
                <a:gd name="connsiteY305" fmla="*/ 10506962 h 12545184"/>
                <a:gd name="connsiteX306" fmla="*/ 1216025 w 9878797"/>
                <a:gd name="connsiteY306" fmla="*/ 10465687 h 12545184"/>
                <a:gd name="connsiteX307" fmla="*/ 1193800 w 9878797"/>
                <a:gd name="connsiteY307" fmla="*/ 10399012 h 12545184"/>
                <a:gd name="connsiteX308" fmla="*/ 987425 w 9878797"/>
                <a:gd name="connsiteY308" fmla="*/ 10475212 h 12545184"/>
                <a:gd name="connsiteX309" fmla="*/ 733425 w 9878797"/>
                <a:gd name="connsiteY309" fmla="*/ 10529187 h 12545184"/>
                <a:gd name="connsiteX310" fmla="*/ 463550 w 9878797"/>
                <a:gd name="connsiteY310" fmla="*/ 10767312 h 12545184"/>
                <a:gd name="connsiteX311" fmla="*/ 361950 w 9878797"/>
                <a:gd name="connsiteY311" fmla="*/ 10764137 h 12545184"/>
                <a:gd name="connsiteX312" fmla="*/ 263525 w 9878797"/>
                <a:gd name="connsiteY312" fmla="*/ 10830812 h 12545184"/>
                <a:gd name="connsiteX313" fmla="*/ 184150 w 9878797"/>
                <a:gd name="connsiteY313" fmla="*/ 11116562 h 12545184"/>
                <a:gd name="connsiteX314" fmla="*/ 247650 w 9878797"/>
                <a:gd name="connsiteY314" fmla="*/ 11399136 h 12545184"/>
                <a:gd name="connsiteX315" fmla="*/ 136525 w 9878797"/>
                <a:gd name="connsiteY315" fmla="*/ 11443586 h 12545184"/>
                <a:gd name="connsiteX316" fmla="*/ 92075 w 9878797"/>
                <a:gd name="connsiteY316" fmla="*/ 11665836 h 12545184"/>
                <a:gd name="connsiteX317" fmla="*/ 495300 w 9878797"/>
                <a:gd name="connsiteY317" fmla="*/ 11691236 h 12545184"/>
                <a:gd name="connsiteX318" fmla="*/ 1050925 w 9878797"/>
                <a:gd name="connsiteY318" fmla="*/ 12043661 h 12545184"/>
                <a:gd name="connsiteX319" fmla="*/ 1241425 w 9878797"/>
                <a:gd name="connsiteY319" fmla="*/ 12297660 h 12545184"/>
                <a:gd name="connsiteX320" fmla="*/ 1171575 w 9878797"/>
                <a:gd name="connsiteY320" fmla="*/ 12342110 h 12545184"/>
                <a:gd name="connsiteX321" fmla="*/ 1019175 w 9878797"/>
                <a:gd name="connsiteY321" fmla="*/ 12208760 h 12545184"/>
                <a:gd name="connsiteX322" fmla="*/ 768350 w 9878797"/>
                <a:gd name="connsiteY322" fmla="*/ 12154785 h 12545184"/>
                <a:gd name="connsiteX323" fmla="*/ 720725 w 9878797"/>
                <a:gd name="connsiteY323" fmla="*/ 12192885 h 12545184"/>
                <a:gd name="connsiteX324" fmla="*/ 838200 w 9878797"/>
                <a:gd name="connsiteY324" fmla="*/ 12338935 h 12545184"/>
                <a:gd name="connsiteX325" fmla="*/ 1152525 w 9878797"/>
                <a:gd name="connsiteY325" fmla="*/ 12405610 h 12545184"/>
                <a:gd name="connsiteX326" fmla="*/ 1574800 w 9878797"/>
                <a:gd name="connsiteY326" fmla="*/ 12307185 h 12545184"/>
                <a:gd name="connsiteX327" fmla="*/ 1736725 w 9878797"/>
                <a:gd name="connsiteY327" fmla="*/ 12046835 h 12545184"/>
                <a:gd name="connsiteX328" fmla="*/ 2095500 w 9878797"/>
                <a:gd name="connsiteY328" fmla="*/ 11897610 h 12545184"/>
                <a:gd name="connsiteX329" fmla="*/ 2254250 w 9878797"/>
                <a:gd name="connsiteY329" fmla="*/ 11761085 h 12545184"/>
                <a:gd name="connsiteX330" fmla="*/ 2587625 w 9878797"/>
                <a:gd name="connsiteY330" fmla="*/ 11799185 h 12545184"/>
                <a:gd name="connsiteX331" fmla="*/ 2286000 w 9878797"/>
                <a:gd name="connsiteY331" fmla="*/ 11802360 h 12545184"/>
                <a:gd name="connsiteX332" fmla="*/ 2146300 w 9878797"/>
                <a:gd name="connsiteY332" fmla="*/ 11923010 h 12545184"/>
                <a:gd name="connsiteX333" fmla="*/ 1971675 w 9878797"/>
                <a:gd name="connsiteY333" fmla="*/ 12015085 h 12545184"/>
                <a:gd name="connsiteX334" fmla="*/ 1806575 w 9878797"/>
                <a:gd name="connsiteY334" fmla="*/ 12065885 h 12545184"/>
                <a:gd name="connsiteX335" fmla="*/ 1651000 w 9878797"/>
                <a:gd name="connsiteY335" fmla="*/ 12361160 h 12545184"/>
                <a:gd name="connsiteX336" fmla="*/ 1282700 w 9878797"/>
                <a:gd name="connsiteY336" fmla="*/ 12535785 h 12545184"/>
                <a:gd name="connsiteX337" fmla="*/ 28575 w 9878797"/>
                <a:gd name="connsiteY337" fmla="*/ 12542135 h 12545184"/>
                <a:gd name="connsiteX338" fmla="*/ 0 w 9878797"/>
                <a:gd name="connsiteY338" fmla="*/ 4506210 h 12545184"/>
                <a:gd name="connsiteX0" fmla="*/ 0 w 9878733"/>
                <a:gd name="connsiteY0" fmla="*/ 4453313 h 12524030"/>
                <a:gd name="connsiteX1" fmla="*/ 279400 w 9878733"/>
                <a:gd name="connsiteY1" fmla="*/ 4389813 h 12524030"/>
                <a:gd name="connsiteX2" fmla="*/ 317500 w 9878733"/>
                <a:gd name="connsiteY2" fmla="*/ 4351713 h 12524030"/>
                <a:gd name="connsiteX3" fmla="*/ 711200 w 9878733"/>
                <a:gd name="connsiteY3" fmla="*/ 4262813 h 12524030"/>
                <a:gd name="connsiteX4" fmla="*/ 850900 w 9878733"/>
                <a:gd name="connsiteY4" fmla="*/ 4148513 h 12524030"/>
                <a:gd name="connsiteX5" fmla="*/ 1257300 w 9878733"/>
                <a:gd name="connsiteY5" fmla="*/ 4173913 h 12524030"/>
                <a:gd name="connsiteX6" fmla="*/ 1511300 w 9878733"/>
                <a:gd name="connsiteY6" fmla="*/ 4034213 h 12524030"/>
                <a:gd name="connsiteX7" fmla="*/ 1511300 w 9878733"/>
                <a:gd name="connsiteY7" fmla="*/ 4034213 h 12524030"/>
                <a:gd name="connsiteX8" fmla="*/ 1676400 w 9878733"/>
                <a:gd name="connsiteY8" fmla="*/ 4021513 h 12524030"/>
                <a:gd name="connsiteX9" fmla="*/ 2006600 w 9878733"/>
                <a:gd name="connsiteY9" fmla="*/ 3970713 h 12524030"/>
                <a:gd name="connsiteX10" fmla="*/ 2095500 w 9878733"/>
                <a:gd name="connsiteY10" fmla="*/ 3932613 h 12524030"/>
                <a:gd name="connsiteX11" fmla="*/ 2095500 w 9878733"/>
                <a:gd name="connsiteY11" fmla="*/ 3881813 h 12524030"/>
                <a:gd name="connsiteX12" fmla="*/ 2057400 w 9878733"/>
                <a:gd name="connsiteY12" fmla="*/ 3881813 h 12524030"/>
                <a:gd name="connsiteX13" fmla="*/ 1993900 w 9878733"/>
                <a:gd name="connsiteY13" fmla="*/ 3754813 h 12524030"/>
                <a:gd name="connsiteX14" fmla="*/ 2133600 w 9878733"/>
                <a:gd name="connsiteY14" fmla="*/ 3653213 h 12524030"/>
                <a:gd name="connsiteX15" fmla="*/ 2070100 w 9878733"/>
                <a:gd name="connsiteY15" fmla="*/ 3640513 h 12524030"/>
                <a:gd name="connsiteX16" fmla="*/ 1981200 w 9878733"/>
                <a:gd name="connsiteY16" fmla="*/ 3640513 h 12524030"/>
                <a:gd name="connsiteX17" fmla="*/ 1968500 w 9878733"/>
                <a:gd name="connsiteY17" fmla="*/ 3564313 h 12524030"/>
                <a:gd name="connsiteX18" fmla="*/ 2120900 w 9878733"/>
                <a:gd name="connsiteY18" fmla="*/ 3564313 h 12524030"/>
                <a:gd name="connsiteX19" fmla="*/ 2171700 w 9878733"/>
                <a:gd name="connsiteY19" fmla="*/ 3538913 h 12524030"/>
                <a:gd name="connsiteX20" fmla="*/ 2108200 w 9878733"/>
                <a:gd name="connsiteY20" fmla="*/ 3450013 h 12524030"/>
                <a:gd name="connsiteX21" fmla="*/ 2120900 w 9878733"/>
                <a:gd name="connsiteY21" fmla="*/ 3386513 h 12524030"/>
                <a:gd name="connsiteX22" fmla="*/ 2222500 w 9878733"/>
                <a:gd name="connsiteY22" fmla="*/ 3335713 h 12524030"/>
                <a:gd name="connsiteX23" fmla="*/ 2362200 w 9878733"/>
                <a:gd name="connsiteY23" fmla="*/ 3386513 h 12524030"/>
                <a:gd name="connsiteX24" fmla="*/ 2400300 w 9878733"/>
                <a:gd name="connsiteY24" fmla="*/ 3437313 h 12524030"/>
                <a:gd name="connsiteX25" fmla="*/ 2362200 w 9878733"/>
                <a:gd name="connsiteY25" fmla="*/ 3513513 h 12524030"/>
                <a:gd name="connsiteX26" fmla="*/ 2362200 w 9878733"/>
                <a:gd name="connsiteY26" fmla="*/ 3767513 h 12524030"/>
                <a:gd name="connsiteX27" fmla="*/ 2628900 w 9878733"/>
                <a:gd name="connsiteY27" fmla="*/ 3996113 h 12524030"/>
                <a:gd name="connsiteX28" fmla="*/ 3073400 w 9878733"/>
                <a:gd name="connsiteY28" fmla="*/ 3958013 h 12524030"/>
                <a:gd name="connsiteX29" fmla="*/ 2971800 w 9878733"/>
                <a:gd name="connsiteY29" fmla="*/ 3754813 h 12524030"/>
                <a:gd name="connsiteX30" fmla="*/ 2806700 w 9878733"/>
                <a:gd name="connsiteY30" fmla="*/ 3805613 h 12524030"/>
                <a:gd name="connsiteX31" fmla="*/ 2768600 w 9878733"/>
                <a:gd name="connsiteY31" fmla="*/ 3754813 h 12524030"/>
                <a:gd name="connsiteX32" fmla="*/ 2933700 w 9878733"/>
                <a:gd name="connsiteY32" fmla="*/ 3704013 h 12524030"/>
                <a:gd name="connsiteX33" fmla="*/ 2870200 w 9878733"/>
                <a:gd name="connsiteY33" fmla="*/ 3589713 h 12524030"/>
                <a:gd name="connsiteX34" fmla="*/ 2730500 w 9878733"/>
                <a:gd name="connsiteY34" fmla="*/ 3640513 h 12524030"/>
                <a:gd name="connsiteX35" fmla="*/ 2705100 w 9878733"/>
                <a:gd name="connsiteY35" fmla="*/ 3589713 h 12524030"/>
                <a:gd name="connsiteX36" fmla="*/ 2832100 w 9878733"/>
                <a:gd name="connsiteY36" fmla="*/ 3538913 h 12524030"/>
                <a:gd name="connsiteX37" fmla="*/ 2781300 w 9878733"/>
                <a:gd name="connsiteY37" fmla="*/ 3475413 h 12524030"/>
                <a:gd name="connsiteX38" fmla="*/ 2641600 w 9878733"/>
                <a:gd name="connsiteY38" fmla="*/ 3500813 h 12524030"/>
                <a:gd name="connsiteX39" fmla="*/ 2641600 w 9878733"/>
                <a:gd name="connsiteY39" fmla="*/ 3475413 h 12524030"/>
                <a:gd name="connsiteX40" fmla="*/ 2768600 w 9878733"/>
                <a:gd name="connsiteY40" fmla="*/ 3411913 h 12524030"/>
                <a:gd name="connsiteX41" fmla="*/ 2692400 w 9878733"/>
                <a:gd name="connsiteY41" fmla="*/ 3323013 h 12524030"/>
                <a:gd name="connsiteX42" fmla="*/ 2514600 w 9878733"/>
                <a:gd name="connsiteY42" fmla="*/ 3361113 h 12524030"/>
                <a:gd name="connsiteX43" fmla="*/ 2514600 w 9878733"/>
                <a:gd name="connsiteY43" fmla="*/ 3424613 h 12524030"/>
                <a:gd name="connsiteX44" fmla="*/ 2463800 w 9878733"/>
                <a:gd name="connsiteY44" fmla="*/ 3424613 h 12524030"/>
                <a:gd name="connsiteX45" fmla="*/ 2336800 w 9878733"/>
                <a:gd name="connsiteY45" fmla="*/ 3348413 h 12524030"/>
                <a:gd name="connsiteX46" fmla="*/ 2400300 w 9878733"/>
                <a:gd name="connsiteY46" fmla="*/ 3272213 h 12524030"/>
                <a:gd name="connsiteX47" fmla="*/ 2463800 w 9878733"/>
                <a:gd name="connsiteY47" fmla="*/ 3284913 h 12524030"/>
                <a:gd name="connsiteX48" fmla="*/ 2616200 w 9878733"/>
                <a:gd name="connsiteY48" fmla="*/ 3196013 h 12524030"/>
                <a:gd name="connsiteX49" fmla="*/ 2590800 w 9878733"/>
                <a:gd name="connsiteY49" fmla="*/ 3132513 h 12524030"/>
                <a:gd name="connsiteX50" fmla="*/ 2654300 w 9878733"/>
                <a:gd name="connsiteY50" fmla="*/ 3107113 h 12524030"/>
                <a:gd name="connsiteX51" fmla="*/ 2692400 w 9878733"/>
                <a:gd name="connsiteY51" fmla="*/ 3132513 h 12524030"/>
                <a:gd name="connsiteX52" fmla="*/ 2933700 w 9878733"/>
                <a:gd name="connsiteY52" fmla="*/ 3132513 h 12524030"/>
                <a:gd name="connsiteX53" fmla="*/ 2908300 w 9878733"/>
                <a:gd name="connsiteY53" fmla="*/ 3069013 h 12524030"/>
                <a:gd name="connsiteX54" fmla="*/ 2959100 w 9878733"/>
                <a:gd name="connsiteY54" fmla="*/ 2980113 h 12524030"/>
                <a:gd name="connsiteX55" fmla="*/ 3048000 w 9878733"/>
                <a:gd name="connsiteY55" fmla="*/ 2980113 h 12524030"/>
                <a:gd name="connsiteX56" fmla="*/ 3302000 w 9878733"/>
                <a:gd name="connsiteY56" fmla="*/ 2954713 h 12524030"/>
                <a:gd name="connsiteX57" fmla="*/ 3454400 w 9878733"/>
                <a:gd name="connsiteY57" fmla="*/ 2942013 h 12524030"/>
                <a:gd name="connsiteX58" fmla="*/ 3454400 w 9878733"/>
                <a:gd name="connsiteY58" fmla="*/ 2942013 h 12524030"/>
                <a:gd name="connsiteX59" fmla="*/ 3454400 w 9878733"/>
                <a:gd name="connsiteY59" fmla="*/ 2865813 h 12524030"/>
                <a:gd name="connsiteX60" fmla="*/ 3530600 w 9878733"/>
                <a:gd name="connsiteY60" fmla="*/ 2865813 h 12524030"/>
                <a:gd name="connsiteX61" fmla="*/ 3517900 w 9878733"/>
                <a:gd name="connsiteY61" fmla="*/ 3030913 h 12524030"/>
                <a:gd name="connsiteX62" fmla="*/ 3365500 w 9878733"/>
                <a:gd name="connsiteY62" fmla="*/ 3043613 h 12524030"/>
                <a:gd name="connsiteX63" fmla="*/ 3187700 w 9878733"/>
                <a:gd name="connsiteY63" fmla="*/ 3119813 h 12524030"/>
                <a:gd name="connsiteX64" fmla="*/ 3213100 w 9878733"/>
                <a:gd name="connsiteY64" fmla="*/ 3411913 h 12524030"/>
                <a:gd name="connsiteX65" fmla="*/ 3822700 w 9878733"/>
                <a:gd name="connsiteY65" fmla="*/ 3361113 h 12524030"/>
                <a:gd name="connsiteX66" fmla="*/ 3797300 w 9878733"/>
                <a:gd name="connsiteY66" fmla="*/ 3221413 h 12524030"/>
                <a:gd name="connsiteX67" fmla="*/ 3657600 w 9878733"/>
                <a:gd name="connsiteY67" fmla="*/ 3196013 h 12524030"/>
                <a:gd name="connsiteX68" fmla="*/ 3644900 w 9878733"/>
                <a:gd name="connsiteY68" fmla="*/ 3157913 h 12524030"/>
                <a:gd name="connsiteX69" fmla="*/ 3797300 w 9878733"/>
                <a:gd name="connsiteY69" fmla="*/ 3183313 h 12524030"/>
                <a:gd name="connsiteX70" fmla="*/ 3797300 w 9878733"/>
                <a:gd name="connsiteY70" fmla="*/ 3069013 h 12524030"/>
                <a:gd name="connsiteX71" fmla="*/ 3568700 w 9878733"/>
                <a:gd name="connsiteY71" fmla="*/ 3018213 h 12524030"/>
                <a:gd name="connsiteX72" fmla="*/ 3581400 w 9878733"/>
                <a:gd name="connsiteY72" fmla="*/ 2929313 h 12524030"/>
                <a:gd name="connsiteX73" fmla="*/ 3759200 w 9878733"/>
                <a:gd name="connsiteY73" fmla="*/ 2891213 h 12524030"/>
                <a:gd name="connsiteX74" fmla="*/ 3759200 w 9878733"/>
                <a:gd name="connsiteY74" fmla="*/ 2764213 h 12524030"/>
                <a:gd name="connsiteX75" fmla="*/ 3733800 w 9878733"/>
                <a:gd name="connsiteY75" fmla="*/ 2738813 h 12524030"/>
                <a:gd name="connsiteX76" fmla="*/ 3848100 w 9878733"/>
                <a:gd name="connsiteY76" fmla="*/ 2675313 h 12524030"/>
                <a:gd name="connsiteX77" fmla="*/ 3860800 w 9878733"/>
                <a:gd name="connsiteY77" fmla="*/ 2891213 h 12524030"/>
                <a:gd name="connsiteX78" fmla="*/ 4343400 w 9878733"/>
                <a:gd name="connsiteY78" fmla="*/ 2891213 h 12524030"/>
                <a:gd name="connsiteX79" fmla="*/ 4330700 w 9878733"/>
                <a:gd name="connsiteY79" fmla="*/ 2649913 h 12524030"/>
                <a:gd name="connsiteX80" fmla="*/ 4394200 w 9878733"/>
                <a:gd name="connsiteY80" fmla="*/ 2649913 h 12524030"/>
                <a:gd name="connsiteX81" fmla="*/ 4419600 w 9878733"/>
                <a:gd name="connsiteY81" fmla="*/ 2776913 h 12524030"/>
                <a:gd name="connsiteX82" fmla="*/ 4584700 w 9878733"/>
                <a:gd name="connsiteY82" fmla="*/ 2764213 h 12524030"/>
                <a:gd name="connsiteX83" fmla="*/ 4686300 w 9878733"/>
                <a:gd name="connsiteY83" fmla="*/ 2662613 h 12524030"/>
                <a:gd name="connsiteX84" fmla="*/ 4711700 w 9878733"/>
                <a:gd name="connsiteY84" fmla="*/ 2967413 h 12524030"/>
                <a:gd name="connsiteX85" fmla="*/ 4864100 w 9878733"/>
                <a:gd name="connsiteY85" fmla="*/ 2789613 h 12524030"/>
                <a:gd name="connsiteX86" fmla="*/ 5067300 w 9878733"/>
                <a:gd name="connsiteY86" fmla="*/ 2916613 h 12524030"/>
                <a:gd name="connsiteX87" fmla="*/ 4876800 w 9878733"/>
                <a:gd name="connsiteY87" fmla="*/ 3043613 h 12524030"/>
                <a:gd name="connsiteX88" fmla="*/ 5016500 w 9878733"/>
                <a:gd name="connsiteY88" fmla="*/ 3208713 h 12524030"/>
                <a:gd name="connsiteX89" fmla="*/ 5156200 w 9878733"/>
                <a:gd name="connsiteY89" fmla="*/ 3056313 h 12524030"/>
                <a:gd name="connsiteX90" fmla="*/ 5168900 w 9878733"/>
                <a:gd name="connsiteY90" fmla="*/ 3081713 h 12524030"/>
                <a:gd name="connsiteX91" fmla="*/ 5105400 w 9878733"/>
                <a:gd name="connsiteY91" fmla="*/ 3335713 h 12524030"/>
                <a:gd name="connsiteX92" fmla="*/ 5181600 w 9878733"/>
                <a:gd name="connsiteY92" fmla="*/ 3373813 h 12524030"/>
                <a:gd name="connsiteX93" fmla="*/ 5181600 w 9878733"/>
                <a:gd name="connsiteY93" fmla="*/ 3373813 h 12524030"/>
                <a:gd name="connsiteX94" fmla="*/ 5257800 w 9878733"/>
                <a:gd name="connsiteY94" fmla="*/ 3119813 h 12524030"/>
                <a:gd name="connsiteX95" fmla="*/ 5448300 w 9878733"/>
                <a:gd name="connsiteY95" fmla="*/ 3145213 h 12524030"/>
                <a:gd name="connsiteX96" fmla="*/ 5549900 w 9878733"/>
                <a:gd name="connsiteY96" fmla="*/ 2992813 h 12524030"/>
                <a:gd name="connsiteX97" fmla="*/ 5549900 w 9878733"/>
                <a:gd name="connsiteY97" fmla="*/ 2992813 h 12524030"/>
                <a:gd name="connsiteX98" fmla="*/ 5689600 w 9878733"/>
                <a:gd name="connsiteY98" fmla="*/ 2967413 h 12524030"/>
                <a:gd name="connsiteX99" fmla="*/ 5461000 w 9878733"/>
                <a:gd name="connsiteY99" fmla="*/ 3284913 h 12524030"/>
                <a:gd name="connsiteX100" fmla="*/ 5194300 w 9878733"/>
                <a:gd name="connsiteY100" fmla="*/ 3373813 h 12524030"/>
                <a:gd name="connsiteX101" fmla="*/ 5219700 w 9878733"/>
                <a:gd name="connsiteY101" fmla="*/ 3450013 h 12524030"/>
                <a:gd name="connsiteX102" fmla="*/ 5549900 w 9878733"/>
                <a:gd name="connsiteY102" fmla="*/ 3361113 h 12524030"/>
                <a:gd name="connsiteX103" fmla="*/ 5740400 w 9878733"/>
                <a:gd name="connsiteY103" fmla="*/ 3018213 h 12524030"/>
                <a:gd name="connsiteX104" fmla="*/ 5842000 w 9878733"/>
                <a:gd name="connsiteY104" fmla="*/ 3170613 h 12524030"/>
                <a:gd name="connsiteX105" fmla="*/ 5981700 w 9878733"/>
                <a:gd name="connsiteY105" fmla="*/ 3246813 h 12524030"/>
                <a:gd name="connsiteX106" fmla="*/ 6337300 w 9878733"/>
                <a:gd name="connsiteY106" fmla="*/ 3107113 h 12524030"/>
                <a:gd name="connsiteX107" fmla="*/ 7099300 w 9878733"/>
                <a:gd name="connsiteY107" fmla="*/ 2624513 h 12524030"/>
                <a:gd name="connsiteX108" fmla="*/ 7489825 w 9878733"/>
                <a:gd name="connsiteY108" fmla="*/ 2510213 h 12524030"/>
                <a:gd name="connsiteX109" fmla="*/ 7648575 w 9878733"/>
                <a:gd name="connsiteY109" fmla="*/ 2305425 h 12524030"/>
                <a:gd name="connsiteX110" fmla="*/ 7951500 w 9878733"/>
                <a:gd name="connsiteY110" fmla="*/ 2292894 h 12524030"/>
                <a:gd name="connsiteX111" fmla="*/ 8110251 w 9878733"/>
                <a:gd name="connsiteY111" fmla="*/ 2232570 h 12524030"/>
                <a:gd name="connsiteX112" fmla="*/ 8218200 w 9878733"/>
                <a:gd name="connsiteY112" fmla="*/ 1962694 h 12524030"/>
                <a:gd name="connsiteX113" fmla="*/ 8373776 w 9878733"/>
                <a:gd name="connsiteY113" fmla="*/ 1848395 h 12524030"/>
                <a:gd name="connsiteX114" fmla="*/ 8548399 w 9878733"/>
                <a:gd name="connsiteY114" fmla="*/ 1778546 h 12524030"/>
                <a:gd name="connsiteX115" fmla="*/ 9046874 w 9878733"/>
                <a:gd name="connsiteY115" fmla="*/ 1286422 h 12524030"/>
                <a:gd name="connsiteX116" fmla="*/ 9196098 w 9878733"/>
                <a:gd name="connsiteY116" fmla="*/ 943523 h 12524030"/>
                <a:gd name="connsiteX117" fmla="*/ 9262773 w 9878733"/>
                <a:gd name="connsiteY117" fmla="*/ 800648 h 12524030"/>
                <a:gd name="connsiteX118" fmla="*/ 9583448 w 9878733"/>
                <a:gd name="connsiteY118" fmla="*/ 606974 h 12524030"/>
                <a:gd name="connsiteX119" fmla="*/ 9707272 w 9878733"/>
                <a:gd name="connsiteY119" fmla="*/ 184699 h 12524030"/>
                <a:gd name="connsiteX120" fmla="*/ 9802522 w 9878733"/>
                <a:gd name="connsiteY120" fmla="*/ 44999 h 12524030"/>
                <a:gd name="connsiteX121" fmla="*/ 9878721 w 9878733"/>
                <a:gd name="connsiteY121" fmla="*/ 6901 h 12524030"/>
                <a:gd name="connsiteX122" fmla="*/ 9767596 w 9878733"/>
                <a:gd name="connsiteY122" fmla="*/ 175176 h 12524030"/>
                <a:gd name="connsiteX123" fmla="*/ 9624723 w 9878733"/>
                <a:gd name="connsiteY123" fmla="*/ 651424 h 12524030"/>
                <a:gd name="connsiteX124" fmla="*/ 9265949 w 9878733"/>
                <a:gd name="connsiteY124" fmla="*/ 876847 h 12524030"/>
                <a:gd name="connsiteX125" fmla="*/ 9129423 w 9878733"/>
                <a:gd name="connsiteY125" fmla="*/ 1232448 h 12524030"/>
                <a:gd name="connsiteX126" fmla="*/ 8653174 w 9878733"/>
                <a:gd name="connsiteY126" fmla="*/ 1746797 h 12524030"/>
                <a:gd name="connsiteX127" fmla="*/ 8491249 w 9878733"/>
                <a:gd name="connsiteY127" fmla="*/ 1861096 h 12524030"/>
                <a:gd name="connsiteX128" fmla="*/ 8269000 w 9878733"/>
                <a:gd name="connsiteY128" fmla="*/ 1978570 h 12524030"/>
                <a:gd name="connsiteX129" fmla="*/ 8138826 w 9878733"/>
                <a:gd name="connsiteY129" fmla="*/ 2286545 h 12524030"/>
                <a:gd name="connsiteX130" fmla="*/ 7966075 w 9878733"/>
                <a:gd name="connsiteY130" fmla="*/ 2351463 h 12524030"/>
                <a:gd name="connsiteX131" fmla="*/ 7677150 w 9878733"/>
                <a:gd name="connsiteY131" fmla="*/ 2357813 h 12524030"/>
                <a:gd name="connsiteX132" fmla="*/ 7559675 w 9878733"/>
                <a:gd name="connsiteY132" fmla="*/ 2553075 h 12524030"/>
                <a:gd name="connsiteX133" fmla="*/ 7092950 w 9878733"/>
                <a:gd name="connsiteY133" fmla="*/ 2718175 h 12524030"/>
                <a:gd name="connsiteX134" fmla="*/ 6911975 w 9878733"/>
                <a:gd name="connsiteY134" fmla="*/ 2861050 h 12524030"/>
                <a:gd name="connsiteX135" fmla="*/ 6550025 w 9878733"/>
                <a:gd name="connsiteY135" fmla="*/ 3124575 h 12524030"/>
                <a:gd name="connsiteX136" fmla="*/ 6210300 w 9878733"/>
                <a:gd name="connsiteY136" fmla="*/ 3284913 h 12524030"/>
                <a:gd name="connsiteX137" fmla="*/ 5778500 w 9878733"/>
                <a:gd name="connsiteY137" fmla="*/ 3475413 h 12524030"/>
                <a:gd name="connsiteX138" fmla="*/ 5829300 w 9878733"/>
                <a:gd name="connsiteY138" fmla="*/ 3564313 h 12524030"/>
                <a:gd name="connsiteX139" fmla="*/ 6191250 w 9878733"/>
                <a:gd name="connsiteY139" fmla="*/ 3399213 h 12524030"/>
                <a:gd name="connsiteX140" fmla="*/ 6083300 w 9878733"/>
                <a:gd name="connsiteY140" fmla="*/ 3488113 h 12524030"/>
                <a:gd name="connsiteX141" fmla="*/ 5905500 w 9878733"/>
                <a:gd name="connsiteY141" fmla="*/ 3602413 h 12524030"/>
                <a:gd name="connsiteX142" fmla="*/ 5905500 w 9878733"/>
                <a:gd name="connsiteY142" fmla="*/ 3691313 h 12524030"/>
                <a:gd name="connsiteX143" fmla="*/ 5892800 w 9878733"/>
                <a:gd name="connsiteY143" fmla="*/ 3792913 h 12524030"/>
                <a:gd name="connsiteX144" fmla="*/ 5753100 w 9878733"/>
                <a:gd name="connsiteY144" fmla="*/ 3818313 h 12524030"/>
                <a:gd name="connsiteX145" fmla="*/ 5816600 w 9878733"/>
                <a:gd name="connsiteY145" fmla="*/ 3640513 h 12524030"/>
                <a:gd name="connsiteX146" fmla="*/ 5702300 w 9878733"/>
                <a:gd name="connsiteY146" fmla="*/ 3538913 h 12524030"/>
                <a:gd name="connsiteX147" fmla="*/ 5448300 w 9878733"/>
                <a:gd name="connsiteY147" fmla="*/ 3615113 h 12524030"/>
                <a:gd name="connsiteX148" fmla="*/ 5422900 w 9878733"/>
                <a:gd name="connsiteY148" fmla="*/ 3716713 h 12524030"/>
                <a:gd name="connsiteX149" fmla="*/ 5651500 w 9878733"/>
                <a:gd name="connsiteY149" fmla="*/ 3780213 h 12524030"/>
                <a:gd name="connsiteX150" fmla="*/ 5562600 w 9878733"/>
                <a:gd name="connsiteY150" fmla="*/ 3843713 h 12524030"/>
                <a:gd name="connsiteX151" fmla="*/ 5283200 w 9878733"/>
                <a:gd name="connsiteY151" fmla="*/ 3780213 h 12524030"/>
                <a:gd name="connsiteX152" fmla="*/ 5168900 w 9878733"/>
                <a:gd name="connsiteY152" fmla="*/ 3894513 h 12524030"/>
                <a:gd name="connsiteX153" fmla="*/ 5270500 w 9878733"/>
                <a:gd name="connsiteY153" fmla="*/ 4097713 h 12524030"/>
                <a:gd name="connsiteX154" fmla="*/ 5511800 w 9878733"/>
                <a:gd name="connsiteY154" fmla="*/ 4110413 h 12524030"/>
                <a:gd name="connsiteX155" fmla="*/ 5689600 w 9878733"/>
                <a:gd name="connsiteY155" fmla="*/ 3894513 h 12524030"/>
                <a:gd name="connsiteX156" fmla="*/ 5600700 w 9878733"/>
                <a:gd name="connsiteY156" fmla="*/ 3869113 h 12524030"/>
                <a:gd name="connsiteX157" fmla="*/ 5664200 w 9878733"/>
                <a:gd name="connsiteY157" fmla="*/ 3792913 h 12524030"/>
                <a:gd name="connsiteX158" fmla="*/ 5753100 w 9878733"/>
                <a:gd name="connsiteY158" fmla="*/ 3869113 h 12524030"/>
                <a:gd name="connsiteX159" fmla="*/ 5892800 w 9878733"/>
                <a:gd name="connsiteY159" fmla="*/ 3843713 h 12524030"/>
                <a:gd name="connsiteX160" fmla="*/ 6096000 w 9878733"/>
                <a:gd name="connsiteY160" fmla="*/ 3818313 h 12524030"/>
                <a:gd name="connsiteX161" fmla="*/ 6324600 w 9878733"/>
                <a:gd name="connsiteY161" fmla="*/ 3577013 h 12524030"/>
                <a:gd name="connsiteX162" fmla="*/ 6515100 w 9878733"/>
                <a:gd name="connsiteY162" fmla="*/ 3450013 h 12524030"/>
                <a:gd name="connsiteX163" fmla="*/ 6692900 w 9878733"/>
                <a:gd name="connsiteY163" fmla="*/ 3424613 h 12524030"/>
                <a:gd name="connsiteX164" fmla="*/ 6502400 w 9878733"/>
                <a:gd name="connsiteY164" fmla="*/ 3500813 h 12524030"/>
                <a:gd name="connsiteX165" fmla="*/ 6438900 w 9878733"/>
                <a:gd name="connsiteY165" fmla="*/ 3627813 h 12524030"/>
                <a:gd name="connsiteX166" fmla="*/ 6286500 w 9878733"/>
                <a:gd name="connsiteY166" fmla="*/ 3729413 h 12524030"/>
                <a:gd name="connsiteX167" fmla="*/ 6108700 w 9878733"/>
                <a:gd name="connsiteY167" fmla="*/ 3907213 h 12524030"/>
                <a:gd name="connsiteX168" fmla="*/ 6096000 w 9878733"/>
                <a:gd name="connsiteY168" fmla="*/ 3996113 h 12524030"/>
                <a:gd name="connsiteX169" fmla="*/ 6235700 w 9878733"/>
                <a:gd name="connsiteY169" fmla="*/ 3970713 h 12524030"/>
                <a:gd name="connsiteX170" fmla="*/ 6362700 w 9878733"/>
                <a:gd name="connsiteY170" fmla="*/ 4034213 h 12524030"/>
                <a:gd name="connsiteX171" fmla="*/ 6464300 w 9878733"/>
                <a:gd name="connsiteY171" fmla="*/ 4224713 h 12524030"/>
                <a:gd name="connsiteX172" fmla="*/ 6477000 w 9878733"/>
                <a:gd name="connsiteY172" fmla="*/ 4453313 h 12524030"/>
                <a:gd name="connsiteX173" fmla="*/ 6364287 w 9878733"/>
                <a:gd name="connsiteY173" fmla="*/ 4575550 h 12524030"/>
                <a:gd name="connsiteX174" fmla="*/ 6324600 w 9878733"/>
                <a:gd name="connsiteY174" fmla="*/ 4353301 h 12524030"/>
                <a:gd name="connsiteX175" fmla="*/ 6299200 w 9878733"/>
                <a:gd name="connsiteY175" fmla="*/ 4148513 h 12524030"/>
                <a:gd name="connsiteX176" fmla="*/ 6146800 w 9878733"/>
                <a:gd name="connsiteY176" fmla="*/ 4110413 h 12524030"/>
                <a:gd name="connsiteX177" fmla="*/ 5981700 w 9878733"/>
                <a:gd name="connsiteY177" fmla="*/ 4123113 h 12524030"/>
                <a:gd name="connsiteX178" fmla="*/ 5905500 w 9878733"/>
                <a:gd name="connsiteY178" fmla="*/ 4085013 h 12524030"/>
                <a:gd name="connsiteX179" fmla="*/ 5575300 w 9878733"/>
                <a:gd name="connsiteY179" fmla="*/ 4224713 h 12524030"/>
                <a:gd name="connsiteX180" fmla="*/ 5626100 w 9878733"/>
                <a:gd name="connsiteY180" fmla="*/ 4364413 h 12524030"/>
                <a:gd name="connsiteX181" fmla="*/ 5664200 w 9878733"/>
                <a:gd name="connsiteY181" fmla="*/ 4351713 h 12524030"/>
                <a:gd name="connsiteX182" fmla="*/ 5842000 w 9878733"/>
                <a:gd name="connsiteY182" fmla="*/ 4262813 h 12524030"/>
                <a:gd name="connsiteX183" fmla="*/ 5867400 w 9878733"/>
                <a:gd name="connsiteY183" fmla="*/ 4288213 h 12524030"/>
                <a:gd name="connsiteX184" fmla="*/ 5753100 w 9878733"/>
                <a:gd name="connsiteY184" fmla="*/ 4389813 h 12524030"/>
                <a:gd name="connsiteX185" fmla="*/ 5803900 w 9878733"/>
                <a:gd name="connsiteY185" fmla="*/ 4466013 h 12524030"/>
                <a:gd name="connsiteX186" fmla="*/ 5969000 w 9878733"/>
                <a:gd name="connsiteY186" fmla="*/ 4453313 h 12524030"/>
                <a:gd name="connsiteX187" fmla="*/ 6007100 w 9878733"/>
                <a:gd name="connsiteY187" fmla="*/ 4542213 h 12524030"/>
                <a:gd name="connsiteX188" fmla="*/ 6197600 w 9878733"/>
                <a:gd name="connsiteY188" fmla="*/ 4504113 h 12524030"/>
                <a:gd name="connsiteX189" fmla="*/ 6159500 w 9878733"/>
                <a:gd name="connsiteY189" fmla="*/ 4656513 h 12524030"/>
                <a:gd name="connsiteX190" fmla="*/ 6096000 w 9878733"/>
                <a:gd name="connsiteY190" fmla="*/ 4694613 h 12524030"/>
                <a:gd name="connsiteX191" fmla="*/ 6070600 w 9878733"/>
                <a:gd name="connsiteY191" fmla="*/ 4618413 h 12524030"/>
                <a:gd name="connsiteX192" fmla="*/ 5600700 w 9878733"/>
                <a:gd name="connsiteY192" fmla="*/ 4567613 h 12524030"/>
                <a:gd name="connsiteX193" fmla="*/ 5715000 w 9878733"/>
                <a:gd name="connsiteY193" fmla="*/ 4732713 h 12524030"/>
                <a:gd name="connsiteX194" fmla="*/ 6337300 w 9878733"/>
                <a:gd name="connsiteY194" fmla="*/ 4732713 h 12524030"/>
                <a:gd name="connsiteX195" fmla="*/ 6985000 w 9878733"/>
                <a:gd name="connsiteY195" fmla="*/ 4986713 h 12524030"/>
                <a:gd name="connsiteX196" fmla="*/ 6413500 w 9878733"/>
                <a:gd name="connsiteY196" fmla="*/ 4834313 h 12524030"/>
                <a:gd name="connsiteX197" fmla="*/ 6248400 w 9878733"/>
                <a:gd name="connsiteY197" fmla="*/ 4847013 h 12524030"/>
                <a:gd name="connsiteX198" fmla="*/ 6375400 w 9878733"/>
                <a:gd name="connsiteY198" fmla="*/ 4935913 h 12524030"/>
                <a:gd name="connsiteX199" fmla="*/ 6350000 w 9878733"/>
                <a:gd name="connsiteY199" fmla="*/ 5037513 h 12524030"/>
                <a:gd name="connsiteX200" fmla="*/ 6032500 w 9878733"/>
                <a:gd name="connsiteY200" fmla="*/ 4872413 h 12524030"/>
                <a:gd name="connsiteX201" fmla="*/ 6070600 w 9878733"/>
                <a:gd name="connsiteY201" fmla="*/ 5113713 h 12524030"/>
                <a:gd name="connsiteX202" fmla="*/ 6273800 w 9878733"/>
                <a:gd name="connsiteY202" fmla="*/ 5164513 h 12524030"/>
                <a:gd name="connsiteX203" fmla="*/ 6540500 w 9878733"/>
                <a:gd name="connsiteY203" fmla="*/ 5164513 h 12524030"/>
                <a:gd name="connsiteX204" fmla="*/ 6629400 w 9878733"/>
                <a:gd name="connsiteY204" fmla="*/ 5177213 h 12524030"/>
                <a:gd name="connsiteX205" fmla="*/ 6591300 w 9878733"/>
                <a:gd name="connsiteY205" fmla="*/ 5253413 h 12524030"/>
                <a:gd name="connsiteX206" fmla="*/ 6426200 w 9878733"/>
                <a:gd name="connsiteY206" fmla="*/ 5304213 h 12524030"/>
                <a:gd name="connsiteX207" fmla="*/ 6489700 w 9878733"/>
                <a:gd name="connsiteY207" fmla="*/ 5431213 h 12524030"/>
                <a:gd name="connsiteX208" fmla="*/ 6451600 w 9878733"/>
                <a:gd name="connsiteY208" fmla="*/ 5558213 h 12524030"/>
                <a:gd name="connsiteX209" fmla="*/ 6540500 w 9878733"/>
                <a:gd name="connsiteY209" fmla="*/ 5621713 h 12524030"/>
                <a:gd name="connsiteX210" fmla="*/ 6464300 w 9878733"/>
                <a:gd name="connsiteY210" fmla="*/ 5647113 h 12524030"/>
                <a:gd name="connsiteX211" fmla="*/ 6362700 w 9878733"/>
                <a:gd name="connsiteY211" fmla="*/ 5609013 h 12524030"/>
                <a:gd name="connsiteX212" fmla="*/ 6324600 w 9878733"/>
                <a:gd name="connsiteY212" fmla="*/ 5304213 h 12524030"/>
                <a:gd name="connsiteX213" fmla="*/ 6070600 w 9878733"/>
                <a:gd name="connsiteY213" fmla="*/ 5228013 h 12524030"/>
                <a:gd name="connsiteX214" fmla="*/ 6146800 w 9878733"/>
                <a:gd name="connsiteY214" fmla="*/ 5570913 h 12524030"/>
                <a:gd name="connsiteX215" fmla="*/ 5969000 w 9878733"/>
                <a:gd name="connsiteY215" fmla="*/ 5583613 h 12524030"/>
                <a:gd name="connsiteX216" fmla="*/ 5892800 w 9878733"/>
                <a:gd name="connsiteY216" fmla="*/ 5101013 h 12524030"/>
                <a:gd name="connsiteX217" fmla="*/ 5689600 w 9878733"/>
                <a:gd name="connsiteY217" fmla="*/ 4999413 h 12524030"/>
                <a:gd name="connsiteX218" fmla="*/ 5791200 w 9878733"/>
                <a:gd name="connsiteY218" fmla="*/ 5761413 h 12524030"/>
                <a:gd name="connsiteX219" fmla="*/ 6070600 w 9878733"/>
                <a:gd name="connsiteY219" fmla="*/ 5748713 h 12524030"/>
                <a:gd name="connsiteX220" fmla="*/ 6388100 w 9878733"/>
                <a:gd name="connsiteY220" fmla="*/ 5799513 h 12524030"/>
                <a:gd name="connsiteX221" fmla="*/ 6324600 w 9878733"/>
                <a:gd name="connsiteY221" fmla="*/ 5926513 h 12524030"/>
                <a:gd name="connsiteX222" fmla="*/ 6159500 w 9878733"/>
                <a:gd name="connsiteY222" fmla="*/ 5901113 h 12524030"/>
                <a:gd name="connsiteX223" fmla="*/ 6007100 w 9878733"/>
                <a:gd name="connsiteY223" fmla="*/ 6205913 h 12524030"/>
                <a:gd name="connsiteX224" fmla="*/ 5829300 w 9878733"/>
                <a:gd name="connsiteY224" fmla="*/ 6142413 h 12524030"/>
                <a:gd name="connsiteX225" fmla="*/ 5905500 w 9878733"/>
                <a:gd name="connsiteY225" fmla="*/ 5977313 h 12524030"/>
                <a:gd name="connsiteX226" fmla="*/ 5791200 w 9878733"/>
                <a:gd name="connsiteY226" fmla="*/ 5888413 h 12524030"/>
                <a:gd name="connsiteX227" fmla="*/ 5600700 w 9878733"/>
                <a:gd name="connsiteY227" fmla="*/ 6218613 h 12524030"/>
                <a:gd name="connsiteX228" fmla="*/ 5727700 w 9878733"/>
                <a:gd name="connsiteY228" fmla="*/ 6320213 h 12524030"/>
                <a:gd name="connsiteX229" fmla="*/ 5994400 w 9878733"/>
                <a:gd name="connsiteY229" fmla="*/ 6485313 h 12524030"/>
                <a:gd name="connsiteX230" fmla="*/ 5943600 w 9878733"/>
                <a:gd name="connsiteY230" fmla="*/ 6561513 h 12524030"/>
                <a:gd name="connsiteX231" fmla="*/ 5829300 w 9878733"/>
                <a:gd name="connsiteY231" fmla="*/ 6523413 h 12524030"/>
                <a:gd name="connsiteX232" fmla="*/ 5676900 w 9878733"/>
                <a:gd name="connsiteY232" fmla="*/ 6625013 h 12524030"/>
                <a:gd name="connsiteX233" fmla="*/ 5613400 w 9878733"/>
                <a:gd name="connsiteY233" fmla="*/ 6586913 h 12524030"/>
                <a:gd name="connsiteX234" fmla="*/ 5664200 w 9878733"/>
                <a:gd name="connsiteY234" fmla="*/ 6434513 h 12524030"/>
                <a:gd name="connsiteX235" fmla="*/ 5537200 w 9878733"/>
                <a:gd name="connsiteY235" fmla="*/ 6320213 h 12524030"/>
                <a:gd name="connsiteX236" fmla="*/ 5461000 w 9878733"/>
                <a:gd name="connsiteY236" fmla="*/ 6498013 h 12524030"/>
                <a:gd name="connsiteX237" fmla="*/ 5613400 w 9878733"/>
                <a:gd name="connsiteY237" fmla="*/ 6675813 h 12524030"/>
                <a:gd name="connsiteX238" fmla="*/ 5448300 w 9878733"/>
                <a:gd name="connsiteY238" fmla="*/ 6802813 h 12524030"/>
                <a:gd name="connsiteX239" fmla="*/ 5346700 w 9878733"/>
                <a:gd name="connsiteY239" fmla="*/ 6726613 h 12524030"/>
                <a:gd name="connsiteX240" fmla="*/ 5410200 w 9878733"/>
                <a:gd name="connsiteY240" fmla="*/ 6625013 h 12524030"/>
                <a:gd name="connsiteX241" fmla="*/ 5295900 w 9878733"/>
                <a:gd name="connsiteY241" fmla="*/ 6332913 h 12524030"/>
                <a:gd name="connsiteX242" fmla="*/ 5080000 w 9878733"/>
                <a:gd name="connsiteY242" fmla="*/ 6625013 h 12524030"/>
                <a:gd name="connsiteX243" fmla="*/ 5410200 w 9878733"/>
                <a:gd name="connsiteY243" fmla="*/ 6879013 h 12524030"/>
                <a:gd name="connsiteX244" fmla="*/ 5334000 w 9878733"/>
                <a:gd name="connsiteY244" fmla="*/ 6929813 h 12524030"/>
                <a:gd name="connsiteX245" fmla="*/ 5194300 w 9878733"/>
                <a:gd name="connsiteY245" fmla="*/ 6815513 h 12524030"/>
                <a:gd name="connsiteX246" fmla="*/ 5143500 w 9878733"/>
                <a:gd name="connsiteY246" fmla="*/ 6980613 h 12524030"/>
                <a:gd name="connsiteX247" fmla="*/ 5156200 w 9878733"/>
                <a:gd name="connsiteY247" fmla="*/ 7120313 h 12524030"/>
                <a:gd name="connsiteX248" fmla="*/ 5232400 w 9878733"/>
                <a:gd name="connsiteY248" fmla="*/ 7234613 h 12524030"/>
                <a:gd name="connsiteX249" fmla="*/ 5219700 w 9878733"/>
                <a:gd name="connsiteY249" fmla="*/ 7425113 h 12524030"/>
                <a:gd name="connsiteX250" fmla="*/ 5092700 w 9878733"/>
                <a:gd name="connsiteY250" fmla="*/ 7336213 h 12524030"/>
                <a:gd name="connsiteX251" fmla="*/ 5029200 w 9878733"/>
                <a:gd name="connsiteY251" fmla="*/ 7374313 h 12524030"/>
                <a:gd name="connsiteX252" fmla="*/ 5130800 w 9878733"/>
                <a:gd name="connsiteY252" fmla="*/ 7514013 h 12524030"/>
                <a:gd name="connsiteX253" fmla="*/ 5041900 w 9878733"/>
                <a:gd name="connsiteY253" fmla="*/ 7552113 h 12524030"/>
                <a:gd name="connsiteX254" fmla="*/ 4914900 w 9878733"/>
                <a:gd name="connsiteY254" fmla="*/ 7361613 h 12524030"/>
                <a:gd name="connsiteX255" fmla="*/ 4826000 w 9878733"/>
                <a:gd name="connsiteY255" fmla="*/ 7615613 h 12524030"/>
                <a:gd name="connsiteX256" fmla="*/ 4953000 w 9878733"/>
                <a:gd name="connsiteY256" fmla="*/ 7729913 h 12524030"/>
                <a:gd name="connsiteX257" fmla="*/ 4813300 w 9878733"/>
                <a:gd name="connsiteY257" fmla="*/ 7971213 h 12524030"/>
                <a:gd name="connsiteX258" fmla="*/ 4673600 w 9878733"/>
                <a:gd name="connsiteY258" fmla="*/ 7945813 h 12524030"/>
                <a:gd name="connsiteX259" fmla="*/ 4775200 w 9878733"/>
                <a:gd name="connsiteY259" fmla="*/ 7780713 h 12524030"/>
                <a:gd name="connsiteX260" fmla="*/ 4686300 w 9878733"/>
                <a:gd name="connsiteY260" fmla="*/ 7628313 h 12524030"/>
                <a:gd name="connsiteX261" fmla="*/ 4470400 w 9878733"/>
                <a:gd name="connsiteY261" fmla="*/ 7933113 h 12524030"/>
                <a:gd name="connsiteX262" fmla="*/ 4610100 w 9878733"/>
                <a:gd name="connsiteY262" fmla="*/ 8047413 h 12524030"/>
                <a:gd name="connsiteX263" fmla="*/ 4521200 w 9878733"/>
                <a:gd name="connsiteY263" fmla="*/ 8250613 h 12524030"/>
                <a:gd name="connsiteX264" fmla="*/ 4419600 w 9878733"/>
                <a:gd name="connsiteY264" fmla="*/ 8174413 h 12524030"/>
                <a:gd name="connsiteX265" fmla="*/ 4343400 w 9878733"/>
                <a:gd name="connsiteY265" fmla="*/ 8263313 h 12524030"/>
                <a:gd name="connsiteX266" fmla="*/ 4381500 w 9878733"/>
                <a:gd name="connsiteY266" fmla="*/ 8301413 h 12524030"/>
                <a:gd name="connsiteX267" fmla="*/ 4419600 w 9878733"/>
                <a:gd name="connsiteY267" fmla="*/ 8288713 h 12524030"/>
                <a:gd name="connsiteX268" fmla="*/ 4445000 w 9878733"/>
                <a:gd name="connsiteY268" fmla="*/ 8339513 h 12524030"/>
                <a:gd name="connsiteX269" fmla="*/ 4381500 w 9878733"/>
                <a:gd name="connsiteY269" fmla="*/ 8415713 h 12524030"/>
                <a:gd name="connsiteX270" fmla="*/ 4330700 w 9878733"/>
                <a:gd name="connsiteY270" fmla="*/ 8403013 h 12524030"/>
                <a:gd name="connsiteX271" fmla="*/ 4368800 w 9878733"/>
                <a:gd name="connsiteY271" fmla="*/ 8352213 h 12524030"/>
                <a:gd name="connsiteX272" fmla="*/ 4318000 w 9878733"/>
                <a:gd name="connsiteY272" fmla="*/ 8314113 h 12524030"/>
                <a:gd name="connsiteX273" fmla="*/ 4216400 w 9878733"/>
                <a:gd name="connsiteY273" fmla="*/ 8415713 h 12524030"/>
                <a:gd name="connsiteX274" fmla="*/ 4318000 w 9878733"/>
                <a:gd name="connsiteY274" fmla="*/ 8479213 h 12524030"/>
                <a:gd name="connsiteX275" fmla="*/ 4140200 w 9878733"/>
                <a:gd name="connsiteY275" fmla="*/ 8555413 h 12524030"/>
                <a:gd name="connsiteX276" fmla="*/ 4038600 w 9878733"/>
                <a:gd name="connsiteY276" fmla="*/ 8555413 h 12524030"/>
                <a:gd name="connsiteX277" fmla="*/ 3949700 w 9878733"/>
                <a:gd name="connsiteY277" fmla="*/ 8618913 h 12524030"/>
                <a:gd name="connsiteX278" fmla="*/ 3289300 w 9878733"/>
                <a:gd name="connsiteY278" fmla="*/ 8034713 h 12524030"/>
                <a:gd name="connsiteX279" fmla="*/ 3213100 w 9878733"/>
                <a:gd name="connsiteY279" fmla="*/ 8034713 h 12524030"/>
                <a:gd name="connsiteX280" fmla="*/ 2895600 w 9878733"/>
                <a:gd name="connsiteY280" fmla="*/ 8288713 h 12524030"/>
                <a:gd name="connsiteX281" fmla="*/ 2870200 w 9878733"/>
                <a:gd name="connsiteY281" fmla="*/ 8250613 h 12524030"/>
                <a:gd name="connsiteX282" fmla="*/ 3213100 w 9878733"/>
                <a:gd name="connsiteY282" fmla="*/ 7983913 h 12524030"/>
                <a:gd name="connsiteX283" fmla="*/ 3048000 w 9878733"/>
                <a:gd name="connsiteY283" fmla="*/ 7831513 h 12524030"/>
                <a:gd name="connsiteX284" fmla="*/ 2400300 w 9878733"/>
                <a:gd name="connsiteY284" fmla="*/ 8339513 h 12524030"/>
                <a:gd name="connsiteX285" fmla="*/ 2489200 w 9878733"/>
                <a:gd name="connsiteY285" fmla="*/ 8415713 h 12524030"/>
                <a:gd name="connsiteX286" fmla="*/ 2692400 w 9878733"/>
                <a:gd name="connsiteY286" fmla="*/ 8263313 h 12524030"/>
                <a:gd name="connsiteX287" fmla="*/ 2743200 w 9878733"/>
                <a:gd name="connsiteY287" fmla="*/ 8326813 h 12524030"/>
                <a:gd name="connsiteX288" fmla="*/ 2832100 w 9878733"/>
                <a:gd name="connsiteY288" fmla="*/ 8288713 h 12524030"/>
                <a:gd name="connsiteX289" fmla="*/ 2857500 w 9878733"/>
                <a:gd name="connsiteY289" fmla="*/ 8326813 h 12524030"/>
                <a:gd name="connsiteX290" fmla="*/ 2679700 w 9878733"/>
                <a:gd name="connsiteY290" fmla="*/ 8466513 h 12524030"/>
                <a:gd name="connsiteX291" fmla="*/ 2819400 w 9878733"/>
                <a:gd name="connsiteY291" fmla="*/ 8631613 h 12524030"/>
                <a:gd name="connsiteX292" fmla="*/ 3397250 w 9878733"/>
                <a:gd name="connsiteY292" fmla="*/ 8168063 h 12524030"/>
                <a:gd name="connsiteX293" fmla="*/ 3956050 w 9878733"/>
                <a:gd name="connsiteY293" fmla="*/ 8650663 h 12524030"/>
                <a:gd name="connsiteX294" fmla="*/ 3905250 w 9878733"/>
                <a:gd name="connsiteY294" fmla="*/ 8764963 h 12524030"/>
                <a:gd name="connsiteX295" fmla="*/ 3387725 w 9878733"/>
                <a:gd name="connsiteY295" fmla="*/ 9304713 h 12524030"/>
                <a:gd name="connsiteX296" fmla="*/ 3298825 w 9878733"/>
                <a:gd name="connsiteY296" fmla="*/ 9298362 h 12524030"/>
                <a:gd name="connsiteX297" fmla="*/ 3130550 w 9878733"/>
                <a:gd name="connsiteY297" fmla="*/ 9447587 h 12524030"/>
                <a:gd name="connsiteX298" fmla="*/ 2921000 w 9878733"/>
                <a:gd name="connsiteY298" fmla="*/ 9692062 h 12524030"/>
                <a:gd name="connsiteX299" fmla="*/ 2682875 w 9878733"/>
                <a:gd name="connsiteY299" fmla="*/ 9990512 h 12524030"/>
                <a:gd name="connsiteX300" fmla="*/ 2428875 w 9878733"/>
                <a:gd name="connsiteY300" fmla="*/ 10060361 h 12524030"/>
                <a:gd name="connsiteX301" fmla="*/ 2225675 w 9878733"/>
                <a:gd name="connsiteY301" fmla="*/ 10165136 h 12524030"/>
                <a:gd name="connsiteX302" fmla="*/ 1930400 w 9878733"/>
                <a:gd name="connsiteY302" fmla="*/ 10168310 h 12524030"/>
                <a:gd name="connsiteX303" fmla="*/ 1590675 w 9878733"/>
                <a:gd name="connsiteY303" fmla="*/ 10269909 h 12524030"/>
                <a:gd name="connsiteX304" fmla="*/ 1393825 w 9878733"/>
                <a:gd name="connsiteY304" fmla="*/ 10530259 h 12524030"/>
                <a:gd name="connsiteX305" fmla="*/ 1196975 w 9878733"/>
                <a:gd name="connsiteY305" fmla="*/ 10485808 h 12524030"/>
                <a:gd name="connsiteX306" fmla="*/ 1216025 w 9878733"/>
                <a:gd name="connsiteY306" fmla="*/ 10444533 h 12524030"/>
                <a:gd name="connsiteX307" fmla="*/ 1193800 w 9878733"/>
                <a:gd name="connsiteY307" fmla="*/ 10377858 h 12524030"/>
                <a:gd name="connsiteX308" fmla="*/ 987425 w 9878733"/>
                <a:gd name="connsiteY308" fmla="*/ 10454058 h 12524030"/>
                <a:gd name="connsiteX309" fmla="*/ 733425 w 9878733"/>
                <a:gd name="connsiteY309" fmla="*/ 10508033 h 12524030"/>
                <a:gd name="connsiteX310" fmla="*/ 463550 w 9878733"/>
                <a:gd name="connsiteY310" fmla="*/ 10746158 h 12524030"/>
                <a:gd name="connsiteX311" fmla="*/ 361950 w 9878733"/>
                <a:gd name="connsiteY311" fmla="*/ 10742983 h 12524030"/>
                <a:gd name="connsiteX312" fmla="*/ 263525 w 9878733"/>
                <a:gd name="connsiteY312" fmla="*/ 10809658 h 12524030"/>
                <a:gd name="connsiteX313" fmla="*/ 184150 w 9878733"/>
                <a:gd name="connsiteY313" fmla="*/ 11095408 h 12524030"/>
                <a:gd name="connsiteX314" fmla="*/ 247650 w 9878733"/>
                <a:gd name="connsiteY314" fmla="*/ 11377982 h 12524030"/>
                <a:gd name="connsiteX315" fmla="*/ 136525 w 9878733"/>
                <a:gd name="connsiteY315" fmla="*/ 11422432 h 12524030"/>
                <a:gd name="connsiteX316" fmla="*/ 92075 w 9878733"/>
                <a:gd name="connsiteY316" fmla="*/ 11644682 h 12524030"/>
                <a:gd name="connsiteX317" fmla="*/ 495300 w 9878733"/>
                <a:gd name="connsiteY317" fmla="*/ 11670082 h 12524030"/>
                <a:gd name="connsiteX318" fmla="*/ 1050925 w 9878733"/>
                <a:gd name="connsiteY318" fmla="*/ 12022507 h 12524030"/>
                <a:gd name="connsiteX319" fmla="*/ 1241425 w 9878733"/>
                <a:gd name="connsiteY319" fmla="*/ 12276506 h 12524030"/>
                <a:gd name="connsiteX320" fmla="*/ 1171575 w 9878733"/>
                <a:gd name="connsiteY320" fmla="*/ 12320956 h 12524030"/>
                <a:gd name="connsiteX321" fmla="*/ 1019175 w 9878733"/>
                <a:gd name="connsiteY321" fmla="*/ 12187606 h 12524030"/>
                <a:gd name="connsiteX322" fmla="*/ 768350 w 9878733"/>
                <a:gd name="connsiteY322" fmla="*/ 12133631 h 12524030"/>
                <a:gd name="connsiteX323" fmla="*/ 720725 w 9878733"/>
                <a:gd name="connsiteY323" fmla="*/ 12171731 h 12524030"/>
                <a:gd name="connsiteX324" fmla="*/ 838200 w 9878733"/>
                <a:gd name="connsiteY324" fmla="*/ 12317781 h 12524030"/>
                <a:gd name="connsiteX325" fmla="*/ 1152525 w 9878733"/>
                <a:gd name="connsiteY325" fmla="*/ 12384456 h 12524030"/>
                <a:gd name="connsiteX326" fmla="*/ 1574800 w 9878733"/>
                <a:gd name="connsiteY326" fmla="*/ 12286031 h 12524030"/>
                <a:gd name="connsiteX327" fmla="*/ 1736725 w 9878733"/>
                <a:gd name="connsiteY327" fmla="*/ 12025681 h 12524030"/>
                <a:gd name="connsiteX328" fmla="*/ 2095500 w 9878733"/>
                <a:gd name="connsiteY328" fmla="*/ 11876456 h 12524030"/>
                <a:gd name="connsiteX329" fmla="*/ 2254250 w 9878733"/>
                <a:gd name="connsiteY329" fmla="*/ 11739931 h 12524030"/>
                <a:gd name="connsiteX330" fmla="*/ 2587625 w 9878733"/>
                <a:gd name="connsiteY330" fmla="*/ 11778031 h 12524030"/>
                <a:gd name="connsiteX331" fmla="*/ 2286000 w 9878733"/>
                <a:gd name="connsiteY331" fmla="*/ 11781206 h 12524030"/>
                <a:gd name="connsiteX332" fmla="*/ 2146300 w 9878733"/>
                <a:gd name="connsiteY332" fmla="*/ 11901856 h 12524030"/>
                <a:gd name="connsiteX333" fmla="*/ 1971675 w 9878733"/>
                <a:gd name="connsiteY333" fmla="*/ 11993931 h 12524030"/>
                <a:gd name="connsiteX334" fmla="*/ 1806575 w 9878733"/>
                <a:gd name="connsiteY334" fmla="*/ 12044731 h 12524030"/>
                <a:gd name="connsiteX335" fmla="*/ 1651000 w 9878733"/>
                <a:gd name="connsiteY335" fmla="*/ 12340006 h 12524030"/>
                <a:gd name="connsiteX336" fmla="*/ 1282700 w 9878733"/>
                <a:gd name="connsiteY336" fmla="*/ 12514631 h 12524030"/>
                <a:gd name="connsiteX337" fmla="*/ 28575 w 9878733"/>
                <a:gd name="connsiteY337" fmla="*/ 12520981 h 12524030"/>
                <a:gd name="connsiteX338" fmla="*/ 0 w 9878733"/>
                <a:gd name="connsiteY338" fmla="*/ 4485056 h 12524030"/>
                <a:gd name="connsiteX0" fmla="*/ 0 w 9990855"/>
                <a:gd name="connsiteY0" fmla="*/ 4548363 h 12619080"/>
                <a:gd name="connsiteX1" fmla="*/ 279400 w 9990855"/>
                <a:gd name="connsiteY1" fmla="*/ 4484863 h 12619080"/>
                <a:gd name="connsiteX2" fmla="*/ 317500 w 9990855"/>
                <a:gd name="connsiteY2" fmla="*/ 4446763 h 12619080"/>
                <a:gd name="connsiteX3" fmla="*/ 711200 w 9990855"/>
                <a:gd name="connsiteY3" fmla="*/ 4357863 h 12619080"/>
                <a:gd name="connsiteX4" fmla="*/ 850900 w 9990855"/>
                <a:gd name="connsiteY4" fmla="*/ 4243563 h 12619080"/>
                <a:gd name="connsiteX5" fmla="*/ 1257300 w 9990855"/>
                <a:gd name="connsiteY5" fmla="*/ 4268963 h 12619080"/>
                <a:gd name="connsiteX6" fmla="*/ 1511300 w 9990855"/>
                <a:gd name="connsiteY6" fmla="*/ 4129263 h 12619080"/>
                <a:gd name="connsiteX7" fmla="*/ 1511300 w 9990855"/>
                <a:gd name="connsiteY7" fmla="*/ 4129263 h 12619080"/>
                <a:gd name="connsiteX8" fmla="*/ 1676400 w 9990855"/>
                <a:gd name="connsiteY8" fmla="*/ 4116563 h 12619080"/>
                <a:gd name="connsiteX9" fmla="*/ 2006600 w 9990855"/>
                <a:gd name="connsiteY9" fmla="*/ 4065763 h 12619080"/>
                <a:gd name="connsiteX10" fmla="*/ 2095500 w 9990855"/>
                <a:gd name="connsiteY10" fmla="*/ 4027663 h 12619080"/>
                <a:gd name="connsiteX11" fmla="*/ 2095500 w 9990855"/>
                <a:gd name="connsiteY11" fmla="*/ 3976863 h 12619080"/>
                <a:gd name="connsiteX12" fmla="*/ 2057400 w 9990855"/>
                <a:gd name="connsiteY12" fmla="*/ 3976863 h 12619080"/>
                <a:gd name="connsiteX13" fmla="*/ 1993900 w 9990855"/>
                <a:gd name="connsiteY13" fmla="*/ 3849863 h 12619080"/>
                <a:gd name="connsiteX14" fmla="*/ 2133600 w 9990855"/>
                <a:gd name="connsiteY14" fmla="*/ 3748263 h 12619080"/>
                <a:gd name="connsiteX15" fmla="*/ 2070100 w 9990855"/>
                <a:gd name="connsiteY15" fmla="*/ 3735563 h 12619080"/>
                <a:gd name="connsiteX16" fmla="*/ 1981200 w 9990855"/>
                <a:gd name="connsiteY16" fmla="*/ 3735563 h 12619080"/>
                <a:gd name="connsiteX17" fmla="*/ 1968500 w 9990855"/>
                <a:gd name="connsiteY17" fmla="*/ 3659363 h 12619080"/>
                <a:gd name="connsiteX18" fmla="*/ 2120900 w 9990855"/>
                <a:gd name="connsiteY18" fmla="*/ 3659363 h 12619080"/>
                <a:gd name="connsiteX19" fmla="*/ 2171700 w 9990855"/>
                <a:gd name="connsiteY19" fmla="*/ 3633963 h 12619080"/>
                <a:gd name="connsiteX20" fmla="*/ 2108200 w 9990855"/>
                <a:gd name="connsiteY20" fmla="*/ 3545063 h 12619080"/>
                <a:gd name="connsiteX21" fmla="*/ 2120900 w 9990855"/>
                <a:gd name="connsiteY21" fmla="*/ 3481563 h 12619080"/>
                <a:gd name="connsiteX22" fmla="*/ 2222500 w 9990855"/>
                <a:gd name="connsiteY22" fmla="*/ 3430763 h 12619080"/>
                <a:gd name="connsiteX23" fmla="*/ 2362200 w 9990855"/>
                <a:gd name="connsiteY23" fmla="*/ 3481563 h 12619080"/>
                <a:gd name="connsiteX24" fmla="*/ 2400300 w 9990855"/>
                <a:gd name="connsiteY24" fmla="*/ 3532363 h 12619080"/>
                <a:gd name="connsiteX25" fmla="*/ 2362200 w 9990855"/>
                <a:gd name="connsiteY25" fmla="*/ 3608563 h 12619080"/>
                <a:gd name="connsiteX26" fmla="*/ 2362200 w 9990855"/>
                <a:gd name="connsiteY26" fmla="*/ 3862563 h 12619080"/>
                <a:gd name="connsiteX27" fmla="*/ 2628900 w 9990855"/>
                <a:gd name="connsiteY27" fmla="*/ 4091163 h 12619080"/>
                <a:gd name="connsiteX28" fmla="*/ 3073400 w 9990855"/>
                <a:gd name="connsiteY28" fmla="*/ 4053063 h 12619080"/>
                <a:gd name="connsiteX29" fmla="*/ 2971800 w 9990855"/>
                <a:gd name="connsiteY29" fmla="*/ 3849863 h 12619080"/>
                <a:gd name="connsiteX30" fmla="*/ 2806700 w 9990855"/>
                <a:gd name="connsiteY30" fmla="*/ 3900663 h 12619080"/>
                <a:gd name="connsiteX31" fmla="*/ 2768600 w 9990855"/>
                <a:gd name="connsiteY31" fmla="*/ 3849863 h 12619080"/>
                <a:gd name="connsiteX32" fmla="*/ 2933700 w 9990855"/>
                <a:gd name="connsiteY32" fmla="*/ 3799063 h 12619080"/>
                <a:gd name="connsiteX33" fmla="*/ 2870200 w 9990855"/>
                <a:gd name="connsiteY33" fmla="*/ 3684763 h 12619080"/>
                <a:gd name="connsiteX34" fmla="*/ 2730500 w 9990855"/>
                <a:gd name="connsiteY34" fmla="*/ 3735563 h 12619080"/>
                <a:gd name="connsiteX35" fmla="*/ 2705100 w 9990855"/>
                <a:gd name="connsiteY35" fmla="*/ 3684763 h 12619080"/>
                <a:gd name="connsiteX36" fmla="*/ 2832100 w 9990855"/>
                <a:gd name="connsiteY36" fmla="*/ 3633963 h 12619080"/>
                <a:gd name="connsiteX37" fmla="*/ 2781300 w 9990855"/>
                <a:gd name="connsiteY37" fmla="*/ 3570463 h 12619080"/>
                <a:gd name="connsiteX38" fmla="*/ 2641600 w 9990855"/>
                <a:gd name="connsiteY38" fmla="*/ 3595863 h 12619080"/>
                <a:gd name="connsiteX39" fmla="*/ 2641600 w 9990855"/>
                <a:gd name="connsiteY39" fmla="*/ 3570463 h 12619080"/>
                <a:gd name="connsiteX40" fmla="*/ 2768600 w 9990855"/>
                <a:gd name="connsiteY40" fmla="*/ 3506963 h 12619080"/>
                <a:gd name="connsiteX41" fmla="*/ 2692400 w 9990855"/>
                <a:gd name="connsiteY41" fmla="*/ 3418063 h 12619080"/>
                <a:gd name="connsiteX42" fmla="*/ 2514600 w 9990855"/>
                <a:gd name="connsiteY42" fmla="*/ 3456163 h 12619080"/>
                <a:gd name="connsiteX43" fmla="*/ 2514600 w 9990855"/>
                <a:gd name="connsiteY43" fmla="*/ 3519663 h 12619080"/>
                <a:gd name="connsiteX44" fmla="*/ 2463800 w 9990855"/>
                <a:gd name="connsiteY44" fmla="*/ 3519663 h 12619080"/>
                <a:gd name="connsiteX45" fmla="*/ 2336800 w 9990855"/>
                <a:gd name="connsiteY45" fmla="*/ 3443463 h 12619080"/>
                <a:gd name="connsiteX46" fmla="*/ 2400300 w 9990855"/>
                <a:gd name="connsiteY46" fmla="*/ 3367263 h 12619080"/>
                <a:gd name="connsiteX47" fmla="*/ 2463800 w 9990855"/>
                <a:gd name="connsiteY47" fmla="*/ 3379963 h 12619080"/>
                <a:gd name="connsiteX48" fmla="*/ 2616200 w 9990855"/>
                <a:gd name="connsiteY48" fmla="*/ 3291063 h 12619080"/>
                <a:gd name="connsiteX49" fmla="*/ 2590800 w 9990855"/>
                <a:gd name="connsiteY49" fmla="*/ 3227563 h 12619080"/>
                <a:gd name="connsiteX50" fmla="*/ 2654300 w 9990855"/>
                <a:gd name="connsiteY50" fmla="*/ 3202163 h 12619080"/>
                <a:gd name="connsiteX51" fmla="*/ 2692400 w 9990855"/>
                <a:gd name="connsiteY51" fmla="*/ 3227563 h 12619080"/>
                <a:gd name="connsiteX52" fmla="*/ 2933700 w 9990855"/>
                <a:gd name="connsiteY52" fmla="*/ 3227563 h 12619080"/>
                <a:gd name="connsiteX53" fmla="*/ 2908300 w 9990855"/>
                <a:gd name="connsiteY53" fmla="*/ 3164063 h 12619080"/>
                <a:gd name="connsiteX54" fmla="*/ 2959100 w 9990855"/>
                <a:gd name="connsiteY54" fmla="*/ 3075163 h 12619080"/>
                <a:gd name="connsiteX55" fmla="*/ 3048000 w 9990855"/>
                <a:gd name="connsiteY55" fmla="*/ 3075163 h 12619080"/>
                <a:gd name="connsiteX56" fmla="*/ 3302000 w 9990855"/>
                <a:gd name="connsiteY56" fmla="*/ 3049763 h 12619080"/>
                <a:gd name="connsiteX57" fmla="*/ 3454400 w 9990855"/>
                <a:gd name="connsiteY57" fmla="*/ 3037063 h 12619080"/>
                <a:gd name="connsiteX58" fmla="*/ 3454400 w 9990855"/>
                <a:gd name="connsiteY58" fmla="*/ 3037063 h 12619080"/>
                <a:gd name="connsiteX59" fmla="*/ 3454400 w 9990855"/>
                <a:gd name="connsiteY59" fmla="*/ 2960863 h 12619080"/>
                <a:gd name="connsiteX60" fmla="*/ 3530600 w 9990855"/>
                <a:gd name="connsiteY60" fmla="*/ 2960863 h 12619080"/>
                <a:gd name="connsiteX61" fmla="*/ 3517900 w 9990855"/>
                <a:gd name="connsiteY61" fmla="*/ 3125963 h 12619080"/>
                <a:gd name="connsiteX62" fmla="*/ 3365500 w 9990855"/>
                <a:gd name="connsiteY62" fmla="*/ 3138663 h 12619080"/>
                <a:gd name="connsiteX63" fmla="*/ 3187700 w 9990855"/>
                <a:gd name="connsiteY63" fmla="*/ 3214863 h 12619080"/>
                <a:gd name="connsiteX64" fmla="*/ 3213100 w 9990855"/>
                <a:gd name="connsiteY64" fmla="*/ 3506963 h 12619080"/>
                <a:gd name="connsiteX65" fmla="*/ 3822700 w 9990855"/>
                <a:gd name="connsiteY65" fmla="*/ 3456163 h 12619080"/>
                <a:gd name="connsiteX66" fmla="*/ 3797300 w 9990855"/>
                <a:gd name="connsiteY66" fmla="*/ 3316463 h 12619080"/>
                <a:gd name="connsiteX67" fmla="*/ 3657600 w 9990855"/>
                <a:gd name="connsiteY67" fmla="*/ 3291063 h 12619080"/>
                <a:gd name="connsiteX68" fmla="*/ 3644900 w 9990855"/>
                <a:gd name="connsiteY68" fmla="*/ 3252963 h 12619080"/>
                <a:gd name="connsiteX69" fmla="*/ 3797300 w 9990855"/>
                <a:gd name="connsiteY69" fmla="*/ 3278363 h 12619080"/>
                <a:gd name="connsiteX70" fmla="*/ 3797300 w 9990855"/>
                <a:gd name="connsiteY70" fmla="*/ 3164063 h 12619080"/>
                <a:gd name="connsiteX71" fmla="*/ 3568700 w 9990855"/>
                <a:gd name="connsiteY71" fmla="*/ 3113263 h 12619080"/>
                <a:gd name="connsiteX72" fmla="*/ 3581400 w 9990855"/>
                <a:gd name="connsiteY72" fmla="*/ 3024363 h 12619080"/>
                <a:gd name="connsiteX73" fmla="*/ 3759200 w 9990855"/>
                <a:gd name="connsiteY73" fmla="*/ 2986263 h 12619080"/>
                <a:gd name="connsiteX74" fmla="*/ 3759200 w 9990855"/>
                <a:gd name="connsiteY74" fmla="*/ 2859263 h 12619080"/>
                <a:gd name="connsiteX75" fmla="*/ 3733800 w 9990855"/>
                <a:gd name="connsiteY75" fmla="*/ 2833863 h 12619080"/>
                <a:gd name="connsiteX76" fmla="*/ 3848100 w 9990855"/>
                <a:gd name="connsiteY76" fmla="*/ 2770363 h 12619080"/>
                <a:gd name="connsiteX77" fmla="*/ 3860800 w 9990855"/>
                <a:gd name="connsiteY77" fmla="*/ 2986263 h 12619080"/>
                <a:gd name="connsiteX78" fmla="*/ 4343400 w 9990855"/>
                <a:gd name="connsiteY78" fmla="*/ 2986263 h 12619080"/>
                <a:gd name="connsiteX79" fmla="*/ 4330700 w 9990855"/>
                <a:gd name="connsiteY79" fmla="*/ 2744963 h 12619080"/>
                <a:gd name="connsiteX80" fmla="*/ 4394200 w 9990855"/>
                <a:gd name="connsiteY80" fmla="*/ 2744963 h 12619080"/>
                <a:gd name="connsiteX81" fmla="*/ 4419600 w 9990855"/>
                <a:gd name="connsiteY81" fmla="*/ 2871963 h 12619080"/>
                <a:gd name="connsiteX82" fmla="*/ 4584700 w 9990855"/>
                <a:gd name="connsiteY82" fmla="*/ 2859263 h 12619080"/>
                <a:gd name="connsiteX83" fmla="*/ 4686300 w 9990855"/>
                <a:gd name="connsiteY83" fmla="*/ 2757663 h 12619080"/>
                <a:gd name="connsiteX84" fmla="*/ 4711700 w 9990855"/>
                <a:gd name="connsiteY84" fmla="*/ 3062463 h 12619080"/>
                <a:gd name="connsiteX85" fmla="*/ 4864100 w 9990855"/>
                <a:gd name="connsiteY85" fmla="*/ 2884663 h 12619080"/>
                <a:gd name="connsiteX86" fmla="*/ 5067300 w 9990855"/>
                <a:gd name="connsiteY86" fmla="*/ 3011663 h 12619080"/>
                <a:gd name="connsiteX87" fmla="*/ 4876800 w 9990855"/>
                <a:gd name="connsiteY87" fmla="*/ 3138663 h 12619080"/>
                <a:gd name="connsiteX88" fmla="*/ 5016500 w 9990855"/>
                <a:gd name="connsiteY88" fmla="*/ 3303763 h 12619080"/>
                <a:gd name="connsiteX89" fmla="*/ 5156200 w 9990855"/>
                <a:gd name="connsiteY89" fmla="*/ 3151363 h 12619080"/>
                <a:gd name="connsiteX90" fmla="*/ 5168900 w 9990855"/>
                <a:gd name="connsiteY90" fmla="*/ 3176763 h 12619080"/>
                <a:gd name="connsiteX91" fmla="*/ 5105400 w 9990855"/>
                <a:gd name="connsiteY91" fmla="*/ 3430763 h 12619080"/>
                <a:gd name="connsiteX92" fmla="*/ 5181600 w 9990855"/>
                <a:gd name="connsiteY92" fmla="*/ 3468863 h 12619080"/>
                <a:gd name="connsiteX93" fmla="*/ 5181600 w 9990855"/>
                <a:gd name="connsiteY93" fmla="*/ 3468863 h 12619080"/>
                <a:gd name="connsiteX94" fmla="*/ 5257800 w 9990855"/>
                <a:gd name="connsiteY94" fmla="*/ 3214863 h 12619080"/>
                <a:gd name="connsiteX95" fmla="*/ 5448300 w 9990855"/>
                <a:gd name="connsiteY95" fmla="*/ 3240263 h 12619080"/>
                <a:gd name="connsiteX96" fmla="*/ 5549900 w 9990855"/>
                <a:gd name="connsiteY96" fmla="*/ 3087863 h 12619080"/>
                <a:gd name="connsiteX97" fmla="*/ 5549900 w 9990855"/>
                <a:gd name="connsiteY97" fmla="*/ 3087863 h 12619080"/>
                <a:gd name="connsiteX98" fmla="*/ 5689600 w 9990855"/>
                <a:gd name="connsiteY98" fmla="*/ 3062463 h 12619080"/>
                <a:gd name="connsiteX99" fmla="*/ 5461000 w 9990855"/>
                <a:gd name="connsiteY99" fmla="*/ 3379963 h 12619080"/>
                <a:gd name="connsiteX100" fmla="*/ 5194300 w 9990855"/>
                <a:gd name="connsiteY100" fmla="*/ 3468863 h 12619080"/>
                <a:gd name="connsiteX101" fmla="*/ 5219700 w 9990855"/>
                <a:gd name="connsiteY101" fmla="*/ 3545063 h 12619080"/>
                <a:gd name="connsiteX102" fmla="*/ 5549900 w 9990855"/>
                <a:gd name="connsiteY102" fmla="*/ 3456163 h 12619080"/>
                <a:gd name="connsiteX103" fmla="*/ 5740400 w 9990855"/>
                <a:gd name="connsiteY103" fmla="*/ 3113263 h 12619080"/>
                <a:gd name="connsiteX104" fmla="*/ 5842000 w 9990855"/>
                <a:gd name="connsiteY104" fmla="*/ 3265663 h 12619080"/>
                <a:gd name="connsiteX105" fmla="*/ 5981700 w 9990855"/>
                <a:gd name="connsiteY105" fmla="*/ 3341863 h 12619080"/>
                <a:gd name="connsiteX106" fmla="*/ 6337300 w 9990855"/>
                <a:gd name="connsiteY106" fmla="*/ 3202163 h 12619080"/>
                <a:gd name="connsiteX107" fmla="*/ 7099300 w 9990855"/>
                <a:gd name="connsiteY107" fmla="*/ 2719563 h 12619080"/>
                <a:gd name="connsiteX108" fmla="*/ 7489825 w 9990855"/>
                <a:gd name="connsiteY108" fmla="*/ 2605263 h 12619080"/>
                <a:gd name="connsiteX109" fmla="*/ 7648575 w 9990855"/>
                <a:gd name="connsiteY109" fmla="*/ 2400475 h 12619080"/>
                <a:gd name="connsiteX110" fmla="*/ 7951500 w 9990855"/>
                <a:gd name="connsiteY110" fmla="*/ 2387944 h 12619080"/>
                <a:gd name="connsiteX111" fmla="*/ 8110251 w 9990855"/>
                <a:gd name="connsiteY111" fmla="*/ 2327620 h 12619080"/>
                <a:gd name="connsiteX112" fmla="*/ 8218200 w 9990855"/>
                <a:gd name="connsiteY112" fmla="*/ 2057744 h 12619080"/>
                <a:gd name="connsiteX113" fmla="*/ 8373776 w 9990855"/>
                <a:gd name="connsiteY113" fmla="*/ 1943445 h 12619080"/>
                <a:gd name="connsiteX114" fmla="*/ 8548399 w 9990855"/>
                <a:gd name="connsiteY114" fmla="*/ 1873596 h 12619080"/>
                <a:gd name="connsiteX115" fmla="*/ 9046874 w 9990855"/>
                <a:gd name="connsiteY115" fmla="*/ 1381472 h 12619080"/>
                <a:gd name="connsiteX116" fmla="*/ 9196098 w 9990855"/>
                <a:gd name="connsiteY116" fmla="*/ 1038573 h 12619080"/>
                <a:gd name="connsiteX117" fmla="*/ 9262773 w 9990855"/>
                <a:gd name="connsiteY117" fmla="*/ 895698 h 12619080"/>
                <a:gd name="connsiteX118" fmla="*/ 9583448 w 9990855"/>
                <a:gd name="connsiteY118" fmla="*/ 702024 h 12619080"/>
                <a:gd name="connsiteX119" fmla="*/ 9707272 w 9990855"/>
                <a:gd name="connsiteY119" fmla="*/ 279749 h 12619080"/>
                <a:gd name="connsiteX120" fmla="*/ 9802522 w 9990855"/>
                <a:gd name="connsiteY120" fmla="*/ 140049 h 12619080"/>
                <a:gd name="connsiteX121" fmla="*/ 9989846 w 9990855"/>
                <a:gd name="connsiteY121" fmla="*/ 351 h 12619080"/>
                <a:gd name="connsiteX122" fmla="*/ 9878721 w 9990855"/>
                <a:gd name="connsiteY122" fmla="*/ 101951 h 12619080"/>
                <a:gd name="connsiteX123" fmla="*/ 9767596 w 9990855"/>
                <a:gd name="connsiteY123" fmla="*/ 270226 h 12619080"/>
                <a:gd name="connsiteX124" fmla="*/ 9624723 w 9990855"/>
                <a:gd name="connsiteY124" fmla="*/ 746474 h 12619080"/>
                <a:gd name="connsiteX125" fmla="*/ 9265949 w 9990855"/>
                <a:gd name="connsiteY125" fmla="*/ 971897 h 12619080"/>
                <a:gd name="connsiteX126" fmla="*/ 9129423 w 9990855"/>
                <a:gd name="connsiteY126" fmla="*/ 1327498 h 12619080"/>
                <a:gd name="connsiteX127" fmla="*/ 8653174 w 9990855"/>
                <a:gd name="connsiteY127" fmla="*/ 1841847 h 12619080"/>
                <a:gd name="connsiteX128" fmla="*/ 8491249 w 9990855"/>
                <a:gd name="connsiteY128" fmla="*/ 1956146 h 12619080"/>
                <a:gd name="connsiteX129" fmla="*/ 8269000 w 9990855"/>
                <a:gd name="connsiteY129" fmla="*/ 2073620 h 12619080"/>
                <a:gd name="connsiteX130" fmla="*/ 8138826 w 9990855"/>
                <a:gd name="connsiteY130" fmla="*/ 2381595 h 12619080"/>
                <a:gd name="connsiteX131" fmla="*/ 7966075 w 9990855"/>
                <a:gd name="connsiteY131" fmla="*/ 2446513 h 12619080"/>
                <a:gd name="connsiteX132" fmla="*/ 7677150 w 9990855"/>
                <a:gd name="connsiteY132" fmla="*/ 2452863 h 12619080"/>
                <a:gd name="connsiteX133" fmla="*/ 7559675 w 9990855"/>
                <a:gd name="connsiteY133" fmla="*/ 2648125 h 12619080"/>
                <a:gd name="connsiteX134" fmla="*/ 7092950 w 9990855"/>
                <a:gd name="connsiteY134" fmla="*/ 2813225 h 12619080"/>
                <a:gd name="connsiteX135" fmla="*/ 6911975 w 9990855"/>
                <a:gd name="connsiteY135" fmla="*/ 2956100 h 12619080"/>
                <a:gd name="connsiteX136" fmla="*/ 6550025 w 9990855"/>
                <a:gd name="connsiteY136" fmla="*/ 3219625 h 12619080"/>
                <a:gd name="connsiteX137" fmla="*/ 6210300 w 9990855"/>
                <a:gd name="connsiteY137" fmla="*/ 3379963 h 12619080"/>
                <a:gd name="connsiteX138" fmla="*/ 5778500 w 9990855"/>
                <a:gd name="connsiteY138" fmla="*/ 3570463 h 12619080"/>
                <a:gd name="connsiteX139" fmla="*/ 5829300 w 9990855"/>
                <a:gd name="connsiteY139" fmla="*/ 3659363 h 12619080"/>
                <a:gd name="connsiteX140" fmla="*/ 6191250 w 9990855"/>
                <a:gd name="connsiteY140" fmla="*/ 3494263 h 12619080"/>
                <a:gd name="connsiteX141" fmla="*/ 6083300 w 9990855"/>
                <a:gd name="connsiteY141" fmla="*/ 3583163 h 12619080"/>
                <a:gd name="connsiteX142" fmla="*/ 5905500 w 9990855"/>
                <a:gd name="connsiteY142" fmla="*/ 3697463 h 12619080"/>
                <a:gd name="connsiteX143" fmla="*/ 5905500 w 9990855"/>
                <a:gd name="connsiteY143" fmla="*/ 3786363 h 12619080"/>
                <a:gd name="connsiteX144" fmla="*/ 5892800 w 9990855"/>
                <a:gd name="connsiteY144" fmla="*/ 3887963 h 12619080"/>
                <a:gd name="connsiteX145" fmla="*/ 5753100 w 9990855"/>
                <a:gd name="connsiteY145" fmla="*/ 3913363 h 12619080"/>
                <a:gd name="connsiteX146" fmla="*/ 5816600 w 9990855"/>
                <a:gd name="connsiteY146" fmla="*/ 3735563 h 12619080"/>
                <a:gd name="connsiteX147" fmla="*/ 5702300 w 9990855"/>
                <a:gd name="connsiteY147" fmla="*/ 3633963 h 12619080"/>
                <a:gd name="connsiteX148" fmla="*/ 5448300 w 9990855"/>
                <a:gd name="connsiteY148" fmla="*/ 3710163 h 12619080"/>
                <a:gd name="connsiteX149" fmla="*/ 5422900 w 9990855"/>
                <a:gd name="connsiteY149" fmla="*/ 3811763 h 12619080"/>
                <a:gd name="connsiteX150" fmla="*/ 5651500 w 9990855"/>
                <a:gd name="connsiteY150" fmla="*/ 3875263 h 12619080"/>
                <a:gd name="connsiteX151" fmla="*/ 5562600 w 9990855"/>
                <a:gd name="connsiteY151" fmla="*/ 3938763 h 12619080"/>
                <a:gd name="connsiteX152" fmla="*/ 5283200 w 9990855"/>
                <a:gd name="connsiteY152" fmla="*/ 3875263 h 12619080"/>
                <a:gd name="connsiteX153" fmla="*/ 5168900 w 9990855"/>
                <a:gd name="connsiteY153" fmla="*/ 3989563 h 12619080"/>
                <a:gd name="connsiteX154" fmla="*/ 5270500 w 9990855"/>
                <a:gd name="connsiteY154" fmla="*/ 4192763 h 12619080"/>
                <a:gd name="connsiteX155" fmla="*/ 5511800 w 9990855"/>
                <a:gd name="connsiteY155" fmla="*/ 4205463 h 12619080"/>
                <a:gd name="connsiteX156" fmla="*/ 5689600 w 9990855"/>
                <a:gd name="connsiteY156" fmla="*/ 3989563 h 12619080"/>
                <a:gd name="connsiteX157" fmla="*/ 5600700 w 9990855"/>
                <a:gd name="connsiteY157" fmla="*/ 3964163 h 12619080"/>
                <a:gd name="connsiteX158" fmla="*/ 5664200 w 9990855"/>
                <a:gd name="connsiteY158" fmla="*/ 3887963 h 12619080"/>
                <a:gd name="connsiteX159" fmla="*/ 5753100 w 9990855"/>
                <a:gd name="connsiteY159" fmla="*/ 3964163 h 12619080"/>
                <a:gd name="connsiteX160" fmla="*/ 5892800 w 9990855"/>
                <a:gd name="connsiteY160" fmla="*/ 3938763 h 12619080"/>
                <a:gd name="connsiteX161" fmla="*/ 6096000 w 9990855"/>
                <a:gd name="connsiteY161" fmla="*/ 3913363 h 12619080"/>
                <a:gd name="connsiteX162" fmla="*/ 6324600 w 9990855"/>
                <a:gd name="connsiteY162" fmla="*/ 3672063 h 12619080"/>
                <a:gd name="connsiteX163" fmla="*/ 6515100 w 9990855"/>
                <a:gd name="connsiteY163" fmla="*/ 3545063 h 12619080"/>
                <a:gd name="connsiteX164" fmla="*/ 6692900 w 9990855"/>
                <a:gd name="connsiteY164" fmla="*/ 3519663 h 12619080"/>
                <a:gd name="connsiteX165" fmla="*/ 6502400 w 9990855"/>
                <a:gd name="connsiteY165" fmla="*/ 3595863 h 12619080"/>
                <a:gd name="connsiteX166" fmla="*/ 6438900 w 9990855"/>
                <a:gd name="connsiteY166" fmla="*/ 3722863 h 12619080"/>
                <a:gd name="connsiteX167" fmla="*/ 6286500 w 9990855"/>
                <a:gd name="connsiteY167" fmla="*/ 3824463 h 12619080"/>
                <a:gd name="connsiteX168" fmla="*/ 6108700 w 9990855"/>
                <a:gd name="connsiteY168" fmla="*/ 4002263 h 12619080"/>
                <a:gd name="connsiteX169" fmla="*/ 6096000 w 9990855"/>
                <a:gd name="connsiteY169" fmla="*/ 4091163 h 12619080"/>
                <a:gd name="connsiteX170" fmla="*/ 6235700 w 9990855"/>
                <a:gd name="connsiteY170" fmla="*/ 4065763 h 12619080"/>
                <a:gd name="connsiteX171" fmla="*/ 6362700 w 9990855"/>
                <a:gd name="connsiteY171" fmla="*/ 4129263 h 12619080"/>
                <a:gd name="connsiteX172" fmla="*/ 6464300 w 9990855"/>
                <a:gd name="connsiteY172" fmla="*/ 4319763 h 12619080"/>
                <a:gd name="connsiteX173" fmla="*/ 6477000 w 9990855"/>
                <a:gd name="connsiteY173" fmla="*/ 4548363 h 12619080"/>
                <a:gd name="connsiteX174" fmla="*/ 6364287 w 9990855"/>
                <a:gd name="connsiteY174" fmla="*/ 4670600 h 12619080"/>
                <a:gd name="connsiteX175" fmla="*/ 6324600 w 9990855"/>
                <a:gd name="connsiteY175" fmla="*/ 4448351 h 12619080"/>
                <a:gd name="connsiteX176" fmla="*/ 6299200 w 9990855"/>
                <a:gd name="connsiteY176" fmla="*/ 4243563 h 12619080"/>
                <a:gd name="connsiteX177" fmla="*/ 6146800 w 9990855"/>
                <a:gd name="connsiteY177" fmla="*/ 4205463 h 12619080"/>
                <a:gd name="connsiteX178" fmla="*/ 5981700 w 9990855"/>
                <a:gd name="connsiteY178" fmla="*/ 4218163 h 12619080"/>
                <a:gd name="connsiteX179" fmla="*/ 5905500 w 9990855"/>
                <a:gd name="connsiteY179" fmla="*/ 4180063 h 12619080"/>
                <a:gd name="connsiteX180" fmla="*/ 5575300 w 9990855"/>
                <a:gd name="connsiteY180" fmla="*/ 4319763 h 12619080"/>
                <a:gd name="connsiteX181" fmla="*/ 5626100 w 9990855"/>
                <a:gd name="connsiteY181" fmla="*/ 4459463 h 12619080"/>
                <a:gd name="connsiteX182" fmla="*/ 5664200 w 9990855"/>
                <a:gd name="connsiteY182" fmla="*/ 4446763 h 12619080"/>
                <a:gd name="connsiteX183" fmla="*/ 5842000 w 9990855"/>
                <a:gd name="connsiteY183" fmla="*/ 4357863 h 12619080"/>
                <a:gd name="connsiteX184" fmla="*/ 5867400 w 9990855"/>
                <a:gd name="connsiteY184" fmla="*/ 4383263 h 12619080"/>
                <a:gd name="connsiteX185" fmla="*/ 5753100 w 9990855"/>
                <a:gd name="connsiteY185" fmla="*/ 4484863 h 12619080"/>
                <a:gd name="connsiteX186" fmla="*/ 5803900 w 9990855"/>
                <a:gd name="connsiteY186" fmla="*/ 4561063 h 12619080"/>
                <a:gd name="connsiteX187" fmla="*/ 5969000 w 9990855"/>
                <a:gd name="connsiteY187" fmla="*/ 4548363 h 12619080"/>
                <a:gd name="connsiteX188" fmla="*/ 6007100 w 9990855"/>
                <a:gd name="connsiteY188" fmla="*/ 4637263 h 12619080"/>
                <a:gd name="connsiteX189" fmla="*/ 6197600 w 9990855"/>
                <a:gd name="connsiteY189" fmla="*/ 4599163 h 12619080"/>
                <a:gd name="connsiteX190" fmla="*/ 6159500 w 9990855"/>
                <a:gd name="connsiteY190" fmla="*/ 4751563 h 12619080"/>
                <a:gd name="connsiteX191" fmla="*/ 6096000 w 9990855"/>
                <a:gd name="connsiteY191" fmla="*/ 4789663 h 12619080"/>
                <a:gd name="connsiteX192" fmla="*/ 6070600 w 9990855"/>
                <a:gd name="connsiteY192" fmla="*/ 4713463 h 12619080"/>
                <a:gd name="connsiteX193" fmla="*/ 5600700 w 9990855"/>
                <a:gd name="connsiteY193" fmla="*/ 4662663 h 12619080"/>
                <a:gd name="connsiteX194" fmla="*/ 5715000 w 9990855"/>
                <a:gd name="connsiteY194" fmla="*/ 4827763 h 12619080"/>
                <a:gd name="connsiteX195" fmla="*/ 6337300 w 9990855"/>
                <a:gd name="connsiteY195" fmla="*/ 4827763 h 12619080"/>
                <a:gd name="connsiteX196" fmla="*/ 6985000 w 9990855"/>
                <a:gd name="connsiteY196" fmla="*/ 5081763 h 12619080"/>
                <a:gd name="connsiteX197" fmla="*/ 6413500 w 9990855"/>
                <a:gd name="connsiteY197" fmla="*/ 4929363 h 12619080"/>
                <a:gd name="connsiteX198" fmla="*/ 6248400 w 9990855"/>
                <a:gd name="connsiteY198" fmla="*/ 4942063 h 12619080"/>
                <a:gd name="connsiteX199" fmla="*/ 6375400 w 9990855"/>
                <a:gd name="connsiteY199" fmla="*/ 5030963 h 12619080"/>
                <a:gd name="connsiteX200" fmla="*/ 6350000 w 9990855"/>
                <a:gd name="connsiteY200" fmla="*/ 5132563 h 12619080"/>
                <a:gd name="connsiteX201" fmla="*/ 6032500 w 9990855"/>
                <a:gd name="connsiteY201" fmla="*/ 4967463 h 12619080"/>
                <a:gd name="connsiteX202" fmla="*/ 6070600 w 9990855"/>
                <a:gd name="connsiteY202" fmla="*/ 5208763 h 12619080"/>
                <a:gd name="connsiteX203" fmla="*/ 6273800 w 9990855"/>
                <a:gd name="connsiteY203" fmla="*/ 5259563 h 12619080"/>
                <a:gd name="connsiteX204" fmla="*/ 6540500 w 9990855"/>
                <a:gd name="connsiteY204" fmla="*/ 5259563 h 12619080"/>
                <a:gd name="connsiteX205" fmla="*/ 6629400 w 9990855"/>
                <a:gd name="connsiteY205" fmla="*/ 5272263 h 12619080"/>
                <a:gd name="connsiteX206" fmla="*/ 6591300 w 9990855"/>
                <a:gd name="connsiteY206" fmla="*/ 5348463 h 12619080"/>
                <a:gd name="connsiteX207" fmla="*/ 6426200 w 9990855"/>
                <a:gd name="connsiteY207" fmla="*/ 5399263 h 12619080"/>
                <a:gd name="connsiteX208" fmla="*/ 6489700 w 9990855"/>
                <a:gd name="connsiteY208" fmla="*/ 5526263 h 12619080"/>
                <a:gd name="connsiteX209" fmla="*/ 6451600 w 9990855"/>
                <a:gd name="connsiteY209" fmla="*/ 5653263 h 12619080"/>
                <a:gd name="connsiteX210" fmla="*/ 6540500 w 9990855"/>
                <a:gd name="connsiteY210" fmla="*/ 5716763 h 12619080"/>
                <a:gd name="connsiteX211" fmla="*/ 6464300 w 9990855"/>
                <a:gd name="connsiteY211" fmla="*/ 5742163 h 12619080"/>
                <a:gd name="connsiteX212" fmla="*/ 6362700 w 9990855"/>
                <a:gd name="connsiteY212" fmla="*/ 5704063 h 12619080"/>
                <a:gd name="connsiteX213" fmla="*/ 6324600 w 9990855"/>
                <a:gd name="connsiteY213" fmla="*/ 5399263 h 12619080"/>
                <a:gd name="connsiteX214" fmla="*/ 6070600 w 9990855"/>
                <a:gd name="connsiteY214" fmla="*/ 5323063 h 12619080"/>
                <a:gd name="connsiteX215" fmla="*/ 6146800 w 9990855"/>
                <a:gd name="connsiteY215" fmla="*/ 5665963 h 12619080"/>
                <a:gd name="connsiteX216" fmla="*/ 5969000 w 9990855"/>
                <a:gd name="connsiteY216" fmla="*/ 5678663 h 12619080"/>
                <a:gd name="connsiteX217" fmla="*/ 5892800 w 9990855"/>
                <a:gd name="connsiteY217" fmla="*/ 5196063 h 12619080"/>
                <a:gd name="connsiteX218" fmla="*/ 5689600 w 9990855"/>
                <a:gd name="connsiteY218" fmla="*/ 5094463 h 12619080"/>
                <a:gd name="connsiteX219" fmla="*/ 5791200 w 9990855"/>
                <a:gd name="connsiteY219" fmla="*/ 5856463 h 12619080"/>
                <a:gd name="connsiteX220" fmla="*/ 6070600 w 9990855"/>
                <a:gd name="connsiteY220" fmla="*/ 5843763 h 12619080"/>
                <a:gd name="connsiteX221" fmla="*/ 6388100 w 9990855"/>
                <a:gd name="connsiteY221" fmla="*/ 5894563 h 12619080"/>
                <a:gd name="connsiteX222" fmla="*/ 6324600 w 9990855"/>
                <a:gd name="connsiteY222" fmla="*/ 6021563 h 12619080"/>
                <a:gd name="connsiteX223" fmla="*/ 6159500 w 9990855"/>
                <a:gd name="connsiteY223" fmla="*/ 5996163 h 12619080"/>
                <a:gd name="connsiteX224" fmla="*/ 6007100 w 9990855"/>
                <a:gd name="connsiteY224" fmla="*/ 6300963 h 12619080"/>
                <a:gd name="connsiteX225" fmla="*/ 5829300 w 9990855"/>
                <a:gd name="connsiteY225" fmla="*/ 6237463 h 12619080"/>
                <a:gd name="connsiteX226" fmla="*/ 5905500 w 9990855"/>
                <a:gd name="connsiteY226" fmla="*/ 6072363 h 12619080"/>
                <a:gd name="connsiteX227" fmla="*/ 5791200 w 9990855"/>
                <a:gd name="connsiteY227" fmla="*/ 5983463 h 12619080"/>
                <a:gd name="connsiteX228" fmla="*/ 5600700 w 9990855"/>
                <a:gd name="connsiteY228" fmla="*/ 6313663 h 12619080"/>
                <a:gd name="connsiteX229" fmla="*/ 5727700 w 9990855"/>
                <a:gd name="connsiteY229" fmla="*/ 6415263 h 12619080"/>
                <a:gd name="connsiteX230" fmla="*/ 5994400 w 9990855"/>
                <a:gd name="connsiteY230" fmla="*/ 6580363 h 12619080"/>
                <a:gd name="connsiteX231" fmla="*/ 5943600 w 9990855"/>
                <a:gd name="connsiteY231" fmla="*/ 6656563 h 12619080"/>
                <a:gd name="connsiteX232" fmla="*/ 5829300 w 9990855"/>
                <a:gd name="connsiteY232" fmla="*/ 6618463 h 12619080"/>
                <a:gd name="connsiteX233" fmla="*/ 5676900 w 9990855"/>
                <a:gd name="connsiteY233" fmla="*/ 6720063 h 12619080"/>
                <a:gd name="connsiteX234" fmla="*/ 5613400 w 9990855"/>
                <a:gd name="connsiteY234" fmla="*/ 6681963 h 12619080"/>
                <a:gd name="connsiteX235" fmla="*/ 5664200 w 9990855"/>
                <a:gd name="connsiteY235" fmla="*/ 6529563 h 12619080"/>
                <a:gd name="connsiteX236" fmla="*/ 5537200 w 9990855"/>
                <a:gd name="connsiteY236" fmla="*/ 6415263 h 12619080"/>
                <a:gd name="connsiteX237" fmla="*/ 5461000 w 9990855"/>
                <a:gd name="connsiteY237" fmla="*/ 6593063 h 12619080"/>
                <a:gd name="connsiteX238" fmla="*/ 5613400 w 9990855"/>
                <a:gd name="connsiteY238" fmla="*/ 6770863 h 12619080"/>
                <a:gd name="connsiteX239" fmla="*/ 5448300 w 9990855"/>
                <a:gd name="connsiteY239" fmla="*/ 6897863 h 12619080"/>
                <a:gd name="connsiteX240" fmla="*/ 5346700 w 9990855"/>
                <a:gd name="connsiteY240" fmla="*/ 6821663 h 12619080"/>
                <a:gd name="connsiteX241" fmla="*/ 5410200 w 9990855"/>
                <a:gd name="connsiteY241" fmla="*/ 6720063 h 12619080"/>
                <a:gd name="connsiteX242" fmla="*/ 5295900 w 9990855"/>
                <a:gd name="connsiteY242" fmla="*/ 6427963 h 12619080"/>
                <a:gd name="connsiteX243" fmla="*/ 5080000 w 9990855"/>
                <a:gd name="connsiteY243" fmla="*/ 6720063 h 12619080"/>
                <a:gd name="connsiteX244" fmla="*/ 5410200 w 9990855"/>
                <a:gd name="connsiteY244" fmla="*/ 6974063 h 12619080"/>
                <a:gd name="connsiteX245" fmla="*/ 5334000 w 9990855"/>
                <a:gd name="connsiteY245" fmla="*/ 7024863 h 12619080"/>
                <a:gd name="connsiteX246" fmla="*/ 5194300 w 9990855"/>
                <a:gd name="connsiteY246" fmla="*/ 6910563 h 12619080"/>
                <a:gd name="connsiteX247" fmla="*/ 5143500 w 9990855"/>
                <a:gd name="connsiteY247" fmla="*/ 7075663 h 12619080"/>
                <a:gd name="connsiteX248" fmla="*/ 5156200 w 9990855"/>
                <a:gd name="connsiteY248" fmla="*/ 7215363 h 12619080"/>
                <a:gd name="connsiteX249" fmla="*/ 5232400 w 9990855"/>
                <a:gd name="connsiteY249" fmla="*/ 7329663 h 12619080"/>
                <a:gd name="connsiteX250" fmla="*/ 5219700 w 9990855"/>
                <a:gd name="connsiteY250" fmla="*/ 7520163 h 12619080"/>
                <a:gd name="connsiteX251" fmla="*/ 5092700 w 9990855"/>
                <a:gd name="connsiteY251" fmla="*/ 7431263 h 12619080"/>
                <a:gd name="connsiteX252" fmla="*/ 5029200 w 9990855"/>
                <a:gd name="connsiteY252" fmla="*/ 7469363 h 12619080"/>
                <a:gd name="connsiteX253" fmla="*/ 5130800 w 9990855"/>
                <a:gd name="connsiteY253" fmla="*/ 7609063 h 12619080"/>
                <a:gd name="connsiteX254" fmla="*/ 5041900 w 9990855"/>
                <a:gd name="connsiteY254" fmla="*/ 7647163 h 12619080"/>
                <a:gd name="connsiteX255" fmla="*/ 4914900 w 9990855"/>
                <a:gd name="connsiteY255" fmla="*/ 7456663 h 12619080"/>
                <a:gd name="connsiteX256" fmla="*/ 4826000 w 9990855"/>
                <a:gd name="connsiteY256" fmla="*/ 7710663 h 12619080"/>
                <a:gd name="connsiteX257" fmla="*/ 4953000 w 9990855"/>
                <a:gd name="connsiteY257" fmla="*/ 7824963 h 12619080"/>
                <a:gd name="connsiteX258" fmla="*/ 4813300 w 9990855"/>
                <a:gd name="connsiteY258" fmla="*/ 8066263 h 12619080"/>
                <a:gd name="connsiteX259" fmla="*/ 4673600 w 9990855"/>
                <a:gd name="connsiteY259" fmla="*/ 8040863 h 12619080"/>
                <a:gd name="connsiteX260" fmla="*/ 4775200 w 9990855"/>
                <a:gd name="connsiteY260" fmla="*/ 7875763 h 12619080"/>
                <a:gd name="connsiteX261" fmla="*/ 4686300 w 9990855"/>
                <a:gd name="connsiteY261" fmla="*/ 7723363 h 12619080"/>
                <a:gd name="connsiteX262" fmla="*/ 4470400 w 9990855"/>
                <a:gd name="connsiteY262" fmla="*/ 8028163 h 12619080"/>
                <a:gd name="connsiteX263" fmla="*/ 4610100 w 9990855"/>
                <a:gd name="connsiteY263" fmla="*/ 8142463 h 12619080"/>
                <a:gd name="connsiteX264" fmla="*/ 4521200 w 9990855"/>
                <a:gd name="connsiteY264" fmla="*/ 8345663 h 12619080"/>
                <a:gd name="connsiteX265" fmla="*/ 4419600 w 9990855"/>
                <a:gd name="connsiteY265" fmla="*/ 8269463 h 12619080"/>
                <a:gd name="connsiteX266" fmla="*/ 4343400 w 9990855"/>
                <a:gd name="connsiteY266" fmla="*/ 8358363 h 12619080"/>
                <a:gd name="connsiteX267" fmla="*/ 4381500 w 9990855"/>
                <a:gd name="connsiteY267" fmla="*/ 8396463 h 12619080"/>
                <a:gd name="connsiteX268" fmla="*/ 4419600 w 9990855"/>
                <a:gd name="connsiteY268" fmla="*/ 8383763 h 12619080"/>
                <a:gd name="connsiteX269" fmla="*/ 4445000 w 9990855"/>
                <a:gd name="connsiteY269" fmla="*/ 8434563 h 12619080"/>
                <a:gd name="connsiteX270" fmla="*/ 4381500 w 9990855"/>
                <a:gd name="connsiteY270" fmla="*/ 8510763 h 12619080"/>
                <a:gd name="connsiteX271" fmla="*/ 4330700 w 9990855"/>
                <a:gd name="connsiteY271" fmla="*/ 8498063 h 12619080"/>
                <a:gd name="connsiteX272" fmla="*/ 4368800 w 9990855"/>
                <a:gd name="connsiteY272" fmla="*/ 8447263 h 12619080"/>
                <a:gd name="connsiteX273" fmla="*/ 4318000 w 9990855"/>
                <a:gd name="connsiteY273" fmla="*/ 8409163 h 12619080"/>
                <a:gd name="connsiteX274" fmla="*/ 4216400 w 9990855"/>
                <a:gd name="connsiteY274" fmla="*/ 8510763 h 12619080"/>
                <a:gd name="connsiteX275" fmla="*/ 4318000 w 9990855"/>
                <a:gd name="connsiteY275" fmla="*/ 8574263 h 12619080"/>
                <a:gd name="connsiteX276" fmla="*/ 4140200 w 9990855"/>
                <a:gd name="connsiteY276" fmla="*/ 8650463 h 12619080"/>
                <a:gd name="connsiteX277" fmla="*/ 4038600 w 9990855"/>
                <a:gd name="connsiteY277" fmla="*/ 8650463 h 12619080"/>
                <a:gd name="connsiteX278" fmla="*/ 3949700 w 9990855"/>
                <a:gd name="connsiteY278" fmla="*/ 8713963 h 12619080"/>
                <a:gd name="connsiteX279" fmla="*/ 3289300 w 9990855"/>
                <a:gd name="connsiteY279" fmla="*/ 8129763 h 12619080"/>
                <a:gd name="connsiteX280" fmla="*/ 3213100 w 9990855"/>
                <a:gd name="connsiteY280" fmla="*/ 8129763 h 12619080"/>
                <a:gd name="connsiteX281" fmla="*/ 2895600 w 9990855"/>
                <a:gd name="connsiteY281" fmla="*/ 8383763 h 12619080"/>
                <a:gd name="connsiteX282" fmla="*/ 2870200 w 9990855"/>
                <a:gd name="connsiteY282" fmla="*/ 8345663 h 12619080"/>
                <a:gd name="connsiteX283" fmla="*/ 3213100 w 9990855"/>
                <a:gd name="connsiteY283" fmla="*/ 8078963 h 12619080"/>
                <a:gd name="connsiteX284" fmla="*/ 3048000 w 9990855"/>
                <a:gd name="connsiteY284" fmla="*/ 7926563 h 12619080"/>
                <a:gd name="connsiteX285" fmla="*/ 2400300 w 9990855"/>
                <a:gd name="connsiteY285" fmla="*/ 8434563 h 12619080"/>
                <a:gd name="connsiteX286" fmla="*/ 2489200 w 9990855"/>
                <a:gd name="connsiteY286" fmla="*/ 8510763 h 12619080"/>
                <a:gd name="connsiteX287" fmla="*/ 2692400 w 9990855"/>
                <a:gd name="connsiteY287" fmla="*/ 8358363 h 12619080"/>
                <a:gd name="connsiteX288" fmla="*/ 2743200 w 9990855"/>
                <a:gd name="connsiteY288" fmla="*/ 8421863 h 12619080"/>
                <a:gd name="connsiteX289" fmla="*/ 2832100 w 9990855"/>
                <a:gd name="connsiteY289" fmla="*/ 8383763 h 12619080"/>
                <a:gd name="connsiteX290" fmla="*/ 2857500 w 9990855"/>
                <a:gd name="connsiteY290" fmla="*/ 8421863 h 12619080"/>
                <a:gd name="connsiteX291" fmla="*/ 2679700 w 9990855"/>
                <a:gd name="connsiteY291" fmla="*/ 8561563 h 12619080"/>
                <a:gd name="connsiteX292" fmla="*/ 2819400 w 9990855"/>
                <a:gd name="connsiteY292" fmla="*/ 8726663 h 12619080"/>
                <a:gd name="connsiteX293" fmla="*/ 3397250 w 9990855"/>
                <a:gd name="connsiteY293" fmla="*/ 8263113 h 12619080"/>
                <a:gd name="connsiteX294" fmla="*/ 3956050 w 9990855"/>
                <a:gd name="connsiteY294" fmla="*/ 8745713 h 12619080"/>
                <a:gd name="connsiteX295" fmla="*/ 3905250 w 9990855"/>
                <a:gd name="connsiteY295" fmla="*/ 8860013 h 12619080"/>
                <a:gd name="connsiteX296" fmla="*/ 3387725 w 9990855"/>
                <a:gd name="connsiteY296" fmla="*/ 9399763 h 12619080"/>
                <a:gd name="connsiteX297" fmla="*/ 3298825 w 9990855"/>
                <a:gd name="connsiteY297" fmla="*/ 9393412 h 12619080"/>
                <a:gd name="connsiteX298" fmla="*/ 3130550 w 9990855"/>
                <a:gd name="connsiteY298" fmla="*/ 9542637 h 12619080"/>
                <a:gd name="connsiteX299" fmla="*/ 2921000 w 9990855"/>
                <a:gd name="connsiteY299" fmla="*/ 9787112 h 12619080"/>
                <a:gd name="connsiteX300" fmla="*/ 2682875 w 9990855"/>
                <a:gd name="connsiteY300" fmla="*/ 10085562 h 12619080"/>
                <a:gd name="connsiteX301" fmla="*/ 2428875 w 9990855"/>
                <a:gd name="connsiteY301" fmla="*/ 10155411 h 12619080"/>
                <a:gd name="connsiteX302" fmla="*/ 2225675 w 9990855"/>
                <a:gd name="connsiteY302" fmla="*/ 10260186 h 12619080"/>
                <a:gd name="connsiteX303" fmla="*/ 1930400 w 9990855"/>
                <a:gd name="connsiteY303" fmla="*/ 10263360 h 12619080"/>
                <a:gd name="connsiteX304" fmla="*/ 1590675 w 9990855"/>
                <a:gd name="connsiteY304" fmla="*/ 10364959 h 12619080"/>
                <a:gd name="connsiteX305" fmla="*/ 1393825 w 9990855"/>
                <a:gd name="connsiteY305" fmla="*/ 10625309 h 12619080"/>
                <a:gd name="connsiteX306" fmla="*/ 1196975 w 9990855"/>
                <a:gd name="connsiteY306" fmla="*/ 10580858 h 12619080"/>
                <a:gd name="connsiteX307" fmla="*/ 1216025 w 9990855"/>
                <a:gd name="connsiteY307" fmla="*/ 10539583 h 12619080"/>
                <a:gd name="connsiteX308" fmla="*/ 1193800 w 9990855"/>
                <a:gd name="connsiteY308" fmla="*/ 10472908 h 12619080"/>
                <a:gd name="connsiteX309" fmla="*/ 987425 w 9990855"/>
                <a:gd name="connsiteY309" fmla="*/ 10549108 h 12619080"/>
                <a:gd name="connsiteX310" fmla="*/ 733425 w 9990855"/>
                <a:gd name="connsiteY310" fmla="*/ 10603083 h 12619080"/>
                <a:gd name="connsiteX311" fmla="*/ 463550 w 9990855"/>
                <a:gd name="connsiteY311" fmla="*/ 10841208 h 12619080"/>
                <a:gd name="connsiteX312" fmla="*/ 361950 w 9990855"/>
                <a:gd name="connsiteY312" fmla="*/ 10838033 h 12619080"/>
                <a:gd name="connsiteX313" fmla="*/ 263525 w 9990855"/>
                <a:gd name="connsiteY313" fmla="*/ 10904708 h 12619080"/>
                <a:gd name="connsiteX314" fmla="*/ 184150 w 9990855"/>
                <a:gd name="connsiteY314" fmla="*/ 11190458 h 12619080"/>
                <a:gd name="connsiteX315" fmla="*/ 247650 w 9990855"/>
                <a:gd name="connsiteY315" fmla="*/ 11473032 h 12619080"/>
                <a:gd name="connsiteX316" fmla="*/ 136525 w 9990855"/>
                <a:gd name="connsiteY316" fmla="*/ 11517482 h 12619080"/>
                <a:gd name="connsiteX317" fmla="*/ 92075 w 9990855"/>
                <a:gd name="connsiteY317" fmla="*/ 11739732 h 12619080"/>
                <a:gd name="connsiteX318" fmla="*/ 495300 w 9990855"/>
                <a:gd name="connsiteY318" fmla="*/ 11765132 h 12619080"/>
                <a:gd name="connsiteX319" fmla="*/ 1050925 w 9990855"/>
                <a:gd name="connsiteY319" fmla="*/ 12117557 h 12619080"/>
                <a:gd name="connsiteX320" fmla="*/ 1241425 w 9990855"/>
                <a:gd name="connsiteY320" fmla="*/ 12371556 h 12619080"/>
                <a:gd name="connsiteX321" fmla="*/ 1171575 w 9990855"/>
                <a:gd name="connsiteY321" fmla="*/ 12416006 h 12619080"/>
                <a:gd name="connsiteX322" fmla="*/ 1019175 w 9990855"/>
                <a:gd name="connsiteY322" fmla="*/ 12282656 h 12619080"/>
                <a:gd name="connsiteX323" fmla="*/ 768350 w 9990855"/>
                <a:gd name="connsiteY323" fmla="*/ 12228681 h 12619080"/>
                <a:gd name="connsiteX324" fmla="*/ 720725 w 9990855"/>
                <a:gd name="connsiteY324" fmla="*/ 12266781 h 12619080"/>
                <a:gd name="connsiteX325" fmla="*/ 838200 w 9990855"/>
                <a:gd name="connsiteY325" fmla="*/ 12412831 h 12619080"/>
                <a:gd name="connsiteX326" fmla="*/ 1152525 w 9990855"/>
                <a:gd name="connsiteY326" fmla="*/ 12479506 h 12619080"/>
                <a:gd name="connsiteX327" fmla="*/ 1574800 w 9990855"/>
                <a:gd name="connsiteY327" fmla="*/ 12381081 h 12619080"/>
                <a:gd name="connsiteX328" fmla="*/ 1736725 w 9990855"/>
                <a:gd name="connsiteY328" fmla="*/ 12120731 h 12619080"/>
                <a:gd name="connsiteX329" fmla="*/ 2095500 w 9990855"/>
                <a:gd name="connsiteY329" fmla="*/ 11971506 h 12619080"/>
                <a:gd name="connsiteX330" fmla="*/ 2254250 w 9990855"/>
                <a:gd name="connsiteY330" fmla="*/ 11834981 h 12619080"/>
                <a:gd name="connsiteX331" fmla="*/ 2587625 w 9990855"/>
                <a:gd name="connsiteY331" fmla="*/ 11873081 h 12619080"/>
                <a:gd name="connsiteX332" fmla="*/ 2286000 w 9990855"/>
                <a:gd name="connsiteY332" fmla="*/ 11876256 h 12619080"/>
                <a:gd name="connsiteX333" fmla="*/ 2146300 w 9990855"/>
                <a:gd name="connsiteY333" fmla="*/ 11996906 h 12619080"/>
                <a:gd name="connsiteX334" fmla="*/ 1971675 w 9990855"/>
                <a:gd name="connsiteY334" fmla="*/ 12088981 h 12619080"/>
                <a:gd name="connsiteX335" fmla="*/ 1806575 w 9990855"/>
                <a:gd name="connsiteY335" fmla="*/ 12139781 h 12619080"/>
                <a:gd name="connsiteX336" fmla="*/ 1651000 w 9990855"/>
                <a:gd name="connsiteY336" fmla="*/ 12435056 h 12619080"/>
                <a:gd name="connsiteX337" fmla="*/ 1282700 w 9990855"/>
                <a:gd name="connsiteY337" fmla="*/ 12609681 h 12619080"/>
                <a:gd name="connsiteX338" fmla="*/ 28575 w 9990855"/>
                <a:gd name="connsiteY338" fmla="*/ 12616031 h 12619080"/>
                <a:gd name="connsiteX339" fmla="*/ 0 w 9990855"/>
                <a:gd name="connsiteY339" fmla="*/ 4580106 h 12619080"/>
                <a:gd name="connsiteX0" fmla="*/ 0 w 9990911"/>
                <a:gd name="connsiteY0" fmla="*/ 4548406 h 12619123"/>
                <a:gd name="connsiteX1" fmla="*/ 279400 w 9990911"/>
                <a:gd name="connsiteY1" fmla="*/ 4484906 h 12619123"/>
                <a:gd name="connsiteX2" fmla="*/ 317500 w 9990911"/>
                <a:gd name="connsiteY2" fmla="*/ 4446806 h 12619123"/>
                <a:gd name="connsiteX3" fmla="*/ 711200 w 9990911"/>
                <a:gd name="connsiteY3" fmla="*/ 4357906 h 12619123"/>
                <a:gd name="connsiteX4" fmla="*/ 850900 w 9990911"/>
                <a:gd name="connsiteY4" fmla="*/ 4243606 h 12619123"/>
                <a:gd name="connsiteX5" fmla="*/ 1257300 w 9990911"/>
                <a:gd name="connsiteY5" fmla="*/ 4269006 h 12619123"/>
                <a:gd name="connsiteX6" fmla="*/ 1511300 w 9990911"/>
                <a:gd name="connsiteY6" fmla="*/ 4129306 h 12619123"/>
                <a:gd name="connsiteX7" fmla="*/ 1511300 w 9990911"/>
                <a:gd name="connsiteY7" fmla="*/ 4129306 h 12619123"/>
                <a:gd name="connsiteX8" fmla="*/ 1676400 w 9990911"/>
                <a:gd name="connsiteY8" fmla="*/ 4116606 h 12619123"/>
                <a:gd name="connsiteX9" fmla="*/ 2006600 w 9990911"/>
                <a:gd name="connsiteY9" fmla="*/ 4065806 h 12619123"/>
                <a:gd name="connsiteX10" fmla="*/ 2095500 w 9990911"/>
                <a:gd name="connsiteY10" fmla="*/ 4027706 h 12619123"/>
                <a:gd name="connsiteX11" fmla="*/ 2095500 w 9990911"/>
                <a:gd name="connsiteY11" fmla="*/ 3976906 h 12619123"/>
                <a:gd name="connsiteX12" fmla="*/ 2057400 w 9990911"/>
                <a:gd name="connsiteY12" fmla="*/ 3976906 h 12619123"/>
                <a:gd name="connsiteX13" fmla="*/ 1993900 w 9990911"/>
                <a:gd name="connsiteY13" fmla="*/ 3849906 h 12619123"/>
                <a:gd name="connsiteX14" fmla="*/ 2133600 w 9990911"/>
                <a:gd name="connsiteY14" fmla="*/ 3748306 h 12619123"/>
                <a:gd name="connsiteX15" fmla="*/ 2070100 w 9990911"/>
                <a:gd name="connsiteY15" fmla="*/ 3735606 h 12619123"/>
                <a:gd name="connsiteX16" fmla="*/ 1981200 w 9990911"/>
                <a:gd name="connsiteY16" fmla="*/ 3735606 h 12619123"/>
                <a:gd name="connsiteX17" fmla="*/ 1968500 w 9990911"/>
                <a:gd name="connsiteY17" fmla="*/ 3659406 h 12619123"/>
                <a:gd name="connsiteX18" fmla="*/ 2120900 w 9990911"/>
                <a:gd name="connsiteY18" fmla="*/ 3659406 h 12619123"/>
                <a:gd name="connsiteX19" fmla="*/ 2171700 w 9990911"/>
                <a:gd name="connsiteY19" fmla="*/ 3634006 h 12619123"/>
                <a:gd name="connsiteX20" fmla="*/ 2108200 w 9990911"/>
                <a:gd name="connsiteY20" fmla="*/ 3545106 h 12619123"/>
                <a:gd name="connsiteX21" fmla="*/ 2120900 w 9990911"/>
                <a:gd name="connsiteY21" fmla="*/ 3481606 h 12619123"/>
                <a:gd name="connsiteX22" fmla="*/ 2222500 w 9990911"/>
                <a:gd name="connsiteY22" fmla="*/ 3430806 h 12619123"/>
                <a:gd name="connsiteX23" fmla="*/ 2362200 w 9990911"/>
                <a:gd name="connsiteY23" fmla="*/ 3481606 h 12619123"/>
                <a:gd name="connsiteX24" fmla="*/ 2400300 w 9990911"/>
                <a:gd name="connsiteY24" fmla="*/ 3532406 h 12619123"/>
                <a:gd name="connsiteX25" fmla="*/ 2362200 w 9990911"/>
                <a:gd name="connsiteY25" fmla="*/ 3608606 h 12619123"/>
                <a:gd name="connsiteX26" fmla="*/ 2362200 w 9990911"/>
                <a:gd name="connsiteY26" fmla="*/ 3862606 h 12619123"/>
                <a:gd name="connsiteX27" fmla="*/ 2628900 w 9990911"/>
                <a:gd name="connsiteY27" fmla="*/ 4091206 h 12619123"/>
                <a:gd name="connsiteX28" fmla="*/ 3073400 w 9990911"/>
                <a:gd name="connsiteY28" fmla="*/ 4053106 h 12619123"/>
                <a:gd name="connsiteX29" fmla="*/ 2971800 w 9990911"/>
                <a:gd name="connsiteY29" fmla="*/ 3849906 h 12619123"/>
                <a:gd name="connsiteX30" fmla="*/ 2806700 w 9990911"/>
                <a:gd name="connsiteY30" fmla="*/ 3900706 h 12619123"/>
                <a:gd name="connsiteX31" fmla="*/ 2768600 w 9990911"/>
                <a:gd name="connsiteY31" fmla="*/ 3849906 h 12619123"/>
                <a:gd name="connsiteX32" fmla="*/ 2933700 w 9990911"/>
                <a:gd name="connsiteY32" fmla="*/ 3799106 h 12619123"/>
                <a:gd name="connsiteX33" fmla="*/ 2870200 w 9990911"/>
                <a:gd name="connsiteY33" fmla="*/ 3684806 h 12619123"/>
                <a:gd name="connsiteX34" fmla="*/ 2730500 w 9990911"/>
                <a:gd name="connsiteY34" fmla="*/ 3735606 h 12619123"/>
                <a:gd name="connsiteX35" fmla="*/ 2705100 w 9990911"/>
                <a:gd name="connsiteY35" fmla="*/ 3684806 h 12619123"/>
                <a:gd name="connsiteX36" fmla="*/ 2832100 w 9990911"/>
                <a:gd name="connsiteY36" fmla="*/ 3634006 h 12619123"/>
                <a:gd name="connsiteX37" fmla="*/ 2781300 w 9990911"/>
                <a:gd name="connsiteY37" fmla="*/ 3570506 h 12619123"/>
                <a:gd name="connsiteX38" fmla="*/ 2641600 w 9990911"/>
                <a:gd name="connsiteY38" fmla="*/ 3595906 h 12619123"/>
                <a:gd name="connsiteX39" fmla="*/ 2641600 w 9990911"/>
                <a:gd name="connsiteY39" fmla="*/ 3570506 h 12619123"/>
                <a:gd name="connsiteX40" fmla="*/ 2768600 w 9990911"/>
                <a:gd name="connsiteY40" fmla="*/ 3507006 h 12619123"/>
                <a:gd name="connsiteX41" fmla="*/ 2692400 w 9990911"/>
                <a:gd name="connsiteY41" fmla="*/ 3418106 h 12619123"/>
                <a:gd name="connsiteX42" fmla="*/ 2514600 w 9990911"/>
                <a:gd name="connsiteY42" fmla="*/ 3456206 h 12619123"/>
                <a:gd name="connsiteX43" fmla="*/ 2514600 w 9990911"/>
                <a:gd name="connsiteY43" fmla="*/ 3519706 h 12619123"/>
                <a:gd name="connsiteX44" fmla="*/ 2463800 w 9990911"/>
                <a:gd name="connsiteY44" fmla="*/ 3519706 h 12619123"/>
                <a:gd name="connsiteX45" fmla="*/ 2336800 w 9990911"/>
                <a:gd name="connsiteY45" fmla="*/ 3443506 h 12619123"/>
                <a:gd name="connsiteX46" fmla="*/ 2400300 w 9990911"/>
                <a:gd name="connsiteY46" fmla="*/ 3367306 h 12619123"/>
                <a:gd name="connsiteX47" fmla="*/ 2463800 w 9990911"/>
                <a:gd name="connsiteY47" fmla="*/ 3380006 h 12619123"/>
                <a:gd name="connsiteX48" fmla="*/ 2616200 w 9990911"/>
                <a:gd name="connsiteY48" fmla="*/ 3291106 h 12619123"/>
                <a:gd name="connsiteX49" fmla="*/ 2590800 w 9990911"/>
                <a:gd name="connsiteY49" fmla="*/ 3227606 h 12619123"/>
                <a:gd name="connsiteX50" fmla="*/ 2654300 w 9990911"/>
                <a:gd name="connsiteY50" fmla="*/ 3202206 h 12619123"/>
                <a:gd name="connsiteX51" fmla="*/ 2692400 w 9990911"/>
                <a:gd name="connsiteY51" fmla="*/ 3227606 h 12619123"/>
                <a:gd name="connsiteX52" fmla="*/ 2933700 w 9990911"/>
                <a:gd name="connsiteY52" fmla="*/ 3227606 h 12619123"/>
                <a:gd name="connsiteX53" fmla="*/ 2908300 w 9990911"/>
                <a:gd name="connsiteY53" fmla="*/ 3164106 h 12619123"/>
                <a:gd name="connsiteX54" fmla="*/ 2959100 w 9990911"/>
                <a:gd name="connsiteY54" fmla="*/ 3075206 h 12619123"/>
                <a:gd name="connsiteX55" fmla="*/ 3048000 w 9990911"/>
                <a:gd name="connsiteY55" fmla="*/ 3075206 h 12619123"/>
                <a:gd name="connsiteX56" fmla="*/ 3302000 w 9990911"/>
                <a:gd name="connsiteY56" fmla="*/ 3049806 h 12619123"/>
                <a:gd name="connsiteX57" fmla="*/ 3454400 w 9990911"/>
                <a:gd name="connsiteY57" fmla="*/ 3037106 h 12619123"/>
                <a:gd name="connsiteX58" fmla="*/ 3454400 w 9990911"/>
                <a:gd name="connsiteY58" fmla="*/ 3037106 h 12619123"/>
                <a:gd name="connsiteX59" fmla="*/ 3454400 w 9990911"/>
                <a:gd name="connsiteY59" fmla="*/ 2960906 h 12619123"/>
                <a:gd name="connsiteX60" fmla="*/ 3530600 w 9990911"/>
                <a:gd name="connsiteY60" fmla="*/ 2960906 h 12619123"/>
                <a:gd name="connsiteX61" fmla="*/ 3517900 w 9990911"/>
                <a:gd name="connsiteY61" fmla="*/ 3126006 h 12619123"/>
                <a:gd name="connsiteX62" fmla="*/ 3365500 w 9990911"/>
                <a:gd name="connsiteY62" fmla="*/ 3138706 h 12619123"/>
                <a:gd name="connsiteX63" fmla="*/ 3187700 w 9990911"/>
                <a:gd name="connsiteY63" fmla="*/ 3214906 h 12619123"/>
                <a:gd name="connsiteX64" fmla="*/ 3213100 w 9990911"/>
                <a:gd name="connsiteY64" fmla="*/ 3507006 h 12619123"/>
                <a:gd name="connsiteX65" fmla="*/ 3822700 w 9990911"/>
                <a:gd name="connsiteY65" fmla="*/ 3456206 h 12619123"/>
                <a:gd name="connsiteX66" fmla="*/ 3797300 w 9990911"/>
                <a:gd name="connsiteY66" fmla="*/ 3316506 h 12619123"/>
                <a:gd name="connsiteX67" fmla="*/ 3657600 w 9990911"/>
                <a:gd name="connsiteY67" fmla="*/ 3291106 h 12619123"/>
                <a:gd name="connsiteX68" fmla="*/ 3644900 w 9990911"/>
                <a:gd name="connsiteY68" fmla="*/ 3253006 h 12619123"/>
                <a:gd name="connsiteX69" fmla="*/ 3797300 w 9990911"/>
                <a:gd name="connsiteY69" fmla="*/ 3278406 h 12619123"/>
                <a:gd name="connsiteX70" fmla="*/ 3797300 w 9990911"/>
                <a:gd name="connsiteY70" fmla="*/ 3164106 h 12619123"/>
                <a:gd name="connsiteX71" fmla="*/ 3568700 w 9990911"/>
                <a:gd name="connsiteY71" fmla="*/ 3113306 h 12619123"/>
                <a:gd name="connsiteX72" fmla="*/ 3581400 w 9990911"/>
                <a:gd name="connsiteY72" fmla="*/ 3024406 h 12619123"/>
                <a:gd name="connsiteX73" fmla="*/ 3759200 w 9990911"/>
                <a:gd name="connsiteY73" fmla="*/ 2986306 h 12619123"/>
                <a:gd name="connsiteX74" fmla="*/ 3759200 w 9990911"/>
                <a:gd name="connsiteY74" fmla="*/ 2859306 h 12619123"/>
                <a:gd name="connsiteX75" fmla="*/ 3733800 w 9990911"/>
                <a:gd name="connsiteY75" fmla="*/ 2833906 h 12619123"/>
                <a:gd name="connsiteX76" fmla="*/ 3848100 w 9990911"/>
                <a:gd name="connsiteY76" fmla="*/ 2770406 h 12619123"/>
                <a:gd name="connsiteX77" fmla="*/ 3860800 w 9990911"/>
                <a:gd name="connsiteY77" fmla="*/ 2986306 h 12619123"/>
                <a:gd name="connsiteX78" fmla="*/ 4343400 w 9990911"/>
                <a:gd name="connsiteY78" fmla="*/ 2986306 h 12619123"/>
                <a:gd name="connsiteX79" fmla="*/ 4330700 w 9990911"/>
                <a:gd name="connsiteY79" fmla="*/ 2745006 h 12619123"/>
                <a:gd name="connsiteX80" fmla="*/ 4394200 w 9990911"/>
                <a:gd name="connsiteY80" fmla="*/ 2745006 h 12619123"/>
                <a:gd name="connsiteX81" fmla="*/ 4419600 w 9990911"/>
                <a:gd name="connsiteY81" fmla="*/ 2872006 h 12619123"/>
                <a:gd name="connsiteX82" fmla="*/ 4584700 w 9990911"/>
                <a:gd name="connsiteY82" fmla="*/ 2859306 h 12619123"/>
                <a:gd name="connsiteX83" fmla="*/ 4686300 w 9990911"/>
                <a:gd name="connsiteY83" fmla="*/ 2757706 h 12619123"/>
                <a:gd name="connsiteX84" fmla="*/ 4711700 w 9990911"/>
                <a:gd name="connsiteY84" fmla="*/ 3062506 h 12619123"/>
                <a:gd name="connsiteX85" fmla="*/ 4864100 w 9990911"/>
                <a:gd name="connsiteY85" fmla="*/ 2884706 h 12619123"/>
                <a:gd name="connsiteX86" fmla="*/ 5067300 w 9990911"/>
                <a:gd name="connsiteY86" fmla="*/ 3011706 h 12619123"/>
                <a:gd name="connsiteX87" fmla="*/ 4876800 w 9990911"/>
                <a:gd name="connsiteY87" fmla="*/ 3138706 h 12619123"/>
                <a:gd name="connsiteX88" fmla="*/ 5016500 w 9990911"/>
                <a:gd name="connsiteY88" fmla="*/ 3303806 h 12619123"/>
                <a:gd name="connsiteX89" fmla="*/ 5156200 w 9990911"/>
                <a:gd name="connsiteY89" fmla="*/ 3151406 h 12619123"/>
                <a:gd name="connsiteX90" fmla="*/ 5168900 w 9990911"/>
                <a:gd name="connsiteY90" fmla="*/ 3176806 h 12619123"/>
                <a:gd name="connsiteX91" fmla="*/ 5105400 w 9990911"/>
                <a:gd name="connsiteY91" fmla="*/ 3430806 h 12619123"/>
                <a:gd name="connsiteX92" fmla="*/ 5181600 w 9990911"/>
                <a:gd name="connsiteY92" fmla="*/ 3468906 h 12619123"/>
                <a:gd name="connsiteX93" fmla="*/ 5181600 w 9990911"/>
                <a:gd name="connsiteY93" fmla="*/ 3468906 h 12619123"/>
                <a:gd name="connsiteX94" fmla="*/ 5257800 w 9990911"/>
                <a:gd name="connsiteY94" fmla="*/ 3214906 h 12619123"/>
                <a:gd name="connsiteX95" fmla="*/ 5448300 w 9990911"/>
                <a:gd name="connsiteY95" fmla="*/ 3240306 h 12619123"/>
                <a:gd name="connsiteX96" fmla="*/ 5549900 w 9990911"/>
                <a:gd name="connsiteY96" fmla="*/ 3087906 h 12619123"/>
                <a:gd name="connsiteX97" fmla="*/ 5549900 w 9990911"/>
                <a:gd name="connsiteY97" fmla="*/ 3087906 h 12619123"/>
                <a:gd name="connsiteX98" fmla="*/ 5689600 w 9990911"/>
                <a:gd name="connsiteY98" fmla="*/ 3062506 h 12619123"/>
                <a:gd name="connsiteX99" fmla="*/ 5461000 w 9990911"/>
                <a:gd name="connsiteY99" fmla="*/ 3380006 h 12619123"/>
                <a:gd name="connsiteX100" fmla="*/ 5194300 w 9990911"/>
                <a:gd name="connsiteY100" fmla="*/ 3468906 h 12619123"/>
                <a:gd name="connsiteX101" fmla="*/ 5219700 w 9990911"/>
                <a:gd name="connsiteY101" fmla="*/ 3545106 h 12619123"/>
                <a:gd name="connsiteX102" fmla="*/ 5549900 w 9990911"/>
                <a:gd name="connsiteY102" fmla="*/ 3456206 h 12619123"/>
                <a:gd name="connsiteX103" fmla="*/ 5740400 w 9990911"/>
                <a:gd name="connsiteY103" fmla="*/ 3113306 h 12619123"/>
                <a:gd name="connsiteX104" fmla="*/ 5842000 w 9990911"/>
                <a:gd name="connsiteY104" fmla="*/ 3265706 h 12619123"/>
                <a:gd name="connsiteX105" fmla="*/ 5981700 w 9990911"/>
                <a:gd name="connsiteY105" fmla="*/ 3341906 h 12619123"/>
                <a:gd name="connsiteX106" fmla="*/ 6337300 w 9990911"/>
                <a:gd name="connsiteY106" fmla="*/ 3202206 h 12619123"/>
                <a:gd name="connsiteX107" fmla="*/ 7099300 w 9990911"/>
                <a:gd name="connsiteY107" fmla="*/ 2719606 h 12619123"/>
                <a:gd name="connsiteX108" fmla="*/ 7489825 w 9990911"/>
                <a:gd name="connsiteY108" fmla="*/ 2605306 h 12619123"/>
                <a:gd name="connsiteX109" fmla="*/ 7648575 w 9990911"/>
                <a:gd name="connsiteY109" fmla="*/ 2400518 h 12619123"/>
                <a:gd name="connsiteX110" fmla="*/ 7951500 w 9990911"/>
                <a:gd name="connsiteY110" fmla="*/ 2387987 h 12619123"/>
                <a:gd name="connsiteX111" fmla="*/ 8110251 w 9990911"/>
                <a:gd name="connsiteY111" fmla="*/ 2327663 h 12619123"/>
                <a:gd name="connsiteX112" fmla="*/ 8218200 w 9990911"/>
                <a:gd name="connsiteY112" fmla="*/ 2057787 h 12619123"/>
                <a:gd name="connsiteX113" fmla="*/ 8373776 w 9990911"/>
                <a:gd name="connsiteY113" fmla="*/ 1943488 h 12619123"/>
                <a:gd name="connsiteX114" fmla="*/ 8548399 w 9990911"/>
                <a:gd name="connsiteY114" fmla="*/ 1873639 h 12619123"/>
                <a:gd name="connsiteX115" fmla="*/ 9046874 w 9990911"/>
                <a:gd name="connsiteY115" fmla="*/ 1381515 h 12619123"/>
                <a:gd name="connsiteX116" fmla="*/ 9196098 w 9990911"/>
                <a:gd name="connsiteY116" fmla="*/ 1038616 h 12619123"/>
                <a:gd name="connsiteX117" fmla="*/ 9262773 w 9990911"/>
                <a:gd name="connsiteY117" fmla="*/ 895741 h 12619123"/>
                <a:gd name="connsiteX118" fmla="*/ 9583448 w 9990911"/>
                <a:gd name="connsiteY118" fmla="*/ 702067 h 12619123"/>
                <a:gd name="connsiteX119" fmla="*/ 9707272 w 9990911"/>
                <a:gd name="connsiteY119" fmla="*/ 279792 h 12619123"/>
                <a:gd name="connsiteX120" fmla="*/ 9802522 w 9990911"/>
                <a:gd name="connsiteY120" fmla="*/ 140092 h 12619123"/>
                <a:gd name="connsiteX121" fmla="*/ 9989846 w 9990911"/>
                <a:gd name="connsiteY121" fmla="*/ 394 h 12619123"/>
                <a:gd name="connsiteX122" fmla="*/ 9885071 w 9990911"/>
                <a:gd name="connsiteY122" fmla="*/ 92469 h 12619123"/>
                <a:gd name="connsiteX123" fmla="*/ 9767596 w 9990911"/>
                <a:gd name="connsiteY123" fmla="*/ 270269 h 12619123"/>
                <a:gd name="connsiteX124" fmla="*/ 9624723 w 9990911"/>
                <a:gd name="connsiteY124" fmla="*/ 746517 h 12619123"/>
                <a:gd name="connsiteX125" fmla="*/ 9265949 w 9990911"/>
                <a:gd name="connsiteY125" fmla="*/ 971940 h 12619123"/>
                <a:gd name="connsiteX126" fmla="*/ 9129423 w 9990911"/>
                <a:gd name="connsiteY126" fmla="*/ 1327541 h 12619123"/>
                <a:gd name="connsiteX127" fmla="*/ 8653174 w 9990911"/>
                <a:gd name="connsiteY127" fmla="*/ 1841890 h 12619123"/>
                <a:gd name="connsiteX128" fmla="*/ 8491249 w 9990911"/>
                <a:gd name="connsiteY128" fmla="*/ 1956189 h 12619123"/>
                <a:gd name="connsiteX129" fmla="*/ 8269000 w 9990911"/>
                <a:gd name="connsiteY129" fmla="*/ 2073663 h 12619123"/>
                <a:gd name="connsiteX130" fmla="*/ 8138826 w 9990911"/>
                <a:gd name="connsiteY130" fmla="*/ 2381638 h 12619123"/>
                <a:gd name="connsiteX131" fmla="*/ 7966075 w 9990911"/>
                <a:gd name="connsiteY131" fmla="*/ 2446556 h 12619123"/>
                <a:gd name="connsiteX132" fmla="*/ 7677150 w 9990911"/>
                <a:gd name="connsiteY132" fmla="*/ 2452906 h 12619123"/>
                <a:gd name="connsiteX133" fmla="*/ 7559675 w 9990911"/>
                <a:gd name="connsiteY133" fmla="*/ 2648168 h 12619123"/>
                <a:gd name="connsiteX134" fmla="*/ 7092950 w 9990911"/>
                <a:gd name="connsiteY134" fmla="*/ 2813268 h 12619123"/>
                <a:gd name="connsiteX135" fmla="*/ 6911975 w 9990911"/>
                <a:gd name="connsiteY135" fmla="*/ 2956143 h 12619123"/>
                <a:gd name="connsiteX136" fmla="*/ 6550025 w 9990911"/>
                <a:gd name="connsiteY136" fmla="*/ 3219668 h 12619123"/>
                <a:gd name="connsiteX137" fmla="*/ 6210300 w 9990911"/>
                <a:gd name="connsiteY137" fmla="*/ 3380006 h 12619123"/>
                <a:gd name="connsiteX138" fmla="*/ 5778500 w 9990911"/>
                <a:gd name="connsiteY138" fmla="*/ 3570506 h 12619123"/>
                <a:gd name="connsiteX139" fmla="*/ 5829300 w 9990911"/>
                <a:gd name="connsiteY139" fmla="*/ 3659406 h 12619123"/>
                <a:gd name="connsiteX140" fmla="*/ 6191250 w 9990911"/>
                <a:gd name="connsiteY140" fmla="*/ 3494306 h 12619123"/>
                <a:gd name="connsiteX141" fmla="*/ 6083300 w 9990911"/>
                <a:gd name="connsiteY141" fmla="*/ 3583206 h 12619123"/>
                <a:gd name="connsiteX142" fmla="*/ 5905500 w 9990911"/>
                <a:gd name="connsiteY142" fmla="*/ 3697506 h 12619123"/>
                <a:gd name="connsiteX143" fmla="*/ 5905500 w 9990911"/>
                <a:gd name="connsiteY143" fmla="*/ 3786406 h 12619123"/>
                <a:gd name="connsiteX144" fmla="*/ 5892800 w 9990911"/>
                <a:gd name="connsiteY144" fmla="*/ 3888006 h 12619123"/>
                <a:gd name="connsiteX145" fmla="*/ 5753100 w 9990911"/>
                <a:gd name="connsiteY145" fmla="*/ 3913406 h 12619123"/>
                <a:gd name="connsiteX146" fmla="*/ 5816600 w 9990911"/>
                <a:gd name="connsiteY146" fmla="*/ 3735606 h 12619123"/>
                <a:gd name="connsiteX147" fmla="*/ 5702300 w 9990911"/>
                <a:gd name="connsiteY147" fmla="*/ 3634006 h 12619123"/>
                <a:gd name="connsiteX148" fmla="*/ 5448300 w 9990911"/>
                <a:gd name="connsiteY148" fmla="*/ 3710206 h 12619123"/>
                <a:gd name="connsiteX149" fmla="*/ 5422900 w 9990911"/>
                <a:gd name="connsiteY149" fmla="*/ 3811806 h 12619123"/>
                <a:gd name="connsiteX150" fmla="*/ 5651500 w 9990911"/>
                <a:gd name="connsiteY150" fmla="*/ 3875306 h 12619123"/>
                <a:gd name="connsiteX151" fmla="*/ 5562600 w 9990911"/>
                <a:gd name="connsiteY151" fmla="*/ 3938806 h 12619123"/>
                <a:gd name="connsiteX152" fmla="*/ 5283200 w 9990911"/>
                <a:gd name="connsiteY152" fmla="*/ 3875306 h 12619123"/>
                <a:gd name="connsiteX153" fmla="*/ 5168900 w 9990911"/>
                <a:gd name="connsiteY153" fmla="*/ 3989606 h 12619123"/>
                <a:gd name="connsiteX154" fmla="*/ 5270500 w 9990911"/>
                <a:gd name="connsiteY154" fmla="*/ 4192806 h 12619123"/>
                <a:gd name="connsiteX155" fmla="*/ 5511800 w 9990911"/>
                <a:gd name="connsiteY155" fmla="*/ 4205506 h 12619123"/>
                <a:gd name="connsiteX156" fmla="*/ 5689600 w 9990911"/>
                <a:gd name="connsiteY156" fmla="*/ 3989606 h 12619123"/>
                <a:gd name="connsiteX157" fmla="*/ 5600700 w 9990911"/>
                <a:gd name="connsiteY157" fmla="*/ 3964206 h 12619123"/>
                <a:gd name="connsiteX158" fmla="*/ 5664200 w 9990911"/>
                <a:gd name="connsiteY158" fmla="*/ 3888006 h 12619123"/>
                <a:gd name="connsiteX159" fmla="*/ 5753100 w 9990911"/>
                <a:gd name="connsiteY159" fmla="*/ 3964206 h 12619123"/>
                <a:gd name="connsiteX160" fmla="*/ 5892800 w 9990911"/>
                <a:gd name="connsiteY160" fmla="*/ 3938806 h 12619123"/>
                <a:gd name="connsiteX161" fmla="*/ 6096000 w 9990911"/>
                <a:gd name="connsiteY161" fmla="*/ 3913406 h 12619123"/>
                <a:gd name="connsiteX162" fmla="*/ 6324600 w 9990911"/>
                <a:gd name="connsiteY162" fmla="*/ 3672106 h 12619123"/>
                <a:gd name="connsiteX163" fmla="*/ 6515100 w 9990911"/>
                <a:gd name="connsiteY163" fmla="*/ 3545106 h 12619123"/>
                <a:gd name="connsiteX164" fmla="*/ 6692900 w 9990911"/>
                <a:gd name="connsiteY164" fmla="*/ 3519706 h 12619123"/>
                <a:gd name="connsiteX165" fmla="*/ 6502400 w 9990911"/>
                <a:gd name="connsiteY165" fmla="*/ 3595906 h 12619123"/>
                <a:gd name="connsiteX166" fmla="*/ 6438900 w 9990911"/>
                <a:gd name="connsiteY166" fmla="*/ 3722906 h 12619123"/>
                <a:gd name="connsiteX167" fmla="*/ 6286500 w 9990911"/>
                <a:gd name="connsiteY167" fmla="*/ 3824506 h 12619123"/>
                <a:gd name="connsiteX168" fmla="*/ 6108700 w 9990911"/>
                <a:gd name="connsiteY168" fmla="*/ 4002306 h 12619123"/>
                <a:gd name="connsiteX169" fmla="*/ 6096000 w 9990911"/>
                <a:gd name="connsiteY169" fmla="*/ 4091206 h 12619123"/>
                <a:gd name="connsiteX170" fmla="*/ 6235700 w 9990911"/>
                <a:gd name="connsiteY170" fmla="*/ 4065806 h 12619123"/>
                <a:gd name="connsiteX171" fmla="*/ 6362700 w 9990911"/>
                <a:gd name="connsiteY171" fmla="*/ 4129306 h 12619123"/>
                <a:gd name="connsiteX172" fmla="*/ 6464300 w 9990911"/>
                <a:gd name="connsiteY172" fmla="*/ 4319806 h 12619123"/>
                <a:gd name="connsiteX173" fmla="*/ 6477000 w 9990911"/>
                <a:gd name="connsiteY173" fmla="*/ 4548406 h 12619123"/>
                <a:gd name="connsiteX174" fmla="*/ 6364287 w 9990911"/>
                <a:gd name="connsiteY174" fmla="*/ 4670643 h 12619123"/>
                <a:gd name="connsiteX175" fmla="*/ 6324600 w 9990911"/>
                <a:gd name="connsiteY175" fmla="*/ 4448394 h 12619123"/>
                <a:gd name="connsiteX176" fmla="*/ 6299200 w 9990911"/>
                <a:gd name="connsiteY176" fmla="*/ 4243606 h 12619123"/>
                <a:gd name="connsiteX177" fmla="*/ 6146800 w 9990911"/>
                <a:gd name="connsiteY177" fmla="*/ 4205506 h 12619123"/>
                <a:gd name="connsiteX178" fmla="*/ 5981700 w 9990911"/>
                <a:gd name="connsiteY178" fmla="*/ 4218206 h 12619123"/>
                <a:gd name="connsiteX179" fmla="*/ 5905500 w 9990911"/>
                <a:gd name="connsiteY179" fmla="*/ 4180106 h 12619123"/>
                <a:gd name="connsiteX180" fmla="*/ 5575300 w 9990911"/>
                <a:gd name="connsiteY180" fmla="*/ 4319806 h 12619123"/>
                <a:gd name="connsiteX181" fmla="*/ 5626100 w 9990911"/>
                <a:gd name="connsiteY181" fmla="*/ 4459506 h 12619123"/>
                <a:gd name="connsiteX182" fmla="*/ 5664200 w 9990911"/>
                <a:gd name="connsiteY182" fmla="*/ 4446806 h 12619123"/>
                <a:gd name="connsiteX183" fmla="*/ 5842000 w 9990911"/>
                <a:gd name="connsiteY183" fmla="*/ 4357906 h 12619123"/>
                <a:gd name="connsiteX184" fmla="*/ 5867400 w 9990911"/>
                <a:gd name="connsiteY184" fmla="*/ 4383306 h 12619123"/>
                <a:gd name="connsiteX185" fmla="*/ 5753100 w 9990911"/>
                <a:gd name="connsiteY185" fmla="*/ 4484906 h 12619123"/>
                <a:gd name="connsiteX186" fmla="*/ 5803900 w 9990911"/>
                <a:gd name="connsiteY186" fmla="*/ 4561106 h 12619123"/>
                <a:gd name="connsiteX187" fmla="*/ 5969000 w 9990911"/>
                <a:gd name="connsiteY187" fmla="*/ 4548406 h 12619123"/>
                <a:gd name="connsiteX188" fmla="*/ 6007100 w 9990911"/>
                <a:gd name="connsiteY188" fmla="*/ 4637306 h 12619123"/>
                <a:gd name="connsiteX189" fmla="*/ 6197600 w 9990911"/>
                <a:gd name="connsiteY189" fmla="*/ 4599206 h 12619123"/>
                <a:gd name="connsiteX190" fmla="*/ 6159500 w 9990911"/>
                <a:gd name="connsiteY190" fmla="*/ 4751606 h 12619123"/>
                <a:gd name="connsiteX191" fmla="*/ 6096000 w 9990911"/>
                <a:gd name="connsiteY191" fmla="*/ 4789706 h 12619123"/>
                <a:gd name="connsiteX192" fmla="*/ 6070600 w 9990911"/>
                <a:gd name="connsiteY192" fmla="*/ 4713506 h 12619123"/>
                <a:gd name="connsiteX193" fmla="*/ 5600700 w 9990911"/>
                <a:gd name="connsiteY193" fmla="*/ 4662706 h 12619123"/>
                <a:gd name="connsiteX194" fmla="*/ 5715000 w 9990911"/>
                <a:gd name="connsiteY194" fmla="*/ 4827806 h 12619123"/>
                <a:gd name="connsiteX195" fmla="*/ 6337300 w 9990911"/>
                <a:gd name="connsiteY195" fmla="*/ 4827806 h 12619123"/>
                <a:gd name="connsiteX196" fmla="*/ 6985000 w 9990911"/>
                <a:gd name="connsiteY196" fmla="*/ 5081806 h 12619123"/>
                <a:gd name="connsiteX197" fmla="*/ 6413500 w 9990911"/>
                <a:gd name="connsiteY197" fmla="*/ 4929406 h 12619123"/>
                <a:gd name="connsiteX198" fmla="*/ 6248400 w 9990911"/>
                <a:gd name="connsiteY198" fmla="*/ 4942106 h 12619123"/>
                <a:gd name="connsiteX199" fmla="*/ 6375400 w 9990911"/>
                <a:gd name="connsiteY199" fmla="*/ 5031006 h 12619123"/>
                <a:gd name="connsiteX200" fmla="*/ 6350000 w 9990911"/>
                <a:gd name="connsiteY200" fmla="*/ 5132606 h 12619123"/>
                <a:gd name="connsiteX201" fmla="*/ 6032500 w 9990911"/>
                <a:gd name="connsiteY201" fmla="*/ 4967506 h 12619123"/>
                <a:gd name="connsiteX202" fmla="*/ 6070600 w 9990911"/>
                <a:gd name="connsiteY202" fmla="*/ 5208806 h 12619123"/>
                <a:gd name="connsiteX203" fmla="*/ 6273800 w 9990911"/>
                <a:gd name="connsiteY203" fmla="*/ 5259606 h 12619123"/>
                <a:gd name="connsiteX204" fmla="*/ 6540500 w 9990911"/>
                <a:gd name="connsiteY204" fmla="*/ 5259606 h 12619123"/>
                <a:gd name="connsiteX205" fmla="*/ 6629400 w 9990911"/>
                <a:gd name="connsiteY205" fmla="*/ 5272306 h 12619123"/>
                <a:gd name="connsiteX206" fmla="*/ 6591300 w 9990911"/>
                <a:gd name="connsiteY206" fmla="*/ 5348506 h 12619123"/>
                <a:gd name="connsiteX207" fmla="*/ 6426200 w 9990911"/>
                <a:gd name="connsiteY207" fmla="*/ 5399306 h 12619123"/>
                <a:gd name="connsiteX208" fmla="*/ 6489700 w 9990911"/>
                <a:gd name="connsiteY208" fmla="*/ 5526306 h 12619123"/>
                <a:gd name="connsiteX209" fmla="*/ 6451600 w 9990911"/>
                <a:gd name="connsiteY209" fmla="*/ 5653306 h 12619123"/>
                <a:gd name="connsiteX210" fmla="*/ 6540500 w 9990911"/>
                <a:gd name="connsiteY210" fmla="*/ 5716806 h 12619123"/>
                <a:gd name="connsiteX211" fmla="*/ 6464300 w 9990911"/>
                <a:gd name="connsiteY211" fmla="*/ 5742206 h 12619123"/>
                <a:gd name="connsiteX212" fmla="*/ 6362700 w 9990911"/>
                <a:gd name="connsiteY212" fmla="*/ 5704106 h 12619123"/>
                <a:gd name="connsiteX213" fmla="*/ 6324600 w 9990911"/>
                <a:gd name="connsiteY213" fmla="*/ 5399306 h 12619123"/>
                <a:gd name="connsiteX214" fmla="*/ 6070600 w 9990911"/>
                <a:gd name="connsiteY214" fmla="*/ 5323106 h 12619123"/>
                <a:gd name="connsiteX215" fmla="*/ 6146800 w 9990911"/>
                <a:gd name="connsiteY215" fmla="*/ 5666006 h 12619123"/>
                <a:gd name="connsiteX216" fmla="*/ 5969000 w 9990911"/>
                <a:gd name="connsiteY216" fmla="*/ 5678706 h 12619123"/>
                <a:gd name="connsiteX217" fmla="*/ 5892800 w 9990911"/>
                <a:gd name="connsiteY217" fmla="*/ 5196106 h 12619123"/>
                <a:gd name="connsiteX218" fmla="*/ 5689600 w 9990911"/>
                <a:gd name="connsiteY218" fmla="*/ 5094506 h 12619123"/>
                <a:gd name="connsiteX219" fmla="*/ 5791200 w 9990911"/>
                <a:gd name="connsiteY219" fmla="*/ 5856506 h 12619123"/>
                <a:gd name="connsiteX220" fmla="*/ 6070600 w 9990911"/>
                <a:gd name="connsiteY220" fmla="*/ 5843806 h 12619123"/>
                <a:gd name="connsiteX221" fmla="*/ 6388100 w 9990911"/>
                <a:gd name="connsiteY221" fmla="*/ 5894606 h 12619123"/>
                <a:gd name="connsiteX222" fmla="*/ 6324600 w 9990911"/>
                <a:gd name="connsiteY222" fmla="*/ 6021606 h 12619123"/>
                <a:gd name="connsiteX223" fmla="*/ 6159500 w 9990911"/>
                <a:gd name="connsiteY223" fmla="*/ 5996206 h 12619123"/>
                <a:gd name="connsiteX224" fmla="*/ 6007100 w 9990911"/>
                <a:gd name="connsiteY224" fmla="*/ 6301006 h 12619123"/>
                <a:gd name="connsiteX225" fmla="*/ 5829300 w 9990911"/>
                <a:gd name="connsiteY225" fmla="*/ 6237506 h 12619123"/>
                <a:gd name="connsiteX226" fmla="*/ 5905500 w 9990911"/>
                <a:gd name="connsiteY226" fmla="*/ 6072406 h 12619123"/>
                <a:gd name="connsiteX227" fmla="*/ 5791200 w 9990911"/>
                <a:gd name="connsiteY227" fmla="*/ 5983506 h 12619123"/>
                <a:gd name="connsiteX228" fmla="*/ 5600700 w 9990911"/>
                <a:gd name="connsiteY228" fmla="*/ 6313706 h 12619123"/>
                <a:gd name="connsiteX229" fmla="*/ 5727700 w 9990911"/>
                <a:gd name="connsiteY229" fmla="*/ 6415306 h 12619123"/>
                <a:gd name="connsiteX230" fmla="*/ 5994400 w 9990911"/>
                <a:gd name="connsiteY230" fmla="*/ 6580406 h 12619123"/>
                <a:gd name="connsiteX231" fmla="*/ 5943600 w 9990911"/>
                <a:gd name="connsiteY231" fmla="*/ 6656606 h 12619123"/>
                <a:gd name="connsiteX232" fmla="*/ 5829300 w 9990911"/>
                <a:gd name="connsiteY232" fmla="*/ 6618506 h 12619123"/>
                <a:gd name="connsiteX233" fmla="*/ 5676900 w 9990911"/>
                <a:gd name="connsiteY233" fmla="*/ 6720106 h 12619123"/>
                <a:gd name="connsiteX234" fmla="*/ 5613400 w 9990911"/>
                <a:gd name="connsiteY234" fmla="*/ 6682006 h 12619123"/>
                <a:gd name="connsiteX235" fmla="*/ 5664200 w 9990911"/>
                <a:gd name="connsiteY235" fmla="*/ 6529606 h 12619123"/>
                <a:gd name="connsiteX236" fmla="*/ 5537200 w 9990911"/>
                <a:gd name="connsiteY236" fmla="*/ 6415306 h 12619123"/>
                <a:gd name="connsiteX237" fmla="*/ 5461000 w 9990911"/>
                <a:gd name="connsiteY237" fmla="*/ 6593106 h 12619123"/>
                <a:gd name="connsiteX238" fmla="*/ 5613400 w 9990911"/>
                <a:gd name="connsiteY238" fmla="*/ 6770906 h 12619123"/>
                <a:gd name="connsiteX239" fmla="*/ 5448300 w 9990911"/>
                <a:gd name="connsiteY239" fmla="*/ 6897906 h 12619123"/>
                <a:gd name="connsiteX240" fmla="*/ 5346700 w 9990911"/>
                <a:gd name="connsiteY240" fmla="*/ 6821706 h 12619123"/>
                <a:gd name="connsiteX241" fmla="*/ 5410200 w 9990911"/>
                <a:gd name="connsiteY241" fmla="*/ 6720106 h 12619123"/>
                <a:gd name="connsiteX242" fmla="*/ 5295900 w 9990911"/>
                <a:gd name="connsiteY242" fmla="*/ 6428006 h 12619123"/>
                <a:gd name="connsiteX243" fmla="*/ 5080000 w 9990911"/>
                <a:gd name="connsiteY243" fmla="*/ 6720106 h 12619123"/>
                <a:gd name="connsiteX244" fmla="*/ 5410200 w 9990911"/>
                <a:gd name="connsiteY244" fmla="*/ 6974106 h 12619123"/>
                <a:gd name="connsiteX245" fmla="*/ 5334000 w 9990911"/>
                <a:gd name="connsiteY245" fmla="*/ 7024906 h 12619123"/>
                <a:gd name="connsiteX246" fmla="*/ 5194300 w 9990911"/>
                <a:gd name="connsiteY246" fmla="*/ 6910606 h 12619123"/>
                <a:gd name="connsiteX247" fmla="*/ 5143500 w 9990911"/>
                <a:gd name="connsiteY247" fmla="*/ 7075706 h 12619123"/>
                <a:gd name="connsiteX248" fmla="*/ 5156200 w 9990911"/>
                <a:gd name="connsiteY248" fmla="*/ 7215406 h 12619123"/>
                <a:gd name="connsiteX249" fmla="*/ 5232400 w 9990911"/>
                <a:gd name="connsiteY249" fmla="*/ 7329706 h 12619123"/>
                <a:gd name="connsiteX250" fmla="*/ 5219700 w 9990911"/>
                <a:gd name="connsiteY250" fmla="*/ 7520206 h 12619123"/>
                <a:gd name="connsiteX251" fmla="*/ 5092700 w 9990911"/>
                <a:gd name="connsiteY251" fmla="*/ 7431306 h 12619123"/>
                <a:gd name="connsiteX252" fmla="*/ 5029200 w 9990911"/>
                <a:gd name="connsiteY252" fmla="*/ 7469406 h 12619123"/>
                <a:gd name="connsiteX253" fmla="*/ 5130800 w 9990911"/>
                <a:gd name="connsiteY253" fmla="*/ 7609106 h 12619123"/>
                <a:gd name="connsiteX254" fmla="*/ 5041900 w 9990911"/>
                <a:gd name="connsiteY254" fmla="*/ 7647206 h 12619123"/>
                <a:gd name="connsiteX255" fmla="*/ 4914900 w 9990911"/>
                <a:gd name="connsiteY255" fmla="*/ 7456706 h 12619123"/>
                <a:gd name="connsiteX256" fmla="*/ 4826000 w 9990911"/>
                <a:gd name="connsiteY256" fmla="*/ 7710706 h 12619123"/>
                <a:gd name="connsiteX257" fmla="*/ 4953000 w 9990911"/>
                <a:gd name="connsiteY257" fmla="*/ 7825006 h 12619123"/>
                <a:gd name="connsiteX258" fmla="*/ 4813300 w 9990911"/>
                <a:gd name="connsiteY258" fmla="*/ 8066306 h 12619123"/>
                <a:gd name="connsiteX259" fmla="*/ 4673600 w 9990911"/>
                <a:gd name="connsiteY259" fmla="*/ 8040906 h 12619123"/>
                <a:gd name="connsiteX260" fmla="*/ 4775200 w 9990911"/>
                <a:gd name="connsiteY260" fmla="*/ 7875806 h 12619123"/>
                <a:gd name="connsiteX261" fmla="*/ 4686300 w 9990911"/>
                <a:gd name="connsiteY261" fmla="*/ 7723406 h 12619123"/>
                <a:gd name="connsiteX262" fmla="*/ 4470400 w 9990911"/>
                <a:gd name="connsiteY262" fmla="*/ 8028206 h 12619123"/>
                <a:gd name="connsiteX263" fmla="*/ 4610100 w 9990911"/>
                <a:gd name="connsiteY263" fmla="*/ 8142506 h 12619123"/>
                <a:gd name="connsiteX264" fmla="*/ 4521200 w 9990911"/>
                <a:gd name="connsiteY264" fmla="*/ 8345706 h 12619123"/>
                <a:gd name="connsiteX265" fmla="*/ 4419600 w 9990911"/>
                <a:gd name="connsiteY265" fmla="*/ 8269506 h 12619123"/>
                <a:gd name="connsiteX266" fmla="*/ 4343400 w 9990911"/>
                <a:gd name="connsiteY266" fmla="*/ 8358406 h 12619123"/>
                <a:gd name="connsiteX267" fmla="*/ 4381500 w 9990911"/>
                <a:gd name="connsiteY267" fmla="*/ 8396506 h 12619123"/>
                <a:gd name="connsiteX268" fmla="*/ 4419600 w 9990911"/>
                <a:gd name="connsiteY268" fmla="*/ 8383806 h 12619123"/>
                <a:gd name="connsiteX269" fmla="*/ 4445000 w 9990911"/>
                <a:gd name="connsiteY269" fmla="*/ 8434606 h 12619123"/>
                <a:gd name="connsiteX270" fmla="*/ 4381500 w 9990911"/>
                <a:gd name="connsiteY270" fmla="*/ 8510806 h 12619123"/>
                <a:gd name="connsiteX271" fmla="*/ 4330700 w 9990911"/>
                <a:gd name="connsiteY271" fmla="*/ 8498106 h 12619123"/>
                <a:gd name="connsiteX272" fmla="*/ 4368800 w 9990911"/>
                <a:gd name="connsiteY272" fmla="*/ 8447306 h 12619123"/>
                <a:gd name="connsiteX273" fmla="*/ 4318000 w 9990911"/>
                <a:gd name="connsiteY273" fmla="*/ 8409206 h 12619123"/>
                <a:gd name="connsiteX274" fmla="*/ 4216400 w 9990911"/>
                <a:gd name="connsiteY274" fmla="*/ 8510806 h 12619123"/>
                <a:gd name="connsiteX275" fmla="*/ 4318000 w 9990911"/>
                <a:gd name="connsiteY275" fmla="*/ 8574306 h 12619123"/>
                <a:gd name="connsiteX276" fmla="*/ 4140200 w 9990911"/>
                <a:gd name="connsiteY276" fmla="*/ 8650506 h 12619123"/>
                <a:gd name="connsiteX277" fmla="*/ 4038600 w 9990911"/>
                <a:gd name="connsiteY277" fmla="*/ 8650506 h 12619123"/>
                <a:gd name="connsiteX278" fmla="*/ 3949700 w 9990911"/>
                <a:gd name="connsiteY278" fmla="*/ 8714006 h 12619123"/>
                <a:gd name="connsiteX279" fmla="*/ 3289300 w 9990911"/>
                <a:gd name="connsiteY279" fmla="*/ 8129806 h 12619123"/>
                <a:gd name="connsiteX280" fmla="*/ 3213100 w 9990911"/>
                <a:gd name="connsiteY280" fmla="*/ 8129806 h 12619123"/>
                <a:gd name="connsiteX281" fmla="*/ 2895600 w 9990911"/>
                <a:gd name="connsiteY281" fmla="*/ 8383806 h 12619123"/>
                <a:gd name="connsiteX282" fmla="*/ 2870200 w 9990911"/>
                <a:gd name="connsiteY282" fmla="*/ 8345706 h 12619123"/>
                <a:gd name="connsiteX283" fmla="*/ 3213100 w 9990911"/>
                <a:gd name="connsiteY283" fmla="*/ 8079006 h 12619123"/>
                <a:gd name="connsiteX284" fmla="*/ 3048000 w 9990911"/>
                <a:gd name="connsiteY284" fmla="*/ 7926606 h 12619123"/>
                <a:gd name="connsiteX285" fmla="*/ 2400300 w 9990911"/>
                <a:gd name="connsiteY285" fmla="*/ 8434606 h 12619123"/>
                <a:gd name="connsiteX286" fmla="*/ 2489200 w 9990911"/>
                <a:gd name="connsiteY286" fmla="*/ 8510806 h 12619123"/>
                <a:gd name="connsiteX287" fmla="*/ 2692400 w 9990911"/>
                <a:gd name="connsiteY287" fmla="*/ 8358406 h 12619123"/>
                <a:gd name="connsiteX288" fmla="*/ 2743200 w 9990911"/>
                <a:gd name="connsiteY288" fmla="*/ 8421906 h 12619123"/>
                <a:gd name="connsiteX289" fmla="*/ 2832100 w 9990911"/>
                <a:gd name="connsiteY289" fmla="*/ 8383806 h 12619123"/>
                <a:gd name="connsiteX290" fmla="*/ 2857500 w 9990911"/>
                <a:gd name="connsiteY290" fmla="*/ 8421906 h 12619123"/>
                <a:gd name="connsiteX291" fmla="*/ 2679700 w 9990911"/>
                <a:gd name="connsiteY291" fmla="*/ 8561606 h 12619123"/>
                <a:gd name="connsiteX292" fmla="*/ 2819400 w 9990911"/>
                <a:gd name="connsiteY292" fmla="*/ 8726706 h 12619123"/>
                <a:gd name="connsiteX293" fmla="*/ 3397250 w 9990911"/>
                <a:gd name="connsiteY293" fmla="*/ 8263156 h 12619123"/>
                <a:gd name="connsiteX294" fmla="*/ 3956050 w 9990911"/>
                <a:gd name="connsiteY294" fmla="*/ 8745756 h 12619123"/>
                <a:gd name="connsiteX295" fmla="*/ 3905250 w 9990911"/>
                <a:gd name="connsiteY295" fmla="*/ 8860056 h 12619123"/>
                <a:gd name="connsiteX296" fmla="*/ 3387725 w 9990911"/>
                <a:gd name="connsiteY296" fmla="*/ 9399806 h 12619123"/>
                <a:gd name="connsiteX297" fmla="*/ 3298825 w 9990911"/>
                <a:gd name="connsiteY297" fmla="*/ 9393455 h 12619123"/>
                <a:gd name="connsiteX298" fmla="*/ 3130550 w 9990911"/>
                <a:gd name="connsiteY298" fmla="*/ 9542680 h 12619123"/>
                <a:gd name="connsiteX299" fmla="*/ 2921000 w 9990911"/>
                <a:gd name="connsiteY299" fmla="*/ 9787155 h 12619123"/>
                <a:gd name="connsiteX300" fmla="*/ 2682875 w 9990911"/>
                <a:gd name="connsiteY300" fmla="*/ 10085605 h 12619123"/>
                <a:gd name="connsiteX301" fmla="*/ 2428875 w 9990911"/>
                <a:gd name="connsiteY301" fmla="*/ 10155454 h 12619123"/>
                <a:gd name="connsiteX302" fmla="*/ 2225675 w 9990911"/>
                <a:gd name="connsiteY302" fmla="*/ 10260229 h 12619123"/>
                <a:gd name="connsiteX303" fmla="*/ 1930400 w 9990911"/>
                <a:gd name="connsiteY303" fmla="*/ 10263403 h 12619123"/>
                <a:gd name="connsiteX304" fmla="*/ 1590675 w 9990911"/>
                <a:gd name="connsiteY304" fmla="*/ 10365002 h 12619123"/>
                <a:gd name="connsiteX305" fmla="*/ 1393825 w 9990911"/>
                <a:gd name="connsiteY305" fmla="*/ 10625352 h 12619123"/>
                <a:gd name="connsiteX306" fmla="*/ 1196975 w 9990911"/>
                <a:gd name="connsiteY306" fmla="*/ 10580901 h 12619123"/>
                <a:gd name="connsiteX307" fmla="*/ 1216025 w 9990911"/>
                <a:gd name="connsiteY307" fmla="*/ 10539626 h 12619123"/>
                <a:gd name="connsiteX308" fmla="*/ 1193800 w 9990911"/>
                <a:gd name="connsiteY308" fmla="*/ 10472951 h 12619123"/>
                <a:gd name="connsiteX309" fmla="*/ 987425 w 9990911"/>
                <a:gd name="connsiteY309" fmla="*/ 10549151 h 12619123"/>
                <a:gd name="connsiteX310" fmla="*/ 733425 w 9990911"/>
                <a:gd name="connsiteY310" fmla="*/ 10603126 h 12619123"/>
                <a:gd name="connsiteX311" fmla="*/ 463550 w 9990911"/>
                <a:gd name="connsiteY311" fmla="*/ 10841251 h 12619123"/>
                <a:gd name="connsiteX312" fmla="*/ 361950 w 9990911"/>
                <a:gd name="connsiteY312" fmla="*/ 10838076 h 12619123"/>
                <a:gd name="connsiteX313" fmla="*/ 263525 w 9990911"/>
                <a:gd name="connsiteY313" fmla="*/ 10904751 h 12619123"/>
                <a:gd name="connsiteX314" fmla="*/ 184150 w 9990911"/>
                <a:gd name="connsiteY314" fmla="*/ 11190501 h 12619123"/>
                <a:gd name="connsiteX315" fmla="*/ 247650 w 9990911"/>
                <a:gd name="connsiteY315" fmla="*/ 11473075 h 12619123"/>
                <a:gd name="connsiteX316" fmla="*/ 136525 w 9990911"/>
                <a:gd name="connsiteY316" fmla="*/ 11517525 h 12619123"/>
                <a:gd name="connsiteX317" fmla="*/ 92075 w 9990911"/>
                <a:gd name="connsiteY317" fmla="*/ 11739775 h 12619123"/>
                <a:gd name="connsiteX318" fmla="*/ 495300 w 9990911"/>
                <a:gd name="connsiteY318" fmla="*/ 11765175 h 12619123"/>
                <a:gd name="connsiteX319" fmla="*/ 1050925 w 9990911"/>
                <a:gd name="connsiteY319" fmla="*/ 12117600 h 12619123"/>
                <a:gd name="connsiteX320" fmla="*/ 1241425 w 9990911"/>
                <a:gd name="connsiteY320" fmla="*/ 12371599 h 12619123"/>
                <a:gd name="connsiteX321" fmla="*/ 1171575 w 9990911"/>
                <a:gd name="connsiteY321" fmla="*/ 12416049 h 12619123"/>
                <a:gd name="connsiteX322" fmla="*/ 1019175 w 9990911"/>
                <a:gd name="connsiteY322" fmla="*/ 12282699 h 12619123"/>
                <a:gd name="connsiteX323" fmla="*/ 768350 w 9990911"/>
                <a:gd name="connsiteY323" fmla="*/ 12228724 h 12619123"/>
                <a:gd name="connsiteX324" fmla="*/ 720725 w 9990911"/>
                <a:gd name="connsiteY324" fmla="*/ 12266824 h 12619123"/>
                <a:gd name="connsiteX325" fmla="*/ 838200 w 9990911"/>
                <a:gd name="connsiteY325" fmla="*/ 12412874 h 12619123"/>
                <a:gd name="connsiteX326" fmla="*/ 1152525 w 9990911"/>
                <a:gd name="connsiteY326" fmla="*/ 12479549 h 12619123"/>
                <a:gd name="connsiteX327" fmla="*/ 1574800 w 9990911"/>
                <a:gd name="connsiteY327" fmla="*/ 12381124 h 12619123"/>
                <a:gd name="connsiteX328" fmla="*/ 1736725 w 9990911"/>
                <a:gd name="connsiteY328" fmla="*/ 12120774 h 12619123"/>
                <a:gd name="connsiteX329" fmla="*/ 2095500 w 9990911"/>
                <a:gd name="connsiteY329" fmla="*/ 11971549 h 12619123"/>
                <a:gd name="connsiteX330" fmla="*/ 2254250 w 9990911"/>
                <a:gd name="connsiteY330" fmla="*/ 11835024 h 12619123"/>
                <a:gd name="connsiteX331" fmla="*/ 2587625 w 9990911"/>
                <a:gd name="connsiteY331" fmla="*/ 11873124 h 12619123"/>
                <a:gd name="connsiteX332" fmla="*/ 2286000 w 9990911"/>
                <a:gd name="connsiteY332" fmla="*/ 11876299 h 12619123"/>
                <a:gd name="connsiteX333" fmla="*/ 2146300 w 9990911"/>
                <a:gd name="connsiteY333" fmla="*/ 11996949 h 12619123"/>
                <a:gd name="connsiteX334" fmla="*/ 1971675 w 9990911"/>
                <a:gd name="connsiteY334" fmla="*/ 12089024 h 12619123"/>
                <a:gd name="connsiteX335" fmla="*/ 1806575 w 9990911"/>
                <a:gd name="connsiteY335" fmla="*/ 12139824 h 12619123"/>
                <a:gd name="connsiteX336" fmla="*/ 1651000 w 9990911"/>
                <a:gd name="connsiteY336" fmla="*/ 12435099 h 12619123"/>
                <a:gd name="connsiteX337" fmla="*/ 1282700 w 9990911"/>
                <a:gd name="connsiteY337" fmla="*/ 12609724 h 12619123"/>
                <a:gd name="connsiteX338" fmla="*/ 28575 w 9990911"/>
                <a:gd name="connsiteY338" fmla="*/ 12616074 h 12619123"/>
                <a:gd name="connsiteX339" fmla="*/ 0 w 9990911"/>
                <a:gd name="connsiteY339" fmla="*/ 4580149 h 12619123"/>
                <a:gd name="connsiteX0" fmla="*/ 0 w 9990911"/>
                <a:gd name="connsiteY0" fmla="*/ 4548406 h 12619123"/>
                <a:gd name="connsiteX1" fmla="*/ 279400 w 9990911"/>
                <a:gd name="connsiteY1" fmla="*/ 4484906 h 12619123"/>
                <a:gd name="connsiteX2" fmla="*/ 317500 w 9990911"/>
                <a:gd name="connsiteY2" fmla="*/ 4446806 h 12619123"/>
                <a:gd name="connsiteX3" fmla="*/ 711200 w 9990911"/>
                <a:gd name="connsiteY3" fmla="*/ 4357906 h 12619123"/>
                <a:gd name="connsiteX4" fmla="*/ 850900 w 9990911"/>
                <a:gd name="connsiteY4" fmla="*/ 4243606 h 12619123"/>
                <a:gd name="connsiteX5" fmla="*/ 1257300 w 9990911"/>
                <a:gd name="connsiteY5" fmla="*/ 4269006 h 12619123"/>
                <a:gd name="connsiteX6" fmla="*/ 1511300 w 9990911"/>
                <a:gd name="connsiteY6" fmla="*/ 4129306 h 12619123"/>
                <a:gd name="connsiteX7" fmla="*/ 1511300 w 9990911"/>
                <a:gd name="connsiteY7" fmla="*/ 4129306 h 12619123"/>
                <a:gd name="connsiteX8" fmla="*/ 1676400 w 9990911"/>
                <a:gd name="connsiteY8" fmla="*/ 4116606 h 12619123"/>
                <a:gd name="connsiteX9" fmla="*/ 2006600 w 9990911"/>
                <a:gd name="connsiteY9" fmla="*/ 4065806 h 12619123"/>
                <a:gd name="connsiteX10" fmla="*/ 2095500 w 9990911"/>
                <a:gd name="connsiteY10" fmla="*/ 4027706 h 12619123"/>
                <a:gd name="connsiteX11" fmla="*/ 2095500 w 9990911"/>
                <a:gd name="connsiteY11" fmla="*/ 3976906 h 12619123"/>
                <a:gd name="connsiteX12" fmla="*/ 2057400 w 9990911"/>
                <a:gd name="connsiteY12" fmla="*/ 3976906 h 12619123"/>
                <a:gd name="connsiteX13" fmla="*/ 1993900 w 9990911"/>
                <a:gd name="connsiteY13" fmla="*/ 3849906 h 12619123"/>
                <a:gd name="connsiteX14" fmla="*/ 2133600 w 9990911"/>
                <a:gd name="connsiteY14" fmla="*/ 3748306 h 12619123"/>
                <a:gd name="connsiteX15" fmla="*/ 2070100 w 9990911"/>
                <a:gd name="connsiteY15" fmla="*/ 3735606 h 12619123"/>
                <a:gd name="connsiteX16" fmla="*/ 1981200 w 9990911"/>
                <a:gd name="connsiteY16" fmla="*/ 3735606 h 12619123"/>
                <a:gd name="connsiteX17" fmla="*/ 1968500 w 9990911"/>
                <a:gd name="connsiteY17" fmla="*/ 3659406 h 12619123"/>
                <a:gd name="connsiteX18" fmla="*/ 2120900 w 9990911"/>
                <a:gd name="connsiteY18" fmla="*/ 3659406 h 12619123"/>
                <a:gd name="connsiteX19" fmla="*/ 2171700 w 9990911"/>
                <a:gd name="connsiteY19" fmla="*/ 3634006 h 12619123"/>
                <a:gd name="connsiteX20" fmla="*/ 2108200 w 9990911"/>
                <a:gd name="connsiteY20" fmla="*/ 3545106 h 12619123"/>
                <a:gd name="connsiteX21" fmla="*/ 2120900 w 9990911"/>
                <a:gd name="connsiteY21" fmla="*/ 3481606 h 12619123"/>
                <a:gd name="connsiteX22" fmla="*/ 2222500 w 9990911"/>
                <a:gd name="connsiteY22" fmla="*/ 3430806 h 12619123"/>
                <a:gd name="connsiteX23" fmla="*/ 2362200 w 9990911"/>
                <a:gd name="connsiteY23" fmla="*/ 3481606 h 12619123"/>
                <a:gd name="connsiteX24" fmla="*/ 2400300 w 9990911"/>
                <a:gd name="connsiteY24" fmla="*/ 3532406 h 12619123"/>
                <a:gd name="connsiteX25" fmla="*/ 2362200 w 9990911"/>
                <a:gd name="connsiteY25" fmla="*/ 3608606 h 12619123"/>
                <a:gd name="connsiteX26" fmla="*/ 2362200 w 9990911"/>
                <a:gd name="connsiteY26" fmla="*/ 3862606 h 12619123"/>
                <a:gd name="connsiteX27" fmla="*/ 2628900 w 9990911"/>
                <a:gd name="connsiteY27" fmla="*/ 4091206 h 12619123"/>
                <a:gd name="connsiteX28" fmla="*/ 3073400 w 9990911"/>
                <a:gd name="connsiteY28" fmla="*/ 4053106 h 12619123"/>
                <a:gd name="connsiteX29" fmla="*/ 2971800 w 9990911"/>
                <a:gd name="connsiteY29" fmla="*/ 3849906 h 12619123"/>
                <a:gd name="connsiteX30" fmla="*/ 2806700 w 9990911"/>
                <a:gd name="connsiteY30" fmla="*/ 3900706 h 12619123"/>
                <a:gd name="connsiteX31" fmla="*/ 2768600 w 9990911"/>
                <a:gd name="connsiteY31" fmla="*/ 3849906 h 12619123"/>
                <a:gd name="connsiteX32" fmla="*/ 2933700 w 9990911"/>
                <a:gd name="connsiteY32" fmla="*/ 3799106 h 12619123"/>
                <a:gd name="connsiteX33" fmla="*/ 2870200 w 9990911"/>
                <a:gd name="connsiteY33" fmla="*/ 3684806 h 12619123"/>
                <a:gd name="connsiteX34" fmla="*/ 2730500 w 9990911"/>
                <a:gd name="connsiteY34" fmla="*/ 3735606 h 12619123"/>
                <a:gd name="connsiteX35" fmla="*/ 2705100 w 9990911"/>
                <a:gd name="connsiteY35" fmla="*/ 3684806 h 12619123"/>
                <a:gd name="connsiteX36" fmla="*/ 2832100 w 9990911"/>
                <a:gd name="connsiteY36" fmla="*/ 3634006 h 12619123"/>
                <a:gd name="connsiteX37" fmla="*/ 2781300 w 9990911"/>
                <a:gd name="connsiteY37" fmla="*/ 3570506 h 12619123"/>
                <a:gd name="connsiteX38" fmla="*/ 2641600 w 9990911"/>
                <a:gd name="connsiteY38" fmla="*/ 3595906 h 12619123"/>
                <a:gd name="connsiteX39" fmla="*/ 2641600 w 9990911"/>
                <a:gd name="connsiteY39" fmla="*/ 3570506 h 12619123"/>
                <a:gd name="connsiteX40" fmla="*/ 2768600 w 9990911"/>
                <a:gd name="connsiteY40" fmla="*/ 3507006 h 12619123"/>
                <a:gd name="connsiteX41" fmla="*/ 2692400 w 9990911"/>
                <a:gd name="connsiteY41" fmla="*/ 3418106 h 12619123"/>
                <a:gd name="connsiteX42" fmla="*/ 2514600 w 9990911"/>
                <a:gd name="connsiteY42" fmla="*/ 3456206 h 12619123"/>
                <a:gd name="connsiteX43" fmla="*/ 2514600 w 9990911"/>
                <a:gd name="connsiteY43" fmla="*/ 3519706 h 12619123"/>
                <a:gd name="connsiteX44" fmla="*/ 2463800 w 9990911"/>
                <a:gd name="connsiteY44" fmla="*/ 3519706 h 12619123"/>
                <a:gd name="connsiteX45" fmla="*/ 2336800 w 9990911"/>
                <a:gd name="connsiteY45" fmla="*/ 3443506 h 12619123"/>
                <a:gd name="connsiteX46" fmla="*/ 2400300 w 9990911"/>
                <a:gd name="connsiteY46" fmla="*/ 3367306 h 12619123"/>
                <a:gd name="connsiteX47" fmla="*/ 2463800 w 9990911"/>
                <a:gd name="connsiteY47" fmla="*/ 3380006 h 12619123"/>
                <a:gd name="connsiteX48" fmla="*/ 2616200 w 9990911"/>
                <a:gd name="connsiteY48" fmla="*/ 3291106 h 12619123"/>
                <a:gd name="connsiteX49" fmla="*/ 2590800 w 9990911"/>
                <a:gd name="connsiteY49" fmla="*/ 3227606 h 12619123"/>
                <a:gd name="connsiteX50" fmla="*/ 2654300 w 9990911"/>
                <a:gd name="connsiteY50" fmla="*/ 3202206 h 12619123"/>
                <a:gd name="connsiteX51" fmla="*/ 2692400 w 9990911"/>
                <a:gd name="connsiteY51" fmla="*/ 3227606 h 12619123"/>
                <a:gd name="connsiteX52" fmla="*/ 2933700 w 9990911"/>
                <a:gd name="connsiteY52" fmla="*/ 3227606 h 12619123"/>
                <a:gd name="connsiteX53" fmla="*/ 2908300 w 9990911"/>
                <a:gd name="connsiteY53" fmla="*/ 3164106 h 12619123"/>
                <a:gd name="connsiteX54" fmla="*/ 2959100 w 9990911"/>
                <a:gd name="connsiteY54" fmla="*/ 3075206 h 12619123"/>
                <a:gd name="connsiteX55" fmla="*/ 3048000 w 9990911"/>
                <a:gd name="connsiteY55" fmla="*/ 3075206 h 12619123"/>
                <a:gd name="connsiteX56" fmla="*/ 3302000 w 9990911"/>
                <a:gd name="connsiteY56" fmla="*/ 3049806 h 12619123"/>
                <a:gd name="connsiteX57" fmla="*/ 3454400 w 9990911"/>
                <a:gd name="connsiteY57" fmla="*/ 3037106 h 12619123"/>
                <a:gd name="connsiteX58" fmla="*/ 3454400 w 9990911"/>
                <a:gd name="connsiteY58" fmla="*/ 3037106 h 12619123"/>
                <a:gd name="connsiteX59" fmla="*/ 3454400 w 9990911"/>
                <a:gd name="connsiteY59" fmla="*/ 2960906 h 12619123"/>
                <a:gd name="connsiteX60" fmla="*/ 3530600 w 9990911"/>
                <a:gd name="connsiteY60" fmla="*/ 2960906 h 12619123"/>
                <a:gd name="connsiteX61" fmla="*/ 3517900 w 9990911"/>
                <a:gd name="connsiteY61" fmla="*/ 3126006 h 12619123"/>
                <a:gd name="connsiteX62" fmla="*/ 3365500 w 9990911"/>
                <a:gd name="connsiteY62" fmla="*/ 3138706 h 12619123"/>
                <a:gd name="connsiteX63" fmla="*/ 3187700 w 9990911"/>
                <a:gd name="connsiteY63" fmla="*/ 3214906 h 12619123"/>
                <a:gd name="connsiteX64" fmla="*/ 3213100 w 9990911"/>
                <a:gd name="connsiteY64" fmla="*/ 3507006 h 12619123"/>
                <a:gd name="connsiteX65" fmla="*/ 3822700 w 9990911"/>
                <a:gd name="connsiteY65" fmla="*/ 3456206 h 12619123"/>
                <a:gd name="connsiteX66" fmla="*/ 3797300 w 9990911"/>
                <a:gd name="connsiteY66" fmla="*/ 3316506 h 12619123"/>
                <a:gd name="connsiteX67" fmla="*/ 3657600 w 9990911"/>
                <a:gd name="connsiteY67" fmla="*/ 3291106 h 12619123"/>
                <a:gd name="connsiteX68" fmla="*/ 3644900 w 9990911"/>
                <a:gd name="connsiteY68" fmla="*/ 3253006 h 12619123"/>
                <a:gd name="connsiteX69" fmla="*/ 3797300 w 9990911"/>
                <a:gd name="connsiteY69" fmla="*/ 3278406 h 12619123"/>
                <a:gd name="connsiteX70" fmla="*/ 3797300 w 9990911"/>
                <a:gd name="connsiteY70" fmla="*/ 3164106 h 12619123"/>
                <a:gd name="connsiteX71" fmla="*/ 3568700 w 9990911"/>
                <a:gd name="connsiteY71" fmla="*/ 3113306 h 12619123"/>
                <a:gd name="connsiteX72" fmla="*/ 3581400 w 9990911"/>
                <a:gd name="connsiteY72" fmla="*/ 3024406 h 12619123"/>
                <a:gd name="connsiteX73" fmla="*/ 3759200 w 9990911"/>
                <a:gd name="connsiteY73" fmla="*/ 2986306 h 12619123"/>
                <a:gd name="connsiteX74" fmla="*/ 3759200 w 9990911"/>
                <a:gd name="connsiteY74" fmla="*/ 2859306 h 12619123"/>
                <a:gd name="connsiteX75" fmla="*/ 3733800 w 9990911"/>
                <a:gd name="connsiteY75" fmla="*/ 2833906 h 12619123"/>
                <a:gd name="connsiteX76" fmla="*/ 3848100 w 9990911"/>
                <a:gd name="connsiteY76" fmla="*/ 2770406 h 12619123"/>
                <a:gd name="connsiteX77" fmla="*/ 3860800 w 9990911"/>
                <a:gd name="connsiteY77" fmla="*/ 2986306 h 12619123"/>
                <a:gd name="connsiteX78" fmla="*/ 4343400 w 9990911"/>
                <a:gd name="connsiteY78" fmla="*/ 2986306 h 12619123"/>
                <a:gd name="connsiteX79" fmla="*/ 4330700 w 9990911"/>
                <a:gd name="connsiteY79" fmla="*/ 2745006 h 12619123"/>
                <a:gd name="connsiteX80" fmla="*/ 4394200 w 9990911"/>
                <a:gd name="connsiteY80" fmla="*/ 2745006 h 12619123"/>
                <a:gd name="connsiteX81" fmla="*/ 4419600 w 9990911"/>
                <a:gd name="connsiteY81" fmla="*/ 2872006 h 12619123"/>
                <a:gd name="connsiteX82" fmla="*/ 4584700 w 9990911"/>
                <a:gd name="connsiteY82" fmla="*/ 2859306 h 12619123"/>
                <a:gd name="connsiteX83" fmla="*/ 4686300 w 9990911"/>
                <a:gd name="connsiteY83" fmla="*/ 2757706 h 12619123"/>
                <a:gd name="connsiteX84" fmla="*/ 4711700 w 9990911"/>
                <a:gd name="connsiteY84" fmla="*/ 3062506 h 12619123"/>
                <a:gd name="connsiteX85" fmla="*/ 4864100 w 9990911"/>
                <a:gd name="connsiteY85" fmla="*/ 2884706 h 12619123"/>
                <a:gd name="connsiteX86" fmla="*/ 5067300 w 9990911"/>
                <a:gd name="connsiteY86" fmla="*/ 3011706 h 12619123"/>
                <a:gd name="connsiteX87" fmla="*/ 4876800 w 9990911"/>
                <a:gd name="connsiteY87" fmla="*/ 3138706 h 12619123"/>
                <a:gd name="connsiteX88" fmla="*/ 5016500 w 9990911"/>
                <a:gd name="connsiteY88" fmla="*/ 3303806 h 12619123"/>
                <a:gd name="connsiteX89" fmla="*/ 5156200 w 9990911"/>
                <a:gd name="connsiteY89" fmla="*/ 3151406 h 12619123"/>
                <a:gd name="connsiteX90" fmla="*/ 5168900 w 9990911"/>
                <a:gd name="connsiteY90" fmla="*/ 3176806 h 12619123"/>
                <a:gd name="connsiteX91" fmla="*/ 5105400 w 9990911"/>
                <a:gd name="connsiteY91" fmla="*/ 3430806 h 12619123"/>
                <a:gd name="connsiteX92" fmla="*/ 5181600 w 9990911"/>
                <a:gd name="connsiteY92" fmla="*/ 3468906 h 12619123"/>
                <a:gd name="connsiteX93" fmla="*/ 5181600 w 9990911"/>
                <a:gd name="connsiteY93" fmla="*/ 3468906 h 12619123"/>
                <a:gd name="connsiteX94" fmla="*/ 5257800 w 9990911"/>
                <a:gd name="connsiteY94" fmla="*/ 3214906 h 12619123"/>
                <a:gd name="connsiteX95" fmla="*/ 5448300 w 9990911"/>
                <a:gd name="connsiteY95" fmla="*/ 3240306 h 12619123"/>
                <a:gd name="connsiteX96" fmla="*/ 5549900 w 9990911"/>
                <a:gd name="connsiteY96" fmla="*/ 3087906 h 12619123"/>
                <a:gd name="connsiteX97" fmla="*/ 5549900 w 9990911"/>
                <a:gd name="connsiteY97" fmla="*/ 3087906 h 12619123"/>
                <a:gd name="connsiteX98" fmla="*/ 5689600 w 9990911"/>
                <a:gd name="connsiteY98" fmla="*/ 3062506 h 12619123"/>
                <a:gd name="connsiteX99" fmla="*/ 5461000 w 9990911"/>
                <a:gd name="connsiteY99" fmla="*/ 3380006 h 12619123"/>
                <a:gd name="connsiteX100" fmla="*/ 5194300 w 9990911"/>
                <a:gd name="connsiteY100" fmla="*/ 3468906 h 12619123"/>
                <a:gd name="connsiteX101" fmla="*/ 5219700 w 9990911"/>
                <a:gd name="connsiteY101" fmla="*/ 3545106 h 12619123"/>
                <a:gd name="connsiteX102" fmla="*/ 5549900 w 9990911"/>
                <a:gd name="connsiteY102" fmla="*/ 3456206 h 12619123"/>
                <a:gd name="connsiteX103" fmla="*/ 5740400 w 9990911"/>
                <a:gd name="connsiteY103" fmla="*/ 3113306 h 12619123"/>
                <a:gd name="connsiteX104" fmla="*/ 5842000 w 9990911"/>
                <a:gd name="connsiteY104" fmla="*/ 3265706 h 12619123"/>
                <a:gd name="connsiteX105" fmla="*/ 5981700 w 9990911"/>
                <a:gd name="connsiteY105" fmla="*/ 3341906 h 12619123"/>
                <a:gd name="connsiteX106" fmla="*/ 6337300 w 9990911"/>
                <a:gd name="connsiteY106" fmla="*/ 3202206 h 12619123"/>
                <a:gd name="connsiteX107" fmla="*/ 7099300 w 9990911"/>
                <a:gd name="connsiteY107" fmla="*/ 2719606 h 12619123"/>
                <a:gd name="connsiteX108" fmla="*/ 7489825 w 9990911"/>
                <a:gd name="connsiteY108" fmla="*/ 2605306 h 12619123"/>
                <a:gd name="connsiteX109" fmla="*/ 7648575 w 9990911"/>
                <a:gd name="connsiteY109" fmla="*/ 2400518 h 12619123"/>
                <a:gd name="connsiteX110" fmla="*/ 7951500 w 9990911"/>
                <a:gd name="connsiteY110" fmla="*/ 2387987 h 12619123"/>
                <a:gd name="connsiteX111" fmla="*/ 8110251 w 9990911"/>
                <a:gd name="connsiteY111" fmla="*/ 2327663 h 12619123"/>
                <a:gd name="connsiteX112" fmla="*/ 8218200 w 9990911"/>
                <a:gd name="connsiteY112" fmla="*/ 2057787 h 12619123"/>
                <a:gd name="connsiteX113" fmla="*/ 8373776 w 9990911"/>
                <a:gd name="connsiteY113" fmla="*/ 1943488 h 12619123"/>
                <a:gd name="connsiteX114" fmla="*/ 8548399 w 9990911"/>
                <a:gd name="connsiteY114" fmla="*/ 1873639 h 12619123"/>
                <a:gd name="connsiteX115" fmla="*/ 9046874 w 9990911"/>
                <a:gd name="connsiteY115" fmla="*/ 1381515 h 12619123"/>
                <a:gd name="connsiteX116" fmla="*/ 9196098 w 9990911"/>
                <a:gd name="connsiteY116" fmla="*/ 1038616 h 12619123"/>
                <a:gd name="connsiteX117" fmla="*/ 9262773 w 9990911"/>
                <a:gd name="connsiteY117" fmla="*/ 895741 h 12619123"/>
                <a:gd name="connsiteX118" fmla="*/ 9583448 w 9990911"/>
                <a:gd name="connsiteY118" fmla="*/ 702067 h 12619123"/>
                <a:gd name="connsiteX119" fmla="*/ 9707272 w 9990911"/>
                <a:gd name="connsiteY119" fmla="*/ 279792 h 12619123"/>
                <a:gd name="connsiteX120" fmla="*/ 9872372 w 9990911"/>
                <a:gd name="connsiteY120" fmla="*/ 70242 h 12619123"/>
                <a:gd name="connsiteX121" fmla="*/ 9989846 w 9990911"/>
                <a:gd name="connsiteY121" fmla="*/ 394 h 12619123"/>
                <a:gd name="connsiteX122" fmla="*/ 9885071 w 9990911"/>
                <a:gd name="connsiteY122" fmla="*/ 92469 h 12619123"/>
                <a:gd name="connsiteX123" fmla="*/ 9767596 w 9990911"/>
                <a:gd name="connsiteY123" fmla="*/ 270269 h 12619123"/>
                <a:gd name="connsiteX124" fmla="*/ 9624723 w 9990911"/>
                <a:gd name="connsiteY124" fmla="*/ 746517 h 12619123"/>
                <a:gd name="connsiteX125" fmla="*/ 9265949 w 9990911"/>
                <a:gd name="connsiteY125" fmla="*/ 971940 h 12619123"/>
                <a:gd name="connsiteX126" fmla="*/ 9129423 w 9990911"/>
                <a:gd name="connsiteY126" fmla="*/ 1327541 h 12619123"/>
                <a:gd name="connsiteX127" fmla="*/ 8653174 w 9990911"/>
                <a:gd name="connsiteY127" fmla="*/ 1841890 h 12619123"/>
                <a:gd name="connsiteX128" fmla="*/ 8491249 w 9990911"/>
                <a:gd name="connsiteY128" fmla="*/ 1956189 h 12619123"/>
                <a:gd name="connsiteX129" fmla="*/ 8269000 w 9990911"/>
                <a:gd name="connsiteY129" fmla="*/ 2073663 h 12619123"/>
                <a:gd name="connsiteX130" fmla="*/ 8138826 w 9990911"/>
                <a:gd name="connsiteY130" fmla="*/ 2381638 h 12619123"/>
                <a:gd name="connsiteX131" fmla="*/ 7966075 w 9990911"/>
                <a:gd name="connsiteY131" fmla="*/ 2446556 h 12619123"/>
                <a:gd name="connsiteX132" fmla="*/ 7677150 w 9990911"/>
                <a:gd name="connsiteY132" fmla="*/ 2452906 h 12619123"/>
                <a:gd name="connsiteX133" fmla="*/ 7559675 w 9990911"/>
                <a:gd name="connsiteY133" fmla="*/ 2648168 h 12619123"/>
                <a:gd name="connsiteX134" fmla="*/ 7092950 w 9990911"/>
                <a:gd name="connsiteY134" fmla="*/ 2813268 h 12619123"/>
                <a:gd name="connsiteX135" fmla="*/ 6911975 w 9990911"/>
                <a:gd name="connsiteY135" fmla="*/ 2956143 h 12619123"/>
                <a:gd name="connsiteX136" fmla="*/ 6550025 w 9990911"/>
                <a:gd name="connsiteY136" fmla="*/ 3219668 h 12619123"/>
                <a:gd name="connsiteX137" fmla="*/ 6210300 w 9990911"/>
                <a:gd name="connsiteY137" fmla="*/ 3380006 h 12619123"/>
                <a:gd name="connsiteX138" fmla="*/ 5778500 w 9990911"/>
                <a:gd name="connsiteY138" fmla="*/ 3570506 h 12619123"/>
                <a:gd name="connsiteX139" fmla="*/ 5829300 w 9990911"/>
                <a:gd name="connsiteY139" fmla="*/ 3659406 h 12619123"/>
                <a:gd name="connsiteX140" fmla="*/ 6191250 w 9990911"/>
                <a:gd name="connsiteY140" fmla="*/ 3494306 h 12619123"/>
                <a:gd name="connsiteX141" fmla="*/ 6083300 w 9990911"/>
                <a:gd name="connsiteY141" fmla="*/ 3583206 h 12619123"/>
                <a:gd name="connsiteX142" fmla="*/ 5905500 w 9990911"/>
                <a:gd name="connsiteY142" fmla="*/ 3697506 h 12619123"/>
                <a:gd name="connsiteX143" fmla="*/ 5905500 w 9990911"/>
                <a:gd name="connsiteY143" fmla="*/ 3786406 h 12619123"/>
                <a:gd name="connsiteX144" fmla="*/ 5892800 w 9990911"/>
                <a:gd name="connsiteY144" fmla="*/ 3888006 h 12619123"/>
                <a:gd name="connsiteX145" fmla="*/ 5753100 w 9990911"/>
                <a:gd name="connsiteY145" fmla="*/ 3913406 h 12619123"/>
                <a:gd name="connsiteX146" fmla="*/ 5816600 w 9990911"/>
                <a:gd name="connsiteY146" fmla="*/ 3735606 h 12619123"/>
                <a:gd name="connsiteX147" fmla="*/ 5702300 w 9990911"/>
                <a:gd name="connsiteY147" fmla="*/ 3634006 h 12619123"/>
                <a:gd name="connsiteX148" fmla="*/ 5448300 w 9990911"/>
                <a:gd name="connsiteY148" fmla="*/ 3710206 h 12619123"/>
                <a:gd name="connsiteX149" fmla="*/ 5422900 w 9990911"/>
                <a:gd name="connsiteY149" fmla="*/ 3811806 h 12619123"/>
                <a:gd name="connsiteX150" fmla="*/ 5651500 w 9990911"/>
                <a:gd name="connsiteY150" fmla="*/ 3875306 h 12619123"/>
                <a:gd name="connsiteX151" fmla="*/ 5562600 w 9990911"/>
                <a:gd name="connsiteY151" fmla="*/ 3938806 h 12619123"/>
                <a:gd name="connsiteX152" fmla="*/ 5283200 w 9990911"/>
                <a:gd name="connsiteY152" fmla="*/ 3875306 h 12619123"/>
                <a:gd name="connsiteX153" fmla="*/ 5168900 w 9990911"/>
                <a:gd name="connsiteY153" fmla="*/ 3989606 h 12619123"/>
                <a:gd name="connsiteX154" fmla="*/ 5270500 w 9990911"/>
                <a:gd name="connsiteY154" fmla="*/ 4192806 h 12619123"/>
                <a:gd name="connsiteX155" fmla="*/ 5511800 w 9990911"/>
                <a:gd name="connsiteY155" fmla="*/ 4205506 h 12619123"/>
                <a:gd name="connsiteX156" fmla="*/ 5689600 w 9990911"/>
                <a:gd name="connsiteY156" fmla="*/ 3989606 h 12619123"/>
                <a:gd name="connsiteX157" fmla="*/ 5600700 w 9990911"/>
                <a:gd name="connsiteY157" fmla="*/ 3964206 h 12619123"/>
                <a:gd name="connsiteX158" fmla="*/ 5664200 w 9990911"/>
                <a:gd name="connsiteY158" fmla="*/ 3888006 h 12619123"/>
                <a:gd name="connsiteX159" fmla="*/ 5753100 w 9990911"/>
                <a:gd name="connsiteY159" fmla="*/ 3964206 h 12619123"/>
                <a:gd name="connsiteX160" fmla="*/ 5892800 w 9990911"/>
                <a:gd name="connsiteY160" fmla="*/ 3938806 h 12619123"/>
                <a:gd name="connsiteX161" fmla="*/ 6096000 w 9990911"/>
                <a:gd name="connsiteY161" fmla="*/ 3913406 h 12619123"/>
                <a:gd name="connsiteX162" fmla="*/ 6324600 w 9990911"/>
                <a:gd name="connsiteY162" fmla="*/ 3672106 h 12619123"/>
                <a:gd name="connsiteX163" fmla="*/ 6515100 w 9990911"/>
                <a:gd name="connsiteY163" fmla="*/ 3545106 h 12619123"/>
                <a:gd name="connsiteX164" fmla="*/ 6692900 w 9990911"/>
                <a:gd name="connsiteY164" fmla="*/ 3519706 h 12619123"/>
                <a:gd name="connsiteX165" fmla="*/ 6502400 w 9990911"/>
                <a:gd name="connsiteY165" fmla="*/ 3595906 h 12619123"/>
                <a:gd name="connsiteX166" fmla="*/ 6438900 w 9990911"/>
                <a:gd name="connsiteY166" fmla="*/ 3722906 h 12619123"/>
                <a:gd name="connsiteX167" fmla="*/ 6286500 w 9990911"/>
                <a:gd name="connsiteY167" fmla="*/ 3824506 h 12619123"/>
                <a:gd name="connsiteX168" fmla="*/ 6108700 w 9990911"/>
                <a:gd name="connsiteY168" fmla="*/ 4002306 h 12619123"/>
                <a:gd name="connsiteX169" fmla="*/ 6096000 w 9990911"/>
                <a:gd name="connsiteY169" fmla="*/ 4091206 h 12619123"/>
                <a:gd name="connsiteX170" fmla="*/ 6235700 w 9990911"/>
                <a:gd name="connsiteY170" fmla="*/ 4065806 h 12619123"/>
                <a:gd name="connsiteX171" fmla="*/ 6362700 w 9990911"/>
                <a:gd name="connsiteY171" fmla="*/ 4129306 h 12619123"/>
                <a:gd name="connsiteX172" fmla="*/ 6464300 w 9990911"/>
                <a:gd name="connsiteY172" fmla="*/ 4319806 h 12619123"/>
                <a:gd name="connsiteX173" fmla="*/ 6477000 w 9990911"/>
                <a:gd name="connsiteY173" fmla="*/ 4548406 h 12619123"/>
                <a:gd name="connsiteX174" fmla="*/ 6364287 w 9990911"/>
                <a:gd name="connsiteY174" fmla="*/ 4670643 h 12619123"/>
                <a:gd name="connsiteX175" fmla="*/ 6324600 w 9990911"/>
                <a:gd name="connsiteY175" fmla="*/ 4448394 h 12619123"/>
                <a:gd name="connsiteX176" fmla="*/ 6299200 w 9990911"/>
                <a:gd name="connsiteY176" fmla="*/ 4243606 h 12619123"/>
                <a:gd name="connsiteX177" fmla="*/ 6146800 w 9990911"/>
                <a:gd name="connsiteY177" fmla="*/ 4205506 h 12619123"/>
                <a:gd name="connsiteX178" fmla="*/ 5981700 w 9990911"/>
                <a:gd name="connsiteY178" fmla="*/ 4218206 h 12619123"/>
                <a:gd name="connsiteX179" fmla="*/ 5905500 w 9990911"/>
                <a:gd name="connsiteY179" fmla="*/ 4180106 h 12619123"/>
                <a:gd name="connsiteX180" fmla="*/ 5575300 w 9990911"/>
                <a:gd name="connsiteY180" fmla="*/ 4319806 h 12619123"/>
                <a:gd name="connsiteX181" fmla="*/ 5626100 w 9990911"/>
                <a:gd name="connsiteY181" fmla="*/ 4459506 h 12619123"/>
                <a:gd name="connsiteX182" fmla="*/ 5664200 w 9990911"/>
                <a:gd name="connsiteY182" fmla="*/ 4446806 h 12619123"/>
                <a:gd name="connsiteX183" fmla="*/ 5842000 w 9990911"/>
                <a:gd name="connsiteY183" fmla="*/ 4357906 h 12619123"/>
                <a:gd name="connsiteX184" fmla="*/ 5867400 w 9990911"/>
                <a:gd name="connsiteY184" fmla="*/ 4383306 h 12619123"/>
                <a:gd name="connsiteX185" fmla="*/ 5753100 w 9990911"/>
                <a:gd name="connsiteY185" fmla="*/ 4484906 h 12619123"/>
                <a:gd name="connsiteX186" fmla="*/ 5803900 w 9990911"/>
                <a:gd name="connsiteY186" fmla="*/ 4561106 h 12619123"/>
                <a:gd name="connsiteX187" fmla="*/ 5969000 w 9990911"/>
                <a:gd name="connsiteY187" fmla="*/ 4548406 h 12619123"/>
                <a:gd name="connsiteX188" fmla="*/ 6007100 w 9990911"/>
                <a:gd name="connsiteY188" fmla="*/ 4637306 h 12619123"/>
                <a:gd name="connsiteX189" fmla="*/ 6197600 w 9990911"/>
                <a:gd name="connsiteY189" fmla="*/ 4599206 h 12619123"/>
                <a:gd name="connsiteX190" fmla="*/ 6159500 w 9990911"/>
                <a:gd name="connsiteY190" fmla="*/ 4751606 h 12619123"/>
                <a:gd name="connsiteX191" fmla="*/ 6096000 w 9990911"/>
                <a:gd name="connsiteY191" fmla="*/ 4789706 h 12619123"/>
                <a:gd name="connsiteX192" fmla="*/ 6070600 w 9990911"/>
                <a:gd name="connsiteY192" fmla="*/ 4713506 h 12619123"/>
                <a:gd name="connsiteX193" fmla="*/ 5600700 w 9990911"/>
                <a:gd name="connsiteY193" fmla="*/ 4662706 h 12619123"/>
                <a:gd name="connsiteX194" fmla="*/ 5715000 w 9990911"/>
                <a:gd name="connsiteY194" fmla="*/ 4827806 h 12619123"/>
                <a:gd name="connsiteX195" fmla="*/ 6337300 w 9990911"/>
                <a:gd name="connsiteY195" fmla="*/ 4827806 h 12619123"/>
                <a:gd name="connsiteX196" fmla="*/ 6985000 w 9990911"/>
                <a:gd name="connsiteY196" fmla="*/ 5081806 h 12619123"/>
                <a:gd name="connsiteX197" fmla="*/ 6413500 w 9990911"/>
                <a:gd name="connsiteY197" fmla="*/ 4929406 h 12619123"/>
                <a:gd name="connsiteX198" fmla="*/ 6248400 w 9990911"/>
                <a:gd name="connsiteY198" fmla="*/ 4942106 h 12619123"/>
                <a:gd name="connsiteX199" fmla="*/ 6375400 w 9990911"/>
                <a:gd name="connsiteY199" fmla="*/ 5031006 h 12619123"/>
                <a:gd name="connsiteX200" fmla="*/ 6350000 w 9990911"/>
                <a:gd name="connsiteY200" fmla="*/ 5132606 h 12619123"/>
                <a:gd name="connsiteX201" fmla="*/ 6032500 w 9990911"/>
                <a:gd name="connsiteY201" fmla="*/ 4967506 h 12619123"/>
                <a:gd name="connsiteX202" fmla="*/ 6070600 w 9990911"/>
                <a:gd name="connsiteY202" fmla="*/ 5208806 h 12619123"/>
                <a:gd name="connsiteX203" fmla="*/ 6273800 w 9990911"/>
                <a:gd name="connsiteY203" fmla="*/ 5259606 h 12619123"/>
                <a:gd name="connsiteX204" fmla="*/ 6540500 w 9990911"/>
                <a:gd name="connsiteY204" fmla="*/ 5259606 h 12619123"/>
                <a:gd name="connsiteX205" fmla="*/ 6629400 w 9990911"/>
                <a:gd name="connsiteY205" fmla="*/ 5272306 h 12619123"/>
                <a:gd name="connsiteX206" fmla="*/ 6591300 w 9990911"/>
                <a:gd name="connsiteY206" fmla="*/ 5348506 h 12619123"/>
                <a:gd name="connsiteX207" fmla="*/ 6426200 w 9990911"/>
                <a:gd name="connsiteY207" fmla="*/ 5399306 h 12619123"/>
                <a:gd name="connsiteX208" fmla="*/ 6489700 w 9990911"/>
                <a:gd name="connsiteY208" fmla="*/ 5526306 h 12619123"/>
                <a:gd name="connsiteX209" fmla="*/ 6451600 w 9990911"/>
                <a:gd name="connsiteY209" fmla="*/ 5653306 h 12619123"/>
                <a:gd name="connsiteX210" fmla="*/ 6540500 w 9990911"/>
                <a:gd name="connsiteY210" fmla="*/ 5716806 h 12619123"/>
                <a:gd name="connsiteX211" fmla="*/ 6464300 w 9990911"/>
                <a:gd name="connsiteY211" fmla="*/ 5742206 h 12619123"/>
                <a:gd name="connsiteX212" fmla="*/ 6362700 w 9990911"/>
                <a:gd name="connsiteY212" fmla="*/ 5704106 h 12619123"/>
                <a:gd name="connsiteX213" fmla="*/ 6324600 w 9990911"/>
                <a:gd name="connsiteY213" fmla="*/ 5399306 h 12619123"/>
                <a:gd name="connsiteX214" fmla="*/ 6070600 w 9990911"/>
                <a:gd name="connsiteY214" fmla="*/ 5323106 h 12619123"/>
                <a:gd name="connsiteX215" fmla="*/ 6146800 w 9990911"/>
                <a:gd name="connsiteY215" fmla="*/ 5666006 h 12619123"/>
                <a:gd name="connsiteX216" fmla="*/ 5969000 w 9990911"/>
                <a:gd name="connsiteY216" fmla="*/ 5678706 h 12619123"/>
                <a:gd name="connsiteX217" fmla="*/ 5892800 w 9990911"/>
                <a:gd name="connsiteY217" fmla="*/ 5196106 h 12619123"/>
                <a:gd name="connsiteX218" fmla="*/ 5689600 w 9990911"/>
                <a:gd name="connsiteY218" fmla="*/ 5094506 h 12619123"/>
                <a:gd name="connsiteX219" fmla="*/ 5791200 w 9990911"/>
                <a:gd name="connsiteY219" fmla="*/ 5856506 h 12619123"/>
                <a:gd name="connsiteX220" fmla="*/ 6070600 w 9990911"/>
                <a:gd name="connsiteY220" fmla="*/ 5843806 h 12619123"/>
                <a:gd name="connsiteX221" fmla="*/ 6388100 w 9990911"/>
                <a:gd name="connsiteY221" fmla="*/ 5894606 h 12619123"/>
                <a:gd name="connsiteX222" fmla="*/ 6324600 w 9990911"/>
                <a:gd name="connsiteY222" fmla="*/ 6021606 h 12619123"/>
                <a:gd name="connsiteX223" fmla="*/ 6159500 w 9990911"/>
                <a:gd name="connsiteY223" fmla="*/ 5996206 h 12619123"/>
                <a:gd name="connsiteX224" fmla="*/ 6007100 w 9990911"/>
                <a:gd name="connsiteY224" fmla="*/ 6301006 h 12619123"/>
                <a:gd name="connsiteX225" fmla="*/ 5829300 w 9990911"/>
                <a:gd name="connsiteY225" fmla="*/ 6237506 h 12619123"/>
                <a:gd name="connsiteX226" fmla="*/ 5905500 w 9990911"/>
                <a:gd name="connsiteY226" fmla="*/ 6072406 h 12619123"/>
                <a:gd name="connsiteX227" fmla="*/ 5791200 w 9990911"/>
                <a:gd name="connsiteY227" fmla="*/ 5983506 h 12619123"/>
                <a:gd name="connsiteX228" fmla="*/ 5600700 w 9990911"/>
                <a:gd name="connsiteY228" fmla="*/ 6313706 h 12619123"/>
                <a:gd name="connsiteX229" fmla="*/ 5727700 w 9990911"/>
                <a:gd name="connsiteY229" fmla="*/ 6415306 h 12619123"/>
                <a:gd name="connsiteX230" fmla="*/ 5994400 w 9990911"/>
                <a:gd name="connsiteY230" fmla="*/ 6580406 h 12619123"/>
                <a:gd name="connsiteX231" fmla="*/ 5943600 w 9990911"/>
                <a:gd name="connsiteY231" fmla="*/ 6656606 h 12619123"/>
                <a:gd name="connsiteX232" fmla="*/ 5829300 w 9990911"/>
                <a:gd name="connsiteY232" fmla="*/ 6618506 h 12619123"/>
                <a:gd name="connsiteX233" fmla="*/ 5676900 w 9990911"/>
                <a:gd name="connsiteY233" fmla="*/ 6720106 h 12619123"/>
                <a:gd name="connsiteX234" fmla="*/ 5613400 w 9990911"/>
                <a:gd name="connsiteY234" fmla="*/ 6682006 h 12619123"/>
                <a:gd name="connsiteX235" fmla="*/ 5664200 w 9990911"/>
                <a:gd name="connsiteY235" fmla="*/ 6529606 h 12619123"/>
                <a:gd name="connsiteX236" fmla="*/ 5537200 w 9990911"/>
                <a:gd name="connsiteY236" fmla="*/ 6415306 h 12619123"/>
                <a:gd name="connsiteX237" fmla="*/ 5461000 w 9990911"/>
                <a:gd name="connsiteY237" fmla="*/ 6593106 h 12619123"/>
                <a:gd name="connsiteX238" fmla="*/ 5613400 w 9990911"/>
                <a:gd name="connsiteY238" fmla="*/ 6770906 h 12619123"/>
                <a:gd name="connsiteX239" fmla="*/ 5448300 w 9990911"/>
                <a:gd name="connsiteY239" fmla="*/ 6897906 h 12619123"/>
                <a:gd name="connsiteX240" fmla="*/ 5346700 w 9990911"/>
                <a:gd name="connsiteY240" fmla="*/ 6821706 h 12619123"/>
                <a:gd name="connsiteX241" fmla="*/ 5410200 w 9990911"/>
                <a:gd name="connsiteY241" fmla="*/ 6720106 h 12619123"/>
                <a:gd name="connsiteX242" fmla="*/ 5295900 w 9990911"/>
                <a:gd name="connsiteY242" fmla="*/ 6428006 h 12619123"/>
                <a:gd name="connsiteX243" fmla="*/ 5080000 w 9990911"/>
                <a:gd name="connsiteY243" fmla="*/ 6720106 h 12619123"/>
                <a:gd name="connsiteX244" fmla="*/ 5410200 w 9990911"/>
                <a:gd name="connsiteY244" fmla="*/ 6974106 h 12619123"/>
                <a:gd name="connsiteX245" fmla="*/ 5334000 w 9990911"/>
                <a:gd name="connsiteY245" fmla="*/ 7024906 h 12619123"/>
                <a:gd name="connsiteX246" fmla="*/ 5194300 w 9990911"/>
                <a:gd name="connsiteY246" fmla="*/ 6910606 h 12619123"/>
                <a:gd name="connsiteX247" fmla="*/ 5143500 w 9990911"/>
                <a:gd name="connsiteY247" fmla="*/ 7075706 h 12619123"/>
                <a:gd name="connsiteX248" fmla="*/ 5156200 w 9990911"/>
                <a:gd name="connsiteY248" fmla="*/ 7215406 h 12619123"/>
                <a:gd name="connsiteX249" fmla="*/ 5232400 w 9990911"/>
                <a:gd name="connsiteY249" fmla="*/ 7329706 h 12619123"/>
                <a:gd name="connsiteX250" fmla="*/ 5219700 w 9990911"/>
                <a:gd name="connsiteY250" fmla="*/ 7520206 h 12619123"/>
                <a:gd name="connsiteX251" fmla="*/ 5092700 w 9990911"/>
                <a:gd name="connsiteY251" fmla="*/ 7431306 h 12619123"/>
                <a:gd name="connsiteX252" fmla="*/ 5029200 w 9990911"/>
                <a:gd name="connsiteY252" fmla="*/ 7469406 h 12619123"/>
                <a:gd name="connsiteX253" fmla="*/ 5130800 w 9990911"/>
                <a:gd name="connsiteY253" fmla="*/ 7609106 h 12619123"/>
                <a:gd name="connsiteX254" fmla="*/ 5041900 w 9990911"/>
                <a:gd name="connsiteY254" fmla="*/ 7647206 h 12619123"/>
                <a:gd name="connsiteX255" fmla="*/ 4914900 w 9990911"/>
                <a:gd name="connsiteY255" fmla="*/ 7456706 h 12619123"/>
                <a:gd name="connsiteX256" fmla="*/ 4826000 w 9990911"/>
                <a:gd name="connsiteY256" fmla="*/ 7710706 h 12619123"/>
                <a:gd name="connsiteX257" fmla="*/ 4953000 w 9990911"/>
                <a:gd name="connsiteY257" fmla="*/ 7825006 h 12619123"/>
                <a:gd name="connsiteX258" fmla="*/ 4813300 w 9990911"/>
                <a:gd name="connsiteY258" fmla="*/ 8066306 h 12619123"/>
                <a:gd name="connsiteX259" fmla="*/ 4673600 w 9990911"/>
                <a:gd name="connsiteY259" fmla="*/ 8040906 h 12619123"/>
                <a:gd name="connsiteX260" fmla="*/ 4775200 w 9990911"/>
                <a:gd name="connsiteY260" fmla="*/ 7875806 h 12619123"/>
                <a:gd name="connsiteX261" fmla="*/ 4686300 w 9990911"/>
                <a:gd name="connsiteY261" fmla="*/ 7723406 h 12619123"/>
                <a:gd name="connsiteX262" fmla="*/ 4470400 w 9990911"/>
                <a:gd name="connsiteY262" fmla="*/ 8028206 h 12619123"/>
                <a:gd name="connsiteX263" fmla="*/ 4610100 w 9990911"/>
                <a:gd name="connsiteY263" fmla="*/ 8142506 h 12619123"/>
                <a:gd name="connsiteX264" fmla="*/ 4521200 w 9990911"/>
                <a:gd name="connsiteY264" fmla="*/ 8345706 h 12619123"/>
                <a:gd name="connsiteX265" fmla="*/ 4419600 w 9990911"/>
                <a:gd name="connsiteY265" fmla="*/ 8269506 h 12619123"/>
                <a:gd name="connsiteX266" fmla="*/ 4343400 w 9990911"/>
                <a:gd name="connsiteY266" fmla="*/ 8358406 h 12619123"/>
                <a:gd name="connsiteX267" fmla="*/ 4381500 w 9990911"/>
                <a:gd name="connsiteY267" fmla="*/ 8396506 h 12619123"/>
                <a:gd name="connsiteX268" fmla="*/ 4419600 w 9990911"/>
                <a:gd name="connsiteY268" fmla="*/ 8383806 h 12619123"/>
                <a:gd name="connsiteX269" fmla="*/ 4445000 w 9990911"/>
                <a:gd name="connsiteY269" fmla="*/ 8434606 h 12619123"/>
                <a:gd name="connsiteX270" fmla="*/ 4381500 w 9990911"/>
                <a:gd name="connsiteY270" fmla="*/ 8510806 h 12619123"/>
                <a:gd name="connsiteX271" fmla="*/ 4330700 w 9990911"/>
                <a:gd name="connsiteY271" fmla="*/ 8498106 h 12619123"/>
                <a:gd name="connsiteX272" fmla="*/ 4368800 w 9990911"/>
                <a:gd name="connsiteY272" fmla="*/ 8447306 h 12619123"/>
                <a:gd name="connsiteX273" fmla="*/ 4318000 w 9990911"/>
                <a:gd name="connsiteY273" fmla="*/ 8409206 h 12619123"/>
                <a:gd name="connsiteX274" fmla="*/ 4216400 w 9990911"/>
                <a:gd name="connsiteY274" fmla="*/ 8510806 h 12619123"/>
                <a:gd name="connsiteX275" fmla="*/ 4318000 w 9990911"/>
                <a:gd name="connsiteY275" fmla="*/ 8574306 h 12619123"/>
                <a:gd name="connsiteX276" fmla="*/ 4140200 w 9990911"/>
                <a:gd name="connsiteY276" fmla="*/ 8650506 h 12619123"/>
                <a:gd name="connsiteX277" fmla="*/ 4038600 w 9990911"/>
                <a:gd name="connsiteY277" fmla="*/ 8650506 h 12619123"/>
                <a:gd name="connsiteX278" fmla="*/ 3949700 w 9990911"/>
                <a:gd name="connsiteY278" fmla="*/ 8714006 h 12619123"/>
                <a:gd name="connsiteX279" fmla="*/ 3289300 w 9990911"/>
                <a:gd name="connsiteY279" fmla="*/ 8129806 h 12619123"/>
                <a:gd name="connsiteX280" fmla="*/ 3213100 w 9990911"/>
                <a:gd name="connsiteY280" fmla="*/ 8129806 h 12619123"/>
                <a:gd name="connsiteX281" fmla="*/ 2895600 w 9990911"/>
                <a:gd name="connsiteY281" fmla="*/ 8383806 h 12619123"/>
                <a:gd name="connsiteX282" fmla="*/ 2870200 w 9990911"/>
                <a:gd name="connsiteY282" fmla="*/ 8345706 h 12619123"/>
                <a:gd name="connsiteX283" fmla="*/ 3213100 w 9990911"/>
                <a:gd name="connsiteY283" fmla="*/ 8079006 h 12619123"/>
                <a:gd name="connsiteX284" fmla="*/ 3048000 w 9990911"/>
                <a:gd name="connsiteY284" fmla="*/ 7926606 h 12619123"/>
                <a:gd name="connsiteX285" fmla="*/ 2400300 w 9990911"/>
                <a:gd name="connsiteY285" fmla="*/ 8434606 h 12619123"/>
                <a:gd name="connsiteX286" fmla="*/ 2489200 w 9990911"/>
                <a:gd name="connsiteY286" fmla="*/ 8510806 h 12619123"/>
                <a:gd name="connsiteX287" fmla="*/ 2692400 w 9990911"/>
                <a:gd name="connsiteY287" fmla="*/ 8358406 h 12619123"/>
                <a:gd name="connsiteX288" fmla="*/ 2743200 w 9990911"/>
                <a:gd name="connsiteY288" fmla="*/ 8421906 h 12619123"/>
                <a:gd name="connsiteX289" fmla="*/ 2832100 w 9990911"/>
                <a:gd name="connsiteY289" fmla="*/ 8383806 h 12619123"/>
                <a:gd name="connsiteX290" fmla="*/ 2857500 w 9990911"/>
                <a:gd name="connsiteY290" fmla="*/ 8421906 h 12619123"/>
                <a:gd name="connsiteX291" fmla="*/ 2679700 w 9990911"/>
                <a:gd name="connsiteY291" fmla="*/ 8561606 h 12619123"/>
                <a:gd name="connsiteX292" fmla="*/ 2819400 w 9990911"/>
                <a:gd name="connsiteY292" fmla="*/ 8726706 h 12619123"/>
                <a:gd name="connsiteX293" fmla="*/ 3397250 w 9990911"/>
                <a:gd name="connsiteY293" fmla="*/ 8263156 h 12619123"/>
                <a:gd name="connsiteX294" fmla="*/ 3956050 w 9990911"/>
                <a:gd name="connsiteY294" fmla="*/ 8745756 h 12619123"/>
                <a:gd name="connsiteX295" fmla="*/ 3905250 w 9990911"/>
                <a:gd name="connsiteY295" fmla="*/ 8860056 h 12619123"/>
                <a:gd name="connsiteX296" fmla="*/ 3387725 w 9990911"/>
                <a:gd name="connsiteY296" fmla="*/ 9399806 h 12619123"/>
                <a:gd name="connsiteX297" fmla="*/ 3298825 w 9990911"/>
                <a:gd name="connsiteY297" fmla="*/ 9393455 h 12619123"/>
                <a:gd name="connsiteX298" fmla="*/ 3130550 w 9990911"/>
                <a:gd name="connsiteY298" fmla="*/ 9542680 h 12619123"/>
                <a:gd name="connsiteX299" fmla="*/ 2921000 w 9990911"/>
                <a:gd name="connsiteY299" fmla="*/ 9787155 h 12619123"/>
                <a:gd name="connsiteX300" fmla="*/ 2682875 w 9990911"/>
                <a:gd name="connsiteY300" fmla="*/ 10085605 h 12619123"/>
                <a:gd name="connsiteX301" fmla="*/ 2428875 w 9990911"/>
                <a:gd name="connsiteY301" fmla="*/ 10155454 h 12619123"/>
                <a:gd name="connsiteX302" fmla="*/ 2225675 w 9990911"/>
                <a:gd name="connsiteY302" fmla="*/ 10260229 h 12619123"/>
                <a:gd name="connsiteX303" fmla="*/ 1930400 w 9990911"/>
                <a:gd name="connsiteY303" fmla="*/ 10263403 h 12619123"/>
                <a:gd name="connsiteX304" fmla="*/ 1590675 w 9990911"/>
                <a:gd name="connsiteY304" fmla="*/ 10365002 h 12619123"/>
                <a:gd name="connsiteX305" fmla="*/ 1393825 w 9990911"/>
                <a:gd name="connsiteY305" fmla="*/ 10625352 h 12619123"/>
                <a:gd name="connsiteX306" fmla="*/ 1196975 w 9990911"/>
                <a:gd name="connsiteY306" fmla="*/ 10580901 h 12619123"/>
                <a:gd name="connsiteX307" fmla="*/ 1216025 w 9990911"/>
                <a:gd name="connsiteY307" fmla="*/ 10539626 h 12619123"/>
                <a:gd name="connsiteX308" fmla="*/ 1193800 w 9990911"/>
                <a:gd name="connsiteY308" fmla="*/ 10472951 h 12619123"/>
                <a:gd name="connsiteX309" fmla="*/ 987425 w 9990911"/>
                <a:gd name="connsiteY309" fmla="*/ 10549151 h 12619123"/>
                <a:gd name="connsiteX310" fmla="*/ 733425 w 9990911"/>
                <a:gd name="connsiteY310" fmla="*/ 10603126 h 12619123"/>
                <a:gd name="connsiteX311" fmla="*/ 463550 w 9990911"/>
                <a:gd name="connsiteY311" fmla="*/ 10841251 h 12619123"/>
                <a:gd name="connsiteX312" fmla="*/ 361950 w 9990911"/>
                <a:gd name="connsiteY312" fmla="*/ 10838076 h 12619123"/>
                <a:gd name="connsiteX313" fmla="*/ 263525 w 9990911"/>
                <a:gd name="connsiteY313" fmla="*/ 10904751 h 12619123"/>
                <a:gd name="connsiteX314" fmla="*/ 184150 w 9990911"/>
                <a:gd name="connsiteY314" fmla="*/ 11190501 h 12619123"/>
                <a:gd name="connsiteX315" fmla="*/ 247650 w 9990911"/>
                <a:gd name="connsiteY315" fmla="*/ 11473075 h 12619123"/>
                <a:gd name="connsiteX316" fmla="*/ 136525 w 9990911"/>
                <a:gd name="connsiteY316" fmla="*/ 11517525 h 12619123"/>
                <a:gd name="connsiteX317" fmla="*/ 92075 w 9990911"/>
                <a:gd name="connsiteY317" fmla="*/ 11739775 h 12619123"/>
                <a:gd name="connsiteX318" fmla="*/ 495300 w 9990911"/>
                <a:gd name="connsiteY318" fmla="*/ 11765175 h 12619123"/>
                <a:gd name="connsiteX319" fmla="*/ 1050925 w 9990911"/>
                <a:gd name="connsiteY319" fmla="*/ 12117600 h 12619123"/>
                <a:gd name="connsiteX320" fmla="*/ 1241425 w 9990911"/>
                <a:gd name="connsiteY320" fmla="*/ 12371599 h 12619123"/>
                <a:gd name="connsiteX321" fmla="*/ 1171575 w 9990911"/>
                <a:gd name="connsiteY321" fmla="*/ 12416049 h 12619123"/>
                <a:gd name="connsiteX322" fmla="*/ 1019175 w 9990911"/>
                <a:gd name="connsiteY322" fmla="*/ 12282699 h 12619123"/>
                <a:gd name="connsiteX323" fmla="*/ 768350 w 9990911"/>
                <a:gd name="connsiteY323" fmla="*/ 12228724 h 12619123"/>
                <a:gd name="connsiteX324" fmla="*/ 720725 w 9990911"/>
                <a:gd name="connsiteY324" fmla="*/ 12266824 h 12619123"/>
                <a:gd name="connsiteX325" fmla="*/ 838200 w 9990911"/>
                <a:gd name="connsiteY325" fmla="*/ 12412874 h 12619123"/>
                <a:gd name="connsiteX326" fmla="*/ 1152525 w 9990911"/>
                <a:gd name="connsiteY326" fmla="*/ 12479549 h 12619123"/>
                <a:gd name="connsiteX327" fmla="*/ 1574800 w 9990911"/>
                <a:gd name="connsiteY327" fmla="*/ 12381124 h 12619123"/>
                <a:gd name="connsiteX328" fmla="*/ 1736725 w 9990911"/>
                <a:gd name="connsiteY328" fmla="*/ 12120774 h 12619123"/>
                <a:gd name="connsiteX329" fmla="*/ 2095500 w 9990911"/>
                <a:gd name="connsiteY329" fmla="*/ 11971549 h 12619123"/>
                <a:gd name="connsiteX330" fmla="*/ 2254250 w 9990911"/>
                <a:gd name="connsiteY330" fmla="*/ 11835024 h 12619123"/>
                <a:gd name="connsiteX331" fmla="*/ 2587625 w 9990911"/>
                <a:gd name="connsiteY331" fmla="*/ 11873124 h 12619123"/>
                <a:gd name="connsiteX332" fmla="*/ 2286000 w 9990911"/>
                <a:gd name="connsiteY332" fmla="*/ 11876299 h 12619123"/>
                <a:gd name="connsiteX333" fmla="*/ 2146300 w 9990911"/>
                <a:gd name="connsiteY333" fmla="*/ 11996949 h 12619123"/>
                <a:gd name="connsiteX334" fmla="*/ 1971675 w 9990911"/>
                <a:gd name="connsiteY334" fmla="*/ 12089024 h 12619123"/>
                <a:gd name="connsiteX335" fmla="*/ 1806575 w 9990911"/>
                <a:gd name="connsiteY335" fmla="*/ 12139824 h 12619123"/>
                <a:gd name="connsiteX336" fmla="*/ 1651000 w 9990911"/>
                <a:gd name="connsiteY336" fmla="*/ 12435099 h 12619123"/>
                <a:gd name="connsiteX337" fmla="*/ 1282700 w 9990911"/>
                <a:gd name="connsiteY337" fmla="*/ 12609724 h 12619123"/>
                <a:gd name="connsiteX338" fmla="*/ 28575 w 9990911"/>
                <a:gd name="connsiteY338" fmla="*/ 12616074 h 12619123"/>
                <a:gd name="connsiteX339" fmla="*/ 0 w 9990911"/>
                <a:gd name="connsiteY339" fmla="*/ 4580149 h 12619123"/>
                <a:gd name="connsiteX0" fmla="*/ 0 w 10012106"/>
                <a:gd name="connsiteY0" fmla="*/ 4548364 h 12619081"/>
                <a:gd name="connsiteX1" fmla="*/ 279400 w 10012106"/>
                <a:gd name="connsiteY1" fmla="*/ 4484864 h 12619081"/>
                <a:gd name="connsiteX2" fmla="*/ 317500 w 10012106"/>
                <a:gd name="connsiteY2" fmla="*/ 4446764 h 12619081"/>
                <a:gd name="connsiteX3" fmla="*/ 711200 w 10012106"/>
                <a:gd name="connsiteY3" fmla="*/ 4357864 h 12619081"/>
                <a:gd name="connsiteX4" fmla="*/ 850900 w 10012106"/>
                <a:gd name="connsiteY4" fmla="*/ 4243564 h 12619081"/>
                <a:gd name="connsiteX5" fmla="*/ 1257300 w 10012106"/>
                <a:gd name="connsiteY5" fmla="*/ 4268964 h 12619081"/>
                <a:gd name="connsiteX6" fmla="*/ 1511300 w 10012106"/>
                <a:gd name="connsiteY6" fmla="*/ 4129264 h 12619081"/>
                <a:gd name="connsiteX7" fmla="*/ 1511300 w 10012106"/>
                <a:gd name="connsiteY7" fmla="*/ 4129264 h 12619081"/>
                <a:gd name="connsiteX8" fmla="*/ 1676400 w 10012106"/>
                <a:gd name="connsiteY8" fmla="*/ 4116564 h 12619081"/>
                <a:gd name="connsiteX9" fmla="*/ 2006600 w 10012106"/>
                <a:gd name="connsiteY9" fmla="*/ 4065764 h 12619081"/>
                <a:gd name="connsiteX10" fmla="*/ 2095500 w 10012106"/>
                <a:gd name="connsiteY10" fmla="*/ 4027664 h 12619081"/>
                <a:gd name="connsiteX11" fmla="*/ 2095500 w 10012106"/>
                <a:gd name="connsiteY11" fmla="*/ 3976864 h 12619081"/>
                <a:gd name="connsiteX12" fmla="*/ 2057400 w 10012106"/>
                <a:gd name="connsiteY12" fmla="*/ 3976864 h 12619081"/>
                <a:gd name="connsiteX13" fmla="*/ 1993900 w 10012106"/>
                <a:gd name="connsiteY13" fmla="*/ 3849864 h 12619081"/>
                <a:gd name="connsiteX14" fmla="*/ 2133600 w 10012106"/>
                <a:gd name="connsiteY14" fmla="*/ 3748264 h 12619081"/>
                <a:gd name="connsiteX15" fmla="*/ 2070100 w 10012106"/>
                <a:gd name="connsiteY15" fmla="*/ 3735564 h 12619081"/>
                <a:gd name="connsiteX16" fmla="*/ 1981200 w 10012106"/>
                <a:gd name="connsiteY16" fmla="*/ 3735564 h 12619081"/>
                <a:gd name="connsiteX17" fmla="*/ 1968500 w 10012106"/>
                <a:gd name="connsiteY17" fmla="*/ 3659364 h 12619081"/>
                <a:gd name="connsiteX18" fmla="*/ 2120900 w 10012106"/>
                <a:gd name="connsiteY18" fmla="*/ 3659364 h 12619081"/>
                <a:gd name="connsiteX19" fmla="*/ 2171700 w 10012106"/>
                <a:gd name="connsiteY19" fmla="*/ 3633964 h 12619081"/>
                <a:gd name="connsiteX20" fmla="*/ 2108200 w 10012106"/>
                <a:gd name="connsiteY20" fmla="*/ 3545064 h 12619081"/>
                <a:gd name="connsiteX21" fmla="*/ 2120900 w 10012106"/>
                <a:gd name="connsiteY21" fmla="*/ 3481564 h 12619081"/>
                <a:gd name="connsiteX22" fmla="*/ 2222500 w 10012106"/>
                <a:gd name="connsiteY22" fmla="*/ 3430764 h 12619081"/>
                <a:gd name="connsiteX23" fmla="*/ 2362200 w 10012106"/>
                <a:gd name="connsiteY23" fmla="*/ 3481564 h 12619081"/>
                <a:gd name="connsiteX24" fmla="*/ 2400300 w 10012106"/>
                <a:gd name="connsiteY24" fmla="*/ 3532364 h 12619081"/>
                <a:gd name="connsiteX25" fmla="*/ 2362200 w 10012106"/>
                <a:gd name="connsiteY25" fmla="*/ 3608564 h 12619081"/>
                <a:gd name="connsiteX26" fmla="*/ 2362200 w 10012106"/>
                <a:gd name="connsiteY26" fmla="*/ 3862564 h 12619081"/>
                <a:gd name="connsiteX27" fmla="*/ 2628900 w 10012106"/>
                <a:gd name="connsiteY27" fmla="*/ 4091164 h 12619081"/>
                <a:gd name="connsiteX28" fmla="*/ 3073400 w 10012106"/>
                <a:gd name="connsiteY28" fmla="*/ 4053064 h 12619081"/>
                <a:gd name="connsiteX29" fmla="*/ 2971800 w 10012106"/>
                <a:gd name="connsiteY29" fmla="*/ 3849864 h 12619081"/>
                <a:gd name="connsiteX30" fmla="*/ 2806700 w 10012106"/>
                <a:gd name="connsiteY30" fmla="*/ 3900664 h 12619081"/>
                <a:gd name="connsiteX31" fmla="*/ 2768600 w 10012106"/>
                <a:gd name="connsiteY31" fmla="*/ 3849864 h 12619081"/>
                <a:gd name="connsiteX32" fmla="*/ 2933700 w 10012106"/>
                <a:gd name="connsiteY32" fmla="*/ 3799064 h 12619081"/>
                <a:gd name="connsiteX33" fmla="*/ 2870200 w 10012106"/>
                <a:gd name="connsiteY33" fmla="*/ 3684764 h 12619081"/>
                <a:gd name="connsiteX34" fmla="*/ 2730500 w 10012106"/>
                <a:gd name="connsiteY34" fmla="*/ 3735564 h 12619081"/>
                <a:gd name="connsiteX35" fmla="*/ 2705100 w 10012106"/>
                <a:gd name="connsiteY35" fmla="*/ 3684764 h 12619081"/>
                <a:gd name="connsiteX36" fmla="*/ 2832100 w 10012106"/>
                <a:gd name="connsiteY36" fmla="*/ 3633964 h 12619081"/>
                <a:gd name="connsiteX37" fmla="*/ 2781300 w 10012106"/>
                <a:gd name="connsiteY37" fmla="*/ 3570464 h 12619081"/>
                <a:gd name="connsiteX38" fmla="*/ 2641600 w 10012106"/>
                <a:gd name="connsiteY38" fmla="*/ 3595864 h 12619081"/>
                <a:gd name="connsiteX39" fmla="*/ 2641600 w 10012106"/>
                <a:gd name="connsiteY39" fmla="*/ 3570464 h 12619081"/>
                <a:gd name="connsiteX40" fmla="*/ 2768600 w 10012106"/>
                <a:gd name="connsiteY40" fmla="*/ 3506964 h 12619081"/>
                <a:gd name="connsiteX41" fmla="*/ 2692400 w 10012106"/>
                <a:gd name="connsiteY41" fmla="*/ 3418064 h 12619081"/>
                <a:gd name="connsiteX42" fmla="*/ 2514600 w 10012106"/>
                <a:gd name="connsiteY42" fmla="*/ 3456164 h 12619081"/>
                <a:gd name="connsiteX43" fmla="*/ 2514600 w 10012106"/>
                <a:gd name="connsiteY43" fmla="*/ 3519664 h 12619081"/>
                <a:gd name="connsiteX44" fmla="*/ 2463800 w 10012106"/>
                <a:gd name="connsiteY44" fmla="*/ 3519664 h 12619081"/>
                <a:gd name="connsiteX45" fmla="*/ 2336800 w 10012106"/>
                <a:gd name="connsiteY45" fmla="*/ 3443464 h 12619081"/>
                <a:gd name="connsiteX46" fmla="*/ 2400300 w 10012106"/>
                <a:gd name="connsiteY46" fmla="*/ 3367264 h 12619081"/>
                <a:gd name="connsiteX47" fmla="*/ 2463800 w 10012106"/>
                <a:gd name="connsiteY47" fmla="*/ 3379964 h 12619081"/>
                <a:gd name="connsiteX48" fmla="*/ 2616200 w 10012106"/>
                <a:gd name="connsiteY48" fmla="*/ 3291064 h 12619081"/>
                <a:gd name="connsiteX49" fmla="*/ 2590800 w 10012106"/>
                <a:gd name="connsiteY49" fmla="*/ 3227564 h 12619081"/>
                <a:gd name="connsiteX50" fmla="*/ 2654300 w 10012106"/>
                <a:gd name="connsiteY50" fmla="*/ 3202164 h 12619081"/>
                <a:gd name="connsiteX51" fmla="*/ 2692400 w 10012106"/>
                <a:gd name="connsiteY51" fmla="*/ 3227564 h 12619081"/>
                <a:gd name="connsiteX52" fmla="*/ 2933700 w 10012106"/>
                <a:gd name="connsiteY52" fmla="*/ 3227564 h 12619081"/>
                <a:gd name="connsiteX53" fmla="*/ 2908300 w 10012106"/>
                <a:gd name="connsiteY53" fmla="*/ 3164064 h 12619081"/>
                <a:gd name="connsiteX54" fmla="*/ 2959100 w 10012106"/>
                <a:gd name="connsiteY54" fmla="*/ 3075164 h 12619081"/>
                <a:gd name="connsiteX55" fmla="*/ 3048000 w 10012106"/>
                <a:gd name="connsiteY55" fmla="*/ 3075164 h 12619081"/>
                <a:gd name="connsiteX56" fmla="*/ 3302000 w 10012106"/>
                <a:gd name="connsiteY56" fmla="*/ 3049764 h 12619081"/>
                <a:gd name="connsiteX57" fmla="*/ 3454400 w 10012106"/>
                <a:gd name="connsiteY57" fmla="*/ 3037064 h 12619081"/>
                <a:gd name="connsiteX58" fmla="*/ 3454400 w 10012106"/>
                <a:gd name="connsiteY58" fmla="*/ 3037064 h 12619081"/>
                <a:gd name="connsiteX59" fmla="*/ 3454400 w 10012106"/>
                <a:gd name="connsiteY59" fmla="*/ 2960864 h 12619081"/>
                <a:gd name="connsiteX60" fmla="*/ 3530600 w 10012106"/>
                <a:gd name="connsiteY60" fmla="*/ 2960864 h 12619081"/>
                <a:gd name="connsiteX61" fmla="*/ 3517900 w 10012106"/>
                <a:gd name="connsiteY61" fmla="*/ 3125964 h 12619081"/>
                <a:gd name="connsiteX62" fmla="*/ 3365500 w 10012106"/>
                <a:gd name="connsiteY62" fmla="*/ 3138664 h 12619081"/>
                <a:gd name="connsiteX63" fmla="*/ 3187700 w 10012106"/>
                <a:gd name="connsiteY63" fmla="*/ 3214864 h 12619081"/>
                <a:gd name="connsiteX64" fmla="*/ 3213100 w 10012106"/>
                <a:gd name="connsiteY64" fmla="*/ 3506964 h 12619081"/>
                <a:gd name="connsiteX65" fmla="*/ 3822700 w 10012106"/>
                <a:gd name="connsiteY65" fmla="*/ 3456164 h 12619081"/>
                <a:gd name="connsiteX66" fmla="*/ 3797300 w 10012106"/>
                <a:gd name="connsiteY66" fmla="*/ 3316464 h 12619081"/>
                <a:gd name="connsiteX67" fmla="*/ 3657600 w 10012106"/>
                <a:gd name="connsiteY67" fmla="*/ 3291064 h 12619081"/>
                <a:gd name="connsiteX68" fmla="*/ 3644900 w 10012106"/>
                <a:gd name="connsiteY68" fmla="*/ 3252964 h 12619081"/>
                <a:gd name="connsiteX69" fmla="*/ 3797300 w 10012106"/>
                <a:gd name="connsiteY69" fmla="*/ 3278364 h 12619081"/>
                <a:gd name="connsiteX70" fmla="*/ 3797300 w 10012106"/>
                <a:gd name="connsiteY70" fmla="*/ 3164064 h 12619081"/>
                <a:gd name="connsiteX71" fmla="*/ 3568700 w 10012106"/>
                <a:gd name="connsiteY71" fmla="*/ 3113264 h 12619081"/>
                <a:gd name="connsiteX72" fmla="*/ 3581400 w 10012106"/>
                <a:gd name="connsiteY72" fmla="*/ 3024364 h 12619081"/>
                <a:gd name="connsiteX73" fmla="*/ 3759200 w 10012106"/>
                <a:gd name="connsiteY73" fmla="*/ 2986264 h 12619081"/>
                <a:gd name="connsiteX74" fmla="*/ 3759200 w 10012106"/>
                <a:gd name="connsiteY74" fmla="*/ 2859264 h 12619081"/>
                <a:gd name="connsiteX75" fmla="*/ 3733800 w 10012106"/>
                <a:gd name="connsiteY75" fmla="*/ 2833864 h 12619081"/>
                <a:gd name="connsiteX76" fmla="*/ 3848100 w 10012106"/>
                <a:gd name="connsiteY76" fmla="*/ 2770364 h 12619081"/>
                <a:gd name="connsiteX77" fmla="*/ 3860800 w 10012106"/>
                <a:gd name="connsiteY77" fmla="*/ 2986264 h 12619081"/>
                <a:gd name="connsiteX78" fmla="*/ 4343400 w 10012106"/>
                <a:gd name="connsiteY78" fmla="*/ 2986264 h 12619081"/>
                <a:gd name="connsiteX79" fmla="*/ 4330700 w 10012106"/>
                <a:gd name="connsiteY79" fmla="*/ 2744964 h 12619081"/>
                <a:gd name="connsiteX80" fmla="*/ 4394200 w 10012106"/>
                <a:gd name="connsiteY80" fmla="*/ 2744964 h 12619081"/>
                <a:gd name="connsiteX81" fmla="*/ 4419600 w 10012106"/>
                <a:gd name="connsiteY81" fmla="*/ 2871964 h 12619081"/>
                <a:gd name="connsiteX82" fmla="*/ 4584700 w 10012106"/>
                <a:gd name="connsiteY82" fmla="*/ 2859264 h 12619081"/>
                <a:gd name="connsiteX83" fmla="*/ 4686300 w 10012106"/>
                <a:gd name="connsiteY83" fmla="*/ 2757664 h 12619081"/>
                <a:gd name="connsiteX84" fmla="*/ 4711700 w 10012106"/>
                <a:gd name="connsiteY84" fmla="*/ 3062464 h 12619081"/>
                <a:gd name="connsiteX85" fmla="*/ 4864100 w 10012106"/>
                <a:gd name="connsiteY85" fmla="*/ 2884664 h 12619081"/>
                <a:gd name="connsiteX86" fmla="*/ 5067300 w 10012106"/>
                <a:gd name="connsiteY86" fmla="*/ 3011664 h 12619081"/>
                <a:gd name="connsiteX87" fmla="*/ 4876800 w 10012106"/>
                <a:gd name="connsiteY87" fmla="*/ 3138664 h 12619081"/>
                <a:gd name="connsiteX88" fmla="*/ 5016500 w 10012106"/>
                <a:gd name="connsiteY88" fmla="*/ 3303764 h 12619081"/>
                <a:gd name="connsiteX89" fmla="*/ 5156200 w 10012106"/>
                <a:gd name="connsiteY89" fmla="*/ 3151364 h 12619081"/>
                <a:gd name="connsiteX90" fmla="*/ 5168900 w 10012106"/>
                <a:gd name="connsiteY90" fmla="*/ 3176764 h 12619081"/>
                <a:gd name="connsiteX91" fmla="*/ 5105400 w 10012106"/>
                <a:gd name="connsiteY91" fmla="*/ 3430764 h 12619081"/>
                <a:gd name="connsiteX92" fmla="*/ 5181600 w 10012106"/>
                <a:gd name="connsiteY92" fmla="*/ 3468864 h 12619081"/>
                <a:gd name="connsiteX93" fmla="*/ 5181600 w 10012106"/>
                <a:gd name="connsiteY93" fmla="*/ 3468864 h 12619081"/>
                <a:gd name="connsiteX94" fmla="*/ 5257800 w 10012106"/>
                <a:gd name="connsiteY94" fmla="*/ 3214864 h 12619081"/>
                <a:gd name="connsiteX95" fmla="*/ 5448300 w 10012106"/>
                <a:gd name="connsiteY95" fmla="*/ 3240264 h 12619081"/>
                <a:gd name="connsiteX96" fmla="*/ 5549900 w 10012106"/>
                <a:gd name="connsiteY96" fmla="*/ 3087864 h 12619081"/>
                <a:gd name="connsiteX97" fmla="*/ 5549900 w 10012106"/>
                <a:gd name="connsiteY97" fmla="*/ 3087864 h 12619081"/>
                <a:gd name="connsiteX98" fmla="*/ 5689600 w 10012106"/>
                <a:gd name="connsiteY98" fmla="*/ 3062464 h 12619081"/>
                <a:gd name="connsiteX99" fmla="*/ 5461000 w 10012106"/>
                <a:gd name="connsiteY99" fmla="*/ 3379964 h 12619081"/>
                <a:gd name="connsiteX100" fmla="*/ 5194300 w 10012106"/>
                <a:gd name="connsiteY100" fmla="*/ 3468864 h 12619081"/>
                <a:gd name="connsiteX101" fmla="*/ 5219700 w 10012106"/>
                <a:gd name="connsiteY101" fmla="*/ 3545064 h 12619081"/>
                <a:gd name="connsiteX102" fmla="*/ 5549900 w 10012106"/>
                <a:gd name="connsiteY102" fmla="*/ 3456164 h 12619081"/>
                <a:gd name="connsiteX103" fmla="*/ 5740400 w 10012106"/>
                <a:gd name="connsiteY103" fmla="*/ 3113264 h 12619081"/>
                <a:gd name="connsiteX104" fmla="*/ 5842000 w 10012106"/>
                <a:gd name="connsiteY104" fmla="*/ 3265664 h 12619081"/>
                <a:gd name="connsiteX105" fmla="*/ 5981700 w 10012106"/>
                <a:gd name="connsiteY105" fmla="*/ 3341864 h 12619081"/>
                <a:gd name="connsiteX106" fmla="*/ 6337300 w 10012106"/>
                <a:gd name="connsiteY106" fmla="*/ 3202164 h 12619081"/>
                <a:gd name="connsiteX107" fmla="*/ 7099300 w 10012106"/>
                <a:gd name="connsiteY107" fmla="*/ 2719564 h 12619081"/>
                <a:gd name="connsiteX108" fmla="*/ 7489825 w 10012106"/>
                <a:gd name="connsiteY108" fmla="*/ 2605264 h 12619081"/>
                <a:gd name="connsiteX109" fmla="*/ 7648575 w 10012106"/>
                <a:gd name="connsiteY109" fmla="*/ 2400476 h 12619081"/>
                <a:gd name="connsiteX110" fmla="*/ 7951500 w 10012106"/>
                <a:gd name="connsiteY110" fmla="*/ 2387945 h 12619081"/>
                <a:gd name="connsiteX111" fmla="*/ 8110251 w 10012106"/>
                <a:gd name="connsiteY111" fmla="*/ 2327621 h 12619081"/>
                <a:gd name="connsiteX112" fmla="*/ 8218200 w 10012106"/>
                <a:gd name="connsiteY112" fmla="*/ 2057745 h 12619081"/>
                <a:gd name="connsiteX113" fmla="*/ 8373776 w 10012106"/>
                <a:gd name="connsiteY113" fmla="*/ 1943446 h 12619081"/>
                <a:gd name="connsiteX114" fmla="*/ 8548399 w 10012106"/>
                <a:gd name="connsiteY114" fmla="*/ 1873597 h 12619081"/>
                <a:gd name="connsiteX115" fmla="*/ 9046874 w 10012106"/>
                <a:gd name="connsiteY115" fmla="*/ 1381473 h 12619081"/>
                <a:gd name="connsiteX116" fmla="*/ 9196098 w 10012106"/>
                <a:gd name="connsiteY116" fmla="*/ 1038574 h 12619081"/>
                <a:gd name="connsiteX117" fmla="*/ 9262773 w 10012106"/>
                <a:gd name="connsiteY117" fmla="*/ 895699 h 12619081"/>
                <a:gd name="connsiteX118" fmla="*/ 9583448 w 10012106"/>
                <a:gd name="connsiteY118" fmla="*/ 702025 h 12619081"/>
                <a:gd name="connsiteX119" fmla="*/ 9707272 w 10012106"/>
                <a:gd name="connsiteY119" fmla="*/ 279750 h 12619081"/>
                <a:gd name="connsiteX120" fmla="*/ 9872372 w 10012106"/>
                <a:gd name="connsiteY120" fmla="*/ 70200 h 12619081"/>
                <a:gd name="connsiteX121" fmla="*/ 9989846 w 10012106"/>
                <a:gd name="connsiteY121" fmla="*/ 352 h 12619081"/>
                <a:gd name="connsiteX122" fmla="*/ 10005721 w 10012106"/>
                <a:gd name="connsiteY122" fmla="*/ 38453 h 12619081"/>
                <a:gd name="connsiteX123" fmla="*/ 9885071 w 10012106"/>
                <a:gd name="connsiteY123" fmla="*/ 92427 h 12619081"/>
                <a:gd name="connsiteX124" fmla="*/ 9767596 w 10012106"/>
                <a:gd name="connsiteY124" fmla="*/ 270227 h 12619081"/>
                <a:gd name="connsiteX125" fmla="*/ 9624723 w 10012106"/>
                <a:gd name="connsiteY125" fmla="*/ 746475 h 12619081"/>
                <a:gd name="connsiteX126" fmla="*/ 9265949 w 10012106"/>
                <a:gd name="connsiteY126" fmla="*/ 971898 h 12619081"/>
                <a:gd name="connsiteX127" fmla="*/ 9129423 w 10012106"/>
                <a:gd name="connsiteY127" fmla="*/ 1327499 h 12619081"/>
                <a:gd name="connsiteX128" fmla="*/ 8653174 w 10012106"/>
                <a:gd name="connsiteY128" fmla="*/ 1841848 h 12619081"/>
                <a:gd name="connsiteX129" fmla="*/ 8491249 w 10012106"/>
                <a:gd name="connsiteY129" fmla="*/ 1956147 h 12619081"/>
                <a:gd name="connsiteX130" fmla="*/ 8269000 w 10012106"/>
                <a:gd name="connsiteY130" fmla="*/ 2073621 h 12619081"/>
                <a:gd name="connsiteX131" fmla="*/ 8138826 w 10012106"/>
                <a:gd name="connsiteY131" fmla="*/ 2381596 h 12619081"/>
                <a:gd name="connsiteX132" fmla="*/ 7966075 w 10012106"/>
                <a:gd name="connsiteY132" fmla="*/ 2446514 h 12619081"/>
                <a:gd name="connsiteX133" fmla="*/ 7677150 w 10012106"/>
                <a:gd name="connsiteY133" fmla="*/ 2452864 h 12619081"/>
                <a:gd name="connsiteX134" fmla="*/ 7559675 w 10012106"/>
                <a:gd name="connsiteY134" fmla="*/ 2648126 h 12619081"/>
                <a:gd name="connsiteX135" fmla="*/ 7092950 w 10012106"/>
                <a:gd name="connsiteY135" fmla="*/ 2813226 h 12619081"/>
                <a:gd name="connsiteX136" fmla="*/ 6911975 w 10012106"/>
                <a:gd name="connsiteY136" fmla="*/ 2956101 h 12619081"/>
                <a:gd name="connsiteX137" fmla="*/ 6550025 w 10012106"/>
                <a:gd name="connsiteY137" fmla="*/ 3219626 h 12619081"/>
                <a:gd name="connsiteX138" fmla="*/ 6210300 w 10012106"/>
                <a:gd name="connsiteY138" fmla="*/ 3379964 h 12619081"/>
                <a:gd name="connsiteX139" fmla="*/ 5778500 w 10012106"/>
                <a:gd name="connsiteY139" fmla="*/ 3570464 h 12619081"/>
                <a:gd name="connsiteX140" fmla="*/ 5829300 w 10012106"/>
                <a:gd name="connsiteY140" fmla="*/ 3659364 h 12619081"/>
                <a:gd name="connsiteX141" fmla="*/ 6191250 w 10012106"/>
                <a:gd name="connsiteY141" fmla="*/ 3494264 h 12619081"/>
                <a:gd name="connsiteX142" fmla="*/ 6083300 w 10012106"/>
                <a:gd name="connsiteY142" fmla="*/ 3583164 h 12619081"/>
                <a:gd name="connsiteX143" fmla="*/ 5905500 w 10012106"/>
                <a:gd name="connsiteY143" fmla="*/ 3697464 h 12619081"/>
                <a:gd name="connsiteX144" fmla="*/ 5905500 w 10012106"/>
                <a:gd name="connsiteY144" fmla="*/ 3786364 h 12619081"/>
                <a:gd name="connsiteX145" fmla="*/ 5892800 w 10012106"/>
                <a:gd name="connsiteY145" fmla="*/ 3887964 h 12619081"/>
                <a:gd name="connsiteX146" fmla="*/ 5753100 w 10012106"/>
                <a:gd name="connsiteY146" fmla="*/ 3913364 h 12619081"/>
                <a:gd name="connsiteX147" fmla="*/ 5816600 w 10012106"/>
                <a:gd name="connsiteY147" fmla="*/ 3735564 h 12619081"/>
                <a:gd name="connsiteX148" fmla="*/ 5702300 w 10012106"/>
                <a:gd name="connsiteY148" fmla="*/ 3633964 h 12619081"/>
                <a:gd name="connsiteX149" fmla="*/ 5448300 w 10012106"/>
                <a:gd name="connsiteY149" fmla="*/ 3710164 h 12619081"/>
                <a:gd name="connsiteX150" fmla="*/ 5422900 w 10012106"/>
                <a:gd name="connsiteY150" fmla="*/ 3811764 h 12619081"/>
                <a:gd name="connsiteX151" fmla="*/ 5651500 w 10012106"/>
                <a:gd name="connsiteY151" fmla="*/ 3875264 h 12619081"/>
                <a:gd name="connsiteX152" fmla="*/ 5562600 w 10012106"/>
                <a:gd name="connsiteY152" fmla="*/ 3938764 h 12619081"/>
                <a:gd name="connsiteX153" fmla="*/ 5283200 w 10012106"/>
                <a:gd name="connsiteY153" fmla="*/ 3875264 h 12619081"/>
                <a:gd name="connsiteX154" fmla="*/ 5168900 w 10012106"/>
                <a:gd name="connsiteY154" fmla="*/ 3989564 h 12619081"/>
                <a:gd name="connsiteX155" fmla="*/ 5270500 w 10012106"/>
                <a:gd name="connsiteY155" fmla="*/ 4192764 h 12619081"/>
                <a:gd name="connsiteX156" fmla="*/ 5511800 w 10012106"/>
                <a:gd name="connsiteY156" fmla="*/ 4205464 h 12619081"/>
                <a:gd name="connsiteX157" fmla="*/ 5689600 w 10012106"/>
                <a:gd name="connsiteY157" fmla="*/ 3989564 h 12619081"/>
                <a:gd name="connsiteX158" fmla="*/ 5600700 w 10012106"/>
                <a:gd name="connsiteY158" fmla="*/ 3964164 h 12619081"/>
                <a:gd name="connsiteX159" fmla="*/ 5664200 w 10012106"/>
                <a:gd name="connsiteY159" fmla="*/ 3887964 h 12619081"/>
                <a:gd name="connsiteX160" fmla="*/ 5753100 w 10012106"/>
                <a:gd name="connsiteY160" fmla="*/ 3964164 h 12619081"/>
                <a:gd name="connsiteX161" fmla="*/ 5892800 w 10012106"/>
                <a:gd name="connsiteY161" fmla="*/ 3938764 h 12619081"/>
                <a:gd name="connsiteX162" fmla="*/ 6096000 w 10012106"/>
                <a:gd name="connsiteY162" fmla="*/ 3913364 h 12619081"/>
                <a:gd name="connsiteX163" fmla="*/ 6324600 w 10012106"/>
                <a:gd name="connsiteY163" fmla="*/ 3672064 h 12619081"/>
                <a:gd name="connsiteX164" fmla="*/ 6515100 w 10012106"/>
                <a:gd name="connsiteY164" fmla="*/ 3545064 h 12619081"/>
                <a:gd name="connsiteX165" fmla="*/ 6692900 w 10012106"/>
                <a:gd name="connsiteY165" fmla="*/ 3519664 h 12619081"/>
                <a:gd name="connsiteX166" fmla="*/ 6502400 w 10012106"/>
                <a:gd name="connsiteY166" fmla="*/ 3595864 h 12619081"/>
                <a:gd name="connsiteX167" fmla="*/ 6438900 w 10012106"/>
                <a:gd name="connsiteY167" fmla="*/ 3722864 h 12619081"/>
                <a:gd name="connsiteX168" fmla="*/ 6286500 w 10012106"/>
                <a:gd name="connsiteY168" fmla="*/ 3824464 h 12619081"/>
                <a:gd name="connsiteX169" fmla="*/ 6108700 w 10012106"/>
                <a:gd name="connsiteY169" fmla="*/ 4002264 h 12619081"/>
                <a:gd name="connsiteX170" fmla="*/ 6096000 w 10012106"/>
                <a:gd name="connsiteY170" fmla="*/ 4091164 h 12619081"/>
                <a:gd name="connsiteX171" fmla="*/ 6235700 w 10012106"/>
                <a:gd name="connsiteY171" fmla="*/ 4065764 h 12619081"/>
                <a:gd name="connsiteX172" fmla="*/ 6362700 w 10012106"/>
                <a:gd name="connsiteY172" fmla="*/ 4129264 h 12619081"/>
                <a:gd name="connsiteX173" fmla="*/ 6464300 w 10012106"/>
                <a:gd name="connsiteY173" fmla="*/ 4319764 h 12619081"/>
                <a:gd name="connsiteX174" fmla="*/ 6477000 w 10012106"/>
                <a:gd name="connsiteY174" fmla="*/ 4548364 h 12619081"/>
                <a:gd name="connsiteX175" fmla="*/ 6364287 w 10012106"/>
                <a:gd name="connsiteY175" fmla="*/ 4670601 h 12619081"/>
                <a:gd name="connsiteX176" fmla="*/ 6324600 w 10012106"/>
                <a:gd name="connsiteY176" fmla="*/ 4448352 h 12619081"/>
                <a:gd name="connsiteX177" fmla="*/ 6299200 w 10012106"/>
                <a:gd name="connsiteY177" fmla="*/ 4243564 h 12619081"/>
                <a:gd name="connsiteX178" fmla="*/ 6146800 w 10012106"/>
                <a:gd name="connsiteY178" fmla="*/ 4205464 h 12619081"/>
                <a:gd name="connsiteX179" fmla="*/ 5981700 w 10012106"/>
                <a:gd name="connsiteY179" fmla="*/ 4218164 h 12619081"/>
                <a:gd name="connsiteX180" fmla="*/ 5905500 w 10012106"/>
                <a:gd name="connsiteY180" fmla="*/ 4180064 h 12619081"/>
                <a:gd name="connsiteX181" fmla="*/ 5575300 w 10012106"/>
                <a:gd name="connsiteY181" fmla="*/ 4319764 h 12619081"/>
                <a:gd name="connsiteX182" fmla="*/ 5626100 w 10012106"/>
                <a:gd name="connsiteY182" fmla="*/ 4459464 h 12619081"/>
                <a:gd name="connsiteX183" fmla="*/ 5664200 w 10012106"/>
                <a:gd name="connsiteY183" fmla="*/ 4446764 h 12619081"/>
                <a:gd name="connsiteX184" fmla="*/ 5842000 w 10012106"/>
                <a:gd name="connsiteY184" fmla="*/ 4357864 h 12619081"/>
                <a:gd name="connsiteX185" fmla="*/ 5867400 w 10012106"/>
                <a:gd name="connsiteY185" fmla="*/ 4383264 h 12619081"/>
                <a:gd name="connsiteX186" fmla="*/ 5753100 w 10012106"/>
                <a:gd name="connsiteY186" fmla="*/ 4484864 h 12619081"/>
                <a:gd name="connsiteX187" fmla="*/ 5803900 w 10012106"/>
                <a:gd name="connsiteY187" fmla="*/ 4561064 h 12619081"/>
                <a:gd name="connsiteX188" fmla="*/ 5969000 w 10012106"/>
                <a:gd name="connsiteY188" fmla="*/ 4548364 h 12619081"/>
                <a:gd name="connsiteX189" fmla="*/ 6007100 w 10012106"/>
                <a:gd name="connsiteY189" fmla="*/ 4637264 h 12619081"/>
                <a:gd name="connsiteX190" fmla="*/ 6197600 w 10012106"/>
                <a:gd name="connsiteY190" fmla="*/ 4599164 h 12619081"/>
                <a:gd name="connsiteX191" fmla="*/ 6159500 w 10012106"/>
                <a:gd name="connsiteY191" fmla="*/ 4751564 h 12619081"/>
                <a:gd name="connsiteX192" fmla="*/ 6096000 w 10012106"/>
                <a:gd name="connsiteY192" fmla="*/ 4789664 h 12619081"/>
                <a:gd name="connsiteX193" fmla="*/ 6070600 w 10012106"/>
                <a:gd name="connsiteY193" fmla="*/ 4713464 h 12619081"/>
                <a:gd name="connsiteX194" fmla="*/ 5600700 w 10012106"/>
                <a:gd name="connsiteY194" fmla="*/ 4662664 h 12619081"/>
                <a:gd name="connsiteX195" fmla="*/ 5715000 w 10012106"/>
                <a:gd name="connsiteY195" fmla="*/ 4827764 h 12619081"/>
                <a:gd name="connsiteX196" fmla="*/ 6337300 w 10012106"/>
                <a:gd name="connsiteY196" fmla="*/ 4827764 h 12619081"/>
                <a:gd name="connsiteX197" fmla="*/ 6985000 w 10012106"/>
                <a:gd name="connsiteY197" fmla="*/ 5081764 h 12619081"/>
                <a:gd name="connsiteX198" fmla="*/ 6413500 w 10012106"/>
                <a:gd name="connsiteY198" fmla="*/ 4929364 h 12619081"/>
                <a:gd name="connsiteX199" fmla="*/ 6248400 w 10012106"/>
                <a:gd name="connsiteY199" fmla="*/ 4942064 h 12619081"/>
                <a:gd name="connsiteX200" fmla="*/ 6375400 w 10012106"/>
                <a:gd name="connsiteY200" fmla="*/ 5030964 h 12619081"/>
                <a:gd name="connsiteX201" fmla="*/ 6350000 w 10012106"/>
                <a:gd name="connsiteY201" fmla="*/ 5132564 h 12619081"/>
                <a:gd name="connsiteX202" fmla="*/ 6032500 w 10012106"/>
                <a:gd name="connsiteY202" fmla="*/ 4967464 h 12619081"/>
                <a:gd name="connsiteX203" fmla="*/ 6070600 w 10012106"/>
                <a:gd name="connsiteY203" fmla="*/ 5208764 h 12619081"/>
                <a:gd name="connsiteX204" fmla="*/ 6273800 w 10012106"/>
                <a:gd name="connsiteY204" fmla="*/ 5259564 h 12619081"/>
                <a:gd name="connsiteX205" fmla="*/ 6540500 w 10012106"/>
                <a:gd name="connsiteY205" fmla="*/ 5259564 h 12619081"/>
                <a:gd name="connsiteX206" fmla="*/ 6629400 w 10012106"/>
                <a:gd name="connsiteY206" fmla="*/ 5272264 h 12619081"/>
                <a:gd name="connsiteX207" fmla="*/ 6591300 w 10012106"/>
                <a:gd name="connsiteY207" fmla="*/ 5348464 h 12619081"/>
                <a:gd name="connsiteX208" fmla="*/ 6426200 w 10012106"/>
                <a:gd name="connsiteY208" fmla="*/ 5399264 h 12619081"/>
                <a:gd name="connsiteX209" fmla="*/ 6489700 w 10012106"/>
                <a:gd name="connsiteY209" fmla="*/ 5526264 h 12619081"/>
                <a:gd name="connsiteX210" fmla="*/ 6451600 w 10012106"/>
                <a:gd name="connsiteY210" fmla="*/ 5653264 h 12619081"/>
                <a:gd name="connsiteX211" fmla="*/ 6540500 w 10012106"/>
                <a:gd name="connsiteY211" fmla="*/ 5716764 h 12619081"/>
                <a:gd name="connsiteX212" fmla="*/ 6464300 w 10012106"/>
                <a:gd name="connsiteY212" fmla="*/ 5742164 h 12619081"/>
                <a:gd name="connsiteX213" fmla="*/ 6362700 w 10012106"/>
                <a:gd name="connsiteY213" fmla="*/ 5704064 h 12619081"/>
                <a:gd name="connsiteX214" fmla="*/ 6324600 w 10012106"/>
                <a:gd name="connsiteY214" fmla="*/ 5399264 h 12619081"/>
                <a:gd name="connsiteX215" fmla="*/ 6070600 w 10012106"/>
                <a:gd name="connsiteY215" fmla="*/ 5323064 h 12619081"/>
                <a:gd name="connsiteX216" fmla="*/ 6146800 w 10012106"/>
                <a:gd name="connsiteY216" fmla="*/ 5665964 h 12619081"/>
                <a:gd name="connsiteX217" fmla="*/ 5969000 w 10012106"/>
                <a:gd name="connsiteY217" fmla="*/ 5678664 h 12619081"/>
                <a:gd name="connsiteX218" fmla="*/ 5892800 w 10012106"/>
                <a:gd name="connsiteY218" fmla="*/ 5196064 h 12619081"/>
                <a:gd name="connsiteX219" fmla="*/ 5689600 w 10012106"/>
                <a:gd name="connsiteY219" fmla="*/ 5094464 h 12619081"/>
                <a:gd name="connsiteX220" fmla="*/ 5791200 w 10012106"/>
                <a:gd name="connsiteY220" fmla="*/ 5856464 h 12619081"/>
                <a:gd name="connsiteX221" fmla="*/ 6070600 w 10012106"/>
                <a:gd name="connsiteY221" fmla="*/ 5843764 h 12619081"/>
                <a:gd name="connsiteX222" fmla="*/ 6388100 w 10012106"/>
                <a:gd name="connsiteY222" fmla="*/ 5894564 h 12619081"/>
                <a:gd name="connsiteX223" fmla="*/ 6324600 w 10012106"/>
                <a:gd name="connsiteY223" fmla="*/ 6021564 h 12619081"/>
                <a:gd name="connsiteX224" fmla="*/ 6159500 w 10012106"/>
                <a:gd name="connsiteY224" fmla="*/ 5996164 h 12619081"/>
                <a:gd name="connsiteX225" fmla="*/ 6007100 w 10012106"/>
                <a:gd name="connsiteY225" fmla="*/ 6300964 h 12619081"/>
                <a:gd name="connsiteX226" fmla="*/ 5829300 w 10012106"/>
                <a:gd name="connsiteY226" fmla="*/ 6237464 h 12619081"/>
                <a:gd name="connsiteX227" fmla="*/ 5905500 w 10012106"/>
                <a:gd name="connsiteY227" fmla="*/ 6072364 h 12619081"/>
                <a:gd name="connsiteX228" fmla="*/ 5791200 w 10012106"/>
                <a:gd name="connsiteY228" fmla="*/ 5983464 h 12619081"/>
                <a:gd name="connsiteX229" fmla="*/ 5600700 w 10012106"/>
                <a:gd name="connsiteY229" fmla="*/ 6313664 h 12619081"/>
                <a:gd name="connsiteX230" fmla="*/ 5727700 w 10012106"/>
                <a:gd name="connsiteY230" fmla="*/ 6415264 h 12619081"/>
                <a:gd name="connsiteX231" fmla="*/ 5994400 w 10012106"/>
                <a:gd name="connsiteY231" fmla="*/ 6580364 h 12619081"/>
                <a:gd name="connsiteX232" fmla="*/ 5943600 w 10012106"/>
                <a:gd name="connsiteY232" fmla="*/ 6656564 h 12619081"/>
                <a:gd name="connsiteX233" fmla="*/ 5829300 w 10012106"/>
                <a:gd name="connsiteY233" fmla="*/ 6618464 h 12619081"/>
                <a:gd name="connsiteX234" fmla="*/ 5676900 w 10012106"/>
                <a:gd name="connsiteY234" fmla="*/ 6720064 h 12619081"/>
                <a:gd name="connsiteX235" fmla="*/ 5613400 w 10012106"/>
                <a:gd name="connsiteY235" fmla="*/ 6681964 h 12619081"/>
                <a:gd name="connsiteX236" fmla="*/ 5664200 w 10012106"/>
                <a:gd name="connsiteY236" fmla="*/ 6529564 h 12619081"/>
                <a:gd name="connsiteX237" fmla="*/ 5537200 w 10012106"/>
                <a:gd name="connsiteY237" fmla="*/ 6415264 h 12619081"/>
                <a:gd name="connsiteX238" fmla="*/ 5461000 w 10012106"/>
                <a:gd name="connsiteY238" fmla="*/ 6593064 h 12619081"/>
                <a:gd name="connsiteX239" fmla="*/ 5613400 w 10012106"/>
                <a:gd name="connsiteY239" fmla="*/ 6770864 h 12619081"/>
                <a:gd name="connsiteX240" fmla="*/ 5448300 w 10012106"/>
                <a:gd name="connsiteY240" fmla="*/ 6897864 h 12619081"/>
                <a:gd name="connsiteX241" fmla="*/ 5346700 w 10012106"/>
                <a:gd name="connsiteY241" fmla="*/ 6821664 h 12619081"/>
                <a:gd name="connsiteX242" fmla="*/ 5410200 w 10012106"/>
                <a:gd name="connsiteY242" fmla="*/ 6720064 h 12619081"/>
                <a:gd name="connsiteX243" fmla="*/ 5295900 w 10012106"/>
                <a:gd name="connsiteY243" fmla="*/ 6427964 h 12619081"/>
                <a:gd name="connsiteX244" fmla="*/ 5080000 w 10012106"/>
                <a:gd name="connsiteY244" fmla="*/ 6720064 h 12619081"/>
                <a:gd name="connsiteX245" fmla="*/ 5410200 w 10012106"/>
                <a:gd name="connsiteY245" fmla="*/ 6974064 h 12619081"/>
                <a:gd name="connsiteX246" fmla="*/ 5334000 w 10012106"/>
                <a:gd name="connsiteY246" fmla="*/ 7024864 h 12619081"/>
                <a:gd name="connsiteX247" fmla="*/ 5194300 w 10012106"/>
                <a:gd name="connsiteY247" fmla="*/ 6910564 h 12619081"/>
                <a:gd name="connsiteX248" fmla="*/ 5143500 w 10012106"/>
                <a:gd name="connsiteY248" fmla="*/ 7075664 h 12619081"/>
                <a:gd name="connsiteX249" fmla="*/ 5156200 w 10012106"/>
                <a:gd name="connsiteY249" fmla="*/ 7215364 h 12619081"/>
                <a:gd name="connsiteX250" fmla="*/ 5232400 w 10012106"/>
                <a:gd name="connsiteY250" fmla="*/ 7329664 h 12619081"/>
                <a:gd name="connsiteX251" fmla="*/ 5219700 w 10012106"/>
                <a:gd name="connsiteY251" fmla="*/ 7520164 h 12619081"/>
                <a:gd name="connsiteX252" fmla="*/ 5092700 w 10012106"/>
                <a:gd name="connsiteY252" fmla="*/ 7431264 h 12619081"/>
                <a:gd name="connsiteX253" fmla="*/ 5029200 w 10012106"/>
                <a:gd name="connsiteY253" fmla="*/ 7469364 h 12619081"/>
                <a:gd name="connsiteX254" fmla="*/ 5130800 w 10012106"/>
                <a:gd name="connsiteY254" fmla="*/ 7609064 h 12619081"/>
                <a:gd name="connsiteX255" fmla="*/ 5041900 w 10012106"/>
                <a:gd name="connsiteY255" fmla="*/ 7647164 h 12619081"/>
                <a:gd name="connsiteX256" fmla="*/ 4914900 w 10012106"/>
                <a:gd name="connsiteY256" fmla="*/ 7456664 h 12619081"/>
                <a:gd name="connsiteX257" fmla="*/ 4826000 w 10012106"/>
                <a:gd name="connsiteY257" fmla="*/ 7710664 h 12619081"/>
                <a:gd name="connsiteX258" fmla="*/ 4953000 w 10012106"/>
                <a:gd name="connsiteY258" fmla="*/ 7824964 h 12619081"/>
                <a:gd name="connsiteX259" fmla="*/ 4813300 w 10012106"/>
                <a:gd name="connsiteY259" fmla="*/ 8066264 h 12619081"/>
                <a:gd name="connsiteX260" fmla="*/ 4673600 w 10012106"/>
                <a:gd name="connsiteY260" fmla="*/ 8040864 h 12619081"/>
                <a:gd name="connsiteX261" fmla="*/ 4775200 w 10012106"/>
                <a:gd name="connsiteY261" fmla="*/ 7875764 h 12619081"/>
                <a:gd name="connsiteX262" fmla="*/ 4686300 w 10012106"/>
                <a:gd name="connsiteY262" fmla="*/ 7723364 h 12619081"/>
                <a:gd name="connsiteX263" fmla="*/ 4470400 w 10012106"/>
                <a:gd name="connsiteY263" fmla="*/ 8028164 h 12619081"/>
                <a:gd name="connsiteX264" fmla="*/ 4610100 w 10012106"/>
                <a:gd name="connsiteY264" fmla="*/ 8142464 h 12619081"/>
                <a:gd name="connsiteX265" fmla="*/ 4521200 w 10012106"/>
                <a:gd name="connsiteY265" fmla="*/ 8345664 h 12619081"/>
                <a:gd name="connsiteX266" fmla="*/ 4419600 w 10012106"/>
                <a:gd name="connsiteY266" fmla="*/ 8269464 h 12619081"/>
                <a:gd name="connsiteX267" fmla="*/ 4343400 w 10012106"/>
                <a:gd name="connsiteY267" fmla="*/ 8358364 h 12619081"/>
                <a:gd name="connsiteX268" fmla="*/ 4381500 w 10012106"/>
                <a:gd name="connsiteY268" fmla="*/ 8396464 h 12619081"/>
                <a:gd name="connsiteX269" fmla="*/ 4419600 w 10012106"/>
                <a:gd name="connsiteY269" fmla="*/ 8383764 h 12619081"/>
                <a:gd name="connsiteX270" fmla="*/ 4445000 w 10012106"/>
                <a:gd name="connsiteY270" fmla="*/ 8434564 h 12619081"/>
                <a:gd name="connsiteX271" fmla="*/ 4381500 w 10012106"/>
                <a:gd name="connsiteY271" fmla="*/ 8510764 h 12619081"/>
                <a:gd name="connsiteX272" fmla="*/ 4330700 w 10012106"/>
                <a:gd name="connsiteY272" fmla="*/ 8498064 h 12619081"/>
                <a:gd name="connsiteX273" fmla="*/ 4368800 w 10012106"/>
                <a:gd name="connsiteY273" fmla="*/ 8447264 h 12619081"/>
                <a:gd name="connsiteX274" fmla="*/ 4318000 w 10012106"/>
                <a:gd name="connsiteY274" fmla="*/ 8409164 h 12619081"/>
                <a:gd name="connsiteX275" fmla="*/ 4216400 w 10012106"/>
                <a:gd name="connsiteY275" fmla="*/ 8510764 h 12619081"/>
                <a:gd name="connsiteX276" fmla="*/ 4318000 w 10012106"/>
                <a:gd name="connsiteY276" fmla="*/ 8574264 h 12619081"/>
                <a:gd name="connsiteX277" fmla="*/ 4140200 w 10012106"/>
                <a:gd name="connsiteY277" fmla="*/ 8650464 h 12619081"/>
                <a:gd name="connsiteX278" fmla="*/ 4038600 w 10012106"/>
                <a:gd name="connsiteY278" fmla="*/ 8650464 h 12619081"/>
                <a:gd name="connsiteX279" fmla="*/ 3949700 w 10012106"/>
                <a:gd name="connsiteY279" fmla="*/ 8713964 h 12619081"/>
                <a:gd name="connsiteX280" fmla="*/ 3289300 w 10012106"/>
                <a:gd name="connsiteY280" fmla="*/ 8129764 h 12619081"/>
                <a:gd name="connsiteX281" fmla="*/ 3213100 w 10012106"/>
                <a:gd name="connsiteY281" fmla="*/ 8129764 h 12619081"/>
                <a:gd name="connsiteX282" fmla="*/ 2895600 w 10012106"/>
                <a:gd name="connsiteY282" fmla="*/ 8383764 h 12619081"/>
                <a:gd name="connsiteX283" fmla="*/ 2870200 w 10012106"/>
                <a:gd name="connsiteY283" fmla="*/ 8345664 h 12619081"/>
                <a:gd name="connsiteX284" fmla="*/ 3213100 w 10012106"/>
                <a:gd name="connsiteY284" fmla="*/ 8078964 h 12619081"/>
                <a:gd name="connsiteX285" fmla="*/ 3048000 w 10012106"/>
                <a:gd name="connsiteY285" fmla="*/ 7926564 h 12619081"/>
                <a:gd name="connsiteX286" fmla="*/ 2400300 w 10012106"/>
                <a:gd name="connsiteY286" fmla="*/ 8434564 h 12619081"/>
                <a:gd name="connsiteX287" fmla="*/ 2489200 w 10012106"/>
                <a:gd name="connsiteY287" fmla="*/ 8510764 h 12619081"/>
                <a:gd name="connsiteX288" fmla="*/ 2692400 w 10012106"/>
                <a:gd name="connsiteY288" fmla="*/ 8358364 h 12619081"/>
                <a:gd name="connsiteX289" fmla="*/ 2743200 w 10012106"/>
                <a:gd name="connsiteY289" fmla="*/ 8421864 h 12619081"/>
                <a:gd name="connsiteX290" fmla="*/ 2832100 w 10012106"/>
                <a:gd name="connsiteY290" fmla="*/ 8383764 h 12619081"/>
                <a:gd name="connsiteX291" fmla="*/ 2857500 w 10012106"/>
                <a:gd name="connsiteY291" fmla="*/ 8421864 h 12619081"/>
                <a:gd name="connsiteX292" fmla="*/ 2679700 w 10012106"/>
                <a:gd name="connsiteY292" fmla="*/ 8561564 h 12619081"/>
                <a:gd name="connsiteX293" fmla="*/ 2819400 w 10012106"/>
                <a:gd name="connsiteY293" fmla="*/ 8726664 h 12619081"/>
                <a:gd name="connsiteX294" fmla="*/ 3397250 w 10012106"/>
                <a:gd name="connsiteY294" fmla="*/ 8263114 h 12619081"/>
                <a:gd name="connsiteX295" fmla="*/ 3956050 w 10012106"/>
                <a:gd name="connsiteY295" fmla="*/ 8745714 h 12619081"/>
                <a:gd name="connsiteX296" fmla="*/ 3905250 w 10012106"/>
                <a:gd name="connsiteY296" fmla="*/ 8860014 h 12619081"/>
                <a:gd name="connsiteX297" fmla="*/ 3387725 w 10012106"/>
                <a:gd name="connsiteY297" fmla="*/ 9399764 h 12619081"/>
                <a:gd name="connsiteX298" fmla="*/ 3298825 w 10012106"/>
                <a:gd name="connsiteY298" fmla="*/ 9393413 h 12619081"/>
                <a:gd name="connsiteX299" fmla="*/ 3130550 w 10012106"/>
                <a:gd name="connsiteY299" fmla="*/ 9542638 h 12619081"/>
                <a:gd name="connsiteX300" fmla="*/ 2921000 w 10012106"/>
                <a:gd name="connsiteY300" fmla="*/ 9787113 h 12619081"/>
                <a:gd name="connsiteX301" fmla="*/ 2682875 w 10012106"/>
                <a:gd name="connsiteY301" fmla="*/ 10085563 h 12619081"/>
                <a:gd name="connsiteX302" fmla="*/ 2428875 w 10012106"/>
                <a:gd name="connsiteY302" fmla="*/ 10155412 h 12619081"/>
                <a:gd name="connsiteX303" fmla="*/ 2225675 w 10012106"/>
                <a:gd name="connsiteY303" fmla="*/ 10260187 h 12619081"/>
                <a:gd name="connsiteX304" fmla="*/ 1930400 w 10012106"/>
                <a:gd name="connsiteY304" fmla="*/ 10263361 h 12619081"/>
                <a:gd name="connsiteX305" fmla="*/ 1590675 w 10012106"/>
                <a:gd name="connsiteY305" fmla="*/ 10364960 h 12619081"/>
                <a:gd name="connsiteX306" fmla="*/ 1393825 w 10012106"/>
                <a:gd name="connsiteY306" fmla="*/ 10625310 h 12619081"/>
                <a:gd name="connsiteX307" fmla="*/ 1196975 w 10012106"/>
                <a:gd name="connsiteY307" fmla="*/ 10580859 h 12619081"/>
                <a:gd name="connsiteX308" fmla="*/ 1216025 w 10012106"/>
                <a:gd name="connsiteY308" fmla="*/ 10539584 h 12619081"/>
                <a:gd name="connsiteX309" fmla="*/ 1193800 w 10012106"/>
                <a:gd name="connsiteY309" fmla="*/ 10472909 h 12619081"/>
                <a:gd name="connsiteX310" fmla="*/ 987425 w 10012106"/>
                <a:gd name="connsiteY310" fmla="*/ 10549109 h 12619081"/>
                <a:gd name="connsiteX311" fmla="*/ 733425 w 10012106"/>
                <a:gd name="connsiteY311" fmla="*/ 10603084 h 12619081"/>
                <a:gd name="connsiteX312" fmla="*/ 463550 w 10012106"/>
                <a:gd name="connsiteY312" fmla="*/ 10841209 h 12619081"/>
                <a:gd name="connsiteX313" fmla="*/ 361950 w 10012106"/>
                <a:gd name="connsiteY313" fmla="*/ 10838034 h 12619081"/>
                <a:gd name="connsiteX314" fmla="*/ 263525 w 10012106"/>
                <a:gd name="connsiteY314" fmla="*/ 10904709 h 12619081"/>
                <a:gd name="connsiteX315" fmla="*/ 184150 w 10012106"/>
                <a:gd name="connsiteY315" fmla="*/ 11190459 h 12619081"/>
                <a:gd name="connsiteX316" fmla="*/ 247650 w 10012106"/>
                <a:gd name="connsiteY316" fmla="*/ 11473033 h 12619081"/>
                <a:gd name="connsiteX317" fmla="*/ 136525 w 10012106"/>
                <a:gd name="connsiteY317" fmla="*/ 11517483 h 12619081"/>
                <a:gd name="connsiteX318" fmla="*/ 92075 w 10012106"/>
                <a:gd name="connsiteY318" fmla="*/ 11739733 h 12619081"/>
                <a:gd name="connsiteX319" fmla="*/ 495300 w 10012106"/>
                <a:gd name="connsiteY319" fmla="*/ 11765133 h 12619081"/>
                <a:gd name="connsiteX320" fmla="*/ 1050925 w 10012106"/>
                <a:gd name="connsiteY320" fmla="*/ 12117558 h 12619081"/>
                <a:gd name="connsiteX321" fmla="*/ 1241425 w 10012106"/>
                <a:gd name="connsiteY321" fmla="*/ 12371557 h 12619081"/>
                <a:gd name="connsiteX322" fmla="*/ 1171575 w 10012106"/>
                <a:gd name="connsiteY322" fmla="*/ 12416007 h 12619081"/>
                <a:gd name="connsiteX323" fmla="*/ 1019175 w 10012106"/>
                <a:gd name="connsiteY323" fmla="*/ 12282657 h 12619081"/>
                <a:gd name="connsiteX324" fmla="*/ 768350 w 10012106"/>
                <a:gd name="connsiteY324" fmla="*/ 12228682 h 12619081"/>
                <a:gd name="connsiteX325" fmla="*/ 720725 w 10012106"/>
                <a:gd name="connsiteY325" fmla="*/ 12266782 h 12619081"/>
                <a:gd name="connsiteX326" fmla="*/ 838200 w 10012106"/>
                <a:gd name="connsiteY326" fmla="*/ 12412832 h 12619081"/>
                <a:gd name="connsiteX327" fmla="*/ 1152525 w 10012106"/>
                <a:gd name="connsiteY327" fmla="*/ 12479507 h 12619081"/>
                <a:gd name="connsiteX328" fmla="*/ 1574800 w 10012106"/>
                <a:gd name="connsiteY328" fmla="*/ 12381082 h 12619081"/>
                <a:gd name="connsiteX329" fmla="*/ 1736725 w 10012106"/>
                <a:gd name="connsiteY329" fmla="*/ 12120732 h 12619081"/>
                <a:gd name="connsiteX330" fmla="*/ 2095500 w 10012106"/>
                <a:gd name="connsiteY330" fmla="*/ 11971507 h 12619081"/>
                <a:gd name="connsiteX331" fmla="*/ 2254250 w 10012106"/>
                <a:gd name="connsiteY331" fmla="*/ 11834982 h 12619081"/>
                <a:gd name="connsiteX332" fmla="*/ 2587625 w 10012106"/>
                <a:gd name="connsiteY332" fmla="*/ 11873082 h 12619081"/>
                <a:gd name="connsiteX333" fmla="*/ 2286000 w 10012106"/>
                <a:gd name="connsiteY333" fmla="*/ 11876257 h 12619081"/>
                <a:gd name="connsiteX334" fmla="*/ 2146300 w 10012106"/>
                <a:gd name="connsiteY334" fmla="*/ 11996907 h 12619081"/>
                <a:gd name="connsiteX335" fmla="*/ 1971675 w 10012106"/>
                <a:gd name="connsiteY335" fmla="*/ 12088982 h 12619081"/>
                <a:gd name="connsiteX336" fmla="*/ 1806575 w 10012106"/>
                <a:gd name="connsiteY336" fmla="*/ 12139782 h 12619081"/>
                <a:gd name="connsiteX337" fmla="*/ 1651000 w 10012106"/>
                <a:gd name="connsiteY337" fmla="*/ 12435057 h 12619081"/>
                <a:gd name="connsiteX338" fmla="*/ 1282700 w 10012106"/>
                <a:gd name="connsiteY338" fmla="*/ 12609682 h 12619081"/>
                <a:gd name="connsiteX339" fmla="*/ 28575 w 10012106"/>
                <a:gd name="connsiteY339" fmla="*/ 12616032 h 12619081"/>
                <a:gd name="connsiteX340" fmla="*/ 0 w 10012106"/>
                <a:gd name="connsiteY340" fmla="*/ 4580107 h 12619081"/>
                <a:gd name="connsiteX0" fmla="*/ 0 w 10008601"/>
                <a:gd name="connsiteY0" fmla="*/ 4522105 h 12592822"/>
                <a:gd name="connsiteX1" fmla="*/ 279400 w 10008601"/>
                <a:gd name="connsiteY1" fmla="*/ 4458605 h 12592822"/>
                <a:gd name="connsiteX2" fmla="*/ 317500 w 10008601"/>
                <a:gd name="connsiteY2" fmla="*/ 4420505 h 12592822"/>
                <a:gd name="connsiteX3" fmla="*/ 711200 w 10008601"/>
                <a:gd name="connsiteY3" fmla="*/ 4331605 h 12592822"/>
                <a:gd name="connsiteX4" fmla="*/ 850900 w 10008601"/>
                <a:gd name="connsiteY4" fmla="*/ 4217305 h 12592822"/>
                <a:gd name="connsiteX5" fmla="*/ 1257300 w 10008601"/>
                <a:gd name="connsiteY5" fmla="*/ 4242705 h 12592822"/>
                <a:gd name="connsiteX6" fmla="*/ 1511300 w 10008601"/>
                <a:gd name="connsiteY6" fmla="*/ 4103005 h 12592822"/>
                <a:gd name="connsiteX7" fmla="*/ 1511300 w 10008601"/>
                <a:gd name="connsiteY7" fmla="*/ 4103005 h 12592822"/>
                <a:gd name="connsiteX8" fmla="*/ 1676400 w 10008601"/>
                <a:gd name="connsiteY8" fmla="*/ 4090305 h 12592822"/>
                <a:gd name="connsiteX9" fmla="*/ 2006600 w 10008601"/>
                <a:gd name="connsiteY9" fmla="*/ 4039505 h 12592822"/>
                <a:gd name="connsiteX10" fmla="*/ 2095500 w 10008601"/>
                <a:gd name="connsiteY10" fmla="*/ 4001405 h 12592822"/>
                <a:gd name="connsiteX11" fmla="*/ 2095500 w 10008601"/>
                <a:gd name="connsiteY11" fmla="*/ 3950605 h 12592822"/>
                <a:gd name="connsiteX12" fmla="*/ 2057400 w 10008601"/>
                <a:gd name="connsiteY12" fmla="*/ 3950605 h 12592822"/>
                <a:gd name="connsiteX13" fmla="*/ 1993900 w 10008601"/>
                <a:gd name="connsiteY13" fmla="*/ 3823605 h 12592822"/>
                <a:gd name="connsiteX14" fmla="*/ 2133600 w 10008601"/>
                <a:gd name="connsiteY14" fmla="*/ 3722005 h 12592822"/>
                <a:gd name="connsiteX15" fmla="*/ 2070100 w 10008601"/>
                <a:gd name="connsiteY15" fmla="*/ 3709305 h 12592822"/>
                <a:gd name="connsiteX16" fmla="*/ 1981200 w 10008601"/>
                <a:gd name="connsiteY16" fmla="*/ 3709305 h 12592822"/>
                <a:gd name="connsiteX17" fmla="*/ 1968500 w 10008601"/>
                <a:gd name="connsiteY17" fmla="*/ 3633105 h 12592822"/>
                <a:gd name="connsiteX18" fmla="*/ 2120900 w 10008601"/>
                <a:gd name="connsiteY18" fmla="*/ 3633105 h 12592822"/>
                <a:gd name="connsiteX19" fmla="*/ 2171700 w 10008601"/>
                <a:gd name="connsiteY19" fmla="*/ 3607705 h 12592822"/>
                <a:gd name="connsiteX20" fmla="*/ 2108200 w 10008601"/>
                <a:gd name="connsiteY20" fmla="*/ 3518805 h 12592822"/>
                <a:gd name="connsiteX21" fmla="*/ 2120900 w 10008601"/>
                <a:gd name="connsiteY21" fmla="*/ 3455305 h 12592822"/>
                <a:gd name="connsiteX22" fmla="*/ 2222500 w 10008601"/>
                <a:gd name="connsiteY22" fmla="*/ 3404505 h 12592822"/>
                <a:gd name="connsiteX23" fmla="*/ 2362200 w 10008601"/>
                <a:gd name="connsiteY23" fmla="*/ 3455305 h 12592822"/>
                <a:gd name="connsiteX24" fmla="*/ 2400300 w 10008601"/>
                <a:gd name="connsiteY24" fmla="*/ 3506105 h 12592822"/>
                <a:gd name="connsiteX25" fmla="*/ 2362200 w 10008601"/>
                <a:gd name="connsiteY25" fmla="*/ 3582305 h 12592822"/>
                <a:gd name="connsiteX26" fmla="*/ 2362200 w 10008601"/>
                <a:gd name="connsiteY26" fmla="*/ 3836305 h 12592822"/>
                <a:gd name="connsiteX27" fmla="*/ 2628900 w 10008601"/>
                <a:gd name="connsiteY27" fmla="*/ 4064905 h 12592822"/>
                <a:gd name="connsiteX28" fmla="*/ 3073400 w 10008601"/>
                <a:gd name="connsiteY28" fmla="*/ 4026805 h 12592822"/>
                <a:gd name="connsiteX29" fmla="*/ 2971800 w 10008601"/>
                <a:gd name="connsiteY29" fmla="*/ 3823605 h 12592822"/>
                <a:gd name="connsiteX30" fmla="*/ 2806700 w 10008601"/>
                <a:gd name="connsiteY30" fmla="*/ 3874405 h 12592822"/>
                <a:gd name="connsiteX31" fmla="*/ 2768600 w 10008601"/>
                <a:gd name="connsiteY31" fmla="*/ 3823605 h 12592822"/>
                <a:gd name="connsiteX32" fmla="*/ 2933700 w 10008601"/>
                <a:gd name="connsiteY32" fmla="*/ 3772805 h 12592822"/>
                <a:gd name="connsiteX33" fmla="*/ 2870200 w 10008601"/>
                <a:gd name="connsiteY33" fmla="*/ 3658505 h 12592822"/>
                <a:gd name="connsiteX34" fmla="*/ 2730500 w 10008601"/>
                <a:gd name="connsiteY34" fmla="*/ 3709305 h 12592822"/>
                <a:gd name="connsiteX35" fmla="*/ 2705100 w 10008601"/>
                <a:gd name="connsiteY35" fmla="*/ 3658505 h 12592822"/>
                <a:gd name="connsiteX36" fmla="*/ 2832100 w 10008601"/>
                <a:gd name="connsiteY36" fmla="*/ 3607705 h 12592822"/>
                <a:gd name="connsiteX37" fmla="*/ 2781300 w 10008601"/>
                <a:gd name="connsiteY37" fmla="*/ 3544205 h 12592822"/>
                <a:gd name="connsiteX38" fmla="*/ 2641600 w 10008601"/>
                <a:gd name="connsiteY38" fmla="*/ 3569605 h 12592822"/>
                <a:gd name="connsiteX39" fmla="*/ 2641600 w 10008601"/>
                <a:gd name="connsiteY39" fmla="*/ 3544205 h 12592822"/>
                <a:gd name="connsiteX40" fmla="*/ 2768600 w 10008601"/>
                <a:gd name="connsiteY40" fmla="*/ 3480705 h 12592822"/>
                <a:gd name="connsiteX41" fmla="*/ 2692400 w 10008601"/>
                <a:gd name="connsiteY41" fmla="*/ 3391805 h 12592822"/>
                <a:gd name="connsiteX42" fmla="*/ 2514600 w 10008601"/>
                <a:gd name="connsiteY42" fmla="*/ 3429905 h 12592822"/>
                <a:gd name="connsiteX43" fmla="*/ 2514600 w 10008601"/>
                <a:gd name="connsiteY43" fmla="*/ 3493405 h 12592822"/>
                <a:gd name="connsiteX44" fmla="*/ 2463800 w 10008601"/>
                <a:gd name="connsiteY44" fmla="*/ 3493405 h 12592822"/>
                <a:gd name="connsiteX45" fmla="*/ 2336800 w 10008601"/>
                <a:gd name="connsiteY45" fmla="*/ 3417205 h 12592822"/>
                <a:gd name="connsiteX46" fmla="*/ 2400300 w 10008601"/>
                <a:gd name="connsiteY46" fmla="*/ 3341005 h 12592822"/>
                <a:gd name="connsiteX47" fmla="*/ 2463800 w 10008601"/>
                <a:gd name="connsiteY47" fmla="*/ 3353705 h 12592822"/>
                <a:gd name="connsiteX48" fmla="*/ 2616200 w 10008601"/>
                <a:gd name="connsiteY48" fmla="*/ 3264805 h 12592822"/>
                <a:gd name="connsiteX49" fmla="*/ 2590800 w 10008601"/>
                <a:gd name="connsiteY49" fmla="*/ 3201305 h 12592822"/>
                <a:gd name="connsiteX50" fmla="*/ 2654300 w 10008601"/>
                <a:gd name="connsiteY50" fmla="*/ 3175905 h 12592822"/>
                <a:gd name="connsiteX51" fmla="*/ 2692400 w 10008601"/>
                <a:gd name="connsiteY51" fmla="*/ 3201305 h 12592822"/>
                <a:gd name="connsiteX52" fmla="*/ 2933700 w 10008601"/>
                <a:gd name="connsiteY52" fmla="*/ 3201305 h 12592822"/>
                <a:gd name="connsiteX53" fmla="*/ 2908300 w 10008601"/>
                <a:gd name="connsiteY53" fmla="*/ 3137805 h 12592822"/>
                <a:gd name="connsiteX54" fmla="*/ 2959100 w 10008601"/>
                <a:gd name="connsiteY54" fmla="*/ 3048905 h 12592822"/>
                <a:gd name="connsiteX55" fmla="*/ 3048000 w 10008601"/>
                <a:gd name="connsiteY55" fmla="*/ 3048905 h 12592822"/>
                <a:gd name="connsiteX56" fmla="*/ 3302000 w 10008601"/>
                <a:gd name="connsiteY56" fmla="*/ 3023505 h 12592822"/>
                <a:gd name="connsiteX57" fmla="*/ 3454400 w 10008601"/>
                <a:gd name="connsiteY57" fmla="*/ 3010805 h 12592822"/>
                <a:gd name="connsiteX58" fmla="*/ 3454400 w 10008601"/>
                <a:gd name="connsiteY58" fmla="*/ 3010805 h 12592822"/>
                <a:gd name="connsiteX59" fmla="*/ 3454400 w 10008601"/>
                <a:gd name="connsiteY59" fmla="*/ 2934605 h 12592822"/>
                <a:gd name="connsiteX60" fmla="*/ 3530600 w 10008601"/>
                <a:gd name="connsiteY60" fmla="*/ 2934605 h 12592822"/>
                <a:gd name="connsiteX61" fmla="*/ 3517900 w 10008601"/>
                <a:gd name="connsiteY61" fmla="*/ 3099705 h 12592822"/>
                <a:gd name="connsiteX62" fmla="*/ 3365500 w 10008601"/>
                <a:gd name="connsiteY62" fmla="*/ 3112405 h 12592822"/>
                <a:gd name="connsiteX63" fmla="*/ 3187700 w 10008601"/>
                <a:gd name="connsiteY63" fmla="*/ 3188605 h 12592822"/>
                <a:gd name="connsiteX64" fmla="*/ 3213100 w 10008601"/>
                <a:gd name="connsiteY64" fmla="*/ 3480705 h 12592822"/>
                <a:gd name="connsiteX65" fmla="*/ 3822700 w 10008601"/>
                <a:gd name="connsiteY65" fmla="*/ 3429905 h 12592822"/>
                <a:gd name="connsiteX66" fmla="*/ 3797300 w 10008601"/>
                <a:gd name="connsiteY66" fmla="*/ 3290205 h 12592822"/>
                <a:gd name="connsiteX67" fmla="*/ 3657600 w 10008601"/>
                <a:gd name="connsiteY67" fmla="*/ 3264805 h 12592822"/>
                <a:gd name="connsiteX68" fmla="*/ 3644900 w 10008601"/>
                <a:gd name="connsiteY68" fmla="*/ 3226705 h 12592822"/>
                <a:gd name="connsiteX69" fmla="*/ 3797300 w 10008601"/>
                <a:gd name="connsiteY69" fmla="*/ 3252105 h 12592822"/>
                <a:gd name="connsiteX70" fmla="*/ 3797300 w 10008601"/>
                <a:gd name="connsiteY70" fmla="*/ 3137805 h 12592822"/>
                <a:gd name="connsiteX71" fmla="*/ 3568700 w 10008601"/>
                <a:gd name="connsiteY71" fmla="*/ 3087005 h 12592822"/>
                <a:gd name="connsiteX72" fmla="*/ 3581400 w 10008601"/>
                <a:gd name="connsiteY72" fmla="*/ 2998105 h 12592822"/>
                <a:gd name="connsiteX73" fmla="*/ 3759200 w 10008601"/>
                <a:gd name="connsiteY73" fmla="*/ 2960005 h 12592822"/>
                <a:gd name="connsiteX74" fmla="*/ 3759200 w 10008601"/>
                <a:gd name="connsiteY74" fmla="*/ 2833005 h 12592822"/>
                <a:gd name="connsiteX75" fmla="*/ 3733800 w 10008601"/>
                <a:gd name="connsiteY75" fmla="*/ 2807605 h 12592822"/>
                <a:gd name="connsiteX76" fmla="*/ 3848100 w 10008601"/>
                <a:gd name="connsiteY76" fmla="*/ 2744105 h 12592822"/>
                <a:gd name="connsiteX77" fmla="*/ 3860800 w 10008601"/>
                <a:gd name="connsiteY77" fmla="*/ 2960005 h 12592822"/>
                <a:gd name="connsiteX78" fmla="*/ 4343400 w 10008601"/>
                <a:gd name="connsiteY78" fmla="*/ 2960005 h 12592822"/>
                <a:gd name="connsiteX79" fmla="*/ 4330700 w 10008601"/>
                <a:gd name="connsiteY79" fmla="*/ 2718705 h 12592822"/>
                <a:gd name="connsiteX80" fmla="*/ 4394200 w 10008601"/>
                <a:gd name="connsiteY80" fmla="*/ 2718705 h 12592822"/>
                <a:gd name="connsiteX81" fmla="*/ 4419600 w 10008601"/>
                <a:gd name="connsiteY81" fmla="*/ 2845705 h 12592822"/>
                <a:gd name="connsiteX82" fmla="*/ 4584700 w 10008601"/>
                <a:gd name="connsiteY82" fmla="*/ 2833005 h 12592822"/>
                <a:gd name="connsiteX83" fmla="*/ 4686300 w 10008601"/>
                <a:gd name="connsiteY83" fmla="*/ 2731405 h 12592822"/>
                <a:gd name="connsiteX84" fmla="*/ 4711700 w 10008601"/>
                <a:gd name="connsiteY84" fmla="*/ 3036205 h 12592822"/>
                <a:gd name="connsiteX85" fmla="*/ 4864100 w 10008601"/>
                <a:gd name="connsiteY85" fmla="*/ 2858405 h 12592822"/>
                <a:gd name="connsiteX86" fmla="*/ 5067300 w 10008601"/>
                <a:gd name="connsiteY86" fmla="*/ 2985405 h 12592822"/>
                <a:gd name="connsiteX87" fmla="*/ 4876800 w 10008601"/>
                <a:gd name="connsiteY87" fmla="*/ 3112405 h 12592822"/>
                <a:gd name="connsiteX88" fmla="*/ 5016500 w 10008601"/>
                <a:gd name="connsiteY88" fmla="*/ 3277505 h 12592822"/>
                <a:gd name="connsiteX89" fmla="*/ 5156200 w 10008601"/>
                <a:gd name="connsiteY89" fmla="*/ 3125105 h 12592822"/>
                <a:gd name="connsiteX90" fmla="*/ 5168900 w 10008601"/>
                <a:gd name="connsiteY90" fmla="*/ 3150505 h 12592822"/>
                <a:gd name="connsiteX91" fmla="*/ 5105400 w 10008601"/>
                <a:gd name="connsiteY91" fmla="*/ 3404505 h 12592822"/>
                <a:gd name="connsiteX92" fmla="*/ 5181600 w 10008601"/>
                <a:gd name="connsiteY92" fmla="*/ 3442605 h 12592822"/>
                <a:gd name="connsiteX93" fmla="*/ 5181600 w 10008601"/>
                <a:gd name="connsiteY93" fmla="*/ 3442605 h 12592822"/>
                <a:gd name="connsiteX94" fmla="*/ 5257800 w 10008601"/>
                <a:gd name="connsiteY94" fmla="*/ 3188605 h 12592822"/>
                <a:gd name="connsiteX95" fmla="*/ 5448300 w 10008601"/>
                <a:gd name="connsiteY95" fmla="*/ 3214005 h 12592822"/>
                <a:gd name="connsiteX96" fmla="*/ 5549900 w 10008601"/>
                <a:gd name="connsiteY96" fmla="*/ 3061605 h 12592822"/>
                <a:gd name="connsiteX97" fmla="*/ 5549900 w 10008601"/>
                <a:gd name="connsiteY97" fmla="*/ 3061605 h 12592822"/>
                <a:gd name="connsiteX98" fmla="*/ 5689600 w 10008601"/>
                <a:gd name="connsiteY98" fmla="*/ 3036205 h 12592822"/>
                <a:gd name="connsiteX99" fmla="*/ 5461000 w 10008601"/>
                <a:gd name="connsiteY99" fmla="*/ 3353705 h 12592822"/>
                <a:gd name="connsiteX100" fmla="*/ 5194300 w 10008601"/>
                <a:gd name="connsiteY100" fmla="*/ 3442605 h 12592822"/>
                <a:gd name="connsiteX101" fmla="*/ 5219700 w 10008601"/>
                <a:gd name="connsiteY101" fmla="*/ 3518805 h 12592822"/>
                <a:gd name="connsiteX102" fmla="*/ 5549900 w 10008601"/>
                <a:gd name="connsiteY102" fmla="*/ 3429905 h 12592822"/>
                <a:gd name="connsiteX103" fmla="*/ 5740400 w 10008601"/>
                <a:gd name="connsiteY103" fmla="*/ 3087005 h 12592822"/>
                <a:gd name="connsiteX104" fmla="*/ 5842000 w 10008601"/>
                <a:gd name="connsiteY104" fmla="*/ 3239405 h 12592822"/>
                <a:gd name="connsiteX105" fmla="*/ 5981700 w 10008601"/>
                <a:gd name="connsiteY105" fmla="*/ 3315605 h 12592822"/>
                <a:gd name="connsiteX106" fmla="*/ 6337300 w 10008601"/>
                <a:gd name="connsiteY106" fmla="*/ 3175905 h 12592822"/>
                <a:gd name="connsiteX107" fmla="*/ 7099300 w 10008601"/>
                <a:gd name="connsiteY107" fmla="*/ 2693305 h 12592822"/>
                <a:gd name="connsiteX108" fmla="*/ 7489825 w 10008601"/>
                <a:gd name="connsiteY108" fmla="*/ 2579005 h 12592822"/>
                <a:gd name="connsiteX109" fmla="*/ 7648575 w 10008601"/>
                <a:gd name="connsiteY109" fmla="*/ 2374217 h 12592822"/>
                <a:gd name="connsiteX110" fmla="*/ 7951500 w 10008601"/>
                <a:gd name="connsiteY110" fmla="*/ 2361686 h 12592822"/>
                <a:gd name="connsiteX111" fmla="*/ 8110251 w 10008601"/>
                <a:gd name="connsiteY111" fmla="*/ 2301362 h 12592822"/>
                <a:gd name="connsiteX112" fmla="*/ 8218200 w 10008601"/>
                <a:gd name="connsiteY112" fmla="*/ 2031486 h 12592822"/>
                <a:gd name="connsiteX113" fmla="*/ 8373776 w 10008601"/>
                <a:gd name="connsiteY113" fmla="*/ 1917187 h 12592822"/>
                <a:gd name="connsiteX114" fmla="*/ 8548399 w 10008601"/>
                <a:gd name="connsiteY114" fmla="*/ 1847338 h 12592822"/>
                <a:gd name="connsiteX115" fmla="*/ 9046874 w 10008601"/>
                <a:gd name="connsiteY115" fmla="*/ 1355214 h 12592822"/>
                <a:gd name="connsiteX116" fmla="*/ 9196098 w 10008601"/>
                <a:gd name="connsiteY116" fmla="*/ 1012315 h 12592822"/>
                <a:gd name="connsiteX117" fmla="*/ 9262773 w 10008601"/>
                <a:gd name="connsiteY117" fmla="*/ 869440 h 12592822"/>
                <a:gd name="connsiteX118" fmla="*/ 9583448 w 10008601"/>
                <a:gd name="connsiteY118" fmla="*/ 675766 h 12592822"/>
                <a:gd name="connsiteX119" fmla="*/ 9707272 w 10008601"/>
                <a:gd name="connsiteY119" fmla="*/ 253491 h 12592822"/>
                <a:gd name="connsiteX120" fmla="*/ 9872372 w 10008601"/>
                <a:gd name="connsiteY120" fmla="*/ 43941 h 12592822"/>
                <a:gd name="connsiteX121" fmla="*/ 9945396 w 10008601"/>
                <a:gd name="connsiteY121" fmla="*/ 2668 h 12592822"/>
                <a:gd name="connsiteX122" fmla="*/ 10005721 w 10008601"/>
                <a:gd name="connsiteY122" fmla="*/ 12194 h 12592822"/>
                <a:gd name="connsiteX123" fmla="*/ 9885071 w 10008601"/>
                <a:gd name="connsiteY123" fmla="*/ 66168 h 12592822"/>
                <a:gd name="connsiteX124" fmla="*/ 9767596 w 10008601"/>
                <a:gd name="connsiteY124" fmla="*/ 243968 h 12592822"/>
                <a:gd name="connsiteX125" fmla="*/ 9624723 w 10008601"/>
                <a:gd name="connsiteY125" fmla="*/ 720216 h 12592822"/>
                <a:gd name="connsiteX126" fmla="*/ 9265949 w 10008601"/>
                <a:gd name="connsiteY126" fmla="*/ 945639 h 12592822"/>
                <a:gd name="connsiteX127" fmla="*/ 9129423 w 10008601"/>
                <a:gd name="connsiteY127" fmla="*/ 1301240 h 12592822"/>
                <a:gd name="connsiteX128" fmla="*/ 8653174 w 10008601"/>
                <a:gd name="connsiteY128" fmla="*/ 1815589 h 12592822"/>
                <a:gd name="connsiteX129" fmla="*/ 8491249 w 10008601"/>
                <a:gd name="connsiteY129" fmla="*/ 1929888 h 12592822"/>
                <a:gd name="connsiteX130" fmla="*/ 8269000 w 10008601"/>
                <a:gd name="connsiteY130" fmla="*/ 2047362 h 12592822"/>
                <a:gd name="connsiteX131" fmla="*/ 8138826 w 10008601"/>
                <a:gd name="connsiteY131" fmla="*/ 2355337 h 12592822"/>
                <a:gd name="connsiteX132" fmla="*/ 7966075 w 10008601"/>
                <a:gd name="connsiteY132" fmla="*/ 2420255 h 12592822"/>
                <a:gd name="connsiteX133" fmla="*/ 7677150 w 10008601"/>
                <a:gd name="connsiteY133" fmla="*/ 2426605 h 12592822"/>
                <a:gd name="connsiteX134" fmla="*/ 7559675 w 10008601"/>
                <a:gd name="connsiteY134" fmla="*/ 2621867 h 12592822"/>
                <a:gd name="connsiteX135" fmla="*/ 7092950 w 10008601"/>
                <a:gd name="connsiteY135" fmla="*/ 2786967 h 12592822"/>
                <a:gd name="connsiteX136" fmla="*/ 6911975 w 10008601"/>
                <a:gd name="connsiteY136" fmla="*/ 2929842 h 12592822"/>
                <a:gd name="connsiteX137" fmla="*/ 6550025 w 10008601"/>
                <a:gd name="connsiteY137" fmla="*/ 3193367 h 12592822"/>
                <a:gd name="connsiteX138" fmla="*/ 6210300 w 10008601"/>
                <a:gd name="connsiteY138" fmla="*/ 3353705 h 12592822"/>
                <a:gd name="connsiteX139" fmla="*/ 5778500 w 10008601"/>
                <a:gd name="connsiteY139" fmla="*/ 3544205 h 12592822"/>
                <a:gd name="connsiteX140" fmla="*/ 5829300 w 10008601"/>
                <a:gd name="connsiteY140" fmla="*/ 3633105 h 12592822"/>
                <a:gd name="connsiteX141" fmla="*/ 6191250 w 10008601"/>
                <a:gd name="connsiteY141" fmla="*/ 3468005 h 12592822"/>
                <a:gd name="connsiteX142" fmla="*/ 6083300 w 10008601"/>
                <a:gd name="connsiteY142" fmla="*/ 3556905 h 12592822"/>
                <a:gd name="connsiteX143" fmla="*/ 5905500 w 10008601"/>
                <a:gd name="connsiteY143" fmla="*/ 3671205 h 12592822"/>
                <a:gd name="connsiteX144" fmla="*/ 5905500 w 10008601"/>
                <a:gd name="connsiteY144" fmla="*/ 3760105 h 12592822"/>
                <a:gd name="connsiteX145" fmla="*/ 5892800 w 10008601"/>
                <a:gd name="connsiteY145" fmla="*/ 3861705 h 12592822"/>
                <a:gd name="connsiteX146" fmla="*/ 5753100 w 10008601"/>
                <a:gd name="connsiteY146" fmla="*/ 3887105 h 12592822"/>
                <a:gd name="connsiteX147" fmla="*/ 5816600 w 10008601"/>
                <a:gd name="connsiteY147" fmla="*/ 3709305 h 12592822"/>
                <a:gd name="connsiteX148" fmla="*/ 5702300 w 10008601"/>
                <a:gd name="connsiteY148" fmla="*/ 3607705 h 12592822"/>
                <a:gd name="connsiteX149" fmla="*/ 5448300 w 10008601"/>
                <a:gd name="connsiteY149" fmla="*/ 3683905 h 12592822"/>
                <a:gd name="connsiteX150" fmla="*/ 5422900 w 10008601"/>
                <a:gd name="connsiteY150" fmla="*/ 3785505 h 12592822"/>
                <a:gd name="connsiteX151" fmla="*/ 5651500 w 10008601"/>
                <a:gd name="connsiteY151" fmla="*/ 3849005 h 12592822"/>
                <a:gd name="connsiteX152" fmla="*/ 5562600 w 10008601"/>
                <a:gd name="connsiteY152" fmla="*/ 3912505 h 12592822"/>
                <a:gd name="connsiteX153" fmla="*/ 5283200 w 10008601"/>
                <a:gd name="connsiteY153" fmla="*/ 3849005 h 12592822"/>
                <a:gd name="connsiteX154" fmla="*/ 5168900 w 10008601"/>
                <a:gd name="connsiteY154" fmla="*/ 3963305 h 12592822"/>
                <a:gd name="connsiteX155" fmla="*/ 5270500 w 10008601"/>
                <a:gd name="connsiteY155" fmla="*/ 4166505 h 12592822"/>
                <a:gd name="connsiteX156" fmla="*/ 5511800 w 10008601"/>
                <a:gd name="connsiteY156" fmla="*/ 4179205 h 12592822"/>
                <a:gd name="connsiteX157" fmla="*/ 5689600 w 10008601"/>
                <a:gd name="connsiteY157" fmla="*/ 3963305 h 12592822"/>
                <a:gd name="connsiteX158" fmla="*/ 5600700 w 10008601"/>
                <a:gd name="connsiteY158" fmla="*/ 3937905 h 12592822"/>
                <a:gd name="connsiteX159" fmla="*/ 5664200 w 10008601"/>
                <a:gd name="connsiteY159" fmla="*/ 3861705 h 12592822"/>
                <a:gd name="connsiteX160" fmla="*/ 5753100 w 10008601"/>
                <a:gd name="connsiteY160" fmla="*/ 3937905 h 12592822"/>
                <a:gd name="connsiteX161" fmla="*/ 5892800 w 10008601"/>
                <a:gd name="connsiteY161" fmla="*/ 3912505 h 12592822"/>
                <a:gd name="connsiteX162" fmla="*/ 6096000 w 10008601"/>
                <a:gd name="connsiteY162" fmla="*/ 3887105 h 12592822"/>
                <a:gd name="connsiteX163" fmla="*/ 6324600 w 10008601"/>
                <a:gd name="connsiteY163" fmla="*/ 3645805 h 12592822"/>
                <a:gd name="connsiteX164" fmla="*/ 6515100 w 10008601"/>
                <a:gd name="connsiteY164" fmla="*/ 3518805 h 12592822"/>
                <a:gd name="connsiteX165" fmla="*/ 6692900 w 10008601"/>
                <a:gd name="connsiteY165" fmla="*/ 3493405 h 12592822"/>
                <a:gd name="connsiteX166" fmla="*/ 6502400 w 10008601"/>
                <a:gd name="connsiteY166" fmla="*/ 3569605 h 12592822"/>
                <a:gd name="connsiteX167" fmla="*/ 6438900 w 10008601"/>
                <a:gd name="connsiteY167" fmla="*/ 3696605 h 12592822"/>
                <a:gd name="connsiteX168" fmla="*/ 6286500 w 10008601"/>
                <a:gd name="connsiteY168" fmla="*/ 3798205 h 12592822"/>
                <a:gd name="connsiteX169" fmla="*/ 6108700 w 10008601"/>
                <a:gd name="connsiteY169" fmla="*/ 3976005 h 12592822"/>
                <a:gd name="connsiteX170" fmla="*/ 6096000 w 10008601"/>
                <a:gd name="connsiteY170" fmla="*/ 4064905 h 12592822"/>
                <a:gd name="connsiteX171" fmla="*/ 6235700 w 10008601"/>
                <a:gd name="connsiteY171" fmla="*/ 4039505 h 12592822"/>
                <a:gd name="connsiteX172" fmla="*/ 6362700 w 10008601"/>
                <a:gd name="connsiteY172" fmla="*/ 4103005 h 12592822"/>
                <a:gd name="connsiteX173" fmla="*/ 6464300 w 10008601"/>
                <a:gd name="connsiteY173" fmla="*/ 4293505 h 12592822"/>
                <a:gd name="connsiteX174" fmla="*/ 6477000 w 10008601"/>
                <a:gd name="connsiteY174" fmla="*/ 4522105 h 12592822"/>
                <a:gd name="connsiteX175" fmla="*/ 6364287 w 10008601"/>
                <a:gd name="connsiteY175" fmla="*/ 4644342 h 12592822"/>
                <a:gd name="connsiteX176" fmla="*/ 6324600 w 10008601"/>
                <a:gd name="connsiteY176" fmla="*/ 4422093 h 12592822"/>
                <a:gd name="connsiteX177" fmla="*/ 6299200 w 10008601"/>
                <a:gd name="connsiteY177" fmla="*/ 4217305 h 12592822"/>
                <a:gd name="connsiteX178" fmla="*/ 6146800 w 10008601"/>
                <a:gd name="connsiteY178" fmla="*/ 4179205 h 12592822"/>
                <a:gd name="connsiteX179" fmla="*/ 5981700 w 10008601"/>
                <a:gd name="connsiteY179" fmla="*/ 4191905 h 12592822"/>
                <a:gd name="connsiteX180" fmla="*/ 5905500 w 10008601"/>
                <a:gd name="connsiteY180" fmla="*/ 4153805 h 12592822"/>
                <a:gd name="connsiteX181" fmla="*/ 5575300 w 10008601"/>
                <a:gd name="connsiteY181" fmla="*/ 4293505 h 12592822"/>
                <a:gd name="connsiteX182" fmla="*/ 5626100 w 10008601"/>
                <a:gd name="connsiteY182" fmla="*/ 4433205 h 12592822"/>
                <a:gd name="connsiteX183" fmla="*/ 5664200 w 10008601"/>
                <a:gd name="connsiteY183" fmla="*/ 4420505 h 12592822"/>
                <a:gd name="connsiteX184" fmla="*/ 5842000 w 10008601"/>
                <a:gd name="connsiteY184" fmla="*/ 4331605 h 12592822"/>
                <a:gd name="connsiteX185" fmla="*/ 5867400 w 10008601"/>
                <a:gd name="connsiteY185" fmla="*/ 4357005 h 12592822"/>
                <a:gd name="connsiteX186" fmla="*/ 5753100 w 10008601"/>
                <a:gd name="connsiteY186" fmla="*/ 4458605 h 12592822"/>
                <a:gd name="connsiteX187" fmla="*/ 5803900 w 10008601"/>
                <a:gd name="connsiteY187" fmla="*/ 4534805 h 12592822"/>
                <a:gd name="connsiteX188" fmla="*/ 5969000 w 10008601"/>
                <a:gd name="connsiteY188" fmla="*/ 4522105 h 12592822"/>
                <a:gd name="connsiteX189" fmla="*/ 6007100 w 10008601"/>
                <a:gd name="connsiteY189" fmla="*/ 4611005 h 12592822"/>
                <a:gd name="connsiteX190" fmla="*/ 6197600 w 10008601"/>
                <a:gd name="connsiteY190" fmla="*/ 4572905 h 12592822"/>
                <a:gd name="connsiteX191" fmla="*/ 6159500 w 10008601"/>
                <a:gd name="connsiteY191" fmla="*/ 4725305 h 12592822"/>
                <a:gd name="connsiteX192" fmla="*/ 6096000 w 10008601"/>
                <a:gd name="connsiteY192" fmla="*/ 4763405 h 12592822"/>
                <a:gd name="connsiteX193" fmla="*/ 6070600 w 10008601"/>
                <a:gd name="connsiteY193" fmla="*/ 4687205 h 12592822"/>
                <a:gd name="connsiteX194" fmla="*/ 5600700 w 10008601"/>
                <a:gd name="connsiteY194" fmla="*/ 4636405 h 12592822"/>
                <a:gd name="connsiteX195" fmla="*/ 5715000 w 10008601"/>
                <a:gd name="connsiteY195" fmla="*/ 4801505 h 12592822"/>
                <a:gd name="connsiteX196" fmla="*/ 6337300 w 10008601"/>
                <a:gd name="connsiteY196" fmla="*/ 4801505 h 12592822"/>
                <a:gd name="connsiteX197" fmla="*/ 6985000 w 10008601"/>
                <a:gd name="connsiteY197" fmla="*/ 5055505 h 12592822"/>
                <a:gd name="connsiteX198" fmla="*/ 6413500 w 10008601"/>
                <a:gd name="connsiteY198" fmla="*/ 4903105 h 12592822"/>
                <a:gd name="connsiteX199" fmla="*/ 6248400 w 10008601"/>
                <a:gd name="connsiteY199" fmla="*/ 4915805 h 12592822"/>
                <a:gd name="connsiteX200" fmla="*/ 6375400 w 10008601"/>
                <a:gd name="connsiteY200" fmla="*/ 5004705 h 12592822"/>
                <a:gd name="connsiteX201" fmla="*/ 6350000 w 10008601"/>
                <a:gd name="connsiteY201" fmla="*/ 5106305 h 12592822"/>
                <a:gd name="connsiteX202" fmla="*/ 6032500 w 10008601"/>
                <a:gd name="connsiteY202" fmla="*/ 4941205 h 12592822"/>
                <a:gd name="connsiteX203" fmla="*/ 6070600 w 10008601"/>
                <a:gd name="connsiteY203" fmla="*/ 5182505 h 12592822"/>
                <a:gd name="connsiteX204" fmla="*/ 6273800 w 10008601"/>
                <a:gd name="connsiteY204" fmla="*/ 5233305 h 12592822"/>
                <a:gd name="connsiteX205" fmla="*/ 6540500 w 10008601"/>
                <a:gd name="connsiteY205" fmla="*/ 5233305 h 12592822"/>
                <a:gd name="connsiteX206" fmla="*/ 6629400 w 10008601"/>
                <a:gd name="connsiteY206" fmla="*/ 5246005 h 12592822"/>
                <a:gd name="connsiteX207" fmla="*/ 6591300 w 10008601"/>
                <a:gd name="connsiteY207" fmla="*/ 5322205 h 12592822"/>
                <a:gd name="connsiteX208" fmla="*/ 6426200 w 10008601"/>
                <a:gd name="connsiteY208" fmla="*/ 5373005 h 12592822"/>
                <a:gd name="connsiteX209" fmla="*/ 6489700 w 10008601"/>
                <a:gd name="connsiteY209" fmla="*/ 5500005 h 12592822"/>
                <a:gd name="connsiteX210" fmla="*/ 6451600 w 10008601"/>
                <a:gd name="connsiteY210" fmla="*/ 5627005 h 12592822"/>
                <a:gd name="connsiteX211" fmla="*/ 6540500 w 10008601"/>
                <a:gd name="connsiteY211" fmla="*/ 5690505 h 12592822"/>
                <a:gd name="connsiteX212" fmla="*/ 6464300 w 10008601"/>
                <a:gd name="connsiteY212" fmla="*/ 5715905 h 12592822"/>
                <a:gd name="connsiteX213" fmla="*/ 6362700 w 10008601"/>
                <a:gd name="connsiteY213" fmla="*/ 5677805 h 12592822"/>
                <a:gd name="connsiteX214" fmla="*/ 6324600 w 10008601"/>
                <a:gd name="connsiteY214" fmla="*/ 5373005 h 12592822"/>
                <a:gd name="connsiteX215" fmla="*/ 6070600 w 10008601"/>
                <a:gd name="connsiteY215" fmla="*/ 5296805 h 12592822"/>
                <a:gd name="connsiteX216" fmla="*/ 6146800 w 10008601"/>
                <a:gd name="connsiteY216" fmla="*/ 5639705 h 12592822"/>
                <a:gd name="connsiteX217" fmla="*/ 5969000 w 10008601"/>
                <a:gd name="connsiteY217" fmla="*/ 5652405 h 12592822"/>
                <a:gd name="connsiteX218" fmla="*/ 5892800 w 10008601"/>
                <a:gd name="connsiteY218" fmla="*/ 5169805 h 12592822"/>
                <a:gd name="connsiteX219" fmla="*/ 5689600 w 10008601"/>
                <a:gd name="connsiteY219" fmla="*/ 5068205 h 12592822"/>
                <a:gd name="connsiteX220" fmla="*/ 5791200 w 10008601"/>
                <a:gd name="connsiteY220" fmla="*/ 5830205 h 12592822"/>
                <a:gd name="connsiteX221" fmla="*/ 6070600 w 10008601"/>
                <a:gd name="connsiteY221" fmla="*/ 5817505 h 12592822"/>
                <a:gd name="connsiteX222" fmla="*/ 6388100 w 10008601"/>
                <a:gd name="connsiteY222" fmla="*/ 5868305 h 12592822"/>
                <a:gd name="connsiteX223" fmla="*/ 6324600 w 10008601"/>
                <a:gd name="connsiteY223" fmla="*/ 5995305 h 12592822"/>
                <a:gd name="connsiteX224" fmla="*/ 6159500 w 10008601"/>
                <a:gd name="connsiteY224" fmla="*/ 5969905 h 12592822"/>
                <a:gd name="connsiteX225" fmla="*/ 6007100 w 10008601"/>
                <a:gd name="connsiteY225" fmla="*/ 6274705 h 12592822"/>
                <a:gd name="connsiteX226" fmla="*/ 5829300 w 10008601"/>
                <a:gd name="connsiteY226" fmla="*/ 6211205 h 12592822"/>
                <a:gd name="connsiteX227" fmla="*/ 5905500 w 10008601"/>
                <a:gd name="connsiteY227" fmla="*/ 6046105 h 12592822"/>
                <a:gd name="connsiteX228" fmla="*/ 5791200 w 10008601"/>
                <a:gd name="connsiteY228" fmla="*/ 5957205 h 12592822"/>
                <a:gd name="connsiteX229" fmla="*/ 5600700 w 10008601"/>
                <a:gd name="connsiteY229" fmla="*/ 6287405 h 12592822"/>
                <a:gd name="connsiteX230" fmla="*/ 5727700 w 10008601"/>
                <a:gd name="connsiteY230" fmla="*/ 6389005 h 12592822"/>
                <a:gd name="connsiteX231" fmla="*/ 5994400 w 10008601"/>
                <a:gd name="connsiteY231" fmla="*/ 6554105 h 12592822"/>
                <a:gd name="connsiteX232" fmla="*/ 5943600 w 10008601"/>
                <a:gd name="connsiteY232" fmla="*/ 6630305 h 12592822"/>
                <a:gd name="connsiteX233" fmla="*/ 5829300 w 10008601"/>
                <a:gd name="connsiteY233" fmla="*/ 6592205 h 12592822"/>
                <a:gd name="connsiteX234" fmla="*/ 5676900 w 10008601"/>
                <a:gd name="connsiteY234" fmla="*/ 6693805 h 12592822"/>
                <a:gd name="connsiteX235" fmla="*/ 5613400 w 10008601"/>
                <a:gd name="connsiteY235" fmla="*/ 6655705 h 12592822"/>
                <a:gd name="connsiteX236" fmla="*/ 5664200 w 10008601"/>
                <a:gd name="connsiteY236" fmla="*/ 6503305 h 12592822"/>
                <a:gd name="connsiteX237" fmla="*/ 5537200 w 10008601"/>
                <a:gd name="connsiteY237" fmla="*/ 6389005 h 12592822"/>
                <a:gd name="connsiteX238" fmla="*/ 5461000 w 10008601"/>
                <a:gd name="connsiteY238" fmla="*/ 6566805 h 12592822"/>
                <a:gd name="connsiteX239" fmla="*/ 5613400 w 10008601"/>
                <a:gd name="connsiteY239" fmla="*/ 6744605 h 12592822"/>
                <a:gd name="connsiteX240" fmla="*/ 5448300 w 10008601"/>
                <a:gd name="connsiteY240" fmla="*/ 6871605 h 12592822"/>
                <a:gd name="connsiteX241" fmla="*/ 5346700 w 10008601"/>
                <a:gd name="connsiteY241" fmla="*/ 6795405 h 12592822"/>
                <a:gd name="connsiteX242" fmla="*/ 5410200 w 10008601"/>
                <a:gd name="connsiteY242" fmla="*/ 6693805 h 12592822"/>
                <a:gd name="connsiteX243" fmla="*/ 5295900 w 10008601"/>
                <a:gd name="connsiteY243" fmla="*/ 6401705 h 12592822"/>
                <a:gd name="connsiteX244" fmla="*/ 5080000 w 10008601"/>
                <a:gd name="connsiteY244" fmla="*/ 6693805 h 12592822"/>
                <a:gd name="connsiteX245" fmla="*/ 5410200 w 10008601"/>
                <a:gd name="connsiteY245" fmla="*/ 6947805 h 12592822"/>
                <a:gd name="connsiteX246" fmla="*/ 5334000 w 10008601"/>
                <a:gd name="connsiteY246" fmla="*/ 6998605 h 12592822"/>
                <a:gd name="connsiteX247" fmla="*/ 5194300 w 10008601"/>
                <a:gd name="connsiteY247" fmla="*/ 6884305 h 12592822"/>
                <a:gd name="connsiteX248" fmla="*/ 5143500 w 10008601"/>
                <a:gd name="connsiteY248" fmla="*/ 7049405 h 12592822"/>
                <a:gd name="connsiteX249" fmla="*/ 5156200 w 10008601"/>
                <a:gd name="connsiteY249" fmla="*/ 7189105 h 12592822"/>
                <a:gd name="connsiteX250" fmla="*/ 5232400 w 10008601"/>
                <a:gd name="connsiteY250" fmla="*/ 7303405 h 12592822"/>
                <a:gd name="connsiteX251" fmla="*/ 5219700 w 10008601"/>
                <a:gd name="connsiteY251" fmla="*/ 7493905 h 12592822"/>
                <a:gd name="connsiteX252" fmla="*/ 5092700 w 10008601"/>
                <a:gd name="connsiteY252" fmla="*/ 7405005 h 12592822"/>
                <a:gd name="connsiteX253" fmla="*/ 5029200 w 10008601"/>
                <a:gd name="connsiteY253" fmla="*/ 7443105 h 12592822"/>
                <a:gd name="connsiteX254" fmla="*/ 5130800 w 10008601"/>
                <a:gd name="connsiteY254" fmla="*/ 7582805 h 12592822"/>
                <a:gd name="connsiteX255" fmla="*/ 5041900 w 10008601"/>
                <a:gd name="connsiteY255" fmla="*/ 7620905 h 12592822"/>
                <a:gd name="connsiteX256" fmla="*/ 4914900 w 10008601"/>
                <a:gd name="connsiteY256" fmla="*/ 7430405 h 12592822"/>
                <a:gd name="connsiteX257" fmla="*/ 4826000 w 10008601"/>
                <a:gd name="connsiteY257" fmla="*/ 7684405 h 12592822"/>
                <a:gd name="connsiteX258" fmla="*/ 4953000 w 10008601"/>
                <a:gd name="connsiteY258" fmla="*/ 7798705 h 12592822"/>
                <a:gd name="connsiteX259" fmla="*/ 4813300 w 10008601"/>
                <a:gd name="connsiteY259" fmla="*/ 8040005 h 12592822"/>
                <a:gd name="connsiteX260" fmla="*/ 4673600 w 10008601"/>
                <a:gd name="connsiteY260" fmla="*/ 8014605 h 12592822"/>
                <a:gd name="connsiteX261" fmla="*/ 4775200 w 10008601"/>
                <a:gd name="connsiteY261" fmla="*/ 7849505 h 12592822"/>
                <a:gd name="connsiteX262" fmla="*/ 4686300 w 10008601"/>
                <a:gd name="connsiteY262" fmla="*/ 7697105 h 12592822"/>
                <a:gd name="connsiteX263" fmla="*/ 4470400 w 10008601"/>
                <a:gd name="connsiteY263" fmla="*/ 8001905 h 12592822"/>
                <a:gd name="connsiteX264" fmla="*/ 4610100 w 10008601"/>
                <a:gd name="connsiteY264" fmla="*/ 8116205 h 12592822"/>
                <a:gd name="connsiteX265" fmla="*/ 4521200 w 10008601"/>
                <a:gd name="connsiteY265" fmla="*/ 8319405 h 12592822"/>
                <a:gd name="connsiteX266" fmla="*/ 4419600 w 10008601"/>
                <a:gd name="connsiteY266" fmla="*/ 8243205 h 12592822"/>
                <a:gd name="connsiteX267" fmla="*/ 4343400 w 10008601"/>
                <a:gd name="connsiteY267" fmla="*/ 8332105 h 12592822"/>
                <a:gd name="connsiteX268" fmla="*/ 4381500 w 10008601"/>
                <a:gd name="connsiteY268" fmla="*/ 8370205 h 12592822"/>
                <a:gd name="connsiteX269" fmla="*/ 4419600 w 10008601"/>
                <a:gd name="connsiteY269" fmla="*/ 8357505 h 12592822"/>
                <a:gd name="connsiteX270" fmla="*/ 4445000 w 10008601"/>
                <a:gd name="connsiteY270" fmla="*/ 8408305 h 12592822"/>
                <a:gd name="connsiteX271" fmla="*/ 4381500 w 10008601"/>
                <a:gd name="connsiteY271" fmla="*/ 8484505 h 12592822"/>
                <a:gd name="connsiteX272" fmla="*/ 4330700 w 10008601"/>
                <a:gd name="connsiteY272" fmla="*/ 8471805 h 12592822"/>
                <a:gd name="connsiteX273" fmla="*/ 4368800 w 10008601"/>
                <a:gd name="connsiteY273" fmla="*/ 8421005 h 12592822"/>
                <a:gd name="connsiteX274" fmla="*/ 4318000 w 10008601"/>
                <a:gd name="connsiteY274" fmla="*/ 8382905 h 12592822"/>
                <a:gd name="connsiteX275" fmla="*/ 4216400 w 10008601"/>
                <a:gd name="connsiteY275" fmla="*/ 8484505 h 12592822"/>
                <a:gd name="connsiteX276" fmla="*/ 4318000 w 10008601"/>
                <a:gd name="connsiteY276" fmla="*/ 8548005 h 12592822"/>
                <a:gd name="connsiteX277" fmla="*/ 4140200 w 10008601"/>
                <a:gd name="connsiteY277" fmla="*/ 8624205 h 12592822"/>
                <a:gd name="connsiteX278" fmla="*/ 4038600 w 10008601"/>
                <a:gd name="connsiteY278" fmla="*/ 8624205 h 12592822"/>
                <a:gd name="connsiteX279" fmla="*/ 3949700 w 10008601"/>
                <a:gd name="connsiteY279" fmla="*/ 8687705 h 12592822"/>
                <a:gd name="connsiteX280" fmla="*/ 3289300 w 10008601"/>
                <a:gd name="connsiteY280" fmla="*/ 8103505 h 12592822"/>
                <a:gd name="connsiteX281" fmla="*/ 3213100 w 10008601"/>
                <a:gd name="connsiteY281" fmla="*/ 8103505 h 12592822"/>
                <a:gd name="connsiteX282" fmla="*/ 2895600 w 10008601"/>
                <a:gd name="connsiteY282" fmla="*/ 8357505 h 12592822"/>
                <a:gd name="connsiteX283" fmla="*/ 2870200 w 10008601"/>
                <a:gd name="connsiteY283" fmla="*/ 8319405 h 12592822"/>
                <a:gd name="connsiteX284" fmla="*/ 3213100 w 10008601"/>
                <a:gd name="connsiteY284" fmla="*/ 8052705 h 12592822"/>
                <a:gd name="connsiteX285" fmla="*/ 3048000 w 10008601"/>
                <a:gd name="connsiteY285" fmla="*/ 7900305 h 12592822"/>
                <a:gd name="connsiteX286" fmla="*/ 2400300 w 10008601"/>
                <a:gd name="connsiteY286" fmla="*/ 8408305 h 12592822"/>
                <a:gd name="connsiteX287" fmla="*/ 2489200 w 10008601"/>
                <a:gd name="connsiteY287" fmla="*/ 8484505 h 12592822"/>
                <a:gd name="connsiteX288" fmla="*/ 2692400 w 10008601"/>
                <a:gd name="connsiteY288" fmla="*/ 8332105 h 12592822"/>
                <a:gd name="connsiteX289" fmla="*/ 2743200 w 10008601"/>
                <a:gd name="connsiteY289" fmla="*/ 8395605 h 12592822"/>
                <a:gd name="connsiteX290" fmla="*/ 2832100 w 10008601"/>
                <a:gd name="connsiteY290" fmla="*/ 8357505 h 12592822"/>
                <a:gd name="connsiteX291" fmla="*/ 2857500 w 10008601"/>
                <a:gd name="connsiteY291" fmla="*/ 8395605 h 12592822"/>
                <a:gd name="connsiteX292" fmla="*/ 2679700 w 10008601"/>
                <a:gd name="connsiteY292" fmla="*/ 8535305 h 12592822"/>
                <a:gd name="connsiteX293" fmla="*/ 2819400 w 10008601"/>
                <a:gd name="connsiteY293" fmla="*/ 8700405 h 12592822"/>
                <a:gd name="connsiteX294" fmla="*/ 3397250 w 10008601"/>
                <a:gd name="connsiteY294" fmla="*/ 8236855 h 12592822"/>
                <a:gd name="connsiteX295" fmla="*/ 3956050 w 10008601"/>
                <a:gd name="connsiteY295" fmla="*/ 8719455 h 12592822"/>
                <a:gd name="connsiteX296" fmla="*/ 3905250 w 10008601"/>
                <a:gd name="connsiteY296" fmla="*/ 8833755 h 12592822"/>
                <a:gd name="connsiteX297" fmla="*/ 3387725 w 10008601"/>
                <a:gd name="connsiteY297" fmla="*/ 9373505 h 12592822"/>
                <a:gd name="connsiteX298" fmla="*/ 3298825 w 10008601"/>
                <a:gd name="connsiteY298" fmla="*/ 9367154 h 12592822"/>
                <a:gd name="connsiteX299" fmla="*/ 3130550 w 10008601"/>
                <a:gd name="connsiteY299" fmla="*/ 9516379 h 12592822"/>
                <a:gd name="connsiteX300" fmla="*/ 2921000 w 10008601"/>
                <a:gd name="connsiteY300" fmla="*/ 9760854 h 12592822"/>
                <a:gd name="connsiteX301" fmla="*/ 2682875 w 10008601"/>
                <a:gd name="connsiteY301" fmla="*/ 10059304 h 12592822"/>
                <a:gd name="connsiteX302" fmla="*/ 2428875 w 10008601"/>
                <a:gd name="connsiteY302" fmla="*/ 10129153 h 12592822"/>
                <a:gd name="connsiteX303" fmla="*/ 2225675 w 10008601"/>
                <a:gd name="connsiteY303" fmla="*/ 10233928 h 12592822"/>
                <a:gd name="connsiteX304" fmla="*/ 1930400 w 10008601"/>
                <a:gd name="connsiteY304" fmla="*/ 10237102 h 12592822"/>
                <a:gd name="connsiteX305" fmla="*/ 1590675 w 10008601"/>
                <a:gd name="connsiteY305" fmla="*/ 10338701 h 12592822"/>
                <a:gd name="connsiteX306" fmla="*/ 1393825 w 10008601"/>
                <a:gd name="connsiteY306" fmla="*/ 10599051 h 12592822"/>
                <a:gd name="connsiteX307" fmla="*/ 1196975 w 10008601"/>
                <a:gd name="connsiteY307" fmla="*/ 10554600 h 12592822"/>
                <a:gd name="connsiteX308" fmla="*/ 1216025 w 10008601"/>
                <a:gd name="connsiteY308" fmla="*/ 10513325 h 12592822"/>
                <a:gd name="connsiteX309" fmla="*/ 1193800 w 10008601"/>
                <a:gd name="connsiteY309" fmla="*/ 10446650 h 12592822"/>
                <a:gd name="connsiteX310" fmla="*/ 987425 w 10008601"/>
                <a:gd name="connsiteY310" fmla="*/ 10522850 h 12592822"/>
                <a:gd name="connsiteX311" fmla="*/ 733425 w 10008601"/>
                <a:gd name="connsiteY311" fmla="*/ 10576825 h 12592822"/>
                <a:gd name="connsiteX312" fmla="*/ 463550 w 10008601"/>
                <a:gd name="connsiteY312" fmla="*/ 10814950 h 12592822"/>
                <a:gd name="connsiteX313" fmla="*/ 361950 w 10008601"/>
                <a:gd name="connsiteY313" fmla="*/ 10811775 h 12592822"/>
                <a:gd name="connsiteX314" fmla="*/ 263525 w 10008601"/>
                <a:gd name="connsiteY314" fmla="*/ 10878450 h 12592822"/>
                <a:gd name="connsiteX315" fmla="*/ 184150 w 10008601"/>
                <a:gd name="connsiteY315" fmla="*/ 11164200 h 12592822"/>
                <a:gd name="connsiteX316" fmla="*/ 247650 w 10008601"/>
                <a:gd name="connsiteY316" fmla="*/ 11446774 h 12592822"/>
                <a:gd name="connsiteX317" fmla="*/ 136525 w 10008601"/>
                <a:gd name="connsiteY317" fmla="*/ 11491224 h 12592822"/>
                <a:gd name="connsiteX318" fmla="*/ 92075 w 10008601"/>
                <a:gd name="connsiteY318" fmla="*/ 11713474 h 12592822"/>
                <a:gd name="connsiteX319" fmla="*/ 495300 w 10008601"/>
                <a:gd name="connsiteY319" fmla="*/ 11738874 h 12592822"/>
                <a:gd name="connsiteX320" fmla="*/ 1050925 w 10008601"/>
                <a:gd name="connsiteY320" fmla="*/ 12091299 h 12592822"/>
                <a:gd name="connsiteX321" fmla="*/ 1241425 w 10008601"/>
                <a:gd name="connsiteY321" fmla="*/ 12345298 h 12592822"/>
                <a:gd name="connsiteX322" fmla="*/ 1171575 w 10008601"/>
                <a:gd name="connsiteY322" fmla="*/ 12389748 h 12592822"/>
                <a:gd name="connsiteX323" fmla="*/ 1019175 w 10008601"/>
                <a:gd name="connsiteY323" fmla="*/ 12256398 h 12592822"/>
                <a:gd name="connsiteX324" fmla="*/ 768350 w 10008601"/>
                <a:gd name="connsiteY324" fmla="*/ 12202423 h 12592822"/>
                <a:gd name="connsiteX325" fmla="*/ 720725 w 10008601"/>
                <a:gd name="connsiteY325" fmla="*/ 12240523 h 12592822"/>
                <a:gd name="connsiteX326" fmla="*/ 838200 w 10008601"/>
                <a:gd name="connsiteY326" fmla="*/ 12386573 h 12592822"/>
                <a:gd name="connsiteX327" fmla="*/ 1152525 w 10008601"/>
                <a:gd name="connsiteY327" fmla="*/ 12453248 h 12592822"/>
                <a:gd name="connsiteX328" fmla="*/ 1574800 w 10008601"/>
                <a:gd name="connsiteY328" fmla="*/ 12354823 h 12592822"/>
                <a:gd name="connsiteX329" fmla="*/ 1736725 w 10008601"/>
                <a:gd name="connsiteY329" fmla="*/ 12094473 h 12592822"/>
                <a:gd name="connsiteX330" fmla="*/ 2095500 w 10008601"/>
                <a:gd name="connsiteY330" fmla="*/ 11945248 h 12592822"/>
                <a:gd name="connsiteX331" fmla="*/ 2254250 w 10008601"/>
                <a:gd name="connsiteY331" fmla="*/ 11808723 h 12592822"/>
                <a:gd name="connsiteX332" fmla="*/ 2587625 w 10008601"/>
                <a:gd name="connsiteY332" fmla="*/ 11846823 h 12592822"/>
                <a:gd name="connsiteX333" fmla="*/ 2286000 w 10008601"/>
                <a:gd name="connsiteY333" fmla="*/ 11849998 h 12592822"/>
                <a:gd name="connsiteX334" fmla="*/ 2146300 w 10008601"/>
                <a:gd name="connsiteY334" fmla="*/ 11970648 h 12592822"/>
                <a:gd name="connsiteX335" fmla="*/ 1971675 w 10008601"/>
                <a:gd name="connsiteY335" fmla="*/ 12062723 h 12592822"/>
                <a:gd name="connsiteX336" fmla="*/ 1806575 w 10008601"/>
                <a:gd name="connsiteY336" fmla="*/ 12113523 h 12592822"/>
                <a:gd name="connsiteX337" fmla="*/ 1651000 w 10008601"/>
                <a:gd name="connsiteY337" fmla="*/ 12408798 h 12592822"/>
                <a:gd name="connsiteX338" fmla="*/ 1282700 w 10008601"/>
                <a:gd name="connsiteY338" fmla="*/ 12583423 h 12592822"/>
                <a:gd name="connsiteX339" fmla="*/ 28575 w 10008601"/>
                <a:gd name="connsiteY339" fmla="*/ 12589773 h 12592822"/>
                <a:gd name="connsiteX340" fmla="*/ 0 w 10008601"/>
                <a:gd name="connsiteY340" fmla="*/ 4553848 h 12592822"/>
                <a:gd name="connsiteX0" fmla="*/ 0 w 10025715"/>
                <a:gd name="connsiteY0" fmla="*/ 4544928 h 12615645"/>
                <a:gd name="connsiteX1" fmla="*/ 279400 w 10025715"/>
                <a:gd name="connsiteY1" fmla="*/ 4481428 h 12615645"/>
                <a:gd name="connsiteX2" fmla="*/ 317500 w 10025715"/>
                <a:gd name="connsiteY2" fmla="*/ 4443328 h 12615645"/>
                <a:gd name="connsiteX3" fmla="*/ 711200 w 10025715"/>
                <a:gd name="connsiteY3" fmla="*/ 4354428 h 12615645"/>
                <a:gd name="connsiteX4" fmla="*/ 850900 w 10025715"/>
                <a:gd name="connsiteY4" fmla="*/ 4240128 h 12615645"/>
                <a:gd name="connsiteX5" fmla="*/ 1257300 w 10025715"/>
                <a:gd name="connsiteY5" fmla="*/ 4265528 h 12615645"/>
                <a:gd name="connsiteX6" fmla="*/ 1511300 w 10025715"/>
                <a:gd name="connsiteY6" fmla="*/ 4125828 h 12615645"/>
                <a:gd name="connsiteX7" fmla="*/ 1511300 w 10025715"/>
                <a:gd name="connsiteY7" fmla="*/ 4125828 h 12615645"/>
                <a:gd name="connsiteX8" fmla="*/ 1676400 w 10025715"/>
                <a:gd name="connsiteY8" fmla="*/ 4113128 h 12615645"/>
                <a:gd name="connsiteX9" fmla="*/ 2006600 w 10025715"/>
                <a:gd name="connsiteY9" fmla="*/ 4062328 h 12615645"/>
                <a:gd name="connsiteX10" fmla="*/ 2095500 w 10025715"/>
                <a:gd name="connsiteY10" fmla="*/ 4024228 h 12615645"/>
                <a:gd name="connsiteX11" fmla="*/ 2095500 w 10025715"/>
                <a:gd name="connsiteY11" fmla="*/ 3973428 h 12615645"/>
                <a:gd name="connsiteX12" fmla="*/ 2057400 w 10025715"/>
                <a:gd name="connsiteY12" fmla="*/ 3973428 h 12615645"/>
                <a:gd name="connsiteX13" fmla="*/ 1993900 w 10025715"/>
                <a:gd name="connsiteY13" fmla="*/ 3846428 h 12615645"/>
                <a:gd name="connsiteX14" fmla="*/ 2133600 w 10025715"/>
                <a:gd name="connsiteY14" fmla="*/ 3744828 h 12615645"/>
                <a:gd name="connsiteX15" fmla="*/ 2070100 w 10025715"/>
                <a:gd name="connsiteY15" fmla="*/ 3732128 h 12615645"/>
                <a:gd name="connsiteX16" fmla="*/ 1981200 w 10025715"/>
                <a:gd name="connsiteY16" fmla="*/ 3732128 h 12615645"/>
                <a:gd name="connsiteX17" fmla="*/ 1968500 w 10025715"/>
                <a:gd name="connsiteY17" fmla="*/ 3655928 h 12615645"/>
                <a:gd name="connsiteX18" fmla="*/ 2120900 w 10025715"/>
                <a:gd name="connsiteY18" fmla="*/ 3655928 h 12615645"/>
                <a:gd name="connsiteX19" fmla="*/ 2171700 w 10025715"/>
                <a:gd name="connsiteY19" fmla="*/ 3630528 h 12615645"/>
                <a:gd name="connsiteX20" fmla="*/ 2108200 w 10025715"/>
                <a:gd name="connsiteY20" fmla="*/ 3541628 h 12615645"/>
                <a:gd name="connsiteX21" fmla="*/ 2120900 w 10025715"/>
                <a:gd name="connsiteY21" fmla="*/ 3478128 h 12615645"/>
                <a:gd name="connsiteX22" fmla="*/ 2222500 w 10025715"/>
                <a:gd name="connsiteY22" fmla="*/ 3427328 h 12615645"/>
                <a:gd name="connsiteX23" fmla="*/ 2362200 w 10025715"/>
                <a:gd name="connsiteY23" fmla="*/ 3478128 h 12615645"/>
                <a:gd name="connsiteX24" fmla="*/ 2400300 w 10025715"/>
                <a:gd name="connsiteY24" fmla="*/ 3528928 h 12615645"/>
                <a:gd name="connsiteX25" fmla="*/ 2362200 w 10025715"/>
                <a:gd name="connsiteY25" fmla="*/ 3605128 h 12615645"/>
                <a:gd name="connsiteX26" fmla="*/ 2362200 w 10025715"/>
                <a:gd name="connsiteY26" fmla="*/ 3859128 h 12615645"/>
                <a:gd name="connsiteX27" fmla="*/ 2628900 w 10025715"/>
                <a:gd name="connsiteY27" fmla="*/ 4087728 h 12615645"/>
                <a:gd name="connsiteX28" fmla="*/ 3073400 w 10025715"/>
                <a:gd name="connsiteY28" fmla="*/ 4049628 h 12615645"/>
                <a:gd name="connsiteX29" fmla="*/ 2971800 w 10025715"/>
                <a:gd name="connsiteY29" fmla="*/ 3846428 h 12615645"/>
                <a:gd name="connsiteX30" fmla="*/ 2806700 w 10025715"/>
                <a:gd name="connsiteY30" fmla="*/ 3897228 h 12615645"/>
                <a:gd name="connsiteX31" fmla="*/ 2768600 w 10025715"/>
                <a:gd name="connsiteY31" fmla="*/ 3846428 h 12615645"/>
                <a:gd name="connsiteX32" fmla="*/ 2933700 w 10025715"/>
                <a:gd name="connsiteY32" fmla="*/ 3795628 h 12615645"/>
                <a:gd name="connsiteX33" fmla="*/ 2870200 w 10025715"/>
                <a:gd name="connsiteY33" fmla="*/ 3681328 h 12615645"/>
                <a:gd name="connsiteX34" fmla="*/ 2730500 w 10025715"/>
                <a:gd name="connsiteY34" fmla="*/ 3732128 h 12615645"/>
                <a:gd name="connsiteX35" fmla="*/ 2705100 w 10025715"/>
                <a:gd name="connsiteY35" fmla="*/ 3681328 h 12615645"/>
                <a:gd name="connsiteX36" fmla="*/ 2832100 w 10025715"/>
                <a:gd name="connsiteY36" fmla="*/ 3630528 h 12615645"/>
                <a:gd name="connsiteX37" fmla="*/ 2781300 w 10025715"/>
                <a:gd name="connsiteY37" fmla="*/ 3567028 h 12615645"/>
                <a:gd name="connsiteX38" fmla="*/ 2641600 w 10025715"/>
                <a:gd name="connsiteY38" fmla="*/ 3592428 h 12615645"/>
                <a:gd name="connsiteX39" fmla="*/ 2641600 w 10025715"/>
                <a:gd name="connsiteY39" fmla="*/ 3567028 h 12615645"/>
                <a:gd name="connsiteX40" fmla="*/ 2768600 w 10025715"/>
                <a:gd name="connsiteY40" fmla="*/ 3503528 h 12615645"/>
                <a:gd name="connsiteX41" fmla="*/ 2692400 w 10025715"/>
                <a:gd name="connsiteY41" fmla="*/ 3414628 h 12615645"/>
                <a:gd name="connsiteX42" fmla="*/ 2514600 w 10025715"/>
                <a:gd name="connsiteY42" fmla="*/ 3452728 h 12615645"/>
                <a:gd name="connsiteX43" fmla="*/ 2514600 w 10025715"/>
                <a:gd name="connsiteY43" fmla="*/ 3516228 h 12615645"/>
                <a:gd name="connsiteX44" fmla="*/ 2463800 w 10025715"/>
                <a:gd name="connsiteY44" fmla="*/ 3516228 h 12615645"/>
                <a:gd name="connsiteX45" fmla="*/ 2336800 w 10025715"/>
                <a:gd name="connsiteY45" fmla="*/ 3440028 h 12615645"/>
                <a:gd name="connsiteX46" fmla="*/ 2400300 w 10025715"/>
                <a:gd name="connsiteY46" fmla="*/ 3363828 h 12615645"/>
                <a:gd name="connsiteX47" fmla="*/ 2463800 w 10025715"/>
                <a:gd name="connsiteY47" fmla="*/ 3376528 h 12615645"/>
                <a:gd name="connsiteX48" fmla="*/ 2616200 w 10025715"/>
                <a:gd name="connsiteY48" fmla="*/ 3287628 h 12615645"/>
                <a:gd name="connsiteX49" fmla="*/ 2590800 w 10025715"/>
                <a:gd name="connsiteY49" fmla="*/ 3224128 h 12615645"/>
                <a:gd name="connsiteX50" fmla="*/ 2654300 w 10025715"/>
                <a:gd name="connsiteY50" fmla="*/ 3198728 h 12615645"/>
                <a:gd name="connsiteX51" fmla="*/ 2692400 w 10025715"/>
                <a:gd name="connsiteY51" fmla="*/ 3224128 h 12615645"/>
                <a:gd name="connsiteX52" fmla="*/ 2933700 w 10025715"/>
                <a:gd name="connsiteY52" fmla="*/ 3224128 h 12615645"/>
                <a:gd name="connsiteX53" fmla="*/ 2908300 w 10025715"/>
                <a:gd name="connsiteY53" fmla="*/ 3160628 h 12615645"/>
                <a:gd name="connsiteX54" fmla="*/ 2959100 w 10025715"/>
                <a:gd name="connsiteY54" fmla="*/ 3071728 h 12615645"/>
                <a:gd name="connsiteX55" fmla="*/ 3048000 w 10025715"/>
                <a:gd name="connsiteY55" fmla="*/ 3071728 h 12615645"/>
                <a:gd name="connsiteX56" fmla="*/ 3302000 w 10025715"/>
                <a:gd name="connsiteY56" fmla="*/ 3046328 h 12615645"/>
                <a:gd name="connsiteX57" fmla="*/ 3454400 w 10025715"/>
                <a:gd name="connsiteY57" fmla="*/ 3033628 h 12615645"/>
                <a:gd name="connsiteX58" fmla="*/ 3454400 w 10025715"/>
                <a:gd name="connsiteY58" fmla="*/ 3033628 h 12615645"/>
                <a:gd name="connsiteX59" fmla="*/ 3454400 w 10025715"/>
                <a:gd name="connsiteY59" fmla="*/ 2957428 h 12615645"/>
                <a:gd name="connsiteX60" fmla="*/ 3530600 w 10025715"/>
                <a:gd name="connsiteY60" fmla="*/ 2957428 h 12615645"/>
                <a:gd name="connsiteX61" fmla="*/ 3517900 w 10025715"/>
                <a:gd name="connsiteY61" fmla="*/ 3122528 h 12615645"/>
                <a:gd name="connsiteX62" fmla="*/ 3365500 w 10025715"/>
                <a:gd name="connsiteY62" fmla="*/ 3135228 h 12615645"/>
                <a:gd name="connsiteX63" fmla="*/ 3187700 w 10025715"/>
                <a:gd name="connsiteY63" fmla="*/ 3211428 h 12615645"/>
                <a:gd name="connsiteX64" fmla="*/ 3213100 w 10025715"/>
                <a:gd name="connsiteY64" fmla="*/ 3503528 h 12615645"/>
                <a:gd name="connsiteX65" fmla="*/ 3822700 w 10025715"/>
                <a:gd name="connsiteY65" fmla="*/ 3452728 h 12615645"/>
                <a:gd name="connsiteX66" fmla="*/ 3797300 w 10025715"/>
                <a:gd name="connsiteY66" fmla="*/ 3313028 h 12615645"/>
                <a:gd name="connsiteX67" fmla="*/ 3657600 w 10025715"/>
                <a:gd name="connsiteY67" fmla="*/ 3287628 h 12615645"/>
                <a:gd name="connsiteX68" fmla="*/ 3644900 w 10025715"/>
                <a:gd name="connsiteY68" fmla="*/ 3249528 h 12615645"/>
                <a:gd name="connsiteX69" fmla="*/ 3797300 w 10025715"/>
                <a:gd name="connsiteY69" fmla="*/ 3274928 h 12615645"/>
                <a:gd name="connsiteX70" fmla="*/ 3797300 w 10025715"/>
                <a:gd name="connsiteY70" fmla="*/ 3160628 h 12615645"/>
                <a:gd name="connsiteX71" fmla="*/ 3568700 w 10025715"/>
                <a:gd name="connsiteY71" fmla="*/ 3109828 h 12615645"/>
                <a:gd name="connsiteX72" fmla="*/ 3581400 w 10025715"/>
                <a:gd name="connsiteY72" fmla="*/ 3020928 h 12615645"/>
                <a:gd name="connsiteX73" fmla="*/ 3759200 w 10025715"/>
                <a:gd name="connsiteY73" fmla="*/ 2982828 h 12615645"/>
                <a:gd name="connsiteX74" fmla="*/ 3759200 w 10025715"/>
                <a:gd name="connsiteY74" fmla="*/ 2855828 h 12615645"/>
                <a:gd name="connsiteX75" fmla="*/ 3733800 w 10025715"/>
                <a:gd name="connsiteY75" fmla="*/ 2830428 h 12615645"/>
                <a:gd name="connsiteX76" fmla="*/ 3848100 w 10025715"/>
                <a:gd name="connsiteY76" fmla="*/ 2766928 h 12615645"/>
                <a:gd name="connsiteX77" fmla="*/ 3860800 w 10025715"/>
                <a:gd name="connsiteY77" fmla="*/ 2982828 h 12615645"/>
                <a:gd name="connsiteX78" fmla="*/ 4343400 w 10025715"/>
                <a:gd name="connsiteY78" fmla="*/ 2982828 h 12615645"/>
                <a:gd name="connsiteX79" fmla="*/ 4330700 w 10025715"/>
                <a:gd name="connsiteY79" fmla="*/ 2741528 h 12615645"/>
                <a:gd name="connsiteX80" fmla="*/ 4394200 w 10025715"/>
                <a:gd name="connsiteY80" fmla="*/ 2741528 h 12615645"/>
                <a:gd name="connsiteX81" fmla="*/ 4419600 w 10025715"/>
                <a:gd name="connsiteY81" fmla="*/ 2868528 h 12615645"/>
                <a:gd name="connsiteX82" fmla="*/ 4584700 w 10025715"/>
                <a:gd name="connsiteY82" fmla="*/ 2855828 h 12615645"/>
                <a:gd name="connsiteX83" fmla="*/ 4686300 w 10025715"/>
                <a:gd name="connsiteY83" fmla="*/ 2754228 h 12615645"/>
                <a:gd name="connsiteX84" fmla="*/ 4711700 w 10025715"/>
                <a:gd name="connsiteY84" fmla="*/ 3059028 h 12615645"/>
                <a:gd name="connsiteX85" fmla="*/ 4864100 w 10025715"/>
                <a:gd name="connsiteY85" fmla="*/ 2881228 h 12615645"/>
                <a:gd name="connsiteX86" fmla="*/ 5067300 w 10025715"/>
                <a:gd name="connsiteY86" fmla="*/ 3008228 h 12615645"/>
                <a:gd name="connsiteX87" fmla="*/ 4876800 w 10025715"/>
                <a:gd name="connsiteY87" fmla="*/ 3135228 h 12615645"/>
                <a:gd name="connsiteX88" fmla="*/ 5016500 w 10025715"/>
                <a:gd name="connsiteY88" fmla="*/ 3300328 h 12615645"/>
                <a:gd name="connsiteX89" fmla="*/ 5156200 w 10025715"/>
                <a:gd name="connsiteY89" fmla="*/ 3147928 h 12615645"/>
                <a:gd name="connsiteX90" fmla="*/ 5168900 w 10025715"/>
                <a:gd name="connsiteY90" fmla="*/ 3173328 h 12615645"/>
                <a:gd name="connsiteX91" fmla="*/ 5105400 w 10025715"/>
                <a:gd name="connsiteY91" fmla="*/ 3427328 h 12615645"/>
                <a:gd name="connsiteX92" fmla="*/ 5181600 w 10025715"/>
                <a:gd name="connsiteY92" fmla="*/ 3465428 h 12615645"/>
                <a:gd name="connsiteX93" fmla="*/ 5181600 w 10025715"/>
                <a:gd name="connsiteY93" fmla="*/ 3465428 h 12615645"/>
                <a:gd name="connsiteX94" fmla="*/ 5257800 w 10025715"/>
                <a:gd name="connsiteY94" fmla="*/ 3211428 h 12615645"/>
                <a:gd name="connsiteX95" fmla="*/ 5448300 w 10025715"/>
                <a:gd name="connsiteY95" fmla="*/ 3236828 h 12615645"/>
                <a:gd name="connsiteX96" fmla="*/ 5549900 w 10025715"/>
                <a:gd name="connsiteY96" fmla="*/ 3084428 h 12615645"/>
                <a:gd name="connsiteX97" fmla="*/ 5549900 w 10025715"/>
                <a:gd name="connsiteY97" fmla="*/ 3084428 h 12615645"/>
                <a:gd name="connsiteX98" fmla="*/ 5689600 w 10025715"/>
                <a:gd name="connsiteY98" fmla="*/ 3059028 h 12615645"/>
                <a:gd name="connsiteX99" fmla="*/ 5461000 w 10025715"/>
                <a:gd name="connsiteY99" fmla="*/ 3376528 h 12615645"/>
                <a:gd name="connsiteX100" fmla="*/ 5194300 w 10025715"/>
                <a:gd name="connsiteY100" fmla="*/ 3465428 h 12615645"/>
                <a:gd name="connsiteX101" fmla="*/ 5219700 w 10025715"/>
                <a:gd name="connsiteY101" fmla="*/ 3541628 h 12615645"/>
                <a:gd name="connsiteX102" fmla="*/ 5549900 w 10025715"/>
                <a:gd name="connsiteY102" fmla="*/ 3452728 h 12615645"/>
                <a:gd name="connsiteX103" fmla="*/ 5740400 w 10025715"/>
                <a:gd name="connsiteY103" fmla="*/ 3109828 h 12615645"/>
                <a:gd name="connsiteX104" fmla="*/ 5842000 w 10025715"/>
                <a:gd name="connsiteY104" fmla="*/ 3262228 h 12615645"/>
                <a:gd name="connsiteX105" fmla="*/ 5981700 w 10025715"/>
                <a:gd name="connsiteY105" fmla="*/ 3338428 h 12615645"/>
                <a:gd name="connsiteX106" fmla="*/ 6337300 w 10025715"/>
                <a:gd name="connsiteY106" fmla="*/ 3198728 h 12615645"/>
                <a:gd name="connsiteX107" fmla="*/ 7099300 w 10025715"/>
                <a:gd name="connsiteY107" fmla="*/ 2716128 h 12615645"/>
                <a:gd name="connsiteX108" fmla="*/ 7489825 w 10025715"/>
                <a:gd name="connsiteY108" fmla="*/ 2601828 h 12615645"/>
                <a:gd name="connsiteX109" fmla="*/ 7648575 w 10025715"/>
                <a:gd name="connsiteY109" fmla="*/ 2397040 h 12615645"/>
                <a:gd name="connsiteX110" fmla="*/ 7951500 w 10025715"/>
                <a:gd name="connsiteY110" fmla="*/ 2384509 h 12615645"/>
                <a:gd name="connsiteX111" fmla="*/ 8110251 w 10025715"/>
                <a:gd name="connsiteY111" fmla="*/ 2324185 h 12615645"/>
                <a:gd name="connsiteX112" fmla="*/ 8218200 w 10025715"/>
                <a:gd name="connsiteY112" fmla="*/ 2054309 h 12615645"/>
                <a:gd name="connsiteX113" fmla="*/ 8373776 w 10025715"/>
                <a:gd name="connsiteY113" fmla="*/ 1940010 h 12615645"/>
                <a:gd name="connsiteX114" fmla="*/ 8548399 w 10025715"/>
                <a:gd name="connsiteY114" fmla="*/ 1870161 h 12615645"/>
                <a:gd name="connsiteX115" fmla="*/ 9046874 w 10025715"/>
                <a:gd name="connsiteY115" fmla="*/ 1378037 h 12615645"/>
                <a:gd name="connsiteX116" fmla="*/ 9196098 w 10025715"/>
                <a:gd name="connsiteY116" fmla="*/ 1035138 h 12615645"/>
                <a:gd name="connsiteX117" fmla="*/ 9262773 w 10025715"/>
                <a:gd name="connsiteY117" fmla="*/ 892263 h 12615645"/>
                <a:gd name="connsiteX118" fmla="*/ 9583448 w 10025715"/>
                <a:gd name="connsiteY118" fmla="*/ 698589 h 12615645"/>
                <a:gd name="connsiteX119" fmla="*/ 9707272 w 10025715"/>
                <a:gd name="connsiteY119" fmla="*/ 276314 h 12615645"/>
                <a:gd name="connsiteX120" fmla="*/ 9872372 w 10025715"/>
                <a:gd name="connsiteY120" fmla="*/ 66764 h 12615645"/>
                <a:gd name="connsiteX121" fmla="*/ 9945396 w 10025715"/>
                <a:gd name="connsiteY121" fmla="*/ 25491 h 12615645"/>
                <a:gd name="connsiteX122" fmla="*/ 10021596 w 10025715"/>
                <a:gd name="connsiteY122" fmla="*/ 91 h 12615645"/>
                <a:gd name="connsiteX123" fmla="*/ 10005721 w 10025715"/>
                <a:gd name="connsiteY123" fmla="*/ 35017 h 12615645"/>
                <a:gd name="connsiteX124" fmla="*/ 9885071 w 10025715"/>
                <a:gd name="connsiteY124" fmla="*/ 88991 h 12615645"/>
                <a:gd name="connsiteX125" fmla="*/ 9767596 w 10025715"/>
                <a:gd name="connsiteY125" fmla="*/ 266791 h 12615645"/>
                <a:gd name="connsiteX126" fmla="*/ 9624723 w 10025715"/>
                <a:gd name="connsiteY126" fmla="*/ 743039 h 12615645"/>
                <a:gd name="connsiteX127" fmla="*/ 9265949 w 10025715"/>
                <a:gd name="connsiteY127" fmla="*/ 968462 h 12615645"/>
                <a:gd name="connsiteX128" fmla="*/ 9129423 w 10025715"/>
                <a:gd name="connsiteY128" fmla="*/ 1324063 h 12615645"/>
                <a:gd name="connsiteX129" fmla="*/ 8653174 w 10025715"/>
                <a:gd name="connsiteY129" fmla="*/ 1838412 h 12615645"/>
                <a:gd name="connsiteX130" fmla="*/ 8491249 w 10025715"/>
                <a:gd name="connsiteY130" fmla="*/ 1952711 h 12615645"/>
                <a:gd name="connsiteX131" fmla="*/ 8269000 w 10025715"/>
                <a:gd name="connsiteY131" fmla="*/ 2070185 h 12615645"/>
                <a:gd name="connsiteX132" fmla="*/ 8138826 w 10025715"/>
                <a:gd name="connsiteY132" fmla="*/ 2378160 h 12615645"/>
                <a:gd name="connsiteX133" fmla="*/ 7966075 w 10025715"/>
                <a:gd name="connsiteY133" fmla="*/ 2443078 h 12615645"/>
                <a:gd name="connsiteX134" fmla="*/ 7677150 w 10025715"/>
                <a:gd name="connsiteY134" fmla="*/ 2449428 h 12615645"/>
                <a:gd name="connsiteX135" fmla="*/ 7559675 w 10025715"/>
                <a:gd name="connsiteY135" fmla="*/ 2644690 h 12615645"/>
                <a:gd name="connsiteX136" fmla="*/ 7092950 w 10025715"/>
                <a:gd name="connsiteY136" fmla="*/ 2809790 h 12615645"/>
                <a:gd name="connsiteX137" fmla="*/ 6911975 w 10025715"/>
                <a:gd name="connsiteY137" fmla="*/ 2952665 h 12615645"/>
                <a:gd name="connsiteX138" fmla="*/ 6550025 w 10025715"/>
                <a:gd name="connsiteY138" fmla="*/ 3216190 h 12615645"/>
                <a:gd name="connsiteX139" fmla="*/ 6210300 w 10025715"/>
                <a:gd name="connsiteY139" fmla="*/ 3376528 h 12615645"/>
                <a:gd name="connsiteX140" fmla="*/ 5778500 w 10025715"/>
                <a:gd name="connsiteY140" fmla="*/ 3567028 h 12615645"/>
                <a:gd name="connsiteX141" fmla="*/ 5829300 w 10025715"/>
                <a:gd name="connsiteY141" fmla="*/ 3655928 h 12615645"/>
                <a:gd name="connsiteX142" fmla="*/ 6191250 w 10025715"/>
                <a:gd name="connsiteY142" fmla="*/ 3490828 h 12615645"/>
                <a:gd name="connsiteX143" fmla="*/ 6083300 w 10025715"/>
                <a:gd name="connsiteY143" fmla="*/ 3579728 h 12615645"/>
                <a:gd name="connsiteX144" fmla="*/ 5905500 w 10025715"/>
                <a:gd name="connsiteY144" fmla="*/ 3694028 h 12615645"/>
                <a:gd name="connsiteX145" fmla="*/ 5905500 w 10025715"/>
                <a:gd name="connsiteY145" fmla="*/ 3782928 h 12615645"/>
                <a:gd name="connsiteX146" fmla="*/ 5892800 w 10025715"/>
                <a:gd name="connsiteY146" fmla="*/ 3884528 h 12615645"/>
                <a:gd name="connsiteX147" fmla="*/ 5753100 w 10025715"/>
                <a:gd name="connsiteY147" fmla="*/ 3909928 h 12615645"/>
                <a:gd name="connsiteX148" fmla="*/ 5816600 w 10025715"/>
                <a:gd name="connsiteY148" fmla="*/ 3732128 h 12615645"/>
                <a:gd name="connsiteX149" fmla="*/ 5702300 w 10025715"/>
                <a:gd name="connsiteY149" fmla="*/ 3630528 h 12615645"/>
                <a:gd name="connsiteX150" fmla="*/ 5448300 w 10025715"/>
                <a:gd name="connsiteY150" fmla="*/ 3706728 h 12615645"/>
                <a:gd name="connsiteX151" fmla="*/ 5422900 w 10025715"/>
                <a:gd name="connsiteY151" fmla="*/ 3808328 h 12615645"/>
                <a:gd name="connsiteX152" fmla="*/ 5651500 w 10025715"/>
                <a:gd name="connsiteY152" fmla="*/ 3871828 h 12615645"/>
                <a:gd name="connsiteX153" fmla="*/ 5562600 w 10025715"/>
                <a:gd name="connsiteY153" fmla="*/ 3935328 h 12615645"/>
                <a:gd name="connsiteX154" fmla="*/ 5283200 w 10025715"/>
                <a:gd name="connsiteY154" fmla="*/ 3871828 h 12615645"/>
                <a:gd name="connsiteX155" fmla="*/ 5168900 w 10025715"/>
                <a:gd name="connsiteY155" fmla="*/ 3986128 h 12615645"/>
                <a:gd name="connsiteX156" fmla="*/ 5270500 w 10025715"/>
                <a:gd name="connsiteY156" fmla="*/ 4189328 h 12615645"/>
                <a:gd name="connsiteX157" fmla="*/ 5511800 w 10025715"/>
                <a:gd name="connsiteY157" fmla="*/ 4202028 h 12615645"/>
                <a:gd name="connsiteX158" fmla="*/ 5689600 w 10025715"/>
                <a:gd name="connsiteY158" fmla="*/ 3986128 h 12615645"/>
                <a:gd name="connsiteX159" fmla="*/ 5600700 w 10025715"/>
                <a:gd name="connsiteY159" fmla="*/ 3960728 h 12615645"/>
                <a:gd name="connsiteX160" fmla="*/ 5664200 w 10025715"/>
                <a:gd name="connsiteY160" fmla="*/ 3884528 h 12615645"/>
                <a:gd name="connsiteX161" fmla="*/ 5753100 w 10025715"/>
                <a:gd name="connsiteY161" fmla="*/ 3960728 h 12615645"/>
                <a:gd name="connsiteX162" fmla="*/ 5892800 w 10025715"/>
                <a:gd name="connsiteY162" fmla="*/ 3935328 h 12615645"/>
                <a:gd name="connsiteX163" fmla="*/ 6096000 w 10025715"/>
                <a:gd name="connsiteY163" fmla="*/ 3909928 h 12615645"/>
                <a:gd name="connsiteX164" fmla="*/ 6324600 w 10025715"/>
                <a:gd name="connsiteY164" fmla="*/ 3668628 h 12615645"/>
                <a:gd name="connsiteX165" fmla="*/ 6515100 w 10025715"/>
                <a:gd name="connsiteY165" fmla="*/ 3541628 h 12615645"/>
                <a:gd name="connsiteX166" fmla="*/ 6692900 w 10025715"/>
                <a:gd name="connsiteY166" fmla="*/ 3516228 h 12615645"/>
                <a:gd name="connsiteX167" fmla="*/ 6502400 w 10025715"/>
                <a:gd name="connsiteY167" fmla="*/ 3592428 h 12615645"/>
                <a:gd name="connsiteX168" fmla="*/ 6438900 w 10025715"/>
                <a:gd name="connsiteY168" fmla="*/ 3719428 h 12615645"/>
                <a:gd name="connsiteX169" fmla="*/ 6286500 w 10025715"/>
                <a:gd name="connsiteY169" fmla="*/ 3821028 h 12615645"/>
                <a:gd name="connsiteX170" fmla="*/ 6108700 w 10025715"/>
                <a:gd name="connsiteY170" fmla="*/ 3998828 h 12615645"/>
                <a:gd name="connsiteX171" fmla="*/ 6096000 w 10025715"/>
                <a:gd name="connsiteY171" fmla="*/ 4087728 h 12615645"/>
                <a:gd name="connsiteX172" fmla="*/ 6235700 w 10025715"/>
                <a:gd name="connsiteY172" fmla="*/ 4062328 h 12615645"/>
                <a:gd name="connsiteX173" fmla="*/ 6362700 w 10025715"/>
                <a:gd name="connsiteY173" fmla="*/ 4125828 h 12615645"/>
                <a:gd name="connsiteX174" fmla="*/ 6464300 w 10025715"/>
                <a:gd name="connsiteY174" fmla="*/ 4316328 h 12615645"/>
                <a:gd name="connsiteX175" fmla="*/ 6477000 w 10025715"/>
                <a:gd name="connsiteY175" fmla="*/ 4544928 h 12615645"/>
                <a:gd name="connsiteX176" fmla="*/ 6364287 w 10025715"/>
                <a:gd name="connsiteY176" fmla="*/ 4667165 h 12615645"/>
                <a:gd name="connsiteX177" fmla="*/ 6324600 w 10025715"/>
                <a:gd name="connsiteY177" fmla="*/ 4444916 h 12615645"/>
                <a:gd name="connsiteX178" fmla="*/ 6299200 w 10025715"/>
                <a:gd name="connsiteY178" fmla="*/ 4240128 h 12615645"/>
                <a:gd name="connsiteX179" fmla="*/ 6146800 w 10025715"/>
                <a:gd name="connsiteY179" fmla="*/ 4202028 h 12615645"/>
                <a:gd name="connsiteX180" fmla="*/ 5981700 w 10025715"/>
                <a:gd name="connsiteY180" fmla="*/ 4214728 h 12615645"/>
                <a:gd name="connsiteX181" fmla="*/ 5905500 w 10025715"/>
                <a:gd name="connsiteY181" fmla="*/ 4176628 h 12615645"/>
                <a:gd name="connsiteX182" fmla="*/ 5575300 w 10025715"/>
                <a:gd name="connsiteY182" fmla="*/ 4316328 h 12615645"/>
                <a:gd name="connsiteX183" fmla="*/ 5626100 w 10025715"/>
                <a:gd name="connsiteY183" fmla="*/ 4456028 h 12615645"/>
                <a:gd name="connsiteX184" fmla="*/ 5664200 w 10025715"/>
                <a:gd name="connsiteY184" fmla="*/ 4443328 h 12615645"/>
                <a:gd name="connsiteX185" fmla="*/ 5842000 w 10025715"/>
                <a:gd name="connsiteY185" fmla="*/ 4354428 h 12615645"/>
                <a:gd name="connsiteX186" fmla="*/ 5867400 w 10025715"/>
                <a:gd name="connsiteY186" fmla="*/ 4379828 h 12615645"/>
                <a:gd name="connsiteX187" fmla="*/ 5753100 w 10025715"/>
                <a:gd name="connsiteY187" fmla="*/ 4481428 h 12615645"/>
                <a:gd name="connsiteX188" fmla="*/ 5803900 w 10025715"/>
                <a:gd name="connsiteY188" fmla="*/ 4557628 h 12615645"/>
                <a:gd name="connsiteX189" fmla="*/ 5969000 w 10025715"/>
                <a:gd name="connsiteY189" fmla="*/ 4544928 h 12615645"/>
                <a:gd name="connsiteX190" fmla="*/ 6007100 w 10025715"/>
                <a:gd name="connsiteY190" fmla="*/ 4633828 h 12615645"/>
                <a:gd name="connsiteX191" fmla="*/ 6197600 w 10025715"/>
                <a:gd name="connsiteY191" fmla="*/ 4595728 h 12615645"/>
                <a:gd name="connsiteX192" fmla="*/ 6159500 w 10025715"/>
                <a:gd name="connsiteY192" fmla="*/ 4748128 h 12615645"/>
                <a:gd name="connsiteX193" fmla="*/ 6096000 w 10025715"/>
                <a:gd name="connsiteY193" fmla="*/ 4786228 h 12615645"/>
                <a:gd name="connsiteX194" fmla="*/ 6070600 w 10025715"/>
                <a:gd name="connsiteY194" fmla="*/ 4710028 h 12615645"/>
                <a:gd name="connsiteX195" fmla="*/ 5600700 w 10025715"/>
                <a:gd name="connsiteY195" fmla="*/ 4659228 h 12615645"/>
                <a:gd name="connsiteX196" fmla="*/ 5715000 w 10025715"/>
                <a:gd name="connsiteY196" fmla="*/ 4824328 h 12615645"/>
                <a:gd name="connsiteX197" fmla="*/ 6337300 w 10025715"/>
                <a:gd name="connsiteY197" fmla="*/ 4824328 h 12615645"/>
                <a:gd name="connsiteX198" fmla="*/ 6985000 w 10025715"/>
                <a:gd name="connsiteY198" fmla="*/ 5078328 h 12615645"/>
                <a:gd name="connsiteX199" fmla="*/ 6413500 w 10025715"/>
                <a:gd name="connsiteY199" fmla="*/ 4925928 h 12615645"/>
                <a:gd name="connsiteX200" fmla="*/ 6248400 w 10025715"/>
                <a:gd name="connsiteY200" fmla="*/ 4938628 h 12615645"/>
                <a:gd name="connsiteX201" fmla="*/ 6375400 w 10025715"/>
                <a:gd name="connsiteY201" fmla="*/ 5027528 h 12615645"/>
                <a:gd name="connsiteX202" fmla="*/ 6350000 w 10025715"/>
                <a:gd name="connsiteY202" fmla="*/ 5129128 h 12615645"/>
                <a:gd name="connsiteX203" fmla="*/ 6032500 w 10025715"/>
                <a:gd name="connsiteY203" fmla="*/ 4964028 h 12615645"/>
                <a:gd name="connsiteX204" fmla="*/ 6070600 w 10025715"/>
                <a:gd name="connsiteY204" fmla="*/ 5205328 h 12615645"/>
                <a:gd name="connsiteX205" fmla="*/ 6273800 w 10025715"/>
                <a:gd name="connsiteY205" fmla="*/ 5256128 h 12615645"/>
                <a:gd name="connsiteX206" fmla="*/ 6540500 w 10025715"/>
                <a:gd name="connsiteY206" fmla="*/ 5256128 h 12615645"/>
                <a:gd name="connsiteX207" fmla="*/ 6629400 w 10025715"/>
                <a:gd name="connsiteY207" fmla="*/ 5268828 h 12615645"/>
                <a:gd name="connsiteX208" fmla="*/ 6591300 w 10025715"/>
                <a:gd name="connsiteY208" fmla="*/ 5345028 h 12615645"/>
                <a:gd name="connsiteX209" fmla="*/ 6426200 w 10025715"/>
                <a:gd name="connsiteY209" fmla="*/ 5395828 h 12615645"/>
                <a:gd name="connsiteX210" fmla="*/ 6489700 w 10025715"/>
                <a:gd name="connsiteY210" fmla="*/ 5522828 h 12615645"/>
                <a:gd name="connsiteX211" fmla="*/ 6451600 w 10025715"/>
                <a:gd name="connsiteY211" fmla="*/ 5649828 h 12615645"/>
                <a:gd name="connsiteX212" fmla="*/ 6540500 w 10025715"/>
                <a:gd name="connsiteY212" fmla="*/ 5713328 h 12615645"/>
                <a:gd name="connsiteX213" fmla="*/ 6464300 w 10025715"/>
                <a:gd name="connsiteY213" fmla="*/ 5738728 h 12615645"/>
                <a:gd name="connsiteX214" fmla="*/ 6362700 w 10025715"/>
                <a:gd name="connsiteY214" fmla="*/ 5700628 h 12615645"/>
                <a:gd name="connsiteX215" fmla="*/ 6324600 w 10025715"/>
                <a:gd name="connsiteY215" fmla="*/ 5395828 h 12615645"/>
                <a:gd name="connsiteX216" fmla="*/ 6070600 w 10025715"/>
                <a:gd name="connsiteY216" fmla="*/ 5319628 h 12615645"/>
                <a:gd name="connsiteX217" fmla="*/ 6146800 w 10025715"/>
                <a:gd name="connsiteY217" fmla="*/ 5662528 h 12615645"/>
                <a:gd name="connsiteX218" fmla="*/ 5969000 w 10025715"/>
                <a:gd name="connsiteY218" fmla="*/ 5675228 h 12615645"/>
                <a:gd name="connsiteX219" fmla="*/ 5892800 w 10025715"/>
                <a:gd name="connsiteY219" fmla="*/ 5192628 h 12615645"/>
                <a:gd name="connsiteX220" fmla="*/ 5689600 w 10025715"/>
                <a:gd name="connsiteY220" fmla="*/ 5091028 h 12615645"/>
                <a:gd name="connsiteX221" fmla="*/ 5791200 w 10025715"/>
                <a:gd name="connsiteY221" fmla="*/ 5853028 h 12615645"/>
                <a:gd name="connsiteX222" fmla="*/ 6070600 w 10025715"/>
                <a:gd name="connsiteY222" fmla="*/ 5840328 h 12615645"/>
                <a:gd name="connsiteX223" fmla="*/ 6388100 w 10025715"/>
                <a:gd name="connsiteY223" fmla="*/ 5891128 h 12615645"/>
                <a:gd name="connsiteX224" fmla="*/ 6324600 w 10025715"/>
                <a:gd name="connsiteY224" fmla="*/ 6018128 h 12615645"/>
                <a:gd name="connsiteX225" fmla="*/ 6159500 w 10025715"/>
                <a:gd name="connsiteY225" fmla="*/ 5992728 h 12615645"/>
                <a:gd name="connsiteX226" fmla="*/ 6007100 w 10025715"/>
                <a:gd name="connsiteY226" fmla="*/ 6297528 h 12615645"/>
                <a:gd name="connsiteX227" fmla="*/ 5829300 w 10025715"/>
                <a:gd name="connsiteY227" fmla="*/ 6234028 h 12615645"/>
                <a:gd name="connsiteX228" fmla="*/ 5905500 w 10025715"/>
                <a:gd name="connsiteY228" fmla="*/ 6068928 h 12615645"/>
                <a:gd name="connsiteX229" fmla="*/ 5791200 w 10025715"/>
                <a:gd name="connsiteY229" fmla="*/ 5980028 h 12615645"/>
                <a:gd name="connsiteX230" fmla="*/ 5600700 w 10025715"/>
                <a:gd name="connsiteY230" fmla="*/ 6310228 h 12615645"/>
                <a:gd name="connsiteX231" fmla="*/ 5727700 w 10025715"/>
                <a:gd name="connsiteY231" fmla="*/ 6411828 h 12615645"/>
                <a:gd name="connsiteX232" fmla="*/ 5994400 w 10025715"/>
                <a:gd name="connsiteY232" fmla="*/ 6576928 h 12615645"/>
                <a:gd name="connsiteX233" fmla="*/ 5943600 w 10025715"/>
                <a:gd name="connsiteY233" fmla="*/ 6653128 h 12615645"/>
                <a:gd name="connsiteX234" fmla="*/ 5829300 w 10025715"/>
                <a:gd name="connsiteY234" fmla="*/ 6615028 h 12615645"/>
                <a:gd name="connsiteX235" fmla="*/ 5676900 w 10025715"/>
                <a:gd name="connsiteY235" fmla="*/ 6716628 h 12615645"/>
                <a:gd name="connsiteX236" fmla="*/ 5613400 w 10025715"/>
                <a:gd name="connsiteY236" fmla="*/ 6678528 h 12615645"/>
                <a:gd name="connsiteX237" fmla="*/ 5664200 w 10025715"/>
                <a:gd name="connsiteY237" fmla="*/ 6526128 h 12615645"/>
                <a:gd name="connsiteX238" fmla="*/ 5537200 w 10025715"/>
                <a:gd name="connsiteY238" fmla="*/ 6411828 h 12615645"/>
                <a:gd name="connsiteX239" fmla="*/ 5461000 w 10025715"/>
                <a:gd name="connsiteY239" fmla="*/ 6589628 h 12615645"/>
                <a:gd name="connsiteX240" fmla="*/ 5613400 w 10025715"/>
                <a:gd name="connsiteY240" fmla="*/ 6767428 h 12615645"/>
                <a:gd name="connsiteX241" fmla="*/ 5448300 w 10025715"/>
                <a:gd name="connsiteY241" fmla="*/ 6894428 h 12615645"/>
                <a:gd name="connsiteX242" fmla="*/ 5346700 w 10025715"/>
                <a:gd name="connsiteY242" fmla="*/ 6818228 h 12615645"/>
                <a:gd name="connsiteX243" fmla="*/ 5410200 w 10025715"/>
                <a:gd name="connsiteY243" fmla="*/ 6716628 h 12615645"/>
                <a:gd name="connsiteX244" fmla="*/ 5295900 w 10025715"/>
                <a:gd name="connsiteY244" fmla="*/ 6424528 h 12615645"/>
                <a:gd name="connsiteX245" fmla="*/ 5080000 w 10025715"/>
                <a:gd name="connsiteY245" fmla="*/ 6716628 h 12615645"/>
                <a:gd name="connsiteX246" fmla="*/ 5410200 w 10025715"/>
                <a:gd name="connsiteY246" fmla="*/ 6970628 h 12615645"/>
                <a:gd name="connsiteX247" fmla="*/ 5334000 w 10025715"/>
                <a:gd name="connsiteY247" fmla="*/ 7021428 h 12615645"/>
                <a:gd name="connsiteX248" fmla="*/ 5194300 w 10025715"/>
                <a:gd name="connsiteY248" fmla="*/ 6907128 h 12615645"/>
                <a:gd name="connsiteX249" fmla="*/ 5143500 w 10025715"/>
                <a:gd name="connsiteY249" fmla="*/ 7072228 h 12615645"/>
                <a:gd name="connsiteX250" fmla="*/ 5156200 w 10025715"/>
                <a:gd name="connsiteY250" fmla="*/ 7211928 h 12615645"/>
                <a:gd name="connsiteX251" fmla="*/ 5232400 w 10025715"/>
                <a:gd name="connsiteY251" fmla="*/ 7326228 h 12615645"/>
                <a:gd name="connsiteX252" fmla="*/ 5219700 w 10025715"/>
                <a:gd name="connsiteY252" fmla="*/ 7516728 h 12615645"/>
                <a:gd name="connsiteX253" fmla="*/ 5092700 w 10025715"/>
                <a:gd name="connsiteY253" fmla="*/ 7427828 h 12615645"/>
                <a:gd name="connsiteX254" fmla="*/ 5029200 w 10025715"/>
                <a:gd name="connsiteY254" fmla="*/ 7465928 h 12615645"/>
                <a:gd name="connsiteX255" fmla="*/ 5130800 w 10025715"/>
                <a:gd name="connsiteY255" fmla="*/ 7605628 h 12615645"/>
                <a:gd name="connsiteX256" fmla="*/ 5041900 w 10025715"/>
                <a:gd name="connsiteY256" fmla="*/ 7643728 h 12615645"/>
                <a:gd name="connsiteX257" fmla="*/ 4914900 w 10025715"/>
                <a:gd name="connsiteY257" fmla="*/ 7453228 h 12615645"/>
                <a:gd name="connsiteX258" fmla="*/ 4826000 w 10025715"/>
                <a:gd name="connsiteY258" fmla="*/ 7707228 h 12615645"/>
                <a:gd name="connsiteX259" fmla="*/ 4953000 w 10025715"/>
                <a:gd name="connsiteY259" fmla="*/ 7821528 h 12615645"/>
                <a:gd name="connsiteX260" fmla="*/ 4813300 w 10025715"/>
                <a:gd name="connsiteY260" fmla="*/ 8062828 h 12615645"/>
                <a:gd name="connsiteX261" fmla="*/ 4673600 w 10025715"/>
                <a:gd name="connsiteY261" fmla="*/ 8037428 h 12615645"/>
                <a:gd name="connsiteX262" fmla="*/ 4775200 w 10025715"/>
                <a:gd name="connsiteY262" fmla="*/ 7872328 h 12615645"/>
                <a:gd name="connsiteX263" fmla="*/ 4686300 w 10025715"/>
                <a:gd name="connsiteY263" fmla="*/ 7719928 h 12615645"/>
                <a:gd name="connsiteX264" fmla="*/ 4470400 w 10025715"/>
                <a:gd name="connsiteY264" fmla="*/ 8024728 h 12615645"/>
                <a:gd name="connsiteX265" fmla="*/ 4610100 w 10025715"/>
                <a:gd name="connsiteY265" fmla="*/ 8139028 h 12615645"/>
                <a:gd name="connsiteX266" fmla="*/ 4521200 w 10025715"/>
                <a:gd name="connsiteY266" fmla="*/ 8342228 h 12615645"/>
                <a:gd name="connsiteX267" fmla="*/ 4419600 w 10025715"/>
                <a:gd name="connsiteY267" fmla="*/ 8266028 h 12615645"/>
                <a:gd name="connsiteX268" fmla="*/ 4343400 w 10025715"/>
                <a:gd name="connsiteY268" fmla="*/ 8354928 h 12615645"/>
                <a:gd name="connsiteX269" fmla="*/ 4381500 w 10025715"/>
                <a:gd name="connsiteY269" fmla="*/ 8393028 h 12615645"/>
                <a:gd name="connsiteX270" fmla="*/ 4419600 w 10025715"/>
                <a:gd name="connsiteY270" fmla="*/ 8380328 h 12615645"/>
                <a:gd name="connsiteX271" fmla="*/ 4445000 w 10025715"/>
                <a:gd name="connsiteY271" fmla="*/ 8431128 h 12615645"/>
                <a:gd name="connsiteX272" fmla="*/ 4381500 w 10025715"/>
                <a:gd name="connsiteY272" fmla="*/ 8507328 h 12615645"/>
                <a:gd name="connsiteX273" fmla="*/ 4330700 w 10025715"/>
                <a:gd name="connsiteY273" fmla="*/ 8494628 h 12615645"/>
                <a:gd name="connsiteX274" fmla="*/ 4368800 w 10025715"/>
                <a:gd name="connsiteY274" fmla="*/ 8443828 h 12615645"/>
                <a:gd name="connsiteX275" fmla="*/ 4318000 w 10025715"/>
                <a:gd name="connsiteY275" fmla="*/ 8405728 h 12615645"/>
                <a:gd name="connsiteX276" fmla="*/ 4216400 w 10025715"/>
                <a:gd name="connsiteY276" fmla="*/ 8507328 h 12615645"/>
                <a:gd name="connsiteX277" fmla="*/ 4318000 w 10025715"/>
                <a:gd name="connsiteY277" fmla="*/ 8570828 h 12615645"/>
                <a:gd name="connsiteX278" fmla="*/ 4140200 w 10025715"/>
                <a:gd name="connsiteY278" fmla="*/ 8647028 h 12615645"/>
                <a:gd name="connsiteX279" fmla="*/ 4038600 w 10025715"/>
                <a:gd name="connsiteY279" fmla="*/ 8647028 h 12615645"/>
                <a:gd name="connsiteX280" fmla="*/ 3949700 w 10025715"/>
                <a:gd name="connsiteY280" fmla="*/ 8710528 h 12615645"/>
                <a:gd name="connsiteX281" fmla="*/ 3289300 w 10025715"/>
                <a:gd name="connsiteY281" fmla="*/ 8126328 h 12615645"/>
                <a:gd name="connsiteX282" fmla="*/ 3213100 w 10025715"/>
                <a:gd name="connsiteY282" fmla="*/ 8126328 h 12615645"/>
                <a:gd name="connsiteX283" fmla="*/ 2895600 w 10025715"/>
                <a:gd name="connsiteY283" fmla="*/ 8380328 h 12615645"/>
                <a:gd name="connsiteX284" fmla="*/ 2870200 w 10025715"/>
                <a:gd name="connsiteY284" fmla="*/ 8342228 h 12615645"/>
                <a:gd name="connsiteX285" fmla="*/ 3213100 w 10025715"/>
                <a:gd name="connsiteY285" fmla="*/ 8075528 h 12615645"/>
                <a:gd name="connsiteX286" fmla="*/ 3048000 w 10025715"/>
                <a:gd name="connsiteY286" fmla="*/ 7923128 h 12615645"/>
                <a:gd name="connsiteX287" fmla="*/ 2400300 w 10025715"/>
                <a:gd name="connsiteY287" fmla="*/ 8431128 h 12615645"/>
                <a:gd name="connsiteX288" fmla="*/ 2489200 w 10025715"/>
                <a:gd name="connsiteY288" fmla="*/ 8507328 h 12615645"/>
                <a:gd name="connsiteX289" fmla="*/ 2692400 w 10025715"/>
                <a:gd name="connsiteY289" fmla="*/ 8354928 h 12615645"/>
                <a:gd name="connsiteX290" fmla="*/ 2743200 w 10025715"/>
                <a:gd name="connsiteY290" fmla="*/ 8418428 h 12615645"/>
                <a:gd name="connsiteX291" fmla="*/ 2832100 w 10025715"/>
                <a:gd name="connsiteY291" fmla="*/ 8380328 h 12615645"/>
                <a:gd name="connsiteX292" fmla="*/ 2857500 w 10025715"/>
                <a:gd name="connsiteY292" fmla="*/ 8418428 h 12615645"/>
                <a:gd name="connsiteX293" fmla="*/ 2679700 w 10025715"/>
                <a:gd name="connsiteY293" fmla="*/ 8558128 h 12615645"/>
                <a:gd name="connsiteX294" fmla="*/ 2819400 w 10025715"/>
                <a:gd name="connsiteY294" fmla="*/ 8723228 h 12615645"/>
                <a:gd name="connsiteX295" fmla="*/ 3397250 w 10025715"/>
                <a:gd name="connsiteY295" fmla="*/ 8259678 h 12615645"/>
                <a:gd name="connsiteX296" fmla="*/ 3956050 w 10025715"/>
                <a:gd name="connsiteY296" fmla="*/ 8742278 h 12615645"/>
                <a:gd name="connsiteX297" fmla="*/ 3905250 w 10025715"/>
                <a:gd name="connsiteY297" fmla="*/ 8856578 h 12615645"/>
                <a:gd name="connsiteX298" fmla="*/ 3387725 w 10025715"/>
                <a:gd name="connsiteY298" fmla="*/ 9396328 h 12615645"/>
                <a:gd name="connsiteX299" fmla="*/ 3298825 w 10025715"/>
                <a:gd name="connsiteY299" fmla="*/ 9389977 h 12615645"/>
                <a:gd name="connsiteX300" fmla="*/ 3130550 w 10025715"/>
                <a:gd name="connsiteY300" fmla="*/ 9539202 h 12615645"/>
                <a:gd name="connsiteX301" fmla="*/ 2921000 w 10025715"/>
                <a:gd name="connsiteY301" fmla="*/ 9783677 h 12615645"/>
                <a:gd name="connsiteX302" fmla="*/ 2682875 w 10025715"/>
                <a:gd name="connsiteY302" fmla="*/ 10082127 h 12615645"/>
                <a:gd name="connsiteX303" fmla="*/ 2428875 w 10025715"/>
                <a:gd name="connsiteY303" fmla="*/ 10151976 h 12615645"/>
                <a:gd name="connsiteX304" fmla="*/ 2225675 w 10025715"/>
                <a:gd name="connsiteY304" fmla="*/ 10256751 h 12615645"/>
                <a:gd name="connsiteX305" fmla="*/ 1930400 w 10025715"/>
                <a:gd name="connsiteY305" fmla="*/ 10259925 h 12615645"/>
                <a:gd name="connsiteX306" fmla="*/ 1590675 w 10025715"/>
                <a:gd name="connsiteY306" fmla="*/ 10361524 h 12615645"/>
                <a:gd name="connsiteX307" fmla="*/ 1393825 w 10025715"/>
                <a:gd name="connsiteY307" fmla="*/ 10621874 h 12615645"/>
                <a:gd name="connsiteX308" fmla="*/ 1196975 w 10025715"/>
                <a:gd name="connsiteY308" fmla="*/ 10577423 h 12615645"/>
                <a:gd name="connsiteX309" fmla="*/ 1216025 w 10025715"/>
                <a:gd name="connsiteY309" fmla="*/ 10536148 h 12615645"/>
                <a:gd name="connsiteX310" fmla="*/ 1193800 w 10025715"/>
                <a:gd name="connsiteY310" fmla="*/ 10469473 h 12615645"/>
                <a:gd name="connsiteX311" fmla="*/ 987425 w 10025715"/>
                <a:gd name="connsiteY311" fmla="*/ 10545673 h 12615645"/>
                <a:gd name="connsiteX312" fmla="*/ 733425 w 10025715"/>
                <a:gd name="connsiteY312" fmla="*/ 10599648 h 12615645"/>
                <a:gd name="connsiteX313" fmla="*/ 463550 w 10025715"/>
                <a:gd name="connsiteY313" fmla="*/ 10837773 h 12615645"/>
                <a:gd name="connsiteX314" fmla="*/ 361950 w 10025715"/>
                <a:gd name="connsiteY314" fmla="*/ 10834598 h 12615645"/>
                <a:gd name="connsiteX315" fmla="*/ 263525 w 10025715"/>
                <a:gd name="connsiteY315" fmla="*/ 10901273 h 12615645"/>
                <a:gd name="connsiteX316" fmla="*/ 184150 w 10025715"/>
                <a:gd name="connsiteY316" fmla="*/ 11187023 h 12615645"/>
                <a:gd name="connsiteX317" fmla="*/ 247650 w 10025715"/>
                <a:gd name="connsiteY317" fmla="*/ 11469597 h 12615645"/>
                <a:gd name="connsiteX318" fmla="*/ 136525 w 10025715"/>
                <a:gd name="connsiteY318" fmla="*/ 11514047 h 12615645"/>
                <a:gd name="connsiteX319" fmla="*/ 92075 w 10025715"/>
                <a:gd name="connsiteY319" fmla="*/ 11736297 h 12615645"/>
                <a:gd name="connsiteX320" fmla="*/ 495300 w 10025715"/>
                <a:gd name="connsiteY320" fmla="*/ 11761697 h 12615645"/>
                <a:gd name="connsiteX321" fmla="*/ 1050925 w 10025715"/>
                <a:gd name="connsiteY321" fmla="*/ 12114122 h 12615645"/>
                <a:gd name="connsiteX322" fmla="*/ 1241425 w 10025715"/>
                <a:gd name="connsiteY322" fmla="*/ 12368121 h 12615645"/>
                <a:gd name="connsiteX323" fmla="*/ 1171575 w 10025715"/>
                <a:gd name="connsiteY323" fmla="*/ 12412571 h 12615645"/>
                <a:gd name="connsiteX324" fmla="*/ 1019175 w 10025715"/>
                <a:gd name="connsiteY324" fmla="*/ 12279221 h 12615645"/>
                <a:gd name="connsiteX325" fmla="*/ 768350 w 10025715"/>
                <a:gd name="connsiteY325" fmla="*/ 12225246 h 12615645"/>
                <a:gd name="connsiteX326" fmla="*/ 720725 w 10025715"/>
                <a:gd name="connsiteY326" fmla="*/ 12263346 h 12615645"/>
                <a:gd name="connsiteX327" fmla="*/ 838200 w 10025715"/>
                <a:gd name="connsiteY327" fmla="*/ 12409396 h 12615645"/>
                <a:gd name="connsiteX328" fmla="*/ 1152525 w 10025715"/>
                <a:gd name="connsiteY328" fmla="*/ 12476071 h 12615645"/>
                <a:gd name="connsiteX329" fmla="*/ 1574800 w 10025715"/>
                <a:gd name="connsiteY329" fmla="*/ 12377646 h 12615645"/>
                <a:gd name="connsiteX330" fmla="*/ 1736725 w 10025715"/>
                <a:gd name="connsiteY330" fmla="*/ 12117296 h 12615645"/>
                <a:gd name="connsiteX331" fmla="*/ 2095500 w 10025715"/>
                <a:gd name="connsiteY331" fmla="*/ 11968071 h 12615645"/>
                <a:gd name="connsiteX332" fmla="*/ 2254250 w 10025715"/>
                <a:gd name="connsiteY332" fmla="*/ 11831546 h 12615645"/>
                <a:gd name="connsiteX333" fmla="*/ 2587625 w 10025715"/>
                <a:gd name="connsiteY333" fmla="*/ 11869646 h 12615645"/>
                <a:gd name="connsiteX334" fmla="*/ 2286000 w 10025715"/>
                <a:gd name="connsiteY334" fmla="*/ 11872821 h 12615645"/>
                <a:gd name="connsiteX335" fmla="*/ 2146300 w 10025715"/>
                <a:gd name="connsiteY335" fmla="*/ 11993471 h 12615645"/>
                <a:gd name="connsiteX336" fmla="*/ 1971675 w 10025715"/>
                <a:gd name="connsiteY336" fmla="*/ 12085546 h 12615645"/>
                <a:gd name="connsiteX337" fmla="*/ 1806575 w 10025715"/>
                <a:gd name="connsiteY337" fmla="*/ 12136346 h 12615645"/>
                <a:gd name="connsiteX338" fmla="*/ 1651000 w 10025715"/>
                <a:gd name="connsiteY338" fmla="*/ 12431621 h 12615645"/>
                <a:gd name="connsiteX339" fmla="*/ 1282700 w 10025715"/>
                <a:gd name="connsiteY339" fmla="*/ 12606246 h 12615645"/>
                <a:gd name="connsiteX340" fmla="*/ 28575 w 10025715"/>
                <a:gd name="connsiteY340" fmla="*/ 12612596 h 12615645"/>
                <a:gd name="connsiteX341" fmla="*/ 0 w 10025715"/>
                <a:gd name="connsiteY341" fmla="*/ 4576671 h 12615645"/>
                <a:gd name="connsiteX0" fmla="*/ 0 w 10045380"/>
                <a:gd name="connsiteY0" fmla="*/ 4559052 h 12629769"/>
                <a:gd name="connsiteX1" fmla="*/ 279400 w 10045380"/>
                <a:gd name="connsiteY1" fmla="*/ 4495552 h 12629769"/>
                <a:gd name="connsiteX2" fmla="*/ 317500 w 10045380"/>
                <a:gd name="connsiteY2" fmla="*/ 4457452 h 12629769"/>
                <a:gd name="connsiteX3" fmla="*/ 711200 w 10045380"/>
                <a:gd name="connsiteY3" fmla="*/ 4368552 h 12629769"/>
                <a:gd name="connsiteX4" fmla="*/ 850900 w 10045380"/>
                <a:gd name="connsiteY4" fmla="*/ 4254252 h 12629769"/>
                <a:gd name="connsiteX5" fmla="*/ 1257300 w 10045380"/>
                <a:gd name="connsiteY5" fmla="*/ 4279652 h 12629769"/>
                <a:gd name="connsiteX6" fmla="*/ 1511300 w 10045380"/>
                <a:gd name="connsiteY6" fmla="*/ 4139952 h 12629769"/>
                <a:gd name="connsiteX7" fmla="*/ 1511300 w 10045380"/>
                <a:gd name="connsiteY7" fmla="*/ 4139952 h 12629769"/>
                <a:gd name="connsiteX8" fmla="*/ 1676400 w 10045380"/>
                <a:gd name="connsiteY8" fmla="*/ 4127252 h 12629769"/>
                <a:gd name="connsiteX9" fmla="*/ 2006600 w 10045380"/>
                <a:gd name="connsiteY9" fmla="*/ 4076452 h 12629769"/>
                <a:gd name="connsiteX10" fmla="*/ 2095500 w 10045380"/>
                <a:gd name="connsiteY10" fmla="*/ 4038352 h 12629769"/>
                <a:gd name="connsiteX11" fmla="*/ 2095500 w 10045380"/>
                <a:gd name="connsiteY11" fmla="*/ 3987552 h 12629769"/>
                <a:gd name="connsiteX12" fmla="*/ 2057400 w 10045380"/>
                <a:gd name="connsiteY12" fmla="*/ 3987552 h 12629769"/>
                <a:gd name="connsiteX13" fmla="*/ 1993900 w 10045380"/>
                <a:gd name="connsiteY13" fmla="*/ 3860552 h 12629769"/>
                <a:gd name="connsiteX14" fmla="*/ 2133600 w 10045380"/>
                <a:gd name="connsiteY14" fmla="*/ 3758952 h 12629769"/>
                <a:gd name="connsiteX15" fmla="*/ 2070100 w 10045380"/>
                <a:gd name="connsiteY15" fmla="*/ 3746252 h 12629769"/>
                <a:gd name="connsiteX16" fmla="*/ 1981200 w 10045380"/>
                <a:gd name="connsiteY16" fmla="*/ 3746252 h 12629769"/>
                <a:gd name="connsiteX17" fmla="*/ 1968500 w 10045380"/>
                <a:gd name="connsiteY17" fmla="*/ 3670052 h 12629769"/>
                <a:gd name="connsiteX18" fmla="*/ 2120900 w 10045380"/>
                <a:gd name="connsiteY18" fmla="*/ 3670052 h 12629769"/>
                <a:gd name="connsiteX19" fmla="*/ 2171700 w 10045380"/>
                <a:gd name="connsiteY19" fmla="*/ 3644652 h 12629769"/>
                <a:gd name="connsiteX20" fmla="*/ 2108200 w 10045380"/>
                <a:gd name="connsiteY20" fmla="*/ 3555752 h 12629769"/>
                <a:gd name="connsiteX21" fmla="*/ 2120900 w 10045380"/>
                <a:gd name="connsiteY21" fmla="*/ 3492252 h 12629769"/>
                <a:gd name="connsiteX22" fmla="*/ 2222500 w 10045380"/>
                <a:gd name="connsiteY22" fmla="*/ 3441452 h 12629769"/>
                <a:gd name="connsiteX23" fmla="*/ 2362200 w 10045380"/>
                <a:gd name="connsiteY23" fmla="*/ 3492252 h 12629769"/>
                <a:gd name="connsiteX24" fmla="*/ 2400300 w 10045380"/>
                <a:gd name="connsiteY24" fmla="*/ 3543052 h 12629769"/>
                <a:gd name="connsiteX25" fmla="*/ 2362200 w 10045380"/>
                <a:gd name="connsiteY25" fmla="*/ 3619252 h 12629769"/>
                <a:gd name="connsiteX26" fmla="*/ 2362200 w 10045380"/>
                <a:gd name="connsiteY26" fmla="*/ 3873252 h 12629769"/>
                <a:gd name="connsiteX27" fmla="*/ 2628900 w 10045380"/>
                <a:gd name="connsiteY27" fmla="*/ 4101852 h 12629769"/>
                <a:gd name="connsiteX28" fmla="*/ 3073400 w 10045380"/>
                <a:gd name="connsiteY28" fmla="*/ 4063752 h 12629769"/>
                <a:gd name="connsiteX29" fmla="*/ 2971800 w 10045380"/>
                <a:gd name="connsiteY29" fmla="*/ 3860552 h 12629769"/>
                <a:gd name="connsiteX30" fmla="*/ 2806700 w 10045380"/>
                <a:gd name="connsiteY30" fmla="*/ 3911352 h 12629769"/>
                <a:gd name="connsiteX31" fmla="*/ 2768600 w 10045380"/>
                <a:gd name="connsiteY31" fmla="*/ 3860552 h 12629769"/>
                <a:gd name="connsiteX32" fmla="*/ 2933700 w 10045380"/>
                <a:gd name="connsiteY32" fmla="*/ 3809752 h 12629769"/>
                <a:gd name="connsiteX33" fmla="*/ 2870200 w 10045380"/>
                <a:gd name="connsiteY33" fmla="*/ 3695452 h 12629769"/>
                <a:gd name="connsiteX34" fmla="*/ 2730500 w 10045380"/>
                <a:gd name="connsiteY34" fmla="*/ 3746252 h 12629769"/>
                <a:gd name="connsiteX35" fmla="*/ 2705100 w 10045380"/>
                <a:gd name="connsiteY35" fmla="*/ 3695452 h 12629769"/>
                <a:gd name="connsiteX36" fmla="*/ 2832100 w 10045380"/>
                <a:gd name="connsiteY36" fmla="*/ 3644652 h 12629769"/>
                <a:gd name="connsiteX37" fmla="*/ 2781300 w 10045380"/>
                <a:gd name="connsiteY37" fmla="*/ 3581152 h 12629769"/>
                <a:gd name="connsiteX38" fmla="*/ 2641600 w 10045380"/>
                <a:gd name="connsiteY38" fmla="*/ 3606552 h 12629769"/>
                <a:gd name="connsiteX39" fmla="*/ 2641600 w 10045380"/>
                <a:gd name="connsiteY39" fmla="*/ 3581152 h 12629769"/>
                <a:gd name="connsiteX40" fmla="*/ 2768600 w 10045380"/>
                <a:gd name="connsiteY40" fmla="*/ 3517652 h 12629769"/>
                <a:gd name="connsiteX41" fmla="*/ 2692400 w 10045380"/>
                <a:gd name="connsiteY41" fmla="*/ 3428752 h 12629769"/>
                <a:gd name="connsiteX42" fmla="*/ 2514600 w 10045380"/>
                <a:gd name="connsiteY42" fmla="*/ 3466852 h 12629769"/>
                <a:gd name="connsiteX43" fmla="*/ 2514600 w 10045380"/>
                <a:gd name="connsiteY43" fmla="*/ 3530352 h 12629769"/>
                <a:gd name="connsiteX44" fmla="*/ 2463800 w 10045380"/>
                <a:gd name="connsiteY44" fmla="*/ 3530352 h 12629769"/>
                <a:gd name="connsiteX45" fmla="*/ 2336800 w 10045380"/>
                <a:gd name="connsiteY45" fmla="*/ 3454152 h 12629769"/>
                <a:gd name="connsiteX46" fmla="*/ 2400300 w 10045380"/>
                <a:gd name="connsiteY46" fmla="*/ 3377952 h 12629769"/>
                <a:gd name="connsiteX47" fmla="*/ 2463800 w 10045380"/>
                <a:gd name="connsiteY47" fmla="*/ 3390652 h 12629769"/>
                <a:gd name="connsiteX48" fmla="*/ 2616200 w 10045380"/>
                <a:gd name="connsiteY48" fmla="*/ 3301752 h 12629769"/>
                <a:gd name="connsiteX49" fmla="*/ 2590800 w 10045380"/>
                <a:gd name="connsiteY49" fmla="*/ 3238252 h 12629769"/>
                <a:gd name="connsiteX50" fmla="*/ 2654300 w 10045380"/>
                <a:gd name="connsiteY50" fmla="*/ 3212852 h 12629769"/>
                <a:gd name="connsiteX51" fmla="*/ 2692400 w 10045380"/>
                <a:gd name="connsiteY51" fmla="*/ 3238252 h 12629769"/>
                <a:gd name="connsiteX52" fmla="*/ 2933700 w 10045380"/>
                <a:gd name="connsiteY52" fmla="*/ 3238252 h 12629769"/>
                <a:gd name="connsiteX53" fmla="*/ 2908300 w 10045380"/>
                <a:gd name="connsiteY53" fmla="*/ 3174752 h 12629769"/>
                <a:gd name="connsiteX54" fmla="*/ 2959100 w 10045380"/>
                <a:gd name="connsiteY54" fmla="*/ 3085852 h 12629769"/>
                <a:gd name="connsiteX55" fmla="*/ 3048000 w 10045380"/>
                <a:gd name="connsiteY55" fmla="*/ 3085852 h 12629769"/>
                <a:gd name="connsiteX56" fmla="*/ 3302000 w 10045380"/>
                <a:gd name="connsiteY56" fmla="*/ 3060452 h 12629769"/>
                <a:gd name="connsiteX57" fmla="*/ 3454400 w 10045380"/>
                <a:gd name="connsiteY57" fmla="*/ 3047752 h 12629769"/>
                <a:gd name="connsiteX58" fmla="*/ 3454400 w 10045380"/>
                <a:gd name="connsiteY58" fmla="*/ 3047752 h 12629769"/>
                <a:gd name="connsiteX59" fmla="*/ 3454400 w 10045380"/>
                <a:gd name="connsiteY59" fmla="*/ 2971552 h 12629769"/>
                <a:gd name="connsiteX60" fmla="*/ 3530600 w 10045380"/>
                <a:gd name="connsiteY60" fmla="*/ 2971552 h 12629769"/>
                <a:gd name="connsiteX61" fmla="*/ 3517900 w 10045380"/>
                <a:gd name="connsiteY61" fmla="*/ 3136652 h 12629769"/>
                <a:gd name="connsiteX62" fmla="*/ 3365500 w 10045380"/>
                <a:gd name="connsiteY62" fmla="*/ 3149352 h 12629769"/>
                <a:gd name="connsiteX63" fmla="*/ 3187700 w 10045380"/>
                <a:gd name="connsiteY63" fmla="*/ 3225552 h 12629769"/>
                <a:gd name="connsiteX64" fmla="*/ 3213100 w 10045380"/>
                <a:gd name="connsiteY64" fmla="*/ 3517652 h 12629769"/>
                <a:gd name="connsiteX65" fmla="*/ 3822700 w 10045380"/>
                <a:gd name="connsiteY65" fmla="*/ 3466852 h 12629769"/>
                <a:gd name="connsiteX66" fmla="*/ 3797300 w 10045380"/>
                <a:gd name="connsiteY66" fmla="*/ 3327152 h 12629769"/>
                <a:gd name="connsiteX67" fmla="*/ 3657600 w 10045380"/>
                <a:gd name="connsiteY67" fmla="*/ 3301752 h 12629769"/>
                <a:gd name="connsiteX68" fmla="*/ 3644900 w 10045380"/>
                <a:gd name="connsiteY68" fmla="*/ 3263652 h 12629769"/>
                <a:gd name="connsiteX69" fmla="*/ 3797300 w 10045380"/>
                <a:gd name="connsiteY69" fmla="*/ 3289052 h 12629769"/>
                <a:gd name="connsiteX70" fmla="*/ 3797300 w 10045380"/>
                <a:gd name="connsiteY70" fmla="*/ 3174752 h 12629769"/>
                <a:gd name="connsiteX71" fmla="*/ 3568700 w 10045380"/>
                <a:gd name="connsiteY71" fmla="*/ 3123952 h 12629769"/>
                <a:gd name="connsiteX72" fmla="*/ 3581400 w 10045380"/>
                <a:gd name="connsiteY72" fmla="*/ 3035052 h 12629769"/>
                <a:gd name="connsiteX73" fmla="*/ 3759200 w 10045380"/>
                <a:gd name="connsiteY73" fmla="*/ 2996952 h 12629769"/>
                <a:gd name="connsiteX74" fmla="*/ 3759200 w 10045380"/>
                <a:gd name="connsiteY74" fmla="*/ 2869952 h 12629769"/>
                <a:gd name="connsiteX75" fmla="*/ 3733800 w 10045380"/>
                <a:gd name="connsiteY75" fmla="*/ 2844552 h 12629769"/>
                <a:gd name="connsiteX76" fmla="*/ 3848100 w 10045380"/>
                <a:gd name="connsiteY76" fmla="*/ 2781052 h 12629769"/>
                <a:gd name="connsiteX77" fmla="*/ 3860800 w 10045380"/>
                <a:gd name="connsiteY77" fmla="*/ 2996952 h 12629769"/>
                <a:gd name="connsiteX78" fmla="*/ 4343400 w 10045380"/>
                <a:gd name="connsiteY78" fmla="*/ 2996952 h 12629769"/>
                <a:gd name="connsiteX79" fmla="*/ 4330700 w 10045380"/>
                <a:gd name="connsiteY79" fmla="*/ 2755652 h 12629769"/>
                <a:gd name="connsiteX80" fmla="*/ 4394200 w 10045380"/>
                <a:gd name="connsiteY80" fmla="*/ 2755652 h 12629769"/>
                <a:gd name="connsiteX81" fmla="*/ 4419600 w 10045380"/>
                <a:gd name="connsiteY81" fmla="*/ 2882652 h 12629769"/>
                <a:gd name="connsiteX82" fmla="*/ 4584700 w 10045380"/>
                <a:gd name="connsiteY82" fmla="*/ 2869952 h 12629769"/>
                <a:gd name="connsiteX83" fmla="*/ 4686300 w 10045380"/>
                <a:gd name="connsiteY83" fmla="*/ 2768352 h 12629769"/>
                <a:gd name="connsiteX84" fmla="*/ 4711700 w 10045380"/>
                <a:gd name="connsiteY84" fmla="*/ 3073152 h 12629769"/>
                <a:gd name="connsiteX85" fmla="*/ 4864100 w 10045380"/>
                <a:gd name="connsiteY85" fmla="*/ 2895352 h 12629769"/>
                <a:gd name="connsiteX86" fmla="*/ 5067300 w 10045380"/>
                <a:gd name="connsiteY86" fmla="*/ 3022352 h 12629769"/>
                <a:gd name="connsiteX87" fmla="*/ 4876800 w 10045380"/>
                <a:gd name="connsiteY87" fmla="*/ 3149352 h 12629769"/>
                <a:gd name="connsiteX88" fmla="*/ 5016500 w 10045380"/>
                <a:gd name="connsiteY88" fmla="*/ 3314452 h 12629769"/>
                <a:gd name="connsiteX89" fmla="*/ 5156200 w 10045380"/>
                <a:gd name="connsiteY89" fmla="*/ 3162052 h 12629769"/>
                <a:gd name="connsiteX90" fmla="*/ 5168900 w 10045380"/>
                <a:gd name="connsiteY90" fmla="*/ 3187452 h 12629769"/>
                <a:gd name="connsiteX91" fmla="*/ 5105400 w 10045380"/>
                <a:gd name="connsiteY91" fmla="*/ 3441452 h 12629769"/>
                <a:gd name="connsiteX92" fmla="*/ 5181600 w 10045380"/>
                <a:gd name="connsiteY92" fmla="*/ 3479552 h 12629769"/>
                <a:gd name="connsiteX93" fmla="*/ 5181600 w 10045380"/>
                <a:gd name="connsiteY93" fmla="*/ 3479552 h 12629769"/>
                <a:gd name="connsiteX94" fmla="*/ 5257800 w 10045380"/>
                <a:gd name="connsiteY94" fmla="*/ 3225552 h 12629769"/>
                <a:gd name="connsiteX95" fmla="*/ 5448300 w 10045380"/>
                <a:gd name="connsiteY95" fmla="*/ 3250952 h 12629769"/>
                <a:gd name="connsiteX96" fmla="*/ 5549900 w 10045380"/>
                <a:gd name="connsiteY96" fmla="*/ 3098552 h 12629769"/>
                <a:gd name="connsiteX97" fmla="*/ 5549900 w 10045380"/>
                <a:gd name="connsiteY97" fmla="*/ 3098552 h 12629769"/>
                <a:gd name="connsiteX98" fmla="*/ 5689600 w 10045380"/>
                <a:gd name="connsiteY98" fmla="*/ 3073152 h 12629769"/>
                <a:gd name="connsiteX99" fmla="*/ 5461000 w 10045380"/>
                <a:gd name="connsiteY99" fmla="*/ 3390652 h 12629769"/>
                <a:gd name="connsiteX100" fmla="*/ 5194300 w 10045380"/>
                <a:gd name="connsiteY100" fmla="*/ 3479552 h 12629769"/>
                <a:gd name="connsiteX101" fmla="*/ 5219700 w 10045380"/>
                <a:gd name="connsiteY101" fmla="*/ 3555752 h 12629769"/>
                <a:gd name="connsiteX102" fmla="*/ 5549900 w 10045380"/>
                <a:gd name="connsiteY102" fmla="*/ 3466852 h 12629769"/>
                <a:gd name="connsiteX103" fmla="*/ 5740400 w 10045380"/>
                <a:gd name="connsiteY103" fmla="*/ 3123952 h 12629769"/>
                <a:gd name="connsiteX104" fmla="*/ 5842000 w 10045380"/>
                <a:gd name="connsiteY104" fmla="*/ 3276352 h 12629769"/>
                <a:gd name="connsiteX105" fmla="*/ 5981700 w 10045380"/>
                <a:gd name="connsiteY105" fmla="*/ 3352552 h 12629769"/>
                <a:gd name="connsiteX106" fmla="*/ 6337300 w 10045380"/>
                <a:gd name="connsiteY106" fmla="*/ 3212852 h 12629769"/>
                <a:gd name="connsiteX107" fmla="*/ 7099300 w 10045380"/>
                <a:gd name="connsiteY107" fmla="*/ 2730252 h 12629769"/>
                <a:gd name="connsiteX108" fmla="*/ 7489825 w 10045380"/>
                <a:gd name="connsiteY108" fmla="*/ 2615952 h 12629769"/>
                <a:gd name="connsiteX109" fmla="*/ 7648575 w 10045380"/>
                <a:gd name="connsiteY109" fmla="*/ 2411164 h 12629769"/>
                <a:gd name="connsiteX110" fmla="*/ 7951500 w 10045380"/>
                <a:gd name="connsiteY110" fmla="*/ 2398633 h 12629769"/>
                <a:gd name="connsiteX111" fmla="*/ 8110251 w 10045380"/>
                <a:gd name="connsiteY111" fmla="*/ 2338309 h 12629769"/>
                <a:gd name="connsiteX112" fmla="*/ 8218200 w 10045380"/>
                <a:gd name="connsiteY112" fmla="*/ 2068433 h 12629769"/>
                <a:gd name="connsiteX113" fmla="*/ 8373776 w 10045380"/>
                <a:gd name="connsiteY113" fmla="*/ 1954134 h 12629769"/>
                <a:gd name="connsiteX114" fmla="*/ 8548399 w 10045380"/>
                <a:gd name="connsiteY114" fmla="*/ 1884285 h 12629769"/>
                <a:gd name="connsiteX115" fmla="*/ 9046874 w 10045380"/>
                <a:gd name="connsiteY115" fmla="*/ 1392161 h 12629769"/>
                <a:gd name="connsiteX116" fmla="*/ 9196098 w 10045380"/>
                <a:gd name="connsiteY116" fmla="*/ 1049262 h 12629769"/>
                <a:gd name="connsiteX117" fmla="*/ 9262773 w 10045380"/>
                <a:gd name="connsiteY117" fmla="*/ 906387 h 12629769"/>
                <a:gd name="connsiteX118" fmla="*/ 9583448 w 10045380"/>
                <a:gd name="connsiteY118" fmla="*/ 712713 h 12629769"/>
                <a:gd name="connsiteX119" fmla="*/ 9707272 w 10045380"/>
                <a:gd name="connsiteY119" fmla="*/ 290438 h 12629769"/>
                <a:gd name="connsiteX120" fmla="*/ 9872372 w 10045380"/>
                <a:gd name="connsiteY120" fmla="*/ 80888 h 12629769"/>
                <a:gd name="connsiteX121" fmla="*/ 9945396 w 10045380"/>
                <a:gd name="connsiteY121" fmla="*/ 39615 h 12629769"/>
                <a:gd name="connsiteX122" fmla="*/ 10021596 w 10045380"/>
                <a:gd name="connsiteY122" fmla="*/ 14215 h 12629769"/>
                <a:gd name="connsiteX123" fmla="*/ 10005721 w 10045380"/>
                <a:gd name="connsiteY123" fmla="*/ 49141 h 12629769"/>
                <a:gd name="connsiteX124" fmla="*/ 9885071 w 10045380"/>
                <a:gd name="connsiteY124" fmla="*/ 103115 h 12629769"/>
                <a:gd name="connsiteX125" fmla="*/ 9767596 w 10045380"/>
                <a:gd name="connsiteY125" fmla="*/ 280915 h 12629769"/>
                <a:gd name="connsiteX126" fmla="*/ 9624723 w 10045380"/>
                <a:gd name="connsiteY126" fmla="*/ 757163 h 12629769"/>
                <a:gd name="connsiteX127" fmla="*/ 9265949 w 10045380"/>
                <a:gd name="connsiteY127" fmla="*/ 982586 h 12629769"/>
                <a:gd name="connsiteX128" fmla="*/ 9129423 w 10045380"/>
                <a:gd name="connsiteY128" fmla="*/ 1338187 h 12629769"/>
                <a:gd name="connsiteX129" fmla="*/ 8653174 w 10045380"/>
                <a:gd name="connsiteY129" fmla="*/ 1852536 h 12629769"/>
                <a:gd name="connsiteX130" fmla="*/ 8491249 w 10045380"/>
                <a:gd name="connsiteY130" fmla="*/ 1966835 h 12629769"/>
                <a:gd name="connsiteX131" fmla="*/ 8269000 w 10045380"/>
                <a:gd name="connsiteY131" fmla="*/ 2084309 h 12629769"/>
                <a:gd name="connsiteX132" fmla="*/ 8138826 w 10045380"/>
                <a:gd name="connsiteY132" fmla="*/ 2392284 h 12629769"/>
                <a:gd name="connsiteX133" fmla="*/ 7966075 w 10045380"/>
                <a:gd name="connsiteY133" fmla="*/ 2457202 h 12629769"/>
                <a:gd name="connsiteX134" fmla="*/ 7677150 w 10045380"/>
                <a:gd name="connsiteY134" fmla="*/ 2463552 h 12629769"/>
                <a:gd name="connsiteX135" fmla="*/ 7559675 w 10045380"/>
                <a:gd name="connsiteY135" fmla="*/ 2658814 h 12629769"/>
                <a:gd name="connsiteX136" fmla="*/ 7092950 w 10045380"/>
                <a:gd name="connsiteY136" fmla="*/ 2823914 h 12629769"/>
                <a:gd name="connsiteX137" fmla="*/ 6911975 w 10045380"/>
                <a:gd name="connsiteY137" fmla="*/ 2966789 h 12629769"/>
                <a:gd name="connsiteX138" fmla="*/ 6550025 w 10045380"/>
                <a:gd name="connsiteY138" fmla="*/ 3230314 h 12629769"/>
                <a:gd name="connsiteX139" fmla="*/ 6210300 w 10045380"/>
                <a:gd name="connsiteY139" fmla="*/ 3390652 h 12629769"/>
                <a:gd name="connsiteX140" fmla="*/ 5778500 w 10045380"/>
                <a:gd name="connsiteY140" fmla="*/ 3581152 h 12629769"/>
                <a:gd name="connsiteX141" fmla="*/ 5829300 w 10045380"/>
                <a:gd name="connsiteY141" fmla="*/ 3670052 h 12629769"/>
                <a:gd name="connsiteX142" fmla="*/ 6191250 w 10045380"/>
                <a:gd name="connsiteY142" fmla="*/ 3504952 h 12629769"/>
                <a:gd name="connsiteX143" fmla="*/ 6083300 w 10045380"/>
                <a:gd name="connsiteY143" fmla="*/ 3593852 h 12629769"/>
                <a:gd name="connsiteX144" fmla="*/ 5905500 w 10045380"/>
                <a:gd name="connsiteY144" fmla="*/ 3708152 h 12629769"/>
                <a:gd name="connsiteX145" fmla="*/ 5905500 w 10045380"/>
                <a:gd name="connsiteY145" fmla="*/ 3797052 h 12629769"/>
                <a:gd name="connsiteX146" fmla="*/ 5892800 w 10045380"/>
                <a:gd name="connsiteY146" fmla="*/ 3898652 h 12629769"/>
                <a:gd name="connsiteX147" fmla="*/ 5753100 w 10045380"/>
                <a:gd name="connsiteY147" fmla="*/ 3924052 h 12629769"/>
                <a:gd name="connsiteX148" fmla="*/ 5816600 w 10045380"/>
                <a:gd name="connsiteY148" fmla="*/ 3746252 h 12629769"/>
                <a:gd name="connsiteX149" fmla="*/ 5702300 w 10045380"/>
                <a:gd name="connsiteY149" fmla="*/ 3644652 h 12629769"/>
                <a:gd name="connsiteX150" fmla="*/ 5448300 w 10045380"/>
                <a:gd name="connsiteY150" fmla="*/ 3720852 h 12629769"/>
                <a:gd name="connsiteX151" fmla="*/ 5422900 w 10045380"/>
                <a:gd name="connsiteY151" fmla="*/ 3822452 h 12629769"/>
                <a:gd name="connsiteX152" fmla="*/ 5651500 w 10045380"/>
                <a:gd name="connsiteY152" fmla="*/ 3885952 h 12629769"/>
                <a:gd name="connsiteX153" fmla="*/ 5562600 w 10045380"/>
                <a:gd name="connsiteY153" fmla="*/ 3949452 h 12629769"/>
                <a:gd name="connsiteX154" fmla="*/ 5283200 w 10045380"/>
                <a:gd name="connsiteY154" fmla="*/ 3885952 h 12629769"/>
                <a:gd name="connsiteX155" fmla="*/ 5168900 w 10045380"/>
                <a:gd name="connsiteY155" fmla="*/ 4000252 h 12629769"/>
                <a:gd name="connsiteX156" fmla="*/ 5270500 w 10045380"/>
                <a:gd name="connsiteY156" fmla="*/ 4203452 h 12629769"/>
                <a:gd name="connsiteX157" fmla="*/ 5511800 w 10045380"/>
                <a:gd name="connsiteY157" fmla="*/ 4216152 h 12629769"/>
                <a:gd name="connsiteX158" fmla="*/ 5689600 w 10045380"/>
                <a:gd name="connsiteY158" fmla="*/ 4000252 h 12629769"/>
                <a:gd name="connsiteX159" fmla="*/ 5600700 w 10045380"/>
                <a:gd name="connsiteY159" fmla="*/ 3974852 h 12629769"/>
                <a:gd name="connsiteX160" fmla="*/ 5664200 w 10045380"/>
                <a:gd name="connsiteY160" fmla="*/ 3898652 h 12629769"/>
                <a:gd name="connsiteX161" fmla="*/ 5753100 w 10045380"/>
                <a:gd name="connsiteY161" fmla="*/ 3974852 h 12629769"/>
                <a:gd name="connsiteX162" fmla="*/ 5892800 w 10045380"/>
                <a:gd name="connsiteY162" fmla="*/ 3949452 h 12629769"/>
                <a:gd name="connsiteX163" fmla="*/ 6096000 w 10045380"/>
                <a:gd name="connsiteY163" fmla="*/ 3924052 h 12629769"/>
                <a:gd name="connsiteX164" fmla="*/ 6324600 w 10045380"/>
                <a:gd name="connsiteY164" fmla="*/ 3682752 h 12629769"/>
                <a:gd name="connsiteX165" fmla="*/ 6515100 w 10045380"/>
                <a:gd name="connsiteY165" fmla="*/ 3555752 h 12629769"/>
                <a:gd name="connsiteX166" fmla="*/ 6692900 w 10045380"/>
                <a:gd name="connsiteY166" fmla="*/ 3530352 h 12629769"/>
                <a:gd name="connsiteX167" fmla="*/ 6502400 w 10045380"/>
                <a:gd name="connsiteY167" fmla="*/ 3606552 h 12629769"/>
                <a:gd name="connsiteX168" fmla="*/ 6438900 w 10045380"/>
                <a:gd name="connsiteY168" fmla="*/ 3733552 h 12629769"/>
                <a:gd name="connsiteX169" fmla="*/ 6286500 w 10045380"/>
                <a:gd name="connsiteY169" fmla="*/ 3835152 h 12629769"/>
                <a:gd name="connsiteX170" fmla="*/ 6108700 w 10045380"/>
                <a:gd name="connsiteY170" fmla="*/ 4012952 h 12629769"/>
                <a:gd name="connsiteX171" fmla="*/ 6096000 w 10045380"/>
                <a:gd name="connsiteY171" fmla="*/ 4101852 h 12629769"/>
                <a:gd name="connsiteX172" fmla="*/ 6235700 w 10045380"/>
                <a:gd name="connsiteY172" fmla="*/ 4076452 h 12629769"/>
                <a:gd name="connsiteX173" fmla="*/ 6362700 w 10045380"/>
                <a:gd name="connsiteY173" fmla="*/ 4139952 h 12629769"/>
                <a:gd name="connsiteX174" fmla="*/ 6464300 w 10045380"/>
                <a:gd name="connsiteY174" fmla="*/ 4330452 h 12629769"/>
                <a:gd name="connsiteX175" fmla="*/ 6477000 w 10045380"/>
                <a:gd name="connsiteY175" fmla="*/ 4559052 h 12629769"/>
                <a:gd name="connsiteX176" fmla="*/ 6364287 w 10045380"/>
                <a:gd name="connsiteY176" fmla="*/ 4681289 h 12629769"/>
                <a:gd name="connsiteX177" fmla="*/ 6324600 w 10045380"/>
                <a:gd name="connsiteY177" fmla="*/ 4459040 h 12629769"/>
                <a:gd name="connsiteX178" fmla="*/ 6299200 w 10045380"/>
                <a:gd name="connsiteY178" fmla="*/ 4254252 h 12629769"/>
                <a:gd name="connsiteX179" fmla="*/ 6146800 w 10045380"/>
                <a:gd name="connsiteY179" fmla="*/ 4216152 h 12629769"/>
                <a:gd name="connsiteX180" fmla="*/ 5981700 w 10045380"/>
                <a:gd name="connsiteY180" fmla="*/ 4228852 h 12629769"/>
                <a:gd name="connsiteX181" fmla="*/ 5905500 w 10045380"/>
                <a:gd name="connsiteY181" fmla="*/ 4190752 h 12629769"/>
                <a:gd name="connsiteX182" fmla="*/ 5575300 w 10045380"/>
                <a:gd name="connsiteY182" fmla="*/ 4330452 h 12629769"/>
                <a:gd name="connsiteX183" fmla="*/ 5626100 w 10045380"/>
                <a:gd name="connsiteY183" fmla="*/ 4470152 h 12629769"/>
                <a:gd name="connsiteX184" fmla="*/ 5664200 w 10045380"/>
                <a:gd name="connsiteY184" fmla="*/ 4457452 h 12629769"/>
                <a:gd name="connsiteX185" fmla="*/ 5842000 w 10045380"/>
                <a:gd name="connsiteY185" fmla="*/ 4368552 h 12629769"/>
                <a:gd name="connsiteX186" fmla="*/ 5867400 w 10045380"/>
                <a:gd name="connsiteY186" fmla="*/ 4393952 h 12629769"/>
                <a:gd name="connsiteX187" fmla="*/ 5753100 w 10045380"/>
                <a:gd name="connsiteY187" fmla="*/ 4495552 h 12629769"/>
                <a:gd name="connsiteX188" fmla="*/ 5803900 w 10045380"/>
                <a:gd name="connsiteY188" fmla="*/ 4571752 h 12629769"/>
                <a:gd name="connsiteX189" fmla="*/ 5969000 w 10045380"/>
                <a:gd name="connsiteY189" fmla="*/ 4559052 h 12629769"/>
                <a:gd name="connsiteX190" fmla="*/ 6007100 w 10045380"/>
                <a:gd name="connsiteY190" fmla="*/ 4647952 h 12629769"/>
                <a:gd name="connsiteX191" fmla="*/ 6197600 w 10045380"/>
                <a:gd name="connsiteY191" fmla="*/ 4609852 h 12629769"/>
                <a:gd name="connsiteX192" fmla="*/ 6159500 w 10045380"/>
                <a:gd name="connsiteY192" fmla="*/ 4762252 h 12629769"/>
                <a:gd name="connsiteX193" fmla="*/ 6096000 w 10045380"/>
                <a:gd name="connsiteY193" fmla="*/ 4800352 h 12629769"/>
                <a:gd name="connsiteX194" fmla="*/ 6070600 w 10045380"/>
                <a:gd name="connsiteY194" fmla="*/ 4724152 h 12629769"/>
                <a:gd name="connsiteX195" fmla="*/ 5600700 w 10045380"/>
                <a:gd name="connsiteY195" fmla="*/ 4673352 h 12629769"/>
                <a:gd name="connsiteX196" fmla="*/ 5715000 w 10045380"/>
                <a:gd name="connsiteY196" fmla="*/ 4838452 h 12629769"/>
                <a:gd name="connsiteX197" fmla="*/ 6337300 w 10045380"/>
                <a:gd name="connsiteY197" fmla="*/ 4838452 h 12629769"/>
                <a:gd name="connsiteX198" fmla="*/ 6985000 w 10045380"/>
                <a:gd name="connsiteY198" fmla="*/ 5092452 h 12629769"/>
                <a:gd name="connsiteX199" fmla="*/ 6413500 w 10045380"/>
                <a:gd name="connsiteY199" fmla="*/ 4940052 h 12629769"/>
                <a:gd name="connsiteX200" fmla="*/ 6248400 w 10045380"/>
                <a:gd name="connsiteY200" fmla="*/ 4952752 h 12629769"/>
                <a:gd name="connsiteX201" fmla="*/ 6375400 w 10045380"/>
                <a:gd name="connsiteY201" fmla="*/ 5041652 h 12629769"/>
                <a:gd name="connsiteX202" fmla="*/ 6350000 w 10045380"/>
                <a:gd name="connsiteY202" fmla="*/ 5143252 h 12629769"/>
                <a:gd name="connsiteX203" fmla="*/ 6032500 w 10045380"/>
                <a:gd name="connsiteY203" fmla="*/ 4978152 h 12629769"/>
                <a:gd name="connsiteX204" fmla="*/ 6070600 w 10045380"/>
                <a:gd name="connsiteY204" fmla="*/ 5219452 h 12629769"/>
                <a:gd name="connsiteX205" fmla="*/ 6273800 w 10045380"/>
                <a:gd name="connsiteY205" fmla="*/ 5270252 h 12629769"/>
                <a:gd name="connsiteX206" fmla="*/ 6540500 w 10045380"/>
                <a:gd name="connsiteY206" fmla="*/ 5270252 h 12629769"/>
                <a:gd name="connsiteX207" fmla="*/ 6629400 w 10045380"/>
                <a:gd name="connsiteY207" fmla="*/ 5282952 h 12629769"/>
                <a:gd name="connsiteX208" fmla="*/ 6591300 w 10045380"/>
                <a:gd name="connsiteY208" fmla="*/ 5359152 h 12629769"/>
                <a:gd name="connsiteX209" fmla="*/ 6426200 w 10045380"/>
                <a:gd name="connsiteY209" fmla="*/ 5409952 h 12629769"/>
                <a:gd name="connsiteX210" fmla="*/ 6489700 w 10045380"/>
                <a:gd name="connsiteY210" fmla="*/ 5536952 h 12629769"/>
                <a:gd name="connsiteX211" fmla="*/ 6451600 w 10045380"/>
                <a:gd name="connsiteY211" fmla="*/ 5663952 h 12629769"/>
                <a:gd name="connsiteX212" fmla="*/ 6540500 w 10045380"/>
                <a:gd name="connsiteY212" fmla="*/ 5727452 h 12629769"/>
                <a:gd name="connsiteX213" fmla="*/ 6464300 w 10045380"/>
                <a:gd name="connsiteY213" fmla="*/ 5752852 h 12629769"/>
                <a:gd name="connsiteX214" fmla="*/ 6362700 w 10045380"/>
                <a:gd name="connsiteY214" fmla="*/ 5714752 h 12629769"/>
                <a:gd name="connsiteX215" fmla="*/ 6324600 w 10045380"/>
                <a:gd name="connsiteY215" fmla="*/ 5409952 h 12629769"/>
                <a:gd name="connsiteX216" fmla="*/ 6070600 w 10045380"/>
                <a:gd name="connsiteY216" fmla="*/ 5333752 h 12629769"/>
                <a:gd name="connsiteX217" fmla="*/ 6146800 w 10045380"/>
                <a:gd name="connsiteY217" fmla="*/ 5676652 h 12629769"/>
                <a:gd name="connsiteX218" fmla="*/ 5969000 w 10045380"/>
                <a:gd name="connsiteY218" fmla="*/ 5689352 h 12629769"/>
                <a:gd name="connsiteX219" fmla="*/ 5892800 w 10045380"/>
                <a:gd name="connsiteY219" fmla="*/ 5206752 h 12629769"/>
                <a:gd name="connsiteX220" fmla="*/ 5689600 w 10045380"/>
                <a:gd name="connsiteY220" fmla="*/ 5105152 h 12629769"/>
                <a:gd name="connsiteX221" fmla="*/ 5791200 w 10045380"/>
                <a:gd name="connsiteY221" fmla="*/ 5867152 h 12629769"/>
                <a:gd name="connsiteX222" fmla="*/ 6070600 w 10045380"/>
                <a:gd name="connsiteY222" fmla="*/ 5854452 h 12629769"/>
                <a:gd name="connsiteX223" fmla="*/ 6388100 w 10045380"/>
                <a:gd name="connsiteY223" fmla="*/ 5905252 h 12629769"/>
                <a:gd name="connsiteX224" fmla="*/ 6324600 w 10045380"/>
                <a:gd name="connsiteY224" fmla="*/ 6032252 h 12629769"/>
                <a:gd name="connsiteX225" fmla="*/ 6159500 w 10045380"/>
                <a:gd name="connsiteY225" fmla="*/ 6006852 h 12629769"/>
                <a:gd name="connsiteX226" fmla="*/ 6007100 w 10045380"/>
                <a:gd name="connsiteY226" fmla="*/ 6311652 h 12629769"/>
                <a:gd name="connsiteX227" fmla="*/ 5829300 w 10045380"/>
                <a:gd name="connsiteY227" fmla="*/ 6248152 h 12629769"/>
                <a:gd name="connsiteX228" fmla="*/ 5905500 w 10045380"/>
                <a:gd name="connsiteY228" fmla="*/ 6083052 h 12629769"/>
                <a:gd name="connsiteX229" fmla="*/ 5791200 w 10045380"/>
                <a:gd name="connsiteY229" fmla="*/ 5994152 h 12629769"/>
                <a:gd name="connsiteX230" fmla="*/ 5600700 w 10045380"/>
                <a:gd name="connsiteY230" fmla="*/ 6324352 h 12629769"/>
                <a:gd name="connsiteX231" fmla="*/ 5727700 w 10045380"/>
                <a:gd name="connsiteY231" fmla="*/ 6425952 h 12629769"/>
                <a:gd name="connsiteX232" fmla="*/ 5994400 w 10045380"/>
                <a:gd name="connsiteY232" fmla="*/ 6591052 h 12629769"/>
                <a:gd name="connsiteX233" fmla="*/ 5943600 w 10045380"/>
                <a:gd name="connsiteY233" fmla="*/ 6667252 h 12629769"/>
                <a:gd name="connsiteX234" fmla="*/ 5829300 w 10045380"/>
                <a:gd name="connsiteY234" fmla="*/ 6629152 h 12629769"/>
                <a:gd name="connsiteX235" fmla="*/ 5676900 w 10045380"/>
                <a:gd name="connsiteY235" fmla="*/ 6730752 h 12629769"/>
                <a:gd name="connsiteX236" fmla="*/ 5613400 w 10045380"/>
                <a:gd name="connsiteY236" fmla="*/ 6692652 h 12629769"/>
                <a:gd name="connsiteX237" fmla="*/ 5664200 w 10045380"/>
                <a:gd name="connsiteY237" fmla="*/ 6540252 h 12629769"/>
                <a:gd name="connsiteX238" fmla="*/ 5537200 w 10045380"/>
                <a:gd name="connsiteY238" fmla="*/ 6425952 h 12629769"/>
                <a:gd name="connsiteX239" fmla="*/ 5461000 w 10045380"/>
                <a:gd name="connsiteY239" fmla="*/ 6603752 h 12629769"/>
                <a:gd name="connsiteX240" fmla="*/ 5613400 w 10045380"/>
                <a:gd name="connsiteY240" fmla="*/ 6781552 h 12629769"/>
                <a:gd name="connsiteX241" fmla="*/ 5448300 w 10045380"/>
                <a:gd name="connsiteY241" fmla="*/ 6908552 h 12629769"/>
                <a:gd name="connsiteX242" fmla="*/ 5346700 w 10045380"/>
                <a:gd name="connsiteY242" fmla="*/ 6832352 h 12629769"/>
                <a:gd name="connsiteX243" fmla="*/ 5410200 w 10045380"/>
                <a:gd name="connsiteY243" fmla="*/ 6730752 h 12629769"/>
                <a:gd name="connsiteX244" fmla="*/ 5295900 w 10045380"/>
                <a:gd name="connsiteY244" fmla="*/ 6438652 h 12629769"/>
                <a:gd name="connsiteX245" fmla="*/ 5080000 w 10045380"/>
                <a:gd name="connsiteY245" fmla="*/ 6730752 h 12629769"/>
                <a:gd name="connsiteX246" fmla="*/ 5410200 w 10045380"/>
                <a:gd name="connsiteY246" fmla="*/ 6984752 h 12629769"/>
                <a:gd name="connsiteX247" fmla="*/ 5334000 w 10045380"/>
                <a:gd name="connsiteY247" fmla="*/ 7035552 h 12629769"/>
                <a:gd name="connsiteX248" fmla="*/ 5194300 w 10045380"/>
                <a:gd name="connsiteY248" fmla="*/ 6921252 h 12629769"/>
                <a:gd name="connsiteX249" fmla="*/ 5143500 w 10045380"/>
                <a:gd name="connsiteY249" fmla="*/ 7086352 h 12629769"/>
                <a:gd name="connsiteX250" fmla="*/ 5156200 w 10045380"/>
                <a:gd name="connsiteY250" fmla="*/ 7226052 h 12629769"/>
                <a:gd name="connsiteX251" fmla="*/ 5232400 w 10045380"/>
                <a:gd name="connsiteY251" fmla="*/ 7340352 h 12629769"/>
                <a:gd name="connsiteX252" fmla="*/ 5219700 w 10045380"/>
                <a:gd name="connsiteY252" fmla="*/ 7530852 h 12629769"/>
                <a:gd name="connsiteX253" fmla="*/ 5092700 w 10045380"/>
                <a:gd name="connsiteY253" fmla="*/ 7441952 h 12629769"/>
                <a:gd name="connsiteX254" fmla="*/ 5029200 w 10045380"/>
                <a:gd name="connsiteY254" fmla="*/ 7480052 h 12629769"/>
                <a:gd name="connsiteX255" fmla="*/ 5130800 w 10045380"/>
                <a:gd name="connsiteY255" fmla="*/ 7619752 h 12629769"/>
                <a:gd name="connsiteX256" fmla="*/ 5041900 w 10045380"/>
                <a:gd name="connsiteY256" fmla="*/ 7657852 h 12629769"/>
                <a:gd name="connsiteX257" fmla="*/ 4914900 w 10045380"/>
                <a:gd name="connsiteY257" fmla="*/ 7467352 h 12629769"/>
                <a:gd name="connsiteX258" fmla="*/ 4826000 w 10045380"/>
                <a:gd name="connsiteY258" fmla="*/ 7721352 h 12629769"/>
                <a:gd name="connsiteX259" fmla="*/ 4953000 w 10045380"/>
                <a:gd name="connsiteY259" fmla="*/ 7835652 h 12629769"/>
                <a:gd name="connsiteX260" fmla="*/ 4813300 w 10045380"/>
                <a:gd name="connsiteY260" fmla="*/ 8076952 h 12629769"/>
                <a:gd name="connsiteX261" fmla="*/ 4673600 w 10045380"/>
                <a:gd name="connsiteY261" fmla="*/ 8051552 h 12629769"/>
                <a:gd name="connsiteX262" fmla="*/ 4775200 w 10045380"/>
                <a:gd name="connsiteY262" fmla="*/ 7886452 h 12629769"/>
                <a:gd name="connsiteX263" fmla="*/ 4686300 w 10045380"/>
                <a:gd name="connsiteY263" fmla="*/ 7734052 h 12629769"/>
                <a:gd name="connsiteX264" fmla="*/ 4470400 w 10045380"/>
                <a:gd name="connsiteY264" fmla="*/ 8038852 h 12629769"/>
                <a:gd name="connsiteX265" fmla="*/ 4610100 w 10045380"/>
                <a:gd name="connsiteY265" fmla="*/ 8153152 h 12629769"/>
                <a:gd name="connsiteX266" fmla="*/ 4521200 w 10045380"/>
                <a:gd name="connsiteY266" fmla="*/ 8356352 h 12629769"/>
                <a:gd name="connsiteX267" fmla="*/ 4419600 w 10045380"/>
                <a:gd name="connsiteY267" fmla="*/ 8280152 h 12629769"/>
                <a:gd name="connsiteX268" fmla="*/ 4343400 w 10045380"/>
                <a:gd name="connsiteY268" fmla="*/ 8369052 h 12629769"/>
                <a:gd name="connsiteX269" fmla="*/ 4381500 w 10045380"/>
                <a:gd name="connsiteY269" fmla="*/ 8407152 h 12629769"/>
                <a:gd name="connsiteX270" fmla="*/ 4419600 w 10045380"/>
                <a:gd name="connsiteY270" fmla="*/ 8394452 h 12629769"/>
                <a:gd name="connsiteX271" fmla="*/ 4445000 w 10045380"/>
                <a:gd name="connsiteY271" fmla="*/ 8445252 h 12629769"/>
                <a:gd name="connsiteX272" fmla="*/ 4381500 w 10045380"/>
                <a:gd name="connsiteY272" fmla="*/ 8521452 h 12629769"/>
                <a:gd name="connsiteX273" fmla="*/ 4330700 w 10045380"/>
                <a:gd name="connsiteY273" fmla="*/ 8508752 h 12629769"/>
                <a:gd name="connsiteX274" fmla="*/ 4368800 w 10045380"/>
                <a:gd name="connsiteY274" fmla="*/ 8457952 h 12629769"/>
                <a:gd name="connsiteX275" fmla="*/ 4318000 w 10045380"/>
                <a:gd name="connsiteY275" fmla="*/ 8419852 h 12629769"/>
                <a:gd name="connsiteX276" fmla="*/ 4216400 w 10045380"/>
                <a:gd name="connsiteY276" fmla="*/ 8521452 h 12629769"/>
                <a:gd name="connsiteX277" fmla="*/ 4318000 w 10045380"/>
                <a:gd name="connsiteY277" fmla="*/ 8584952 h 12629769"/>
                <a:gd name="connsiteX278" fmla="*/ 4140200 w 10045380"/>
                <a:gd name="connsiteY278" fmla="*/ 8661152 h 12629769"/>
                <a:gd name="connsiteX279" fmla="*/ 4038600 w 10045380"/>
                <a:gd name="connsiteY279" fmla="*/ 8661152 h 12629769"/>
                <a:gd name="connsiteX280" fmla="*/ 3949700 w 10045380"/>
                <a:gd name="connsiteY280" fmla="*/ 8724652 h 12629769"/>
                <a:gd name="connsiteX281" fmla="*/ 3289300 w 10045380"/>
                <a:gd name="connsiteY281" fmla="*/ 8140452 h 12629769"/>
                <a:gd name="connsiteX282" fmla="*/ 3213100 w 10045380"/>
                <a:gd name="connsiteY282" fmla="*/ 8140452 h 12629769"/>
                <a:gd name="connsiteX283" fmla="*/ 2895600 w 10045380"/>
                <a:gd name="connsiteY283" fmla="*/ 8394452 h 12629769"/>
                <a:gd name="connsiteX284" fmla="*/ 2870200 w 10045380"/>
                <a:gd name="connsiteY284" fmla="*/ 8356352 h 12629769"/>
                <a:gd name="connsiteX285" fmla="*/ 3213100 w 10045380"/>
                <a:gd name="connsiteY285" fmla="*/ 8089652 h 12629769"/>
                <a:gd name="connsiteX286" fmla="*/ 3048000 w 10045380"/>
                <a:gd name="connsiteY286" fmla="*/ 7937252 h 12629769"/>
                <a:gd name="connsiteX287" fmla="*/ 2400300 w 10045380"/>
                <a:gd name="connsiteY287" fmla="*/ 8445252 h 12629769"/>
                <a:gd name="connsiteX288" fmla="*/ 2489200 w 10045380"/>
                <a:gd name="connsiteY288" fmla="*/ 8521452 h 12629769"/>
                <a:gd name="connsiteX289" fmla="*/ 2692400 w 10045380"/>
                <a:gd name="connsiteY289" fmla="*/ 8369052 h 12629769"/>
                <a:gd name="connsiteX290" fmla="*/ 2743200 w 10045380"/>
                <a:gd name="connsiteY290" fmla="*/ 8432552 h 12629769"/>
                <a:gd name="connsiteX291" fmla="*/ 2832100 w 10045380"/>
                <a:gd name="connsiteY291" fmla="*/ 8394452 h 12629769"/>
                <a:gd name="connsiteX292" fmla="*/ 2857500 w 10045380"/>
                <a:gd name="connsiteY292" fmla="*/ 8432552 h 12629769"/>
                <a:gd name="connsiteX293" fmla="*/ 2679700 w 10045380"/>
                <a:gd name="connsiteY293" fmla="*/ 8572252 h 12629769"/>
                <a:gd name="connsiteX294" fmla="*/ 2819400 w 10045380"/>
                <a:gd name="connsiteY294" fmla="*/ 8737352 h 12629769"/>
                <a:gd name="connsiteX295" fmla="*/ 3397250 w 10045380"/>
                <a:gd name="connsiteY295" fmla="*/ 8273802 h 12629769"/>
                <a:gd name="connsiteX296" fmla="*/ 3956050 w 10045380"/>
                <a:gd name="connsiteY296" fmla="*/ 8756402 h 12629769"/>
                <a:gd name="connsiteX297" fmla="*/ 3905250 w 10045380"/>
                <a:gd name="connsiteY297" fmla="*/ 8870702 h 12629769"/>
                <a:gd name="connsiteX298" fmla="*/ 3387725 w 10045380"/>
                <a:gd name="connsiteY298" fmla="*/ 9410452 h 12629769"/>
                <a:gd name="connsiteX299" fmla="*/ 3298825 w 10045380"/>
                <a:gd name="connsiteY299" fmla="*/ 9404101 h 12629769"/>
                <a:gd name="connsiteX300" fmla="*/ 3130550 w 10045380"/>
                <a:gd name="connsiteY300" fmla="*/ 9553326 h 12629769"/>
                <a:gd name="connsiteX301" fmla="*/ 2921000 w 10045380"/>
                <a:gd name="connsiteY301" fmla="*/ 9797801 h 12629769"/>
                <a:gd name="connsiteX302" fmla="*/ 2682875 w 10045380"/>
                <a:gd name="connsiteY302" fmla="*/ 10096251 h 12629769"/>
                <a:gd name="connsiteX303" fmla="*/ 2428875 w 10045380"/>
                <a:gd name="connsiteY303" fmla="*/ 10166100 h 12629769"/>
                <a:gd name="connsiteX304" fmla="*/ 2225675 w 10045380"/>
                <a:gd name="connsiteY304" fmla="*/ 10270875 h 12629769"/>
                <a:gd name="connsiteX305" fmla="*/ 1930400 w 10045380"/>
                <a:gd name="connsiteY305" fmla="*/ 10274049 h 12629769"/>
                <a:gd name="connsiteX306" fmla="*/ 1590675 w 10045380"/>
                <a:gd name="connsiteY306" fmla="*/ 10375648 h 12629769"/>
                <a:gd name="connsiteX307" fmla="*/ 1393825 w 10045380"/>
                <a:gd name="connsiteY307" fmla="*/ 10635998 h 12629769"/>
                <a:gd name="connsiteX308" fmla="*/ 1196975 w 10045380"/>
                <a:gd name="connsiteY308" fmla="*/ 10591547 h 12629769"/>
                <a:gd name="connsiteX309" fmla="*/ 1216025 w 10045380"/>
                <a:gd name="connsiteY309" fmla="*/ 10550272 h 12629769"/>
                <a:gd name="connsiteX310" fmla="*/ 1193800 w 10045380"/>
                <a:gd name="connsiteY310" fmla="*/ 10483597 h 12629769"/>
                <a:gd name="connsiteX311" fmla="*/ 987425 w 10045380"/>
                <a:gd name="connsiteY311" fmla="*/ 10559797 h 12629769"/>
                <a:gd name="connsiteX312" fmla="*/ 733425 w 10045380"/>
                <a:gd name="connsiteY312" fmla="*/ 10613772 h 12629769"/>
                <a:gd name="connsiteX313" fmla="*/ 463550 w 10045380"/>
                <a:gd name="connsiteY313" fmla="*/ 10851897 h 12629769"/>
                <a:gd name="connsiteX314" fmla="*/ 361950 w 10045380"/>
                <a:gd name="connsiteY314" fmla="*/ 10848722 h 12629769"/>
                <a:gd name="connsiteX315" fmla="*/ 263525 w 10045380"/>
                <a:gd name="connsiteY315" fmla="*/ 10915397 h 12629769"/>
                <a:gd name="connsiteX316" fmla="*/ 184150 w 10045380"/>
                <a:gd name="connsiteY316" fmla="*/ 11201147 h 12629769"/>
                <a:gd name="connsiteX317" fmla="*/ 247650 w 10045380"/>
                <a:gd name="connsiteY317" fmla="*/ 11483721 h 12629769"/>
                <a:gd name="connsiteX318" fmla="*/ 136525 w 10045380"/>
                <a:gd name="connsiteY318" fmla="*/ 11528171 h 12629769"/>
                <a:gd name="connsiteX319" fmla="*/ 92075 w 10045380"/>
                <a:gd name="connsiteY319" fmla="*/ 11750421 h 12629769"/>
                <a:gd name="connsiteX320" fmla="*/ 495300 w 10045380"/>
                <a:gd name="connsiteY320" fmla="*/ 11775821 h 12629769"/>
                <a:gd name="connsiteX321" fmla="*/ 1050925 w 10045380"/>
                <a:gd name="connsiteY321" fmla="*/ 12128246 h 12629769"/>
                <a:gd name="connsiteX322" fmla="*/ 1241425 w 10045380"/>
                <a:gd name="connsiteY322" fmla="*/ 12382245 h 12629769"/>
                <a:gd name="connsiteX323" fmla="*/ 1171575 w 10045380"/>
                <a:gd name="connsiteY323" fmla="*/ 12426695 h 12629769"/>
                <a:gd name="connsiteX324" fmla="*/ 1019175 w 10045380"/>
                <a:gd name="connsiteY324" fmla="*/ 12293345 h 12629769"/>
                <a:gd name="connsiteX325" fmla="*/ 768350 w 10045380"/>
                <a:gd name="connsiteY325" fmla="*/ 12239370 h 12629769"/>
                <a:gd name="connsiteX326" fmla="*/ 720725 w 10045380"/>
                <a:gd name="connsiteY326" fmla="*/ 12277470 h 12629769"/>
                <a:gd name="connsiteX327" fmla="*/ 838200 w 10045380"/>
                <a:gd name="connsiteY327" fmla="*/ 12423520 h 12629769"/>
                <a:gd name="connsiteX328" fmla="*/ 1152525 w 10045380"/>
                <a:gd name="connsiteY328" fmla="*/ 12490195 h 12629769"/>
                <a:gd name="connsiteX329" fmla="*/ 1574800 w 10045380"/>
                <a:gd name="connsiteY329" fmla="*/ 12391770 h 12629769"/>
                <a:gd name="connsiteX330" fmla="*/ 1736725 w 10045380"/>
                <a:gd name="connsiteY330" fmla="*/ 12131420 h 12629769"/>
                <a:gd name="connsiteX331" fmla="*/ 2095500 w 10045380"/>
                <a:gd name="connsiteY331" fmla="*/ 11982195 h 12629769"/>
                <a:gd name="connsiteX332" fmla="*/ 2254250 w 10045380"/>
                <a:gd name="connsiteY332" fmla="*/ 11845670 h 12629769"/>
                <a:gd name="connsiteX333" fmla="*/ 2587625 w 10045380"/>
                <a:gd name="connsiteY333" fmla="*/ 11883770 h 12629769"/>
                <a:gd name="connsiteX334" fmla="*/ 2286000 w 10045380"/>
                <a:gd name="connsiteY334" fmla="*/ 11886945 h 12629769"/>
                <a:gd name="connsiteX335" fmla="*/ 2146300 w 10045380"/>
                <a:gd name="connsiteY335" fmla="*/ 12007595 h 12629769"/>
                <a:gd name="connsiteX336" fmla="*/ 1971675 w 10045380"/>
                <a:gd name="connsiteY336" fmla="*/ 12099670 h 12629769"/>
                <a:gd name="connsiteX337" fmla="*/ 1806575 w 10045380"/>
                <a:gd name="connsiteY337" fmla="*/ 12150470 h 12629769"/>
                <a:gd name="connsiteX338" fmla="*/ 1651000 w 10045380"/>
                <a:gd name="connsiteY338" fmla="*/ 12445745 h 12629769"/>
                <a:gd name="connsiteX339" fmla="*/ 1282700 w 10045380"/>
                <a:gd name="connsiteY339" fmla="*/ 12620370 h 12629769"/>
                <a:gd name="connsiteX340" fmla="*/ 28575 w 10045380"/>
                <a:gd name="connsiteY340" fmla="*/ 12626720 h 12629769"/>
                <a:gd name="connsiteX341" fmla="*/ 0 w 10045380"/>
                <a:gd name="connsiteY341" fmla="*/ 4590795 h 12629769"/>
                <a:gd name="connsiteX0" fmla="*/ 0 w 10087969"/>
                <a:gd name="connsiteY0" fmla="*/ 4733909 h 12804626"/>
                <a:gd name="connsiteX1" fmla="*/ 279400 w 10087969"/>
                <a:gd name="connsiteY1" fmla="*/ 4670409 h 12804626"/>
                <a:gd name="connsiteX2" fmla="*/ 317500 w 10087969"/>
                <a:gd name="connsiteY2" fmla="*/ 4632309 h 12804626"/>
                <a:gd name="connsiteX3" fmla="*/ 711200 w 10087969"/>
                <a:gd name="connsiteY3" fmla="*/ 4543409 h 12804626"/>
                <a:gd name="connsiteX4" fmla="*/ 850900 w 10087969"/>
                <a:gd name="connsiteY4" fmla="*/ 4429109 h 12804626"/>
                <a:gd name="connsiteX5" fmla="*/ 1257300 w 10087969"/>
                <a:gd name="connsiteY5" fmla="*/ 4454509 h 12804626"/>
                <a:gd name="connsiteX6" fmla="*/ 1511300 w 10087969"/>
                <a:gd name="connsiteY6" fmla="*/ 4314809 h 12804626"/>
                <a:gd name="connsiteX7" fmla="*/ 1511300 w 10087969"/>
                <a:gd name="connsiteY7" fmla="*/ 4314809 h 12804626"/>
                <a:gd name="connsiteX8" fmla="*/ 1676400 w 10087969"/>
                <a:gd name="connsiteY8" fmla="*/ 4302109 h 12804626"/>
                <a:gd name="connsiteX9" fmla="*/ 2006600 w 10087969"/>
                <a:gd name="connsiteY9" fmla="*/ 4251309 h 12804626"/>
                <a:gd name="connsiteX10" fmla="*/ 2095500 w 10087969"/>
                <a:gd name="connsiteY10" fmla="*/ 4213209 h 12804626"/>
                <a:gd name="connsiteX11" fmla="*/ 2095500 w 10087969"/>
                <a:gd name="connsiteY11" fmla="*/ 4162409 h 12804626"/>
                <a:gd name="connsiteX12" fmla="*/ 2057400 w 10087969"/>
                <a:gd name="connsiteY12" fmla="*/ 4162409 h 12804626"/>
                <a:gd name="connsiteX13" fmla="*/ 1993900 w 10087969"/>
                <a:gd name="connsiteY13" fmla="*/ 4035409 h 12804626"/>
                <a:gd name="connsiteX14" fmla="*/ 2133600 w 10087969"/>
                <a:gd name="connsiteY14" fmla="*/ 3933809 h 12804626"/>
                <a:gd name="connsiteX15" fmla="*/ 2070100 w 10087969"/>
                <a:gd name="connsiteY15" fmla="*/ 3921109 h 12804626"/>
                <a:gd name="connsiteX16" fmla="*/ 1981200 w 10087969"/>
                <a:gd name="connsiteY16" fmla="*/ 3921109 h 12804626"/>
                <a:gd name="connsiteX17" fmla="*/ 1968500 w 10087969"/>
                <a:gd name="connsiteY17" fmla="*/ 3844909 h 12804626"/>
                <a:gd name="connsiteX18" fmla="*/ 2120900 w 10087969"/>
                <a:gd name="connsiteY18" fmla="*/ 3844909 h 12804626"/>
                <a:gd name="connsiteX19" fmla="*/ 2171700 w 10087969"/>
                <a:gd name="connsiteY19" fmla="*/ 3819509 h 12804626"/>
                <a:gd name="connsiteX20" fmla="*/ 2108200 w 10087969"/>
                <a:gd name="connsiteY20" fmla="*/ 3730609 h 12804626"/>
                <a:gd name="connsiteX21" fmla="*/ 2120900 w 10087969"/>
                <a:gd name="connsiteY21" fmla="*/ 3667109 h 12804626"/>
                <a:gd name="connsiteX22" fmla="*/ 2222500 w 10087969"/>
                <a:gd name="connsiteY22" fmla="*/ 3616309 h 12804626"/>
                <a:gd name="connsiteX23" fmla="*/ 2362200 w 10087969"/>
                <a:gd name="connsiteY23" fmla="*/ 3667109 h 12804626"/>
                <a:gd name="connsiteX24" fmla="*/ 2400300 w 10087969"/>
                <a:gd name="connsiteY24" fmla="*/ 3717909 h 12804626"/>
                <a:gd name="connsiteX25" fmla="*/ 2362200 w 10087969"/>
                <a:gd name="connsiteY25" fmla="*/ 3794109 h 12804626"/>
                <a:gd name="connsiteX26" fmla="*/ 2362200 w 10087969"/>
                <a:gd name="connsiteY26" fmla="*/ 4048109 h 12804626"/>
                <a:gd name="connsiteX27" fmla="*/ 2628900 w 10087969"/>
                <a:gd name="connsiteY27" fmla="*/ 4276709 h 12804626"/>
                <a:gd name="connsiteX28" fmla="*/ 3073400 w 10087969"/>
                <a:gd name="connsiteY28" fmla="*/ 4238609 h 12804626"/>
                <a:gd name="connsiteX29" fmla="*/ 2971800 w 10087969"/>
                <a:gd name="connsiteY29" fmla="*/ 4035409 h 12804626"/>
                <a:gd name="connsiteX30" fmla="*/ 2806700 w 10087969"/>
                <a:gd name="connsiteY30" fmla="*/ 4086209 h 12804626"/>
                <a:gd name="connsiteX31" fmla="*/ 2768600 w 10087969"/>
                <a:gd name="connsiteY31" fmla="*/ 4035409 h 12804626"/>
                <a:gd name="connsiteX32" fmla="*/ 2933700 w 10087969"/>
                <a:gd name="connsiteY32" fmla="*/ 3984609 h 12804626"/>
                <a:gd name="connsiteX33" fmla="*/ 2870200 w 10087969"/>
                <a:gd name="connsiteY33" fmla="*/ 3870309 h 12804626"/>
                <a:gd name="connsiteX34" fmla="*/ 2730500 w 10087969"/>
                <a:gd name="connsiteY34" fmla="*/ 3921109 h 12804626"/>
                <a:gd name="connsiteX35" fmla="*/ 2705100 w 10087969"/>
                <a:gd name="connsiteY35" fmla="*/ 3870309 h 12804626"/>
                <a:gd name="connsiteX36" fmla="*/ 2832100 w 10087969"/>
                <a:gd name="connsiteY36" fmla="*/ 3819509 h 12804626"/>
                <a:gd name="connsiteX37" fmla="*/ 2781300 w 10087969"/>
                <a:gd name="connsiteY37" fmla="*/ 3756009 h 12804626"/>
                <a:gd name="connsiteX38" fmla="*/ 2641600 w 10087969"/>
                <a:gd name="connsiteY38" fmla="*/ 3781409 h 12804626"/>
                <a:gd name="connsiteX39" fmla="*/ 2641600 w 10087969"/>
                <a:gd name="connsiteY39" fmla="*/ 3756009 h 12804626"/>
                <a:gd name="connsiteX40" fmla="*/ 2768600 w 10087969"/>
                <a:gd name="connsiteY40" fmla="*/ 3692509 h 12804626"/>
                <a:gd name="connsiteX41" fmla="*/ 2692400 w 10087969"/>
                <a:gd name="connsiteY41" fmla="*/ 3603609 h 12804626"/>
                <a:gd name="connsiteX42" fmla="*/ 2514600 w 10087969"/>
                <a:gd name="connsiteY42" fmla="*/ 3641709 h 12804626"/>
                <a:gd name="connsiteX43" fmla="*/ 2514600 w 10087969"/>
                <a:gd name="connsiteY43" fmla="*/ 3705209 h 12804626"/>
                <a:gd name="connsiteX44" fmla="*/ 2463800 w 10087969"/>
                <a:gd name="connsiteY44" fmla="*/ 3705209 h 12804626"/>
                <a:gd name="connsiteX45" fmla="*/ 2336800 w 10087969"/>
                <a:gd name="connsiteY45" fmla="*/ 3629009 h 12804626"/>
                <a:gd name="connsiteX46" fmla="*/ 2400300 w 10087969"/>
                <a:gd name="connsiteY46" fmla="*/ 3552809 h 12804626"/>
                <a:gd name="connsiteX47" fmla="*/ 2463800 w 10087969"/>
                <a:gd name="connsiteY47" fmla="*/ 3565509 h 12804626"/>
                <a:gd name="connsiteX48" fmla="*/ 2616200 w 10087969"/>
                <a:gd name="connsiteY48" fmla="*/ 3476609 h 12804626"/>
                <a:gd name="connsiteX49" fmla="*/ 2590800 w 10087969"/>
                <a:gd name="connsiteY49" fmla="*/ 3413109 h 12804626"/>
                <a:gd name="connsiteX50" fmla="*/ 2654300 w 10087969"/>
                <a:gd name="connsiteY50" fmla="*/ 3387709 h 12804626"/>
                <a:gd name="connsiteX51" fmla="*/ 2692400 w 10087969"/>
                <a:gd name="connsiteY51" fmla="*/ 3413109 h 12804626"/>
                <a:gd name="connsiteX52" fmla="*/ 2933700 w 10087969"/>
                <a:gd name="connsiteY52" fmla="*/ 3413109 h 12804626"/>
                <a:gd name="connsiteX53" fmla="*/ 2908300 w 10087969"/>
                <a:gd name="connsiteY53" fmla="*/ 3349609 h 12804626"/>
                <a:gd name="connsiteX54" fmla="*/ 2959100 w 10087969"/>
                <a:gd name="connsiteY54" fmla="*/ 3260709 h 12804626"/>
                <a:gd name="connsiteX55" fmla="*/ 3048000 w 10087969"/>
                <a:gd name="connsiteY55" fmla="*/ 3260709 h 12804626"/>
                <a:gd name="connsiteX56" fmla="*/ 3302000 w 10087969"/>
                <a:gd name="connsiteY56" fmla="*/ 3235309 h 12804626"/>
                <a:gd name="connsiteX57" fmla="*/ 3454400 w 10087969"/>
                <a:gd name="connsiteY57" fmla="*/ 3222609 h 12804626"/>
                <a:gd name="connsiteX58" fmla="*/ 3454400 w 10087969"/>
                <a:gd name="connsiteY58" fmla="*/ 3222609 h 12804626"/>
                <a:gd name="connsiteX59" fmla="*/ 3454400 w 10087969"/>
                <a:gd name="connsiteY59" fmla="*/ 3146409 h 12804626"/>
                <a:gd name="connsiteX60" fmla="*/ 3530600 w 10087969"/>
                <a:gd name="connsiteY60" fmla="*/ 3146409 h 12804626"/>
                <a:gd name="connsiteX61" fmla="*/ 3517900 w 10087969"/>
                <a:gd name="connsiteY61" fmla="*/ 3311509 h 12804626"/>
                <a:gd name="connsiteX62" fmla="*/ 3365500 w 10087969"/>
                <a:gd name="connsiteY62" fmla="*/ 3324209 h 12804626"/>
                <a:gd name="connsiteX63" fmla="*/ 3187700 w 10087969"/>
                <a:gd name="connsiteY63" fmla="*/ 3400409 h 12804626"/>
                <a:gd name="connsiteX64" fmla="*/ 3213100 w 10087969"/>
                <a:gd name="connsiteY64" fmla="*/ 3692509 h 12804626"/>
                <a:gd name="connsiteX65" fmla="*/ 3822700 w 10087969"/>
                <a:gd name="connsiteY65" fmla="*/ 3641709 h 12804626"/>
                <a:gd name="connsiteX66" fmla="*/ 3797300 w 10087969"/>
                <a:gd name="connsiteY66" fmla="*/ 3502009 h 12804626"/>
                <a:gd name="connsiteX67" fmla="*/ 3657600 w 10087969"/>
                <a:gd name="connsiteY67" fmla="*/ 3476609 h 12804626"/>
                <a:gd name="connsiteX68" fmla="*/ 3644900 w 10087969"/>
                <a:gd name="connsiteY68" fmla="*/ 3438509 h 12804626"/>
                <a:gd name="connsiteX69" fmla="*/ 3797300 w 10087969"/>
                <a:gd name="connsiteY69" fmla="*/ 3463909 h 12804626"/>
                <a:gd name="connsiteX70" fmla="*/ 3797300 w 10087969"/>
                <a:gd name="connsiteY70" fmla="*/ 3349609 h 12804626"/>
                <a:gd name="connsiteX71" fmla="*/ 3568700 w 10087969"/>
                <a:gd name="connsiteY71" fmla="*/ 3298809 h 12804626"/>
                <a:gd name="connsiteX72" fmla="*/ 3581400 w 10087969"/>
                <a:gd name="connsiteY72" fmla="*/ 3209909 h 12804626"/>
                <a:gd name="connsiteX73" fmla="*/ 3759200 w 10087969"/>
                <a:gd name="connsiteY73" fmla="*/ 3171809 h 12804626"/>
                <a:gd name="connsiteX74" fmla="*/ 3759200 w 10087969"/>
                <a:gd name="connsiteY74" fmla="*/ 3044809 h 12804626"/>
                <a:gd name="connsiteX75" fmla="*/ 3733800 w 10087969"/>
                <a:gd name="connsiteY75" fmla="*/ 3019409 h 12804626"/>
                <a:gd name="connsiteX76" fmla="*/ 3848100 w 10087969"/>
                <a:gd name="connsiteY76" fmla="*/ 2955909 h 12804626"/>
                <a:gd name="connsiteX77" fmla="*/ 3860800 w 10087969"/>
                <a:gd name="connsiteY77" fmla="*/ 3171809 h 12804626"/>
                <a:gd name="connsiteX78" fmla="*/ 4343400 w 10087969"/>
                <a:gd name="connsiteY78" fmla="*/ 3171809 h 12804626"/>
                <a:gd name="connsiteX79" fmla="*/ 4330700 w 10087969"/>
                <a:gd name="connsiteY79" fmla="*/ 2930509 h 12804626"/>
                <a:gd name="connsiteX80" fmla="*/ 4394200 w 10087969"/>
                <a:gd name="connsiteY80" fmla="*/ 2930509 h 12804626"/>
                <a:gd name="connsiteX81" fmla="*/ 4419600 w 10087969"/>
                <a:gd name="connsiteY81" fmla="*/ 3057509 h 12804626"/>
                <a:gd name="connsiteX82" fmla="*/ 4584700 w 10087969"/>
                <a:gd name="connsiteY82" fmla="*/ 3044809 h 12804626"/>
                <a:gd name="connsiteX83" fmla="*/ 4686300 w 10087969"/>
                <a:gd name="connsiteY83" fmla="*/ 2943209 h 12804626"/>
                <a:gd name="connsiteX84" fmla="*/ 4711700 w 10087969"/>
                <a:gd name="connsiteY84" fmla="*/ 3248009 h 12804626"/>
                <a:gd name="connsiteX85" fmla="*/ 4864100 w 10087969"/>
                <a:gd name="connsiteY85" fmla="*/ 3070209 h 12804626"/>
                <a:gd name="connsiteX86" fmla="*/ 5067300 w 10087969"/>
                <a:gd name="connsiteY86" fmla="*/ 3197209 h 12804626"/>
                <a:gd name="connsiteX87" fmla="*/ 4876800 w 10087969"/>
                <a:gd name="connsiteY87" fmla="*/ 3324209 h 12804626"/>
                <a:gd name="connsiteX88" fmla="*/ 5016500 w 10087969"/>
                <a:gd name="connsiteY88" fmla="*/ 3489309 h 12804626"/>
                <a:gd name="connsiteX89" fmla="*/ 5156200 w 10087969"/>
                <a:gd name="connsiteY89" fmla="*/ 3336909 h 12804626"/>
                <a:gd name="connsiteX90" fmla="*/ 5168900 w 10087969"/>
                <a:gd name="connsiteY90" fmla="*/ 3362309 h 12804626"/>
                <a:gd name="connsiteX91" fmla="*/ 5105400 w 10087969"/>
                <a:gd name="connsiteY91" fmla="*/ 3616309 h 12804626"/>
                <a:gd name="connsiteX92" fmla="*/ 5181600 w 10087969"/>
                <a:gd name="connsiteY92" fmla="*/ 3654409 h 12804626"/>
                <a:gd name="connsiteX93" fmla="*/ 5181600 w 10087969"/>
                <a:gd name="connsiteY93" fmla="*/ 3654409 h 12804626"/>
                <a:gd name="connsiteX94" fmla="*/ 5257800 w 10087969"/>
                <a:gd name="connsiteY94" fmla="*/ 3400409 h 12804626"/>
                <a:gd name="connsiteX95" fmla="*/ 5448300 w 10087969"/>
                <a:gd name="connsiteY95" fmla="*/ 3425809 h 12804626"/>
                <a:gd name="connsiteX96" fmla="*/ 5549900 w 10087969"/>
                <a:gd name="connsiteY96" fmla="*/ 3273409 h 12804626"/>
                <a:gd name="connsiteX97" fmla="*/ 5549900 w 10087969"/>
                <a:gd name="connsiteY97" fmla="*/ 3273409 h 12804626"/>
                <a:gd name="connsiteX98" fmla="*/ 5689600 w 10087969"/>
                <a:gd name="connsiteY98" fmla="*/ 3248009 h 12804626"/>
                <a:gd name="connsiteX99" fmla="*/ 5461000 w 10087969"/>
                <a:gd name="connsiteY99" fmla="*/ 3565509 h 12804626"/>
                <a:gd name="connsiteX100" fmla="*/ 5194300 w 10087969"/>
                <a:gd name="connsiteY100" fmla="*/ 3654409 h 12804626"/>
                <a:gd name="connsiteX101" fmla="*/ 5219700 w 10087969"/>
                <a:gd name="connsiteY101" fmla="*/ 3730609 h 12804626"/>
                <a:gd name="connsiteX102" fmla="*/ 5549900 w 10087969"/>
                <a:gd name="connsiteY102" fmla="*/ 3641709 h 12804626"/>
                <a:gd name="connsiteX103" fmla="*/ 5740400 w 10087969"/>
                <a:gd name="connsiteY103" fmla="*/ 3298809 h 12804626"/>
                <a:gd name="connsiteX104" fmla="*/ 5842000 w 10087969"/>
                <a:gd name="connsiteY104" fmla="*/ 3451209 h 12804626"/>
                <a:gd name="connsiteX105" fmla="*/ 5981700 w 10087969"/>
                <a:gd name="connsiteY105" fmla="*/ 3527409 h 12804626"/>
                <a:gd name="connsiteX106" fmla="*/ 6337300 w 10087969"/>
                <a:gd name="connsiteY106" fmla="*/ 3387709 h 12804626"/>
                <a:gd name="connsiteX107" fmla="*/ 7099300 w 10087969"/>
                <a:gd name="connsiteY107" fmla="*/ 2905109 h 12804626"/>
                <a:gd name="connsiteX108" fmla="*/ 7489825 w 10087969"/>
                <a:gd name="connsiteY108" fmla="*/ 2790809 h 12804626"/>
                <a:gd name="connsiteX109" fmla="*/ 7648575 w 10087969"/>
                <a:gd name="connsiteY109" fmla="*/ 2586021 h 12804626"/>
                <a:gd name="connsiteX110" fmla="*/ 7951500 w 10087969"/>
                <a:gd name="connsiteY110" fmla="*/ 2573490 h 12804626"/>
                <a:gd name="connsiteX111" fmla="*/ 8110251 w 10087969"/>
                <a:gd name="connsiteY111" fmla="*/ 2513166 h 12804626"/>
                <a:gd name="connsiteX112" fmla="*/ 8218200 w 10087969"/>
                <a:gd name="connsiteY112" fmla="*/ 2243290 h 12804626"/>
                <a:gd name="connsiteX113" fmla="*/ 8373776 w 10087969"/>
                <a:gd name="connsiteY113" fmla="*/ 2128991 h 12804626"/>
                <a:gd name="connsiteX114" fmla="*/ 8548399 w 10087969"/>
                <a:gd name="connsiteY114" fmla="*/ 2059142 h 12804626"/>
                <a:gd name="connsiteX115" fmla="*/ 9046874 w 10087969"/>
                <a:gd name="connsiteY115" fmla="*/ 1567018 h 12804626"/>
                <a:gd name="connsiteX116" fmla="*/ 9196098 w 10087969"/>
                <a:gd name="connsiteY116" fmla="*/ 1224119 h 12804626"/>
                <a:gd name="connsiteX117" fmla="*/ 9262773 w 10087969"/>
                <a:gd name="connsiteY117" fmla="*/ 1081244 h 12804626"/>
                <a:gd name="connsiteX118" fmla="*/ 9583448 w 10087969"/>
                <a:gd name="connsiteY118" fmla="*/ 887570 h 12804626"/>
                <a:gd name="connsiteX119" fmla="*/ 9707272 w 10087969"/>
                <a:gd name="connsiteY119" fmla="*/ 465295 h 12804626"/>
                <a:gd name="connsiteX120" fmla="*/ 9872372 w 10087969"/>
                <a:gd name="connsiteY120" fmla="*/ 255745 h 12804626"/>
                <a:gd name="connsiteX121" fmla="*/ 9945396 w 10087969"/>
                <a:gd name="connsiteY121" fmla="*/ 214472 h 12804626"/>
                <a:gd name="connsiteX122" fmla="*/ 10072396 w 10087969"/>
                <a:gd name="connsiteY122" fmla="*/ 4922 h 12804626"/>
                <a:gd name="connsiteX123" fmla="*/ 10005721 w 10087969"/>
                <a:gd name="connsiteY123" fmla="*/ 223998 h 12804626"/>
                <a:gd name="connsiteX124" fmla="*/ 9885071 w 10087969"/>
                <a:gd name="connsiteY124" fmla="*/ 277972 h 12804626"/>
                <a:gd name="connsiteX125" fmla="*/ 9767596 w 10087969"/>
                <a:gd name="connsiteY125" fmla="*/ 455772 h 12804626"/>
                <a:gd name="connsiteX126" fmla="*/ 9624723 w 10087969"/>
                <a:gd name="connsiteY126" fmla="*/ 932020 h 12804626"/>
                <a:gd name="connsiteX127" fmla="*/ 9265949 w 10087969"/>
                <a:gd name="connsiteY127" fmla="*/ 1157443 h 12804626"/>
                <a:gd name="connsiteX128" fmla="*/ 9129423 w 10087969"/>
                <a:gd name="connsiteY128" fmla="*/ 1513044 h 12804626"/>
                <a:gd name="connsiteX129" fmla="*/ 8653174 w 10087969"/>
                <a:gd name="connsiteY129" fmla="*/ 2027393 h 12804626"/>
                <a:gd name="connsiteX130" fmla="*/ 8491249 w 10087969"/>
                <a:gd name="connsiteY130" fmla="*/ 2141692 h 12804626"/>
                <a:gd name="connsiteX131" fmla="*/ 8269000 w 10087969"/>
                <a:gd name="connsiteY131" fmla="*/ 2259166 h 12804626"/>
                <a:gd name="connsiteX132" fmla="*/ 8138826 w 10087969"/>
                <a:gd name="connsiteY132" fmla="*/ 2567141 h 12804626"/>
                <a:gd name="connsiteX133" fmla="*/ 7966075 w 10087969"/>
                <a:gd name="connsiteY133" fmla="*/ 2632059 h 12804626"/>
                <a:gd name="connsiteX134" fmla="*/ 7677150 w 10087969"/>
                <a:gd name="connsiteY134" fmla="*/ 2638409 h 12804626"/>
                <a:gd name="connsiteX135" fmla="*/ 7559675 w 10087969"/>
                <a:gd name="connsiteY135" fmla="*/ 2833671 h 12804626"/>
                <a:gd name="connsiteX136" fmla="*/ 7092950 w 10087969"/>
                <a:gd name="connsiteY136" fmla="*/ 2998771 h 12804626"/>
                <a:gd name="connsiteX137" fmla="*/ 6911975 w 10087969"/>
                <a:gd name="connsiteY137" fmla="*/ 3141646 h 12804626"/>
                <a:gd name="connsiteX138" fmla="*/ 6550025 w 10087969"/>
                <a:gd name="connsiteY138" fmla="*/ 3405171 h 12804626"/>
                <a:gd name="connsiteX139" fmla="*/ 6210300 w 10087969"/>
                <a:gd name="connsiteY139" fmla="*/ 3565509 h 12804626"/>
                <a:gd name="connsiteX140" fmla="*/ 5778500 w 10087969"/>
                <a:gd name="connsiteY140" fmla="*/ 3756009 h 12804626"/>
                <a:gd name="connsiteX141" fmla="*/ 5829300 w 10087969"/>
                <a:gd name="connsiteY141" fmla="*/ 3844909 h 12804626"/>
                <a:gd name="connsiteX142" fmla="*/ 6191250 w 10087969"/>
                <a:gd name="connsiteY142" fmla="*/ 3679809 h 12804626"/>
                <a:gd name="connsiteX143" fmla="*/ 6083300 w 10087969"/>
                <a:gd name="connsiteY143" fmla="*/ 3768709 h 12804626"/>
                <a:gd name="connsiteX144" fmla="*/ 5905500 w 10087969"/>
                <a:gd name="connsiteY144" fmla="*/ 3883009 h 12804626"/>
                <a:gd name="connsiteX145" fmla="*/ 5905500 w 10087969"/>
                <a:gd name="connsiteY145" fmla="*/ 3971909 h 12804626"/>
                <a:gd name="connsiteX146" fmla="*/ 5892800 w 10087969"/>
                <a:gd name="connsiteY146" fmla="*/ 4073509 h 12804626"/>
                <a:gd name="connsiteX147" fmla="*/ 5753100 w 10087969"/>
                <a:gd name="connsiteY147" fmla="*/ 4098909 h 12804626"/>
                <a:gd name="connsiteX148" fmla="*/ 5816600 w 10087969"/>
                <a:gd name="connsiteY148" fmla="*/ 3921109 h 12804626"/>
                <a:gd name="connsiteX149" fmla="*/ 5702300 w 10087969"/>
                <a:gd name="connsiteY149" fmla="*/ 3819509 h 12804626"/>
                <a:gd name="connsiteX150" fmla="*/ 5448300 w 10087969"/>
                <a:gd name="connsiteY150" fmla="*/ 3895709 h 12804626"/>
                <a:gd name="connsiteX151" fmla="*/ 5422900 w 10087969"/>
                <a:gd name="connsiteY151" fmla="*/ 3997309 h 12804626"/>
                <a:gd name="connsiteX152" fmla="*/ 5651500 w 10087969"/>
                <a:gd name="connsiteY152" fmla="*/ 4060809 h 12804626"/>
                <a:gd name="connsiteX153" fmla="*/ 5562600 w 10087969"/>
                <a:gd name="connsiteY153" fmla="*/ 4124309 h 12804626"/>
                <a:gd name="connsiteX154" fmla="*/ 5283200 w 10087969"/>
                <a:gd name="connsiteY154" fmla="*/ 4060809 h 12804626"/>
                <a:gd name="connsiteX155" fmla="*/ 5168900 w 10087969"/>
                <a:gd name="connsiteY155" fmla="*/ 4175109 h 12804626"/>
                <a:gd name="connsiteX156" fmla="*/ 5270500 w 10087969"/>
                <a:gd name="connsiteY156" fmla="*/ 4378309 h 12804626"/>
                <a:gd name="connsiteX157" fmla="*/ 5511800 w 10087969"/>
                <a:gd name="connsiteY157" fmla="*/ 4391009 h 12804626"/>
                <a:gd name="connsiteX158" fmla="*/ 5689600 w 10087969"/>
                <a:gd name="connsiteY158" fmla="*/ 4175109 h 12804626"/>
                <a:gd name="connsiteX159" fmla="*/ 5600700 w 10087969"/>
                <a:gd name="connsiteY159" fmla="*/ 4149709 h 12804626"/>
                <a:gd name="connsiteX160" fmla="*/ 5664200 w 10087969"/>
                <a:gd name="connsiteY160" fmla="*/ 4073509 h 12804626"/>
                <a:gd name="connsiteX161" fmla="*/ 5753100 w 10087969"/>
                <a:gd name="connsiteY161" fmla="*/ 4149709 h 12804626"/>
                <a:gd name="connsiteX162" fmla="*/ 5892800 w 10087969"/>
                <a:gd name="connsiteY162" fmla="*/ 4124309 h 12804626"/>
                <a:gd name="connsiteX163" fmla="*/ 6096000 w 10087969"/>
                <a:gd name="connsiteY163" fmla="*/ 4098909 h 12804626"/>
                <a:gd name="connsiteX164" fmla="*/ 6324600 w 10087969"/>
                <a:gd name="connsiteY164" fmla="*/ 3857609 h 12804626"/>
                <a:gd name="connsiteX165" fmla="*/ 6515100 w 10087969"/>
                <a:gd name="connsiteY165" fmla="*/ 3730609 h 12804626"/>
                <a:gd name="connsiteX166" fmla="*/ 6692900 w 10087969"/>
                <a:gd name="connsiteY166" fmla="*/ 3705209 h 12804626"/>
                <a:gd name="connsiteX167" fmla="*/ 6502400 w 10087969"/>
                <a:gd name="connsiteY167" fmla="*/ 3781409 h 12804626"/>
                <a:gd name="connsiteX168" fmla="*/ 6438900 w 10087969"/>
                <a:gd name="connsiteY168" fmla="*/ 3908409 h 12804626"/>
                <a:gd name="connsiteX169" fmla="*/ 6286500 w 10087969"/>
                <a:gd name="connsiteY169" fmla="*/ 4010009 h 12804626"/>
                <a:gd name="connsiteX170" fmla="*/ 6108700 w 10087969"/>
                <a:gd name="connsiteY170" fmla="*/ 4187809 h 12804626"/>
                <a:gd name="connsiteX171" fmla="*/ 6096000 w 10087969"/>
                <a:gd name="connsiteY171" fmla="*/ 4276709 h 12804626"/>
                <a:gd name="connsiteX172" fmla="*/ 6235700 w 10087969"/>
                <a:gd name="connsiteY172" fmla="*/ 4251309 h 12804626"/>
                <a:gd name="connsiteX173" fmla="*/ 6362700 w 10087969"/>
                <a:gd name="connsiteY173" fmla="*/ 4314809 h 12804626"/>
                <a:gd name="connsiteX174" fmla="*/ 6464300 w 10087969"/>
                <a:gd name="connsiteY174" fmla="*/ 4505309 h 12804626"/>
                <a:gd name="connsiteX175" fmla="*/ 6477000 w 10087969"/>
                <a:gd name="connsiteY175" fmla="*/ 4733909 h 12804626"/>
                <a:gd name="connsiteX176" fmla="*/ 6364287 w 10087969"/>
                <a:gd name="connsiteY176" fmla="*/ 4856146 h 12804626"/>
                <a:gd name="connsiteX177" fmla="*/ 6324600 w 10087969"/>
                <a:gd name="connsiteY177" fmla="*/ 4633897 h 12804626"/>
                <a:gd name="connsiteX178" fmla="*/ 6299200 w 10087969"/>
                <a:gd name="connsiteY178" fmla="*/ 4429109 h 12804626"/>
                <a:gd name="connsiteX179" fmla="*/ 6146800 w 10087969"/>
                <a:gd name="connsiteY179" fmla="*/ 4391009 h 12804626"/>
                <a:gd name="connsiteX180" fmla="*/ 5981700 w 10087969"/>
                <a:gd name="connsiteY180" fmla="*/ 4403709 h 12804626"/>
                <a:gd name="connsiteX181" fmla="*/ 5905500 w 10087969"/>
                <a:gd name="connsiteY181" fmla="*/ 4365609 h 12804626"/>
                <a:gd name="connsiteX182" fmla="*/ 5575300 w 10087969"/>
                <a:gd name="connsiteY182" fmla="*/ 4505309 h 12804626"/>
                <a:gd name="connsiteX183" fmla="*/ 5626100 w 10087969"/>
                <a:gd name="connsiteY183" fmla="*/ 4645009 h 12804626"/>
                <a:gd name="connsiteX184" fmla="*/ 5664200 w 10087969"/>
                <a:gd name="connsiteY184" fmla="*/ 4632309 h 12804626"/>
                <a:gd name="connsiteX185" fmla="*/ 5842000 w 10087969"/>
                <a:gd name="connsiteY185" fmla="*/ 4543409 h 12804626"/>
                <a:gd name="connsiteX186" fmla="*/ 5867400 w 10087969"/>
                <a:gd name="connsiteY186" fmla="*/ 4568809 h 12804626"/>
                <a:gd name="connsiteX187" fmla="*/ 5753100 w 10087969"/>
                <a:gd name="connsiteY187" fmla="*/ 4670409 h 12804626"/>
                <a:gd name="connsiteX188" fmla="*/ 5803900 w 10087969"/>
                <a:gd name="connsiteY188" fmla="*/ 4746609 h 12804626"/>
                <a:gd name="connsiteX189" fmla="*/ 5969000 w 10087969"/>
                <a:gd name="connsiteY189" fmla="*/ 4733909 h 12804626"/>
                <a:gd name="connsiteX190" fmla="*/ 6007100 w 10087969"/>
                <a:gd name="connsiteY190" fmla="*/ 4822809 h 12804626"/>
                <a:gd name="connsiteX191" fmla="*/ 6197600 w 10087969"/>
                <a:gd name="connsiteY191" fmla="*/ 4784709 h 12804626"/>
                <a:gd name="connsiteX192" fmla="*/ 6159500 w 10087969"/>
                <a:gd name="connsiteY192" fmla="*/ 4937109 h 12804626"/>
                <a:gd name="connsiteX193" fmla="*/ 6096000 w 10087969"/>
                <a:gd name="connsiteY193" fmla="*/ 4975209 h 12804626"/>
                <a:gd name="connsiteX194" fmla="*/ 6070600 w 10087969"/>
                <a:gd name="connsiteY194" fmla="*/ 4899009 h 12804626"/>
                <a:gd name="connsiteX195" fmla="*/ 5600700 w 10087969"/>
                <a:gd name="connsiteY195" fmla="*/ 4848209 h 12804626"/>
                <a:gd name="connsiteX196" fmla="*/ 5715000 w 10087969"/>
                <a:gd name="connsiteY196" fmla="*/ 5013309 h 12804626"/>
                <a:gd name="connsiteX197" fmla="*/ 6337300 w 10087969"/>
                <a:gd name="connsiteY197" fmla="*/ 5013309 h 12804626"/>
                <a:gd name="connsiteX198" fmla="*/ 6985000 w 10087969"/>
                <a:gd name="connsiteY198" fmla="*/ 5267309 h 12804626"/>
                <a:gd name="connsiteX199" fmla="*/ 6413500 w 10087969"/>
                <a:gd name="connsiteY199" fmla="*/ 5114909 h 12804626"/>
                <a:gd name="connsiteX200" fmla="*/ 6248400 w 10087969"/>
                <a:gd name="connsiteY200" fmla="*/ 5127609 h 12804626"/>
                <a:gd name="connsiteX201" fmla="*/ 6375400 w 10087969"/>
                <a:gd name="connsiteY201" fmla="*/ 5216509 h 12804626"/>
                <a:gd name="connsiteX202" fmla="*/ 6350000 w 10087969"/>
                <a:gd name="connsiteY202" fmla="*/ 5318109 h 12804626"/>
                <a:gd name="connsiteX203" fmla="*/ 6032500 w 10087969"/>
                <a:gd name="connsiteY203" fmla="*/ 5153009 h 12804626"/>
                <a:gd name="connsiteX204" fmla="*/ 6070600 w 10087969"/>
                <a:gd name="connsiteY204" fmla="*/ 5394309 h 12804626"/>
                <a:gd name="connsiteX205" fmla="*/ 6273800 w 10087969"/>
                <a:gd name="connsiteY205" fmla="*/ 5445109 h 12804626"/>
                <a:gd name="connsiteX206" fmla="*/ 6540500 w 10087969"/>
                <a:gd name="connsiteY206" fmla="*/ 5445109 h 12804626"/>
                <a:gd name="connsiteX207" fmla="*/ 6629400 w 10087969"/>
                <a:gd name="connsiteY207" fmla="*/ 5457809 h 12804626"/>
                <a:gd name="connsiteX208" fmla="*/ 6591300 w 10087969"/>
                <a:gd name="connsiteY208" fmla="*/ 5534009 h 12804626"/>
                <a:gd name="connsiteX209" fmla="*/ 6426200 w 10087969"/>
                <a:gd name="connsiteY209" fmla="*/ 5584809 h 12804626"/>
                <a:gd name="connsiteX210" fmla="*/ 6489700 w 10087969"/>
                <a:gd name="connsiteY210" fmla="*/ 5711809 h 12804626"/>
                <a:gd name="connsiteX211" fmla="*/ 6451600 w 10087969"/>
                <a:gd name="connsiteY211" fmla="*/ 5838809 h 12804626"/>
                <a:gd name="connsiteX212" fmla="*/ 6540500 w 10087969"/>
                <a:gd name="connsiteY212" fmla="*/ 5902309 h 12804626"/>
                <a:gd name="connsiteX213" fmla="*/ 6464300 w 10087969"/>
                <a:gd name="connsiteY213" fmla="*/ 5927709 h 12804626"/>
                <a:gd name="connsiteX214" fmla="*/ 6362700 w 10087969"/>
                <a:gd name="connsiteY214" fmla="*/ 5889609 h 12804626"/>
                <a:gd name="connsiteX215" fmla="*/ 6324600 w 10087969"/>
                <a:gd name="connsiteY215" fmla="*/ 5584809 h 12804626"/>
                <a:gd name="connsiteX216" fmla="*/ 6070600 w 10087969"/>
                <a:gd name="connsiteY216" fmla="*/ 5508609 h 12804626"/>
                <a:gd name="connsiteX217" fmla="*/ 6146800 w 10087969"/>
                <a:gd name="connsiteY217" fmla="*/ 5851509 h 12804626"/>
                <a:gd name="connsiteX218" fmla="*/ 5969000 w 10087969"/>
                <a:gd name="connsiteY218" fmla="*/ 5864209 h 12804626"/>
                <a:gd name="connsiteX219" fmla="*/ 5892800 w 10087969"/>
                <a:gd name="connsiteY219" fmla="*/ 5381609 h 12804626"/>
                <a:gd name="connsiteX220" fmla="*/ 5689600 w 10087969"/>
                <a:gd name="connsiteY220" fmla="*/ 5280009 h 12804626"/>
                <a:gd name="connsiteX221" fmla="*/ 5791200 w 10087969"/>
                <a:gd name="connsiteY221" fmla="*/ 6042009 h 12804626"/>
                <a:gd name="connsiteX222" fmla="*/ 6070600 w 10087969"/>
                <a:gd name="connsiteY222" fmla="*/ 6029309 h 12804626"/>
                <a:gd name="connsiteX223" fmla="*/ 6388100 w 10087969"/>
                <a:gd name="connsiteY223" fmla="*/ 6080109 h 12804626"/>
                <a:gd name="connsiteX224" fmla="*/ 6324600 w 10087969"/>
                <a:gd name="connsiteY224" fmla="*/ 6207109 h 12804626"/>
                <a:gd name="connsiteX225" fmla="*/ 6159500 w 10087969"/>
                <a:gd name="connsiteY225" fmla="*/ 6181709 h 12804626"/>
                <a:gd name="connsiteX226" fmla="*/ 6007100 w 10087969"/>
                <a:gd name="connsiteY226" fmla="*/ 6486509 h 12804626"/>
                <a:gd name="connsiteX227" fmla="*/ 5829300 w 10087969"/>
                <a:gd name="connsiteY227" fmla="*/ 6423009 h 12804626"/>
                <a:gd name="connsiteX228" fmla="*/ 5905500 w 10087969"/>
                <a:gd name="connsiteY228" fmla="*/ 6257909 h 12804626"/>
                <a:gd name="connsiteX229" fmla="*/ 5791200 w 10087969"/>
                <a:gd name="connsiteY229" fmla="*/ 6169009 h 12804626"/>
                <a:gd name="connsiteX230" fmla="*/ 5600700 w 10087969"/>
                <a:gd name="connsiteY230" fmla="*/ 6499209 h 12804626"/>
                <a:gd name="connsiteX231" fmla="*/ 5727700 w 10087969"/>
                <a:gd name="connsiteY231" fmla="*/ 6600809 h 12804626"/>
                <a:gd name="connsiteX232" fmla="*/ 5994400 w 10087969"/>
                <a:gd name="connsiteY232" fmla="*/ 6765909 h 12804626"/>
                <a:gd name="connsiteX233" fmla="*/ 5943600 w 10087969"/>
                <a:gd name="connsiteY233" fmla="*/ 6842109 h 12804626"/>
                <a:gd name="connsiteX234" fmla="*/ 5829300 w 10087969"/>
                <a:gd name="connsiteY234" fmla="*/ 6804009 h 12804626"/>
                <a:gd name="connsiteX235" fmla="*/ 5676900 w 10087969"/>
                <a:gd name="connsiteY235" fmla="*/ 6905609 h 12804626"/>
                <a:gd name="connsiteX236" fmla="*/ 5613400 w 10087969"/>
                <a:gd name="connsiteY236" fmla="*/ 6867509 h 12804626"/>
                <a:gd name="connsiteX237" fmla="*/ 5664200 w 10087969"/>
                <a:gd name="connsiteY237" fmla="*/ 6715109 h 12804626"/>
                <a:gd name="connsiteX238" fmla="*/ 5537200 w 10087969"/>
                <a:gd name="connsiteY238" fmla="*/ 6600809 h 12804626"/>
                <a:gd name="connsiteX239" fmla="*/ 5461000 w 10087969"/>
                <a:gd name="connsiteY239" fmla="*/ 6778609 h 12804626"/>
                <a:gd name="connsiteX240" fmla="*/ 5613400 w 10087969"/>
                <a:gd name="connsiteY240" fmla="*/ 6956409 h 12804626"/>
                <a:gd name="connsiteX241" fmla="*/ 5448300 w 10087969"/>
                <a:gd name="connsiteY241" fmla="*/ 7083409 h 12804626"/>
                <a:gd name="connsiteX242" fmla="*/ 5346700 w 10087969"/>
                <a:gd name="connsiteY242" fmla="*/ 7007209 h 12804626"/>
                <a:gd name="connsiteX243" fmla="*/ 5410200 w 10087969"/>
                <a:gd name="connsiteY243" fmla="*/ 6905609 h 12804626"/>
                <a:gd name="connsiteX244" fmla="*/ 5295900 w 10087969"/>
                <a:gd name="connsiteY244" fmla="*/ 6613509 h 12804626"/>
                <a:gd name="connsiteX245" fmla="*/ 5080000 w 10087969"/>
                <a:gd name="connsiteY245" fmla="*/ 6905609 h 12804626"/>
                <a:gd name="connsiteX246" fmla="*/ 5410200 w 10087969"/>
                <a:gd name="connsiteY246" fmla="*/ 7159609 h 12804626"/>
                <a:gd name="connsiteX247" fmla="*/ 5334000 w 10087969"/>
                <a:gd name="connsiteY247" fmla="*/ 7210409 h 12804626"/>
                <a:gd name="connsiteX248" fmla="*/ 5194300 w 10087969"/>
                <a:gd name="connsiteY248" fmla="*/ 7096109 h 12804626"/>
                <a:gd name="connsiteX249" fmla="*/ 5143500 w 10087969"/>
                <a:gd name="connsiteY249" fmla="*/ 7261209 h 12804626"/>
                <a:gd name="connsiteX250" fmla="*/ 5156200 w 10087969"/>
                <a:gd name="connsiteY250" fmla="*/ 7400909 h 12804626"/>
                <a:gd name="connsiteX251" fmla="*/ 5232400 w 10087969"/>
                <a:gd name="connsiteY251" fmla="*/ 7515209 h 12804626"/>
                <a:gd name="connsiteX252" fmla="*/ 5219700 w 10087969"/>
                <a:gd name="connsiteY252" fmla="*/ 7705709 h 12804626"/>
                <a:gd name="connsiteX253" fmla="*/ 5092700 w 10087969"/>
                <a:gd name="connsiteY253" fmla="*/ 7616809 h 12804626"/>
                <a:gd name="connsiteX254" fmla="*/ 5029200 w 10087969"/>
                <a:gd name="connsiteY254" fmla="*/ 7654909 h 12804626"/>
                <a:gd name="connsiteX255" fmla="*/ 5130800 w 10087969"/>
                <a:gd name="connsiteY255" fmla="*/ 7794609 h 12804626"/>
                <a:gd name="connsiteX256" fmla="*/ 5041900 w 10087969"/>
                <a:gd name="connsiteY256" fmla="*/ 7832709 h 12804626"/>
                <a:gd name="connsiteX257" fmla="*/ 4914900 w 10087969"/>
                <a:gd name="connsiteY257" fmla="*/ 7642209 h 12804626"/>
                <a:gd name="connsiteX258" fmla="*/ 4826000 w 10087969"/>
                <a:gd name="connsiteY258" fmla="*/ 7896209 h 12804626"/>
                <a:gd name="connsiteX259" fmla="*/ 4953000 w 10087969"/>
                <a:gd name="connsiteY259" fmla="*/ 8010509 h 12804626"/>
                <a:gd name="connsiteX260" fmla="*/ 4813300 w 10087969"/>
                <a:gd name="connsiteY260" fmla="*/ 8251809 h 12804626"/>
                <a:gd name="connsiteX261" fmla="*/ 4673600 w 10087969"/>
                <a:gd name="connsiteY261" fmla="*/ 8226409 h 12804626"/>
                <a:gd name="connsiteX262" fmla="*/ 4775200 w 10087969"/>
                <a:gd name="connsiteY262" fmla="*/ 8061309 h 12804626"/>
                <a:gd name="connsiteX263" fmla="*/ 4686300 w 10087969"/>
                <a:gd name="connsiteY263" fmla="*/ 7908909 h 12804626"/>
                <a:gd name="connsiteX264" fmla="*/ 4470400 w 10087969"/>
                <a:gd name="connsiteY264" fmla="*/ 8213709 h 12804626"/>
                <a:gd name="connsiteX265" fmla="*/ 4610100 w 10087969"/>
                <a:gd name="connsiteY265" fmla="*/ 8328009 h 12804626"/>
                <a:gd name="connsiteX266" fmla="*/ 4521200 w 10087969"/>
                <a:gd name="connsiteY266" fmla="*/ 8531209 h 12804626"/>
                <a:gd name="connsiteX267" fmla="*/ 4419600 w 10087969"/>
                <a:gd name="connsiteY267" fmla="*/ 8455009 h 12804626"/>
                <a:gd name="connsiteX268" fmla="*/ 4343400 w 10087969"/>
                <a:gd name="connsiteY268" fmla="*/ 8543909 h 12804626"/>
                <a:gd name="connsiteX269" fmla="*/ 4381500 w 10087969"/>
                <a:gd name="connsiteY269" fmla="*/ 8582009 h 12804626"/>
                <a:gd name="connsiteX270" fmla="*/ 4419600 w 10087969"/>
                <a:gd name="connsiteY270" fmla="*/ 8569309 h 12804626"/>
                <a:gd name="connsiteX271" fmla="*/ 4445000 w 10087969"/>
                <a:gd name="connsiteY271" fmla="*/ 8620109 h 12804626"/>
                <a:gd name="connsiteX272" fmla="*/ 4381500 w 10087969"/>
                <a:gd name="connsiteY272" fmla="*/ 8696309 h 12804626"/>
                <a:gd name="connsiteX273" fmla="*/ 4330700 w 10087969"/>
                <a:gd name="connsiteY273" fmla="*/ 8683609 h 12804626"/>
                <a:gd name="connsiteX274" fmla="*/ 4368800 w 10087969"/>
                <a:gd name="connsiteY274" fmla="*/ 8632809 h 12804626"/>
                <a:gd name="connsiteX275" fmla="*/ 4318000 w 10087969"/>
                <a:gd name="connsiteY275" fmla="*/ 8594709 h 12804626"/>
                <a:gd name="connsiteX276" fmla="*/ 4216400 w 10087969"/>
                <a:gd name="connsiteY276" fmla="*/ 8696309 h 12804626"/>
                <a:gd name="connsiteX277" fmla="*/ 4318000 w 10087969"/>
                <a:gd name="connsiteY277" fmla="*/ 8759809 h 12804626"/>
                <a:gd name="connsiteX278" fmla="*/ 4140200 w 10087969"/>
                <a:gd name="connsiteY278" fmla="*/ 8836009 h 12804626"/>
                <a:gd name="connsiteX279" fmla="*/ 4038600 w 10087969"/>
                <a:gd name="connsiteY279" fmla="*/ 8836009 h 12804626"/>
                <a:gd name="connsiteX280" fmla="*/ 3949700 w 10087969"/>
                <a:gd name="connsiteY280" fmla="*/ 8899509 h 12804626"/>
                <a:gd name="connsiteX281" fmla="*/ 3289300 w 10087969"/>
                <a:gd name="connsiteY281" fmla="*/ 8315309 h 12804626"/>
                <a:gd name="connsiteX282" fmla="*/ 3213100 w 10087969"/>
                <a:gd name="connsiteY282" fmla="*/ 8315309 h 12804626"/>
                <a:gd name="connsiteX283" fmla="*/ 2895600 w 10087969"/>
                <a:gd name="connsiteY283" fmla="*/ 8569309 h 12804626"/>
                <a:gd name="connsiteX284" fmla="*/ 2870200 w 10087969"/>
                <a:gd name="connsiteY284" fmla="*/ 8531209 h 12804626"/>
                <a:gd name="connsiteX285" fmla="*/ 3213100 w 10087969"/>
                <a:gd name="connsiteY285" fmla="*/ 8264509 h 12804626"/>
                <a:gd name="connsiteX286" fmla="*/ 3048000 w 10087969"/>
                <a:gd name="connsiteY286" fmla="*/ 8112109 h 12804626"/>
                <a:gd name="connsiteX287" fmla="*/ 2400300 w 10087969"/>
                <a:gd name="connsiteY287" fmla="*/ 8620109 h 12804626"/>
                <a:gd name="connsiteX288" fmla="*/ 2489200 w 10087969"/>
                <a:gd name="connsiteY288" fmla="*/ 8696309 h 12804626"/>
                <a:gd name="connsiteX289" fmla="*/ 2692400 w 10087969"/>
                <a:gd name="connsiteY289" fmla="*/ 8543909 h 12804626"/>
                <a:gd name="connsiteX290" fmla="*/ 2743200 w 10087969"/>
                <a:gd name="connsiteY290" fmla="*/ 8607409 h 12804626"/>
                <a:gd name="connsiteX291" fmla="*/ 2832100 w 10087969"/>
                <a:gd name="connsiteY291" fmla="*/ 8569309 h 12804626"/>
                <a:gd name="connsiteX292" fmla="*/ 2857500 w 10087969"/>
                <a:gd name="connsiteY292" fmla="*/ 8607409 h 12804626"/>
                <a:gd name="connsiteX293" fmla="*/ 2679700 w 10087969"/>
                <a:gd name="connsiteY293" fmla="*/ 8747109 h 12804626"/>
                <a:gd name="connsiteX294" fmla="*/ 2819400 w 10087969"/>
                <a:gd name="connsiteY294" fmla="*/ 8912209 h 12804626"/>
                <a:gd name="connsiteX295" fmla="*/ 3397250 w 10087969"/>
                <a:gd name="connsiteY295" fmla="*/ 8448659 h 12804626"/>
                <a:gd name="connsiteX296" fmla="*/ 3956050 w 10087969"/>
                <a:gd name="connsiteY296" fmla="*/ 8931259 h 12804626"/>
                <a:gd name="connsiteX297" fmla="*/ 3905250 w 10087969"/>
                <a:gd name="connsiteY297" fmla="*/ 9045559 h 12804626"/>
                <a:gd name="connsiteX298" fmla="*/ 3387725 w 10087969"/>
                <a:gd name="connsiteY298" fmla="*/ 9585309 h 12804626"/>
                <a:gd name="connsiteX299" fmla="*/ 3298825 w 10087969"/>
                <a:gd name="connsiteY299" fmla="*/ 9578958 h 12804626"/>
                <a:gd name="connsiteX300" fmla="*/ 3130550 w 10087969"/>
                <a:gd name="connsiteY300" fmla="*/ 9728183 h 12804626"/>
                <a:gd name="connsiteX301" fmla="*/ 2921000 w 10087969"/>
                <a:gd name="connsiteY301" fmla="*/ 9972658 h 12804626"/>
                <a:gd name="connsiteX302" fmla="*/ 2682875 w 10087969"/>
                <a:gd name="connsiteY302" fmla="*/ 10271108 h 12804626"/>
                <a:gd name="connsiteX303" fmla="*/ 2428875 w 10087969"/>
                <a:gd name="connsiteY303" fmla="*/ 10340957 h 12804626"/>
                <a:gd name="connsiteX304" fmla="*/ 2225675 w 10087969"/>
                <a:gd name="connsiteY304" fmla="*/ 10445732 h 12804626"/>
                <a:gd name="connsiteX305" fmla="*/ 1930400 w 10087969"/>
                <a:gd name="connsiteY305" fmla="*/ 10448906 h 12804626"/>
                <a:gd name="connsiteX306" fmla="*/ 1590675 w 10087969"/>
                <a:gd name="connsiteY306" fmla="*/ 10550505 h 12804626"/>
                <a:gd name="connsiteX307" fmla="*/ 1393825 w 10087969"/>
                <a:gd name="connsiteY307" fmla="*/ 10810855 h 12804626"/>
                <a:gd name="connsiteX308" fmla="*/ 1196975 w 10087969"/>
                <a:gd name="connsiteY308" fmla="*/ 10766404 h 12804626"/>
                <a:gd name="connsiteX309" fmla="*/ 1216025 w 10087969"/>
                <a:gd name="connsiteY309" fmla="*/ 10725129 h 12804626"/>
                <a:gd name="connsiteX310" fmla="*/ 1193800 w 10087969"/>
                <a:gd name="connsiteY310" fmla="*/ 10658454 h 12804626"/>
                <a:gd name="connsiteX311" fmla="*/ 987425 w 10087969"/>
                <a:gd name="connsiteY311" fmla="*/ 10734654 h 12804626"/>
                <a:gd name="connsiteX312" fmla="*/ 733425 w 10087969"/>
                <a:gd name="connsiteY312" fmla="*/ 10788629 h 12804626"/>
                <a:gd name="connsiteX313" fmla="*/ 463550 w 10087969"/>
                <a:gd name="connsiteY313" fmla="*/ 11026754 h 12804626"/>
                <a:gd name="connsiteX314" fmla="*/ 361950 w 10087969"/>
                <a:gd name="connsiteY314" fmla="*/ 11023579 h 12804626"/>
                <a:gd name="connsiteX315" fmla="*/ 263525 w 10087969"/>
                <a:gd name="connsiteY315" fmla="*/ 11090254 h 12804626"/>
                <a:gd name="connsiteX316" fmla="*/ 184150 w 10087969"/>
                <a:gd name="connsiteY316" fmla="*/ 11376004 h 12804626"/>
                <a:gd name="connsiteX317" fmla="*/ 247650 w 10087969"/>
                <a:gd name="connsiteY317" fmla="*/ 11658578 h 12804626"/>
                <a:gd name="connsiteX318" fmla="*/ 136525 w 10087969"/>
                <a:gd name="connsiteY318" fmla="*/ 11703028 h 12804626"/>
                <a:gd name="connsiteX319" fmla="*/ 92075 w 10087969"/>
                <a:gd name="connsiteY319" fmla="*/ 11925278 h 12804626"/>
                <a:gd name="connsiteX320" fmla="*/ 495300 w 10087969"/>
                <a:gd name="connsiteY320" fmla="*/ 11950678 h 12804626"/>
                <a:gd name="connsiteX321" fmla="*/ 1050925 w 10087969"/>
                <a:gd name="connsiteY321" fmla="*/ 12303103 h 12804626"/>
                <a:gd name="connsiteX322" fmla="*/ 1241425 w 10087969"/>
                <a:gd name="connsiteY322" fmla="*/ 12557102 h 12804626"/>
                <a:gd name="connsiteX323" fmla="*/ 1171575 w 10087969"/>
                <a:gd name="connsiteY323" fmla="*/ 12601552 h 12804626"/>
                <a:gd name="connsiteX324" fmla="*/ 1019175 w 10087969"/>
                <a:gd name="connsiteY324" fmla="*/ 12468202 h 12804626"/>
                <a:gd name="connsiteX325" fmla="*/ 768350 w 10087969"/>
                <a:gd name="connsiteY325" fmla="*/ 12414227 h 12804626"/>
                <a:gd name="connsiteX326" fmla="*/ 720725 w 10087969"/>
                <a:gd name="connsiteY326" fmla="*/ 12452327 h 12804626"/>
                <a:gd name="connsiteX327" fmla="*/ 838200 w 10087969"/>
                <a:gd name="connsiteY327" fmla="*/ 12598377 h 12804626"/>
                <a:gd name="connsiteX328" fmla="*/ 1152525 w 10087969"/>
                <a:gd name="connsiteY328" fmla="*/ 12665052 h 12804626"/>
                <a:gd name="connsiteX329" fmla="*/ 1574800 w 10087969"/>
                <a:gd name="connsiteY329" fmla="*/ 12566627 h 12804626"/>
                <a:gd name="connsiteX330" fmla="*/ 1736725 w 10087969"/>
                <a:gd name="connsiteY330" fmla="*/ 12306277 h 12804626"/>
                <a:gd name="connsiteX331" fmla="*/ 2095500 w 10087969"/>
                <a:gd name="connsiteY331" fmla="*/ 12157052 h 12804626"/>
                <a:gd name="connsiteX332" fmla="*/ 2254250 w 10087969"/>
                <a:gd name="connsiteY332" fmla="*/ 12020527 h 12804626"/>
                <a:gd name="connsiteX333" fmla="*/ 2587625 w 10087969"/>
                <a:gd name="connsiteY333" fmla="*/ 12058627 h 12804626"/>
                <a:gd name="connsiteX334" fmla="*/ 2286000 w 10087969"/>
                <a:gd name="connsiteY334" fmla="*/ 12061802 h 12804626"/>
                <a:gd name="connsiteX335" fmla="*/ 2146300 w 10087969"/>
                <a:gd name="connsiteY335" fmla="*/ 12182452 h 12804626"/>
                <a:gd name="connsiteX336" fmla="*/ 1971675 w 10087969"/>
                <a:gd name="connsiteY336" fmla="*/ 12274527 h 12804626"/>
                <a:gd name="connsiteX337" fmla="*/ 1806575 w 10087969"/>
                <a:gd name="connsiteY337" fmla="*/ 12325327 h 12804626"/>
                <a:gd name="connsiteX338" fmla="*/ 1651000 w 10087969"/>
                <a:gd name="connsiteY338" fmla="*/ 12620602 h 12804626"/>
                <a:gd name="connsiteX339" fmla="*/ 1282700 w 10087969"/>
                <a:gd name="connsiteY339" fmla="*/ 12795227 h 12804626"/>
                <a:gd name="connsiteX340" fmla="*/ 28575 w 10087969"/>
                <a:gd name="connsiteY340" fmla="*/ 12801577 h 12804626"/>
                <a:gd name="connsiteX341" fmla="*/ 0 w 10087969"/>
                <a:gd name="connsiteY341" fmla="*/ 4765652 h 12804626"/>
                <a:gd name="connsiteX0" fmla="*/ 0 w 10087969"/>
                <a:gd name="connsiteY0" fmla="*/ 4733909 h 12804626"/>
                <a:gd name="connsiteX1" fmla="*/ 279400 w 10087969"/>
                <a:gd name="connsiteY1" fmla="*/ 4670409 h 12804626"/>
                <a:gd name="connsiteX2" fmla="*/ 317500 w 10087969"/>
                <a:gd name="connsiteY2" fmla="*/ 4632309 h 12804626"/>
                <a:gd name="connsiteX3" fmla="*/ 711200 w 10087969"/>
                <a:gd name="connsiteY3" fmla="*/ 4543409 h 12804626"/>
                <a:gd name="connsiteX4" fmla="*/ 850900 w 10087969"/>
                <a:gd name="connsiteY4" fmla="*/ 4429109 h 12804626"/>
                <a:gd name="connsiteX5" fmla="*/ 1257300 w 10087969"/>
                <a:gd name="connsiteY5" fmla="*/ 4454509 h 12804626"/>
                <a:gd name="connsiteX6" fmla="*/ 1511300 w 10087969"/>
                <a:gd name="connsiteY6" fmla="*/ 4314809 h 12804626"/>
                <a:gd name="connsiteX7" fmla="*/ 1511300 w 10087969"/>
                <a:gd name="connsiteY7" fmla="*/ 4314809 h 12804626"/>
                <a:gd name="connsiteX8" fmla="*/ 1676400 w 10087969"/>
                <a:gd name="connsiteY8" fmla="*/ 4302109 h 12804626"/>
                <a:gd name="connsiteX9" fmla="*/ 2006600 w 10087969"/>
                <a:gd name="connsiteY9" fmla="*/ 4251309 h 12804626"/>
                <a:gd name="connsiteX10" fmla="*/ 2095500 w 10087969"/>
                <a:gd name="connsiteY10" fmla="*/ 4213209 h 12804626"/>
                <a:gd name="connsiteX11" fmla="*/ 2095500 w 10087969"/>
                <a:gd name="connsiteY11" fmla="*/ 4162409 h 12804626"/>
                <a:gd name="connsiteX12" fmla="*/ 2057400 w 10087969"/>
                <a:gd name="connsiteY12" fmla="*/ 4162409 h 12804626"/>
                <a:gd name="connsiteX13" fmla="*/ 1993900 w 10087969"/>
                <a:gd name="connsiteY13" fmla="*/ 4035409 h 12804626"/>
                <a:gd name="connsiteX14" fmla="*/ 2133600 w 10087969"/>
                <a:gd name="connsiteY14" fmla="*/ 3933809 h 12804626"/>
                <a:gd name="connsiteX15" fmla="*/ 2070100 w 10087969"/>
                <a:gd name="connsiteY15" fmla="*/ 3921109 h 12804626"/>
                <a:gd name="connsiteX16" fmla="*/ 1981200 w 10087969"/>
                <a:gd name="connsiteY16" fmla="*/ 3921109 h 12804626"/>
                <a:gd name="connsiteX17" fmla="*/ 1968500 w 10087969"/>
                <a:gd name="connsiteY17" fmla="*/ 3844909 h 12804626"/>
                <a:gd name="connsiteX18" fmla="*/ 2120900 w 10087969"/>
                <a:gd name="connsiteY18" fmla="*/ 3844909 h 12804626"/>
                <a:gd name="connsiteX19" fmla="*/ 2171700 w 10087969"/>
                <a:gd name="connsiteY19" fmla="*/ 3819509 h 12804626"/>
                <a:gd name="connsiteX20" fmla="*/ 2108200 w 10087969"/>
                <a:gd name="connsiteY20" fmla="*/ 3730609 h 12804626"/>
                <a:gd name="connsiteX21" fmla="*/ 2120900 w 10087969"/>
                <a:gd name="connsiteY21" fmla="*/ 3667109 h 12804626"/>
                <a:gd name="connsiteX22" fmla="*/ 2222500 w 10087969"/>
                <a:gd name="connsiteY22" fmla="*/ 3616309 h 12804626"/>
                <a:gd name="connsiteX23" fmla="*/ 2362200 w 10087969"/>
                <a:gd name="connsiteY23" fmla="*/ 3667109 h 12804626"/>
                <a:gd name="connsiteX24" fmla="*/ 2400300 w 10087969"/>
                <a:gd name="connsiteY24" fmla="*/ 3717909 h 12804626"/>
                <a:gd name="connsiteX25" fmla="*/ 2362200 w 10087969"/>
                <a:gd name="connsiteY25" fmla="*/ 3794109 h 12804626"/>
                <a:gd name="connsiteX26" fmla="*/ 2362200 w 10087969"/>
                <a:gd name="connsiteY26" fmla="*/ 4048109 h 12804626"/>
                <a:gd name="connsiteX27" fmla="*/ 2628900 w 10087969"/>
                <a:gd name="connsiteY27" fmla="*/ 4276709 h 12804626"/>
                <a:gd name="connsiteX28" fmla="*/ 3073400 w 10087969"/>
                <a:gd name="connsiteY28" fmla="*/ 4238609 h 12804626"/>
                <a:gd name="connsiteX29" fmla="*/ 2971800 w 10087969"/>
                <a:gd name="connsiteY29" fmla="*/ 4035409 h 12804626"/>
                <a:gd name="connsiteX30" fmla="*/ 2806700 w 10087969"/>
                <a:gd name="connsiteY30" fmla="*/ 4086209 h 12804626"/>
                <a:gd name="connsiteX31" fmla="*/ 2768600 w 10087969"/>
                <a:gd name="connsiteY31" fmla="*/ 4035409 h 12804626"/>
                <a:gd name="connsiteX32" fmla="*/ 2933700 w 10087969"/>
                <a:gd name="connsiteY32" fmla="*/ 3984609 h 12804626"/>
                <a:gd name="connsiteX33" fmla="*/ 2870200 w 10087969"/>
                <a:gd name="connsiteY33" fmla="*/ 3870309 h 12804626"/>
                <a:gd name="connsiteX34" fmla="*/ 2730500 w 10087969"/>
                <a:gd name="connsiteY34" fmla="*/ 3921109 h 12804626"/>
                <a:gd name="connsiteX35" fmla="*/ 2705100 w 10087969"/>
                <a:gd name="connsiteY35" fmla="*/ 3870309 h 12804626"/>
                <a:gd name="connsiteX36" fmla="*/ 2832100 w 10087969"/>
                <a:gd name="connsiteY36" fmla="*/ 3819509 h 12804626"/>
                <a:gd name="connsiteX37" fmla="*/ 2781300 w 10087969"/>
                <a:gd name="connsiteY37" fmla="*/ 3756009 h 12804626"/>
                <a:gd name="connsiteX38" fmla="*/ 2641600 w 10087969"/>
                <a:gd name="connsiteY38" fmla="*/ 3781409 h 12804626"/>
                <a:gd name="connsiteX39" fmla="*/ 2641600 w 10087969"/>
                <a:gd name="connsiteY39" fmla="*/ 3756009 h 12804626"/>
                <a:gd name="connsiteX40" fmla="*/ 2768600 w 10087969"/>
                <a:gd name="connsiteY40" fmla="*/ 3692509 h 12804626"/>
                <a:gd name="connsiteX41" fmla="*/ 2692400 w 10087969"/>
                <a:gd name="connsiteY41" fmla="*/ 3603609 h 12804626"/>
                <a:gd name="connsiteX42" fmla="*/ 2514600 w 10087969"/>
                <a:gd name="connsiteY42" fmla="*/ 3641709 h 12804626"/>
                <a:gd name="connsiteX43" fmla="*/ 2514600 w 10087969"/>
                <a:gd name="connsiteY43" fmla="*/ 3705209 h 12804626"/>
                <a:gd name="connsiteX44" fmla="*/ 2463800 w 10087969"/>
                <a:gd name="connsiteY44" fmla="*/ 3705209 h 12804626"/>
                <a:gd name="connsiteX45" fmla="*/ 2336800 w 10087969"/>
                <a:gd name="connsiteY45" fmla="*/ 3629009 h 12804626"/>
                <a:gd name="connsiteX46" fmla="*/ 2400300 w 10087969"/>
                <a:gd name="connsiteY46" fmla="*/ 3552809 h 12804626"/>
                <a:gd name="connsiteX47" fmla="*/ 2463800 w 10087969"/>
                <a:gd name="connsiteY47" fmla="*/ 3565509 h 12804626"/>
                <a:gd name="connsiteX48" fmla="*/ 2616200 w 10087969"/>
                <a:gd name="connsiteY48" fmla="*/ 3476609 h 12804626"/>
                <a:gd name="connsiteX49" fmla="*/ 2590800 w 10087969"/>
                <a:gd name="connsiteY49" fmla="*/ 3413109 h 12804626"/>
                <a:gd name="connsiteX50" fmla="*/ 2654300 w 10087969"/>
                <a:gd name="connsiteY50" fmla="*/ 3387709 h 12804626"/>
                <a:gd name="connsiteX51" fmla="*/ 2692400 w 10087969"/>
                <a:gd name="connsiteY51" fmla="*/ 3413109 h 12804626"/>
                <a:gd name="connsiteX52" fmla="*/ 2933700 w 10087969"/>
                <a:gd name="connsiteY52" fmla="*/ 3413109 h 12804626"/>
                <a:gd name="connsiteX53" fmla="*/ 2908300 w 10087969"/>
                <a:gd name="connsiteY53" fmla="*/ 3349609 h 12804626"/>
                <a:gd name="connsiteX54" fmla="*/ 2959100 w 10087969"/>
                <a:gd name="connsiteY54" fmla="*/ 3260709 h 12804626"/>
                <a:gd name="connsiteX55" fmla="*/ 3048000 w 10087969"/>
                <a:gd name="connsiteY55" fmla="*/ 3260709 h 12804626"/>
                <a:gd name="connsiteX56" fmla="*/ 3302000 w 10087969"/>
                <a:gd name="connsiteY56" fmla="*/ 3235309 h 12804626"/>
                <a:gd name="connsiteX57" fmla="*/ 3454400 w 10087969"/>
                <a:gd name="connsiteY57" fmla="*/ 3222609 h 12804626"/>
                <a:gd name="connsiteX58" fmla="*/ 3454400 w 10087969"/>
                <a:gd name="connsiteY58" fmla="*/ 3222609 h 12804626"/>
                <a:gd name="connsiteX59" fmla="*/ 3454400 w 10087969"/>
                <a:gd name="connsiteY59" fmla="*/ 3146409 h 12804626"/>
                <a:gd name="connsiteX60" fmla="*/ 3530600 w 10087969"/>
                <a:gd name="connsiteY60" fmla="*/ 3146409 h 12804626"/>
                <a:gd name="connsiteX61" fmla="*/ 3517900 w 10087969"/>
                <a:gd name="connsiteY61" fmla="*/ 3311509 h 12804626"/>
                <a:gd name="connsiteX62" fmla="*/ 3365500 w 10087969"/>
                <a:gd name="connsiteY62" fmla="*/ 3324209 h 12804626"/>
                <a:gd name="connsiteX63" fmla="*/ 3187700 w 10087969"/>
                <a:gd name="connsiteY63" fmla="*/ 3400409 h 12804626"/>
                <a:gd name="connsiteX64" fmla="*/ 3213100 w 10087969"/>
                <a:gd name="connsiteY64" fmla="*/ 3692509 h 12804626"/>
                <a:gd name="connsiteX65" fmla="*/ 3822700 w 10087969"/>
                <a:gd name="connsiteY65" fmla="*/ 3641709 h 12804626"/>
                <a:gd name="connsiteX66" fmla="*/ 3797300 w 10087969"/>
                <a:gd name="connsiteY66" fmla="*/ 3502009 h 12804626"/>
                <a:gd name="connsiteX67" fmla="*/ 3657600 w 10087969"/>
                <a:gd name="connsiteY67" fmla="*/ 3476609 h 12804626"/>
                <a:gd name="connsiteX68" fmla="*/ 3644900 w 10087969"/>
                <a:gd name="connsiteY68" fmla="*/ 3438509 h 12804626"/>
                <a:gd name="connsiteX69" fmla="*/ 3797300 w 10087969"/>
                <a:gd name="connsiteY69" fmla="*/ 3463909 h 12804626"/>
                <a:gd name="connsiteX70" fmla="*/ 3797300 w 10087969"/>
                <a:gd name="connsiteY70" fmla="*/ 3349609 h 12804626"/>
                <a:gd name="connsiteX71" fmla="*/ 3568700 w 10087969"/>
                <a:gd name="connsiteY71" fmla="*/ 3298809 h 12804626"/>
                <a:gd name="connsiteX72" fmla="*/ 3581400 w 10087969"/>
                <a:gd name="connsiteY72" fmla="*/ 3209909 h 12804626"/>
                <a:gd name="connsiteX73" fmla="*/ 3759200 w 10087969"/>
                <a:gd name="connsiteY73" fmla="*/ 3171809 h 12804626"/>
                <a:gd name="connsiteX74" fmla="*/ 3759200 w 10087969"/>
                <a:gd name="connsiteY74" fmla="*/ 3044809 h 12804626"/>
                <a:gd name="connsiteX75" fmla="*/ 3733800 w 10087969"/>
                <a:gd name="connsiteY75" fmla="*/ 3019409 h 12804626"/>
                <a:gd name="connsiteX76" fmla="*/ 3848100 w 10087969"/>
                <a:gd name="connsiteY76" fmla="*/ 2955909 h 12804626"/>
                <a:gd name="connsiteX77" fmla="*/ 3860800 w 10087969"/>
                <a:gd name="connsiteY77" fmla="*/ 3171809 h 12804626"/>
                <a:gd name="connsiteX78" fmla="*/ 4343400 w 10087969"/>
                <a:gd name="connsiteY78" fmla="*/ 3171809 h 12804626"/>
                <a:gd name="connsiteX79" fmla="*/ 4330700 w 10087969"/>
                <a:gd name="connsiteY79" fmla="*/ 2930509 h 12804626"/>
                <a:gd name="connsiteX80" fmla="*/ 4394200 w 10087969"/>
                <a:gd name="connsiteY80" fmla="*/ 2930509 h 12804626"/>
                <a:gd name="connsiteX81" fmla="*/ 4419600 w 10087969"/>
                <a:gd name="connsiteY81" fmla="*/ 3057509 h 12804626"/>
                <a:gd name="connsiteX82" fmla="*/ 4584700 w 10087969"/>
                <a:gd name="connsiteY82" fmla="*/ 3044809 h 12804626"/>
                <a:gd name="connsiteX83" fmla="*/ 4686300 w 10087969"/>
                <a:gd name="connsiteY83" fmla="*/ 2943209 h 12804626"/>
                <a:gd name="connsiteX84" fmla="*/ 4711700 w 10087969"/>
                <a:gd name="connsiteY84" fmla="*/ 3248009 h 12804626"/>
                <a:gd name="connsiteX85" fmla="*/ 4864100 w 10087969"/>
                <a:gd name="connsiteY85" fmla="*/ 3070209 h 12804626"/>
                <a:gd name="connsiteX86" fmla="*/ 5067300 w 10087969"/>
                <a:gd name="connsiteY86" fmla="*/ 3197209 h 12804626"/>
                <a:gd name="connsiteX87" fmla="*/ 4876800 w 10087969"/>
                <a:gd name="connsiteY87" fmla="*/ 3324209 h 12804626"/>
                <a:gd name="connsiteX88" fmla="*/ 5016500 w 10087969"/>
                <a:gd name="connsiteY88" fmla="*/ 3489309 h 12804626"/>
                <a:gd name="connsiteX89" fmla="*/ 5156200 w 10087969"/>
                <a:gd name="connsiteY89" fmla="*/ 3336909 h 12804626"/>
                <a:gd name="connsiteX90" fmla="*/ 5168900 w 10087969"/>
                <a:gd name="connsiteY90" fmla="*/ 3362309 h 12804626"/>
                <a:gd name="connsiteX91" fmla="*/ 5105400 w 10087969"/>
                <a:gd name="connsiteY91" fmla="*/ 3616309 h 12804626"/>
                <a:gd name="connsiteX92" fmla="*/ 5181600 w 10087969"/>
                <a:gd name="connsiteY92" fmla="*/ 3654409 h 12804626"/>
                <a:gd name="connsiteX93" fmla="*/ 5181600 w 10087969"/>
                <a:gd name="connsiteY93" fmla="*/ 3654409 h 12804626"/>
                <a:gd name="connsiteX94" fmla="*/ 5257800 w 10087969"/>
                <a:gd name="connsiteY94" fmla="*/ 3400409 h 12804626"/>
                <a:gd name="connsiteX95" fmla="*/ 5448300 w 10087969"/>
                <a:gd name="connsiteY95" fmla="*/ 3425809 h 12804626"/>
                <a:gd name="connsiteX96" fmla="*/ 5549900 w 10087969"/>
                <a:gd name="connsiteY96" fmla="*/ 3273409 h 12804626"/>
                <a:gd name="connsiteX97" fmla="*/ 5549900 w 10087969"/>
                <a:gd name="connsiteY97" fmla="*/ 3273409 h 12804626"/>
                <a:gd name="connsiteX98" fmla="*/ 5689600 w 10087969"/>
                <a:gd name="connsiteY98" fmla="*/ 3248009 h 12804626"/>
                <a:gd name="connsiteX99" fmla="*/ 5461000 w 10087969"/>
                <a:gd name="connsiteY99" fmla="*/ 3565509 h 12804626"/>
                <a:gd name="connsiteX100" fmla="*/ 5194300 w 10087969"/>
                <a:gd name="connsiteY100" fmla="*/ 3654409 h 12804626"/>
                <a:gd name="connsiteX101" fmla="*/ 5219700 w 10087969"/>
                <a:gd name="connsiteY101" fmla="*/ 3730609 h 12804626"/>
                <a:gd name="connsiteX102" fmla="*/ 5549900 w 10087969"/>
                <a:gd name="connsiteY102" fmla="*/ 3641709 h 12804626"/>
                <a:gd name="connsiteX103" fmla="*/ 5740400 w 10087969"/>
                <a:gd name="connsiteY103" fmla="*/ 3298809 h 12804626"/>
                <a:gd name="connsiteX104" fmla="*/ 5842000 w 10087969"/>
                <a:gd name="connsiteY104" fmla="*/ 3451209 h 12804626"/>
                <a:gd name="connsiteX105" fmla="*/ 5981700 w 10087969"/>
                <a:gd name="connsiteY105" fmla="*/ 3527409 h 12804626"/>
                <a:gd name="connsiteX106" fmla="*/ 6337300 w 10087969"/>
                <a:gd name="connsiteY106" fmla="*/ 3387709 h 12804626"/>
                <a:gd name="connsiteX107" fmla="*/ 7099300 w 10087969"/>
                <a:gd name="connsiteY107" fmla="*/ 2905109 h 12804626"/>
                <a:gd name="connsiteX108" fmla="*/ 7489825 w 10087969"/>
                <a:gd name="connsiteY108" fmla="*/ 2790809 h 12804626"/>
                <a:gd name="connsiteX109" fmla="*/ 7648575 w 10087969"/>
                <a:gd name="connsiteY109" fmla="*/ 2586021 h 12804626"/>
                <a:gd name="connsiteX110" fmla="*/ 7951500 w 10087969"/>
                <a:gd name="connsiteY110" fmla="*/ 2573490 h 12804626"/>
                <a:gd name="connsiteX111" fmla="*/ 8110251 w 10087969"/>
                <a:gd name="connsiteY111" fmla="*/ 2513166 h 12804626"/>
                <a:gd name="connsiteX112" fmla="*/ 8218200 w 10087969"/>
                <a:gd name="connsiteY112" fmla="*/ 2243290 h 12804626"/>
                <a:gd name="connsiteX113" fmla="*/ 8373776 w 10087969"/>
                <a:gd name="connsiteY113" fmla="*/ 2128991 h 12804626"/>
                <a:gd name="connsiteX114" fmla="*/ 8548399 w 10087969"/>
                <a:gd name="connsiteY114" fmla="*/ 2059142 h 12804626"/>
                <a:gd name="connsiteX115" fmla="*/ 9046874 w 10087969"/>
                <a:gd name="connsiteY115" fmla="*/ 1567018 h 12804626"/>
                <a:gd name="connsiteX116" fmla="*/ 9196098 w 10087969"/>
                <a:gd name="connsiteY116" fmla="*/ 1224119 h 12804626"/>
                <a:gd name="connsiteX117" fmla="*/ 9262773 w 10087969"/>
                <a:gd name="connsiteY117" fmla="*/ 1081244 h 12804626"/>
                <a:gd name="connsiteX118" fmla="*/ 9583448 w 10087969"/>
                <a:gd name="connsiteY118" fmla="*/ 887570 h 12804626"/>
                <a:gd name="connsiteX119" fmla="*/ 9707272 w 10087969"/>
                <a:gd name="connsiteY119" fmla="*/ 465295 h 12804626"/>
                <a:gd name="connsiteX120" fmla="*/ 9872372 w 10087969"/>
                <a:gd name="connsiteY120" fmla="*/ 255745 h 12804626"/>
                <a:gd name="connsiteX121" fmla="*/ 9945396 w 10087969"/>
                <a:gd name="connsiteY121" fmla="*/ 214472 h 12804626"/>
                <a:gd name="connsiteX122" fmla="*/ 10018420 w 10087969"/>
                <a:gd name="connsiteY122" fmla="*/ 157323 h 12804626"/>
                <a:gd name="connsiteX123" fmla="*/ 10072396 w 10087969"/>
                <a:gd name="connsiteY123" fmla="*/ 4922 h 12804626"/>
                <a:gd name="connsiteX124" fmla="*/ 10005721 w 10087969"/>
                <a:gd name="connsiteY124" fmla="*/ 223998 h 12804626"/>
                <a:gd name="connsiteX125" fmla="*/ 9885071 w 10087969"/>
                <a:gd name="connsiteY125" fmla="*/ 277972 h 12804626"/>
                <a:gd name="connsiteX126" fmla="*/ 9767596 w 10087969"/>
                <a:gd name="connsiteY126" fmla="*/ 455772 h 12804626"/>
                <a:gd name="connsiteX127" fmla="*/ 9624723 w 10087969"/>
                <a:gd name="connsiteY127" fmla="*/ 932020 h 12804626"/>
                <a:gd name="connsiteX128" fmla="*/ 9265949 w 10087969"/>
                <a:gd name="connsiteY128" fmla="*/ 1157443 h 12804626"/>
                <a:gd name="connsiteX129" fmla="*/ 9129423 w 10087969"/>
                <a:gd name="connsiteY129" fmla="*/ 1513044 h 12804626"/>
                <a:gd name="connsiteX130" fmla="*/ 8653174 w 10087969"/>
                <a:gd name="connsiteY130" fmla="*/ 2027393 h 12804626"/>
                <a:gd name="connsiteX131" fmla="*/ 8491249 w 10087969"/>
                <a:gd name="connsiteY131" fmla="*/ 2141692 h 12804626"/>
                <a:gd name="connsiteX132" fmla="*/ 8269000 w 10087969"/>
                <a:gd name="connsiteY132" fmla="*/ 2259166 h 12804626"/>
                <a:gd name="connsiteX133" fmla="*/ 8138826 w 10087969"/>
                <a:gd name="connsiteY133" fmla="*/ 2567141 h 12804626"/>
                <a:gd name="connsiteX134" fmla="*/ 7966075 w 10087969"/>
                <a:gd name="connsiteY134" fmla="*/ 2632059 h 12804626"/>
                <a:gd name="connsiteX135" fmla="*/ 7677150 w 10087969"/>
                <a:gd name="connsiteY135" fmla="*/ 2638409 h 12804626"/>
                <a:gd name="connsiteX136" fmla="*/ 7559675 w 10087969"/>
                <a:gd name="connsiteY136" fmla="*/ 2833671 h 12804626"/>
                <a:gd name="connsiteX137" fmla="*/ 7092950 w 10087969"/>
                <a:gd name="connsiteY137" fmla="*/ 2998771 h 12804626"/>
                <a:gd name="connsiteX138" fmla="*/ 6911975 w 10087969"/>
                <a:gd name="connsiteY138" fmla="*/ 3141646 h 12804626"/>
                <a:gd name="connsiteX139" fmla="*/ 6550025 w 10087969"/>
                <a:gd name="connsiteY139" fmla="*/ 3405171 h 12804626"/>
                <a:gd name="connsiteX140" fmla="*/ 6210300 w 10087969"/>
                <a:gd name="connsiteY140" fmla="*/ 3565509 h 12804626"/>
                <a:gd name="connsiteX141" fmla="*/ 5778500 w 10087969"/>
                <a:gd name="connsiteY141" fmla="*/ 3756009 h 12804626"/>
                <a:gd name="connsiteX142" fmla="*/ 5829300 w 10087969"/>
                <a:gd name="connsiteY142" fmla="*/ 3844909 h 12804626"/>
                <a:gd name="connsiteX143" fmla="*/ 6191250 w 10087969"/>
                <a:gd name="connsiteY143" fmla="*/ 3679809 h 12804626"/>
                <a:gd name="connsiteX144" fmla="*/ 6083300 w 10087969"/>
                <a:gd name="connsiteY144" fmla="*/ 3768709 h 12804626"/>
                <a:gd name="connsiteX145" fmla="*/ 5905500 w 10087969"/>
                <a:gd name="connsiteY145" fmla="*/ 3883009 h 12804626"/>
                <a:gd name="connsiteX146" fmla="*/ 5905500 w 10087969"/>
                <a:gd name="connsiteY146" fmla="*/ 3971909 h 12804626"/>
                <a:gd name="connsiteX147" fmla="*/ 5892800 w 10087969"/>
                <a:gd name="connsiteY147" fmla="*/ 4073509 h 12804626"/>
                <a:gd name="connsiteX148" fmla="*/ 5753100 w 10087969"/>
                <a:gd name="connsiteY148" fmla="*/ 4098909 h 12804626"/>
                <a:gd name="connsiteX149" fmla="*/ 5816600 w 10087969"/>
                <a:gd name="connsiteY149" fmla="*/ 3921109 h 12804626"/>
                <a:gd name="connsiteX150" fmla="*/ 5702300 w 10087969"/>
                <a:gd name="connsiteY150" fmla="*/ 3819509 h 12804626"/>
                <a:gd name="connsiteX151" fmla="*/ 5448300 w 10087969"/>
                <a:gd name="connsiteY151" fmla="*/ 3895709 h 12804626"/>
                <a:gd name="connsiteX152" fmla="*/ 5422900 w 10087969"/>
                <a:gd name="connsiteY152" fmla="*/ 3997309 h 12804626"/>
                <a:gd name="connsiteX153" fmla="*/ 5651500 w 10087969"/>
                <a:gd name="connsiteY153" fmla="*/ 4060809 h 12804626"/>
                <a:gd name="connsiteX154" fmla="*/ 5562600 w 10087969"/>
                <a:gd name="connsiteY154" fmla="*/ 4124309 h 12804626"/>
                <a:gd name="connsiteX155" fmla="*/ 5283200 w 10087969"/>
                <a:gd name="connsiteY155" fmla="*/ 4060809 h 12804626"/>
                <a:gd name="connsiteX156" fmla="*/ 5168900 w 10087969"/>
                <a:gd name="connsiteY156" fmla="*/ 4175109 h 12804626"/>
                <a:gd name="connsiteX157" fmla="*/ 5270500 w 10087969"/>
                <a:gd name="connsiteY157" fmla="*/ 4378309 h 12804626"/>
                <a:gd name="connsiteX158" fmla="*/ 5511800 w 10087969"/>
                <a:gd name="connsiteY158" fmla="*/ 4391009 h 12804626"/>
                <a:gd name="connsiteX159" fmla="*/ 5689600 w 10087969"/>
                <a:gd name="connsiteY159" fmla="*/ 4175109 h 12804626"/>
                <a:gd name="connsiteX160" fmla="*/ 5600700 w 10087969"/>
                <a:gd name="connsiteY160" fmla="*/ 4149709 h 12804626"/>
                <a:gd name="connsiteX161" fmla="*/ 5664200 w 10087969"/>
                <a:gd name="connsiteY161" fmla="*/ 4073509 h 12804626"/>
                <a:gd name="connsiteX162" fmla="*/ 5753100 w 10087969"/>
                <a:gd name="connsiteY162" fmla="*/ 4149709 h 12804626"/>
                <a:gd name="connsiteX163" fmla="*/ 5892800 w 10087969"/>
                <a:gd name="connsiteY163" fmla="*/ 4124309 h 12804626"/>
                <a:gd name="connsiteX164" fmla="*/ 6096000 w 10087969"/>
                <a:gd name="connsiteY164" fmla="*/ 4098909 h 12804626"/>
                <a:gd name="connsiteX165" fmla="*/ 6324600 w 10087969"/>
                <a:gd name="connsiteY165" fmla="*/ 3857609 h 12804626"/>
                <a:gd name="connsiteX166" fmla="*/ 6515100 w 10087969"/>
                <a:gd name="connsiteY166" fmla="*/ 3730609 h 12804626"/>
                <a:gd name="connsiteX167" fmla="*/ 6692900 w 10087969"/>
                <a:gd name="connsiteY167" fmla="*/ 3705209 h 12804626"/>
                <a:gd name="connsiteX168" fmla="*/ 6502400 w 10087969"/>
                <a:gd name="connsiteY168" fmla="*/ 3781409 h 12804626"/>
                <a:gd name="connsiteX169" fmla="*/ 6438900 w 10087969"/>
                <a:gd name="connsiteY169" fmla="*/ 3908409 h 12804626"/>
                <a:gd name="connsiteX170" fmla="*/ 6286500 w 10087969"/>
                <a:gd name="connsiteY170" fmla="*/ 4010009 h 12804626"/>
                <a:gd name="connsiteX171" fmla="*/ 6108700 w 10087969"/>
                <a:gd name="connsiteY171" fmla="*/ 4187809 h 12804626"/>
                <a:gd name="connsiteX172" fmla="*/ 6096000 w 10087969"/>
                <a:gd name="connsiteY172" fmla="*/ 4276709 h 12804626"/>
                <a:gd name="connsiteX173" fmla="*/ 6235700 w 10087969"/>
                <a:gd name="connsiteY173" fmla="*/ 4251309 h 12804626"/>
                <a:gd name="connsiteX174" fmla="*/ 6362700 w 10087969"/>
                <a:gd name="connsiteY174" fmla="*/ 4314809 h 12804626"/>
                <a:gd name="connsiteX175" fmla="*/ 6464300 w 10087969"/>
                <a:gd name="connsiteY175" fmla="*/ 4505309 h 12804626"/>
                <a:gd name="connsiteX176" fmla="*/ 6477000 w 10087969"/>
                <a:gd name="connsiteY176" fmla="*/ 4733909 h 12804626"/>
                <a:gd name="connsiteX177" fmla="*/ 6364287 w 10087969"/>
                <a:gd name="connsiteY177" fmla="*/ 4856146 h 12804626"/>
                <a:gd name="connsiteX178" fmla="*/ 6324600 w 10087969"/>
                <a:gd name="connsiteY178" fmla="*/ 4633897 h 12804626"/>
                <a:gd name="connsiteX179" fmla="*/ 6299200 w 10087969"/>
                <a:gd name="connsiteY179" fmla="*/ 4429109 h 12804626"/>
                <a:gd name="connsiteX180" fmla="*/ 6146800 w 10087969"/>
                <a:gd name="connsiteY180" fmla="*/ 4391009 h 12804626"/>
                <a:gd name="connsiteX181" fmla="*/ 5981700 w 10087969"/>
                <a:gd name="connsiteY181" fmla="*/ 4403709 h 12804626"/>
                <a:gd name="connsiteX182" fmla="*/ 5905500 w 10087969"/>
                <a:gd name="connsiteY182" fmla="*/ 4365609 h 12804626"/>
                <a:gd name="connsiteX183" fmla="*/ 5575300 w 10087969"/>
                <a:gd name="connsiteY183" fmla="*/ 4505309 h 12804626"/>
                <a:gd name="connsiteX184" fmla="*/ 5626100 w 10087969"/>
                <a:gd name="connsiteY184" fmla="*/ 4645009 h 12804626"/>
                <a:gd name="connsiteX185" fmla="*/ 5664200 w 10087969"/>
                <a:gd name="connsiteY185" fmla="*/ 4632309 h 12804626"/>
                <a:gd name="connsiteX186" fmla="*/ 5842000 w 10087969"/>
                <a:gd name="connsiteY186" fmla="*/ 4543409 h 12804626"/>
                <a:gd name="connsiteX187" fmla="*/ 5867400 w 10087969"/>
                <a:gd name="connsiteY187" fmla="*/ 4568809 h 12804626"/>
                <a:gd name="connsiteX188" fmla="*/ 5753100 w 10087969"/>
                <a:gd name="connsiteY188" fmla="*/ 4670409 h 12804626"/>
                <a:gd name="connsiteX189" fmla="*/ 5803900 w 10087969"/>
                <a:gd name="connsiteY189" fmla="*/ 4746609 h 12804626"/>
                <a:gd name="connsiteX190" fmla="*/ 5969000 w 10087969"/>
                <a:gd name="connsiteY190" fmla="*/ 4733909 h 12804626"/>
                <a:gd name="connsiteX191" fmla="*/ 6007100 w 10087969"/>
                <a:gd name="connsiteY191" fmla="*/ 4822809 h 12804626"/>
                <a:gd name="connsiteX192" fmla="*/ 6197600 w 10087969"/>
                <a:gd name="connsiteY192" fmla="*/ 4784709 h 12804626"/>
                <a:gd name="connsiteX193" fmla="*/ 6159500 w 10087969"/>
                <a:gd name="connsiteY193" fmla="*/ 4937109 h 12804626"/>
                <a:gd name="connsiteX194" fmla="*/ 6096000 w 10087969"/>
                <a:gd name="connsiteY194" fmla="*/ 4975209 h 12804626"/>
                <a:gd name="connsiteX195" fmla="*/ 6070600 w 10087969"/>
                <a:gd name="connsiteY195" fmla="*/ 4899009 h 12804626"/>
                <a:gd name="connsiteX196" fmla="*/ 5600700 w 10087969"/>
                <a:gd name="connsiteY196" fmla="*/ 4848209 h 12804626"/>
                <a:gd name="connsiteX197" fmla="*/ 5715000 w 10087969"/>
                <a:gd name="connsiteY197" fmla="*/ 5013309 h 12804626"/>
                <a:gd name="connsiteX198" fmla="*/ 6337300 w 10087969"/>
                <a:gd name="connsiteY198" fmla="*/ 5013309 h 12804626"/>
                <a:gd name="connsiteX199" fmla="*/ 6985000 w 10087969"/>
                <a:gd name="connsiteY199" fmla="*/ 5267309 h 12804626"/>
                <a:gd name="connsiteX200" fmla="*/ 6413500 w 10087969"/>
                <a:gd name="connsiteY200" fmla="*/ 5114909 h 12804626"/>
                <a:gd name="connsiteX201" fmla="*/ 6248400 w 10087969"/>
                <a:gd name="connsiteY201" fmla="*/ 5127609 h 12804626"/>
                <a:gd name="connsiteX202" fmla="*/ 6375400 w 10087969"/>
                <a:gd name="connsiteY202" fmla="*/ 5216509 h 12804626"/>
                <a:gd name="connsiteX203" fmla="*/ 6350000 w 10087969"/>
                <a:gd name="connsiteY203" fmla="*/ 5318109 h 12804626"/>
                <a:gd name="connsiteX204" fmla="*/ 6032500 w 10087969"/>
                <a:gd name="connsiteY204" fmla="*/ 5153009 h 12804626"/>
                <a:gd name="connsiteX205" fmla="*/ 6070600 w 10087969"/>
                <a:gd name="connsiteY205" fmla="*/ 5394309 h 12804626"/>
                <a:gd name="connsiteX206" fmla="*/ 6273800 w 10087969"/>
                <a:gd name="connsiteY206" fmla="*/ 5445109 h 12804626"/>
                <a:gd name="connsiteX207" fmla="*/ 6540500 w 10087969"/>
                <a:gd name="connsiteY207" fmla="*/ 5445109 h 12804626"/>
                <a:gd name="connsiteX208" fmla="*/ 6629400 w 10087969"/>
                <a:gd name="connsiteY208" fmla="*/ 5457809 h 12804626"/>
                <a:gd name="connsiteX209" fmla="*/ 6591300 w 10087969"/>
                <a:gd name="connsiteY209" fmla="*/ 5534009 h 12804626"/>
                <a:gd name="connsiteX210" fmla="*/ 6426200 w 10087969"/>
                <a:gd name="connsiteY210" fmla="*/ 5584809 h 12804626"/>
                <a:gd name="connsiteX211" fmla="*/ 6489700 w 10087969"/>
                <a:gd name="connsiteY211" fmla="*/ 5711809 h 12804626"/>
                <a:gd name="connsiteX212" fmla="*/ 6451600 w 10087969"/>
                <a:gd name="connsiteY212" fmla="*/ 5838809 h 12804626"/>
                <a:gd name="connsiteX213" fmla="*/ 6540500 w 10087969"/>
                <a:gd name="connsiteY213" fmla="*/ 5902309 h 12804626"/>
                <a:gd name="connsiteX214" fmla="*/ 6464300 w 10087969"/>
                <a:gd name="connsiteY214" fmla="*/ 5927709 h 12804626"/>
                <a:gd name="connsiteX215" fmla="*/ 6362700 w 10087969"/>
                <a:gd name="connsiteY215" fmla="*/ 5889609 h 12804626"/>
                <a:gd name="connsiteX216" fmla="*/ 6324600 w 10087969"/>
                <a:gd name="connsiteY216" fmla="*/ 5584809 h 12804626"/>
                <a:gd name="connsiteX217" fmla="*/ 6070600 w 10087969"/>
                <a:gd name="connsiteY217" fmla="*/ 5508609 h 12804626"/>
                <a:gd name="connsiteX218" fmla="*/ 6146800 w 10087969"/>
                <a:gd name="connsiteY218" fmla="*/ 5851509 h 12804626"/>
                <a:gd name="connsiteX219" fmla="*/ 5969000 w 10087969"/>
                <a:gd name="connsiteY219" fmla="*/ 5864209 h 12804626"/>
                <a:gd name="connsiteX220" fmla="*/ 5892800 w 10087969"/>
                <a:gd name="connsiteY220" fmla="*/ 5381609 h 12804626"/>
                <a:gd name="connsiteX221" fmla="*/ 5689600 w 10087969"/>
                <a:gd name="connsiteY221" fmla="*/ 5280009 h 12804626"/>
                <a:gd name="connsiteX222" fmla="*/ 5791200 w 10087969"/>
                <a:gd name="connsiteY222" fmla="*/ 6042009 h 12804626"/>
                <a:gd name="connsiteX223" fmla="*/ 6070600 w 10087969"/>
                <a:gd name="connsiteY223" fmla="*/ 6029309 h 12804626"/>
                <a:gd name="connsiteX224" fmla="*/ 6388100 w 10087969"/>
                <a:gd name="connsiteY224" fmla="*/ 6080109 h 12804626"/>
                <a:gd name="connsiteX225" fmla="*/ 6324600 w 10087969"/>
                <a:gd name="connsiteY225" fmla="*/ 6207109 h 12804626"/>
                <a:gd name="connsiteX226" fmla="*/ 6159500 w 10087969"/>
                <a:gd name="connsiteY226" fmla="*/ 6181709 h 12804626"/>
                <a:gd name="connsiteX227" fmla="*/ 6007100 w 10087969"/>
                <a:gd name="connsiteY227" fmla="*/ 6486509 h 12804626"/>
                <a:gd name="connsiteX228" fmla="*/ 5829300 w 10087969"/>
                <a:gd name="connsiteY228" fmla="*/ 6423009 h 12804626"/>
                <a:gd name="connsiteX229" fmla="*/ 5905500 w 10087969"/>
                <a:gd name="connsiteY229" fmla="*/ 6257909 h 12804626"/>
                <a:gd name="connsiteX230" fmla="*/ 5791200 w 10087969"/>
                <a:gd name="connsiteY230" fmla="*/ 6169009 h 12804626"/>
                <a:gd name="connsiteX231" fmla="*/ 5600700 w 10087969"/>
                <a:gd name="connsiteY231" fmla="*/ 6499209 h 12804626"/>
                <a:gd name="connsiteX232" fmla="*/ 5727700 w 10087969"/>
                <a:gd name="connsiteY232" fmla="*/ 6600809 h 12804626"/>
                <a:gd name="connsiteX233" fmla="*/ 5994400 w 10087969"/>
                <a:gd name="connsiteY233" fmla="*/ 6765909 h 12804626"/>
                <a:gd name="connsiteX234" fmla="*/ 5943600 w 10087969"/>
                <a:gd name="connsiteY234" fmla="*/ 6842109 h 12804626"/>
                <a:gd name="connsiteX235" fmla="*/ 5829300 w 10087969"/>
                <a:gd name="connsiteY235" fmla="*/ 6804009 h 12804626"/>
                <a:gd name="connsiteX236" fmla="*/ 5676900 w 10087969"/>
                <a:gd name="connsiteY236" fmla="*/ 6905609 h 12804626"/>
                <a:gd name="connsiteX237" fmla="*/ 5613400 w 10087969"/>
                <a:gd name="connsiteY237" fmla="*/ 6867509 h 12804626"/>
                <a:gd name="connsiteX238" fmla="*/ 5664200 w 10087969"/>
                <a:gd name="connsiteY238" fmla="*/ 6715109 h 12804626"/>
                <a:gd name="connsiteX239" fmla="*/ 5537200 w 10087969"/>
                <a:gd name="connsiteY239" fmla="*/ 6600809 h 12804626"/>
                <a:gd name="connsiteX240" fmla="*/ 5461000 w 10087969"/>
                <a:gd name="connsiteY240" fmla="*/ 6778609 h 12804626"/>
                <a:gd name="connsiteX241" fmla="*/ 5613400 w 10087969"/>
                <a:gd name="connsiteY241" fmla="*/ 6956409 h 12804626"/>
                <a:gd name="connsiteX242" fmla="*/ 5448300 w 10087969"/>
                <a:gd name="connsiteY242" fmla="*/ 7083409 h 12804626"/>
                <a:gd name="connsiteX243" fmla="*/ 5346700 w 10087969"/>
                <a:gd name="connsiteY243" fmla="*/ 7007209 h 12804626"/>
                <a:gd name="connsiteX244" fmla="*/ 5410200 w 10087969"/>
                <a:gd name="connsiteY244" fmla="*/ 6905609 h 12804626"/>
                <a:gd name="connsiteX245" fmla="*/ 5295900 w 10087969"/>
                <a:gd name="connsiteY245" fmla="*/ 6613509 h 12804626"/>
                <a:gd name="connsiteX246" fmla="*/ 5080000 w 10087969"/>
                <a:gd name="connsiteY246" fmla="*/ 6905609 h 12804626"/>
                <a:gd name="connsiteX247" fmla="*/ 5410200 w 10087969"/>
                <a:gd name="connsiteY247" fmla="*/ 7159609 h 12804626"/>
                <a:gd name="connsiteX248" fmla="*/ 5334000 w 10087969"/>
                <a:gd name="connsiteY248" fmla="*/ 7210409 h 12804626"/>
                <a:gd name="connsiteX249" fmla="*/ 5194300 w 10087969"/>
                <a:gd name="connsiteY249" fmla="*/ 7096109 h 12804626"/>
                <a:gd name="connsiteX250" fmla="*/ 5143500 w 10087969"/>
                <a:gd name="connsiteY250" fmla="*/ 7261209 h 12804626"/>
                <a:gd name="connsiteX251" fmla="*/ 5156200 w 10087969"/>
                <a:gd name="connsiteY251" fmla="*/ 7400909 h 12804626"/>
                <a:gd name="connsiteX252" fmla="*/ 5232400 w 10087969"/>
                <a:gd name="connsiteY252" fmla="*/ 7515209 h 12804626"/>
                <a:gd name="connsiteX253" fmla="*/ 5219700 w 10087969"/>
                <a:gd name="connsiteY253" fmla="*/ 7705709 h 12804626"/>
                <a:gd name="connsiteX254" fmla="*/ 5092700 w 10087969"/>
                <a:gd name="connsiteY254" fmla="*/ 7616809 h 12804626"/>
                <a:gd name="connsiteX255" fmla="*/ 5029200 w 10087969"/>
                <a:gd name="connsiteY255" fmla="*/ 7654909 h 12804626"/>
                <a:gd name="connsiteX256" fmla="*/ 5130800 w 10087969"/>
                <a:gd name="connsiteY256" fmla="*/ 7794609 h 12804626"/>
                <a:gd name="connsiteX257" fmla="*/ 5041900 w 10087969"/>
                <a:gd name="connsiteY257" fmla="*/ 7832709 h 12804626"/>
                <a:gd name="connsiteX258" fmla="*/ 4914900 w 10087969"/>
                <a:gd name="connsiteY258" fmla="*/ 7642209 h 12804626"/>
                <a:gd name="connsiteX259" fmla="*/ 4826000 w 10087969"/>
                <a:gd name="connsiteY259" fmla="*/ 7896209 h 12804626"/>
                <a:gd name="connsiteX260" fmla="*/ 4953000 w 10087969"/>
                <a:gd name="connsiteY260" fmla="*/ 8010509 h 12804626"/>
                <a:gd name="connsiteX261" fmla="*/ 4813300 w 10087969"/>
                <a:gd name="connsiteY261" fmla="*/ 8251809 h 12804626"/>
                <a:gd name="connsiteX262" fmla="*/ 4673600 w 10087969"/>
                <a:gd name="connsiteY262" fmla="*/ 8226409 h 12804626"/>
                <a:gd name="connsiteX263" fmla="*/ 4775200 w 10087969"/>
                <a:gd name="connsiteY263" fmla="*/ 8061309 h 12804626"/>
                <a:gd name="connsiteX264" fmla="*/ 4686300 w 10087969"/>
                <a:gd name="connsiteY264" fmla="*/ 7908909 h 12804626"/>
                <a:gd name="connsiteX265" fmla="*/ 4470400 w 10087969"/>
                <a:gd name="connsiteY265" fmla="*/ 8213709 h 12804626"/>
                <a:gd name="connsiteX266" fmla="*/ 4610100 w 10087969"/>
                <a:gd name="connsiteY266" fmla="*/ 8328009 h 12804626"/>
                <a:gd name="connsiteX267" fmla="*/ 4521200 w 10087969"/>
                <a:gd name="connsiteY267" fmla="*/ 8531209 h 12804626"/>
                <a:gd name="connsiteX268" fmla="*/ 4419600 w 10087969"/>
                <a:gd name="connsiteY268" fmla="*/ 8455009 h 12804626"/>
                <a:gd name="connsiteX269" fmla="*/ 4343400 w 10087969"/>
                <a:gd name="connsiteY269" fmla="*/ 8543909 h 12804626"/>
                <a:gd name="connsiteX270" fmla="*/ 4381500 w 10087969"/>
                <a:gd name="connsiteY270" fmla="*/ 8582009 h 12804626"/>
                <a:gd name="connsiteX271" fmla="*/ 4419600 w 10087969"/>
                <a:gd name="connsiteY271" fmla="*/ 8569309 h 12804626"/>
                <a:gd name="connsiteX272" fmla="*/ 4445000 w 10087969"/>
                <a:gd name="connsiteY272" fmla="*/ 8620109 h 12804626"/>
                <a:gd name="connsiteX273" fmla="*/ 4381500 w 10087969"/>
                <a:gd name="connsiteY273" fmla="*/ 8696309 h 12804626"/>
                <a:gd name="connsiteX274" fmla="*/ 4330700 w 10087969"/>
                <a:gd name="connsiteY274" fmla="*/ 8683609 h 12804626"/>
                <a:gd name="connsiteX275" fmla="*/ 4368800 w 10087969"/>
                <a:gd name="connsiteY275" fmla="*/ 8632809 h 12804626"/>
                <a:gd name="connsiteX276" fmla="*/ 4318000 w 10087969"/>
                <a:gd name="connsiteY276" fmla="*/ 8594709 h 12804626"/>
                <a:gd name="connsiteX277" fmla="*/ 4216400 w 10087969"/>
                <a:gd name="connsiteY277" fmla="*/ 8696309 h 12804626"/>
                <a:gd name="connsiteX278" fmla="*/ 4318000 w 10087969"/>
                <a:gd name="connsiteY278" fmla="*/ 8759809 h 12804626"/>
                <a:gd name="connsiteX279" fmla="*/ 4140200 w 10087969"/>
                <a:gd name="connsiteY279" fmla="*/ 8836009 h 12804626"/>
                <a:gd name="connsiteX280" fmla="*/ 4038600 w 10087969"/>
                <a:gd name="connsiteY280" fmla="*/ 8836009 h 12804626"/>
                <a:gd name="connsiteX281" fmla="*/ 3949700 w 10087969"/>
                <a:gd name="connsiteY281" fmla="*/ 8899509 h 12804626"/>
                <a:gd name="connsiteX282" fmla="*/ 3289300 w 10087969"/>
                <a:gd name="connsiteY282" fmla="*/ 8315309 h 12804626"/>
                <a:gd name="connsiteX283" fmla="*/ 3213100 w 10087969"/>
                <a:gd name="connsiteY283" fmla="*/ 8315309 h 12804626"/>
                <a:gd name="connsiteX284" fmla="*/ 2895600 w 10087969"/>
                <a:gd name="connsiteY284" fmla="*/ 8569309 h 12804626"/>
                <a:gd name="connsiteX285" fmla="*/ 2870200 w 10087969"/>
                <a:gd name="connsiteY285" fmla="*/ 8531209 h 12804626"/>
                <a:gd name="connsiteX286" fmla="*/ 3213100 w 10087969"/>
                <a:gd name="connsiteY286" fmla="*/ 8264509 h 12804626"/>
                <a:gd name="connsiteX287" fmla="*/ 3048000 w 10087969"/>
                <a:gd name="connsiteY287" fmla="*/ 8112109 h 12804626"/>
                <a:gd name="connsiteX288" fmla="*/ 2400300 w 10087969"/>
                <a:gd name="connsiteY288" fmla="*/ 8620109 h 12804626"/>
                <a:gd name="connsiteX289" fmla="*/ 2489200 w 10087969"/>
                <a:gd name="connsiteY289" fmla="*/ 8696309 h 12804626"/>
                <a:gd name="connsiteX290" fmla="*/ 2692400 w 10087969"/>
                <a:gd name="connsiteY290" fmla="*/ 8543909 h 12804626"/>
                <a:gd name="connsiteX291" fmla="*/ 2743200 w 10087969"/>
                <a:gd name="connsiteY291" fmla="*/ 8607409 h 12804626"/>
                <a:gd name="connsiteX292" fmla="*/ 2832100 w 10087969"/>
                <a:gd name="connsiteY292" fmla="*/ 8569309 h 12804626"/>
                <a:gd name="connsiteX293" fmla="*/ 2857500 w 10087969"/>
                <a:gd name="connsiteY293" fmla="*/ 8607409 h 12804626"/>
                <a:gd name="connsiteX294" fmla="*/ 2679700 w 10087969"/>
                <a:gd name="connsiteY294" fmla="*/ 8747109 h 12804626"/>
                <a:gd name="connsiteX295" fmla="*/ 2819400 w 10087969"/>
                <a:gd name="connsiteY295" fmla="*/ 8912209 h 12804626"/>
                <a:gd name="connsiteX296" fmla="*/ 3397250 w 10087969"/>
                <a:gd name="connsiteY296" fmla="*/ 8448659 h 12804626"/>
                <a:gd name="connsiteX297" fmla="*/ 3956050 w 10087969"/>
                <a:gd name="connsiteY297" fmla="*/ 8931259 h 12804626"/>
                <a:gd name="connsiteX298" fmla="*/ 3905250 w 10087969"/>
                <a:gd name="connsiteY298" fmla="*/ 9045559 h 12804626"/>
                <a:gd name="connsiteX299" fmla="*/ 3387725 w 10087969"/>
                <a:gd name="connsiteY299" fmla="*/ 9585309 h 12804626"/>
                <a:gd name="connsiteX300" fmla="*/ 3298825 w 10087969"/>
                <a:gd name="connsiteY300" fmla="*/ 9578958 h 12804626"/>
                <a:gd name="connsiteX301" fmla="*/ 3130550 w 10087969"/>
                <a:gd name="connsiteY301" fmla="*/ 9728183 h 12804626"/>
                <a:gd name="connsiteX302" fmla="*/ 2921000 w 10087969"/>
                <a:gd name="connsiteY302" fmla="*/ 9972658 h 12804626"/>
                <a:gd name="connsiteX303" fmla="*/ 2682875 w 10087969"/>
                <a:gd name="connsiteY303" fmla="*/ 10271108 h 12804626"/>
                <a:gd name="connsiteX304" fmla="*/ 2428875 w 10087969"/>
                <a:gd name="connsiteY304" fmla="*/ 10340957 h 12804626"/>
                <a:gd name="connsiteX305" fmla="*/ 2225675 w 10087969"/>
                <a:gd name="connsiteY305" fmla="*/ 10445732 h 12804626"/>
                <a:gd name="connsiteX306" fmla="*/ 1930400 w 10087969"/>
                <a:gd name="connsiteY306" fmla="*/ 10448906 h 12804626"/>
                <a:gd name="connsiteX307" fmla="*/ 1590675 w 10087969"/>
                <a:gd name="connsiteY307" fmla="*/ 10550505 h 12804626"/>
                <a:gd name="connsiteX308" fmla="*/ 1393825 w 10087969"/>
                <a:gd name="connsiteY308" fmla="*/ 10810855 h 12804626"/>
                <a:gd name="connsiteX309" fmla="*/ 1196975 w 10087969"/>
                <a:gd name="connsiteY309" fmla="*/ 10766404 h 12804626"/>
                <a:gd name="connsiteX310" fmla="*/ 1216025 w 10087969"/>
                <a:gd name="connsiteY310" fmla="*/ 10725129 h 12804626"/>
                <a:gd name="connsiteX311" fmla="*/ 1193800 w 10087969"/>
                <a:gd name="connsiteY311" fmla="*/ 10658454 h 12804626"/>
                <a:gd name="connsiteX312" fmla="*/ 987425 w 10087969"/>
                <a:gd name="connsiteY312" fmla="*/ 10734654 h 12804626"/>
                <a:gd name="connsiteX313" fmla="*/ 733425 w 10087969"/>
                <a:gd name="connsiteY313" fmla="*/ 10788629 h 12804626"/>
                <a:gd name="connsiteX314" fmla="*/ 463550 w 10087969"/>
                <a:gd name="connsiteY314" fmla="*/ 11026754 h 12804626"/>
                <a:gd name="connsiteX315" fmla="*/ 361950 w 10087969"/>
                <a:gd name="connsiteY315" fmla="*/ 11023579 h 12804626"/>
                <a:gd name="connsiteX316" fmla="*/ 263525 w 10087969"/>
                <a:gd name="connsiteY316" fmla="*/ 11090254 h 12804626"/>
                <a:gd name="connsiteX317" fmla="*/ 184150 w 10087969"/>
                <a:gd name="connsiteY317" fmla="*/ 11376004 h 12804626"/>
                <a:gd name="connsiteX318" fmla="*/ 247650 w 10087969"/>
                <a:gd name="connsiteY318" fmla="*/ 11658578 h 12804626"/>
                <a:gd name="connsiteX319" fmla="*/ 136525 w 10087969"/>
                <a:gd name="connsiteY319" fmla="*/ 11703028 h 12804626"/>
                <a:gd name="connsiteX320" fmla="*/ 92075 w 10087969"/>
                <a:gd name="connsiteY320" fmla="*/ 11925278 h 12804626"/>
                <a:gd name="connsiteX321" fmla="*/ 495300 w 10087969"/>
                <a:gd name="connsiteY321" fmla="*/ 11950678 h 12804626"/>
                <a:gd name="connsiteX322" fmla="*/ 1050925 w 10087969"/>
                <a:gd name="connsiteY322" fmla="*/ 12303103 h 12804626"/>
                <a:gd name="connsiteX323" fmla="*/ 1241425 w 10087969"/>
                <a:gd name="connsiteY323" fmla="*/ 12557102 h 12804626"/>
                <a:gd name="connsiteX324" fmla="*/ 1171575 w 10087969"/>
                <a:gd name="connsiteY324" fmla="*/ 12601552 h 12804626"/>
                <a:gd name="connsiteX325" fmla="*/ 1019175 w 10087969"/>
                <a:gd name="connsiteY325" fmla="*/ 12468202 h 12804626"/>
                <a:gd name="connsiteX326" fmla="*/ 768350 w 10087969"/>
                <a:gd name="connsiteY326" fmla="*/ 12414227 h 12804626"/>
                <a:gd name="connsiteX327" fmla="*/ 720725 w 10087969"/>
                <a:gd name="connsiteY327" fmla="*/ 12452327 h 12804626"/>
                <a:gd name="connsiteX328" fmla="*/ 838200 w 10087969"/>
                <a:gd name="connsiteY328" fmla="*/ 12598377 h 12804626"/>
                <a:gd name="connsiteX329" fmla="*/ 1152525 w 10087969"/>
                <a:gd name="connsiteY329" fmla="*/ 12665052 h 12804626"/>
                <a:gd name="connsiteX330" fmla="*/ 1574800 w 10087969"/>
                <a:gd name="connsiteY330" fmla="*/ 12566627 h 12804626"/>
                <a:gd name="connsiteX331" fmla="*/ 1736725 w 10087969"/>
                <a:gd name="connsiteY331" fmla="*/ 12306277 h 12804626"/>
                <a:gd name="connsiteX332" fmla="*/ 2095500 w 10087969"/>
                <a:gd name="connsiteY332" fmla="*/ 12157052 h 12804626"/>
                <a:gd name="connsiteX333" fmla="*/ 2254250 w 10087969"/>
                <a:gd name="connsiteY333" fmla="*/ 12020527 h 12804626"/>
                <a:gd name="connsiteX334" fmla="*/ 2587625 w 10087969"/>
                <a:gd name="connsiteY334" fmla="*/ 12058627 h 12804626"/>
                <a:gd name="connsiteX335" fmla="*/ 2286000 w 10087969"/>
                <a:gd name="connsiteY335" fmla="*/ 12061802 h 12804626"/>
                <a:gd name="connsiteX336" fmla="*/ 2146300 w 10087969"/>
                <a:gd name="connsiteY336" fmla="*/ 12182452 h 12804626"/>
                <a:gd name="connsiteX337" fmla="*/ 1971675 w 10087969"/>
                <a:gd name="connsiteY337" fmla="*/ 12274527 h 12804626"/>
                <a:gd name="connsiteX338" fmla="*/ 1806575 w 10087969"/>
                <a:gd name="connsiteY338" fmla="*/ 12325327 h 12804626"/>
                <a:gd name="connsiteX339" fmla="*/ 1651000 w 10087969"/>
                <a:gd name="connsiteY339" fmla="*/ 12620602 h 12804626"/>
                <a:gd name="connsiteX340" fmla="*/ 1282700 w 10087969"/>
                <a:gd name="connsiteY340" fmla="*/ 12795227 h 12804626"/>
                <a:gd name="connsiteX341" fmla="*/ 28575 w 10087969"/>
                <a:gd name="connsiteY341" fmla="*/ 12801577 h 12804626"/>
                <a:gd name="connsiteX342" fmla="*/ 0 w 10087969"/>
                <a:gd name="connsiteY342" fmla="*/ 4765652 h 12804626"/>
                <a:gd name="connsiteX0" fmla="*/ 0 w 10102309"/>
                <a:gd name="connsiteY0" fmla="*/ 4765158 h 12835875"/>
                <a:gd name="connsiteX1" fmla="*/ 279400 w 10102309"/>
                <a:gd name="connsiteY1" fmla="*/ 4701658 h 12835875"/>
                <a:gd name="connsiteX2" fmla="*/ 317500 w 10102309"/>
                <a:gd name="connsiteY2" fmla="*/ 4663558 h 12835875"/>
                <a:gd name="connsiteX3" fmla="*/ 711200 w 10102309"/>
                <a:gd name="connsiteY3" fmla="*/ 4574658 h 12835875"/>
                <a:gd name="connsiteX4" fmla="*/ 850900 w 10102309"/>
                <a:gd name="connsiteY4" fmla="*/ 4460358 h 12835875"/>
                <a:gd name="connsiteX5" fmla="*/ 1257300 w 10102309"/>
                <a:gd name="connsiteY5" fmla="*/ 4485758 h 12835875"/>
                <a:gd name="connsiteX6" fmla="*/ 1511300 w 10102309"/>
                <a:gd name="connsiteY6" fmla="*/ 4346058 h 12835875"/>
                <a:gd name="connsiteX7" fmla="*/ 1511300 w 10102309"/>
                <a:gd name="connsiteY7" fmla="*/ 4346058 h 12835875"/>
                <a:gd name="connsiteX8" fmla="*/ 1676400 w 10102309"/>
                <a:gd name="connsiteY8" fmla="*/ 4333358 h 12835875"/>
                <a:gd name="connsiteX9" fmla="*/ 2006600 w 10102309"/>
                <a:gd name="connsiteY9" fmla="*/ 4282558 h 12835875"/>
                <a:gd name="connsiteX10" fmla="*/ 2095500 w 10102309"/>
                <a:gd name="connsiteY10" fmla="*/ 4244458 h 12835875"/>
                <a:gd name="connsiteX11" fmla="*/ 2095500 w 10102309"/>
                <a:gd name="connsiteY11" fmla="*/ 4193658 h 12835875"/>
                <a:gd name="connsiteX12" fmla="*/ 2057400 w 10102309"/>
                <a:gd name="connsiteY12" fmla="*/ 4193658 h 12835875"/>
                <a:gd name="connsiteX13" fmla="*/ 1993900 w 10102309"/>
                <a:gd name="connsiteY13" fmla="*/ 4066658 h 12835875"/>
                <a:gd name="connsiteX14" fmla="*/ 2133600 w 10102309"/>
                <a:gd name="connsiteY14" fmla="*/ 3965058 h 12835875"/>
                <a:gd name="connsiteX15" fmla="*/ 2070100 w 10102309"/>
                <a:gd name="connsiteY15" fmla="*/ 3952358 h 12835875"/>
                <a:gd name="connsiteX16" fmla="*/ 1981200 w 10102309"/>
                <a:gd name="connsiteY16" fmla="*/ 3952358 h 12835875"/>
                <a:gd name="connsiteX17" fmla="*/ 1968500 w 10102309"/>
                <a:gd name="connsiteY17" fmla="*/ 3876158 h 12835875"/>
                <a:gd name="connsiteX18" fmla="*/ 2120900 w 10102309"/>
                <a:gd name="connsiteY18" fmla="*/ 3876158 h 12835875"/>
                <a:gd name="connsiteX19" fmla="*/ 2171700 w 10102309"/>
                <a:gd name="connsiteY19" fmla="*/ 3850758 h 12835875"/>
                <a:gd name="connsiteX20" fmla="*/ 2108200 w 10102309"/>
                <a:gd name="connsiteY20" fmla="*/ 3761858 h 12835875"/>
                <a:gd name="connsiteX21" fmla="*/ 2120900 w 10102309"/>
                <a:gd name="connsiteY21" fmla="*/ 3698358 h 12835875"/>
                <a:gd name="connsiteX22" fmla="*/ 2222500 w 10102309"/>
                <a:gd name="connsiteY22" fmla="*/ 3647558 h 12835875"/>
                <a:gd name="connsiteX23" fmla="*/ 2362200 w 10102309"/>
                <a:gd name="connsiteY23" fmla="*/ 3698358 h 12835875"/>
                <a:gd name="connsiteX24" fmla="*/ 2400300 w 10102309"/>
                <a:gd name="connsiteY24" fmla="*/ 3749158 h 12835875"/>
                <a:gd name="connsiteX25" fmla="*/ 2362200 w 10102309"/>
                <a:gd name="connsiteY25" fmla="*/ 3825358 h 12835875"/>
                <a:gd name="connsiteX26" fmla="*/ 2362200 w 10102309"/>
                <a:gd name="connsiteY26" fmla="*/ 4079358 h 12835875"/>
                <a:gd name="connsiteX27" fmla="*/ 2628900 w 10102309"/>
                <a:gd name="connsiteY27" fmla="*/ 4307958 h 12835875"/>
                <a:gd name="connsiteX28" fmla="*/ 3073400 w 10102309"/>
                <a:gd name="connsiteY28" fmla="*/ 4269858 h 12835875"/>
                <a:gd name="connsiteX29" fmla="*/ 2971800 w 10102309"/>
                <a:gd name="connsiteY29" fmla="*/ 4066658 h 12835875"/>
                <a:gd name="connsiteX30" fmla="*/ 2806700 w 10102309"/>
                <a:gd name="connsiteY30" fmla="*/ 4117458 h 12835875"/>
                <a:gd name="connsiteX31" fmla="*/ 2768600 w 10102309"/>
                <a:gd name="connsiteY31" fmla="*/ 4066658 h 12835875"/>
                <a:gd name="connsiteX32" fmla="*/ 2933700 w 10102309"/>
                <a:gd name="connsiteY32" fmla="*/ 4015858 h 12835875"/>
                <a:gd name="connsiteX33" fmla="*/ 2870200 w 10102309"/>
                <a:gd name="connsiteY33" fmla="*/ 3901558 h 12835875"/>
                <a:gd name="connsiteX34" fmla="*/ 2730500 w 10102309"/>
                <a:gd name="connsiteY34" fmla="*/ 3952358 h 12835875"/>
                <a:gd name="connsiteX35" fmla="*/ 2705100 w 10102309"/>
                <a:gd name="connsiteY35" fmla="*/ 3901558 h 12835875"/>
                <a:gd name="connsiteX36" fmla="*/ 2832100 w 10102309"/>
                <a:gd name="connsiteY36" fmla="*/ 3850758 h 12835875"/>
                <a:gd name="connsiteX37" fmla="*/ 2781300 w 10102309"/>
                <a:gd name="connsiteY37" fmla="*/ 3787258 h 12835875"/>
                <a:gd name="connsiteX38" fmla="*/ 2641600 w 10102309"/>
                <a:gd name="connsiteY38" fmla="*/ 3812658 h 12835875"/>
                <a:gd name="connsiteX39" fmla="*/ 2641600 w 10102309"/>
                <a:gd name="connsiteY39" fmla="*/ 3787258 h 12835875"/>
                <a:gd name="connsiteX40" fmla="*/ 2768600 w 10102309"/>
                <a:gd name="connsiteY40" fmla="*/ 3723758 h 12835875"/>
                <a:gd name="connsiteX41" fmla="*/ 2692400 w 10102309"/>
                <a:gd name="connsiteY41" fmla="*/ 3634858 h 12835875"/>
                <a:gd name="connsiteX42" fmla="*/ 2514600 w 10102309"/>
                <a:gd name="connsiteY42" fmla="*/ 3672958 h 12835875"/>
                <a:gd name="connsiteX43" fmla="*/ 2514600 w 10102309"/>
                <a:gd name="connsiteY43" fmla="*/ 3736458 h 12835875"/>
                <a:gd name="connsiteX44" fmla="*/ 2463800 w 10102309"/>
                <a:gd name="connsiteY44" fmla="*/ 3736458 h 12835875"/>
                <a:gd name="connsiteX45" fmla="*/ 2336800 w 10102309"/>
                <a:gd name="connsiteY45" fmla="*/ 3660258 h 12835875"/>
                <a:gd name="connsiteX46" fmla="*/ 2400300 w 10102309"/>
                <a:gd name="connsiteY46" fmla="*/ 3584058 h 12835875"/>
                <a:gd name="connsiteX47" fmla="*/ 2463800 w 10102309"/>
                <a:gd name="connsiteY47" fmla="*/ 3596758 h 12835875"/>
                <a:gd name="connsiteX48" fmla="*/ 2616200 w 10102309"/>
                <a:gd name="connsiteY48" fmla="*/ 3507858 h 12835875"/>
                <a:gd name="connsiteX49" fmla="*/ 2590800 w 10102309"/>
                <a:gd name="connsiteY49" fmla="*/ 3444358 h 12835875"/>
                <a:gd name="connsiteX50" fmla="*/ 2654300 w 10102309"/>
                <a:gd name="connsiteY50" fmla="*/ 3418958 h 12835875"/>
                <a:gd name="connsiteX51" fmla="*/ 2692400 w 10102309"/>
                <a:gd name="connsiteY51" fmla="*/ 3444358 h 12835875"/>
                <a:gd name="connsiteX52" fmla="*/ 2933700 w 10102309"/>
                <a:gd name="connsiteY52" fmla="*/ 3444358 h 12835875"/>
                <a:gd name="connsiteX53" fmla="*/ 2908300 w 10102309"/>
                <a:gd name="connsiteY53" fmla="*/ 3380858 h 12835875"/>
                <a:gd name="connsiteX54" fmla="*/ 2959100 w 10102309"/>
                <a:gd name="connsiteY54" fmla="*/ 3291958 h 12835875"/>
                <a:gd name="connsiteX55" fmla="*/ 3048000 w 10102309"/>
                <a:gd name="connsiteY55" fmla="*/ 3291958 h 12835875"/>
                <a:gd name="connsiteX56" fmla="*/ 3302000 w 10102309"/>
                <a:gd name="connsiteY56" fmla="*/ 3266558 h 12835875"/>
                <a:gd name="connsiteX57" fmla="*/ 3454400 w 10102309"/>
                <a:gd name="connsiteY57" fmla="*/ 3253858 h 12835875"/>
                <a:gd name="connsiteX58" fmla="*/ 3454400 w 10102309"/>
                <a:gd name="connsiteY58" fmla="*/ 3253858 h 12835875"/>
                <a:gd name="connsiteX59" fmla="*/ 3454400 w 10102309"/>
                <a:gd name="connsiteY59" fmla="*/ 3177658 h 12835875"/>
                <a:gd name="connsiteX60" fmla="*/ 3530600 w 10102309"/>
                <a:gd name="connsiteY60" fmla="*/ 3177658 h 12835875"/>
                <a:gd name="connsiteX61" fmla="*/ 3517900 w 10102309"/>
                <a:gd name="connsiteY61" fmla="*/ 3342758 h 12835875"/>
                <a:gd name="connsiteX62" fmla="*/ 3365500 w 10102309"/>
                <a:gd name="connsiteY62" fmla="*/ 3355458 h 12835875"/>
                <a:gd name="connsiteX63" fmla="*/ 3187700 w 10102309"/>
                <a:gd name="connsiteY63" fmla="*/ 3431658 h 12835875"/>
                <a:gd name="connsiteX64" fmla="*/ 3213100 w 10102309"/>
                <a:gd name="connsiteY64" fmla="*/ 3723758 h 12835875"/>
                <a:gd name="connsiteX65" fmla="*/ 3822700 w 10102309"/>
                <a:gd name="connsiteY65" fmla="*/ 3672958 h 12835875"/>
                <a:gd name="connsiteX66" fmla="*/ 3797300 w 10102309"/>
                <a:gd name="connsiteY66" fmla="*/ 3533258 h 12835875"/>
                <a:gd name="connsiteX67" fmla="*/ 3657600 w 10102309"/>
                <a:gd name="connsiteY67" fmla="*/ 3507858 h 12835875"/>
                <a:gd name="connsiteX68" fmla="*/ 3644900 w 10102309"/>
                <a:gd name="connsiteY68" fmla="*/ 3469758 h 12835875"/>
                <a:gd name="connsiteX69" fmla="*/ 3797300 w 10102309"/>
                <a:gd name="connsiteY69" fmla="*/ 3495158 h 12835875"/>
                <a:gd name="connsiteX70" fmla="*/ 3797300 w 10102309"/>
                <a:gd name="connsiteY70" fmla="*/ 3380858 h 12835875"/>
                <a:gd name="connsiteX71" fmla="*/ 3568700 w 10102309"/>
                <a:gd name="connsiteY71" fmla="*/ 3330058 h 12835875"/>
                <a:gd name="connsiteX72" fmla="*/ 3581400 w 10102309"/>
                <a:gd name="connsiteY72" fmla="*/ 3241158 h 12835875"/>
                <a:gd name="connsiteX73" fmla="*/ 3759200 w 10102309"/>
                <a:gd name="connsiteY73" fmla="*/ 3203058 h 12835875"/>
                <a:gd name="connsiteX74" fmla="*/ 3759200 w 10102309"/>
                <a:gd name="connsiteY74" fmla="*/ 3076058 h 12835875"/>
                <a:gd name="connsiteX75" fmla="*/ 3733800 w 10102309"/>
                <a:gd name="connsiteY75" fmla="*/ 3050658 h 12835875"/>
                <a:gd name="connsiteX76" fmla="*/ 3848100 w 10102309"/>
                <a:gd name="connsiteY76" fmla="*/ 2987158 h 12835875"/>
                <a:gd name="connsiteX77" fmla="*/ 3860800 w 10102309"/>
                <a:gd name="connsiteY77" fmla="*/ 3203058 h 12835875"/>
                <a:gd name="connsiteX78" fmla="*/ 4343400 w 10102309"/>
                <a:gd name="connsiteY78" fmla="*/ 3203058 h 12835875"/>
                <a:gd name="connsiteX79" fmla="*/ 4330700 w 10102309"/>
                <a:gd name="connsiteY79" fmla="*/ 2961758 h 12835875"/>
                <a:gd name="connsiteX80" fmla="*/ 4394200 w 10102309"/>
                <a:gd name="connsiteY80" fmla="*/ 2961758 h 12835875"/>
                <a:gd name="connsiteX81" fmla="*/ 4419600 w 10102309"/>
                <a:gd name="connsiteY81" fmla="*/ 3088758 h 12835875"/>
                <a:gd name="connsiteX82" fmla="*/ 4584700 w 10102309"/>
                <a:gd name="connsiteY82" fmla="*/ 3076058 h 12835875"/>
                <a:gd name="connsiteX83" fmla="*/ 4686300 w 10102309"/>
                <a:gd name="connsiteY83" fmla="*/ 2974458 h 12835875"/>
                <a:gd name="connsiteX84" fmla="*/ 4711700 w 10102309"/>
                <a:gd name="connsiteY84" fmla="*/ 3279258 h 12835875"/>
                <a:gd name="connsiteX85" fmla="*/ 4864100 w 10102309"/>
                <a:gd name="connsiteY85" fmla="*/ 3101458 h 12835875"/>
                <a:gd name="connsiteX86" fmla="*/ 5067300 w 10102309"/>
                <a:gd name="connsiteY86" fmla="*/ 3228458 h 12835875"/>
                <a:gd name="connsiteX87" fmla="*/ 4876800 w 10102309"/>
                <a:gd name="connsiteY87" fmla="*/ 3355458 h 12835875"/>
                <a:gd name="connsiteX88" fmla="*/ 5016500 w 10102309"/>
                <a:gd name="connsiteY88" fmla="*/ 3520558 h 12835875"/>
                <a:gd name="connsiteX89" fmla="*/ 5156200 w 10102309"/>
                <a:gd name="connsiteY89" fmla="*/ 3368158 h 12835875"/>
                <a:gd name="connsiteX90" fmla="*/ 5168900 w 10102309"/>
                <a:gd name="connsiteY90" fmla="*/ 3393558 h 12835875"/>
                <a:gd name="connsiteX91" fmla="*/ 5105400 w 10102309"/>
                <a:gd name="connsiteY91" fmla="*/ 3647558 h 12835875"/>
                <a:gd name="connsiteX92" fmla="*/ 5181600 w 10102309"/>
                <a:gd name="connsiteY92" fmla="*/ 3685658 h 12835875"/>
                <a:gd name="connsiteX93" fmla="*/ 5181600 w 10102309"/>
                <a:gd name="connsiteY93" fmla="*/ 3685658 h 12835875"/>
                <a:gd name="connsiteX94" fmla="*/ 5257800 w 10102309"/>
                <a:gd name="connsiteY94" fmla="*/ 3431658 h 12835875"/>
                <a:gd name="connsiteX95" fmla="*/ 5448300 w 10102309"/>
                <a:gd name="connsiteY95" fmla="*/ 3457058 h 12835875"/>
                <a:gd name="connsiteX96" fmla="*/ 5549900 w 10102309"/>
                <a:gd name="connsiteY96" fmla="*/ 3304658 h 12835875"/>
                <a:gd name="connsiteX97" fmla="*/ 5549900 w 10102309"/>
                <a:gd name="connsiteY97" fmla="*/ 3304658 h 12835875"/>
                <a:gd name="connsiteX98" fmla="*/ 5689600 w 10102309"/>
                <a:gd name="connsiteY98" fmla="*/ 3279258 h 12835875"/>
                <a:gd name="connsiteX99" fmla="*/ 5461000 w 10102309"/>
                <a:gd name="connsiteY99" fmla="*/ 3596758 h 12835875"/>
                <a:gd name="connsiteX100" fmla="*/ 5194300 w 10102309"/>
                <a:gd name="connsiteY100" fmla="*/ 3685658 h 12835875"/>
                <a:gd name="connsiteX101" fmla="*/ 5219700 w 10102309"/>
                <a:gd name="connsiteY101" fmla="*/ 3761858 h 12835875"/>
                <a:gd name="connsiteX102" fmla="*/ 5549900 w 10102309"/>
                <a:gd name="connsiteY102" fmla="*/ 3672958 h 12835875"/>
                <a:gd name="connsiteX103" fmla="*/ 5740400 w 10102309"/>
                <a:gd name="connsiteY103" fmla="*/ 3330058 h 12835875"/>
                <a:gd name="connsiteX104" fmla="*/ 5842000 w 10102309"/>
                <a:gd name="connsiteY104" fmla="*/ 3482458 h 12835875"/>
                <a:gd name="connsiteX105" fmla="*/ 5981700 w 10102309"/>
                <a:gd name="connsiteY105" fmla="*/ 3558658 h 12835875"/>
                <a:gd name="connsiteX106" fmla="*/ 6337300 w 10102309"/>
                <a:gd name="connsiteY106" fmla="*/ 3418958 h 12835875"/>
                <a:gd name="connsiteX107" fmla="*/ 7099300 w 10102309"/>
                <a:gd name="connsiteY107" fmla="*/ 2936358 h 12835875"/>
                <a:gd name="connsiteX108" fmla="*/ 7489825 w 10102309"/>
                <a:gd name="connsiteY108" fmla="*/ 2822058 h 12835875"/>
                <a:gd name="connsiteX109" fmla="*/ 7648575 w 10102309"/>
                <a:gd name="connsiteY109" fmla="*/ 2617270 h 12835875"/>
                <a:gd name="connsiteX110" fmla="*/ 7951500 w 10102309"/>
                <a:gd name="connsiteY110" fmla="*/ 2604739 h 12835875"/>
                <a:gd name="connsiteX111" fmla="*/ 8110251 w 10102309"/>
                <a:gd name="connsiteY111" fmla="*/ 2544415 h 12835875"/>
                <a:gd name="connsiteX112" fmla="*/ 8218200 w 10102309"/>
                <a:gd name="connsiteY112" fmla="*/ 2274539 h 12835875"/>
                <a:gd name="connsiteX113" fmla="*/ 8373776 w 10102309"/>
                <a:gd name="connsiteY113" fmla="*/ 2160240 h 12835875"/>
                <a:gd name="connsiteX114" fmla="*/ 8548399 w 10102309"/>
                <a:gd name="connsiteY114" fmla="*/ 2090391 h 12835875"/>
                <a:gd name="connsiteX115" fmla="*/ 9046874 w 10102309"/>
                <a:gd name="connsiteY115" fmla="*/ 1598267 h 12835875"/>
                <a:gd name="connsiteX116" fmla="*/ 9196098 w 10102309"/>
                <a:gd name="connsiteY116" fmla="*/ 1255368 h 12835875"/>
                <a:gd name="connsiteX117" fmla="*/ 9262773 w 10102309"/>
                <a:gd name="connsiteY117" fmla="*/ 1112493 h 12835875"/>
                <a:gd name="connsiteX118" fmla="*/ 9583448 w 10102309"/>
                <a:gd name="connsiteY118" fmla="*/ 918819 h 12835875"/>
                <a:gd name="connsiteX119" fmla="*/ 9707272 w 10102309"/>
                <a:gd name="connsiteY119" fmla="*/ 496544 h 12835875"/>
                <a:gd name="connsiteX120" fmla="*/ 9872372 w 10102309"/>
                <a:gd name="connsiteY120" fmla="*/ 286994 h 12835875"/>
                <a:gd name="connsiteX121" fmla="*/ 9945396 w 10102309"/>
                <a:gd name="connsiteY121" fmla="*/ 245721 h 12835875"/>
                <a:gd name="connsiteX122" fmla="*/ 10018420 w 10102309"/>
                <a:gd name="connsiteY122" fmla="*/ 188572 h 12835875"/>
                <a:gd name="connsiteX123" fmla="*/ 10088271 w 10102309"/>
                <a:gd name="connsiteY123" fmla="*/ 4421 h 12835875"/>
                <a:gd name="connsiteX124" fmla="*/ 10005721 w 10102309"/>
                <a:gd name="connsiteY124" fmla="*/ 255247 h 12835875"/>
                <a:gd name="connsiteX125" fmla="*/ 9885071 w 10102309"/>
                <a:gd name="connsiteY125" fmla="*/ 309221 h 12835875"/>
                <a:gd name="connsiteX126" fmla="*/ 9767596 w 10102309"/>
                <a:gd name="connsiteY126" fmla="*/ 487021 h 12835875"/>
                <a:gd name="connsiteX127" fmla="*/ 9624723 w 10102309"/>
                <a:gd name="connsiteY127" fmla="*/ 963269 h 12835875"/>
                <a:gd name="connsiteX128" fmla="*/ 9265949 w 10102309"/>
                <a:gd name="connsiteY128" fmla="*/ 1188692 h 12835875"/>
                <a:gd name="connsiteX129" fmla="*/ 9129423 w 10102309"/>
                <a:gd name="connsiteY129" fmla="*/ 1544293 h 12835875"/>
                <a:gd name="connsiteX130" fmla="*/ 8653174 w 10102309"/>
                <a:gd name="connsiteY130" fmla="*/ 2058642 h 12835875"/>
                <a:gd name="connsiteX131" fmla="*/ 8491249 w 10102309"/>
                <a:gd name="connsiteY131" fmla="*/ 2172941 h 12835875"/>
                <a:gd name="connsiteX132" fmla="*/ 8269000 w 10102309"/>
                <a:gd name="connsiteY132" fmla="*/ 2290415 h 12835875"/>
                <a:gd name="connsiteX133" fmla="*/ 8138826 w 10102309"/>
                <a:gd name="connsiteY133" fmla="*/ 2598390 h 12835875"/>
                <a:gd name="connsiteX134" fmla="*/ 7966075 w 10102309"/>
                <a:gd name="connsiteY134" fmla="*/ 2663308 h 12835875"/>
                <a:gd name="connsiteX135" fmla="*/ 7677150 w 10102309"/>
                <a:gd name="connsiteY135" fmla="*/ 2669658 h 12835875"/>
                <a:gd name="connsiteX136" fmla="*/ 7559675 w 10102309"/>
                <a:gd name="connsiteY136" fmla="*/ 2864920 h 12835875"/>
                <a:gd name="connsiteX137" fmla="*/ 7092950 w 10102309"/>
                <a:gd name="connsiteY137" fmla="*/ 3030020 h 12835875"/>
                <a:gd name="connsiteX138" fmla="*/ 6911975 w 10102309"/>
                <a:gd name="connsiteY138" fmla="*/ 3172895 h 12835875"/>
                <a:gd name="connsiteX139" fmla="*/ 6550025 w 10102309"/>
                <a:gd name="connsiteY139" fmla="*/ 3436420 h 12835875"/>
                <a:gd name="connsiteX140" fmla="*/ 6210300 w 10102309"/>
                <a:gd name="connsiteY140" fmla="*/ 3596758 h 12835875"/>
                <a:gd name="connsiteX141" fmla="*/ 5778500 w 10102309"/>
                <a:gd name="connsiteY141" fmla="*/ 3787258 h 12835875"/>
                <a:gd name="connsiteX142" fmla="*/ 5829300 w 10102309"/>
                <a:gd name="connsiteY142" fmla="*/ 3876158 h 12835875"/>
                <a:gd name="connsiteX143" fmla="*/ 6191250 w 10102309"/>
                <a:gd name="connsiteY143" fmla="*/ 3711058 h 12835875"/>
                <a:gd name="connsiteX144" fmla="*/ 6083300 w 10102309"/>
                <a:gd name="connsiteY144" fmla="*/ 3799958 h 12835875"/>
                <a:gd name="connsiteX145" fmla="*/ 5905500 w 10102309"/>
                <a:gd name="connsiteY145" fmla="*/ 3914258 h 12835875"/>
                <a:gd name="connsiteX146" fmla="*/ 5905500 w 10102309"/>
                <a:gd name="connsiteY146" fmla="*/ 4003158 h 12835875"/>
                <a:gd name="connsiteX147" fmla="*/ 5892800 w 10102309"/>
                <a:gd name="connsiteY147" fmla="*/ 4104758 h 12835875"/>
                <a:gd name="connsiteX148" fmla="*/ 5753100 w 10102309"/>
                <a:gd name="connsiteY148" fmla="*/ 4130158 h 12835875"/>
                <a:gd name="connsiteX149" fmla="*/ 5816600 w 10102309"/>
                <a:gd name="connsiteY149" fmla="*/ 3952358 h 12835875"/>
                <a:gd name="connsiteX150" fmla="*/ 5702300 w 10102309"/>
                <a:gd name="connsiteY150" fmla="*/ 3850758 h 12835875"/>
                <a:gd name="connsiteX151" fmla="*/ 5448300 w 10102309"/>
                <a:gd name="connsiteY151" fmla="*/ 3926958 h 12835875"/>
                <a:gd name="connsiteX152" fmla="*/ 5422900 w 10102309"/>
                <a:gd name="connsiteY152" fmla="*/ 4028558 h 12835875"/>
                <a:gd name="connsiteX153" fmla="*/ 5651500 w 10102309"/>
                <a:gd name="connsiteY153" fmla="*/ 4092058 h 12835875"/>
                <a:gd name="connsiteX154" fmla="*/ 5562600 w 10102309"/>
                <a:gd name="connsiteY154" fmla="*/ 4155558 h 12835875"/>
                <a:gd name="connsiteX155" fmla="*/ 5283200 w 10102309"/>
                <a:gd name="connsiteY155" fmla="*/ 4092058 h 12835875"/>
                <a:gd name="connsiteX156" fmla="*/ 5168900 w 10102309"/>
                <a:gd name="connsiteY156" fmla="*/ 4206358 h 12835875"/>
                <a:gd name="connsiteX157" fmla="*/ 5270500 w 10102309"/>
                <a:gd name="connsiteY157" fmla="*/ 4409558 h 12835875"/>
                <a:gd name="connsiteX158" fmla="*/ 5511800 w 10102309"/>
                <a:gd name="connsiteY158" fmla="*/ 4422258 h 12835875"/>
                <a:gd name="connsiteX159" fmla="*/ 5689600 w 10102309"/>
                <a:gd name="connsiteY159" fmla="*/ 4206358 h 12835875"/>
                <a:gd name="connsiteX160" fmla="*/ 5600700 w 10102309"/>
                <a:gd name="connsiteY160" fmla="*/ 4180958 h 12835875"/>
                <a:gd name="connsiteX161" fmla="*/ 5664200 w 10102309"/>
                <a:gd name="connsiteY161" fmla="*/ 4104758 h 12835875"/>
                <a:gd name="connsiteX162" fmla="*/ 5753100 w 10102309"/>
                <a:gd name="connsiteY162" fmla="*/ 4180958 h 12835875"/>
                <a:gd name="connsiteX163" fmla="*/ 5892800 w 10102309"/>
                <a:gd name="connsiteY163" fmla="*/ 4155558 h 12835875"/>
                <a:gd name="connsiteX164" fmla="*/ 6096000 w 10102309"/>
                <a:gd name="connsiteY164" fmla="*/ 4130158 h 12835875"/>
                <a:gd name="connsiteX165" fmla="*/ 6324600 w 10102309"/>
                <a:gd name="connsiteY165" fmla="*/ 3888858 h 12835875"/>
                <a:gd name="connsiteX166" fmla="*/ 6515100 w 10102309"/>
                <a:gd name="connsiteY166" fmla="*/ 3761858 h 12835875"/>
                <a:gd name="connsiteX167" fmla="*/ 6692900 w 10102309"/>
                <a:gd name="connsiteY167" fmla="*/ 3736458 h 12835875"/>
                <a:gd name="connsiteX168" fmla="*/ 6502400 w 10102309"/>
                <a:gd name="connsiteY168" fmla="*/ 3812658 h 12835875"/>
                <a:gd name="connsiteX169" fmla="*/ 6438900 w 10102309"/>
                <a:gd name="connsiteY169" fmla="*/ 3939658 h 12835875"/>
                <a:gd name="connsiteX170" fmla="*/ 6286500 w 10102309"/>
                <a:gd name="connsiteY170" fmla="*/ 4041258 h 12835875"/>
                <a:gd name="connsiteX171" fmla="*/ 6108700 w 10102309"/>
                <a:gd name="connsiteY171" fmla="*/ 4219058 h 12835875"/>
                <a:gd name="connsiteX172" fmla="*/ 6096000 w 10102309"/>
                <a:gd name="connsiteY172" fmla="*/ 4307958 h 12835875"/>
                <a:gd name="connsiteX173" fmla="*/ 6235700 w 10102309"/>
                <a:gd name="connsiteY173" fmla="*/ 4282558 h 12835875"/>
                <a:gd name="connsiteX174" fmla="*/ 6362700 w 10102309"/>
                <a:gd name="connsiteY174" fmla="*/ 4346058 h 12835875"/>
                <a:gd name="connsiteX175" fmla="*/ 6464300 w 10102309"/>
                <a:gd name="connsiteY175" fmla="*/ 4536558 h 12835875"/>
                <a:gd name="connsiteX176" fmla="*/ 6477000 w 10102309"/>
                <a:gd name="connsiteY176" fmla="*/ 4765158 h 12835875"/>
                <a:gd name="connsiteX177" fmla="*/ 6364287 w 10102309"/>
                <a:gd name="connsiteY177" fmla="*/ 4887395 h 12835875"/>
                <a:gd name="connsiteX178" fmla="*/ 6324600 w 10102309"/>
                <a:gd name="connsiteY178" fmla="*/ 4665146 h 12835875"/>
                <a:gd name="connsiteX179" fmla="*/ 6299200 w 10102309"/>
                <a:gd name="connsiteY179" fmla="*/ 4460358 h 12835875"/>
                <a:gd name="connsiteX180" fmla="*/ 6146800 w 10102309"/>
                <a:gd name="connsiteY180" fmla="*/ 4422258 h 12835875"/>
                <a:gd name="connsiteX181" fmla="*/ 5981700 w 10102309"/>
                <a:gd name="connsiteY181" fmla="*/ 4434958 h 12835875"/>
                <a:gd name="connsiteX182" fmla="*/ 5905500 w 10102309"/>
                <a:gd name="connsiteY182" fmla="*/ 4396858 h 12835875"/>
                <a:gd name="connsiteX183" fmla="*/ 5575300 w 10102309"/>
                <a:gd name="connsiteY183" fmla="*/ 4536558 h 12835875"/>
                <a:gd name="connsiteX184" fmla="*/ 5626100 w 10102309"/>
                <a:gd name="connsiteY184" fmla="*/ 4676258 h 12835875"/>
                <a:gd name="connsiteX185" fmla="*/ 5664200 w 10102309"/>
                <a:gd name="connsiteY185" fmla="*/ 4663558 h 12835875"/>
                <a:gd name="connsiteX186" fmla="*/ 5842000 w 10102309"/>
                <a:gd name="connsiteY186" fmla="*/ 4574658 h 12835875"/>
                <a:gd name="connsiteX187" fmla="*/ 5867400 w 10102309"/>
                <a:gd name="connsiteY187" fmla="*/ 4600058 h 12835875"/>
                <a:gd name="connsiteX188" fmla="*/ 5753100 w 10102309"/>
                <a:gd name="connsiteY188" fmla="*/ 4701658 h 12835875"/>
                <a:gd name="connsiteX189" fmla="*/ 5803900 w 10102309"/>
                <a:gd name="connsiteY189" fmla="*/ 4777858 h 12835875"/>
                <a:gd name="connsiteX190" fmla="*/ 5969000 w 10102309"/>
                <a:gd name="connsiteY190" fmla="*/ 4765158 h 12835875"/>
                <a:gd name="connsiteX191" fmla="*/ 6007100 w 10102309"/>
                <a:gd name="connsiteY191" fmla="*/ 4854058 h 12835875"/>
                <a:gd name="connsiteX192" fmla="*/ 6197600 w 10102309"/>
                <a:gd name="connsiteY192" fmla="*/ 4815958 h 12835875"/>
                <a:gd name="connsiteX193" fmla="*/ 6159500 w 10102309"/>
                <a:gd name="connsiteY193" fmla="*/ 4968358 h 12835875"/>
                <a:gd name="connsiteX194" fmla="*/ 6096000 w 10102309"/>
                <a:gd name="connsiteY194" fmla="*/ 5006458 h 12835875"/>
                <a:gd name="connsiteX195" fmla="*/ 6070600 w 10102309"/>
                <a:gd name="connsiteY195" fmla="*/ 4930258 h 12835875"/>
                <a:gd name="connsiteX196" fmla="*/ 5600700 w 10102309"/>
                <a:gd name="connsiteY196" fmla="*/ 4879458 h 12835875"/>
                <a:gd name="connsiteX197" fmla="*/ 5715000 w 10102309"/>
                <a:gd name="connsiteY197" fmla="*/ 5044558 h 12835875"/>
                <a:gd name="connsiteX198" fmla="*/ 6337300 w 10102309"/>
                <a:gd name="connsiteY198" fmla="*/ 5044558 h 12835875"/>
                <a:gd name="connsiteX199" fmla="*/ 6985000 w 10102309"/>
                <a:gd name="connsiteY199" fmla="*/ 5298558 h 12835875"/>
                <a:gd name="connsiteX200" fmla="*/ 6413500 w 10102309"/>
                <a:gd name="connsiteY200" fmla="*/ 5146158 h 12835875"/>
                <a:gd name="connsiteX201" fmla="*/ 6248400 w 10102309"/>
                <a:gd name="connsiteY201" fmla="*/ 5158858 h 12835875"/>
                <a:gd name="connsiteX202" fmla="*/ 6375400 w 10102309"/>
                <a:gd name="connsiteY202" fmla="*/ 5247758 h 12835875"/>
                <a:gd name="connsiteX203" fmla="*/ 6350000 w 10102309"/>
                <a:gd name="connsiteY203" fmla="*/ 5349358 h 12835875"/>
                <a:gd name="connsiteX204" fmla="*/ 6032500 w 10102309"/>
                <a:gd name="connsiteY204" fmla="*/ 5184258 h 12835875"/>
                <a:gd name="connsiteX205" fmla="*/ 6070600 w 10102309"/>
                <a:gd name="connsiteY205" fmla="*/ 5425558 h 12835875"/>
                <a:gd name="connsiteX206" fmla="*/ 6273800 w 10102309"/>
                <a:gd name="connsiteY206" fmla="*/ 5476358 h 12835875"/>
                <a:gd name="connsiteX207" fmla="*/ 6540500 w 10102309"/>
                <a:gd name="connsiteY207" fmla="*/ 5476358 h 12835875"/>
                <a:gd name="connsiteX208" fmla="*/ 6629400 w 10102309"/>
                <a:gd name="connsiteY208" fmla="*/ 5489058 h 12835875"/>
                <a:gd name="connsiteX209" fmla="*/ 6591300 w 10102309"/>
                <a:gd name="connsiteY209" fmla="*/ 5565258 h 12835875"/>
                <a:gd name="connsiteX210" fmla="*/ 6426200 w 10102309"/>
                <a:gd name="connsiteY210" fmla="*/ 5616058 h 12835875"/>
                <a:gd name="connsiteX211" fmla="*/ 6489700 w 10102309"/>
                <a:gd name="connsiteY211" fmla="*/ 5743058 h 12835875"/>
                <a:gd name="connsiteX212" fmla="*/ 6451600 w 10102309"/>
                <a:gd name="connsiteY212" fmla="*/ 5870058 h 12835875"/>
                <a:gd name="connsiteX213" fmla="*/ 6540500 w 10102309"/>
                <a:gd name="connsiteY213" fmla="*/ 5933558 h 12835875"/>
                <a:gd name="connsiteX214" fmla="*/ 6464300 w 10102309"/>
                <a:gd name="connsiteY214" fmla="*/ 5958958 h 12835875"/>
                <a:gd name="connsiteX215" fmla="*/ 6362700 w 10102309"/>
                <a:gd name="connsiteY215" fmla="*/ 5920858 h 12835875"/>
                <a:gd name="connsiteX216" fmla="*/ 6324600 w 10102309"/>
                <a:gd name="connsiteY216" fmla="*/ 5616058 h 12835875"/>
                <a:gd name="connsiteX217" fmla="*/ 6070600 w 10102309"/>
                <a:gd name="connsiteY217" fmla="*/ 5539858 h 12835875"/>
                <a:gd name="connsiteX218" fmla="*/ 6146800 w 10102309"/>
                <a:gd name="connsiteY218" fmla="*/ 5882758 h 12835875"/>
                <a:gd name="connsiteX219" fmla="*/ 5969000 w 10102309"/>
                <a:gd name="connsiteY219" fmla="*/ 5895458 h 12835875"/>
                <a:gd name="connsiteX220" fmla="*/ 5892800 w 10102309"/>
                <a:gd name="connsiteY220" fmla="*/ 5412858 h 12835875"/>
                <a:gd name="connsiteX221" fmla="*/ 5689600 w 10102309"/>
                <a:gd name="connsiteY221" fmla="*/ 5311258 h 12835875"/>
                <a:gd name="connsiteX222" fmla="*/ 5791200 w 10102309"/>
                <a:gd name="connsiteY222" fmla="*/ 6073258 h 12835875"/>
                <a:gd name="connsiteX223" fmla="*/ 6070600 w 10102309"/>
                <a:gd name="connsiteY223" fmla="*/ 6060558 h 12835875"/>
                <a:gd name="connsiteX224" fmla="*/ 6388100 w 10102309"/>
                <a:gd name="connsiteY224" fmla="*/ 6111358 h 12835875"/>
                <a:gd name="connsiteX225" fmla="*/ 6324600 w 10102309"/>
                <a:gd name="connsiteY225" fmla="*/ 6238358 h 12835875"/>
                <a:gd name="connsiteX226" fmla="*/ 6159500 w 10102309"/>
                <a:gd name="connsiteY226" fmla="*/ 6212958 h 12835875"/>
                <a:gd name="connsiteX227" fmla="*/ 6007100 w 10102309"/>
                <a:gd name="connsiteY227" fmla="*/ 6517758 h 12835875"/>
                <a:gd name="connsiteX228" fmla="*/ 5829300 w 10102309"/>
                <a:gd name="connsiteY228" fmla="*/ 6454258 h 12835875"/>
                <a:gd name="connsiteX229" fmla="*/ 5905500 w 10102309"/>
                <a:gd name="connsiteY229" fmla="*/ 6289158 h 12835875"/>
                <a:gd name="connsiteX230" fmla="*/ 5791200 w 10102309"/>
                <a:gd name="connsiteY230" fmla="*/ 6200258 h 12835875"/>
                <a:gd name="connsiteX231" fmla="*/ 5600700 w 10102309"/>
                <a:gd name="connsiteY231" fmla="*/ 6530458 h 12835875"/>
                <a:gd name="connsiteX232" fmla="*/ 5727700 w 10102309"/>
                <a:gd name="connsiteY232" fmla="*/ 6632058 h 12835875"/>
                <a:gd name="connsiteX233" fmla="*/ 5994400 w 10102309"/>
                <a:gd name="connsiteY233" fmla="*/ 6797158 h 12835875"/>
                <a:gd name="connsiteX234" fmla="*/ 5943600 w 10102309"/>
                <a:gd name="connsiteY234" fmla="*/ 6873358 h 12835875"/>
                <a:gd name="connsiteX235" fmla="*/ 5829300 w 10102309"/>
                <a:gd name="connsiteY235" fmla="*/ 6835258 h 12835875"/>
                <a:gd name="connsiteX236" fmla="*/ 5676900 w 10102309"/>
                <a:gd name="connsiteY236" fmla="*/ 6936858 h 12835875"/>
                <a:gd name="connsiteX237" fmla="*/ 5613400 w 10102309"/>
                <a:gd name="connsiteY237" fmla="*/ 6898758 h 12835875"/>
                <a:gd name="connsiteX238" fmla="*/ 5664200 w 10102309"/>
                <a:gd name="connsiteY238" fmla="*/ 6746358 h 12835875"/>
                <a:gd name="connsiteX239" fmla="*/ 5537200 w 10102309"/>
                <a:gd name="connsiteY239" fmla="*/ 6632058 h 12835875"/>
                <a:gd name="connsiteX240" fmla="*/ 5461000 w 10102309"/>
                <a:gd name="connsiteY240" fmla="*/ 6809858 h 12835875"/>
                <a:gd name="connsiteX241" fmla="*/ 5613400 w 10102309"/>
                <a:gd name="connsiteY241" fmla="*/ 6987658 h 12835875"/>
                <a:gd name="connsiteX242" fmla="*/ 5448300 w 10102309"/>
                <a:gd name="connsiteY242" fmla="*/ 7114658 h 12835875"/>
                <a:gd name="connsiteX243" fmla="*/ 5346700 w 10102309"/>
                <a:gd name="connsiteY243" fmla="*/ 7038458 h 12835875"/>
                <a:gd name="connsiteX244" fmla="*/ 5410200 w 10102309"/>
                <a:gd name="connsiteY244" fmla="*/ 6936858 h 12835875"/>
                <a:gd name="connsiteX245" fmla="*/ 5295900 w 10102309"/>
                <a:gd name="connsiteY245" fmla="*/ 6644758 h 12835875"/>
                <a:gd name="connsiteX246" fmla="*/ 5080000 w 10102309"/>
                <a:gd name="connsiteY246" fmla="*/ 6936858 h 12835875"/>
                <a:gd name="connsiteX247" fmla="*/ 5410200 w 10102309"/>
                <a:gd name="connsiteY247" fmla="*/ 7190858 h 12835875"/>
                <a:gd name="connsiteX248" fmla="*/ 5334000 w 10102309"/>
                <a:gd name="connsiteY248" fmla="*/ 7241658 h 12835875"/>
                <a:gd name="connsiteX249" fmla="*/ 5194300 w 10102309"/>
                <a:gd name="connsiteY249" fmla="*/ 7127358 h 12835875"/>
                <a:gd name="connsiteX250" fmla="*/ 5143500 w 10102309"/>
                <a:gd name="connsiteY250" fmla="*/ 7292458 h 12835875"/>
                <a:gd name="connsiteX251" fmla="*/ 5156200 w 10102309"/>
                <a:gd name="connsiteY251" fmla="*/ 7432158 h 12835875"/>
                <a:gd name="connsiteX252" fmla="*/ 5232400 w 10102309"/>
                <a:gd name="connsiteY252" fmla="*/ 7546458 h 12835875"/>
                <a:gd name="connsiteX253" fmla="*/ 5219700 w 10102309"/>
                <a:gd name="connsiteY253" fmla="*/ 7736958 h 12835875"/>
                <a:gd name="connsiteX254" fmla="*/ 5092700 w 10102309"/>
                <a:gd name="connsiteY254" fmla="*/ 7648058 h 12835875"/>
                <a:gd name="connsiteX255" fmla="*/ 5029200 w 10102309"/>
                <a:gd name="connsiteY255" fmla="*/ 7686158 h 12835875"/>
                <a:gd name="connsiteX256" fmla="*/ 5130800 w 10102309"/>
                <a:gd name="connsiteY256" fmla="*/ 7825858 h 12835875"/>
                <a:gd name="connsiteX257" fmla="*/ 5041900 w 10102309"/>
                <a:gd name="connsiteY257" fmla="*/ 7863958 h 12835875"/>
                <a:gd name="connsiteX258" fmla="*/ 4914900 w 10102309"/>
                <a:gd name="connsiteY258" fmla="*/ 7673458 h 12835875"/>
                <a:gd name="connsiteX259" fmla="*/ 4826000 w 10102309"/>
                <a:gd name="connsiteY259" fmla="*/ 7927458 h 12835875"/>
                <a:gd name="connsiteX260" fmla="*/ 4953000 w 10102309"/>
                <a:gd name="connsiteY260" fmla="*/ 8041758 h 12835875"/>
                <a:gd name="connsiteX261" fmla="*/ 4813300 w 10102309"/>
                <a:gd name="connsiteY261" fmla="*/ 8283058 h 12835875"/>
                <a:gd name="connsiteX262" fmla="*/ 4673600 w 10102309"/>
                <a:gd name="connsiteY262" fmla="*/ 8257658 h 12835875"/>
                <a:gd name="connsiteX263" fmla="*/ 4775200 w 10102309"/>
                <a:gd name="connsiteY263" fmla="*/ 8092558 h 12835875"/>
                <a:gd name="connsiteX264" fmla="*/ 4686300 w 10102309"/>
                <a:gd name="connsiteY264" fmla="*/ 7940158 h 12835875"/>
                <a:gd name="connsiteX265" fmla="*/ 4470400 w 10102309"/>
                <a:gd name="connsiteY265" fmla="*/ 8244958 h 12835875"/>
                <a:gd name="connsiteX266" fmla="*/ 4610100 w 10102309"/>
                <a:gd name="connsiteY266" fmla="*/ 8359258 h 12835875"/>
                <a:gd name="connsiteX267" fmla="*/ 4521200 w 10102309"/>
                <a:gd name="connsiteY267" fmla="*/ 8562458 h 12835875"/>
                <a:gd name="connsiteX268" fmla="*/ 4419600 w 10102309"/>
                <a:gd name="connsiteY268" fmla="*/ 8486258 h 12835875"/>
                <a:gd name="connsiteX269" fmla="*/ 4343400 w 10102309"/>
                <a:gd name="connsiteY269" fmla="*/ 8575158 h 12835875"/>
                <a:gd name="connsiteX270" fmla="*/ 4381500 w 10102309"/>
                <a:gd name="connsiteY270" fmla="*/ 8613258 h 12835875"/>
                <a:gd name="connsiteX271" fmla="*/ 4419600 w 10102309"/>
                <a:gd name="connsiteY271" fmla="*/ 8600558 h 12835875"/>
                <a:gd name="connsiteX272" fmla="*/ 4445000 w 10102309"/>
                <a:gd name="connsiteY272" fmla="*/ 8651358 h 12835875"/>
                <a:gd name="connsiteX273" fmla="*/ 4381500 w 10102309"/>
                <a:gd name="connsiteY273" fmla="*/ 8727558 h 12835875"/>
                <a:gd name="connsiteX274" fmla="*/ 4330700 w 10102309"/>
                <a:gd name="connsiteY274" fmla="*/ 8714858 h 12835875"/>
                <a:gd name="connsiteX275" fmla="*/ 4368800 w 10102309"/>
                <a:gd name="connsiteY275" fmla="*/ 8664058 h 12835875"/>
                <a:gd name="connsiteX276" fmla="*/ 4318000 w 10102309"/>
                <a:gd name="connsiteY276" fmla="*/ 8625958 h 12835875"/>
                <a:gd name="connsiteX277" fmla="*/ 4216400 w 10102309"/>
                <a:gd name="connsiteY277" fmla="*/ 8727558 h 12835875"/>
                <a:gd name="connsiteX278" fmla="*/ 4318000 w 10102309"/>
                <a:gd name="connsiteY278" fmla="*/ 8791058 h 12835875"/>
                <a:gd name="connsiteX279" fmla="*/ 4140200 w 10102309"/>
                <a:gd name="connsiteY279" fmla="*/ 8867258 h 12835875"/>
                <a:gd name="connsiteX280" fmla="*/ 4038600 w 10102309"/>
                <a:gd name="connsiteY280" fmla="*/ 8867258 h 12835875"/>
                <a:gd name="connsiteX281" fmla="*/ 3949700 w 10102309"/>
                <a:gd name="connsiteY281" fmla="*/ 8930758 h 12835875"/>
                <a:gd name="connsiteX282" fmla="*/ 3289300 w 10102309"/>
                <a:gd name="connsiteY282" fmla="*/ 8346558 h 12835875"/>
                <a:gd name="connsiteX283" fmla="*/ 3213100 w 10102309"/>
                <a:gd name="connsiteY283" fmla="*/ 8346558 h 12835875"/>
                <a:gd name="connsiteX284" fmla="*/ 2895600 w 10102309"/>
                <a:gd name="connsiteY284" fmla="*/ 8600558 h 12835875"/>
                <a:gd name="connsiteX285" fmla="*/ 2870200 w 10102309"/>
                <a:gd name="connsiteY285" fmla="*/ 8562458 h 12835875"/>
                <a:gd name="connsiteX286" fmla="*/ 3213100 w 10102309"/>
                <a:gd name="connsiteY286" fmla="*/ 8295758 h 12835875"/>
                <a:gd name="connsiteX287" fmla="*/ 3048000 w 10102309"/>
                <a:gd name="connsiteY287" fmla="*/ 8143358 h 12835875"/>
                <a:gd name="connsiteX288" fmla="*/ 2400300 w 10102309"/>
                <a:gd name="connsiteY288" fmla="*/ 8651358 h 12835875"/>
                <a:gd name="connsiteX289" fmla="*/ 2489200 w 10102309"/>
                <a:gd name="connsiteY289" fmla="*/ 8727558 h 12835875"/>
                <a:gd name="connsiteX290" fmla="*/ 2692400 w 10102309"/>
                <a:gd name="connsiteY290" fmla="*/ 8575158 h 12835875"/>
                <a:gd name="connsiteX291" fmla="*/ 2743200 w 10102309"/>
                <a:gd name="connsiteY291" fmla="*/ 8638658 h 12835875"/>
                <a:gd name="connsiteX292" fmla="*/ 2832100 w 10102309"/>
                <a:gd name="connsiteY292" fmla="*/ 8600558 h 12835875"/>
                <a:gd name="connsiteX293" fmla="*/ 2857500 w 10102309"/>
                <a:gd name="connsiteY293" fmla="*/ 8638658 h 12835875"/>
                <a:gd name="connsiteX294" fmla="*/ 2679700 w 10102309"/>
                <a:gd name="connsiteY294" fmla="*/ 8778358 h 12835875"/>
                <a:gd name="connsiteX295" fmla="*/ 2819400 w 10102309"/>
                <a:gd name="connsiteY295" fmla="*/ 8943458 h 12835875"/>
                <a:gd name="connsiteX296" fmla="*/ 3397250 w 10102309"/>
                <a:gd name="connsiteY296" fmla="*/ 8479908 h 12835875"/>
                <a:gd name="connsiteX297" fmla="*/ 3956050 w 10102309"/>
                <a:gd name="connsiteY297" fmla="*/ 8962508 h 12835875"/>
                <a:gd name="connsiteX298" fmla="*/ 3905250 w 10102309"/>
                <a:gd name="connsiteY298" fmla="*/ 9076808 h 12835875"/>
                <a:gd name="connsiteX299" fmla="*/ 3387725 w 10102309"/>
                <a:gd name="connsiteY299" fmla="*/ 9616558 h 12835875"/>
                <a:gd name="connsiteX300" fmla="*/ 3298825 w 10102309"/>
                <a:gd name="connsiteY300" fmla="*/ 9610207 h 12835875"/>
                <a:gd name="connsiteX301" fmla="*/ 3130550 w 10102309"/>
                <a:gd name="connsiteY301" fmla="*/ 9759432 h 12835875"/>
                <a:gd name="connsiteX302" fmla="*/ 2921000 w 10102309"/>
                <a:gd name="connsiteY302" fmla="*/ 10003907 h 12835875"/>
                <a:gd name="connsiteX303" fmla="*/ 2682875 w 10102309"/>
                <a:gd name="connsiteY303" fmla="*/ 10302357 h 12835875"/>
                <a:gd name="connsiteX304" fmla="*/ 2428875 w 10102309"/>
                <a:gd name="connsiteY304" fmla="*/ 10372206 h 12835875"/>
                <a:gd name="connsiteX305" fmla="*/ 2225675 w 10102309"/>
                <a:gd name="connsiteY305" fmla="*/ 10476981 h 12835875"/>
                <a:gd name="connsiteX306" fmla="*/ 1930400 w 10102309"/>
                <a:gd name="connsiteY306" fmla="*/ 10480155 h 12835875"/>
                <a:gd name="connsiteX307" fmla="*/ 1590675 w 10102309"/>
                <a:gd name="connsiteY307" fmla="*/ 10581754 h 12835875"/>
                <a:gd name="connsiteX308" fmla="*/ 1393825 w 10102309"/>
                <a:gd name="connsiteY308" fmla="*/ 10842104 h 12835875"/>
                <a:gd name="connsiteX309" fmla="*/ 1196975 w 10102309"/>
                <a:gd name="connsiteY309" fmla="*/ 10797653 h 12835875"/>
                <a:gd name="connsiteX310" fmla="*/ 1216025 w 10102309"/>
                <a:gd name="connsiteY310" fmla="*/ 10756378 h 12835875"/>
                <a:gd name="connsiteX311" fmla="*/ 1193800 w 10102309"/>
                <a:gd name="connsiteY311" fmla="*/ 10689703 h 12835875"/>
                <a:gd name="connsiteX312" fmla="*/ 987425 w 10102309"/>
                <a:gd name="connsiteY312" fmla="*/ 10765903 h 12835875"/>
                <a:gd name="connsiteX313" fmla="*/ 733425 w 10102309"/>
                <a:gd name="connsiteY313" fmla="*/ 10819878 h 12835875"/>
                <a:gd name="connsiteX314" fmla="*/ 463550 w 10102309"/>
                <a:gd name="connsiteY314" fmla="*/ 11058003 h 12835875"/>
                <a:gd name="connsiteX315" fmla="*/ 361950 w 10102309"/>
                <a:gd name="connsiteY315" fmla="*/ 11054828 h 12835875"/>
                <a:gd name="connsiteX316" fmla="*/ 263525 w 10102309"/>
                <a:gd name="connsiteY316" fmla="*/ 11121503 h 12835875"/>
                <a:gd name="connsiteX317" fmla="*/ 184150 w 10102309"/>
                <a:gd name="connsiteY317" fmla="*/ 11407253 h 12835875"/>
                <a:gd name="connsiteX318" fmla="*/ 247650 w 10102309"/>
                <a:gd name="connsiteY318" fmla="*/ 11689827 h 12835875"/>
                <a:gd name="connsiteX319" fmla="*/ 136525 w 10102309"/>
                <a:gd name="connsiteY319" fmla="*/ 11734277 h 12835875"/>
                <a:gd name="connsiteX320" fmla="*/ 92075 w 10102309"/>
                <a:gd name="connsiteY320" fmla="*/ 11956527 h 12835875"/>
                <a:gd name="connsiteX321" fmla="*/ 495300 w 10102309"/>
                <a:gd name="connsiteY321" fmla="*/ 11981927 h 12835875"/>
                <a:gd name="connsiteX322" fmla="*/ 1050925 w 10102309"/>
                <a:gd name="connsiteY322" fmla="*/ 12334352 h 12835875"/>
                <a:gd name="connsiteX323" fmla="*/ 1241425 w 10102309"/>
                <a:gd name="connsiteY323" fmla="*/ 12588351 h 12835875"/>
                <a:gd name="connsiteX324" fmla="*/ 1171575 w 10102309"/>
                <a:gd name="connsiteY324" fmla="*/ 12632801 h 12835875"/>
                <a:gd name="connsiteX325" fmla="*/ 1019175 w 10102309"/>
                <a:gd name="connsiteY325" fmla="*/ 12499451 h 12835875"/>
                <a:gd name="connsiteX326" fmla="*/ 768350 w 10102309"/>
                <a:gd name="connsiteY326" fmla="*/ 12445476 h 12835875"/>
                <a:gd name="connsiteX327" fmla="*/ 720725 w 10102309"/>
                <a:gd name="connsiteY327" fmla="*/ 12483576 h 12835875"/>
                <a:gd name="connsiteX328" fmla="*/ 838200 w 10102309"/>
                <a:gd name="connsiteY328" fmla="*/ 12629626 h 12835875"/>
                <a:gd name="connsiteX329" fmla="*/ 1152525 w 10102309"/>
                <a:gd name="connsiteY329" fmla="*/ 12696301 h 12835875"/>
                <a:gd name="connsiteX330" fmla="*/ 1574800 w 10102309"/>
                <a:gd name="connsiteY330" fmla="*/ 12597876 h 12835875"/>
                <a:gd name="connsiteX331" fmla="*/ 1736725 w 10102309"/>
                <a:gd name="connsiteY331" fmla="*/ 12337526 h 12835875"/>
                <a:gd name="connsiteX332" fmla="*/ 2095500 w 10102309"/>
                <a:gd name="connsiteY332" fmla="*/ 12188301 h 12835875"/>
                <a:gd name="connsiteX333" fmla="*/ 2254250 w 10102309"/>
                <a:gd name="connsiteY333" fmla="*/ 12051776 h 12835875"/>
                <a:gd name="connsiteX334" fmla="*/ 2587625 w 10102309"/>
                <a:gd name="connsiteY334" fmla="*/ 12089876 h 12835875"/>
                <a:gd name="connsiteX335" fmla="*/ 2286000 w 10102309"/>
                <a:gd name="connsiteY335" fmla="*/ 12093051 h 12835875"/>
                <a:gd name="connsiteX336" fmla="*/ 2146300 w 10102309"/>
                <a:gd name="connsiteY336" fmla="*/ 12213701 h 12835875"/>
                <a:gd name="connsiteX337" fmla="*/ 1971675 w 10102309"/>
                <a:gd name="connsiteY337" fmla="*/ 12305776 h 12835875"/>
                <a:gd name="connsiteX338" fmla="*/ 1806575 w 10102309"/>
                <a:gd name="connsiteY338" fmla="*/ 12356576 h 12835875"/>
                <a:gd name="connsiteX339" fmla="*/ 1651000 w 10102309"/>
                <a:gd name="connsiteY339" fmla="*/ 12651851 h 12835875"/>
                <a:gd name="connsiteX340" fmla="*/ 1282700 w 10102309"/>
                <a:gd name="connsiteY340" fmla="*/ 12826476 h 12835875"/>
                <a:gd name="connsiteX341" fmla="*/ 28575 w 10102309"/>
                <a:gd name="connsiteY341" fmla="*/ 12832826 h 12835875"/>
                <a:gd name="connsiteX342" fmla="*/ 0 w 10102309"/>
                <a:gd name="connsiteY342" fmla="*/ 4796901 h 12835875"/>
                <a:gd name="connsiteX0" fmla="*/ 0 w 10097137"/>
                <a:gd name="connsiteY0" fmla="*/ 4768174 h 12838891"/>
                <a:gd name="connsiteX1" fmla="*/ 279400 w 10097137"/>
                <a:gd name="connsiteY1" fmla="*/ 4704674 h 12838891"/>
                <a:gd name="connsiteX2" fmla="*/ 317500 w 10097137"/>
                <a:gd name="connsiteY2" fmla="*/ 4666574 h 12838891"/>
                <a:gd name="connsiteX3" fmla="*/ 711200 w 10097137"/>
                <a:gd name="connsiteY3" fmla="*/ 4577674 h 12838891"/>
                <a:gd name="connsiteX4" fmla="*/ 850900 w 10097137"/>
                <a:gd name="connsiteY4" fmla="*/ 4463374 h 12838891"/>
                <a:gd name="connsiteX5" fmla="*/ 1257300 w 10097137"/>
                <a:gd name="connsiteY5" fmla="*/ 4488774 h 12838891"/>
                <a:gd name="connsiteX6" fmla="*/ 1511300 w 10097137"/>
                <a:gd name="connsiteY6" fmla="*/ 4349074 h 12838891"/>
                <a:gd name="connsiteX7" fmla="*/ 1511300 w 10097137"/>
                <a:gd name="connsiteY7" fmla="*/ 4349074 h 12838891"/>
                <a:gd name="connsiteX8" fmla="*/ 1676400 w 10097137"/>
                <a:gd name="connsiteY8" fmla="*/ 4336374 h 12838891"/>
                <a:gd name="connsiteX9" fmla="*/ 2006600 w 10097137"/>
                <a:gd name="connsiteY9" fmla="*/ 4285574 h 12838891"/>
                <a:gd name="connsiteX10" fmla="*/ 2095500 w 10097137"/>
                <a:gd name="connsiteY10" fmla="*/ 4247474 h 12838891"/>
                <a:gd name="connsiteX11" fmla="*/ 2095500 w 10097137"/>
                <a:gd name="connsiteY11" fmla="*/ 4196674 h 12838891"/>
                <a:gd name="connsiteX12" fmla="*/ 2057400 w 10097137"/>
                <a:gd name="connsiteY12" fmla="*/ 4196674 h 12838891"/>
                <a:gd name="connsiteX13" fmla="*/ 1993900 w 10097137"/>
                <a:gd name="connsiteY13" fmla="*/ 4069674 h 12838891"/>
                <a:gd name="connsiteX14" fmla="*/ 2133600 w 10097137"/>
                <a:gd name="connsiteY14" fmla="*/ 3968074 h 12838891"/>
                <a:gd name="connsiteX15" fmla="*/ 2070100 w 10097137"/>
                <a:gd name="connsiteY15" fmla="*/ 3955374 h 12838891"/>
                <a:gd name="connsiteX16" fmla="*/ 1981200 w 10097137"/>
                <a:gd name="connsiteY16" fmla="*/ 3955374 h 12838891"/>
                <a:gd name="connsiteX17" fmla="*/ 1968500 w 10097137"/>
                <a:gd name="connsiteY17" fmla="*/ 3879174 h 12838891"/>
                <a:gd name="connsiteX18" fmla="*/ 2120900 w 10097137"/>
                <a:gd name="connsiteY18" fmla="*/ 3879174 h 12838891"/>
                <a:gd name="connsiteX19" fmla="*/ 2171700 w 10097137"/>
                <a:gd name="connsiteY19" fmla="*/ 3853774 h 12838891"/>
                <a:gd name="connsiteX20" fmla="*/ 2108200 w 10097137"/>
                <a:gd name="connsiteY20" fmla="*/ 3764874 h 12838891"/>
                <a:gd name="connsiteX21" fmla="*/ 2120900 w 10097137"/>
                <a:gd name="connsiteY21" fmla="*/ 3701374 h 12838891"/>
                <a:gd name="connsiteX22" fmla="*/ 2222500 w 10097137"/>
                <a:gd name="connsiteY22" fmla="*/ 3650574 h 12838891"/>
                <a:gd name="connsiteX23" fmla="*/ 2362200 w 10097137"/>
                <a:gd name="connsiteY23" fmla="*/ 3701374 h 12838891"/>
                <a:gd name="connsiteX24" fmla="*/ 2400300 w 10097137"/>
                <a:gd name="connsiteY24" fmla="*/ 3752174 h 12838891"/>
                <a:gd name="connsiteX25" fmla="*/ 2362200 w 10097137"/>
                <a:gd name="connsiteY25" fmla="*/ 3828374 h 12838891"/>
                <a:gd name="connsiteX26" fmla="*/ 2362200 w 10097137"/>
                <a:gd name="connsiteY26" fmla="*/ 4082374 h 12838891"/>
                <a:gd name="connsiteX27" fmla="*/ 2628900 w 10097137"/>
                <a:gd name="connsiteY27" fmla="*/ 4310974 h 12838891"/>
                <a:gd name="connsiteX28" fmla="*/ 3073400 w 10097137"/>
                <a:gd name="connsiteY28" fmla="*/ 4272874 h 12838891"/>
                <a:gd name="connsiteX29" fmla="*/ 2971800 w 10097137"/>
                <a:gd name="connsiteY29" fmla="*/ 4069674 h 12838891"/>
                <a:gd name="connsiteX30" fmla="*/ 2806700 w 10097137"/>
                <a:gd name="connsiteY30" fmla="*/ 4120474 h 12838891"/>
                <a:gd name="connsiteX31" fmla="*/ 2768600 w 10097137"/>
                <a:gd name="connsiteY31" fmla="*/ 4069674 h 12838891"/>
                <a:gd name="connsiteX32" fmla="*/ 2933700 w 10097137"/>
                <a:gd name="connsiteY32" fmla="*/ 4018874 h 12838891"/>
                <a:gd name="connsiteX33" fmla="*/ 2870200 w 10097137"/>
                <a:gd name="connsiteY33" fmla="*/ 3904574 h 12838891"/>
                <a:gd name="connsiteX34" fmla="*/ 2730500 w 10097137"/>
                <a:gd name="connsiteY34" fmla="*/ 3955374 h 12838891"/>
                <a:gd name="connsiteX35" fmla="*/ 2705100 w 10097137"/>
                <a:gd name="connsiteY35" fmla="*/ 3904574 h 12838891"/>
                <a:gd name="connsiteX36" fmla="*/ 2832100 w 10097137"/>
                <a:gd name="connsiteY36" fmla="*/ 3853774 h 12838891"/>
                <a:gd name="connsiteX37" fmla="*/ 2781300 w 10097137"/>
                <a:gd name="connsiteY37" fmla="*/ 3790274 h 12838891"/>
                <a:gd name="connsiteX38" fmla="*/ 2641600 w 10097137"/>
                <a:gd name="connsiteY38" fmla="*/ 3815674 h 12838891"/>
                <a:gd name="connsiteX39" fmla="*/ 2641600 w 10097137"/>
                <a:gd name="connsiteY39" fmla="*/ 3790274 h 12838891"/>
                <a:gd name="connsiteX40" fmla="*/ 2768600 w 10097137"/>
                <a:gd name="connsiteY40" fmla="*/ 3726774 h 12838891"/>
                <a:gd name="connsiteX41" fmla="*/ 2692400 w 10097137"/>
                <a:gd name="connsiteY41" fmla="*/ 3637874 h 12838891"/>
                <a:gd name="connsiteX42" fmla="*/ 2514600 w 10097137"/>
                <a:gd name="connsiteY42" fmla="*/ 3675974 h 12838891"/>
                <a:gd name="connsiteX43" fmla="*/ 2514600 w 10097137"/>
                <a:gd name="connsiteY43" fmla="*/ 3739474 h 12838891"/>
                <a:gd name="connsiteX44" fmla="*/ 2463800 w 10097137"/>
                <a:gd name="connsiteY44" fmla="*/ 3739474 h 12838891"/>
                <a:gd name="connsiteX45" fmla="*/ 2336800 w 10097137"/>
                <a:gd name="connsiteY45" fmla="*/ 3663274 h 12838891"/>
                <a:gd name="connsiteX46" fmla="*/ 2400300 w 10097137"/>
                <a:gd name="connsiteY46" fmla="*/ 3587074 h 12838891"/>
                <a:gd name="connsiteX47" fmla="*/ 2463800 w 10097137"/>
                <a:gd name="connsiteY47" fmla="*/ 3599774 h 12838891"/>
                <a:gd name="connsiteX48" fmla="*/ 2616200 w 10097137"/>
                <a:gd name="connsiteY48" fmla="*/ 3510874 h 12838891"/>
                <a:gd name="connsiteX49" fmla="*/ 2590800 w 10097137"/>
                <a:gd name="connsiteY49" fmla="*/ 3447374 h 12838891"/>
                <a:gd name="connsiteX50" fmla="*/ 2654300 w 10097137"/>
                <a:gd name="connsiteY50" fmla="*/ 3421974 h 12838891"/>
                <a:gd name="connsiteX51" fmla="*/ 2692400 w 10097137"/>
                <a:gd name="connsiteY51" fmla="*/ 3447374 h 12838891"/>
                <a:gd name="connsiteX52" fmla="*/ 2933700 w 10097137"/>
                <a:gd name="connsiteY52" fmla="*/ 3447374 h 12838891"/>
                <a:gd name="connsiteX53" fmla="*/ 2908300 w 10097137"/>
                <a:gd name="connsiteY53" fmla="*/ 3383874 h 12838891"/>
                <a:gd name="connsiteX54" fmla="*/ 2959100 w 10097137"/>
                <a:gd name="connsiteY54" fmla="*/ 3294974 h 12838891"/>
                <a:gd name="connsiteX55" fmla="*/ 3048000 w 10097137"/>
                <a:gd name="connsiteY55" fmla="*/ 3294974 h 12838891"/>
                <a:gd name="connsiteX56" fmla="*/ 3302000 w 10097137"/>
                <a:gd name="connsiteY56" fmla="*/ 3269574 h 12838891"/>
                <a:gd name="connsiteX57" fmla="*/ 3454400 w 10097137"/>
                <a:gd name="connsiteY57" fmla="*/ 3256874 h 12838891"/>
                <a:gd name="connsiteX58" fmla="*/ 3454400 w 10097137"/>
                <a:gd name="connsiteY58" fmla="*/ 3256874 h 12838891"/>
                <a:gd name="connsiteX59" fmla="*/ 3454400 w 10097137"/>
                <a:gd name="connsiteY59" fmla="*/ 3180674 h 12838891"/>
                <a:gd name="connsiteX60" fmla="*/ 3530600 w 10097137"/>
                <a:gd name="connsiteY60" fmla="*/ 3180674 h 12838891"/>
                <a:gd name="connsiteX61" fmla="*/ 3517900 w 10097137"/>
                <a:gd name="connsiteY61" fmla="*/ 3345774 h 12838891"/>
                <a:gd name="connsiteX62" fmla="*/ 3365500 w 10097137"/>
                <a:gd name="connsiteY62" fmla="*/ 3358474 h 12838891"/>
                <a:gd name="connsiteX63" fmla="*/ 3187700 w 10097137"/>
                <a:gd name="connsiteY63" fmla="*/ 3434674 h 12838891"/>
                <a:gd name="connsiteX64" fmla="*/ 3213100 w 10097137"/>
                <a:gd name="connsiteY64" fmla="*/ 3726774 h 12838891"/>
                <a:gd name="connsiteX65" fmla="*/ 3822700 w 10097137"/>
                <a:gd name="connsiteY65" fmla="*/ 3675974 h 12838891"/>
                <a:gd name="connsiteX66" fmla="*/ 3797300 w 10097137"/>
                <a:gd name="connsiteY66" fmla="*/ 3536274 h 12838891"/>
                <a:gd name="connsiteX67" fmla="*/ 3657600 w 10097137"/>
                <a:gd name="connsiteY67" fmla="*/ 3510874 h 12838891"/>
                <a:gd name="connsiteX68" fmla="*/ 3644900 w 10097137"/>
                <a:gd name="connsiteY68" fmla="*/ 3472774 h 12838891"/>
                <a:gd name="connsiteX69" fmla="*/ 3797300 w 10097137"/>
                <a:gd name="connsiteY69" fmla="*/ 3498174 h 12838891"/>
                <a:gd name="connsiteX70" fmla="*/ 3797300 w 10097137"/>
                <a:gd name="connsiteY70" fmla="*/ 3383874 h 12838891"/>
                <a:gd name="connsiteX71" fmla="*/ 3568700 w 10097137"/>
                <a:gd name="connsiteY71" fmla="*/ 3333074 h 12838891"/>
                <a:gd name="connsiteX72" fmla="*/ 3581400 w 10097137"/>
                <a:gd name="connsiteY72" fmla="*/ 3244174 h 12838891"/>
                <a:gd name="connsiteX73" fmla="*/ 3759200 w 10097137"/>
                <a:gd name="connsiteY73" fmla="*/ 3206074 h 12838891"/>
                <a:gd name="connsiteX74" fmla="*/ 3759200 w 10097137"/>
                <a:gd name="connsiteY74" fmla="*/ 3079074 h 12838891"/>
                <a:gd name="connsiteX75" fmla="*/ 3733800 w 10097137"/>
                <a:gd name="connsiteY75" fmla="*/ 3053674 h 12838891"/>
                <a:gd name="connsiteX76" fmla="*/ 3848100 w 10097137"/>
                <a:gd name="connsiteY76" fmla="*/ 2990174 h 12838891"/>
                <a:gd name="connsiteX77" fmla="*/ 3860800 w 10097137"/>
                <a:gd name="connsiteY77" fmla="*/ 3206074 h 12838891"/>
                <a:gd name="connsiteX78" fmla="*/ 4343400 w 10097137"/>
                <a:gd name="connsiteY78" fmla="*/ 3206074 h 12838891"/>
                <a:gd name="connsiteX79" fmla="*/ 4330700 w 10097137"/>
                <a:gd name="connsiteY79" fmla="*/ 2964774 h 12838891"/>
                <a:gd name="connsiteX80" fmla="*/ 4394200 w 10097137"/>
                <a:gd name="connsiteY80" fmla="*/ 2964774 h 12838891"/>
                <a:gd name="connsiteX81" fmla="*/ 4419600 w 10097137"/>
                <a:gd name="connsiteY81" fmla="*/ 3091774 h 12838891"/>
                <a:gd name="connsiteX82" fmla="*/ 4584700 w 10097137"/>
                <a:gd name="connsiteY82" fmla="*/ 3079074 h 12838891"/>
                <a:gd name="connsiteX83" fmla="*/ 4686300 w 10097137"/>
                <a:gd name="connsiteY83" fmla="*/ 2977474 h 12838891"/>
                <a:gd name="connsiteX84" fmla="*/ 4711700 w 10097137"/>
                <a:gd name="connsiteY84" fmla="*/ 3282274 h 12838891"/>
                <a:gd name="connsiteX85" fmla="*/ 4864100 w 10097137"/>
                <a:gd name="connsiteY85" fmla="*/ 3104474 h 12838891"/>
                <a:gd name="connsiteX86" fmla="*/ 5067300 w 10097137"/>
                <a:gd name="connsiteY86" fmla="*/ 3231474 h 12838891"/>
                <a:gd name="connsiteX87" fmla="*/ 4876800 w 10097137"/>
                <a:gd name="connsiteY87" fmla="*/ 3358474 h 12838891"/>
                <a:gd name="connsiteX88" fmla="*/ 5016500 w 10097137"/>
                <a:gd name="connsiteY88" fmla="*/ 3523574 h 12838891"/>
                <a:gd name="connsiteX89" fmla="*/ 5156200 w 10097137"/>
                <a:gd name="connsiteY89" fmla="*/ 3371174 h 12838891"/>
                <a:gd name="connsiteX90" fmla="*/ 5168900 w 10097137"/>
                <a:gd name="connsiteY90" fmla="*/ 3396574 h 12838891"/>
                <a:gd name="connsiteX91" fmla="*/ 5105400 w 10097137"/>
                <a:gd name="connsiteY91" fmla="*/ 3650574 h 12838891"/>
                <a:gd name="connsiteX92" fmla="*/ 5181600 w 10097137"/>
                <a:gd name="connsiteY92" fmla="*/ 3688674 h 12838891"/>
                <a:gd name="connsiteX93" fmla="*/ 5181600 w 10097137"/>
                <a:gd name="connsiteY93" fmla="*/ 3688674 h 12838891"/>
                <a:gd name="connsiteX94" fmla="*/ 5257800 w 10097137"/>
                <a:gd name="connsiteY94" fmla="*/ 3434674 h 12838891"/>
                <a:gd name="connsiteX95" fmla="*/ 5448300 w 10097137"/>
                <a:gd name="connsiteY95" fmla="*/ 3460074 h 12838891"/>
                <a:gd name="connsiteX96" fmla="*/ 5549900 w 10097137"/>
                <a:gd name="connsiteY96" fmla="*/ 3307674 h 12838891"/>
                <a:gd name="connsiteX97" fmla="*/ 5549900 w 10097137"/>
                <a:gd name="connsiteY97" fmla="*/ 3307674 h 12838891"/>
                <a:gd name="connsiteX98" fmla="*/ 5689600 w 10097137"/>
                <a:gd name="connsiteY98" fmla="*/ 3282274 h 12838891"/>
                <a:gd name="connsiteX99" fmla="*/ 5461000 w 10097137"/>
                <a:gd name="connsiteY99" fmla="*/ 3599774 h 12838891"/>
                <a:gd name="connsiteX100" fmla="*/ 5194300 w 10097137"/>
                <a:gd name="connsiteY100" fmla="*/ 3688674 h 12838891"/>
                <a:gd name="connsiteX101" fmla="*/ 5219700 w 10097137"/>
                <a:gd name="connsiteY101" fmla="*/ 3764874 h 12838891"/>
                <a:gd name="connsiteX102" fmla="*/ 5549900 w 10097137"/>
                <a:gd name="connsiteY102" fmla="*/ 3675974 h 12838891"/>
                <a:gd name="connsiteX103" fmla="*/ 5740400 w 10097137"/>
                <a:gd name="connsiteY103" fmla="*/ 3333074 h 12838891"/>
                <a:gd name="connsiteX104" fmla="*/ 5842000 w 10097137"/>
                <a:gd name="connsiteY104" fmla="*/ 3485474 h 12838891"/>
                <a:gd name="connsiteX105" fmla="*/ 5981700 w 10097137"/>
                <a:gd name="connsiteY105" fmla="*/ 3561674 h 12838891"/>
                <a:gd name="connsiteX106" fmla="*/ 6337300 w 10097137"/>
                <a:gd name="connsiteY106" fmla="*/ 3421974 h 12838891"/>
                <a:gd name="connsiteX107" fmla="*/ 7099300 w 10097137"/>
                <a:gd name="connsiteY107" fmla="*/ 2939374 h 12838891"/>
                <a:gd name="connsiteX108" fmla="*/ 7489825 w 10097137"/>
                <a:gd name="connsiteY108" fmla="*/ 2825074 h 12838891"/>
                <a:gd name="connsiteX109" fmla="*/ 7648575 w 10097137"/>
                <a:gd name="connsiteY109" fmla="*/ 2620286 h 12838891"/>
                <a:gd name="connsiteX110" fmla="*/ 7951500 w 10097137"/>
                <a:gd name="connsiteY110" fmla="*/ 2607755 h 12838891"/>
                <a:gd name="connsiteX111" fmla="*/ 8110251 w 10097137"/>
                <a:gd name="connsiteY111" fmla="*/ 2547431 h 12838891"/>
                <a:gd name="connsiteX112" fmla="*/ 8218200 w 10097137"/>
                <a:gd name="connsiteY112" fmla="*/ 2277555 h 12838891"/>
                <a:gd name="connsiteX113" fmla="*/ 8373776 w 10097137"/>
                <a:gd name="connsiteY113" fmla="*/ 2163256 h 12838891"/>
                <a:gd name="connsiteX114" fmla="*/ 8548399 w 10097137"/>
                <a:gd name="connsiteY114" fmla="*/ 2093407 h 12838891"/>
                <a:gd name="connsiteX115" fmla="*/ 9046874 w 10097137"/>
                <a:gd name="connsiteY115" fmla="*/ 1601283 h 12838891"/>
                <a:gd name="connsiteX116" fmla="*/ 9196098 w 10097137"/>
                <a:gd name="connsiteY116" fmla="*/ 1258384 h 12838891"/>
                <a:gd name="connsiteX117" fmla="*/ 9262773 w 10097137"/>
                <a:gd name="connsiteY117" fmla="*/ 1115509 h 12838891"/>
                <a:gd name="connsiteX118" fmla="*/ 9583448 w 10097137"/>
                <a:gd name="connsiteY118" fmla="*/ 921835 h 12838891"/>
                <a:gd name="connsiteX119" fmla="*/ 9707272 w 10097137"/>
                <a:gd name="connsiteY119" fmla="*/ 499560 h 12838891"/>
                <a:gd name="connsiteX120" fmla="*/ 9872372 w 10097137"/>
                <a:gd name="connsiteY120" fmla="*/ 290010 h 12838891"/>
                <a:gd name="connsiteX121" fmla="*/ 9945396 w 10097137"/>
                <a:gd name="connsiteY121" fmla="*/ 248737 h 12838891"/>
                <a:gd name="connsiteX122" fmla="*/ 10018420 w 10097137"/>
                <a:gd name="connsiteY122" fmla="*/ 191588 h 12838891"/>
                <a:gd name="connsiteX123" fmla="*/ 10088271 w 10097137"/>
                <a:gd name="connsiteY123" fmla="*/ 7437 h 12838891"/>
                <a:gd name="connsiteX124" fmla="*/ 10085095 w 10097137"/>
                <a:gd name="connsiteY124" fmla="*/ 64589 h 12838891"/>
                <a:gd name="connsiteX125" fmla="*/ 10005721 w 10097137"/>
                <a:gd name="connsiteY125" fmla="*/ 258263 h 12838891"/>
                <a:gd name="connsiteX126" fmla="*/ 9885071 w 10097137"/>
                <a:gd name="connsiteY126" fmla="*/ 312237 h 12838891"/>
                <a:gd name="connsiteX127" fmla="*/ 9767596 w 10097137"/>
                <a:gd name="connsiteY127" fmla="*/ 490037 h 12838891"/>
                <a:gd name="connsiteX128" fmla="*/ 9624723 w 10097137"/>
                <a:gd name="connsiteY128" fmla="*/ 966285 h 12838891"/>
                <a:gd name="connsiteX129" fmla="*/ 9265949 w 10097137"/>
                <a:gd name="connsiteY129" fmla="*/ 1191708 h 12838891"/>
                <a:gd name="connsiteX130" fmla="*/ 9129423 w 10097137"/>
                <a:gd name="connsiteY130" fmla="*/ 1547309 h 12838891"/>
                <a:gd name="connsiteX131" fmla="*/ 8653174 w 10097137"/>
                <a:gd name="connsiteY131" fmla="*/ 2061658 h 12838891"/>
                <a:gd name="connsiteX132" fmla="*/ 8491249 w 10097137"/>
                <a:gd name="connsiteY132" fmla="*/ 2175957 h 12838891"/>
                <a:gd name="connsiteX133" fmla="*/ 8269000 w 10097137"/>
                <a:gd name="connsiteY133" fmla="*/ 2293431 h 12838891"/>
                <a:gd name="connsiteX134" fmla="*/ 8138826 w 10097137"/>
                <a:gd name="connsiteY134" fmla="*/ 2601406 h 12838891"/>
                <a:gd name="connsiteX135" fmla="*/ 7966075 w 10097137"/>
                <a:gd name="connsiteY135" fmla="*/ 2666324 h 12838891"/>
                <a:gd name="connsiteX136" fmla="*/ 7677150 w 10097137"/>
                <a:gd name="connsiteY136" fmla="*/ 2672674 h 12838891"/>
                <a:gd name="connsiteX137" fmla="*/ 7559675 w 10097137"/>
                <a:gd name="connsiteY137" fmla="*/ 2867936 h 12838891"/>
                <a:gd name="connsiteX138" fmla="*/ 7092950 w 10097137"/>
                <a:gd name="connsiteY138" fmla="*/ 3033036 h 12838891"/>
                <a:gd name="connsiteX139" fmla="*/ 6911975 w 10097137"/>
                <a:gd name="connsiteY139" fmla="*/ 3175911 h 12838891"/>
                <a:gd name="connsiteX140" fmla="*/ 6550025 w 10097137"/>
                <a:gd name="connsiteY140" fmla="*/ 3439436 h 12838891"/>
                <a:gd name="connsiteX141" fmla="*/ 6210300 w 10097137"/>
                <a:gd name="connsiteY141" fmla="*/ 3599774 h 12838891"/>
                <a:gd name="connsiteX142" fmla="*/ 5778500 w 10097137"/>
                <a:gd name="connsiteY142" fmla="*/ 3790274 h 12838891"/>
                <a:gd name="connsiteX143" fmla="*/ 5829300 w 10097137"/>
                <a:gd name="connsiteY143" fmla="*/ 3879174 h 12838891"/>
                <a:gd name="connsiteX144" fmla="*/ 6191250 w 10097137"/>
                <a:gd name="connsiteY144" fmla="*/ 3714074 h 12838891"/>
                <a:gd name="connsiteX145" fmla="*/ 6083300 w 10097137"/>
                <a:gd name="connsiteY145" fmla="*/ 3802974 h 12838891"/>
                <a:gd name="connsiteX146" fmla="*/ 5905500 w 10097137"/>
                <a:gd name="connsiteY146" fmla="*/ 3917274 h 12838891"/>
                <a:gd name="connsiteX147" fmla="*/ 5905500 w 10097137"/>
                <a:gd name="connsiteY147" fmla="*/ 4006174 h 12838891"/>
                <a:gd name="connsiteX148" fmla="*/ 5892800 w 10097137"/>
                <a:gd name="connsiteY148" fmla="*/ 4107774 h 12838891"/>
                <a:gd name="connsiteX149" fmla="*/ 5753100 w 10097137"/>
                <a:gd name="connsiteY149" fmla="*/ 4133174 h 12838891"/>
                <a:gd name="connsiteX150" fmla="*/ 5816600 w 10097137"/>
                <a:gd name="connsiteY150" fmla="*/ 3955374 h 12838891"/>
                <a:gd name="connsiteX151" fmla="*/ 5702300 w 10097137"/>
                <a:gd name="connsiteY151" fmla="*/ 3853774 h 12838891"/>
                <a:gd name="connsiteX152" fmla="*/ 5448300 w 10097137"/>
                <a:gd name="connsiteY152" fmla="*/ 3929974 h 12838891"/>
                <a:gd name="connsiteX153" fmla="*/ 5422900 w 10097137"/>
                <a:gd name="connsiteY153" fmla="*/ 4031574 h 12838891"/>
                <a:gd name="connsiteX154" fmla="*/ 5651500 w 10097137"/>
                <a:gd name="connsiteY154" fmla="*/ 4095074 h 12838891"/>
                <a:gd name="connsiteX155" fmla="*/ 5562600 w 10097137"/>
                <a:gd name="connsiteY155" fmla="*/ 4158574 h 12838891"/>
                <a:gd name="connsiteX156" fmla="*/ 5283200 w 10097137"/>
                <a:gd name="connsiteY156" fmla="*/ 4095074 h 12838891"/>
                <a:gd name="connsiteX157" fmla="*/ 5168900 w 10097137"/>
                <a:gd name="connsiteY157" fmla="*/ 4209374 h 12838891"/>
                <a:gd name="connsiteX158" fmla="*/ 5270500 w 10097137"/>
                <a:gd name="connsiteY158" fmla="*/ 4412574 h 12838891"/>
                <a:gd name="connsiteX159" fmla="*/ 5511800 w 10097137"/>
                <a:gd name="connsiteY159" fmla="*/ 4425274 h 12838891"/>
                <a:gd name="connsiteX160" fmla="*/ 5689600 w 10097137"/>
                <a:gd name="connsiteY160" fmla="*/ 4209374 h 12838891"/>
                <a:gd name="connsiteX161" fmla="*/ 5600700 w 10097137"/>
                <a:gd name="connsiteY161" fmla="*/ 4183974 h 12838891"/>
                <a:gd name="connsiteX162" fmla="*/ 5664200 w 10097137"/>
                <a:gd name="connsiteY162" fmla="*/ 4107774 h 12838891"/>
                <a:gd name="connsiteX163" fmla="*/ 5753100 w 10097137"/>
                <a:gd name="connsiteY163" fmla="*/ 4183974 h 12838891"/>
                <a:gd name="connsiteX164" fmla="*/ 5892800 w 10097137"/>
                <a:gd name="connsiteY164" fmla="*/ 4158574 h 12838891"/>
                <a:gd name="connsiteX165" fmla="*/ 6096000 w 10097137"/>
                <a:gd name="connsiteY165" fmla="*/ 4133174 h 12838891"/>
                <a:gd name="connsiteX166" fmla="*/ 6324600 w 10097137"/>
                <a:gd name="connsiteY166" fmla="*/ 3891874 h 12838891"/>
                <a:gd name="connsiteX167" fmla="*/ 6515100 w 10097137"/>
                <a:gd name="connsiteY167" fmla="*/ 3764874 h 12838891"/>
                <a:gd name="connsiteX168" fmla="*/ 6692900 w 10097137"/>
                <a:gd name="connsiteY168" fmla="*/ 3739474 h 12838891"/>
                <a:gd name="connsiteX169" fmla="*/ 6502400 w 10097137"/>
                <a:gd name="connsiteY169" fmla="*/ 3815674 h 12838891"/>
                <a:gd name="connsiteX170" fmla="*/ 6438900 w 10097137"/>
                <a:gd name="connsiteY170" fmla="*/ 3942674 h 12838891"/>
                <a:gd name="connsiteX171" fmla="*/ 6286500 w 10097137"/>
                <a:gd name="connsiteY171" fmla="*/ 4044274 h 12838891"/>
                <a:gd name="connsiteX172" fmla="*/ 6108700 w 10097137"/>
                <a:gd name="connsiteY172" fmla="*/ 4222074 h 12838891"/>
                <a:gd name="connsiteX173" fmla="*/ 6096000 w 10097137"/>
                <a:gd name="connsiteY173" fmla="*/ 4310974 h 12838891"/>
                <a:gd name="connsiteX174" fmla="*/ 6235700 w 10097137"/>
                <a:gd name="connsiteY174" fmla="*/ 4285574 h 12838891"/>
                <a:gd name="connsiteX175" fmla="*/ 6362700 w 10097137"/>
                <a:gd name="connsiteY175" fmla="*/ 4349074 h 12838891"/>
                <a:gd name="connsiteX176" fmla="*/ 6464300 w 10097137"/>
                <a:gd name="connsiteY176" fmla="*/ 4539574 h 12838891"/>
                <a:gd name="connsiteX177" fmla="*/ 6477000 w 10097137"/>
                <a:gd name="connsiteY177" fmla="*/ 4768174 h 12838891"/>
                <a:gd name="connsiteX178" fmla="*/ 6364287 w 10097137"/>
                <a:gd name="connsiteY178" fmla="*/ 4890411 h 12838891"/>
                <a:gd name="connsiteX179" fmla="*/ 6324600 w 10097137"/>
                <a:gd name="connsiteY179" fmla="*/ 4668162 h 12838891"/>
                <a:gd name="connsiteX180" fmla="*/ 6299200 w 10097137"/>
                <a:gd name="connsiteY180" fmla="*/ 4463374 h 12838891"/>
                <a:gd name="connsiteX181" fmla="*/ 6146800 w 10097137"/>
                <a:gd name="connsiteY181" fmla="*/ 4425274 h 12838891"/>
                <a:gd name="connsiteX182" fmla="*/ 5981700 w 10097137"/>
                <a:gd name="connsiteY182" fmla="*/ 4437974 h 12838891"/>
                <a:gd name="connsiteX183" fmla="*/ 5905500 w 10097137"/>
                <a:gd name="connsiteY183" fmla="*/ 4399874 h 12838891"/>
                <a:gd name="connsiteX184" fmla="*/ 5575300 w 10097137"/>
                <a:gd name="connsiteY184" fmla="*/ 4539574 h 12838891"/>
                <a:gd name="connsiteX185" fmla="*/ 5626100 w 10097137"/>
                <a:gd name="connsiteY185" fmla="*/ 4679274 h 12838891"/>
                <a:gd name="connsiteX186" fmla="*/ 5664200 w 10097137"/>
                <a:gd name="connsiteY186" fmla="*/ 4666574 h 12838891"/>
                <a:gd name="connsiteX187" fmla="*/ 5842000 w 10097137"/>
                <a:gd name="connsiteY187" fmla="*/ 4577674 h 12838891"/>
                <a:gd name="connsiteX188" fmla="*/ 5867400 w 10097137"/>
                <a:gd name="connsiteY188" fmla="*/ 4603074 h 12838891"/>
                <a:gd name="connsiteX189" fmla="*/ 5753100 w 10097137"/>
                <a:gd name="connsiteY189" fmla="*/ 4704674 h 12838891"/>
                <a:gd name="connsiteX190" fmla="*/ 5803900 w 10097137"/>
                <a:gd name="connsiteY190" fmla="*/ 4780874 h 12838891"/>
                <a:gd name="connsiteX191" fmla="*/ 5969000 w 10097137"/>
                <a:gd name="connsiteY191" fmla="*/ 4768174 h 12838891"/>
                <a:gd name="connsiteX192" fmla="*/ 6007100 w 10097137"/>
                <a:gd name="connsiteY192" fmla="*/ 4857074 h 12838891"/>
                <a:gd name="connsiteX193" fmla="*/ 6197600 w 10097137"/>
                <a:gd name="connsiteY193" fmla="*/ 4818974 h 12838891"/>
                <a:gd name="connsiteX194" fmla="*/ 6159500 w 10097137"/>
                <a:gd name="connsiteY194" fmla="*/ 4971374 h 12838891"/>
                <a:gd name="connsiteX195" fmla="*/ 6096000 w 10097137"/>
                <a:gd name="connsiteY195" fmla="*/ 5009474 h 12838891"/>
                <a:gd name="connsiteX196" fmla="*/ 6070600 w 10097137"/>
                <a:gd name="connsiteY196" fmla="*/ 4933274 h 12838891"/>
                <a:gd name="connsiteX197" fmla="*/ 5600700 w 10097137"/>
                <a:gd name="connsiteY197" fmla="*/ 4882474 h 12838891"/>
                <a:gd name="connsiteX198" fmla="*/ 5715000 w 10097137"/>
                <a:gd name="connsiteY198" fmla="*/ 5047574 h 12838891"/>
                <a:gd name="connsiteX199" fmla="*/ 6337300 w 10097137"/>
                <a:gd name="connsiteY199" fmla="*/ 5047574 h 12838891"/>
                <a:gd name="connsiteX200" fmla="*/ 6985000 w 10097137"/>
                <a:gd name="connsiteY200" fmla="*/ 5301574 h 12838891"/>
                <a:gd name="connsiteX201" fmla="*/ 6413500 w 10097137"/>
                <a:gd name="connsiteY201" fmla="*/ 5149174 h 12838891"/>
                <a:gd name="connsiteX202" fmla="*/ 6248400 w 10097137"/>
                <a:gd name="connsiteY202" fmla="*/ 5161874 h 12838891"/>
                <a:gd name="connsiteX203" fmla="*/ 6375400 w 10097137"/>
                <a:gd name="connsiteY203" fmla="*/ 5250774 h 12838891"/>
                <a:gd name="connsiteX204" fmla="*/ 6350000 w 10097137"/>
                <a:gd name="connsiteY204" fmla="*/ 5352374 h 12838891"/>
                <a:gd name="connsiteX205" fmla="*/ 6032500 w 10097137"/>
                <a:gd name="connsiteY205" fmla="*/ 5187274 h 12838891"/>
                <a:gd name="connsiteX206" fmla="*/ 6070600 w 10097137"/>
                <a:gd name="connsiteY206" fmla="*/ 5428574 h 12838891"/>
                <a:gd name="connsiteX207" fmla="*/ 6273800 w 10097137"/>
                <a:gd name="connsiteY207" fmla="*/ 5479374 h 12838891"/>
                <a:gd name="connsiteX208" fmla="*/ 6540500 w 10097137"/>
                <a:gd name="connsiteY208" fmla="*/ 5479374 h 12838891"/>
                <a:gd name="connsiteX209" fmla="*/ 6629400 w 10097137"/>
                <a:gd name="connsiteY209" fmla="*/ 5492074 h 12838891"/>
                <a:gd name="connsiteX210" fmla="*/ 6591300 w 10097137"/>
                <a:gd name="connsiteY210" fmla="*/ 5568274 h 12838891"/>
                <a:gd name="connsiteX211" fmla="*/ 6426200 w 10097137"/>
                <a:gd name="connsiteY211" fmla="*/ 5619074 h 12838891"/>
                <a:gd name="connsiteX212" fmla="*/ 6489700 w 10097137"/>
                <a:gd name="connsiteY212" fmla="*/ 5746074 h 12838891"/>
                <a:gd name="connsiteX213" fmla="*/ 6451600 w 10097137"/>
                <a:gd name="connsiteY213" fmla="*/ 5873074 h 12838891"/>
                <a:gd name="connsiteX214" fmla="*/ 6540500 w 10097137"/>
                <a:gd name="connsiteY214" fmla="*/ 5936574 h 12838891"/>
                <a:gd name="connsiteX215" fmla="*/ 6464300 w 10097137"/>
                <a:gd name="connsiteY215" fmla="*/ 5961974 h 12838891"/>
                <a:gd name="connsiteX216" fmla="*/ 6362700 w 10097137"/>
                <a:gd name="connsiteY216" fmla="*/ 5923874 h 12838891"/>
                <a:gd name="connsiteX217" fmla="*/ 6324600 w 10097137"/>
                <a:gd name="connsiteY217" fmla="*/ 5619074 h 12838891"/>
                <a:gd name="connsiteX218" fmla="*/ 6070600 w 10097137"/>
                <a:gd name="connsiteY218" fmla="*/ 5542874 h 12838891"/>
                <a:gd name="connsiteX219" fmla="*/ 6146800 w 10097137"/>
                <a:gd name="connsiteY219" fmla="*/ 5885774 h 12838891"/>
                <a:gd name="connsiteX220" fmla="*/ 5969000 w 10097137"/>
                <a:gd name="connsiteY220" fmla="*/ 5898474 h 12838891"/>
                <a:gd name="connsiteX221" fmla="*/ 5892800 w 10097137"/>
                <a:gd name="connsiteY221" fmla="*/ 5415874 h 12838891"/>
                <a:gd name="connsiteX222" fmla="*/ 5689600 w 10097137"/>
                <a:gd name="connsiteY222" fmla="*/ 5314274 h 12838891"/>
                <a:gd name="connsiteX223" fmla="*/ 5791200 w 10097137"/>
                <a:gd name="connsiteY223" fmla="*/ 6076274 h 12838891"/>
                <a:gd name="connsiteX224" fmla="*/ 6070600 w 10097137"/>
                <a:gd name="connsiteY224" fmla="*/ 6063574 h 12838891"/>
                <a:gd name="connsiteX225" fmla="*/ 6388100 w 10097137"/>
                <a:gd name="connsiteY225" fmla="*/ 6114374 h 12838891"/>
                <a:gd name="connsiteX226" fmla="*/ 6324600 w 10097137"/>
                <a:gd name="connsiteY226" fmla="*/ 6241374 h 12838891"/>
                <a:gd name="connsiteX227" fmla="*/ 6159500 w 10097137"/>
                <a:gd name="connsiteY227" fmla="*/ 6215974 h 12838891"/>
                <a:gd name="connsiteX228" fmla="*/ 6007100 w 10097137"/>
                <a:gd name="connsiteY228" fmla="*/ 6520774 h 12838891"/>
                <a:gd name="connsiteX229" fmla="*/ 5829300 w 10097137"/>
                <a:gd name="connsiteY229" fmla="*/ 6457274 h 12838891"/>
                <a:gd name="connsiteX230" fmla="*/ 5905500 w 10097137"/>
                <a:gd name="connsiteY230" fmla="*/ 6292174 h 12838891"/>
                <a:gd name="connsiteX231" fmla="*/ 5791200 w 10097137"/>
                <a:gd name="connsiteY231" fmla="*/ 6203274 h 12838891"/>
                <a:gd name="connsiteX232" fmla="*/ 5600700 w 10097137"/>
                <a:gd name="connsiteY232" fmla="*/ 6533474 h 12838891"/>
                <a:gd name="connsiteX233" fmla="*/ 5727700 w 10097137"/>
                <a:gd name="connsiteY233" fmla="*/ 6635074 h 12838891"/>
                <a:gd name="connsiteX234" fmla="*/ 5994400 w 10097137"/>
                <a:gd name="connsiteY234" fmla="*/ 6800174 h 12838891"/>
                <a:gd name="connsiteX235" fmla="*/ 5943600 w 10097137"/>
                <a:gd name="connsiteY235" fmla="*/ 6876374 h 12838891"/>
                <a:gd name="connsiteX236" fmla="*/ 5829300 w 10097137"/>
                <a:gd name="connsiteY236" fmla="*/ 6838274 h 12838891"/>
                <a:gd name="connsiteX237" fmla="*/ 5676900 w 10097137"/>
                <a:gd name="connsiteY237" fmla="*/ 6939874 h 12838891"/>
                <a:gd name="connsiteX238" fmla="*/ 5613400 w 10097137"/>
                <a:gd name="connsiteY238" fmla="*/ 6901774 h 12838891"/>
                <a:gd name="connsiteX239" fmla="*/ 5664200 w 10097137"/>
                <a:gd name="connsiteY239" fmla="*/ 6749374 h 12838891"/>
                <a:gd name="connsiteX240" fmla="*/ 5537200 w 10097137"/>
                <a:gd name="connsiteY240" fmla="*/ 6635074 h 12838891"/>
                <a:gd name="connsiteX241" fmla="*/ 5461000 w 10097137"/>
                <a:gd name="connsiteY241" fmla="*/ 6812874 h 12838891"/>
                <a:gd name="connsiteX242" fmla="*/ 5613400 w 10097137"/>
                <a:gd name="connsiteY242" fmla="*/ 6990674 h 12838891"/>
                <a:gd name="connsiteX243" fmla="*/ 5448300 w 10097137"/>
                <a:gd name="connsiteY243" fmla="*/ 7117674 h 12838891"/>
                <a:gd name="connsiteX244" fmla="*/ 5346700 w 10097137"/>
                <a:gd name="connsiteY244" fmla="*/ 7041474 h 12838891"/>
                <a:gd name="connsiteX245" fmla="*/ 5410200 w 10097137"/>
                <a:gd name="connsiteY245" fmla="*/ 6939874 h 12838891"/>
                <a:gd name="connsiteX246" fmla="*/ 5295900 w 10097137"/>
                <a:gd name="connsiteY246" fmla="*/ 6647774 h 12838891"/>
                <a:gd name="connsiteX247" fmla="*/ 5080000 w 10097137"/>
                <a:gd name="connsiteY247" fmla="*/ 6939874 h 12838891"/>
                <a:gd name="connsiteX248" fmla="*/ 5410200 w 10097137"/>
                <a:gd name="connsiteY248" fmla="*/ 7193874 h 12838891"/>
                <a:gd name="connsiteX249" fmla="*/ 5334000 w 10097137"/>
                <a:gd name="connsiteY249" fmla="*/ 7244674 h 12838891"/>
                <a:gd name="connsiteX250" fmla="*/ 5194300 w 10097137"/>
                <a:gd name="connsiteY250" fmla="*/ 7130374 h 12838891"/>
                <a:gd name="connsiteX251" fmla="*/ 5143500 w 10097137"/>
                <a:gd name="connsiteY251" fmla="*/ 7295474 h 12838891"/>
                <a:gd name="connsiteX252" fmla="*/ 5156200 w 10097137"/>
                <a:gd name="connsiteY252" fmla="*/ 7435174 h 12838891"/>
                <a:gd name="connsiteX253" fmla="*/ 5232400 w 10097137"/>
                <a:gd name="connsiteY253" fmla="*/ 7549474 h 12838891"/>
                <a:gd name="connsiteX254" fmla="*/ 5219700 w 10097137"/>
                <a:gd name="connsiteY254" fmla="*/ 7739974 h 12838891"/>
                <a:gd name="connsiteX255" fmla="*/ 5092700 w 10097137"/>
                <a:gd name="connsiteY255" fmla="*/ 7651074 h 12838891"/>
                <a:gd name="connsiteX256" fmla="*/ 5029200 w 10097137"/>
                <a:gd name="connsiteY256" fmla="*/ 7689174 h 12838891"/>
                <a:gd name="connsiteX257" fmla="*/ 5130800 w 10097137"/>
                <a:gd name="connsiteY257" fmla="*/ 7828874 h 12838891"/>
                <a:gd name="connsiteX258" fmla="*/ 5041900 w 10097137"/>
                <a:gd name="connsiteY258" fmla="*/ 7866974 h 12838891"/>
                <a:gd name="connsiteX259" fmla="*/ 4914900 w 10097137"/>
                <a:gd name="connsiteY259" fmla="*/ 7676474 h 12838891"/>
                <a:gd name="connsiteX260" fmla="*/ 4826000 w 10097137"/>
                <a:gd name="connsiteY260" fmla="*/ 7930474 h 12838891"/>
                <a:gd name="connsiteX261" fmla="*/ 4953000 w 10097137"/>
                <a:gd name="connsiteY261" fmla="*/ 8044774 h 12838891"/>
                <a:gd name="connsiteX262" fmla="*/ 4813300 w 10097137"/>
                <a:gd name="connsiteY262" fmla="*/ 8286074 h 12838891"/>
                <a:gd name="connsiteX263" fmla="*/ 4673600 w 10097137"/>
                <a:gd name="connsiteY263" fmla="*/ 8260674 h 12838891"/>
                <a:gd name="connsiteX264" fmla="*/ 4775200 w 10097137"/>
                <a:gd name="connsiteY264" fmla="*/ 8095574 h 12838891"/>
                <a:gd name="connsiteX265" fmla="*/ 4686300 w 10097137"/>
                <a:gd name="connsiteY265" fmla="*/ 7943174 h 12838891"/>
                <a:gd name="connsiteX266" fmla="*/ 4470400 w 10097137"/>
                <a:gd name="connsiteY266" fmla="*/ 8247974 h 12838891"/>
                <a:gd name="connsiteX267" fmla="*/ 4610100 w 10097137"/>
                <a:gd name="connsiteY267" fmla="*/ 8362274 h 12838891"/>
                <a:gd name="connsiteX268" fmla="*/ 4521200 w 10097137"/>
                <a:gd name="connsiteY268" fmla="*/ 8565474 h 12838891"/>
                <a:gd name="connsiteX269" fmla="*/ 4419600 w 10097137"/>
                <a:gd name="connsiteY269" fmla="*/ 8489274 h 12838891"/>
                <a:gd name="connsiteX270" fmla="*/ 4343400 w 10097137"/>
                <a:gd name="connsiteY270" fmla="*/ 8578174 h 12838891"/>
                <a:gd name="connsiteX271" fmla="*/ 4381500 w 10097137"/>
                <a:gd name="connsiteY271" fmla="*/ 8616274 h 12838891"/>
                <a:gd name="connsiteX272" fmla="*/ 4419600 w 10097137"/>
                <a:gd name="connsiteY272" fmla="*/ 8603574 h 12838891"/>
                <a:gd name="connsiteX273" fmla="*/ 4445000 w 10097137"/>
                <a:gd name="connsiteY273" fmla="*/ 8654374 h 12838891"/>
                <a:gd name="connsiteX274" fmla="*/ 4381500 w 10097137"/>
                <a:gd name="connsiteY274" fmla="*/ 8730574 h 12838891"/>
                <a:gd name="connsiteX275" fmla="*/ 4330700 w 10097137"/>
                <a:gd name="connsiteY275" fmla="*/ 8717874 h 12838891"/>
                <a:gd name="connsiteX276" fmla="*/ 4368800 w 10097137"/>
                <a:gd name="connsiteY276" fmla="*/ 8667074 h 12838891"/>
                <a:gd name="connsiteX277" fmla="*/ 4318000 w 10097137"/>
                <a:gd name="connsiteY277" fmla="*/ 8628974 h 12838891"/>
                <a:gd name="connsiteX278" fmla="*/ 4216400 w 10097137"/>
                <a:gd name="connsiteY278" fmla="*/ 8730574 h 12838891"/>
                <a:gd name="connsiteX279" fmla="*/ 4318000 w 10097137"/>
                <a:gd name="connsiteY279" fmla="*/ 8794074 h 12838891"/>
                <a:gd name="connsiteX280" fmla="*/ 4140200 w 10097137"/>
                <a:gd name="connsiteY280" fmla="*/ 8870274 h 12838891"/>
                <a:gd name="connsiteX281" fmla="*/ 4038600 w 10097137"/>
                <a:gd name="connsiteY281" fmla="*/ 8870274 h 12838891"/>
                <a:gd name="connsiteX282" fmla="*/ 3949700 w 10097137"/>
                <a:gd name="connsiteY282" fmla="*/ 8933774 h 12838891"/>
                <a:gd name="connsiteX283" fmla="*/ 3289300 w 10097137"/>
                <a:gd name="connsiteY283" fmla="*/ 8349574 h 12838891"/>
                <a:gd name="connsiteX284" fmla="*/ 3213100 w 10097137"/>
                <a:gd name="connsiteY284" fmla="*/ 8349574 h 12838891"/>
                <a:gd name="connsiteX285" fmla="*/ 2895600 w 10097137"/>
                <a:gd name="connsiteY285" fmla="*/ 8603574 h 12838891"/>
                <a:gd name="connsiteX286" fmla="*/ 2870200 w 10097137"/>
                <a:gd name="connsiteY286" fmla="*/ 8565474 h 12838891"/>
                <a:gd name="connsiteX287" fmla="*/ 3213100 w 10097137"/>
                <a:gd name="connsiteY287" fmla="*/ 8298774 h 12838891"/>
                <a:gd name="connsiteX288" fmla="*/ 3048000 w 10097137"/>
                <a:gd name="connsiteY288" fmla="*/ 8146374 h 12838891"/>
                <a:gd name="connsiteX289" fmla="*/ 2400300 w 10097137"/>
                <a:gd name="connsiteY289" fmla="*/ 8654374 h 12838891"/>
                <a:gd name="connsiteX290" fmla="*/ 2489200 w 10097137"/>
                <a:gd name="connsiteY290" fmla="*/ 8730574 h 12838891"/>
                <a:gd name="connsiteX291" fmla="*/ 2692400 w 10097137"/>
                <a:gd name="connsiteY291" fmla="*/ 8578174 h 12838891"/>
                <a:gd name="connsiteX292" fmla="*/ 2743200 w 10097137"/>
                <a:gd name="connsiteY292" fmla="*/ 8641674 h 12838891"/>
                <a:gd name="connsiteX293" fmla="*/ 2832100 w 10097137"/>
                <a:gd name="connsiteY293" fmla="*/ 8603574 h 12838891"/>
                <a:gd name="connsiteX294" fmla="*/ 2857500 w 10097137"/>
                <a:gd name="connsiteY294" fmla="*/ 8641674 h 12838891"/>
                <a:gd name="connsiteX295" fmla="*/ 2679700 w 10097137"/>
                <a:gd name="connsiteY295" fmla="*/ 8781374 h 12838891"/>
                <a:gd name="connsiteX296" fmla="*/ 2819400 w 10097137"/>
                <a:gd name="connsiteY296" fmla="*/ 8946474 h 12838891"/>
                <a:gd name="connsiteX297" fmla="*/ 3397250 w 10097137"/>
                <a:gd name="connsiteY297" fmla="*/ 8482924 h 12838891"/>
                <a:gd name="connsiteX298" fmla="*/ 3956050 w 10097137"/>
                <a:gd name="connsiteY298" fmla="*/ 8965524 h 12838891"/>
                <a:gd name="connsiteX299" fmla="*/ 3905250 w 10097137"/>
                <a:gd name="connsiteY299" fmla="*/ 9079824 h 12838891"/>
                <a:gd name="connsiteX300" fmla="*/ 3387725 w 10097137"/>
                <a:gd name="connsiteY300" fmla="*/ 9619574 h 12838891"/>
                <a:gd name="connsiteX301" fmla="*/ 3298825 w 10097137"/>
                <a:gd name="connsiteY301" fmla="*/ 9613223 h 12838891"/>
                <a:gd name="connsiteX302" fmla="*/ 3130550 w 10097137"/>
                <a:gd name="connsiteY302" fmla="*/ 9762448 h 12838891"/>
                <a:gd name="connsiteX303" fmla="*/ 2921000 w 10097137"/>
                <a:gd name="connsiteY303" fmla="*/ 10006923 h 12838891"/>
                <a:gd name="connsiteX304" fmla="*/ 2682875 w 10097137"/>
                <a:gd name="connsiteY304" fmla="*/ 10305373 h 12838891"/>
                <a:gd name="connsiteX305" fmla="*/ 2428875 w 10097137"/>
                <a:gd name="connsiteY305" fmla="*/ 10375222 h 12838891"/>
                <a:gd name="connsiteX306" fmla="*/ 2225675 w 10097137"/>
                <a:gd name="connsiteY306" fmla="*/ 10479997 h 12838891"/>
                <a:gd name="connsiteX307" fmla="*/ 1930400 w 10097137"/>
                <a:gd name="connsiteY307" fmla="*/ 10483171 h 12838891"/>
                <a:gd name="connsiteX308" fmla="*/ 1590675 w 10097137"/>
                <a:gd name="connsiteY308" fmla="*/ 10584770 h 12838891"/>
                <a:gd name="connsiteX309" fmla="*/ 1393825 w 10097137"/>
                <a:gd name="connsiteY309" fmla="*/ 10845120 h 12838891"/>
                <a:gd name="connsiteX310" fmla="*/ 1196975 w 10097137"/>
                <a:gd name="connsiteY310" fmla="*/ 10800669 h 12838891"/>
                <a:gd name="connsiteX311" fmla="*/ 1216025 w 10097137"/>
                <a:gd name="connsiteY311" fmla="*/ 10759394 h 12838891"/>
                <a:gd name="connsiteX312" fmla="*/ 1193800 w 10097137"/>
                <a:gd name="connsiteY312" fmla="*/ 10692719 h 12838891"/>
                <a:gd name="connsiteX313" fmla="*/ 987425 w 10097137"/>
                <a:gd name="connsiteY313" fmla="*/ 10768919 h 12838891"/>
                <a:gd name="connsiteX314" fmla="*/ 733425 w 10097137"/>
                <a:gd name="connsiteY314" fmla="*/ 10822894 h 12838891"/>
                <a:gd name="connsiteX315" fmla="*/ 463550 w 10097137"/>
                <a:gd name="connsiteY315" fmla="*/ 11061019 h 12838891"/>
                <a:gd name="connsiteX316" fmla="*/ 361950 w 10097137"/>
                <a:gd name="connsiteY316" fmla="*/ 11057844 h 12838891"/>
                <a:gd name="connsiteX317" fmla="*/ 263525 w 10097137"/>
                <a:gd name="connsiteY317" fmla="*/ 11124519 h 12838891"/>
                <a:gd name="connsiteX318" fmla="*/ 184150 w 10097137"/>
                <a:gd name="connsiteY318" fmla="*/ 11410269 h 12838891"/>
                <a:gd name="connsiteX319" fmla="*/ 247650 w 10097137"/>
                <a:gd name="connsiteY319" fmla="*/ 11692843 h 12838891"/>
                <a:gd name="connsiteX320" fmla="*/ 136525 w 10097137"/>
                <a:gd name="connsiteY320" fmla="*/ 11737293 h 12838891"/>
                <a:gd name="connsiteX321" fmla="*/ 92075 w 10097137"/>
                <a:gd name="connsiteY321" fmla="*/ 11959543 h 12838891"/>
                <a:gd name="connsiteX322" fmla="*/ 495300 w 10097137"/>
                <a:gd name="connsiteY322" fmla="*/ 11984943 h 12838891"/>
                <a:gd name="connsiteX323" fmla="*/ 1050925 w 10097137"/>
                <a:gd name="connsiteY323" fmla="*/ 12337368 h 12838891"/>
                <a:gd name="connsiteX324" fmla="*/ 1241425 w 10097137"/>
                <a:gd name="connsiteY324" fmla="*/ 12591367 h 12838891"/>
                <a:gd name="connsiteX325" fmla="*/ 1171575 w 10097137"/>
                <a:gd name="connsiteY325" fmla="*/ 12635817 h 12838891"/>
                <a:gd name="connsiteX326" fmla="*/ 1019175 w 10097137"/>
                <a:gd name="connsiteY326" fmla="*/ 12502467 h 12838891"/>
                <a:gd name="connsiteX327" fmla="*/ 768350 w 10097137"/>
                <a:gd name="connsiteY327" fmla="*/ 12448492 h 12838891"/>
                <a:gd name="connsiteX328" fmla="*/ 720725 w 10097137"/>
                <a:gd name="connsiteY328" fmla="*/ 12486592 h 12838891"/>
                <a:gd name="connsiteX329" fmla="*/ 838200 w 10097137"/>
                <a:gd name="connsiteY329" fmla="*/ 12632642 h 12838891"/>
                <a:gd name="connsiteX330" fmla="*/ 1152525 w 10097137"/>
                <a:gd name="connsiteY330" fmla="*/ 12699317 h 12838891"/>
                <a:gd name="connsiteX331" fmla="*/ 1574800 w 10097137"/>
                <a:gd name="connsiteY331" fmla="*/ 12600892 h 12838891"/>
                <a:gd name="connsiteX332" fmla="*/ 1736725 w 10097137"/>
                <a:gd name="connsiteY332" fmla="*/ 12340542 h 12838891"/>
                <a:gd name="connsiteX333" fmla="*/ 2095500 w 10097137"/>
                <a:gd name="connsiteY333" fmla="*/ 12191317 h 12838891"/>
                <a:gd name="connsiteX334" fmla="*/ 2254250 w 10097137"/>
                <a:gd name="connsiteY334" fmla="*/ 12054792 h 12838891"/>
                <a:gd name="connsiteX335" fmla="*/ 2587625 w 10097137"/>
                <a:gd name="connsiteY335" fmla="*/ 12092892 h 12838891"/>
                <a:gd name="connsiteX336" fmla="*/ 2286000 w 10097137"/>
                <a:gd name="connsiteY336" fmla="*/ 12096067 h 12838891"/>
                <a:gd name="connsiteX337" fmla="*/ 2146300 w 10097137"/>
                <a:gd name="connsiteY337" fmla="*/ 12216717 h 12838891"/>
                <a:gd name="connsiteX338" fmla="*/ 1971675 w 10097137"/>
                <a:gd name="connsiteY338" fmla="*/ 12308792 h 12838891"/>
                <a:gd name="connsiteX339" fmla="*/ 1806575 w 10097137"/>
                <a:gd name="connsiteY339" fmla="*/ 12359592 h 12838891"/>
                <a:gd name="connsiteX340" fmla="*/ 1651000 w 10097137"/>
                <a:gd name="connsiteY340" fmla="*/ 12654867 h 12838891"/>
                <a:gd name="connsiteX341" fmla="*/ 1282700 w 10097137"/>
                <a:gd name="connsiteY341" fmla="*/ 12829492 h 12838891"/>
                <a:gd name="connsiteX342" fmla="*/ 28575 w 10097137"/>
                <a:gd name="connsiteY342" fmla="*/ 12835842 h 12838891"/>
                <a:gd name="connsiteX343" fmla="*/ 0 w 10097137"/>
                <a:gd name="connsiteY343" fmla="*/ 4799917 h 12838891"/>
                <a:gd name="connsiteX0" fmla="*/ 0 w 10099120"/>
                <a:gd name="connsiteY0" fmla="*/ 4794422 h 12865139"/>
                <a:gd name="connsiteX1" fmla="*/ 279400 w 10099120"/>
                <a:gd name="connsiteY1" fmla="*/ 4730922 h 12865139"/>
                <a:gd name="connsiteX2" fmla="*/ 317500 w 10099120"/>
                <a:gd name="connsiteY2" fmla="*/ 4692822 h 12865139"/>
                <a:gd name="connsiteX3" fmla="*/ 711200 w 10099120"/>
                <a:gd name="connsiteY3" fmla="*/ 4603922 h 12865139"/>
                <a:gd name="connsiteX4" fmla="*/ 850900 w 10099120"/>
                <a:gd name="connsiteY4" fmla="*/ 4489622 h 12865139"/>
                <a:gd name="connsiteX5" fmla="*/ 1257300 w 10099120"/>
                <a:gd name="connsiteY5" fmla="*/ 4515022 h 12865139"/>
                <a:gd name="connsiteX6" fmla="*/ 1511300 w 10099120"/>
                <a:gd name="connsiteY6" fmla="*/ 4375322 h 12865139"/>
                <a:gd name="connsiteX7" fmla="*/ 1511300 w 10099120"/>
                <a:gd name="connsiteY7" fmla="*/ 4375322 h 12865139"/>
                <a:gd name="connsiteX8" fmla="*/ 1676400 w 10099120"/>
                <a:gd name="connsiteY8" fmla="*/ 4362622 h 12865139"/>
                <a:gd name="connsiteX9" fmla="*/ 2006600 w 10099120"/>
                <a:gd name="connsiteY9" fmla="*/ 4311822 h 12865139"/>
                <a:gd name="connsiteX10" fmla="*/ 2095500 w 10099120"/>
                <a:gd name="connsiteY10" fmla="*/ 4273722 h 12865139"/>
                <a:gd name="connsiteX11" fmla="*/ 2095500 w 10099120"/>
                <a:gd name="connsiteY11" fmla="*/ 4222922 h 12865139"/>
                <a:gd name="connsiteX12" fmla="*/ 2057400 w 10099120"/>
                <a:gd name="connsiteY12" fmla="*/ 4222922 h 12865139"/>
                <a:gd name="connsiteX13" fmla="*/ 1993900 w 10099120"/>
                <a:gd name="connsiteY13" fmla="*/ 4095922 h 12865139"/>
                <a:gd name="connsiteX14" fmla="*/ 2133600 w 10099120"/>
                <a:gd name="connsiteY14" fmla="*/ 3994322 h 12865139"/>
                <a:gd name="connsiteX15" fmla="*/ 2070100 w 10099120"/>
                <a:gd name="connsiteY15" fmla="*/ 3981622 h 12865139"/>
                <a:gd name="connsiteX16" fmla="*/ 1981200 w 10099120"/>
                <a:gd name="connsiteY16" fmla="*/ 3981622 h 12865139"/>
                <a:gd name="connsiteX17" fmla="*/ 1968500 w 10099120"/>
                <a:gd name="connsiteY17" fmla="*/ 3905422 h 12865139"/>
                <a:gd name="connsiteX18" fmla="*/ 2120900 w 10099120"/>
                <a:gd name="connsiteY18" fmla="*/ 3905422 h 12865139"/>
                <a:gd name="connsiteX19" fmla="*/ 2171700 w 10099120"/>
                <a:gd name="connsiteY19" fmla="*/ 3880022 h 12865139"/>
                <a:gd name="connsiteX20" fmla="*/ 2108200 w 10099120"/>
                <a:gd name="connsiteY20" fmla="*/ 3791122 h 12865139"/>
                <a:gd name="connsiteX21" fmla="*/ 2120900 w 10099120"/>
                <a:gd name="connsiteY21" fmla="*/ 3727622 h 12865139"/>
                <a:gd name="connsiteX22" fmla="*/ 2222500 w 10099120"/>
                <a:gd name="connsiteY22" fmla="*/ 3676822 h 12865139"/>
                <a:gd name="connsiteX23" fmla="*/ 2362200 w 10099120"/>
                <a:gd name="connsiteY23" fmla="*/ 3727622 h 12865139"/>
                <a:gd name="connsiteX24" fmla="*/ 2400300 w 10099120"/>
                <a:gd name="connsiteY24" fmla="*/ 3778422 h 12865139"/>
                <a:gd name="connsiteX25" fmla="*/ 2362200 w 10099120"/>
                <a:gd name="connsiteY25" fmla="*/ 3854622 h 12865139"/>
                <a:gd name="connsiteX26" fmla="*/ 2362200 w 10099120"/>
                <a:gd name="connsiteY26" fmla="*/ 4108622 h 12865139"/>
                <a:gd name="connsiteX27" fmla="*/ 2628900 w 10099120"/>
                <a:gd name="connsiteY27" fmla="*/ 4337222 h 12865139"/>
                <a:gd name="connsiteX28" fmla="*/ 3073400 w 10099120"/>
                <a:gd name="connsiteY28" fmla="*/ 4299122 h 12865139"/>
                <a:gd name="connsiteX29" fmla="*/ 2971800 w 10099120"/>
                <a:gd name="connsiteY29" fmla="*/ 4095922 h 12865139"/>
                <a:gd name="connsiteX30" fmla="*/ 2806700 w 10099120"/>
                <a:gd name="connsiteY30" fmla="*/ 4146722 h 12865139"/>
                <a:gd name="connsiteX31" fmla="*/ 2768600 w 10099120"/>
                <a:gd name="connsiteY31" fmla="*/ 4095922 h 12865139"/>
                <a:gd name="connsiteX32" fmla="*/ 2933700 w 10099120"/>
                <a:gd name="connsiteY32" fmla="*/ 4045122 h 12865139"/>
                <a:gd name="connsiteX33" fmla="*/ 2870200 w 10099120"/>
                <a:gd name="connsiteY33" fmla="*/ 3930822 h 12865139"/>
                <a:gd name="connsiteX34" fmla="*/ 2730500 w 10099120"/>
                <a:gd name="connsiteY34" fmla="*/ 3981622 h 12865139"/>
                <a:gd name="connsiteX35" fmla="*/ 2705100 w 10099120"/>
                <a:gd name="connsiteY35" fmla="*/ 3930822 h 12865139"/>
                <a:gd name="connsiteX36" fmla="*/ 2832100 w 10099120"/>
                <a:gd name="connsiteY36" fmla="*/ 3880022 h 12865139"/>
                <a:gd name="connsiteX37" fmla="*/ 2781300 w 10099120"/>
                <a:gd name="connsiteY37" fmla="*/ 3816522 h 12865139"/>
                <a:gd name="connsiteX38" fmla="*/ 2641600 w 10099120"/>
                <a:gd name="connsiteY38" fmla="*/ 3841922 h 12865139"/>
                <a:gd name="connsiteX39" fmla="*/ 2641600 w 10099120"/>
                <a:gd name="connsiteY39" fmla="*/ 3816522 h 12865139"/>
                <a:gd name="connsiteX40" fmla="*/ 2768600 w 10099120"/>
                <a:gd name="connsiteY40" fmla="*/ 3753022 h 12865139"/>
                <a:gd name="connsiteX41" fmla="*/ 2692400 w 10099120"/>
                <a:gd name="connsiteY41" fmla="*/ 3664122 h 12865139"/>
                <a:gd name="connsiteX42" fmla="*/ 2514600 w 10099120"/>
                <a:gd name="connsiteY42" fmla="*/ 3702222 h 12865139"/>
                <a:gd name="connsiteX43" fmla="*/ 2514600 w 10099120"/>
                <a:gd name="connsiteY43" fmla="*/ 3765722 h 12865139"/>
                <a:gd name="connsiteX44" fmla="*/ 2463800 w 10099120"/>
                <a:gd name="connsiteY44" fmla="*/ 3765722 h 12865139"/>
                <a:gd name="connsiteX45" fmla="*/ 2336800 w 10099120"/>
                <a:gd name="connsiteY45" fmla="*/ 3689522 h 12865139"/>
                <a:gd name="connsiteX46" fmla="*/ 2400300 w 10099120"/>
                <a:gd name="connsiteY46" fmla="*/ 3613322 h 12865139"/>
                <a:gd name="connsiteX47" fmla="*/ 2463800 w 10099120"/>
                <a:gd name="connsiteY47" fmla="*/ 3626022 h 12865139"/>
                <a:gd name="connsiteX48" fmla="*/ 2616200 w 10099120"/>
                <a:gd name="connsiteY48" fmla="*/ 3537122 h 12865139"/>
                <a:gd name="connsiteX49" fmla="*/ 2590800 w 10099120"/>
                <a:gd name="connsiteY49" fmla="*/ 3473622 h 12865139"/>
                <a:gd name="connsiteX50" fmla="*/ 2654300 w 10099120"/>
                <a:gd name="connsiteY50" fmla="*/ 3448222 h 12865139"/>
                <a:gd name="connsiteX51" fmla="*/ 2692400 w 10099120"/>
                <a:gd name="connsiteY51" fmla="*/ 3473622 h 12865139"/>
                <a:gd name="connsiteX52" fmla="*/ 2933700 w 10099120"/>
                <a:gd name="connsiteY52" fmla="*/ 3473622 h 12865139"/>
                <a:gd name="connsiteX53" fmla="*/ 2908300 w 10099120"/>
                <a:gd name="connsiteY53" fmla="*/ 3410122 h 12865139"/>
                <a:gd name="connsiteX54" fmla="*/ 2959100 w 10099120"/>
                <a:gd name="connsiteY54" fmla="*/ 3321222 h 12865139"/>
                <a:gd name="connsiteX55" fmla="*/ 3048000 w 10099120"/>
                <a:gd name="connsiteY55" fmla="*/ 3321222 h 12865139"/>
                <a:gd name="connsiteX56" fmla="*/ 3302000 w 10099120"/>
                <a:gd name="connsiteY56" fmla="*/ 3295822 h 12865139"/>
                <a:gd name="connsiteX57" fmla="*/ 3454400 w 10099120"/>
                <a:gd name="connsiteY57" fmla="*/ 3283122 h 12865139"/>
                <a:gd name="connsiteX58" fmla="*/ 3454400 w 10099120"/>
                <a:gd name="connsiteY58" fmla="*/ 3283122 h 12865139"/>
                <a:gd name="connsiteX59" fmla="*/ 3454400 w 10099120"/>
                <a:gd name="connsiteY59" fmla="*/ 3206922 h 12865139"/>
                <a:gd name="connsiteX60" fmla="*/ 3530600 w 10099120"/>
                <a:gd name="connsiteY60" fmla="*/ 3206922 h 12865139"/>
                <a:gd name="connsiteX61" fmla="*/ 3517900 w 10099120"/>
                <a:gd name="connsiteY61" fmla="*/ 3372022 h 12865139"/>
                <a:gd name="connsiteX62" fmla="*/ 3365500 w 10099120"/>
                <a:gd name="connsiteY62" fmla="*/ 3384722 h 12865139"/>
                <a:gd name="connsiteX63" fmla="*/ 3187700 w 10099120"/>
                <a:gd name="connsiteY63" fmla="*/ 3460922 h 12865139"/>
                <a:gd name="connsiteX64" fmla="*/ 3213100 w 10099120"/>
                <a:gd name="connsiteY64" fmla="*/ 3753022 h 12865139"/>
                <a:gd name="connsiteX65" fmla="*/ 3822700 w 10099120"/>
                <a:gd name="connsiteY65" fmla="*/ 3702222 h 12865139"/>
                <a:gd name="connsiteX66" fmla="*/ 3797300 w 10099120"/>
                <a:gd name="connsiteY66" fmla="*/ 3562522 h 12865139"/>
                <a:gd name="connsiteX67" fmla="*/ 3657600 w 10099120"/>
                <a:gd name="connsiteY67" fmla="*/ 3537122 h 12865139"/>
                <a:gd name="connsiteX68" fmla="*/ 3644900 w 10099120"/>
                <a:gd name="connsiteY68" fmla="*/ 3499022 h 12865139"/>
                <a:gd name="connsiteX69" fmla="*/ 3797300 w 10099120"/>
                <a:gd name="connsiteY69" fmla="*/ 3524422 h 12865139"/>
                <a:gd name="connsiteX70" fmla="*/ 3797300 w 10099120"/>
                <a:gd name="connsiteY70" fmla="*/ 3410122 h 12865139"/>
                <a:gd name="connsiteX71" fmla="*/ 3568700 w 10099120"/>
                <a:gd name="connsiteY71" fmla="*/ 3359322 h 12865139"/>
                <a:gd name="connsiteX72" fmla="*/ 3581400 w 10099120"/>
                <a:gd name="connsiteY72" fmla="*/ 3270422 h 12865139"/>
                <a:gd name="connsiteX73" fmla="*/ 3759200 w 10099120"/>
                <a:gd name="connsiteY73" fmla="*/ 3232322 h 12865139"/>
                <a:gd name="connsiteX74" fmla="*/ 3759200 w 10099120"/>
                <a:gd name="connsiteY74" fmla="*/ 3105322 h 12865139"/>
                <a:gd name="connsiteX75" fmla="*/ 3733800 w 10099120"/>
                <a:gd name="connsiteY75" fmla="*/ 3079922 h 12865139"/>
                <a:gd name="connsiteX76" fmla="*/ 3848100 w 10099120"/>
                <a:gd name="connsiteY76" fmla="*/ 3016422 h 12865139"/>
                <a:gd name="connsiteX77" fmla="*/ 3860800 w 10099120"/>
                <a:gd name="connsiteY77" fmla="*/ 3232322 h 12865139"/>
                <a:gd name="connsiteX78" fmla="*/ 4343400 w 10099120"/>
                <a:gd name="connsiteY78" fmla="*/ 3232322 h 12865139"/>
                <a:gd name="connsiteX79" fmla="*/ 4330700 w 10099120"/>
                <a:gd name="connsiteY79" fmla="*/ 2991022 h 12865139"/>
                <a:gd name="connsiteX80" fmla="*/ 4394200 w 10099120"/>
                <a:gd name="connsiteY80" fmla="*/ 2991022 h 12865139"/>
                <a:gd name="connsiteX81" fmla="*/ 4419600 w 10099120"/>
                <a:gd name="connsiteY81" fmla="*/ 3118022 h 12865139"/>
                <a:gd name="connsiteX82" fmla="*/ 4584700 w 10099120"/>
                <a:gd name="connsiteY82" fmla="*/ 3105322 h 12865139"/>
                <a:gd name="connsiteX83" fmla="*/ 4686300 w 10099120"/>
                <a:gd name="connsiteY83" fmla="*/ 3003722 h 12865139"/>
                <a:gd name="connsiteX84" fmla="*/ 4711700 w 10099120"/>
                <a:gd name="connsiteY84" fmla="*/ 3308522 h 12865139"/>
                <a:gd name="connsiteX85" fmla="*/ 4864100 w 10099120"/>
                <a:gd name="connsiteY85" fmla="*/ 3130722 h 12865139"/>
                <a:gd name="connsiteX86" fmla="*/ 5067300 w 10099120"/>
                <a:gd name="connsiteY86" fmla="*/ 3257722 h 12865139"/>
                <a:gd name="connsiteX87" fmla="*/ 4876800 w 10099120"/>
                <a:gd name="connsiteY87" fmla="*/ 3384722 h 12865139"/>
                <a:gd name="connsiteX88" fmla="*/ 5016500 w 10099120"/>
                <a:gd name="connsiteY88" fmla="*/ 3549822 h 12865139"/>
                <a:gd name="connsiteX89" fmla="*/ 5156200 w 10099120"/>
                <a:gd name="connsiteY89" fmla="*/ 3397422 h 12865139"/>
                <a:gd name="connsiteX90" fmla="*/ 5168900 w 10099120"/>
                <a:gd name="connsiteY90" fmla="*/ 3422822 h 12865139"/>
                <a:gd name="connsiteX91" fmla="*/ 5105400 w 10099120"/>
                <a:gd name="connsiteY91" fmla="*/ 3676822 h 12865139"/>
                <a:gd name="connsiteX92" fmla="*/ 5181600 w 10099120"/>
                <a:gd name="connsiteY92" fmla="*/ 3714922 h 12865139"/>
                <a:gd name="connsiteX93" fmla="*/ 5181600 w 10099120"/>
                <a:gd name="connsiteY93" fmla="*/ 3714922 h 12865139"/>
                <a:gd name="connsiteX94" fmla="*/ 5257800 w 10099120"/>
                <a:gd name="connsiteY94" fmla="*/ 3460922 h 12865139"/>
                <a:gd name="connsiteX95" fmla="*/ 5448300 w 10099120"/>
                <a:gd name="connsiteY95" fmla="*/ 3486322 h 12865139"/>
                <a:gd name="connsiteX96" fmla="*/ 5549900 w 10099120"/>
                <a:gd name="connsiteY96" fmla="*/ 3333922 h 12865139"/>
                <a:gd name="connsiteX97" fmla="*/ 5549900 w 10099120"/>
                <a:gd name="connsiteY97" fmla="*/ 3333922 h 12865139"/>
                <a:gd name="connsiteX98" fmla="*/ 5689600 w 10099120"/>
                <a:gd name="connsiteY98" fmla="*/ 3308522 h 12865139"/>
                <a:gd name="connsiteX99" fmla="*/ 5461000 w 10099120"/>
                <a:gd name="connsiteY99" fmla="*/ 3626022 h 12865139"/>
                <a:gd name="connsiteX100" fmla="*/ 5194300 w 10099120"/>
                <a:gd name="connsiteY100" fmla="*/ 3714922 h 12865139"/>
                <a:gd name="connsiteX101" fmla="*/ 5219700 w 10099120"/>
                <a:gd name="connsiteY101" fmla="*/ 3791122 h 12865139"/>
                <a:gd name="connsiteX102" fmla="*/ 5549900 w 10099120"/>
                <a:gd name="connsiteY102" fmla="*/ 3702222 h 12865139"/>
                <a:gd name="connsiteX103" fmla="*/ 5740400 w 10099120"/>
                <a:gd name="connsiteY103" fmla="*/ 3359322 h 12865139"/>
                <a:gd name="connsiteX104" fmla="*/ 5842000 w 10099120"/>
                <a:gd name="connsiteY104" fmla="*/ 3511722 h 12865139"/>
                <a:gd name="connsiteX105" fmla="*/ 5981700 w 10099120"/>
                <a:gd name="connsiteY105" fmla="*/ 3587922 h 12865139"/>
                <a:gd name="connsiteX106" fmla="*/ 6337300 w 10099120"/>
                <a:gd name="connsiteY106" fmla="*/ 3448222 h 12865139"/>
                <a:gd name="connsiteX107" fmla="*/ 7099300 w 10099120"/>
                <a:gd name="connsiteY107" fmla="*/ 2965622 h 12865139"/>
                <a:gd name="connsiteX108" fmla="*/ 7489825 w 10099120"/>
                <a:gd name="connsiteY108" fmla="*/ 2851322 h 12865139"/>
                <a:gd name="connsiteX109" fmla="*/ 7648575 w 10099120"/>
                <a:gd name="connsiteY109" fmla="*/ 2646534 h 12865139"/>
                <a:gd name="connsiteX110" fmla="*/ 7951500 w 10099120"/>
                <a:gd name="connsiteY110" fmla="*/ 2634003 h 12865139"/>
                <a:gd name="connsiteX111" fmla="*/ 8110251 w 10099120"/>
                <a:gd name="connsiteY111" fmla="*/ 2573679 h 12865139"/>
                <a:gd name="connsiteX112" fmla="*/ 8218200 w 10099120"/>
                <a:gd name="connsiteY112" fmla="*/ 2303803 h 12865139"/>
                <a:gd name="connsiteX113" fmla="*/ 8373776 w 10099120"/>
                <a:gd name="connsiteY113" fmla="*/ 2189504 h 12865139"/>
                <a:gd name="connsiteX114" fmla="*/ 8548399 w 10099120"/>
                <a:gd name="connsiteY114" fmla="*/ 2119655 h 12865139"/>
                <a:gd name="connsiteX115" fmla="*/ 9046874 w 10099120"/>
                <a:gd name="connsiteY115" fmla="*/ 1627531 h 12865139"/>
                <a:gd name="connsiteX116" fmla="*/ 9196098 w 10099120"/>
                <a:gd name="connsiteY116" fmla="*/ 1284632 h 12865139"/>
                <a:gd name="connsiteX117" fmla="*/ 9262773 w 10099120"/>
                <a:gd name="connsiteY117" fmla="*/ 1141757 h 12865139"/>
                <a:gd name="connsiteX118" fmla="*/ 9583448 w 10099120"/>
                <a:gd name="connsiteY118" fmla="*/ 948083 h 12865139"/>
                <a:gd name="connsiteX119" fmla="*/ 9707272 w 10099120"/>
                <a:gd name="connsiteY119" fmla="*/ 525808 h 12865139"/>
                <a:gd name="connsiteX120" fmla="*/ 9872372 w 10099120"/>
                <a:gd name="connsiteY120" fmla="*/ 316258 h 12865139"/>
                <a:gd name="connsiteX121" fmla="*/ 9945396 w 10099120"/>
                <a:gd name="connsiteY121" fmla="*/ 274985 h 12865139"/>
                <a:gd name="connsiteX122" fmla="*/ 10018420 w 10099120"/>
                <a:gd name="connsiteY122" fmla="*/ 217836 h 12865139"/>
                <a:gd name="connsiteX123" fmla="*/ 10091446 w 10099120"/>
                <a:gd name="connsiteY123" fmla="*/ 5110 h 12865139"/>
                <a:gd name="connsiteX124" fmla="*/ 10085095 w 10099120"/>
                <a:gd name="connsiteY124" fmla="*/ 90837 h 12865139"/>
                <a:gd name="connsiteX125" fmla="*/ 10005721 w 10099120"/>
                <a:gd name="connsiteY125" fmla="*/ 284511 h 12865139"/>
                <a:gd name="connsiteX126" fmla="*/ 9885071 w 10099120"/>
                <a:gd name="connsiteY126" fmla="*/ 338485 h 12865139"/>
                <a:gd name="connsiteX127" fmla="*/ 9767596 w 10099120"/>
                <a:gd name="connsiteY127" fmla="*/ 516285 h 12865139"/>
                <a:gd name="connsiteX128" fmla="*/ 9624723 w 10099120"/>
                <a:gd name="connsiteY128" fmla="*/ 992533 h 12865139"/>
                <a:gd name="connsiteX129" fmla="*/ 9265949 w 10099120"/>
                <a:gd name="connsiteY129" fmla="*/ 1217956 h 12865139"/>
                <a:gd name="connsiteX130" fmla="*/ 9129423 w 10099120"/>
                <a:gd name="connsiteY130" fmla="*/ 1573557 h 12865139"/>
                <a:gd name="connsiteX131" fmla="*/ 8653174 w 10099120"/>
                <a:gd name="connsiteY131" fmla="*/ 2087906 h 12865139"/>
                <a:gd name="connsiteX132" fmla="*/ 8491249 w 10099120"/>
                <a:gd name="connsiteY132" fmla="*/ 2202205 h 12865139"/>
                <a:gd name="connsiteX133" fmla="*/ 8269000 w 10099120"/>
                <a:gd name="connsiteY133" fmla="*/ 2319679 h 12865139"/>
                <a:gd name="connsiteX134" fmla="*/ 8138826 w 10099120"/>
                <a:gd name="connsiteY134" fmla="*/ 2627654 h 12865139"/>
                <a:gd name="connsiteX135" fmla="*/ 7966075 w 10099120"/>
                <a:gd name="connsiteY135" fmla="*/ 2692572 h 12865139"/>
                <a:gd name="connsiteX136" fmla="*/ 7677150 w 10099120"/>
                <a:gd name="connsiteY136" fmla="*/ 2698922 h 12865139"/>
                <a:gd name="connsiteX137" fmla="*/ 7559675 w 10099120"/>
                <a:gd name="connsiteY137" fmla="*/ 2894184 h 12865139"/>
                <a:gd name="connsiteX138" fmla="*/ 7092950 w 10099120"/>
                <a:gd name="connsiteY138" fmla="*/ 3059284 h 12865139"/>
                <a:gd name="connsiteX139" fmla="*/ 6911975 w 10099120"/>
                <a:gd name="connsiteY139" fmla="*/ 3202159 h 12865139"/>
                <a:gd name="connsiteX140" fmla="*/ 6550025 w 10099120"/>
                <a:gd name="connsiteY140" fmla="*/ 3465684 h 12865139"/>
                <a:gd name="connsiteX141" fmla="*/ 6210300 w 10099120"/>
                <a:gd name="connsiteY141" fmla="*/ 3626022 h 12865139"/>
                <a:gd name="connsiteX142" fmla="*/ 5778500 w 10099120"/>
                <a:gd name="connsiteY142" fmla="*/ 3816522 h 12865139"/>
                <a:gd name="connsiteX143" fmla="*/ 5829300 w 10099120"/>
                <a:gd name="connsiteY143" fmla="*/ 3905422 h 12865139"/>
                <a:gd name="connsiteX144" fmla="*/ 6191250 w 10099120"/>
                <a:gd name="connsiteY144" fmla="*/ 3740322 h 12865139"/>
                <a:gd name="connsiteX145" fmla="*/ 6083300 w 10099120"/>
                <a:gd name="connsiteY145" fmla="*/ 3829222 h 12865139"/>
                <a:gd name="connsiteX146" fmla="*/ 5905500 w 10099120"/>
                <a:gd name="connsiteY146" fmla="*/ 3943522 h 12865139"/>
                <a:gd name="connsiteX147" fmla="*/ 5905500 w 10099120"/>
                <a:gd name="connsiteY147" fmla="*/ 4032422 h 12865139"/>
                <a:gd name="connsiteX148" fmla="*/ 5892800 w 10099120"/>
                <a:gd name="connsiteY148" fmla="*/ 4134022 h 12865139"/>
                <a:gd name="connsiteX149" fmla="*/ 5753100 w 10099120"/>
                <a:gd name="connsiteY149" fmla="*/ 4159422 h 12865139"/>
                <a:gd name="connsiteX150" fmla="*/ 5816600 w 10099120"/>
                <a:gd name="connsiteY150" fmla="*/ 3981622 h 12865139"/>
                <a:gd name="connsiteX151" fmla="*/ 5702300 w 10099120"/>
                <a:gd name="connsiteY151" fmla="*/ 3880022 h 12865139"/>
                <a:gd name="connsiteX152" fmla="*/ 5448300 w 10099120"/>
                <a:gd name="connsiteY152" fmla="*/ 3956222 h 12865139"/>
                <a:gd name="connsiteX153" fmla="*/ 5422900 w 10099120"/>
                <a:gd name="connsiteY153" fmla="*/ 4057822 h 12865139"/>
                <a:gd name="connsiteX154" fmla="*/ 5651500 w 10099120"/>
                <a:gd name="connsiteY154" fmla="*/ 4121322 h 12865139"/>
                <a:gd name="connsiteX155" fmla="*/ 5562600 w 10099120"/>
                <a:gd name="connsiteY155" fmla="*/ 4184822 h 12865139"/>
                <a:gd name="connsiteX156" fmla="*/ 5283200 w 10099120"/>
                <a:gd name="connsiteY156" fmla="*/ 4121322 h 12865139"/>
                <a:gd name="connsiteX157" fmla="*/ 5168900 w 10099120"/>
                <a:gd name="connsiteY157" fmla="*/ 4235622 h 12865139"/>
                <a:gd name="connsiteX158" fmla="*/ 5270500 w 10099120"/>
                <a:gd name="connsiteY158" fmla="*/ 4438822 h 12865139"/>
                <a:gd name="connsiteX159" fmla="*/ 5511800 w 10099120"/>
                <a:gd name="connsiteY159" fmla="*/ 4451522 h 12865139"/>
                <a:gd name="connsiteX160" fmla="*/ 5689600 w 10099120"/>
                <a:gd name="connsiteY160" fmla="*/ 4235622 h 12865139"/>
                <a:gd name="connsiteX161" fmla="*/ 5600700 w 10099120"/>
                <a:gd name="connsiteY161" fmla="*/ 4210222 h 12865139"/>
                <a:gd name="connsiteX162" fmla="*/ 5664200 w 10099120"/>
                <a:gd name="connsiteY162" fmla="*/ 4134022 h 12865139"/>
                <a:gd name="connsiteX163" fmla="*/ 5753100 w 10099120"/>
                <a:gd name="connsiteY163" fmla="*/ 4210222 h 12865139"/>
                <a:gd name="connsiteX164" fmla="*/ 5892800 w 10099120"/>
                <a:gd name="connsiteY164" fmla="*/ 4184822 h 12865139"/>
                <a:gd name="connsiteX165" fmla="*/ 6096000 w 10099120"/>
                <a:gd name="connsiteY165" fmla="*/ 4159422 h 12865139"/>
                <a:gd name="connsiteX166" fmla="*/ 6324600 w 10099120"/>
                <a:gd name="connsiteY166" fmla="*/ 3918122 h 12865139"/>
                <a:gd name="connsiteX167" fmla="*/ 6515100 w 10099120"/>
                <a:gd name="connsiteY167" fmla="*/ 3791122 h 12865139"/>
                <a:gd name="connsiteX168" fmla="*/ 6692900 w 10099120"/>
                <a:gd name="connsiteY168" fmla="*/ 3765722 h 12865139"/>
                <a:gd name="connsiteX169" fmla="*/ 6502400 w 10099120"/>
                <a:gd name="connsiteY169" fmla="*/ 3841922 h 12865139"/>
                <a:gd name="connsiteX170" fmla="*/ 6438900 w 10099120"/>
                <a:gd name="connsiteY170" fmla="*/ 3968922 h 12865139"/>
                <a:gd name="connsiteX171" fmla="*/ 6286500 w 10099120"/>
                <a:gd name="connsiteY171" fmla="*/ 4070522 h 12865139"/>
                <a:gd name="connsiteX172" fmla="*/ 6108700 w 10099120"/>
                <a:gd name="connsiteY172" fmla="*/ 4248322 h 12865139"/>
                <a:gd name="connsiteX173" fmla="*/ 6096000 w 10099120"/>
                <a:gd name="connsiteY173" fmla="*/ 4337222 h 12865139"/>
                <a:gd name="connsiteX174" fmla="*/ 6235700 w 10099120"/>
                <a:gd name="connsiteY174" fmla="*/ 4311822 h 12865139"/>
                <a:gd name="connsiteX175" fmla="*/ 6362700 w 10099120"/>
                <a:gd name="connsiteY175" fmla="*/ 4375322 h 12865139"/>
                <a:gd name="connsiteX176" fmla="*/ 6464300 w 10099120"/>
                <a:gd name="connsiteY176" fmla="*/ 4565822 h 12865139"/>
                <a:gd name="connsiteX177" fmla="*/ 6477000 w 10099120"/>
                <a:gd name="connsiteY177" fmla="*/ 4794422 h 12865139"/>
                <a:gd name="connsiteX178" fmla="*/ 6364287 w 10099120"/>
                <a:gd name="connsiteY178" fmla="*/ 4916659 h 12865139"/>
                <a:gd name="connsiteX179" fmla="*/ 6324600 w 10099120"/>
                <a:gd name="connsiteY179" fmla="*/ 4694410 h 12865139"/>
                <a:gd name="connsiteX180" fmla="*/ 6299200 w 10099120"/>
                <a:gd name="connsiteY180" fmla="*/ 4489622 h 12865139"/>
                <a:gd name="connsiteX181" fmla="*/ 6146800 w 10099120"/>
                <a:gd name="connsiteY181" fmla="*/ 4451522 h 12865139"/>
                <a:gd name="connsiteX182" fmla="*/ 5981700 w 10099120"/>
                <a:gd name="connsiteY182" fmla="*/ 4464222 h 12865139"/>
                <a:gd name="connsiteX183" fmla="*/ 5905500 w 10099120"/>
                <a:gd name="connsiteY183" fmla="*/ 4426122 h 12865139"/>
                <a:gd name="connsiteX184" fmla="*/ 5575300 w 10099120"/>
                <a:gd name="connsiteY184" fmla="*/ 4565822 h 12865139"/>
                <a:gd name="connsiteX185" fmla="*/ 5626100 w 10099120"/>
                <a:gd name="connsiteY185" fmla="*/ 4705522 h 12865139"/>
                <a:gd name="connsiteX186" fmla="*/ 5664200 w 10099120"/>
                <a:gd name="connsiteY186" fmla="*/ 4692822 h 12865139"/>
                <a:gd name="connsiteX187" fmla="*/ 5842000 w 10099120"/>
                <a:gd name="connsiteY187" fmla="*/ 4603922 h 12865139"/>
                <a:gd name="connsiteX188" fmla="*/ 5867400 w 10099120"/>
                <a:gd name="connsiteY188" fmla="*/ 4629322 h 12865139"/>
                <a:gd name="connsiteX189" fmla="*/ 5753100 w 10099120"/>
                <a:gd name="connsiteY189" fmla="*/ 4730922 h 12865139"/>
                <a:gd name="connsiteX190" fmla="*/ 5803900 w 10099120"/>
                <a:gd name="connsiteY190" fmla="*/ 4807122 h 12865139"/>
                <a:gd name="connsiteX191" fmla="*/ 5969000 w 10099120"/>
                <a:gd name="connsiteY191" fmla="*/ 4794422 h 12865139"/>
                <a:gd name="connsiteX192" fmla="*/ 6007100 w 10099120"/>
                <a:gd name="connsiteY192" fmla="*/ 4883322 h 12865139"/>
                <a:gd name="connsiteX193" fmla="*/ 6197600 w 10099120"/>
                <a:gd name="connsiteY193" fmla="*/ 4845222 h 12865139"/>
                <a:gd name="connsiteX194" fmla="*/ 6159500 w 10099120"/>
                <a:gd name="connsiteY194" fmla="*/ 4997622 h 12865139"/>
                <a:gd name="connsiteX195" fmla="*/ 6096000 w 10099120"/>
                <a:gd name="connsiteY195" fmla="*/ 5035722 h 12865139"/>
                <a:gd name="connsiteX196" fmla="*/ 6070600 w 10099120"/>
                <a:gd name="connsiteY196" fmla="*/ 4959522 h 12865139"/>
                <a:gd name="connsiteX197" fmla="*/ 5600700 w 10099120"/>
                <a:gd name="connsiteY197" fmla="*/ 4908722 h 12865139"/>
                <a:gd name="connsiteX198" fmla="*/ 5715000 w 10099120"/>
                <a:gd name="connsiteY198" fmla="*/ 5073822 h 12865139"/>
                <a:gd name="connsiteX199" fmla="*/ 6337300 w 10099120"/>
                <a:gd name="connsiteY199" fmla="*/ 5073822 h 12865139"/>
                <a:gd name="connsiteX200" fmla="*/ 6985000 w 10099120"/>
                <a:gd name="connsiteY200" fmla="*/ 5327822 h 12865139"/>
                <a:gd name="connsiteX201" fmla="*/ 6413500 w 10099120"/>
                <a:gd name="connsiteY201" fmla="*/ 5175422 h 12865139"/>
                <a:gd name="connsiteX202" fmla="*/ 6248400 w 10099120"/>
                <a:gd name="connsiteY202" fmla="*/ 5188122 h 12865139"/>
                <a:gd name="connsiteX203" fmla="*/ 6375400 w 10099120"/>
                <a:gd name="connsiteY203" fmla="*/ 5277022 h 12865139"/>
                <a:gd name="connsiteX204" fmla="*/ 6350000 w 10099120"/>
                <a:gd name="connsiteY204" fmla="*/ 5378622 h 12865139"/>
                <a:gd name="connsiteX205" fmla="*/ 6032500 w 10099120"/>
                <a:gd name="connsiteY205" fmla="*/ 5213522 h 12865139"/>
                <a:gd name="connsiteX206" fmla="*/ 6070600 w 10099120"/>
                <a:gd name="connsiteY206" fmla="*/ 5454822 h 12865139"/>
                <a:gd name="connsiteX207" fmla="*/ 6273800 w 10099120"/>
                <a:gd name="connsiteY207" fmla="*/ 5505622 h 12865139"/>
                <a:gd name="connsiteX208" fmla="*/ 6540500 w 10099120"/>
                <a:gd name="connsiteY208" fmla="*/ 5505622 h 12865139"/>
                <a:gd name="connsiteX209" fmla="*/ 6629400 w 10099120"/>
                <a:gd name="connsiteY209" fmla="*/ 5518322 h 12865139"/>
                <a:gd name="connsiteX210" fmla="*/ 6591300 w 10099120"/>
                <a:gd name="connsiteY210" fmla="*/ 5594522 h 12865139"/>
                <a:gd name="connsiteX211" fmla="*/ 6426200 w 10099120"/>
                <a:gd name="connsiteY211" fmla="*/ 5645322 h 12865139"/>
                <a:gd name="connsiteX212" fmla="*/ 6489700 w 10099120"/>
                <a:gd name="connsiteY212" fmla="*/ 5772322 h 12865139"/>
                <a:gd name="connsiteX213" fmla="*/ 6451600 w 10099120"/>
                <a:gd name="connsiteY213" fmla="*/ 5899322 h 12865139"/>
                <a:gd name="connsiteX214" fmla="*/ 6540500 w 10099120"/>
                <a:gd name="connsiteY214" fmla="*/ 5962822 h 12865139"/>
                <a:gd name="connsiteX215" fmla="*/ 6464300 w 10099120"/>
                <a:gd name="connsiteY215" fmla="*/ 5988222 h 12865139"/>
                <a:gd name="connsiteX216" fmla="*/ 6362700 w 10099120"/>
                <a:gd name="connsiteY216" fmla="*/ 5950122 h 12865139"/>
                <a:gd name="connsiteX217" fmla="*/ 6324600 w 10099120"/>
                <a:gd name="connsiteY217" fmla="*/ 5645322 h 12865139"/>
                <a:gd name="connsiteX218" fmla="*/ 6070600 w 10099120"/>
                <a:gd name="connsiteY218" fmla="*/ 5569122 h 12865139"/>
                <a:gd name="connsiteX219" fmla="*/ 6146800 w 10099120"/>
                <a:gd name="connsiteY219" fmla="*/ 5912022 h 12865139"/>
                <a:gd name="connsiteX220" fmla="*/ 5969000 w 10099120"/>
                <a:gd name="connsiteY220" fmla="*/ 5924722 h 12865139"/>
                <a:gd name="connsiteX221" fmla="*/ 5892800 w 10099120"/>
                <a:gd name="connsiteY221" fmla="*/ 5442122 h 12865139"/>
                <a:gd name="connsiteX222" fmla="*/ 5689600 w 10099120"/>
                <a:gd name="connsiteY222" fmla="*/ 5340522 h 12865139"/>
                <a:gd name="connsiteX223" fmla="*/ 5791200 w 10099120"/>
                <a:gd name="connsiteY223" fmla="*/ 6102522 h 12865139"/>
                <a:gd name="connsiteX224" fmla="*/ 6070600 w 10099120"/>
                <a:gd name="connsiteY224" fmla="*/ 6089822 h 12865139"/>
                <a:gd name="connsiteX225" fmla="*/ 6388100 w 10099120"/>
                <a:gd name="connsiteY225" fmla="*/ 6140622 h 12865139"/>
                <a:gd name="connsiteX226" fmla="*/ 6324600 w 10099120"/>
                <a:gd name="connsiteY226" fmla="*/ 6267622 h 12865139"/>
                <a:gd name="connsiteX227" fmla="*/ 6159500 w 10099120"/>
                <a:gd name="connsiteY227" fmla="*/ 6242222 h 12865139"/>
                <a:gd name="connsiteX228" fmla="*/ 6007100 w 10099120"/>
                <a:gd name="connsiteY228" fmla="*/ 6547022 h 12865139"/>
                <a:gd name="connsiteX229" fmla="*/ 5829300 w 10099120"/>
                <a:gd name="connsiteY229" fmla="*/ 6483522 h 12865139"/>
                <a:gd name="connsiteX230" fmla="*/ 5905500 w 10099120"/>
                <a:gd name="connsiteY230" fmla="*/ 6318422 h 12865139"/>
                <a:gd name="connsiteX231" fmla="*/ 5791200 w 10099120"/>
                <a:gd name="connsiteY231" fmla="*/ 6229522 h 12865139"/>
                <a:gd name="connsiteX232" fmla="*/ 5600700 w 10099120"/>
                <a:gd name="connsiteY232" fmla="*/ 6559722 h 12865139"/>
                <a:gd name="connsiteX233" fmla="*/ 5727700 w 10099120"/>
                <a:gd name="connsiteY233" fmla="*/ 6661322 h 12865139"/>
                <a:gd name="connsiteX234" fmla="*/ 5994400 w 10099120"/>
                <a:gd name="connsiteY234" fmla="*/ 6826422 h 12865139"/>
                <a:gd name="connsiteX235" fmla="*/ 5943600 w 10099120"/>
                <a:gd name="connsiteY235" fmla="*/ 6902622 h 12865139"/>
                <a:gd name="connsiteX236" fmla="*/ 5829300 w 10099120"/>
                <a:gd name="connsiteY236" fmla="*/ 6864522 h 12865139"/>
                <a:gd name="connsiteX237" fmla="*/ 5676900 w 10099120"/>
                <a:gd name="connsiteY237" fmla="*/ 6966122 h 12865139"/>
                <a:gd name="connsiteX238" fmla="*/ 5613400 w 10099120"/>
                <a:gd name="connsiteY238" fmla="*/ 6928022 h 12865139"/>
                <a:gd name="connsiteX239" fmla="*/ 5664200 w 10099120"/>
                <a:gd name="connsiteY239" fmla="*/ 6775622 h 12865139"/>
                <a:gd name="connsiteX240" fmla="*/ 5537200 w 10099120"/>
                <a:gd name="connsiteY240" fmla="*/ 6661322 h 12865139"/>
                <a:gd name="connsiteX241" fmla="*/ 5461000 w 10099120"/>
                <a:gd name="connsiteY241" fmla="*/ 6839122 h 12865139"/>
                <a:gd name="connsiteX242" fmla="*/ 5613400 w 10099120"/>
                <a:gd name="connsiteY242" fmla="*/ 7016922 h 12865139"/>
                <a:gd name="connsiteX243" fmla="*/ 5448300 w 10099120"/>
                <a:gd name="connsiteY243" fmla="*/ 7143922 h 12865139"/>
                <a:gd name="connsiteX244" fmla="*/ 5346700 w 10099120"/>
                <a:gd name="connsiteY244" fmla="*/ 7067722 h 12865139"/>
                <a:gd name="connsiteX245" fmla="*/ 5410200 w 10099120"/>
                <a:gd name="connsiteY245" fmla="*/ 6966122 h 12865139"/>
                <a:gd name="connsiteX246" fmla="*/ 5295900 w 10099120"/>
                <a:gd name="connsiteY246" fmla="*/ 6674022 h 12865139"/>
                <a:gd name="connsiteX247" fmla="*/ 5080000 w 10099120"/>
                <a:gd name="connsiteY247" fmla="*/ 6966122 h 12865139"/>
                <a:gd name="connsiteX248" fmla="*/ 5410200 w 10099120"/>
                <a:gd name="connsiteY248" fmla="*/ 7220122 h 12865139"/>
                <a:gd name="connsiteX249" fmla="*/ 5334000 w 10099120"/>
                <a:gd name="connsiteY249" fmla="*/ 7270922 h 12865139"/>
                <a:gd name="connsiteX250" fmla="*/ 5194300 w 10099120"/>
                <a:gd name="connsiteY250" fmla="*/ 7156622 h 12865139"/>
                <a:gd name="connsiteX251" fmla="*/ 5143500 w 10099120"/>
                <a:gd name="connsiteY251" fmla="*/ 7321722 h 12865139"/>
                <a:gd name="connsiteX252" fmla="*/ 5156200 w 10099120"/>
                <a:gd name="connsiteY252" fmla="*/ 7461422 h 12865139"/>
                <a:gd name="connsiteX253" fmla="*/ 5232400 w 10099120"/>
                <a:gd name="connsiteY253" fmla="*/ 7575722 h 12865139"/>
                <a:gd name="connsiteX254" fmla="*/ 5219700 w 10099120"/>
                <a:gd name="connsiteY254" fmla="*/ 7766222 h 12865139"/>
                <a:gd name="connsiteX255" fmla="*/ 5092700 w 10099120"/>
                <a:gd name="connsiteY255" fmla="*/ 7677322 h 12865139"/>
                <a:gd name="connsiteX256" fmla="*/ 5029200 w 10099120"/>
                <a:gd name="connsiteY256" fmla="*/ 7715422 h 12865139"/>
                <a:gd name="connsiteX257" fmla="*/ 5130800 w 10099120"/>
                <a:gd name="connsiteY257" fmla="*/ 7855122 h 12865139"/>
                <a:gd name="connsiteX258" fmla="*/ 5041900 w 10099120"/>
                <a:gd name="connsiteY258" fmla="*/ 7893222 h 12865139"/>
                <a:gd name="connsiteX259" fmla="*/ 4914900 w 10099120"/>
                <a:gd name="connsiteY259" fmla="*/ 7702722 h 12865139"/>
                <a:gd name="connsiteX260" fmla="*/ 4826000 w 10099120"/>
                <a:gd name="connsiteY260" fmla="*/ 7956722 h 12865139"/>
                <a:gd name="connsiteX261" fmla="*/ 4953000 w 10099120"/>
                <a:gd name="connsiteY261" fmla="*/ 8071022 h 12865139"/>
                <a:gd name="connsiteX262" fmla="*/ 4813300 w 10099120"/>
                <a:gd name="connsiteY262" fmla="*/ 8312322 h 12865139"/>
                <a:gd name="connsiteX263" fmla="*/ 4673600 w 10099120"/>
                <a:gd name="connsiteY263" fmla="*/ 8286922 h 12865139"/>
                <a:gd name="connsiteX264" fmla="*/ 4775200 w 10099120"/>
                <a:gd name="connsiteY264" fmla="*/ 8121822 h 12865139"/>
                <a:gd name="connsiteX265" fmla="*/ 4686300 w 10099120"/>
                <a:gd name="connsiteY265" fmla="*/ 7969422 h 12865139"/>
                <a:gd name="connsiteX266" fmla="*/ 4470400 w 10099120"/>
                <a:gd name="connsiteY266" fmla="*/ 8274222 h 12865139"/>
                <a:gd name="connsiteX267" fmla="*/ 4610100 w 10099120"/>
                <a:gd name="connsiteY267" fmla="*/ 8388522 h 12865139"/>
                <a:gd name="connsiteX268" fmla="*/ 4521200 w 10099120"/>
                <a:gd name="connsiteY268" fmla="*/ 8591722 h 12865139"/>
                <a:gd name="connsiteX269" fmla="*/ 4419600 w 10099120"/>
                <a:gd name="connsiteY269" fmla="*/ 8515522 h 12865139"/>
                <a:gd name="connsiteX270" fmla="*/ 4343400 w 10099120"/>
                <a:gd name="connsiteY270" fmla="*/ 8604422 h 12865139"/>
                <a:gd name="connsiteX271" fmla="*/ 4381500 w 10099120"/>
                <a:gd name="connsiteY271" fmla="*/ 8642522 h 12865139"/>
                <a:gd name="connsiteX272" fmla="*/ 4419600 w 10099120"/>
                <a:gd name="connsiteY272" fmla="*/ 8629822 h 12865139"/>
                <a:gd name="connsiteX273" fmla="*/ 4445000 w 10099120"/>
                <a:gd name="connsiteY273" fmla="*/ 8680622 h 12865139"/>
                <a:gd name="connsiteX274" fmla="*/ 4381500 w 10099120"/>
                <a:gd name="connsiteY274" fmla="*/ 8756822 h 12865139"/>
                <a:gd name="connsiteX275" fmla="*/ 4330700 w 10099120"/>
                <a:gd name="connsiteY275" fmla="*/ 8744122 h 12865139"/>
                <a:gd name="connsiteX276" fmla="*/ 4368800 w 10099120"/>
                <a:gd name="connsiteY276" fmla="*/ 8693322 h 12865139"/>
                <a:gd name="connsiteX277" fmla="*/ 4318000 w 10099120"/>
                <a:gd name="connsiteY277" fmla="*/ 8655222 h 12865139"/>
                <a:gd name="connsiteX278" fmla="*/ 4216400 w 10099120"/>
                <a:gd name="connsiteY278" fmla="*/ 8756822 h 12865139"/>
                <a:gd name="connsiteX279" fmla="*/ 4318000 w 10099120"/>
                <a:gd name="connsiteY279" fmla="*/ 8820322 h 12865139"/>
                <a:gd name="connsiteX280" fmla="*/ 4140200 w 10099120"/>
                <a:gd name="connsiteY280" fmla="*/ 8896522 h 12865139"/>
                <a:gd name="connsiteX281" fmla="*/ 4038600 w 10099120"/>
                <a:gd name="connsiteY281" fmla="*/ 8896522 h 12865139"/>
                <a:gd name="connsiteX282" fmla="*/ 3949700 w 10099120"/>
                <a:gd name="connsiteY282" fmla="*/ 8960022 h 12865139"/>
                <a:gd name="connsiteX283" fmla="*/ 3289300 w 10099120"/>
                <a:gd name="connsiteY283" fmla="*/ 8375822 h 12865139"/>
                <a:gd name="connsiteX284" fmla="*/ 3213100 w 10099120"/>
                <a:gd name="connsiteY284" fmla="*/ 8375822 h 12865139"/>
                <a:gd name="connsiteX285" fmla="*/ 2895600 w 10099120"/>
                <a:gd name="connsiteY285" fmla="*/ 8629822 h 12865139"/>
                <a:gd name="connsiteX286" fmla="*/ 2870200 w 10099120"/>
                <a:gd name="connsiteY286" fmla="*/ 8591722 h 12865139"/>
                <a:gd name="connsiteX287" fmla="*/ 3213100 w 10099120"/>
                <a:gd name="connsiteY287" fmla="*/ 8325022 h 12865139"/>
                <a:gd name="connsiteX288" fmla="*/ 3048000 w 10099120"/>
                <a:gd name="connsiteY288" fmla="*/ 8172622 h 12865139"/>
                <a:gd name="connsiteX289" fmla="*/ 2400300 w 10099120"/>
                <a:gd name="connsiteY289" fmla="*/ 8680622 h 12865139"/>
                <a:gd name="connsiteX290" fmla="*/ 2489200 w 10099120"/>
                <a:gd name="connsiteY290" fmla="*/ 8756822 h 12865139"/>
                <a:gd name="connsiteX291" fmla="*/ 2692400 w 10099120"/>
                <a:gd name="connsiteY291" fmla="*/ 8604422 h 12865139"/>
                <a:gd name="connsiteX292" fmla="*/ 2743200 w 10099120"/>
                <a:gd name="connsiteY292" fmla="*/ 8667922 h 12865139"/>
                <a:gd name="connsiteX293" fmla="*/ 2832100 w 10099120"/>
                <a:gd name="connsiteY293" fmla="*/ 8629822 h 12865139"/>
                <a:gd name="connsiteX294" fmla="*/ 2857500 w 10099120"/>
                <a:gd name="connsiteY294" fmla="*/ 8667922 h 12865139"/>
                <a:gd name="connsiteX295" fmla="*/ 2679700 w 10099120"/>
                <a:gd name="connsiteY295" fmla="*/ 8807622 h 12865139"/>
                <a:gd name="connsiteX296" fmla="*/ 2819400 w 10099120"/>
                <a:gd name="connsiteY296" fmla="*/ 8972722 h 12865139"/>
                <a:gd name="connsiteX297" fmla="*/ 3397250 w 10099120"/>
                <a:gd name="connsiteY297" fmla="*/ 8509172 h 12865139"/>
                <a:gd name="connsiteX298" fmla="*/ 3956050 w 10099120"/>
                <a:gd name="connsiteY298" fmla="*/ 8991772 h 12865139"/>
                <a:gd name="connsiteX299" fmla="*/ 3905250 w 10099120"/>
                <a:gd name="connsiteY299" fmla="*/ 9106072 h 12865139"/>
                <a:gd name="connsiteX300" fmla="*/ 3387725 w 10099120"/>
                <a:gd name="connsiteY300" fmla="*/ 9645822 h 12865139"/>
                <a:gd name="connsiteX301" fmla="*/ 3298825 w 10099120"/>
                <a:gd name="connsiteY301" fmla="*/ 9639471 h 12865139"/>
                <a:gd name="connsiteX302" fmla="*/ 3130550 w 10099120"/>
                <a:gd name="connsiteY302" fmla="*/ 9788696 h 12865139"/>
                <a:gd name="connsiteX303" fmla="*/ 2921000 w 10099120"/>
                <a:gd name="connsiteY303" fmla="*/ 10033171 h 12865139"/>
                <a:gd name="connsiteX304" fmla="*/ 2682875 w 10099120"/>
                <a:gd name="connsiteY304" fmla="*/ 10331621 h 12865139"/>
                <a:gd name="connsiteX305" fmla="*/ 2428875 w 10099120"/>
                <a:gd name="connsiteY305" fmla="*/ 10401470 h 12865139"/>
                <a:gd name="connsiteX306" fmla="*/ 2225675 w 10099120"/>
                <a:gd name="connsiteY306" fmla="*/ 10506245 h 12865139"/>
                <a:gd name="connsiteX307" fmla="*/ 1930400 w 10099120"/>
                <a:gd name="connsiteY307" fmla="*/ 10509419 h 12865139"/>
                <a:gd name="connsiteX308" fmla="*/ 1590675 w 10099120"/>
                <a:gd name="connsiteY308" fmla="*/ 10611018 h 12865139"/>
                <a:gd name="connsiteX309" fmla="*/ 1393825 w 10099120"/>
                <a:gd name="connsiteY309" fmla="*/ 10871368 h 12865139"/>
                <a:gd name="connsiteX310" fmla="*/ 1196975 w 10099120"/>
                <a:gd name="connsiteY310" fmla="*/ 10826917 h 12865139"/>
                <a:gd name="connsiteX311" fmla="*/ 1216025 w 10099120"/>
                <a:gd name="connsiteY311" fmla="*/ 10785642 h 12865139"/>
                <a:gd name="connsiteX312" fmla="*/ 1193800 w 10099120"/>
                <a:gd name="connsiteY312" fmla="*/ 10718967 h 12865139"/>
                <a:gd name="connsiteX313" fmla="*/ 987425 w 10099120"/>
                <a:gd name="connsiteY313" fmla="*/ 10795167 h 12865139"/>
                <a:gd name="connsiteX314" fmla="*/ 733425 w 10099120"/>
                <a:gd name="connsiteY314" fmla="*/ 10849142 h 12865139"/>
                <a:gd name="connsiteX315" fmla="*/ 463550 w 10099120"/>
                <a:gd name="connsiteY315" fmla="*/ 11087267 h 12865139"/>
                <a:gd name="connsiteX316" fmla="*/ 361950 w 10099120"/>
                <a:gd name="connsiteY316" fmla="*/ 11084092 h 12865139"/>
                <a:gd name="connsiteX317" fmla="*/ 263525 w 10099120"/>
                <a:gd name="connsiteY317" fmla="*/ 11150767 h 12865139"/>
                <a:gd name="connsiteX318" fmla="*/ 184150 w 10099120"/>
                <a:gd name="connsiteY318" fmla="*/ 11436517 h 12865139"/>
                <a:gd name="connsiteX319" fmla="*/ 247650 w 10099120"/>
                <a:gd name="connsiteY319" fmla="*/ 11719091 h 12865139"/>
                <a:gd name="connsiteX320" fmla="*/ 136525 w 10099120"/>
                <a:gd name="connsiteY320" fmla="*/ 11763541 h 12865139"/>
                <a:gd name="connsiteX321" fmla="*/ 92075 w 10099120"/>
                <a:gd name="connsiteY321" fmla="*/ 11985791 h 12865139"/>
                <a:gd name="connsiteX322" fmla="*/ 495300 w 10099120"/>
                <a:gd name="connsiteY322" fmla="*/ 12011191 h 12865139"/>
                <a:gd name="connsiteX323" fmla="*/ 1050925 w 10099120"/>
                <a:gd name="connsiteY323" fmla="*/ 12363616 h 12865139"/>
                <a:gd name="connsiteX324" fmla="*/ 1241425 w 10099120"/>
                <a:gd name="connsiteY324" fmla="*/ 12617615 h 12865139"/>
                <a:gd name="connsiteX325" fmla="*/ 1171575 w 10099120"/>
                <a:gd name="connsiteY325" fmla="*/ 12662065 h 12865139"/>
                <a:gd name="connsiteX326" fmla="*/ 1019175 w 10099120"/>
                <a:gd name="connsiteY326" fmla="*/ 12528715 h 12865139"/>
                <a:gd name="connsiteX327" fmla="*/ 768350 w 10099120"/>
                <a:gd name="connsiteY327" fmla="*/ 12474740 h 12865139"/>
                <a:gd name="connsiteX328" fmla="*/ 720725 w 10099120"/>
                <a:gd name="connsiteY328" fmla="*/ 12512840 h 12865139"/>
                <a:gd name="connsiteX329" fmla="*/ 838200 w 10099120"/>
                <a:gd name="connsiteY329" fmla="*/ 12658890 h 12865139"/>
                <a:gd name="connsiteX330" fmla="*/ 1152525 w 10099120"/>
                <a:gd name="connsiteY330" fmla="*/ 12725565 h 12865139"/>
                <a:gd name="connsiteX331" fmla="*/ 1574800 w 10099120"/>
                <a:gd name="connsiteY331" fmla="*/ 12627140 h 12865139"/>
                <a:gd name="connsiteX332" fmla="*/ 1736725 w 10099120"/>
                <a:gd name="connsiteY332" fmla="*/ 12366790 h 12865139"/>
                <a:gd name="connsiteX333" fmla="*/ 2095500 w 10099120"/>
                <a:gd name="connsiteY333" fmla="*/ 12217565 h 12865139"/>
                <a:gd name="connsiteX334" fmla="*/ 2254250 w 10099120"/>
                <a:gd name="connsiteY334" fmla="*/ 12081040 h 12865139"/>
                <a:gd name="connsiteX335" fmla="*/ 2587625 w 10099120"/>
                <a:gd name="connsiteY335" fmla="*/ 12119140 h 12865139"/>
                <a:gd name="connsiteX336" fmla="*/ 2286000 w 10099120"/>
                <a:gd name="connsiteY336" fmla="*/ 12122315 h 12865139"/>
                <a:gd name="connsiteX337" fmla="*/ 2146300 w 10099120"/>
                <a:gd name="connsiteY337" fmla="*/ 12242965 h 12865139"/>
                <a:gd name="connsiteX338" fmla="*/ 1971675 w 10099120"/>
                <a:gd name="connsiteY338" fmla="*/ 12335040 h 12865139"/>
                <a:gd name="connsiteX339" fmla="*/ 1806575 w 10099120"/>
                <a:gd name="connsiteY339" fmla="*/ 12385840 h 12865139"/>
                <a:gd name="connsiteX340" fmla="*/ 1651000 w 10099120"/>
                <a:gd name="connsiteY340" fmla="*/ 12681115 h 12865139"/>
                <a:gd name="connsiteX341" fmla="*/ 1282700 w 10099120"/>
                <a:gd name="connsiteY341" fmla="*/ 12855740 h 12865139"/>
                <a:gd name="connsiteX342" fmla="*/ 28575 w 10099120"/>
                <a:gd name="connsiteY342" fmla="*/ 12862090 h 12865139"/>
                <a:gd name="connsiteX343" fmla="*/ 0 w 10099120"/>
                <a:gd name="connsiteY343" fmla="*/ 4826165 h 12865139"/>
                <a:gd name="connsiteX0" fmla="*/ 0 w 10262899"/>
                <a:gd name="connsiteY0" fmla="*/ 5085113 h 13155830"/>
                <a:gd name="connsiteX1" fmla="*/ 279400 w 10262899"/>
                <a:gd name="connsiteY1" fmla="*/ 5021613 h 13155830"/>
                <a:gd name="connsiteX2" fmla="*/ 317500 w 10262899"/>
                <a:gd name="connsiteY2" fmla="*/ 4983513 h 13155830"/>
                <a:gd name="connsiteX3" fmla="*/ 711200 w 10262899"/>
                <a:gd name="connsiteY3" fmla="*/ 4894613 h 13155830"/>
                <a:gd name="connsiteX4" fmla="*/ 850900 w 10262899"/>
                <a:gd name="connsiteY4" fmla="*/ 4780313 h 13155830"/>
                <a:gd name="connsiteX5" fmla="*/ 1257300 w 10262899"/>
                <a:gd name="connsiteY5" fmla="*/ 4805713 h 13155830"/>
                <a:gd name="connsiteX6" fmla="*/ 1511300 w 10262899"/>
                <a:gd name="connsiteY6" fmla="*/ 4666013 h 13155830"/>
                <a:gd name="connsiteX7" fmla="*/ 1511300 w 10262899"/>
                <a:gd name="connsiteY7" fmla="*/ 4666013 h 13155830"/>
                <a:gd name="connsiteX8" fmla="*/ 1676400 w 10262899"/>
                <a:gd name="connsiteY8" fmla="*/ 4653313 h 13155830"/>
                <a:gd name="connsiteX9" fmla="*/ 2006600 w 10262899"/>
                <a:gd name="connsiteY9" fmla="*/ 4602513 h 13155830"/>
                <a:gd name="connsiteX10" fmla="*/ 2095500 w 10262899"/>
                <a:gd name="connsiteY10" fmla="*/ 4564413 h 13155830"/>
                <a:gd name="connsiteX11" fmla="*/ 2095500 w 10262899"/>
                <a:gd name="connsiteY11" fmla="*/ 4513613 h 13155830"/>
                <a:gd name="connsiteX12" fmla="*/ 2057400 w 10262899"/>
                <a:gd name="connsiteY12" fmla="*/ 4513613 h 13155830"/>
                <a:gd name="connsiteX13" fmla="*/ 1993900 w 10262899"/>
                <a:gd name="connsiteY13" fmla="*/ 4386613 h 13155830"/>
                <a:gd name="connsiteX14" fmla="*/ 2133600 w 10262899"/>
                <a:gd name="connsiteY14" fmla="*/ 4285013 h 13155830"/>
                <a:gd name="connsiteX15" fmla="*/ 2070100 w 10262899"/>
                <a:gd name="connsiteY15" fmla="*/ 4272313 h 13155830"/>
                <a:gd name="connsiteX16" fmla="*/ 1981200 w 10262899"/>
                <a:gd name="connsiteY16" fmla="*/ 4272313 h 13155830"/>
                <a:gd name="connsiteX17" fmla="*/ 1968500 w 10262899"/>
                <a:gd name="connsiteY17" fmla="*/ 4196113 h 13155830"/>
                <a:gd name="connsiteX18" fmla="*/ 2120900 w 10262899"/>
                <a:gd name="connsiteY18" fmla="*/ 4196113 h 13155830"/>
                <a:gd name="connsiteX19" fmla="*/ 2171700 w 10262899"/>
                <a:gd name="connsiteY19" fmla="*/ 4170713 h 13155830"/>
                <a:gd name="connsiteX20" fmla="*/ 2108200 w 10262899"/>
                <a:gd name="connsiteY20" fmla="*/ 4081813 h 13155830"/>
                <a:gd name="connsiteX21" fmla="*/ 2120900 w 10262899"/>
                <a:gd name="connsiteY21" fmla="*/ 4018313 h 13155830"/>
                <a:gd name="connsiteX22" fmla="*/ 2222500 w 10262899"/>
                <a:gd name="connsiteY22" fmla="*/ 3967513 h 13155830"/>
                <a:gd name="connsiteX23" fmla="*/ 2362200 w 10262899"/>
                <a:gd name="connsiteY23" fmla="*/ 4018313 h 13155830"/>
                <a:gd name="connsiteX24" fmla="*/ 2400300 w 10262899"/>
                <a:gd name="connsiteY24" fmla="*/ 4069113 h 13155830"/>
                <a:gd name="connsiteX25" fmla="*/ 2362200 w 10262899"/>
                <a:gd name="connsiteY25" fmla="*/ 4145313 h 13155830"/>
                <a:gd name="connsiteX26" fmla="*/ 2362200 w 10262899"/>
                <a:gd name="connsiteY26" fmla="*/ 4399313 h 13155830"/>
                <a:gd name="connsiteX27" fmla="*/ 2628900 w 10262899"/>
                <a:gd name="connsiteY27" fmla="*/ 4627913 h 13155830"/>
                <a:gd name="connsiteX28" fmla="*/ 3073400 w 10262899"/>
                <a:gd name="connsiteY28" fmla="*/ 4589813 h 13155830"/>
                <a:gd name="connsiteX29" fmla="*/ 2971800 w 10262899"/>
                <a:gd name="connsiteY29" fmla="*/ 4386613 h 13155830"/>
                <a:gd name="connsiteX30" fmla="*/ 2806700 w 10262899"/>
                <a:gd name="connsiteY30" fmla="*/ 4437413 h 13155830"/>
                <a:gd name="connsiteX31" fmla="*/ 2768600 w 10262899"/>
                <a:gd name="connsiteY31" fmla="*/ 4386613 h 13155830"/>
                <a:gd name="connsiteX32" fmla="*/ 2933700 w 10262899"/>
                <a:gd name="connsiteY32" fmla="*/ 4335813 h 13155830"/>
                <a:gd name="connsiteX33" fmla="*/ 2870200 w 10262899"/>
                <a:gd name="connsiteY33" fmla="*/ 4221513 h 13155830"/>
                <a:gd name="connsiteX34" fmla="*/ 2730500 w 10262899"/>
                <a:gd name="connsiteY34" fmla="*/ 4272313 h 13155830"/>
                <a:gd name="connsiteX35" fmla="*/ 2705100 w 10262899"/>
                <a:gd name="connsiteY35" fmla="*/ 4221513 h 13155830"/>
                <a:gd name="connsiteX36" fmla="*/ 2832100 w 10262899"/>
                <a:gd name="connsiteY36" fmla="*/ 4170713 h 13155830"/>
                <a:gd name="connsiteX37" fmla="*/ 2781300 w 10262899"/>
                <a:gd name="connsiteY37" fmla="*/ 4107213 h 13155830"/>
                <a:gd name="connsiteX38" fmla="*/ 2641600 w 10262899"/>
                <a:gd name="connsiteY38" fmla="*/ 4132613 h 13155830"/>
                <a:gd name="connsiteX39" fmla="*/ 2641600 w 10262899"/>
                <a:gd name="connsiteY39" fmla="*/ 4107213 h 13155830"/>
                <a:gd name="connsiteX40" fmla="*/ 2768600 w 10262899"/>
                <a:gd name="connsiteY40" fmla="*/ 4043713 h 13155830"/>
                <a:gd name="connsiteX41" fmla="*/ 2692400 w 10262899"/>
                <a:gd name="connsiteY41" fmla="*/ 3954813 h 13155830"/>
                <a:gd name="connsiteX42" fmla="*/ 2514600 w 10262899"/>
                <a:gd name="connsiteY42" fmla="*/ 3992913 h 13155830"/>
                <a:gd name="connsiteX43" fmla="*/ 2514600 w 10262899"/>
                <a:gd name="connsiteY43" fmla="*/ 4056413 h 13155830"/>
                <a:gd name="connsiteX44" fmla="*/ 2463800 w 10262899"/>
                <a:gd name="connsiteY44" fmla="*/ 4056413 h 13155830"/>
                <a:gd name="connsiteX45" fmla="*/ 2336800 w 10262899"/>
                <a:gd name="connsiteY45" fmla="*/ 3980213 h 13155830"/>
                <a:gd name="connsiteX46" fmla="*/ 2400300 w 10262899"/>
                <a:gd name="connsiteY46" fmla="*/ 3904013 h 13155830"/>
                <a:gd name="connsiteX47" fmla="*/ 2463800 w 10262899"/>
                <a:gd name="connsiteY47" fmla="*/ 3916713 h 13155830"/>
                <a:gd name="connsiteX48" fmla="*/ 2616200 w 10262899"/>
                <a:gd name="connsiteY48" fmla="*/ 3827813 h 13155830"/>
                <a:gd name="connsiteX49" fmla="*/ 2590800 w 10262899"/>
                <a:gd name="connsiteY49" fmla="*/ 3764313 h 13155830"/>
                <a:gd name="connsiteX50" fmla="*/ 2654300 w 10262899"/>
                <a:gd name="connsiteY50" fmla="*/ 3738913 h 13155830"/>
                <a:gd name="connsiteX51" fmla="*/ 2692400 w 10262899"/>
                <a:gd name="connsiteY51" fmla="*/ 3764313 h 13155830"/>
                <a:gd name="connsiteX52" fmla="*/ 2933700 w 10262899"/>
                <a:gd name="connsiteY52" fmla="*/ 3764313 h 13155830"/>
                <a:gd name="connsiteX53" fmla="*/ 2908300 w 10262899"/>
                <a:gd name="connsiteY53" fmla="*/ 3700813 h 13155830"/>
                <a:gd name="connsiteX54" fmla="*/ 2959100 w 10262899"/>
                <a:gd name="connsiteY54" fmla="*/ 3611913 h 13155830"/>
                <a:gd name="connsiteX55" fmla="*/ 3048000 w 10262899"/>
                <a:gd name="connsiteY55" fmla="*/ 3611913 h 13155830"/>
                <a:gd name="connsiteX56" fmla="*/ 3302000 w 10262899"/>
                <a:gd name="connsiteY56" fmla="*/ 3586513 h 13155830"/>
                <a:gd name="connsiteX57" fmla="*/ 3454400 w 10262899"/>
                <a:gd name="connsiteY57" fmla="*/ 3573813 h 13155830"/>
                <a:gd name="connsiteX58" fmla="*/ 3454400 w 10262899"/>
                <a:gd name="connsiteY58" fmla="*/ 3573813 h 13155830"/>
                <a:gd name="connsiteX59" fmla="*/ 3454400 w 10262899"/>
                <a:gd name="connsiteY59" fmla="*/ 3497613 h 13155830"/>
                <a:gd name="connsiteX60" fmla="*/ 3530600 w 10262899"/>
                <a:gd name="connsiteY60" fmla="*/ 3497613 h 13155830"/>
                <a:gd name="connsiteX61" fmla="*/ 3517900 w 10262899"/>
                <a:gd name="connsiteY61" fmla="*/ 3662713 h 13155830"/>
                <a:gd name="connsiteX62" fmla="*/ 3365500 w 10262899"/>
                <a:gd name="connsiteY62" fmla="*/ 3675413 h 13155830"/>
                <a:gd name="connsiteX63" fmla="*/ 3187700 w 10262899"/>
                <a:gd name="connsiteY63" fmla="*/ 3751613 h 13155830"/>
                <a:gd name="connsiteX64" fmla="*/ 3213100 w 10262899"/>
                <a:gd name="connsiteY64" fmla="*/ 4043713 h 13155830"/>
                <a:gd name="connsiteX65" fmla="*/ 3822700 w 10262899"/>
                <a:gd name="connsiteY65" fmla="*/ 3992913 h 13155830"/>
                <a:gd name="connsiteX66" fmla="*/ 3797300 w 10262899"/>
                <a:gd name="connsiteY66" fmla="*/ 3853213 h 13155830"/>
                <a:gd name="connsiteX67" fmla="*/ 3657600 w 10262899"/>
                <a:gd name="connsiteY67" fmla="*/ 3827813 h 13155830"/>
                <a:gd name="connsiteX68" fmla="*/ 3644900 w 10262899"/>
                <a:gd name="connsiteY68" fmla="*/ 3789713 h 13155830"/>
                <a:gd name="connsiteX69" fmla="*/ 3797300 w 10262899"/>
                <a:gd name="connsiteY69" fmla="*/ 3815113 h 13155830"/>
                <a:gd name="connsiteX70" fmla="*/ 3797300 w 10262899"/>
                <a:gd name="connsiteY70" fmla="*/ 3700813 h 13155830"/>
                <a:gd name="connsiteX71" fmla="*/ 3568700 w 10262899"/>
                <a:gd name="connsiteY71" fmla="*/ 3650013 h 13155830"/>
                <a:gd name="connsiteX72" fmla="*/ 3581400 w 10262899"/>
                <a:gd name="connsiteY72" fmla="*/ 3561113 h 13155830"/>
                <a:gd name="connsiteX73" fmla="*/ 3759200 w 10262899"/>
                <a:gd name="connsiteY73" fmla="*/ 3523013 h 13155830"/>
                <a:gd name="connsiteX74" fmla="*/ 3759200 w 10262899"/>
                <a:gd name="connsiteY74" fmla="*/ 3396013 h 13155830"/>
                <a:gd name="connsiteX75" fmla="*/ 3733800 w 10262899"/>
                <a:gd name="connsiteY75" fmla="*/ 3370613 h 13155830"/>
                <a:gd name="connsiteX76" fmla="*/ 3848100 w 10262899"/>
                <a:gd name="connsiteY76" fmla="*/ 3307113 h 13155830"/>
                <a:gd name="connsiteX77" fmla="*/ 3860800 w 10262899"/>
                <a:gd name="connsiteY77" fmla="*/ 3523013 h 13155830"/>
                <a:gd name="connsiteX78" fmla="*/ 4343400 w 10262899"/>
                <a:gd name="connsiteY78" fmla="*/ 3523013 h 13155830"/>
                <a:gd name="connsiteX79" fmla="*/ 4330700 w 10262899"/>
                <a:gd name="connsiteY79" fmla="*/ 3281713 h 13155830"/>
                <a:gd name="connsiteX80" fmla="*/ 4394200 w 10262899"/>
                <a:gd name="connsiteY80" fmla="*/ 3281713 h 13155830"/>
                <a:gd name="connsiteX81" fmla="*/ 4419600 w 10262899"/>
                <a:gd name="connsiteY81" fmla="*/ 3408713 h 13155830"/>
                <a:gd name="connsiteX82" fmla="*/ 4584700 w 10262899"/>
                <a:gd name="connsiteY82" fmla="*/ 3396013 h 13155830"/>
                <a:gd name="connsiteX83" fmla="*/ 4686300 w 10262899"/>
                <a:gd name="connsiteY83" fmla="*/ 3294413 h 13155830"/>
                <a:gd name="connsiteX84" fmla="*/ 4711700 w 10262899"/>
                <a:gd name="connsiteY84" fmla="*/ 3599213 h 13155830"/>
                <a:gd name="connsiteX85" fmla="*/ 4864100 w 10262899"/>
                <a:gd name="connsiteY85" fmla="*/ 3421413 h 13155830"/>
                <a:gd name="connsiteX86" fmla="*/ 5067300 w 10262899"/>
                <a:gd name="connsiteY86" fmla="*/ 3548413 h 13155830"/>
                <a:gd name="connsiteX87" fmla="*/ 4876800 w 10262899"/>
                <a:gd name="connsiteY87" fmla="*/ 3675413 h 13155830"/>
                <a:gd name="connsiteX88" fmla="*/ 5016500 w 10262899"/>
                <a:gd name="connsiteY88" fmla="*/ 3840513 h 13155830"/>
                <a:gd name="connsiteX89" fmla="*/ 5156200 w 10262899"/>
                <a:gd name="connsiteY89" fmla="*/ 3688113 h 13155830"/>
                <a:gd name="connsiteX90" fmla="*/ 5168900 w 10262899"/>
                <a:gd name="connsiteY90" fmla="*/ 3713513 h 13155830"/>
                <a:gd name="connsiteX91" fmla="*/ 5105400 w 10262899"/>
                <a:gd name="connsiteY91" fmla="*/ 3967513 h 13155830"/>
                <a:gd name="connsiteX92" fmla="*/ 5181600 w 10262899"/>
                <a:gd name="connsiteY92" fmla="*/ 4005613 h 13155830"/>
                <a:gd name="connsiteX93" fmla="*/ 5181600 w 10262899"/>
                <a:gd name="connsiteY93" fmla="*/ 4005613 h 13155830"/>
                <a:gd name="connsiteX94" fmla="*/ 5257800 w 10262899"/>
                <a:gd name="connsiteY94" fmla="*/ 3751613 h 13155830"/>
                <a:gd name="connsiteX95" fmla="*/ 5448300 w 10262899"/>
                <a:gd name="connsiteY95" fmla="*/ 3777013 h 13155830"/>
                <a:gd name="connsiteX96" fmla="*/ 5549900 w 10262899"/>
                <a:gd name="connsiteY96" fmla="*/ 3624613 h 13155830"/>
                <a:gd name="connsiteX97" fmla="*/ 5549900 w 10262899"/>
                <a:gd name="connsiteY97" fmla="*/ 3624613 h 13155830"/>
                <a:gd name="connsiteX98" fmla="*/ 5689600 w 10262899"/>
                <a:gd name="connsiteY98" fmla="*/ 3599213 h 13155830"/>
                <a:gd name="connsiteX99" fmla="*/ 5461000 w 10262899"/>
                <a:gd name="connsiteY99" fmla="*/ 3916713 h 13155830"/>
                <a:gd name="connsiteX100" fmla="*/ 5194300 w 10262899"/>
                <a:gd name="connsiteY100" fmla="*/ 4005613 h 13155830"/>
                <a:gd name="connsiteX101" fmla="*/ 5219700 w 10262899"/>
                <a:gd name="connsiteY101" fmla="*/ 4081813 h 13155830"/>
                <a:gd name="connsiteX102" fmla="*/ 5549900 w 10262899"/>
                <a:gd name="connsiteY102" fmla="*/ 3992913 h 13155830"/>
                <a:gd name="connsiteX103" fmla="*/ 5740400 w 10262899"/>
                <a:gd name="connsiteY103" fmla="*/ 3650013 h 13155830"/>
                <a:gd name="connsiteX104" fmla="*/ 5842000 w 10262899"/>
                <a:gd name="connsiteY104" fmla="*/ 3802413 h 13155830"/>
                <a:gd name="connsiteX105" fmla="*/ 5981700 w 10262899"/>
                <a:gd name="connsiteY105" fmla="*/ 3878613 h 13155830"/>
                <a:gd name="connsiteX106" fmla="*/ 6337300 w 10262899"/>
                <a:gd name="connsiteY106" fmla="*/ 3738913 h 13155830"/>
                <a:gd name="connsiteX107" fmla="*/ 7099300 w 10262899"/>
                <a:gd name="connsiteY107" fmla="*/ 3256313 h 13155830"/>
                <a:gd name="connsiteX108" fmla="*/ 7489825 w 10262899"/>
                <a:gd name="connsiteY108" fmla="*/ 3142013 h 13155830"/>
                <a:gd name="connsiteX109" fmla="*/ 7648575 w 10262899"/>
                <a:gd name="connsiteY109" fmla="*/ 2937225 h 13155830"/>
                <a:gd name="connsiteX110" fmla="*/ 7951500 w 10262899"/>
                <a:gd name="connsiteY110" fmla="*/ 2924694 h 13155830"/>
                <a:gd name="connsiteX111" fmla="*/ 8110251 w 10262899"/>
                <a:gd name="connsiteY111" fmla="*/ 2864370 h 13155830"/>
                <a:gd name="connsiteX112" fmla="*/ 8218200 w 10262899"/>
                <a:gd name="connsiteY112" fmla="*/ 2594494 h 13155830"/>
                <a:gd name="connsiteX113" fmla="*/ 8373776 w 10262899"/>
                <a:gd name="connsiteY113" fmla="*/ 2480195 h 13155830"/>
                <a:gd name="connsiteX114" fmla="*/ 8548399 w 10262899"/>
                <a:gd name="connsiteY114" fmla="*/ 2410346 h 13155830"/>
                <a:gd name="connsiteX115" fmla="*/ 9046874 w 10262899"/>
                <a:gd name="connsiteY115" fmla="*/ 1918222 h 13155830"/>
                <a:gd name="connsiteX116" fmla="*/ 9196098 w 10262899"/>
                <a:gd name="connsiteY116" fmla="*/ 1575323 h 13155830"/>
                <a:gd name="connsiteX117" fmla="*/ 9262773 w 10262899"/>
                <a:gd name="connsiteY117" fmla="*/ 1432448 h 13155830"/>
                <a:gd name="connsiteX118" fmla="*/ 9583448 w 10262899"/>
                <a:gd name="connsiteY118" fmla="*/ 1238774 h 13155830"/>
                <a:gd name="connsiteX119" fmla="*/ 9707272 w 10262899"/>
                <a:gd name="connsiteY119" fmla="*/ 816499 h 13155830"/>
                <a:gd name="connsiteX120" fmla="*/ 9872372 w 10262899"/>
                <a:gd name="connsiteY120" fmla="*/ 606949 h 13155830"/>
                <a:gd name="connsiteX121" fmla="*/ 9945396 w 10262899"/>
                <a:gd name="connsiteY121" fmla="*/ 565676 h 13155830"/>
                <a:gd name="connsiteX122" fmla="*/ 10018420 w 10262899"/>
                <a:gd name="connsiteY122" fmla="*/ 508527 h 13155830"/>
                <a:gd name="connsiteX123" fmla="*/ 10091446 w 10262899"/>
                <a:gd name="connsiteY123" fmla="*/ 295801 h 13155830"/>
                <a:gd name="connsiteX124" fmla="*/ 10262894 w 10262899"/>
                <a:gd name="connsiteY124" fmla="*/ 528 h 13155830"/>
                <a:gd name="connsiteX125" fmla="*/ 10085095 w 10262899"/>
                <a:gd name="connsiteY125" fmla="*/ 381528 h 13155830"/>
                <a:gd name="connsiteX126" fmla="*/ 10005721 w 10262899"/>
                <a:gd name="connsiteY126" fmla="*/ 575202 h 13155830"/>
                <a:gd name="connsiteX127" fmla="*/ 9885071 w 10262899"/>
                <a:gd name="connsiteY127" fmla="*/ 629176 h 13155830"/>
                <a:gd name="connsiteX128" fmla="*/ 9767596 w 10262899"/>
                <a:gd name="connsiteY128" fmla="*/ 806976 h 13155830"/>
                <a:gd name="connsiteX129" fmla="*/ 9624723 w 10262899"/>
                <a:gd name="connsiteY129" fmla="*/ 1283224 h 13155830"/>
                <a:gd name="connsiteX130" fmla="*/ 9265949 w 10262899"/>
                <a:gd name="connsiteY130" fmla="*/ 1508647 h 13155830"/>
                <a:gd name="connsiteX131" fmla="*/ 9129423 w 10262899"/>
                <a:gd name="connsiteY131" fmla="*/ 1864248 h 13155830"/>
                <a:gd name="connsiteX132" fmla="*/ 8653174 w 10262899"/>
                <a:gd name="connsiteY132" fmla="*/ 2378597 h 13155830"/>
                <a:gd name="connsiteX133" fmla="*/ 8491249 w 10262899"/>
                <a:gd name="connsiteY133" fmla="*/ 2492896 h 13155830"/>
                <a:gd name="connsiteX134" fmla="*/ 8269000 w 10262899"/>
                <a:gd name="connsiteY134" fmla="*/ 2610370 h 13155830"/>
                <a:gd name="connsiteX135" fmla="*/ 8138826 w 10262899"/>
                <a:gd name="connsiteY135" fmla="*/ 2918345 h 13155830"/>
                <a:gd name="connsiteX136" fmla="*/ 7966075 w 10262899"/>
                <a:gd name="connsiteY136" fmla="*/ 2983263 h 13155830"/>
                <a:gd name="connsiteX137" fmla="*/ 7677150 w 10262899"/>
                <a:gd name="connsiteY137" fmla="*/ 2989613 h 13155830"/>
                <a:gd name="connsiteX138" fmla="*/ 7559675 w 10262899"/>
                <a:gd name="connsiteY138" fmla="*/ 3184875 h 13155830"/>
                <a:gd name="connsiteX139" fmla="*/ 7092950 w 10262899"/>
                <a:gd name="connsiteY139" fmla="*/ 3349975 h 13155830"/>
                <a:gd name="connsiteX140" fmla="*/ 6911975 w 10262899"/>
                <a:gd name="connsiteY140" fmla="*/ 3492850 h 13155830"/>
                <a:gd name="connsiteX141" fmla="*/ 6550025 w 10262899"/>
                <a:gd name="connsiteY141" fmla="*/ 3756375 h 13155830"/>
                <a:gd name="connsiteX142" fmla="*/ 6210300 w 10262899"/>
                <a:gd name="connsiteY142" fmla="*/ 3916713 h 13155830"/>
                <a:gd name="connsiteX143" fmla="*/ 5778500 w 10262899"/>
                <a:gd name="connsiteY143" fmla="*/ 4107213 h 13155830"/>
                <a:gd name="connsiteX144" fmla="*/ 5829300 w 10262899"/>
                <a:gd name="connsiteY144" fmla="*/ 4196113 h 13155830"/>
                <a:gd name="connsiteX145" fmla="*/ 6191250 w 10262899"/>
                <a:gd name="connsiteY145" fmla="*/ 4031013 h 13155830"/>
                <a:gd name="connsiteX146" fmla="*/ 6083300 w 10262899"/>
                <a:gd name="connsiteY146" fmla="*/ 4119913 h 13155830"/>
                <a:gd name="connsiteX147" fmla="*/ 5905500 w 10262899"/>
                <a:gd name="connsiteY147" fmla="*/ 4234213 h 13155830"/>
                <a:gd name="connsiteX148" fmla="*/ 5905500 w 10262899"/>
                <a:gd name="connsiteY148" fmla="*/ 4323113 h 13155830"/>
                <a:gd name="connsiteX149" fmla="*/ 5892800 w 10262899"/>
                <a:gd name="connsiteY149" fmla="*/ 4424713 h 13155830"/>
                <a:gd name="connsiteX150" fmla="*/ 5753100 w 10262899"/>
                <a:gd name="connsiteY150" fmla="*/ 4450113 h 13155830"/>
                <a:gd name="connsiteX151" fmla="*/ 5816600 w 10262899"/>
                <a:gd name="connsiteY151" fmla="*/ 4272313 h 13155830"/>
                <a:gd name="connsiteX152" fmla="*/ 5702300 w 10262899"/>
                <a:gd name="connsiteY152" fmla="*/ 4170713 h 13155830"/>
                <a:gd name="connsiteX153" fmla="*/ 5448300 w 10262899"/>
                <a:gd name="connsiteY153" fmla="*/ 4246913 h 13155830"/>
                <a:gd name="connsiteX154" fmla="*/ 5422900 w 10262899"/>
                <a:gd name="connsiteY154" fmla="*/ 4348513 h 13155830"/>
                <a:gd name="connsiteX155" fmla="*/ 5651500 w 10262899"/>
                <a:gd name="connsiteY155" fmla="*/ 4412013 h 13155830"/>
                <a:gd name="connsiteX156" fmla="*/ 5562600 w 10262899"/>
                <a:gd name="connsiteY156" fmla="*/ 4475513 h 13155830"/>
                <a:gd name="connsiteX157" fmla="*/ 5283200 w 10262899"/>
                <a:gd name="connsiteY157" fmla="*/ 4412013 h 13155830"/>
                <a:gd name="connsiteX158" fmla="*/ 5168900 w 10262899"/>
                <a:gd name="connsiteY158" fmla="*/ 4526313 h 13155830"/>
                <a:gd name="connsiteX159" fmla="*/ 5270500 w 10262899"/>
                <a:gd name="connsiteY159" fmla="*/ 4729513 h 13155830"/>
                <a:gd name="connsiteX160" fmla="*/ 5511800 w 10262899"/>
                <a:gd name="connsiteY160" fmla="*/ 4742213 h 13155830"/>
                <a:gd name="connsiteX161" fmla="*/ 5689600 w 10262899"/>
                <a:gd name="connsiteY161" fmla="*/ 4526313 h 13155830"/>
                <a:gd name="connsiteX162" fmla="*/ 5600700 w 10262899"/>
                <a:gd name="connsiteY162" fmla="*/ 4500913 h 13155830"/>
                <a:gd name="connsiteX163" fmla="*/ 5664200 w 10262899"/>
                <a:gd name="connsiteY163" fmla="*/ 4424713 h 13155830"/>
                <a:gd name="connsiteX164" fmla="*/ 5753100 w 10262899"/>
                <a:gd name="connsiteY164" fmla="*/ 4500913 h 13155830"/>
                <a:gd name="connsiteX165" fmla="*/ 5892800 w 10262899"/>
                <a:gd name="connsiteY165" fmla="*/ 4475513 h 13155830"/>
                <a:gd name="connsiteX166" fmla="*/ 6096000 w 10262899"/>
                <a:gd name="connsiteY166" fmla="*/ 4450113 h 13155830"/>
                <a:gd name="connsiteX167" fmla="*/ 6324600 w 10262899"/>
                <a:gd name="connsiteY167" fmla="*/ 4208813 h 13155830"/>
                <a:gd name="connsiteX168" fmla="*/ 6515100 w 10262899"/>
                <a:gd name="connsiteY168" fmla="*/ 4081813 h 13155830"/>
                <a:gd name="connsiteX169" fmla="*/ 6692900 w 10262899"/>
                <a:gd name="connsiteY169" fmla="*/ 4056413 h 13155830"/>
                <a:gd name="connsiteX170" fmla="*/ 6502400 w 10262899"/>
                <a:gd name="connsiteY170" fmla="*/ 4132613 h 13155830"/>
                <a:gd name="connsiteX171" fmla="*/ 6438900 w 10262899"/>
                <a:gd name="connsiteY171" fmla="*/ 4259613 h 13155830"/>
                <a:gd name="connsiteX172" fmla="*/ 6286500 w 10262899"/>
                <a:gd name="connsiteY172" fmla="*/ 4361213 h 13155830"/>
                <a:gd name="connsiteX173" fmla="*/ 6108700 w 10262899"/>
                <a:gd name="connsiteY173" fmla="*/ 4539013 h 13155830"/>
                <a:gd name="connsiteX174" fmla="*/ 6096000 w 10262899"/>
                <a:gd name="connsiteY174" fmla="*/ 4627913 h 13155830"/>
                <a:gd name="connsiteX175" fmla="*/ 6235700 w 10262899"/>
                <a:gd name="connsiteY175" fmla="*/ 4602513 h 13155830"/>
                <a:gd name="connsiteX176" fmla="*/ 6362700 w 10262899"/>
                <a:gd name="connsiteY176" fmla="*/ 4666013 h 13155830"/>
                <a:gd name="connsiteX177" fmla="*/ 6464300 w 10262899"/>
                <a:gd name="connsiteY177" fmla="*/ 4856513 h 13155830"/>
                <a:gd name="connsiteX178" fmla="*/ 6477000 w 10262899"/>
                <a:gd name="connsiteY178" fmla="*/ 5085113 h 13155830"/>
                <a:gd name="connsiteX179" fmla="*/ 6364287 w 10262899"/>
                <a:gd name="connsiteY179" fmla="*/ 5207350 h 13155830"/>
                <a:gd name="connsiteX180" fmla="*/ 6324600 w 10262899"/>
                <a:gd name="connsiteY180" fmla="*/ 4985101 h 13155830"/>
                <a:gd name="connsiteX181" fmla="*/ 6299200 w 10262899"/>
                <a:gd name="connsiteY181" fmla="*/ 4780313 h 13155830"/>
                <a:gd name="connsiteX182" fmla="*/ 6146800 w 10262899"/>
                <a:gd name="connsiteY182" fmla="*/ 4742213 h 13155830"/>
                <a:gd name="connsiteX183" fmla="*/ 5981700 w 10262899"/>
                <a:gd name="connsiteY183" fmla="*/ 4754913 h 13155830"/>
                <a:gd name="connsiteX184" fmla="*/ 5905500 w 10262899"/>
                <a:gd name="connsiteY184" fmla="*/ 4716813 h 13155830"/>
                <a:gd name="connsiteX185" fmla="*/ 5575300 w 10262899"/>
                <a:gd name="connsiteY185" fmla="*/ 4856513 h 13155830"/>
                <a:gd name="connsiteX186" fmla="*/ 5626100 w 10262899"/>
                <a:gd name="connsiteY186" fmla="*/ 4996213 h 13155830"/>
                <a:gd name="connsiteX187" fmla="*/ 5664200 w 10262899"/>
                <a:gd name="connsiteY187" fmla="*/ 4983513 h 13155830"/>
                <a:gd name="connsiteX188" fmla="*/ 5842000 w 10262899"/>
                <a:gd name="connsiteY188" fmla="*/ 4894613 h 13155830"/>
                <a:gd name="connsiteX189" fmla="*/ 5867400 w 10262899"/>
                <a:gd name="connsiteY189" fmla="*/ 4920013 h 13155830"/>
                <a:gd name="connsiteX190" fmla="*/ 5753100 w 10262899"/>
                <a:gd name="connsiteY190" fmla="*/ 5021613 h 13155830"/>
                <a:gd name="connsiteX191" fmla="*/ 5803900 w 10262899"/>
                <a:gd name="connsiteY191" fmla="*/ 5097813 h 13155830"/>
                <a:gd name="connsiteX192" fmla="*/ 5969000 w 10262899"/>
                <a:gd name="connsiteY192" fmla="*/ 5085113 h 13155830"/>
                <a:gd name="connsiteX193" fmla="*/ 6007100 w 10262899"/>
                <a:gd name="connsiteY193" fmla="*/ 5174013 h 13155830"/>
                <a:gd name="connsiteX194" fmla="*/ 6197600 w 10262899"/>
                <a:gd name="connsiteY194" fmla="*/ 5135913 h 13155830"/>
                <a:gd name="connsiteX195" fmla="*/ 6159500 w 10262899"/>
                <a:gd name="connsiteY195" fmla="*/ 5288313 h 13155830"/>
                <a:gd name="connsiteX196" fmla="*/ 6096000 w 10262899"/>
                <a:gd name="connsiteY196" fmla="*/ 5326413 h 13155830"/>
                <a:gd name="connsiteX197" fmla="*/ 6070600 w 10262899"/>
                <a:gd name="connsiteY197" fmla="*/ 5250213 h 13155830"/>
                <a:gd name="connsiteX198" fmla="*/ 5600700 w 10262899"/>
                <a:gd name="connsiteY198" fmla="*/ 5199413 h 13155830"/>
                <a:gd name="connsiteX199" fmla="*/ 5715000 w 10262899"/>
                <a:gd name="connsiteY199" fmla="*/ 5364513 h 13155830"/>
                <a:gd name="connsiteX200" fmla="*/ 6337300 w 10262899"/>
                <a:gd name="connsiteY200" fmla="*/ 5364513 h 13155830"/>
                <a:gd name="connsiteX201" fmla="*/ 6985000 w 10262899"/>
                <a:gd name="connsiteY201" fmla="*/ 5618513 h 13155830"/>
                <a:gd name="connsiteX202" fmla="*/ 6413500 w 10262899"/>
                <a:gd name="connsiteY202" fmla="*/ 5466113 h 13155830"/>
                <a:gd name="connsiteX203" fmla="*/ 6248400 w 10262899"/>
                <a:gd name="connsiteY203" fmla="*/ 5478813 h 13155830"/>
                <a:gd name="connsiteX204" fmla="*/ 6375400 w 10262899"/>
                <a:gd name="connsiteY204" fmla="*/ 5567713 h 13155830"/>
                <a:gd name="connsiteX205" fmla="*/ 6350000 w 10262899"/>
                <a:gd name="connsiteY205" fmla="*/ 5669313 h 13155830"/>
                <a:gd name="connsiteX206" fmla="*/ 6032500 w 10262899"/>
                <a:gd name="connsiteY206" fmla="*/ 5504213 h 13155830"/>
                <a:gd name="connsiteX207" fmla="*/ 6070600 w 10262899"/>
                <a:gd name="connsiteY207" fmla="*/ 5745513 h 13155830"/>
                <a:gd name="connsiteX208" fmla="*/ 6273800 w 10262899"/>
                <a:gd name="connsiteY208" fmla="*/ 5796313 h 13155830"/>
                <a:gd name="connsiteX209" fmla="*/ 6540500 w 10262899"/>
                <a:gd name="connsiteY209" fmla="*/ 5796313 h 13155830"/>
                <a:gd name="connsiteX210" fmla="*/ 6629400 w 10262899"/>
                <a:gd name="connsiteY210" fmla="*/ 5809013 h 13155830"/>
                <a:gd name="connsiteX211" fmla="*/ 6591300 w 10262899"/>
                <a:gd name="connsiteY211" fmla="*/ 5885213 h 13155830"/>
                <a:gd name="connsiteX212" fmla="*/ 6426200 w 10262899"/>
                <a:gd name="connsiteY212" fmla="*/ 5936013 h 13155830"/>
                <a:gd name="connsiteX213" fmla="*/ 6489700 w 10262899"/>
                <a:gd name="connsiteY213" fmla="*/ 6063013 h 13155830"/>
                <a:gd name="connsiteX214" fmla="*/ 6451600 w 10262899"/>
                <a:gd name="connsiteY214" fmla="*/ 6190013 h 13155830"/>
                <a:gd name="connsiteX215" fmla="*/ 6540500 w 10262899"/>
                <a:gd name="connsiteY215" fmla="*/ 6253513 h 13155830"/>
                <a:gd name="connsiteX216" fmla="*/ 6464300 w 10262899"/>
                <a:gd name="connsiteY216" fmla="*/ 6278913 h 13155830"/>
                <a:gd name="connsiteX217" fmla="*/ 6362700 w 10262899"/>
                <a:gd name="connsiteY217" fmla="*/ 6240813 h 13155830"/>
                <a:gd name="connsiteX218" fmla="*/ 6324600 w 10262899"/>
                <a:gd name="connsiteY218" fmla="*/ 5936013 h 13155830"/>
                <a:gd name="connsiteX219" fmla="*/ 6070600 w 10262899"/>
                <a:gd name="connsiteY219" fmla="*/ 5859813 h 13155830"/>
                <a:gd name="connsiteX220" fmla="*/ 6146800 w 10262899"/>
                <a:gd name="connsiteY220" fmla="*/ 6202713 h 13155830"/>
                <a:gd name="connsiteX221" fmla="*/ 5969000 w 10262899"/>
                <a:gd name="connsiteY221" fmla="*/ 6215413 h 13155830"/>
                <a:gd name="connsiteX222" fmla="*/ 5892800 w 10262899"/>
                <a:gd name="connsiteY222" fmla="*/ 5732813 h 13155830"/>
                <a:gd name="connsiteX223" fmla="*/ 5689600 w 10262899"/>
                <a:gd name="connsiteY223" fmla="*/ 5631213 h 13155830"/>
                <a:gd name="connsiteX224" fmla="*/ 5791200 w 10262899"/>
                <a:gd name="connsiteY224" fmla="*/ 6393213 h 13155830"/>
                <a:gd name="connsiteX225" fmla="*/ 6070600 w 10262899"/>
                <a:gd name="connsiteY225" fmla="*/ 6380513 h 13155830"/>
                <a:gd name="connsiteX226" fmla="*/ 6388100 w 10262899"/>
                <a:gd name="connsiteY226" fmla="*/ 6431313 h 13155830"/>
                <a:gd name="connsiteX227" fmla="*/ 6324600 w 10262899"/>
                <a:gd name="connsiteY227" fmla="*/ 6558313 h 13155830"/>
                <a:gd name="connsiteX228" fmla="*/ 6159500 w 10262899"/>
                <a:gd name="connsiteY228" fmla="*/ 6532913 h 13155830"/>
                <a:gd name="connsiteX229" fmla="*/ 6007100 w 10262899"/>
                <a:gd name="connsiteY229" fmla="*/ 6837713 h 13155830"/>
                <a:gd name="connsiteX230" fmla="*/ 5829300 w 10262899"/>
                <a:gd name="connsiteY230" fmla="*/ 6774213 h 13155830"/>
                <a:gd name="connsiteX231" fmla="*/ 5905500 w 10262899"/>
                <a:gd name="connsiteY231" fmla="*/ 6609113 h 13155830"/>
                <a:gd name="connsiteX232" fmla="*/ 5791200 w 10262899"/>
                <a:gd name="connsiteY232" fmla="*/ 6520213 h 13155830"/>
                <a:gd name="connsiteX233" fmla="*/ 5600700 w 10262899"/>
                <a:gd name="connsiteY233" fmla="*/ 6850413 h 13155830"/>
                <a:gd name="connsiteX234" fmla="*/ 5727700 w 10262899"/>
                <a:gd name="connsiteY234" fmla="*/ 6952013 h 13155830"/>
                <a:gd name="connsiteX235" fmla="*/ 5994400 w 10262899"/>
                <a:gd name="connsiteY235" fmla="*/ 7117113 h 13155830"/>
                <a:gd name="connsiteX236" fmla="*/ 5943600 w 10262899"/>
                <a:gd name="connsiteY236" fmla="*/ 7193313 h 13155830"/>
                <a:gd name="connsiteX237" fmla="*/ 5829300 w 10262899"/>
                <a:gd name="connsiteY237" fmla="*/ 7155213 h 13155830"/>
                <a:gd name="connsiteX238" fmla="*/ 5676900 w 10262899"/>
                <a:gd name="connsiteY238" fmla="*/ 7256813 h 13155830"/>
                <a:gd name="connsiteX239" fmla="*/ 5613400 w 10262899"/>
                <a:gd name="connsiteY239" fmla="*/ 7218713 h 13155830"/>
                <a:gd name="connsiteX240" fmla="*/ 5664200 w 10262899"/>
                <a:gd name="connsiteY240" fmla="*/ 7066313 h 13155830"/>
                <a:gd name="connsiteX241" fmla="*/ 5537200 w 10262899"/>
                <a:gd name="connsiteY241" fmla="*/ 6952013 h 13155830"/>
                <a:gd name="connsiteX242" fmla="*/ 5461000 w 10262899"/>
                <a:gd name="connsiteY242" fmla="*/ 7129813 h 13155830"/>
                <a:gd name="connsiteX243" fmla="*/ 5613400 w 10262899"/>
                <a:gd name="connsiteY243" fmla="*/ 7307613 h 13155830"/>
                <a:gd name="connsiteX244" fmla="*/ 5448300 w 10262899"/>
                <a:gd name="connsiteY244" fmla="*/ 7434613 h 13155830"/>
                <a:gd name="connsiteX245" fmla="*/ 5346700 w 10262899"/>
                <a:gd name="connsiteY245" fmla="*/ 7358413 h 13155830"/>
                <a:gd name="connsiteX246" fmla="*/ 5410200 w 10262899"/>
                <a:gd name="connsiteY246" fmla="*/ 7256813 h 13155830"/>
                <a:gd name="connsiteX247" fmla="*/ 5295900 w 10262899"/>
                <a:gd name="connsiteY247" fmla="*/ 6964713 h 13155830"/>
                <a:gd name="connsiteX248" fmla="*/ 5080000 w 10262899"/>
                <a:gd name="connsiteY248" fmla="*/ 7256813 h 13155830"/>
                <a:gd name="connsiteX249" fmla="*/ 5410200 w 10262899"/>
                <a:gd name="connsiteY249" fmla="*/ 7510813 h 13155830"/>
                <a:gd name="connsiteX250" fmla="*/ 5334000 w 10262899"/>
                <a:gd name="connsiteY250" fmla="*/ 7561613 h 13155830"/>
                <a:gd name="connsiteX251" fmla="*/ 5194300 w 10262899"/>
                <a:gd name="connsiteY251" fmla="*/ 7447313 h 13155830"/>
                <a:gd name="connsiteX252" fmla="*/ 5143500 w 10262899"/>
                <a:gd name="connsiteY252" fmla="*/ 7612413 h 13155830"/>
                <a:gd name="connsiteX253" fmla="*/ 5156200 w 10262899"/>
                <a:gd name="connsiteY253" fmla="*/ 7752113 h 13155830"/>
                <a:gd name="connsiteX254" fmla="*/ 5232400 w 10262899"/>
                <a:gd name="connsiteY254" fmla="*/ 7866413 h 13155830"/>
                <a:gd name="connsiteX255" fmla="*/ 5219700 w 10262899"/>
                <a:gd name="connsiteY255" fmla="*/ 8056913 h 13155830"/>
                <a:gd name="connsiteX256" fmla="*/ 5092700 w 10262899"/>
                <a:gd name="connsiteY256" fmla="*/ 7968013 h 13155830"/>
                <a:gd name="connsiteX257" fmla="*/ 5029200 w 10262899"/>
                <a:gd name="connsiteY257" fmla="*/ 8006113 h 13155830"/>
                <a:gd name="connsiteX258" fmla="*/ 5130800 w 10262899"/>
                <a:gd name="connsiteY258" fmla="*/ 8145813 h 13155830"/>
                <a:gd name="connsiteX259" fmla="*/ 5041900 w 10262899"/>
                <a:gd name="connsiteY259" fmla="*/ 8183913 h 13155830"/>
                <a:gd name="connsiteX260" fmla="*/ 4914900 w 10262899"/>
                <a:gd name="connsiteY260" fmla="*/ 7993413 h 13155830"/>
                <a:gd name="connsiteX261" fmla="*/ 4826000 w 10262899"/>
                <a:gd name="connsiteY261" fmla="*/ 8247413 h 13155830"/>
                <a:gd name="connsiteX262" fmla="*/ 4953000 w 10262899"/>
                <a:gd name="connsiteY262" fmla="*/ 8361713 h 13155830"/>
                <a:gd name="connsiteX263" fmla="*/ 4813300 w 10262899"/>
                <a:gd name="connsiteY263" fmla="*/ 8603013 h 13155830"/>
                <a:gd name="connsiteX264" fmla="*/ 4673600 w 10262899"/>
                <a:gd name="connsiteY264" fmla="*/ 8577613 h 13155830"/>
                <a:gd name="connsiteX265" fmla="*/ 4775200 w 10262899"/>
                <a:gd name="connsiteY265" fmla="*/ 8412513 h 13155830"/>
                <a:gd name="connsiteX266" fmla="*/ 4686300 w 10262899"/>
                <a:gd name="connsiteY266" fmla="*/ 8260113 h 13155830"/>
                <a:gd name="connsiteX267" fmla="*/ 4470400 w 10262899"/>
                <a:gd name="connsiteY267" fmla="*/ 8564913 h 13155830"/>
                <a:gd name="connsiteX268" fmla="*/ 4610100 w 10262899"/>
                <a:gd name="connsiteY268" fmla="*/ 8679213 h 13155830"/>
                <a:gd name="connsiteX269" fmla="*/ 4521200 w 10262899"/>
                <a:gd name="connsiteY269" fmla="*/ 8882413 h 13155830"/>
                <a:gd name="connsiteX270" fmla="*/ 4419600 w 10262899"/>
                <a:gd name="connsiteY270" fmla="*/ 8806213 h 13155830"/>
                <a:gd name="connsiteX271" fmla="*/ 4343400 w 10262899"/>
                <a:gd name="connsiteY271" fmla="*/ 8895113 h 13155830"/>
                <a:gd name="connsiteX272" fmla="*/ 4381500 w 10262899"/>
                <a:gd name="connsiteY272" fmla="*/ 8933213 h 13155830"/>
                <a:gd name="connsiteX273" fmla="*/ 4419600 w 10262899"/>
                <a:gd name="connsiteY273" fmla="*/ 8920513 h 13155830"/>
                <a:gd name="connsiteX274" fmla="*/ 4445000 w 10262899"/>
                <a:gd name="connsiteY274" fmla="*/ 8971313 h 13155830"/>
                <a:gd name="connsiteX275" fmla="*/ 4381500 w 10262899"/>
                <a:gd name="connsiteY275" fmla="*/ 9047513 h 13155830"/>
                <a:gd name="connsiteX276" fmla="*/ 4330700 w 10262899"/>
                <a:gd name="connsiteY276" fmla="*/ 9034813 h 13155830"/>
                <a:gd name="connsiteX277" fmla="*/ 4368800 w 10262899"/>
                <a:gd name="connsiteY277" fmla="*/ 8984013 h 13155830"/>
                <a:gd name="connsiteX278" fmla="*/ 4318000 w 10262899"/>
                <a:gd name="connsiteY278" fmla="*/ 8945913 h 13155830"/>
                <a:gd name="connsiteX279" fmla="*/ 4216400 w 10262899"/>
                <a:gd name="connsiteY279" fmla="*/ 9047513 h 13155830"/>
                <a:gd name="connsiteX280" fmla="*/ 4318000 w 10262899"/>
                <a:gd name="connsiteY280" fmla="*/ 9111013 h 13155830"/>
                <a:gd name="connsiteX281" fmla="*/ 4140200 w 10262899"/>
                <a:gd name="connsiteY281" fmla="*/ 9187213 h 13155830"/>
                <a:gd name="connsiteX282" fmla="*/ 4038600 w 10262899"/>
                <a:gd name="connsiteY282" fmla="*/ 9187213 h 13155830"/>
                <a:gd name="connsiteX283" fmla="*/ 3949700 w 10262899"/>
                <a:gd name="connsiteY283" fmla="*/ 9250713 h 13155830"/>
                <a:gd name="connsiteX284" fmla="*/ 3289300 w 10262899"/>
                <a:gd name="connsiteY284" fmla="*/ 8666513 h 13155830"/>
                <a:gd name="connsiteX285" fmla="*/ 3213100 w 10262899"/>
                <a:gd name="connsiteY285" fmla="*/ 8666513 h 13155830"/>
                <a:gd name="connsiteX286" fmla="*/ 2895600 w 10262899"/>
                <a:gd name="connsiteY286" fmla="*/ 8920513 h 13155830"/>
                <a:gd name="connsiteX287" fmla="*/ 2870200 w 10262899"/>
                <a:gd name="connsiteY287" fmla="*/ 8882413 h 13155830"/>
                <a:gd name="connsiteX288" fmla="*/ 3213100 w 10262899"/>
                <a:gd name="connsiteY288" fmla="*/ 8615713 h 13155830"/>
                <a:gd name="connsiteX289" fmla="*/ 3048000 w 10262899"/>
                <a:gd name="connsiteY289" fmla="*/ 8463313 h 13155830"/>
                <a:gd name="connsiteX290" fmla="*/ 2400300 w 10262899"/>
                <a:gd name="connsiteY290" fmla="*/ 8971313 h 13155830"/>
                <a:gd name="connsiteX291" fmla="*/ 2489200 w 10262899"/>
                <a:gd name="connsiteY291" fmla="*/ 9047513 h 13155830"/>
                <a:gd name="connsiteX292" fmla="*/ 2692400 w 10262899"/>
                <a:gd name="connsiteY292" fmla="*/ 8895113 h 13155830"/>
                <a:gd name="connsiteX293" fmla="*/ 2743200 w 10262899"/>
                <a:gd name="connsiteY293" fmla="*/ 8958613 h 13155830"/>
                <a:gd name="connsiteX294" fmla="*/ 2832100 w 10262899"/>
                <a:gd name="connsiteY294" fmla="*/ 8920513 h 13155830"/>
                <a:gd name="connsiteX295" fmla="*/ 2857500 w 10262899"/>
                <a:gd name="connsiteY295" fmla="*/ 8958613 h 13155830"/>
                <a:gd name="connsiteX296" fmla="*/ 2679700 w 10262899"/>
                <a:gd name="connsiteY296" fmla="*/ 9098313 h 13155830"/>
                <a:gd name="connsiteX297" fmla="*/ 2819400 w 10262899"/>
                <a:gd name="connsiteY297" fmla="*/ 9263413 h 13155830"/>
                <a:gd name="connsiteX298" fmla="*/ 3397250 w 10262899"/>
                <a:gd name="connsiteY298" fmla="*/ 8799863 h 13155830"/>
                <a:gd name="connsiteX299" fmla="*/ 3956050 w 10262899"/>
                <a:gd name="connsiteY299" fmla="*/ 9282463 h 13155830"/>
                <a:gd name="connsiteX300" fmla="*/ 3905250 w 10262899"/>
                <a:gd name="connsiteY300" fmla="*/ 9396763 h 13155830"/>
                <a:gd name="connsiteX301" fmla="*/ 3387725 w 10262899"/>
                <a:gd name="connsiteY301" fmla="*/ 9936513 h 13155830"/>
                <a:gd name="connsiteX302" fmla="*/ 3298825 w 10262899"/>
                <a:gd name="connsiteY302" fmla="*/ 9930162 h 13155830"/>
                <a:gd name="connsiteX303" fmla="*/ 3130550 w 10262899"/>
                <a:gd name="connsiteY303" fmla="*/ 10079387 h 13155830"/>
                <a:gd name="connsiteX304" fmla="*/ 2921000 w 10262899"/>
                <a:gd name="connsiteY304" fmla="*/ 10323862 h 13155830"/>
                <a:gd name="connsiteX305" fmla="*/ 2682875 w 10262899"/>
                <a:gd name="connsiteY305" fmla="*/ 10622312 h 13155830"/>
                <a:gd name="connsiteX306" fmla="*/ 2428875 w 10262899"/>
                <a:gd name="connsiteY306" fmla="*/ 10692161 h 13155830"/>
                <a:gd name="connsiteX307" fmla="*/ 2225675 w 10262899"/>
                <a:gd name="connsiteY307" fmla="*/ 10796936 h 13155830"/>
                <a:gd name="connsiteX308" fmla="*/ 1930400 w 10262899"/>
                <a:gd name="connsiteY308" fmla="*/ 10800110 h 13155830"/>
                <a:gd name="connsiteX309" fmla="*/ 1590675 w 10262899"/>
                <a:gd name="connsiteY309" fmla="*/ 10901709 h 13155830"/>
                <a:gd name="connsiteX310" fmla="*/ 1393825 w 10262899"/>
                <a:gd name="connsiteY310" fmla="*/ 11162059 h 13155830"/>
                <a:gd name="connsiteX311" fmla="*/ 1196975 w 10262899"/>
                <a:gd name="connsiteY311" fmla="*/ 11117608 h 13155830"/>
                <a:gd name="connsiteX312" fmla="*/ 1216025 w 10262899"/>
                <a:gd name="connsiteY312" fmla="*/ 11076333 h 13155830"/>
                <a:gd name="connsiteX313" fmla="*/ 1193800 w 10262899"/>
                <a:gd name="connsiteY313" fmla="*/ 11009658 h 13155830"/>
                <a:gd name="connsiteX314" fmla="*/ 987425 w 10262899"/>
                <a:gd name="connsiteY314" fmla="*/ 11085858 h 13155830"/>
                <a:gd name="connsiteX315" fmla="*/ 733425 w 10262899"/>
                <a:gd name="connsiteY315" fmla="*/ 11139833 h 13155830"/>
                <a:gd name="connsiteX316" fmla="*/ 463550 w 10262899"/>
                <a:gd name="connsiteY316" fmla="*/ 11377958 h 13155830"/>
                <a:gd name="connsiteX317" fmla="*/ 361950 w 10262899"/>
                <a:gd name="connsiteY317" fmla="*/ 11374783 h 13155830"/>
                <a:gd name="connsiteX318" fmla="*/ 263525 w 10262899"/>
                <a:gd name="connsiteY318" fmla="*/ 11441458 h 13155830"/>
                <a:gd name="connsiteX319" fmla="*/ 184150 w 10262899"/>
                <a:gd name="connsiteY319" fmla="*/ 11727208 h 13155830"/>
                <a:gd name="connsiteX320" fmla="*/ 247650 w 10262899"/>
                <a:gd name="connsiteY320" fmla="*/ 12009782 h 13155830"/>
                <a:gd name="connsiteX321" fmla="*/ 136525 w 10262899"/>
                <a:gd name="connsiteY321" fmla="*/ 12054232 h 13155830"/>
                <a:gd name="connsiteX322" fmla="*/ 92075 w 10262899"/>
                <a:gd name="connsiteY322" fmla="*/ 12276482 h 13155830"/>
                <a:gd name="connsiteX323" fmla="*/ 495300 w 10262899"/>
                <a:gd name="connsiteY323" fmla="*/ 12301882 h 13155830"/>
                <a:gd name="connsiteX324" fmla="*/ 1050925 w 10262899"/>
                <a:gd name="connsiteY324" fmla="*/ 12654307 h 13155830"/>
                <a:gd name="connsiteX325" fmla="*/ 1241425 w 10262899"/>
                <a:gd name="connsiteY325" fmla="*/ 12908306 h 13155830"/>
                <a:gd name="connsiteX326" fmla="*/ 1171575 w 10262899"/>
                <a:gd name="connsiteY326" fmla="*/ 12952756 h 13155830"/>
                <a:gd name="connsiteX327" fmla="*/ 1019175 w 10262899"/>
                <a:gd name="connsiteY327" fmla="*/ 12819406 h 13155830"/>
                <a:gd name="connsiteX328" fmla="*/ 768350 w 10262899"/>
                <a:gd name="connsiteY328" fmla="*/ 12765431 h 13155830"/>
                <a:gd name="connsiteX329" fmla="*/ 720725 w 10262899"/>
                <a:gd name="connsiteY329" fmla="*/ 12803531 h 13155830"/>
                <a:gd name="connsiteX330" fmla="*/ 838200 w 10262899"/>
                <a:gd name="connsiteY330" fmla="*/ 12949581 h 13155830"/>
                <a:gd name="connsiteX331" fmla="*/ 1152525 w 10262899"/>
                <a:gd name="connsiteY331" fmla="*/ 13016256 h 13155830"/>
                <a:gd name="connsiteX332" fmla="*/ 1574800 w 10262899"/>
                <a:gd name="connsiteY332" fmla="*/ 12917831 h 13155830"/>
                <a:gd name="connsiteX333" fmla="*/ 1736725 w 10262899"/>
                <a:gd name="connsiteY333" fmla="*/ 12657481 h 13155830"/>
                <a:gd name="connsiteX334" fmla="*/ 2095500 w 10262899"/>
                <a:gd name="connsiteY334" fmla="*/ 12508256 h 13155830"/>
                <a:gd name="connsiteX335" fmla="*/ 2254250 w 10262899"/>
                <a:gd name="connsiteY335" fmla="*/ 12371731 h 13155830"/>
                <a:gd name="connsiteX336" fmla="*/ 2587625 w 10262899"/>
                <a:gd name="connsiteY336" fmla="*/ 12409831 h 13155830"/>
                <a:gd name="connsiteX337" fmla="*/ 2286000 w 10262899"/>
                <a:gd name="connsiteY337" fmla="*/ 12413006 h 13155830"/>
                <a:gd name="connsiteX338" fmla="*/ 2146300 w 10262899"/>
                <a:gd name="connsiteY338" fmla="*/ 12533656 h 13155830"/>
                <a:gd name="connsiteX339" fmla="*/ 1971675 w 10262899"/>
                <a:gd name="connsiteY339" fmla="*/ 12625731 h 13155830"/>
                <a:gd name="connsiteX340" fmla="*/ 1806575 w 10262899"/>
                <a:gd name="connsiteY340" fmla="*/ 12676531 h 13155830"/>
                <a:gd name="connsiteX341" fmla="*/ 1651000 w 10262899"/>
                <a:gd name="connsiteY341" fmla="*/ 12971806 h 13155830"/>
                <a:gd name="connsiteX342" fmla="*/ 1282700 w 10262899"/>
                <a:gd name="connsiteY342" fmla="*/ 13146431 h 13155830"/>
                <a:gd name="connsiteX343" fmla="*/ 28575 w 10262899"/>
                <a:gd name="connsiteY343" fmla="*/ 13152781 h 13155830"/>
                <a:gd name="connsiteX344" fmla="*/ 0 w 10262899"/>
                <a:gd name="connsiteY344" fmla="*/ 5116856 h 13155830"/>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5396 w 10345447"/>
                <a:gd name="connsiteY121" fmla="*/ 663967 h 13254121"/>
                <a:gd name="connsiteX122" fmla="*/ 10018420 w 10345447"/>
                <a:gd name="connsiteY122" fmla="*/ 606818 h 13254121"/>
                <a:gd name="connsiteX123" fmla="*/ 10091446 w 10345447"/>
                <a:gd name="connsiteY123" fmla="*/ 394092 h 13254121"/>
                <a:gd name="connsiteX124" fmla="*/ 10345444 w 10345447"/>
                <a:gd name="connsiteY124" fmla="*/ 394 h 13254121"/>
                <a:gd name="connsiteX125" fmla="*/ 10085095 w 10345447"/>
                <a:gd name="connsiteY125" fmla="*/ 47981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5396 w 10345447"/>
                <a:gd name="connsiteY121" fmla="*/ 663967 h 13254121"/>
                <a:gd name="connsiteX122" fmla="*/ 10018420 w 10345447"/>
                <a:gd name="connsiteY122" fmla="*/ 6068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5396 w 10345447"/>
                <a:gd name="connsiteY121" fmla="*/ 663967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72372 w 10345447"/>
                <a:gd name="connsiteY120" fmla="*/ 70524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85071 w 10345447"/>
                <a:gd name="connsiteY127" fmla="*/ 72746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67596 w 10345447"/>
                <a:gd name="connsiteY128" fmla="*/ 9052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10012070 w 10345447"/>
                <a:gd name="connsiteY122" fmla="*/ 5845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73946 w 10345447"/>
                <a:gd name="connsiteY128" fmla="*/ 9306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48571 w 10345447"/>
                <a:gd name="connsiteY121" fmla="*/ 648092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73946 w 10345447"/>
                <a:gd name="connsiteY128" fmla="*/ 9306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4921 w 10345447"/>
                <a:gd name="connsiteY121" fmla="*/ 632217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73946 w 10345447"/>
                <a:gd name="connsiteY128" fmla="*/ 930667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4921 w 10345447"/>
                <a:gd name="connsiteY121" fmla="*/ 632217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897771 w 10345447"/>
                <a:gd name="connsiteY127" fmla="*/ 733817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4921 w 10345447"/>
                <a:gd name="connsiteY121" fmla="*/ 632217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9999370 w 10345447"/>
                <a:gd name="connsiteY122" fmla="*/ 581418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3448 w 10345447"/>
                <a:gd name="connsiteY118" fmla="*/ 1337065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24723 w 10345447"/>
                <a:gd name="connsiteY129" fmla="*/ 1381515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2659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29423 w 10345447"/>
                <a:gd name="connsiteY131" fmla="*/ 1962539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46874 w 10345447"/>
                <a:gd name="connsiteY115" fmla="*/ 2016513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96098 w 10345447"/>
                <a:gd name="connsiteY116" fmla="*/ 16736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62773 w 10345447"/>
                <a:gd name="connsiteY117" fmla="*/ 15307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40548 w 10345447"/>
                <a:gd name="connsiteY117" fmla="*/ 1572014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40548 w 10345447"/>
                <a:gd name="connsiteY117" fmla="*/ 1572014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40548 w 10345447"/>
                <a:gd name="connsiteY117" fmla="*/ 1572014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7048 w 10345447"/>
                <a:gd name="connsiteY116" fmla="*/ 174981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81799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65924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9065924 w 10345447"/>
                <a:gd name="connsiteY115" fmla="*/ 1924438 h 13254121"/>
                <a:gd name="connsiteX116" fmla="*/ 9173873 w 10345447"/>
                <a:gd name="connsiteY116" fmla="*/ 1730764 h 13254121"/>
                <a:gd name="connsiteX117" fmla="*/ 9253248 w 10345447"/>
                <a:gd name="connsiteY117" fmla="*/ 1543439 h 13254121"/>
                <a:gd name="connsiteX118" fmla="*/ 9589798 w 10345447"/>
                <a:gd name="connsiteY118" fmla="*/ 1295790 h 13254121"/>
                <a:gd name="connsiteX119" fmla="*/ 9707272 w 10345447"/>
                <a:gd name="connsiteY119" fmla="*/ 914790 h 13254121"/>
                <a:gd name="connsiteX120" fmla="*/ 9866022 w 10345447"/>
                <a:gd name="connsiteY120" fmla="*/ 686190 h 13254121"/>
                <a:gd name="connsiteX121" fmla="*/ 9958096 w 10345447"/>
                <a:gd name="connsiteY121" fmla="*/ 609992 h 13254121"/>
                <a:gd name="connsiteX122" fmla="*/ 10018420 w 10345447"/>
                <a:gd name="connsiteY122" fmla="*/ 508393 h 13254121"/>
                <a:gd name="connsiteX123" fmla="*/ 10091446 w 10345447"/>
                <a:gd name="connsiteY123" fmla="*/ 394092 h 13254121"/>
                <a:gd name="connsiteX124" fmla="*/ 10345444 w 10345447"/>
                <a:gd name="connsiteY124" fmla="*/ 394 h 13254121"/>
                <a:gd name="connsiteX125" fmla="*/ 10110495 w 10345447"/>
                <a:gd name="connsiteY125" fmla="*/ 473469 h 13254121"/>
                <a:gd name="connsiteX126" fmla="*/ 10005721 w 10345447"/>
                <a:gd name="connsiteY126" fmla="*/ 673493 h 13254121"/>
                <a:gd name="connsiteX127" fmla="*/ 9910471 w 10345447"/>
                <a:gd name="connsiteY127" fmla="*/ 749692 h 13254121"/>
                <a:gd name="connsiteX128" fmla="*/ 9783471 w 10345447"/>
                <a:gd name="connsiteY128" fmla="*/ 952892 h 13254121"/>
                <a:gd name="connsiteX129" fmla="*/ 9669173 w 10345447"/>
                <a:gd name="connsiteY129" fmla="*/ 1327540 h 13254121"/>
                <a:gd name="connsiteX130" fmla="*/ 9304049 w 10345447"/>
                <a:gd name="connsiteY130" fmla="*/ 1606938 h 13254121"/>
                <a:gd name="connsiteX131" fmla="*/ 9164348 w 10345447"/>
                <a:gd name="connsiteY131" fmla="*/ 1946664 h 13254121"/>
                <a:gd name="connsiteX132" fmla="*/ 8653174 w 10345447"/>
                <a:gd name="connsiteY132" fmla="*/ 2476888 h 13254121"/>
                <a:gd name="connsiteX133" fmla="*/ 8491249 w 10345447"/>
                <a:gd name="connsiteY133" fmla="*/ 2591187 h 13254121"/>
                <a:gd name="connsiteX134" fmla="*/ 8269000 w 10345447"/>
                <a:gd name="connsiteY134" fmla="*/ 2708661 h 13254121"/>
                <a:gd name="connsiteX135" fmla="*/ 8138826 w 10345447"/>
                <a:gd name="connsiteY135" fmla="*/ 3016636 h 13254121"/>
                <a:gd name="connsiteX136" fmla="*/ 7966075 w 10345447"/>
                <a:gd name="connsiteY136" fmla="*/ 3081554 h 13254121"/>
                <a:gd name="connsiteX137" fmla="*/ 7677150 w 10345447"/>
                <a:gd name="connsiteY137" fmla="*/ 3087904 h 13254121"/>
                <a:gd name="connsiteX138" fmla="*/ 7559675 w 10345447"/>
                <a:gd name="connsiteY138" fmla="*/ 3283166 h 13254121"/>
                <a:gd name="connsiteX139" fmla="*/ 7092950 w 10345447"/>
                <a:gd name="connsiteY139" fmla="*/ 3448266 h 13254121"/>
                <a:gd name="connsiteX140" fmla="*/ 6911975 w 10345447"/>
                <a:gd name="connsiteY140" fmla="*/ 3591141 h 13254121"/>
                <a:gd name="connsiteX141" fmla="*/ 6550025 w 10345447"/>
                <a:gd name="connsiteY141" fmla="*/ 3854666 h 13254121"/>
                <a:gd name="connsiteX142" fmla="*/ 6210300 w 10345447"/>
                <a:gd name="connsiteY142" fmla="*/ 4015004 h 13254121"/>
                <a:gd name="connsiteX143" fmla="*/ 5778500 w 10345447"/>
                <a:gd name="connsiteY143" fmla="*/ 4205504 h 13254121"/>
                <a:gd name="connsiteX144" fmla="*/ 5829300 w 10345447"/>
                <a:gd name="connsiteY144" fmla="*/ 4294404 h 13254121"/>
                <a:gd name="connsiteX145" fmla="*/ 6191250 w 10345447"/>
                <a:gd name="connsiteY145" fmla="*/ 4129304 h 13254121"/>
                <a:gd name="connsiteX146" fmla="*/ 6083300 w 10345447"/>
                <a:gd name="connsiteY146" fmla="*/ 4218204 h 13254121"/>
                <a:gd name="connsiteX147" fmla="*/ 5905500 w 10345447"/>
                <a:gd name="connsiteY147" fmla="*/ 4332504 h 13254121"/>
                <a:gd name="connsiteX148" fmla="*/ 5905500 w 10345447"/>
                <a:gd name="connsiteY148" fmla="*/ 4421404 h 13254121"/>
                <a:gd name="connsiteX149" fmla="*/ 5892800 w 10345447"/>
                <a:gd name="connsiteY149" fmla="*/ 4523004 h 13254121"/>
                <a:gd name="connsiteX150" fmla="*/ 5753100 w 10345447"/>
                <a:gd name="connsiteY150" fmla="*/ 4548404 h 13254121"/>
                <a:gd name="connsiteX151" fmla="*/ 5816600 w 10345447"/>
                <a:gd name="connsiteY151" fmla="*/ 4370604 h 13254121"/>
                <a:gd name="connsiteX152" fmla="*/ 5702300 w 10345447"/>
                <a:gd name="connsiteY152" fmla="*/ 4269004 h 13254121"/>
                <a:gd name="connsiteX153" fmla="*/ 5448300 w 10345447"/>
                <a:gd name="connsiteY153" fmla="*/ 4345204 h 13254121"/>
                <a:gd name="connsiteX154" fmla="*/ 5422900 w 10345447"/>
                <a:gd name="connsiteY154" fmla="*/ 4446804 h 13254121"/>
                <a:gd name="connsiteX155" fmla="*/ 5651500 w 10345447"/>
                <a:gd name="connsiteY155" fmla="*/ 4510304 h 13254121"/>
                <a:gd name="connsiteX156" fmla="*/ 5562600 w 10345447"/>
                <a:gd name="connsiteY156" fmla="*/ 4573804 h 13254121"/>
                <a:gd name="connsiteX157" fmla="*/ 5283200 w 10345447"/>
                <a:gd name="connsiteY157" fmla="*/ 4510304 h 13254121"/>
                <a:gd name="connsiteX158" fmla="*/ 5168900 w 10345447"/>
                <a:gd name="connsiteY158" fmla="*/ 4624604 h 13254121"/>
                <a:gd name="connsiteX159" fmla="*/ 5270500 w 10345447"/>
                <a:gd name="connsiteY159" fmla="*/ 4827804 h 13254121"/>
                <a:gd name="connsiteX160" fmla="*/ 5511800 w 10345447"/>
                <a:gd name="connsiteY160" fmla="*/ 4840504 h 13254121"/>
                <a:gd name="connsiteX161" fmla="*/ 5689600 w 10345447"/>
                <a:gd name="connsiteY161" fmla="*/ 4624604 h 13254121"/>
                <a:gd name="connsiteX162" fmla="*/ 5600700 w 10345447"/>
                <a:gd name="connsiteY162" fmla="*/ 4599204 h 13254121"/>
                <a:gd name="connsiteX163" fmla="*/ 5664200 w 10345447"/>
                <a:gd name="connsiteY163" fmla="*/ 4523004 h 13254121"/>
                <a:gd name="connsiteX164" fmla="*/ 5753100 w 10345447"/>
                <a:gd name="connsiteY164" fmla="*/ 4599204 h 13254121"/>
                <a:gd name="connsiteX165" fmla="*/ 5892800 w 10345447"/>
                <a:gd name="connsiteY165" fmla="*/ 4573804 h 13254121"/>
                <a:gd name="connsiteX166" fmla="*/ 6096000 w 10345447"/>
                <a:gd name="connsiteY166" fmla="*/ 4548404 h 13254121"/>
                <a:gd name="connsiteX167" fmla="*/ 6324600 w 10345447"/>
                <a:gd name="connsiteY167" fmla="*/ 4307104 h 13254121"/>
                <a:gd name="connsiteX168" fmla="*/ 6515100 w 10345447"/>
                <a:gd name="connsiteY168" fmla="*/ 4180104 h 13254121"/>
                <a:gd name="connsiteX169" fmla="*/ 6692900 w 10345447"/>
                <a:gd name="connsiteY169" fmla="*/ 4154704 h 13254121"/>
                <a:gd name="connsiteX170" fmla="*/ 6502400 w 10345447"/>
                <a:gd name="connsiteY170" fmla="*/ 4230904 h 13254121"/>
                <a:gd name="connsiteX171" fmla="*/ 6438900 w 10345447"/>
                <a:gd name="connsiteY171" fmla="*/ 4357904 h 13254121"/>
                <a:gd name="connsiteX172" fmla="*/ 6286500 w 10345447"/>
                <a:gd name="connsiteY172" fmla="*/ 4459504 h 13254121"/>
                <a:gd name="connsiteX173" fmla="*/ 6108700 w 10345447"/>
                <a:gd name="connsiteY173" fmla="*/ 4637304 h 13254121"/>
                <a:gd name="connsiteX174" fmla="*/ 6096000 w 10345447"/>
                <a:gd name="connsiteY174" fmla="*/ 4726204 h 13254121"/>
                <a:gd name="connsiteX175" fmla="*/ 6235700 w 10345447"/>
                <a:gd name="connsiteY175" fmla="*/ 4700804 h 13254121"/>
                <a:gd name="connsiteX176" fmla="*/ 6362700 w 10345447"/>
                <a:gd name="connsiteY176" fmla="*/ 4764304 h 13254121"/>
                <a:gd name="connsiteX177" fmla="*/ 6464300 w 10345447"/>
                <a:gd name="connsiteY177" fmla="*/ 4954804 h 13254121"/>
                <a:gd name="connsiteX178" fmla="*/ 6477000 w 10345447"/>
                <a:gd name="connsiteY178" fmla="*/ 5183404 h 13254121"/>
                <a:gd name="connsiteX179" fmla="*/ 6364287 w 10345447"/>
                <a:gd name="connsiteY179" fmla="*/ 5305641 h 13254121"/>
                <a:gd name="connsiteX180" fmla="*/ 6324600 w 10345447"/>
                <a:gd name="connsiteY180" fmla="*/ 5083392 h 13254121"/>
                <a:gd name="connsiteX181" fmla="*/ 6299200 w 10345447"/>
                <a:gd name="connsiteY181" fmla="*/ 4878604 h 13254121"/>
                <a:gd name="connsiteX182" fmla="*/ 6146800 w 10345447"/>
                <a:gd name="connsiteY182" fmla="*/ 4840504 h 13254121"/>
                <a:gd name="connsiteX183" fmla="*/ 5981700 w 10345447"/>
                <a:gd name="connsiteY183" fmla="*/ 4853204 h 13254121"/>
                <a:gd name="connsiteX184" fmla="*/ 5905500 w 10345447"/>
                <a:gd name="connsiteY184" fmla="*/ 4815104 h 13254121"/>
                <a:gd name="connsiteX185" fmla="*/ 5575300 w 10345447"/>
                <a:gd name="connsiteY185" fmla="*/ 4954804 h 13254121"/>
                <a:gd name="connsiteX186" fmla="*/ 5626100 w 10345447"/>
                <a:gd name="connsiteY186" fmla="*/ 5094504 h 13254121"/>
                <a:gd name="connsiteX187" fmla="*/ 5664200 w 10345447"/>
                <a:gd name="connsiteY187" fmla="*/ 5081804 h 13254121"/>
                <a:gd name="connsiteX188" fmla="*/ 5842000 w 10345447"/>
                <a:gd name="connsiteY188" fmla="*/ 4992904 h 13254121"/>
                <a:gd name="connsiteX189" fmla="*/ 5867400 w 10345447"/>
                <a:gd name="connsiteY189" fmla="*/ 5018304 h 13254121"/>
                <a:gd name="connsiteX190" fmla="*/ 5753100 w 10345447"/>
                <a:gd name="connsiteY190" fmla="*/ 5119904 h 13254121"/>
                <a:gd name="connsiteX191" fmla="*/ 5803900 w 10345447"/>
                <a:gd name="connsiteY191" fmla="*/ 5196104 h 13254121"/>
                <a:gd name="connsiteX192" fmla="*/ 5969000 w 10345447"/>
                <a:gd name="connsiteY192" fmla="*/ 5183404 h 13254121"/>
                <a:gd name="connsiteX193" fmla="*/ 6007100 w 10345447"/>
                <a:gd name="connsiteY193" fmla="*/ 5272304 h 13254121"/>
                <a:gd name="connsiteX194" fmla="*/ 6197600 w 10345447"/>
                <a:gd name="connsiteY194" fmla="*/ 5234204 h 13254121"/>
                <a:gd name="connsiteX195" fmla="*/ 6159500 w 10345447"/>
                <a:gd name="connsiteY195" fmla="*/ 5386604 h 13254121"/>
                <a:gd name="connsiteX196" fmla="*/ 6096000 w 10345447"/>
                <a:gd name="connsiteY196" fmla="*/ 5424704 h 13254121"/>
                <a:gd name="connsiteX197" fmla="*/ 6070600 w 10345447"/>
                <a:gd name="connsiteY197" fmla="*/ 5348504 h 13254121"/>
                <a:gd name="connsiteX198" fmla="*/ 5600700 w 10345447"/>
                <a:gd name="connsiteY198" fmla="*/ 5297704 h 13254121"/>
                <a:gd name="connsiteX199" fmla="*/ 5715000 w 10345447"/>
                <a:gd name="connsiteY199" fmla="*/ 5462804 h 13254121"/>
                <a:gd name="connsiteX200" fmla="*/ 6337300 w 10345447"/>
                <a:gd name="connsiteY200" fmla="*/ 5462804 h 13254121"/>
                <a:gd name="connsiteX201" fmla="*/ 6985000 w 10345447"/>
                <a:gd name="connsiteY201" fmla="*/ 5716804 h 13254121"/>
                <a:gd name="connsiteX202" fmla="*/ 6413500 w 10345447"/>
                <a:gd name="connsiteY202" fmla="*/ 5564404 h 13254121"/>
                <a:gd name="connsiteX203" fmla="*/ 6248400 w 10345447"/>
                <a:gd name="connsiteY203" fmla="*/ 5577104 h 13254121"/>
                <a:gd name="connsiteX204" fmla="*/ 6375400 w 10345447"/>
                <a:gd name="connsiteY204" fmla="*/ 5666004 h 13254121"/>
                <a:gd name="connsiteX205" fmla="*/ 6350000 w 10345447"/>
                <a:gd name="connsiteY205" fmla="*/ 5767604 h 13254121"/>
                <a:gd name="connsiteX206" fmla="*/ 6032500 w 10345447"/>
                <a:gd name="connsiteY206" fmla="*/ 5602504 h 13254121"/>
                <a:gd name="connsiteX207" fmla="*/ 6070600 w 10345447"/>
                <a:gd name="connsiteY207" fmla="*/ 5843804 h 13254121"/>
                <a:gd name="connsiteX208" fmla="*/ 6273800 w 10345447"/>
                <a:gd name="connsiteY208" fmla="*/ 5894604 h 13254121"/>
                <a:gd name="connsiteX209" fmla="*/ 6540500 w 10345447"/>
                <a:gd name="connsiteY209" fmla="*/ 5894604 h 13254121"/>
                <a:gd name="connsiteX210" fmla="*/ 6629400 w 10345447"/>
                <a:gd name="connsiteY210" fmla="*/ 5907304 h 13254121"/>
                <a:gd name="connsiteX211" fmla="*/ 6591300 w 10345447"/>
                <a:gd name="connsiteY211" fmla="*/ 5983504 h 13254121"/>
                <a:gd name="connsiteX212" fmla="*/ 6426200 w 10345447"/>
                <a:gd name="connsiteY212" fmla="*/ 6034304 h 13254121"/>
                <a:gd name="connsiteX213" fmla="*/ 6489700 w 10345447"/>
                <a:gd name="connsiteY213" fmla="*/ 6161304 h 13254121"/>
                <a:gd name="connsiteX214" fmla="*/ 6451600 w 10345447"/>
                <a:gd name="connsiteY214" fmla="*/ 6288304 h 13254121"/>
                <a:gd name="connsiteX215" fmla="*/ 6540500 w 10345447"/>
                <a:gd name="connsiteY215" fmla="*/ 6351804 h 13254121"/>
                <a:gd name="connsiteX216" fmla="*/ 6464300 w 10345447"/>
                <a:gd name="connsiteY216" fmla="*/ 6377204 h 13254121"/>
                <a:gd name="connsiteX217" fmla="*/ 6362700 w 10345447"/>
                <a:gd name="connsiteY217" fmla="*/ 6339104 h 13254121"/>
                <a:gd name="connsiteX218" fmla="*/ 6324600 w 10345447"/>
                <a:gd name="connsiteY218" fmla="*/ 6034304 h 13254121"/>
                <a:gd name="connsiteX219" fmla="*/ 6070600 w 10345447"/>
                <a:gd name="connsiteY219" fmla="*/ 5958104 h 13254121"/>
                <a:gd name="connsiteX220" fmla="*/ 6146800 w 10345447"/>
                <a:gd name="connsiteY220" fmla="*/ 6301004 h 13254121"/>
                <a:gd name="connsiteX221" fmla="*/ 5969000 w 10345447"/>
                <a:gd name="connsiteY221" fmla="*/ 6313704 h 13254121"/>
                <a:gd name="connsiteX222" fmla="*/ 5892800 w 10345447"/>
                <a:gd name="connsiteY222" fmla="*/ 5831104 h 13254121"/>
                <a:gd name="connsiteX223" fmla="*/ 5689600 w 10345447"/>
                <a:gd name="connsiteY223" fmla="*/ 5729504 h 13254121"/>
                <a:gd name="connsiteX224" fmla="*/ 5791200 w 10345447"/>
                <a:gd name="connsiteY224" fmla="*/ 6491504 h 13254121"/>
                <a:gd name="connsiteX225" fmla="*/ 6070600 w 10345447"/>
                <a:gd name="connsiteY225" fmla="*/ 6478804 h 13254121"/>
                <a:gd name="connsiteX226" fmla="*/ 6388100 w 10345447"/>
                <a:gd name="connsiteY226" fmla="*/ 6529604 h 13254121"/>
                <a:gd name="connsiteX227" fmla="*/ 6324600 w 10345447"/>
                <a:gd name="connsiteY227" fmla="*/ 6656604 h 13254121"/>
                <a:gd name="connsiteX228" fmla="*/ 6159500 w 10345447"/>
                <a:gd name="connsiteY228" fmla="*/ 6631204 h 13254121"/>
                <a:gd name="connsiteX229" fmla="*/ 6007100 w 10345447"/>
                <a:gd name="connsiteY229" fmla="*/ 6936004 h 13254121"/>
                <a:gd name="connsiteX230" fmla="*/ 5829300 w 10345447"/>
                <a:gd name="connsiteY230" fmla="*/ 6872504 h 13254121"/>
                <a:gd name="connsiteX231" fmla="*/ 5905500 w 10345447"/>
                <a:gd name="connsiteY231" fmla="*/ 6707404 h 13254121"/>
                <a:gd name="connsiteX232" fmla="*/ 5791200 w 10345447"/>
                <a:gd name="connsiteY232" fmla="*/ 6618504 h 13254121"/>
                <a:gd name="connsiteX233" fmla="*/ 5600700 w 10345447"/>
                <a:gd name="connsiteY233" fmla="*/ 6948704 h 13254121"/>
                <a:gd name="connsiteX234" fmla="*/ 5727700 w 10345447"/>
                <a:gd name="connsiteY234" fmla="*/ 7050304 h 13254121"/>
                <a:gd name="connsiteX235" fmla="*/ 5994400 w 10345447"/>
                <a:gd name="connsiteY235" fmla="*/ 7215404 h 13254121"/>
                <a:gd name="connsiteX236" fmla="*/ 5943600 w 10345447"/>
                <a:gd name="connsiteY236" fmla="*/ 7291604 h 13254121"/>
                <a:gd name="connsiteX237" fmla="*/ 5829300 w 10345447"/>
                <a:gd name="connsiteY237" fmla="*/ 7253504 h 13254121"/>
                <a:gd name="connsiteX238" fmla="*/ 5676900 w 10345447"/>
                <a:gd name="connsiteY238" fmla="*/ 7355104 h 13254121"/>
                <a:gd name="connsiteX239" fmla="*/ 5613400 w 10345447"/>
                <a:gd name="connsiteY239" fmla="*/ 7317004 h 13254121"/>
                <a:gd name="connsiteX240" fmla="*/ 5664200 w 10345447"/>
                <a:gd name="connsiteY240" fmla="*/ 7164604 h 13254121"/>
                <a:gd name="connsiteX241" fmla="*/ 5537200 w 10345447"/>
                <a:gd name="connsiteY241" fmla="*/ 7050304 h 13254121"/>
                <a:gd name="connsiteX242" fmla="*/ 5461000 w 10345447"/>
                <a:gd name="connsiteY242" fmla="*/ 7228104 h 13254121"/>
                <a:gd name="connsiteX243" fmla="*/ 5613400 w 10345447"/>
                <a:gd name="connsiteY243" fmla="*/ 7405904 h 13254121"/>
                <a:gd name="connsiteX244" fmla="*/ 5448300 w 10345447"/>
                <a:gd name="connsiteY244" fmla="*/ 7532904 h 13254121"/>
                <a:gd name="connsiteX245" fmla="*/ 5346700 w 10345447"/>
                <a:gd name="connsiteY245" fmla="*/ 7456704 h 13254121"/>
                <a:gd name="connsiteX246" fmla="*/ 5410200 w 10345447"/>
                <a:gd name="connsiteY246" fmla="*/ 7355104 h 13254121"/>
                <a:gd name="connsiteX247" fmla="*/ 5295900 w 10345447"/>
                <a:gd name="connsiteY247" fmla="*/ 7063004 h 13254121"/>
                <a:gd name="connsiteX248" fmla="*/ 5080000 w 10345447"/>
                <a:gd name="connsiteY248" fmla="*/ 7355104 h 13254121"/>
                <a:gd name="connsiteX249" fmla="*/ 5410200 w 10345447"/>
                <a:gd name="connsiteY249" fmla="*/ 7609104 h 13254121"/>
                <a:gd name="connsiteX250" fmla="*/ 5334000 w 10345447"/>
                <a:gd name="connsiteY250" fmla="*/ 7659904 h 13254121"/>
                <a:gd name="connsiteX251" fmla="*/ 5194300 w 10345447"/>
                <a:gd name="connsiteY251" fmla="*/ 7545604 h 13254121"/>
                <a:gd name="connsiteX252" fmla="*/ 5143500 w 10345447"/>
                <a:gd name="connsiteY252" fmla="*/ 7710704 h 13254121"/>
                <a:gd name="connsiteX253" fmla="*/ 5156200 w 10345447"/>
                <a:gd name="connsiteY253" fmla="*/ 7850404 h 13254121"/>
                <a:gd name="connsiteX254" fmla="*/ 5232400 w 10345447"/>
                <a:gd name="connsiteY254" fmla="*/ 7964704 h 13254121"/>
                <a:gd name="connsiteX255" fmla="*/ 5219700 w 10345447"/>
                <a:gd name="connsiteY255" fmla="*/ 8155204 h 13254121"/>
                <a:gd name="connsiteX256" fmla="*/ 5092700 w 10345447"/>
                <a:gd name="connsiteY256" fmla="*/ 8066304 h 13254121"/>
                <a:gd name="connsiteX257" fmla="*/ 5029200 w 10345447"/>
                <a:gd name="connsiteY257" fmla="*/ 8104404 h 13254121"/>
                <a:gd name="connsiteX258" fmla="*/ 5130800 w 10345447"/>
                <a:gd name="connsiteY258" fmla="*/ 8244104 h 13254121"/>
                <a:gd name="connsiteX259" fmla="*/ 5041900 w 10345447"/>
                <a:gd name="connsiteY259" fmla="*/ 8282204 h 13254121"/>
                <a:gd name="connsiteX260" fmla="*/ 4914900 w 10345447"/>
                <a:gd name="connsiteY260" fmla="*/ 8091704 h 13254121"/>
                <a:gd name="connsiteX261" fmla="*/ 4826000 w 10345447"/>
                <a:gd name="connsiteY261" fmla="*/ 8345704 h 13254121"/>
                <a:gd name="connsiteX262" fmla="*/ 4953000 w 10345447"/>
                <a:gd name="connsiteY262" fmla="*/ 8460004 h 13254121"/>
                <a:gd name="connsiteX263" fmla="*/ 4813300 w 10345447"/>
                <a:gd name="connsiteY263" fmla="*/ 8701304 h 13254121"/>
                <a:gd name="connsiteX264" fmla="*/ 4673600 w 10345447"/>
                <a:gd name="connsiteY264" fmla="*/ 8675904 h 13254121"/>
                <a:gd name="connsiteX265" fmla="*/ 4775200 w 10345447"/>
                <a:gd name="connsiteY265" fmla="*/ 8510804 h 13254121"/>
                <a:gd name="connsiteX266" fmla="*/ 4686300 w 10345447"/>
                <a:gd name="connsiteY266" fmla="*/ 8358404 h 13254121"/>
                <a:gd name="connsiteX267" fmla="*/ 4470400 w 10345447"/>
                <a:gd name="connsiteY267" fmla="*/ 8663204 h 13254121"/>
                <a:gd name="connsiteX268" fmla="*/ 4610100 w 10345447"/>
                <a:gd name="connsiteY268" fmla="*/ 8777504 h 13254121"/>
                <a:gd name="connsiteX269" fmla="*/ 4521200 w 10345447"/>
                <a:gd name="connsiteY269" fmla="*/ 8980704 h 13254121"/>
                <a:gd name="connsiteX270" fmla="*/ 4419600 w 10345447"/>
                <a:gd name="connsiteY270" fmla="*/ 8904504 h 13254121"/>
                <a:gd name="connsiteX271" fmla="*/ 4343400 w 10345447"/>
                <a:gd name="connsiteY271" fmla="*/ 8993404 h 13254121"/>
                <a:gd name="connsiteX272" fmla="*/ 4381500 w 10345447"/>
                <a:gd name="connsiteY272" fmla="*/ 9031504 h 13254121"/>
                <a:gd name="connsiteX273" fmla="*/ 4419600 w 10345447"/>
                <a:gd name="connsiteY273" fmla="*/ 9018804 h 13254121"/>
                <a:gd name="connsiteX274" fmla="*/ 4445000 w 10345447"/>
                <a:gd name="connsiteY274" fmla="*/ 9069604 h 13254121"/>
                <a:gd name="connsiteX275" fmla="*/ 4381500 w 10345447"/>
                <a:gd name="connsiteY275" fmla="*/ 9145804 h 13254121"/>
                <a:gd name="connsiteX276" fmla="*/ 4330700 w 10345447"/>
                <a:gd name="connsiteY276" fmla="*/ 9133104 h 13254121"/>
                <a:gd name="connsiteX277" fmla="*/ 4368800 w 10345447"/>
                <a:gd name="connsiteY277" fmla="*/ 9082304 h 13254121"/>
                <a:gd name="connsiteX278" fmla="*/ 4318000 w 10345447"/>
                <a:gd name="connsiteY278" fmla="*/ 9044204 h 13254121"/>
                <a:gd name="connsiteX279" fmla="*/ 4216400 w 10345447"/>
                <a:gd name="connsiteY279" fmla="*/ 9145804 h 13254121"/>
                <a:gd name="connsiteX280" fmla="*/ 4318000 w 10345447"/>
                <a:gd name="connsiteY280" fmla="*/ 9209304 h 13254121"/>
                <a:gd name="connsiteX281" fmla="*/ 4140200 w 10345447"/>
                <a:gd name="connsiteY281" fmla="*/ 9285504 h 13254121"/>
                <a:gd name="connsiteX282" fmla="*/ 4038600 w 10345447"/>
                <a:gd name="connsiteY282" fmla="*/ 9285504 h 13254121"/>
                <a:gd name="connsiteX283" fmla="*/ 3949700 w 10345447"/>
                <a:gd name="connsiteY283" fmla="*/ 9349004 h 13254121"/>
                <a:gd name="connsiteX284" fmla="*/ 3289300 w 10345447"/>
                <a:gd name="connsiteY284" fmla="*/ 8764804 h 13254121"/>
                <a:gd name="connsiteX285" fmla="*/ 3213100 w 10345447"/>
                <a:gd name="connsiteY285" fmla="*/ 8764804 h 13254121"/>
                <a:gd name="connsiteX286" fmla="*/ 2895600 w 10345447"/>
                <a:gd name="connsiteY286" fmla="*/ 9018804 h 13254121"/>
                <a:gd name="connsiteX287" fmla="*/ 2870200 w 10345447"/>
                <a:gd name="connsiteY287" fmla="*/ 8980704 h 13254121"/>
                <a:gd name="connsiteX288" fmla="*/ 3213100 w 10345447"/>
                <a:gd name="connsiteY288" fmla="*/ 8714004 h 13254121"/>
                <a:gd name="connsiteX289" fmla="*/ 3048000 w 10345447"/>
                <a:gd name="connsiteY289" fmla="*/ 8561604 h 13254121"/>
                <a:gd name="connsiteX290" fmla="*/ 2400300 w 10345447"/>
                <a:gd name="connsiteY290" fmla="*/ 9069604 h 13254121"/>
                <a:gd name="connsiteX291" fmla="*/ 2489200 w 10345447"/>
                <a:gd name="connsiteY291" fmla="*/ 9145804 h 13254121"/>
                <a:gd name="connsiteX292" fmla="*/ 2692400 w 10345447"/>
                <a:gd name="connsiteY292" fmla="*/ 8993404 h 13254121"/>
                <a:gd name="connsiteX293" fmla="*/ 2743200 w 10345447"/>
                <a:gd name="connsiteY293" fmla="*/ 9056904 h 13254121"/>
                <a:gd name="connsiteX294" fmla="*/ 2832100 w 10345447"/>
                <a:gd name="connsiteY294" fmla="*/ 9018804 h 13254121"/>
                <a:gd name="connsiteX295" fmla="*/ 2857500 w 10345447"/>
                <a:gd name="connsiteY295" fmla="*/ 9056904 h 13254121"/>
                <a:gd name="connsiteX296" fmla="*/ 2679700 w 10345447"/>
                <a:gd name="connsiteY296" fmla="*/ 9196604 h 13254121"/>
                <a:gd name="connsiteX297" fmla="*/ 2819400 w 10345447"/>
                <a:gd name="connsiteY297" fmla="*/ 9361704 h 13254121"/>
                <a:gd name="connsiteX298" fmla="*/ 3397250 w 10345447"/>
                <a:gd name="connsiteY298" fmla="*/ 8898154 h 13254121"/>
                <a:gd name="connsiteX299" fmla="*/ 3956050 w 10345447"/>
                <a:gd name="connsiteY299" fmla="*/ 9380754 h 13254121"/>
                <a:gd name="connsiteX300" fmla="*/ 3905250 w 10345447"/>
                <a:gd name="connsiteY300" fmla="*/ 9495054 h 13254121"/>
                <a:gd name="connsiteX301" fmla="*/ 3387725 w 10345447"/>
                <a:gd name="connsiteY301" fmla="*/ 10034804 h 13254121"/>
                <a:gd name="connsiteX302" fmla="*/ 3298825 w 10345447"/>
                <a:gd name="connsiteY302" fmla="*/ 10028453 h 13254121"/>
                <a:gd name="connsiteX303" fmla="*/ 3130550 w 10345447"/>
                <a:gd name="connsiteY303" fmla="*/ 10177678 h 13254121"/>
                <a:gd name="connsiteX304" fmla="*/ 2921000 w 10345447"/>
                <a:gd name="connsiteY304" fmla="*/ 10422153 h 13254121"/>
                <a:gd name="connsiteX305" fmla="*/ 2682875 w 10345447"/>
                <a:gd name="connsiteY305" fmla="*/ 10720603 h 13254121"/>
                <a:gd name="connsiteX306" fmla="*/ 2428875 w 10345447"/>
                <a:gd name="connsiteY306" fmla="*/ 10790452 h 13254121"/>
                <a:gd name="connsiteX307" fmla="*/ 2225675 w 10345447"/>
                <a:gd name="connsiteY307" fmla="*/ 10895227 h 13254121"/>
                <a:gd name="connsiteX308" fmla="*/ 1930400 w 10345447"/>
                <a:gd name="connsiteY308" fmla="*/ 10898401 h 13254121"/>
                <a:gd name="connsiteX309" fmla="*/ 1590675 w 10345447"/>
                <a:gd name="connsiteY309" fmla="*/ 11000000 h 13254121"/>
                <a:gd name="connsiteX310" fmla="*/ 1393825 w 10345447"/>
                <a:gd name="connsiteY310" fmla="*/ 11260350 h 13254121"/>
                <a:gd name="connsiteX311" fmla="*/ 1196975 w 10345447"/>
                <a:gd name="connsiteY311" fmla="*/ 11215899 h 13254121"/>
                <a:gd name="connsiteX312" fmla="*/ 1216025 w 10345447"/>
                <a:gd name="connsiteY312" fmla="*/ 11174624 h 13254121"/>
                <a:gd name="connsiteX313" fmla="*/ 1193800 w 10345447"/>
                <a:gd name="connsiteY313" fmla="*/ 11107949 h 13254121"/>
                <a:gd name="connsiteX314" fmla="*/ 987425 w 10345447"/>
                <a:gd name="connsiteY314" fmla="*/ 11184149 h 13254121"/>
                <a:gd name="connsiteX315" fmla="*/ 733425 w 10345447"/>
                <a:gd name="connsiteY315" fmla="*/ 11238124 h 13254121"/>
                <a:gd name="connsiteX316" fmla="*/ 463550 w 10345447"/>
                <a:gd name="connsiteY316" fmla="*/ 11476249 h 13254121"/>
                <a:gd name="connsiteX317" fmla="*/ 361950 w 10345447"/>
                <a:gd name="connsiteY317" fmla="*/ 11473074 h 13254121"/>
                <a:gd name="connsiteX318" fmla="*/ 263525 w 10345447"/>
                <a:gd name="connsiteY318" fmla="*/ 11539749 h 13254121"/>
                <a:gd name="connsiteX319" fmla="*/ 184150 w 10345447"/>
                <a:gd name="connsiteY319" fmla="*/ 11825499 h 13254121"/>
                <a:gd name="connsiteX320" fmla="*/ 247650 w 10345447"/>
                <a:gd name="connsiteY320" fmla="*/ 12108073 h 13254121"/>
                <a:gd name="connsiteX321" fmla="*/ 136525 w 10345447"/>
                <a:gd name="connsiteY321" fmla="*/ 12152523 h 13254121"/>
                <a:gd name="connsiteX322" fmla="*/ 92075 w 10345447"/>
                <a:gd name="connsiteY322" fmla="*/ 12374773 h 13254121"/>
                <a:gd name="connsiteX323" fmla="*/ 495300 w 10345447"/>
                <a:gd name="connsiteY323" fmla="*/ 12400173 h 13254121"/>
                <a:gd name="connsiteX324" fmla="*/ 1050925 w 10345447"/>
                <a:gd name="connsiteY324" fmla="*/ 12752598 h 13254121"/>
                <a:gd name="connsiteX325" fmla="*/ 1241425 w 10345447"/>
                <a:gd name="connsiteY325" fmla="*/ 13006597 h 13254121"/>
                <a:gd name="connsiteX326" fmla="*/ 1171575 w 10345447"/>
                <a:gd name="connsiteY326" fmla="*/ 13051047 h 13254121"/>
                <a:gd name="connsiteX327" fmla="*/ 1019175 w 10345447"/>
                <a:gd name="connsiteY327" fmla="*/ 12917697 h 13254121"/>
                <a:gd name="connsiteX328" fmla="*/ 768350 w 10345447"/>
                <a:gd name="connsiteY328" fmla="*/ 12863722 h 13254121"/>
                <a:gd name="connsiteX329" fmla="*/ 720725 w 10345447"/>
                <a:gd name="connsiteY329" fmla="*/ 12901822 h 13254121"/>
                <a:gd name="connsiteX330" fmla="*/ 838200 w 10345447"/>
                <a:gd name="connsiteY330" fmla="*/ 13047872 h 13254121"/>
                <a:gd name="connsiteX331" fmla="*/ 1152525 w 10345447"/>
                <a:gd name="connsiteY331" fmla="*/ 13114547 h 13254121"/>
                <a:gd name="connsiteX332" fmla="*/ 1574800 w 10345447"/>
                <a:gd name="connsiteY332" fmla="*/ 13016122 h 13254121"/>
                <a:gd name="connsiteX333" fmla="*/ 1736725 w 10345447"/>
                <a:gd name="connsiteY333" fmla="*/ 12755772 h 13254121"/>
                <a:gd name="connsiteX334" fmla="*/ 2095500 w 10345447"/>
                <a:gd name="connsiteY334" fmla="*/ 12606547 h 13254121"/>
                <a:gd name="connsiteX335" fmla="*/ 2254250 w 10345447"/>
                <a:gd name="connsiteY335" fmla="*/ 12470022 h 13254121"/>
                <a:gd name="connsiteX336" fmla="*/ 2587625 w 10345447"/>
                <a:gd name="connsiteY336" fmla="*/ 12508122 h 13254121"/>
                <a:gd name="connsiteX337" fmla="*/ 2286000 w 10345447"/>
                <a:gd name="connsiteY337" fmla="*/ 12511297 h 13254121"/>
                <a:gd name="connsiteX338" fmla="*/ 2146300 w 10345447"/>
                <a:gd name="connsiteY338" fmla="*/ 12631947 h 13254121"/>
                <a:gd name="connsiteX339" fmla="*/ 1971675 w 10345447"/>
                <a:gd name="connsiteY339" fmla="*/ 12724022 h 13254121"/>
                <a:gd name="connsiteX340" fmla="*/ 1806575 w 10345447"/>
                <a:gd name="connsiteY340" fmla="*/ 12774822 h 13254121"/>
                <a:gd name="connsiteX341" fmla="*/ 1651000 w 10345447"/>
                <a:gd name="connsiteY341" fmla="*/ 13070097 h 13254121"/>
                <a:gd name="connsiteX342" fmla="*/ 1282700 w 10345447"/>
                <a:gd name="connsiteY342" fmla="*/ 13244722 h 13254121"/>
                <a:gd name="connsiteX343" fmla="*/ 28575 w 10345447"/>
                <a:gd name="connsiteY343" fmla="*/ 13251072 h 13254121"/>
                <a:gd name="connsiteX344" fmla="*/ 0 w 10345447"/>
                <a:gd name="connsiteY34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8799219 w 10345447"/>
                <a:gd name="connsiteY115" fmla="*/ 2181620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48399 w 10345447"/>
                <a:gd name="connsiteY114" fmla="*/ 2508637 h 13254121"/>
                <a:gd name="connsiteX115" fmla="*/ 8786519 w 10345447"/>
                <a:gd name="connsiteY115" fmla="*/ 2207020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86519 w 10345447"/>
                <a:gd name="connsiteY115" fmla="*/ 2207020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53174 w 10345447"/>
                <a:gd name="connsiteY133" fmla="*/ 2476888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700799 w 10345447"/>
                <a:gd name="connsiteY133" fmla="*/ 2435613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700799 w 10345447"/>
                <a:gd name="connsiteY133" fmla="*/ 2435613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91249 w 10345447"/>
                <a:gd name="connsiteY134" fmla="*/ 2591187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269000 w 10345447"/>
                <a:gd name="connsiteY135" fmla="*/ 270866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110251 w 10345447"/>
                <a:gd name="connsiteY111" fmla="*/ 29626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51500 w 10345447"/>
                <a:gd name="connsiteY110" fmla="*/ 3022985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66075 w 10345447"/>
                <a:gd name="connsiteY137" fmla="*/ 308155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677150 w 10345447"/>
                <a:gd name="connsiteY138" fmla="*/ 3087904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485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489825 w 10345447"/>
                <a:gd name="connsiteY108" fmla="*/ 3240304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48266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11975 w 10345447"/>
                <a:gd name="connsiteY141" fmla="*/ 3591141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50025 w 10345447"/>
                <a:gd name="connsiteY142" fmla="*/ 3854666 h 13254121"/>
                <a:gd name="connsiteX143" fmla="*/ 6210300 w 10345447"/>
                <a:gd name="connsiteY143" fmla="*/ 4015004 h 13254121"/>
                <a:gd name="connsiteX144" fmla="*/ 5778500 w 10345447"/>
                <a:gd name="connsiteY144" fmla="*/ 4205504 h 13254121"/>
                <a:gd name="connsiteX145" fmla="*/ 5829300 w 10345447"/>
                <a:gd name="connsiteY145" fmla="*/ 4294404 h 13254121"/>
                <a:gd name="connsiteX146" fmla="*/ 6191250 w 10345447"/>
                <a:gd name="connsiteY146" fmla="*/ 4129304 h 13254121"/>
                <a:gd name="connsiteX147" fmla="*/ 6083300 w 10345447"/>
                <a:gd name="connsiteY147" fmla="*/ 4218204 h 13254121"/>
                <a:gd name="connsiteX148" fmla="*/ 5905500 w 10345447"/>
                <a:gd name="connsiteY148" fmla="*/ 4332504 h 13254121"/>
                <a:gd name="connsiteX149" fmla="*/ 5905500 w 10345447"/>
                <a:gd name="connsiteY149" fmla="*/ 4421404 h 13254121"/>
                <a:gd name="connsiteX150" fmla="*/ 5892800 w 10345447"/>
                <a:gd name="connsiteY150" fmla="*/ 4523004 h 13254121"/>
                <a:gd name="connsiteX151" fmla="*/ 5753100 w 10345447"/>
                <a:gd name="connsiteY151" fmla="*/ 4548404 h 13254121"/>
                <a:gd name="connsiteX152" fmla="*/ 5816600 w 10345447"/>
                <a:gd name="connsiteY152" fmla="*/ 4370604 h 13254121"/>
                <a:gd name="connsiteX153" fmla="*/ 5702300 w 10345447"/>
                <a:gd name="connsiteY153" fmla="*/ 4269004 h 13254121"/>
                <a:gd name="connsiteX154" fmla="*/ 5448300 w 10345447"/>
                <a:gd name="connsiteY154" fmla="*/ 4345204 h 13254121"/>
                <a:gd name="connsiteX155" fmla="*/ 5422900 w 10345447"/>
                <a:gd name="connsiteY155" fmla="*/ 4446804 h 13254121"/>
                <a:gd name="connsiteX156" fmla="*/ 5651500 w 10345447"/>
                <a:gd name="connsiteY156" fmla="*/ 4510304 h 13254121"/>
                <a:gd name="connsiteX157" fmla="*/ 5562600 w 10345447"/>
                <a:gd name="connsiteY157" fmla="*/ 4573804 h 13254121"/>
                <a:gd name="connsiteX158" fmla="*/ 5283200 w 10345447"/>
                <a:gd name="connsiteY158" fmla="*/ 4510304 h 13254121"/>
                <a:gd name="connsiteX159" fmla="*/ 5168900 w 10345447"/>
                <a:gd name="connsiteY159" fmla="*/ 4624604 h 13254121"/>
                <a:gd name="connsiteX160" fmla="*/ 5270500 w 10345447"/>
                <a:gd name="connsiteY160" fmla="*/ 4827804 h 13254121"/>
                <a:gd name="connsiteX161" fmla="*/ 5511800 w 10345447"/>
                <a:gd name="connsiteY161" fmla="*/ 4840504 h 13254121"/>
                <a:gd name="connsiteX162" fmla="*/ 5689600 w 10345447"/>
                <a:gd name="connsiteY162" fmla="*/ 4624604 h 13254121"/>
                <a:gd name="connsiteX163" fmla="*/ 5600700 w 10345447"/>
                <a:gd name="connsiteY163" fmla="*/ 4599204 h 13254121"/>
                <a:gd name="connsiteX164" fmla="*/ 5664200 w 10345447"/>
                <a:gd name="connsiteY164" fmla="*/ 4523004 h 13254121"/>
                <a:gd name="connsiteX165" fmla="*/ 5753100 w 10345447"/>
                <a:gd name="connsiteY165" fmla="*/ 4599204 h 13254121"/>
                <a:gd name="connsiteX166" fmla="*/ 5892800 w 10345447"/>
                <a:gd name="connsiteY166" fmla="*/ 4573804 h 13254121"/>
                <a:gd name="connsiteX167" fmla="*/ 6096000 w 10345447"/>
                <a:gd name="connsiteY167" fmla="*/ 4548404 h 13254121"/>
                <a:gd name="connsiteX168" fmla="*/ 6324600 w 10345447"/>
                <a:gd name="connsiteY168" fmla="*/ 4307104 h 13254121"/>
                <a:gd name="connsiteX169" fmla="*/ 6515100 w 10345447"/>
                <a:gd name="connsiteY169" fmla="*/ 4180104 h 13254121"/>
                <a:gd name="connsiteX170" fmla="*/ 6692900 w 10345447"/>
                <a:gd name="connsiteY170" fmla="*/ 4154704 h 13254121"/>
                <a:gd name="connsiteX171" fmla="*/ 6502400 w 10345447"/>
                <a:gd name="connsiteY171" fmla="*/ 4230904 h 13254121"/>
                <a:gd name="connsiteX172" fmla="*/ 6438900 w 10345447"/>
                <a:gd name="connsiteY172" fmla="*/ 4357904 h 13254121"/>
                <a:gd name="connsiteX173" fmla="*/ 6286500 w 10345447"/>
                <a:gd name="connsiteY173" fmla="*/ 4459504 h 13254121"/>
                <a:gd name="connsiteX174" fmla="*/ 6108700 w 10345447"/>
                <a:gd name="connsiteY174" fmla="*/ 4637304 h 13254121"/>
                <a:gd name="connsiteX175" fmla="*/ 6096000 w 10345447"/>
                <a:gd name="connsiteY175" fmla="*/ 4726204 h 13254121"/>
                <a:gd name="connsiteX176" fmla="*/ 6235700 w 10345447"/>
                <a:gd name="connsiteY176" fmla="*/ 4700804 h 13254121"/>
                <a:gd name="connsiteX177" fmla="*/ 6362700 w 10345447"/>
                <a:gd name="connsiteY177" fmla="*/ 4764304 h 13254121"/>
                <a:gd name="connsiteX178" fmla="*/ 6464300 w 10345447"/>
                <a:gd name="connsiteY178" fmla="*/ 4954804 h 13254121"/>
                <a:gd name="connsiteX179" fmla="*/ 6477000 w 10345447"/>
                <a:gd name="connsiteY179" fmla="*/ 5183404 h 13254121"/>
                <a:gd name="connsiteX180" fmla="*/ 6364287 w 10345447"/>
                <a:gd name="connsiteY180" fmla="*/ 5305641 h 13254121"/>
                <a:gd name="connsiteX181" fmla="*/ 6324600 w 10345447"/>
                <a:gd name="connsiteY181" fmla="*/ 5083392 h 13254121"/>
                <a:gd name="connsiteX182" fmla="*/ 6299200 w 10345447"/>
                <a:gd name="connsiteY182" fmla="*/ 4878604 h 13254121"/>
                <a:gd name="connsiteX183" fmla="*/ 6146800 w 10345447"/>
                <a:gd name="connsiteY183" fmla="*/ 4840504 h 13254121"/>
                <a:gd name="connsiteX184" fmla="*/ 5981700 w 10345447"/>
                <a:gd name="connsiteY184" fmla="*/ 4853204 h 13254121"/>
                <a:gd name="connsiteX185" fmla="*/ 5905500 w 10345447"/>
                <a:gd name="connsiteY185" fmla="*/ 4815104 h 13254121"/>
                <a:gd name="connsiteX186" fmla="*/ 5575300 w 10345447"/>
                <a:gd name="connsiteY186" fmla="*/ 4954804 h 13254121"/>
                <a:gd name="connsiteX187" fmla="*/ 5626100 w 10345447"/>
                <a:gd name="connsiteY187" fmla="*/ 5094504 h 13254121"/>
                <a:gd name="connsiteX188" fmla="*/ 5664200 w 10345447"/>
                <a:gd name="connsiteY188" fmla="*/ 5081804 h 13254121"/>
                <a:gd name="connsiteX189" fmla="*/ 5842000 w 10345447"/>
                <a:gd name="connsiteY189" fmla="*/ 4992904 h 13254121"/>
                <a:gd name="connsiteX190" fmla="*/ 5867400 w 10345447"/>
                <a:gd name="connsiteY190" fmla="*/ 5018304 h 13254121"/>
                <a:gd name="connsiteX191" fmla="*/ 5753100 w 10345447"/>
                <a:gd name="connsiteY191" fmla="*/ 5119904 h 13254121"/>
                <a:gd name="connsiteX192" fmla="*/ 5803900 w 10345447"/>
                <a:gd name="connsiteY192" fmla="*/ 5196104 h 13254121"/>
                <a:gd name="connsiteX193" fmla="*/ 5969000 w 10345447"/>
                <a:gd name="connsiteY193" fmla="*/ 5183404 h 13254121"/>
                <a:gd name="connsiteX194" fmla="*/ 6007100 w 10345447"/>
                <a:gd name="connsiteY194" fmla="*/ 5272304 h 13254121"/>
                <a:gd name="connsiteX195" fmla="*/ 6197600 w 10345447"/>
                <a:gd name="connsiteY195" fmla="*/ 5234204 h 13254121"/>
                <a:gd name="connsiteX196" fmla="*/ 6159500 w 10345447"/>
                <a:gd name="connsiteY196" fmla="*/ 5386604 h 13254121"/>
                <a:gd name="connsiteX197" fmla="*/ 6096000 w 10345447"/>
                <a:gd name="connsiteY197" fmla="*/ 5424704 h 13254121"/>
                <a:gd name="connsiteX198" fmla="*/ 6070600 w 10345447"/>
                <a:gd name="connsiteY198" fmla="*/ 5348504 h 13254121"/>
                <a:gd name="connsiteX199" fmla="*/ 5600700 w 10345447"/>
                <a:gd name="connsiteY199" fmla="*/ 5297704 h 13254121"/>
                <a:gd name="connsiteX200" fmla="*/ 5715000 w 10345447"/>
                <a:gd name="connsiteY200" fmla="*/ 5462804 h 13254121"/>
                <a:gd name="connsiteX201" fmla="*/ 6337300 w 10345447"/>
                <a:gd name="connsiteY201" fmla="*/ 5462804 h 13254121"/>
                <a:gd name="connsiteX202" fmla="*/ 6985000 w 10345447"/>
                <a:gd name="connsiteY202" fmla="*/ 5716804 h 13254121"/>
                <a:gd name="connsiteX203" fmla="*/ 6413500 w 10345447"/>
                <a:gd name="connsiteY203" fmla="*/ 5564404 h 13254121"/>
                <a:gd name="connsiteX204" fmla="*/ 6248400 w 10345447"/>
                <a:gd name="connsiteY204" fmla="*/ 5577104 h 13254121"/>
                <a:gd name="connsiteX205" fmla="*/ 6375400 w 10345447"/>
                <a:gd name="connsiteY205" fmla="*/ 5666004 h 13254121"/>
                <a:gd name="connsiteX206" fmla="*/ 6350000 w 10345447"/>
                <a:gd name="connsiteY206" fmla="*/ 5767604 h 13254121"/>
                <a:gd name="connsiteX207" fmla="*/ 6032500 w 10345447"/>
                <a:gd name="connsiteY207" fmla="*/ 5602504 h 13254121"/>
                <a:gd name="connsiteX208" fmla="*/ 6070600 w 10345447"/>
                <a:gd name="connsiteY208" fmla="*/ 5843804 h 13254121"/>
                <a:gd name="connsiteX209" fmla="*/ 6273800 w 10345447"/>
                <a:gd name="connsiteY209" fmla="*/ 5894604 h 13254121"/>
                <a:gd name="connsiteX210" fmla="*/ 6540500 w 10345447"/>
                <a:gd name="connsiteY210" fmla="*/ 5894604 h 13254121"/>
                <a:gd name="connsiteX211" fmla="*/ 6629400 w 10345447"/>
                <a:gd name="connsiteY211" fmla="*/ 5907304 h 13254121"/>
                <a:gd name="connsiteX212" fmla="*/ 6591300 w 10345447"/>
                <a:gd name="connsiteY212" fmla="*/ 5983504 h 13254121"/>
                <a:gd name="connsiteX213" fmla="*/ 6426200 w 10345447"/>
                <a:gd name="connsiteY213" fmla="*/ 6034304 h 13254121"/>
                <a:gd name="connsiteX214" fmla="*/ 6489700 w 10345447"/>
                <a:gd name="connsiteY214" fmla="*/ 6161304 h 13254121"/>
                <a:gd name="connsiteX215" fmla="*/ 6451600 w 10345447"/>
                <a:gd name="connsiteY215" fmla="*/ 6288304 h 13254121"/>
                <a:gd name="connsiteX216" fmla="*/ 6540500 w 10345447"/>
                <a:gd name="connsiteY216" fmla="*/ 6351804 h 13254121"/>
                <a:gd name="connsiteX217" fmla="*/ 6464300 w 10345447"/>
                <a:gd name="connsiteY217" fmla="*/ 6377204 h 13254121"/>
                <a:gd name="connsiteX218" fmla="*/ 6362700 w 10345447"/>
                <a:gd name="connsiteY218" fmla="*/ 6339104 h 13254121"/>
                <a:gd name="connsiteX219" fmla="*/ 6324600 w 10345447"/>
                <a:gd name="connsiteY219" fmla="*/ 6034304 h 13254121"/>
                <a:gd name="connsiteX220" fmla="*/ 6070600 w 10345447"/>
                <a:gd name="connsiteY220" fmla="*/ 5958104 h 13254121"/>
                <a:gd name="connsiteX221" fmla="*/ 6146800 w 10345447"/>
                <a:gd name="connsiteY221" fmla="*/ 6301004 h 13254121"/>
                <a:gd name="connsiteX222" fmla="*/ 5969000 w 10345447"/>
                <a:gd name="connsiteY222" fmla="*/ 6313704 h 13254121"/>
                <a:gd name="connsiteX223" fmla="*/ 5892800 w 10345447"/>
                <a:gd name="connsiteY223" fmla="*/ 5831104 h 13254121"/>
                <a:gd name="connsiteX224" fmla="*/ 5689600 w 10345447"/>
                <a:gd name="connsiteY224" fmla="*/ 5729504 h 13254121"/>
                <a:gd name="connsiteX225" fmla="*/ 5791200 w 10345447"/>
                <a:gd name="connsiteY225" fmla="*/ 6491504 h 13254121"/>
                <a:gd name="connsiteX226" fmla="*/ 6070600 w 10345447"/>
                <a:gd name="connsiteY226" fmla="*/ 6478804 h 13254121"/>
                <a:gd name="connsiteX227" fmla="*/ 6388100 w 10345447"/>
                <a:gd name="connsiteY227" fmla="*/ 6529604 h 13254121"/>
                <a:gd name="connsiteX228" fmla="*/ 6324600 w 10345447"/>
                <a:gd name="connsiteY228" fmla="*/ 6656604 h 13254121"/>
                <a:gd name="connsiteX229" fmla="*/ 6159500 w 10345447"/>
                <a:gd name="connsiteY229" fmla="*/ 6631204 h 13254121"/>
                <a:gd name="connsiteX230" fmla="*/ 6007100 w 10345447"/>
                <a:gd name="connsiteY230" fmla="*/ 6936004 h 13254121"/>
                <a:gd name="connsiteX231" fmla="*/ 5829300 w 10345447"/>
                <a:gd name="connsiteY231" fmla="*/ 6872504 h 13254121"/>
                <a:gd name="connsiteX232" fmla="*/ 5905500 w 10345447"/>
                <a:gd name="connsiteY232" fmla="*/ 6707404 h 13254121"/>
                <a:gd name="connsiteX233" fmla="*/ 5791200 w 10345447"/>
                <a:gd name="connsiteY233" fmla="*/ 6618504 h 13254121"/>
                <a:gd name="connsiteX234" fmla="*/ 5600700 w 10345447"/>
                <a:gd name="connsiteY234" fmla="*/ 6948704 h 13254121"/>
                <a:gd name="connsiteX235" fmla="*/ 5727700 w 10345447"/>
                <a:gd name="connsiteY235" fmla="*/ 7050304 h 13254121"/>
                <a:gd name="connsiteX236" fmla="*/ 5994400 w 10345447"/>
                <a:gd name="connsiteY236" fmla="*/ 7215404 h 13254121"/>
                <a:gd name="connsiteX237" fmla="*/ 5943600 w 10345447"/>
                <a:gd name="connsiteY237" fmla="*/ 7291604 h 13254121"/>
                <a:gd name="connsiteX238" fmla="*/ 5829300 w 10345447"/>
                <a:gd name="connsiteY238" fmla="*/ 7253504 h 13254121"/>
                <a:gd name="connsiteX239" fmla="*/ 5676900 w 10345447"/>
                <a:gd name="connsiteY239" fmla="*/ 7355104 h 13254121"/>
                <a:gd name="connsiteX240" fmla="*/ 5613400 w 10345447"/>
                <a:gd name="connsiteY240" fmla="*/ 7317004 h 13254121"/>
                <a:gd name="connsiteX241" fmla="*/ 5664200 w 10345447"/>
                <a:gd name="connsiteY241" fmla="*/ 7164604 h 13254121"/>
                <a:gd name="connsiteX242" fmla="*/ 5537200 w 10345447"/>
                <a:gd name="connsiteY242" fmla="*/ 7050304 h 13254121"/>
                <a:gd name="connsiteX243" fmla="*/ 5461000 w 10345447"/>
                <a:gd name="connsiteY243" fmla="*/ 7228104 h 13254121"/>
                <a:gd name="connsiteX244" fmla="*/ 5613400 w 10345447"/>
                <a:gd name="connsiteY244" fmla="*/ 7405904 h 13254121"/>
                <a:gd name="connsiteX245" fmla="*/ 5448300 w 10345447"/>
                <a:gd name="connsiteY245" fmla="*/ 7532904 h 13254121"/>
                <a:gd name="connsiteX246" fmla="*/ 5346700 w 10345447"/>
                <a:gd name="connsiteY246" fmla="*/ 7456704 h 13254121"/>
                <a:gd name="connsiteX247" fmla="*/ 5410200 w 10345447"/>
                <a:gd name="connsiteY247" fmla="*/ 7355104 h 13254121"/>
                <a:gd name="connsiteX248" fmla="*/ 5295900 w 10345447"/>
                <a:gd name="connsiteY248" fmla="*/ 7063004 h 13254121"/>
                <a:gd name="connsiteX249" fmla="*/ 5080000 w 10345447"/>
                <a:gd name="connsiteY249" fmla="*/ 7355104 h 13254121"/>
                <a:gd name="connsiteX250" fmla="*/ 5410200 w 10345447"/>
                <a:gd name="connsiteY250" fmla="*/ 7609104 h 13254121"/>
                <a:gd name="connsiteX251" fmla="*/ 5334000 w 10345447"/>
                <a:gd name="connsiteY251" fmla="*/ 7659904 h 13254121"/>
                <a:gd name="connsiteX252" fmla="*/ 5194300 w 10345447"/>
                <a:gd name="connsiteY252" fmla="*/ 7545604 h 13254121"/>
                <a:gd name="connsiteX253" fmla="*/ 5143500 w 10345447"/>
                <a:gd name="connsiteY253" fmla="*/ 7710704 h 13254121"/>
                <a:gd name="connsiteX254" fmla="*/ 5156200 w 10345447"/>
                <a:gd name="connsiteY254" fmla="*/ 7850404 h 13254121"/>
                <a:gd name="connsiteX255" fmla="*/ 5232400 w 10345447"/>
                <a:gd name="connsiteY255" fmla="*/ 7964704 h 13254121"/>
                <a:gd name="connsiteX256" fmla="*/ 5219700 w 10345447"/>
                <a:gd name="connsiteY256" fmla="*/ 8155204 h 13254121"/>
                <a:gd name="connsiteX257" fmla="*/ 5092700 w 10345447"/>
                <a:gd name="connsiteY257" fmla="*/ 8066304 h 13254121"/>
                <a:gd name="connsiteX258" fmla="*/ 5029200 w 10345447"/>
                <a:gd name="connsiteY258" fmla="*/ 8104404 h 13254121"/>
                <a:gd name="connsiteX259" fmla="*/ 5130800 w 10345447"/>
                <a:gd name="connsiteY259" fmla="*/ 8244104 h 13254121"/>
                <a:gd name="connsiteX260" fmla="*/ 5041900 w 10345447"/>
                <a:gd name="connsiteY260" fmla="*/ 8282204 h 13254121"/>
                <a:gd name="connsiteX261" fmla="*/ 4914900 w 10345447"/>
                <a:gd name="connsiteY261" fmla="*/ 8091704 h 13254121"/>
                <a:gd name="connsiteX262" fmla="*/ 4826000 w 10345447"/>
                <a:gd name="connsiteY262" fmla="*/ 8345704 h 13254121"/>
                <a:gd name="connsiteX263" fmla="*/ 4953000 w 10345447"/>
                <a:gd name="connsiteY263" fmla="*/ 8460004 h 13254121"/>
                <a:gd name="connsiteX264" fmla="*/ 4813300 w 10345447"/>
                <a:gd name="connsiteY264" fmla="*/ 8701304 h 13254121"/>
                <a:gd name="connsiteX265" fmla="*/ 4673600 w 10345447"/>
                <a:gd name="connsiteY265" fmla="*/ 8675904 h 13254121"/>
                <a:gd name="connsiteX266" fmla="*/ 4775200 w 10345447"/>
                <a:gd name="connsiteY266" fmla="*/ 8510804 h 13254121"/>
                <a:gd name="connsiteX267" fmla="*/ 4686300 w 10345447"/>
                <a:gd name="connsiteY267" fmla="*/ 8358404 h 13254121"/>
                <a:gd name="connsiteX268" fmla="*/ 4470400 w 10345447"/>
                <a:gd name="connsiteY268" fmla="*/ 8663204 h 13254121"/>
                <a:gd name="connsiteX269" fmla="*/ 4610100 w 10345447"/>
                <a:gd name="connsiteY269" fmla="*/ 8777504 h 13254121"/>
                <a:gd name="connsiteX270" fmla="*/ 4521200 w 10345447"/>
                <a:gd name="connsiteY270" fmla="*/ 8980704 h 13254121"/>
                <a:gd name="connsiteX271" fmla="*/ 4419600 w 10345447"/>
                <a:gd name="connsiteY271" fmla="*/ 8904504 h 13254121"/>
                <a:gd name="connsiteX272" fmla="*/ 4343400 w 10345447"/>
                <a:gd name="connsiteY272" fmla="*/ 8993404 h 13254121"/>
                <a:gd name="connsiteX273" fmla="*/ 4381500 w 10345447"/>
                <a:gd name="connsiteY273" fmla="*/ 9031504 h 13254121"/>
                <a:gd name="connsiteX274" fmla="*/ 4419600 w 10345447"/>
                <a:gd name="connsiteY274" fmla="*/ 9018804 h 13254121"/>
                <a:gd name="connsiteX275" fmla="*/ 4445000 w 10345447"/>
                <a:gd name="connsiteY275" fmla="*/ 9069604 h 13254121"/>
                <a:gd name="connsiteX276" fmla="*/ 4381500 w 10345447"/>
                <a:gd name="connsiteY276" fmla="*/ 9145804 h 13254121"/>
                <a:gd name="connsiteX277" fmla="*/ 4330700 w 10345447"/>
                <a:gd name="connsiteY277" fmla="*/ 9133104 h 13254121"/>
                <a:gd name="connsiteX278" fmla="*/ 4368800 w 10345447"/>
                <a:gd name="connsiteY278" fmla="*/ 9082304 h 13254121"/>
                <a:gd name="connsiteX279" fmla="*/ 4318000 w 10345447"/>
                <a:gd name="connsiteY279" fmla="*/ 9044204 h 13254121"/>
                <a:gd name="connsiteX280" fmla="*/ 4216400 w 10345447"/>
                <a:gd name="connsiteY280" fmla="*/ 9145804 h 13254121"/>
                <a:gd name="connsiteX281" fmla="*/ 4318000 w 10345447"/>
                <a:gd name="connsiteY281" fmla="*/ 9209304 h 13254121"/>
                <a:gd name="connsiteX282" fmla="*/ 4140200 w 10345447"/>
                <a:gd name="connsiteY282" fmla="*/ 9285504 h 13254121"/>
                <a:gd name="connsiteX283" fmla="*/ 4038600 w 10345447"/>
                <a:gd name="connsiteY283" fmla="*/ 9285504 h 13254121"/>
                <a:gd name="connsiteX284" fmla="*/ 3949700 w 10345447"/>
                <a:gd name="connsiteY284" fmla="*/ 9349004 h 13254121"/>
                <a:gd name="connsiteX285" fmla="*/ 3289300 w 10345447"/>
                <a:gd name="connsiteY285" fmla="*/ 8764804 h 13254121"/>
                <a:gd name="connsiteX286" fmla="*/ 3213100 w 10345447"/>
                <a:gd name="connsiteY286" fmla="*/ 8764804 h 13254121"/>
                <a:gd name="connsiteX287" fmla="*/ 2895600 w 10345447"/>
                <a:gd name="connsiteY287" fmla="*/ 9018804 h 13254121"/>
                <a:gd name="connsiteX288" fmla="*/ 2870200 w 10345447"/>
                <a:gd name="connsiteY288" fmla="*/ 8980704 h 13254121"/>
                <a:gd name="connsiteX289" fmla="*/ 3213100 w 10345447"/>
                <a:gd name="connsiteY289" fmla="*/ 8714004 h 13254121"/>
                <a:gd name="connsiteX290" fmla="*/ 3048000 w 10345447"/>
                <a:gd name="connsiteY290" fmla="*/ 8561604 h 13254121"/>
                <a:gd name="connsiteX291" fmla="*/ 2400300 w 10345447"/>
                <a:gd name="connsiteY291" fmla="*/ 9069604 h 13254121"/>
                <a:gd name="connsiteX292" fmla="*/ 2489200 w 10345447"/>
                <a:gd name="connsiteY292" fmla="*/ 9145804 h 13254121"/>
                <a:gd name="connsiteX293" fmla="*/ 2692400 w 10345447"/>
                <a:gd name="connsiteY293" fmla="*/ 8993404 h 13254121"/>
                <a:gd name="connsiteX294" fmla="*/ 2743200 w 10345447"/>
                <a:gd name="connsiteY294" fmla="*/ 9056904 h 13254121"/>
                <a:gd name="connsiteX295" fmla="*/ 2832100 w 10345447"/>
                <a:gd name="connsiteY295" fmla="*/ 9018804 h 13254121"/>
                <a:gd name="connsiteX296" fmla="*/ 2857500 w 10345447"/>
                <a:gd name="connsiteY296" fmla="*/ 9056904 h 13254121"/>
                <a:gd name="connsiteX297" fmla="*/ 2679700 w 10345447"/>
                <a:gd name="connsiteY297" fmla="*/ 9196604 h 13254121"/>
                <a:gd name="connsiteX298" fmla="*/ 2819400 w 10345447"/>
                <a:gd name="connsiteY298" fmla="*/ 9361704 h 13254121"/>
                <a:gd name="connsiteX299" fmla="*/ 3397250 w 10345447"/>
                <a:gd name="connsiteY299" fmla="*/ 8898154 h 13254121"/>
                <a:gd name="connsiteX300" fmla="*/ 3956050 w 10345447"/>
                <a:gd name="connsiteY300" fmla="*/ 9380754 h 13254121"/>
                <a:gd name="connsiteX301" fmla="*/ 3905250 w 10345447"/>
                <a:gd name="connsiteY301" fmla="*/ 9495054 h 13254121"/>
                <a:gd name="connsiteX302" fmla="*/ 3387725 w 10345447"/>
                <a:gd name="connsiteY302" fmla="*/ 10034804 h 13254121"/>
                <a:gd name="connsiteX303" fmla="*/ 3298825 w 10345447"/>
                <a:gd name="connsiteY303" fmla="*/ 10028453 h 13254121"/>
                <a:gd name="connsiteX304" fmla="*/ 3130550 w 10345447"/>
                <a:gd name="connsiteY304" fmla="*/ 10177678 h 13254121"/>
                <a:gd name="connsiteX305" fmla="*/ 2921000 w 10345447"/>
                <a:gd name="connsiteY305" fmla="*/ 10422153 h 13254121"/>
                <a:gd name="connsiteX306" fmla="*/ 2682875 w 10345447"/>
                <a:gd name="connsiteY306" fmla="*/ 10720603 h 13254121"/>
                <a:gd name="connsiteX307" fmla="*/ 2428875 w 10345447"/>
                <a:gd name="connsiteY307" fmla="*/ 10790452 h 13254121"/>
                <a:gd name="connsiteX308" fmla="*/ 2225675 w 10345447"/>
                <a:gd name="connsiteY308" fmla="*/ 10895227 h 13254121"/>
                <a:gd name="connsiteX309" fmla="*/ 1930400 w 10345447"/>
                <a:gd name="connsiteY309" fmla="*/ 10898401 h 13254121"/>
                <a:gd name="connsiteX310" fmla="*/ 1590675 w 10345447"/>
                <a:gd name="connsiteY310" fmla="*/ 11000000 h 13254121"/>
                <a:gd name="connsiteX311" fmla="*/ 1393825 w 10345447"/>
                <a:gd name="connsiteY311" fmla="*/ 11260350 h 13254121"/>
                <a:gd name="connsiteX312" fmla="*/ 1196975 w 10345447"/>
                <a:gd name="connsiteY312" fmla="*/ 11215899 h 13254121"/>
                <a:gd name="connsiteX313" fmla="*/ 1216025 w 10345447"/>
                <a:gd name="connsiteY313" fmla="*/ 11174624 h 13254121"/>
                <a:gd name="connsiteX314" fmla="*/ 1193800 w 10345447"/>
                <a:gd name="connsiteY314" fmla="*/ 11107949 h 13254121"/>
                <a:gd name="connsiteX315" fmla="*/ 987425 w 10345447"/>
                <a:gd name="connsiteY315" fmla="*/ 11184149 h 13254121"/>
                <a:gd name="connsiteX316" fmla="*/ 733425 w 10345447"/>
                <a:gd name="connsiteY316" fmla="*/ 11238124 h 13254121"/>
                <a:gd name="connsiteX317" fmla="*/ 463550 w 10345447"/>
                <a:gd name="connsiteY317" fmla="*/ 11476249 h 13254121"/>
                <a:gd name="connsiteX318" fmla="*/ 361950 w 10345447"/>
                <a:gd name="connsiteY318" fmla="*/ 11473074 h 13254121"/>
                <a:gd name="connsiteX319" fmla="*/ 263525 w 10345447"/>
                <a:gd name="connsiteY319" fmla="*/ 11539749 h 13254121"/>
                <a:gd name="connsiteX320" fmla="*/ 184150 w 10345447"/>
                <a:gd name="connsiteY320" fmla="*/ 11825499 h 13254121"/>
                <a:gd name="connsiteX321" fmla="*/ 247650 w 10345447"/>
                <a:gd name="connsiteY321" fmla="*/ 12108073 h 13254121"/>
                <a:gd name="connsiteX322" fmla="*/ 136525 w 10345447"/>
                <a:gd name="connsiteY322" fmla="*/ 12152523 h 13254121"/>
                <a:gd name="connsiteX323" fmla="*/ 92075 w 10345447"/>
                <a:gd name="connsiteY323" fmla="*/ 12374773 h 13254121"/>
                <a:gd name="connsiteX324" fmla="*/ 495300 w 10345447"/>
                <a:gd name="connsiteY324" fmla="*/ 12400173 h 13254121"/>
                <a:gd name="connsiteX325" fmla="*/ 1050925 w 10345447"/>
                <a:gd name="connsiteY325" fmla="*/ 12752598 h 13254121"/>
                <a:gd name="connsiteX326" fmla="*/ 1241425 w 10345447"/>
                <a:gd name="connsiteY326" fmla="*/ 13006597 h 13254121"/>
                <a:gd name="connsiteX327" fmla="*/ 1171575 w 10345447"/>
                <a:gd name="connsiteY327" fmla="*/ 13051047 h 13254121"/>
                <a:gd name="connsiteX328" fmla="*/ 1019175 w 10345447"/>
                <a:gd name="connsiteY328" fmla="*/ 12917697 h 13254121"/>
                <a:gd name="connsiteX329" fmla="*/ 768350 w 10345447"/>
                <a:gd name="connsiteY329" fmla="*/ 12863722 h 13254121"/>
                <a:gd name="connsiteX330" fmla="*/ 720725 w 10345447"/>
                <a:gd name="connsiteY330" fmla="*/ 12901822 h 13254121"/>
                <a:gd name="connsiteX331" fmla="*/ 838200 w 10345447"/>
                <a:gd name="connsiteY331" fmla="*/ 13047872 h 13254121"/>
                <a:gd name="connsiteX332" fmla="*/ 1152525 w 10345447"/>
                <a:gd name="connsiteY332" fmla="*/ 13114547 h 13254121"/>
                <a:gd name="connsiteX333" fmla="*/ 1574800 w 10345447"/>
                <a:gd name="connsiteY333" fmla="*/ 13016122 h 13254121"/>
                <a:gd name="connsiteX334" fmla="*/ 1736725 w 10345447"/>
                <a:gd name="connsiteY334" fmla="*/ 12755772 h 13254121"/>
                <a:gd name="connsiteX335" fmla="*/ 2095500 w 10345447"/>
                <a:gd name="connsiteY335" fmla="*/ 12606547 h 13254121"/>
                <a:gd name="connsiteX336" fmla="*/ 2254250 w 10345447"/>
                <a:gd name="connsiteY336" fmla="*/ 12470022 h 13254121"/>
                <a:gd name="connsiteX337" fmla="*/ 2587625 w 10345447"/>
                <a:gd name="connsiteY337" fmla="*/ 12508122 h 13254121"/>
                <a:gd name="connsiteX338" fmla="*/ 2286000 w 10345447"/>
                <a:gd name="connsiteY338" fmla="*/ 12511297 h 13254121"/>
                <a:gd name="connsiteX339" fmla="*/ 2146300 w 10345447"/>
                <a:gd name="connsiteY339" fmla="*/ 12631947 h 13254121"/>
                <a:gd name="connsiteX340" fmla="*/ 1971675 w 10345447"/>
                <a:gd name="connsiteY340" fmla="*/ 12724022 h 13254121"/>
                <a:gd name="connsiteX341" fmla="*/ 1806575 w 10345447"/>
                <a:gd name="connsiteY341" fmla="*/ 12774822 h 13254121"/>
                <a:gd name="connsiteX342" fmla="*/ 1651000 w 10345447"/>
                <a:gd name="connsiteY342" fmla="*/ 13070097 h 13254121"/>
                <a:gd name="connsiteX343" fmla="*/ 1282700 w 10345447"/>
                <a:gd name="connsiteY343" fmla="*/ 13244722 h 13254121"/>
                <a:gd name="connsiteX344" fmla="*/ 28575 w 10345447"/>
                <a:gd name="connsiteY344" fmla="*/ 13251072 h 13254121"/>
                <a:gd name="connsiteX345" fmla="*/ 0 w 10345447"/>
                <a:gd name="connsiteY34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550025 w 10345447"/>
                <a:gd name="connsiteY143" fmla="*/ 3854666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7300 w 10345447"/>
                <a:gd name="connsiteY106" fmla="*/ 38372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1700 w 10345447"/>
                <a:gd name="connsiteY105" fmla="*/ 39769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778500 w 10345447"/>
                <a:gd name="connsiteY145" fmla="*/ 4205504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10300 w 10345447"/>
                <a:gd name="connsiteY144" fmla="*/ 4015004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776994 w 10345447"/>
                <a:gd name="connsiteY115" fmla="*/ 22292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85000 w 10345447"/>
                <a:gd name="connsiteY203" fmla="*/ 5716804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413500 w 10345447"/>
                <a:gd name="connsiteY204" fmla="*/ 5564404 h 13254121"/>
                <a:gd name="connsiteX205" fmla="*/ 6248400 w 10345447"/>
                <a:gd name="connsiteY205" fmla="*/ 5577104 h 13254121"/>
                <a:gd name="connsiteX206" fmla="*/ 6375400 w 10345447"/>
                <a:gd name="connsiteY206" fmla="*/ 5666004 h 13254121"/>
                <a:gd name="connsiteX207" fmla="*/ 6350000 w 10345447"/>
                <a:gd name="connsiteY207" fmla="*/ 5767604 h 13254121"/>
                <a:gd name="connsiteX208" fmla="*/ 6032500 w 10345447"/>
                <a:gd name="connsiteY208" fmla="*/ 5602504 h 13254121"/>
                <a:gd name="connsiteX209" fmla="*/ 6070600 w 10345447"/>
                <a:gd name="connsiteY209" fmla="*/ 5843804 h 13254121"/>
                <a:gd name="connsiteX210" fmla="*/ 6273800 w 10345447"/>
                <a:gd name="connsiteY210" fmla="*/ 5894604 h 13254121"/>
                <a:gd name="connsiteX211" fmla="*/ 6540500 w 10345447"/>
                <a:gd name="connsiteY211" fmla="*/ 5894604 h 13254121"/>
                <a:gd name="connsiteX212" fmla="*/ 6629400 w 10345447"/>
                <a:gd name="connsiteY212" fmla="*/ 5907304 h 13254121"/>
                <a:gd name="connsiteX213" fmla="*/ 6591300 w 10345447"/>
                <a:gd name="connsiteY213" fmla="*/ 5983504 h 13254121"/>
                <a:gd name="connsiteX214" fmla="*/ 6426200 w 10345447"/>
                <a:gd name="connsiteY214" fmla="*/ 6034304 h 13254121"/>
                <a:gd name="connsiteX215" fmla="*/ 6489700 w 10345447"/>
                <a:gd name="connsiteY215" fmla="*/ 6161304 h 13254121"/>
                <a:gd name="connsiteX216" fmla="*/ 6451600 w 10345447"/>
                <a:gd name="connsiteY216" fmla="*/ 6288304 h 13254121"/>
                <a:gd name="connsiteX217" fmla="*/ 6540500 w 10345447"/>
                <a:gd name="connsiteY217" fmla="*/ 6351804 h 13254121"/>
                <a:gd name="connsiteX218" fmla="*/ 6464300 w 10345447"/>
                <a:gd name="connsiteY218" fmla="*/ 6377204 h 13254121"/>
                <a:gd name="connsiteX219" fmla="*/ 6362700 w 10345447"/>
                <a:gd name="connsiteY219" fmla="*/ 6339104 h 13254121"/>
                <a:gd name="connsiteX220" fmla="*/ 6324600 w 10345447"/>
                <a:gd name="connsiteY220" fmla="*/ 6034304 h 13254121"/>
                <a:gd name="connsiteX221" fmla="*/ 6070600 w 10345447"/>
                <a:gd name="connsiteY221" fmla="*/ 5958104 h 13254121"/>
                <a:gd name="connsiteX222" fmla="*/ 6146800 w 10345447"/>
                <a:gd name="connsiteY222" fmla="*/ 6301004 h 13254121"/>
                <a:gd name="connsiteX223" fmla="*/ 5969000 w 10345447"/>
                <a:gd name="connsiteY223" fmla="*/ 6313704 h 13254121"/>
                <a:gd name="connsiteX224" fmla="*/ 5892800 w 10345447"/>
                <a:gd name="connsiteY224" fmla="*/ 5831104 h 13254121"/>
                <a:gd name="connsiteX225" fmla="*/ 5689600 w 10345447"/>
                <a:gd name="connsiteY225" fmla="*/ 5729504 h 13254121"/>
                <a:gd name="connsiteX226" fmla="*/ 5791200 w 10345447"/>
                <a:gd name="connsiteY226" fmla="*/ 6491504 h 13254121"/>
                <a:gd name="connsiteX227" fmla="*/ 6070600 w 10345447"/>
                <a:gd name="connsiteY227" fmla="*/ 6478804 h 13254121"/>
                <a:gd name="connsiteX228" fmla="*/ 6388100 w 10345447"/>
                <a:gd name="connsiteY228" fmla="*/ 6529604 h 13254121"/>
                <a:gd name="connsiteX229" fmla="*/ 6324600 w 10345447"/>
                <a:gd name="connsiteY229" fmla="*/ 6656604 h 13254121"/>
                <a:gd name="connsiteX230" fmla="*/ 6159500 w 10345447"/>
                <a:gd name="connsiteY230" fmla="*/ 6631204 h 13254121"/>
                <a:gd name="connsiteX231" fmla="*/ 6007100 w 10345447"/>
                <a:gd name="connsiteY231" fmla="*/ 6936004 h 13254121"/>
                <a:gd name="connsiteX232" fmla="*/ 5829300 w 10345447"/>
                <a:gd name="connsiteY232" fmla="*/ 6872504 h 13254121"/>
                <a:gd name="connsiteX233" fmla="*/ 5905500 w 10345447"/>
                <a:gd name="connsiteY233" fmla="*/ 6707404 h 13254121"/>
                <a:gd name="connsiteX234" fmla="*/ 5791200 w 10345447"/>
                <a:gd name="connsiteY234" fmla="*/ 6618504 h 13254121"/>
                <a:gd name="connsiteX235" fmla="*/ 5600700 w 10345447"/>
                <a:gd name="connsiteY235" fmla="*/ 6948704 h 13254121"/>
                <a:gd name="connsiteX236" fmla="*/ 5727700 w 10345447"/>
                <a:gd name="connsiteY236" fmla="*/ 7050304 h 13254121"/>
                <a:gd name="connsiteX237" fmla="*/ 5994400 w 10345447"/>
                <a:gd name="connsiteY237" fmla="*/ 7215404 h 13254121"/>
                <a:gd name="connsiteX238" fmla="*/ 5943600 w 10345447"/>
                <a:gd name="connsiteY238" fmla="*/ 7291604 h 13254121"/>
                <a:gd name="connsiteX239" fmla="*/ 5829300 w 10345447"/>
                <a:gd name="connsiteY239" fmla="*/ 7253504 h 13254121"/>
                <a:gd name="connsiteX240" fmla="*/ 5676900 w 10345447"/>
                <a:gd name="connsiteY240" fmla="*/ 7355104 h 13254121"/>
                <a:gd name="connsiteX241" fmla="*/ 5613400 w 10345447"/>
                <a:gd name="connsiteY241" fmla="*/ 7317004 h 13254121"/>
                <a:gd name="connsiteX242" fmla="*/ 5664200 w 10345447"/>
                <a:gd name="connsiteY242" fmla="*/ 7164604 h 13254121"/>
                <a:gd name="connsiteX243" fmla="*/ 5537200 w 10345447"/>
                <a:gd name="connsiteY243" fmla="*/ 7050304 h 13254121"/>
                <a:gd name="connsiteX244" fmla="*/ 5461000 w 10345447"/>
                <a:gd name="connsiteY244" fmla="*/ 7228104 h 13254121"/>
                <a:gd name="connsiteX245" fmla="*/ 5613400 w 10345447"/>
                <a:gd name="connsiteY245" fmla="*/ 7405904 h 13254121"/>
                <a:gd name="connsiteX246" fmla="*/ 5448300 w 10345447"/>
                <a:gd name="connsiteY246" fmla="*/ 7532904 h 13254121"/>
                <a:gd name="connsiteX247" fmla="*/ 5346700 w 10345447"/>
                <a:gd name="connsiteY247" fmla="*/ 7456704 h 13254121"/>
                <a:gd name="connsiteX248" fmla="*/ 5410200 w 10345447"/>
                <a:gd name="connsiteY248" fmla="*/ 7355104 h 13254121"/>
                <a:gd name="connsiteX249" fmla="*/ 5295900 w 10345447"/>
                <a:gd name="connsiteY249" fmla="*/ 7063004 h 13254121"/>
                <a:gd name="connsiteX250" fmla="*/ 5080000 w 10345447"/>
                <a:gd name="connsiteY250" fmla="*/ 7355104 h 13254121"/>
                <a:gd name="connsiteX251" fmla="*/ 5410200 w 10345447"/>
                <a:gd name="connsiteY251" fmla="*/ 7609104 h 13254121"/>
                <a:gd name="connsiteX252" fmla="*/ 5334000 w 10345447"/>
                <a:gd name="connsiteY252" fmla="*/ 7659904 h 13254121"/>
                <a:gd name="connsiteX253" fmla="*/ 5194300 w 10345447"/>
                <a:gd name="connsiteY253" fmla="*/ 7545604 h 13254121"/>
                <a:gd name="connsiteX254" fmla="*/ 5143500 w 10345447"/>
                <a:gd name="connsiteY254" fmla="*/ 7710704 h 13254121"/>
                <a:gd name="connsiteX255" fmla="*/ 5156200 w 10345447"/>
                <a:gd name="connsiteY255" fmla="*/ 7850404 h 13254121"/>
                <a:gd name="connsiteX256" fmla="*/ 5232400 w 10345447"/>
                <a:gd name="connsiteY256" fmla="*/ 7964704 h 13254121"/>
                <a:gd name="connsiteX257" fmla="*/ 5219700 w 10345447"/>
                <a:gd name="connsiteY257" fmla="*/ 8155204 h 13254121"/>
                <a:gd name="connsiteX258" fmla="*/ 5092700 w 10345447"/>
                <a:gd name="connsiteY258" fmla="*/ 8066304 h 13254121"/>
                <a:gd name="connsiteX259" fmla="*/ 5029200 w 10345447"/>
                <a:gd name="connsiteY259" fmla="*/ 8104404 h 13254121"/>
                <a:gd name="connsiteX260" fmla="*/ 5130800 w 10345447"/>
                <a:gd name="connsiteY260" fmla="*/ 8244104 h 13254121"/>
                <a:gd name="connsiteX261" fmla="*/ 5041900 w 10345447"/>
                <a:gd name="connsiteY261" fmla="*/ 8282204 h 13254121"/>
                <a:gd name="connsiteX262" fmla="*/ 4914900 w 10345447"/>
                <a:gd name="connsiteY262" fmla="*/ 8091704 h 13254121"/>
                <a:gd name="connsiteX263" fmla="*/ 4826000 w 10345447"/>
                <a:gd name="connsiteY263" fmla="*/ 8345704 h 13254121"/>
                <a:gd name="connsiteX264" fmla="*/ 4953000 w 10345447"/>
                <a:gd name="connsiteY264" fmla="*/ 8460004 h 13254121"/>
                <a:gd name="connsiteX265" fmla="*/ 4813300 w 10345447"/>
                <a:gd name="connsiteY265" fmla="*/ 8701304 h 13254121"/>
                <a:gd name="connsiteX266" fmla="*/ 4673600 w 10345447"/>
                <a:gd name="connsiteY266" fmla="*/ 8675904 h 13254121"/>
                <a:gd name="connsiteX267" fmla="*/ 4775200 w 10345447"/>
                <a:gd name="connsiteY267" fmla="*/ 8510804 h 13254121"/>
                <a:gd name="connsiteX268" fmla="*/ 4686300 w 10345447"/>
                <a:gd name="connsiteY268" fmla="*/ 8358404 h 13254121"/>
                <a:gd name="connsiteX269" fmla="*/ 4470400 w 10345447"/>
                <a:gd name="connsiteY269" fmla="*/ 8663204 h 13254121"/>
                <a:gd name="connsiteX270" fmla="*/ 4610100 w 10345447"/>
                <a:gd name="connsiteY270" fmla="*/ 8777504 h 13254121"/>
                <a:gd name="connsiteX271" fmla="*/ 4521200 w 10345447"/>
                <a:gd name="connsiteY271" fmla="*/ 8980704 h 13254121"/>
                <a:gd name="connsiteX272" fmla="*/ 4419600 w 10345447"/>
                <a:gd name="connsiteY272" fmla="*/ 8904504 h 13254121"/>
                <a:gd name="connsiteX273" fmla="*/ 4343400 w 10345447"/>
                <a:gd name="connsiteY273" fmla="*/ 8993404 h 13254121"/>
                <a:gd name="connsiteX274" fmla="*/ 4381500 w 10345447"/>
                <a:gd name="connsiteY274" fmla="*/ 9031504 h 13254121"/>
                <a:gd name="connsiteX275" fmla="*/ 4419600 w 10345447"/>
                <a:gd name="connsiteY275" fmla="*/ 9018804 h 13254121"/>
                <a:gd name="connsiteX276" fmla="*/ 4445000 w 10345447"/>
                <a:gd name="connsiteY276" fmla="*/ 9069604 h 13254121"/>
                <a:gd name="connsiteX277" fmla="*/ 4381500 w 10345447"/>
                <a:gd name="connsiteY277" fmla="*/ 9145804 h 13254121"/>
                <a:gd name="connsiteX278" fmla="*/ 4330700 w 10345447"/>
                <a:gd name="connsiteY278" fmla="*/ 9133104 h 13254121"/>
                <a:gd name="connsiteX279" fmla="*/ 4368800 w 10345447"/>
                <a:gd name="connsiteY279" fmla="*/ 9082304 h 13254121"/>
                <a:gd name="connsiteX280" fmla="*/ 4318000 w 10345447"/>
                <a:gd name="connsiteY280" fmla="*/ 9044204 h 13254121"/>
                <a:gd name="connsiteX281" fmla="*/ 4216400 w 10345447"/>
                <a:gd name="connsiteY281" fmla="*/ 9145804 h 13254121"/>
                <a:gd name="connsiteX282" fmla="*/ 4318000 w 10345447"/>
                <a:gd name="connsiteY282" fmla="*/ 9209304 h 13254121"/>
                <a:gd name="connsiteX283" fmla="*/ 4140200 w 10345447"/>
                <a:gd name="connsiteY283" fmla="*/ 9285504 h 13254121"/>
                <a:gd name="connsiteX284" fmla="*/ 4038600 w 10345447"/>
                <a:gd name="connsiteY284" fmla="*/ 9285504 h 13254121"/>
                <a:gd name="connsiteX285" fmla="*/ 3949700 w 10345447"/>
                <a:gd name="connsiteY285" fmla="*/ 9349004 h 13254121"/>
                <a:gd name="connsiteX286" fmla="*/ 3289300 w 10345447"/>
                <a:gd name="connsiteY286" fmla="*/ 8764804 h 13254121"/>
                <a:gd name="connsiteX287" fmla="*/ 3213100 w 10345447"/>
                <a:gd name="connsiteY287" fmla="*/ 8764804 h 13254121"/>
                <a:gd name="connsiteX288" fmla="*/ 2895600 w 10345447"/>
                <a:gd name="connsiteY288" fmla="*/ 9018804 h 13254121"/>
                <a:gd name="connsiteX289" fmla="*/ 2870200 w 10345447"/>
                <a:gd name="connsiteY289" fmla="*/ 8980704 h 13254121"/>
                <a:gd name="connsiteX290" fmla="*/ 3213100 w 10345447"/>
                <a:gd name="connsiteY290" fmla="*/ 8714004 h 13254121"/>
                <a:gd name="connsiteX291" fmla="*/ 3048000 w 10345447"/>
                <a:gd name="connsiteY291" fmla="*/ 8561604 h 13254121"/>
                <a:gd name="connsiteX292" fmla="*/ 2400300 w 10345447"/>
                <a:gd name="connsiteY292" fmla="*/ 9069604 h 13254121"/>
                <a:gd name="connsiteX293" fmla="*/ 2489200 w 10345447"/>
                <a:gd name="connsiteY293" fmla="*/ 9145804 h 13254121"/>
                <a:gd name="connsiteX294" fmla="*/ 2692400 w 10345447"/>
                <a:gd name="connsiteY294" fmla="*/ 8993404 h 13254121"/>
                <a:gd name="connsiteX295" fmla="*/ 2743200 w 10345447"/>
                <a:gd name="connsiteY295" fmla="*/ 9056904 h 13254121"/>
                <a:gd name="connsiteX296" fmla="*/ 2832100 w 10345447"/>
                <a:gd name="connsiteY296" fmla="*/ 9018804 h 13254121"/>
                <a:gd name="connsiteX297" fmla="*/ 2857500 w 10345447"/>
                <a:gd name="connsiteY297" fmla="*/ 9056904 h 13254121"/>
                <a:gd name="connsiteX298" fmla="*/ 2679700 w 10345447"/>
                <a:gd name="connsiteY298" fmla="*/ 9196604 h 13254121"/>
                <a:gd name="connsiteX299" fmla="*/ 2819400 w 10345447"/>
                <a:gd name="connsiteY299" fmla="*/ 9361704 h 13254121"/>
                <a:gd name="connsiteX300" fmla="*/ 3397250 w 10345447"/>
                <a:gd name="connsiteY300" fmla="*/ 8898154 h 13254121"/>
                <a:gd name="connsiteX301" fmla="*/ 3956050 w 10345447"/>
                <a:gd name="connsiteY301" fmla="*/ 9380754 h 13254121"/>
                <a:gd name="connsiteX302" fmla="*/ 3905250 w 10345447"/>
                <a:gd name="connsiteY302" fmla="*/ 9495054 h 13254121"/>
                <a:gd name="connsiteX303" fmla="*/ 3387725 w 10345447"/>
                <a:gd name="connsiteY303" fmla="*/ 10034804 h 13254121"/>
                <a:gd name="connsiteX304" fmla="*/ 3298825 w 10345447"/>
                <a:gd name="connsiteY304" fmla="*/ 10028453 h 13254121"/>
                <a:gd name="connsiteX305" fmla="*/ 3130550 w 10345447"/>
                <a:gd name="connsiteY305" fmla="*/ 10177678 h 13254121"/>
                <a:gd name="connsiteX306" fmla="*/ 2921000 w 10345447"/>
                <a:gd name="connsiteY306" fmla="*/ 10422153 h 13254121"/>
                <a:gd name="connsiteX307" fmla="*/ 2682875 w 10345447"/>
                <a:gd name="connsiteY307" fmla="*/ 10720603 h 13254121"/>
                <a:gd name="connsiteX308" fmla="*/ 2428875 w 10345447"/>
                <a:gd name="connsiteY308" fmla="*/ 10790452 h 13254121"/>
                <a:gd name="connsiteX309" fmla="*/ 2225675 w 10345447"/>
                <a:gd name="connsiteY309" fmla="*/ 10895227 h 13254121"/>
                <a:gd name="connsiteX310" fmla="*/ 1930400 w 10345447"/>
                <a:gd name="connsiteY310" fmla="*/ 10898401 h 13254121"/>
                <a:gd name="connsiteX311" fmla="*/ 1590675 w 10345447"/>
                <a:gd name="connsiteY311" fmla="*/ 11000000 h 13254121"/>
                <a:gd name="connsiteX312" fmla="*/ 1393825 w 10345447"/>
                <a:gd name="connsiteY312" fmla="*/ 11260350 h 13254121"/>
                <a:gd name="connsiteX313" fmla="*/ 1196975 w 10345447"/>
                <a:gd name="connsiteY313" fmla="*/ 11215899 h 13254121"/>
                <a:gd name="connsiteX314" fmla="*/ 1216025 w 10345447"/>
                <a:gd name="connsiteY314" fmla="*/ 11174624 h 13254121"/>
                <a:gd name="connsiteX315" fmla="*/ 1193800 w 10345447"/>
                <a:gd name="connsiteY315" fmla="*/ 11107949 h 13254121"/>
                <a:gd name="connsiteX316" fmla="*/ 987425 w 10345447"/>
                <a:gd name="connsiteY316" fmla="*/ 11184149 h 13254121"/>
                <a:gd name="connsiteX317" fmla="*/ 733425 w 10345447"/>
                <a:gd name="connsiteY317" fmla="*/ 11238124 h 13254121"/>
                <a:gd name="connsiteX318" fmla="*/ 463550 w 10345447"/>
                <a:gd name="connsiteY318" fmla="*/ 11476249 h 13254121"/>
                <a:gd name="connsiteX319" fmla="*/ 361950 w 10345447"/>
                <a:gd name="connsiteY319" fmla="*/ 11473074 h 13254121"/>
                <a:gd name="connsiteX320" fmla="*/ 263525 w 10345447"/>
                <a:gd name="connsiteY320" fmla="*/ 11539749 h 13254121"/>
                <a:gd name="connsiteX321" fmla="*/ 184150 w 10345447"/>
                <a:gd name="connsiteY321" fmla="*/ 11825499 h 13254121"/>
                <a:gd name="connsiteX322" fmla="*/ 247650 w 10345447"/>
                <a:gd name="connsiteY322" fmla="*/ 12108073 h 13254121"/>
                <a:gd name="connsiteX323" fmla="*/ 136525 w 10345447"/>
                <a:gd name="connsiteY323" fmla="*/ 12152523 h 13254121"/>
                <a:gd name="connsiteX324" fmla="*/ 92075 w 10345447"/>
                <a:gd name="connsiteY324" fmla="*/ 12374773 h 13254121"/>
                <a:gd name="connsiteX325" fmla="*/ 495300 w 10345447"/>
                <a:gd name="connsiteY325" fmla="*/ 12400173 h 13254121"/>
                <a:gd name="connsiteX326" fmla="*/ 1050925 w 10345447"/>
                <a:gd name="connsiteY326" fmla="*/ 12752598 h 13254121"/>
                <a:gd name="connsiteX327" fmla="*/ 1241425 w 10345447"/>
                <a:gd name="connsiteY327" fmla="*/ 13006597 h 13254121"/>
                <a:gd name="connsiteX328" fmla="*/ 1171575 w 10345447"/>
                <a:gd name="connsiteY328" fmla="*/ 13051047 h 13254121"/>
                <a:gd name="connsiteX329" fmla="*/ 1019175 w 10345447"/>
                <a:gd name="connsiteY329" fmla="*/ 12917697 h 13254121"/>
                <a:gd name="connsiteX330" fmla="*/ 768350 w 10345447"/>
                <a:gd name="connsiteY330" fmla="*/ 12863722 h 13254121"/>
                <a:gd name="connsiteX331" fmla="*/ 720725 w 10345447"/>
                <a:gd name="connsiteY331" fmla="*/ 12901822 h 13254121"/>
                <a:gd name="connsiteX332" fmla="*/ 838200 w 10345447"/>
                <a:gd name="connsiteY332" fmla="*/ 13047872 h 13254121"/>
                <a:gd name="connsiteX333" fmla="*/ 1152525 w 10345447"/>
                <a:gd name="connsiteY333" fmla="*/ 13114547 h 13254121"/>
                <a:gd name="connsiteX334" fmla="*/ 1574800 w 10345447"/>
                <a:gd name="connsiteY334" fmla="*/ 13016122 h 13254121"/>
                <a:gd name="connsiteX335" fmla="*/ 1736725 w 10345447"/>
                <a:gd name="connsiteY335" fmla="*/ 12755772 h 13254121"/>
                <a:gd name="connsiteX336" fmla="*/ 2095500 w 10345447"/>
                <a:gd name="connsiteY336" fmla="*/ 12606547 h 13254121"/>
                <a:gd name="connsiteX337" fmla="*/ 2254250 w 10345447"/>
                <a:gd name="connsiteY337" fmla="*/ 12470022 h 13254121"/>
                <a:gd name="connsiteX338" fmla="*/ 2587625 w 10345447"/>
                <a:gd name="connsiteY338" fmla="*/ 12508122 h 13254121"/>
                <a:gd name="connsiteX339" fmla="*/ 2286000 w 10345447"/>
                <a:gd name="connsiteY339" fmla="*/ 12511297 h 13254121"/>
                <a:gd name="connsiteX340" fmla="*/ 2146300 w 10345447"/>
                <a:gd name="connsiteY340" fmla="*/ 12631947 h 13254121"/>
                <a:gd name="connsiteX341" fmla="*/ 1971675 w 10345447"/>
                <a:gd name="connsiteY341" fmla="*/ 12724022 h 13254121"/>
                <a:gd name="connsiteX342" fmla="*/ 1806575 w 10345447"/>
                <a:gd name="connsiteY342" fmla="*/ 12774822 h 13254121"/>
                <a:gd name="connsiteX343" fmla="*/ 1651000 w 10345447"/>
                <a:gd name="connsiteY343" fmla="*/ 13070097 h 13254121"/>
                <a:gd name="connsiteX344" fmla="*/ 1282700 w 10345447"/>
                <a:gd name="connsiteY344" fmla="*/ 13244722 h 13254121"/>
                <a:gd name="connsiteX345" fmla="*/ 28575 w 10345447"/>
                <a:gd name="connsiteY345" fmla="*/ 13251072 h 13254121"/>
                <a:gd name="connsiteX346" fmla="*/ 0 w 10345447"/>
                <a:gd name="connsiteY34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13500 w 10345447"/>
                <a:gd name="connsiteY205" fmla="*/ 5564404 h 13254121"/>
                <a:gd name="connsiteX206" fmla="*/ 6248400 w 10345447"/>
                <a:gd name="connsiteY206" fmla="*/ 5577104 h 13254121"/>
                <a:gd name="connsiteX207" fmla="*/ 6375400 w 10345447"/>
                <a:gd name="connsiteY207" fmla="*/ 5666004 h 13254121"/>
                <a:gd name="connsiteX208" fmla="*/ 6350000 w 10345447"/>
                <a:gd name="connsiteY208" fmla="*/ 5767604 h 13254121"/>
                <a:gd name="connsiteX209" fmla="*/ 6032500 w 10345447"/>
                <a:gd name="connsiteY209" fmla="*/ 5602504 h 13254121"/>
                <a:gd name="connsiteX210" fmla="*/ 6070600 w 10345447"/>
                <a:gd name="connsiteY210" fmla="*/ 5843804 h 13254121"/>
                <a:gd name="connsiteX211" fmla="*/ 6273800 w 10345447"/>
                <a:gd name="connsiteY211" fmla="*/ 5894604 h 13254121"/>
                <a:gd name="connsiteX212" fmla="*/ 6540500 w 10345447"/>
                <a:gd name="connsiteY212" fmla="*/ 5894604 h 13254121"/>
                <a:gd name="connsiteX213" fmla="*/ 6629400 w 10345447"/>
                <a:gd name="connsiteY213" fmla="*/ 5907304 h 13254121"/>
                <a:gd name="connsiteX214" fmla="*/ 6591300 w 10345447"/>
                <a:gd name="connsiteY214" fmla="*/ 5983504 h 13254121"/>
                <a:gd name="connsiteX215" fmla="*/ 6426200 w 10345447"/>
                <a:gd name="connsiteY215" fmla="*/ 6034304 h 13254121"/>
                <a:gd name="connsiteX216" fmla="*/ 6489700 w 10345447"/>
                <a:gd name="connsiteY216" fmla="*/ 6161304 h 13254121"/>
                <a:gd name="connsiteX217" fmla="*/ 6451600 w 10345447"/>
                <a:gd name="connsiteY217" fmla="*/ 6288304 h 13254121"/>
                <a:gd name="connsiteX218" fmla="*/ 6540500 w 10345447"/>
                <a:gd name="connsiteY218" fmla="*/ 6351804 h 13254121"/>
                <a:gd name="connsiteX219" fmla="*/ 6464300 w 10345447"/>
                <a:gd name="connsiteY219" fmla="*/ 6377204 h 13254121"/>
                <a:gd name="connsiteX220" fmla="*/ 6362700 w 10345447"/>
                <a:gd name="connsiteY220" fmla="*/ 6339104 h 13254121"/>
                <a:gd name="connsiteX221" fmla="*/ 6324600 w 10345447"/>
                <a:gd name="connsiteY221" fmla="*/ 6034304 h 13254121"/>
                <a:gd name="connsiteX222" fmla="*/ 6070600 w 10345447"/>
                <a:gd name="connsiteY222" fmla="*/ 5958104 h 13254121"/>
                <a:gd name="connsiteX223" fmla="*/ 6146800 w 10345447"/>
                <a:gd name="connsiteY223" fmla="*/ 6301004 h 13254121"/>
                <a:gd name="connsiteX224" fmla="*/ 5969000 w 10345447"/>
                <a:gd name="connsiteY224" fmla="*/ 6313704 h 13254121"/>
                <a:gd name="connsiteX225" fmla="*/ 5892800 w 10345447"/>
                <a:gd name="connsiteY225" fmla="*/ 5831104 h 13254121"/>
                <a:gd name="connsiteX226" fmla="*/ 5689600 w 10345447"/>
                <a:gd name="connsiteY226" fmla="*/ 5729504 h 13254121"/>
                <a:gd name="connsiteX227" fmla="*/ 5791200 w 10345447"/>
                <a:gd name="connsiteY227" fmla="*/ 6491504 h 13254121"/>
                <a:gd name="connsiteX228" fmla="*/ 6070600 w 10345447"/>
                <a:gd name="connsiteY228" fmla="*/ 6478804 h 13254121"/>
                <a:gd name="connsiteX229" fmla="*/ 6388100 w 10345447"/>
                <a:gd name="connsiteY229" fmla="*/ 6529604 h 13254121"/>
                <a:gd name="connsiteX230" fmla="*/ 6324600 w 10345447"/>
                <a:gd name="connsiteY230" fmla="*/ 6656604 h 13254121"/>
                <a:gd name="connsiteX231" fmla="*/ 6159500 w 10345447"/>
                <a:gd name="connsiteY231" fmla="*/ 6631204 h 13254121"/>
                <a:gd name="connsiteX232" fmla="*/ 6007100 w 10345447"/>
                <a:gd name="connsiteY232" fmla="*/ 6936004 h 13254121"/>
                <a:gd name="connsiteX233" fmla="*/ 5829300 w 10345447"/>
                <a:gd name="connsiteY233" fmla="*/ 6872504 h 13254121"/>
                <a:gd name="connsiteX234" fmla="*/ 5905500 w 10345447"/>
                <a:gd name="connsiteY234" fmla="*/ 6707404 h 13254121"/>
                <a:gd name="connsiteX235" fmla="*/ 5791200 w 10345447"/>
                <a:gd name="connsiteY235" fmla="*/ 6618504 h 13254121"/>
                <a:gd name="connsiteX236" fmla="*/ 5600700 w 10345447"/>
                <a:gd name="connsiteY236" fmla="*/ 6948704 h 13254121"/>
                <a:gd name="connsiteX237" fmla="*/ 5727700 w 10345447"/>
                <a:gd name="connsiteY237" fmla="*/ 7050304 h 13254121"/>
                <a:gd name="connsiteX238" fmla="*/ 5994400 w 10345447"/>
                <a:gd name="connsiteY238" fmla="*/ 7215404 h 13254121"/>
                <a:gd name="connsiteX239" fmla="*/ 5943600 w 10345447"/>
                <a:gd name="connsiteY239" fmla="*/ 7291604 h 13254121"/>
                <a:gd name="connsiteX240" fmla="*/ 5829300 w 10345447"/>
                <a:gd name="connsiteY240" fmla="*/ 7253504 h 13254121"/>
                <a:gd name="connsiteX241" fmla="*/ 5676900 w 10345447"/>
                <a:gd name="connsiteY241" fmla="*/ 7355104 h 13254121"/>
                <a:gd name="connsiteX242" fmla="*/ 5613400 w 10345447"/>
                <a:gd name="connsiteY242" fmla="*/ 7317004 h 13254121"/>
                <a:gd name="connsiteX243" fmla="*/ 5664200 w 10345447"/>
                <a:gd name="connsiteY243" fmla="*/ 7164604 h 13254121"/>
                <a:gd name="connsiteX244" fmla="*/ 5537200 w 10345447"/>
                <a:gd name="connsiteY244" fmla="*/ 7050304 h 13254121"/>
                <a:gd name="connsiteX245" fmla="*/ 5461000 w 10345447"/>
                <a:gd name="connsiteY245" fmla="*/ 7228104 h 13254121"/>
                <a:gd name="connsiteX246" fmla="*/ 5613400 w 10345447"/>
                <a:gd name="connsiteY246" fmla="*/ 7405904 h 13254121"/>
                <a:gd name="connsiteX247" fmla="*/ 5448300 w 10345447"/>
                <a:gd name="connsiteY247" fmla="*/ 7532904 h 13254121"/>
                <a:gd name="connsiteX248" fmla="*/ 5346700 w 10345447"/>
                <a:gd name="connsiteY248" fmla="*/ 7456704 h 13254121"/>
                <a:gd name="connsiteX249" fmla="*/ 5410200 w 10345447"/>
                <a:gd name="connsiteY249" fmla="*/ 7355104 h 13254121"/>
                <a:gd name="connsiteX250" fmla="*/ 5295900 w 10345447"/>
                <a:gd name="connsiteY250" fmla="*/ 7063004 h 13254121"/>
                <a:gd name="connsiteX251" fmla="*/ 5080000 w 10345447"/>
                <a:gd name="connsiteY251" fmla="*/ 7355104 h 13254121"/>
                <a:gd name="connsiteX252" fmla="*/ 5410200 w 10345447"/>
                <a:gd name="connsiteY252" fmla="*/ 7609104 h 13254121"/>
                <a:gd name="connsiteX253" fmla="*/ 5334000 w 10345447"/>
                <a:gd name="connsiteY253" fmla="*/ 7659904 h 13254121"/>
                <a:gd name="connsiteX254" fmla="*/ 5194300 w 10345447"/>
                <a:gd name="connsiteY254" fmla="*/ 7545604 h 13254121"/>
                <a:gd name="connsiteX255" fmla="*/ 5143500 w 10345447"/>
                <a:gd name="connsiteY255" fmla="*/ 7710704 h 13254121"/>
                <a:gd name="connsiteX256" fmla="*/ 5156200 w 10345447"/>
                <a:gd name="connsiteY256" fmla="*/ 7850404 h 13254121"/>
                <a:gd name="connsiteX257" fmla="*/ 5232400 w 10345447"/>
                <a:gd name="connsiteY257" fmla="*/ 7964704 h 13254121"/>
                <a:gd name="connsiteX258" fmla="*/ 5219700 w 10345447"/>
                <a:gd name="connsiteY258" fmla="*/ 8155204 h 13254121"/>
                <a:gd name="connsiteX259" fmla="*/ 5092700 w 10345447"/>
                <a:gd name="connsiteY259" fmla="*/ 8066304 h 13254121"/>
                <a:gd name="connsiteX260" fmla="*/ 5029200 w 10345447"/>
                <a:gd name="connsiteY260" fmla="*/ 8104404 h 13254121"/>
                <a:gd name="connsiteX261" fmla="*/ 5130800 w 10345447"/>
                <a:gd name="connsiteY261" fmla="*/ 8244104 h 13254121"/>
                <a:gd name="connsiteX262" fmla="*/ 5041900 w 10345447"/>
                <a:gd name="connsiteY262" fmla="*/ 8282204 h 13254121"/>
                <a:gd name="connsiteX263" fmla="*/ 4914900 w 10345447"/>
                <a:gd name="connsiteY263" fmla="*/ 8091704 h 13254121"/>
                <a:gd name="connsiteX264" fmla="*/ 4826000 w 10345447"/>
                <a:gd name="connsiteY264" fmla="*/ 8345704 h 13254121"/>
                <a:gd name="connsiteX265" fmla="*/ 4953000 w 10345447"/>
                <a:gd name="connsiteY265" fmla="*/ 8460004 h 13254121"/>
                <a:gd name="connsiteX266" fmla="*/ 4813300 w 10345447"/>
                <a:gd name="connsiteY266" fmla="*/ 8701304 h 13254121"/>
                <a:gd name="connsiteX267" fmla="*/ 4673600 w 10345447"/>
                <a:gd name="connsiteY267" fmla="*/ 8675904 h 13254121"/>
                <a:gd name="connsiteX268" fmla="*/ 4775200 w 10345447"/>
                <a:gd name="connsiteY268" fmla="*/ 8510804 h 13254121"/>
                <a:gd name="connsiteX269" fmla="*/ 4686300 w 10345447"/>
                <a:gd name="connsiteY269" fmla="*/ 8358404 h 13254121"/>
                <a:gd name="connsiteX270" fmla="*/ 4470400 w 10345447"/>
                <a:gd name="connsiteY270" fmla="*/ 8663204 h 13254121"/>
                <a:gd name="connsiteX271" fmla="*/ 4610100 w 10345447"/>
                <a:gd name="connsiteY271" fmla="*/ 8777504 h 13254121"/>
                <a:gd name="connsiteX272" fmla="*/ 4521200 w 10345447"/>
                <a:gd name="connsiteY272" fmla="*/ 8980704 h 13254121"/>
                <a:gd name="connsiteX273" fmla="*/ 4419600 w 10345447"/>
                <a:gd name="connsiteY273" fmla="*/ 8904504 h 13254121"/>
                <a:gd name="connsiteX274" fmla="*/ 4343400 w 10345447"/>
                <a:gd name="connsiteY274" fmla="*/ 8993404 h 13254121"/>
                <a:gd name="connsiteX275" fmla="*/ 4381500 w 10345447"/>
                <a:gd name="connsiteY275" fmla="*/ 9031504 h 13254121"/>
                <a:gd name="connsiteX276" fmla="*/ 4419600 w 10345447"/>
                <a:gd name="connsiteY276" fmla="*/ 9018804 h 13254121"/>
                <a:gd name="connsiteX277" fmla="*/ 4445000 w 10345447"/>
                <a:gd name="connsiteY277" fmla="*/ 9069604 h 13254121"/>
                <a:gd name="connsiteX278" fmla="*/ 4381500 w 10345447"/>
                <a:gd name="connsiteY278" fmla="*/ 9145804 h 13254121"/>
                <a:gd name="connsiteX279" fmla="*/ 4330700 w 10345447"/>
                <a:gd name="connsiteY279" fmla="*/ 9133104 h 13254121"/>
                <a:gd name="connsiteX280" fmla="*/ 4368800 w 10345447"/>
                <a:gd name="connsiteY280" fmla="*/ 9082304 h 13254121"/>
                <a:gd name="connsiteX281" fmla="*/ 4318000 w 10345447"/>
                <a:gd name="connsiteY281" fmla="*/ 9044204 h 13254121"/>
                <a:gd name="connsiteX282" fmla="*/ 4216400 w 10345447"/>
                <a:gd name="connsiteY282" fmla="*/ 9145804 h 13254121"/>
                <a:gd name="connsiteX283" fmla="*/ 4318000 w 10345447"/>
                <a:gd name="connsiteY283" fmla="*/ 9209304 h 13254121"/>
                <a:gd name="connsiteX284" fmla="*/ 4140200 w 10345447"/>
                <a:gd name="connsiteY284" fmla="*/ 9285504 h 13254121"/>
                <a:gd name="connsiteX285" fmla="*/ 4038600 w 10345447"/>
                <a:gd name="connsiteY285" fmla="*/ 9285504 h 13254121"/>
                <a:gd name="connsiteX286" fmla="*/ 3949700 w 10345447"/>
                <a:gd name="connsiteY286" fmla="*/ 9349004 h 13254121"/>
                <a:gd name="connsiteX287" fmla="*/ 3289300 w 10345447"/>
                <a:gd name="connsiteY287" fmla="*/ 8764804 h 13254121"/>
                <a:gd name="connsiteX288" fmla="*/ 3213100 w 10345447"/>
                <a:gd name="connsiteY288" fmla="*/ 8764804 h 13254121"/>
                <a:gd name="connsiteX289" fmla="*/ 2895600 w 10345447"/>
                <a:gd name="connsiteY289" fmla="*/ 9018804 h 13254121"/>
                <a:gd name="connsiteX290" fmla="*/ 2870200 w 10345447"/>
                <a:gd name="connsiteY290" fmla="*/ 8980704 h 13254121"/>
                <a:gd name="connsiteX291" fmla="*/ 3213100 w 10345447"/>
                <a:gd name="connsiteY291" fmla="*/ 8714004 h 13254121"/>
                <a:gd name="connsiteX292" fmla="*/ 3048000 w 10345447"/>
                <a:gd name="connsiteY292" fmla="*/ 8561604 h 13254121"/>
                <a:gd name="connsiteX293" fmla="*/ 2400300 w 10345447"/>
                <a:gd name="connsiteY293" fmla="*/ 9069604 h 13254121"/>
                <a:gd name="connsiteX294" fmla="*/ 2489200 w 10345447"/>
                <a:gd name="connsiteY294" fmla="*/ 9145804 h 13254121"/>
                <a:gd name="connsiteX295" fmla="*/ 2692400 w 10345447"/>
                <a:gd name="connsiteY295" fmla="*/ 8993404 h 13254121"/>
                <a:gd name="connsiteX296" fmla="*/ 2743200 w 10345447"/>
                <a:gd name="connsiteY296" fmla="*/ 9056904 h 13254121"/>
                <a:gd name="connsiteX297" fmla="*/ 2832100 w 10345447"/>
                <a:gd name="connsiteY297" fmla="*/ 9018804 h 13254121"/>
                <a:gd name="connsiteX298" fmla="*/ 2857500 w 10345447"/>
                <a:gd name="connsiteY298" fmla="*/ 9056904 h 13254121"/>
                <a:gd name="connsiteX299" fmla="*/ 2679700 w 10345447"/>
                <a:gd name="connsiteY299" fmla="*/ 9196604 h 13254121"/>
                <a:gd name="connsiteX300" fmla="*/ 2819400 w 10345447"/>
                <a:gd name="connsiteY300" fmla="*/ 9361704 h 13254121"/>
                <a:gd name="connsiteX301" fmla="*/ 3397250 w 10345447"/>
                <a:gd name="connsiteY301" fmla="*/ 8898154 h 13254121"/>
                <a:gd name="connsiteX302" fmla="*/ 3956050 w 10345447"/>
                <a:gd name="connsiteY302" fmla="*/ 9380754 h 13254121"/>
                <a:gd name="connsiteX303" fmla="*/ 3905250 w 10345447"/>
                <a:gd name="connsiteY303" fmla="*/ 9495054 h 13254121"/>
                <a:gd name="connsiteX304" fmla="*/ 3387725 w 10345447"/>
                <a:gd name="connsiteY304" fmla="*/ 10034804 h 13254121"/>
                <a:gd name="connsiteX305" fmla="*/ 3298825 w 10345447"/>
                <a:gd name="connsiteY305" fmla="*/ 10028453 h 13254121"/>
                <a:gd name="connsiteX306" fmla="*/ 3130550 w 10345447"/>
                <a:gd name="connsiteY306" fmla="*/ 10177678 h 13254121"/>
                <a:gd name="connsiteX307" fmla="*/ 2921000 w 10345447"/>
                <a:gd name="connsiteY307" fmla="*/ 10422153 h 13254121"/>
                <a:gd name="connsiteX308" fmla="*/ 2682875 w 10345447"/>
                <a:gd name="connsiteY308" fmla="*/ 10720603 h 13254121"/>
                <a:gd name="connsiteX309" fmla="*/ 2428875 w 10345447"/>
                <a:gd name="connsiteY309" fmla="*/ 10790452 h 13254121"/>
                <a:gd name="connsiteX310" fmla="*/ 2225675 w 10345447"/>
                <a:gd name="connsiteY310" fmla="*/ 10895227 h 13254121"/>
                <a:gd name="connsiteX311" fmla="*/ 1930400 w 10345447"/>
                <a:gd name="connsiteY311" fmla="*/ 10898401 h 13254121"/>
                <a:gd name="connsiteX312" fmla="*/ 1590675 w 10345447"/>
                <a:gd name="connsiteY312" fmla="*/ 11000000 h 13254121"/>
                <a:gd name="connsiteX313" fmla="*/ 1393825 w 10345447"/>
                <a:gd name="connsiteY313" fmla="*/ 11260350 h 13254121"/>
                <a:gd name="connsiteX314" fmla="*/ 1196975 w 10345447"/>
                <a:gd name="connsiteY314" fmla="*/ 11215899 h 13254121"/>
                <a:gd name="connsiteX315" fmla="*/ 1216025 w 10345447"/>
                <a:gd name="connsiteY315" fmla="*/ 11174624 h 13254121"/>
                <a:gd name="connsiteX316" fmla="*/ 1193800 w 10345447"/>
                <a:gd name="connsiteY316" fmla="*/ 11107949 h 13254121"/>
                <a:gd name="connsiteX317" fmla="*/ 987425 w 10345447"/>
                <a:gd name="connsiteY317" fmla="*/ 11184149 h 13254121"/>
                <a:gd name="connsiteX318" fmla="*/ 733425 w 10345447"/>
                <a:gd name="connsiteY318" fmla="*/ 11238124 h 13254121"/>
                <a:gd name="connsiteX319" fmla="*/ 463550 w 10345447"/>
                <a:gd name="connsiteY319" fmla="*/ 11476249 h 13254121"/>
                <a:gd name="connsiteX320" fmla="*/ 361950 w 10345447"/>
                <a:gd name="connsiteY320" fmla="*/ 11473074 h 13254121"/>
                <a:gd name="connsiteX321" fmla="*/ 263525 w 10345447"/>
                <a:gd name="connsiteY321" fmla="*/ 11539749 h 13254121"/>
                <a:gd name="connsiteX322" fmla="*/ 184150 w 10345447"/>
                <a:gd name="connsiteY322" fmla="*/ 11825499 h 13254121"/>
                <a:gd name="connsiteX323" fmla="*/ 247650 w 10345447"/>
                <a:gd name="connsiteY323" fmla="*/ 12108073 h 13254121"/>
                <a:gd name="connsiteX324" fmla="*/ 136525 w 10345447"/>
                <a:gd name="connsiteY324" fmla="*/ 12152523 h 13254121"/>
                <a:gd name="connsiteX325" fmla="*/ 92075 w 10345447"/>
                <a:gd name="connsiteY325" fmla="*/ 12374773 h 13254121"/>
                <a:gd name="connsiteX326" fmla="*/ 495300 w 10345447"/>
                <a:gd name="connsiteY326" fmla="*/ 12400173 h 13254121"/>
                <a:gd name="connsiteX327" fmla="*/ 1050925 w 10345447"/>
                <a:gd name="connsiteY327" fmla="*/ 12752598 h 13254121"/>
                <a:gd name="connsiteX328" fmla="*/ 1241425 w 10345447"/>
                <a:gd name="connsiteY328" fmla="*/ 13006597 h 13254121"/>
                <a:gd name="connsiteX329" fmla="*/ 1171575 w 10345447"/>
                <a:gd name="connsiteY329" fmla="*/ 13051047 h 13254121"/>
                <a:gd name="connsiteX330" fmla="*/ 1019175 w 10345447"/>
                <a:gd name="connsiteY330" fmla="*/ 12917697 h 13254121"/>
                <a:gd name="connsiteX331" fmla="*/ 768350 w 10345447"/>
                <a:gd name="connsiteY331" fmla="*/ 12863722 h 13254121"/>
                <a:gd name="connsiteX332" fmla="*/ 720725 w 10345447"/>
                <a:gd name="connsiteY332" fmla="*/ 12901822 h 13254121"/>
                <a:gd name="connsiteX333" fmla="*/ 838200 w 10345447"/>
                <a:gd name="connsiteY333" fmla="*/ 13047872 h 13254121"/>
                <a:gd name="connsiteX334" fmla="*/ 1152525 w 10345447"/>
                <a:gd name="connsiteY334" fmla="*/ 13114547 h 13254121"/>
                <a:gd name="connsiteX335" fmla="*/ 1574800 w 10345447"/>
                <a:gd name="connsiteY335" fmla="*/ 13016122 h 13254121"/>
                <a:gd name="connsiteX336" fmla="*/ 1736725 w 10345447"/>
                <a:gd name="connsiteY336" fmla="*/ 12755772 h 13254121"/>
                <a:gd name="connsiteX337" fmla="*/ 2095500 w 10345447"/>
                <a:gd name="connsiteY337" fmla="*/ 12606547 h 13254121"/>
                <a:gd name="connsiteX338" fmla="*/ 2254250 w 10345447"/>
                <a:gd name="connsiteY338" fmla="*/ 12470022 h 13254121"/>
                <a:gd name="connsiteX339" fmla="*/ 2587625 w 10345447"/>
                <a:gd name="connsiteY339" fmla="*/ 12508122 h 13254121"/>
                <a:gd name="connsiteX340" fmla="*/ 2286000 w 10345447"/>
                <a:gd name="connsiteY340" fmla="*/ 12511297 h 13254121"/>
                <a:gd name="connsiteX341" fmla="*/ 2146300 w 10345447"/>
                <a:gd name="connsiteY341" fmla="*/ 12631947 h 13254121"/>
                <a:gd name="connsiteX342" fmla="*/ 1971675 w 10345447"/>
                <a:gd name="connsiteY342" fmla="*/ 12724022 h 13254121"/>
                <a:gd name="connsiteX343" fmla="*/ 1806575 w 10345447"/>
                <a:gd name="connsiteY343" fmla="*/ 12774822 h 13254121"/>
                <a:gd name="connsiteX344" fmla="*/ 1651000 w 10345447"/>
                <a:gd name="connsiteY344" fmla="*/ 13070097 h 13254121"/>
                <a:gd name="connsiteX345" fmla="*/ 1282700 w 10345447"/>
                <a:gd name="connsiteY345" fmla="*/ 13244722 h 13254121"/>
                <a:gd name="connsiteX346" fmla="*/ 28575 w 10345447"/>
                <a:gd name="connsiteY346" fmla="*/ 13251072 h 13254121"/>
                <a:gd name="connsiteX347" fmla="*/ 0 w 10345447"/>
                <a:gd name="connsiteY34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48400 w 10345447"/>
                <a:gd name="connsiteY206" fmla="*/ 5577104 h 13254121"/>
                <a:gd name="connsiteX207" fmla="*/ 6375400 w 10345447"/>
                <a:gd name="connsiteY207" fmla="*/ 5666004 h 13254121"/>
                <a:gd name="connsiteX208" fmla="*/ 6350000 w 10345447"/>
                <a:gd name="connsiteY208" fmla="*/ 5767604 h 13254121"/>
                <a:gd name="connsiteX209" fmla="*/ 6032500 w 10345447"/>
                <a:gd name="connsiteY209" fmla="*/ 5602504 h 13254121"/>
                <a:gd name="connsiteX210" fmla="*/ 6070600 w 10345447"/>
                <a:gd name="connsiteY210" fmla="*/ 5843804 h 13254121"/>
                <a:gd name="connsiteX211" fmla="*/ 6273800 w 10345447"/>
                <a:gd name="connsiteY211" fmla="*/ 5894604 h 13254121"/>
                <a:gd name="connsiteX212" fmla="*/ 6540500 w 10345447"/>
                <a:gd name="connsiteY212" fmla="*/ 5894604 h 13254121"/>
                <a:gd name="connsiteX213" fmla="*/ 6629400 w 10345447"/>
                <a:gd name="connsiteY213" fmla="*/ 5907304 h 13254121"/>
                <a:gd name="connsiteX214" fmla="*/ 6591300 w 10345447"/>
                <a:gd name="connsiteY214" fmla="*/ 5983504 h 13254121"/>
                <a:gd name="connsiteX215" fmla="*/ 6426200 w 10345447"/>
                <a:gd name="connsiteY215" fmla="*/ 6034304 h 13254121"/>
                <a:gd name="connsiteX216" fmla="*/ 6489700 w 10345447"/>
                <a:gd name="connsiteY216" fmla="*/ 6161304 h 13254121"/>
                <a:gd name="connsiteX217" fmla="*/ 6451600 w 10345447"/>
                <a:gd name="connsiteY217" fmla="*/ 6288304 h 13254121"/>
                <a:gd name="connsiteX218" fmla="*/ 6540500 w 10345447"/>
                <a:gd name="connsiteY218" fmla="*/ 6351804 h 13254121"/>
                <a:gd name="connsiteX219" fmla="*/ 6464300 w 10345447"/>
                <a:gd name="connsiteY219" fmla="*/ 6377204 h 13254121"/>
                <a:gd name="connsiteX220" fmla="*/ 6362700 w 10345447"/>
                <a:gd name="connsiteY220" fmla="*/ 6339104 h 13254121"/>
                <a:gd name="connsiteX221" fmla="*/ 6324600 w 10345447"/>
                <a:gd name="connsiteY221" fmla="*/ 6034304 h 13254121"/>
                <a:gd name="connsiteX222" fmla="*/ 6070600 w 10345447"/>
                <a:gd name="connsiteY222" fmla="*/ 5958104 h 13254121"/>
                <a:gd name="connsiteX223" fmla="*/ 6146800 w 10345447"/>
                <a:gd name="connsiteY223" fmla="*/ 6301004 h 13254121"/>
                <a:gd name="connsiteX224" fmla="*/ 5969000 w 10345447"/>
                <a:gd name="connsiteY224" fmla="*/ 6313704 h 13254121"/>
                <a:gd name="connsiteX225" fmla="*/ 5892800 w 10345447"/>
                <a:gd name="connsiteY225" fmla="*/ 5831104 h 13254121"/>
                <a:gd name="connsiteX226" fmla="*/ 5689600 w 10345447"/>
                <a:gd name="connsiteY226" fmla="*/ 5729504 h 13254121"/>
                <a:gd name="connsiteX227" fmla="*/ 5791200 w 10345447"/>
                <a:gd name="connsiteY227" fmla="*/ 6491504 h 13254121"/>
                <a:gd name="connsiteX228" fmla="*/ 6070600 w 10345447"/>
                <a:gd name="connsiteY228" fmla="*/ 6478804 h 13254121"/>
                <a:gd name="connsiteX229" fmla="*/ 6388100 w 10345447"/>
                <a:gd name="connsiteY229" fmla="*/ 6529604 h 13254121"/>
                <a:gd name="connsiteX230" fmla="*/ 6324600 w 10345447"/>
                <a:gd name="connsiteY230" fmla="*/ 6656604 h 13254121"/>
                <a:gd name="connsiteX231" fmla="*/ 6159500 w 10345447"/>
                <a:gd name="connsiteY231" fmla="*/ 6631204 h 13254121"/>
                <a:gd name="connsiteX232" fmla="*/ 6007100 w 10345447"/>
                <a:gd name="connsiteY232" fmla="*/ 6936004 h 13254121"/>
                <a:gd name="connsiteX233" fmla="*/ 5829300 w 10345447"/>
                <a:gd name="connsiteY233" fmla="*/ 6872504 h 13254121"/>
                <a:gd name="connsiteX234" fmla="*/ 5905500 w 10345447"/>
                <a:gd name="connsiteY234" fmla="*/ 6707404 h 13254121"/>
                <a:gd name="connsiteX235" fmla="*/ 5791200 w 10345447"/>
                <a:gd name="connsiteY235" fmla="*/ 6618504 h 13254121"/>
                <a:gd name="connsiteX236" fmla="*/ 5600700 w 10345447"/>
                <a:gd name="connsiteY236" fmla="*/ 6948704 h 13254121"/>
                <a:gd name="connsiteX237" fmla="*/ 5727700 w 10345447"/>
                <a:gd name="connsiteY237" fmla="*/ 7050304 h 13254121"/>
                <a:gd name="connsiteX238" fmla="*/ 5994400 w 10345447"/>
                <a:gd name="connsiteY238" fmla="*/ 7215404 h 13254121"/>
                <a:gd name="connsiteX239" fmla="*/ 5943600 w 10345447"/>
                <a:gd name="connsiteY239" fmla="*/ 7291604 h 13254121"/>
                <a:gd name="connsiteX240" fmla="*/ 5829300 w 10345447"/>
                <a:gd name="connsiteY240" fmla="*/ 7253504 h 13254121"/>
                <a:gd name="connsiteX241" fmla="*/ 5676900 w 10345447"/>
                <a:gd name="connsiteY241" fmla="*/ 7355104 h 13254121"/>
                <a:gd name="connsiteX242" fmla="*/ 5613400 w 10345447"/>
                <a:gd name="connsiteY242" fmla="*/ 7317004 h 13254121"/>
                <a:gd name="connsiteX243" fmla="*/ 5664200 w 10345447"/>
                <a:gd name="connsiteY243" fmla="*/ 7164604 h 13254121"/>
                <a:gd name="connsiteX244" fmla="*/ 5537200 w 10345447"/>
                <a:gd name="connsiteY244" fmla="*/ 7050304 h 13254121"/>
                <a:gd name="connsiteX245" fmla="*/ 5461000 w 10345447"/>
                <a:gd name="connsiteY245" fmla="*/ 7228104 h 13254121"/>
                <a:gd name="connsiteX246" fmla="*/ 5613400 w 10345447"/>
                <a:gd name="connsiteY246" fmla="*/ 7405904 h 13254121"/>
                <a:gd name="connsiteX247" fmla="*/ 5448300 w 10345447"/>
                <a:gd name="connsiteY247" fmla="*/ 7532904 h 13254121"/>
                <a:gd name="connsiteX248" fmla="*/ 5346700 w 10345447"/>
                <a:gd name="connsiteY248" fmla="*/ 7456704 h 13254121"/>
                <a:gd name="connsiteX249" fmla="*/ 5410200 w 10345447"/>
                <a:gd name="connsiteY249" fmla="*/ 7355104 h 13254121"/>
                <a:gd name="connsiteX250" fmla="*/ 5295900 w 10345447"/>
                <a:gd name="connsiteY250" fmla="*/ 7063004 h 13254121"/>
                <a:gd name="connsiteX251" fmla="*/ 5080000 w 10345447"/>
                <a:gd name="connsiteY251" fmla="*/ 7355104 h 13254121"/>
                <a:gd name="connsiteX252" fmla="*/ 5410200 w 10345447"/>
                <a:gd name="connsiteY252" fmla="*/ 7609104 h 13254121"/>
                <a:gd name="connsiteX253" fmla="*/ 5334000 w 10345447"/>
                <a:gd name="connsiteY253" fmla="*/ 7659904 h 13254121"/>
                <a:gd name="connsiteX254" fmla="*/ 5194300 w 10345447"/>
                <a:gd name="connsiteY254" fmla="*/ 7545604 h 13254121"/>
                <a:gd name="connsiteX255" fmla="*/ 5143500 w 10345447"/>
                <a:gd name="connsiteY255" fmla="*/ 7710704 h 13254121"/>
                <a:gd name="connsiteX256" fmla="*/ 5156200 w 10345447"/>
                <a:gd name="connsiteY256" fmla="*/ 7850404 h 13254121"/>
                <a:gd name="connsiteX257" fmla="*/ 5232400 w 10345447"/>
                <a:gd name="connsiteY257" fmla="*/ 7964704 h 13254121"/>
                <a:gd name="connsiteX258" fmla="*/ 5219700 w 10345447"/>
                <a:gd name="connsiteY258" fmla="*/ 8155204 h 13254121"/>
                <a:gd name="connsiteX259" fmla="*/ 5092700 w 10345447"/>
                <a:gd name="connsiteY259" fmla="*/ 8066304 h 13254121"/>
                <a:gd name="connsiteX260" fmla="*/ 5029200 w 10345447"/>
                <a:gd name="connsiteY260" fmla="*/ 8104404 h 13254121"/>
                <a:gd name="connsiteX261" fmla="*/ 5130800 w 10345447"/>
                <a:gd name="connsiteY261" fmla="*/ 8244104 h 13254121"/>
                <a:gd name="connsiteX262" fmla="*/ 5041900 w 10345447"/>
                <a:gd name="connsiteY262" fmla="*/ 8282204 h 13254121"/>
                <a:gd name="connsiteX263" fmla="*/ 4914900 w 10345447"/>
                <a:gd name="connsiteY263" fmla="*/ 8091704 h 13254121"/>
                <a:gd name="connsiteX264" fmla="*/ 4826000 w 10345447"/>
                <a:gd name="connsiteY264" fmla="*/ 8345704 h 13254121"/>
                <a:gd name="connsiteX265" fmla="*/ 4953000 w 10345447"/>
                <a:gd name="connsiteY265" fmla="*/ 8460004 h 13254121"/>
                <a:gd name="connsiteX266" fmla="*/ 4813300 w 10345447"/>
                <a:gd name="connsiteY266" fmla="*/ 8701304 h 13254121"/>
                <a:gd name="connsiteX267" fmla="*/ 4673600 w 10345447"/>
                <a:gd name="connsiteY267" fmla="*/ 8675904 h 13254121"/>
                <a:gd name="connsiteX268" fmla="*/ 4775200 w 10345447"/>
                <a:gd name="connsiteY268" fmla="*/ 8510804 h 13254121"/>
                <a:gd name="connsiteX269" fmla="*/ 4686300 w 10345447"/>
                <a:gd name="connsiteY269" fmla="*/ 8358404 h 13254121"/>
                <a:gd name="connsiteX270" fmla="*/ 4470400 w 10345447"/>
                <a:gd name="connsiteY270" fmla="*/ 8663204 h 13254121"/>
                <a:gd name="connsiteX271" fmla="*/ 4610100 w 10345447"/>
                <a:gd name="connsiteY271" fmla="*/ 8777504 h 13254121"/>
                <a:gd name="connsiteX272" fmla="*/ 4521200 w 10345447"/>
                <a:gd name="connsiteY272" fmla="*/ 8980704 h 13254121"/>
                <a:gd name="connsiteX273" fmla="*/ 4419600 w 10345447"/>
                <a:gd name="connsiteY273" fmla="*/ 8904504 h 13254121"/>
                <a:gd name="connsiteX274" fmla="*/ 4343400 w 10345447"/>
                <a:gd name="connsiteY274" fmla="*/ 8993404 h 13254121"/>
                <a:gd name="connsiteX275" fmla="*/ 4381500 w 10345447"/>
                <a:gd name="connsiteY275" fmla="*/ 9031504 h 13254121"/>
                <a:gd name="connsiteX276" fmla="*/ 4419600 w 10345447"/>
                <a:gd name="connsiteY276" fmla="*/ 9018804 h 13254121"/>
                <a:gd name="connsiteX277" fmla="*/ 4445000 w 10345447"/>
                <a:gd name="connsiteY277" fmla="*/ 9069604 h 13254121"/>
                <a:gd name="connsiteX278" fmla="*/ 4381500 w 10345447"/>
                <a:gd name="connsiteY278" fmla="*/ 9145804 h 13254121"/>
                <a:gd name="connsiteX279" fmla="*/ 4330700 w 10345447"/>
                <a:gd name="connsiteY279" fmla="*/ 9133104 h 13254121"/>
                <a:gd name="connsiteX280" fmla="*/ 4368800 w 10345447"/>
                <a:gd name="connsiteY280" fmla="*/ 9082304 h 13254121"/>
                <a:gd name="connsiteX281" fmla="*/ 4318000 w 10345447"/>
                <a:gd name="connsiteY281" fmla="*/ 9044204 h 13254121"/>
                <a:gd name="connsiteX282" fmla="*/ 4216400 w 10345447"/>
                <a:gd name="connsiteY282" fmla="*/ 9145804 h 13254121"/>
                <a:gd name="connsiteX283" fmla="*/ 4318000 w 10345447"/>
                <a:gd name="connsiteY283" fmla="*/ 9209304 h 13254121"/>
                <a:gd name="connsiteX284" fmla="*/ 4140200 w 10345447"/>
                <a:gd name="connsiteY284" fmla="*/ 9285504 h 13254121"/>
                <a:gd name="connsiteX285" fmla="*/ 4038600 w 10345447"/>
                <a:gd name="connsiteY285" fmla="*/ 9285504 h 13254121"/>
                <a:gd name="connsiteX286" fmla="*/ 3949700 w 10345447"/>
                <a:gd name="connsiteY286" fmla="*/ 9349004 h 13254121"/>
                <a:gd name="connsiteX287" fmla="*/ 3289300 w 10345447"/>
                <a:gd name="connsiteY287" fmla="*/ 8764804 h 13254121"/>
                <a:gd name="connsiteX288" fmla="*/ 3213100 w 10345447"/>
                <a:gd name="connsiteY288" fmla="*/ 8764804 h 13254121"/>
                <a:gd name="connsiteX289" fmla="*/ 2895600 w 10345447"/>
                <a:gd name="connsiteY289" fmla="*/ 9018804 h 13254121"/>
                <a:gd name="connsiteX290" fmla="*/ 2870200 w 10345447"/>
                <a:gd name="connsiteY290" fmla="*/ 8980704 h 13254121"/>
                <a:gd name="connsiteX291" fmla="*/ 3213100 w 10345447"/>
                <a:gd name="connsiteY291" fmla="*/ 8714004 h 13254121"/>
                <a:gd name="connsiteX292" fmla="*/ 3048000 w 10345447"/>
                <a:gd name="connsiteY292" fmla="*/ 8561604 h 13254121"/>
                <a:gd name="connsiteX293" fmla="*/ 2400300 w 10345447"/>
                <a:gd name="connsiteY293" fmla="*/ 9069604 h 13254121"/>
                <a:gd name="connsiteX294" fmla="*/ 2489200 w 10345447"/>
                <a:gd name="connsiteY294" fmla="*/ 9145804 h 13254121"/>
                <a:gd name="connsiteX295" fmla="*/ 2692400 w 10345447"/>
                <a:gd name="connsiteY295" fmla="*/ 8993404 h 13254121"/>
                <a:gd name="connsiteX296" fmla="*/ 2743200 w 10345447"/>
                <a:gd name="connsiteY296" fmla="*/ 9056904 h 13254121"/>
                <a:gd name="connsiteX297" fmla="*/ 2832100 w 10345447"/>
                <a:gd name="connsiteY297" fmla="*/ 9018804 h 13254121"/>
                <a:gd name="connsiteX298" fmla="*/ 2857500 w 10345447"/>
                <a:gd name="connsiteY298" fmla="*/ 9056904 h 13254121"/>
                <a:gd name="connsiteX299" fmla="*/ 2679700 w 10345447"/>
                <a:gd name="connsiteY299" fmla="*/ 9196604 h 13254121"/>
                <a:gd name="connsiteX300" fmla="*/ 2819400 w 10345447"/>
                <a:gd name="connsiteY300" fmla="*/ 9361704 h 13254121"/>
                <a:gd name="connsiteX301" fmla="*/ 3397250 w 10345447"/>
                <a:gd name="connsiteY301" fmla="*/ 8898154 h 13254121"/>
                <a:gd name="connsiteX302" fmla="*/ 3956050 w 10345447"/>
                <a:gd name="connsiteY302" fmla="*/ 9380754 h 13254121"/>
                <a:gd name="connsiteX303" fmla="*/ 3905250 w 10345447"/>
                <a:gd name="connsiteY303" fmla="*/ 9495054 h 13254121"/>
                <a:gd name="connsiteX304" fmla="*/ 3387725 w 10345447"/>
                <a:gd name="connsiteY304" fmla="*/ 10034804 h 13254121"/>
                <a:gd name="connsiteX305" fmla="*/ 3298825 w 10345447"/>
                <a:gd name="connsiteY305" fmla="*/ 10028453 h 13254121"/>
                <a:gd name="connsiteX306" fmla="*/ 3130550 w 10345447"/>
                <a:gd name="connsiteY306" fmla="*/ 10177678 h 13254121"/>
                <a:gd name="connsiteX307" fmla="*/ 2921000 w 10345447"/>
                <a:gd name="connsiteY307" fmla="*/ 10422153 h 13254121"/>
                <a:gd name="connsiteX308" fmla="*/ 2682875 w 10345447"/>
                <a:gd name="connsiteY308" fmla="*/ 10720603 h 13254121"/>
                <a:gd name="connsiteX309" fmla="*/ 2428875 w 10345447"/>
                <a:gd name="connsiteY309" fmla="*/ 10790452 h 13254121"/>
                <a:gd name="connsiteX310" fmla="*/ 2225675 w 10345447"/>
                <a:gd name="connsiteY310" fmla="*/ 10895227 h 13254121"/>
                <a:gd name="connsiteX311" fmla="*/ 1930400 w 10345447"/>
                <a:gd name="connsiteY311" fmla="*/ 10898401 h 13254121"/>
                <a:gd name="connsiteX312" fmla="*/ 1590675 w 10345447"/>
                <a:gd name="connsiteY312" fmla="*/ 11000000 h 13254121"/>
                <a:gd name="connsiteX313" fmla="*/ 1393825 w 10345447"/>
                <a:gd name="connsiteY313" fmla="*/ 11260350 h 13254121"/>
                <a:gd name="connsiteX314" fmla="*/ 1196975 w 10345447"/>
                <a:gd name="connsiteY314" fmla="*/ 11215899 h 13254121"/>
                <a:gd name="connsiteX315" fmla="*/ 1216025 w 10345447"/>
                <a:gd name="connsiteY315" fmla="*/ 11174624 h 13254121"/>
                <a:gd name="connsiteX316" fmla="*/ 1193800 w 10345447"/>
                <a:gd name="connsiteY316" fmla="*/ 11107949 h 13254121"/>
                <a:gd name="connsiteX317" fmla="*/ 987425 w 10345447"/>
                <a:gd name="connsiteY317" fmla="*/ 11184149 h 13254121"/>
                <a:gd name="connsiteX318" fmla="*/ 733425 w 10345447"/>
                <a:gd name="connsiteY318" fmla="*/ 11238124 h 13254121"/>
                <a:gd name="connsiteX319" fmla="*/ 463550 w 10345447"/>
                <a:gd name="connsiteY319" fmla="*/ 11476249 h 13254121"/>
                <a:gd name="connsiteX320" fmla="*/ 361950 w 10345447"/>
                <a:gd name="connsiteY320" fmla="*/ 11473074 h 13254121"/>
                <a:gd name="connsiteX321" fmla="*/ 263525 w 10345447"/>
                <a:gd name="connsiteY321" fmla="*/ 11539749 h 13254121"/>
                <a:gd name="connsiteX322" fmla="*/ 184150 w 10345447"/>
                <a:gd name="connsiteY322" fmla="*/ 11825499 h 13254121"/>
                <a:gd name="connsiteX323" fmla="*/ 247650 w 10345447"/>
                <a:gd name="connsiteY323" fmla="*/ 12108073 h 13254121"/>
                <a:gd name="connsiteX324" fmla="*/ 136525 w 10345447"/>
                <a:gd name="connsiteY324" fmla="*/ 12152523 h 13254121"/>
                <a:gd name="connsiteX325" fmla="*/ 92075 w 10345447"/>
                <a:gd name="connsiteY325" fmla="*/ 12374773 h 13254121"/>
                <a:gd name="connsiteX326" fmla="*/ 495300 w 10345447"/>
                <a:gd name="connsiteY326" fmla="*/ 12400173 h 13254121"/>
                <a:gd name="connsiteX327" fmla="*/ 1050925 w 10345447"/>
                <a:gd name="connsiteY327" fmla="*/ 12752598 h 13254121"/>
                <a:gd name="connsiteX328" fmla="*/ 1241425 w 10345447"/>
                <a:gd name="connsiteY328" fmla="*/ 13006597 h 13254121"/>
                <a:gd name="connsiteX329" fmla="*/ 1171575 w 10345447"/>
                <a:gd name="connsiteY329" fmla="*/ 13051047 h 13254121"/>
                <a:gd name="connsiteX330" fmla="*/ 1019175 w 10345447"/>
                <a:gd name="connsiteY330" fmla="*/ 12917697 h 13254121"/>
                <a:gd name="connsiteX331" fmla="*/ 768350 w 10345447"/>
                <a:gd name="connsiteY331" fmla="*/ 12863722 h 13254121"/>
                <a:gd name="connsiteX332" fmla="*/ 720725 w 10345447"/>
                <a:gd name="connsiteY332" fmla="*/ 12901822 h 13254121"/>
                <a:gd name="connsiteX333" fmla="*/ 838200 w 10345447"/>
                <a:gd name="connsiteY333" fmla="*/ 13047872 h 13254121"/>
                <a:gd name="connsiteX334" fmla="*/ 1152525 w 10345447"/>
                <a:gd name="connsiteY334" fmla="*/ 13114547 h 13254121"/>
                <a:gd name="connsiteX335" fmla="*/ 1574800 w 10345447"/>
                <a:gd name="connsiteY335" fmla="*/ 13016122 h 13254121"/>
                <a:gd name="connsiteX336" fmla="*/ 1736725 w 10345447"/>
                <a:gd name="connsiteY336" fmla="*/ 12755772 h 13254121"/>
                <a:gd name="connsiteX337" fmla="*/ 2095500 w 10345447"/>
                <a:gd name="connsiteY337" fmla="*/ 12606547 h 13254121"/>
                <a:gd name="connsiteX338" fmla="*/ 2254250 w 10345447"/>
                <a:gd name="connsiteY338" fmla="*/ 12470022 h 13254121"/>
                <a:gd name="connsiteX339" fmla="*/ 2587625 w 10345447"/>
                <a:gd name="connsiteY339" fmla="*/ 12508122 h 13254121"/>
                <a:gd name="connsiteX340" fmla="*/ 2286000 w 10345447"/>
                <a:gd name="connsiteY340" fmla="*/ 12511297 h 13254121"/>
                <a:gd name="connsiteX341" fmla="*/ 2146300 w 10345447"/>
                <a:gd name="connsiteY341" fmla="*/ 12631947 h 13254121"/>
                <a:gd name="connsiteX342" fmla="*/ 1971675 w 10345447"/>
                <a:gd name="connsiteY342" fmla="*/ 12724022 h 13254121"/>
                <a:gd name="connsiteX343" fmla="*/ 1806575 w 10345447"/>
                <a:gd name="connsiteY343" fmla="*/ 12774822 h 13254121"/>
                <a:gd name="connsiteX344" fmla="*/ 1651000 w 10345447"/>
                <a:gd name="connsiteY344" fmla="*/ 13070097 h 13254121"/>
                <a:gd name="connsiteX345" fmla="*/ 1282700 w 10345447"/>
                <a:gd name="connsiteY345" fmla="*/ 13244722 h 13254121"/>
                <a:gd name="connsiteX346" fmla="*/ 28575 w 10345447"/>
                <a:gd name="connsiteY346" fmla="*/ 13251072 h 13254121"/>
                <a:gd name="connsiteX347" fmla="*/ 0 w 10345447"/>
                <a:gd name="connsiteY34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22207 w 10345447"/>
                <a:gd name="connsiteY206" fmla="*/ 5627110 h 13254121"/>
                <a:gd name="connsiteX207" fmla="*/ 6375400 w 10345447"/>
                <a:gd name="connsiteY207" fmla="*/ 5666004 h 13254121"/>
                <a:gd name="connsiteX208" fmla="*/ 6350000 w 10345447"/>
                <a:gd name="connsiteY208" fmla="*/ 5767604 h 13254121"/>
                <a:gd name="connsiteX209" fmla="*/ 6032500 w 10345447"/>
                <a:gd name="connsiteY209" fmla="*/ 5602504 h 13254121"/>
                <a:gd name="connsiteX210" fmla="*/ 6070600 w 10345447"/>
                <a:gd name="connsiteY210" fmla="*/ 5843804 h 13254121"/>
                <a:gd name="connsiteX211" fmla="*/ 6273800 w 10345447"/>
                <a:gd name="connsiteY211" fmla="*/ 5894604 h 13254121"/>
                <a:gd name="connsiteX212" fmla="*/ 6540500 w 10345447"/>
                <a:gd name="connsiteY212" fmla="*/ 5894604 h 13254121"/>
                <a:gd name="connsiteX213" fmla="*/ 6629400 w 10345447"/>
                <a:gd name="connsiteY213" fmla="*/ 5907304 h 13254121"/>
                <a:gd name="connsiteX214" fmla="*/ 6591300 w 10345447"/>
                <a:gd name="connsiteY214" fmla="*/ 5983504 h 13254121"/>
                <a:gd name="connsiteX215" fmla="*/ 6426200 w 10345447"/>
                <a:gd name="connsiteY215" fmla="*/ 6034304 h 13254121"/>
                <a:gd name="connsiteX216" fmla="*/ 6489700 w 10345447"/>
                <a:gd name="connsiteY216" fmla="*/ 6161304 h 13254121"/>
                <a:gd name="connsiteX217" fmla="*/ 6451600 w 10345447"/>
                <a:gd name="connsiteY217" fmla="*/ 6288304 h 13254121"/>
                <a:gd name="connsiteX218" fmla="*/ 6540500 w 10345447"/>
                <a:gd name="connsiteY218" fmla="*/ 6351804 h 13254121"/>
                <a:gd name="connsiteX219" fmla="*/ 6464300 w 10345447"/>
                <a:gd name="connsiteY219" fmla="*/ 6377204 h 13254121"/>
                <a:gd name="connsiteX220" fmla="*/ 6362700 w 10345447"/>
                <a:gd name="connsiteY220" fmla="*/ 6339104 h 13254121"/>
                <a:gd name="connsiteX221" fmla="*/ 6324600 w 10345447"/>
                <a:gd name="connsiteY221" fmla="*/ 6034304 h 13254121"/>
                <a:gd name="connsiteX222" fmla="*/ 6070600 w 10345447"/>
                <a:gd name="connsiteY222" fmla="*/ 5958104 h 13254121"/>
                <a:gd name="connsiteX223" fmla="*/ 6146800 w 10345447"/>
                <a:gd name="connsiteY223" fmla="*/ 6301004 h 13254121"/>
                <a:gd name="connsiteX224" fmla="*/ 5969000 w 10345447"/>
                <a:gd name="connsiteY224" fmla="*/ 6313704 h 13254121"/>
                <a:gd name="connsiteX225" fmla="*/ 5892800 w 10345447"/>
                <a:gd name="connsiteY225" fmla="*/ 5831104 h 13254121"/>
                <a:gd name="connsiteX226" fmla="*/ 5689600 w 10345447"/>
                <a:gd name="connsiteY226" fmla="*/ 5729504 h 13254121"/>
                <a:gd name="connsiteX227" fmla="*/ 5791200 w 10345447"/>
                <a:gd name="connsiteY227" fmla="*/ 6491504 h 13254121"/>
                <a:gd name="connsiteX228" fmla="*/ 6070600 w 10345447"/>
                <a:gd name="connsiteY228" fmla="*/ 6478804 h 13254121"/>
                <a:gd name="connsiteX229" fmla="*/ 6388100 w 10345447"/>
                <a:gd name="connsiteY229" fmla="*/ 6529604 h 13254121"/>
                <a:gd name="connsiteX230" fmla="*/ 6324600 w 10345447"/>
                <a:gd name="connsiteY230" fmla="*/ 6656604 h 13254121"/>
                <a:gd name="connsiteX231" fmla="*/ 6159500 w 10345447"/>
                <a:gd name="connsiteY231" fmla="*/ 6631204 h 13254121"/>
                <a:gd name="connsiteX232" fmla="*/ 6007100 w 10345447"/>
                <a:gd name="connsiteY232" fmla="*/ 6936004 h 13254121"/>
                <a:gd name="connsiteX233" fmla="*/ 5829300 w 10345447"/>
                <a:gd name="connsiteY233" fmla="*/ 6872504 h 13254121"/>
                <a:gd name="connsiteX234" fmla="*/ 5905500 w 10345447"/>
                <a:gd name="connsiteY234" fmla="*/ 6707404 h 13254121"/>
                <a:gd name="connsiteX235" fmla="*/ 5791200 w 10345447"/>
                <a:gd name="connsiteY235" fmla="*/ 6618504 h 13254121"/>
                <a:gd name="connsiteX236" fmla="*/ 5600700 w 10345447"/>
                <a:gd name="connsiteY236" fmla="*/ 6948704 h 13254121"/>
                <a:gd name="connsiteX237" fmla="*/ 5727700 w 10345447"/>
                <a:gd name="connsiteY237" fmla="*/ 7050304 h 13254121"/>
                <a:gd name="connsiteX238" fmla="*/ 5994400 w 10345447"/>
                <a:gd name="connsiteY238" fmla="*/ 7215404 h 13254121"/>
                <a:gd name="connsiteX239" fmla="*/ 5943600 w 10345447"/>
                <a:gd name="connsiteY239" fmla="*/ 7291604 h 13254121"/>
                <a:gd name="connsiteX240" fmla="*/ 5829300 w 10345447"/>
                <a:gd name="connsiteY240" fmla="*/ 7253504 h 13254121"/>
                <a:gd name="connsiteX241" fmla="*/ 5676900 w 10345447"/>
                <a:gd name="connsiteY241" fmla="*/ 7355104 h 13254121"/>
                <a:gd name="connsiteX242" fmla="*/ 5613400 w 10345447"/>
                <a:gd name="connsiteY242" fmla="*/ 7317004 h 13254121"/>
                <a:gd name="connsiteX243" fmla="*/ 5664200 w 10345447"/>
                <a:gd name="connsiteY243" fmla="*/ 7164604 h 13254121"/>
                <a:gd name="connsiteX244" fmla="*/ 5537200 w 10345447"/>
                <a:gd name="connsiteY244" fmla="*/ 7050304 h 13254121"/>
                <a:gd name="connsiteX245" fmla="*/ 5461000 w 10345447"/>
                <a:gd name="connsiteY245" fmla="*/ 7228104 h 13254121"/>
                <a:gd name="connsiteX246" fmla="*/ 5613400 w 10345447"/>
                <a:gd name="connsiteY246" fmla="*/ 7405904 h 13254121"/>
                <a:gd name="connsiteX247" fmla="*/ 5448300 w 10345447"/>
                <a:gd name="connsiteY247" fmla="*/ 7532904 h 13254121"/>
                <a:gd name="connsiteX248" fmla="*/ 5346700 w 10345447"/>
                <a:gd name="connsiteY248" fmla="*/ 7456704 h 13254121"/>
                <a:gd name="connsiteX249" fmla="*/ 5410200 w 10345447"/>
                <a:gd name="connsiteY249" fmla="*/ 7355104 h 13254121"/>
                <a:gd name="connsiteX250" fmla="*/ 5295900 w 10345447"/>
                <a:gd name="connsiteY250" fmla="*/ 7063004 h 13254121"/>
                <a:gd name="connsiteX251" fmla="*/ 5080000 w 10345447"/>
                <a:gd name="connsiteY251" fmla="*/ 7355104 h 13254121"/>
                <a:gd name="connsiteX252" fmla="*/ 5410200 w 10345447"/>
                <a:gd name="connsiteY252" fmla="*/ 7609104 h 13254121"/>
                <a:gd name="connsiteX253" fmla="*/ 5334000 w 10345447"/>
                <a:gd name="connsiteY253" fmla="*/ 7659904 h 13254121"/>
                <a:gd name="connsiteX254" fmla="*/ 5194300 w 10345447"/>
                <a:gd name="connsiteY254" fmla="*/ 7545604 h 13254121"/>
                <a:gd name="connsiteX255" fmla="*/ 5143500 w 10345447"/>
                <a:gd name="connsiteY255" fmla="*/ 7710704 h 13254121"/>
                <a:gd name="connsiteX256" fmla="*/ 5156200 w 10345447"/>
                <a:gd name="connsiteY256" fmla="*/ 7850404 h 13254121"/>
                <a:gd name="connsiteX257" fmla="*/ 5232400 w 10345447"/>
                <a:gd name="connsiteY257" fmla="*/ 7964704 h 13254121"/>
                <a:gd name="connsiteX258" fmla="*/ 5219700 w 10345447"/>
                <a:gd name="connsiteY258" fmla="*/ 8155204 h 13254121"/>
                <a:gd name="connsiteX259" fmla="*/ 5092700 w 10345447"/>
                <a:gd name="connsiteY259" fmla="*/ 8066304 h 13254121"/>
                <a:gd name="connsiteX260" fmla="*/ 5029200 w 10345447"/>
                <a:gd name="connsiteY260" fmla="*/ 8104404 h 13254121"/>
                <a:gd name="connsiteX261" fmla="*/ 5130800 w 10345447"/>
                <a:gd name="connsiteY261" fmla="*/ 8244104 h 13254121"/>
                <a:gd name="connsiteX262" fmla="*/ 5041900 w 10345447"/>
                <a:gd name="connsiteY262" fmla="*/ 8282204 h 13254121"/>
                <a:gd name="connsiteX263" fmla="*/ 4914900 w 10345447"/>
                <a:gd name="connsiteY263" fmla="*/ 8091704 h 13254121"/>
                <a:gd name="connsiteX264" fmla="*/ 4826000 w 10345447"/>
                <a:gd name="connsiteY264" fmla="*/ 8345704 h 13254121"/>
                <a:gd name="connsiteX265" fmla="*/ 4953000 w 10345447"/>
                <a:gd name="connsiteY265" fmla="*/ 8460004 h 13254121"/>
                <a:gd name="connsiteX266" fmla="*/ 4813300 w 10345447"/>
                <a:gd name="connsiteY266" fmla="*/ 8701304 h 13254121"/>
                <a:gd name="connsiteX267" fmla="*/ 4673600 w 10345447"/>
                <a:gd name="connsiteY267" fmla="*/ 8675904 h 13254121"/>
                <a:gd name="connsiteX268" fmla="*/ 4775200 w 10345447"/>
                <a:gd name="connsiteY268" fmla="*/ 8510804 h 13254121"/>
                <a:gd name="connsiteX269" fmla="*/ 4686300 w 10345447"/>
                <a:gd name="connsiteY269" fmla="*/ 8358404 h 13254121"/>
                <a:gd name="connsiteX270" fmla="*/ 4470400 w 10345447"/>
                <a:gd name="connsiteY270" fmla="*/ 8663204 h 13254121"/>
                <a:gd name="connsiteX271" fmla="*/ 4610100 w 10345447"/>
                <a:gd name="connsiteY271" fmla="*/ 8777504 h 13254121"/>
                <a:gd name="connsiteX272" fmla="*/ 4521200 w 10345447"/>
                <a:gd name="connsiteY272" fmla="*/ 8980704 h 13254121"/>
                <a:gd name="connsiteX273" fmla="*/ 4419600 w 10345447"/>
                <a:gd name="connsiteY273" fmla="*/ 8904504 h 13254121"/>
                <a:gd name="connsiteX274" fmla="*/ 4343400 w 10345447"/>
                <a:gd name="connsiteY274" fmla="*/ 8993404 h 13254121"/>
                <a:gd name="connsiteX275" fmla="*/ 4381500 w 10345447"/>
                <a:gd name="connsiteY275" fmla="*/ 9031504 h 13254121"/>
                <a:gd name="connsiteX276" fmla="*/ 4419600 w 10345447"/>
                <a:gd name="connsiteY276" fmla="*/ 9018804 h 13254121"/>
                <a:gd name="connsiteX277" fmla="*/ 4445000 w 10345447"/>
                <a:gd name="connsiteY277" fmla="*/ 9069604 h 13254121"/>
                <a:gd name="connsiteX278" fmla="*/ 4381500 w 10345447"/>
                <a:gd name="connsiteY278" fmla="*/ 9145804 h 13254121"/>
                <a:gd name="connsiteX279" fmla="*/ 4330700 w 10345447"/>
                <a:gd name="connsiteY279" fmla="*/ 9133104 h 13254121"/>
                <a:gd name="connsiteX280" fmla="*/ 4368800 w 10345447"/>
                <a:gd name="connsiteY280" fmla="*/ 9082304 h 13254121"/>
                <a:gd name="connsiteX281" fmla="*/ 4318000 w 10345447"/>
                <a:gd name="connsiteY281" fmla="*/ 9044204 h 13254121"/>
                <a:gd name="connsiteX282" fmla="*/ 4216400 w 10345447"/>
                <a:gd name="connsiteY282" fmla="*/ 9145804 h 13254121"/>
                <a:gd name="connsiteX283" fmla="*/ 4318000 w 10345447"/>
                <a:gd name="connsiteY283" fmla="*/ 9209304 h 13254121"/>
                <a:gd name="connsiteX284" fmla="*/ 4140200 w 10345447"/>
                <a:gd name="connsiteY284" fmla="*/ 9285504 h 13254121"/>
                <a:gd name="connsiteX285" fmla="*/ 4038600 w 10345447"/>
                <a:gd name="connsiteY285" fmla="*/ 9285504 h 13254121"/>
                <a:gd name="connsiteX286" fmla="*/ 3949700 w 10345447"/>
                <a:gd name="connsiteY286" fmla="*/ 9349004 h 13254121"/>
                <a:gd name="connsiteX287" fmla="*/ 3289300 w 10345447"/>
                <a:gd name="connsiteY287" fmla="*/ 8764804 h 13254121"/>
                <a:gd name="connsiteX288" fmla="*/ 3213100 w 10345447"/>
                <a:gd name="connsiteY288" fmla="*/ 8764804 h 13254121"/>
                <a:gd name="connsiteX289" fmla="*/ 2895600 w 10345447"/>
                <a:gd name="connsiteY289" fmla="*/ 9018804 h 13254121"/>
                <a:gd name="connsiteX290" fmla="*/ 2870200 w 10345447"/>
                <a:gd name="connsiteY290" fmla="*/ 8980704 h 13254121"/>
                <a:gd name="connsiteX291" fmla="*/ 3213100 w 10345447"/>
                <a:gd name="connsiteY291" fmla="*/ 8714004 h 13254121"/>
                <a:gd name="connsiteX292" fmla="*/ 3048000 w 10345447"/>
                <a:gd name="connsiteY292" fmla="*/ 8561604 h 13254121"/>
                <a:gd name="connsiteX293" fmla="*/ 2400300 w 10345447"/>
                <a:gd name="connsiteY293" fmla="*/ 9069604 h 13254121"/>
                <a:gd name="connsiteX294" fmla="*/ 2489200 w 10345447"/>
                <a:gd name="connsiteY294" fmla="*/ 9145804 h 13254121"/>
                <a:gd name="connsiteX295" fmla="*/ 2692400 w 10345447"/>
                <a:gd name="connsiteY295" fmla="*/ 8993404 h 13254121"/>
                <a:gd name="connsiteX296" fmla="*/ 2743200 w 10345447"/>
                <a:gd name="connsiteY296" fmla="*/ 9056904 h 13254121"/>
                <a:gd name="connsiteX297" fmla="*/ 2832100 w 10345447"/>
                <a:gd name="connsiteY297" fmla="*/ 9018804 h 13254121"/>
                <a:gd name="connsiteX298" fmla="*/ 2857500 w 10345447"/>
                <a:gd name="connsiteY298" fmla="*/ 9056904 h 13254121"/>
                <a:gd name="connsiteX299" fmla="*/ 2679700 w 10345447"/>
                <a:gd name="connsiteY299" fmla="*/ 9196604 h 13254121"/>
                <a:gd name="connsiteX300" fmla="*/ 2819400 w 10345447"/>
                <a:gd name="connsiteY300" fmla="*/ 9361704 h 13254121"/>
                <a:gd name="connsiteX301" fmla="*/ 3397250 w 10345447"/>
                <a:gd name="connsiteY301" fmla="*/ 8898154 h 13254121"/>
                <a:gd name="connsiteX302" fmla="*/ 3956050 w 10345447"/>
                <a:gd name="connsiteY302" fmla="*/ 9380754 h 13254121"/>
                <a:gd name="connsiteX303" fmla="*/ 3905250 w 10345447"/>
                <a:gd name="connsiteY303" fmla="*/ 9495054 h 13254121"/>
                <a:gd name="connsiteX304" fmla="*/ 3387725 w 10345447"/>
                <a:gd name="connsiteY304" fmla="*/ 10034804 h 13254121"/>
                <a:gd name="connsiteX305" fmla="*/ 3298825 w 10345447"/>
                <a:gd name="connsiteY305" fmla="*/ 10028453 h 13254121"/>
                <a:gd name="connsiteX306" fmla="*/ 3130550 w 10345447"/>
                <a:gd name="connsiteY306" fmla="*/ 10177678 h 13254121"/>
                <a:gd name="connsiteX307" fmla="*/ 2921000 w 10345447"/>
                <a:gd name="connsiteY307" fmla="*/ 10422153 h 13254121"/>
                <a:gd name="connsiteX308" fmla="*/ 2682875 w 10345447"/>
                <a:gd name="connsiteY308" fmla="*/ 10720603 h 13254121"/>
                <a:gd name="connsiteX309" fmla="*/ 2428875 w 10345447"/>
                <a:gd name="connsiteY309" fmla="*/ 10790452 h 13254121"/>
                <a:gd name="connsiteX310" fmla="*/ 2225675 w 10345447"/>
                <a:gd name="connsiteY310" fmla="*/ 10895227 h 13254121"/>
                <a:gd name="connsiteX311" fmla="*/ 1930400 w 10345447"/>
                <a:gd name="connsiteY311" fmla="*/ 10898401 h 13254121"/>
                <a:gd name="connsiteX312" fmla="*/ 1590675 w 10345447"/>
                <a:gd name="connsiteY312" fmla="*/ 11000000 h 13254121"/>
                <a:gd name="connsiteX313" fmla="*/ 1393825 w 10345447"/>
                <a:gd name="connsiteY313" fmla="*/ 11260350 h 13254121"/>
                <a:gd name="connsiteX314" fmla="*/ 1196975 w 10345447"/>
                <a:gd name="connsiteY314" fmla="*/ 11215899 h 13254121"/>
                <a:gd name="connsiteX315" fmla="*/ 1216025 w 10345447"/>
                <a:gd name="connsiteY315" fmla="*/ 11174624 h 13254121"/>
                <a:gd name="connsiteX316" fmla="*/ 1193800 w 10345447"/>
                <a:gd name="connsiteY316" fmla="*/ 11107949 h 13254121"/>
                <a:gd name="connsiteX317" fmla="*/ 987425 w 10345447"/>
                <a:gd name="connsiteY317" fmla="*/ 11184149 h 13254121"/>
                <a:gd name="connsiteX318" fmla="*/ 733425 w 10345447"/>
                <a:gd name="connsiteY318" fmla="*/ 11238124 h 13254121"/>
                <a:gd name="connsiteX319" fmla="*/ 463550 w 10345447"/>
                <a:gd name="connsiteY319" fmla="*/ 11476249 h 13254121"/>
                <a:gd name="connsiteX320" fmla="*/ 361950 w 10345447"/>
                <a:gd name="connsiteY320" fmla="*/ 11473074 h 13254121"/>
                <a:gd name="connsiteX321" fmla="*/ 263525 w 10345447"/>
                <a:gd name="connsiteY321" fmla="*/ 11539749 h 13254121"/>
                <a:gd name="connsiteX322" fmla="*/ 184150 w 10345447"/>
                <a:gd name="connsiteY322" fmla="*/ 11825499 h 13254121"/>
                <a:gd name="connsiteX323" fmla="*/ 247650 w 10345447"/>
                <a:gd name="connsiteY323" fmla="*/ 12108073 h 13254121"/>
                <a:gd name="connsiteX324" fmla="*/ 136525 w 10345447"/>
                <a:gd name="connsiteY324" fmla="*/ 12152523 h 13254121"/>
                <a:gd name="connsiteX325" fmla="*/ 92075 w 10345447"/>
                <a:gd name="connsiteY325" fmla="*/ 12374773 h 13254121"/>
                <a:gd name="connsiteX326" fmla="*/ 495300 w 10345447"/>
                <a:gd name="connsiteY326" fmla="*/ 12400173 h 13254121"/>
                <a:gd name="connsiteX327" fmla="*/ 1050925 w 10345447"/>
                <a:gd name="connsiteY327" fmla="*/ 12752598 h 13254121"/>
                <a:gd name="connsiteX328" fmla="*/ 1241425 w 10345447"/>
                <a:gd name="connsiteY328" fmla="*/ 13006597 h 13254121"/>
                <a:gd name="connsiteX329" fmla="*/ 1171575 w 10345447"/>
                <a:gd name="connsiteY329" fmla="*/ 13051047 h 13254121"/>
                <a:gd name="connsiteX330" fmla="*/ 1019175 w 10345447"/>
                <a:gd name="connsiteY330" fmla="*/ 12917697 h 13254121"/>
                <a:gd name="connsiteX331" fmla="*/ 768350 w 10345447"/>
                <a:gd name="connsiteY331" fmla="*/ 12863722 h 13254121"/>
                <a:gd name="connsiteX332" fmla="*/ 720725 w 10345447"/>
                <a:gd name="connsiteY332" fmla="*/ 12901822 h 13254121"/>
                <a:gd name="connsiteX333" fmla="*/ 838200 w 10345447"/>
                <a:gd name="connsiteY333" fmla="*/ 13047872 h 13254121"/>
                <a:gd name="connsiteX334" fmla="*/ 1152525 w 10345447"/>
                <a:gd name="connsiteY334" fmla="*/ 13114547 h 13254121"/>
                <a:gd name="connsiteX335" fmla="*/ 1574800 w 10345447"/>
                <a:gd name="connsiteY335" fmla="*/ 13016122 h 13254121"/>
                <a:gd name="connsiteX336" fmla="*/ 1736725 w 10345447"/>
                <a:gd name="connsiteY336" fmla="*/ 12755772 h 13254121"/>
                <a:gd name="connsiteX337" fmla="*/ 2095500 w 10345447"/>
                <a:gd name="connsiteY337" fmla="*/ 12606547 h 13254121"/>
                <a:gd name="connsiteX338" fmla="*/ 2254250 w 10345447"/>
                <a:gd name="connsiteY338" fmla="*/ 12470022 h 13254121"/>
                <a:gd name="connsiteX339" fmla="*/ 2587625 w 10345447"/>
                <a:gd name="connsiteY339" fmla="*/ 12508122 h 13254121"/>
                <a:gd name="connsiteX340" fmla="*/ 2286000 w 10345447"/>
                <a:gd name="connsiteY340" fmla="*/ 12511297 h 13254121"/>
                <a:gd name="connsiteX341" fmla="*/ 2146300 w 10345447"/>
                <a:gd name="connsiteY341" fmla="*/ 12631947 h 13254121"/>
                <a:gd name="connsiteX342" fmla="*/ 1971675 w 10345447"/>
                <a:gd name="connsiteY342" fmla="*/ 12724022 h 13254121"/>
                <a:gd name="connsiteX343" fmla="*/ 1806575 w 10345447"/>
                <a:gd name="connsiteY343" fmla="*/ 12774822 h 13254121"/>
                <a:gd name="connsiteX344" fmla="*/ 1651000 w 10345447"/>
                <a:gd name="connsiteY344" fmla="*/ 13070097 h 13254121"/>
                <a:gd name="connsiteX345" fmla="*/ 1282700 w 10345447"/>
                <a:gd name="connsiteY345" fmla="*/ 13244722 h 13254121"/>
                <a:gd name="connsiteX346" fmla="*/ 28575 w 10345447"/>
                <a:gd name="connsiteY346" fmla="*/ 13251072 h 13254121"/>
                <a:gd name="connsiteX347" fmla="*/ 0 w 10345447"/>
                <a:gd name="connsiteY34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36994 w 10345447"/>
                <a:gd name="connsiteY206" fmla="*/ 5555851 h 13254121"/>
                <a:gd name="connsiteX207" fmla="*/ 6222207 w 10345447"/>
                <a:gd name="connsiteY207" fmla="*/ 5627110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36994 w 10345447"/>
                <a:gd name="connsiteY206" fmla="*/ 5555851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81072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03975 w 10345447"/>
                <a:gd name="connsiteY205" fmla="*/ 5595360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42075 w 10345447"/>
                <a:gd name="connsiteY205" fmla="*/ 5614410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8316119 w 10345447"/>
                <a:gd name="connsiteY203" fmla="*/ 5752523 h 13254121"/>
                <a:gd name="connsiteX204" fmla="*/ 6789444 w 10345447"/>
                <a:gd name="connsiteY204" fmla="*/ 5693964 h 13254121"/>
                <a:gd name="connsiteX205" fmla="*/ 6442075 w 10345447"/>
                <a:gd name="connsiteY205" fmla="*/ 5614410 h 13254121"/>
                <a:gd name="connsiteX206" fmla="*/ 6241756 w 10345447"/>
                <a:gd name="connsiteY206" fmla="*/ 5567757 h 13254121"/>
                <a:gd name="connsiteX207" fmla="*/ 6234113 w 10345447"/>
                <a:gd name="connsiteY207" fmla="*/ 5598535 h 13254121"/>
                <a:gd name="connsiteX208" fmla="*/ 6375400 w 10345447"/>
                <a:gd name="connsiteY208" fmla="*/ 5666004 h 13254121"/>
                <a:gd name="connsiteX209" fmla="*/ 6350000 w 10345447"/>
                <a:gd name="connsiteY209" fmla="*/ 5767604 h 13254121"/>
                <a:gd name="connsiteX210" fmla="*/ 6032500 w 10345447"/>
                <a:gd name="connsiteY210" fmla="*/ 5602504 h 13254121"/>
                <a:gd name="connsiteX211" fmla="*/ 6070600 w 10345447"/>
                <a:gd name="connsiteY211" fmla="*/ 5843804 h 13254121"/>
                <a:gd name="connsiteX212" fmla="*/ 6273800 w 10345447"/>
                <a:gd name="connsiteY212" fmla="*/ 5894604 h 13254121"/>
                <a:gd name="connsiteX213" fmla="*/ 6540500 w 10345447"/>
                <a:gd name="connsiteY213" fmla="*/ 5894604 h 13254121"/>
                <a:gd name="connsiteX214" fmla="*/ 6629400 w 10345447"/>
                <a:gd name="connsiteY214" fmla="*/ 5907304 h 13254121"/>
                <a:gd name="connsiteX215" fmla="*/ 6591300 w 10345447"/>
                <a:gd name="connsiteY215" fmla="*/ 5983504 h 13254121"/>
                <a:gd name="connsiteX216" fmla="*/ 6426200 w 10345447"/>
                <a:gd name="connsiteY216" fmla="*/ 6034304 h 13254121"/>
                <a:gd name="connsiteX217" fmla="*/ 6489700 w 10345447"/>
                <a:gd name="connsiteY217" fmla="*/ 6161304 h 13254121"/>
                <a:gd name="connsiteX218" fmla="*/ 6451600 w 10345447"/>
                <a:gd name="connsiteY218" fmla="*/ 6288304 h 13254121"/>
                <a:gd name="connsiteX219" fmla="*/ 6540500 w 10345447"/>
                <a:gd name="connsiteY219" fmla="*/ 6351804 h 13254121"/>
                <a:gd name="connsiteX220" fmla="*/ 6464300 w 10345447"/>
                <a:gd name="connsiteY220" fmla="*/ 6377204 h 13254121"/>
                <a:gd name="connsiteX221" fmla="*/ 6362700 w 10345447"/>
                <a:gd name="connsiteY221" fmla="*/ 6339104 h 13254121"/>
                <a:gd name="connsiteX222" fmla="*/ 6324600 w 10345447"/>
                <a:gd name="connsiteY222" fmla="*/ 6034304 h 13254121"/>
                <a:gd name="connsiteX223" fmla="*/ 6070600 w 10345447"/>
                <a:gd name="connsiteY223" fmla="*/ 5958104 h 13254121"/>
                <a:gd name="connsiteX224" fmla="*/ 6146800 w 10345447"/>
                <a:gd name="connsiteY224" fmla="*/ 6301004 h 13254121"/>
                <a:gd name="connsiteX225" fmla="*/ 5969000 w 10345447"/>
                <a:gd name="connsiteY225" fmla="*/ 6313704 h 13254121"/>
                <a:gd name="connsiteX226" fmla="*/ 5892800 w 10345447"/>
                <a:gd name="connsiteY226" fmla="*/ 5831104 h 13254121"/>
                <a:gd name="connsiteX227" fmla="*/ 5689600 w 10345447"/>
                <a:gd name="connsiteY227" fmla="*/ 5729504 h 13254121"/>
                <a:gd name="connsiteX228" fmla="*/ 5791200 w 10345447"/>
                <a:gd name="connsiteY228" fmla="*/ 6491504 h 13254121"/>
                <a:gd name="connsiteX229" fmla="*/ 6070600 w 10345447"/>
                <a:gd name="connsiteY229" fmla="*/ 6478804 h 13254121"/>
                <a:gd name="connsiteX230" fmla="*/ 6388100 w 10345447"/>
                <a:gd name="connsiteY230" fmla="*/ 6529604 h 13254121"/>
                <a:gd name="connsiteX231" fmla="*/ 6324600 w 10345447"/>
                <a:gd name="connsiteY231" fmla="*/ 6656604 h 13254121"/>
                <a:gd name="connsiteX232" fmla="*/ 6159500 w 10345447"/>
                <a:gd name="connsiteY232" fmla="*/ 6631204 h 13254121"/>
                <a:gd name="connsiteX233" fmla="*/ 6007100 w 10345447"/>
                <a:gd name="connsiteY233" fmla="*/ 6936004 h 13254121"/>
                <a:gd name="connsiteX234" fmla="*/ 5829300 w 10345447"/>
                <a:gd name="connsiteY234" fmla="*/ 6872504 h 13254121"/>
                <a:gd name="connsiteX235" fmla="*/ 5905500 w 10345447"/>
                <a:gd name="connsiteY235" fmla="*/ 6707404 h 13254121"/>
                <a:gd name="connsiteX236" fmla="*/ 5791200 w 10345447"/>
                <a:gd name="connsiteY236" fmla="*/ 6618504 h 13254121"/>
                <a:gd name="connsiteX237" fmla="*/ 5600700 w 10345447"/>
                <a:gd name="connsiteY237" fmla="*/ 6948704 h 13254121"/>
                <a:gd name="connsiteX238" fmla="*/ 5727700 w 10345447"/>
                <a:gd name="connsiteY238" fmla="*/ 7050304 h 13254121"/>
                <a:gd name="connsiteX239" fmla="*/ 5994400 w 10345447"/>
                <a:gd name="connsiteY239" fmla="*/ 7215404 h 13254121"/>
                <a:gd name="connsiteX240" fmla="*/ 5943600 w 10345447"/>
                <a:gd name="connsiteY240" fmla="*/ 7291604 h 13254121"/>
                <a:gd name="connsiteX241" fmla="*/ 5829300 w 10345447"/>
                <a:gd name="connsiteY241" fmla="*/ 7253504 h 13254121"/>
                <a:gd name="connsiteX242" fmla="*/ 5676900 w 10345447"/>
                <a:gd name="connsiteY242" fmla="*/ 7355104 h 13254121"/>
                <a:gd name="connsiteX243" fmla="*/ 5613400 w 10345447"/>
                <a:gd name="connsiteY243" fmla="*/ 7317004 h 13254121"/>
                <a:gd name="connsiteX244" fmla="*/ 5664200 w 10345447"/>
                <a:gd name="connsiteY244" fmla="*/ 7164604 h 13254121"/>
                <a:gd name="connsiteX245" fmla="*/ 5537200 w 10345447"/>
                <a:gd name="connsiteY245" fmla="*/ 7050304 h 13254121"/>
                <a:gd name="connsiteX246" fmla="*/ 5461000 w 10345447"/>
                <a:gd name="connsiteY246" fmla="*/ 7228104 h 13254121"/>
                <a:gd name="connsiteX247" fmla="*/ 5613400 w 10345447"/>
                <a:gd name="connsiteY247" fmla="*/ 7405904 h 13254121"/>
                <a:gd name="connsiteX248" fmla="*/ 5448300 w 10345447"/>
                <a:gd name="connsiteY248" fmla="*/ 7532904 h 13254121"/>
                <a:gd name="connsiteX249" fmla="*/ 5346700 w 10345447"/>
                <a:gd name="connsiteY249" fmla="*/ 7456704 h 13254121"/>
                <a:gd name="connsiteX250" fmla="*/ 5410200 w 10345447"/>
                <a:gd name="connsiteY250" fmla="*/ 7355104 h 13254121"/>
                <a:gd name="connsiteX251" fmla="*/ 5295900 w 10345447"/>
                <a:gd name="connsiteY251" fmla="*/ 7063004 h 13254121"/>
                <a:gd name="connsiteX252" fmla="*/ 5080000 w 10345447"/>
                <a:gd name="connsiteY252" fmla="*/ 7355104 h 13254121"/>
                <a:gd name="connsiteX253" fmla="*/ 5410200 w 10345447"/>
                <a:gd name="connsiteY253" fmla="*/ 7609104 h 13254121"/>
                <a:gd name="connsiteX254" fmla="*/ 5334000 w 10345447"/>
                <a:gd name="connsiteY254" fmla="*/ 7659904 h 13254121"/>
                <a:gd name="connsiteX255" fmla="*/ 5194300 w 10345447"/>
                <a:gd name="connsiteY255" fmla="*/ 7545604 h 13254121"/>
                <a:gd name="connsiteX256" fmla="*/ 5143500 w 10345447"/>
                <a:gd name="connsiteY256" fmla="*/ 7710704 h 13254121"/>
                <a:gd name="connsiteX257" fmla="*/ 5156200 w 10345447"/>
                <a:gd name="connsiteY257" fmla="*/ 7850404 h 13254121"/>
                <a:gd name="connsiteX258" fmla="*/ 5232400 w 10345447"/>
                <a:gd name="connsiteY258" fmla="*/ 7964704 h 13254121"/>
                <a:gd name="connsiteX259" fmla="*/ 5219700 w 10345447"/>
                <a:gd name="connsiteY259" fmla="*/ 8155204 h 13254121"/>
                <a:gd name="connsiteX260" fmla="*/ 5092700 w 10345447"/>
                <a:gd name="connsiteY260" fmla="*/ 8066304 h 13254121"/>
                <a:gd name="connsiteX261" fmla="*/ 5029200 w 10345447"/>
                <a:gd name="connsiteY261" fmla="*/ 8104404 h 13254121"/>
                <a:gd name="connsiteX262" fmla="*/ 5130800 w 10345447"/>
                <a:gd name="connsiteY262" fmla="*/ 8244104 h 13254121"/>
                <a:gd name="connsiteX263" fmla="*/ 5041900 w 10345447"/>
                <a:gd name="connsiteY263" fmla="*/ 8282204 h 13254121"/>
                <a:gd name="connsiteX264" fmla="*/ 4914900 w 10345447"/>
                <a:gd name="connsiteY264" fmla="*/ 8091704 h 13254121"/>
                <a:gd name="connsiteX265" fmla="*/ 4826000 w 10345447"/>
                <a:gd name="connsiteY265" fmla="*/ 8345704 h 13254121"/>
                <a:gd name="connsiteX266" fmla="*/ 4953000 w 10345447"/>
                <a:gd name="connsiteY266" fmla="*/ 8460004 h 13254121"/>
                <a:gd name="connsiteX267" fmla="*/ 4813300 w 10345447"/>
                <a:gd name="connsiteY267" fmla="*/ 8701304 h 13254121"/>
                <a:gd name="connsiteX268" fmla="*/ 4673600 w 10345447"/>
                <a:gd name="connsiteY268" fmla="*/ 8675904 h 13254121"/>
                <a:gd name="connsiteX269" fmla="*/ 4775200 w 10345447"/>
                <a:gd name="connsiteY269" fmla="*/ 8510804 h 13254121"/>
                <a:gd name="connsiteX270" fmla="*/ 4686300 w 10345447"/>
                <a:gd name="connsiteY270" fmla="*/ 8358404 h 13254121"/>
                <a:gd name="connsiteX271" fmla="*/ 4470400 w 10345447"/>
                <a:gd name="connsiteY271" fmla="*/ 8663204 h 13254121"/>
                <a:gd name="connsiteX272" fmla="*/ 4610100 w 10345447"/>
                <a:gd name="connsiteY272" fmla="*/ 8777504 h 13254121"/>
                <a:gd name="connsiteX273" fmla="*/ 4521200 w 10345447"/>
                <a:gd name="connsiteY273" fmla="*/ 8980704 h 13254121"/>
                <a:gd name="connsiteX274" fmla="*/ 4419600 w 10345447"/>
                <a:gd name="connsiteY274" fmla="*/ 8904504 h 13254121"/>
                <a:gd name="connsiteX275" fmla="*/ 4343400 w 10345447"/>
                <a:gd name="connsiteY275" fmla="*/ 8993404 h 13254121"/>
                <a:gd name="connsiteX276" fmla="*/ 4381500 w 10345447"/>
                <a:gd name="connsiteY276" fmla="*/ 9031504 h 13254121"/>
                <a:gd name="connsiteX277" fmla="*/ 4419600 w 10345447"/>
                <a:gd name="connsiteY277" fmla="*/ 9018804 h 13254121"/>
                <a:gd name="connsiteX278" fmla="*/ 4445000 w 10345447"/>
                <a:gd name="connsiteY278" fmla="*/ 9069604 h 13254121"/>
                <a:gd name="connsiteX279" fmla="*/ 4381500 w 10345447"/>
                <a:gd name="connsiteY279" fmla="*/ 9145804 h 13254121"/>
                <a:gd name="connsiteX280" fmla="*/ 4330700 w 10345447"/>
                <a:gd name="connsiteY280" fmla="*/ 9133104 h 13254121"/>
                <a:gd name="connsiteX281" fmla="*/ 4368800 w 10345447"/>
                <a:gd name="connsiteY281" fmla="*/ 9082304 h 13254121"/>
                <a:gd name="connsiteX282" fmla="*/ 4318000 w 10345447"/>
                <a:gd name="connsiteY282" fmla="*/ 9044204 h 13254121"/>
                <a:gd name="connsiteX283" fmla="*/ 4216400 w 10345447"/>
                <a:gd name="connsiteY283" fmla="*/ 9145804 h 13254121"/>
                <a:gd name="connsiteX284" fmla="*/ 4318000 w 10345447"/>
                <a:gd name="connsiteY284" fmla="*/ 9209304 h 13254121"/>
                <a:gd name="connsiteX285" fmla="*/ 4140200 w 10345447"/>
                <a:gd name="connsiteY285" fmla="*/ 9285504 h 13254121"/>
                <a:gd name="connsiteX286" fmla="*/ 4038600 w 10345447"/>
                <a:gd name="connsiteY286" fmla="*/ 9285504 h 13254121"/>
                <a:gd name="connsiteX287" fmla="*/ 3949700 w 10345447"/>
                <a:gd name="connsiteY287" fmla="*/ 9349004 h 13254121"/>
                <a:gd name="connsiteX288" fmla="*/ 3289300 w 10345447"/>
                <a:gd name="connsiteY288" fmla="*/ 8764804 h 13254121"/>
                <a:gd name="connsiteX289" fmla="*/ 3213100 w 10345447"/>
                <a:gd name="connsiteY289" fmla="*/ 8764804 h 13254121"/>
                <a:gd name="connsiteX290" fmla="*/ 2895600 w 10345447"/>
                <a:gd name="connsiteY290" fmla="*/ 9018804 h 13254121"/>
                <a:gd name="connsiteX291" fmla="*/ 2870200 w 10345447"/>
                <a:gd name="connsiteY291" fmla="*/ 8980704 h 13254121"/>
                <a:gd name="connsiteX292" fmla="*/ 3213100 w 10345447"/>
                <a:gd name="connsiteY292" fmla="*/ 8714004 h 13254121"/>
                <a:gd name="connsiteX293" fmla="*/ 3048000 w 10345447"/>
                <a:gd name="connsiteY293" fmla="*/ 8561604 h 13254121"/>
                <a:gd name="connsiteX294" fmla="*/ 2400300 w 10345447"/>
                <a:gd name="connsiteY294" fmla="*/ 9069604 h 13254121"/>
                <a:gd name="connsiteX295" fmla="*/ 2489200 w 10345447"/>
                <a:gd name="connsiteY295" fmla="*/ 9145804 h 13254121"/>
                <a:gd name="connsiteX296" fmla="*/ 2692400 w 10345447"/>
                <a:gd name="connsiteY296" fmla="*/ 8993404 h 13254121"/>
                <a:gd name="connsiteX297" fmla="*/ 2743200 w 10345447"/>
                <a:gd name="connsiteY297" fmla="*/ 9056904 h 13254121"/>
                <a:gd name="connsiteX298" fmla="*/ 2832100 w 10345447"/>
                <a:gd name="connsiteY298" fmla="*/ 9018804 h 13254121"/>
                <a:gd name="connsiteX299" fmla="*/ 2857500 w 10345447"/>
                <a:gd name="connsiteY299" fmla="*/ 9056904 h 13254121"/>
                <a:gd name="connsiteX300" fmla="*/ 2679700 w 10345447"/>
                <a:gd name="connsiteY300" fmla="*/ 9196604 h 13254121"/>
                <a:gd name="connsiteX301" fmla="*/ 2819400 w 10345447"/>
                <a:gd name="connsiteY301" fmla="*/ 9361704 h 13254121"/>
                <a:gd name="connsiteX302" fmla="*/ 3397250 w 10345447"/>
                <a:gd name="connsiteY302" fmla="*/ 8898154 h 13254121"/>
                <a:gd name="connsiteX303" fmla="*/ 3956050 w 10345447"/>
                <a:gd name="connsiteY303" fmla="*/ 9380754 h 13254121"/>
                <a:gd name="connsiteX304" fmla="*/ 3905250 w 10345447"/>
                <a:gd name="connsiteY304" fmla="*/ 9495054 h 13254121"/>
                <a:gd name="connsiteX305" fmla="*/ 3387725 w 10345447"/>
                <a:gd name="connsiteY305" fmla="*/ 10034804 h 13254121"/>
                <a:gd name="connsiteX306" fmla="*/ 3298825 w 10345447"/>
                <a:gd name="connsiteY306" fmla="*/ 10028453 h 13254121"/>
                <a:gd name="connsiteX307" fmla="*/ 3130550 w 10345447"/>
                <a:gd name="connsiteY307" fmla="*/ 10177678 h 13254121"/>
                <a:gd name="connsiteX308" fmla="*/ 2921000 w 10345447"/>
                <a:gd name="connsiteY308" fmla="*/ 10422153 h 13254121"/>
                <a:gd name="connsiteX309" fmla="*/ 2682875 w 10345447"/>
                <a:gd name="connsiteY309" fmla="*/ 10720603 h 13254121"/>
                <a:gd name="connsiteX310" fmla="*/ 2428875 w 10345447"/>
                <a:gd name="connsiteY310" fmla="*/ 10790452 h 13254121"/>
                <a:gd name="connsiteX311" fmla="*/ 2225675 w 10345447"/>
                <a:gd name="connsiteY311" fmla="*/ 10895227 h 13254121"/>
                <a:gd name="connsiteX312" fmla="*/ 1930400 w 10345447"/>
                <a:gd name="connsiteY312" fmla="*/ 10898401 h 13254121"/>
                <a:gd name="connsiteX313" fmla="*/ 1590675 w 10345447"/>
                <a:gd name="connsiteY313" fmla="*/ 11000000 h 13254121"/>
                <a:gd name="connsiteX314" fmla="*/ 1393825 w 10345447"/>
                <a:gd name="connsiteY314" fmla="*/ 11260350 h 13254121"/>
                <a:gd name="connsiteX315" fmla="*/ 1196975 w 10345447"/>
                <a:gd name="connsiteY315" fmla="*/ 11215899 h 13254121"/>
                <a:gd name="connsiteX316" fmla="*/ 1216025 w 10345447"/>
                <a:gd name="connsiteY316" fmla="*/ 11174624 h 13254121"/>
                <a:gd name="connsiteX317" fmla="*/ 1193800 w 10345447"/>
                <a:gd name="connsiteY317" fmla="*/ 11107949 h 13254121"/>
                <a:gd name="connsiteX318" fmla="*/ 987425 w 10345447"/>
                <a:gd name="connsiteY318" fmla="*/ 11184149 h 13254121"/>
                <a:gd name="connsiteX319" fmla="*/ 733425 w 10345447"/>
                <a:gd name="connsiteY319" fmla="*/ 11238124 h 13254121"/>
                <a:gd name="connsiteX320" fmla="*/ 463550 w 10345447"/>
                <a:gd name="connsiteY320" fmla="*/ 11476249 h 13254121"/>
                <a:gd name="connsiteX321" fmla="*/ 361950 w 10345447"/>
                <a:gd name="connsiteY321" fmla="*/ 11473074 h 13254121"/>
                <a:gd name="connsiteX322" fmla="*/ 263525 w 10345447"/>
                <a:gd name="connsiteY322" fmla="*/ 11539749 h 13254121"/>
                <a:gd name="connsiteX323" fmla="*/ 184150 w 10345447"/>
                <a:gd name="connsiteY323" fmla="*/ 11825499 h 13254121"/>
                <a:gd name="connsiteX324" fmla="*/ 247650 w 10345447"/>
                <a:gd name="connsiteY324" fmla="*/ 12108073 h 13254121"/>
                <a:gd name="connsiteX325" fmla="*/ 136525 w 10345447"/>
                <a:gd name="connsiteY325" fmla="*/ 12152523 h 13254121"/>
                <a:gd name="connsiteX326" fmla="*/ 92075 w 10345447"/>
                <a:gd name="connsiteY326" fmla="*/ 12374773 h 13254121"/>
                <a:gd name="connsiteX327" fmla="*/ 495300 w 10345447"/>
                <a:gd name="connsiteY327" fmla="*/ 12400173 h 13254121"/>
                <a:gd name="connsiteX328" fmla="*/ 1050925 w 10345447"/>
                <a:gd name="connsiteY328" fmla="*/ 12752598 h 13254121"/>
                <a:gd name="connsiteX329" fmla="*/ 1241425 w 10345447"/>
                <a:gd name="connsiteY329" fmla="*/ 13006597 h 13254121"/>
                <a:gd name="connsiteX330" fmla="*/ 1171575 w 10345447"/>
                <a:gd name="connsiteY330" fmla="*/ 13051047 h 13254121"/>
                <a:gd name="connsiteX331" fmla="*/ 1019175 w 10345447"/>
                <a:gd name="connsiteY331" fmla="*/ 12917697 h 13254121"/>
                <a:gd name="connsiteX332" fmla="*/ 768350 w 10345447"/>
                <a:gd name="connsiteY332" fmla="*/ 12863722 h 13254121"/>
                <a:gd name="connsiteX333" fmla="*/ 720725 w 10345447"/>
                <a:gd name="connsiteY333" fmla="*/ 12901822 h 13254121"/>
                <a:gd name="connsiteX334" fmla="*/ 838200 w 10345447"/>
                <a:gd name="connsiteY334" fmla="*/ 13047872 h 13254121"/>
                <a:gd name="connsiteX335" fmla="*/ 1152525 w 10345447"/>
                <a:gd name="connsiteY335" fmla="*/ 13114547 h 13254121"/>
                <a:gd name="connsiteX336" fmla="*/ 1574800 w 10345447"/>
                <a:gd name="connsiteY336" fmla="*/ 13016122 h 13254121"/>
                <a:gd name="connsiteX337" fmla="*/ 1736725 w 10345447"/>
                <a:gd name="connsiteY337" fmla="*/ 12755772 h 13254121"/>
                <a:gd name="connsiteX338" fmla="*/ 2095500 w 10345447"/>
                <a:gd name="connsiteY338" fmla="*/ 12606547 h 13254121"/>
                <a:gd name="connsiteX339" fmla="*/ 2254250 w 10345447"/>
                <a:gd name="connsiteY339" fmla="*/ 12470022 h 13254121"/>
                <a:gd name="connsiteX340" fmla="*/ 2587625 w 10345447"/>
                <a:gd name="connsiteY340" fmla="*/ 12508122 h 13254121"/>
                <a:gd name="connsiteX341" fmla="*/ 2286000 w 10345447"/>
                <a:gd name="connsiteY341" fmla="*/ 12511297 h 13254121"/>
                <a:gd name="connsiteX342" fmla="*/ 2146300 w 10345447"/>
                <a:gd name="connsiteY342" fmla="*/ 12631947 h 13254121"/>
                <a:gd name="connsiteX343" fmla="*/ 1971675 w 10345447"/>
                <a:gd name="connsiteY343" fmla="*/ 12724022 h 13254121"/>
                <a:gd name="connsiteX344" fmla="*/ 1806575 w 10345447"/>
                <a:gd name="connsiteY344" fmla="*/ 12774822 h 13254121"/>
                <a:gd name="connsiteX345" fmla="*/ 1651000 w 10345447"/>
                <a:gd name="connsiteY345" fmla="*/ 13070097 h 13254121"/>
                <a:gd name="connsiteX346" fmla="*/ 1282700 w 10345447"/>
                <a:gd name="connsiteY346" fmla="*/ 13244722 h 13254121"/>
                <a:gd name="connsiteX347" fmla="*/ 28575 w 10345447"/>
                <a:gd name="connsiteY347" fmla="*/ 13251072 h 13254121"/>
                <a:gd name="connsiteX348" fmla="*/ 0 w 10345447"/>
                <a:gd name="connsiteY34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844213 w 10345447"/>
                <a:gd name="connsiteY203" fmla="*/ 5582045 h 13254121"/>
                <a:gd name="connsiteX204" fmla="*/ 8316119 w 10345447"/>
                <a:gd name="connsiteY204" fmla="*/ 5752523 h 13254121"/>
                <a:gd name="connsiteX205" fmla="*/ 6789444 w 10345447"/>
                <a:gd name="connsiteY205" fmla="*/ 5693964 h 13254121"/>
                <a:gd name="connsiteX206" fmla="*/ 6442075 w 10345447"/>
                <a:gd name="connsiteY206" fmla="*/ 5614410 h 13254121"/>
                <a:gd name="connsiteX207" fmla="*/ 6241756 w 10345447"/>
                <a:gd name="connsiteY207" fmla="*/ 5567757 h 13254121"/>
                <a:gd name="connsiteX208" fmla="*/ 6234113 w 10345447"/>
                <a:gd name="connsiteY208" fmla="*/ 5598535 h 13254121"/>
                <a:gd name="connsiteX209" fmla="*/ 6375400 w 10345447"/>
                <a:gd name="connsiteY209" fmla="*/ 5666004 h 13254121"/>
                <a:gd name="connsiteX210" fmla="*/ 6350000 w 10345447"/>
                <a:gd name="connsiteY210" fmla="*/ 5767604 h 13254121"/>
                <a:gd name="connsiteX211" fmla="*/ 6032500 w 10345447"/>
                <a:gd name="connsiteY211" fmla="*/ 5602504 h 13254121"/>
                <a:gd name="connsiteX212" fmla="*/ 6070600 w 10345447"/>
                <a:gd name="connsiteY212" fmla="*/ 5843804 h 13254121"/>
                <a:gd name="connsiteX213" fmla="*/ 6273800 w 10345447"/>
                <a:gd name="connsiteY213" fmla="*/ 5894604 h 13254121"/>
                <a:gd name="connsiteX214" fmla="*/ 6540500 w 10345447"/>
                <a:gd name="connsiteY214" fmla="*/ 5894604 h 13254121"/>
                <a:gd name="connsiteX215" fmla="*/ 6629400 w 10345447"/>
                <a:gd name="connsiteY215" fmla="*/ 5907304 h 13254121"/>
                <a:gd name="connsiteX216" fmla="*/ 6591300 w 10345447"/>
                <a:gd name="connsiteY216" fmla="*/ 5983504 h 13254121"/>
                <a:gd name="connsiteX217" fmla="*/ 6426200 w 10345447"/>
                <a:gd name="connsiteY217" fmla="*/ 6034304 h 13254121"/>
                <a:gd name="connsiteX218" fmla="*/ 6489700 w 10345447"/>
                <a:gd name="connsiteY218" fmla="*/ 6161304 h 13254121"/>
                <a:gd name="connsiteX219" fmla="*/ 6451600 w 10345447"/>
                <a:gd name="connsiteY219" fmla="*/ 6288304 h 13254121"/>
                <a:gd name="connsiteX220" fmla="*/ 6540500 w 10345447"/>
                <a:gd name="connsiteY220" fmla="*/ 6351804 h 13254121"/>
                <a:gd name="connsiteX221" fmla="*/ 6464300 w 10345447"/>
                <a:gd name="connsiteY221" fmla="*/ 6377204 h 13254121"/>
                <a:gd name="connsiteX222" fmla="*/ 6362700 w 10345447"/>
                <a:gd name="connsiteY222" fmla="*/ 6339104 h 13254121"/>
                <a:gd name="connsiteX223" fmla="*/ 6324600 w 10345447"/>
                <a:gd name="connsiteY223" fmla="*/ 6034304 h 13254121"/>
                <a:gd name="connsiteX224" fmla="*/ 6070600 w 10345447"/>
                <a:gd name="connsiteY224" fmla="*/ 5958104 h 13254121"/>
                <a:gd name="connsiteX225" fmla="*/ 6146800 w 10345447"/>
                <a:gd name="connsiteY225" fmla="*/ 6301004 h 13254121"/>
                <a:gd name="connsiteX226" fmla="*/ 5969000 w 10345447"/>
                <a:gd name="connsiteY226" fmla="*/ 6313704 h 13254121"/>
                <a:gd name="connsiteX227" fmla="*/ 5892800 w 10345447"/>
                <a:gd name="connsiteY227" fmla="*/ 5831104 h 13254121"/>
                <a:gd name="connsiteX228" fmla="*/ 5689600 w 10345447"/>
                <a:gd name="connsiteY228" fmla="*/ 5729504 h 13254121"/>
                <a:gd name="connsiteX229" fmla="*/ 5791200 w 10345447"/>
                <a:gd name="connsiteY229" fmla="*/ 6491504 h 13254121"/>
                <a:gd name="connsiteX230" fmla="*/ 6070600 w 10345447"/>
                <a:gd name="connsiteY230" fmla="*/ 6478804 h 13254121"/>
                <a:gd name="connsiteX231" fmla="*/ 6388100 w 10345447"/>
                <a:gd name="connsiteY231" fmla="*/ 6529604 h 13254121"/>
                <a:gd name="connsiteX232" fmla="*/ 6324600 w 10345447"/>
                <a:gd name="connsiteY232" fmla="*/ 6656604 h 13254121"/>
                <a:gd name="connsiteX233" fmla="*/ 6159500 w 10345447"/>
                <a:gd name="connsiteY233" fmla="*/ 6631204 h 13254121"/>
                <a:gd name="connsiteX234" fmla="*/ 6007100 w 10345447"/>
                <a:gd name="connsiteY234" fmla="*/ 6936004 h 13254121"/>
                <a:gd name="connsiteX235" fmla="*/ 5829300 w 10345447"/>
                <a:gd name="connsiteY235" fmla="*/ 6872504 h 13254121"/>
                <a:gd name="connsiteX236" fmla="*/ 5905500 w 10345447"/>
                <a:gd name="connsiteY236" fmla="*/ 6707404 h 13254121"/>
                <a:gd name="connsiteX237" fmla="*/ 5791200 w 10345447"/>
                <a:gd name="connsiteY237" fmla="*/ 6618504 h 13254121"/>
                <a:gd name="connsiteX238" fmla="*/ 5600700 w 10345447"/>
                <a:gd name="connsiteY238" fmla="*/ 6948704 h 13254121"/>
                <a:gd name="connsiteX239" fmla="*/ 5727700 w 10345447"/>
                <a:gd name="connsiteY239" fmla="*/ 7050304 h 13254121"/>
                <a:gd name="connsiteX240" fmla="*/ 5994400 w 10345447"/>
                <a:gd name="connsiteY240" fmla="*/ 7215404 h 13254121"/>
                <a:gd name="connsiteX241" fmla="*/ 5943600 w 10345447"/>
                <a:gd name="connsiteY241" fmla="*/ 7291604 h 13254121"/>
                <a:gd name="connsiteX242" fmla="*/ 5829300 w 10345447"/>
                <a:gd name="connsiteY242" fmla="*/ 7253504 h 13254121"/>
                <a:gd name="connsiteX243" fmla="*/ 5676900 w 10345447"/>
                <a:gd name="connsiteY243" fmla="*/ 7355104 h 13254121"/>
                <a:gd name="connsiteX244" fmla="*/ 5613400 w 10345447"/>
                <a:gd name="connsiteY244" fmla="*/ 7317004 h 13254121"/>
                <a:gd name="connsiteX245" fmla="*/ 5664200 w 10345447"/>
                <a:gd name="connsiteY245" fmla="*/ 7164604 h 13254121"/>
                <a:gd name="connsiteX246" fmla="*/ 5537200 w 10345447"/>
                <a:gd name="connsiteY246" fmla="*/ 7050304 h 13254121"/>
                <a:gd name="connsiteX247" fmla="*/ 5461000 w 10345447"/>
                <a:gd name="connsiteY247" fmla="*/ 7228104 h 13254121"/>
                <a:gd name="connsiteX248" fmla="*/ 5613400 w 10345447"/>
                <a:gd name="connsiteY248" fmla="*/ 7405904 h 13254121"/>
                <a:gd name="connsiteX249" fmla="*/ 5448300 w 10345447"/>
                <a:gd name="connsiteY249" fmla="*/ 7532904 h 13254121"/>
                <a:gd name="connsiteX250" fmla="*/ 5346700 w 10345447"/>
                <a:gd name="connsiteY250" fmla="*/ 7456704 h 13254121"/>
                <a:gd name="connsiteX251" fmla="*/ 5410200 w 10345447"/>
                <a:gd name="connsiteY251" fmla="*/ 7355104 h 13254121"/>
                <a:gd name="connsiteX252" fmla="*/ 5295900 w 10345447"/>
                <a:gd name="connsiteY252" fmla="*/ 7063004 h 13254121"/>
                <a:gd name="connsiteX253" fmla="*/ 5080000 w 10345447"/>
                <a:gd name="connsiteY253" fmla="*/ 7355104 h 13254121"/>
                <a:gd name="connsiteX254" fmla="*/ 5410200 w 10345447"/>
                <a:gd name="connsiteY254" fmla="*/ 7609104 h 13254121"/>
                <a:gd name="connsiteX255" fmla="*/ 5334000 w 10345447"/>
                <a:gd name="connsiteY255" fmla="*/ 7659904 h 13254121"/>
                <a:gd name="connsiteX256" fmla="*/ 5194300 w 10345447"/>
                <a:gd name="connsiteY256" fmla="*/ 7545604 h 13254121"/>
                <a:gd name="connsiteX257" fmla="*/ 5143500 w 10345447"/>
                <a:gd name="connsiteY257" fmla="*/ 7710704 h 13254121"/>
                <a:gd name="connsiteX258" fmla="*/ 5156200 w 10345447"/>
                <a:gd name="connsiteY258" fmla="*/ 7850404 h 13254121"/>
                <a:gd name="connsiteX259" fmla="*/ 5232400 w 10345447"/>
                <a:gd name="connsiteY259" fmla="*/ 7964704 h 13254121"/>
                <a:gd name="connsiteX260" fmla="*/ 5219700 w 10345447"/>
                <a:gd name="connsiteY260" fmla="*/ 8155204 h 13254121"/>
                <a:gd name="connsiteX261" fmla="*/ 5092700 w 10345447"/>
                <a:gd name="connsiteY261" fmla="*/ 8066304 h 13254121"/>
                <a:gd name="connsiteX262" fmla="*/ 5029200 w 10345447"/>
                <a:gd name="connsiteY262" fmla="*/ 8104404 h 13254121"/>
                <a:gd name="connsiteX263" fmla="*/ 5130800 w 10345447"/>
                <a:gd name="connsiteY263" fmla="*/ 8244104 h 13254121"/>
                <a:gd name="connsiteX264" fmla="*/ 5041900 w 10345447"/>
                <a:gd name="connsiteY264" fmla="*/ 8282204 h 13254121"/>
                <a:gd name="connsiteX265" fmla="*/ 4914900 w 10345447"/>
                <a:gd name="connsiteY265" fmla="*/ 8091704 h 13254121"/>
                <a:gd name="connsiteX266" fmla="*/ 4826000 w 10345447"/>
                <a:gd name="connsiteY266" fmla="*/ 8345704 h 13254121"/>
                <a:gd name="connsiteX267" fmla="*/ 4953000 w 10345447"/>
                <a:gd name="connsiteY267" fmla="*/ 8460004 h 13254121"/>
                <a:gd name="connsiteX268" fmla="*/ 4813300 w 10345447"/>
                <a:gd name="connsiteY268" fmla="*/ 8701304 h 13254121"/>
                <a:gd name="connsiteX269" fmla="*/ 4673600 w 10345447"/>
                <a:gd name="connsiteY269" fmla="*/ 8675904 h 13254121"/>
                <a:gd name="connsiteX270" fmla="*/ 4775200 w 10345447"/>
                <a:gd name="connsiteY270" fmla="*/ 8510804 h 13254121"/>
                <a:gd name="connsiteX271" fmla="*/ 4686300 w 10345447"/>
                <a:gd name="connsiteY271" fmla="*/ 8358404 h 13254121"/>
                <a:gd name="connsiteX272" fmla="*/ 4470400 w 10345447"/>
                <a:gd name="connsiteY272" fmla="*/ 8663204 h 13254121"/>
                <a:gd name="connsiteX273" fmla="*/ 4610100 w 10345447"/>
                <a:gd name="connsiteY273" fmla="*/ 8777504 h 13254121"/>
                <a:gd name="connsiteX274" fmla="*/ 4521200 w 10345447"/>
                <a:gd name="connsiteY274" fmla="*/ 8980704 h 13254121"/>
                <a:gd name="connsiteX275" fmla="*/ 4419600 w 10345447"/>
                <a:gd name="connsiteY275" fmla="*/ 8904504 h 13254121"/>
                <a:gd name="connsiteX276" fmla="*/ 4343400 w 10345447"/>
                <a:gd name="connsiteY276" fmla="*/ 8993404 h 13254121"/>
                <a:gd name="connsiteX277" fmla="*/ 4381500 w 10345447"/>
                <a:gd name="connsiteY277" fmla="*/ 9031504 h 13254121"/>
                <a:gd name="connsiteX278" fmla="*/ 4419600 w 10345447"/>
                <a:gd name="connsiteY278" fmla="*/ 9018804 h 13254121"/>
                <a:gd name="connsiteX279" fmla="*/ 4445000 w 10345447"/>
                <a:gd name="connsiteY279" fmla="*/ 9069604 h 13254121"/>
                <a:gd name="connsiteX280" fmla="*/ 4381500 w 10345447"/>
                <a:gd name="connsiteY280" fmla="*/ 9145804 h 13254121"/>
                <a:gd name="connsiteX281" fmla="*/ 4330700 w 10345447"/>
                <a:gd name="connsiteY281" fmla="*/ 9133104 h 13254121"/>
                <a:gd name="connsiteX282" fmla="*/ 4368800 w 10345447"/>
                <a:gd name="connsiteY282" fmla="*/ 9082304 h 13254121"/>
                <a:gd name="connsiteX283" fmla="*/ 4318000 w 10345447"/>
                <a:gd name="connsiteY283" fmla="*/ 9044204 h 13254121"/>
                <a:gd name="connsiteX284" fmla="*/ 4216400 w 10345447"/>
                <a:gd name="connsiteY284" fmla="*/ 9145804 h 13254121"/>
                <a:gd name="connsiteX285" fmla="*/ 4318000 w 10345447"/>
                <a:gd name="connsiteY285" fmla="*/ 9209304 h 13254121"/>
                <a:gd name="connsiteX286" fmla="*/ 4140200 w 10345447"/>
                <a:gd name="connsiteY286" fmla="*/ 9285504 h 13254121"/>
                <a:gd name="connsiteX287" fmla="*/ 4038600 w 10345447"/>
                <a:gd name="connsiteY287" fmla="*/ 9285504 h 13254121"/>
                <a:gd name="connsiteX288" fmla="*/ 3949700 w 10345447"/>
                <a:gd name="connsiteY288" fmla="*/ 9349004 h 13254121"/>
                <a:gd name="connsiteX289" fmla="*/ 3289300 w 10345447"/>
                <a:gd name="connsiteY289" fmla="*/ 8764804 h 13254121"/>
                <a:gd name="connsiteX290" fmla="*/ 3213100 w 10345447"/>
                <a:gd name="connsiteY290" fmla="*/ 8764804 h 13254121"/>
                <a:gd name="connsiteX291" fmla="*/ 2895600 w 10345447"/>
                <a:gd name="connsiteY291" fmla="*/ 9018804 h 13254121"/>
                <a:gd name="connsiteX292" fmla="*/ 2870200 w 10345447"/>
                <a:gd name="connsiteY292" fmla="*/ 8980704 h 13254121"/>
                <a:gd name="connsiteX293" fmla="*/ 3213100 w 10345447"/>
                <a:gd name="connsiteY293" fmla="*/ 8714004 h 13254121"/>
                <a:gd name="connsiteX294" fmla="*/ 3048000 w 10345447"/>
                <a:gd name="connsiteY294" fmla="*/ 8561604 h 13254121"/>
                <a:gd name="connsiteX295" fmla="*/ 2400300 w 10345447"/>
                <a:gd name="connsiteY295" fmla="*/ 9069604 h 13254121"/>
                <a:gd name="connsiteX296" fmla="*/ 2489200 w 10345447"/>
                <a:gd name="connsiteY296" fmla="*/ 9145804 h 13254121"/>
                <a:gd name="connsiteX297" fmla="*/ 2692400 w 10345447"/>
                <a:gd name="connsiteY297" fmla="*/ 8993404 h 13254121"/>
                <a:gd name="connsiteX298" fmla="*/ 2743200 w 10345447"/>
                <a:gd name="connsiteY298" fmla="*/ 9056904 h 13254121"/>
                <a:gd name="connsiteX299" fmla="*/ 2832100 w 10345447"/>
                <a:gd name="connsiteY299" fmla="*/ 9018804 h 13254121"/>
                <a:gd name="connsiteX300" fmla="*/ 2857500 w 10345447"/>
                <a:gd name="connsiteY300" fmla="*/ 9056904 h 13254121"/>
                <a:gd name="connsiteX301" fmla="*/ 2679700 w 10345447"/>
                <a:gd name="connsiteY301" fmla="*/ 9196604 h 13254121"/>
                <a:gd name="connsiteX302" fmla="*/ 2819400 w 10345447"/>
                <a:gd name="connsiteY302" fmla="*/ 9361704 h 13254121"/>
                <a:gd name="connsiteX303" fmla="*/ 3397250 w 10345447"/>
                <a:gd name="connsiteY303" fmla="*/ 8898154 h 13254121"/>
                <a:gd name="connsiteX304" fmla="*/ 3956050 w 10345447"/>
                <a:gd name="connsiteY304" fmla="*/ 9380754 h 13254121"/>
                <a:gd name="connsiteX305" fmla="*/ 3905250 w 10345447"/>
                <a:gd name="connsiteY305" fmla="*/ 9495054 h 13254121"/>
                <a:gd name="connsiteX306" fmla="*/ 3387725 w 10345447"/>
                <a:gd name="connsiteY306" fmla="*/ 10034804 h 13254121"/>
                <a:gd name="connsiteX307" fmla="*/ 3298825 w 10345447"/>
                <a:gd name="connsiteY307" fmla="*/ 10028453 h 13254121"/>
                <a:gd name="connsiteX308" fmla="*/ 3130550 w 10345447"/>
                <a:gd name="connsiteY308" fmla="*/ 10177678 h 13254121"/>
                <a:gd name="connsiteX309" fmla="*/ 2921000 w 10345447"/>
                <a:gd name="connsiteY309" fmla="*/ 10422153 h 13254121"/>
                <a:gd name="connsiteX310" fmla="*/ 2682875 w 10345447"/>
                <a:gd name="connsiteY310" fmla="*/ 10720603 h 13254121"/>
                <a:gd name="connsiteX311" fmla="*/ 2428875 w 10345447"/>
                <a:gd name="connsiteY311" fmla="*/ 10790452 h 13254121"/>
                <a:gd name="connsiteX312" fmla="*/ 2225675 w 10345447"/>
                <a:gd name="connsiteY312" fmla="*/ 10895227 h 13254121"/>
                <a:gd name="connsiteX313" fmla="*/ 1930400 w 10345447"/>
                <a:gd name="connsiteY313" fmla="*/ 10898401 h 13254121"/>
                <a:gd name="connsiteX314" fmla="*/ 1590675 w 10345447"/>
                <a:gd name="connsiteY314" fmla="*/ 11000000 h 13254121"/>
                <a:gd name="connsiteX315" fmla="*/ 1393825 w 10345447"/>
                <a:gd name="connsiteY315" fmla="*/ 11260350 h 13254121"/>
                <a:gd name="connsiteX316" fmla="*/ 1196975 w 10345447"/>
                <a:gd name="connsiteY316" fmla="*/ 11215899 h 13254121"/>
                <a:gd name="connsiteX317" fmla="*/ 1216025 w 10345447"/>
                <a:gd name="connsiteY317" fmla="*/ 11174624 h 13254121"/>
                <a:gd name="connsiteX318" fmla="*/ 1193800 w 10345447"/>
                <a:gd name="connsiteY318" fmla="*/ 11107949 h 13254121"/>
                <a:gd name="connsiteX319" fmla="*/ 987425 w 10345447"/>
                <a:gd name="connsiteY319" fmla="*/ 11184149 h 13254121"/>
                <a:gd name="connsiteX320" fmla="*/ 733425 w 10345447"/>
                <a:gd name="connsiteY320" fmla="*/ 11238124 h 13254121"/>
                <a:gd name="connsiteX321" fmla="*/ 463550 w 10345447"/>
                <a:gd name="connsiteY321" fmla="*/ 11476249 h 13254121"/>
                <a:gd name="connsiteX322" fmla="*/ 361950 w 10345447"/>
                <a:gd name="connsiteY322" fmla="*/ 11473074 h 13254121"/>
                <a:gd name="connsiteX323" fmla="*/ 263525 w 10345447"/>
                <a:gd name="connsiteY323" fmla="*/ 11539749 h 13254121"/>
                <a:gd name="connsiteX324" fmla="*/ 184150 w 10345447"/>
                <a:gd name="connsiteY324" fmla="*/ 11825499 h 13254121"/>
                <a:gd name="connsiteX325" fmla="*/ 247650 w 10345447"/>
                <a:gd name="connsiteY325" fmla="*/ 12108073 h 13254121"/>
                <a:gd name="connsiteX326" fmla="*/ 136525 w 10345447"/>
                <a:gd name="connsiteY326" fmla="*/ 12152523 h 13254121"/>
                <a:gd name="connsiteX327" fmla="*/ 92075 w 10345447"/>
                <a:gd name="connsiteY327" fmla="*/ 12374773 h 13254121"/>
                <a:gd name="connsiteX328" fmla="*/ 495300 w 10345447"/>
                <a:gd name="connsiteY328" fmla="*/ 12400173 h 13254121"/>
                <a:gd name="connsiteX329" fmla="*/ 1050925 w 10345447"/>
                <a:gd name="connsiteY329" fmla="*/ 12752598 h 13254121"/>
                <a:gd name="connsiteX330" fmla="*/ 1241425 w 10345447"/>
                <a:gd name="connsiteY330" fmla="*/ 13006597 h 13254121"/>
                <a:gd name="connsiteX331" fmla="*/ 1171575 w 10345447"/>
                <a:gd name="connsiteY331" fmla="*/ 13051047 h 13254121"/>
                <a:gd name="connsiteX332" fmla="*/ 1019175 w 10345447"/>
                <a:gd name="connsiteY332" fmla="*/ 12917697 h 13254121"/>
                <a:gd name="connsiteX333" fmla="*/ 768350 w 10345447"/>
                <a:gd name="connsiteY333" fmla="*/ 12863722 h 13254121"/>
                <a:gd name="connsiteX334" fmla="*/ 720725 w 10345447"/>
                <a:gd name="connsiteY334" fmla="*/ 12901822 h 13254121"/>
                <a:gd name="connsiteX335" fmla="*/ 838200 w 10345447"/>
                <a:gd name="connsiteY335" fmla="*/ 13047872 h 13254121"/>
                <a:gd name="connsiteX336" fmla="*/ 1152525 w 10345447"/>
                <a:gd name="connsiteY336" fmla="*/ 13114547 h 13254121"/>
                <a:gd name="connsiteX337" fmla="*/ 1574800 w 10345447"/>
                <a:gd name="connsiteY337" fmla="*/ 13016122 h 13254121"/>
                <a:gd name="connsiteX338" fmla="*/ 1736725 w 10345447"/>
                <a:gd name="connsiteY338" fmla="*/ 12755772 h 13254121"/>
                <a:gd name="connsiteX339" fmla="*/ 2095500 w 10345447"/>
                <a:gd name="connsiteY339" fmla="*/ 12606547 h 13254121"/>
                <a:gd name="connsiteX340" fmla="*/ 2254250 w 10345447"/>
                <a:gd name="connsiteY340" fmla="*/ 12470022 h 13254121"/>
                <a:gd name="connsiteX341" fmla="*/ 2587625 w 10345447"/>
                <a:gd name="connsiteY341" fmla="*/ 12508122 h 13254121"/>
                <a:gd name="connsiteX342" fmla="*/ 2286000 w 10345447"/>
                <a:gd name="connsiteY342" fmla="*/ 12511297 h 13254121"/>
                <a:gd name="connsiteX343" fmla="*/ 2146300 w 10345447"/>
                <a:gd name="connsiteY343" fmla="*/ 12631947 h 13254121"/>
                <a:gd name="connsiteX344" fmla="*/ 1971675 w 10345447"/>
                <a:gd name="connsiteY344" fmla="*/ 12724022 h 13254121"/>
                <a:gd name="connsiteX345" fmla="*/ 1806575 w 10345447"/>
                <a:gd name="connsiteY345" fmla="*/ 12774822 h 13254121"/>
                <a:gd name="connsiteX346" fmla="*/ 1651000 w 10345447"/>
                <a:gd name="connsiteY346" fmla="*/ 13070097 h 13254121"/>
                <a:gd name="connsiteX347" fmla="*/ 1282700 w 10345447"/>
                <a:gd name="connsiteY347" fmla="*/ 13244722 h 13254121"/>
                <a:gd name="connsiteX348" fmla="*/ 28575 w 10345447"/>
                <a:gd name="connsiteY348" fmla="*/ 13251072 h 13254121"/>
                <a:gd name="connsiteX349" fmla="*/ 0 w 10345447"/>
                <a:gd name="connsiteY34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844213 w 10345447"/>
                <a:gd name="connsiteY203" fmla="*/ 5582045 h 13254121"/>
                <a:gd name="connsiteX204" fmla="*/ 8006263 w 10345447"/>
                <a:gd name="connsiteY204" fmla="*/ 5701108 h 13254121"/>
                <a:gd name="connsiteX205" fmla="*/ 8316119 w 10345447"/>
                <a:gd name="connsiteY205" fmla="*/ 5752523 h 13254121"/>
                <a:gd name="connsiteX206" fmla="*/ 6789444 w 10345447"/>
                <a:gd name="connsiteY206" fmla="*/ 5693964 h 13254121"/>
                <a:gd name="connsiteX207" fmla="*/ 6442075 w 10345447"/>
                <a:gd name="connsiteY207" fmla="*/ 5614410 h 13254121"/>
                <a:gd name="connsiteX208" fmla="*/ 6241756 w 10345447"/>
                <a:gd name="connsiteY208" fmla="*/ 5567757 h 13254121"/>
                <a:gd name="connsiteX209" fmla="*/ 6234113 w 10345447"/>
                <a:gd name="connsiteY209" fmla="*/ 5598535 h 13254121"/>
                <a:gd name="connsiteX210" fmla="*/ 6375400 w 10345447"/>
                <a:gd name="connsiteY210" fmla="*/ 5666004 h 13254121"/>
                <a:gd name="connsiteX211" fmla="*/ 6350000 w 10345447"/>
                <a:gd name="connsiteY211" fmla="*/ 5767604 h 13254121"/>
                <a:gd name="connsiteX212" fmla="*/ 6032500 w 10345447"/>
                <a:gd name="connsiteY212" fmla="*/ 5602504 h 13254121"/>
                <a:gd name="connsiteX213" fmla="*/ 6070600 w 10345447"/>
                <a:gd name="connsiteY213" fmla="*/ 5843804 h 13254121"/>
                <a:gd name="connsiteX214" fmla="*/ 6273800 w 10345447"/>
                <a:gd name="connsiteY214" fmla="*/ 5894604 h 13254121"/>
                <a:gd name="connsiteX215" fmla="*/ 6540500 w 10345447"/>
                <a:gd name="connsiteY215" fmla="*/ 5894604 h 13254121"/>
                <a:gd name="connsiteX216" fmla="*/ 6629400 w 10345447"/>
                <a:gd name="connsiteY216" fmla="*/ 5907304 h 13254121"/>
                <a:gd name="connsiteX217" fmla="*/ 6591300 w 10345447"/>
                <a:gd name="connsiteY217" fmla="*/ 5983504 h 13254121"/>
                <a:gd name="connsiteX218" fmla="*/ 6426200 w 10345447"/>
                <a:gd name="connsiteY218" fmla="*/ 6034304 h 13254121"/>
                <a:gd name="connsiteX219" fmla="*/ 6489700 w 10345447"/>
                <a:gd name="connsiteY219" fmla="*/ 6161304 h 13254121"/>
                <a:gd name="connsiteX220" fmla="*/ 6451600 w 10345447"/>
                <a:gd name="connsiteY220" fmla="*/ 6288304 h 13254121"/>
                <a:gd name="connsiteX221" fmla="*/ 6540500 w 10345447"/>
                <a:gd name="connsiteY221" fmla="*/ 6351804 h 13254121"/>
                <a:gd name="connsiteX222" fmla="*/ 6464300 w 10345447"/>
                <a:gd name="connsiteY222" fmla="*/ 6377204 h 13254121"/>
                <a:gd name="connsiteX223" fmla="*/ 6362700 w 10345447"/>
                <a:gd name="connsiteY223" fmla="*/ 6339104 h 13254121"/>
                <a:gd name="connsiteX224" fmla="*/ 6324600 w 10345447"/>
                <a:gd name="connsiteY224" fmla="*/ 6034304 h 13254121"/>
                <a:gd name="connsiteX225" fmla="*/ 6070600 w 10345447"/>
                <a:gd name="connsiteY225" fmla="*/ 5958104 h 13254121"/>
                <a:gd name="connsiteX226" fmla="*/ 6146800 w 10345447"/>
                <a:gd name="connsiteY226" fmla="*/ 6301004 h 13254121"/>
                <a:gd name="connsiteX227" fmla="*/ 5969000 w 10345447"/>
                <a:gd name="connsiteY227" fmla="*/ 6313704 h 13254121"/>
                <a:gd name="connsiteX228" fmla="*/ 5892800 w 10345447"/>
                <a:gd name="connsiteY228" fmla="*/ 5831104 h 13254121"/>
                <a:gd name="connsiteX229" fmla="*/ 5689600 w 10345447"/>
                <a:gd name="connsiteY229" fmla="*/ 5729504 h 13254121"/>
                <a:gd name="connsiteX230" fmla="*/ 5791200 w 10345447"/>
                <a:gd name="connsiteY230" fmla="*/ 6491504 h 13254121"/>
                <a:gd name="connsiteX231" fmla="*/ 6070600 w 10345447"/>
                <a:gd name="connsiteY231" fmla="*/ 6478804 h 13254121"/>
                <a:gd name="connsiteX232" fmla="*/ 6388100 w 10345447"/>
                <a:gd name="connsiteY232" fmla="*/ 6529604 h 13254121"/>
                <a:gd name="connsiteX233" fmla="*/ 6324600 w 10345447"/>
                <a:gd name="connsiteY233" fmla="*/ 6656604 h 13254121"/>
                <a:gd name="connsiteX234" fmla="*/ 6159500 w 10345447"/>
                <a:gd name="connsiteY234" fmla="*/ 6631204 h 13254121"/>
                <a:gd name="connsiteX235" fmla="*/ 6007100 w 10345447"/>
                <a:gd name="connsiteY235" fmla="*/ 6936004 h 13254121"/>
                <a:gd name="connsiteX236" fmla="*/ 5829300 w 10345447"/>
                <a:gd name="connsiteY236" fmla="*/ 6872504 h 13254121"/>
                <a:gd name="connsiteX237" fmla="*/ 5905500 w 10345447"/>
                <a:gd name="connsiteY237" fmla="*/ 6707404 h 13254121"/>
                <a:gd name="connsiteX238" fmla="*/ 5791200 w 10345447"/>
                <a:gd name="connsiteY238" fmla="*/ 6618504 h 13254121"/>
                <a:gd name="connsiteX239" fmla="*/ 5600700 w 10345447"/>
                <a:gd name="connsiteY239" fmla="*/ 6948704 h 13254121"/>
                <a:gd name="connsiteX240" fmla="*/ 5727700 w 10345447"/>
                <a:gd name="connsiteY240" fmla="*/ 7050304 h 13254121"/>
                <a:gd name="connsiteX241" fmla="*/ 5994400 w 10345447"/>
                <a:gd name="connsiteY241" fmla="*/ 7215404 h 13254121"/>
                <a:gd name="connsiteX242" fmla="*/ 5943600 w 10345447"/>
                <a:gd name="connsiteY242" fmla="*/ 7291604 h 13254121"/>
                <a:gd name="connsiteX243" fmla="*/ 5829300 w 10345447"/>
                <a:gd name="connsiteY243" fmla="*/ 7253504 h 13254121"/>
                <a:gd name="connsiteX244" fmla="*/ 5676900 w 10345447"/>
                <a:gd name="connsiteY244" fmla="*/ 7355104 h 13254121"/>
                <a:gd name="connsiteX245" fmla="*/ 5613400 w 10345447"/>
                <a:gd name="connsiteY245" fmla="*/ 7317004 h 13254121"/>
                <a:gd name="connsiteX246" fmla="*/ 5664200 w 10345447"/>
                <a:gd name="connsiteY246" fmla="*/ 7164604 h 13254121"/>
                <a:gd name="connsiteX247" fmla="*/ 5537200 w 10345447"/>
                <a:gd name="connsiteY247" fmla="*/ 7050304 h 13254121"/>
                <a:gd name="connsiteX248" fmla="*/ 5461000 w 10345447"/>
                <a:gd name="connsiteY248" fmla="*/ 7228104 h 13254121"/>
                <a:gd name="connsiteX249" fmla="*/ 5613400 w 10345447"/>
                <a:gd name="connsiteY249" fmla="*/ 7405904 h 13254121"/>
                <a:gd name="connsiteX250" fmla="*/ 5448300 w 10345447"/>
                <a:gd name="connsiteY250" fmla="*/ 7532904 h 13254121"/>
                <a:gd name="connsiteX251" fmla="*/ 5346700 w 10345447"/>
                <a:gd name="connsiteY251" fmla="*/ 7456704 h 13254121"/>
                <a:gd name="connsiteX252" fmla="*/ 5410200 w 10345447"/>
                <a:gd name="connsiteY252" fmla="*/ 7355104 h 13254121"/>
                <a:gd name="connsiteX253" fmla="*/ 5295900 w 10345447"/>
                <a:gd name="connsiteY253" fmla="*/ 7063004 h 13254121"/>
                <a:gd name="connsiteX254" fmla="*/ 5080000 w 10345447"/>
                <a:gd name="connsiteY254" fmla="*/ 7355104 h 13254121"/>
                <a:gd name="connsiteX255" fmla="*/ 5410200 w 10345447"/>
                <a:gd name="connsiteY255" fmla="*/ 7609104 h 13254121"/>
                <a:gd name="connsiteX256" fmla="*/ 5334000 w 10345447"/>
                <a:gd name="connsiteY256" fmla="*/ 7659904 h 13254121"/>
                <a:gd name="connsiteX257" fmla="*/ 5194300 w 10345447"/>
                <a:gd name="connsiteY257" fmla="*/ 7545604 h 13254121"/>
                <a:gd name="connsiteX258" fmla="*/ 5143500 w 10345447"/>
                <a:gd name="connsiteY258" fmla="*/ 7710704 h 13254121"/>
                <a:gd name="connsiteX259" fmla="*/ 5156200 w 10345447"/>
                <a:gd name="connsiteY259" fmla="*/ 7850404 h 13254121"/>
                <a:gd name="connsiteX260" fmla="*/ 5232400 w 10345447"/>
                <a:gd name="connsiteY260" fmla="*/ 7964704 h 13254121"/>
                <a:gd name="connsiteX261" fmla="*/ 5219700 w 10345447"/>
                <a:gd name="connsiteY261" fmla="*/ 8155204 h 13254121"/>
                <a:gd name="connsiteX262" fmla="*/ 5092700 w 10345447"/>
                <a:gd name="connsiteY262" fmla="*/ 8066304 h 13254121"/>
                <a:gd name="connsiteX263" fmla="*/ 5029200 w 10345447"/>
                <a:gd name="connsiteY263" fmla="*/ 8104404 h 13254121"/>
                <a:gd name="connsiteX264" fmla="*/ 5130800 w 10345447"/>
                <a:gd name="connsiteY264" fmla="*/ 8244104 h 13254121"/>
                <a:gd name="connsiteX265" fmla="*/ 5041900 w 10345447"/>
                <a:gd name="connsiteY265" fmla="*/ 8282204 h 13254121"/>
                <a:gd name="connsiteX266" fmla="*/ 4914900 w 10345447"/>
                <a:gd name="connsiteY266" fmla="*/ 8091704 h 13254121"/>
                <a:gd name="connsiteX267" fmla="*/ 4826000 w 10345447"/>
                <a:gd name="connsiteY267" fmla="*/ 8345704 h 13254121"/>
                <a:gd name="connsiteX268" fmla="*/ 4953000 w 10345447"/>
                <a:gd name="connsiteY268" fmla="*/ 8460004 h 13254121"/>
                <a:gd name="connsiteX269" fmla="*/ 4813300 w 10345447"/>
                <a:gd name="connsiteY269" fmla="*/ 8701304 h 13254121"/>
                <a:gd name="connsiteX270" fmla="*/ 4673600 w 10345447"/>
                <a:gd name="connsiteY270" fmla="*/ 8675904 h 13254121"/>
                <a:gd name="connsiteX271" fmla="*/ 4775200 w 10345447"/>
                <a:gd name="connsiteY271" fmla="*/ 8510804 h 13254121"/>
                <a:gd name="connsiteX272" fmla="*/ 4686300 w 10345447"/>
                <a:gd name="connsiteY272" fmla="*/ 8358404 h 13254121"/>
                <a:gd name="connsiteX273" fmla="*/ 4470400 w 10345447"/>
                <a:gd name="connsiteY273" fmla="*/ 8663204 h 13254121"/>
                <a:gd name="connsiteX274" fmla="*/ 4610100 w 10345447"/>
                <a:gd name="connsiteY274" fmla="*/ 8777504 h 13254121"/>
                <a:gd name="connsiteX275" fmla="*/ 4521200 w 10345447"/>
                <a:gd name="connsiteY275" fmla="*/ 8980704 h 13254121"/>
                <a:gd name="connsiteX276" fmla="*/ 4419600 w 10345447"/>
                <a:gd name="connsiteY276" fmla="*/ 8904504 h 13254121"/>
                <a:gd name="connsiteX277" fmla="*/ 4343400 w 10345447"/>
                <a:gd name="connsiteY277" fmla="*/ 8993404 h 13254121"/>
                <a:gd name="connsiteX278" fmla="*/ 4381500 w 10345447"/>
                <a:gd name="connsiteY278" fmla="*/ 9031504 h 13254121"/>
                <a:gd name="connsiteX279" fmla="*/ 4419600 w 10345447"/>
                <a:gd name="connsiteY279" fmla="*/ 9018804 h 13254121"/>
                <a:gd name="connsiteX280" fmla="*/ 4445000 w 10345447"/>
                <a:gd name="connsiteY280" fmla="*/ 9069604 h 13254121"/>
                <a:gd name="connsiteX281" fmla="*/ 4381500 w 10345447"/>
                <a:gd name="connsiteY281" fmla="*/ 9145804 h 13254121"/>
                <a:gd name="connsiteX282" fmla="*/ 4330700 w 10345447"/>
                <a:gd name="connsiteY282" fmla="*/ 9133104 h 13254121"/>
                <a:gd name="connsiteX283" fmla="*/ 4368800 w 10345447"/>
                <a:gd name="connsiteY283" fmla="*/ 9082304 h 13254121"/>
                <a:gd name="connsiteX284" fmla="*/ 4318000 w 10345447"/>
                <a:gd name="connsiteY284" fmla="*/ 9044204 h 13254121"/>
                <a:gd name="connsiteX285" fmla="*/ 4216400 w 10345447"/>
                <a:gd name="connsiteY285" fmla="*/ 9145804 h 13254121"/>
                <a:gd name="connsiteX286" fmla="*/ 4318000 w 10345447"/>
                <a:gd name="connsiteY286" fmla="*/ 9209304 h 13254121"/>
                <a:gd name="connsiteX287" fmla="*/ 4140200 w 10345447"/>
                <a:gd name="connsiteY287" fmla="*/ 9285504 h 13254121"/>
                <a:gd name="connsiteX288" fmla="*/ 4038600 w 10345447"/>
                <a:gd name="connsiteY288" fmla="*/ 9285504 h 13254121"/>
                <a:gd name="connsiteX289" fmla="*/ 3949700 w 10345447"/>
                <a:gd name="connsiteY289" fmla="*/ 9349004 h 13254121"/>
                <a:gd name="connsiteX290" fmla="*/ 3289300 w 10345447"/>
                <a:gd name="connsiteY290" fmla="*/ 8764804 h 13254121"/>
                <a:gd name="connsiteX291" fmla="*/ 3213100 w 10345447"/>
                <a:gd name="connsiteY291" fmla="*/ 8764804 h 13254121"/>
                <a:gd name="connsiteX292" fmla="*/ 2895600 w 10345447"/>
                <a:gd name="connsiteY292" fmla="*/ 9018804 h 13254121"/>
                <a:gd name="connsiteX293" fmla="*/ 2870200 w 10345447"/>
                <a:gd name="connsiteY293" fmla="*/ 8980704 h 13254121"/>
                <a:gd name="connsiteX294" fmla="*/ 3213100 w 10345447"/>
                <a:gd name="connsiteY294" fmla="*/ 8714004 h 13254121"/>
                <a:gd name="connsiteX295" fmla="*/ 3048000 w 10345447"/>
                <a:gd name="connsiteY295" fmla="*/ 8561604 h 13254121"/>
                <a:gd name="connsiteX296" fmla="*/ 2400300 w 10345447"/>
                <a:gd name="connsiteY296" fmla="*/ 9069604 h 13254121"/>
                <a:gd name="connsiteX297" fmla="*/ 2489200 w 10345447"/>
                <a:gd name="connsiteY297" fmla="*/ 9145804 h 13254121"/>
                <a:gd name="connsiteX298" fmla="*/ 2692400 w 10345447"/>
                <a:gd name="connsiteY298" fmla="*/ 8993404 h 13254121"/>
                <a:gd name="connsiteX299" fmla="*/ 2743200 w 10345447"/>
                <a:gd name="connsiteY299" fmla="*/ 9056904 h 13254121"/>
                <a:gd name="connsiteX300" fmla="*/ 2832100 w 10345447"/>
                <a:gd name="connsiteY300" fmla="*/ 9018804 h 13254121"/>
                <a:gd name="connsiteX301" fmla="*/ 2857500 w 10345447"/>
                <a:gd name="connsiteY301" fmla="*/ 9056904 h 13254121"/>
                <a:gd name="connsiteX302" fmla="*/ 2679700 w 10345447"/>
                <a:gd name="connsiteY302" fmla="*/ 9196604 h 13254121"/>
                <a:gd name="connsiteX303" fmla="*/ 2819400 w 10345447"/>
                <a:gd name="connsiteY303" fmla="*/ 9361704 h 13254121"/>
                <a:gd name="connsiteX304" fmla="*/ 3397250 w 10345447"/>
                <a:gd name="connsiteY304" fmla="*/ 8898154 h 13254121"/>
                <a:gd name="connsiteX305" fmla="*/ 3956050 w 10345447"/>
                <a:gd name="connsiteY305" fmla="*/ 9380754 h 13254121"/>
                <a:gd name="connsiteX306" fmla="*/ 3905250 w 10345447"/>
                <a:gd name="connsiteY306" fmla="*/ 9495054 h 13254121"/>
                <a:gd name="connsiteX307" fmla="*/ 3387725 w 10345447"/>
                <a:gd name="connsiteY307" fmla="*/ 10034804 h 13254121"/>
                <a:gd name="connsiteX308" fmla="*/ 3298825 w 10345447"/>
                <a:gd name="connsiteY308" fmla="*/ 10028453 h 13254121"/>
                <a:gd name="connsiteX309" fmla="*/ 3130550 w 10345447"/>
                <a:gd name="connsiteY309" fmla="*/ 10177678 h 13254121"/>
                <a:gd name="connsiteX310" fmla="*/ 2921000 w 10345447"/>
                <a:gd name="connsiteY310" fmla="*/ 10422153 h 13254121"/>
                <a:gd name="connsiteX311" fmla="*/ 2682875 w 10345447"/>
                <a:gd name="connsiteY311" fmla="*/ 10720603 h 13254121"/>
                <a:gd name="connsiteX312" fmla="*/ 2428875 w 10345447"/>
                <a:gd name="connsiteY312" fmla="*/ 10790452 h 13254121"/>
                <a:gd name="connsiteX313" fmla="*/ 2225675 w 10345447"/>
                <a:gd name="connsiteY313" fmla="*/ 10895227 h 13254121"/>
                <a:gd name="connsiteX314" fmla="*/ 1930400 w 10345447"/>
                <a:gd name="connsiteY314" fmla="*/ 10898401 h 13254121"/>
                <a:gd name="connsiteX315" fmla="*/ 1590675 w 10345447"/>
                <a:gd name="connsiteY315" fmla="*/ 11000000 h 13254121"/>
                <a:gd name="connsiteX316" fmla="*/ 1393825 w 10345447"/>
                <a:gd name="connsiteY316" fmla="*/ 11260350 h 13254121"/>
                <a:gd name="connsiteX317" fmla="*/ 1196975 w 10345447"/>
                <a:gd name="connsiteY317" fmla="*/ 11215899 h 13254121"/>
                <a:gd name="connsiteX318" fmla="*/ 1216025 w 10345447"/>
                <a:gd name="connsiteY318" fmla="*/ 11174624 h 13254121"/>
                <a:gd name="connsiteX319" fmla="*/ 1193800 w 10345447"/>
                <a:gd name="connsiteY319" fmla="*/ 11107949 h 13254121"/>
                <a:gd name="connsiteX320" fmla="*/ 987425 w 10345447"/>
                <a:gd name="connsiteY320" fmla="*/ 11184149 h 13254121"/>
                <a:gd name="connsiteX321" fmla="*/ 733425 w 10345447"/>
                <a:gd name="connsiteY321" fmla="*/ 11238124 h 13254121"/>
                <a:gd name="connsiteX322" fmla="*/ 463550 w 10345447"/>
                <a:gd name="connsiteY322" fmla="*/ 11476249 h 13254121"/>
                <a:gd name="connsiteX323" fmla="*/ 361950 w 10345447"/>
                <a:gd name="connsiteY323" fmla="*/ 11473074 h 13254121"/>
                <a:gd name="connsiteX324" fmla="*/ 263525 w 10345447"/>
                <a:gd name="connsiteY324" fmla="*/ 11539749 h 13254121"/>
                <a:gd name="connsiteX325" fmla="*/ 184150 w 10345447"/>
                <a:gd name="connsiteY325" fmla="*/ 11825499 h 13254121"/>
                <a:gd name="connsiteX326" fmla="*/ 247650 w 10345447"/>
                <a:gd name="connsiteY326" fmla="*/ 12108073 h 13254121"/>
                <a:gd name="connsiteX327" fmla="*/ 136525 w 10345447"/>
                <a:gd name="connsiteY327" fmla="*/ 12152523 h 13254121"/>
                <a:gd name="connsiteX328" fmla="*/ 92075 w 10345447"/>
                <a:gd name="connsiteY328" fmla="*/ 12374773 h 13254121"/>
                <a:gd name="connsiteX329" fmla="*/ 495300 w 10345447"/>
                <a:gd name="connsiteY329" fmla="*/ 12400173 h 13254121"/>
                <a:gd name="connsiteX330" fmla="*/ 1050925 w 10345447"/>
                <a:gd name="connsiteY330" fmla="*/ 12752598 h 13254121"/>
                <a:gd name="connsiteX331" fmla="*/ 1241425 w 10345447"/>
                <a:gd name="connsiteY331" fmla="*/ 13006597 h 13254121"/>
                <a:gd name="connsiteX332" fmla="*/ 1171575 w 10345447"/>
                <a:gd name="connsiteY332" fmla="*/ 13051047 h 13254121"/>
                <a:gd name="connsiteX333" fmla="*/ 1019175 w 10345447"/>
                <a:gd name="connsiteY333" fmla="*/ 12917697 h 13254121"/>
                <a:gd name="connsiteX334" fmla="*/ 768350 w 10345447"/>
                <a:gd name="connsiteY334" fmla="*/ 12863722 h 13254121"/>
                <a:gd name="connsiteX335" fmla="*/ 720725 w 10345447"/>
                <a:gd name="connsiteY335" fmla="*/ 12901822 h 13254121"/>
                <a:gd name="connsiteX336" fmla="*/ 838200 w 10345447"/>
                <a:gd name="connsiteY336" fmla="*/ 13047872 h 13254121"/>
                <a:gd name="connsiteX337" fmla="*/ 1152525 w 10345447"/>
                <a:gd name="connsiteY337" fmla="*/ 13114547 h 13254121"/>
                <a:gd name="connsiteX338" fmla="*/ 1574800 w 10345447"/>
                <a:gd name="connsiteY338" fmla="*/ 13016122 h 13254121"/>
                <a:gd name="connsiteX339" fmla="*/ 1736725 w 10345447"/>
                <a:gd name="connsiteY339" fmla="*/ 12755772 h 13254121"/>
                <a:gd name="connsiteX340" fmla="*/ 2095500 w 10345447"/>
                <a:gd name="connsiteY340" fmla="*/ 12606547 h 13254121"/>
                <a:gd name="connsiteX341" fmla="*/ 2254250 w 10345447"/>
                <a:gd name="connsiteY341" fmla="*/ 12470022 h 13254121"/>
                <a:gd name="connsiteX342" fmla="*/ 2587625 w 10345447"/>
                <a:gd name="connsiteY342" fmla="*/ 12508122 h 13254121"/>
                <a:gd name="connsiteX343" fmla="*/ 2286000 w 10345447"/>
                <a:gd name="connsiteY343" fmla="*/ 12511297 h 13254121"/>
                <a:gd name="connsiteX344" fmla="*/ 2146300 w 10345447"/>
                <a:gd name="connsiteY344" fmla="*/ 12631947 h 13254121"/>
                <a:gd name="connsiteX345" fmla="*/ 1971675 w 10345447"/>
                <a:gd name="connsiteY345" fmla="*/ 12724022 h 13254121"/>
                <a:gd name="connsiteX346" fmla="*/ 1806575 w 10345447"/>
                <a:gd name="connsiteY346" fmla="*/ 12774822 h 13254121"/>
                <a:gd name="connsiteX347" fmla="*/ 1651000 w 10345447"/>
                <a:gd name="connsiteY347" fmla="*/ 13070097 h 13254121"/>
                <a:gd name="connsiteX348" fmla="*/ 1282700 w 10345447"/>
                <a:gd name="connsiteY348" fmla="*/ 13244722 h 13254121"/>
                <a:gd name="connsiteX349" fmla="*/ 28575 w 10345447"/>
                <a:gd name="connsiteY349" fmla="*/ 13251072 h 13254121"/>
                <a:gd name="connsiteX350" fmla="*/ 0 w 10345447"/>
                <a:gd name="connsiteY35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844213 w 10345447"/>
                <a:gd name="connsiteY203" fmla="*/ 5582045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8006263 w 10345447"/>
                <a:gd name="connsiteY204" fmla="*/ 5701108 h 13254121"/>
                <a:gd name="connsiteX205" fmla="*/ 8316119 w 10345447"/>
                <a:gd name="connsiteY205" fmla="*/ 5752523 h 13254121"/>
                <a:gd name="connsiteX206" fmla="*/ 7163300 w 10345447"/>
                <a:gd name="connsiteY206" fmla="*/ 5786833 h 13254121"/>
                <a:gd name="connsiteX207" fmla="*/ 6789444 w 10345447"/>
                <a:gd name="connsiteY207" fmla="*/ 5693964 h 13254121"/>
                <a:gd name="connsiteX208" fmla="*/ 6442075 w 10345447"/>
                <a:gd name="connsiteY208" fmla="*/ 5614410 h 13254121"/>
                <a:gd name="connsiteX209" fmla="*/ 6241756 w 10345447"/>
                <a:gd name="connsiteY209" fmla="*/ 5567757 h 13254121"/>
                <a:gd name="connsiteX210" fmla="*/ 6234113 w 10345447"/>
                <a:gd name="connsiteY210" fmla="*/ 5598535 h 13254121"/>
                <a:gd name="connsiteX211" fmla="*/ 6375400 w 10345447"/>
                <a:gd name="connsiteY211" fmla="*/ 5666004 h 13254121"/>
                <a:gd name="connsiteX212" fmla="*/ 6350000 w 10345447"/>
                <a:gd name="connsiteY212" fmla="*/ 5767604 h 13254121"/>
                <a:gd name="connsiteX213" fmla="*/ 6032500 w 10345447"/>
                <a:gd name="connsiteY213" fmla="*/ 5602504 h 13254121"/>
                <a:gd name="connsiteX214" fmla="*/ 6070600 w 10345447"/>
                <a:gd name="connsiteY214" fmla="*/ 5843804 h 13254121"/>
                <a:gd name="connsiteX215" fmla="*/ 6273800 w 10345447"/>
                <a:gd name="connsiteY215" fmla="*/ 5894604 h 13254121"/>
                <a:gd name="connsiteX216" fmla="*/ 6540500 w 10345447"/>
                <a:gd name="connsiteY216" fmla="*/ 5894604 h 13254121"/>
                <a:gd name="connsiteX217" fmla="*/ 6629400 w 10345447"/>
                <a:gd name="connsiteY217" fmla="*/ 5907304 h 13254121"/>
                <a:gd name="connsiteX218" fmla="*/ 6591300 w 10345447"/>
                <a:gd name="connsiteY218" fmla="*/ 5983504 h 13254121"/>
                <a:gd name="connsiteX219" fmla="*/ 6426200 w 10345447"/>
                <a:gd name="connsiteY219" fmla="*/ 6034304 h 13254121"/>
                <a:gd name="connsiteX220" fmla="*/ 6489700 w 10345447"/>
                <a:gd name="connsiteY220" fmla="*/ 6161304 h 13254121"/>
                <a:gd name="connsiteX221" fmla="*/ 6451600 w 10345447"/>
                <a:gd name="connsiteY221" fmla="*/ 6288304 h 13254121"/>
                <a:gd name="connsiteX222" fmla="*/ 6540500 w 10345447"/>
                <a:gd name="connsiteY222" fmla="*/ 6351804 h 13254121"/>
                <a:gd name="connsiteX223" fmla="*/ 6464300 w 10345447"/>
                <a:gd name="connsiteY223" fmla="*/ 6377204 h 13254121"/>
                <a:gd name="connsiteX224" fmla="*/ 6362700 w 10345447"/>
                <a:gd name="connsiteY224" fmla="*/ 6339104 h 13254121"/>
                <a:gd name="connsiteX225" fmla="*/ 6324600 w 10345447"/>
                <a:gd name="connsiteY225" fmla="*/ 6034304 h 13254121"/>
                <a:gd name="connsiteX226" fmla="*/ 6070600 w 10345447"/>
                <a:gd name="connsiteY226" fmla="*/ 5958104 h 13254121"/>
                <a:gd name="connsiteX227" fmla="*/ 6146800 w 10345447"/>
                <a:gd name="connsiteY227" fmla="*/ 6301004 h 13254121"/>
                <a:gd name="connsiteX228" fmla="*/ 5969000 w 10345447"/>
                <a:gd name="connsiteY228" fmla="*/ 6313704 h 13254121"/>
                <a:gd name="connsiteX229" fmla="*/ 5892800 w 10345447"/>
                <a:gd name="connsiteY229" fmla="*/ 5831104 h 13254121"/>
                <a:gd name="connsiteX230" fmla="*/ 5689600 w 10345447"/>
                <a:gd name="connsiteY230" fmla="*/ 5729504 h 13254121"/>
                <a:gd name="connsiteX231" fmla="*/ 5791200 w 10345447"/>
                <a:gd name="connsiteY231" fmla="*/ 6491504 h 13254121"/>
                <a:gd name="connsiteX232" fmla="*/ 6070600 w 10345447"/>
                <a:gd name="connsiteY232" fmla="*/ 6478804 h 13254121"/>
                <a:gd name="connsiteX233" fmla="*/ 6388100 w 10345447"/>
                <a:gd name="connsiteY233" fmla="*/ 6529604 h 13254121"/>
                <a:gd name="connsiteX234" fmla="*/ 6324600 w 10345447"/>
                <a:gd name="connsiteY234" fmla="*/ 6656604 h 13254121"/>
                <a:gd name="connsiteX235" fmla="*/ 6159500 w 10345447"/>
                <a:gd name="connsiteY235" fmla="*/ 6631204 h 13254121"/>
                <a:gd name="connsiteX236" fmla="*/ 6007100 w 10345447"/>
                <a:gd name="connsiteY236" fmla="*/ 6936004 h 13254121"/>
                <a:gd name="connsiteX237" fmla="*/ 5829300 w 10345447"/>
                <a:gd name="connsiteY237" fmla="*/ 6872504 h 13254121"/>
                <a:gd name="connsiteX238" fmla="*/ 5905500 w 10345447"/>
                <a:gd name="connsiteY238" fmla="*/ 6707404 h 13254121"/>
                <a:gd name="connsiteX239" fmla="*/ 5791200 w 10345447"/>
                <a:gd name="connsiteY239" fmla="*/ 6618504 h 13254121"/>
                <a:gd name="connsiteX240" fmla="*/ 5600700 w 10345447"/>
                <a:gd name="connsiteY240" fmla="*/ 6948704 h 13254121"/>
                <a:gd name="connsiteX241" fmla="*/ 5727700 w 10345447"/>
                <a:gd name="connsiteY241" fmla="*/ 7050304 h 13254121"/>
                <a:gd name="connsiteX242" fmla="*/ 5994400 w 10345447"/>
                <a:gd name="connsiteY242" fmla="*/ 7215404 h 13254121"/>
                <a:gd name="connsiteX243" fmla="*/ 5943600 w 10345447"/>
                <a:gd name="connsiteY243" fmla="*/ 7291604 h 13254121"/>
                <a:gd name="connsiteX244" fmla="*/ 5829300 w 10345447"/>
                <a:gd name="connsiteY244" fmla="*/ 7253504 h 13254121"/>
                <a:gd name="connsiteX245" fmla="*/ 5676900 w 10345447"/>
                <a:gd name="connsiteY245" fmla="*/ 7355104 h 13254121"/>
                <a:gd name="connsiteX246" fmla="*/ 5613400 w 10345447"/>
                <a:gd name="connsiteY246" fmla="*/ 7317004 h 13254121"/>
                <a:gd name="connsiteX247" fmla="*/ 5664200 w 10345447"/>
                <a:gd name="connsiteY247" fmla="*/ 7164604 h 13254121"/>
                <a:gd name="connsiteX248" fmla="*/ 5537200 w 10345447"/>
                <a:gd name="connsiteY248" fmla="*/ 7050304 h 13254121"/>
                <a:gd name="connsiteX249" fmla="*/ 5461000 w 10345447"/>
                <a:gd name="connsiteY249" fmla="*/ 7228104 h 13254121"/>
                <a:gd name="connsiteX250" fmla="*/ 5613400 w 10345447"/>
                <a:gd name="connsiteY250" fmla="*/ 7405904 h 13254121"/>
                <a:gd name="connsiteX251" fmla="*/ 5448300 w 10345447"/>
                <a:gd name="connsiteY251" fmla="*/ 7532904 h 13254121"/>
                <a:gd name="connsiteX252" fmla="*/ 5346700 w 10345447"/>
                <a:gd name="connsiteY252" fmla="*/ 7456704 h 13254121"/>
                <a:gd name="connsiteX253" fmla="*/ 5410200 w 10345447"/>
                <a:gd name="connsiteY253" fmla="*/ 7355104 h 13254121"/>
                <a:gd name="connsiteX254" fmla="*/ 5295900 w 10345447"/>
                <a:gd name="connsiteY254" fmla="*/ 7063004 h 13254121"/>
                <a:gd name="connsiteX255" fmla="*/ 5080000 w 10345447"/>
                <a:gd name="connsiteY255" fmla="*/ 7355104 h 13254121"/>
                <a:gd name="connsiteX256" fmla="*/ 5410200 w 10345447"/>
                <a:gd name="connsiteY256" fmla="*/ 7609104 h 13254121"/>
                <a:gd name="connsiteX257" fmla="*/ 5334000 w 10345447"/>
                <a:gd name="connsiteY257" fmla="*/ 7659904 h 13254121"/>
                <a:gd name="connsiteX258" fmla="*/ 5194300 w 10345447"/>
                <a:gd name="connsiteY258" fmla="*/ 7545604 h 13254121"/>
                <a:gd name="connsiteX259" fmla="*/ 5143500 w 10345447"/>
                <a:gd name="connsiteY259" fmla="*/ 7710704 h 13254121"/>
                <a:gd name="connsiteX260" fmla="*/ 5156200 w 10345447"/>
                <a:gd name="connsiteY260" fmla="*/ 7850404 h 13254121"/>
                <a:gd name="connsiteX261" fmla="*/ 5232400 w 10345447"/>
                <a:gd name="connsiteY261" fmla="*/ 7964704 h 13254121"/>
                <a:gd name="connsiteX262" fmla="*/ 5219700 w 10345447"/>
                <a:gd name="connsiteY262" fmla="*/ 8155204 h 13254121"/>
                <a:gd name="connsiteX263" fmla="*/ 5092700 w 10345447"/>
                <a:gd name="connsiteY263" fmla="*/ 8066304 h 13254121"/>
                <a:gd name="connsiteX264" fmla="*/ 5029200 w 10345447"/>
                <a:gd name="connsiteY264" fmla="*/ 8104404 h 13254121"/>
                <a:gd name="connsiteX265" fmla="*/ 5130800 w 10345447"/>
                <a:gd name="connsiteY265" fmla="*/ 8244104 h 13254121"/>
                <a:gd name="connsiteX266" fmla="*/ 5041900 w 10345447"/>
                <a:gd name="connsiteY266" fmla="*/ 8282204 h 13254121"/>
                <a:gd name="connsiteX267" fmla="*/ 4914900 w 10345447"/>
                <a:gd name="connsiteY267" fmla="*/ 8091704 h 13254121"/>
                <a:gd name="connsiteX268" fmla="*/ 4826000 w 10345447"/>
                <a:gd name="connsiteY268" fmla="*/ 8345704 h 13254121"/>
                <a:gd name="connsiteX269" fmla="*/ 4953000 w 10345447"/>
                <a:gd name="connsiteY269" fmla="*/ 8460004 h 13254121"/>
                <a:gd name="connsiteX270" fmla="*/ 4813300 w 10345447"/>
                <a:gd name="connsiteY270" fmla="*/ 8701304 h 13254121"/>
                <a:gd name="connsiteX271" fmla="*/ 4673600 w 10345447"/>
                <a:gd name="connsiteY271" fmla="*/ 8675904 h 13254121"/>
                <a:gd name="connsiteX272" fmla="*/ 4775200 w 10345447"/>
                <a:gd name="connsiteY272" fmla="*/ 8510804 h 13254121"/>
                <a:gd name="connsiteX273" fmla="*/ 4686300 w 10345447"/>
                <a:gd name="connsiteY273" fmla="*/ 8358404 h 13254121"/>
                <a:gd name="connsiteX274" fmla="*/ 4470400 w 10345447"/>
                <a:gd name="connsiteY274" fmla="*/ 8663204 h 13254121"/>
                <a:gd name="connsiteX275" fmla="*/ 4610100 w 10345447"/>
                <a:gd name="connsiteY275" fmla="*/ 8777504 h 13254121"/>
                <a:gd name="connsiteX276" fmla="*/ 4521200 w 10345447"/>
                <a:gd name="connsiteY276" fmla="*/ 8980704 h 13254121"/>
                <a:gd name="connsiteX277" fmla="*/ 4419600 w 10345447"/>
                <a:gd name="connsiteY277" fmla="*/ 8904504 h 13254121"/>
                <a:gd name="connsiteX278" fmla="*/ 4343400 w 10345447"/>
                <a:gd name="connsiteY278" fmla="*/ 8993404 h 13254121"/>
                <a:gd name="connsiteX279" fmla="*/ 4381500 w 10345447"/>
                <a:gd name="connsiteY279" fmla="*/ 9031504 h 13254121"/>
                <a:gd name="connsiteX280" fmla="*/ 4419600 w 10345447"/>
                <a:gd name="connsiteY280" fmla="*/ 9018804 h 13254121"/>
                <a:gd name="connsiteX281" fmla="*/ 4445000 w 10345447"/>
                <a:gd name="connsiteY281" fmla="*/ 9069604 h 13254121"/>
                <a:gd name="connsiteX282" fmla="*/ 4381500 w 10345447"/>
                <a:gd name="connsiteY282" fmla="*/ 9145804 h 13254121"/>
                <a:gd name="connsiteX283" fmla="*/ 4330700 w 10345447"/>
                <a:gd name="connsiteY283" fmla="*/ 9133104 h 13254121"/>
                <a:gd name="connsiteX284" fmla="*/ 4368800 w 10345447"/>
                <a:gd name="connsiteY284" fmla="*/ 9082304 h 13254121"/>
                <a:gd name="connsiteX285" fmla="*/ 4318000 w 10345447"/>
                <a:gd name="connsiteY285" fmla="*/ 9044204 h 13254121"/>
                <a:gd name="connsiteX286" fmla="*/ 4216400 w 10345447"/>
                <a:gd name="connsiteY286" fmla="*/ 9145804 h 13254121"/>
                <a:gd name="connsiteX287" fmla="*/ 4318000 w 10345447"/>
                <a:gd name="connsiteY287" fmla="*/ 9209304 h 13254121"/>
                <a:gd name="connsiteX288" fmla="*/ 4140200 w 10345447"/>
                <a:gd name="connsiteY288" fmla="*/ 9285504 h 13254121"/>
                <a:gd name="connsiteX289" fmla="*/ 4038600 w 10345447"/>
                <a:gd name="connsiteY289" fmla="*/ 9285504 h 13254121"/>
                <a:gd name="connsiteX290" fmla="*/ 3949700 w 10345447"/>
                <a:gd name="connsiteY290" fmla="*/ 9349004 h 13254121"/>
                <a:gd name="connsiteX291" fmla="*/ 3289300 w 10345447"/>
                <a:gd name="connsiteY291" fmla="*/ 8764804 h 13254121"/>
                <a:gd name="connsiteX292" fmla="*/ 3213100 w 10345447"/>
                <a:gd name="connsiteY292" fmla="*/ 8764804 h 13254121"/>
                <a:gd name="connsiteX293" fmla="*/ 2895600 w 10345447"/>
                <a:gd name="connsiteY293" fmla="*/ 9018804 h 13254121"/>
                <a:gd name="connsiteX294" fmla="*/ 2870200 w 10345447"/>
                <a:gd name="connsiteY294" fmla="*/ 8980704 h 13254121"/>
                <a:gd name="connsiteX295" fmla="*/ 3213100 w 10345447"/>
                <a:gd name="connsiteY295" fmla="*/ 8714004 h 13254121"/>
                <a:gd name="connsiteX296" fmla="*/ 3048000 w 10345447"/>
                <a:gd name="connsiteY296" fmla="*/ 8561604 h 13254121"/>
                <a:gd name="connsiteX297" fmla="*/ 2400300 w 10345447"/>
                <a:gd name="connsiteY297" fmla="*/ 9069604 h 13254121"/>
                <a:gd name="connsiteX298" fmla="*/ 2489200 w 10345447"/>
                <a:gd name="connsiteY298" fmla="*/ 9145804 h 13254121"/>
                <a:gd name="connsiteX299" fmla="*/ 2692400 w 10345447"/>
                <a:gd name="connsiteY299" fmla="*/ 8993404 h 13254121"/>
                <a:gd name="connsiteX300" fmla="*/ 2743200 w 10345447"/>
                <a:gd name="connsiteY300" fmla="*/ 9056904 h 13254121"/>
                <a:gd name="connsiteX301" fmla="*/ 2832100 w 10345447"/>
                <a:gd name="connsiteY301" fmla="*/ 9018804 h 13254121"/>
                <a:gd name="connsiteX302" fmla="*/ 2857500 w 10345447"/>
                <a:gd name="connsiteY302" fmla="*/ 9056904 h 13254121"/>
                <a:gd name="connsiteX303" fmla="*/ 2679700 w 10345447"/>
                <a:gd name="connsiteY303" fmla="*/ 9196604 h 13254121"/>
                <a:gd name="connsiteX304" fmla="*/ 2819400 w 10345447"/>
                <a:gd name="connsiteY304" fmla="*/ 9361704 h 13254121"/>
                <a:gd name="connsiteX305" fmla="*/ 3397250 w 10345447"/>
                <a:gd name="connsiteY305" fmla="*/ 8898154 h 13254121"/>
                <a:gd name="connsiteX306" fmla="*/ 3956050 w 10345447"/>
                <a:gd name="connsiteY306" fmla="*/ 9380754 h 13254121"/>
                <a:gd name="connsiteX307" fmla="*/ 3905250 w 10345447"/>
                <a:gd name="connsiteY307" fmla="*/ 9495054 h 13254121"/>
                <a:gd name="connsiteX308" fmla="*/ 3387725 w 10345447"/>
                <a:gd name="connsiteY308" fmla="*/ 10034804 h 13254121"/>
                <a:gd name="connsiteX309" fmla="*/ 3298825 w 10345447"/>
                <a:gd name="connsiteY309" fmla="*/ 10028453 h 13254121"/>
                <a:gd name="connsiteX310" fmla="*/ 3130550 w 10345447"/>
                <a:gd name="connsiteY310" fmla="*/ 10177678 h 13254121"/>
                <a:gd name="connsiteX311" fmla="*/ 2921000 w 10345447"/>
                <a:gd name="connsiteY311" fmla="*/ 10422153 h 13254121"/>
                <a:gd name="connsiteX312" fmla="*/ 2682875 w 10345447"/>
                <a:gd name="connsiteY312" fmla="*/ 10720603 h 13254121"/>
                <a:gd name="connsiteX313" fmla="*/ 2428875 w 10345447"/>
                <a:gd name="connsiteY313" fmla="*/ 10790452 h 13254121"/>
                <a:gd name="connsiteX314" fmla="*/ 2225675 w 10345447"/>
                <a:gd name="connsiteY314" fmla="*/ 10895227 h 13254121"/>
                <a:gd name="connsiteX315" fmla="*/ 1930400 w 10345447"/>
                <a:gd name="connsiteY315" fmla="*/ 10898401 h 13254121"/>
                <a:gd name="connsiteX316" fmla="*/ 1590675 w 10345447"/>
                <a:gd name="connsiteY316" fmla="*/ 11000000 h 13254121"/>
                <a:gd name="connsiteX317" fmla="*/ 1393825 w 10345447"/>
                <a:gd name="connsiteY317" fmla="*/ 11260350 h 13254121"/>
                <a:gd name="connsiteX318" fmla="*/ 1196975 w 10345447"/>
                <a:gd name="connsiteY318" fmla="*/ 11215899 h 13254121"/>
                <a:gd name="connsiteX319" fmla="*/ 1216025 w 10345447"/>
                <a:gd name="connsiteY319" fmla="*/ 11174624 h 13254121"/>
                <a:gd name="connsiteX320" fmla="*/ 1193800 w 10345447"/>
                <a:gd name="connsiteY320" fmla="*/ 11107949 h 13254121"/>
                <a:gd name="connsiteX321" fmla="*/ 987425 w 10345447"/>
                <a:gd name="connsiteY321" fmla="*/ 11184149 h 13254121"/>
                <a:gd name="connsiteX322" fmla="*/ 733425 w 10345447"/>
                <a:gd name="connsiteY322" fmla="*/ 11238124 h 13254121"/>
                <a:gd name="connsiteX323" fmla="*/ 463550 w 10345447"/>
                <a:gd name="connsiteY323" fmla="*/ 11476249 h 13254121"/>
                <a:gd name="connsiteX324" fmla="*/ 361950 w 10345447"/>
                <a:gd name="connsiteY324" fmla="*/ 11473074 h 13254121"/>
                <a:gd name="connsiteX325" fmla="*/ 263525 w 10345447"/>
                <a:gd name="connsiteY325" fmla="*/ 11539749 h 13254121"/>
                <a:gd name="connsiteX326" fmla="*/ 184150 w 10345447"/>
                <a:gd name="connsiteY326" fmla="*/ 11825499 h 13254121"/>
                <a:gd name="connsiteX327" fmla="*/ 247650 w 10345447"/>
                <a:gd name="connsiteY327" fmla="*/ 12108073 h 13254121"/>
                <a:gd name="connsiteX328" fmla="*/ 136525 w 10345447"/>
                <a:gd name="connsiteY328" fmla="*/ 12152523 h 13254121"/>
                <a:gd name="connsiteX329" fmla="*/ 92075 w 10345447"/>
                <a:gd name="connsiteY329" fmla="*/ 12374773 h 13254121"/>
                <a:gd name="connsiteX330" fmla="*/ 495300 w 10345447"/>
                <a:gd name="connsiteY330" fmla="*/ 12400173 h 13254121"/>
                <a:gd name="connsiteX331" fmla="*/ 1050925 w 10345447"/>
                <a:gd name="connsiteY331" fmla="*/ 12752598 h 13254121"/>
                <a:gd name="connsiteX332" fmla="*/ 1241425 w 10345447"/>
                <a:gd name="connsiteY332" fmla="*/ 13006597 h 13254121"/>
                <a:gd name="connsiteX333" fmla="*/ 1171575 w 10345447"/>
                <a:gd name="connsiteY333" fmla="*/ 13051047 h 13254121"/>
                <a:gd name="connsiteX334" fmla="*/ 1019175 w 10345447"/>
                <a:gd name="connsiteY334" fmla="*/ 12917697 h 13254121"/>
                <a:gd name="connsiteX335" fmla="*/ 768350 w 10345447"/>
                <a:gd name="connsiteY335" fmla="*/ 12863722 h 13254121"/>
                <a:gd name="connsiteX336" fmla="*/ 720725 w 10345447"/>
                <a:gd name="connsiteY336" fmla="*/ 12901822 h 13254121"/>
                <a:gd name="connsiteX337" fmla="*/ 838200 w 10345447"/>
                <a:gd name="connsiteY337" fmla="*/ 13047872 h 13254121"/>
                <a:gd name="connsiteX338" fmla="*/ 1152525 w 10345447"/>
                <a:gd name="connsiteY338" fmla="*/ 13114547 h 13254121"/>
                <a:gd name="connsiteX339" fmla="*/ 1574800 w 10345447"/>
                <a:gd name="connsiteY339" fmla="*/ 13016122 h 13254121"/>
                <a:gd name="connsiteX340" fmla="*/ 1736725 w 10345447"/>
                <a:gd name="connsiteY340" fmla="*/ 12755772 h 13254121"/>
                <a:gd name="connsiteX341" fmla="*/ 2095500 w 10345447"/>
                <a:gd name="connsiteY341" fmla="*/ 12606547 h 13254121"/>
                <a:gd name="connsiteX342" fmla="*/ 2254250 w 10345447"/>
                <a:gd name="connsiteY342" fmla="*/ 12470022 h 13254121"/>
                <a:gd name="connsiteX343" fmla="*/ 2587625 w 10345447"/>
                <a:gd name="connsiteY343" fmla="*/ 12508122 h 13254121"/>
                <a:gd name="connsiteX344" fmla="*/ 2286000 w 10345447"/>
                <a:gd name="connsiteY344" fmla="*/ 12511297 h 13254121"/>
                <a:gd name="connsiteX345" fmla="*/ 2146300 w 10345447"/>
                <a:gd name="connsiteY345" fmla="*/ 12631947 h 13254121"/>
                <a:gd name="connsiteX346" fmla="*/ 1971675 w 10345447"/>
                <a:gd name="connsiteY346" fmla="*/ 12724022 h 13254121"/>
                <a:gd name="connsiteX347" fmla="*/ 1806575 w 10345447"/>
                <a:gd name="connsiteY347" fmla="*/ 12774822 h 13254121"/>
                <a:gd name="connsiteX348" fmla="*/ 1651000 w 10345447"/>
                <a:gd name="connsiteY348" fmla="*/ 13070097 h 13254121"/>
                <a:gd name="connsiteX349" fmla="*/ 1282700 w 10345447"/>
                <a:gd name="connsiteY349" fmla="*/ 13244722 h 13254121"/>
                <a:gd name="connsiteX350" fmla="*/ 28575 w 10345447"/>
                <a:gd name="connsiteY350" fmla="*/ 13251072 h 13254121"/>
                <a:gd name="connsiteX351" fmla="*/ 0 w 10345447"/>
                <a:gd name="connsiteY35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18069 w 10345447"/>
                <a:gd name="connsiteY204" fmla="*/ 5734445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18069 w 10345447"/>
                <a:gd name="connsiteY204" fmla="*/ 5734445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18069 w 10345447"/>
                <a:gd name="connsiteY204" fmla="*/ 5734445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8006263 w 10345447"/>
                <a:gd name="connsiteY205" fmla="*/ 5701108 h 13254121"/>
                <a:gd name="connsiteX206" fmla="*/ 8316119 w 10345447"/>
                <a:gd name="connsiteY206" fmla="*/ 5752523 h 13254121"/>
                <a:gd name="connsiteX207" fmla="*/ 7163300 w 10345447"/>
                <a:gd name="connsiteY207" fmla="*/ 5786833 h 13254121"/>
                <a:gd name="connsiteX208" fmla="*/ 6789444 w 10345447"/>
                <a:gd name="connsiteY208" fmla="*/ 5693964 h 13254121"/>
                <a:gd name="connsiteX209" fmla="*/ 6442075 w 10345447"/>
                <a:gd name="connsiteY209" fmla="*/ 5614410 h 13254121"/>
                <a:gd name="connsiteX210" fmla="*/ 6241756 w 10345447"/>
                <a:gd name="connsiteY210" fmla="*/ 5567757 h 13254121"/>
                <a:gd name="connsiteX211" fmla="*/ 6234113 w 10345447"/>
                <a:gd name="connsiteY211" fmla="*/ 5598535 h 13254121"/>
                <a:gd name="connsiteX212" fmla="*/ 6375400 w 10345447"/>
                <a:gd name="connsiteY212" fmla="*/ 5666004 h 13254121"/>
                <a:gd name="connsiteX213" fmla="*/ 6350000 w 10345447"/>
                <a:gd name="connsiteY213" fmla="*/ 5767604 h 13254121"/>
                <a:gd name="connsiteX214" fmla="*/ 6032500 w 10345447"/>
                <a:gd name="connsiteY214" fmla="*/ 5602504 h 13254121"/>
                <a:gd name="connsiteX215" fmla="*/ 6070600 w 10345447"/>
                <a:gd name="connsiteY215" fmla="*/ 5843804 h 13254121"/>
                <a:gd name="connsiteX216" fmla="*/ 6273800 w 10345447"/>
                <a:gd name="connsiteY216" fmla="*/ 5894604 h 13254121"/>
                <a:gd name="connsiteX217" fmla="*/ 6540500 w 10345447"/>
                <a:gd name="connsiteY217" fmla="*/ 5894604 h 13254121"/>
                <a:gd name="connsiteX218" fmla="*/ 6629400 w 10345447"/>
                <a:gd name="connsiteY218" fmla="*/ 5907304 h 13254121"/>
                <a:gd name="connsiteX219" fmla="*/ 6591300 w 10345447"/>
                <a:gd name="connsiteY219" fmla="*/ 5983504 h 13254121"/>
                <a:gd name="connsiteX220" fmla="*/ 6426200 w 10345447"/>
                <a:gd name="connsiteY220" fmla="*/ 6034304 h 13254121"/>
                <a:gd name="connsiteX221" fmla="*/ 6489700 w 10345447"/>
                <a:gd name="connsiteY221" fmla="*/ 6161304 h 13254121"/>
                <a:gd name="connsiteX222" fmla="*/ 6451600 w 10345447"/>
                <a:gd name="connsiteY222" fmla="*/ 6288304 h 13254121"/>
                <a:gd name="connsiteX223" fmla="*/ 6540500 w 10345447"/>
                <a:gd name="connsiteY223" fmla="*/ 6351804 h 13254121"/>
                <a:gd name="connsiteX224" fmla="*/ 6464300 w 10345447"/>
                <a:gd name="connsiteY224" fmla="*/ 6377204 h 13254121"/>
                <a:gd name="connsiteX225" fmla="*/ 6362700 w 10345447"/>
                <a:gd name="connsiteY225" fmla="*/ 6339104 h 13254121"/>
                <a:gd name="connsiteX226" fmla="*/ 6324600 w 10345447"/>
                <a:gd name="connsiteY226" fmla="*/ 6034304 h 13254121"/>
                <a:gd name="connsiteX227" fmla="*/ 6070600 w 10345447"/>
                <a:gd name="connsiteY227" fmla="*/ 5958104 h 13254121"/>
                <a:gd name="connsiteX228" fmla="*/ 6146800 w 10345447"/>
                <a:gd name="connsiteY228" fmla="*/ 6301004 h 13254121"/>
                <a:gd name="connsiteX229" fmla="*/ 5969000 w 10345447"/>
                <a:gd name="connsiteY229" fmla="*/ 6313704 h 13254121"/>
                <a:gd name="connsiteX230" fmla="*/ 5892800 w 10345447"/>
                <a:gd name="connsiteY230" fmla="*/ 5831104 h 13254121"/>
                <a:gd name="connsiteX231" fmla="*/ 5689600 w 10345447"/>
                <a:gd name="connsiteY231" fmla="*/ 5729504 h 13254121"/>
                <a:gd name="connsiteX232" fmla="*/ 5791200 w 10345447"/>
                <a:gd name="connsiteY232" fmla="*/ 6491504 h 13254121"/>
                <a:gd name="connsiteX233" fmla="*/ 6070600 w 10345447"/>
                <a:gd name="connsiteY233" fmla="*/ 6478804 h 13254121"/>
                <a:gd name="connsiteX234" fmla="*/ 6388100 w 10345447"/>
                <a:gd name="connsiteY234" fmla="*/ 6529604 h 13254121"/>
                <a:gd name="connsiteX235" fmla="*/ 6324600 w 10345447"/>
                <a:gd name="connsiteY235" fmla="*/ 6656604 h 13254121"/>
                <a:gd name="connsiteX236" fmla="*/ 6159500 w 10345447"/>
                <a:gd name="connsiteY236" fmla="*/ 6631204 h 13254121"/>
                <a:gd name="connsiteX237" fmla="*/ 6007100 w 10345447"/>
                <a:gd name="connsiteY237" fmla="*/ 6936004 h 13254121"/>
                <a:gd name="connsiteX238" fmla="*/ 5829300 w 10345447"/>
                <a:gd name="connsiteY238" fmla="*/ 6872504 h 13254121"/>
                <a:gd name="connsiteX239" fmla="*/ 5905500 w 10345447"/>
                <a:gd name="connsiteY239" fmla="*/ 6707404 h 13254121"/>
                <a:gd name="connsiteX240" fmla="*/ 5791200 w 10345447"/>
                <a:gd name="connsiteY240" fmla="*/ 6618504 h 13254121"/>
                <a:gd name="connsiteX241" fmla="*/ 5600700 w 10345447"/>
                <a:gd name="connsiteY241" fmla="*/ 6948704 h 13254121"/>
                <a:gd name="connsiteX242" fmla="*/ 5727700 w 10345447"/>
                <a:gd name="connsiteY242" fmla="*/ 7050304 h 13254121"/>
                <a:gd name="connsiteX243" fmla="*/ 5994400 w 10345447"/>
                <a:gd name="connsiteY243" fmla="*/ 7215404 h 13254121"/>
                <a:gd name="connsiteX244" fmla="*/ 5943600 w 10345447"/>
                <a:gd name="connsiteY244" fmla="*/ 7291604 h 13254121"/>
                <a:gd name="connsiteX245" fmla="*/ 5829300 w 10345447"/>
                <a:gd name="connsiteY245" fmla="*/ 7253504 h 13254121"/>
                <a:gd name="connsiteX246" fmla="*/ 5676900 w 10345447"/>
                <a:gd name="connsiteY246" fmla="*/ 7355104 h 13254121"/>
                <a:gd name="connsiteX247" fmla="*/ 5613400 w 10345447"/>
                <a:gd name="connsiteY247" fmla="*/ 7317004 h 13254121"/>
                <a:gd name="connsiteX248" fmla="*/ 5664200 w 10345447"/>
                <a:gd name="connsiteY248" fmla="*/ 7164604 h 13254121"/>
                <a:gd name="connsiteX249" fmla="*/ 5537200 w 10345447"/>
                <a:gd name="connsiteY249" fmla="*/ 7050304 h 13254121"/>
                <a:gd name="connsiteX250" fmla="*/ 5461000 w 10345447"/>
                <a:gd name="connsiteY250" fmla="*/ 7228104 h 13254121"/>
                <a:gd name="connsiteX251" fmla="*/ 5613400 w 10345447"/>
                <a:gd name="connsiteY251" fmla="*/ 7405904 h 13254121"/>
                <a:gd name="connsiteX252" fmla="*/ 5448300 w 10345447"/>
                <a:gd name="connsiteY252" fmla="*/ 7532904 h 13254121"/>
                <a:gd name="connsiteX253" fmla="*/ 5346700 w 10345447"/>
                <a:gd name="connsiteY253" fmla="*/ 7456704 h 13254121"/>
                <a:gd name="connsiteX254" fmla="*/ 5410200 w 10345447"/>
                <a:gd name="connsiteY254" fmla="*/ 7355104 h 13254121"/>
                <a:gd name="connsiteX255" fmla="*/ 5295900 w 10345447"/>
                <a:gd name="connsiteY255" fmla="*/ 7063004 h 13254121"/>
                <a:gd name="connsiteX256" fmla="*/ 5080000 w 10345447"/>
                <a:gd name="connsiteY256" fmla="*/ 7355104 h 13254121"/>
                <a:gd name="connsiteX257" fmla="*/ 5410200 w 10345447"/>
                <a:gd name="connsiteY257" fmla="*/ 7609104 h 13254121"/>
                <a:gd name="connsiteX258" fmla="*/ 5334000 w 10345447"/>
                <a:gd name="connsiteY258" fmla="*/ 7659904 h 13254121"/>
                <a:gd name="connsiteX259" fmla="*/ 5194300 w 10345447"/>
                <a:gd name="connsiteY259" fmla="*/ 7545604 h 13254121"/>
                <a:gd name="connsiteX260" fmla="*/ 5143500 w 10345447"/>
                <a:gd name="connsiteY260" fmla="*/ 7710704 h 13254121"/>
                <a:gd name="connsiteX261" fmla="*/ 5156200 w 10345447"/>
                <a:gd name="connsiteY261" fmla="*/ 7850404 h 13254121"/>
                <a:gd name="connsiteX262" fmla="*/ 5232400 w 10345447"/>
                <a:gd name="connsiteY262" fmla="*/ 7964704 h 13254121"/>
                <a:gd name="connsiteX263" fmla="*/ 5219700 w 10345447"/>
                <a:gd name="connsiteY263" fmla="*/ 8155204 h 13254121"/>
                <a:gd name="connsiteX264" fmla="*/ 5092700 w 10345447"/>
                <a:gd name="connsiteY264" fmla="*/ 8066304 h 13254121"/>
                <a:gd name="connsiteX265" fmla="*/ 5029200 w 10345447"/>
                <a:gd name="connsiteY265" fmla="*/ 8104404 h 13254121"/>
                <a:gd name="connsiteX266" fmla="*/ 5130800 w 10345447"/>
                <a:gd name="connsiteY266" fmla="*/ 8244104 h 13254121"/>
                <a:gd name="connsiteX267" fmla="*/ 5041900 w 10345447"/>
                <a:gd name="connsiteY267" fmla="*/ 8282204 h 13254121"/>
                <a:gd name="connsiteX268" fmla="*/ 4914900 w 10345447"/>
                <a:gd name="connsiteY268" fmla="*/ 8091704 h 13254121"/>
                <a:gd name="connsiteX269" fmla="*/ 4826000 w 10345447"/>
                <a:gd name="connsiteY269" fmla="*/ 8345704 h 13254121"/>
                <a:gd name="connsiteX270" fmla="*/ 4953000 w 10345447"/>
                <a:gd name="connsiteY270" fmla="*/ 8460004 h 13254121"/>
                <a:gd name="connsiteX271" fmla="*/ 4813300 w 10345447"/>
                <a:gd name="connsiteY271" fmla="*/ 8701304 h 13254121"/>
                <a:gd name="connsiteX272" fmla="*/ 4673600 w 10345447"/>
                <a:gd name="connsiteY272" fmla="*/ 8675904 h 13254121"/>
                <a:gd name="connsiteX273" fmla="*/ 4775200 w 10345447"/>
                <a:gd name="connsiteY273" fmla="*/ 8510804 h 13254121"/>
                <a:gd name="connsiteX274" fmla="*/ 4686300 w 10345447"/>
                <a:gd name="connsiteY274" fmla="*/ 8358404 h 13254121"/>
                <a:gd name="connsiteX275" fmla="*/ 4470400 w 10345447"/>
                <a:gd name="connsiteY275" fmla="*/ 8663204 h 13254121"/>
                <a:gd name="connsiteX276" fmla="*/ 4610100 w 10345447"/>
                <a:gd name="connsiteY276" fmla="*/ 8777504 h 13254121"/>
                <a:gd name="connsiteX277" fmla="*/ 4521200 w 10345447"/>
                <a:gd name="connsiteY277" fmla="*/ 8980704 h 13254121"/>
                <a:gd name="connsiteX278" fmla="*/ 4419600 w 10345447"/>
                <a:gd name="connsiteY278" fmla="*/ 8904504 h 13254121"/>
                <a:gd name="connsiteX279" fmla="*/ 4343400 w 10345447"/>
                <a:gd name="connsiteY279" fmla="*/ 8993404 h 13254121"/>
                <a:gd name="connsiteX280" fmla="*/ 4381500 w 10345447"/>
                <a:gd name="connsiteY280" fmla="*/ 9031504 h 13254121"/>
                <a:gd name="connsiteX281" fmla="*/ 4419600 w 10345447"/>
                <a:gd name="connsiteY281" fmla="*/ 9018804 h 13254121"/>
                <a:gd name="connsiteX282" fmla="*/ 4445000 w 10345447"/>
                <a:gd name="connsiteY282" fmla="*/ 9069604 h 13254121"/>
                <a:gd name="connsiteX283" fmla="*/ 4381500 w 10345447"/>
                <a:gd name="connsiteY283" fmla="*/ 9145804 h 13254121"/>
                <a:gd name="connsiteX284" fmla="*/ 4330700 w 10345447"/>
                <a:gd name="connsiteY284" fmla="*/ 9133104 h 13254121"/>
                <a:gd name="connsiteX285" fmla="*/ 4368800 w 10345447"/>
                <a:gd name="connsiteY285" fmla="*/ 9082304 h 13254121"/>
                <a:gd name="connsiteX286" fmla="*/ 4318000 w 10345447"/>
                <a:gd name="connsiteY286" fmla="*/ 9044204 h 13254121"/>
                <a:gd name="connsiteX287" fmla="*/ 4216400 w 10345447"/>
                <a:gd name="connsiteY287" fmla="*/ 9145804 h 13254121"/>
                <a:gd name="connsiteX288" fmla="*/ 4318000 w 10345447"/>
                <a:gd name="connsiteY288" fmla="*/ 9209304 h 13254121"/>
                <a:gd name="connsiteX289" fmla="*/ 4140200 w 10345447"/>
                <a:gd name="connsiteY289" fmla="*/ 9285504 h 13254121"/>
                <a:gd name="connsiteX290" fmla="*/ 4038600 w 10345447"/>
                <a:gd name="connsiteY290" fmla="*/ 9285504 h 13254121"/>
                <a:gd name="connsiteX291" fmla="*/ 3949700 w 10345447"/>
                <a:gd name="connsiteY291" fmla="*/ 9349004 h 13254121"/>
                <a:gd name="connsiteX292" fmla="*/ 3289300 w 10345447"/>
                <a:gd name="connsiteY292" fmla="*/ 8764804 h 13254121"/>
                <a:gd name="connsiteX293" fmla="*/ 3213100 w 10345447"/>
                <a:gd name="connsiteY293" fmla="*/ 8764804 h 13254121"/>
                <a:gd name="connsiteX294" fmla="*/ 2895600 w 10345447"/>
                <a:gd name="connsiteY294" fmla="*/ 9018804 h 13254121"/>
                <a:gd name="connsiteX295" fmla="*/ 2870200 w 10345447"/>
                <a:gd name="connsiteY295" fmla="*/ 8980704 h 13254121"/>
                <a:gd name="connsiteX296" fmla="*/ 3213100 w 10345447"/>
                <a:gd name="connsiteY296" fmla="*/ 8714004 h 13254121"/>
                <a:gd name="connsiteX297" fmla="*/ 3048000 w 10345447"/>
                <a:gd name="connsiteY297" fmla="*/ 8561604 h 13254121"/>
                <a:gd name="connsiteX298" fmla="*/ 2400300 w 10345447"/>
                <a:gd name="connsiteY298" fmla="*/ 9069604 h 13254121"/>
                <a:gd name="connsiteX299" fmla="*/ 2489200 w 10345447"/>
                <a:gd name="connsiteY299" fmla="*/ 9145804 h 13254121"/>
                <a:gd name="connsiteX300" fmla="*/ 2692400 w 10345447"/>
                <a:gd name="connsiteY300" fmla="*/ 8993404 h 13254121"/>
                <a:gd name="connsiteX301" fmla="*/ 2743200 w 10345447"/>
                <a:gd name="connsiteY301" fmla="*/ 9056904 h 13254121"/>
                <a:gd name="connsiteX302" fmla="*/ 2832100 w 10345447"/>
                <a:gd name="connsiteY302" fmla="*/ 9018804 h 13254121"/>
                <a:gd name="connsiteX303" fmla="*/ 2857500 w 10345447"/>
                <a:gd name="connsiteY303" fmla="*/ 9056904 h 13254121"/>
                <a:gd name="connsiteX304" fmla="*/ 2679700 w 10345447"/>
                <a:gd name="connsiteY304" fmla="*/ 9196604 h 13254121"/>
                <a:gd name="connsiteX305" fmla="*/ 2819400 w 10345447"/>
                <a:gd name="connsiteY305" fmla="*/ 9361704 h 13254121"/>
                <a:gd name="connsiteX306" fmla="*/ 3397250 w 10345447"/>
                <a:gd name="connsiteY306" fmla="*/ 8898154 h 13254121"/>
                <a:gd name="connsiteX307" fmla="*/ 3956050 w 10345447"/>
                <a:gd name="connsiteY307" fmla="*/ 9380754 h 13254121"/>
                <a:gd name="connsiteX308" fmla="*/ 3905250 w 10345447"/>
                <a:gd name="connsiteY308" fmla="*/ 9495054 h 13254121"/>
                <a:gd name="connsiteX309" fmla="*/ 3387725 w 10345447"/>
                <a:gd name="connsiteY309" fmla="*/ 10034804 h 13254121"/>
                <a:gd name="connsiteX310" fmla="*/ 3298825 w 10345447"/>
                <a:gd name="connsiteY310" fmla="*/ 10028453 h 13254121"/>
                <a:gd name="connsiteX311" fmla="*/ 3130550 w 10345447"/>
                <a:gd name="connsiteY311" fmla="*/ 10177678 h 13254121"/>
                <a:gd name="connsiteX312" fmla="*/ 2921000 w 10345447"/>
                <a:gd name="connsiteY312" fmla="*/ 10422153 h 13254121"/>
                <a:gd name="connsiteX313" fmla="*/ 2682875 w 10345447"/>
                <a:gd name="connsiteY313" fmla="*/ 10720603 h 13254121"/>
                <a:gd name="connsiteX314" fmla="*/ 2428875 w 10345447"/>
                <a:gd name="connsiteY314" fmla="*/ 10790452 h 13254121"/>
                <a:gd name="connsiteX315" fmla="*/ 2225675 w 10345447"/>
                <a:gd name="connsiteY315" fmla="*/ 10895227 h 13254121"/>
                <a:gd name="connsiteX316" fmla="*/ 1930400 w 10345447"/>
                <a:gd name="connsiteY316" fmla="*/ 10898401 h 13254121"/>
                <a:gd name="connsiteX317" fmla="*/ 1590675 w 10345447"/>
                <a:gd name="connsiteY317" fmla="*/ 11000000 h 13254121"/>
                <a:gd name="connsiteX318" fmla="*/ 1393825 w 10345447"/>
                <a:gd name="connsiteY318" fmla="*/ 11260350 h 13254121"/>
                <a:gd name="connsiteX319" fmla="*/ 1196975 w 10345447"/>
                <a:gd name="connsiteY319" fmla="*/ 11215899 h 13254121"/>
                <a:gd name="connsiteX320" fmla="*/ 1216025 w 10345447"/>
                <a:gd name="connsiteY320" fmla="*/ 11174624 h 13254121"/>
                <a:gd name="connsiteX321" fmla="*/ 1193800 w 10345447"/>
                <a:gd name="connsiteY321" fmla="*/ 11107949 h 13254121"/>
                <a:gd name="connsiteX322" fmla="*/ 987425 w 10345447"/>
                <a:gd name="connsiteY322" fmla="*/ 11184149 h 13254121"/>
                <a:gd name="connsiteX323" fmla="*/ 733425 w 10345447"/>
                <a:gd name="connsiteY323" fmla="*/ 11238124 h 13254121"/>
                <a:gd name="connsiteX324" fmla="*/ 463550 w 10345447"/>
                <a:gd name="connsiteY324" fmla="*/ 11476249 h 13254121"/>
                <a:gd name="connsiteX325" fmla="*/ 361950 w 10345447"/>
                <a:gd name="connsiteY325" fmla="*/ 11473074 h 13254121"/>
                <a:gd name="connsiteX326" fmla="*/ 263525 w 10345447"/>
                <a:gd name="connsiteY326" fmla="*/ 11539749 h 13254121"/>
                <a:gd name="connsiteX327" fmla="*/ 184150 w 10345447"/>
                <a:gd name="connsiteY327" fmla="*/ 11825499 h 13254121"/>
                <a:gd name="connsiteX328" fmla="*/ 247650 w 10345447"/>
                <a:gd name="connsiteY328" fmla="*/ 12108073 h 13254121"/>
                <a:gd name="connsiteX329" fmla="*/ 136525 w 10345447"/>
                <a:gd name="connsiteY329" fmla="*/ 12152523 h 13254121"/>
                <a:gd name="connsiteX330" fmla="*/ 92075 w 10345447"/>
                <a:gd name="connsiteY330" fmla="*/ 12374773 h 13254121"/>
                <a:gd name="connsiteX331" fmla="*/ 495300 w 10345447"/>
                <a:gd name="connsiteY331" fmla="*/ 12400173 h 13254121"/>
                <a:gd name="connsiteX332" fmla="*/ 1050925 w 10345447"/>
                <a:gd name="connsiteY332" fmla="*/ 12752598 h 13254121"/>
                <a:gd name="connsiteX333" fmla="*/ 1241425 w 10345447"/>
                <a:gd name="connsiteY333" fmla="*/ 13006597 h 13254121"/>
                <a:gd name="connsiteX334" fmla="*/ 1171575 w 10345447"/>
                <a:gd name="connsiteY334" fmla="*/ 13051047 h 13254121"/>
                <a:gd name="connsiteX335" fmla="*/ 1019175 w 10345447"/>
                <a:gd name="connsiteY335" fmla="*/ 12917697 h 13254121"/>
                <a:gd name="connsiteX336" fmla="*/ 768350 w 10345447"/>
                <a:gd name="connsiteY336" fmla="*/ 12863722 h 13254121"/>
                <a:gd name="connsiteX337" fmla="*/ 720725 w 10345447"/>
                <a:gd name="connsiteY337" fmla="*/ 12901822 h 13254121"/>
                <a:gd name="connsiteX338" fmla="*/ 838200 w 10345447"/>
                <a:gd name="connsiteY338" fmla="*/ 13047872 h 13254121"/>
                <a:gd name="connsiteX339" fmla="*/ 1152525 w 10345447"/>
                <a:gd name="connsiteY339" fmla="*/ 13114547 h 13254121"/>
                <a:gd name="connsiteX340" fmla="*/ 1574800 w 10345447"/>
                <a:gd name="connsiteY340" fmla="*/ 13016122 h 13254121"/>
                <a:gd name="connsiteX341" fmla="*/ 1736725 w 10345447"/>
                <a:gd name="connsiteY341" fmla="*/ 12755772 h 13254121"/>
                <a:gd name="connsiteX342" fmla="*/ 2095500 w 10345447"/>
                <a:gd name="connsiteY342" fmla="*/ 12606547 h 13254121"/>
                <a:gd name="connsiteX343" fmla="*/ 2254250 w 10345447"/>
                <a:gd name="connsiteY343" fmla="*/ 12470022 h 13254121"/>
                <a:gd name="connsiteX344" fmla="*/ 2587625 w 10345447"/>
                <a:gd name="connsiteY344" fmla="*/ 12508122 h 13254121"/>
                <a:gd name="connsiteX345" fmla="*/ 2286000 w 10345447"/>
                <a:gd name="connsiteY345" fmla="*/ 12511297 h 13254121"/>
                <a:gd name="connsiteX346" fmla="*/ 2146300 w 10345447"/>
                <a:gd name="connsiteY346" fmla="*/ 12631947 h 13254121"/>
                <a:gd name="connsiteX347" fmla="*/ 1971675 w 10345447"/>
                <a:gd name="connsiteY347" fmla="*/ 12724022 h 13254121"/>
                <a:gd name="connsiteX348" fmla="*/ 1806575 w 10345447"/>
                <a:gd name="connsiteY348" fmla="*/ 12774822 h 13254121"/>
                <a:gd name="connsiteX349" fmla="*/ 1651000 w 10345447"/>
                <a:gd name="connsiteY349" fmla="*/ 13070097 h 13254121"/>
                <a:gd name="connsiteX350" fmla="*/ 1282700 w 10345447"/>
                <a:gd name="connsiteY350" fmla="*/ 13244722 h 13254121"/>
                <a:gd name="connsiteX351" fmla="*/ 28575 w 10345447"/>
                <a:gd name="connsiteY351" fmla="*/ 13251072 h 13254121"/>
                <a:gd name="connsiteX352" fmla="*/ 0 w 10345447"/>
                <a:gd name="connsiteY35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8006263 w 10345447"/>
                <a:gd name="connsiteY205" fmla="*/ 5701108 h 13254121"/>
                <a:gd name="connsiteX206" fmla="*/ 8316119 w 10345447"/>
                <a:gd name="connsiteY206" fmla="*/ 5752523 h 13254121"/>
                <a:gd name="connsiteX207" fmla="*/ 7372850 w 10345447"/>
                <a:gd name="connsiteY207" fmla="*/ 5893989 h 13254121"/>
                <a:gd name="connsiteX208" fmla="*/ 7163300 w 10345447"/>
                <a:gd name="connsiteY208" fmla="*/ 5786833 h 13254121"/>
                <a:gd name="connsiteX209" fmla="*/ 6789444 w 10345447"/>
                <a:gd name="connsiteY209" fmla="*/ 5693964 h 13254121"/>
                <a:gd name="connsiteX210" fmla="*/ 6442075 w 10345447"/>
                <a:gd name="connsiteY210" fmla="*/ 5614410 h 13254121"/>
                <a:gd name="connsiteX211" fmla="*/ 6241756 w 10345447"/>
                <a:gd name="connsiteY211" fmla="*/ 5567757 h 13254121"/>
                <a:gd name="connsiteX212" fmla="*/ 6234113 w 10345447"/>
                <a:gd name="connsiteY212" fmla="*/ 5598535 h 13254121"/>
                <a:gd name="connsiteX213" fmla="*/ 6375400 w 10345447"/>
                <a:gd name="connsiteY213" fmla="*/ 5666004 h 13254121"/>
                <a:gd name="connsiteX214" fmla="*/ 6350000 w 10345447"/>
                <a:gd name="connsiteY214" fmla="*/ 5767604 h 13254121"/>
                <a:gd name="connsiteX215" fmla="*/ 6032500 w 10345447"/>
                <a:gd name="connsiteY215" fmla="*/ 5602504 h 13254121"/>
                <a:gd name="connsiteX216" fmla="*/ 6070600 w 10345447"/>
                <a:gd name="connsiteY216" fmla="*/ 5843804 h 13254121"/>
                <a:gd name="connsiteX217" fmla="*/ 6273800 w 10345447"/>
                <a:gd name="connsiteY217" fmla="*/ 5894604 h 13254121"/>
                <a:gd name="connsiteX218" fmla="*/ 6540500 w 10345447"/>
                <a:gd name="connsiteY218" fmla="*/ 5894604 h 13254121"/>
                <a:gd name="connsiteX219" fmla="*/ 6629400 w 10345447"/>
                <a:gd name="connsiteY219" fmla="*/ 5907304 h 13254121"/>
                <a:gd name="connsiteX220" fmla="*/ 6591300 w 10345447"/>
                <a:gd name="connsiteY220" fmla="*/ 5983504 h 13254121"/>
                <a:gd name="connsiteX221" fmla="*/ 6426200 w 10345447"/>
                <a:gd name="connsiteY221" fmla="*/ 6034304 h 13254121"/>
                <a:gd name="connsiteX222" fmla="*/ 6489700 w 10345447"/>
                <a:gd name="connsiteY222" fmla="*/ 6161304 h 13254121"/>
                <a:gd name="connsiteX223" fmla="*/ 6451600 w 10345447"/>
                <a:gd name="connsiteY223" fmla="*/ 6288304 h 13254121"/>
                <a:gd name="connsiteX224" fmla="*/ 6540500 w 10345447"/>
                <a:gd name="connsiteY224" fmla="*/ 6351804 h 13254121"/>
                <a:gd name="connsiteX225" fmla="*/ 6464300 w 10345447"/>
                <a:gd name="connsiteY225" fmla="*/ 6377204 h 13254121"/>
                <a:gd name="connsiteX226" fmla="*/ 6362700 w 10345447"/>
                <a:gd name="connsiteY226" fmla="*/ 6339104 h 13254121"/>
                <a:gd name="connsiteX227" fmla="*/ 6324600 w 10345447"/>
                <a:gd name="connsiteY227" fmla="*/ 6034304 h 13254121"/>
                <a:gd name="connsiteX228" fmla="*/ 6070600 w 10345447"/>
                <a:gd name="connsiteY228" fmla="*/ 5958104 h 13254121"/>
                <a:gd name="connsiteX229" fmla="*/ 6146800 w 10345447"/>
                <a:gd name="connsiteY229" fmla="*/ 6301004 h 13254121"/>
                <a:gd name="connsiteX230" fmla="*/ 5969000 w 10345447"/>
                <a:gd name="connsiteY230" fmla="*/ 6313704 h 13254121"/>
                <a:gd name="connsiteX231" fmla="*/ 5892800 w 10345447"/>
                <a:gd name="connsiteY231" fmla="*/ 5831104 h 13254121"/>
                <a:gd name="connsiteX232" fmla="*/ 5689600 w 10345447"/>
                <a:gd name="connsiteY232" fmla="*/ 5729504 h 13254121"/>
                <a:gd name="connsiteX233" fmla="*/ 5791200 w 10345447"/>
                <a:gd name="connsiteY233" fmla="*/ 6491504 h 13254121"/>
                <a:gd name="connsiteX234" fmla="*/ 6070600 w 10345447"/>
                <a:gd name="connsiteY234" fmla="*/ 6478804 h 13254121"/>
                <a:gd name="connsiteX235" fmla="*/ 6388100 w 10345447"/>
                <a:gd name="connsiteY235" fmla="*/ 6529604 h 13254121"/>
                <a:gd name="connsiteX236" fmla="*/ 6324600 w 10345447"/>
                <a:gd name="connsiteY236" fmla="*/ 6656604 h 13254121"/>
                <a:gd name="connsiteX237" fmla="*/ 6159500 w 10345447"/>
                <a:gd name="connsiteY237" fmla="*/ 6631204 h 13254121"/>
                <a:gd name="connsiteX238" fmla="*/ 6007100 w 10345447"/>
                <a:gd name="connsiteY238" fmla="*/ 6936004 h 13254121"/>
                <a:gd name="connsiteX239" fmla="*/ 5829300 w 10345447"/>
                <a:gd name="connsiteY239" fmla="*/ 6872504 h 13254121"/>
                <a:gd name="connsiteX240" fmla="*/ 5905500 w 10345447"/>
                <a:gd name="connsiteY240" fmla="*/ 6707404 h 13254121"/>
                <a:gd name="connsiteX241" fmla="*/ 5791200 w 10345447"/>
                <a:gd name="connsiteY241" fmla="*/ 6618504 h 13254121"/>
                <a:gd name="connsiteX242" fmla="*/ 5600700 w 10345447"/>
                <a:gd name="connsiteY242" fmla="*/ 6948704 h 13254121"/>
                <a:gd name="connsiteX243" fmla="*/ 5727700 w 10345447"/>
                <a:gd name="connsiteY243" fmla="*/ 7050304 h 13254121"/>
                <a:gd name="connsiteX244" fmla="*/ 5994400 w 10345447"/>
                <a:gd name="connsiteY244" fmla="*/ 7215404 h 13254121"/>
                <a:gd name="connsiteX245" fmla="*/ 5943600 w 10345447"/>
                <a:gd name="connsiteY245" fmla="*/ 7291604 h 13254121"/>
                <a:gd name="connsiteX246" fmla="*/ 5829300 w 10345447"/>
                <a:gd name="connsiteY246" fmla="*/ 7253504 h 13254121"/>
                <a:gd name="connsiteX247" fmla="*/ 5676900 w 10345447"/>
                <a:gd name="connsiteY247" fmla="*/ 7355104 h 13254121"/>
                <a:gd name="connsiteX248" fmla="*/ 5613400 w 10345447"/>
                <a:gd name="connsiteY248" fmla="*/ 7317004 h 13254121"/>
                <a:gd name="connsiteX249" fmla="*/ 5664200 w 10345447"/>
                <a:gd name="connsiteY249" fmla="*/ 7164604 h 13254121"/>
                <a:gd name="connsiteX250" fmla="*/ 5537200 w 10345447"/>
                <a:gd name="connsiteY250" fmla="*/ 7050304 h 13254121"/>
                <a:gd name="connsiteX251" fmla="*/ 5461000 w 10345447"/>
                <a:gd name="connsiteY251" fmla="*/ 7228104 h 13254121"/>
                <a:gd name="connsiteX252" fmla="*/ 5613400 w 10345447"/>
                <a:gd name="connsiteY252" fmla="*/ 7405904 h 13254121"/>
                <a:gd name="connsiteX253" fmla="*/ 5448300 w 10345447"/>
                <a:gd name="connsiteY253" fmla="*/ 7532904 h 13254121"/>
                <a:gd name="connsiteX254" fmla="*/ 5346700 w 10345447"/>
                <a:gd name="connsiteY254" fmla="*/ 7456704 h 13254121"/>
                <a:gd name="connsiteX255" fmla="*/ 5410200 w 10345447"/>
                <a:gd name="connsiteY255" fmla="*/ 7355104 h 13254121"/>
                <a:gd name="connsiteX256" fmla="*/ 5295900 w 10345447"/>
                <a:gd name="connsiteY256" fmla="*/ 7063004 h 13254121"/>
                <a:gd name="connsiteX257" fmla="*/ 5080000 w 10345447"/>
                <a:gd name="connsiteY257" fmla="*/ 7355104 h 13254121"/>
                <a:gd name="connsiteX258" fmla="*/ 5410200 w 10345447"/>
                <a:gd name="connsiteY258" fmla="*/ 7609104 h 13254121"/>
                <a:gd name="connsiteX259" fmla="*/ 5334000 w 10345447"/>
                <a:gd name="connsiteY259" fmla="*/ 7659904 h 13254121"/>
                <a:gd name="connsiteX260" fmla="*/ 5194300 w 10345447"/>
                <a:gd name="connsiteY260" fmla="*/ 7545604 h 13254121"/>
                <a:gd name="connsiteX261" fmla="*/ 5143500 w 10345447"/>
                <a:gd name="connsiteY261" fmla="*/ 7710704 h 13254121"/>
                <a:gd name="connsiteX262" fmla="*/ 5156200 w 10345447"/>
                <a:gd name="connsiteY262" fmla="*/ 7850404 h 13254121"/>
                <a:gd name="connsiteX263" fmla="*/ 5232400 w 10345447"/>
                <a:gd name="connsiteY263" fmla="*/ 7964704 h 13254121"/>
                <a:gd name="connsiteX264" fmla="*/ 5219700 w 10345447"/>
                <a:gd name="connsiteY264" fmla="*/ 8155204 h 13254121"/>
                <a:gd name="connsiteX265" fmla="*/ 5092700 w 10345447"/>
                <a:gd name="connsiteY265" fmla="*/ 8066304 h 13254121"/>
                <a:gd name="connsiteX266" fmla="*/ 5029200 w 10345447"/>
                <a:gd name="connsiteY266" fmla="*/ 8104404 h 13254121"/>
                <a:gd name="connsiteX267" fmla="*/ 5130800 w 10345447"/>
                <a:gd name="connsiteY267" fmla="*/ 8244104 h 13254121"/>
                <a:gd name="connsiteX268" fmla="*/ 5041900 w 10345447"/>
                <a:gd name="connsiteY268" fmla="*/ 8282204 h 13254121"/>
                <a:gd name="connsiteX269" fmla="*/ 4914900 w 10345447"/>
                <a:gd name="connsiteY269" fmla="*/ 8091704 h 13254121"/>
                <a:gd name="connsiteX270" fmla="*/ 4826000 w 10345447"/>
                <a:gd name="connsiteY270" fmla="*/ 8345704 h 13254121"/>
                <a:gd name="connsiteX271" fmla="*/ 4953000 w 10345447"/>
                <a:gd name="connsiteY271" fmla="*/ 8460004 h 13254121"/>
                <a:gd name="connsiteX272" fmla="*/ 4813300 w 10345447"/>
                <a:gd name="connsiteY272" fmla="*/ 8701304 h 13254121"/>
                <a:gd name="connsiteX273" fmla="*/ 4673600 w 10345447"/>
                <a:gd name="connsiteY273" fmla="*/ 8675904 h 13254121"/>
                <a:gd name="connsiteX274" fmla="*/ 4775200 w 10345447"/>
                <a:gd name="connsiteY274" fmla="*/ 8510804 h 13254121"/>
                <a:gd name="connsiteX275" fmla="*/ 4686300 w 10345447"/>
                <a:gd name="connsiteY275" fmla="*/ 8358404 h 13254121"/>
                <a:gd name="connsiteX276" fmla="*/ 4470400 w 10345447"/>
                <a:gd name="connsiteY276" fmla="*/ 8663204 h 13254121"/>
                <a:gd name="connsiteX277" fmla="*/ 4610100 w 10345447"/>
                <a:gd name="connsiteY277" fmla="*/ 8777504 h 13254121"/>
                <a:gd name="connsiteX278" fmla="*/ 4521200 w 10345447"/>
                <a:gd name="connsiteY278" fmla="*/ 8980704 h 13254121"/>
                <a:gd name="connsiteX279" fmla="*/ 4419600 w 10345447"/>
                <a:gd name="connsiteY279" fmla="*/ 8904504 h 13254121"/>
                <a:gd name="connsiteX280" fmla="*/ 4343400 w 10345447"/>
                <a:gd name="connsiteY280" fmla="*/ 8993404 h 13254121"/>
                <a:gd name="connsiteX281" fmla="*/ 4381500 w 10345447"/>
                <a:gd name="connsiteY281" fmla="*/ 9031504 h 13254121"/>
                <a:gd name="connsiteX282" fmla="*/ 4419600 w 10345447"/>
                <a:gd name="connsiteY282" fmla="*/ 9018804 h 13254121"/>
                <a:gd name="connsiteX283" fmla="*/ 4445000 w 10345447"/>
                <a:gd name="connsiteY283" fmla="*/ 9069604 h 13254121"/>
                <a:gd name="connsiteX284" fmla="*/ 4381500 w 10345447"/>
                <a:gd name="connsiteY284" fmla="*/ 9145804 h 13254121"/>
                <a:gd name="connsiteX285" fmla="*/ 4330700 w 10345447"/>
                <a:gd name="connsiteY285" fmla="*/ 9133104 h 13254121"/>
                <a:gd name="connsiteX286" fmla="*/ 4368800 w 10345447"/>
                <a:gd name="connsiteY286" fmla="*/ 9082304 h 13254121"/>
                <a:gd name="connsiteX287" fmla="*/ 4318000 w 10345447"/>
                <a:gd name="connsiteY287" fmla="*/ 9044204 h 13254121"/>
                <a:gd name="connsiteX288" fmla="*/ 4216400 w 10345447"/>
                <a:gd name="connsiteY288" fmla="*/ 9145804 h 13254121"/>
                <a:gd name="connsiteX289" fmla="*/ 4318000 w 10345447"/>
                <a:gd name="connsiteY289" fmla="*/ 9209304 h 13254121"/>
                <a:gd name="connsiteX290" fmla="*/ 4140200 w 10345447"/>
                <a:gd name="connsiteY290" fmla="*/ 9285504 h 13254121"/>
                <a:gd name="connsiteX291" fmla="*/ 4038600 w 10345447"/>
                <a:gd name="connsiteY291" fmla="*/ 9285504 h 13254121"/>
                <a:gd name="connsiteX292" fmla="*/ 3949700 w 10345447"/>
                <a:gd name="connsiteY292" fmla="*/ 9349004 h 13254121"/>
                <a:gd name="connsiteX293" fmla="*/ 3289300 w 10345447"/>
                <a:gd name="connsiteY293" fmla="*/ 8764804 h 13254121"/>
                <a:gd name="connsiteX294" fmla="*/ 3213100 w 10345447"/>
                <a:gd name="connsiteY294" fmla="*/ 8764804 h 13254121"/>
                <a:gd name="connsiteX295" fmla="*/ 2895600 w 10345447"/>
                <a:gd name="connsiteY295" fmla="*/ 9018804 h 13254121"/>
                <a:gd name="connsiteX296" fmla="*/ 2870200 w 10345447"/>
                <a:gd name="connsiteY296" fmla="*/ 8980704 h 13254121"/>
                <a:gd name="connsiteX297" fmla="*/ 3213100 w 10345447"/>
                <a:gd name="connsiteY297" fmla="*/ 8714004 h 13254121"/>
                <a:gd name="connsiteX298" fmla="*/ 3048000 w 10345447"/>
                <a:gd name="connsiteY298" fmla="*/ 8561604 h 13254121"/>
                <a:gd name="connsiteX299" fmla="*/ 2400300 w 10345447"/>
                <a:gd name="connsiteY299" fmla="*/ 9069604 h 13254121"/>
                <a:gd name="connsiteX300" fmla="*/ 2489200 w 10345447"/>
                <a:gd name="connsiteY300" fmla="*/ 9145804 h 13254121"/>
                <a:gd name="connsiteX301" fmla="*/ 2692400 w 10345447"/>
                <a:gd name="connsiteY301" fmla="*/ 8993404 h 13254121"/>
                <a:gd name="connsiteX302" fmla="*/ 2743200 w 10345447"/>
                <a:gd name="connsiteY302" fmla="*/ 9056904 h 13254121"/>
                <a:gd name="connsiteX303" fmla="*/ 2832100 w 10345447"/>
                <a:gd name="connsiteY303" fmla="*/ 9018804 h 13254121"/>
                <a:gd name="connsiteX304" fmla="*/ 2857500 w 10345447"/>
                <a:gd name="connsiteY304" fmla="*/ 9056904 h 13254121"/>
                <a:gd name="connsiteX305" fmla="*/ 2679700 w 10345447"/>
                <a:gd name="connsiteY305" fmla="*/ 9196604 h 13254121"/>
                <a:gd name="connsiteX306" fmla="*/ 2819400 w 10345447"/>
                <a:gd name="connsiteY306" fmla="*/ 9361704 h 13254121"/>
                <a:gd name="connsiteX307" fmla="*/ 3397250 w 10345447"/>
                <a:gd name="connsiteY307" fmla="*/ 8898154 h 13254121"/>
                <a:gd name="connsiteX308" fmla="*/ 3956050 w 10345447"/>
                <a:gd name="connsiteY308" fmla="*/ 9380754 h 13254121"/>
                <a:gd name="connsiteX309" fmla="*/ 3905250 w 10345447"/>
                <a:gd name="connsiteY309" fmla="*/ 9495054 h 13254121"/>
                <a:gd name="connsiteX310" fmla="*/ 3387725 w 10345447"/>
                <a:gd name="connsiteY310" fmla="*/ 10034804 h 13254121"/>
                <a:gd name="connsiteX311" fmla="*/ 3298825 w 10345447"/>
                <a:gd name="connsiteY311" fmla="*/ 10028453 h 13254121"/>
                <a:gd name="connsiteX312" fmla="*/ 3130550 w 10345447"/>
                <a:gd name="connsiteY312" fmla="*/ 10177678 h 13254121"/>
                <a:gd name="connsiteX313" fmla="*/ 2921000 w 10345447"/>
                <a:gd name="connsiteY313" fmla="*/ 10422153 h 13254121"/>
                <a:gd name="connsiteX314" fmla="*/ 2682875 w 10345447"/>
                <a:gd name="connsiteY314" fmla="*/ 10720603 h 13254121"/>
                <a:gd name="connsiteX315" fmla="*/ 2428875 w 10345447"/>
                <a:gd name="connsiteY315" fmla="*/ 10790452 h 13254121"/>
                <a:gd name="connsiteX316" fmla="*/ 2225675 w 10345447"/>
                <a:gd name="connsiteY316" fmla="*/ 10895227 h 13254121"/>
                <a:gd name="connsiteX317" fmla="*/ 1930400 w 10345447"/>
                <a:gd name="connsiteY317" fmla="*/ 10898401 h 13254121"/>
                <a:gd name="connsiteX318" fmla="*/ 1590675 w 10345447"/>
                <a:gd name="connsiteY318" fmla="*/ 11000000 h 13254121"/>
                <a:gd name="connsiteX319" fmla="*/ 1393825 w 10345447"/>
                <a:gd name="connsiteY319" fmla="*/ 11260350 h 13254121"/>
                <a:gd name="connsiteX320" fmla="*/ 1196975 w 10345447"/>
                <a:gd name="connsiteY320" fmla="*/ 11215899 h 13254121"/>
                <a:gd name="connsiteX321" fmla="*/ 1216025 w 10345447"/>
                <a:gd name="connsiteY321" fmla="*/ 11174624 h 13254121"/>
                <a:gd name="connsiteX322" fmla="*/ 1193800 w 10345447"/>
                <a:gd name="connsiteY322" fmla="*/ 11107949 h 13254121"/>
                <a:gd name="connsiteX323" fmla="*/ 987425 w 10345447"/>
                <a:gd name="connsiteY323" fmla="*/ 11184149 h 13254121"/>
                <a:gd name="connsiteX324" fmla="*/ 733425 w 10345447"/>
                <a:gd name="connsiteY324" fmla="*/ 11238124 h 13254121"/>
                <a:gd name="connsiteX325" fmla="*/ 463550 w 10345447"/>
                <a:gd name="connsiteY325" fmla="*/ 11476249 h 13254121"/>
                <a:gd name="connsiteX326" fmla="*/ 361950 w 10345447"/>
                <a:gd name="connsiteY326" fmla="*/ 11473074 h 13254121"/>
                <a:gd name="connsiteX327" fmla="*/ 263525 w 10345447"/>
                <a:gd name="connsiteY327" fmla="*/ 11539749 h 13254121"/>
                <a:gd name="connsiteX328" fmla="*/ 184150 w 10345447"/>
                <a:gd name="connsiteY328" fmla="*/ 11825499 h 13254121"/>
                <a:gd name="connsiteX329" fmla="*/ 247650 w 10345447"/>
                <a:gd name="connsiteY329" fmla="*/ 12108073 h 13254121"/>
                <a:gd name="connsiteX330" fmla="*/ 136525 w 10345447"/>
                <a:gd name="connsiteY330" fmla="*/ 12152523 h 13254121"/>
                <a:gd name="connsiteX331" fmla="*/ 92075 w 10345447"/>
                <a:gd name="connsiteY331" fmla="*/ 12374773 h 13254121"/>
                <a:gd name="connsiteX332" fmla="*/ 495300 w 10345447"/>
                <a:gd name="connsiteY332" fmla="*/ 12400173 h 13254121"/>
                <a:gd name="connsiteX333" fmla="*/ 1050925 w 10345447"/>
                <a:gd name="connsiteY333" fmla="*/ 12752598 h 13254121"/>
                <a:gd name="connsiteX334" fmla="*/ 1241425 w 10345447"/>
                <a:gd name="connsiteY334" fmla="*/ 13006597 h 13254121"/>
                <a:gd name="connsiteX335" fmla="*/ 1171575 w 10345447"/>
                <a:gd name="connsiteY335" fmla="*/ 13051047 h 13254121"/>
                <a:gd name="connsiteX336" fmla="*/ 1019175 w 10345447"/>
                <a:gd name="connsiteY336" fmla="*/ 12917697 h 13254121"/>
                <a:gd name="connsiteX337" fmla="*/ 768350 w 10345447"/>
                <a:gd name="connsiteY337" fmla="*/ 12863722 h 13254121"/>
                <a:gd name="connsiteX338" fmla="*/ 720725 w 10345447"/>
                <a:gd name="connsiteY338" fmla="*/ 12901822 h 13254121"/>
                <a:gd name="connsiteX339" fmla="*/ 838200 w 10345447"/>
                <a:gd name="connsiteY339" fmla="*/ 13047872 h 13254121"/>
                <a:gd name="connsiteX340" fmla="*/ 1152525 w 10345447"/>
                <a:gd name="connsiteY340" fmla="*/ 13114547 h 13254121"/>
                <a:gd name="connsiteX341" fmla="*/ 1574800 w 10345447"/>
                <a:gd name="connsiteY341" fmla="*/ 13016122 h 13254121"/>
                <a:gd name="connsiteX342" fmla="*/ 1736725 w 10345447"/>
                <a:gd name="connsiteY342" fmla="*/ 12755772 h 13254121"/>
                <a:gd name="connsiteX343" fmla="*/ 2095500 w 10345447"/>
                <a:gd name="connsiteY343" fmla="*/ 12606547 h 13254121"/>
                <a:gd name="connsiteX344" fmla="*/ 2254250 w 10345447"/>
                <a:gd name="connsiteY344" fmla="*/ 12470022 h 13254121"/>
                <a:gd name="connsiteX345" fmla="*/ 2587625 w 10345447"/>
                <a:gd name="connsiteY345" fmla="*/ 12508122 h 13254121"/>
                <a:gd name="connsiteX346" fmla="*/ 2286000 w 10345447"/>
                <a:gd name="connsiteY346" fmla="*/ 12511297 h 13254121"/>
                <a:gd name="connsiteX347" fmla="*/ 2146300 w 10345447"/>
                <a:gd name="connsiteY347" fmla="*/ 12631947 h 13254121"/>
                <a:gd name="connsiteX348" fmla="*/ 1971675 w 10345447"/>
                <a:gd name="connsiteY348" fmla="*/ 12724022 h 13254121"/>
                <a:gd name="connsiteX349" fmla="*/ 1806575 w 10345447"/>
                <a:gd name="connsiteY349" fmla="*/ 12774822 h 13254121"/>
                <a:gd name="connsiteX350" fmla="*/ 1651000 w 10345447"/>
                <a:gd name="connsiteY350" fmla="*/ 13070097 h 13254121"/>
                <a:gd name="connsiteX351" fmla="*/ 1282700 w 10345447"/>
                <a:gd name="connsiteY351" fmla="*/ 13244722 h 13254121"/>
                <a:gd name="connsiteX352" fmla="*/ 28575 w 10345447"/>
                <a:gd name="connsiteY352" fmla="*/ 13251072 h 13254121"/>
                <a:gd name="connsiteX353" fmla="*/ 0 w 10345447"/>
                <a:gd name="connsiteY35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75232 w 10345447"/>
                <a:gd name="connsiteY205" fmla="*/ 5853508 h 13254121"/>
                <a:gd name="connsiteX206" fmla="*/ 8006263 w 10345447"/>
                <a:gd name="connsiteY206" fmla="*/ 5701108 h 13254121"/>
                <a:gd name="connsiteX207" fmla="*/ 8316119 w 10345447"/>
                <a:gd name="connsiteY207" fmla="*/ 5752523 h 13254121"/>
                <a:gd name="connsiteX208" fmla="*/ 7372850 w 10345447"/>
                <a:gd name="connsiteY208" fmla="*/ 5893989 h 13254121"/>
                <a:gd name="connsiteX209" fmla="*/ 7163300 w 10345447"/>
                <a:gd name="connsiteY209" fmla="*/ 5786833 h 13254121"/>
                <a:gd name="connsiteX210" fmla="*/ 6789444 w 10345447"/>
                <a:gd name="connsiteY210" fmla="*/ 5693964 h 13254121"/>
                <a:gd name="connsiteX211" fmla="*/ 6442075 w 10345447"/>
                <a:gd name="connsiteY211" fmla="*/ 5614410 h 13254121"/>
                <a:gd name="connsiteX212" fmla="*/ 6241756 w 10345447"/>
                <a:gd name="connsiteY212" fmla="*/ 5567757 h 13254121"/>
                <a:gd name="connsiteX213" fmla="*/ 6234113 w 10345447"/>
                <a:gd name="connsiteY213" fmla="*/ 5598535 h 13254121"/>
                <a:gd name="connsiteX214" fmla="*/ 6375400 w 10345447"/>
                <a:gd name="connsiteY214" fmla="*/ 5666004 h 13254121"/>
                <a:gd name="connsiteX215" fmla="*/ 6350000 w 10345447"/>
                <a:gd name="connsiteY215" fmla="*/ 5767604 h 13254121"/>
                <a:gd name="connsiteX216" fmla="*/ 6032500 w 10345447"/>
                <a:gd name="connsiteY216" fmla="*/ 5602504 h 13254121"/>
                <a:gd name="connsiteX217" fmla="*/ 6070600 w 10345447"/>
                <a:gd name="connsiteY217" fmla="*/ 5843804 h 13254121"/>
                <a:gd name="connsiteX218" fmla="*/ 6273800 w 10345447"/>
                <a:gd name="connsiteY218" fmla="*/ 5894604 h 13254121"/>
                <a:gd name="connsiteX219" fmla="*/ 6540500 w 10345447"/>
                <a:gd name="connsiteY219" fmla="*/ 5894604 h 13254121"/>
                <a:gd name="connsiteX220" fmla="*/ 6629400 w 10345447"/>
                <a:gd name="connsiteY220" fmla="*/ 5907304 h 13254121"/>
                <a:gd name="connsiteX221" fmla="*/ 6591300 w 10345447"/>
                <a:gd name="connsiteY221" fmla="*/ 5983504 h 13254121"/>
                <a:gd name="connsiteX222" fmla="*/ 6426200 w 10345447"/>
                <a:gd name="connsiteY222" fmla="*/ 6034304 h 13254121"/>
                <a:gd name="connsiteX223" fmla="*/ 6489700 w 10345447"/>
                <a:gd name="connsiteY223" fmla="*/ 6161304 h 13254121"/>
                <a:gd name="connsiteX224" fmla="*/ 6451600 w 10345447"/>
                <a:gd name="connsiteY224" fmla="*/ 6288304 h 13254121"/>
                <a:gd name="connsiteX225" fmla="*/ 6540500 w 10345447"/>
                <a:gd name="connsiteY225" fmla="*/ 6351804 h 13254121"/>
                <a:gd name="connsiteX226" fmla="*/ 6464300 w 10345447"/>
                <a:gd name="connsiteY226" fmla="*/ 6377204 h 13254121"/>
                <a:gd name="connsiteX227" fmla="*/ 6362700 w 10345447"/>
                <a:gd name="connsiteY227" fmla="*/ 6339104 h 13254121"/>
                <a:gd name="connsiteX228" fmla="*/ 6324600 w 10345447"/>
                <a:gd name="connsiteY228" fmla="*/ 6034304 h 13254121"/>
                <a:gd name="connsiteX229" fmla="*/ 6070600 w 10345447"/>
                <a:gd name="connsiteY229" fmla="*/ 5958104 h 13254121"/>
                <a:gd name="connsiteX230" fmla="*/ 6146800 w 10345447"/>
                <a:gd name="connsiteY230" fmla="*/ 6301004 h 13254121"/>
                <a:gd name="connsiteX231" fmla="*/ 5969000 w 10345447"/>
                <a:gd name="connsiteY231" fmla="*/ 6313704 h 13254121"/>
                <a:gd name="connsiteX232" fmla="*/ 5892800 w 10345447"/>
                <a:gd name="connsiteY232" fmla="*/ 5831104 h 13254121"/>
                <a:gd name="connsiteX233" fmla="*/ 5689600 w 10345447"/>
                <a:gd name="connsiteY233" fmla="*/ 5729504 h 13254121"/>
                <a:gd name="connsiteX234" fmla="*/ 5791200 w 10345447"/>
                <a:gd name="connsiteY234" fmla="*/ 6491504 h 13254121"/>
                <a:gd name="connsiteX235" fmla="*/ 6070600 w 10345447"/>
                <a:gd name="connsiteY235" fmla="*/ 6478804 h 13254121"/>
                <a:gd name="connsiteX236" fmla="*/ 6388100 w 10345447"/>
                <a:gd name="connsiteY236" fmla="*/ 6529604 h 13254121"/>
                <a:gd name="connsiteX237" fmla="*/ 6324600 w 10345447"/>
                <a:gd name="connsiteY237" fmla="*/ 6656604 h 13254121"/>
                <a:gd name="connsiteX238" fmla="*/ 6159500 w 10345447"/>
                <a:gd name="connsiteY238" fmla="*/ 6631204 h 13254121"/>
                <a:gd name="connsiteX239" fmla="*/ 6007100 w 10345447"/>
                <a:gd name="connsiteY239" fmla="*/ 6936004 h 13254121"/>
                <a:gd name="connsiteX240" fmla="*/ 5829300 w 10345447"/>
                <a:gd name="connsiteY240" fmla="*/ 6872504 h 13254121"/>
                <a:gd name="connsiteX241" fmla="*/ 5905500 w 10345447"/>
                <a:gd name="connsiteY241" fmla="*/ 6707404 h 13254121"/>
                <a:gd name="connsiteX242" fmla="*/ 5791200 w 10345447"/>
                <a:gd name="connsiteY242" fmla="*/ 6618504 h 13254121"/>
                <a:gd name="connsiteX243" fmla="*/ 5600700 w 10345447"/>
                <a:gd name="connsiteY243" fmla="*/ 6948704 h 13254121"/>
                <a:gd name="connsiteX244" fmla="*/ 5727700 w 10345447"/>
                <a:gd name="connsiteY244" fmla="*/ 7050304 h 13254121"/>
                <a:gd name="connsiteX245" fmla="*/ 5994400 w 10345447"/>
                <a:gd name="connsiteY245" fmla="*/ 7215404 h 13254121"/>
                <a:gd name="connsiteX246" fmla="*/ 5943600 w 10345447"/>
                <a:gd name="connsiteY246" fmla="*/ 7291604 h 13254121"/>
                <a:gd name="connsiteX247" fmla="*/ 5829300 w 10345447"/>
                <a:gd name="connsiteY247" fmla="*/ 7253504 h 13254121"/>
                <a:gd name="connsiteX248" fmla="*/ 5676900 w 10345447"/>
                <a:gd name="connsiteY248" fmla="*/ 7355104 h 13254121"/>
                <a:gd name="connsiteX249" fmla="*/ 5613400 w 10345447"/>
                <a:gd name="connsiteY249" fmla="*/ 7317004 h 13254121"/>
                <a:gd name="connsiteX250" fmla="*/ 5664200 w 10345447"/>
                <a:gd name="connsiteY250" fmla="*/ 7164604 h 13254121"/>
                <a:gd name="connsiteX251" fmla="*/ 5537200 w 10345447"/>
                <a:gd name="connsiteY251" fmla="*/ 7050304 h 13254121"/>
                <a:gd name="connsiteX252" fmla="*/ 5461000 w 10345447"/>
                <a:gd name="connsiteY252" fmla="*/ 7228104 h 13254121"/>
                <a:gd name="connsiteX253" fmla="*/ 5613400 w 10345447"/>
                <a:gd name="connsiteY253" fmla="*/ 7405904 h 13254121"/>
                <a:gd name="connsiteX254" fmla="*/ 5448300 w 10345447"/>
                <a:gd name="connsiteY254" fmla="*/ 7532904 h 13254121"/>
                <a:gd name="connsiteX255" fmla="*/ 5346700 w 10345447"/>
                <a:gd name="connsiteY255" fmla="*/ 7456704 h 13254121"/>
                <a:gd name="connsiteX256" fmla="*/ 5410200 w 10345447"/>
                <a:gd name="connsiteY256" fmla="*/ 7355104 h 13254121"/>
                <a:gd name="connsiteX257" fmla="*/ 5295900 w 10345447"/>
                <a:gd name="connsiteY257" fmla="*/ 7063004 h 13254121"/>
                <a:gd name="connsiteX258" fmla="*/ 5080000 w 10345447"/>
                <a:gd name="connsiteY258" fmla="*/ 7355104 h 13254121"/>
                <a:gd name="connsiteX259" fmla="*/ 5410200 w 10345447"/>
                <a:gd name="connsiteY259" fmla="*/ 7609104 h 13254121"/>
                <a:gd name="connsiteX260" fmla="*/ 5334000 w 10345447"/>
                <a:gd name="connsiteY260" fmla="*/ 7659904 h 13254121"/>
                <a:gd name="connsiteX261" fmla="*/ 5194300 w 10345447"/>
                <a:gd name="connsiteY261" fmla="*/ 7545604 h 13254121"/>
                <a:gd name="connsiteX262" fmla="*/ 5143500 w 10345447"/>
                <a:gd name="connsiteY262" fmla="*/ 7710704 h 13254121"/>
                <a:gd name="connsiteX263" fmla="*/ 5156200 w 10345447"/>
                <a:gd name="connsiteY263" fmla="*/ 7850404 h 13254121"/>
                <a:gd name="connsiteX264" fmla="*/ 5232400 w 10345447"/>
                <a:gd name="connsiteY264" fmla="*/ 7964704 h 13254121"/>
                <a:gd name="connsiteX265" fmla="*/ 5219700 w 10345447"/>
                <a:gd name="connsiteY265" fmla="*/ 8155204 h 13254121"/>
                <a:gd name="connsiteX266" fmla="*/ 5092700 w 10345447"/>
                <a:gd name="connsiteY266" fmla="*/ 8066304 h 13254121"/>
                <a:gd name="connsiteX267" fmla="*/ 5029200 w 10345447"/>
                <a:gd name="connsiteY267" fmla="*/ 8104404 h 13254121"/>
                <a:gd name="connsiteX268" fmla="*/ 5130800 w 10345447"/>
                <a:gd name="connsiteY268" fmla="*/ 8244104 h 13254121"/>
                <a:gd name="connsiteX269" fmla="*/ 5041900 w 10345447"/>
                <a:gd name="connsiteY269" fmla="*/ 8282204 h 13254121"/>
                <a:gd name="connsiteX270" fmla="*/ 4914900 w 10345447"/>
                <a:gd name="connsiteY270" fmla="*/ 8091704 h 13254121"/>
                <a:gd name="connsiteX271" fmla="*/ 4826000 w 10345447"/>
                <a:gd name="connsiteY271" fmla="*/ 8345704 h 13254121"/>
                <a:gd name="connsiteX272" fmla="*/ 4953000 w 10345447"/>
                <a:gd name="connsiteY272" fmla="*/ 8460004 h 13254121"/>
                <a:gd name="connsiteX273" fmla="*/ 4813300 w 10345447"/>
                <a:gd name="connsiteY273" fmla="*/ 8701304 h 13254121"/>
                <a:gd name="connsiteX274" fmla="*/ 4673600 w 10345447"/>
                <a:gd name="connsiteY274" fmla="*/ 8675904 h 13254121"/>
                <a:gd name="connsiteX275" fmla="*/ 4775200 w 10345447"/>
                <a:gd name="connsiteY275" fmla="*/ 8510804 h 13254121"/>
                <a:gd name="connsiteX276" fmla="*/ 4686300 w 10345447"/>
                <a:gd name="connsiteY276" fmla="*/ 8358404 h 13254121"/>
                <a:gd name="connsiteX277" fmla="*/ 4470400 w 10345447"/>
                <a:gd name="connsiteY277" fmla="*/ 8663204 h 13254121"/>
                <a:gd name="connsiteX278" fmla="*/ 4610100 w 10345447"/>
                <a:gd name="connsiteY278" fmla="*/ 8777504 h 13254121"/>
                <a:gd name="connsiteX279" fmla="*/ 4521200 w 10345447"/>
                <a:gd name="connsiteY279" fmla="*/ 8980704 h 13254121"/>
                <a:gd name="connsiteX280" fmla="*/ 4419600 w 10345447"/>
                <a:gd name="connsiteY280" fmla="*/ 8904504 h 13254121"/>
                <a:gd name="connsiteX281" fmla="*/ 4343400 w 10345447"/>
                <a:gd name="connsiteY281" fmla="*/ 8993404 h 13254121"/>
                <a:gd name="connsiteX282" fmla="*/ 4381500 w 10345447"/>
                <a:gd name="connsiteY282" fmla="*/ 9031504 h 13254121"/>
                <a:gd name="connsiteX283" fmla="*/ 4419600 w 10345447"/>
                <a:gd name="connsiteY283" fmla="*/ 9018804 h 13254121"/>
                <a:gd name="connsiteX284" fmla="*/ 4445000 w 10345447"/>
                <a:gd name="connsiteY284" fmla="*/ 9069604 h 13254121"/>
                <a:gd name="connsiteX285" fmla="*/ 4381500 w 10345447"/>
                <a:gd name="connsiteY285" fmla="*/ 9145804 h 13254121"/>
                <a:gd name="connsiteX286" fmla="*/ 4330700 w 10345447"/>
                <a:gd name="connsiteY286" fmla="*/ 9133104 h 13254121"/>
                <a:gd name="connsiteX287" fmla="*/ 4368800 w 10345447"/>
                <a:gd name="connsiteY287" fmla="*/ 9082304 h 13254121"/>
                <a:gd name="connsiteX288" fmla="*/ 4318000 w 10345447"/>
                <a:gd name="connsiteY288" fmla="*/ 9044204 h 13254121"/>
                <a:gd name="connsiteX289" fmla="*/ 4216400 w 10345447"/>
                <a:gd name="connsiteY289" fmla="*/ 9145804 h 13254121"/>
                <a:gd name="connsiteX290" fmla="*/ 4318000 w 10345447"/>
                <a:gd name="connsiteY290" fmla="*/ 9209304 h 13254121"/>
                <a:gd name="connsiteX291" fmla="*/ 4140200 w 10345447"/>
                <a:gd name="connsiteY291" fmla="*/ 9285504 h 13254121"/>
                <a:gd name="connsiteX292" fmla="*/ 4038600 w 10345447"/>
                <a:gd name="connsiteY292" fmla="*/ 9285504 h 13254121"/>
                <a:gd name="connsiteX293" fmla="*/ 3949700 w 10345447"/>
                <a:gd name="connsiteY293" fmla="*/ 9349004 h 13254121"/>
                <a:gd name="connsiteX294" fmla="*/ 3289300 w 10345447"/>
                <a:gd name="connsiteY294" fmla="*/ 8764804 h 13254121"/>
                <a:gd name="connsiteX295" fmla="*/ 3213100 w 10345447"/>
                <a:gd name="connsiteY295" fmla="*/ 8764804 h 13254121"/>
                <a:gd name="connsiteX296" fmla="*/ 2895600 w 10345447"/>
                <a:gd name="connsiteY296" fmla="*/ 9018804 h 13254121"/>
                <a:gd name="connsiteX297" fmla="*/ 2870200 w 10345447"/>
                <a:gd name="connsiteY297" fmla="*/ 8980704 h 13254121"/>
                <a:gd name="connsiteX298" fmla="*/ 3213100 w 10345447"/>
                <a:gd name="connsiteY298" fmla="*/ 8714004 h 13254121"/>
                <a:gd name="connsiteX299" fmla="*/ 3048000 w 10345447"/>
                <a:gd name="connsiteY299" fmla="*/ 8561604 h 13254121"/>
                <a:gd name="connsiteX300" fmla="*/ 2400300 w 10345447"/>
                <a:gd name="connsiteY300" fmla="*/ 9069604 h 13254121"/>
                <a:gd name="connsiteX301" fmla="*/ 2489200 w 10345447"/>
                <a:gd name="connsiteY301" fmla="*/ 9145804 h 13254121"/>
                <a:gd name="connsiteX302" fmla="*/ 2692400 w 10345447"/>
                <a:gd name="connsiteY302" fmla="*/ 8993404 h 13254121"/>
                <a:gd name="connsiteX303" fmla="*/ 2743200 w 10345447"/>
                <a:gd name="connsiteY303" fmla="*/ 9056904 h 13254121"/>
                <a:gd name="connsiteX304" fmla="*/ 2832100 w 10345447"/>
                <a:gd name="connsiteY304" fmla="*/ 9018804 h 13254121"/>
                <a:gd name="connsiteX305" fmla="*/ 2857500 w 10345447"/>
                <a:gd name="connsiteY305" fmla="*/ 9056904 h 13254121"/>
                <a:gd name="connsiteX306" fmla="*/ 2679700 w 10345447"/>
                <a:gd name="connsiteY306" fmla="*/ 9196604 h 13254121"/>
                <a:gd name="connsiteX307" fmla="*/ 2819400 w 10345447"/>
                <a:gd name="connsiteY307" fmla="*/ 9361704 h 13254121"/>
                <a:gd name="connsiteX308" fmla="*/ 3397250 w 10345447"/>
                <a:gd name="connsiteY308" fmla="*/ 8898154 h 13254121"/>
                <a:gd name="connsiteX309" fmla="*/ 3956050 w 10345447"/>
                <a:gd name="connsiteY309" fmla="*/ 9380754 h 13254121"/>
                <a:gd name="connsiteX310" fmla="*/ 3905250 w 10345447"/>
                <a:gd name="connsiteY310" fmla="*/ 9495054 h 13254121"/>
                <a:gd name="connsiteX311" fmla="*/ 3387725 w 10345447"/>
                <a:gd name="connsiteY311" fmla="*/ 10034804 h 13254121"/>
                <a:gd name="connsiteX312" fmla="*/ 3298825 w 10345447"/>
                <a:gd name="connsiteY312" fmla="*/ 10028453 h 13254121"/>
                <a:gd name="connsiteX313" fmla="*/ 3130550 w 10345447"/>
                <a:gd name="connsiteY313" fmla="*/ 10177678 h 13254121"/>
                <a:gd name="connsiteX314" fmla="*/ 2921000 w 10345447"/>
                <a:gd name="connsiteY314" fmla="*/ 10422153 h 13254121"/>
                <a:gd name="connsiteX315" fmla="*/ 2682875 w 10345447"/>
                <a:gd name="connsiteY315" fmla="*/ 10720603 h 13254121"/>
                <a:gd name="connsiteX316" fmla="*/ 2428875 w 10345447"/>
                <a:gd name="connsiteY316" fmla="*/ 10790452 h 13254121"/>
                <a:gd name="connsiteX317" fmla="*/ 2225675 w 10345447"/>
                <a:gd name="connsiteY317" fmla="*/ 10895227 h 13254121"/>
                <a:gd name="connsiteX318" fmla="*/ 1930400 w 10345447"/>
                <a:gd name="connsiteY318" fmla="*/ 10898401 h 13254121"/>
                <a:gd name="connsiteX319" fmla="*/ 1590675 w 10345447"/>
                <a:gd name="connsiteY319" fmla="*/ 11000000 h 13254121"/>
                <a:gd name="connsiteX320" fmla="*/ 1393825 w 10345447"/>
                <a:gd name="connsiteY320" fmla="*/ 11260350 h 13254121"/>
                <a:gd name="connsiteX321" fmla="*/ 1196975 w 10345447"/>
                <a:gd name="connsiteY321" fmla="*/ 11215899 h 13254121"/>
                <a:gd name="connsiteX322" fmla="*/ 1216025 w 10345447"/>
                <a:gd name="connsiteY322" fmla="*/ 11174624 h 13254121"/>
                <a:gd name="connsiteX323" fmla="*/ 1193800 w 10345447"/>
                <a:gd name="connsiteY323" fmla="*/ 11107949 h 13254121"/>
                <a:gd name="connsiteX324" fmla="*/ 987425 w 10345447"/>
                <a:gd name="connsiteY324" fmla="*/ 11184149 h 13254121"/>
                <a:gd name="connsiteX325" fmla="*/ 733425 w 10345447"/>
                <a:gd name="connsiteY325" fmla="*/ 11238124 h 13254121"/>
                <a:gd name="connsiteX326" fmla="*/ 463550 w 10345447"/>
                <a:gd name="connsiteY326" fmla="*/ 11476249 h 13254121"/>
                <a:gd name="connsiteX327" fmla="*/ 361950 w 10345447"/>
                <a:gd name="connsiteY327" fmla="*/ 11473074 h 13254121"/>
                <a:gd name="connsiteX328" fmla="*/ 263525 w 10345447"/>
                <a:gd name="connsiteY328" fmla="*/ 11539749 h 13254121"/>
                <a:gd name="connsiteX329" fmla="*/ 184150 w 10345447"/>
                <a:gd name="connsiteY329" fmla="*/ 11825499 h 13254121"/>
                <a:gd name="connsiteX330" fmla="*/ 247650 w 10345447"/>
                <a:gd name="connsiteY330" fmla="*/ 12108073 h 13254121"/>
                <a:gd name="connsiteX331" fmla="*/ 136525 w 10345447"/>
                <a:gd name="connsiteY331" fmla="*/ 12152523 h 13254121"/>
                <a:gd name="connsiteX332" fmla="*/ 92075 w 10345447"/>
                <a:gd name="connsiteY332" fmla="*/ 12374773 h 13254121"/>
                <a:gd name="connsiteX333" fmla="*/ 495300 w 10345447"/>
                <a:gd name="connsiteY333" fmla="*/ 12400173 h 13254121"/>
                <a:gd name="connsiteX334" fmla="*/ 1050925 w 10345447"/>
                <a:gd name="connsiteY334" fmla="*/ 12752598 h 13254121"/>
                <a:gd name="connsiteX335" fmla="*/ 1241425 w 10345447"/>
                <a:gd name="connsiteY335" fmla="*/ 13006597 h 13254121"/>
                <a:gd name="connsiteX336" fmla="*/ 1171575 w 10345447"/>
                <a:gd name="connsiteY336" fmla="*/ 13051047 h 13254121"/>
                <a:gd name="connsiteX337" fmla="*/ 1019175 w 10345447"/>
                <a:gd name="connsiteY337" fmla="*/ 12917697 h 13254121"/>
                <a:gd name="connsiteX338" fmla="*/ 768350 w 10345447"/>
                <a:gd name="connsiteY338" fmla="*/ 12863722 h 13254121"/>
                <a:gd name="connsiteX339" fmla="*/ 720725 w 10345447"/>
                <a:gd name="connsiteY339" fmla="*/ 12901822 h 13254121"/>
                <a:gd name="connsiteX340" fmla="*/ 838200 w 10345447"/>
                <a:gd name="connsiteY340" fmla="*/ 13047872 h 13254121"/>
                <a:gd name="connsiteX341" fmla="*/ 1152525 w 10345447"/>
                <a:gd name="connsiteY341" fmla="*/ 13114547 h 13254121"/>
                <a:gd name="connsiteX342" fmla="*/ 1574800 w 10345447"/>
                <a:gd name="connsiteY342" fmla="*/ 13016122 h 13254121"/>
                <a:gd name="connsiteX343" fmla="*/ 1736725 w 10345447"/>
                <a:gd name="connsiteY343" fmla="*/ 12755772 h 13254121"/>
                <a:gd name="connsiteX344" fmla="*/ 2095500 w 10345447"/>
                <a:gd name="connsiteY344" fmla="*/ 12606547 h 13254121"/>
                <a:gd name="connsiteX345" fmla="*/ 2254250 w 10345447"/>
                <a:gd name="connsiteY345" fmla="*/ 12470022 h 13254121"/>
                <a:gd name="connsiteX346" fmla="*/ 2587625 w 10345447"/>
                <a:gd name="connsiteY346" fmla="*/ 12508122 h 13254121"/>
                <a:gd name="connsiteX347" fmla="*/ 2286000 w 10345447"/>
                <a:gd name="connsiteY347" fmla="*/ 12511297 h 13254121"/>
                <a:gd name="connsiteX348" fmla="*/ 2146300 w 10345447"/>
                <a:gd name="connsiteY348" fmla="*/ 12631947 h 13254121"/>
                <a:gd name="connsiteX349" fmla="*/ 1971675 w 10345447"/>
                <a:gd name="connsiteY349" fmla="*/ 12724022 h 13254121"/>
                <a:gd name="connsiteX350" fmla="*/ 1806575 w 10345447"/>
                <a:gd name="connsiteY350" fmla="*/ 12774822 h 13254121"/>
                <a:gd name="connsiteX351" fmla="*/ 1651000 w 10345447"/>
                <a:gd name="connsiteY351" fmla="*/ 13070097 h 13254121"/>
                <a:gd name="connsiteX352" fmla="*/ 1282700 w 10345447"/>
                <a:gd name="connsiteY352" fmla="*/ 13244722 h 13254121"/>
                <a:gd name="connsiteX353" fmla="*/ 28575 w 10345447"/>
                <a:gd name="connsiteY353" fmla="*/ 13251072 h 13254121"/>
                <a:gd name="connsiteX354" fmla="*/ 0 w 10345447"/>
                <a:gd name="connsiteY35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316119 w 10345447"/>
                <a:gd name="connsiteY207" fmla="*/ 5752523 h 13254121"/>
                <a:gd name="connsiteX208" fmla="*/ 7372850 w 10345447"/>
                <a:gd name="connsiteY208" fmla="*/ 5893989 h 13254121"/>
                <a:gd name="connsiteX209" fmla="*/ 7163300 w 10345447"/>
                <a:gd name="connsiteY209" fmla="*/ 5786833 h 13254121"/>
                <a:gd name="connsiteX210" fmla="*/ 6789444 w 10345447"/>
                <a:gd name="connsiteY210" fmla="*/ 5693964 h 13254121"/>
                <a:gd name="connsiteX211" fmla="*/ 6442075 w 10345447"/>
                <a:gd name="connsiteY211" fmla="*/ 5614410 h 13254121"/>
                <a:gd name="connsiteX212" fmla="*/ 6241756 w 10345447"/>
                <a:gd name="connsiteY212" fmla="*/ 5567757 h 13254121"/>
                <a:gd name="connsiteX213" fmla="*/ 6234113 w 10345447"/>
                <a:gd name="connsiteY213" fmla="*/ 5598535 h 13254121"/>
                <a:gd name="connsiteX214" fmla="*/ 6375400 w 10345447"/>
                <a:gd name="connsiteY214" fmla="*/ 5666004 h 13254121"/>
                <a:gd name="connsiteX215" fmla="*/ 6350000 w 10345447"/>
                <a:gd name="connsiteY215" fmla="*/ 5767604 h 13254121"/>
                <a:gd name="connsiteX216" fmla="*/ 6032500 w 10345447"/>
                <a:gd name="connsiteY216" fmla="*/ 5602504 h 13254121"/>
                <a:gd name="connsiteX217" fmla="*/ 6070600 w 10345447"/>
                <a:gd name="connsiteY217" fmla="*/ 5843804 h 13254121"/>
                <a:gd name="connsiteX218" fmla="*/ 6273800 w 10345447"/>
                <a:gd name="connsiteY218" fmla="*/ 5894604 h 13254121"/>
                <a:gd name="connsiteX219" fmla="*/ 6540500 w 10345447"/>
                <a:gd name="connsiteY219" fmla="*/ 5894604 h 13254121"/>
                <a:gd name="connsiteX220" fmla="*/ 6629400 w 10345447"/>
                <a:gd name="connsiteY220" fmla="*/ 5907304 h 13254121"/>
                <a:gd name="connsiteX221" fmla="*/ 6591300 w 10345447"/>
                <a:gd name="connsiteY221" fmla="*/ 5983504 h 13254121"/>
                <a:gd name="connsiteX222" fmla="*/ 6426200 w 10345447"/>
                <a:gd name="connsiteY222" fmla="*/ 6034304 h 13254121"/>
                <a:gd name="connsiteX223" fmla="*/ 6489700 w 10345447"/>
                <a:gd name="connsiteY223" fmla="*/ 6161304 h 13254121"/>
                <a:gd name="connsiteX224" fmla="*/ 6451600 w 10345447"/>
                <a:gd name="connsiteY224" fmla="*/ 6288304 h 13254121"/>
                <a:gd name="connsiteX225" fmla="*/ 6540500 w 10345447"/>
                <a:gd name="connsiteY225" fmla="*/ 6351804 h 13254121"/>
                <a:gd name="connsiteX226" fmla="*/ 6464300 w 10345447"/>
                <a:gd name="connsiteY226" fmla="*/ 6377204 h 13254121"/>
                <a:gd name="connsiteX227" fmla="*/ 6362700 w 10345447"/>
                <a:gd name="connsiteY227" fmla="*/ 6339104 h 13254121"/>
                <a:gd name="connsiteX228" fmla="*/ 6324600 w 10345447"/>
                <a:gd name="connsiteY228" fmla="*/ 6034304 h 13254121"/>
                <a:gd name="connsiteX229" fmla="*/ 6070600 w 10345447"/>
                <a:gd name="connsiteY229" fmla="*/ 5958104 h 13254121"/>
                <a:gd name="connsiteX230" fmla="*/ 6146800 w 10345447"/>
                <a:gd name="connsiteY230" fmla="*/ 6301004 h 13254121"/>
                <a:gd name="connsiteX231" fmla="*/ 5969000 w 10345447"/>
                <a:gd name="connsiteY231" fmla="*/ 6313704 h 13254121"/>
                <a:gd name="connsiteX232" fmla="*/ 5892800 w 10345447"/>
                <a:gd name="connsiteY232" fmla="*/ 5831104 h 13254121"/>
                <a:gd name="connsiteX233" fmla="*/ 5689600 w 10345447"/>
                <a:gd name="connsiteY233" fmla="*/ 5729504 h 13254121"/>
                <a:gd name="connsiteX234" fmla="*/ 5791200 w 10345447"/>
                <a:gd name="connsiteY234" fmla="*/ 6491504 h 13254121"/>
                <a:gd name="connsiteX235" fmla="*/ 6070600 w 10345447"/>
                <a:gd name="connsiteY235" fmla="*/ 6478804 h 13254121"/>
                <a:gd name="connsiteX236" fmla="*/ 6388100 w 10345447"/>
                <a:gd name="connsiteY236" fmla="*/ 6529604 h 13254121"/>
                <a:gd name="connsiteX237" fmla="*/ 6324600 w 10345447"/>
                <a:gd name="connsiteY237" fmla="*/ 6656604 h 13254121"/>
                <a:gd name="connsiteX238" fmla="*/ 6159500 w 10345447"/>
                <a:gd name="connsiteY238" fmla="*/ 6631204 h 13254121"/>
                <a:gd name="connsiteX239" fmla="*/ 6007100 w 10345447"/>
                <a:gd name="connsiteY239" fmla="*/ 6936004 h 13254121"/>
                <a:gd name="connsiteX240" fmla="*/ 5829300 w 10345447"/>
                <a:gd name="connsiteY240" fmla="*/ 6872504 h 13254121"/>
                <a:gd name="connsiteX241" fmla="*/ 5905500 w 10345447"/>
                <a:gd name="connsiteY241" fmla="*/ 6707404 h 13254121"/>
                <a:gd name="connsiteX242" fmla="*/ 5791200 w 10345447"/>
                <a:gd name="connsiteY242" fmla="*/ 6618504 h 13254121"/>
                <a:gd name="connsiteX243" fmla="*/ 5600700 w 10345447"/>
                <a:gd name="connsiteY243" fmla="*/ 6948704 h 13254121"/>
                <a:gd name="connsiteX244" fmla="*/ 5727700 w 10345447"/>
                <a:gd name="connsiteY244" fmla="*/ 7050304 h 13254121"/>
                <a:gd name="connsiteX245" fmla="*/ 5994400 w 10345447"/>
                <a:gd name="connsiteY245" fmla="*/ 7215404 h 13254121"/>
                <a:gd name="connsiteX246" fmla="*/ 5943600 w 10345447"/>
                <a:gd name="connsiteY246" fmla="*/ 7291604 h 13254121"/>
                <a:gd name="connsiteX247" fmla="*/ 5829300 w 10345447"/>
                <a:gd name="connsiteY247" fmla="*/ 7253504 h 13254121"/>
                <a:gd name="connsiteX248" fmla="*/ 5676900 w 10345447"/>
                <a:gd name="connsiteY248" fmla="*/ 7355104 h 13254121"/>
                <a:gd name="connsiteX249" fmla="*/ 5613400 w 10345447"/>
                <a:gd name="connsiteY249" fmla="*/ 7317004 h 13254121"/>
                <a:gd name="connsiteX250" fmla="*/ 5664200 w 10345447"/>
                <a:gd name="connsiteY250" fmla="*/ 7164604 h 13254121"/>
                <a:gd name="connsiteX251" fmla="*/ 5537200 w 10345447"/>
                <a:gd name="connsiteY251" fmla="*/ 7050304 h 13254121"/>
                <a:gd name="connsiteX252" fmla="*/ 5461000 w 10345447"/>
                <a:gd name="connsiteY252" fmla="*/ 7228104 h 13254121"/>
                <a:gd name="connsiteX253" fmla="*/ 5613400 w 10345447"/>
                <a:gd name="connsiteY253" fmla="*/ 7405904 h 13254121"/>
                <a:gd name="connsiteX254" fmla="*/ 5448300 w 10345447"/>
                <a:gd name="connsiteY254" fmla="*/ 7532904 h 13254121"/>
                <a:gd name="connsiteX255" fmla="*/ 5346700 w 10345447"/>
                <a:gd name="connsiteY255" fmla="*/ 7456704 h 13254121"/>
                <a:gd name="connsiteX256" fmla="*/ 5410200 w 10345447"/>
                <a:gd name="connsiteY256" fmla="*/ 7355104 h 13254121"/>
                <a:gd name="connsiteX257" fmla="*/ 5295900 w 10345447"/>
                <a:gd name="connsiteY257" fmla="*/ 7063004 h 13254121"/>
                <a:gd name="connsiteX258" fmla="*/ 5080000 w 10345447"/>
                <a:gd name="connsiteY258" fmla="*/ 7355104 h 13254121"/>
                <a:gd name="connsiteX259" fmla="*/ 5410200 w 10345447"/>
                <a:gd name="connsiteY259" fmla="*/ 7609104 h 13254121"/>
                <a:gd name="connsiteX260" fmla="*/ 5334000 w 10345447"/>
                <a:gd name="connsiteY260" fmla="*/ 7659904 h 13254121"/>
                <a:gd name="connsiteX261" fmla="*/ 5194300 w 10345447"/>
                <a:gd name="connsiteY261" fmla="*/ 7545604 h 13254121"/>
                <a:gd name="connsiteX262" fmla="*/ 5143500 w 10345447"/>
                <a:gd name="connsiteY262" fmla="*/ 7710704 h 13254121"/>
                <a:gd name="connsiteX263" fmla="*/ 5156200 w 10345447"/>
                <a:gd name="connsiteY263" fmla="*/ 7850404 h 13254121"/>
                <a:gd name="connsiteX264" fmla="*/ 5232400 w 10345447"/>
                <a:gd name="connsiteY264" fmla="*/ 7964704 h 13254121"/>
                <a:gd name="connsiteX265" fmla="*/ 5219700 w 10345447"/>
                <a:gd name="connsiteY265" fmla="*/ 8155204 h 13254121"/>
                <a:gd name="connsiteX266" fmla="*/ 5092700 w 10345447"/>
                <a:gd name="connsiteY266" fmla="*/ 8066304 h 13254121"/>
                <a:gd name="connsiteX267" fmla="*/ 5029200 w 10345447"/>
                <a:gd name="connsiteY267" fmla="*/ 8104404 h 13254121"/>
                <a:gd name="connsiteX268" fmla="*/ 5130800 w 10345447"/>
                <a:gd name="connsiteY268" fmla="*/ 8244104 h 13254121"/>
                <a:gd name="connsiteX269" fmla="*/ 5041900 w 10345447"/>
                <a:gd name="connsiteY269" fmla="*/ 8282204 h 13254121"/>
                <a:gd name="connsiteX270" fmla="*/ 4914900 w 10345447"/>
                <a:gd name="connsiteY270" fmla="*/ 8091704 h 13254121"/>
                <a:gd name="connsiteX271" fmla="*/ 4826000 w 10345447"/>
                <a:gd name="connsiteY271" fmla="*/ 8345704 h 13254121"/>
                <a:gd name="connsiteX272" fmla="*/ 4953000 w 10345447"/>
                <a:gd name="connsiteY272" fmla="*/ 8460004 h 13254121"/>
                <a:gd name="connsiteX273" fmla="*/ 4813300 w 10345447"/>
                <a:gd name="connsiteY273" fmla="*/ 8701304 h 13254121"/>
                <a:gd name="connsiteX274" fmla="*/ 4673600 w 10345447"/>
                <a:gd name="connsiteY274" fmla="*/ 8675904 h 13254121"/>
                <a:gd name="connsiteX275" fmla="*/ 4775200 w 10345447"/>
                <a:gd name="connsiteY275" fmla="*/ 8510804 h 13254121"/>
                <a:gd name="connsiteX276" fmla="*/ 4686300 w 10345447"/>
                <a:gd name="connsiteY276" fmla="*/ 8358404 h 13254121"/>
                <a:gd name="connsiteX277" fmla="*/ 4470400 w 10345447"/>
                <a:gd name="connsiteY277" fmla="*/ 8663204 h 13254121"/>
                <a:gd name="connsiteX278" fmla="*/ 4610100 w 10345447"/>
                <a:gd name="connsiteY278" fmla="*/ 8777504 h 13254121"/>
                <a:gd name="connsiteX279" fmla="*/ 4521200 w 10345447"/>
                <a:gd name="connsiteY279" fmla="*/ 8980704 h 13254121"/>
                <a:gd name="connsiteX280" fmla="*/ 4419600 w 10345447"/>
                <a:gd name="connsiteY280" fmla="*/ 8904504 h 13254121"/>
                <a:gd name="connsiteX281" fmla="*/ 4343400 w 10345447"/>
                <a:gd name="connsiteY281" fmla="*/ 8993404 h 13254121"/>
                <a:gd name="connsiteX282" fmla="*/ 4381500 w 10345447"/>
                <a:gd name="connsiteY282" fmla="*/ 9031504 h 13254121"/>
                <a:gd name="connsiteX283" fmla="*/ 4419600 w 10345447"/>
                <a:gd name="connsiteY283" fmla="*/ 9018804 h 13254121"/>
                <a:gd name="connsiteX284" fmla="*/ 4445000 w 10345447"/>
                <a:gd name="connsiteY284" fmla="*/ 9069604 h 13254121"/>
                <a:gd name="connsiteX285" fmla="*/ 4381500 w 10345447"/>
                <a:gd name="connsiteY285" fmla="*/ 9145804 h 13254121"/>
                <a:gd name="connsiteX286" fmla="*/ 4330700 w 10345447"/>
                <a:gd name="connsiteY286" fmla="*/ 9133104 h 13254121"/>
                <a:gd name="connsiteX287" fmla="*/ 4368800 w 10345447"/>
                <a:gd name="connsiteY287" fmla="*/ 9082304 h 13254121"/>
                <a:gd name="connsiteX288" fmla="*/ 4318000 w 10345447"/>
                <a:gd name="connsiteY288" fmla="*/ 9044204 h 13254121"/>
                <a:gd name="connsiteX289" fmla="*/ 4216400 w 10345447"/>
                <a:gd name="connsiteY289" fmla="*/ 9145804 h 13254121"/>
                <a:gd name="connsiteX290" fmla="*/ 4318000 w 10345447"/>
                <a:gd name="connsiteY290" fmla="*/ 9209304 h 13254121"/>
                <a:gd name="connsiteX291" fmla="*/ 4140200 w 10345447"/>
                <a:gd name="connsiteY291" fmla="*/ 9285504 h 13254121"/>
                <a:gd name="connsiteX292" fmla="*/ 4038600 w 10345447"/>
                <a:gd name="connsiteY292" fmla="*/ 9285504 h 13254121"/>
                <a:gd name="connsiteX293" fmla="*/ 3949700 w 10345447"/>
                <a:gd name="connsiteY293" fmla="*/ 9349004 h 13254121"/>
                <a:gd name="connsiteX294" fmla="*/ 3289300 w 10345447"/>
                <a:gd name="connsiteY294" fmla="*/ 8764804 h 13254121"/>
                <a:gd name="connsiteX295" fmla="*/ 3213100 w 10345447"/>
                <a:gd name="connsiteY295" fmla="*/ 8764804 h 13254121"/>
                <a:gd name="connsiteX296" fmla="*/ 2895600 w 10345447"/>
                <a:gd name="connsiteY296" fmla="*/ 9018804 h 13254121"/>
                <a:gd name="connsiteX297" fmla="*/ 2870200 w 10345447"/>
                <a:gd name="connsiteY297" fmla="*/ 8980704 h 13254121"/>
                <a:gd name="connsiteX298" fmla="*/ 3213100 w 10345447"/>
                <a:gd name="connsiteY298" fmla="*/ 8714004 h 13254121"/>
                <a:gd name="connsiteX299" fmla="*/ 3048000 w 10345447"/>
                <a:gd name="connsiteY299" fmla="*/ 8561604 h 13254121"/>
                <a:gd name="connsiteX300" fmla="*/ 2400300 w 10345447"/>
                <a:gd name="connsiteY300" fmla="*/ 9069604 h 13254121"/>
                <a:gd name="connsiteX301" fmla="*/ 2489200 w 10345447"/>
                <a:gd name="connsiteY301" fmla="*/ 9145804 h 13254121"/>
                <a:gd name="connsiteX302" fmla="*/ 2692400 w 10345447"/>
                <a:gd name="connsiteY302" fmla="*/ 8993404 h 13254121"/>
                <a:gd name="connsiteX303" fmla="*/ 2743200 w 10345447"/>
                <a:gd name="connsiteY303" fmla="*/ 9056904 h 13254121"/>
                <a:gd name="connsiteX304" fmla="*/ 2832100 w 10345447"/>
                <a:gd name="connsiteY304" fmla="*/ 9018804 h 13254121"/>
                <a:gd name="connsiteX305" fmla="*/ 2857500 w 10345447"/>
                <a:gd name="connsiteY305" fmla="*/ 9056904 h 13254121"/>
                <a:gd name="connsiteX306" fmla="*/ 2679700 w 10345447"/>
                <a:gd name="connsiteY306" fmla="*/ 9196604 h 13254121"/>
                <a:gd name="connsiteX307" fmla="*/ 2819400 w 10345447"/>
                <a:gd name="connsiteY307" fmla="*/ 9361704 h 13254121"/>
                <a:gd name="connsiteX308" fmla="*/ 3397250 w 10345447"/>
                <a:gd name="connsiteY308" fmla="*/ 8898154 h 13254121"/>
                <a:gd name="connsiteX309" fmla="*/ 3956050 w 10345447"/>
                <a:gd name="connsiteY309" fmla="*/ 9380754 h 13254121"/>
                <a:gd name="connsiteX310" fmla="*/ 3905250 w 10345447"/>
                <a:gd name="connsiteY310" fmla="*/ 9495054 h 13254121"/>
                <a:gd name="connsiteX311" fmla="*/ 3387725 w 10345447"/>
                <a:gd name="connsiteY311" fmla="*/ 10034804 h 13254121"/>
                <a:gd name="connsiteX312" fmla="*/ 3298825 w 10345447"/>
                <a:gd name="connsiteY312" fmla="*/ 10028453 h 13254121"/>
                <a:gd name="connsiteX313" fmla="*/ 3130550 w 10345447"/>
                <a:gd name="connsiteY313" fmla="*/ 10177678 h 13254121"/>
                <a:gd name="connsiteX314" fmla="*/ 2921000 w 10345447"/>
                <a:gd name="connsiteY314" fmla="*/ 10422153 h 13254121"/>
                <a:gd name="connsiteX315" fmla="*/ 2682875 w 10345447"/>
                <a:gd name="connsiteY315" fmla="*/ 10720603 h 13254121"/>
                <a:gd name="connsiteX316" fmla="*/ 2428875 w 10345447"/>
                <a:gd name="connsiteY316" fmla="*/ 10790452 h 13254121"/>
                <a:gd name="connsiteX317" fmla="*/ 2225675 w 10345447"/>
                <a:gd name="connsiteY317" fmla="*/ 10895227 h 13254121"/>
                <a:gd name="connsiteX318" fmla="*/ 1930400 w 10345447"/>
                <a:gd name="connsiteY318" fmla="*/ 10898401 h 13254121"/>
                <a:gd name="connsiteX319" fmla="*/ 1590675 w 10345447"/>
                <a:gd name="connsiteY319" fmla="*/ 11000000 h 13254121"/>
                <a:gd name="connsiteX320" fmla="*/ 1393825 w 10345447"/>
                <a:gd name="connsiteY320" fmla="*/ 11260350 h 13254121"/>
                <a:gd name="connsiteX321" fmla="*/ 1196975 w 10345447"/>
                <a:gd name="connsiteY321" fmla="*/ 11215899 h 13254121"/>
                <a:gd name="connsiteX322" fmla="*/ 1216025 w 10345447"/>
                <a:gd name="connsiteY322" fmla="*/ 11174624 h 13254121"/>
                <a:gd name="connsiteX323" fmla="*/ 1193800 w 10345447"/>
                <a:gd name="connsiteY323" fmla="*/ 11107949 h 13254121"/>
                <a:gd name="connsiteX324" fmla="*/ 987425 w 10345447"/>
                <a:gd name="connsiteY324" fmla="*/ 11184149 h 13254121"/>
                <a:gd name="connsiteX325" fmla="*/ 733425 w 10345447"/>
                <a:gd name="connsiteY325" fmla="*/ 11238124 h 13254121"/>
                <a:gd name="connsiteX326" fmla="*/ 463550 w 10345447"/>
                <a:gd name="connsiteY326" fmla="*/ 11476249 h 13254121"/>
                <a:gd name="connsiteX327" fmla="*/ 361950 w 10345447"/>
                <a:gd name="connsiteY327" fmla="*/ 11473074 h 13254121"/>
                <a:gd name="connsiteX328" fmla="*/ 263525 w 10345447"/>
                <a:gd name="connsiteY328" fmla="*/ 11539749 h 13254121"/>
                <a:gd name="connsiteX329" fmla="*/ 184150 w 10345447"/>
                <a:gd name="connsiteY329" fmla="*/ 11825499 h 13254121"/>
                <a:gd name="connsiteX330" fmla="*/ 247650 w 10345447"/>
                <a:gd name="connsiteY330" fmla="*/ 12108073 h 13254121"/>
                <a:gd name="connsiteX331" fmla="*/ 136525 w 10345447"/>
                <a:gd name="connsiteY331" fmla="*/ 12152523 h 13254121"/>
                <a:gd name="connsiteX332" fmla="*/ 92075 w 10345447"/>
                <a:gd name="connsiteY332" fmla="*/ 12374773 h 13254121"/>
                <a:gd name="connsiteX333" fmla="*/ 495300 w 10345447"/>
                <a:gd name="connsiteY333" fmla="*/ 12400173 h 13254121"/>
                <a:gd name="connsiteX334" fmla="*/ 1050925 w 10345447"/>
                <a:gd name="connsiteY334" fmla="*/ 12752598 h 13254121"/>
                <a:gd name="connsiteX335" fmla="*/ 1241425 w 10345447"/>
                <a:gd name="connsiteY335" fmla="*/ 13006597 h 13254121"/>
                <a:gd name="connsiteX336" fmla="*/ 1171575 w 10345447"/>
                <a:gd name="connsiteY336" fmla="*/ 13051047 h 13254121"/>
                <a:gd name="connsiteX337" fmla="*/ 1019175 w 10345447"/>
                <a:gd name="connsiteY337" fmla="*/ 12917697 h 13254121"/>
                <a:gd name="connsiteX338" fmla="*/ 768350 w 10345447"/>
                <a:gd name="connsiteY338" fmla="*/ 12863722 h 13254121"/>
                <a:gd name="connsiteX339" fmla="*/ 720725 w 10345447"/>
                <a:gd name="connsiteY339" fmla="*/ 12901822 h 13254121"/>
                <a:gd name="connsiteX340" fmla="*/ 838200 w 10345447"/>
                <a:gd name="connsiteY340" fmla="*/ 13047872 h 13254121"/>
                <a:gd name="connsiteX341" fmla="*/ 1152525 w 10345447"/>
                <a:gd name="connsiteY341" fmla="*/ 13114547 h 13254121"/>
                <a:gd name="connsiteX342" fmla="*/ 1574800 w 10345447"/>
                <a:gd name="connsiteY342" fmla="*/ 13016122 h 13254121"/>
                <a:gd name="connsiteX343" fmla="*/ 1736725 w 10345447"/>
                <a:gd name="connsiteY343" fmla="*/ 12755772 h 13254121"/>
                <a:gd name="connsiteX344" fmla="*/ 2095500 w 10345447"/>
                <a:gd name="connsiteY344" fmla="*/ 12606547 h 13254121"/>
                <a:gd name="connsiteX345" fmla="*/ 2254250 w 10345447"/>
                <a:gd name="connsiteY345" fmla="*/ 12470022 h 13254121"/>
                <a:gd name="connsiteX346" fmla="*/ 2587625 w 10345447"/>
                <a:gd name="connsiteY346" fmla="*/ 12508122 h 13254121"/>
                <a:gd name="connsiteX347" fmla="*/ 2286000 w 10345447"/>
                <a:gd name="connsiteY347" fmla="*/ 12511297 h 13254121"/>
                <a:gd name="connsiteX348" fmla="*/ 2146300 w 10345447"/>
                <a:gd name="connsiteY348" fmla="*/ 12631947 h 13254121"/>
                <a:gd name="connsiteX349" fmla="*/ 1971675 w 10345447"/>
                <a:gd name="connsiteY349" fmla="*/ 12724022 h 13254121"/>
                <a:gd name="connsiteX350" fmla="*/ 1806575 w 10345447"/>
                <a:gd name="connsiteY350" fmla="*/ 12774822 h 13254121"/>
                <a:gd name="connsiteX351" fmla="*/ 1651000 w 10345447"/>
                <a:gd name="connsiteY351" fmla="*/ 13070097 h 13254121"/>
                <a:gd name="connsiteX352" fmla="*/ 1282700 w 10345447"/>
                <a:gd name="connsiteY352" fmla="*/ 13244722 h 13254121"/>
                <a:gd name="connsiteX353" fmla="*/ 28575 w 10345447"/>
                <a:gd name="connsiteY353" fmla="*/ 13251072 h 13254121"/>
                <a:gd name="connsiteX354" fmla="*/ 0 w 10345447"/>
                <a:gd name="connsiteY35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316119 w 10345447"/>
                <a:gd name="connsiteY207" fmla="*/ 5752523 h 13254121"/>
                <a:gd name="connsiteX208" fmla="*/ 7634788 w 10345447"/>
                <a:gd name="connsiteY208" fmla="*/ 5834458 h 13254121"/>
                <a:gd name="connsiteX209" fmla="*/ 7372850 w 10345447"/>
                <a:gd name="connsiteY209" fmla="*/ 5893989 h 13254121"/>
                <a:gd name="connsiteX210" fmla="*/ 7163300 w 10345447"/>
                <a:gd name="connsiteY210" fmla="*/ 5786833 h 13254121"/>
                <a:gd name="connsiteX211" fmla="*/ 6789444 w 10345447"/>
                <a:gd name="connsiteY211" fmla="*/ 5693964 h 13254121"/>
                <a:gd name="connsiteX212" fmla="*/ 6442075 w 10345447"/>
                <a:gd name="connsiteY212" fmla="*/ 5614410 h 13254121"/>
                <a:gd name="connsiteX213" fmla="*/ 6241756 w 10345447"/>
                <a:gd name="connsiteY213" fmla="*/ 5567757 h 13254121"/>
                <a:gd name="connsiteX214" fmla="*/ 6234113 w 10345447"/>
                <a:gd name="connsiteY214" fmla="*/ 5598535 h 13254121"/>
                <a:gd name="connsiteX215" fmla="*/ 6375400 w 10345447"/>
                <a:gd name="connsiteY215" fmla="*/ 5666004 h 13254121"/>
                <a:gd name="connsiteX216" fmla="*/ 6350000 w 10345447"/>
                <a:gd name="connsiteY216" fmla="*/ 5767604 h 13254121"/>
                <a:gd name="connsiteX217" fmla="*/ 6032500 w 10345447"/>
                <a:gd name="connsiteY217" fmla="*/ 5602504 h 13254121"/>
                <a:gd name="connsiteX218" fmla="*/ 6070600 w 10345447"/>
                <a:gd name="connsiteY218" fmla="*/ 5843804 h 13254121"/>
                <a:gd name="connsiteX219" fmla="*/ 6273800 w 10345447"/>
                <a:gd name="connsiteY219" fmla="*/ 5894604 h 13254121"/>
                <a:gd name="connsiteX220" fmla="*/ 6540500 w 10345447"/>
                <a:gd name="connsiteY220" fmla="*/ 5894604 h 13254121"/>
                <a:gd name="connsiteX221" fmla="*/ 6629400 w 10345447"/>
                <a:gd name="connsiteY221" fmla="*/ 5907304 h 13254121"/>
                <a:gd name="connsiteX222" fmla="*/ 6591300 w 10345447"/>
                <a:gd name="connsiteY222" fmla="*/ 5983504 h 13254121"/>
                <a:gd name="connsiteX223" fmla="*/ 6426200 w 10345447"/>
                <a:gd name="connsiteY223" fmla="*/ 6034304 h 13254121"/>
                <a:gd name="connsiteX224" fmla="*/ 6489700 w 10345447"/>
                <a:gd name="connsiteY224" fmla="*/ 6161304 h 13254121"/>
                <a:gd name="connsiteX225" fmla="*/ 6451600 w 10345447"/>
                <a:gd name="connsiteY225" fmla="*/ 6288304 h 13254121"/>
                <a:gd name="connsiteX226" fmla="*/ 6540500 w 10345447"/>
                <a:gd name="connsiteY226" fmla="*/ 6351804 h 13254121"/>
                <a:gd name="connsiteX227" fmla="*/ 6464300 w 10345447"/>
                <a:gd name="connsiteY227" fmla="*/ 6377204 h 13254121"/>
                <a:gd name="connsiteX228" fmla="*/ 6362700 w 10345447"/>
                <a:gd name="connsiteY228" fmla="*/ 6339104 h 13254121"/>
                <a:gd name="connsiteX229" fmla="*/ 6324600 w 10345447"/>
                <a:gd name="connsiteY229" fmla="*/ 6034304 h 13254121"/>
                <a:gd name="connsiteX230" fmla="*/ 6070600 w 10345447"/>
                <a:gd name="connsiteY230" fmla="*/ 5958104 h 13254121"/>
                <a:gd name="connsiteX231" fmla="*/ 6146800 w 10345447"/>
                <a:gd name="connsiteY231" fmla="*/ 6301004 h 13254121"/>
                <a:gd name="connsiteX232" fmla="*/ 5969000 w 10345447"/>
                <a:gd name="connsiteY232" fmla="*/ 6313704 h 13254121"/>
                <a:gd name="connsiteX233" fmla="*/ 5892800 w 10345447"/>
                <a:gd name="connsiteY233" fmla="*/ 5831104 h 13254121"/>
                <a:gd name="connsiteX234" fmla="*/ 5689600 w 10345447"/>
                <a:gd name="connsiteY234" fmla="*/ 5729504 h 13254121"/>
                <a:gd name="connsiteX235" fmla="*/ 5791200 w 10345447"/>
                <a:gd name="connsiteY235" fmla="*/ 6491504 h 13254121"/>
                <a:gd name="connsiteX236" fmla="*/ 6070600 w 10345447"/>
                <a:gd name="connsiteY236" fmla="*/ 6478804 h 13254121"/>
                <a:gd name="connsiteX237" fmla="*/ 6388100 w 10345447"/>
                <a:gd name="connsiteY237" fmla="*/ 6529604 h 13254121"/>
                <a:gd name="connsiteX238" fmla="*/ 6324600 w 10345447"/>
                <a:gd name="connsiteY238" fmla="*/ 6656604 h 13254121"/>
                <a:gd name="connsiteX239" fmla="*/ 6159500 w 10345447"/>
                <a:gd name="connsiteY239" fmla="*/ 6631204 h 13254121"/>
                <a:gd name="connsiteX240" fmla="*/ 6007100 w 10345447"/>
                <a:gd name="connsiteY240" fmla="*/ 6936004 h 13254121"/>
                <a:gd name="connsiteX241" fmla="*/ 5829300 w 10345447"/>
                <a:gd name="connsiteY241" fmla="*/ 6872504 h 13254121"/>
                <a:gd name="connsiteX242" fmla="*/ 5905500 w 10345447"/>
                <a:gd name="connsiteY242" fmla="*/ 6707404 h 13254121"/>
                <a:gd name="connsiteX243" fmla="*/ 5791200 w 10345447"/>
                <a:gd name="connsiteY243" fmla="*/ 6618504 h 13254121"/>
                <a:gd name="connsiteX244" fmla="*/ 5600700 w 10345447"/>
                <a:gd name="connsiteY244" fmla="*/ 6948704 h 13254121"/>
                <a:gd name="connsiteX245" fmla="*/ 5727700 w 10345447"/>
                <a:gd name="connsiteY245" fmla="*/ 7050304 h 13254121"/>
                <a:gd name="connsiteX246" fmla="*/ 5994400 w 10345447"/>
                <a:gd name="connsiteY246" fmla="*/ 7215404 h 13254121"/>
                <a:gd name="connsiteX247" fmla="*/ 5943600 w 10345447"/>
                <a:gd name="connsiteY247" fmla="*/ 7291604 h 13254121"/>
                <a:gd name="connsiteX248" fmla="*/ 5829300 w 10345447"/>
                <a:gd name="connsiteY248" fmla="*/ 7253504 h 13254121"/>
                <a:gd name="connsiteX249" fmla="*/ 5676900 w 10345447"/>
                <a:gd name="connsiteY249" fmla="*/ 7355104 h 13254121"/>
                <a:gd name="connsiteX250" fmla="*/ 5613400 w 10345447"/>
                <a:gd name="connsiteY250" fmla="*/ 7317004 h 13254121"/>
                <a:gd name="connsiteX251" fmla="*/ 5664200 w 10345447"/>
                <a:gd name="connsiteY251" fmla="*/ 7164604 h 13254121"/>
                <a:gd name="connsiteX252" fmla="*/ 5537200 w 10345447"/>
                <a:gd name="connsiteY252" fmla="*/ 7050304 h 13254121"/>
                <a:gd name="connsiteX253" fmla="*/ 5461000 w 10345447"/>
                <a:gd name="connsiteY253" fmla="*/ 7228104 h 13254121"/>
                <a:gd name="connsiteX254" fmla="*/ 5613400 w 10345447"/>
                <a:gd name="connsiteY254" fmla="*/ 7405904 h 13254121"/>
                <a:gd name="connsiteX255" fmla="*/ 5448300 w 10345447"/>
                <a:gd name="connsiteY255" fmla="*/ 7532904 h 13254121"/>
                <a:gd name="connsiteX256" fmla="*/ 5346700 w 10345447"/>
                <a:gd name="connsiteY256" fmla="*/ 7456704 h 13254121"/>
                <a:gd name="connsiteX257" fmla="*/ 5410200 w 10345447"/>
                <a:gd name="connsiteY257" fmla="*/ 7355104 h 13254121"/>
                <a:gd name="connsiteX258" fmla="*/ 5295900 w 10345447"/>
                <a:gd name="connsiteY258" fmla="*/ 7063004 h 13254121"/>
                <a:gd name="connsiteX259" fmla="*/ 5080000 w 10345447"/>
                <a:gd name="connsiteY259" fmla="*/ 7355104 h 13254121"/>
                <a:gd name="connsiteX260" fmla="*/ 5410200 w 10345447"/>
                <a:gd name="connsiteY260" fmla="*/ 7609104 h 13254121"/>
                <a:gd name="connsiteX261" fmla="*/ 5334000 w 10345447"/>
                <a:gd name="connsiteY261" fmla="*/ 7659904 h 13254121"/>
                <a:gd name="connsiteX262" fmla="*/ 5194300 w 10345447"/>
                <a:gd name="connsiteY262" fmla="*/ 7545604 h 13254121"/>
                <a:gd name="connsiteX263" fmla="*/ 5143500 w 10345447"/>
                <a:gd name="connsiteY263" fmla="*/ 7710704 h 13254121"/>
                <a:gd name="connsiteX264" fmla="*/ 5156200 w 10345447"/>
                <a:gd name="connsiteY264" fmla="*/ 7850404 h 13254121"/>
                <a:gd name="connsiteX265" fmla="*/ 5232400 w 10345447"/>
                <a:gd name="connsiteY265" fmla="*/ 7964704 h 13254121"/>
                <a:gd name="connsiteX266" fmla="*/ 5219700 w 10345447"/>
                <a:gd name="connsiteY266" fmla="*/ 8155204 h 13254121"/>
                <a:gd name="connsiteX267" fmla="*/ 5092700 w 10345447"/>
                <a:gd name="connsiteY267" fmla="*/ 8066304 h 13254121"/>
                <a:gd name="connsiteX268" fmla="*/ 5029200 w 10345447"/>
                <a:gd name="connsiteY268" fmla="*/ 8104404 h 13254121"/>
                <a:gd name="connsiteX269" fmla="*/ 5130800 w 10345447"/>
                <a:gd name="connsiteY269" fmla="*/ 8244104 h 13254121"/>
                <a:gd name="connsiteX270" fmla="*/ 5041900 w 10345447"/>
                <a:gd name="connsiteY270" fmla="*/ 8282204 h 13254121"/>
                <a:gd name="connsiteX271" fmla="*/ 4914900 w 10345447"/>
                <a:gd name="connsiteY271" fmla="*/ 8091704 h 13254121"/>
                <a:gd name="connsiteX272" fmla="*/ 4826000 w 10345447"/>
                <a:gd name="connsiteY272" fmla="*/ 8345704 h 13254121"/>
                <a:gd name="connsiteX273" fmla="*/ 4953000 w 10345447"/>
                <a:gd name="connsiteY273" fmla="*/ 8460004 h 13254121"/>
                <a:gd name="connsiteX274" fmla="*/ 4813300 w 10345447"/>
                <a:gd name="connsiteY274" fmla="*/ 8701304 h 13254121"/>
                <a:gd name="connsiteX275" fmla="*/ 4673600 w 10345447"/>
                <a:gd name="connsiteY275" fmla="*/ 8675904 h 13254121"/>
                <a:gd name="connsiteX276" fmla="*/ 4775200 w 10345447"/>
                <a:gd name="connsiteY276" fmla="*/ 8510804 h 13254121"/>
                <a:gd name="connsiteX277" fmla="*/ 4686300 w 10345447"/>
                <a:gd name="connsiteY277" fmla="*/ 8358404 h 13254121"/>
                <a:gd name="connsiteX278" fmla="*/ 4470400 w 10345447"/>
                <a:gd name="connsiteY278" fmla="*/ 8663204 h 13254121"/>
                <a:gd name="connsiteX279" fmla="*/ 4610100 w 10345447"/>
                <a:gd name="connsiteY279" fmla="*/ 8777504 h 13254121"/>
                <a:gd name="connsiteX280" fmla="*/ 4521200 w 10345447"/>
                <a:gd name="connsiteY280" fmla="*/ 8980704 h 13254121"/>
                <a:gd name="connsiteX281" fmla="*/ 4419600 w 10345447"/>
                <a:gd name="connsiteY281" fmla="*/ 8904504 h 13254121"/>
                <a:gd name="connsiteX282" fmla="*/ 4343400 w 10345447"/>
                <a:gd name="connsiteY282" fmla="*/ 8993404 h 13254121"/>
                <a:gd name="connsiteX283" fmla="*/ 4381500 w 10345447"/>
                <a:gd name="connsiteY283" fmla="*/ 9031504 h 13254121"/>
                <a:gd name="connsiteX284" fmla="*/ 4419600 w 10345447"/>
                <a:gd name="connsiteY284" fmla="*/ 9018804 h 13254121"/>
                <a:gd name="connsiteX285" fmla="*/ 4445000 w 10345447"/>
                <a:gd name="connsiteY285" fmla="*/ 9069604 h 13254121"/>
                <a:gd name="connsiteX286" fmla="*/ 4381500 w 10345447"/>
                <a:gd name="connsiteY286" fmla="*/ 9145804 h 13254121"/>
                <a:gd name="connsiteX287" fmla="*/ 4330700 w 10345447"/>
                <a:gd name="connsiteY287" fmla="*/ 9133104 h 13254121"/>
                <a:gd name="connsiteX288" fmla="*/ 4368800 w 10345447"/>
                <a:gd name="connsiteY288" fmla="*/ 9082304 h 13254121"/>
                <a:gd name="connsiteX289" fmla="*/ 4318000 w 10345447"/>
                <a:gd name="connsiteY289" fmla="*/ 9044204 h 13254121"/>
                <a:gd name="connsiteX290" fmla="*/ 4216400 w 10345447"/>
                <a:gd name="connsiteY290" fmla="*/ 9145804 h 13254121"/>
                <a:gd name="connsiteX291" fmla="*/ 4318000 w 10345447"/>
                <a:gd name="connsiteY291" fmla="*/ 9209304 h 13254121"/>
                <a:gd name="connsiteX292" fmla="*/ 4140200 w 10345447"/>
                <a:gd name="connsiteY292" fmla="*/ 9285504 h 13254121"/>
                <a:gd name="connsiteX293" fmla="*/ 4038600 w 10345447"/>
                <a:gd name="connsiteY293" fmla="*/ 9285504 h 13254121"/>
                <a:gd name="connsiteX294" fmla="*/ 3949700 w 10345447"/>
                <a:gd name="connsiteY294" fmla="*/ 9349004 h 13254121"/>
                <a:gd name="connsiteX295" fmla="*/ 3289300 w 10345447"/>
                <a:gd name="connsiteY295" fmla="*/ 8764804 h 13254121"/>
                <a:gd name="connsiteX296" fmla="*/ 3213100 w 10345447"/>
                <a:gd name="connsiteY296" fmla="*/ 8764804 h 13254121"/>
                <a:gd name="connsiteX297" fmla="*/ 2895600 w 10345447"/>
                <a:gd name="connsiteY297" fmla="*/ 9018804 h 13254121"/>
                <a:gd name="connsiteX298" fmla="*/ 2870200 w 10345447"/>
                <a:gd name="connsiteY298" fmla="*/ 8980704 h 13254121"/>
                <a:gd name="connsiteX299" fmla="*/ 3213100 w 10345447"/>
                <a:gd name="connsiteY299" fmla="*/ 8714004 h 13254121"/>
                <a:gd name="connsiteX300" fmla="*/ 3048000 w 10345447"/>
                <a:gd name="connsiteY300" fmla="*/ 8561604 h 13254121"/>
                <a:gd name="connsiteX301" fmla="*/ 2400300 w 10345447"/>
                <a:gd name="connsiteY301" fmla="*/ 9069604 h 13254121"/>
                <a:gd name="connsiteX302" fmla="*/ 2489200 w 10345447"/>
                <a:gd name="connsiteY302" fmla="*/ 9145804 h 13254121"/>
                <a:gd name="connsiteX303" fmla="*/ 2692400 w 10345447"/>
                <a:gd name="connsiteY303" fmla="*/ 8993404 h 13254121"/>
                <a:gd name="connsiteX304" fmla="*/ 2743200 w 10345447"/>
                <a:gd name="connsiteY304" fmla="*/ 9056904 h 13254121"/>
                <a:gd name="connsiteX305" fmla="*/ 2832100 w 10345447"/>
                <a:gd name="connsiteY305" fmla="*/ 9018804 h 13254121"/>
                <a:gd name="connsiteX306" fmla="*/ 2857500 w 10345447"/>
                <a:gd name="connsiteY306" fmla="*/ 9056904 h 13254121"/>
                <a:gd name="connsiteX307" fmla="*/ 2679700 w 10345447"/>
                <a:gd name="connsiteY307" fmla="*/ 9196604 h 13254121"/>
                <a:gd name="connsiteX308" fmla="*/ 2819400 w 10345447"/>
                <a:gd name="connsiteY308" fmla="*/ 9361704 h 13254121"/>
                <a:gd name="connsiteX309" fmla="*/ 3397250 w 10345447"/>
                <a:gd name="connsiteY309" fmla="*/ 8898154 h 13254121"/>
                <a:gd name="connsiteX310" fmla="*/ 3956050 w 10345447"/>
                <a:gd name="connsiteY310" fmla="*/ 9380754 h 13254121"/>
                <a:gd name="connsiteX311" fmla="*/ 3905250 w 10345447"/>
                <a:gd name="connsiteY311" fmla="*/ 9495054 h 13254121"/>
                <a:gd name="connsiteX312" fmla="*/ 3387725 w 10345447"/>
                <a:gd name="connsiteY312" fmla="*/ 10034804 h 13254121"/>
                <a:gd name="connsiteX313" fmla="*/ 3298825 w 10345447"/>
                <a:gd name="connsiteY313" fmla="*/ 10028453 h 13254121"/>
                <a:gd name="connsiteX314" fmla="*/ 3130550 w 10345447"/>
                <a:gd name="connsiteY314" fmla="*/ 10177678 h 13254121"/>
                <a:gd name="connsiteX315" fmla="*/ 2921000 w 10345447"/>
                <a:gd name="connsiteY315" fmla="*/ 10422153 h 13254121"/>
                <a:gd name="connsiteX316" fmla="*/ 2682875 w 10345447"/>
                <a:gd name="connsiteY316" fmla="*/ 10720603 h 13254121"/>
                <a:gd name="connsiteX317" fmla="*/ 2428875 w 10345447"/>
                <a:gd name="connsiteY317" fmla="*/ 10790452 h 13254121"/>
                <a:gd name="connsiteX318" fmla="*/ 2225675 w 10345447"/>
                <a:gd name="connsiteY318" fmla="*/ 10895227 h 13254121"/>
                <a:gd name="connsiteX319" fmla="*/ 1930400 w 10345447"/>
                <a:gd name="connsiteY319" fmla="*/ 10898401 h 13254121"/>
                <a:gd name="connsiteX320" fmla="*/ 1590675 w 10345447"/>
                <a:gd name="connsiteY320" fmla="*/ 11000000 h 13254121"/>
                <a:gd name="connsiteX321" fmla="*/ 1393825 w 10345447"/>
                <a:gd name="connsiteY321" fmla="*/ 11260350 h 13254121"/>
                <a:gd name="connsiteX322" fmla="*/ 1196975 w 10345447"/>
                <a:gd name="connsiteY322" fmla="*/ 11215899 h 13254121"/>
                <a:gd name="connsiteX323" fmla="*/ 1216025 w 10345447"/>
                <a:gd name="connsiteY323" fmla="*/ 11174624 h 13254121"/>
                <a:gd name="connsiteX324" fmla="*/ 1193800 w 10345447"/>
                <a:gd name="connsiteY324" fmla="*/ 11107949 h 13254121"/>
                <a:gd name="connsiteX325" fmla="*/ 987425 w 10345447"/>
                <a:gd name="connsiteY325" fmla="*/ 11184149 h 13254121"/>
                <a:gd name="connsiteX326" fmla="*/ 733425 w 10345447"/>
                <a:gd name="connsiteY326" fmla="*/ 11238124 h 13254121"/>
                <a:gd name="connsiteX327" fmla="*/ 463550 w 10345447"/>
                <a:gd name="connsiteY327" fmla="*/ 11476249 h 13254121"/>
                <a:gd name="connsiteX328" fmla="*/ 361950 w 10345447"/>
                <a:gd name="connsiteY328" fmla="*/ 11473074 h 13254121"/>
                <a:gd name="connsiteX329" fmla="*/ 263525 w 10345447"/>
                <a:gd name="connsiteY329" fmla="*/ 11539749 h 13254121"/>
                <a:gd name="connsiteX330" fmla="*/ 184150 w 10345447"/>
                <a:gd name="connsiteY330" fmla="*/ 11825499 h 13254121"/>
                <a:gd name="connsiteX331" fmla="*/ 247650 w 10345447"/>
                <a:gd name="connsiteY331" fmla="*/ 12108073 h 13254121"/>
                <a:gd name="connsiteX332" fmla="*/ 136525 w 10345447"/>
                <a:gd name="connsiteY332" fmla="*/ 12152523 h 13254121"/>
                <a:gd name="connsiteX333" fmla="*/ 92075 w 10345447"/>
                <a:gd name="connsiteY333" fmla="*/ 12374773 h 13254121"/>
                <a:gd name="connsiteX334" fmla="*/ 495300 w 10345447"/>
                <a:gd name="connsiteY334" fmla="*/ 12400173 h 13254121"/>
                <a:gd name="connsiteX335" fmla="*/ 1050925 w 10345447"/>
                <a:gd name="connsiteY335" fmla="*/ 12752598 h 13254121"/>
                <a:gd name="connsiteX336" fmla="*/ 1241425 w 10345447"/>
                <a:gd name="connsiteY336" fmla="*/ 13006597 h 13254121"/>
                <a:gd name="connsiteX337" fmla="*/ 1171575 w 10345447"/>
                <a:gd name="connsiteY337" fmla="*/ 13051047 h 13254121"/>
                <a:gd name="connsiteX338" fmla="*/ 1019175 w 10345447"/>
                <a:gd name="connsiteY338" fmla="*/ 12917697 h 13254121"/>
                <a:gd name="connsiteX339" fmla="*/ 768350 w 10345447"/>
                <a:gd name="connsiteY339" fmla="*/ 12863722 h 13254121"/>
                <a:gd name="connsiteX340" fmla="*/ 720725 w 10345447"/>
                <a:gd name="connsiteY340" fmla="*/ 12901822 h 13254121"/>
                <a:gd name="connsiteX341" fmla="*/ 838200 w 10345447"/>
                <a:gd name="connsiteY341" fmla="*/ 13047872 h 13254121"/>
                <a:gd name="connsiteX342" fmla="*/ 1152525 w 10345447"/>
                <a:gd name="connsiteY342" fmla="*/ 13114547 h 13254121"/>
                <a:gd name="connsiteX343" fmla="*/ 1574800 w 10345447"/>
                <a:gd name="connsiteY343" fmla="*/ 13016122 h 13254121"/>
                <a:gd name="connsiteX344" fmla="*/ 1736725 w 10345447"/>
                <a:gd name="connsiteY344" fmla="*/ 12755772 h 13254121"/>
                <a:gd name="connsiteX345" fmla="*/ 2095500 w 10345447"/>
                <a:gd name="connsiteY345" fmla="*/ 12606547 h 13254121"/>
                <a:gd name="connsiteX346" fmla="*/ 2254250 w 10345447"/>
                <a:gd name="connsiteY346" fmla="*/ 12470022 h 13254121"/>
                <a:gd name="connsiteX347" fmla="*/ 2587625 w 10345447"/>
                <a:gd name="connsiteY347" fmla="*/ 12508122 h 13254121"/>
                <a:gd name="connsiteX348" fmla="*/ 2286000 w 10345447"/>
                <a:gd name="connsiteY348" fmla="*/ 12511297 h 13254121"/>
                <a:gd name="connsiteX349" fmla="*/ 2146300 w 10345447"/>
                <a:gd name="connsiteY349" fmla="*/ 12631947 h 13254121"/>
                <a:gd name="connsiteX350" fmla="*/ 1971675 w 10345447"/>
                <a:gd name="connsiteY350" fmla="*/ 12724022 h 13254121"/>
                <a:gd name="connsiteX351" fmla="*/ 1806575 w 10345447"/>
                <a:gd name="connsiteY351" fmla="*/ 12774822 h 13254121"/>
                <a:gd name="connsiteX352" fmla="*/ 1651000 w 10345447"/>
                <a:gd name="connsiteY352" fmla="*/ 13070097 h 13254121"/>
                <a:gd name="connsiteX353" fmla="*/ 1282700 w 10345447"/>
                <a:gd name="connsiteY353" fmla="*/ 13244722 h 13254121"/>
                <a:gd name="connsiteX354" fmla="*/ 28575 w 10345447"/>
                <a:gd name="connsiteY354" fmla="*/ 13251072 h 13254121"/>
                <a:gd name="connsiteX355" fmla="*/ 0 w 10345447"/>
                <a:gd name="connsiteY35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316119 w 10345447"/>
                <a:gd name="connsiteY207" fmla="*/ 5752523 h 13254121"/>
                <a:gd name="connsiteX208" fmla="*/ 7927682 w 10345447"/>
                <a:gd name="connsiteY208" fmla="*/ 5751114 h 13254121"/>
                <a:gd name="connsiteX209" fmla="*/ 7634788 w 10345447"/>
                <a:gd name="connsiteY209" fmla="*/ 5834458 h 13254121"/>
                <a:gd name="connsiteX210" fmla="*/ 7372850 w 10345447"/>
                <a:gd name="connsiteY210" fmla="*/ 5893989 h 13254121"/>
                <a:gd name="connsiteX211" fmla="*/ 7163300 w 10345447"/>
                <a:gd name="connsiteY211" fmla="*/ 5786833 h 13254121"/>
                <a:gd name="connsiteX212" fmla="*/ 6789444 w 10345447"/>
                <a:gd name="connsiteY212" fmla="*/ 5693964 h 13254121"/>
                <a:gd name="connsiteX213" fmla="*/ 6442075 w 10345447"/>
                <a:gd name="connsiteY213" fmla="*/ 5614410 h 13254121"/>
                <a:gd name="connsiteX214" fmla="*/ 6241756 w 10345447"/>
                <a:gd name="connsiteY214" fmla="*/ 5567757 h 13254121"/>
                <a:gd name="connsiteX215" fmla="*/ 6234113 w 10345447"/>
                <a:gd name="connsiteY215" fmla="*/ 5598535 h 13254121"/>
                <a:gd name="connsiteX216" fmla="*/ 6375400 w 10345447"/>
                <a:gd name="connsiteY216" fmla="*/ 5666004 h 13254121"/>
                <a:gd name="connsiteX217" fmla="*/ 6350000 w 10345447"/>
                <a:gd name="connsiteY217" fmla="*/ 5767604 h 13254121"/>
                <a:gd name="connsiteX218" fmla="*/ 6032500 w 10345447"/>
                <a:gd name="connsiteY218" fmla="*/ 5602504 h 13254121"/>
                <a:gd name="connsiteX219" fmla="*/ 6070600 w 10345447"/>
                <a:gd name="connsiteY219" fmla="*/ 5843804 h 13254121"/>
                <a:gd name="connsiteX220" fmla="*/ 6273800 w 10345447"/>
                <a:gd name="connsiteY220" fmla="*/ 5894604 h 13254121"/>
                <a:gd name="connsiteX221" fmla="*/ 6540500 w 10345447"/>
                <a:gd name="connsiteY221" fmla="*/ 5894604 h 13254121"/>
                <a:gd name="connsiteX222" fmla="*/ 6629400 w 10345447"/>
                <a:gd name="connsiteY222" fmla="*/ 5907304 h 13254121"/>
                <a:gd name="connsiteX223" fmla="*/ 6591300 w 10345447"/>
                <a:gd name="connsiteY223" fmla="*/ 5983504 h 13254121"/>
                <a:gd name="connsiteX224" fmla="*/ 6426200 w 10345447"/>
                <a:gd name="connsiteY224" fmla="*/ 6034304 h 13254121"/>
                <a:gd name="connsiteX225" fmla="*/ 6489700 w 10345447"/>
                <a:gd name="connsiteY225" fmla="*/ 6161304 h 13254121"/>
                <a:gd name="connsiteX226" fmla="*/ 6451600 w 10345447"/>
                <a:gd name="connsiteY226" fmla="*/ 6288304 h 13254121"/>
                <a:gd name="connsiteX227" fmla="*/ 6540500 w 10345447"/>
                <a:gd name="connsiteY227" fmla="*/ 6351804 h 13254121"/>
                <a:gd name="connsiteX228" fmla="*/ 6464300 w 10345447"/>
                <a:gd name="connsiteY228" fmla="*/ 6377204 h 13254121"/>
                <a:gd name="connsiteX229" fmla="*/ 6362700 w 10345447"/>
                <a:gd name="connsiteY229" fmla="*/ 6339104 h 13254121"/>
                <a:gd name="connsiteX230" fmla="*/ 6324600 w 10345447"/>
                <a:gd name="connsiteY230" fmla="*/ 6034304 h 13254121"/>
                <a:gd name="connsiteX231" fmla="*/ 6070600 w 10345447"/>
                <a:gd name="connsiteY231" fmla="*/ 5958104 h 13254121"/>
                <a:gd name="connsiteX232" fmla="*/ 6146800 w 10345447"/>
                <a:gd name="connsiteY232" fmla="*/ 6301004 h 13254121"/>
                <a:gd name="connsiteX233" fmla="*/ 5969000 w 10345447"/>
                <a:gd name="connsiteY233" fmla="*/ 6313704 h 13254121"/>
                <a:gd name="connsiteX234" fmla="*/ 5892800 w 10345447"/>
                <a:gd name="connsiteY234" fmla="*/ 5831104 h 13254121"/>
                <a:gd name="connsiteX235" fmla="*/ 5689600 w 10345447"/>
                <a:gd name="connsiteY235" fmla="*/ 5729504 h 13254121"/>
                <a:gd name="connsiteX236" fmla="*/ 5791200 w 10345447"/>
                <a:gd name="connsiteY236" fmla="*/ 6491504 h 13254121"/>
                <a:gd name="connsiteX237" fmla="*/ 6070600 w 10345447"/>
                <a:gd name="connsiteY237" fmla="*/ 6478804 h 13254121"/>
                <a:gd name="connsiteX238" fmla="*/ 6388100 w 10345447"/>
                <a:gd name="connsiteY238" fmla="*/ 6529604 h 13254121"/>
                <a:gd name="connsiteX239" fmla="*/ 6324600 w 10345447"/>
                <a:gd name="connsiteY239" fmla="*/ 6656604 h 13254121"/>
                <a:gd name="connsiteX240" fmla="*/ 6159500 w 10345447"/>
                <a:gd name="connsiteY240" fmla="*/ 6631204 h 13254121"/>
                <a:gd name="connsiteX241" fmla="*/ 6007100 w 10345447"/>
                <a:gd name="connsiteY241" fmla="*/ 6936004 h 13254121"/>
                <a:gd name="connsiteX242" fmla="*/ 5829300 w 10345447"/>
                <a:gd name="connsiteY242" fmla="*/ 6872504 h 13254121"/>
                <a:gd name="connsiteX243" fmla="*/ 5905500 w 10345447"/>
                <a:gd name="connsiteY243" fmla="*/ 6707404 h 13254121"/>
                <a:gd name="connsiteX244" fmla="*/ 5791200 w 10345447"/>
                <a:gd name="connsiteY244" fmla="*/ 6618504 h 13254121"/>
                <a:gd name="connsiteX245" fmla="*/ 5600700 w 10345447"/>
                <a:gd name="connsiteY245" fmla="*/ 6948704 h 13254121"/>
                <a:gd name="connsiteX246" fmla="*/ 5727700 w 10345447"/>
                <a:gd name="connsiteY246" fmla="*/ 7050304 h 13254121"/>
                <a:gd name="connsiteX247" fmla="*/ 5994400 w 10345447"/>
                <a:gd name="connsiteY247" fmla="*/ 7215404 h 13254121"/>
                <a:gd name="connsiteX248" fmla="*/ 5943600 w 10345447"/>
                <a:gd name="connsiteY248" fmla="*/ 7291604 h 13254121"/>
                <a:gd name="connsiteX249" fmla="*/ 5829300 w 10345447"/>
                <a:gd name="connsiteY249" fmla="*/ 7253504 h 13254121"/>
                <a:gd name="connsiteX250" fmla="*/ 5676900 w 10345447"/>
                <a:gd name="connsiteY250" fmla="*/ 7355104 h 13254121"/>
                <a:gd name="connsiteX251" fmla="*/ 5613400 w 10345447"/>
                <a:gd name="connsiteY251" fmla="*/ 7317004 h 13254121"/>
                <a:gd name="connsiteX252" fmla="*/ 5664200 w 10345447"/>
                <a:gd name="connsiteY252" fmla="*/ 7164604 h 13254121"/>
                <a:gd name="connsiteX253" fmla="*/ 5537200 w 10345447"/>
                <a:gd name="connsiteY253" fmla="*/ 7050304 h 13254121"/>
                <a:gd name="connsiteX254" fmla="*/ 5461000 w 10345447"/>
                <a:gd name="connsiteY254" fmla="*/ 7228104 h 13254121"/>
                <a:gd name="connsiteX255" fmla="*/ 5613400 w 10345447"/>
                <a:gd name="connsiteY255" fmla="*/ 7405904 h 13254121"/>
                <a:gd name="connsiteX256" fmla="*/ 5448300 w 10345447"/>
                <a:gd name="connsiteY256" fmla="*/ 7532904 h 13254121"/>
                <a:gd name="connsiteX257" fmla="*/ 5346700 w 10345447"/>
                <a:gd name="connsiteY257" fmla="*/ 7456704 h 13254121"/>
                <a:gd name="connsiteX258" fmla="*/ 5410200 w 10345447"/>
                <a:gd name="connsiteY258" fmla="*/ 7355104 h 13254121"/>
                <a:gd name="connsiteX259" fmla="*/ 5295900 w 10345447"/>
                <a:gd name="connsiteY259" fmla="*/ 7063004 h 13254121"/>
                <a:gd name="connsiteX260" fmla="*/ 5080000 w 10345447"/>
                <a:gd name="connsiteY260" fmla="*/ 7355104 h 13254121"/>
                <a:gd name="connsiteX261" fmla="*/ 5410200 w 10345447"/>
                <a:gd name="connsiteY261" fmla="*/ 7609104 h 13254121"/>
                <a:gd name="connsiteX262" fmla="*/ 5334000 w 10345447"/>
                <a:gd name="connsiteY262" fmla="*/ 7659904 h 13254121"/>
                <a:gd name="connsiteX263" fmla="*/ 5194300 w 10345447"/>
                <a:gd name="connsiteY263" fmla="*/ 7545604 h 13254121"/>
                <a:gd name="connsiteX264" fmla="*/ 5143500 w 10345447"/>
                <a:gd name="connsiteY264" fmla="*/ 7710704 h 13254121"/>
                <a:gd name="connsiteX265" fmla="*/ 5156200 w 10345447"/>
                <a:gd name="connsiteY265" fmla="*/ 7850404 h 13254121"/>
                <a:gd name="connsiteX266" fmla="*/ 5232400 w 10345447"/>
                <a:gd name="connsiteY266" fmla="*/ 7964704 h 13254121"/>
                <a:gd name="connsiteX267" fmla="*/ 5219700 w 10345447"/>
                <a:gd name="connsiteY267" fmla="*/ 8155204 h 13254121"/>
                <a:gd name="connsiteX268" fmla="*/ 5092700 w 10345447"/>
                <a:gd name="connsiteY268" fmla="*/ 8066304 h 13254121"/>
                <a:gd name="connsiteX269" fmla="*/ 5029200 w 10345447"/>
                <a:gd name="connsiteY269" fmla="*/ 8104404 h 13254121"/>
                <a:gd name="connsiteX270" fmla="*/ 5130800 w 10345447"/>
                <a:gd name="connsiteY270" fmla="*/ 8244104 h 13254121"/>
                <a:gd name="connsiteX271" fmla="*/ 5041900 w 10345447"/>
                <a:gd name="connsiteY271" fmla="*/ 8282204 h 13254121"/>
                <a:gd name="connsiteX272" fmla="*/ 4914900 w 10345447"/>
                <a:gd name="connsiteY272" fmla="*/ 8091704 h 13254121"/>
                <a:gd name="connsiteX273" fmla="*/ 4826000 w 10345447"/>
                <a:gd name="connsiteY273" fmla="*/ 8345704 h 13254121"/>
                <a:gd name="connsiteX274" fmla="*/ 4953000 w 10345447"/>
                <a:gd name="connsiteY274" fmla="*/ 8460004 h 13254121"/>
                <a:gd name="connsiteX275" fmla="*/ 4813300 w 10345447"/>
                <a:gd name="connsiteY275" fmla="*/ 8701304 h 13254121"/>
                <a:gd name="connsiteX276" fmla="*/ 4673600 w 10345447"/>
                <a:gd name="connsiteY276" fmla="*/ 8675904 h 13254121"/>
                <a:gd name="connsiteX277" fmla="*/ 4775200 w 10345447"/>
                <a:gd name="connsiteY277" fmla="*/ 8510804 h 13254121"/>
                <a:gd name="connsiteX278" fmla="*/ 4686300 w 10345447"/>
                <a:gd name="connsiteY278" fmla="*/ 8358404 h 13254121"/>
                <a:gd name="connsiteX279" fmla="*/ 4470400 w 10345447"/>
                <a:gd name="connsiteY279" fmla="*/ 8663204 h 13254121"/>
                <a:gd name="connsiteX280" fmla="*/ 4610100 w 10345447"/>
                <a:gd name="connsiteY280" fmla="*/ 8777504 h 13254121"/>
                <a:gd name="connsiteX281" fmla="*/ 4521200 w 10345447"/>
                <a:gd name="connsiteY281" fmla="*/ 8980704 h 13254121"/>
                <a:gd name="connsiteX282" fmla="*/ 4419600 w 10345447"/>
                <a:gd name="connsiteY282" fmla="*/ 8904504 h 13254121"/>
                <a:gd name="connsiteX283" fmla="*/ 4343400 w 10345447"/>
                <a:gd name="connsiteY283" fmla="*/ 8993404 h 13254121"/>
                <a:gd name="connsiteX284" fmla="*/ 4381500 w 10345447"/>
                <a:gd name="connsiteY284" fmla="*/ 9031504 h 13254121"/>
                <a:gd name="connsiteX285" fmla="*/ 4419600 w 10345447"/>
                <a:gd name="connsiteY285" fmla="*/ 9018804 h 13254121"/>
                <a:gd name="connsiteX286" fmla="*/ 4445000 w 10345447"/>
                <a:gd name="connsiteY286" fmla="*/ 9069604 h 13254121"/>
                <a:gd name="connsiteX287" fmla="*/ 4381500 w 10345447"/>
                <a:gd name="connsiteY287" fmla="*/ 9145804 h 13254121"/>
                <a:gd name="connsiteX288" fmla="*/ 4330700 w 10345447"/>
                <a:gd name="connsiteY288" fmla="*/ 9133104 h 13254121"/>
                <a:gd name="connsiteX289" fmla="*/ 4368800 w 10345447"/>
                <a:gd name="connsiteY289" fmla="*/ 9082304 h 13254121"/>
                <a:gd name="connsiteX290" fmla="*/ 4318000 w 10345447"/>
                <a:gd name="connsiteY290" fmla="*/ 9044204 h 13254121"/>
                <a:gd name="connsiteX291" fmla="*/ 4216400 w 10345447"/>
                <a:gd name="connsiteY291" fmla="*/ 9145804 h 13254121"/>
                <a:gd name="connsiteX292" fmla="*/ 4318000 w 10345447"/>
                <a:gd name="connsiteY292" fmla="*/ 9209304 h 13254121"/>
                <a:gd name="connsiteX293" fmla="*/ 4140200 w 10345447"/>
                <a:gd name="connsiteY293" fmla="*/ 9285504 h 13254121"/>
                <a:gd name="connsiteX294" fmla="*/ 4038600 w 10345447"/>
                <a:gd name="connsiteY294" fmla="*/ 9285504 h 13254121"/>
                <a:gd name="connsiteX295" fmla="*/ 3949700 w 10345447"/>
                <a:gd name="connsiteY295" fmla="*/ 9349004 h 13254121"/>
                <a:gd name="connsiteX296" fmla="*/ 3289300 w 10345447"/>
                <a:gd name="connsiteY296" fmla="*/ 8764804 h 13254121"/>
                <a:gd name="connsiteX297" fmla="*/ 3213100 w 10345447"/>
                <a:gd name="connsiteY297" fmla="*/ 8764804 h 13254121"/>
                <a:gd name="connsiteX298" fmla="*/ 2895600 w 10345447"/>
                <a:gd name="connsiteY298" fmla="*/ 9018804 h 13254121"/>
                <a:gd name="connsiteX299" fmla="*/ 2870200 w 10345447"/>
                <a:gd name="connsiteY299" fmla="*/ 8980704 h 13254121"/>
                <a:gd name="connsiteX300" fmla="*/ 3213100 w 10345447"/>
                <a:gd name="connsiteY300" fmla="*/ 8714004 h 13254121"/>
                <a:gd name="connsiteX301" fmla="*/ 3048000 w 10345447"/>
                <a:gd name="connsiteY301" fmla="*/ 8561604 h 13254121"/>
                <a:gd name="connsiteX302" fmla="*/ 2400300 w 10345447"/>
                <a:gd name="connsiteY302" fmla="*/ 9069604 h 13254121"/>
                <a:gd name="connsiteX303" fmla="*/ 2489200 w 10345447"/>
                <a:gd name="connsiteY303" fmla="*/ 9145804 h 13254121"/>
                <a:gd name="connsiteX304" fmla="*/ 2692400 w 10345447"/>
                <a:gd name="connsiteY304" fmla="*/ 8993404 h 13254121"/>
                <a:gd name="connsiteX305" fmla="*/ 2743200 w 10345447"/>
                <a:gd name="connsiteY305" fmla="*/ 9056904 h 13254121"/>
                <a:gd name="connsiteX306" fmla="*/ 2832100 w 10345447"/>
                <a:gd name="connsiteY306" fmla="*/ 9018804 h 13254121"/>
                <a:gd name="connsiteX307" fmla="*/ 2857500 w 10345447"/>
                <a:gd name="connsiteY307" fmla="*/ 9056904 h 13254121"/>
                <a:gd name="connsiteX308" fmla="*/ 2679700 w 10345447"/>
                <a:gd name="connsiteY308" fmla="*/ 9196604 h 13254121"/>
                <a:gd name="connsiteX309" fmla="*/ 2819400 w 10345447"/>
                <a:gd name="connsiteY309" fmla="*/ 9361704 h 13254121"/>
                <a:gd name="connsiteX310" fmla="*/ 3397250 w 10345447"/>
                <a:gd name="connsiteY310" fmla="*/ 8898154 h 13254121"/>
                <a:gd name="connsiteX311" fmla="*/ 3956050 w 10345447"/>
                <a:gd name="connsiteY311" fmla="*/ 9380754 h 13254121"/>
                <a:gd name="connsiteX312" fmla="*/ 3905250 w 10345447"/>
                <a:gd name="connsiteY312" fmla="*/ 9495054 h 13254121"/>
                <a:gd name="connsiteX313" fmla="*/ 3387725 w 10345447"/>
                <a:gd name="connsiteY313" fmla="*/ 10034804 h 13254121"/>
                <a:gd name="connsiteX314" fmla="*/ 3298825 w 10345447"/>
                <a:gd name="connsiteY314" fmla="*/ 10028453 h 13254121"/>
                <a:gd name="connsiteX315" fmla="*/ 3130550 w 10345447"/>
                <a:gd name="connsiteY315" fmla="*/ 10177678 h 13254121"/>
                <a:gd name="connsiteX316" fmla="*/ 2921000 w 10345447"/>
                <a:gd name="connsiteY316" fmla="*/ 10422153 h 13254121"/>
                <a:gd name="connsiteX317" fmla="*/ 2682875 w 10345447"/>
                <a:gd name="connsiteY317" fmla="*/ 10720603 h 13254121"/>
                <a:gd name="connsiteX318" fmla="*/ 2428875 w 10345447"/>
                <a:gd name="connsiteY318" fmla="*/ 10790452 h 13254121"/>
                <a:gd name="connsiteX319" fmla="*/ 2225675 w 10345447"/>
                <a:gd name="connsiteY319" fmla="*/ 10895227 h 13254121"/>
                <a:gd name="connsiteX320" fmla="*/ 1930400 w 10345447"/>
                <a:gd name="connsiteY320" fmla="*/ 10898401 h 13254121"/>
                <a:gd name="connsiteX321" fmla="*/ 1590675 w 10345447"/>
                <a:gd name="connsiteY321" fmla="*/ 11000000 h 13254121"/>
                <a:gd name="connsiteX322" fmla="*/ 1393825 w 10345447"/>
                <a:gd name="connsiteY322" fmla="*/ 11260350 h 13254121"/>
                <a:gd name="connsiteX323" fmla="*/ 1196975 w 10345447"/>
                <a:gd name="connsiteY323" fmla="*/ 11215899 h 13254121"/>
                <a:gd name="connsiteX324" fmla="*/ 1216025 w 10345447"/>
                <a:gd name="connsiteY324" fmla="*/ 11174624 h 13254121"/>
                <a:gd name="connsiteX325" fmla="*/ 1193800 w 10345447"/>
                <a:gd name="connsiteY325" fmla="*/ 11107949 h 13254121"/>
                <a:gd name="connsiteX326" fmla="*/ 987425 w 10345447"/>
                <a:gd name="connsiteY326" fmla="*/ 11184149 h 13254121"/>
                <a:gd name="connsiteX327" fmla="*/ 733425 w 10345447"/>
                <a:gd name="connsiteY327" fmla="*/ 11238124 h 13254121"/>
                <a:gd name="connsiteX328" fmla="*/ 463550 w 10345447"/>
                <a:gd name="connsiteY328" fmla="*/ 11476249 h 13254121"/>
                <a:gd name="connsiteX329" fmla="*/ 361950 w 10345447"/>
                <a:gd name="connsiteY329" fmla="*/ 11473074 h 13254121"/>
                <a:gd name="connsiteX330" fmla="*/ 263525 w 10345447"/>
                <a:gd name="connsiteY330" fmla="*/ 11539749 h 13254121"/>
                <a:gd name="connsiteX331" fmla="*/ 184150 w 10345447"/>
                <a:gd name="connsiteY331" fmla="*/ 11825499 h 13254121"/>
                <a:gd name="connsiteX332" fmla="*/ 247650 w 10345447"/>
                <a:gd name="connsiteY332" fmla="*/ 12108073 h 13254121"/>
                <a:gd name="connsiteX333" fmla="*/ 136525 w 10345447"/>
                <a:gd name="connsiteY333" fmla="*/ 12152523 h 13254121"/>
                <a:gd name="connsiteX334" fmla="*/ 92075 w 10345447"/>
                <a:gd name="connsiteY334" fmla="*/ 12374773 h 13254121"/>
                <a:gd name="connsiteX335" fmla="*/ 495300 w 10345447"/>
                <a:gd name="connsiteY335" fmla="*/ 12400173 h 13254121"/>
                <a:gd name="connsiteX336" fmla="*/ 1050925 w 10345447"/>
                <a:gd name="connsiteY336" fmla="*/ 12752598 h 13254121"/>
                <a:gd name="connsiteX337" fmla="*/ 1241425 w 10345447"/>
                <a:gd name="connsiteY337" fmla="*/ 13006597 h 13254121"/>
                <a:gd name="connsiteX338" fmla="*/ 1171575 w 10345447"/>
                <a:gd name="connsiteY338" fmla="*/ 13051047 h 13254121"/>
                <a:gd name="connsiteX339" fmla="*/ 1019175 w 10345447"/>
                <a:gd name="connsiteY339" fmla="*/ 12917697 h 13254121"/>
                <a:gd name="connsiteX340" fmla="*/ 768350 w 10345447"/>
                <a:gd name="connsiteY340" fmla="*/ 12863722 h 13254121"/>
                <a:gd name="connsiteX341" fmla="*/ 720725 w 10345447"/>
                <a:gd name="connsiteY341" fmla="*/ 12901822 h 13254121"/>
                <a:gd name="connsiteX342" fmla="*/ 838200 w 10345447"/>
                <a:gd name="connsiteY342" fmla="*/ 13047872 h 13254121"/>
                <a:gd name="connsiteX343" fmla="*/ 1152525 w 10345447"/>
                <a:gd name="connsiteY343" fmla="*/ 13114547 h 13254121"/>
                <a:gd name="connsiteX344" fmla="*/ 1574800 w 10345447"/>
                <a:gd name="connsiteY344" fmla="*/ 13016122 h 13254121"/>
                <a:gd name="connsiteX345" fmla="*/ 1736725 w 10345447"/>
                <a:gd name="connsiteY345" fmla="*/ 12755772 h 13254121"/>
                <a:gd name="connsiteX346" fmla="*/ 2095500 w 10345447"/>
                <a:gd name="connsiteY346" fmla="*/ 12606547 h 13254121"/>
                <a:gd name="connsiteX347" fmla="*/ 2254250 w 10345447"/>
                <a:gd name="connsiteY347" fmla="*/ 12470022 h 13254121"/>
                <a:gd name="connsiteX348" fmla="*/ 2587625 w 10345447"/>
                <a:gd name="connsiteY348" fmla="*/ 12508122 h 13254121"/>
                <a:gd name="connsiteX349" fmla="*/ 2286000 w 10345447"/>
                <a:gd name="connsiteY349" fmla="*/ 12511297 h 13254121"/>
                <a:gd name="connsiteX350" fmla="*/ 2146300 w 10345447"/>
                <a:gd name="connsiteY350" fmla="*/ 12631947 h 13254121"/>
                <a:gd name="connsiteX351" fmla="*/ 1971675 w 10345447"/>
                <a:gd name="connsiteY351" fmla="*/ 12724022 h 13254121"/>
                <a:gd name="connsiteX352" fmla="*/ 1806575 w 10345447"/>
                <a:gd name="connsiteY352" fmla="*/ 12774822 h 13254121"/>
                <a:gd name="connsiteX353" fmla="*/ 1651000 w 10345447"/>
                <a:gd name="connsiteY353" fmla="*/ 13070097 h 13254121"/>
                <a:gd name="connsiteX354" fmla="*/ 1282700 w 10345447"/>
                <a:gd name="connsiteY354" fmla="*/ 13244722 h 13254121"/>
                <a:gd name="connsiteX355" fmla="*/ 28575 w 10345447"/>
                <a:gd name="connsiteY355" fmla="*/ 13251072 h 13254121"/>
                <a:gd name="connsiteX356" fmla="*/ 0 w 10345447"/>
                <a:gd name="connsiteY35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8006263 w 10345447"/>
                <a:gd name="connsiteY206" fmla="*/ 5701108 h 13254121"/>
                <a:gd name="connsiteX207" fmla="*/ 8232482 w 10345447"/>
                <a:gd name="connsiteY207" fmla="*/ 5724920 h 13254121"/>
                <a:gd name="connsiteX208" fmla="*/ 8316119 w 10345447"/>
                <a:gd name="connsiteY208" fmla="*/ 5752523 h 13254121"/>
                <a:gd name="connsiteX209" fmla="*/ 7927682 w 10345447"/>
                <a:gd name="connsiteY209" fmla="*/ 5751114 h 13254121"/>
                <a:gd name="connsiteX210" fmla="*/ 7634788 w 10345447"/>
                <a:gd name="connsiteY210" fmla="*/ 5834458 h 13254121"/>
                <a:gd name="connsiteX211" fmla="*/ 7372850 w 10345447"/>
                <a:gd name="connsiteY211" fmla="*/ 5893989 h 13254121"/>
                <a:gd name="connsiteX212" fmla="*/ 7163300 w 10345447"/>
                <a:gd name="connsiteY212" fmla="*/ 5786833 h 13254121"/>
                <a:gd name="connsiteX213" fmla="*/ 6789444 w 10345447"/>
                <a:gd name="connsiteY213" fmla="*/ 5693964 h 13254121"/>
                <a:gd name="connsiteX214" fmla="*/ 6442075 w 10345447"/>
                <a:gd name="connsiteY214" fmla="*/ 5614410 h 13254121"/>
                <a:gd name="connsiteX215" fmla="*/ 6241756 w 10345447"/>
                <a:gd name="connsiteY215" fmla="*/ 5567757 h 13254121"/>
                <a:gd name="connsiteX216" fmla="*/ 6234113 w 10345447"/>
                <a:gd name="connsiteY216" fmla="*/ 5598535 h 13254121"/>
                <a:gd name="connsiteX217" fmla="*/ 6375400 w 10345447"/>
                <a:gd name="connsiteY217" fmla="*/ 5666004 h 13254121"/>
                <a:gd name="connsiteX218" fmla="*/ 6350000 w 10345447"/>
                <a:gd name="connsiteY218" fmla="*/ 5767604 h 13254121"/>
                <a:gd name="connsiteX219" fmla="*/ 6032500 w 10345447"/>
                <a:gd name="connsiteY219" fmla="*/ 5602504 h 13254121"/>
                <a:gd name="connsiteX220" fmla="*/ 6070600 w 10345447"/>
                <a:gd name="connsiteY220" fmla="*/ 5843804 h 13254121"/>
                <a:gd name="connsiteX221" fmla="*/ 6273800 w 10345447"/>
                <a:gd name="connsiteY221" fmla="*/ 5894604 h 13254121"/>
                <a:gd name="connsiteX222" fmla="*/ 6540500 w 10345447"/>
                <a:gd name="connsiteY222" fmla="*/ 5894604 h 13254121"/>
                <a:gd name="connsiteX223" fmla="*/ 6629400 w 10345447"/>
                <a:gd name="connsiteY223" fmla="*/ 5907304 h 13254121"/>
                <a:gd name="connsiteX224" fmla="*/ 6591300 w 10345447"/>
                <a:gd name="connsiteY224" fmla="*/ 5983504 h 13254121"/>
                <a:gd name="connsiteX225" fmla="*/ 6426200 w 10345447"/>
                <a:gd name="connsiteY225" fmla="*/ 6034304 h 13254121"/>
                <a:gd name="connsiteX226" fmla="*/ 6489700 w 10345447"/>
                <a:gd name="connsiteY226" fmla="*/ 6161304 h 13254121"/>
                <a:gd name="connsiteX227" fmla="*/ 6451600 w 10345447"/>
                <a:gd name="connsiteY227" fmla="*/ 6288304 h 13254121"/>
                <a:gd name="connsiteX228" fmla="*/ 6540500 w 10345447"/>
                <a:gd name="connsiteY228" fmla="*/ 6351804 h 13254121"/>
                <a:gd name="connsiteX229" fmla="*/ 6464300 w 10345447"/>
                <a:gd name="connsiteY229" fmla="*/ 6377204 h 13254121"/>
                <a:gd name="connsiteX230" fmla="*/ 6362700 w 10345447"/>
                <a:gd name="connsiteY230" fmla="*/ 6339104 h 13254121"/>
                <a:gd name="connsiteX231" fmla="*/ 6324600 w 10345447"/>
                <a:gd name="connsiteY231" fmla="*/ 6034304 h 13254121"/>
                <a:gd name="connsiteX232" fmla="*/ 6070600 w 10345447"/>
                <a:gd name="connsiteY232" fmla="*/ 5958104 h 13254121"/>
                <a:gd name="connsiteX233" fmla="*/ 6146800 w 10345447"/>
                <a:gd name="connsiteY233" fmla="*/ 6301004 h 13254121"/>
                <a:gd name="connsiteX234" fmla="*/ 5969000 w 10345447"/>
                <a:gd name="connsiteY234" fmla="*/ 6313704 h 13254121"/>
                <a:gd name="connsiteX235" fmla="*/ 5892800 w 10345447"/>
                <a:gd name="connsiteY235" fmla="*/ 5831104 h 13254121"/>
                <a:gd name="connsiteX236" fmla="*/ 5689600 w 10345447"/>
                <a:gd name="connsiteY236" fmla="*/ 5729504 h 13254121"/>
                <a:gd name="connsiteX237" fmla="*/ 5791200 w 10345447"/>
                <a:gd name="connsiteY237" fmla="*/ 6491504 h 13254121"/>
                <a:gd name="connsiteX238" fmla="*/ 6070600 w 10345447"/>
                <a:gd name="connsiteY238" fmla="*/ 6478804 h 13254121"/>
                <a:gd name="connsiteX239" fmla="*/ 6388100 w 10345447"/>
                <a:gd name="connsiteY239" fmla="*/ 6529604 h 13254121"/>
                <a:gd name="connsiteX240" fmla="*/ 6324600 w 10345447"/>
                <a:gd name="connsiteY240" fmla="*/ 6656604 h 13254121"/>
                <a:gd name="connsiteX241" fmla="*/ 6159500 w 10345447"/>
                <a:gd name="connsiteY241" fmla="*/ 6631204 h 13254121"/>
                <a:gd name="connsiteX242" fmla="*/ 6007100 w 10345447"/>
                <a:gd name="connsiteY242" fmla="*/ 6936004 h 13254121"/>
                <a:gd name="connsiteX243" fmla="*/ 5829300 w 10345447"/>
                <a:gd name="connsiteY243" fmla="*/ 6872504 h 13254121"/>
                <a:gd name="connsiteX244" fmla="*/ 5905500 w 10345447"/>
                <a:gd name="connsiteY244" fmla="*/ 6707404 h 13254121"/>
                <a:gd name="connsiteX245" fmla="*/ 5791200 w 10345447"/>
                <a:gd name="connsiteY245" fmla="*/ 6618504 h 13254121"/>
                <a:gd name="connsiteX246" fmla="*/ 5600700 w 10345447"/>
                <a:gd name="connsiteY246" fmla="*/ 6948704 h 13254121"/>
                <a:gd name="connsiteX247" fmla="*/ 5727700 w 10345447"/>
                <a:gd name="connsiteY247" fmla="*/ 7050304 h 13254121"/>
                <a:gd name="connsiteX248" fmla="*/ 5994400 w 10345447"/>
                <a:gd name="connsiteY248" fmla="*/ 7215404 h 13254121"/>
                <a:gd name="connsiteX249" fmla="*/ 5943600 w 10345447"/>
                <a:gd name="connsiteY249" fmla="*/ 7291604 h 13254121"/>
                <a:gd name="connsiteX250" fmla="*/ 5829300 w 10345447"/>
                <a:gd name="connsiteY250" fmla="*/ 7253504 h 13254121"/>
                <a:gd name="connsiteX251" fmla="*/ 5676900 w 10345447"/>
                <a:gd name="connsiteY251" fmla="*/ 7355104 h 13254121"/>
                <a:gd name="connsiteX252" fmla="*/ 5613400 w 10345447"/>
                <a:gd name="connsiteY252" fmla="*/ 7317004 h 13254121"/>
                <a:gd name="connsiteX253" fmla="*/ 5664200 w 10345447"/>
                <a:gd name="connsiteY253" fmla="*/ 7164604 h 13254121"/>
                <a:gd name="connsiteX254" fmla="*/ 5537200 w 10345447"/>
                <a:gd name="connsiteY254" fmla="*/ 7050304 h 13254121"/>
                <a:gd name="connsiteX255" fmla="*/ 5461000 w 10345447"/>
                <a:gd name="connsiteY255" fmla="*/ 7228104 h 13254121"/>
                <a:gd name="connsiteX256" fmla="*/ 5613400 w 10345447"/>
                <a:gd name="connsiteY256" fmla="*/ 7405904 h 13254121"/>
                <a:gd name="connsiteX257" fmla="*/ 5448300 w 10345447"/>
                <a:gd name="connsiteY257" fmla="*/ 7532904 h 13254121"/>
                <a:gd name="connsiteX258" fmla="*/ 5346700 w 10345447"/>
                <a:gd name="connsiteY258" fmla="*/ 7456704 h 13254121"/>
                <a:gd name="connsiteX259" fmla="*/ 5410200 w 10345447"/>
                <a:gd name="connsiteY259" fmla="*/ 7355104 h 13254121"/>
                <a:gd name="connsiteX260" fmla="*/ 5295900 w 10345447"/>
                <a:gd name="connsiteY260" fmla="*/ 7063004 h 13254121"/>
                <a:gd name="connsiteX261" fmla="*/ 5080000 w 10345447"/>
                <a:gd name="connsiteY261" fmla="*/ 7355104 h 13254121"/>
                <a:gd name="connsiteX262" fmla="*/ 5410200 w 10345447"/>
                <a:gd name="connsiteY262" fmla="*/ 7609104 h 13254121"/>
                <a:gd name="connsiteX263" fmla="*/ 5334000 w 10345447"/>
                <a:gd name="connsiteY263" fmla="*/ 7659904 h 13254121"/>
                <a:gd name="connsiteX264" fmla="*/ 5194300 w 10345447"/>
                <a:gd name="connsiteY264" fmla="*/ 7545604 h 13254121"/>
                <a:gd name="connsiteX265" fmla="*/ 5143500 w 10345447"/>
                <a:gd name="connsiteY265" fmla="*/ 7710704 h 13254121"/>
                <a:gd name="connsiteX266" fmla="*/ 5156200 w 10345447"/>
                <a:gd name="connsiteY266" fmla="*/ 7850404 h 13254121"/>
                <a:gd name="connsiteX267" fmla="*/ 5232400 w 10345447"/>
                <a:gd name="connsiteY267" fmla="*/ 7964704 h 13254121"/>
                <a:gd name="connsiteX268" fmla="*/ 5219700 w 10345447"/>
                <a:gd name="connsiteY268" fmla="*/ 8155204 h 13254121"/>
                <a:gd name="connsiteX269" fmla="*/ 5092700 w 10345447"/>
                <a:gd name="connsiteY269" fmla="*/ 8066304 h 13254121"/>
                <a:gd name="connsiteX270" fmla="*/ 5029200 w 10345447"/>
                <a:gd name="connsiteY270" fmla="*/ 8104404 h 13254121"/>
                <a:gd name="connsiteX271" fmla="*/ 5130800 w 10345447"/>
                <a:gd name="connsiteY271" fmla="*/ 8244104 h 13254121"/>
                <a:gd name="connsiteX272" fmla="*/ 5041900 w 10345447"/>
                <a:gd name="connsiteY272" fmla="*/ 8282204 h 13254121"/>
                <a:gd name="connsiteX273" fmla="*/ 4914900 w 10345447"/>
                <a:gd name="connsiteY273" fmla="*/ 8091704 h 13254121"/>
                <a:gd name="connsiteX274" fmla="*/ 4826000 w 10345447"/>
                <a:gd name="connsiteY274" fmla="*/ 8345704 h 13254121"/>
                <a:gd name="connsiteX275" fmla="*/ 4953000 w 10345447"/>
                <a:gd name="connsiteY275" fmla="*/ 8460004 h 13254121"/>
                <a:gd name="connsiteX276" fmla="*/ 4813300 w 10345447"/>
                <a:gd name="connsiteY276" fmla="*/ 8701304 h 13254121"/>
                <a:gd name="connsiteX277" fmla="*/ 4673600 w 10345447"/>
                <a:gd name="connsiteY277" fmla="*/ 8675904 h 13254121"/>
                <a:gd name="connsiteX278" fmla="*/ 4775200 w 10345447"/>
                <a:gd name="connsiteY278" fmla="*/ 8510804 h 13254121"/>
                <a:gd name="connsiteX279" fmla="*/ 4686300 w 10345447"/>
                <a:gd name="connsiteY279" fmla="*/ 8358404 h 13254121"/>
                <a:gd name="connsiteX280" fmla="*/ 4470400 w 10345447"/>
                <a:gd name="connsiteY280" fmla="*/ 8663204 h 13254121"/>
                <a:gd name="connsiteX281" fmla="*/ 4610100 w 10345447"/>
                <a:gd name="connsiteY281" fmla="*/ 8777504 h 13254121"/>
                <a:gd name="connsiteX282" fmla="*/ 4521200 w 10345447"/>
                <a:gd name="connsiteY282" fmla="*/ 8980704 h 13254121"/>
                <a:gd name="connsiteX283" fmla="*/ 4419600 w 10345447"/>
                <a:gd name="connsiteY283" fmla="*/ 8904504 h 13254121"/>
                <a:gd name="connsiteX284" fmla="*/ 4343400 w 10345447"/>
                <a:gd name="connsiteY284" fmla="*/ 8993404 h 13254121"/>
                <a:gd name="connsiteX285" fmla="*/ 4381500 w 10345447"/>
                <a:gd name="connsiteY285" fmla="*/ 9031504 h 13254121"/>
                <a:gd name="connsiteX286" fmla="*/ 4419600 w 10345447"/>
                <a:gd name="connsiteY286" fmla="*/ 9018804 h 13254121"/>
                <a:gd name="connsiteX287" fmla="*/ 4445000 w 10345447"/>
                <a:gd name="connsiteY287" fmla="*/ 9069604 h 13254121"/>
                <a:gd name="connsiteX288" fmla="*/ 4381500 w 10345447"/>
                <a:gd name="connsiteY288" fmla="*/ 9145804 h 13254121"/>
                <a:gd name="connsiteX289" fmla="*/ 4330700 w 10345447"/>
                <a:gd name="connsiteY289" fmla="*/ 9133104 h 13254121"/>
                <a:gd name="connsiteX290" fmla="*/ 4368800 w 10345447"/>
                <a:gd name="connsiteY290" fmla="*/ 9082304 h 13254121"/>
                <a:gd name="connsiteX291" fmla="*/ 4318000 w 10345447"/>
                <a:gd name="connsiteY291" fmla="*/ 9044204 h 13254121"/>
                <a:gd name="connsiteX292" fmla="*/ 4216400 w 10345447"/>
                <a:gd name="connsiteY292" fmla="*/ 9145804 h 13254121"/>
                <a:gd name="connsiteX293" fmla="*/ 4318000 w 10345447"/>
                <a:gd name="connsiteY293" fmla="*/ 9209304 h 13254121"/>
                <a:gd name="connsiteX294" fmla="*/ 4140200 w 10345447"/>
                <a:gd name="connsiteY294" fmla="*/ 9285504 h 13254121"/>
                <a:gd name="connsiteX295" fmla="*/ 4038600 w 10345447"/>
                <a:gd name="connsiteY295" fmla="*/ 9285504 h 13254121"/>
                <a:gd name="connsiteX296" fmla="*/ 3949700 w 10345447"/>
                <a:gd name="connsiteY296" fmla="*/ 9349004 h 13254121"/>
                <a:gd name="connsiteX297" fmla="*/ 3289300 w 10345447"/>
                <a:gd name="connsiteY297" fmla="*/ 8764804 h 13254121"/>
                <a:gd name="connsiteX298" fmla="*/ 3213100 w 10345447"/>
                <a:gd name="connsiteY298" fmla="*/ 8764804 h 13254121"/>
                <a:gd name="connsiteX299" fmla="*/ 2895600 w 10345447"/>
                <a:gd name="connsiteY299" fmla="*/ 9018804 h 13254121"/>
                <a:gd name="connsiteX300" fmla="*/ 2870200 w 10345447"/>
                <a:gd name="connsiteY300" fmla="*/ 8980704 h 13254121"/>
                <a:gd name="connsiteX301" fmla="*/ 3213100 w 10345447"/>
                <a:gd name="connsiteY301" fmla="*/ 8714004 h 13254121"/>
                <a:gd name="connsiteX302" fmla="*/ 3048000 w 10345447"/>
                <a:gd name="connsiteY302" fmla="*/ 8561604 h 13254121"/>
                <a:gd name="connsiteX303" fmla="*/ 2400300 w 10345447"/>
                <a:gd name="connsiteY303" fmla="*/ 9069604 h 13254121"/>
                <a:gd name="connsiteX304" fmla="*/ 2489200 w 10345447"/>
                <a:gd name="connsiteY304" fmla="*/ 9145804 h 13254121"/>
                <a:gd name="connsiteX305" fmla="*/ 2692400 w 10345447"/>
                <a:gd name="connsiteY305" fmla="*/ 8993404 h 13254121"/>
                <a:gd name="connsiteX306" fmla="*/ 2743200 w 10345447"/>
                <a:gd name="connsiteY306" fmla="*/ 9056904 h 13254121"/>
                <a:gd name="connsiteX307" fmla="*/ 2832100 w 10345447"/>
                <a:gd name="connsiteY307" fmla="*/ 9018804 h 13254121"/>
                <a:gd name="connsiteX308" fmla="*/ 2857500 w 10345447"/>
                <a:gd name="connsiteY308" fmla="*/ 9056904 h 13254121"/>
                <a:gd name="connsiteX309" fmla="*/ 2679700 w 10345447"/>
                <a:gd name="connsiteY309" fmla="*/ 9196604 h 13254121"/>
                <a:gd name="connsiteX310" fmla="*/ 2819400 w 10345447"/>
                <a:gd name="connsiteY310" fmla="*/ 9361704 h 13254121"/>
                <a:gd name="connsiteX311" fmla="*/ 3397250 w 10345447"/>
                <a:gd name="connsiteY311" fmla="*/ 8898154 h 13254121"/>
                <a:gd name="connsiteX312" fmla="*/ 3956050 w 10345447"/>
                <a:gd name="connsiteY312" fmla="*/ 9380754 h 13254121"/>
                <a:gd name="connsiteX313" fmla="*/ 3905250 w 10345447"/>
                <a:gd name="connsiteY313" fmla="*/ 9495054 h 13254121"/>
                <a:gd name="connsiteX314" fmla="*/ 3387725 w 10345447"/>
                <a:gd name="connsiteY314" fmla="*/ 10034804 h 13254121"/>
                <a:gd name="connsiteX315" fmla="*/ 3298825 w 10345447"/>
                <a:gd name="connsiteY315" fmla="*/ 10028453 h 13254121"/>
                <a:gd name="connsiteX316" fmla="*/ 3130550 w 10345447"/>
                <a:gd name="connsiteY316" fmla="*/ 10177678 h 13254121"/>
                <a:gd name="connsiteX317" fmla="*/ 2921000 w 10345447"/>
                <a:gd name="connsiteY317" fmla="*/ 10422153 h 13254121"/>
                <a:gd name="connsiteX318" fmla="*/ 2682875 w 10345447"/>
                <a:gd name="connsiteY318" fmla="*/ 10720603 h 13254121"/>
                <a:gd name="connsiteX319" fmla="*/ 2428875 w 10345447"/>
                <a:gd name="connsiteY319" fmla="*/ 10790452 h 13254121"/>
                <a:gd name="connsiteX320" fmla="*/ 2225675 w 10345447"/>
                <a:gd name="connsiteY320" fmla="*/ 10895227 h 13254121"/>
                <a:gd name="connsiteX321" fmla="*/ 1930400 w 10345447"/>
                <a:gd name="connsiteY321" fmla="*/ 10898401 h 13254121"/>
                <a:gd name="connsiteX322" fmla="*/ 1590675 w 10345447"/>
                <a:gd name="connsiteY322" fmla="*/ 11000000 h 13254121"/>
                <a:gd name="connsiteX323" fmla="*/ 1393825 w 10345447"/>
                <a:gd name="connsiteY323" fmla="*/ 11260350 h 13254121"/>
                <a:gd name="connsiteX324" fmla="*/ 1196975 w 10345447"/>
                <a:gd name="connsiteY324" fmla="*/ 11215899 h 13254121"/>
                <a:gd name="connsiteX325" fmla="*/ 1216025 w 10345447"/>
                <a:gd name="connsiteY325" fmla="*/ 11174624 h 13254121"/>
                <a:gd name="connsiteX326" fmla="*/ 1193800 w 10345447"/>
                <a:gd name="connsiteY326" fmla="*/ 11107949 h 13254121"/>
                <a:gd name="connsiteX327" fmla="*/ 987425 w 10345447"/>
                <a:gd name="connsiteY327" fmla="*/ 11184149 h 13254121"/>
                <a:gd name="connsiteX328" fmla="*/ 733425 w 10345447"/>
                <a:gd name="connsiteY328" fmla="*/ 11238124 h 13254121"/>
                <a:gd name="connsiteX329" fmla="*/ 463550 w 10345447"/>
                <a:gd name="connsiteY329" fmla="*/ 11476249 h 13254121"/>
                <a:gd name="connsiteX330" fmla="*/ 361950 w 10345447"/>
                <a:gd name="connsiteY330" fmla="*/ 11473074 h 13254121"/>
                <a:gd name="connsiteX331" fmla="*/ 263525 w 10345447"/>
                <a:gd name="connsiteY331" fmla="*/ 11539749 h 13254121"/>
                <a:gd name="connsiteX332" fmla="*/ 184150 w 10345447"/>
                <a:gd name="connsiteY332" fmla="*/ 11825499 h 13254121"/>
                <a:gd name="connsiteX333" fmla="*/ 247650 w 10345447"/>
                <a:gd name="connsiteY333" fmla="*/ 12108073 h 13254121"/>
                <a:gd name="connsiteX334" fmla="*/ 136525 w 10345447"/>
                <a:gd name="connsiteY334" fmla="*/ 12152523 h 13254121"/>
                <a:gd name="connsiteX335" fmla="*/ 92075 w 10345447"/>
                <a:gd name="connsiteY335" fmla="*/ 12374773 h 13254121"/>
                <a:gd name="connsiteX336" fmla="*/ 495300 w 10345447"/>
                <a:gd name="connsiteY336" fmla="*/ 12400173 h 13254121"/>
                <a:gd name="connsiteX337" fmla="*/ 1050925 w 10345447"/>
                <a:gd name="connsiteY337" fmla="*/ 12752598 h 13254121"/>
                <a:gd name="connsiteX338" fmla="*/ 1241425 w 10345447"/>
                <a:gd name="connsiteY338" fmla="*/ 13006597 h 13254121"/>
                <a:gd name="connsiteX339" fmla="*/ 1171575 w 10345447"/>
                <a:gd name="connsiteY339" fmla="*/ 13051047 h 13254121"/>
                <a:gd name="connsiteX340" fmla="*/ 1019175 w 10345447"/>
                <a:gd name="connsiteY340" fmla="*/ 12917697 h 13254121"/>
                <a:gd name="connsiteX341" fmla="*/ 768350 w 10345447"/>
                <a:gd name="connsiteY341" fmla="*/ 12863722 h 13254121"/>
                <a:gd name="connsiteX342" fmla="*/ 720725 w 10345447"/>
                <a:gd name="connsiteY342" fmla="*/ 12901822 h 13254121"/>
                <a:gd name="connsiteX343" fmla="*/ 838200 w 10345447"/>
                <a:gd name="connsiteY343" fmla="*/ 13047872 h 13254121"/>
                <a:gd name="connsiteX344" fmla="*/ 1152525 w 10345447"/>
                <a:gd name="connsiteY344" fmla="*/ 13114547 h 13254121"/>
                <a:gd name="connsiteX345" fmla="*/ 1574800 w 10345447"/>
                <a:gd name="connsiteY345" fmla="*/ 13016122 h 13254121"/>
                <a:gd name="connsiteX346" fmla="*/ 1736725 w 10345447"/>
                <a:gd name="connsiteY346" fmla="*/ 12755772 h 13254121"/>
                <a:gd name="connsiteX347" fmla="*/ 2095500 w 10345447"/>
                <a:gd name="connsiteY347" fmla="*/ 12606547 h 13254121"/>
                <a:gd name="connsiteX348" fmla="*/ 2254250 w 10345447"/>
                <a:gd name="connsiteY348" fmla="*/ 12470022 h 13254121"/>
                <a:gd name="connsiteX349" fmla="*/ 2587625 w 10345447"/>
                <a:gd name="connsiteY349" fmla="*/ 12508122 h 13254121"/>
                <a:gd name="connsiteX350" fmla="*/ 2286000 w 10345447"/>
                <a:gd name="connsiteY350" fmla="*/ 12511297 h 13254121"/>
                <a:gd name="connsiteX351" fmla="*/ 2146300 w 10345447"/>
                <a:gd name="connsiteY351" fmla="*/ 12631947 h 13254121"/>
                <a:gd name="connsiteX352" fmla="*/ 1971675 w 10345447"/>
                <a:gd name="connsiteY352" fmla="*/ 12724022 h 13254121"/>
                <a:gd name="connsiteX353" fmla="*/ 1806575 w 10345447"/>
                <a:gd name="connsiteY353" fmla="*/ 12774822 h 13254121"/>
                <a:gd name="connsiteX354" fmla="*/ 1651000 w 10345447"/>
                <a:gd name="connsiteY354" fmla="*/ 13070097 h 13254121"/>
                <a:gd name="connsiteX355" fmla="*/ 1282700 w 10345447"/>
                <a:gd name="connsiteY355" fmla="*/ 13244722 h 13254121"/>
                <a:gd name="connsiteX356" fmla="*/ 28575 w 10345447"/>
                <a:gd name="connsiteY356" fmla="*/ 13251072 h 13254121"/>
                <a:gd name="connsiteX357" fmla="*/ 0 w 10345447"/>
                <a:gd name="connsiteY35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34788 w 10345447"/>
                <a:gd name="connsiteY211" fmla="*/ 5834458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13356 w 10345447"/>
                <a:gd name="connsiteY211" fmla="*/ 5843983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13356 w 10345447"/>
                <a:gd name="connsiteY211" fmla="*/ 5843983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13356 w 10345447"/>
                <a:gd name="connsiteY211" fmla="*/ 5843983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316119 w 10345447"/>
                <a:gd name="connsiteY209" fmla="*/ 5752523 h 13254121"/>
                <a:gd name="connsiteX210" fmla="*/ 7927682 w 10345447"/>
                <a:gd name="connsiteY210" fmla="*/ 5751114 h 13254121"/>
                <a:gd name="connsiteX211" fmla="*/ 7663362 w 10345447"/>
                <a:gd name="connsiteY211" fmla="*/ 5822552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763794 w 10345447"/>
                <a:gd name="connsiteY209" fmla="*/ 5919210 h 13254121"/>
                <a:gd name="connsiteX210" fmla="*/ 7927682 w 10345447"/>
                <a:gd name="connsiteY210" fmla="*/ 5751114 h 13254121"/>
                <a:gd name="connsiteX211" fmla="*/ 7663362 w 10345447"/>
                <a:gd name="connsiteY211" fmla="*/ 5822552 h 13254121"/>
                <a:gd name="connsiteX212" fmla="*/ 7372850 w 10345447"/>
                <a:gd name="connsiteY212" fmla="*/ 5893989 h 13254121"/>
                <a:gd name="connsiteX213" fmla="*/ 7163300 w 10345447"/>
                <a:gd name="connsiteY213" fmla="*/ 5786833 h 13254121"/>
                <a:gd name="connsiteX214" fmla="*/ 6789444 w 10345447"/>
                <a:gd name="connsiteY214" fmla="*/ 5693964 h 13254121"/>
                <a:gd name="connsiteX215" fmla="*/ 6442075 w 10345447"/>
                <a:gd name="connsiteY215" fmla="*/ 5614410 h 13254121"/>
                <a:gd name="connsiteX216" fmla="*/ 6241756 w 10345447"/>
                <a:gd name="connsiteY216" fmla="*/ 5567757 h 13254121"/>
                <a:gd name="connsiteX217" fmla="*/ 6234113 w 10345447"/>
                <a:gd name="connsiteY217" fmla="*/ 5598535 h 13254121"/>
                <a:gd name="connsiteX218" fmla="*/ 6375400 w 10345447"/>
                <a:gd name="connsiteY218" fmla="*/ 5666004 h 13254121"/>
                <a:gd name="connsiteX219" fmla="*/ 6350000 w 10345447"/>
                <a:gd name="connsiteY219" fmla="*/ 5767604 h 13254121"/>
                <a:gd name="connsiteX220" fmla="*/ 6032500 w 10345447"/>
                <a:gd name="connsiteY220" fmla="*/ 5602504 h 13254121"/>
                <a:gd name="connsiteX221" fmla="*/ 6070600 w 10345447"/>
                <a:gd name="connsiteY221" fmla="*/ 5843804 h 13254121"/>
                <a:gd name="connsiteX222" fmla="*/ 6273800 w 10345447"/>
                <a:gd name="connsiteY222" fmla="*/ 5894604 h 13254121"/>
                <a:gd name="connsiteX223" fmla="*/ 6540500 w 10345447"/>
                <a:gd name="connsiteY223" fmla="*/ 5894604 h 13254121"/>
                <a:gd name="connsiteX224" fmla="*/ 6629400 w 10345447"/>
                <a:gd name="connsiteY224" fmla="*/ 5907304 h 13254121"/>
                <a:gd name="connsiteX225" fmla="*/ 6591300 w 10345447"/>
                <a:gd name="connsiteY225" fmla="*/ 5983504 h 13254121"/>
                <a:gd name="connsiteX226" fmla="*/ 6426200 w 10345447"/>
                <a:gd name="connsiteY226" fmla="*/ 6034304 h 13254121"/>
                <a:gd name="connsiteX227" fmla="*/ 6489700 w 10345447"/>
                <a:gd name="connsiteY227" fmla="*/ 6161304 h 13254121"/>
                <a:gd name="connsiteX228" fmla="*/ 6451600 w 10345447"/>
                <a:gd name="connsiteY228" fmla="*/ 6288304 h 13254121"/>
                <a:gd name="connsiteX229" fmla="*/ 6540500 w 10345447"/>
                <a:gd name="connsiteY229" fmla="*/ 6351804 h 13254121"/>
                <a:gd name="connsiteX230" fmla="*/ 6464300 w 10345447"/>
                <a:gd name="connsiteY230" fmla="*/ 6377204 h 13254121"/>
                <a:gd name="connsiteX231" fmla="*/ 6362700 w 10345447"/>
                <a:gd name="connsiteY231" fmla="*/ 6339104 h 13254121"/>
                <a:gd name="connsiteX232" fmla="*/ 6324600 w 10345447"/>
                <a:gd name="connsiteY232" fmla="*/ 6034304 h 13254121"/>
                <a:gd name="connsiteX233" fmla="*/ 6070600 w 10345447"/>
                <a:gd name="connsiteY233" fmla="*/ 5958104 h 13254121"/>
                <a:gd name="connsiteX234" fmla="*/ 6146800 w 10345447"/>
                <a:gd name="connsiteY234" fmla="*/ 6301004 h 13254121"/>
                <a:gd name="connsiteX235" fmla="*/ 5969000 w 10345447"/>
                <a:gd name="connsiteY235" fmla="*/ 6313704 h 13254121"/>
                <a:gd name="connsiteX236" fmla="*/ 5892800 w 10345447"/>
                <a:gd name="connsiteY236" fmla="*/ 5831104 h 13254121"/>
                <a:gd name="connsiteX237" fmla="*/ 5689600 w 10345447"/>
                <a:gd name="connsiteY237" fmla="*/ 5729504 h 13254121"/>
                <a:gd name="connsiteX238" fmla="*/ 5791200 w 10345447"/>
                <a:gd name="connsiteY238" fmla="*/ 6491504 h 13254121"/>
                <a:gd name="connsiteX239" fmla="*/ 6070600 w 10345447"/>
                <a:gd name="connsiteY239" fmla="*/ 6478804 h 13254121"/>
                <a:gd name="connsiteX240" fmla="*/ 6388100 w 10345447"/>
                <a:gd name="connsiteY240" fmla="*/ 6529604 h 13254121"/>
                <a:gd name="connsiteX241" fmla="*/ 6324600 w 10345447"/>
                <a:gd name="connsiteY241" fmla="*/ 6656604 h 13254121"/>
                <a:gd name="connsiteX242" fmla="*/ 6159500 w 10345447"/>
                <a:gd name="connsiteY242" fmla="*/ 6631204 h 13254121"/>
                <a:gd name="connsiteX243" fmla="*/ 6007100 w 10345447"/>
                <a:gd name="connsiteY243" fmla="*/ 6936004 h 13254121"/>
                <a:gd name="connsiteX244" fmla="*/ 5829300 w 10345447"/>
                <a:gd name="connsiteY244" fmla="*/ 6872504 h 13254121"/>
                <a:gd name="connsiteX245" fmla="*/ 5905500 w 10345447"/>
                <a:gd name="connsiteY245" fmla="*/ 6707404 h 13254121"/>
                <a:gd name="connsiteX246" fmla="*/ 5791200 w 10345447"/>
                <a:gd name="connsiteY246" fmla="*/ 6618504 h 13254121"/>
                <a:gd name="connsiteX247" fmla="*/ 5600700 w 10345447"/>
                <a:gd name="connsiteY247" fmla="*/ 6948704 h 13254121"/>
                <a:gd name="connsiteX248" fmla="*/ 5727700 w 10345447"/>
                <a:gd name="connsiteY248" fmla="*/ 7050304 h 13254121"/>
                <a:gd name="connsiteX249" fmla="*/ 5994400 w 10345447"/>
                <a:gd name="connsiteY249" fmla="*/ 7215404 h 13254121"/>
                <a:gd name="connsiteX250" fmla="*/ 5943600 w 10345447"/>
                <a:gd name="connsiteY250" fmla="*/ 7291604 h 13254121"/>
                <a:gd name="connsiteX251" fmla="*/ 5829300 w 10345447"/>
                <a:gd name="connsiteY251" fmla="*/ 7253504 h 13254121"/>
                <a:gd name="connsiteX252" fmla="*/ 5676900 w 10345447"/>
                <a:gd name="connsiteY252" fmla="*/ 7355104 h 13254121"/>
                <a:gd name="connsiteX253" fmla="*/ 5613400 w 10345447"/>
                <a:gd name="connsiteY253" fmla="*/ 7317004 h 13254121"/>
                <a:gd name="connsiteX254" fmla="*/ 5664200 w 10345447"/>
                <a:gd name="connsiteY254" fmla="*/ 7164604 h 13254121"/>
                <a:gd name="connsiteX255" fmla="*/ 5537200 w 10345447"/>
                <a:gd name="connsiteY255" fmla="*/ 7050304 h 13254121"/>
                <a:gd name="connsiteX256" fmla="*/ 5461000 w 10345447"/>
                <a:gd name="connsiteY256" fmla="*/ 7228104 h 13254121"/>
                <a:gd name="connsiteX257" fmla="*/ 5613400 w 10345447"/>
                <a:gd name="connsiteY257" fmla="*/ 7405904 h 13254121"/>
                <a:gd name="connsiteX258" fmla="*/ 5448300 w 10345447"/>
                <a:gd name="connsiteY258" fmla="*/ 7532904 h 13254121"/>
                <a:gd name="connsiteX259" fmla="*/ 5346700 w 10345447"/>
                <a:gd name="connsiteY259" fmla="*/ 7456704 h 13254121"/>
                <a:gd name="connsiteX260" fmla="*/ 5410200 w 10345447"/>
                <a:gd name="connsiteY260" fmla="*/ 7355104 h 13254121"/>
                <a:gd name="connsiteX261" fmla="*/ 5295900 w 10345447"/>
                <a:gd name="connsiteY261" fmla="*/ 7063004 h 13254121"/>
                <a:gd name="connsiteX262" fmla="*/ 5080000 w 10345447"/>
                <a:gd name="connsiteY262" fmla="*/ 7355104 h 13254121"/>
                <a:gd name="connsiteX263" fmla="*/ 5410200 w 10345447"/>
                <a:gd name="connsiteY263" fmla="*/ 7609104 h 13254121"/>
                <a:gd name="connsiteX264" fmla="*/ 5334000 w 10345447"/>
                <a:gd name="connsiteY264" fmla="*/ 7659904 h 13254121"/>
                <a:gd name="connsiteX265" fmla="*/ 5194300 w 10345447"/>
                <a:gd name="connsiteY265" fmla="*/ 7545604 h 13254121"/>
                <a:gd name="connsiteX266" fmla="*/ 5143500 w 10345447"/>
                <a:gd name="connsiteY266" fmla="*/ 7710704 h 13254121"/>
                <a:gd name="connsiteX267" fmla="*/ 5156200 w 10345447"/>
                <a:gd name="connsiteY267" fmla="*/ 7850404 h 13254121"/>
                <a:gd name="connsiteX268" fmla="*/ 5232400 w 10345447"/>
                <a:gd name="connsiteY268" fmla="*/ 7964704 h 13254121"/>
                <a:gd name="connsiteX269" fmla="*/ 5219700 w 10345447"/>
                <a:gd name="connsiteY269" fmla="*/ 8155204 h 13254121"/>
                <a:gd name="connsiteX270" fmla="*/ 5092700 w 10345447"/>
                <a:gd name="connsiteY270" fmla="*/ 8066304 h 13254121"/>
                <a:gd name="connsiteX271" fmla="*/ 5029200 w 10345447"/>
                <a:gd name="connsiteY271" fmla="*/ 8104404 h 13254121"/>
                <a:gd name="connsiteX272" fmla="*/ 5130800 w 10345447"/>
                <a:gd name="connsiteY272" fmla="*/ 8244104 h 13254121"/>
                <a:gd name="connsiteX273" fmla="*/ 5041900 w 10345447"/>
                <a:gd name="connsiteY273" fmla="*/ 8282204 h 13254121"/>
                <a:gd name="connsiteX274" fmla="*/ 4914900 w 10345447"/>
                <a:gd name="connsiteY274" fmla="*/ 8091704 h 13254121"/>
                <a:gd name="connsiteX275" fmla="*/ 4826000 w 10345447"/>
                <a:gd name="connsiteY275" fmla="*/ 8345704 h 13254121"/>
                <a:gd name="connsiteX276" fmla="*/ 4953000 w 10345447"/>
                <a:gd name="connsiteY276" fmla="*/ 8460004 h 13254121"/>
                <a:gd name="connsiteX277" fmla="*/ 4813300 w 10345447"/>
                <a:gd name="connsiteY277" fmla="*/ 8701304 h 13254121"/>
                <a:gd name="connsiteX278" fmla="*/ 4673600 w 10345447"/>
                <a:gd name="connsiteY278" fmla="*/ 8675904 h 13254121"/>
                <a:gd name="connsiteX279" fmla="*/ 4775200 w 10345447"/>
                <a:gd name="connsiteY279" fmla="*/ 8510804 h 13254121"/>
                <a:gd name="connsiteX280" fmla="*/ 4686300 w 10345447"/>
                <a:gd name="connsiteY280" fmla="*/ 8358404 h 13254121"/>
                <a:gd name="connsiteX281" fmla="*/ 4470400 w 10345447"/>
                <a:gd name="connsiteY281" fmla="*/ 8663204 h 13254121"/>
                <a:gd name="connsiteX282" fmla="*/ 4610100 w 10345447"/>
                <a:gd name="connsiteY282" fmla="*/ 8777504 h 13254121"/>
                <a:gd name="connsiteX283" fmla="*/ 4521200 w 10345447"/>
                <a:gd name="connsiteY283" fmla="*/ 8980704 h 13254121"/>
                <a:gd name="connsiteX284" fmla="*/ 4419600 w 10345447"/>
                <a:gd name="connsiteY284" fmla="*/ 8904504 h 13254121"/>
                <a:gd name="connsiteX285" fmla="*/ 4343400 w 10345447"/>
                <a:gd name="connsiteY285" fmla="*/ 8993404 h 13254121"/>
                <a:gd name="connsiteX286" fmla="*/ 4381500 w 10345447"/>
                <a:gd name="connsiteY286" fmla="*/ 9031504 h 13254121"/>
                <a:gd name="connsiteX287" fmla="*/ 4419600 w 10345447"/>
                <a:gd name="connsiteY287" fmla="*/ 9018804 h 13254121"/>
                <a:gd name="connsiteX288" fmla="*/ 4445000 w 10345447"/>
                <a:gd name="connsiteY288" fmla="*/ 9069604 h 13254121"/>
                <a:gd name="connsiteX289" fmla="*/ 4381500 w 10345447"/>
                <a:gd name="connsiteY289" fmla="*/ 9145804 h 13254121"/>
                <a:gd name="connsiteX290" fmla="*/ 4330700 w 10345447"/>
                <a:gd name="connsiteY290" fmla="*/ 9133104 h 13254121"/>
                <a:gd name="connsiteX291" fmla="*/ 4368800 w 10345447"/>
                <a:gd name="connsiteY291" fmla="*/ 9082304 h 13254121"/>
                <a:gd name="connsiteX292" fmla="*/ 4318000 w 10345447"/>
                <a:gd name="connsiteY292" fmla="*/ 9044204 h 13254121"/>
                <a:gd name="connsiteX293" fmla="*/ 4216400 w 10345447"/>
                <a:gd name="connsiteY293" fmla="*/ 9145804 h 13254121"/>
                <a:gd name="connsiteX294" fmla="*/ 4318000 w 10345447"/>
                <a:gd name="connsiteY294" fmla="*/ 9209304 h 13254121"/>
                <a:gd name="connsiteX295" fmla="*/ 4140200 w 10345447"/>
                <a:gd name="connsiteY295" fmla="*/ 9285504 h 13254121"/>
                <a:gd name="connsiteX296" fmla="*/ 4038600 w 10345447"/>
                <a:gd name="connsiteY296" fmla="*/ 9285504 h 13254121"/>
                <a:gd name="connsiteX297" fmla="*/ 3949700 w 10345447"/>
                <a:gd name="connsiteY297" fmla="*/ 9349004 h 13254121"/>
                <a:gd name="connsiteX298" fmla="*/ 3289300 w 10345447"/>
                <a:gd name="connsiteY298" fmla="*/ 8764804 h 13254121"/>
                <a:gd name="connsiteX299" fmla="*/ 3213100 w 10345447"/>
                <a:gd name="connsiteY299" fmla="*/ 8764804 h 13254121"/>
                <a:gd name="connsiteX300" fmla="*/ 2895600 w 10345447"/>
                <a:gd name="connsiteY300" fmla="*/ 9018804 h 13254121"/>
                <a:gd name="connsiteX301" fmla="*/ 2870200 w 10345447"/>
                <a:gd name="connsiteY301" fmla="*/ 8980704 h 13254121"/>
                <a:gd name="connsiteX302" fmla="*/ 3213100 w 10345447"/>
                <a:gd name="connsiteY302" fmla="*/ 8714004 h 13254121"/>
                <a:gd name="connsiteX303" fmla="*/ 3048000 w 10345447"/>
                <a:gd name="connsiteY303" fmla="*/ 8561604 h 13254121"/>
                <a:gd name="connsiteX304" fmla="*/ 2400300 w 10345447"/>
                <a:gd name="connsiteY304" fmla="*/ 9069604 h 13254121"/>
                <a:gd name="connsiteX305" fmla="*/ 2489200 w 10345447"/>
                <a:gd name="connsiteY305" fmla="*/ 9145804 h 13254121"/>
                <a:gd name="connsiteX306" fmla="*/ 2692400 w 10345447"/>
                <a:gd name="connsiteY306" fmla="*/ 8993404 h 13254121"/>
                <a:gd name="connsiteX307" fmla="*/ 2743200 w 10345447"/>
                <a:gd name="connsiteY307" fmla="*/ 9056904 h 13254121"/>
                <a:gd name="connsiteX308" fmla="*/ 2832100 w 10345447"/>
                <a:gd name="connsiteY308" fmla="*/ 9018804 h 13254121"/>
                <a:gd name="connsiteX309" fmla="*/ 2857500 w 10345447"/>
                <a:gd name="connsiteY309" fmla="*/ 9056904 h 13254121"/>
                <a:gd name="connsiteX310" fmla="*/ 2679700 w 10345447"/>
                <a:gd name="connsiteY310" fmla="*/ 9196604 h 13254121"/>
                <a:gd name="connsiteX311" fmla="*/ 2819400 w 10345447"/>
                <a:gd name="connsiteY311" fmla="*/ 9361704 h 13254121"/>
                <a:gd name="connsiteX312" fmla="*/ 3397250 w 10345447"/>
                <a:gd name="connsiteY312" fmla="*/ 8898154 h 13254121"/>
                <a:gd name="connsiteX313" fmla="*/ 3956050 w 10345447"/>
                <a:gd name="connsiteY313" fmla="*/ 9380754 h 13254121"/>
                <a:gd name="connsiteX314" fmla="*/ 3905250 w 10345447"/>
                <a:gd name="connsiteY314" fmla="*/ 9495054 h 13254121"/>
                <a:gd name="connsiteX315" fmla="*/ 3387725 w 10345447"/>
                <a:gd name="connsiteY315" fmla="*/ 10034804 h 13254121"/>
                <a:gd name="connsiteX316" fmla="*/ 3298825 w 10345447"/>
                <a:gd name="connsiteY316" fmla="*/ 10028453 h 13254121"/>
                <a:gd name="connsiteX317" fmla="*/ 3130550 w 10345447"/>
                <a:gd name="connsiteY317" fmla="*/ 10177678 h 13254121"/>
                <a:gd name="connsiteX318" fmla="*/ 2921000 w 10345447"/>
                <a:gd name="connsiteY318" fmla="*/ 10422153 h 13254121"/>
                <a:gd name="connsiteX319" fmla="*/ 2682875 w 10345447"/>
                <a:gd name="connsiteY319" fmla="*/ 10720603 h 13254121"/>
                <a:gd name="connsiteX320" fmla="*/ 2428875 w 10345447"/>
                <a:gd name="connsiteY320" fmla="*/ 10790452 h 13254121"/>
                <a:gd name="connsiteX321" fmla="*/ 2225675 w 10345447"/>
                <a:gd name="connsiteY321" fmla="*/ 10895227 h 13254121"/>
                <a:gd name="connsiteX322" fmla="*/ 1930400 w 10345447"/>
                <a:gd name="connsiteY322" fmla="*/ 10898401 h 13254121"/>
                <a:gd name="connsiteX323" fmla="*/ 1590675 w 10345447"/>
                <a:gd name="connsiteY323" fmla="*/ 11000000 h 13254121"/>
                <a:gd name="connsiteX324" fmla="*/ 1393825 w 10345447"/>
                <a:gd name="connsiteY324" fmla="*/ 11260350 h 13254121"/>
                <a:gd name="connsiteX325" fmla="*/ 1196975 w 10345447"/>
                <a:gd name="connsiteY325" fmla="*/ 11215899 h 13254121"/>
                <a:gd name="connsiteX326" fmla="*/ 1216025 w 10345447"/>
                <a:gd name="connsiteY326" fmla="*/ 11174624 h 13254121"/>
                <a:gd name="connsiteX327" fmla="*/ 1193800 w 10345447"/>
                <a:gd name="connsiteY327" fmla="*/ 11107949 h 13254121"/>
                <a:gd name="connsiteX328" fmla="*/ 987425 w 10345447"/>
                <a:gd name="connsiteY328" fmla="*/ 11184149 h 13254121"/>
                <a:gd name="connsiteX329" fmla="*/ 733425 w 10345447"/>
                <a:gd name="connsiteY329" fmla="*/ 11238124 h 13254121"/>
                <a:gd name="connsiteX330" fmla="*/ 463550 w 10345447"/>
                <a:gd name="connsiteY330" fmla="*/ 11476249 h 13254121"/>
                <a:gd name="connsiteX331" fmla="*/ 361950 w 10345447"/>
                <a:gd name="connsiteY331" fmla="*/ 11473074 h 13254121"/>
                <a:gd name="connsiteX332" fmla="*/ 263525 w 10345447"/>
                <a:gd name="connsiteY332" fmla="*/ 11539749 h 13254121"/>
                <a:gd name="connsiteX333" fmla="*/ 184150 w 10345447"/>
                <a:gd name="connsiteY333" fmla="*/ 11825499 h 13254121"/>
                <a:gd name="connsiteX334" fmla="*/ 247650 w 10345447"/>
                <a:gd name="connsiteY334" fmla="*/ 12108073 h 13254121"/>
                <a:gd name="connsiteX335" fmla="*/ 136525 w 10345447"/>
                <a:gd name="connsiteY335" fmla="*/ 12152523 h 13254121"/>
                <a:gd name="connsiteX336" fmla="*/ 92075 w 10345447"/>
                <a:gd name="connsiteY336" fmla="*/ 12374773 h 13254121"/>
                <a:gd name="connsiteX337" fmla="*/ 495300 w 10345447"/>
                <a:gd name="connsiteY337" fmla="*/ 12400173 h 13254121"/>
                <a:gd name="connsiteX338" fmla="*/ 1050925 w 10345447"/>
                <a:gd name="connsiteY338" fmla="*/ 12752598 h 13254121"/>
                <a:gd name="connsiteX339" fmla="*/ 1241425 w 10345447"/>
                <a:gd name="connsiteY339" fmla="*/ 13006597 h 13254121"/>
                <a:gd name="connsiteX340" fmla="*/ 1171575 w 10345447"/>
                <a:gd name="connsiteY340" fmla="*/ 13051047 h 13254121"/>
                <a:gd name="connsiteX341" fmla="*/ 1019175 w 10345447"/>
                <a:gd name="connsiteY341" fmla="*/ 12917697 h 13254121"/>
                <a:gd name="connsiteX342" fmla="*/ 768350 w 10345447"/>
                <a:gd name="connsiteY342" fmla="*/ 12863722 h 13254121"/>
                <a:gd name="connsiteX343" fmla="*/ 720725 w 10345447"/>
                <a:gd name="connsiteY343" fmla="*/ 12901822 h 13254121"/>
                <a:gd name="connsiteX344" fmla="*/ 838200 w 10345447"/>
                <a:gd name="connsiteY344" fmla="*/ 13047872 h 13254121"/>
                <a:gd name="connsiteX345" fmla="*/ 1152525 w 10345447"/>
                <a:gd name="connsiteY345" fmla="*/ 13114547 h 13254121"/>
                <a:gd name="connsiteX346" fmla="*/ 1574800 w 10345447"/>
                <a:gd name="connsiteY346" fmla="*/ 13016122 h 13254121"/>
                <a:gd name="connsiteX347" fmla="*/ 1736725 w 10345447"/>
                <a:gd name="connsiteY347" fmla="*/ 12755772 h 13254121"/>
                <a:gd name="connsiteX348" fmla="*/ 2095500 w 10345447"/>
                <a:gd name="connsiteY348" fmla="*/ 12606547 h 13254121"/>
                <a:gd name="connsiteX349" fmla="*/ 2254250 w 10345447"/>
                <a:gd name="connsiteY349" fmla="*/ 12470022 h 13254121"/>
                <a:gd name="connsiteX350" fmla="*/ 2587625 w 10345447"/>
                <a:gd name="connsiteY350" fmla="*/ 12508122 h 13254121"/>
                <a:gd name="connsiteX351" fmla="*/ 2286000 w 10345447"/>
                <a:gd name="connsiteY351" fmla="*/ 12511297 h 13254121"/>
                <a:gd name="connsiteX352" fmla="*/ 2146300 w 10345447"/>
                <a:gd name="connsiteY352" fmla="*/ 12631947 h 13254121"/>
                <a:gd name="connsiteX353" fmla="*/ 1971675 w 10345447"/>
                <a:gd name="connsiteY353" fmla="*/ 12724022 h 13254121"/>
                <a:gd name="connsiteX354" fmla="*/ 1806575 w 10345447"/>
                <a:gd name="connsiteY354" fmla="*/ 12774822 h 13254121"/>
                <a:gd name="connsiteX355" fmla="*/ 1651000 w 10345447"/>
                <a:gd name="connsiteY355" fmla="*/ 13070097 h 13254121"/>
                <a:gd name="connsiteX356" fmla="*/ 1282700 w 10345447"/>
                <a:gd name="connsiteY356" fmla="*/ 13244722 h 13254121"/>
                <a:gd name="connsiteX357" fmla="*/ 28575 w 10345447"/>
                <a:gd name="connsiteY357" fmla="*/ 13251072 h 13254121"/>
                <a:gd name="connsiteX358" fmla="*/ 0 w 10345447"/>
                <a:gd name="connsiteY35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232482 w 10345447"/>
                <a:gd name="connsiteY208" fmla="*/ 5724920 h 13254121"/>
                <a:gd name="connsiteX209" fmla="*/ 8611100 w 10345447"/>
                <a:gd name="connsiteY209" fmla="*/ 5789214 h 13254121"/>
                <a:gd name="connsiteX210" fmla="*/ 8763794 w 10345447"/>
                <a:gd name="connsiteY210" fmla="*/ 5919210 h 13254121"/>
                <a:gd name="connsiteX211" fmla="*/ 7927682 w 10345447"/>
                <a:gd name="connsiteY211" fmla="*/ 5751114 h 13254121"/>
                <a:gd name="connsiteX212" fmla="*/ 7663362 w 10345447"/>
                <a:gd name="connsiteY212" fmla="*/ 5822552 h 13254121"/>
                <a:gd name="connsiteX213" fmla="*/ 7372850 w 10345447"/>
                <a:gd name="connsiteY213" fmla="*/ 5893989 h 13254121"/>
                <a:gd name="connsiteX214" fmla="*/ 7163300 w 10345447"/>
                <a:gd name="connsiteY214" fmla="*/ 5786833 h 13254121"/>
                <a:gd name="connsiteX215" fmla="*/ 6789444 w 10345447"/>
                <a:gd name="connsiteY215" fmla="*/ 5693964 h 13254121"/>
                <a:gd name="connsiteX216" fmla="*/ 6442075 w 10345447"/>
                <a:gd name="connsiteY216" fmla="*/ 5614410 h 13254121"/>
                <a:gd name="connsiteX217" fmla="*/ 6241756 w 10345447"/>
                <a:gd name="connsiteY217" fmla="*/ 5567757 h 13254121"/>
                <a:gd name="connsiteX218" fmla="*/ 6234113 w 10345447"/>
                <a:gd name="connsiteY218" fmla="*/ 5598535 h 13254121"/>
                <a:gd name="connsiteX219" fmla="*/ 6375400 w 10345447"/>
                <a:gd name="connsiteY219" fmla="*/ 5666004 h 13254121"/>
                <a:gd name="connsiteX220" fmla="*/ 6350000 w 10345447"/>
                <a:gd name="connsiteY220" fmla="*/ 5767604 h 13254121"/>
                <a:gd name="connsiteX221" fmla="*/ 6032500 w 10345447"/>
                <a:gd name="connsiteY221" fmla="*/ 5602504 h 13254121"/>
                <a:gd name="connsiteX222" fmla="*/ 6070600 w 10345447"/>
                <a:gd name="connsiteY222" fmla="*/ 5843804 h 13254121"/>
                <a:gd name="connsiteX223" fmla="*/ 6273800 w 10345447"/>
                <a:gd name="connsiteY223" fmla="*/ 5894604 h 13254121"/>
                <a:gd name="connsiteX224" fmla="*/ 6540500 w 10345447"/>
                <a:gd name="connsiteY224" fmla="*/ 5894604 h 13254121"/>
                <a:gd name="connsiteX225" fmla="*/ 6629400 w 10345447"/>
                <a:gd name="connsiteY225" fmla="*/ 5907304 h 13254121"/>
                <a:gd name="connsiteX226" fmla="*/ 6591300 w 10345447"/>
                <a:gd name="connsiteY226" fmla="*/ 5983504 h 13254121"/>
                <a:gd name="connsiteX227" fmla="*/ 6426200 w 10345447"/>
                <a:gd name="connsiteY227" fmla="*/ 6034304 h 13254121"/>
                <a:gd name="connsiteX228" fmla="*/ 6489700 w 10345447"/>
                <a:gd name="connsiteY228" fmla="*/ 6161304 h 13254121"/>
                <a:gd name="connsiteX229" fmla="*/ 6451600 w 10345447"/>
                <a:gd name="connsiteY229" fmla="*/ 6288304 h 13254121"/>
                <a:gd name="connsiteX230" fmla="*/ 6540500 w 10345447"/>
                <a:gd name="connsiteY230" fmla="*/ 6351804 h 13254121"/>
                <a:gd name="connsiteX231" fmla="*/ 6464300 w 10345447"/>
                <a:gd name="connsiteY231" fmla="*/ 6377204 h 13254121"/>
                <a:gd name="connsiteX232" fmla="*/ 6362700 w 10345447"/>
                <a:gd name="connsiteY232" fmla="*/ 6339104 h 13254121"/>
                <a:gd name="connsiteX233" fmla="*/ 6324600 w 10345447"/>
                <a:gd name="connsiteY233" fmla="*/ 6034304 h 13254121"/>
                <a:gd name="connsiteX234" fmla="*/ 6070600 w 10345447"/>
                <a:gd name="connsiteY234" fmla="*/ 5958104 h 13254121"/>
                <a:gd name="connsiteX235" fmla="*/ 6146800 w 10345447"/>
                <a:gd name="connsiteY235" fmla="*/ 6301004 h 13254121"/>
                <a:gd name="connsiteX236" fmla="*/ 5969000 w 10345447"/>
                <a:gd name="connsiteY236" fmla="*/ 6313704 h 13254121"/>
                <a:gd name="connsiteX237" fmla="*/ 5892800 w 10345447"/>
                <a:gd name="connsiteY237" fmla="*/ 5831104 h 13254121"/>
                <a:gd name="connsiteX238" fmla="*/ 5689600 w 10345447"/>
                <a:gd name="connsiteY238" fmla="*/ 5729504 h 13254121"/>
                <a:gd name="connsiteX239" fmla="*/ 5791200 w 10345447"/>
                <a:gd name="connsiteY239" fmla="*/ 6491504 h 13254121"/>
                <a:gd name="connsiteX240" fmla="*/ 6070600 w 10345447"/>
                <a:gd name="connsiteY240" fmla="*/ 6478804 h 13254121"/>
                <a:gd name="connsiteX241" fmla="*/ 6388100 w 10345447"/>
                <a:gd name="connsiteY241" fmla="*/ 6529604 h 13254121"/>
                <a:gd name="connsiteX242" fmla="*/ 6324600 w 10345447"/>
                <a:gd name="connsiteY242" fmla="*/ 6656604 h 13254121"/>
                <a:gd name="connsiteX243" fmla="*/ 6159500 w 10345447"/>
                <a:gd name="connsiteY243" fmla="*/ 6631204 h 13254121"/>
                <a:gd name="connsiteX244" fmla="*/ 6007100 w 10345447"/>
                <a:gd name="connsiteY244" fmla="*/ 6936004 h 13254121"/>
                <a:gd name="connsiteX245" fmla="*/ 5829300 w 10345447"/>
                <a:gd name="connsiteY245" fmla="*/ 6872504 h 13254121"/>
                <a:gd name="connsiteX246" fmla="*/ 5905500 w 10345447"/>
                <a:gd name="connsiteY246" fmla="*/ 6707404 h 13254121"/>
                <a:gd name="connsiteX247" fmla="*/ 5791200 w 10345447"/>
                <a:gd name="connsiteY247" fmla="*/ 6618504 h 13254121"/>
                <a:gd name="connsiteX248" fmla="*/ 5600700 w 10345447"/>
                <a:gd name="connsiteY248" fmla="*/ 6948704 h 13254121"/>
                <a:gd name="connsiteX249" fmla="*/ 5727700 w 10345447"/>
                <a:gd name="connsiteY249" fmla="*/ 7050304 h 13254121"/>
                <a:gd name="connsiteX250" fmla="*/ 5994400 w 10345447"/>
                <a:gd name="connsiteY250" fmla="*/ 7215404 h 13254121"/>
                <a:gd name="connsiteX251" fmla="*/ 5943600 w 10345447"/>
                <a:gd name="connsiteY251" fmla="*/ 7291604 h 13254121"/>
                <a:gd name="connsiteX252" fmla="*/ 5829300 w 10345447"/>
                <a:gd name="connsiteY252" fmla="*/ 7253504 h 13254121"/>
                <a:gd name="connsiteX253" fmla="*/ 5676900 w 10345447"/>
                <a:gd name="connsiteY253" fmla="*/ 7355104 h 13254121"/>
                <a:gd name="connsiteX254" fmla="*/ 5613400 w 10345447"/>
                <a:gd name="connsiteY254" fmla="*/ 7317004 h 13254121"/>
                <a:gd name="connsiteX255" fmla="*/ 5664200 w 10345447"/>
                <a:gd name="connsiteY255" fmla="*/ 7164604 h 13254121"/>
                <a:gd name="connsiteX256" fmla="*/ 5537200 w 10345447"/>
                <a:gd name="connsiteY256" fmla="*/ 7050304 h 13254121"/>
                <a:gd name="connsiteX257" fmla="*/ 5461000 w 10345447"/>
                <a:gd name="connsiteY257" fmla="*/ 7228104 h 13254121"/>
                <a:gd name="connsiteX258" fmla="*/ 5613400 w 10345447"/>
                <a:gd name="connsiteY258" fmla="*/ 7405904 h 13254121"/>
                <a:gd name="connsiteX259" fmla="*/ 5448300 w 10345447"/>
                <a:gd name="connsiteY259" fmla="*/ 7532904 h 13254121"/>
                <a:gd name="connsiteX260" fmla="*/ 5346700 w 10345447"/>
                <a:gd name="connsiteY260" fmla="*/ 7456704 h 13254121"/>
                <a:gd name="connsiteX261" fmla="*/ 5410200 w 10345447"/>
                <a:gd name="connsiteY261" fmla="*/ 7355104 h 13254121"/>
                <a:gd name="connsiteX262" fmla="*/ 5295900 w 10345447"/>
                <a:gd name="connsiteY262" fmla="*/ 7063004 h 13254121"/>
                <a:gd name="connsiteX263" fmla="*/ 5080000 w 10345447"/>
                <a:gd name="connsiteY263" fmla="*/ 7355104 h 13254121"/>
                <a:gd name="connsiteX264" fmla="*/ 5410200 w 10345447"/>
                <a:gd name="connsiteY264" fmla="*/ 7609104 h 13254121"/>
                <a:gd name="connsiteX265" fmla="*/ 5334000 w 10345447"/>
                <a:gd name="connsiteY265" fmla="*/ 7659904 h 13254121"/>
                <a:gd name="connsiteX266" fmla="*/ 5194300 w 10345447"/>
                <a:gd name="connsiteY266" fmla="*/ 7545604 h 13254121"/>
                <a:gd name="connsiteX267" fmla="*/ 5143500 w 10345447"/>
                <a:gd name="connsiteY267" fmla="*/ 7710704 h 13254121"/>
                <a:gd name="connsiteX268" fmla="*/ 5156200 w 10345447"/>
                <a:gd name="connsiteY268" fmla="*/ 7850404 h 13254121"/>
                <a:gd name="connsiteX269" fmla="*/ 5232400 w 10345447"/>
                <a:gd name="connsiteY269" fmla="*/ 7964704 h 13254121"/>
                <a:gd name="connsiteX270" fmla="*/ 5219700 w 10345447"/>
                <a:gd name="connsiteY270" fmla="*/ 8155204 h 13254121"/>
                <a:gd name="connsiteX271" fmla="*/ 5092700 w 10345447"/>
                <a:gd name="connsiteY271" fmla="*/ 8066304 h 13254121"/>
                <a:gd name="connsiteX272" fmla="*/ 5029200 w 10345447"/>
                <a:gd name="connsiteY272" fmla="*/ 8104404 h 13254121"/>
                <a:gd name="connsiteX273" fmla="*/ 5130800 w 10345447"/>
                <a:gd name="connsiteY273" fmla="*/ 8244104 h 13254121"/>
                <a:gd name="connsiteX274" fmla="*/ 5041900 w 10345447"/>
                <a:gd name="connsiteY274" fmla="*/ 8282204 h 13254121"/>
                <a:gd name="connsiteX275" fmla="*/ 4914900 w 10345447"/>
                <a:gd name="connsiteY275" fmla="*/ 8091704 h 13254121"/>
                <a:gd name="connsiteX276" fmla="*/ 4826000 w 10345447"/>
                <a:gd name="connsiteY276" fmla="*/ 8345704 h 13254121"/>
                <a:gd name="connsiteX277" fmla="*/ 4953000 w 10345447"/>
                <a:gd name="connsiteY277" fmla="*/ 8460004 h 13254121"/>
                <a:gd name="connsiteX278" fmla="*/ 4813300 w 10345447"/>
                <a:gd name="connsiteY278" fmla="*/ 8701304 h 13254121"/>
                <a:gd name="connsiteX279" fmla="*/ 4673600 w 10345447"/>
                <a:gd name="connsiteY279" fmla="*/ 8675904 h 13254121"/>
                <a:gd name="connsiteX280" fmla="*/ 4775200 w 10345447"/>
                <a:gd name="connsiteY280" fmla="*/ 8510804 h 13254121"/>
                <a:gd name="connsiteX281" fmla="*/ 4686300 w 10345447"/>
                <a:gd name="connsiteY281" fmla="*/ 8358404 h 13254121"/>
                <a:gd name="connsiteX282" fmla="*/ 4470400 w 10345447"/>
                <a:gd name="connsiteY282" fmla="*/ 8663204 h 13254121"/>
                <a:gd name="connsiteX283" fmla="*/ 4610100 w 10345447"/>
                <a:gd name="connsiteY283" fmla="*/ 8777504 h 13254121"/>
                <a:gd name="connsiteX284" fmla="*/ 4521200 w 10345447"/>
                <a:gd name="connsiteY284" fmla="*/ 8980704 h 13254121"/>
                <a:gd name="connsiteX285" fmla="*/ 4419600 w 10345447"/>
                <a:gd name="connsiteY285" fmla="*/ 8904504 h 13254121"/>
                <a:gd name="connsiteX286" fmla="*/ 4343400 w 10345447"/>
                <a:gd name="connsiteY286" fmla="*/ 8993404 h 13254121"/>
                <a:gd name="connsiteX287" fmla="*/ 4381500 w 10345447"/>
                <a:gd name="connsiteY287" fmla="*/ 9031504 h 13254121"/>
                <a:gd name="connsiteX288" fmla="*/ 4419600 w 10345447"/>
                <a:gd name="connsiteY288" fmla="*/ 9018804 h 13254121"/>
                <a:gd name="connsiteX289" fmla="*/ 4445000 w 10345447"/>
                <a:gd name="connsiteY289" fmla="*/ 9069604 h 13254121"/>
                <a:gd name="connsiteX290" fmla="*/ 4381500 w 10345447"/>
                <a:gd name="connsiteY290" fmla="*/ 9145804 h 13254121"/>
                <a:gd name="connsiteX291" fmla="*/ 4330700 w 10345447"/>
                <a:gd name="connsiteY291" fmla="*/ 9133104 h 13254121"/>
                <a:gd name="connsiteX292" fmla="*/ 4368800 w 10345447"/>
                <a:gd name="connsiteY292" fmla="*/ 9082304 h 13254121"/>
                <a:gd name="connsiteX293" fmla="*/ 4318000 w 10345447"/>
                <a:gd name="connsiteY293" fmla="*/ 9044204 h 13254121"/>
                <a:gd name="connsiteX294" fmla="*/ 4216400 w 10345447"/>
                <a:gd name="connsiteY294" fmla="*/ 9145804 h 13254121"/>
                <a:gd name="connsiteX295" fmla="*/ 4318000 w 10345447"/>
                <a:gd name="connsiteY295" fmla="*/ 9209304 h 13254121"/>
                <a:gd name="connsiteX296" fmla="*/ 4140200 w 10345447"/>
                <a:gd name="connsiteY296" fmla="*/ 9285504 h 13254121"/>
                <a:gd name="connsiteX297" fmla="*/ 4038600 w 10345447"/>
                <a:gd name="connsiteY297" fmla="*/ 9285504 h 13254121"/>
                <a:gd name="connsiteX298" fmla="*/ 3949700 w 10345447"/>
                <a:gd name="connsiteY298" fmla="*/ 9349004 h 13254121"/>
                <a:gd name="connsiteX299" fmla="*/ 3289300 w 10345447"/>
                <a:gd name="connsiteY299" fmla="*/ 8764804 h 13254121"/>
                <a:gd name="connsiteX300" fmla="*/ 3213100 w 10345447"/>
                <a:gd name="connsiteY300" fmla="*/ 8764804 h 13254121"/>
                <a:gd name="connsiteX301" fmla="*/ 2895600 w 10345447"/>
                <a:gd name="connsiteY301" fmla="*/ 9018804 h 13254121"/>
                <a:gd name="connsiteX302" fmla="*/ 2870200 w 10345447"/>
                <a:gd name="connsiteY302" fmla="*/ 8980704 h 13254121"/>
                <a:gd name="connsiteX303" fmla="*/ 3213100 w 10345447"/>
                <a:gd name="connsiteY303" fmla="*/ 8714004 h 13254121"/>
                <a:gd name="connsiteX304" fmla="*/ 3048000 w 10345447"/>
                <a:gd name="connsiteY304" fmla="*/ 8561604 h 13254121"/>
                <a:gd name="connsiteX305" fmla="*/ 2400300 w 10345447"/>
                <a:gd name="connsiteY305" fmla="*/ 9069604 h 13254121"/>
                <a:gd name="connsiteX306" fmla="*/ 2489200 w 10345447"/>
                <a:gd name="connsiteY306" fmla="*/ 9145804 h 13254121"/>
                <a:gd name="connsiteX307" fmla="*/ 2692400 w 10345447"/>
                <a:gd name="connsiteY307" fmla="*/ 8993404 h 13254121"/>
                <a:gd name="connsiteX308" fmla="*/ 2743200 w 10345447"/>
                <a:gd name="connsiteY308" fmla="*/ 9056904 h 13254121"/>
                <a:gd name="connsiteX309" fmla="*/ 2832100 w 10345447"/>
                <a:gd name="connsiteY309" fmla="*/ 9018804 h 13254121"/>
                <a:gd name="connsiteX310" fmla="*/ 2857500 w 10345447"/>
                <a:gd name="connsiteY310" fmla="*/ 9056904 h 13254121"/>
                <a:gd name="connsiteX311" fmla="*/ 2679700 w 10345447"/>
                <a:gd name="connsiteY311" fmla="*/ 9196604 h 13254121"/>
                <a:gd name="connsiteX312" fmla="*/ 2819400 w 10345447"/>
                <a:gd name="connsiteY312" fmla="*/ 9361704 h 13254121"/>
                <a:gd name="connsiteX313" fmla="*/ 3397250 w 10345447"/>
                <a:gd name="connsiteY313" fmla="*/ 8898154 h 13254121"/>
                <a:gd name="connsiteX314" fmla="*/ 3956050 w 10345447"/>
                <a:gd name="connsiteY314" fmla="*/ 9380754 h 13254121"/>
                <a:gd name="connsiteX315" fmla="*/ 3905250 w 10345447"/>
                <a:gd name="connsiteY315" fmla="*/ 9495054 h 13254121"/>
                <a:gd name="connsiteX316" fmla="*/ 3387725 w 10345447"/>
                <a:gd name="connsiteY316" fmla="*/ 10034804 h 13254121"/>
                <a:gd name="connsiteX317" fmla="*/ 3298825 w 10345447"/>
                <a:gd name="connsiteY317" fmla="*/ 10028453 h 13254121"/>
                <a:gd name="connsiteX318" fmla="*/ 3130550 w 10345447"/>
                <a:gd name="connsiteY318" fmla="*/ 10177678 h 13254121"/>
                <a:gd name="connsiteX319" fmla="*/ 2921000 w 10345447"/>
                <a:gd name="connsiteY319" fmla="*/ 10422153 h 13254121"/>
                <a:gd name="connsiteX320" fmla="*/ 2682875 w 10345447"/>
                <a:gd name="connsiteY320" fmla="*/ 10720603 h 13254121"/>
                <a:gd name="connsiteX321" fmla="*/ 2428875 w 10345447"/>
                <a:gd name="connsiteY321" fmla="*/ 10790452 h 13254121"/>
                <a:gd name="connsiteX322" fmla="*/ 2225675 w 10345447"/>
                <a:gd name="connsiteY322" fmla="*/ 10895227 h 13254121"/>
                <a:gd name="connsiteX323" fmla="*/ 1930400 w 10345447"/>
                <a:gd name="connsiteY323" fmla="*/ 10898401 h 13254121"/>
                <a:gd name="connsiteX324" fmla="*/ 1590675 w 10345447"/>
                <a:gd name="connsiteY324" fmla="*/ 11000000 h 13254121"/>
                <a:gd name="connsiteX325" fmla="*/ 1393825 w 10345447"/>
                <a:gd name="connsiteY325" fmla="*/ 11260350 h 13254121"/>
                <a:gd name="connsiteX326" fmla="*/ 1196975 w 10345447"/>
                <a:gd name="connsiteY326" fmla="*/ 11215899 h 13254121"/>
                <a:gd name="connsiteX327" fmla="*/ 1216025 w 10345447"/>
                <a:gd name="connsiteY327" fmla="*/ 11174624 h 13254121"/>
                <a:gd name="connsiteX328" fmla="*/ 1193800 w 10345447"/>
                <a:gd name="connsiteY328" fmla="*/ 11107949 h 13254121"/>
                <a:gd name="connsiteX329" fmla="*/ 987425 w 10345447"/>
                <a:gd name="connsiteY329" fmla="*/ 11184149 h 13254121"/>
                <a:gd name="connsiteX330" fmla="*/ 733425 w 10345447"/>
                <a:gd name="connsiteY330" fmla="*/ 11238124 h 13254121"/>
                <a:gd name="connsiteX331" fmla="*/ 463550 w 10345447"/>
                <a:gd name="connsiteY331" fmla="*/ 11476249 h 13254121"/>
                <a:gd name="connsiteX332" fmla="*/ 361950 w 10345447"/>
                <a:gd name="connsiteY332" fmla="*/ 11473074 h 13254121"/>
                <a:gd name="connsiteX333" fmla="*/ 263525 w 10345447"/>
                <a:gd name="connsiteY333" fmla="*/ 11539749 h 13254121"/>
                <a:gd name="connsiteX334" fmla="*/ 184150 w 10345447"/>
                <a:gd name="connsiteY334" fmla="*/ 11825499 h 13254121"/>
                <a:gd name="connsiteX335" fmla="*/ 247650 w 10345447"/>
                <a:gd name="connsiteY335" fmla="*/ 12108073 h 13254121"/>
                <a:gd name="connsiteX336" fmla="*/ 136525 w 10345447"/>
                <a:gd name="connsiteY336" fmla="*/ 12152523 h 13254121"/>
                <a:gd name="connsiteX337" fmla="*/ 92075 w 10345447"/>
                <a:gd name="connsiteY337" fmla="*/ 12374773 h 13254121"/>
                <a:gd name="connsiteX338" fmla="*/ 495300 w 10345447"/>
                <a:gd name="connsiteY338" fmla="*/ 12400173 h 13254121"/>
                <a:gd name="connsiteX339" fmla="*/ 1050925 w 10345447"/>
                <a:gd name="connsiteY339" fmla="*/ 12752598 h 13254121"/>
                <a:gd name="connsiteX340" fmla="*/ 1241425 w 10345447"/>
                <a:gd name="connsiteY340" fmla="*/ 13006597 h 13254121"/>
                <a:gd name="connsiteX341" fmla="*/ 1171575 w 10345447"/>
                <a:gd name="connsiteY341" fmla="*/ 13051047 h 13254121"/>
                <a:gd name="connsiteX342" fmla="*/ 1019175 w 10345447"/>
                <a:gd name="connsiteY342" fmla="*/ 12917697 h 13254121"/>
                <a:gd name="connsiteX343" fmla="*/ 768350 w 10345447"/>
                <a:gd name="connsiteY343" fmla="*/ 12863722 h 13254121"/>
                <a:gd name="connsiteX344" fmla="*/ 720725 w 10345447"/>
                <a:gd name="connsiteY344" fmla="*/ 12901822 h 13254121"/>
                <a:gd name="connsiteX345" fmla="*/ 838200 w 10345447"/>
                <a:gd name="connsiteY345" fmla="*/ 13047872 h 13254121"/>
                <a:gd name="connsiteX346" fmla="*/ 1152525 w 10345447"/>
                <a:gd name="connsiteY346" fmla="*/ 13114547 h 13254121"/>
                <a:gd name="connsiteX347" fmla="*/ 1574800 w 10345447"/>
                <a:gd name="connsiteY347" fmla="*/ 13016122 h 13254121"/>
                <a:gd name="connsiteX348" fmla="*/ 1736725 w 10345447"/>
                <a:gd name="connsiteY348" fmla="*/ 12755772 h 13254121"/>
                <a:gd name="connsiteX349" fmla="*/ 2095500 w 10345447"/>
                <a:gd name="connsiteY349" fmla="*/ 12606547 h 13254121"/>
                <a:gd name="connsiteX350" fmla="*/ 2254250 w 10345447"/>
                <a:gd name="connsiteY350" fmla="*/ 12470022 h 13254121"/>
                <a:gd name="connsiteX351" fmla="*/ 2587625 w 10345447"/>
                <a:gd name="connsiteY351" fmla="*/ 12508122 h 13254121"/>
                <a:gd name="connsiteX352" fmla="*/ 2286000 w 10345447"/>
                <a:gd name="connsiteY352" fmla="*/ 12511297 h 13254121"/>
                <a:gd name="connsiteX353" fmla="*/ 2146300 w 10345447"/>
                <a:gd name="connsiteY353" fmla="*/ 12631947 h 13254121"/>
                <a:gd name="connsiteX354" fmla="*/ 1971675 w 10345447"/>
                <a:gd name="connsiteY354" fmla="*/ 12724022 h 13254121"/>
                <a:gd name="connsiteX355" fmla="*/ 1806575 w 10345447"/>
                <a:gd name="connsiteY355" fmla="*/ 12774822 h 13254121"/>
                <a:gd name="connsiteX356" fmla="*/ 1651000 w 10345447"/>
                <a:gd name="connsiteY356" fmla="*/ 13070097 h 13254121"/>
                <a:gd name="connsiteX357" fmla="*/ 1282700 w 10345447"/>
                <a:gd name="connsiteY357" fmla="*/ 13244722 h 13254121"/>
                <a:gd name="connsiteX358" fmla="*/ 28575 w 10345447"/>
                <a:gd name="connsiteY358" fmla="*/ 13251072 h 13254121"/>
                <a:gd name="connsiteX359" fmla="*/ 0 w 10345447"/>
                <a:gd name="connsiteY35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7927682 w 10345447"/>
                <a:gd name="connsiteY211" fmla="*/ 5751114 h 13254121"/>
                <a:gd name="connsiteX212" fmla="*/ 7663362 w 10345447"/>
                <a:gd name="connsiteY212" fmla="*/ 5822552 h 13254121"/>
                <a:gd name="connsiteX213" fmla="*/ 7372850 w 10345447"/>
                <a:gd name="connsiteY213" fmla="*/ 5893989 h 13254121"/>
                <a:gd name="connsiteX214" fmla="*/ 7163300 w 10345447"/>
                <a:gd name="connsiteY214" fmla="*/ 5786833 h 13254121"/>
                <a:gd name="connsiteX215" fmla="*/ 6789444 w 10345447"/>
                <a:gd name="connsiteY215" fmla="*/ 5693964 h 13254121"/>
                <a:gd name="connsiteX216" fmla="*/ 6442075 w 10345447"/>
                <a:gd name="connsiteY216" fmla="*/ 5614410 h 13254121"/>
                <a:gd name="connsiteX217" fmla="*/ 6241756 w 10345447"/>
                <a:gd name="connsiteY217" fmla="*/ 5567757 h 13254121"/>
                <a:gd name="connsiteX218" fmla="*/ 6234113 w 10345447"/>
                <a:gd name="connsiteY218" fmla="*/ 5598535 h 13254121"/>
                <a:gd name="connsiteX219" fmla="*/ 6375400 w 10345447"/>
                <a:gd name="connsiteY219" fmla="*/ 5666004 h 13254121"/>
                <a:gd name="connsiteX220" fmla="*/ 6350000 w 10345447"/>
                <a:gd name="connsiteY220" fmla="*/ 5767604 h 13254121"/>
                <a:gd name="connsiteX221" fmla="*/ 6032500 w 10345447"/>
                <a:gd name="connsiteY221" fmla="*/ 5602504 h 13254121"/>
                <a:gd name="connsiteX222" fmla="*/ 6070600 w 10345447"/>
                <a:gd name="connsiteY222" fmla="*/ 5843804 h 13254121"/>
                <a:gd name="connsiteX223" fmla="*/ 6273800 w 10345447"/>
                <a:gd name="connsiteY223" fmla="*/ 5894604 h 13254121"/>
                <a:gd name="connsiteX224" fmla="*/ 6540500 w 10345447"/>
                <a:gd name="connsiteY224" fmla="*/ 5894604 h 13254121"/>
                <a:gd name="connsiteX225" fmla="*/ 6629400 w 10345447"/>
                <a:gd name="connsiteY225" fmla="*/ 5907304 h 13254121"/>
                <a:gd name="connsiteX226" fmla="*/ 6591300 w 10345447"/>
                <a:gd name="connsiteY226" fmla="*/ 5983504 h 13254121"/>
                <a:gd name="connsiteX227" fmla="*/ 6426200 w 10345447"/>
                <a:gd name="connsiteY227" fmla="*/ 6034304 h 13254121"/>
                <a:gd name="connsiteX228" fmla="*/ 6489700 w 10345447"/>
                <a:gd name="connsiteY228" fmla="*/ 6161304 h 13254121"/>
                <a:gd name="connsiteX229" fmla="*/ 6451600 w 10345447"/>
                <a:gd name="connsiteY229" fmla="*/ 6288304 h 13254121"/>
                <a:gd name="connsiteX230" fmla="*/ 6540500 w 10345447"/>
                <a:gd name="connsiteY230" fmla="*/ 6351804 h 13254121"/>
                <a:gd name="connsiteX231" fmla="*/ 6464300 w 10345447"/>
                <a:gd name="connsiteY231" fmla="*/ 6377204 h 13254121"/>
                <a:gd name="connsiteX232" fmla="*/ 6362700 w 10345447"/>
                <a:gd name="connsiteY232" fmla="*/ 6339104 h 13254121"/>
                <a:gd name="connsiteX233" fmla="*/ 6324600 w 10345447"/>
                <a:gd name="connsiteY233" fmla="*/ 6034304 h 13254121"/>
                <a:gd name="connsiteX234" fmla="*/ 6070600 w 10345447"/>
                <a:gd name="connsiteY234" fmla="*/ 5958104 h 13254121"/>
                <a:gd name="connsiteX235" fmla="*/ 6146800 w 10345447"/>
                <a:gd name="connsiteY235" fmla="*/ 6301004 h 13254121"/>
                <a:gd name="connsiteX236" fmla="*/ 5969000 w 10345447"/>
                <a:gd name="connsiteY236" fmla="*/ 6313704 h 13254121"/>
                <a:gd name="connsiteX237" fmla="*/ 5892800 w 10345447"/>
                <a:gd name="connsiteY237" fmla="*/ 5831104 h 13254121"/>
                <a:gd name="connsiteX238" fmla="*/ 5689600 w 10345447"/>
                <a:gd name="connsiteY238" fmla="*/ 5729504 h 13254121"/>
                <a:gd name="connsiteX239" fmla="*/ 5791200 w 10345447"/>
                <a:gd name="connsiteY239" fmla="*/ 6491504 h 13254121"/>
                <a:gd name="connsiteX240" fmla="*/ 6070600 w 10345447"/>
                <a:gd name="connsiteY240" fmla="*/ 6478804 h 13254121"/>
                <a:gd name="connsiteX241" fmla="*/ 6388100 w 10345447"/>
                <a:gd name="connsiteY241" fmla="*/ 6529604 h 13254121"/>
                <a:gd name="connsiteX242" fmla="*/ 6324600 w 10345447"/>
                <a:gd name="connsiteY242" fmla="*/ 6656604 h 13254121"/>
                <a:gd name="connsiteX243" fmla="*/ 6159500 w 10345447"/>
                <a:gd name="connsiteY243" fmla="*/ 6631204 h 13254121"/>
                <a:gd name="connsiteX244" fmla="*/ 6007100 w 10345447"/>
                <a:gd name="connsiteY244" fmla="*/ 6936004 h 13254121"/>
                <a:gd name="connsiteX245" fmla="*/ 5829300 w 10345447"/>
                <a:gd name="connsiteY245" fmla="*/ 6872504 h 13254121"/>
                <a:gd name="connsiteX246" fmla="*/ 5905500 w 10345447"/>
                <a:gd name="connsiteY246" fmla="*/ 6707404 h 13254121"/>
                <a:gd name="connsiteX247" fmla="*/ 5791200 w 10345447"/>
                <a:gd name="connsiteY247" fmla="*/ 6618504 h 13254121"/>
                <a:gd name="connsiteX248" fmla="*/ 5600700 w 10345447"/>
                <a:gd name="connsiteY248" fmla="*/ 6948704 h 13254121"/>
                <a:gd name="connsiteX249" fmla="*/ 5727700 w 10345447"/>
                <a:gd name="connsiteY249" fmla="*/ 7050304 h 13254121"/>
                <a:gd name="connsiteX250" fmla="*/ 5994400 w 10345447"/>
                <a:gd name="connsiteY250" fmla="*/ 7215404 h 13254121"/>
                <a:gd name="connsiteX251" fmla="*/ 5943600 w 10345447"/>
                <a:gd name="connsiteY251" fmla="*/ 7291604 h 13254121"/>
                <a:gd name="connsiteX252" fmla="*/ 5829300 w 10345447"/>
                <a:gd name="connsiteY252" fmla="*/ 7253504 h 13254121"/>
                <a:gd name="connsiteX253" fmla="*/ 5676900 w 10345447"/>
                <a:gd name="connsiteY253" fmla="*/ 7355104 h 13254121"/>
                <a:gd name="connsiteX254" fmla="*/ 5613400 w 10345447"/>
                <a:gd name="connsiteY254" fmla="*/ 7317004 h 13254121"/>
                <a:gd name="connsiteX255" fmla="*/ 5664200 w 10345447"/>
                <a:gd name="connsiteY255" fmla="*/ 7164604 h 13254121"/>
                <a:gd name="connsiteX256" fmla="*/ 5537200 w 10345447"/>
                <a:gd name="connsiteY256" fmla="*/ 7050304 h 13254121"/>
                <a:gd name="connsiteX257" fmla="*/ 5461000 w 10345447"/>
                <a:gd name="connsiteY257" fmla="*/ 7228104 h 13254121"/>
                <a:gd name="connsiteX258" fmla="*/ 5613400 w 10345447"/>
                <a:gd name="connsiteY258" fmla="*/ 7405904 h 13254121"/>
                <a:gd name="connsiteX259" fmla="*/ 5448300 w 10345447"/>
                <a:gd name="connsiteY259" fmla="*/ 7532904 h 13254121"/>
                <a:gd name="connsiteX260" fmla="*/ 5346700 w 10345447"/>
                <a:gd name="connsiteY260" fmla="*/ 7456704 h 13254121"/>
                <a:gd name="connsiteX261" fmla="*/ 5410200 w 10345447"/>
                <a:gd name="connsiteY261" fmla="*/ 7355104 h 13254121"/>
                <a:gd name="connsiteX262" fmla="*/ 5295900 w 10345447"/>
                <a:gd name="connsiteY262" fmla="*/ 7063004 h 13254121"/>
                <a:gd name="connsiteX263" fmla="*/ 5080000 w 10345447"/>
                <a:gd name="connsiteY263" fmla="*/ 7355104 h 13254121"/>
                <a:gd name="connsiteX264" fmla="*/ 5410200 w 10345447"/>
                <a:gd name="connsiteY264" fmla="*/ 7609104 h 13254121"/>
                <a:gd name="connsiteX265" fmla="*/ 5334000 w 10345447"/>
                <a:gd name="connsiteY265" fmla="*/ 7659904 h 13254121"/>
                <a:gd name="connsiteX266" fmla="*/ 5194300 w 10345447"/>
                <a:gd name="connsiteY266" fmla="*/ 7545604 h 13254121"/>
                <a:gd name="connsiteX267" fmla="*/ 5143500 w 10345447"/>
                <a:gd name="connsiteY267" fmla="*/ 7710704 h 13254121"/>
                <a:gd name="connsiteX268" fmla="*/ 5156200 w 10345447"/>
                <a:gd name="connsiteY268" fmla="*/ 7850404 h 13254121"/>
                <a:gd name="connsiteX269" fmla="*/ 5232400 w 10345447"/>
                <a:gd name="connsiteY269" fmla="*/ 7964704 h 13254121"/>
                <a:gd name="connsiteX270" fmla="*/ 5219700 w 10345447"/>
                <a:gd name="connsiteY270" fmla="*/ 8155204 h 13254121"/>
                <a:gd name="connsiteX271" fmla="*/ 5092700 w 10345447"/>
                <a:gd name="connsiteY271" fmla="*/ 8066304 h 13254121"/>
                <a:gd name="connsiteX272" fmla="*/ 5029200 w 10345447"/>
                <a:gd name="connsiteY272" fmla="*/ 8104404 h 13254121"/>
                <a:gd name="connsiteX273" fmla="*/ 5130800 w 10345447"/>
                <a:gd name="connsiteY273" fmla="*/ 8244104 h 13254121"/>
                <a:gd name="connsiteX274" fmla="*/ 5041900 w 10345447"/>
                <a:gd name="connsiteY274" fmla="*/ 8282204 h 13254121"/>
                <a:gd name="connsiteX275" fmla="*/ 4914900 w 10345447"/>
                <a:gd name="connsiteY275" fmla="*/ 8091704 h 13254121"/>
                <a:gd name="connsiteX276" fmla="*/ 4826000 w 10345447"/>
                <a:gd name="connsiteY276" fmla="*/ 8345704 h 13254121"/>
                <a:gd name="connsiteX277" fmla="*/ 4953000 w 10345447"/>
                <a:gd name="connsiteY277" fmla="*/ 8460004 h 13254121"/>
                <a:gd name="connsiteX278" fmla="*/ 4813300 w 10345447"/>
                <a:gd name="connsiteY278" fmla="*/ 8701304 h 13254121"/>
                <a:gd name="connsiteX279" fmla="*/ 4673600 w 10345447"/>
                <a:gd name="connsiteY279" fmla="*/ 8675904 h 13254121"/>
                <a:gd name="connsiteX280" fmla="*/ 4775200 w 10345447"/>
                <a:gd name="connsiteY280" fmla="*/ 8510804 h 13254121"/>
                <a:gd name="connsiteX281" fmla="*/ 4686300 w 10345447"/>
                <a:gd name="connsiteY281" fmla="*/ 8358404 h 13254121"/>
                <a:gd name="connsiteX282" fmla="*/ 4470400 w 10345447"/>
                <a:gd name="connsiteY282" fmla="*/ 8663204 h 13254121"/>
                <a:gd name="connsiteX283" fmla="*/ 4610100 w 10345447"/>
                <a:gd name="connsiteY283" fmla="*/ 8777504 h 13254121"/>
                <a:gd name="connsiteX284" fmla="*/ 4521200 w 10345447"/>
                <a:gd name="connsiteY284" fmla="*/ 8980704 h 13254121"/>
                <a:gd name="connsiteX285" fmla="*/ 4419600 w 10345447"/>
                <a:gd name="connsiteY285" fmla="*/ 8904504 h 13254121"/>
                <a:gd name="connsiteX286" fmla="*/ 4343400 w 10345447"/>
                <a:gd name="connsiteY286" fmla="*/ 8993404 h 13254121"/>
                <a:gd name="connsiteX287" fmla="*/ 4381500 w 10345447"/>
                <a:gd name="connsiteY287" fmla="*/ 9031504 h 13254121"/>
                <a:gd name="connsiteX288" fmla="*/ 4419600 w 10345447"/>
                <a:gd name="connsiteY288" fmla="*/ 9018804 h 13254121"/>
                <a:gd name="connsiteX289" fmla="*/ 4445000 w 10345447"/>
                <a:gd name="connsiteY289" fmla="*/ 9069604 h 13254121"/>
                <a:gd name="connsiteX290" fmla="*/ 4381500 w 10345447"/>
                <a:gd name="connsiteY290" fmla="*/ 9145804 h 13254121"/>
                <a:gd name="connsiteX291" fmla="*/ 4330700 w 10345447"/>
                <a:gd name="connsiteY291" fmla="*/ 9133104 h 13254121"/>
                <a:gd name="connsiteX292" fmla="*/ 4368800 w 10345447"/>
                <a:gd name="connsiteY292" fmla="*/ 9082304 h 13254121"/>
                <a:gd name="connsiteX293" fmla="*/ 4318000 w 10345447"/>
                <a:gd name="connsiteY293" fmla="*/ 9044204 h 13254121"/>
                <a:gd name="connsiteX294" fmla="*/ 4216400 w 10345447"/>
                <a:gd name="connsiteY294" fmla="*/ 9145804 h 13254121"/>
                <a:gd name="connsiteX295" fmla="*/ 4318000 w 10345447"/>
                <a:gd name="connsiteY295" fmla="*/ 9209304 h 13254121"/>
                <a:gd name="connsiteX296" fmla="*/ 4140200 w 10345447"/>
                <a:gd name="connsiteY296" fmla="*/ 9285504 h 13254121"/>
                <a:gd name="connsiteX297" fmla="*/ 4038600 w 10345447"/>
                <a:gd name="connsiteY297" fmla="*/ 9285504 h 13254121"/>
                <a:gd name="connsiteX298" fmla="*/ 3949700 w 10345447"/>
                <a:gd name="connsiteY298" fmla="*/ 9349004 h 13254121"/>
                <a:gd name="connsiteX299" fmla="*/ 3289300 w 10345447"/>
                <a:gd name="connsiteY299" fmla="*/ 8764804 h 13254121"/>
                <a:gd name="connsiteX300" fmla="*/ 3213100 w 10345447"/>
                <a:gd name="connsiteY300" fmla="*/ 8764804 h 13254121"/>
                <a:gd name="connsiteX301" fmla="*/ 2895600 w 10345447"/>
                <a:gd name="connsiteY301" fmla="*/ 9018804 h 13254121"/>
                <a:gd name="connsiteX302" fmla="*/ 2870200 w 10345447"/>
                <a:gd name="connsiteY302" fmla="*/ 8980704 h 13254121"/>
                <a:gd name="connsiteX303" fmla="*/ 3213100 w 10345447"/>
                <a:gd name="connsiteY303" fmla="*/ 8714004 h 13254121"/>
                <a:gd name="connsiteX304" fmla="*/ 3048000 w 10345447"/>
                <a:gd name="connsiteY304" fmla="*/ 8561604 h 13254121"/>
                <a:gd name="connsiteX305" fmla="*/ 2400300 w 10345447"/>
                <a:gd name="connsiteY305" fmla="*/ 9069604 h 13254121"/>
                <a:gd name="connsiteX306" fmla="*/ 2489200 w 10345447"/>
                <a:gd name="connsiteY306" fmla="*/ 9145804 h 13254121"/>
                <a:gd name="connsiteX307" fmla="*/ 2692400 w 10345447"/>
                <a:gd name="connsiteY307" fmla="*/ 8993404 h 13254121"/>
                <a:gd name="connsiteX308" fmla="*/ 2743200 w 10345447"/>
                <a:gd name="connsiteY308" fmla="*/ 9056904 h 13254121"/>
                <a:gd name="connsiteX309" fmla="*/ 2832100 w 10345447"/>
                <a:gd name="connsiteY309" fmla="*/ 9018804 h 13254121"/>
                <a:gd name="connsiteX310" fmla="*/ 2857500 w 10345447"/>
                <a:gd name="connsiteY310" fmla="*/ 9056904 h 13254121"/>
                <a:gd name="connsiteX311" fmla="*/ 2679700 w 10345447"/>
                <a:gd name="connsiteY311" fmla="*/ 9196604 h 13254121"/>
                <a:gd name="connsiteX312" fmla="*/ 2819400 w 10345447"/>
                <a:gd name="connsiteY312" fmla="*/ 9361704 h 13254121"/>
                <a:gd name="connsiteX313" fmla="*/ 3397250 w 10345447"/>
                <a:gd name="connsiteY313" fmla="*/ 8898154 h 13254121"/>
                <a:gd name="connsiteX314" fmla="*/ 3956050 w 10345447"/>
                <a:gd name="connsiteY314" fmla="*/ 9380754 h 13254121"/>
                <a:gd name="connsiteX315" fmla="*/ 3905250 w 10345447"/>
                <a:gd name="connsiteY315" fmla="*/ 9495054 h 13254121"/>
                <a:gd name="connsiteX316" fmla="*/ 3387725 w 10345447"/>
                <a:gd name="connsiteY316" fmla="*/ 10034804 h 13254121"/>
                <a:gd name="connsiteX317" fmla="*/ 3298825 w 10345447"/>
                <a:gd name="connsiteY317" fmla="*/ 10028453 h 13254121"/>
                <a:gd name="connsiteX318" fmla="*/ 3130550 w 10345447"/>
                <a:gd name="connsiteY318" fmla="*/ 10177678 h 13254121"/>
                <a:gd name="connsiteX319" fmla="*/ 2921000 w 10345447"/>
                <a:gd name="connsiteY319" fmla="*/ 10422153 h 13254121"/>
                <a:gd name="connsiteX320" fmla="*/ 2682875 w 10345447"/>
                <a:gd name="connsiteY320" fmla="*/ 10720603 h 13254121"/>
                <a:gd name="connsiteX321" fmla="*/ 2428875 w 10345447"/>
                <a:gd name="connsiteY321" fmla="*/ 10790452 h 13254121"/>
                <a:gd name="connsiteX322" fmla="*/ 2225675 w 10345447"/>
                <a:gd name="connsiteY322" fmla="*/ 10895227 h 13254121"/>
                <a:gd name="connsiteX323" fmla="*/ 1930400 w 10345447"/>
                <a:gd name="connsiteY323" fmla="*/ 10898401 h 13254121"/>
                <a:gd name="connsiteX324" fmla="*/ 1590675 w 10345447"/>
                <a:gd name="connsiteY324" fmla="*/ 11000000 h 13254121"/>
                <a:gd name="connsiteX325" fmla="*/ 1393825 w 10345447"/>
                <a:gd name="connsiteY325" fmla="*/ 11260350 h 13254121"/>
                <a:gd name="connsiteX326" fmla="*/ 1196975 w 10345447"/>
                <a:gd name="connsiteY326" fmla="*/ 11215899 h 13254121"/>
                <a:gd name="connsiteX327" fmla="*/ 1216025 w 10345447"/>
                <a:gd name="connsiteY327" fmla="*/ 11174624 h 13254121"/>
                <a:gd name="connsiteX328" fmla="*/ 1193800 w 10345447"/>
                <a:gd name="connsiteY328" fmla="*/ 11107949 h 13254121"/>
                <a:gd name="connsiteX329" fmla="*/ 987425 w 10345447"/>
                <a:gd name="connsiteY329" fmla="*/ 11184149 h 13254121"/>
                <a:gd name="connsiteX330" fmla="*/ 733425 w 10345447"/>
                <a:gd name="connsiteY330" fmla="*/ 11238124 h 13254121"/>
                <a:gd name="connsiteX331" fmla="*/ 463550 w 10345447"/>
                <a:gd name="connsiteY331" fmla="*/ 11476249 h 13254121"/>
                <a:gd name="connsiteX332" fmla="*/ 361950 w 10345447"/>
                <a:gd name="connsiteY332" fmla="*/ 11473074 h 13254121"/>
                <a:gd name="connsiteX333" fmla="*/ 263525 w 10345447"/>
                <a:gd name="connsiteY333" fmla="*/ 11539749 h 13254121"/>
                <a:gd name="connsiteX334" fmla="*/ 184150 w 10345447"/>
                <a:gd name="connsiteY334" fmla="*/ 11825499 h 13254121"/>
                <a:gd name="connsiteX335" fmla="*/ 247650 w 10345447"/>
                <a:gd name="connsiteY335" fmla="*/ 12108073 h 13254121"/>
                <a:gd name="connsiteX336" fmla="*/ 136525 w 10345447"/>
                <a:gd name="connsiteY336" fmla="*/ 12152523 h 13254121"/>
                <a:gd name="connsiteX337" fmla="*/ 92075 w 10345447"/>
                <a:gd name="connsiteY337" fmla="*/ 12374773 h 13254121"/>
                <a:gd name="connsiteX338" fmla="*/ 495300 w 10345447"/>
                <a:gd name="connsiteY338" fmla="*/ 12400173 h 13254121"/>
                <a:gd name="connsiteX339" fmla="*/ 1050925 w 10345447"/>
                <a:gd name="connsiteY339" fmla="*/ 12752598 h 13254121"/>
                <a:gd name="connsiteX340" fmla="*/ 1241425 w 10345447"/>
                <a:gd name="connsiteY340" fmla="*/ 13006597 h 13254121"/>
                <a:gd name="connsiteX341" fmla="*/ 1171575 w 10345447"/>
                <a:gd name="connsiteY341" fmla="*/ 13051047 h 13254121"/>
                <a:gd name="connsiteX342" fmla="*/ 1019175 w 10345447"/>
                <a:gd name="connsiteY342" fmla="*/ 12917697 h 13254121"/>
                <a:gd name="connsiteX343" fmla="*/ 768350 w 10345447"/>
                <a:gd name="connsiteY343" fmla="*/ 12863722 h 13254121"/>
                <a:gd name="connsiteX344" fmla="*/ 720725 w 10345447"/>
                <a:gd name="connsiteY344" fmla="*/ 12901822 h 13254121"/>
                <a:gd name="connsiteX345" fmla="*/ 838200 w 10345447"/>
                <a:gd name="connsiteY345" fmla="*/ 13047872 h 13254121"/>
                <a:gd name="connsiteX346" fmla="*/ 1152525 w 10345447"/>
                <a:gd name="connsiteY346" fmla="*/ 13114547 h 13254121"/>
                <a:gd name="connsiteX347" fmla="*/ 1574800 w 10345447"/>
                <a:gd name="connsiteY347" fmla="*/ 13016122 h 13254121"/>
                <a:gd name="connsiteX348" fmla="*/ 1736725 w 10345447"/>
                <a:gd name="connsiteY348" fmla="*/ 12755772 h 13254121"/>
                <a:gd name="connsiteX349" fmla="*/ 2095500 w 10345447"/>
                <a:gd name="connsiteY349" fmla="*/ 12606547 h 13254121"/>
                <a:gd name="connsiteX350" fmla="*/ 2254250 w 10345447"/>
                <a:gd name="connsiteY350" fmla="*/ 12470022 h 13254121"/>
                <a:gd name="connsiteX351" fmla="*/ 2587625 w 10345447"/>
                <a:gd name="connsiteY351" fmla="*/ 12508122 h 13254121"/>
                <a:gd name="connsiteX352" fmla="*/ 2286000 w 10345447"/>
                <a:gd name="connsiteY352" fmla="*/ 12511297 h 13254121"/>
                <a:gd name="connsiteX353" fmla="*/ 2146300 w 10345447"/>
                <a:gd name="connsiteY353" fmla="*/ 12631947 h 13254121"/>
                <a:gd name="connsiteX354" fmla="*/ 1971675 w 10345447"/>
                <a:gd name="connsiteY354" fmla="*/ 12724022 h 13254121"/>
                <a:gd name="connsiteX355" fmla="*/ 1806575 w 10345447"/>
                <a:gd name="connsiteY355" fmla="*/ 12774822 h 13254121"/>
                <a:gd name="connsiteX356" fmla="*/ 1651000 w 10345447"/>
                <a:gd name="connsiteY356" fmla="*/ 13070097 h 13254121"/>
                <a:gd name="connsiteX357" fmla="*/ 1282700 w 10345447"/>
                <a:gd name="connsiteY357" fmla="*/ 13244722 h 13254121"/>
                <a:gd name="connsiteX358" fmla="*/ 28575 w 10345447"/>
                <a:gd name="connsiteY358" fmla="*/ 13251072 h 13254121"/>
                <a:gd name="connsiteX359" fmla="*/ 0 w 10345447"/>
                <a:gd name="connsiteY35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7927682 w 10345447"/>
                <a:gd name="connsiteY211" fmla="*/ 5751114 h 13254121"/>
                <a:gd name="connsiteX212" fmla="*/ 7663362 w 10345447"/>
                <a:gd name="connsiteY212" fmla="*/ 5822552 h 13254121"/>
                <a:gd name="connsiteX213" fmla="*/ 7372850 w 10345447"/>
                <a:gd name="connsiteY213" fmla="*/ 5893989 h 13254121"/>
                <a:gd name="connsiteX214" fmla="*/ 7163300 w 10345447"/>
                <a:gd name="connsiteY214" fmla="*/ 5786833 h 13254121"/>
                <a:gd name="connsiteX215" fmla="*/ 6789444 w 10345447"/>
                <a:gd name="connsiteY215" fmla="*/ 5693964 h 13254121"/>
                <a:gd name="connsiteX216" fmla="*/ 6442075 w 10345447"/>
                <a:gd name="connsiteY216" fmla="*/ 5614410 h 13254121"/>
                <a:gd name="connsiteX217" fmla="*/ 6241756 w 10345447"/>
                <a:gd name="connsiteY217" fmla="*/ 5567757 h 13254121"/>
                <a:gd name="connsiteX218" fmla="*/ 6234113 w 10345447"/>
                <a:gd name="connsiteY218" fmla="*/ 5598535 h 13254121"/>
                <a:gd name="connsiteX219" fmla="*/ 6375400 w 10345447"/>
                <a:gd name="connsiteY219" fmla="*/ 5666004 h 13254121"/>
                <a:gd name="connsiteX220" fmla="*/ 6350000 w 10345447"/>
                <a:gd name="connsiteY220" fmla="*/ 5767604 h 13254121"/>
                <a:gd name="connsiteX221" fmla="*/ 6032500 w 10345447"/>
                <a:gd name="connsiteY221" fmla="*/ 5602504 h 13254121"/>
                <a:gd name="connsiteX222" fmla="*/ 6070600 w 10345447"/>
                <a:gd name="connsiteY222" fmla="*/ 5843804 h 13254121"/>
                <a:gd name="connsiteX223" fmla="*/ 6273800 w 10345447"/>
                <a:gd name="connsiteY223" fmla="*/ 5894604 h 13254121"/>
                <a:gd name="connsiteX224" fmla="*/ 6540500 w 10345447"/>
                <a:gd name="connsiteY224" fmla="*/ 5894604 h 13254121"/>
                <a:gd name="connsiteX225" fmla="*/ 6629400 w 10345447"/>
                <a:gd name="connsiteY225" fmla="*/ 5907304 h 13254121"/>
                <a:gd name="connsiteX226" fmla="*/ 6591300 w 10345447"/>
                <a:gd name="connsiteY226" fmla="*/ 5983504 h 13254121"/>
                <a:gd name="connsiteX227" fmla="*/ 6426200 w 10345447"/>
                <a:gd name="connsiteY227" fmla="*/ 6034304 h 13254121"/>
                <a:gd name="connsiteX228" fmla="*/ 6489700 w 10345447"/>
                <a:gd name="connsiteY228" fmla="*/ 6161304 h 13254121"/>
                <a:gd name="connsiteX229" fmla="*/ 6451600 w 10345447"/>
                <a:gd name="connsiteY229" fmla="*/ 6288304 h 13254121"/>
                <a:gd name="connsiteX230" fmla="*/ 6540500 w 10345447"/>
                <a:gd name="connsiteY230" fmla="*/ 6351804 h 13254121"/>
                <a:gd name="connsiteX231" fmla="*/ 6464300 w 10345447"/>
                <a:gd name="connsiteY231" fmla="*/ 6377204 h 13254121"/>
                <a:gd name="connsiteX232" fmla="*/ 6362700 w 10345447"/>
                <a:gd name="connsiteY232" fmla="*/ 6339104 h 13254121"/>
                <a:gd name="connsiteX233" fmla="*/ 6324600 w 10345447"/>
                <a:gd name="connsiteY233" fmla="*/ 6034304 h 13254121"/>
                <a:gd name="connsiteX234" fmla="*/ 6070600 w 10345447"/>
                <a:gd name="connsiteY234" fmla="*/ 5958104 h 13254121"/>
                <a:gd name="connsiteX235" fmla="*/ 6146800 w 10345447"/>
                <a:gd name="connsiteY235" fmla="*/ 6301004 h 13254121"/>
                <a:gd name="connsiteX236" fmla="*/ 5969000 w 10345447"/>
                <a:gd name="connsiteY236" fmla="*/ 6313704 h 13254121"/>
                <a:gd name="connsiteX237" fmla="*/ 5892800 w 10345447"/>
                <a:gd name="connsiteY237" fmla="*/ 5831104 h 13254121"/>
                <a:gd name="connsiteX238" fmla="*/ 5689600 w 10345447"/>
                <a:gd name="connsiteY238" fmla="*/ 5729504 h 13254121"/>
                <a:gd name="connsiteX239" fmla="*/ 5791200 w 10345447"/>
                <a:gd name="connsiteY239" fmla="*/ 6491504 h 13254121"/>
                <a:gd name="connsiteX240" fmla="*/ 6070600 w 10345447"/>
                <a:gd name="connsiteY240" fmla="*/ 6478804 h 13254121"/>
                <a:gd name="connsiteX241" fmla="*/ 6388100 w 10345447"/>
                <a:gd name="connsiteY241" fmla="*/ 6529604 h 13254121"/>
                <a:gd name="connsiteX242" fmla="*/ 6324600 w 10345447"/>
                <a:gd name="connsiteY242" fmla="*/ 6656604 h 13254121"/>
                <a:gd name="connsiteX243" fmla="*/ 6159500 w 10345447"/>
                <a:gd name="connsiteY243" fmla="*/ 6631204 h 13254121"/>
                <a:gd name="connsiteX244" fmla="*/ 6007100 w 10345447"/>
                <a:gd name="connsiteY244" fmla="*/ 6936004 h 13254121"/>
                <a:gd name="connsiteX245" fmla="*/ 5829300 w 10345447"/>
                <a:gd name="connsiteY245" fmla="*/ 6872504 h 13254121"/>
                <a:gd name="connsiteX246" fmla="*/ 5905500 w 10345447"/>
                <a:gd name="connsiteY246" fmla="*/ 6707404 h 13254121"/>
                <a:gd name="connsiteX247" fmla="*/ 5791200 w 10345447"/>
                <a:gd name="connsiteY247" fmla="*/ 6618504 h 13254121"/>
                <a:gd name="connsiteX248" fmla="*/ 5600700 w 10345447"/>
                <a:gd name="connsiteY248" fmla="*/ 6948704 h 13254121"/>
                <a:gd name="connsiteX249" fmla="*/ 5727700 w 10345447"/>
                <a:gd name="connsiteY249" fmla="*/ 7050304 h 13254121"/>
                <a:gd name="connsiteX250" fmla="*/ 5994400 w 10345447"/>
                <a:gd name="connsiteY250" fmla="*/ 7215404 h 13254121"/>
                <a:gd name="connsiteX251" fmla="*/ 5943600 w 10345447"/>
                <a:gd name="connsiteY251" fmla="*/ 7291604 h 13254121"/>
                <a:gd name="connsiteX252" fmla="*/ 5829300 w 10345447"/>
                <a:gd name="connsiteY252" fmla="*/ 7253504 h 13254121"/>
                <a:gd name="connsiteX253" fmla="*/ 5676900 w 10345447"/>
                <a:gd name="connsiteY253" fmla="*/ 7355104 h 13254121"/>
                <a:gd name="connsiteX254" fmla="*/ 5613400 w 10345447"/>
                <a:gd name="connsiteY254" fmla="*/ 7317004 h 13254121"/>
                <a:gd name="connsiteX255" fmla="*/ 5664200 w 10345447"/>
                <a:gd name="connsiteY255" fmla="*/ 7164604 h 13254121"/>
                <a:gd name="connsiteX256" fmla="*/ 5537200 w 10345447"/>
                <a:gd name="connsiteY256" fmla="*/ 7050304 h 13254121"/>
                <a:gd name="connsiteX257" fmla="*/ 5461000 w 10345447"/>
                <a:gd name="connsiteY257" fmla="*/ 7228104 h 13254121"/>
                <a:gd name="connsiteX258" fmla="*/ 5613400 w 10345447"/>
                <a:gd name="connsiteY258" fmla="*/ 7405904 h 13254121"/>
                <a:gd name="connsiteX259" fmla="*/ 5448300 w 10345447"/>
                <a:gd name="connsiteY259" fmla="*/ 7532904 h 13254121"/>
                <a:gd name="connsiteX260" fmla="*/ 5346700 w 10345447"/>
                <a:gd name="connsiteY260" fmla="*/ 7456704 h 13254121"/>
                <a:gd name="connsiteX261" fmla="*/ 5410200 w 10345447"/>
                <a:gd name="connsiteY261" fmla="*/ 7355104 h 13254121"/>
                <a:gd name="connsiteX262" fmla="*/ 5295900 w 10345447"/>
                <a:gd name="connsiteY262" fmla="*/ 7063004 h 13254121"/>
                <a:gd name="connsiteX263" fmla="*/ 5080000 w 10345447"/>
                <a:gd name="connsiteY263" fmla="*/ 7355104 h 13254121"/>
                <a:gd name="connsiteX264" fmla="*/ 5410200 w 10345447"/>
                <a:gd name="connsiteY264" fmla="*/ 7609104 h 13254121"/>
                <a:gd name="connsiteX265" fmla="*/ 5334000 w 10345447"/>
                <a:gd name="connsiteY265" fmla="*/ 7659904 h 13254121"/>
                <a:gd name="connsiteX266" fmla="*/ 5194300 w 10345447"/>
                <a:gd name="connsiteY266" fmla="*/ 7545604 h 13254121"/>
                <a:gd name="connsiteX267" fmla="*/ 5143500 w 10345447"/>
                <a:gd name="connsiteY267" fmla="*/ 7710704 h 13254121"/>
                <a:gd name="connsiteX268" fmla="*/ 5156200 w 10345447"/>
                <a:gd name="connsiteY268" fmla="*/ 7850404 h 13254121"/>
                <a:gd name="connsiteX269" fmla="*/ 5232400 w 10345447"/>
                <a:gd name="connsiteY269" fmla="*/ 7964704 h 13254121"/>
                <a:gd name="connsiteX270" fmla="*/ 5219700 w 10345447"/>
                <a:gd name="connsiteY270" fmla="*/ 8155204 h 13254121"/>
                <a:gd name="connsiteX271" fmla="*/ 5092700 w 10345447"/>
                <a:gd name="connsiteY271" fmla="*/ 8066304 h 13254121"/>
                <a:gd name="connsiteX272" fmla="*/ 5029200 w 10345447"/>
                <a:gd name="connsiteY272" fmla="*/ 8104404 h 13254121"/>
                <a:gd name="connsiteX273" fmla="*/ 5130800 w 10345447"/>
                <a:gd name="connsiteY273" fmla="*/ 8244104 h 13254121"/>
                <a:gd name="connsiteX274" fmla="*/ 5041900 w 10345447"/>
                <a:gd name="connsiteY274" fmla="*/ 8282204 h 13254121"/>
                <a:gd name="connsiteX275" fmla="*/ 4914900 w 10345447"/>
                <a:gd name="connsiteY275" fmla="*/ 8091704 h 13254121"/>
                <a:gd name="connsiteX276" fmla="*/ 4826000 w 10345447"/>
                <a:gd name="connsiteY276" fmla="*/ 8345704 h 13254121"/>
                <a:gd name="connsiteX277" fmla="*/ 4953000 w 10345447"/>
                <a:gd name="connsiteY277" fmla="*/ 8460004 h 13254121"/>
                <a:gd name="connsiteX278" fmla="*/ 4813300 w 10345447"/>
                <a:gd name="connsiteY278" fmla="*/ 8701304 h 13254121"/>
                <a:gd name="connsiteX279" fmla="*/ 4673600 w 10345447"/>
                <a:gd name="connsiteY279" fmla="*/ 8675904 h 13254121"/>
                <a:gd name="connsiteX280" fmla="*/ 4775200 w 10345447"/>
                <a:gd name="connsiteY280" fmla="*/ 8510804 h 13254121"/>
                <a:gd name="connsiteX281" fmla="*/ 4686300 w 10345447"/>
                <a:gd name="connsiteY281" fmla="*/ 8358404 h 13254121"/>
                <a:gd name="connsiteX282" fmla="*/ 4470400 w 10345447"/>
                <a:gd name="connsiteY282" fmla="*/ 8663204 h 13254121"/>
                <a:gd name="connsiteX283" fmla="*/ 4610100 w 10345447"/>
                <a:gd name="connsiteY283" fmla="*/ 8777504 h 13254121"/>
                <a:gd name="connsiteX284" fmla="*/ 4521200 w 10345447"/>
                <a:gd name="connsiteY284" fmla="*/ 8980704 h 13254121"/>
                <a:gd name="connsiteX285" fmla="*/ 4419600 w 10345447"/>
                <a:gd name="connsiteY285" fmla="*/ 8904504 h 13254121"/>
                <a:gd name="connsiteX286" fmla="*/ 4343400 w 10345447"/>
                <a:gd name="connsiteY286" fmla="*/ 8993404 h 13254121"/>
                <a:gd name="connsiteX287" fmla="*/ 4381500 w 10345447"/>
                <a:gd name="connsiteY287" fmla="*/ 9031504 h 13254121"/>
                <a:gd name="connsiteX288" fmla="*/ 4419600 w 10345447"/>
                <a:gd name="connsiteY288" fmla="*/ 9018804 h 13254121"/>
                <a:gd name="connsiteX289" fmla="*/ 4445000 w 10345447"/>
                <a:gd name="connsiteY289" fmla="*/ 9069604 h 13254121"/>
                <a:gd name="connsiteX290" fmla="*/ 4381500 w 10345447"/>
                <a:gd name="connsiteY290" fmla="*/ 9145804 h 13254121"/>
                <a:gd name="connsiteX291" fmla="*/ 4330700 w 10345447"/>
                <a:gd name="connsiteY291" fmla="*/ 9133104 h 13254121"/>
                <a:gd name="connsiteX292" fmla="*/ 4368800 w 10345447"/>
                <a:gd name="connsiteY292" fmla="*/ 9082304 h 13254121"/>
                <a:gd name="connsiteX293" fmla="*/ 4318000 w 10345447"/>
                <a:gd name="connsiteY293" fmla="*/ 9044204 h 13254121"/>
                <a:gd name="connsiteX294" fmla="*/ 4216400 w 10345447"/>
                <a:gd name="connsiteY294" fmla="*/ 9145804 h 13254121"/>
                <a:gd name="connsiteX295" fmla="*/ 4318000 w 10345447"/>
                <a:gd name="connsiteY295" fmla="*/ 9209304 h 13254121"/>
                <a:gd name="connsiteX296" fmla="*/ 4140200 w 10345447"/>
                <a:gd name="connsiteY296" fmla="*/ 9285504 h 13254121"/>
                <a:gd name="connsiteX297" fmla="*/ 4038600 w 10345447"/>
                <a:gd name="connsiteY297" fmla="*/ 9285504 h 13254121"/>
                <a:gd name="connsiteX298" fmla="*/ 3949700 w 10345447"/>
                <a:gd name="connsiteY298" fmla="*/ 9349004 h 13254121"/>
                <a:gd name="connsiteX299" fmla="*/ 3289300 w 10345447"/>
                <a:gd name="connsiteY299" fmla="*/ 8764804 h 13254121"/>
                <a:gd name="connsiteX300" fmla="*/ 3213100 w 10345447"/>
                <a:gd name="connsiteY300" fmla="*/ 8764804 h 13254121"/>
                <a:gd name="connsiteX301" fmla="*/ 2895600 w 10345447"/>
                <a:gd name="connsiteY301" fmla="*/ 9018804 h 13254121"/>
                <a:gd name="connsiteX302" fmla="*/ 2870200 w 10345447"/>
                <a:gd name="connsiteY302" fmla="*/ 8980704 h 13254121"/>
                <a:gd name="connsiteX303" fmla="*/ 3213100 w 10345447"/>
                <a:gd name="connsiteY303" fmla="*/ 8714004 h 13254121"/>
                <a:gd name="connsiteX304" fmla="*/ 3048000 w 10345447"/>
                <a:gd name="connsiteY304" fmla="*/ 8561604 h 13254121"/>
                <a:gd name="connsiteX305" fmla="*/ 2400300 w 10345447"/>
                <a:gd name="connsiteY305" fmla="*/ 9069604 h 13254121"/>
                <a:gd name="connsiteX306" fmla="*/ 2489200 w 10345447"/>
                <a:gd name="connsiteY306" fmla="*/ 9145804 h 13254121"/>
                <a:gd name="connsiteX307" fmla="*/ 2692400 w 10345447"/>
                <a:gd name="connsiteY307" fmla="*/ 8993404 h 13254121"/>
                <a:gd name="connsiteX308" fmla="*/ 2743200 w 10345447"/>
                <a:gd name="connsiteY308" fmla="*/ 9056904 h 13254121"/>
                <a:gd name="connsiteX309" fmla="*/ 2832100 w 10345447"/>
                <a:gd name="connsiteY309" fmla="*/ 9018804 h 13254121"/>
                <a:gd name="connsiteX310" fmla="*/ 2857500 w 10345447"/>
                <a:gd name="connsiteY310" fmla="*/ 9056904 h 13254121"/>
                <a:gd name="connsiteX311" fmla="*/ 2679700 w 10345447"/>
                <a:gd name="connsiteY311" fmla="*/ 9196604 h 13254121"/>
                <a:gd name="connsiteX312" fmla="*/ 2819400 w 10345447"/>
                <a:gd name="connsiteY312" fmla="*/ 9361704 h 13254121"/>
                <a:gd name="connsiteX313" fmla="*/ 3397250 w 10345447"/>
                <a:gd name="connsiteY313" fmla="*/ 8898154 h 13254121"/>
                <a:gd name="connsiteX314" fmla="*/ 3956050 w 10345447"/>
                <a:gd name="connsiteY314" fmla="*/ 9380754 h 13254121"/>
                <a:gd name="connsiteX315" fmla="*/ 3905250 w 10345447"/>
                <a:gd name="connsiteY315" fmla="*/ 9495054 h 13254121"/>
                <a:gd name="connsiteX316" fmla="*/ 3387725 w 10345447"/>
                <a:gd name="connsiteY316" fmla="*/ 10034804 h 13254121"/>
                <a:gd name="connsiteX317" fmla="*/ 3298825 w 10345447"/>
                <a:gd name="connsiteY317" fmla="*/ 10028453 h 13254121"/>
                <a:gd name="connsiteX318" fmla="*/ 3130550 w 10345447"/>
                <a:gd name="connsiteY318" fmla="*/ 10177678 h 13254121"/>
                <a:gd name="connsiteX319" fmla="*/ 2921000 w 10345447"/>
                <a:gd name="connsiteY319" fmla="*/ 10422153 h 13254121"/>
                <a:gd name="connsiteX320" fmla="*/ 2682875 w 10345447"/>
                <a:gd name="connsiteY320" fmla="*/ 10720603 h 13254121"/>
                <a:gd name="connsiteX321" fmla="*/ 2428875 w 10345447"/>
                <a:gd name="connsiteY321" fmla="*/ 10790452 h 13254121"/>
                <a:gd name="connsiteX322" fmla="*/ 2225675 w 10345447"/>
                <a:gd name="connsiteY322" fmla="*/ 10895227 h 13254121"/>
                <a:gd name="connsiteX323" fmla="*/ 1930400 w 10345447"/>
                <a:gd name="connsiteY323" fmla="*/ 10898401 h 13254121"/>
                <a:gd name="connsiteX324" fmla="*/ 1590675 w 10345447"/>
                <a:gd name="connsiteY324" fmla="*/ 11000000 h 13254121"/>
                <a:gd name="connsiteX325" fmla="*/ 1393825 w 10345447"/>
                <a:gd name="connsiteY325" fmla="*/ 11260350 h 13254121"/>
                <a:gd name="connsiteX326" fmla="*/ 1196975 w 10345447"/>
                <a:gd name="connsiteY326" fmla="*/ 11215899 h 13254121"/>
                <a:gd name="connsiteX327" fmla="*/ 1216025 w 10345447"/>
                <a:gd name="connsiteY327" fmla="*/ 11174624 h 13254121"/>
                <a:gd name="connsiteX328" fmla="*/ 1193800 w 10345447"/>
                <a:gd name="connsiteY328" fmla="*/ 11107949 h 13254121"/>
                <a:gd name="connsiteX329" fmla="*/ 987425 w 10345447"/>
                <a:gd name="connsiteY329" fmla="*/ 11184149 h 13254121"/>
                <a:gd name="connsiteX330" fmla="*/ 733425 w 10345447"/>
                <a:gd name="connsiteY330" fmla="*/ 11238124 h 13254121"/>
                <a:gd name="connsiteX331" fmla="*/ 463550 w 10345447"/>
                <a:gd name="connsiteY331" fmla="*/ 11476249 h 13254121"/>
                <a:gd name="connsiteX332" fmla="*/ 361950 w 10345447"/>
                <a:gd name="connsiteY332" fmla="*/ 11473074 h 13254121"/>
                <a:gd name="connsiteX333" fmla="*/ 263525 w 10345447"/>
                <a:gd name="connsiteY333" fmla="*/ 11539749 h 13254121"/>
                <a:gd name="connsiteX334" fmla="*/ 184150 w 10345447"/>
                <a:gd name="connsiteY334" fmla="*/ 11825499 h 13254121"/>
                <a:gd name="connsiteX335" fmla="*/ 247650 w 10345447"/>
                <a:gd name="connsiteY335" fmla="*/ 12108073 h 13254121"/>
                <a:gd name="connsiteX336" fmla="*/ 136525 w 10345447"/>
                <a:gd name="connsiteY336" fmla="*/ 12152523 h 13254121"/>
                <a:gd name="connsiteX337" fmla="*/ 92075 w 10345447"/>
                <a:gd name="connsiteY337" fmla="*/ 12374773 h 13254121"/>
                <a:gd name="connsiteX338" fmla="*/ 495300 w 10345447"/>
                <a:gd name="connsiteY338" fmla="*/ 12400173 h 13254121"/>
                <a:gd name="connsiteX339" fmla="*/ 1050925 w 10345447"/>
                <a:gd name="connsiteY339" fmla="*/ 12752598 h 13254121"/>
                <a:gd name="connsiteX340" fmla="*/ 1241425 w 10345447"/>
                <a:gd name="connsiteY340" fmla="*/ 13006597 h 13254121"/>
                <a:gd name="connsiteX341" fmla="*/ 1171575 w 10345447"/>
                <a:gd name="connsiteY341" fmla="*/ 13051047 h 13254121"/>
                <a:gd name="connsiteX342" fmla="*/ 1019175 w 10345447"/>
                <a:gd name="connsiteY342" fmla="*/ 12917697 h 13254121"/>
                <a:gd name="connsiteX343" fmla="*/ 768350 w 10345447"/>
                <a:gd name="connsiteY343" fmla="*/ 12863722 h 13254121"/>
                <a:gd name="connsiteX344" fmla="*/ 720725 w 10345447"/>
                <a:gd name="connsiteY344" fmla="*/ 12901822 h 13254121"/>
                <a:gd name="connsiteX345" fmla="*/ 838200 w 10345447"/>
                <a:gd name="connsiteY345" fmla="*/ 13047872 h 13254121"/>
                <a:gd name="connsiteX346" fmla="*/ 1152525 w 10345447"/>
                <a:gd name="connsiteY346" fmla="*/ 13114547 h 13254121"/>
                <a:gd name="connsiteX347" fmla="*/ 1574800 w 10345447"/>
                <a:gd name="connsiteY347" fmla="*/ 13016122 h 13254121"/>
                <a:gd name="connsiteX348" fmla="*/ 1736725 w 10345447"/>
                <a:gd name="connsiteY348" fmla="*/ 12755772 h 13254121"/>
                <a:gd name="connsiteX349" fmla="*/ 2095500 w 10345447"/>
                <a:gd name="connsiteY349" fmla="*/ 12606547 h 13254121"/>
                <a:gd name="connsiteX350" fmla="*/ 2254250 w 10345447"/>
                <a:gd name="connsiteY350" fmla="*/ 12470022 h 13254121"/>
                <a:gd name="connsiteX351" fmla="*/ 2587625 w 10345447"/>
                <a:gd name="connsiteY351" fmla="*/ 12508122 h 13254121"/>
                <a:gd name="connsiteX352" fmla="*/ 2286000 w 10345447"/>
                <a:gd name="connsiteY352" fmla="*/ 12511297 h 13254121"/>
                <a:gd name="connsiteX353" fmla="*/ 2146300 w 10345447"/>
                <a:gd name="connsiteY353" fmla="*/ 12631947 h 13254121"/>
                <a:gd name="connsiteX354" fmla="*/ 1971675 w 10345447"/>
                <a:gd name="connsiteY354" fmla="*/ 12724022 h 13254121"/>
                <a:gd name="connsiteX355" fmla="*/ 1806575 w 10345447"/>
                <a:gd name="connsiteY355" fmla="*/ 12774822 h 13254121"/>
                <a:gd name="connsiteX356" fmla="*/ 1651000 w 10345447"/>
                <a:gd name="connsiteY356" fmla="*/ 13070097 h 13254121"/>
                <a:gd name="connsiteX357" fmla="*/ 1282700 w 10345447"/>
                <a:gd name="connsiteY357" fmla="*/ 13244722 h 13254121"/>
                <a:gd name="connsiteX358" fmla="*/ 28575 w 10345447"/>
                <a:gd name="connsiteY358" fmla="*/ 13251072 h 13254121"/>
                <a:gd name="connsiteX359" fmla="*/ 0 w 10345447"/>
                <a:gd name="connsiteY35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8313444 w 10345447"/>
                <a:gd name="connsiteY211" fmla="*/ 5779689 h 13254121"/>
                <a:gd name="connsiteX212" fmla="*/ 7927682 w 10345447"/>
                <a:gd name="connsiteY212" fmla="*/ 5751114 h 13254121"/>
                <a:gd name="connsiteX213" fmla="*/ 7663362 w 10345447"/>
                <a:gd name="connsiteY213" fmla="*/ 5822552 h 13254121"/>
                <a:gd name="connsiteX214" fmla="*/ 7372850 w 10345447"/>
                <a:gd name="connsiteY214" fmla="*/ 5893989 h 13254121"/>
                <a:gd name="connsiteX215" fmla="*/ 7163300 w 10345447"/>
                <a:gd name="connsiteY215" fmla="*/ 5786833 h 13254121"/>
                <a:gd name="connsiteX216" fmla="*/ 6789444 w 10345447"/>
                <a:gd name="connsiteY216" fmla="*/ 5693964 h 13254121"/>
                <a:gd name="connsiteX217" fmla="*/ 6442075 w 10345447"/>
                <a:gd name="connsiteY217" fmla="*/ 5614410 h 13254121"/>
                <a:gd name="connsiteX218" fmla="*/ 6241756 w 10345447"/>
                <a:gd name="connsiteY218" fmla="*/ 5567757 h 13254121"/>
                <a:gd name="connsiteX219" fmla="*/ 6234113 w 10345447"/>
                <a:gd name="connsiteY219" fmla="*/ 5598535 h 13254121"/>
                <a:gd name="connsiteX220" fmla="*/ 6375400 w 10345447"/>
                <a:gd name="connsiteY220" fmla="*/ 5666004 h 13254121"/>
                <a:gd name="connsiteX221" fmla="*/ 6350000 w 10345447"/>
                <a:gd name="connsiteY221" fmla="*/ 5767604 h 13254121"/>
                <a:gd name="connsiteX222" fmla="*/ 6032500 w 10345447"/>
                <a:gd name="connsiteY222" fmla="*/ 5602504 h 13254121"/>
                <a:gd name="connsiteX223" fmla="*/ 6070600 w 10345447"/>
                <a:gd name="connsiteY223" fmla="*/ 5843804 h 13254121"/>
                <a:gd name="connsiteX224" fmla="*/ 6273800 w 10345447"/>
                <a:gd name="connsiteY224" fmla="*/ 5894604 h 13254121"/>
                <a:gd name="connsiteX225" fmla="*/ 6540500 w 10345447"/>
                <a:gd name="connsiteY225" fmla="*/ 5894604 h 13254121"/>
                <a:gd name="connsiteX226" fmla="*/ 6629400 w 10345447"/>
                <a:gd name="connsiteY226" fmla="*/ 5907304 h 13254121"/>
                <a:gd name="connsiteX227" fmla="*/ 6591300 w 10345447"/>
                <a:gd name="connsiteY227" fmla="*/ 5983504 h 13254121"/>
                <a:gd name="connsiteX228" fmla="*/ 6426200 w 10345447"/>
                <a:gd name="connsiteY228" fmla="*/ 6034304 h 13254121"/>
                <a:gd name="connsiteX229" fmla="*/ 6489700 w 10345447"/>
                <a:gd name="connsiteY229" fmla="*/ 6161304 h 13254121"/>
                <a:gd name="connsiteX230" fmla="*/ 6451600 w 10345447"/>
                <a:gd name="connsiteY230" fmla="*/ 6288304 h 13254121"/>
                <a:gd name="connsiteX231" fmla="*/ 6540500 w 10345447"/>
                <a:gd name="connsiteY231" fmla="*/ 6351804 h 13254121"/>
                <a:gd name="connsiteX232" fmla="*/ 6464300 w 10345447"/>
                <a:gd name="connsiteY232" fmla="*/ 6377204 h 13254121"/>
                <a:gd name="connsiteX233" fmla="*/ 6362700 w 10345447"/>
                <a:gd name="connsiteY233" fmla="*/ 6339104 h 13254121"/>
                <a:gd name="connsiteX234" fmla="*/ 6324600 w 10345447"/>
                <a:gd name="connsiteY234" fmla="*/ 6034304 h 13254121"/>
                <a:gd name="connsiteX235" fmla="*/ 6070600 w 10345447"/>
                <a:gd name="connsiteY235" fmla="*/ 5958104 h 13254121"/>
                <a:gd name="connsiteX236" fmla="*/ 6146800 w 10345447"/>
                <a:gd name="connsiteY236" fmla="*/ 6301004 h 13254121"/>
                <a:gd name="connsiteX237" fmla="*/ 5969000 w 10345447"/>
                <a:gd name="connsiteY237" fmla="*/ 6313704 h 13254121"/>
                <a:gd name="connsiteX238" fmla="*/ 5892800 w 10345447"/>
                <a:gd name="connsiteY238" fmla="*/ 5831104 h 13254121"/>
                <a:gd name="connsiteX239" fmla="*/ 5689600 w 10345447"/>
                <a:gd name="connsiteY239" fmla="*/ 5729504 h 13254121"/>
                <a:gd name="connsiteX240" fmla="*/ 5791200 w 10345447"/>
                <a:gd name="connsiteY240" fmla="*/ 6491504 h 13254121"/>
                <a:gd name="connsiteX241" fmla="*/ 6070600 w 10345447"/>
                <a:gd name="connsiteY241" fmla="*/ 6478804 h 13254121"/>
                <a:gd name="connsiteX242" fmla="*/ 6388100 w 10345447"/>
                <a:gd name="connsiteY242" fmla="*/ 6529604 h 13254121"/>
                <a:gd name="connsiteX243" fmla="*/ 6324600 w 10345447"/>
                <a:gd name="connsiteY243" fmla="*/ 6656604 h 13254121"/>
                <a:gd name="connsiteX244" fmla="*/ 6159500 w 10345447"/>
                <a:gd name="connsiteY244" fmla="*/ 6631204 h 13254121"/>
                <a:gd name="connsiteX245" fmla="*/ 6007100 w 10345447"/>
                <a:gd name="connsiteY245" fmla="*/ 6936004 h 13254121"/>
                <a:gd name="connsiteX246" fmla="*/ 5829300 w 10345447"/>
                <a:gd name="connsiteY246" fmla="*/ 6872504 h 13254121"/>
                <a:gd name="connsiteX247" fmla="*/ 5905500 w 10345447"/>
                <a:gd name="connsiteY247" fmla="*/ 6707404 h 13254121"/>
                <a:gd name="connsiteX248" fmla="*/ 5791200 w 10345447"/>
                <a:gd name="connsiteY248" fmla="*/ 6618504 h 13254121"/>
                <a:gd name="connsiteX249" fmla="*/ 5600700 w 10345447"/>
                <a:gd name="connsiteY249" fmla="*/ 6948704 h 13254121"/>
                <a:gd name="connsiteX250" fmla="*/ 5727700 w 10345447"/>
                <a:gd name="connsiteY250" fmla="*/ 7050304 h 13254121"/>
                <a:gd name="connsiteX251" fmla="*/ 5994400 w 10345447"/>
                <a:gd name="connsiteY251" fmla="*/ 7215404 h 13254121"/>
                <a:gd name="connsiteX252" fmla="*/ 5943600 w 10345447"/>
                <a:gd name="connsiteY252" fmla="*/ 7291604 h 13254121"/>
                <a:gd name="connsiteX253" fmla="*/ 5829300 w 10345447"/>
                <a:gd name="connsiteY253" fmla="*/ 7253504 h 13254121"/>
                <a:gd name="connsiteX254" fmla="*/ 5676900 w 10345447"/>
                <a:gd name="connsiteY254" fmla="*/ 7355104 h 13254121"/>
                <a:gd name="connsiteX255" fmla="*/ 5613400 w 10345447"/>
                <a:gd name="connsiteY255" fmla="*/ 7317004 h 13254121"/>
                <a:gd name="connsiteX256" fmla="*/ 5664200 w 10345447"/>
                <a:gd name="connsiteY256" fmla="*/ 7164604 h 13254121"/>
                <a:gd name="connsiteX257" fmla="*/ 5537200 w 10345447"/>
                <a:gd name="connsiteY257" fmla="*/ 7050304 h 13254121"/>
                <a:gd name="connsiteX258" fmla="*/ 5461000 w 10345447"/>
                <a:gd name="connsiteY258" fmla="*/ 7228104 h 13254121"/>
                <a:gd name="connsiteX259" fmla="*/ 5613400 w 10345447"/>
                <a:gd name="connsiteY259" fmla="*/ 7405904 h 13254121"/>
                <a:gd name="connsiteX260" fmla="*/ 5448300 w 10345447"/>
                <a:gd name="connsiteY260" fmla="*/ 7532904 h 13254121"/>
                <a:gd name="connsiteX261" fmla="*/ 5346700 w 10345447"/>
                <a:gd name="connsiteY261" fmla="*/ 7456704 h 13254121"/>
                <a:gd name="connsiteX262" fmla="*/ 5410200 w 10345447"/>
                <a:gd name="connsiteY262" fmla="*/ 7355104 h 13254121"/>
                <a:gd name="connsiteX263" fmla="*/ 5295900 w 10345447"/>
                <a:gd name="connsiteY263" fmla="*/ 7063004 h 13254121"/>
                <a:gd name="connsiteX264" fmla="*/ 5080000 w 10345447"/>
                <a:gd name="connsiteY264" fmla="*/ 7355104 h 13254121"/>
                <a:gd name="connsiteX265" fmla="*/ 5410200 w 10345447"/>
                <a:gd name="connsiteY265" fmla="*/ 7609104 h 13254121"/>
                <a:gd name="connsiteX266" fmla="*/ 5334000 w 10345447"/>
                <a:gd name="connsiteY266" fmla="*/ 7659904 h 13254121"/>
                <a:gd name="connsiteX267" fmla="*/ 5194300 w 10345447"/>
                <a:gd name="connsiteY267" fmla="*/ 7545604 h 13254121"/>
                <a:gd name="connsiteX268" fmla="*/ 5143500 w 10345447"/>
                <a:gd name="connsiteY268" fmla="*/ 7710704 h 13254121"/>
                <a:gd name="connsiteX269" fmla="*/ 5156200 w 10345447"/>
                <a:gd name="connsiteY269" fmla="*/ 7850404 h 13254121"/>
                <a:gd name="connsiteX270" fmla="*/ 5232400 w 10345447"/>
                <a:gd name="connsiteY270" fmla="*/ 7964704 h 13254121"/>
                <a:gd name="connsiteX271" fmla="*/ 5219700 w 10345447"/>
                <a:gd name="connsiteY271" fmla="*/ 8155204 h 13254121"/>
                <a:gd name="connsiteX272" fmla="*/ 5092700 w 10345447"/>
                <a:gd name="connsiteY272" fmla="*/ 8066304 h 13254121"/>
                <a:gd name="connsiteX273" fmla="*/ 5029200 w 10345447"/>
                <a:gd name="connsiteY273" fmla="*/ 8104404 h 13254121"/>
                <a:gd name="connsiteX274" fmla="*/ 5130800 w 10345447"/>
                <a:gd name="connsiteY274" fmla="*/ 8244104 h 13254121"/>
                <a:gd name="connsiteX275" fmla="*/ 5041900 w 10345447"/>
                <a:gd name="connsiteY275" fmla="*/ 8282204 h 13254121"/>
                <a:gd name="connsiteX276" fmla="*/ 4914900 w 10345447"/>
                <a:gd name="connsiteY276" fmla="*/ 8091704 h 13254121"/>
                <a:gd name="connsiteX277" fmla="*/ 4826000 w 10345447"/>
                <a:gd name="connsiteY277" fmla="*/ 8345704 h 13254121"/>
                <a:gd name="connsiteX278" fmla="*/ 4953000 w 10345447"/>
                <a:gd name="connsiteY278" fmla="*/ 8460004 h 13254121"/>
                <a:gd name="connsiteX279" fmla="*/ 4813300 w 10345447"/>
                <a:gd name="connsiteY279" fmla="*/ 8701304 h 13254121"/>
                <a:gd name="connsiteX280" fmla="*/ 4673600 w 10345447"/>
                <a:gd name="connsiteY280" fmla="*/ 8675904 h 13254121"/>
                <a:gd name="connsiteX281" fmla="*/ 4775200 w 10345447"/>
                <a:gd name="connsiteY281" fmla="*/ 8510804 h 13254121"/>
                <a:gd name="connsiteX282" fmla="*/ 4686300 w 10345447"/>
                <a:gd name="connsiteY282" fmla="*/ 8358404 h 13254121"/>
                <a:gd name="connsiteX283" fmla="*/ 4470400 w 10345447"/>
                <a:gd name="connsiteY283" fmla="*/ 8663204 h 13254121"/>
                <a:gd name="connsiteX284" fmla="*/ 4610100 w 10345447"/>
                <a:gd name="connsiteY284" fmla="*/ 8777504 h 13254121"/>
                <a:gd name="connsiteX285" fmla="*/ 4521200 w 10345447"/>
                <a:gd name="connsiteY285" fmla="*/ 8980704 h 13254121"/>
                <a:gd name="connsiteX286" fmla="*/ 4419600 w 10345447"/>
                <a:gd name="connsiteY286" fmla="*/ 8904504 h 13254121"/>
                <a:gd name="connsiteX287" fmla="*/ 4343400 w 10345447"/>
                <a:gd name="connsiteY287" fmla="*/ 8993404 h 13254121"/>
                <a:gd name="connsiteX288" fmla="*/ 4381500 w 10345447"/>
                <a:gd name="connsiteY288" fmla="*/ 9031504 h 13254121"/>
                <a:gd name="connsiteX289" fmla="*/ 4419600 w 10345447"/>
                <a:gd name="connsiteY289" fmla="*/ 9018804 h 13254121"/>
                <a:gd name="connsiteX290" fmla="*/ 4445000 w 10345447"/>
                <a:gd name="connsiteY290" fmla="*/ 9069604 h 13254121"/>
                <a:gd name="connsiteX291" fmla="*/ 4381500 w 10345447"/>
                <a:gd name="connsiteY291" fmla="*/ 9145804 h 13254121"/>
                <a:gd name="connsiteX292" fmla="*/ 4330700 w 10345447"/>
                <a:gd name="connsiteY292" fmla="*/ 9133104 h 13254121"/>
                <a:gd name="connsiteX293" fmla="*/ 4368800 w 10345447"/>
                <a:gd name="connsiteY293" fmla="*/ 9082304 h 13254121"/>
                <a:gd name="connsiteX294" fmla="*/ 4318000 w 10345447"/>
                <a:gd name="connsiteY294" fmla="*/ 9044204 h 13254121"/>
                <a:gd name="connsiteX295" fmla="*/ 4216400 w 10345447"/>
                <a:gd name="connsiteY295" fmla="*/ 9145804 h 13254121"/>
                <a:gd name="connsiteX296" fmla="*/ 4318000 w 10345447"/>
                <a:gd name="connsiteY296" fmla="*/ 9209304 h 13254121"/>
                <a:gd name="connsiteX297" fmla="*/ 4140200 w 10345447"/>
                <a:gd name="connsiteY297" fmla="*/ 9285504 h 13254121"/>
                <a:gd name="connsiteX298" fmla="*/ 4038600 w 10345447"/>
                <a:gd name="connsiteY298" fmla="*/ 9285504 h 13254121"/>
                <a:gd name="connsiteX299" fmla="*/ 3949700 w 10345447"/>
                <a:gd name="connsiteY299" fmla="*/ 9349004 h 13254121"/>
                <a:gd name="connsiteX300" fmla="*/ 3289300 w 10345447"/>
                <a:gd name="connsiteY300" fmla="*/ 8764804 h 13254121"/>
                <a:gd name="connsiteX301" fmla="*/ 3213100 w 10345447"/>
                <a:gd name="connsiteY301" fmla="*/ 8764804 h 13254121"/>
                <a:gd name="connsiteX302" fmla="*/ 2895600 w 10345447"/>
                <a:gd name="connsiteY302" fmla="*/ 9018804 h 13254121"/>
                <a:gd name="connsiteX303" fmla="*/ 2870200 w 10345447"/>
                <a:gd name="connsiteY303" fmla="*/ 8980704 h 13254121"/>
                <a:gd name="connsiteX304" fmla="*/ 3213100 w 10345447"/>
                <a:gd name="connsiteY304" fmla="*/ 8714004 h 13254121"/>
                <a:gd name="connsiteX305" fmla="*/ 3048000 w 10345447"/>
                <a:gd name="connsiteY305" fmla="*/ 8561604 h 13254121"/>
                <a:gd name="connsiteX306" fmla="*/ 2400300 w 10345447"/>
                <a:gd name="connsiteY306" fmla="*/ 9069604 h 13254121"/>
                <a:gd name="connsiteX307" fmla="*/ 2489200 w 10345447"/>
                <a:gd name="connsiteY307" fmla="*/ 9145804 h 13254121"/>
                <a:gd name="connsiteX308" fmla="*/ 2692400 w 10345447"/>
                <a:gd name="connsiteY308" fmla="*/ 8993404 h 13254121"/>
                <a:gd name="connsiteX309" fmla="*/ 2743200 w 10345447"/>
                <a:gd name="connsiteY309" fmla="*/ 9056904 h 13254121"/>
                <a:gd name="connsiteX310" fmla="*/ 2832100 w 10345447"/>
                <a:gd name="connsiteY310" fmla="*/ 9018804 h 13254121"/>
                <a:gd name="connsiteX311" fmla="*/ 2857500 w 10345447"/>
                <a:gd name="connsiteY311" fmla="*/ 9056904 h 13254121"/>
                <a:gd name="connsiteX312" fmla="*/ 2679700 w 10345447"/>
                <a:gd name="connsiteY312" fmla="*/ 9196604 h 13254121"/>
                <a:gd name="connsiteX313" fmla="*/ 2819400 w 10345447"/>
                <a:gd name="connsiteY313" fmla="*/ 9361704 h 13254121"/>
                <a:gd name="connsiteX314" fmla="*/ 3397250 w 10345447"/>
                <a:gd name="connsiteY314" fmla="*/ 8898154 h 13254121"/>
                <a:gd name="connsiteX315" fmla="*/ 3956050 w 10345447"/>
                <a:gd name="connsiteY315" fmla="*/ 9380754 h 13254121"/>
                <a:gd name="connsiteX316" fmla="*/ 3905250 w 10345447"/>
                <a:gd name="connsiteY316" fmla="*/ 9495054 h 13254121"/>
                <a:gd name="connsiteX317" fmla="*/ 3387725 w 10345447"/>
                <a:gd name="connsiteY317" fmla="*/ 10034804 h 13254121"/>
                <a:gd name="connsiteX318" fmla="*/ 3298825 w 10345447"/>
                <a:gd name="connsiteY318" fmla="*/ 10028453 h 13254121"/>
                <a:gd name="connsiteX319" fmla="*/ 3130550 w 10345447"/>
                <a:gd name="connsiteY319" fmla="*/ 10177678 h 13254121"/>
                <a:gd name="connsiteX320" fmla="*/ 2921000 w 10345447"/>
                <a:gd name="connsiteY320" fmla="*/ 10422153 h 13254121"/>
                <a:gd name="connsiteX321" fmla="*/ 2682875 w 10345447"/>
                <a:gd name="connsiteY321" fmla="*/ 10720603 h 13254121"/>
                <a:gd name="connsiteX322" fmla="*/ 2428875 w 10345447"/>
                <a:gd name="connsiteY322" fmla="*/ 10790452 h 13254121"/>
                <a:gd name="connsiteX323" fmla="*/ 2225675 w 10345447"/>
                <a:gd name="connsiteY323" fmla="*/ 10895227 h 13254121"/>
                <a:gd name="connsiteX324" fmla="*/ 1930400 w 10345447"/>
                <a:gd name="connsiteY324" fmla="*/ 10898401 h 13254121"/>
                <a:gd name="connsiteX325" fmla="*/ 1590675 w 10345447"/>
                <a:gd name="connsiteY325" fmla="*/ 11000000 h 13254121"/>
                <a:gd name="connsiteX326" fmla="*/ 1393825 w 10345447"/>
                <a:gd name="connsiteY326" fmla="*/ 11260350 h 13254121"/>
                <a:gd name="connsiteX327" fmla="*/ 1196975 w 10345447"/>
                <a:gd name="connsiteY327" fmla="*/ 11215899 h 13254121"/>
                <a:gd name="connsiteX328" fmla="*/ 1216025 w 10345447"/>
                <a:gd name="connsiteY328" fmla="*/ 11174624 h 13254121"/>
                <a:gd name="connsiteX329" fmla="*/ 1193800 w 10345447"/>
                <a:gd name="connsiteY329" fmla="*/ 11107949 h 13254121"/>
                <a:gd name="connsiteX330" fmla="*/ 987425 w 10345447"/>
                <a:gd name="connsiteY330" fmla="*/ 11184149 h 13254121"/>
                <a:gd name="connsiteX331" fmla="*/ 733425 w 10345447"/>
                <a:gd name="connsiteY331" fmla="*/ 11238124 h 13254121"/>
                <a:gd name="connsiteX332" fmla="*/ 463550 w 10345447"/>
                <a:gd name="connsiteY332" fmla="*/ 11476249 h 13254121"/>
                <a:gd name="connsiteX333" fmla="*/ 361950 w 10345447"/>
                <a:gd name="connsiteY333" fmla="*/ 11473074 h 13254121"/>
                <a:gd name="connsiteX334" fmla="*/ 263525 w 10345447"/>
                <a:gd name="connsiteY334" fmla="*/ 11539749 h 13254121"/>
                <a:gd name="connsiteX335" fmla="*/ 184150 w 10345447"/>
                <a:gd name="connsiteY335" fmla="*/ 11825499 h 13254121"/>
                <a:gd name="connsiteX336" fmla="*/ 247650 w 10345447"/>
                <a:gd name="connsiteY336" fmla="*/ 12108073 h 13254121"/>
                <a:gd name="connsiteX337" fmla="*/ 136525 w 10345447"/>
                <a:gd name="connsiteY337" fmla="*/ 12152523 h 13254121"/>
                <a:gd name="connsiteX338" fmla="*/ 92075 w 10345447"/>
                <a:gd name="connsiteY338" fmla="*/ 12374773 h 13254121"/>
                <a:gd name="connsiteX339" fmla="*/ 495300 w 10345447"/>
                <a:gd name="connsiteY339" fmla="*/ 12400173 h 13254121"/>
                <a:gd name="connsiteX340" fmla="*/ 1050925 w 10345447"/>
                <a:gd name="connsiteY340" fmla="*/ 12752598 h 13254121"/>
                <a:gd name="connsiteX341" fmla="*/ 1241425 w 10345447"/>
                <a:gd name="connsiteY341" fmla="*/ 13006597 h 13254121"/>
                <a:gd name="connsiteX342" fmla="*/ 1171575 w 10345447"/>
                <a:gd name="connsiteY342" fmla="*/ 13051047 h 13254121"/>
                <a:gd name="connsiteX343" fmla="*/ 1019175 w 10345447"/>
                <a:gd name="connsiteY343" fmla="*/ 12917697 h 13254121"/>
                <a:gd name="connsiteX344" fmla="*/ 768350 w 10345447"/>
                <a:gd name="connsiteY344" fmla="*/ 12863722 h 13254121"/>
                <a:gd name="connsiteX345" fmla="*/ 720725 w 10345447"/>
                <a:gd name="connsiteY345" fmla="*/ 12901822 h 13254121"/>
                <a:gd name="connsiteX346" fmla="*/ 838200 w 10345447"/>
                <a:gd name="connsiteY346" fmla="*/ 13047872 h 13254121"/>
                <a:gd name="connsiteX347" fmla="*/ 1152525 w 10345447"/>
                <a:gd name="connsiteY347" fmla="*/ 13114547 h 13254121"/>
                <a:gd name="connsiteX348" fmla="*/ 1574800 w 10345447"/>
                <a:gd name="connsiteY348" fmla="*/ 13016122 h 13254121"/>
                <a:gd name="connsiteX349" fmla="*/ 1736725 w 10345447"/>
                <a:gd name="connsiteY349" fmla="*/ 12755772 h 13254121"/>
                <a:gd name="connsiteX350" fmla="*/ 2095500 w 10345447"/>
                <a:gd name="connsiteY350" fmla="*/ 12606547 h 13254121"/>
                <a:gd name="connsiteX351" fmla="*/ 2254250 w 10345447"/>
                <a:gd name="connsiteY351" fmla="*/ 12470022 h 13254121"/>
                <a:gd name="connsiteX352" fmla="*/ 2587625 w 10345447"/>
                <a:gd name="connsiteY352" fmla="*/ 12508122 h 13254121"/>
                <a:gd name="connsiteX353" fmla="*/ 2286000 w 10345447"/>
                <a:gd name="connsiteY353" fmla="*/ 12511297 h 13254121"/>
                <a:gd name="connsiteX354" fmla="*/ 2146300 w 10345447"/>
                <a:gd name="connsiteY354" fmla="*/ 12631947 h 13254121"/>
                <a:gd name="connsiteX355" fmla="*/ 1971675 w 10345447"/>
                <a:gd name="connsiteY355" fmla="*/ 12724022 h 13254121"/>
                <a:gd name="connsiteX356" fmla="*/ 1806575 w 10345447"/>
                <a:gd name="connsiteY356" fmla="*/ 12774822 h 13254121"/>
                <a:gd name="connsiteX357" fmla="*/ 1651000 w 10345447"/>
                <a:gd name="connsiteY357" fmla="*/ 13070097 h 13254121"/>
                <a:gd name="connsiteX358" fmla="*/ 1282700 w 10345447"/>
                <a:gd name="connsiteY358" fmla="*/ 13244722 h 13254121"/>
                <a:gd name="connsiteX359" fmla="*/ 28575 w 10345447"/>
                <a:gd name="connsiteY359" fmla="*/ 13251072 h 13254121"/>
                <a:gd name="connsiteX360" fmla="*/ 0 w 10345447"/>
                <a:gd name="connsiteY36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8313444 w 10345447"/>
                <a:gd name="connsiteY211" fmla="*/ 5779689 h 13254121"/>
                <a:gd name="connsiteX212" fmla="*/ 7963400 w 10345447"/>
                <a:gd name="connsiteY212" fmla="*/ 5767783 h 13254121"/>
                <a:gd name="connsiteX213" fmla="*/ 7663362 w 10345447"/>
                <a:gd name="connsiteY213" fmla="*/ 5822552 h 13254121"/>
                <a:gd name="connsiteX214" fmla="*/ 7372850 w 10345447"/>
                <a:gd name="connsiteY214" fmla="*/ 5893989 h 13254121"/>
                <a:gd name="connsiteX215" fmla="*/ 7163300 w 10345447"/>
                <a:gd name="connsiteY215" fmla="*/ 5786833 h 13254121"/>
                <a:gd name="connsiteX216" fmla="*/ 6789444 w 10345447"/>
                <a:gd name="connsiteY216" fmla="*/ 5693964 h 13254121"/>
                <a:gd name="connsiteX217" fmla="*/ 6442075 w 10345447"/>
                <a:gd name="connsiteY217" fmla="*/ 5614410 h 13254121"/>
                <a:gd name="connsiteX218" fmla="*/ 6241756 w 10345447"/>
                <a:gd name="connsiteY218" fmla="*/ 5567757 h 13254121"/>
                <a:gd name="connsiteX219" fmla="*/ 6234113 w 10345447"/>
                <a:gd name="connsiteY219" fmla="*/ 5598535 h 13254121"/>
                <a:gd name="connsiteX220" fmla="*/ 6375400 w 10345447"/>
                <a:gd name="connsiteY220" fmla="*/ 5666004 h 13254121"/>
                <a:gd name="connsiteX221" fmla="*/ 6350000 w 10345447"/>
                <a:gd name="connsiteY221" fmla="*/ 5767604 h 13254121"/>
                <a:gd name="connsiteX222" fmla="*/ 6032500 w 10345447"/>
                <a:gd name="connsiteY222" fmla="*/ 5602504 h 13254121"/>
                <a:gd name="connsiteX223" fmla="*/ 6070600 w 10345447"/>
                <a:gd name="connsiteY223" fmla="*/ 5843804 h 13254121"/>
                <a:gd name="connsiteX224" fmla="*/ 6273800 w 10345447"/>
                <a:gd name="connsiteY224" fmla="*/ 5894604 h 13254121"/>
                <a:gd name="connsiteX225" fmla="*/ 6540500 w 10345447"/>
                <a:gd name="connsiteY225" fmla="*/ 5894604 h 13254121"/>
                <a:gd name="connsiteX226" fmla="*/ 6629400 w 10345447"/>
                <a:gd name="connsiteY226" fmla="*/ 5907304 h 13254121"/>
                <a:gd name="connsiteX227" fmla="*/ 6591300 w 10345447"/>
                <a:gd name="connsiteY227" fmla="*/ 5983504 h 13254121"/>
                <a:gd name="connsiteX228" fmla="*/ 6426200 w 10345447"/>
                <a:gd name="connsiteY228" fmla="*/ 6034304 h 13254121"/>
                <a:gd name="connsiteX229" fmla="*/ 6489700 w 10345447"/>
                <a:gd name="connsiteY229" fmla="*/ 6161304 h 13254121"/>
                <a:gd name="connsiteX230" fmla="*/ 6451600 w 10345447"/>
                <a:gd name="connsiteY230" fmla="*/ 6288304 h 13254121"/>
                <a:gd name="connsiteX231" fmla="*/ 6540500 w 10345447"/>
                <a:gd name="connsiteY231" fmla="*/ 6351804 h 13254121"/>
                <a:gd name="connsiteX232" fmla="*/ 6464300 w 10345447"/>
                <a:gd name="connsiteY232" fmla="*/ 6377204 h 13254121"/>
                <a:gd name="connsiteX233" fmla="*/ 6362700 w 10345447"/>
                <a:gd name="connsiteY233" fmla="*/ 6339104 h 13254121"/>
                <a:gd name="connsiteX234" fmla="*/ 6324600 w 10345447"/>
                <a:gd name="connsiteY234" fmla="*/ 6034304 h 13254121"/>
                <a:gd name="connsiteX235" fmla="*/ 6070600 w 10345447"/>
                <a:gd name="connsiteY235" fmla="*/ 5958104 h 13254121"/>
                <a:gd name="connsiteX236" fmla="*/ 6146800 w 10345447"/>
                <a:gd name="connsiteY236" fmla="*/ 6301004 h 13254121"/>
                <a:gd name="connsiteX237" fmla="*/ 5969000 w 10345447"/>
                <a:gd name="connsiteY237" fmla="*/ 6313704 h 13254121"/>
                <a:gd name="connsiteX238" fmla="*/ 5892800 w 10345447"/>
                <a:gd name="connsiteY238" fmla="*/ 5831104 h 13254121"/>
                <a:gd name="connsiteX239" fmla="*/ 5689600 w 10345447"/>
                <a:gd name="connsiteY239" fmla="*/ 5729504 h 13254121"/>
                <a:gd name="connsiteX240" fmla="*/ 5791200 w 10345447"/>
                <a:gd name="connsiteY240" fmla="*/ 6491504 h 13254121"/>
                <a:gd name="connsiteX241" fmla="*/ 6070600 w 10345447"/>
                <a:gd name="connsiteY241" fmla="*/ 6478804 h 13254121"/>
                <a:gd name="connsiteX242" fmla="*/ 6388100 w 10345447"/>
                <a:gd name="connsiteY242" fmla="*/ 6529604 h 13254121"/>
                <a:gd name="connsiteX243" fmla="*/ 6324600 w 10345447"/>
                <a:gd name="connsiteY243" fmla="*/ 6656604 h 13254121"/>
                <a:gd name="connsiteX244" fmla="*/ 6159500 w 10345447"/>
                <a:gd name="connsiteY244" fmla="*/ 6631204 h 13254121"/>
                <a:gd name="connsiteX245" fmla="*/ 6007100 w 10345447"/>
                <a:gd name="connsiteY245" fmla="*/ 6936004 h 13254121"/>
                <a:gd name="connsiteX246" fmla="*/ 5829300 w 10345447"/>
                <a:gd name="connsiteY246" fmla="*/ 6872504 h 13254121"/>
                <a:gd name="connsiteX247" fmla="*/ 5905500 w 10345447"/>
                <a:gd name="connsiteY247" fmla="*/ 6707404 h 13254121"/>
                <a:gd name="connsiteX248" fmla="*/ 5791200 w 10345447"/>
                <a:gd name="connsiteY248" fmla="*/ 6618504 h 13254121"/>
                <a:gd name="connsiteX249" fmla="*/ 5600700 w 10345447"/>
                <a:gd name="connsiteY249" fmla="*/ 6948704 h 13254121"/>
                <a:gd name="connsiteX250" fmla="*/ 5727700 w 10345447"/>
                <a:gd name="connsiteY250" fmla="*/ 7050304 h 13254121"/>
                <a:gd name="connsiteX251" fmla="*/ 5994400 w 10345447"/>
                <a:gd name="connsiteY251" fmla="*/ 7215404 h 13254121"/>
                <a:gd name="connsiteX252" fmla="*/ 5943600 w 10345447"/>
                <a:gd name="connsiteY252" fmla="*/ 7291604 h 13254121"/>
                <a:gd name="connsiteX253" fmla="*/ 5829300 w 10345447"/>
                <a:gd name="connsiteY253" fmla="*/ 7253504 h 13254121"/>
                <a:gd name="connsiteX254" fmla="*/ 5676900 w 10345447"/>
                <a:gd name="connsiteY254" fmla="*/ 7355104 h 13254121"/>
                <a:gd name="connsiteX255" fmla="*/ 5613400 w 10345447"/>
                <a:gd name="connsiteY255" fmla="*/ 7317004 h 13254121"/>
                <a:gd name="connsiteX256" fmla="*/ 5664200 w 10345447"/>
                <a:gd name="connsiteY256" fmla="*/ 7164604 h 13254121"/>
                <a:gd name="connsiteX257" fmla="*/ 5537200 w 10345447"/>
                <a:gd name="connsiteY257" fmla="*/ 7050304 h 13254121"/>
                <a:gd name="connsiteX258" fmla="*/ 5461000 w 10345447"/>
                <a:gd name="connsiteY258" fmla="*/ 7228104 h 13254121"/>
                <a:gd name="connsiteX259" fmla="*/ 5613400 w 10345447"/>
                <a:gd name="connsiteY259" fmla="*/ 7405904 h 13254121"/>
                <a:gd name="connsiteX260" fmla="*/ 5448300 w 10345447"/>
                <a:gd name="connsiteY260" fmla="*/ 7532904 h 13254121"/>
                <a:gd name="connsiteX261" fmla="*/ 5346700 w 10345447"/>
                <a:gd name="connsiteY261" fmla="*/ 7456704 h 13254121"/>
                <a:gd name="connsiteX262" fmla="*/ 5410200 w 10345447"/>
                <a:gd name="connsiteY262" fmla="*/ 7355104 h 13254121"/>
                <a:gd name="connsiteX263" fmla="*/ 5295900 w 10345447"/>
                <a:gd name="connsiteY263" fmla="*/ 7063004 h 13254121"/>
                <a:gd name="connsiteX264" fmla="*/ 5080000 w 10345447"/>
                <a:gd name="connsiteY264" fmla="*/ 7355104 h 13254121"/>
                <a:gd name="connsiteX265" fmla="*/ 5410200 w 10345447"/>
                <a:gd name="connsiteY265" fmla="*/ 7609104 h 13254121"/>
                <a:gd name="connsiteX266" fmla="*/ 5334000 w 10345447"/>
                <a:gd name="connsiteY266" fmla="*/ 7659904 h 13254121"/>
                <a:gd name="connsiteX267" fmla="*/ 5194300 w 10345447"/>
                <a:gd name="connsiteY267" fmla="*/ 7545604 h 13254121"/>
                <a:gd name="connsiteX268" fmla="*/ 5143500 w 10345447"/>
                <a:gd name="connsiteY268" fmla="*/ 7710704 h 13254121"/>
                <a:gd name="connsiteX269" fmla="*/ 5156200 w 10345447"/>
                <a:gd name="connsiteY269" fmla="*/ 7850404 h 13254121"/>
                <a:gd name="connsiteX270" fmla="*/ 5232400 w 10345447"/>
                <a:gd name="connsiteY270" fmla="*/ 7964704 h 13254121"/>
                <a:gd name="connsiteX271" fmla="*/ 5219700 w 10345447"/>
                <a:gd name="connsiteY271" fmla="*/ 8155204 h 13254121"/>
                <a:gd name="connsiteX272" fmla="*/ 5092700 w 10345447"/>
                <a:gd name="connsiteY272" fmla="*/ 8066304 h 13254121"/>
                <a:gd name="connsiteX273" fmla="*/ 5029200 w 10345447"/>
                <a:gd name="connsiteY273" fmla="*/ 8104404 h 13254121"/>
                <a:gd name="connsiteX274" fmla="*/ 5130800 w 10345447"/>
                <a:gd name="connsiteY274" fmla="*/ 8244104 h 13254121"/>
                <a:gd name="connsiteX275" fmla="*/ 5041900 w 10345447"/>
                <a:gd name="connsiteY275" fmla="*/ 8282204 h 13254121"/>
                <a:gd name="connsiteX276" fmla="*/ 4914900 w 10345447"/>
                <a:gd name="connsiteY276" fmla="*/ 8091704 h 13254121"/>
                <a:gd name="connsiteX277" fmla="*/ 4826000 w 10345447"/>
                <a:gd name="connsiteY277" fmla="*/ 8345704 h 13254121"/>
                <a:gd name="connsiteX278" fmla="*/ 4953000 w 10345447"/>
                <a:gd name="connsiteY278" fmla="*/ 8460004 h 13254121"/>
                <a:gd name="connsiteX279" fmla="*/ 4813300 w 10345447"/>
                <a:gd name="connsiteY279" fmla="*/ 8701304 h 13254121"/>
                <a:gd name="connsiteX280" fmla="*/ 4673600 w 10345447"/>
                <a:gd name="connsiteY280" fmla="*/ 8675904 h 13254121"/>
                <a:gd name="connsiteX281" fmla="*/ 4775200 w 10345447"/>
                <a:gd name="connsiteY281" fmla="*/ 8510804 h 13254121"/>
                <a:gd name="connsiteX282" fmla="*/ 4686300 w 10345447"/>
                <a:gd name="connsiteY282" fmla="*/ 8358404 h 13254121"/>
                <a:gd name="connsiteX283" fmla="*/ 4470400 w 10345447"/>
                <a:gd name="connsiteY283" fmla="*/ 8663204 h 13254121"/>
                <a:gd name="connsiteX284" fmla="*/ 4610100 w 10345447"/>
                <a:gd name="connsiteY284" fmla="*/ 8777504 h 13254121"/>
                <a:gd name="connsiteX285" fmla="*/ 4521200 w 10345447"/>
                <a:gd name="connsiteY285" fmla="*/ 8980704 h 13254121"/>
                <a:gd name="connsiteX286" fmla="*/ 4419600 w 10345447"/>
                <a:gd name="connsiteY286" fmla="*/ 8904504 h 13254121"/>
                <a:gd name="connsiteX287" fmla="*/ 4343400 w 10345447"/>
                <a:gd name="connsiteY287" fmla="*/ 8993404 h 13254121"/>
                <a:gd name="connsiteX288" fmla="*/ 4381500 w 10345447"/>
                <a:gd name="connsiteY288" fmla="*/ 9031504 h 13254121"/>
                <a:gd name="connsiteX289" fmla="*/ 4419600 w 10345447"/>
                <a:gd name="connsiteY289" fmla="*/ 9018804 h 13254121"/>
                <a:gd name="connsiteX290" fmla="*/ 4445000 w 10345447"/>
                <a:gd name="connsiteY290" fmla="*/ 9069604 h 13254121"/>
                <a:gd name="connsiteX291" fmla="*/ 4381500 w 10345447"/>
                <a:gd name="connsiteY291" fmla="*/ 9145804 h 13254121"/>
                <a:gd name="connsiteX292" fmla="*/ 4330700 w 10345447"/>
                <a:gd name="connsiteY292" fmla="*/ 9133104 h 13254121"/>
                <a:gd name="connsiteX293" fmla="*/ 4368800 w 10345447"/>
                <a:gd name="connsiteY293" fmla="*/ 9082304 h 13254121"/>
                <a:gd name="connsiteX294" fmla="*/ 4318000 w 10345447"/>
                <a:gd name="connsiteY294" fmla="*/ 9044204 h 13254121"/>
                <a:gd name="connsiteX295" fmla="*/ 4216400 w 10345447"/>
                <a:gd name="connsiteY295" fmla="*/ 9145804 h 13254121"/>
                <a:gd name="connsiteX296" fmla="*/ 4318000 w 10345447"/>
                <a:gd name="connsiteY296" fmla="*/ 9209304 h 13254121"/>
                <a:gd name="connsiteX297" fmla="*/ 4140200 w 10345447"/>
                <a:gd name="connsiteY297" fmla="*/ 9285504 h 13254121"/>
                <a:gd name="connsiteX298" fmla="*/ 4038600 w 10345447"/>
                <a:gd name="connsiteY298" fmla="*/ 9285504 h 13254121"/>
                <a:gd name="connsiteX299" fmla="*/ 3949700 w 10345447"/>
                <a:gd name="connsiteY299" fmla="*/ 9349004 h 13254121"/>
                <a:gd name="connsiteX300" fmla="*/ 3289300 w 10345447"/>
                <a:gd name="connsiteY300" fmla="*/ 8764804 h 13254121"/>
                <a:gd name="connsiteX301" fmla="*/ 3213100 w 10345447"/>
                <a:gd name="connsiteY301" fmla="*/ 8764804 h 13254121"/>
                <a:gd name="connsiteX302" fmla="*/ 2895600 w 10345447"/>
                <a:gd name="connsiteY302" fmla="*/ 9018804 h 13254121"/>
                <a:gd name="connsiteX303" fmla="*/ 2870200 w 10345447"/>
                <a:gd name="connsiteY303" fmla="*/ 8980704 h 13254121"/>
                <a:gd name="connsiteX304" fmla="*/ 3213100 w 10345447"/>
                <a:gd name="connsiteY304" fmla="*/ 8714004 h 13254121"/>
                <a:gd name="connsiteX305" fmla="*/ 3048000 w 10345447"/>
                <a:gd name="connsiteY305" fmla="*/ 8561604 h 13254121"/>
                <a:gd name="connsiteX306" fmla="*/ 2400300 w 10345447"/>
                <a:gd name="connsiteY306" fmla="*/ 9069604 h 13254121"/>
                <a:gd name="connsiteX307" fmla="*/ 2489200 w 10345447"/>
                <a:gd name="connsiteY307" fmla="*/ 9145804 h 13254121"/>
                <a:gd name="connsiteX308" fmla="*/ 2692400 w 10345447"/>
                <a:gd name="connsiteY308" fmla="*/ 8993404 h 13254121"/>
                <a:gd name="connsiteX309" fmla="*/ 2743200 w 10345447"/>
                <a:gd name="connsiteY309" fmla="*/ 9056904 h 13254121"/>
                <a:gd name="connsiteX310" fmla="*/ 2832100 w 10345447"/>
                <a:gd name="connsiteY310" fmla="*/ 9018804 h 13254121"/>
                <a:gd name="connsiteX311" fmla="*/ 2857500 w 10345447"/>
                <a:gd name="connsiteY311" fmla="*/ 9056904 h 13254121"/>
                <a:gd name="connsiteX312" fmla="*/ 2679700 w 10345447"/>
                <a:gd name="connsiteY312" fmla="*/ 9196604 h 13254121"/>
                <a:gd name="connsiteX313" fmla="*/ 2819400 w 10345447"/>
                <a:gd name="connsiteY313" fmla="*/ 9361704 h 13254121"/>
                <a:gd name="connsiteX314" fmla="*/ 3397250 w 10345447"/>
                <a:gd name="connsiteY314" fmla="*/ 8898154 h 13254121"/>
                <a:gd name="connsiteX315" fmla="*/ 3956050 w 10345447"/>
                <a:gd name="connsiteY315" fmla="*/ 9380754 h 13254121"/>
                <a:gd name="connsiteX316" fmla="*/ 3905250 w 10345447"/>
                <a:gd name="connsiteY316" fmla="*/ 9495054 h 13254121"/>
                <a:gd name="connsiteX317" fmla="*/ 3387725 w 10345447"/>
                <a:gd name="connsiteY317" fmla="*/ 10034804 h 13254121"/>
                <a:gd name="connsiteX318" fmla="*/ 3298825 w 10345447"/>
                <a:gd name="connsiteY318" fmla="*/ 10028453 h 13254121"/>
                <a:gd name="connsiteX319" fmla="*/ 3130550 w 10345447"/>
                <a:gd name="connsiteY319" fmla="*/ 10177678 h 13254121"/>
                <a:gd name="connsiteX320" fmla="*/ 2921000 w 10345447"/>
                <a:gd name="connsiteY320" fmla="*/ 10422153 h 13254121"/>
                <a:gd name="connsiteX321" fmla="*/ 2682875 w 10345447"/>
                <a:gd name="connsiteY321" fmla="*/ 10720603 h 13254121"/>
                <a:gd name="connsiteX322" fmla="*/ 2428875 w 10345447"/>
                <a:gd name="connsiteY322" fmla="*/ 10790452 h 13254121"/>
                <a:gd name="connsiteX323" fmla="*/ 2225675 w 10345447"/>
                <a:gd name="connsiteY323" fmla="*/ 10895227 h 13254121"/>
                <a:gd name="connsiteX324" fmla="*/ 1930400 w 10345447"/>
                <a:gd name="connsiteY324" fmla="*/ 10898401 h 13254121"/>
                <a:gd name="connsiteX325" fmla="*/ 1590675 w 10345447"/>
                <a:gd name="connsiteY325" fmla="*/ 11000000 h 13254121"/>
                <a:gd name="connsiteX326" fmla="*/ 1393825 w 10345447"/>
                <a:gd name="connsiteY326" fmla="*/ 11260350 h 13254121"/>
                <a:gd name="connsiteX327" fmla="*/ 1196975 w 10345447"/>
                <a:gd name="connsiteY327" fmla="*/ 11215899 h 13254121"/>
                <a:gd name="connsiteX328" fmla="*/ 1216025 w 10345447"/>
                <a:gd name="connsiteY328" fmla="*/ 11174624 h 13254121"/>
                <a:gd name="connsiteX329" fmla="*/ 1193800 w 10345447"/>
                <a:gd name="connsiteY329" fmla="*/ 11107949 h 13254121"/>
                <a:gd name="connsiteX330" fmla="*/ 987425 w 10345447"/>
                <a:gd name="connsiteY330" fmla="*/ 11184149 h 13254121"/>
                <a:gd name="connsiteX331" fmla="*/ 733425 w 10345447"/>
                <a:gd name="connsiteY331" fmla="*/ 11238124 h 13254121"/>
                <a:gd name="connsiteX332" fmla="*/ 463550 w 10345447"/>
                <a:gd name="connsiteY332" fmla="*/ 11476249 h 13254121"/>
                <a:gd name="connsiteX333" fmla="*/ 361950 w 10345447"/>
                <a:gd name="connsiteY333" fmla="*/ 11473074 h 13254121"/>
                <a:gd name="connsiteX334" fmla="*/ 263525 w 10345447"/>
                <a:gd name="connsiteY334" fmla="*/ 11539749 h 13254121"/>
                <a:gd name="connsiteX335" fmla="*/ 184150 w 10345447"/>
                <a:gd name="connsiteY335" fmla="*/ 11825499 h 13254121"/>
                <a:gd name="connsiteX336" fmla="*/ 247650 w 10345447"/>
                <a:gd name="connsiteY336" fmla="*/ 12108073 h 13254121"/>
                <a:gd name="connsiteX337" fmla="*/ 136525 w 10345447"/>
                <a:gd name="connsiteY337" fmla="*/ 12152523 h 13254121"/>
                <a:gd name="connsiteX338" fmla="*/ 92075 w 10345447"/>
                <a:gd name="connsiteY338" fmla="*/ 12374773 h 13254121"/>
                <a:gd name="connsiteX339" fmla="*/ 495300 w 10345447"/>
                <a:gd name="connsiteY339" fmla="*/ 12400173 h 13254121"/>
                <a:gd name="connsiteX340" fmla="*/ 1050925 w 10345447"/>
                <a:gd name="connsiteY340" fmla="*/ 12752598 h 13254121"/>
                <a:gd name="connsiteX341" fmla="*/ 1241425 w 10345447"/>
                <a:gd name="connsiteY341" fmla="*/ 13006597 h 13254121"/>
                <a:gd name="connsiteX342" fmla="*/ 1171575 w 10345447"/>
                <a:gd name="connsiteY342" fmla="*/ 13051047 h 13254121"/>
                <a:gd name="connsiteX343" fmla="*/ 1019175 w 10345447"/>
                <a:gd name="connsiteY343" fmla="*/ 12917697 h 13254121"/>
                <a:gd name="connsiteX344" fmla="*/ 768350 w 10345447"/>
                <a:gd name="connsiteY344" fmla="*/ 12863722 h 13254121"/>
                <a:gd name="connsiteX345" fmla="*/ 720725 w 10345447"/>
                <a:gd name="connsiteY345" fmla="*/ 12901822 h 13254121"/>
                <a:gd name="connsiteX346" fmla="*/ 838200 w 10345447"/>
                <a:gd name="connsiteY346" fmla="*/ 13047872 h 13254121"/>
                <a:gd name="connsiteX347" fmla="*/ 1152525 w 10345447"/>
                <a:gd name="connsiteY347" fmla="*/ 13114547 h 13254121"/>
                <a:gd name="connsiteX348" fmla="*/ 1574800 w 10345447"/>
                <a:gd name="connsiteY348" fmla="*/ 13016122 h 13254121"/>
                <a:gd name="connsiteX349" fmla="*/ 1736725 w 10345447"/>
                <a:gd name="connsiteY349" fmla="*/ 12755772 h 13254121"/>
                <a:gd name="connsiteX350" fmla="*/ 2095500 w 10345447"/>
                <a:gd name="connsiteY350" fmla="*/ 12606547 h 13254121"/>
                <a:gd name="connsiteX351" fmla="*/ 2254250 w 10345447"/>
                <a:gd name="connsiteY351" fmla="*/ 12470022 h 13254121"/>
                <a:gd name="connsiteX352" fmla="*/ 2587625 w 10345447"/>
                <a:gd name="connsiteY352" fmla="*/ 12508122 h 13254121"/>
                <a:gd name="connsiteX353" fmla="*/ 2286000 w 10345447"/>
                <a:gd name="connsiteY353" fmla="*/ 12511297 h 13254121"/>
                <a:gd name="connsiteX354" fmla="*/ 2146300 w 10345447"/>
                <a:gd name="connsiteY354" fmla="*/ 12631947 h 13254121"/>
                <a:gd name="connsiteX355" fmla="*/ 1971675 w 10345447"/>
                <a:gd name="connsiteY355" fmla="*/ 12724022 h 13254121"/>
                <a:gd name="connsiteX356" fmla="*/ 1806575 w 10345447"/>
                <a:gd name="connsiteY356" fmla="*/ 12774822 h 13254121"/>
                <a:gd name="connsiteX357" fmla="*/ 1651000 w 10345447"/>
                <a:gd name="connsiteY357" fmla="*/ 13070097 h 13254121"/>
                <a:gd name="connsiteX358" fmla="*/ 1282700 w 10345447"/>
                <a:gd name="connsiteY358" fmla="*/ 13244722 h 13254121"/>
                <a:gd name="connsiteX359" fmla="*/ 28575 w 10345447"/>
                <a:gd name="connsiteY359" fmla="*/ 13251072 h 13254121"/>
                <a:gd name="connsiteX360" fmla="*/ 0 w 10345447"/>
                <a:gd name="connsiteY36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763794 w 10345447"/>
                <a:gd name="connsiteY210" fmla="*/ 5919210 h 13254121"/>
                <a:gd name="connsiteX211" fmla="*/ 8611100 w 10345447"/>
                <a:gd name="connsiteY211" fmla="*/ 5858270 h 13254121"/>
                <a:gd name="connsiteX212" fmla="*/ 8313444 w 10345447"/>
                <a:gd name="connsiteY212" fmla="*/ 5779689 h 13254121"/>
                <a:gd name="connsiteX213" fmla="*/ 7963400 w 10345447"/>
                <a:gd name="connsiteY213" fmla="*/ 5767783 h 13254121"/>
                <a:gd name="connsiteX214" fmla="*/ 7663362 w 10345447"/>
                <a:gd name="connsiteY214" fmla="*/ 5822552 h 13254121"/>
                <a:gd name="connsiteX215" fmla="*/ 7372850 w 10345447"/>
                <a:gd name="connsiteY215" fmla="*/ 5893989 h 13254121"/>
                <a:gd name="connsiteX216" fmla="*/ 7163300 w 10345447"/>
                <a:gd name="connsiteY216" fmla="*/ 5786833 h 13254121"/>
                <a:gd name="connsiteX217" fmla="*/ 6789444 w 10345447"/>
                <a:gd name="connsiteY217" fmla="*/ 5693964 h 13254121"/>
                <a:gd name="connsiteX218" fmla="*/ 6442075 w 10345447"/>
                <a:gd name="connsiteY218" fmla="*/ 5614410 h 13254121"/>
                <a:gd name="connsiteX219" fmla="*/ 6241756 w 10345447"/>
                <a:gd name="connsiteY219" fmla="*/ 5567757 h 13254121"/>
                <a:gd name="connsiteX220" fmla="*/ 6234113 w 10345447"/>
                <a:gd name="connsiteY220" fmla="*/ 5598535 h 13254121"/>
                <a:gd name="connsiteX221" fmla="*/ 6375400 w 10345447"/>
                <a:gd name="connsiteY221" fmla="*/ 5666004 h 13254121"/>
                <a:gd name="connsiteX222" fmla="*/ 6350000 w 10345447"/>
                <a:gd name="connsiteY222" fmla="*/ 5767604 h 13254121"/>
                <a:gd name="connsiteX223" fmla="*/ 6032500 w 10345447"/>
                <a:gd name="connsiteY223" fmla="*/ 5602504 h 13254121"/>
                <a:gd name="connsiteX224" fmla="*/ 6070600 w 10345447"/>
                <a:gd name="connsiteY224" fmla="*/ 5843804 h 13254121"/>
                <a:gd name="connsiteX225" fmla="*/ 6273800 w 10345447"/>
                <a:gd name="connsiteY225" fmla="*/ 5894604 h 13254121"/>
                <a:gd name="connsiteX226" fmla="*/ 6540500 w 10345447"/>
                <a:gd name="connsiteY226" fmla="*/ 5894604 h 13254121"/>
                <a:gd name="connsiteX227" fmla="*/ 6629400 w 10345447"/>
                <a:gd name="connsiteY227" fmla="*/ 5907304 h 13254121"/>
                <a:gd name="connsiteX228" fmla="*/ 6591300 w 10345447"/>
                <a:gd name="connsiteY228" fmla="*/ 5983504 h 13254121"/>
                <a:gd name="connsiteX229" fmla="*/ 6426200 w 10345447"/>
                <a:gd name="connsiteY229" fmla="*/ 6034304 h 13254121"/>
                <a:gd name="connsiteX230" fmla="*/ 6489700 w 10345447"/>
                <a:gd name="connsiteY230" fmla="*/ 6161304 h 13254121"/>
                <a:gd name="connsiteX231" fmla="*/ 6451600 w 10345447"/>
                <a:gd name="connsiteY231" fmla="*/ 6288304 h 13254121"/>
                <a:gd name="connsiteX232" fmla="*/ 6540500 w 10345447"/>
                <a:gd name="connsiteY232" fmla="*/ 6351804 h 13254121"/>
                <a:gd name="connsiteX233" fmla="*/ 6464300 w 10345447"/>
                <a:gd name="connsiteY233" fmla="*/ 6377204 h 13254121"/>
                <a:gd name="connsiteX234" fmla="*/ 6362700 w 10345447"/>
                <a:gd name="connsiteY234" fmla="*/ 6339104 h 13254121"/>
                <a:gd name="connsiteX235" fmla="*/ 6324600 w 10345447"/>
                <a:gd name="connsiteY235" fmla="*/ 6034304 h 13254121"/>
                <a:gd name="connsiteX236" fmla="*/ 6070600 w 10345447"/>
                <a:gd name="connsiteY236" fmla="*/ 5958104 h 13254121"/>
                <a:gd name="connsiteX237" fmla="*/ 6146800 w 10345447"/>
                <a:gd name="connsiteY237" fmla="*/ 6301004 h 13254121"/>
                <a:gd name="connsiteX238" fmla="*/ 5969000 w 10345447"/>
                <a:gd name="connsiteY238" fmla="*/ 6313704 h 13254121"/>
                <a:gd name="connsiteX239" fmla="*/ 5892800 w 10345447"/>
                <a:gd name="connsiteY239" fmla="*/ 5831104 h 13254121"/>
                <a:gd name="connsiteX240" fmla="*/ 5689600 w 10345447"/>
                <a:gd name="connsiteY240" fmla="*/ 5729504 h 13254121"/>
                <a:gd name="connsiteX241" fmla="*/ 5791200 w 10345447"/>
                <a:gd name="connsiteY241" fmla="*/ 6491504 h 13254121"/>
                <a:gd name="connsiteX242" fmla="*/ 6070600 w 10345447"/>
                <a:gd name="connsiteY242" fmla="*/ 6478804 h 13254121"/>
                <a:gd name="connsiteX243" fmla="*/ 6388100 w 10345447"/>
                <a:gd name="connsiteY243" fmla="*/ 6529604 h 13254121"/>
                <a:gd name="connsiteX244" fmla="*/ 6324600 w 10345447"/>
                <a:gd name="connsiteY244" fmla="*/ 6656604 h 13254121"/>
                <a:gd name="connsiteX245" fmla="*/ 6159500 w 10345447"/>
                <a:gd name="connsiteY245" fmla="*/ 6631204 h 13254121"/>
                <a:gd name="connsiteX246" fmla="*/ 6007100 w 10345447"/>
                <a:gd name="connsiteY246" fmla="*/ 6936004 h 13254121"/>
                <a:gd name="connsiteX247" fmla="*/ 5829300 w 10345447"/>
                <a:gd name="connsiteY247" fmla="*/ 6872504 h 13254121"/>
                <a:gd name="connsiteX248" fmla="*/ 5905500 w 10345447"/>
                <a:gd name="connsiteY248" fmla="*/ 6707404 h 13254121"/>
                <a:gd name="connsiteX249" fmla="*/ 5791200 w 10345447"/>
                <a:gd name="connsiteY249" fmla="*/ 6618504 h 13254121"/>
                <a:gd name="connsiteX250" fmla="*/ 5600700 w 10345447"/>
                <a:gd name="connsiteY250" fmla="*/ 6948704 h 13254121"/>
                <a:gd name="connsiteX251" fmla="*/ 5727700 w 10345447"/>
                <a:gd name="connsiteY251" fmla="*/ 7050304 h 13254121"/>
                <a:gd name="connsiteX252" fmla="*/ 5994400 w 10345447"/>
                <a:gd name="connsiteY252" fmla="*/ 7215404 h 13254121"/>
                <a:gd name="connsiteX253" fmla="*/ 5943600 w 10345447"/>
                <a:gd name="connsiteY253" fmla="*/ 7291604 h 13254121"/>
                <a:gd name="connsiteX254" fmla="*/ 5829300 w 10345447"/>
                <a:gd name="connsiteY254" fmla="*/ 7253504 h 13254121"/>
                <a:gd name="connsiteX255" fmla="*/ 5676900 w 10345447"/>
                <a:gd name="connsiteY255" fmla="*/ 7355104 h 13254121"/>
                <a:gd name="connsiteX256" fmla="*/ 5613400 w 10345447"/>
                <a:gd name="connsiteY256" fmla="*/ 7317004 h 13254121"/>
                <a:gd name="connsiteX257" fmla="*/ 5664200 w 10345447"/>
                <a:gd name="connsiteY257" fmla="*/ 7164604 h 13254121"/>
                <a:gd name="connsiteX258" fmla="*/ 5537200 w 10345447"/>
                <a:gd name="connsiteY258" fmla="*/ 7050304 h 13254121"/>
                <a:gd name="connsiteX259" fmla="*/ 5461000 w 10345447"/>
                <a:gd name="connsiteY259" fmla="*/ 7228104 h 13254121"/>
                <a:gd name="connsiteX260" fmla="*/ 5613400 w 10345447"/>
                <a:gd name="connsiteY260" fmla="*/ 7405904 h 13254121"/>
                <a:gd name="connsiteX261" fmla="*/ 5448300 w 10345447"/>
                <a:gd name="connsiteY261" fmla="*/ 7532904 h 13254121"/>
                <a:gd name="connsiteX262" fmla="*/ 5346700 w 10345447"/>
                <a:gd name="connsiteY262" fmla="*/ 7456704 h 13254121"/>
                <a:gd name="connsiteX263" fmla="*/ 5410200 w 10345447"/>
                <a:gd name="connsiteY263" fmla="*/ 7355104 h 13254121"/>
                <a:gd name="connsiteX264" fmla="*/ 5295900 w 10345447"/>
                <a:gd name="connsiteY264" fmla="*/ 7063004 h 13254121"/>
                <a:gd name="connsiteX265" fmla="*/ 5080000 w 10345447"/>
                <a:gd name="connsiteY265" fmla="*/ 7355104 h 13254121"/>
                <a:gd name="connsiteX266" fmla="*/ 5410200 w 10345447"/>
                <a:gd name="connsiteY266" fmla="*/ 7609104 h 13254121"/>
                <a:gd name="connsiteX267" fmla="*/ 5334000 w 10345447"/>
                <a:gd name="connsiteY267" fmla="*/ 7659904 h 13254121"/>
                <a:gd name="connsiteX268" fmla="*/ 5194300 w 10345447"/>
                <a:gd name="connsiteY268" fmla="*/ 7545604 h 13254121"/>
                <a:gd name="connsiteX269" fmla="*/ 5143500 w 10345447"/>
                <a:gd name="connsiteY269" fmla="*/ 7710704 h 13254121"/>
                <a:gd name="connsiteX270" fmla="*/ 5156200 w 10345447"/>
                <a:gd name="connsiteY270" fmla="*/ 7850404 h 13254121"/>
                <a:gd name="connsiteX271" fmla="*/ 5232400 w 10345447"/>
                <a:gd name="connsiteY271" fmla="*/ 7964704 h 13254121"/>
                <a:gd name="connsiteX272" fmla="*/ 5219700 w 10345447"/>
                <a:gd name="connsiteY272" fmla="*/ 8155204 h 13254121"/>
                <a:gd name="connsiteX273" fmla="*/ 5092700 w 10345447"/>
                <a:gd name="connsiteY273" fmla="*/ 8066304 h 13254121"/>
                <a:gd name="connsiteX274" fmla="*/ 5029200 w 10345447"/>
                <a:gd name="connsiteY274" fmla="*/ 8104404 h 13254121"/>
                <a:gd name="connsiteX275" fmla="*/ 5130800 w 10345447"/>
                <a:gd name="connsiteY275" fmla="*/ 8244104 h 13254121"/>
                <a:gd name="connsiteX276" fmla="*/ 5041900 w 10345447"/>
                <a:gd name="connsiteY276" fmla="*/ 8282204 h 13254121"/>
                <a:gd name="connsiteX277" fmla="*/ 4914900 w 10345447"/>
                <a:gd name="connsiteY277" fmla="*/ 8091704 h 13254121"/>
                <a:gd name="connsiteX278" fmla="*/ 4826000 w 10345447"/>
                <a:gd name="connsiteY278" fmla="*/ 8345704 h 13254121"/>
                <a:gd name="connsiteX279" fmla="*/ 4953000 w 10345447"/>
                <a:gd name="connsiteY279" fmla="*/ 8460004 h 13254121"/>
                <a:gd name="connsiteX280" fmla="*/ 4813300 w 10345447"/>
                <a:gd name="connsiteY280" fmla="*/ 8701304 h 13254121"/>
                <a:gd name="connsiteX281" fmla="*/ 4673600 w 10345447"/>
                <a:gd name="connsiteY281" fmla="*/ 8675904 h 13254121"/>
                <a:gd name="connsiteX282" fmla="*/ 4775200 w 10345447"/>
                <a:gd name="connsiteY282" fmla="*/ 8510804 h 13254121"/>
                <a:gd name="connsiteX283" fmla="*/ 4686300 w 10345447"/>
                <a:gd name="connsiteY283" fmla="*/ 8358404 h 13254121"/>
                <a:gd name="connsiteX284" fmla="*/ 4470400 w 10345447"/>
                <a:gd name="connsiteY284" fmla="*/ 8663204 h 13254121"/>
                <a:gd name="connsiteX285" fmla="*/ 4610100 w 10345447"/>
                <a:gd name="connsiteY285" fmla="*/ 8777504 h 13254121"/>
                <a:gd name="connsiteX286" fmla="*/ 4521200 w 10345447"/>
                <a:gd name="connsiteY286" fmla="*/ 8980704 h 13254121"/>
                <a:gd name="connsiteX287" fmla="*/ 4419600 w 10345447"/>
                <a:gd name="connsiteY287" fmla="*/ 8904504 h 13254121"/>
                <a:gd name="connsiteX288" fmla="*/ 4343400 w 10345447"/>
                <a:gd name="connsiteY288" fmla="*/ 8993404 h 13254121"/>
                <a:gd name="connsiteX289" fmla="*/ 4381500 w 10345447"/>
                <a:gd name="connsiteY289" fmla="*/ 9031504 h 13254121"/>
                <a:gd name="connsiteX290" fmla="*/ 4419600 w 10345447"/>
                <a:gd name="connsiteY290" fmla="*/ 9018804 h 13254121"/>
                <a:gd name="connsiteX291" fmla="*/ 4445000 w 10345447"/>
                <a:gd name="connsiteY291" fmla="*/ 9069604 h 13254121"/>
                <a:gd name="connsiteX292" fmla="*/ 4381500 w 10345447"/>
                <a:gd name="connsiteY292" fmla="*/ 9145804 h 13254121"/>
                <a:gd name="connsiteX293" fmla="*/ 4330700 w 10345447"/>
                <a:gd name="connsiteY293" fmla="*/ 9133104 h 13254121"/>
                <a:gd name="connsiteX294" fmla="*/ 4368800 w 10345447"/>
                <a:gd name="connsiteY294" fmla="*/ 9082304 h 13254121"/>
                <a:gd name="connsiteX295" fmla="*/ 4318000 w 10345447"/>
                <a:gd name="connsiteY295" fmla="*/ 9044204 h 13254121"/>
                <a:gd name="connsiteX296" fmla="*/ 4216400 w 10345447"/>
                <a:gd name="connsiteY296" fmla="*/ 9145804 h 13254121"/>
                <a:gd name="connsiteX297" fmla="*/ 4318000 w 10345447"/>
                <a:gd name="connsiteY297" fmla="*/ 9209304 h 13254121"/>
                <a:gd name="connsiteX298" fmla="*/ 4140200 w 10345447"/>
                <a:gd name="connsiteY298" fmla="*/ 9285504 h 13254121"/>
                <a:gd name="connsiteX299" fmla="*/ 4038600 w 10345447"/>
                <a:gd name="connsiteY299" fmla="*/ 9285504 h 13254121"/>
                <a:gd name="connsiteX300" fmla="*/ 3949700 w 10345447"/>
                <a:gd name="connsiteY300" fmla="*/ 9349004 h 13254121"/>
                <a:gd name="connsiteX301" fmla="*/ 3289300 w 10345447"/>
                <a:gd name="connsiteY301" fmla="*/ 8764804 h 13254121"/>
                <a:gd name="connsiteX302" fmla="*/ 3213100 w 10345447"/>
                <a:gd name="connsiteY302" fmla="*/ 8764804 h 13254121"/>
                <a:gd name="connsiteX303" fmla="*/ 2895600 w 10345447"/>
                <a:gd name="connsiteY303" fmla="*/ 9018804 h 13254121"/>
                <a:gd name="connsiteX304" fmla="*/ 2870200 w 10345447"/>
                <a:gd name="connsiteY304" fmla="*/ 8980704 h 13254121"/>
                <a:gd name="connsiteX305" fmla="*/ 3213100 w 10345447"/>
                <a:gd name="connsiteY305" fmla="*/ 8714004 h 13254121"/>
                <a:gd name="connsiteX306" fmla="*/ 3048000 w 10345447"/>
                <a:gd name="connsiteY306" fmla="*/ 8561604 h 13254121"/>
                <a:gd name="connsiteX307" fmla="*/ 2400300 w 10345447"/>
                <a:gd name="connsiteY307" fmla="*/ 9069604 h 13254121"/>
                <a:gd name="connsiteX308" fmla="*/ 2489200 w 10345447"/>
                <a:gd name="connsiteY308" fmla="*/ 9145804 h 13254121"/>
                <a:gd name="connsiteX309" fmla="*/ 2692400 w 10345447"/>
                <a:gd name="connsiteY309" fmla="*/ 8993404 h 13254121"/>
                <a:gd name="connsiteX310" fmla="*/ 2743200 w 10345447"/>
                <a:gd name="connsiteY310" fmla="*/ 9056904 h 13254121"/>
                <a:gd name="connsiteX311" fmla="*/ 2832100 w 10345447"/>
                <a:gd name="connsiteY311" fmla="*/ 9018804 h 13254121"/>
                <a:gd name="connsiteX312" fmla="*/ 2857500 w 10345447"/>
                <a:gd name="connsiteY312" fmla="*/ 9056904 h 13254121"/>
                <a:gd name="connsiteX313" fmla="*/ 2679700 w 10345447"/>
                <a:gd name="connsiteY313" fmla="*/ 9196604 h 13254121"/>
                <a:gd name="connsiteX314" fmla="*/ 2819400 w 10345447"/>
                <a:gd name="connsiteY314" fmla="*/ 9361704 h 13254121"/>
                <a:gd name="connsiteX315" fmla="*/ 3397250 w 10345447"/>
                <a:gd name="connsiteY315" fmla="*/ 8898154 h 13254121"/>
                <a:gd name="connsiteX316" fmla="*/ 3956050 w 10345447"/>
                <a:gd name="connsiteY316" fmla="*/ 9380754 h 13254121"/>
                <a:gd name="connsiteX317" fmla="*/ 3905250 w 10345447"/>
                <a:gd name="connsiteY317" fmla="*/ 9495054 h 13254121"/>
                <a:gd name="connsiteX318" fmla="*/ 3387725 w 10345447"/>
                <a:gd name="connsiteY318" fmla="*/ 10034804 h 13254121"/>
                <a:gd name="connsiteX319" fmla="*/ 3298825 w 10345447"/>
                <a:gd name="connsiteY319" fmla="*/ 10028453 h 13254121"/>
                <a:gd name="connsiteX320" fmla="*/ 3130550 w 10345447"/>
                <a:gd name="connsiteY320" fmla="*/ 10177678 h 13254121"/>
                <a:gd name="connsiteX321" fmla="*/ 2921000 w 10345447"/>
                <a:gd name="connsiteY321" fmla="*/ 10422153 h 13254121"/>
                <a:gd name="connsiteX322" fmla="*/ 2682875 w 10345447"/>
                <a:gd name="connsiteY322" fmla="*/ 10720603 h 13254121"/>
                <a:gd name="connsiteX323" fmla="*/ 2428875 w 10345447"/>
                <a:gd name="connsiteY323" fmla="*/ 10790452 h 13254121"/>
                <a:gd name="connsiteX324" fmla="*/ 2225675 w 10345447"/>
                <a:gd name="connsiteY324" fmla="*/ 10895227 h 13254121"/>
                <a:gd name="connsiteX325" fmla="*/ 1930400 w 10345447"/>
                <a:gd name="connsiteY325" fmla="*/ 10898401 h 13254121"/>
                <a:gd name="connsiteX326" fmla="*/ 1590675 w 10345447"/>
                <a:gd name="connsiteY326" fmla="*/ 11000000 h 13254121"/>
                <a:gd name="connsiteX327" fmla="*/ 1393825 w 10345447"/>
                <a:gd name="connsiteY327" fmla="*/ 11260350 h 13254121"/>
                <a:gd name="connsiteX328" fmla="*/ 1196975 w 10345447"/>
                <a:gd name="connsiteY328" fmla="*/ 11215899 h 13254121"/>
                <a:gd name="connsiteX329" fmla="*/ 1216025 w 10345447"/>
                <a:gd name="connsiteY329" fmla="*/ 11174624 h 13254121"/>
                <a:gd name="connsiteX330" fmla="*/ 1193800 w 10345447"/>
                <a:gd name="connsiteY330" fmla="*/ 11107949 h 13254121"/>
                <a:gd name="connsiteX331" fmla="*/ 987425 w 10345447"/>
                <a:gd name="connsiteY331" fmla="*/ 11184149 h 13254121"/>
                <a:gd name="connsiteX332" fmla="*/ 733425 w 10345447"/>
                <a:gd name="connsiteY332" fmla="*/ 11238124 h 13254121"/>
                <a:gd name="connsiteX333" fmla="*/ 463550 w 10345447"/>
                <a:gd name="connsiteY333" fmla="*/ 11476249 h 13254121"/>
                <a:gd name="connsiteX334" fmla="*/ 361950 w 10345447"/>
                <a:gd name="connsiteY334" fmla="*/ 11473074 h 13254121"/>
                <a:gd name="connsiteX335" fmla="*/ 263525 w 10345447"/>
                <a:gd name="connsiteY335" fmla="*/ 11539749 h 13254121"/>
                <a:gd name="connsiteX336" fmla="*/ 184150 w 10345447"/>
                <a:gd name="connsiteY336" fmla="*/ 11825499 h 13254121"/>
                <a:gd name="connsiteX337" fmla="*/ 247650 w 10345447"/>
                <a:gd name="connsiteY337" fmla="*/ 12108073 h 13254121"/>
                <a:gd name="connsiteX338" fmla="*/ 136525 w 10345447"/>
                <a:gd name="connsiteY338" fmla="*/ 12152523 h 13254121"/>
                <a:gd name="connsiteX339" fmla="*/ 92075 w 10345447"/>
                <a:gd name="connsiteY339" fmla="*/ 12374773 h 13254121"/>
                <a:gd name="connsiteX340" fmla="*/ 495300 w 10345447"/>
                <a:gd name="connsiteY340" fmla="*/ 12400173 h 13254121"/>
                <a:gd name="connsiteX341" fmla="*/ 1050925 w 10345447"/>
                <a:gd name="connsiteY341" fmla="*/ 12752598 h 13254121"/>
                <a:gd name="connsiteX342" fmla="*/ 1241425 w 10345447"/>
                <a:gd name="connsiteY342" fmla="*/ 13006597 h 13254121"/>
                <a:gd name="connsiteX343" fmla="*/ 1171575 w 10345447"/>
                <a:gd name="connsiteY343" fmla="*/ 13051047 h 13254121"/>
                <a:gd name="connsiteX344" fmla="*/ 1019175 w 10345447"/>
                <a:gd name="connsiteY344" fmla="*/ 12917697 h 13254121"/>
                <a:gd name="connsiteX345" fmla="*/ 768350 w 10345447"/>
                <a:gd name="connsiteY345" fmla="*/ 12863722 h 13254121"/>
                <a:gd name="connsiteX346" fmla="*/ 720725 w 10345447"/>
                <a:gd name="connsiteY346" fmla="*/ 12901822 h 13254121"/>
                <a:gd name="connsiteX347" fmla="*/ 838200 w 10345447"/>
                <a:gd name="connsiteY347" fmla="*/ 13047872 h 13254121"/>
                <a:gd name="connsiteX348" fmla="*/ 1152525 w 10345447"/>
                <a:gd name="connsiteY348" fmla="*/ 13114547 h 13254121"/>
                <a:gd name="connsiteX349" fmla="*/ 1574800 w 10345447"/>
                <a:gd name="connsiteY349" fmla="*/ 13016122 h 13254121"/>
                <a:gd name="connsiteX350" fmla="*/ 1736725 w 10345447"/>
                <a:gd name="connsiteY350" fmla="*/ 12755772 h 13254121"/>
                <a:gd name="connsiteX351" fmla="*/ 2095500 w 10345447"/>
                <a:gd name="connsiteY351" fmla="*/ 12606547 h 13254121"/>
                <a:gd name="connsiteX352" fmla="*/ 2254250 w 10345447"/>
                <a:gd name="connsiteY352" fmla="*/ 12470022 h 13254121"/>
                <a:gd name="connsiteX353" fmla="*/ 2587625 w 10345447"/>
                <a:gd name="connsiteY353" fmla="*/ 12508122 h 13254121"/>
                <a:gd name="connsiteX354" fmla="*/ 2286000 w 10345447"/>
                <a:gd name="connsiteY354" fmla="*/ 12511297 h 13254121"/>
                <a:gd name="connsiteX355" fmla="*/ 2146300 w 10345447"/>
                <a:gd name="connsiteY355" fmla="*/ 12631947 h 13254121"/>
                <a:gd name="connsiteX356" fmla="*/ 1971675 w 10345447"/>
                <a:gd name="connsiteY356" fmla="*/ 12724022 h 13254121"/>
                <a:gd name="connsiteX357" fmla="*/ 1806575 w 10345447"/>
                <a:gd name="connsiteY357" fmla="*/ 12774822 h 13254121"/>
                <a:gd name="connsiteX358" fmla="*/ 1651000 w 10345447"/>
                <a:gd name="connsiteY358" fmla="*/ 13070097 h 13254121"/>
                <a:gd name="connsiteX359" fmla="*/ 1282700 w 10345447"/>
                <a:gd name="connsiteY359" fmla="*/ 13244722 h 13254121"/>
                <a:gd name="connsiteX360" fmla="*/ 28575 w 10345447"/>
                <a:gd name="connsiteY360" fmla="*/ 13251072 h 13254121"/>
                <a:gd name="connsiteX361" fmla="*/ 0 w 10345447"/>
                <a:gd name="connsiteY36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354344 w 10345447"/>
                <a:gd name="connsiteY210" fmla="*/ 6083517 h 13254121"/>
                <a:gd name="connsiteX211" fmla="*/ 8611100 w 10345447"/>
                <a:gd name="connsiteY211" fmla="*/ 5858270 h 13254121"/>
                <a:gd name="connsiteX212" fmla="*/ 8313444 w 10345447"/>
                <a:gd name="connsiteY212" fmla="*/ 5779689 h 13254121"/>
                <a:gd name="connsiteX213" fmla="*/ 7963400 w 10345447"/>
                <a:gd name="connsiteY213" fmla="*/ 5767783 h 13254121"/>
                <a:gd name="connsiteX214" fmla="*/ 7663362 w 10345447"/>
                <a:gd name="connsiteY214" fmla="*/ 5822552 h 13254121"/>
                <a:gd name="connsiteX215" fmla="*/ 7372850 w 10345447"/>
                <a:gd name="connsiteY215" fmla="*/ 5893989 h 13254121"/>
                <a:gd name="connsiteX216" fmla="*/ 7163300 w 10345447"/>
                <a:gd name="connsiteY216" fmla="*/ 5786833 h 13254121"/>
                <a:gd name="connsiteX217" fmla="*/ 6789444 w 10345447"/>
                <a:gd name="connsiteY217" fmla="*/ 5693964 h 13254121"/>
                <a:gd name="connsiteX218" fmla="*/ 6442075 w 10345447"/>
                <a:gd name="connsiteY218" fmla="*/ 5614410 h 13254121"/>
                <a:gd name="connsiteX219" fmla="*/ 6241756 w 10345447"/>
                <a:gd name="connsiteY219" fmla="*/ 5567757 h 13254121"/>
                <a:gd name="connsiteX220" fmla="*/ 6234113 w 10345447"/>
                <a:gd name="connsiteY220" fmla="*/ 5598535 h 13254121"/>
                <a:gd name="connsiteX221" fmla="*/ 6375400 w 10345447"/>
                <a:gd name="connsiteY221" fmla="*/ 5666004 h 13254121"/>
                <a:gd name="connsiteX222" fmla="*/ 6350000 w 10345447"/>
                <a:gd name="connsiteY222" fmla="*/ 5767604 h 13254121"/>
                <a:gd name="connsiteX223" fmla="*/ 6032500 w 10345447"/>
                <a:gd name="connsiteY223" fmla="*/ 5602504 h 13254121"/>
                <a:gd name="connsiteX224" fmla="*/ 6070600 w 10345447"/>
                <a:gd name="connsiteY224" fmla="*/ 5843804 h 13254121"/>
                <a:gd name="connsiteX225" fmla="*/ 6273800 w 10345447"/>
                <a:gd name="connsiteY225" fmla="*/ 5894604 h 13254121"/>
                <a:gd name="connsiteX226" fmla="*/ 6540500 w 10345447"/>
                <a:gd name="connsiteY226" fmla="*/ 5894604 h 13254121"/>
                <a:gd name="connsiteX227" fmla="*/ 6629400 w 10345447"/>
                <a:gd name="connsiteY227" fmla="*/ 5907304 h 13254121"/>
                <a:gd name="connsiteX228" fmla="*/ 6591300 w 10345447"/>
                <a:gd name="connsiteY228" fmla="*/ 5983504 h 13254121"/>
                <a:gd name="connsiteX229" fmla="*/ 6426200 w 10345447"/>
                <a:gd name="connsiteY229" fmla="*/ 6034304 h 13254121"/>
                <a:gd name="connsiteX230" fmla="*/ 6489700 w 10345447"/>
                <a:gd name="connsiteY230" fmla="*/ 6161304 h 13254121"/>
                <a:gd name="connsiteX231" fmla="*/ 6451600 w 10345447"/>
                <a:gd name="connsiteY231" fmla="*/ 6288304 h 13254121"/>
                <a:gd name="connsiteX232" fmla="*/ 6540500 w 10345447"/>
                <a:gd name="connsiteY232" fmla="*/ 6351804 h 13254121"/>
                <a:gd name="connsiteX233" fmla="*/ 6464300 w 10345447"/>
                <a:gd name="connsiteY233" fmla="*/ 6377204 h 13254121"/>
                <a:gd name="connsiteX234" fmla="*/ 6362700 w 10345447"/>
                <a:gd name="connsiteY234" fmla="*/ 6339104 h 13254121"/>
                <a:gd name="connsiteX235" fmla="*/ 6324600 w 10345447"/>
                <a:gd name="connsiteY235" fmla="*/ 6034304 h 13254121"/>
                <a:gd name="connsiteX236" fmla="*/ 6070600 w 10345447"/>
                <a:gd name="connsiteY236" fmla="*/ 5958104 h 13254121"/>
                <a:gd name="connsiteX237" fmla="*/ 6146800 w 10345447"/>
                <a:gd name="connsiteY237" fmla="*/ 6301004 h 13254121"/>
                <a:gd name="connsiteX238" fmla="*/ 5969000 w 10345447"/>
                <a:gd name="connsiteY238" fmla="*/ 6313704 h 13254121"/>
                <a:gd name="connsiteX239" fmla="*/ 5892800 w 10345447"/>
                <a:gd name="connsiteY239" fmla="*/ 5831104 h 13254121"/>
                <a:gd name="connsiteX240" fmla="*/ 5689600 w 10345447"/>
                <a:gd name="connsiteY240" fmla="*/ 5729504 h 13254121"/>
                <a:gd name="connsiteX241" fmla="*/ 5791200 w 10345447"/>
                <a:gd name="connsiteY241" fmla="*/ 6491504 h 13254121"/>
                <a:gd name="connsiteX242" fmla="*/ 6070600 w 10345447"/>
                <a:gd name="connsiteY242" fmla="*/ 6478804 h 13254121"/>
                <a:gd name="connsiteX243" fmla="*/ 6388100 w 10345447"/>
                <a:gd name="connsiteY243" fmla="*/ 6529604 h 13254121"/>
                <a:gd name="connsiteX244" fmla="*/ 6324600 w 10345447"/>
                <a:gd name="connsiteY244" fmla="*/ 6656604 h 13254121"/>
                <a:gd name="connsiteX245" fmla="*/ 6159500 w 10345447"/>
                <a:gd name="connsiteY245" fmla="*/ 6631204 h 13254121"/>
                <a:gd name="connsiteX246" fmla="*/ 6007100 w 10345447"/>
                <a:gd name="connsiteY246" fmla="*/ 6936004 h 13254121"/>
                <a:gd name="connsiteX247" fmla="*/ 5829300 w 10345447"/>
                <a:gd name="connsiteY247" fmla="*/ 6872504 h 13254121"/>
                <a:gd name="connsiteX248" fmla="*/ 5905500 w 10345447"/>
                <a:gd name="connsiteY248" fmla="*/ 6707404 h 13254121"/>
                <a:gd name="connsiteX249" fmla="*/ 5791200 w 10345447"/>
                <a:gd name="connsiteY249" fmla="*/ 6618504 h 13254121"/>
                <a:gd name="connsiteX250" fmla="*/ 5600700 w 10345447"/>
                <a:gd name="connsiteY250" fmla="*/ 6948704 h 13254121"/>
                <a:gd name="connsiteX251" fmla="*/ 5727700 w 10345447"/>
                <a:gd name="connsiteY251" fmla="*/ 7050304 h 13254121"/>
                <a:gd name="connsiteX252" fmla="*/ 5994400 w 10345447"/>
                <a:gd name="connsiteY252" fmla="*/ 7215404 h 13254121"/>
                <a:gd name="connsiteX253" fmla="*/ 5943600 w 10345447"/>
                <a:gd name="connsiteY253" fmla="*/ 7291604 h 13254121"/>
                <a:gd name="connsiteX254" fmla="*/ 5829300 w 10345447"/>
                <a:gd name="connsiteY254" fmla="*/ 7253504 h 13254121"/>
                <a:gd name="connsiteX255" fmla="*/ 5676900 w 10345447"/>
                <a:gd name="connsiteY255" fmla="*/ 7355104 h 13254121"/>
                <a:gd name="connsiteX256" fmla="*/ 5613400 w 10345447"/>
                <a:gd name="connsiteY256" fmla="*/ 7317004 h 13254121"/>
                <a:gd name="connsiteX257" fmla="*/ 5664200 w 10345447"/>
                <a:gd name="connsiteY257" fmla="*/ 7164604 h 13254121"/>
                <a:gd name="connsiteX258" fmla="*/ 5537200 w 10345447"/>
                <a:gd name="connsiteY258" fmla="*/ 7050304 h 13254121"/>
                <a:gd name="connsiteX259" fmla="*/ 5461000 w 10345447"/>
                <a:gd name="connsiteY259" fmla="*/ 7228104 h 13254121"/>
                <a:gd name="connsiteX260" fmla="*/ 5613400 w 10345447"/>
                <a:gd name="connsiteY260" fmla="*/ 7405904 h 13254121"/>
                <a:gd name="connsiteX261" fmla="*/ 5448300 w 10345447"/>
                <a:gd name="connsiteY261" fmla="*/ 7532904 h 13254121"/>
                <a:gd name="connsiteX262" fmla="*/ 5346700 w 10345447"/>
                <a:gd name="connsiteY262" fmla="*/ 7456704 h 13254121"/>
                <a:gd name="connsiteX263" fmla="*/ 5410200 w 10345447"/>
                <a:gd name="connsiteY263" fmla="*/ 7355104 h 13254121"/>
                <a:gd name="connsiteX264" fmla="*/ 5295900 w 10345447"/>
                <a:gd name="connsiteY264" fmla="*/ 7063004 h 13254121"/>
                <a:gd name="connsiteX265" fmla="*/ 5080000 w 10345447"/>
                <a:gd name="connsiteY265" fmla="*/ 7355104 h 13254121"/>
                <a:gd name="connsiteX266" fmla="*/ 5410200 w 10345447"/>
                <a:gd name="connsiteY266" fmla="*/ 7609104 h 13254121"/>
                <a:gd name="connsiteX267" fmla="*/ 5334000 w 10345447"/>
                <a:gd name="connsiteY267" fmla="*/ 7659904 h 13254121"/>
                <a:gd name="connsiteX268" fmla="*/ 5194300 w 10345447"/>
                <a:gd name="connsiteY268" fmla="*/ 7545604 h 13254121"/>
                <a:gd name="connsiteX269" fmla="*/ 5143500 w 10345447"/>
                <a:gd name="connsiteY269" fmla="*/ 7710704 h 13254121"/>
                <a:gd name="connsiteX270" fmla="*/ 5156200 w 10345447"/>
                <a:gd name="connsiteY270" fmla="*/ 7850404 h 13254121"/>
                <a:gd name="connsiteX271" fmla="*/ 5232400 w 10345447"/>
                <a:gd name="connsiteY271" fmla="*/ 7964704 h 13254121"/>
                <a:gd name="connsiteX272" fmla="*/ 5219700 w 10345447"/>
                <a:gd name="connsiteY272" fmla="*/ 8155204 h 13254121"/>
                <a:gd name="connsiteX273" fmla="*/ 5092700 w 10345447"/>
                <a:gd name="connsiteY273" fmla="*/ 8066304 h 13254121"/>
                <a:gd name="connsiteX274" fmla="*/ 5029200 w 10345447"/>
                <a:gd name="connsiteY274" fmla="*/ 8104404 h 13254121"/>
                <a:gd name="connsiteX275" fmla="*/ 5130800 w 10345447"/>
                <a:gd name="connsiteY275" fmla="*/ 8244104 h 13254121"/>
                <a:gd name="connsiteX276" fmla="*/ 5041900 w 10345447"/>
                <a:gd name="connsiteY276" fmla="*/ 8282204 h 13254121"/>
                <a:gd name="connsiteX277" fmla="*/ 4914900 w 10345447"/>
                <a:gd name="connsiteY277" fmla="*/ 8091704 h 13254121"/>
                <a:gd name="connsiteX278" fmla="*/ 4826000 w 10345447"/>
                <a:gd name="connsiteY278" fmla="*/ 8345704 h 13254121"/>
                <a:gd name="connsiteX279" fmla="*/ 4953000 w 10345447"/>
                <a:gd name="connsiteY279" fmla="*/ 8460004 h 13254121"/>
                <a:gd name="connsiteX280" fmla="*/ 4813300 w 10345447"/>
                <a:gd name="connsiteY280" fmla="*/ 8701304 h 13254121"/>
                <a:gd name="connsiteX281" fmla="*/ 4673600 w 10345447"/>
                <a:gd name="connsiteY281" fmla="*/ 8675904 h 13254121"/>
                <a:gd name="connsiteX282" fmla="*/ 4775200 w 10345447"/>
                <a:gd name="connsiteY282" fmla="*/ 8510804 h 13254121"/>
                <a:gd name="connsiteX283" fmla="*/ 4686300 w 10345447"/>
                <a:gd name="connsiteY283" fmla="*/ 8358404 h 13254121"/>
                <a:gd name="connsiteX284" fmla="*/ 4470400 w 10345447"/>
                <a:gd name="connsiteY284" fmla="*/ 8663204 h 13254121"/>
                <a:gd name="connsiteX285" fmla="*/ 4610100 w 10345447"/>
                <a:gd name="connsiteY285" fmla="*/ 8777504 h 13254121"/>
                <a:gd name="connsiteX286" fmla="*/ 4521200 w 10345447"/>
                <a:gd name="connsiteY286" fmla="*/ 8980704 h 13254121"/>
                <a:gd name="connsiteX287" fmla="*/ 4419600 w 10345447"/>
                <a:gd name="connsiteY287" fmla="*/ 8904504 h 13254121"/>
                <a:gd name="connsiteX288" fmla="*/ 4343400 w 10345447"/>
                <a:gd name="connsiteY288" fmla="*/ 8993404 h 13254121"/>
                <a:gd name="connsiteX289" fmla="*/ 4381500 w 10345447"/>
                <a:gd name="connsiteY289" fmla="*/ 9031504 h 13254121"/>
                <a:gd name="connsiteX290" fmla="*/ 4419600 w 10345447"/>
                <a:gd name="connsiteY290" fmla="*/ 9018804 h 13254121"/>
                <a:gd name="connsiteX291" fmla="*/ 4445000 w 10345447"/>
                <a:gd name="connsiteY291" fmla="*/ 9069604 h 13254121"/>
                <a:gd name="connsiteX292" fmla="*/ 4381500 w 10345447"/>
                <a:gd name="connsiteY292" fmla="*/ 9145804 h 13254121"/>
                <a:gd name="connsiteX293" fmla="*/ 4330700 w 10345447"/>
                <a:gd name="connsiteY293" fmla="*/ 9133104 h 13254121"/>
                <a:gd name="connsiteX294" fmla="*/ 4368800 w 10345447"/>
                <a:gd name="connsiteY294" fmla="*/ 9082304 h 13254121"/>
                <a:gd name="connsiteX295" fmla="*/ 4318000 w 10345447"/>
                <a:gd name="connsiteY295" fmla="*/ 9044204 h 13254121"/>
                <a:gd name="connsiteX296" fmla="*/ 4216400 w 10345447"/>
                <a:gd name="connsiteY296" fmla="*/ 9145804 h 13254121"/>
                <a:gd name="connsiteX297" fmla="*/ 4318000 w 10345447"/>
                <a:gd name="connsiteY297" fmla="*/ 9209304 h 13254121"/>
                <a:gd name="connsiteX298" fmla="*/ 4140200 w 10345447"/>
                <a:gd name="connsiteY298" fmla="*/ 9285504 h 13254121"/>
                <a:gd name="connsiteX299" fmla="*/ 4038600 w 10345447"/>
                <a:gd name="connsiteY299" fmla="*/ 9285504 h 13254121"/>
                <a:gd name="connsiteX300" fmla="*/ 3949700 w 10345447"/>
                <a:gd name="connsiteY300" fmla="*/ 9349004 h 13254121"/>
                <a:gd name="connsiteX301" fmla="*/ 3289300 w 10345447"/>
                <a:gd name="connsiteY301" fmla="*/ 8764804 h 13254121"/>
                <a:gd name="connsiteX302" fmla="*/ 3213100 w 10345447"/>
                <a:gd name="connsiteY302" fmla="*/ 8764804 h 13254121"/>
                <a:gd name="connsiteX303" fmla="*/ 2895600 w 10345447"/>
                <a:gd name="connsiteY303" fmla="*/ 9018804 h 13254121"/>
                <a:gd name="connsiteX304" fmla="*/ 2870200 w 10345447"/>
                <a:gd name="connsiteY304" fmla="*/ 8980704 h 13254121"/>
                <a:gd name="connsiteX305" fmla="*/ 3213100 w 10345447"/>
                <a:gd name="connsiteY305" fmla="*/ 8714004 h 13254121"/>
                <a:gd name="connsiteX306" fmla="*/ 3048000 w 10345447"/>
                <a:gd name="connsiteY306" fmla="*/ 8561604 h 13254121"/>
                <a:gd name="connsiteX307" fmla="*/ 2400300 w 10345447"/>
                <a:gd name="connsiteY307" fmla="*/ 9069604 h 13254121"/>
                <a:gd name="connsiteX308" fmla="*/ 2489200 w 10345447"/>
                <a:gd name="connsiteY308" fmla="*/ 9145804 h 13254121"/>
                <a:gd name="connsiteX309" fmla="*/ 2692400 w 10345447"/>
                <a:gd name="connsiteY309" fmla="*/ 8993404 h 13254121"/>
                <a:gd name="connsiteX310" fmla="*/ 2743200 w 10345447"/>
                <a:gd name="connsiteY310" fmla="*/ 9056904 h 13254121"/>
                <a:gd name="connsiteX311" fmla="*/ 2832100 w 10345447"/>
                <a:gd name="connsiteY311" fmla="*/ 9018804 h 13254121"/>
                <a:gd name="connsiteX312" fmla="*/ 2857500 w 10345447"/>
                <a:gd name="connsiteY312" fmla="*/ 9056904 h 13254121"/>
                <a:gd name="connsiteX313" fmla="*/ 2679700 w 10345447"/>
                <a:gd name="connsiteY313" fmla="*/ 9196604 h 13254121"/>
                <a:gd name="connsiteX314" fmla="*/ 2819400 w 10345447"/>
                <a:gd name="connsiteY314" fmla="*/ 9361704 h 13254121"/>
                <a:gd name="connsiteX315" fmla="*/ 3397250 w 10345447"/>
                <a:gd name="connsiteY315" fmla="*/ 8898154 h 13254121"/>
                <a:gd name="connsiteX316" fmla="*/ 3956050 w 10345447"/>
                <a:gd name="connsiteY316" fmla="*/ 9380754 h 13254121"/>
                <a:gd name="connsiteX317" fmla="*/ 3905250 w 10345447"/>
                <a:gd name="connsiteY317" fmla="*/ 9495054 h 13254121"/>
                <a:gd name="connsiteX318" fmla="*/ 3387725 w 10345447"/>
                <a:gd name="connsiteY318" fmla="*/ 10034804 h 13254121"/>
                <a:gd name="connsiteX319" fmla="*/ 3298825 w 10345447"/>
                <a:gd name="connsiteY319" fmla="*/ 10028453 h 13254121"/>
                <a:gd name="connsiteX320" fmla="*/ 3130550 w 10345447"/>
                <a:gd name="connsiteY320" fmla="*/ 10177678 h 13254121"/>
                <a:gd name="connsiteX321" fmla="*/ 2921000 w 10345447"/>
                <a:gd name="connsiteY321" fmla="*/ 10422153 h 13254121"/>
                <a:gd name="connsiteX322" fmla="*/ 2682875 w 10345447"/>
                <a:gd name="connsiteY322" fmla="*/ 10720603 h 13254121"/>
                <a:gd name="connsiteX323" fmla="*/ 2428875 w 10345447"/>
                <a:gd name="connsiteY323" fmla="*/ 10790452 h 13254121"/>
                <a:gd name="connsiteX324" fmla="*/ 2225675 w 10345447"/>
                <a:gd name="connsiteY324" fmla="*/ 10895227 h 13254121"/>
                <a:gd name="connsiteX325" fmla="*/ 1930400 w 10345447"/>
                <a:gd name="connsiteY325" fmla="*/ 10898401 h 13254121"/>
                <a:gd name="connsiteX326" fmla="*/ 1590675 w 10345447"/>
                <a:gd name="connsiteY326" fmla="*/ 11000000 h 13254121"/>
                <a:gd name="connsiteX327" fmla="*/ 1393825 w 10345447"/>
                <a:gd name="connsiteY327" fmla="*/ 11260350 h 13254121"/>
                <a:gd name="connsiteX328" fmla="*/ 1196975 w 10345447"/>
                <a:gd name="connsiteY328" fmla="*/ 11215899 h 13254121"/>
                <a:gd name="connsiteX329" fmla="*/ 1216025 w 10345447"/>
                <a:gd name="connsiteY329" fmla="*/ 11174624 h 13254121"/>
                <a:gd name="connsiteX330" fmla="*/ 1193800 w 10345447"/>
                <a:gd name="connsiteY330" fmla="*/ 11107949 h 13254121"/>
                <a:gd name="connsiteX331" fmla="*/ 987425 w 10345447"/>
                <a:gd name="connsiteY331" fmla="*/ 11184149 h 13254121"/>
                <a:gd name="connsiteX332" fmla="*/ 733425 w 10345447"/>
                <a:gd name="connsiteY332" fmla="*/ 11238124 h 13254121"/>
                <a:gd name="connsiteX333" fmla="*/ 463550 w 10345447"/>
                <a:gd name="connsiteY333" fmla="*/ 11476249 h 13254121"/>
                <a:gd name="connsiteX334" fmla="*/ 361950 w 10345447"/>
                <a:gd name="connsiteY334" fmla="*/ 11473074 h 13254121"/>
                <a:gd name="connsiteX335" fmla="*/ 263525 w 10345447"/>
                <a:gd name="connsiteY335" fmla="*/ 11539749 h 13254121"/>
                <a:gd name="connsiteX336" fmla="*/ 184150 w 10345447"/>
                <a:gd name="connsiteY336" fmla="*/ 11825499 h 13254121"/>
                <a:gd name="connsiteX337" fmla="*/ 247650 w 10345447"/>
                <a:gd name="connsiteY337" fmla="*/ 12108073 h 13254121"/>
                <a:gd name="connsiteX338" fmla="*/ 136525 w 10345447"/>
                <a:gd name="connsiteY338" fmla="*/ 12152523 h 13254121"/>
                <a:gd name="connsiteX339" fmla="*/ 92075 w 10345447"/>
                <a:gd name="connsiteY339" fmla="*/ 12374773 h 13254121"/>
                <a:gd name="connsiteX340" fmla="*/ 495300 w 10345447"/>
                <a:gd name="connsiteY340" fmla="*/ 12400173 h 13254121"/>
                <a:gd name="connsiteX341" fmla="*/ 1050925 w 10345447"/>
                <a:gd name="connsiteY341" fmla="*/ 12752598 h 13254121"/>
                <a:gd name="connsiteX342" fmla="*/ 1241425 w 10345447"/>
                <a:gd name="connsiteY342" fmla="*/ 13006597 h 13254121"/>
                <a:gd name="connsiteX343" fmla="*/ 1171575 w 10345447"/>
                <a:gd name="connsiteY343" fmla="*/ 13051047 h 13254121"/>
                <a:gd name="connsiteX344" fmla="*/ 1019175 w 10345447"/>
                <a:gd name="connsiteY344" fmla="*/ 12917697 h 13254121"/>
                <a:gd name="connsiteX345" fmla="*/ 768350 w 10345447"/>
                <a:gd name="connsiteY345" fmla="*/ 12863722 h 13254121"/>
                <a:gd name="connsiteX346" fmla="*/ 720725 w 10345447"/>
                <a:gd name="connsiteY346" fmla="*/ 12901822 h 13254121"/>
                <a:gd name="connsiteX347" fmla="*/ 838200 w 10345447"/>
                <a:gd name="connsiteY347" fmla="*/ 13047872 h 13254121"/>
                <a:gd name="connsiteX348" fmla="*/ 1152525 w 10345447"/>
                <a:gd name="connsiteY348" fmla="*/ 13114547 h 13254121"/>
                <a:gd name="connsiteX349" fmla="*/ 1574800 w 10345447"/>
                <a:gd name="connsiteY349" fmla="*/ 13016122 h 13254121"/>
                <a:gd name="connsiteX350" fmla="*/ 1736725 w 10345447"/>
                <a:gd name="connsiteY350" fmla="*/ 12755772 h 13254121"/>
                <a:gd name="connsiteX351" fmla="*/ 2095500 w 10345447"/>
                <a:gd name="connsiteY351" fmla="*/ 12606547 h 13254121"/>
                <a:gd name="connsiteX352" fmla="*/ 2254250 w 10345447"/>
                <a:gd name="connsiteY352" fmla="*/ 12470022 h 13254121"/>
                <a:gd name="connsiteX353" fmla="*/ 2587625 w 10345447"/>
                <a:gd name="connsiteY353" fmla="*/ 12508122 h 13254121"/>
                <a:gd name="connsiteX354" fmla="*/ 2286000 w 10345447"/>
                <a:gd name="connsiteY354" fmla="*/ 12511297 h 13254121"/>
                <a:gd name="connsiteX355" fmla="*/ 2146300 w 10345447"/>
                <a:gd name="connsiteY355" fmla="*/ 12631947 h 13254121"/>
                <a:gd name="connsiteX356" fmla="*/ 1971675 w 10345447"/>
                <a:gd name="connsiteY356" fmla="*/ 12724022 h 13254121"/>
                <a:gd name="connsiteX357" fmla="*/ 1806575 w 10345447"/>
                <a:gd name="connsiteY357" fmla="*/ 12774822 h 13254121"/>
                <a:gd name="connsiteX358" fmla="*/ 1651000 w 10345447"/>
                <a:gd name="connsiteY358" fmla="*/ 13070097 h 13254121"/>
                <a:gd name="connsiteX359" fmla="*/ 1282700 w 10345447"/>
                <a:gd name="connsiteY359" fmla="*/ 13244722 h 13254121"/>
                <a:gd name="connsiteX360" fmla="*/ 28575 w 10345447"/>
                <a:gd name="connsiteY360" fmla="*/ 13251072 h 13254121"/>
                <a:gd name="connsiteX361" fmla="*/ 0 w 10345447"/>
                <a:gd name="connsiteY36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006388 w 10345447"/>
                <a:gd name="connsiteY210" fmla="*/ 5936851 h 13254121"/>
                <a:gd name="connsiteX211" fmla="*/ 9354344 w 10345447"/>
                <a:gd name="connsiteY211" fmla="*/ 6083517 h 13254121"/>
                <a:gd name="connsiteX212" fmla="*/ 8611100 w 10345447"/>
                <a:gd name="connsiteY212" fmla="*/ 5858270 h 13254121"/>
                <a:gd name="connsiteX213" fmla="*/ 8313444 w 10345447"/>
                <a:gd name="connsiteY213" fmla="*/ 5779689 h 13254121"/>
                <a:gd name="connsiteX214" fmla="*/ 7963400 w 10345447"/>
                <a:gd name="connsiteY214" fmla="*/ 5767783 h 13254121"/>
                <a:gd name="connsiteX215" fmla="*/ 7663362 w 10345447"/>
                <a:gd name="connsiteY215" fmla="*/ 5822552 h 13254121"/>
                <a:gd name="connsiteX216" fmla="*/ 7372850 w 10345447"/>
                <a:gd name="connsiteY216" fmla="*/ 5893989 h 13254121"/>
                <a:gd name="connsiteX217" fmla="*/ 7163300 w 10345447"/>
                <a:gd name="connsiteY217" fmla="*/ 5786833 h 13254121"/>
                <a:gd name="connsiteX218" fmla="*/ 6789444 w 10345447"/>
                <a:gd name="connsiteY218" fmla="*/ 5693964 h 13254121"/>
                <a:gd name="connsiteX219" fmla="*/ 6442075 w 10345447"/>
                <a:gd name="connsiteY219" fmla="*/ 5614410 h 13254121"/>
                <a:gd name="connsiteX220" fmla="*/ 6241756 w 10345447"/>
                <a:gd name="connsiteY220" fmla="*/ 5567757 h 13254121"/>
                <a:gd name="connsiteX221" fmla="*/ 6234113 w 10345447"/>
                <a:gd name="connsiteY221" fmla="*/ 5598535 h 13254121"/>
                <a:gd name="connsiteX222" fmla="*/ 6375400 w 10345447"/>
                <a:gd name="connsiteY222" fmla="*/ 5666004 h 13254121"/>
                <a:gd name="connsiteX223" fmla="*/ 6350000 w 10345447"/>
                <a:gd name="connsiteY223" fmla="*/ 5767604 h 13254121"/>
                <a:gd name="connsiteX224" fmla="*/ 6032500 w 10345447"/>
                <a:gd name="connsiteY224" fmla="*/ 5602504 h 13254121"/>
                <a:gd name="connsiteX225" fmla="*/ 6070600 w 10345447"/>
                <a:gd name="connsiteY225" fmla="*/ 5843804 h 13254121"/>
                <a:gd name="connsiteX226" fmla="*/ 6273800 w 10345447"/>
                <a:gd name="connsiteY226" fmla="*/ 5894604 h 13254121"/>
                <a:gd name="connsiteX227" fmla="*/ 6540500 w 10345447"/>
                <a:gd name="connsiteY227" fmla="*/ 5894604 h 13254121"/>
                <a:gd name="connsiteX228" fmla="*/ 6629400 w 10345447"/>
                <a:gd name="connsiteY228" fmla="*/ 5907304 h 13254121"/>
                <a:gd name="connsiteX229" fmla="*/ 6591300 w 10345447"/>
                <a:gd name="connsiteY229" fmla="*/ 5983504 h 13254121"/>
                <a:gd name="connsiteX230" fmla="*/ 6426200 w 10345447"/>
                <a:gd name="connsiteY230" fmla="*/ 6034304 h 13254121"/>
                <a:gd name="connsiteX231" fmla="*/ 6489700 w 10345447"/>
                <a:gd name="connsiteY231" fmla="*/ 6161304 h 13254121"/>
                <a:gd name="connsiteX232" fmla="*/ 6451600 w 10345447"/>
                <a:gd name="connsiteY232" fmla="*/ 6288304 h 13254121"/>
                <a:gd name="connsiteX233" fmla="*/ 6540500 w 10345447"/>
                <a:gd name="connsiteY233" fmla="*/ 6351804 h 13254121"/>
                <a:gd name="connsiteX234" fmla="*/ 6464300 w 10345447"/>
                <a:gd name="connsiteY234" fmla="*/ 6377204 h 13254121"/>
                <a:gd name="connsiteX235" fmla="*/ 6362700 w 10345447"/>
                <a:gd name="connsiteY235" fmla="*/ 6339104 h 13254121"/>
                <a:gd name="connsiteX236" fmla="*/ 6324600 w 10345447"/>
                <a:gd name="connsiteY236" fmla="*/ 6034304 h 13254121"/>
                <a:gd name="connsiteX237" fmla="*/ 6070600 w 10345447"/>
                <a:gd name="connsiteY237" fmla="*/ 5958104 h 13254121"/>
                <a:gd name="connsiteX238" fmla="*/ 6146800 w 10345447"/>
                <a:gd name="connsiteY238" fmla="*/ 6301004 h 13254121"/>
                <a:gd name="connsiteX239" fmla="*/ 5969000 w 10345447"/>
                <a:gd name="connsiteY239" fmla="*/ 6313704 h 13254121"/>
                <a:gd name="connsiteX240" fmla="*/ 5892800 w 10345447"/>
                <a:gd name="connsiteY240" fmla="*/ 5831104 h 13254121"/>
                <a:gd name="connsiteX241" fmla="*/ 5689600 w 10345447"/>
                <a:gd name="connsiteY241" fmla="*/ 5729504 h 13254121"/>
                <a:gd name="connsiteX242" fmla="*/ 5791200 w 10345447"/>
                <a:gd name="connsiteY242" fmla="*/ 6491504 h 13254121"/>
                <a:gd name="connsiteX243" fmla="*/ 6070600 w 10345447"/>
                <a:gd name="connsiteY243" fmla="*/ 6478804 h 13254121"/>
                <a:gd name="connsiteX244" fmla="*/ 6388100 w 10345447"/>
                <a:gd name="connsiteY244" fmla="*/ 6529604 h 13254121"/>
                <a:gd name="connsiteX245" fmla="*/ 6324600 w 10345447"/>
                <a:gd name="connsiteY245" fmla="*/ 6656604 h 13254121"/>
                <a:gd name="connsiteX246" fmla="*/ 6159500 w 10345447"/>
                <a:gd name="connsiteY246" fmla="*/ 6631204 h 13254121"/>
                <a:gd name="connsiteX247" fmla="*/ 6007100 w 10345447"/>
                <a:gd name="connsiteY247" fmla="*/ 6936004 h 13254121"/>
                <a:gd name="connsiteX248" fmla="*/ 5829300 w 10345447"/>
                <a:gd name="connsiteY248" fmla="*/ 6872504 h 13254121"/>
                <a:gd name="connsiteX249" fmla="*/ 5905500 w 10345447"/>
                <a:gd name="connsiteY249" fmla="*/ 6707404 h 13254121"/>
                <a:gd name="connsiteX250" fmla="*/ 5791200 w 10345447"/>
                <a:gd name="connsiteY250" fmla="*/ 6618504 h 13254121"/>
                <a:gd name="connsiteX251" fmla="*/ 5600700 w 10345447"/>
                <a:gd name="connsiteY251" fmla="*/ 6948704 h 13254121"/>
                <a:gd name="connsiteX252" fmla="*/ 5727700 w 10345447"/>
                <a:gd name="connsiteY252" fmla="*/ 7050304 h 13254121"/>
                <a:gd name="connsiteX253" fmla="*/ 5994400 w 10345447"/>
                <a:gd name="connsiteY253" fmla="*/ 7215404 h 13254121"/>
                <a:gd name="connsiteX254" fmla="*/ 5943600 w 10345447"/>
                <a:gd name="connsiteY254" fmla="*/ 7291604 h 13254121"/>
                <a:gd name="connsiteX255" fmla="*/ 5829300 w 10345447"/>
                <a:gd name="connsiteY255" fmla="*/ 7253504 h 13254121"/>
                <a:gd name="connsiteX256" fmla="*/ 5676900 w 10345447"/>
                <a:gd name="connsiteY256" fmla="*/ 7355104 h 13254121"/>
                <a:gd name="connsiteX257" fmla="*/ 5613400 w 10345447"/>
                <a:gd name="connsiteY257" fmla="*/ 7317004 h 13254121"/>
                <a:gd name="connsiteX258" fmla="*/ 5664200 w 10345447"/>
                <a:gd name="connsiteY258" fmla="*/ 7164604 h 13254121"/>
                <a:gd name="connsiteX259" fmla="*/ 5537200 w 10345447"/>
                <a:gd name="connsiteY259" fmla="*/ 7050304 h 13254121"/>
                <a:gd name="connsiteX260" fmla="*/ 5461000 w 10345447"/>
                <a:gd name="connsiteY260" fmla="*/ 7228104 h 13254121"/>
                <a:gd name="connsiteX261" fmla="*/ 5613400 w 10345447"/>
                <a:gd name="connsiteY261" fmla="*/ 7405904 h 13254121"/>
                <a:gd name="connsiteX262" fmla="*/ 5448300 w 10345447"/>
                <a:gd name="connsiteY262" fmla="*/ 7532904 h 13254121"/>
                <a:gd name="connsiteX263" fmla="*/ 5346700 w 10345447"/>
                <a:gd name="connsiteY263" fmla="*/ 7456704 h 13254121"/>
                <a:gd name="connsiteX264" fmla="*/ 5410200 w 10345447"/>
                <a:gd name="connsiteY264" fmla="*/ 7355104 h 13254121"/>
                <a:gd name="connsiteX265" fmla="*/ 5295900 w 10345447"/>
                <a:gd name="connsiteY265" fmla="*/ 7063004 h 13254121"/>
                <a:gd name="connsiteX266" fmla="*/ 5080000 w 10345447"/>
                <a:gd name="connsiteY266" fmla="*/ 7355104 h 13254121"/>
                <a:gd name="connsiteX267" fmla="*/ 5410200 w 10345447"/>
                <a:gd name="connsiteY267" fmla="*/ 7609104 h 13254121"/>
                <a:gd name="connsiteX268" fmla="*/ 5334000 w 10345447"/>
                <a:gd name="connsiteY268" fmla="*/ 7659904 h 13254121"/>
                <a:gd name="connsiteX269" fmla="*/ 5194300 w 10345447"/>
                <a:gd name="connsiteY269" fmla="*/ 7545604 h 13254121"/>
                <a:gd name="connsiteX270" fmla="*/ 5143500 w 10345447"/>
                <a:gd name="connsiteY270" fmla="*/ 7710704 h 13254121"/>
                <a:gd name="connsiteX271" fmla="*/ 5156200 w 10345447"/>
                <a:gd name="connsiteY271" fmla="*/ 7850404 h 13254121"/>
                <a:gd name="connsiteX272" fmla="*/ 5232400 w 10345447"/>
                <a:gd name="connsiteY272" fmla="*/ 7964704 h 13254121"/>
                <a:gd name="connsiteX273" fmla="*/ 5219700 w 10345447"/>
                <a:gd name="connsiteY273" fmla="*/ 8155204 h 13254121"/>
                <a:gd name="connsiteX274" fmla="*/ 5092700 w 10345447"/>
                <a:gd name="connsiteY274" fmla="*/ 8066304 h 13254121"/>
                <a:gd name="connsiteX275" fmla="*/ 5029200 w 10345447"/>
                <a:gd name="connsiteY275" fmla="*/ 8104404 h 13254121"/>
                <a:gd name="connsiteX276" fmla="*/ 5130800 w 10345447"/>
                <a:gd name="connsiteY276" fmla="*/ 8244104 h 13254121"/>
                <a:gd name="connsiteX277" fmla="*/ 5041900 w 10345447"/>
                <a:gd name="connsiteY277" fmla="*/ 8282204 h 13254121"/>
                <a:gd name="connsiteX278" fmla="*/ 4914900 w 10345447"/>
                <a:gd name="connsiteY278" fmla="*/ 8091704 h 13254121"/>
                <a:gd name="connsiteX279" fmla="*/ 4826000 w 10345447"/>
                <a:gd name="connsiteY279" fmla="*/ 8345704 h 13254121"/>
                <a:gd name="connsiteX280" fmla="*/ 4953000 w 10345447"/>
                <a:gd name="connsiteY280" fmla="*/ 8460004 h 13254121"/>
                <a:gd name="connsiteX281" fmla="*/ 4813300 w 10345447"/>
                <a:gd name="connsiteY281" fmla="*/ 8701304 h 13254121"/>
                <a:gd name="connsiteX282" fmla="*/ 4673600 w 10345447"/>
                <a:gd name="connsiteY282" fmla="*/ 8675904 h 13254121"/>
                <a:gd name="connsiteX283" fmla="*/ 4775200 w 10345447"/>
                <a:gd name="connsiteY283" fmla="*/ 8510804 h 13254121"/>
                <a:gd name="connsiteX284" fmla="*/ 4686300 w 10345447"/>
                <a:gd name="connsiteY284" fmla="*/ 8358404 h 13254121"/>
                <a:gd name="connsiteX285" fmla="*/ 4470400 w 10345447"/>
                <a:gd name="connsiteY285" fmla="*/ 8663204 h 13254121"/>
                <a:gd name="connsiteX286" fmla="*/ 4610100 w 10345447"/>
                <a:gd name="connsiteY286" fmla="*/ 8777504 h 13254121"/>
                <a:gd name="connsiteX287" fmla="*/ 4521200 w 10345447"/>
                <a:gd name="connsiteY287" fmla="*/ 8980704 h 13254121"/>
                <a:gd name="connsiteX288" fmla="*/ 4419600 w 10345447"/>
                <a:gd name="connsiteY288" fmla="*/ 8904504 h 13254121"/>
                <a:gd name="connsiteX289" fmla="*/ 4343400 w 10345447"/>
                <a:gd name="connsiteY289" fmla="*/ 8993404 h 13254121"/>
                <a:gd name="connsiteX290" fmla="*/ 4381500 w 10345447"/>
                <a:gd name="connsiteY290" fmla="*/ 9031504 h 13254121"/>
                <a:gd name="connsiteX291" fmla="*/ 4419600 w 10345447"/>
                <a:gd name="connsiteY291" fmla="*/ 9018804 h 13254121"/>
                <a:gd name="connsiteX292" fmla="*/ 4445000 w 10345447"/>
                <a:gd name="connsiteY292" fmla="*/ 9069604 h 13254121"/>
                <a:gd name="connsiteX293" fmla="*/ 4381500 w 10345447"/>
                <a:gd name="connsiteY293" fmla="*/ 9145804 h 13254121"/>
                <a:gd name="connsiteX294" fmla="*/ 4330700 w 10345447"/>
                <a:gd name="connsiteY294" fmla="*/ 9133104 h 13254121"/>
                <a:gd name="connsiteX295" fmla="*/ 4368800 w 10345447"/>
                <a:gd name="connsiteY295" fmla="*/ 9082304 h 13254121"/>
                <a:gd name="connsiteX296" fmla="*/ 4318000 w 10345447"/>
                <a:gd name="connsiteY296" fmla="*/ 9044204 h 13254121"/>
                <a:gd name="connsiteX297" fmla="*/ 4216400 w 10345447"/>
                <a:gd name="connsiteY297" fmla="*/ 9145804 h 13254121"/>
                <a:gd name="connsiteX298" fmla="*/ 4318000 w 10345447"/>
                <a:gd name="connsiteY298" fmla="*/ 9209304 h 13254121"/>
                <a:gd name="connsiteX299" fmla="*/ 4140200 w 10345447"/>
                <a:gd name="connsiteY299" fmla="*/ 9285504 h 13254121"/>
                <a:gd name="connsiteX300" fmla="*/ 4038600 w 10345447"/>
                <a:gd name="connsiteY300" fmla="*/ 9285504 h 13254121"/>
                <a:gd name="connsiteX301" fmla="*/ 3949700 w 10345447"/>
                <a:gd name="connsiteY301" fmla="*/ 9349004 h 13254121"/>
                <a:gd name="connsiteX302" fmla="*/ 3289300 w 10345447"/>
                <a:gd name="connsiteY302" fmla="*/ 8764804 h 13254121"/>
                <a:gd name="connsiteX303" fmla="*/ 3213100 w 10345447"/>
                <a:gd name="connsiteY303" fmla="*/ 8764804 h 13254121"/>
                <a:gd name="connsiteX304" fmla="*/ 2895600 w 10345447"/>
                <a:gd name="connsiteY304" fmla="*/ 9018804 h 13254121"/>
                <a:gd name="connsiteX305" fmla="*/ 2870200 w 10345447"/>
                <a:gd name="connsiteY305" fmla="*/ 8980704 h 13254121"/>
                <a:gd name="connsiteX306" fmla="*/ 3213100 w 10345447"/>
                <a:gd name="connsiteY306" fmla="*/ 8714004 h 13254121"/>
                <a:gd name="connsiteX307" fmla="*/ 3048000 w 10345447"/>
                <a:gd name="connsiteY307" fmla="*/ 8561604 h 13254121"/>
                <a:gd name="connsiteX308" fmla="*/ 2400300 w 10345447"/>
                <a:gd name="connsiteY308" fmla="*/ 9069604 h 13254121"/>
                <a:gd name="connsiteX309" fmla="*/ 2489200 w 10345447"/>
                <a:gd name="connsiteY309" fmla="*/ 9145804 h 13254121"/>
                <a:gd name="connsiteX310" fmla="*/ 2692400 w 10345447"/>
                <a:gd name="connsiteY310" fmla="*/ 8993404 h 13254121"/>
                <a:gd name="connsiteX311" fmla="*/ 2743200 w 10345447"/>
                <a:gd name="connsiteY311" fmla="*/ 9056904 h 13254121"/>
                <a:gd name="connsiteX312" fmla="*/ 2832100 w 10345447"/>
                <a:gd name="connsiteY312" fmla="*/ 9018804 h 13254121"/>
                <a:gd name="connsiteX313" fmla="*/ 2857500 w 10345447"/>
                <a:gd name="connsiteY313" fmla="*/ 9056904 h 13254121"/>
                <a:gd name="connsiteX314" fmla="*/ 2679700 w 10345447"/>
                <a:gd name="connsiteY314" fmla="*/ 9196604 h 13254121"/>
                <a:gd name="connsiteX315" fmla="*/ 2819400 w 10345447"/>
                <a:gd name="connsiteY315" fmla="*/ 9361704 h 13254121"/>
                <a:gd name="connsiteX316" fmla="*/ 3397250 w 10345447"/>
                <a:gd name="connsiteY316" fmla="*/ 8898154 h 13254121"/>
                <a:gd name="connsiteX317" fmla="*/ 3956050 w 10345447"/>
                <a:gd name="connsiteY317" fmla="*/ 9380754 h 13254121"/>
                <a:gd name="connsiteX318" fmla="*/ 3905250 w 10345447"/>
                <a:gd name="connsiteY318" fmla="*/ 9495054 h 13254121"/>
                <a:gd name="connsiteX319" fmla="*/ 3387725 w 10345447"/>
                <a:gd name="connsiteY319" fmla="*/ 10034804 h 13254121"/>
                <a:gd name="connsiteX320" fmla="*/ 3298825 w 10345447"/>
                <a:gd name="connsiteY320" fmla="*/ 10028453 h 13254121"/>
                <a:gd name="connsiteX321" fmla="*/ 3130550 w 10345447"/>
                <a:gd name="connsiteY321" fmla="*/ 10177678 h 13254121"/>
                <a:gd name="connsiteX322" fmla="*/ 2921000 w 10345447"/>
                <a:gd name="connsiteY322" fmla="*/ 10422153 h 13254121"/>
                <a:gd name="connsiteX323" fmla="*/ 2682875 w 10345447"/>
                <a:gd name="connsiteY323" fmla="*/ 10720603 h 13254121"/>
                <a:gd name="connsiteX324" fmla="*/ 2428875 w 10345447"/>
                <a:gd name="connsiteY324" fmla="*/ 10790452 h 13254121"/>
                <a:gd name="connsiteX325" fmla="*/ 2225675 w 10345447"/>
                <a:gd name="connsiteY325" fmla="*/ 10895227 h 13254121"/>
                <a:gd name="connsiteX326" fmla="*/ 1930400 w 10345447"/>
                <a:gd name="connsiteY326" fmla="*/ 10898401 h 13254121"/>
                <a:gd name="connsiteX327" fmla="*/ 1590675 w 10345447"/>
                <a:gd name="connsiteY327" fmla="*/ 11000000 h 13254121"/>
                <a:gd name="connsiteX328" fmla="*/ 1393825 w 10345447"/>
                <a:gd name="connsiteY328" fmla="*/ 11260350 h 13254121"/>
                <a:gd name="connsiteX329" fmla="*/ 1196975 w 10345447"/>
                <a:gd name="connsiteY329" fmla="*/ 11215899 h 13254121"/>
                <a:gd name="connsiteX330" fmla="*/ 1216025 w 10345447"/>
                <a:gd name="connsiteY330" fmla="*/ 11174624 h 13254121"/>
                <a:gd name="connsiteX331" fmla="*/ 1193800 w 10345447"/>
                <a:gd name="connsiteY331" fmla="*/ 11107949 h 13254121"/>
                <a:gd name="connsiteX332" fmla="*/ 987425 w 10345447"/>
                <a:gd name="connsiteY332" fmla="*/ 11184149 h 13254121"/>
                <a:gd name="connsiteX333" fmla="*/ 733425 w 10345447"/>
                <a:gd name="connsiteY333" fmla="*/ 11238124 h 13254121"/>
                <a:gd name="connsiteX334" fmla="*/ 463550 w 10345447"/>
                <a:gd name="connsiteY334" fmla="*/ 11476249 h 13254121"/>
                <a:gd name="connsiteX335" fmla="*/ 361950 w 10345447"/>
                <a:gd name="connsiteY335" fmla="*/ 11473074 h 13254121"/>
                <a:gd name="connsiteX336" fmla="*/ 263525 w 10345447"/>
                <a:gd name="connsiteY336" fmla="*/ 11539749 h 13254121"/>
                <a:gd name="connsiteX337" fmla="*/ 184150 w 10345447"/>
                <a:gd name="connsiteY337" fmla="*/ 11825499 h 13254121"/>
                <a:gd name="connsiteX338" fmla="*/ 247650 w 10345447"/>
                <a:gd name="connsiteY338" fmla="*/ 12108073 h 13254121"/>
                <a:gd name="connsiteX339" fmla="*/ 136525 w 10345447"/>
                <a:gd name="connsiteY339" fmla="*/ 12152523 h 13254121"/>
                <a:gd name="connsiteX340" fmla="*/ 92075 w 10345447"/>
                <a:gd name="connsiteY340" fmla="*/ 12374773 h 13254121"/>
                <a:gd name="connsiteX341" fmla="*/ 495300 w 10345447"/>
                <a:gd name="connsiteY341" fmla="*/ 12400173 h 13254121"/>
                <a:gd name="connsiteX342" fmla="*/ 1050925 w 10345447"/>
                <a:gd name="connsiteY342" fmla="*/ 12752598 h 13254121"/>
                <a:gd name="connsiteX343" fmla="*/ 1241425 w 10345447"/>
                <a:gd name="connsiteY343" fmla="*/ 13006597 h 13254121"/>
                <a:gd name="connsiteX344" fmla="*/ 1171575 w 10345447"/>
                <a:gd name="connsiteY344" fmla="*/ 13051047 h 13254121"/>
                <a:gd name="connsiteX345" fmla="*/ 1019175 w 10345447"/>
                <a:gd name="connsiteY345" fmla="*/ 12917697 h 13254121"/>
                <a:gd name="connsiteX346" fmla="*/ 768350 w 10345447"/>
                <a:gd name="connsiteY346" fmla="*/ 12863722 h 13254121"/>
                <a:gd name="connsiteX347" fmla="*/ 720725 w 10345447"/>
                <a:gd name="connsiteY347" fmla="*/ 12901822 h 13254121"/>
                <a:gd name="connsiteX348" fmla="*/ 838200 w 10345447"/>
                <a:gd name="connsiteY348" fmla="*/ 13047872 h 13254121"/>
                <a:gd name="connsiteX349" fmla="*/ 1152525 w 10345447"/>
                <a:gd name="connsiteY349" fmla="*/ 13114547 h 13254121"/>
                <a:gd name="connsiteX350" fmla="*/ 1574800 w 10345447"/>
                <a:gd name="connsiteY350" fmla="*/ 13016122 h 13254121"/>
                <a:gd name="connsiteX351" fmla="*/ 1736725 w 10345447"/>
                <a:gd name="connsiteY351" fmla="*/ 12755772 h 13254121"/>
                <a:gd name="connsiteX352" fmla="*/ 2095500 w 10345447"/>
                <a:gd name="connsiteY352" fmla="*/ 12606547 h 13254121"/>
                <a:gd name="connsiteX353" fmla="*/ 2254250 w 10345447"/>
                <a:gd name="connsiteY353" fmla="*/ 12470022 h 13254121"/>
                <a:gd name="connsiteX354" fmla="*/ 2587625 w 10345447"/>
                <a:gd name="connsiteY354" fmla="*/ 12508122 h 13254121"/>
                <a:gd name="connsiteX355" fmla="*/ 2286000 w 10345447"/>
                <a:gd name="connsiteY355" fmla="*/ 12511297 h 13254121"/>
                <a:gd name="connsiteX356" fmla="*/ 2146300 w 10345447"/>
                <a:gd name="connsiteY356" fmla="*/ 12631947 h 13254121"/>
                <a:gd name="connsiteX357" fmla="*/ 1971675 w 10345447"/>
                <a:gd name="connsiteY357" fmla="*/ 12724022 h 13254121"/>
                <a:gd name="connsiteX358" fmla="*/ 1806575 w 10345447"/>
                <a:gd name="connsiteY358" fmla="*/ 12774822 h 13254121"/>
                <a:gd name="connsiteX359" fmla="*/ 1651000 w 10345447"/>
                <a:gd name="connsiteY359" fmla="*/ 13070097 h 13254121"/>
                <a:gd name="connsiteX360" fmla="*/ 1282700 w 10345447"/>
                <a:gd name="connsiteY360" fmla="*/ 13244722 h 13254121"/>
                <a:gd name="connsiteX361" fmla="*/ 28575 w 10345447"/>
                <a:gd name="connsiteY361" fmla="*/ 13251072 h 13254121"/>
                <a:gd name="connsiteX362" fmla="*/ 0 w 10345447"/>
                <a:gd name="connsiteY36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006388 w 10345447"/>
                <a:gd name="connsiteY210" fmla="*/ 5936851 h 13254121"/>
                <a:gd name="connsiteX211" fmla="*/ 9354344 w 10345447"/>
                <a:gd name="connsiteY211" fmla="*/ 6083517 h 13254121"/>
                <a:gd name="connsiteX212" fmla="*/ 8827794 w 10345447"/>
                <a:gd name="connsiteY212" fmla="*/ 5939233 h 13254121"/>
                <a:gd name="connsiteX213" fmla="*/ 8611100 w 10345447"/>
                <a:gd name="connsiteY213" fmla="*/ 5858270 h 13254121"/>
                <a:gd name="connsiteX214" fmla="*/ 8313444 w 10345447"/>
                <a:gd name="connsiteY214" fmla="*/ 5779689 h 13254121"/>
                <a:gd name="connsiteX215" fmla="*/ 7963400 w 10345447"/>
                <a:gd name="connsiteY215" fmla="*/ 5767783 h 13254121"/>
                <a:gd name="connsiteX216" fmla="*/ 7663362 w 10345447"/>
                <a:gd name="connsiteY216" fmla="*/ 5822552 h 13254121"/>
                <a:gd name="connsiteX217" fmla="*/ 7372850 w 10345447"/>
                <a:gd name="connsiteY217" fmla="*/ 5893989 h 13254121"/>
                <a:gd name="connsiteX218" fmla="*/ 7163300 w 10345447"/>
                <a:gd name="connsiteY218" fmla="*/ 5786833 h 13254121"/>
                <a:gd name="connsiteX219" fmla="*/ 6789444 w 10345447"/>
                <a:gd name="connsiteY219" fmla="*/ 5693964 h 13254121"/>
                <a:gd name="connsiteX220" fmla="*/ 6442075 w 10345447"/>
                <a:gd name="connsiteY220" fmla="*/ 5614410 h 13254121"/>
                <a:gd name="connsiteX221" fmla="*/ 6241756 w 10345447"/>
                <a:gd name="connsiteY221" fmla="*/ 5567757 h 13254121"/>
                <a:gd name="connsiteX222" fmla="*/ 6234113 w 10345447"/>
                <a:gd name="connsiteY222" fmla="*/ 5598535 h 13254121"/>
                <a:gd name="connsiteX223" fmla="*/ 6375400 w 10345447"/>
                <a:gd name="connsiteY223" fmla="*/ 5666004 h 13254121"/>
                <a:gd name="connsiteX224" fmla="*/ 6350000 w 10345447"/>
                <a:gd name="connsiteY224" fmla="*/ 5767604 h 13254121"/>
                <a:gd name="connsiteX225" fmla="*/ 6032500 w 10345447"/>
                <a:gd name="connsiteY225" fmla="*/ 5602504 h 13254121"/>
                <a:gd name="connsiteX226" fmla="*/ 6070600 w 10345447"/>
                <a:gd name="connsiteY226" fmla="*/ 5843804 h 13254121"/>
                <a:gd name="connsiteX227" fmla="*/ 6273800 w 10345447"/>
                <a:gd name="connsiteY227" fmla="*/ 5894604 h 13254121"/>
                <a:gd name="connsiteX228" fmla="*/ 6540500 w 10345447"/>
                <a:gd name="connsiteY228" fmla="*/ 5894604 h 13254121"/>
                <a:gd name="connsiteX229" fmla="*/ 6629400 w 10345447"/>
                <a:gd name="connsiteY229" fmla="*/ 5907304 h 13254121"/>
                <a:gd name="connsiteX230" fmla="*/ 6591300 w 10345447"/>
                <a:gd name="connsiteY230" fmla="*/ 5983504 h 13254121"/>
                <a:gd name="connsiteX231" fmla="*/ 6426200 w 10345447"/>
                <a:gd name="connsiteY231" fmla="*/ 6034304 h 13254121"/>
                <a:gd name="connsiteX232" fmla="*/ 6489700 w 10345447"/>
                <a:gd name="connsiteY232" fmla="*/ 6161304 h 13254121"/>
                <a:gd name="connsiteX233" fmla="*/ 6451600 w 10345447"/>
                <a:gd name="connsiteY233" fmla="*/ 6288304 h 13254121"/>
                <a:gd name="connsiteX234" fmla="*/ 6540500 w 10345447"/>
                <a:gd name="connsiteY234" fmla="*/ 6351804 h 13254121"/>
                <a:gd name="connsiteX235" fmla="*/ 6464300 w 10345447"/>
                <a:gd name="connsiteY235" fmla="*/ 6377204 h 13254121"/>
                <a:gd name="connsiteX236" fmla="*/ 6362700 w 10345447"/>
                <a:gd name="connsiteY236" fmla="*/ 6339104 h 13254121"/>
                <a:gd name="connsiteX237" fmla="*/ 6324600 w 10345447"/>
                <a:gd name="connsiteY237" fmla="*/ 6034304 h 13254121"/>
                <a:gd name="connsiteX238" fmla="*/ 6070600 w 10345447"/>
                <a:gd name="connsiteY238" fmla="*/ 5958104 h 13254121"/>
                <a:gd name="connsiteX239" fmla="*/ 6146800 w 10345447"/>
                <a:gd name="connsiteY239" fmla="*/ 6301004 h 13254121"/>
                <a:gd name="connsiteX240" fmla="*/ 5969000 w 10345447"/>
                <a:gd name="connsiteY240" fmla="*/ 6313704 h 13254121"/>
                <a:gd name="connsiteX241" fmla="*/ 5892800 w 10345447"/>
                <a:gd name="connsiteY241" fmla="*/ 5831104 h 13254121"/>
                <a:gd name="connsiteX242" fmla="*/ 5689600 w 10345447"/>
                <a:gd name="connsiteY242" fmla="*/ 5729504 h 13254121"/>
                <a:gd name="connsiteX243" fmla="*/ 5791200 w 10345447"/>
                <a:gd name="connsiteY243" fmla="*/ 6491504 h 13254121"/>
                <a:gd name="connsiteX244" fmla="*/ 6070600 w 10345447"/>
                <a:gd name="connsiteY244" fmla="*/ 6478804 h 13254121"/>
                <a:gd name="connsiteX245" fmla="*/ 6388100 w 10345447"/>
                <a:gd name="connsiteY245" fmla="*/ 6529604 h 13254121"/>
                <a:gd name="connsiteX246" fmla="*/ 6324600 w 10345447"/>
                <a:gd name="connsiteY246" fmla="*/ 6656604 h 13254121"/>
                <a:gd name="connsiteX247" fmla="*/ 6159500 w 10345447"/>
                <a:gd name="connsiteY247" fmla="*/ 6631204 h 13254121"/>
                <a:gd name="connsiteX248" fmla="*/ 6007100 w 10345447"/>
                <a:gd name="connsiteY248" fmla="*/ 6936004 h 13254121"/>
                <a:gd name="connsiteX249" fmla="*/ 5829300 w 10345447"/>
                <a:gd name="connsiteY249" fmla="*/ 6872504 h 13254121"/>
                <a:gd name="connsiteX250" fmla="*/ 5905500 w 10345447"/>
                <a:gd name="connsiteY250" fmla="*/ 6707404 h 13254121"/>
                <a:gd name="connsiteX251" fmla="*/ 5791200 w 10345447"/>
                <a:gd name="connsiteY251" fmla="*/ 6618504 h 13254121"/>
                <a:gd name="connsiteX252" fmla="*/ 5600700 w 10345447"/>
                <a:gd name="connsiteY252" fmla="*/ 6948704 h 13254121"/>
                <a:gd name="connsiteX253" fmla="*/ 5727700 w 10345447"/>
                <a:gd name="connsiteY253" fmla="*/ 7050304 h 13254121"/>
                <a:gd name="connsiteX254" fmla="*/ 5994400 w 10345447"/>
                <a:gd name="connsiteY254" fmla="*/ 7215404 h 13254121"/>
                <a:gd name="connsiteX255" fmla="*/ 5943600 w 10345447"/>
                <a:gd name="connsiteY255" fmla="*/ 7291604 h 13254121"/>
                <a:gd name="connsiteX256" fmla="*/ 5829300 w 10345447"/>
                <a:gd name="connsiteY256" fmla="*/ 7253504 h 13254121"/>
                <a:gd name="connsiteX257" fmla="*/ 5676900 w 10345447"/>
                <a:gd name="connsiteY257" fmla="*/ 7355104 h 13254121"/>
                <a:gd name="connsiteX258" fmla="*/ 5613400 w 10345447"/>
                <a:gd name="connsiteY258" fmla="*/ 7317004 h 13254121"/>
                <a:gd name="connsiteX259" fmla="*/ 5664200 w 10345447"/>
                <a:gd name="connsiteY259" fmla="*/ 7164604 h 13254121"/>
                <a:gd name="connsiteX260" fmla="*/ 5537200 w 10345447"/>
                <a:gd name="connsiteY260" fmla="*/ 7050304 h 13254121"/>
                <a:gd name="connsiteX261" fmla="*/ 5461000 w 10345447"/>
                <a:gd name="connsiteY261" fmla="*/ 7228104 h 13254121"/>
                <a:gd name="connsiteX262" fmla="*/ 5613400 w 10345447"/>
                <a:gd name="connsiteY262" fmla="*/ 7405904 h 13254121"/>
                <a:gd name="connsiteX263" fmla="*/ 5448300 w 10345447"/>
                <a:gd name="connsiteY263" fmla="*/ 7532904 h 13254121"/>
                <a:gd name="connsiteX264" fmla="*/ 5346700 w 10345447"/>
                <a:gd name="connsiteY264" fmla="*/ 7456704 h 13254121"/>
                <a:gd name="connsiteX265" fmla="*/ 5410200 w 10345447"/>
                <a:gd name="connsiteY265" fmla="*/ 7355104 h 13254121"/>
                <a:gd name="connsiteX266" fmla="*/ 5295900 w 10345447"/>
                <a:gd name="connsiteY266" fmla="*/ 7063004 h 13254121"/>
                <a:gd name="connsiteX267" fmla="*/ 5080000 w 10345447"/>
                <a:gd name="connsiteY267" fmla="*/ 7355104 h 13254121"/>
                <a:gd name="connsiteX268" fmla="*/ 5410200 w 10345447"/>
                <a:gd name="connsiteY268" fmla="*/ 7609104 h 13254121"/>
                <a:gd name="connsiteX269" fmla="*/ 5334000 w 10345447"/>
                <a:gd name="connsiteY269" fmla="*/ 7659904 h 13254121"/>
                <a:gd name="connsiteX270" fmla="*/ 5194300 w 10345447"/>
                <a:gd name="connsiteY270" fmla="*/ 7545604 h 13254121"/>
                <a:gd name="connsiteX271" fmla="*/ 5143500 w 10345447"/>
                <a:gd name="connsiteY271" fmla="*/ 7710704 h 13254121"/>
                <a:gd name="connsiteX272" fmla="*/ 5156200 w 10345447"/>
                <a:gd name="connsiteY272" fmla="*/ 7850404 h 13254121"/>
                <a:gd name="connsiteX273" fmla="*/ 5232400 w 10345447"/>
                <a:gd name="connsiteY273" fmla="*/ 7964704 h 13254121"/>
                <a:gd name="connsiteX274" fmla="*/ 5219700 w 10345447"/>
                <a:gd name="connsiteY274" fmla="*/ 8155204 h 13254121"/>
                <a:gd name="connsiteX275" fmla="*/ 5092700 w 10345447"/>
                <a:gd name="connsiteY275" fmla="*/ 8066304 h 13254121"/>
                <a:gd name="connsiteX276" fmla="*/ 5029200 w 10345447"/>
                <a:gd name="connsiteY276" fmla="*/ 8104404 h 13254121"/>
                <a:gd name="connsiteX277" fmla="*/ 5130800 w 10345447"/>
                <a:gd name="connsiteY277" fmla="*/ 8244104 h 13254121"/>
                <a:gd name="connsiteX278" fmla="*/ 5041900 w 10345447"/>
                <a:gd name="connsiteY278" fmla="*/ 8282204 h 13254121"/>
                <a:gd name="connsiteX279" fmla="*/ 4914900 w 10345447"/>
                <a:gd name="connsiteY279" fmla="*/ 8091704 h 13254121"/>
                <a:gd name="connsiteX280" fmla="*/ 4826000 w 10345447"/>
                <a:gd name="connsiteY280" fmla="*/ 8345704 h 13254121"/>
                <a:gd name="connsiteX281" fmla="*/ 4953000 w 10345447"/>
                <a:gd name="connsiteY281" fmla="*/ 8460004 h 13254121"/>
                <a:gd name="connsiteX282" fmla="*/ 4813300 w 10345447"/>
                <a:gd name="connsiteY282" fmla="*/ 8701304 h 13254121"/>
                <a:gd name="connsiteX283" fmla="*/ 4673600 w 10345447"/>
                <a:gd name="connsiteY283" fmla="*/ 8675904 h 13254121"/>
                <a:gd name="connsiteX284" fmla="*/ 4775200 w 10345447"/>
                <a:gd name="connsiteY284" fmla="*/ 8510804 h 13254121"/>
                <a:gd name="connsiteX285" fmla="*/ 4686300 w 10345447"/>
                <a:gd name="connsiteY285" fmla="*/ 8358404 h 13254121"/>
                <a:gd name="connsiteX286" fmla="*/ 4470400 w 10345447"/>
                <a:gd name="connsiteY286" fmla="*/ 8663204 h 13254121"/>
                <a:gd name="connsiteX287" fmla="*/ 4610100 w 10345447"/>
                <a:gd name="connsiteY287" fmla="*/ 8777504 h 13254121"/>
                <a:gd name="connsiteX288" fmla="*/ 4521200 w 10345447"/>
                <a:gd name="connsiteY288" fmla="*/ 8980704 h 13254121"/>
                <a:gd name="connsiteX289" fmla="*/ 4419600 w 10345447"/>
                <a:gd name="connsiteY289" fmla="*/ 8904504 h 13254121"/>
                <a:gd name="connsiteX290" fmla="*/ 4343400 w 10345447"/>
                <a:gd name="connsiteY290" fmla="*/ 8993404 h 13254121"/>
                <a:gd name="connsiteX291" fmla="*/ 4381500 w 10345447"/>
                <a:gd name="connsiteY291" fmla="*/ 9031504 h 13254121"/>
                <a:gd name="connsiteX292" fmla="*/ 4419600 w 10345447"/>
                <a:gd name="connsiteY292" fmla="*/ 9018804 h 13254121"/>
                <a:gd name="connsiteX293" fmla="*/ 4445000 w 10345447"/>
                <a:gd name="connsiteY293" fmla="*/ 9069604 h 13254121"/>
                <a:gd name="connsiteX294" fmla="*/ 4381500 w 10345447"/>
                <a:gd name="connsiteY294" fmla="*/ 9145804 h 13254121"/>
                <a:gd name="connsiteX295" fmla="*/ 4330700 w 10345447"/>
                <a:gd name="connsiteY295" fmla="*/ 9133104 h 13254121"/>
                <a:gd name="connsiteX296" fmla="*/ 4368800 w 10345447"/>
                <a:gd name="connsiteY296" fmla="*/ 9082304 h 13254121"/>
                <a:gd name="connsiteX297" fmla="*/ 4318000 w 10345447"/>
                <a:gd name="connsiteY297" fmla="*/ 9044204 h 13254121"/>
                <a:gd name="connsiteX298" fmla="*/ 4216400 w 10345447"/>
                <a:gd name="connsiteY298" fmla="*/ 9145804 h 13254121"/>
                <a:gd name="connsiteX299" fmla="*/ 4318000 w 10345447"/>
                <a:gd name="connsiteY299" fmla="*/ 9209304 h 13254121"/>
                <a:gd name="connsiteX300" fmla="*/ 4140200 w 10345447"/>
                <a:gd name="connsiteY300" fmla="*/ 9285504 h 13254121"/>
                <a:gd name="connsiteX301" fmla="*/ 4038600 w 10345447"/>
                <a:gd name="connsiteY301" fmla="*/ 9285504 h 13254121"/>
                <a:gd name="connsiteX302" fmla="*/ 3949700 w 10345447"/>
                <a:gd name="connsiteY302" fmla="*/ 9349004 h 13254121"/>
                <a:gd name="connsiteX303" fmla="*/ 3289300 w 10345447"/>
                <a:gd name="connsiteY303" fmla="*/ 8764804 h 13254121"/>
                <a:gd name="connsiteX304" fmla="*/ 3213100 w 10345447"/>
                <a:gd name="connsiteY304" fmla="*/ 8764804 h 13254121"/>
                <a:gd name="connsiteX305" fmla="*/ 2895600 w 10345447"/>
                <a:gd name="connsiteY305" fmla="*/ 9018804 h 13254121"/>
                <a:gd name="connsiteX306" fmla="*/ 2870200 w 10345447"/>
                <a:gd name="connsiteY306" fmla="*/ 8980704 h 13254121"/>
                <a:gd name="connsiteX307" fmla="*/ 3213100 w 10345447"/>
                <a:gd name="connsiteY307" fmla="*/ 8714004 h 13254121"/>
                <a:gd name="connsiteX308" fmla="*/ 3048000 w 10345447"/>
                <a:gd name="connsiteY308" fmla="*/ 8561604 h 13254121"/>
                <a:gd name="connsiteX309" fmla="*/ 2400300 w 10345447"/>
                <a:gd name="connsiteY309" fmla="*/ 9069604 h 13254121"/>
                <a:gd name="connsiteX310" fmla="*/ 2489200 w 10345447"/>
                <a:gd name="connsiteY310" fmla="*/ 9145804 h 13254121"/>
                <a:gd name="connsiteX311" fmla="*/ 2692400 w 10345447"/>
                <a:gd name="connsiteY311" fmla="*/ 8993404 h 13254121"/>
                <a:gd name="connsiteX312" fmla="*/ 2743200 w 10345447"/>
                <a:gd name="connsiteY312" fmla="*/ 9056904 h 13254121"/>
                <a:gd name="connsiteX313" fmla="*/ 2832100 w 10345447"/>
                <a:gd name="connsiteY313" fmla="*/ 9018804 h 13254121"/>
                <a:gd name="connsiteX314" fmla="*/ 2857500 w 10345447"/>
                <a:gd name="connsiteY314" fmla="*/ 9056904 h 13254121"/>
                <a:gd name="connsiteX315" fmla="*/ 2679700 w 10345447"/>
                <a:gd name="connsiteY315" fmla="*/ 9196604 h 13254121"/>
                <a:gd name="connsiteX316" fmla="*/ 2819400 w 10345447"/>
                <a:gd name="connsiteY316" fmla="*/ 9361704 h 13254121"/>
                <a:gd name="connsiteX317" fmla="*/ 3397250 w 10345447"/>
                <a:gd name="connsiteY317" fmla="*/ 8898154 h 13254121"/>
                <a:gd name="connsiteX318" fmla="*/ 3956050 w 10345447"/>
                <a:gd name="connsiteY318" fmla="*/ 9380754 h 13254121"/>
                <a:gd name="connsiteX319" fmla="*/ 3905250 w 10345447"/>
                <a:gd name="connsiteY319" fmla="*/ 9495054 h 13254121"/>
                <a:gd name="connsiteX320" fmla="*/ 3387725 w 10345447"/>
                <a:gd name="connsiteY320" fmla="*/ 10034804 h 13254121"/>
                <a:gd name="connsiteX321" fmla="*/ 3298825 w 10345447"/>
                <a:gd name="connsiteY321" fmla="*/ 10028453 h 13254121"/>
                <a:gd name="connsiteX322" fmla="*/ 3130550 w 10345447"/>
                <a:gd name="connsiteY322" fmla="*/ 10177678 h 13254121"/>
                <a:gd name="connsiteX323" fmla="*/ 2921000 w 10345447"/>
                <a:gd name="connsiteY323" fmla="*/ 10422153 h 13254121"/>
                <a:gd name="connsiteX324" fmla="*/ 2682875 w 10345447"/>
                <a:gd name="connsiteY324" fmla="*/ 10720603 h 13254121"/>
                <a:gd name="connsiteX325" fmla="*/ 2428875 w 10345447"/>
                <a:gd name="connsiteY325" fmla="*/ 10790452 h 13254121"/>
                <a:gd name="connsiteX326" fmla="*/ 2225675 w 10345447"/>
                <a:gd name="connsiteY326" fmla="*/ 10895227 h 13254121"/>
                <a:gd name="connsiteX327" fmla="*/ 1930400 w 10345447"/>
                <a:gd name="connsiteY327" fmla="*/ 10898401 h 13254121"/>
                <a:gd name="connsiteX328" fmla="*/ 1590675 w 10345447"/>
                <a:gd name="connsiteY328" fmla="*/ 11000000 h 13254121"/>
                <a:gd name="connsiteX329" fmla="*/ 1393825 w 10345447"/>
                <a:gd name="connsiteY329" fmla="*/ 11260350 h 13254121"/>
                <a:gd name="connsiteX330" fmla="*/ 1196975 w 10345447"/>
                <a:gd name="connsiteY330" fmla="*/ 11215899 h 13254121"/>
                <a:gd name="connsiteX331" fmla="*/ 1216025 w 10345447"/>
                <a:gd name="connsiteY331" fmla="*/ 11174624 h 13254121"/>
                <a:gd name="connsiteX332" fmla="*/ 1193800 w 10345447"/>
                <a:gd name="connsiteY332" fmla="*/ 11107949 h 13254121"/>
                <a:gd name="connsiteX333" fmla="*/ 987425 w 10345447"/>
                <a:gd name="connsiteY333" fmla="*/ 11184149 h 13254121"/>
                <a:gd name="connsiteX334" fmla="*/ 733425 w 10345447"/>
                <a:gd name="connsiteY334" fmla="*/ 11238124 h 13254121"/>
                <a:gd name="connsiteX335" fmla="*/ 463550 w 10345447"/>
                <a:gd name="connsiteY335" fmla="*/ 11476249 h 13254121"/>
                <a:gd name="connsiteX336" fmla="*/ 361950 w 10345447"/>
                <a:gd name="connsiteY336" fmla="*/ 11473074 h 13254121"/>
                <a:gd name="connsiteX337" fmla="*/ 263525 w 10345447"/>
                <a:gd name="connsiteY337" fmla="*/ 11539749 h 13254121"/>
                <a:gd name="connsiteX338" fmla="*/ 184150 w 10345447"/>
                <a:gd name="connsiteY338" fmla="*/ 11825499 h 13254121"/>
                <a:gd name="connsiteX339" fmla="*/ 247650 w 10345447"/>
                <a:gd name="connsiteY339" fmla="*/ 12108073 h 13254121"/>
                <a:gd name="connsiteX340" fmla="*/ 136525 w 10345447"/>
                <a:gd name="connsiteY340" fmla="*/ 12152523 h 13254121"/>
                <a:gd name="connsiteX341" fmla="*/ 92075 w 10345447"/>
                <a:gd name="connsiteY341" fmla="*/ 12374773 h 13254121"/>
                <a:gd name="connsiteX342" fmla="*/ 495300 w 10345447"/>
                <a:gd name="connsiteY342" fmla="*/ 12400173 h 13254121"/>
                <a:gd name="connsiteX343" fmla="*/ 1050925 w 10345447"/>
                <a:gd name="connsiteY343" fmla="*/ 12752598 h 13254121"/>
                <a:gd name="connsiteX344" fmla="*/ 1241425 w 10345447"/>
                <a:gd name="connsiteY344" fmla="*/ 13006597 h 13254121"/>
                <a:gd name="connsiteX345" fmla="*/ 1171575 w 10345447"/>
                <a:gd name="connsiteY345" fmla="*/ 13051047 h 13254121"/>
                <a:gd name="connsiteX346" fmla="*/ 1019175 w 10345447"/>
                <a:gd name="connsiteY346" fmla="*/ 12917697 h 13254121"/>
                <a:gd name="connsiteX347" fmla="*/ 768350 w 10345447"/>
                <a:gd name="connsiteY347" fmla="*/ 12863722 h 13254121"/>
                <a:gd name="connsiteX348" fmla="*/ 720725 w 10345447"/>
                <a:gd name="connsiteY348" fmla="*/ 12901822 h 13254121"/>
                <a:gd name="connsiteX349" fmla="*/ 838200 w 10345447"/>
                <a:gd name="connsiteY349" fmla="*/ 13047872 h 13254121"/>
                <a:gd name="connsiteX350" fmla="*/ 1152525 w 10345447"/>
                <a:gd name="connsiteY350" fmla="*/ 13114547 h 13254121"/>
                <a:gd name="connsiteX351" fmla="*/ 1574800 w 10345447"/>
                <a:gd name="connsiteY351" fmla="*/ 13016122 h 13254121"/>
                <a:gd name="connsiteX352" fmla="*/ 1736725 w 10345447"/>
                <a:gd name="connsiteY352" fmla="*/ 12755772 h 13254121"/>
                <a:gd name="connsiteX353" fmla="*/ 2095500 w 10345447"/>
                <a:gd name="connsiteY353" fmla="*/ 12606547 h 13254121"/>
                <a:gd name="connsiteX354" fmla="*/ 2254250 w 10345447"/>
                <a:gd name="connsiteY354" fmla="*/ 12470022 h 13254121"/>
                <a:gd name="connsiteX355" fmla="*/ 2587625 w 10345447"/>
                <a:gd name="connsiteY355" fmla="*/ 12508122 h 13254121"/>
                <a:gd name="connsiteX356" fmla="*/ 2286000 w 10345447"/>
                <a:gd name="connsiteY356" fmla="*/ 12511297 h 13254121"/>
                <a:gd name="connsiteX357" fmla="*/ 2146300 w 10345447"/>
                <a:gd name="connsiteY357" fmla="*/ 12631947 h 13254121"/>
                <a:gd name="connsiteX358" fmla="*/ 1971675 w 10345447"/>
                <a:gd name="connsiteY358" fmla="*/ 12724022 h 13254121"/>
                <a:gd name="connsiteX359" fmla="*/ 1806575 w 10345447"/>
                <a:gd name="connsiteY359" fmla="*/ 12774822 h 13254121"/>
                <a:gd name="connsiteX360" fmla="*/ 1651000 w 10345447"/>
                <a:gd name="connsiteY360" fmla="*/ 13070097 h 13254121"/>
                <a:gd name="connsiteX361" fmla="*/ 1282700 w 10345447"/>
                <a:gd name="connsiteY361" fmla="*/ 13244722 h 13254121"/>
                <a:gd name="connsiteX362" fmla="*/ 28575 w 10345447"/>
                <a:gd name="connsiteY362" fmla="*/ 13251072 h 13254121"/>
                <a:gd name="connsiteX363" fmla="*/ 0 w 10345447"/>
                <a:gd name="connsiteY36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9018294 w 10345447"/>
                <a:gd name="connsiteY210" fmla="*/ 5953520 h 13254121"/>
                <a:gd name="connsiteX211" fmla="*/ 9354344 w 10345447"/>
                <a:gd name="connsiteY211" fmla="*/ 6083517 h 13254121"/>
                <a:gd name="connsiteX212" fmla="*/ 8827794 w 10345447"/>
                <a:gd name="connsiteY212" fmla="*/ 5939233 h 13254121"/>
                <a:gd name="connsiteX213" fmla="*/ 8611100 w 10345447"/>
                <a:gd name="connsiteY213" fmla="*/ 5858270 h 13254121"/>
                <a:gd name="connsiteX214" fmla="*/ 8313444 w 10345447"/>
                <a:gd name="connsiteY214" fmla="*/ 5779689 h 13254121"/>
                <a:gd name="connsiteX215" fmla="*/ 7963400 w 10345447"/>
                <a:gd name="connsiteY215" fmla="*/ 5767783 h 13254121"/>
                <a:gd name="connsiteX216" fmla="*/ 7663362 w 10345447"/>
                <a:gd name="connsiteY216" fmla="*/ 5822552 h 13254121"/>
                <a:gd name="connsiteX217" fmla="*/ 7372850 w 10345447"/>
                <a:gd name="connsiteY217" fmla="*/ 5893989 h 13254121"/>
                <a:gd name="connsiteX218" fmla="*/ 7163300 w 10345447"/>
                <a:gd name="connsiteY218" fmla="*/ 5786833 h 13254121"/>
                <a:gd name="connsiteX219" fmla="*/ 6789444 w 10345447"/>
                <a:gd name="connsiteY219" fmla="*/ 5693964 h 13254121"/>
                <a:gd name="connsiteX220" fmla="*/ 6442075 w 10345447"/>
                <a:gd name="connsiteY220" fmla="*/ 5614410 h 13254121"/>
                <a:gd name="connsiteX221" fmla="*/ 6241756 w 10345447"/>
                <a:gd name="connsiteY221" fmla="*/ 5567757 h 13254121"/>
                <a:gd name="connsiteX222" fmla="*/ 6234113 w 10345447"/>
                <a:gd name="connsiteY222" fmla="*/ 5598535 h 13254121"/>
                <a:gd name="connsiteX223" fmla="*/ 6375400 w 10345447"/>
                <a:gd name="connsiteY223" fmla="*/ 5666004 h 13254121"/>
                <a:gd name="connsiteX224" fmla="*/ 6350000 w 10345447"/>
                <a:gd name="connsiteY224" fmla="*/ 5767604 h 13254121"/>
                <a:gd name="connsiteX225" fmla="*/ 6032500 w 10345447"/>
                <a:gd name="connsiteY225" fmla="*/ 5602504 h 13254121"/>
                <a:gd name="connsiteX226" fmla="*/ 6070600 w 10345447"/>
                <a:gd name="connsiteY226" fmla="*/ 5843804 h 13254121"/>
                <a:gd name="connsiteX227" fmla="*/ 6273800 w 10345447"/>
                <a:gd name="connsiteY227" fmla="*/ 5894604 h 13254121"/>
                <a:gd name="connsiteX228" fmla="*/ 6540500 w 10345447"/>
                <a:gd name="connsiteY228" fmla="*/ 5894604 h 13254121"/>
                <a:gd name="connsiteX229" fmla="*/ 6629400 w 10345447"/>
                <a:gd name="connsiteY229" fmla="*/ 5907304 h 13254121"/>
                <a:gd name="connsiteX230" fmla="*/ 6591300 w 10345447"/>
                <a:gd name="connsiteY230" fmla="*/ 5983504 h 13254121"/>
                <a:gd name="connsiteX231" fmla="*/ 6426200 w 10345447"/>
                <a:gd name="connsiteY231" fmla="*/ 6034304 h 13254121"/>
                <a:gd name="connsiteX232" fmla="*/ 6489700 w 10345447"/>
                <a:gd name="connsiteY232" fmla="*/ 6161304 h 13254121"/>
                <a:gd name="connsiteX233" fmla="*/ 6451600 w 10345447"/>
                <a:gd name="connsiteY233" fmla="*/ 6288304 h 13254121"/>
                <a:gd name="connsiteX234" fmla="*/ 6540500 w 10345447"/>
                <a:gd name="connsiteY234" fmla="*/ 6351804 h 13254121"/>
                <a:gd name="connsiteX235" fmla="*/ 6464300 w 10345447"/>
                <a:gd name="connsiteY235" fmla="*/ 6377204 h 13254121"/>
                <a:gd name="connsiteX236" fmla="*/ 6362700 w 10345447"/>
                <a:gd name="connsiteY236" fmla="*/ 6339104 h 13254121"/>
                <a:gd name="connsiteX237" fmla="*/ 6324600 w 10345447"/>
                <a:gd name="connsiteY237" fmla="*/ 6034304 h 13254121"/>
                <a:gd name="connsiteX238" fmla="*/ 6070600 w 10345447"/>
                <a:gd name="connsiteY238" fmla="*/ 5958104 h 13254121"/>
                <a:gd name="connsiteX239" fmla="*/ 6146800 w 10345447"/>
                <a:gd name="connsiteY239" fmla="*/ 6301004 h 13254121"/>
                <a:gd name="connsiteX240" fmla="*/ 5969000 w 10345447"/>
                <a:gd name="connsiteY240" fmla="*/ 6313704 h 13254121"/>
                <a:gd name="connsiteX241" fmla="*/ 5892800 w 10345447"/>
                <a:gd name="connsiteY241" fmla="*/ 5831104 h 13254121"/>
                <a:gd name="connsiteX242" fmla="*/ 5689600 w 10345447"/>
                <a:gd name="connsiteY242" fmla="*/ 5729504 h 13254121"/>
                <a:gd name="connsiteX243" fmla="*/ 5791200 w 10345447"/>
                <a:gd name="connsiteY243" fmla="*/ 6491504 h 13254121"/>
                <a:gd name="connsiteX244" fmla="*/ 6070600 w 10345447"/>
                <a:gd name="connsiteY244" fmla="*/ 6478804 h 13254121"/>
                <a:gd name="connsiteX245" fmla="*/ 6388100 w 10345447"/>
                <a:gd name="connsiteY245" fmla="*/ 6529604 h 13254121"/>
                <a:gd name="connsiteX246" fmla="*/ 6324600 w 10345447"/>
                <a:gd name="connsiteY246" fmla="*/ 6656604 h 13254121"/>
                <a:gd name="connsiteX247" fmla="*/ 6159500 w 10345447"/>
                <a:gd name="connsiteY247" fmla="*/ 6631204 h 13254121"/>
                <a:gd name="connsiteX248" fmla="*/ 6007100 w 10345447"/>
                <a:gd name="connsiteY248" fmla="*/ 6936004 h 13254121"/>
                <a:gd name="connsiteX249" fmla="*/ 5829300 w 10345447"/>
                <a:gd name="connsiteY249" fmla="*/ 6872504 h 13254121"/>
                <a:gd name="connsiteX250" fmla="*/ 5905500 w 10345447"/>
                <a:gd name="connsiteY250" fmla="*/ 6707404 h 13254121"/>
                <a:gd name="connsiteX251" fmla="*/ 5791200 w 10345447"/>
                <a:gd name="connsiteY251" fmla="*/ 6618504 h 13254121"/>
                <a:gd name="connsiteX252" fmla="*/ 5600700 w 10345447"/>
                <a:gd name="connsiteY252" fmla="*/ 6948704 h 13254121"/>
                <a:gd name="connsiteX253" fmla="*/ 5727700 w 10345447"/>
                <a:gd name="connsiteY253" fmla="*/ 7050304 h 13254121"/>
                <a:gd name="connsiteX254" fmla="*/ 5994400 w 10345447"/>
                <a:gd name="connsiteY254" fmla="*/ 7215404 h 13254121"/>
                <a:gd name="connsiteX255" fmla="*/ 5943600 w 10345447"/>
                <a:gd name="connsiteY255" fmla="*/ 7291604 h 13254121"/>
                <a:gd name="connsiteX256" fmla="*/ 5829300 w 10345447"/>
                <a:gd name="connsiteY256" fmla="*/ 7253504 h 13254121"/>
                <a:gd name="connsiteX257" fmla="*/ 5676900 w 10345447"/>
                <a:gd name="connsiteY257" fmla="*/ 7355104 h 13254121"/>
                <a:gd name="connsiteX258" fmla="*/ 5613400 w 10345447"/>
                <a:gd name="connsiteY258" fmla="*/ 7317004 h 13254121"/>
                <a:gd name="connsiteX259" fmla="*/ 5664200 w 10345447"/>
                <a:gd name="connsiteY259" fmla="*/ 7164604 h 13254121"/>
                <a:gd name="connsiteX260" fmla="*/ 5537200 w 10345447"/>
                <a:gd name="connsiteY260" fmla="*/ 7050304 h 13254121"/>
                <a:gd name="connsiteX261" fmla="*/ 5461000 w 10345447"/>
                <a:gd name="connsiteY261" fmla="*/ 7228104 h 13254121"/>
                <a:gd name="connsiteX262" fmla="*/ 5613400 w 10345447"/>
                <a:gd name="connsiteY262" fmla="*/ 7405904 h 13254121"/>
                <a:gd name="connsiteX263" fmla="*/ 5448300 w 10345447"/>
                <a:gd name="connsiteY263" fmla="*/ 7532904 h 13254121"/>
                <a:gd name="connsiteX264" fmla="*/ 5346700 w 10345447"/>
                <a:gd name="connsiteY264" fmla="*/ 7456704 h 13254121"/>
                <a:gd name="connsiteX265" fmla="*/ 5410200 w 10345447"/>
                <a:gd name="connsiteY265" fmla="*/ 7355104 h 13254121"/>
                <a:gd name="connsiteX266" fmla="*/ 5295900 w 10345447"/>
                <a:gd name="connsiteY266" fmla="*/ 7063004 h 13254121"/>
                <a:gd name="connsiteX267" fmla="*/ 5080000 w 10345447"/>
                <a:gd name="connsiteY267" fmla="*/ 7355104 h 13254121"/>
                <a:gd name="connsiteX268" fmla="*/ 5410200 w 10345447"/>
                <a:gd name="connsiteY268" fmla="*/ 7609104 h 13254121"/>
                <a:gd name="connsiteX269" fmla="*/ 5334000 w 10345447"/>
                <a:gd name="connsiteY269" fmla="*/ 7659904 h 13254121"/>
                <a:gd name="connsiteX270" fmla="*/ 5194300 w 10345447"/>
                <a:gd name="connsiteY270" fmla="*/ 7545604 h 13254121"/>
                <a:gd name="connsiteX271" fmla="*/ 5143500 w 10345447"/>
                <a:gd name="connsiteY271" fmla="*/ 7710704 h 13254121"/>
                <a:gd name="connsiteX272" fmla="*/ 5156200 w 10345447"/>
                <a:gd name="connsiteY272" fmla="*/ 7850404 h 13254121"/>
                <a:gd name="connsiteX273" fmla="*/ 5232400 w 10345447"/>
                <a:gd name="connsiteY273" fmla="*/ 7964704 h 13254121"/>
                <a:gd name="connsiteX274" fmla="*/ 5219700 w 10345447"/>
                <a:gd name="connsiteY274" fmla="*/ 8155204 h 13254121"/>
                <a:gd name="connsiteX275" fmla="*/ 5092700 w 10345447"/>
                <a:gd name="connsiteY275" fmla="*/ 8066304 h 13254121"/>
                <a:gd name="connsiteX276" fmla="*/ 5029200 w 10345447"/>
                <a:gd name="connsiteY276" fmla="*/ 8104404 h 13254121"/>
                <a:gd name="connsiteX277" fmla="*/ 5130800 w 10345447"/>
                <a:gd name="connsiteY277" fmla="*/ 8244104 h 13254121"/>
                <a:gd name="connsiteX278" fmla="*/ 5041900 w 10345447"/>
                <a:gd name="connsiteY278" fmla="*/ 8282204 h 13254121"/>
                <a:gd name="connsiteX279" fmla="*/ 4914900 w 10345447"/>
                <a:gd name="connsiteY279" fmla="*/ 8091704 h 13254121"/>
                <a:gd name="connsiteX280" fmla="*/ 4826000 w 10345447"/>
                <a:gd name="connsiteY280" fmla="*/ 8345704 h 13254121"/>
                <a:gd name="connsiteX281" fmla="*/ 4953000 w 10345447"/>
                <a:gd name="connsiteY281" fmla="*/ 8460004 h 13254121"/>
                <a:gd name="connsiteX282" fmla="*/ 4813300 w 10345447"/>
                <a:gd name="connsiteY282" fmla="*/ 8701304 h 13254121"/>
                <a:gd name="connsiteX283" fmla="*/ 4673600 w 10345447"/>
                <a:gd name="connsiteY283" fmla="*/ 8675904 h 13254121"/>
                <a:gd name="connsiteX284" fmla="*/ 4775200 w 10345447"/>
                <a:gd name="connsiteY284" fmla="*/ 8510804 h 13254121"/>
                <a:gd name="connsiteX285" fmla="*/ 4686300 w 10345447"/>
                <a:gd name="connsiteY285" fmla="*/ 8358404 h 13254121"/>
                <a:gd name="connsiteX286" fmla="*/ 4470400 w 10345447"/>
                <a:gd name="connsiteY286" fmla="*/ 8663204 h 13254121"/>
                <a:gd name="connsiteX287" fmla="*/ 4610100 w 10345447"/>
                <a:gd name="connsiteY287" fmla="*/ 8777504 h 13254121"/>
                <a:gd name="connsiteX288" fmla="*/ 4521200 w 10345447"/>
                <a:gd name="connsiteY288" fmla="*/ 8980704 h 13254121"/>
                <a:gd name="connsiteX289" fmla="*/ 4419600 w 10345447"/>
                <a:gd name="connsiteY289" fmla="*/ 8904504 h 13254121"/>
                <a:gd name="connsiteX290" fmla="*/ 4343400 w 10345447"/>
                <a:gd name="connsiteY290" fmla="*/ 8993404 h 13254121"/>
                <a:gd name="connsiteX291" fmla="*/ 4381500 w 10345447"/>
                <a:gd name="connsiteY291" fmla="*/ 9031504 h 13254121"/>
                <a:gd name="connsiteX292" fmla="*/ 4419600 w 10345447"/>
                <a:gd name="connsiteY292" fmla="*/ 9018804 h 13254121"/>
                <a:gd name="connsiteX293" fmla="*/ 4445000 w 10345447"/>
                <a:gd name="connsiteY293" fmla="*/ 9069604 h 13254121"/>
                <a:gd name="connsiteX294" fmla="*/ 4381500 w 10345447"/>
                <a:gd name="connsiteY294" fmla="*/ 9145804 h 13254121"/>
                <a:gd name="connsiteX295" fmla="*/ 4330700 w 10345447"/>
                <a:gd name="connsiteY295" fmla="*/ 9133104 h 13254121"/>
                <a:gd name="connsiteX296" fmla="*/ 4368800 w 10345447"/>
                <a:gd name="connsiteY296" fmla="*/ 9082304 h 13254121"/>
                <a:gd name="connsiteX297" fmla="*/ 4318000 w 10345447"/>
                <a:gd name="connsiteY297" fmla="*/ 9044204 h 13254121"/>
                <a:gd name="connsiteX298" fmla="*/ 4216400 w 10345447"/>
                <a:gd name="connsiteY298" fmla="*/ 9145804 h 13254121"/>
                <a:gd name="connsiteX299" fmla="*/ 4318000 w 10345447"/>
                <a:gd name="connsiteY299" fmla="*/ 9209304 h 13254121"/>
                <a:gd name="connsiteX300" fmla="*/ 4140200 w 10345447"/>
                <a:gd name="connsiteY300" fmla="*/ 9285504 h 13254121"/>
                <a:gd name="connsiteX301" fmla="*/ 4038600 w 10345447"/>
                <a:gd name="connsiteY301" fmla="*/ 9285504 h 13254121"/>
                <a:gd name="connsiteX302" fmla="*/ 3949700 w 10345447"/>
                <a:gd name="connsiteY302" fmla="*/ 9349004 h 13254121"/>
                <a:gd name="connsiteX303" fmla="*/ 3289300 w 10345447"/>
                <a:gd name="connsiteY303" fmla="*/ 8764804 h 13254121"/>
                <a:gd name="connsiteX304" fmla="*/ 3213100 w 10345447"/>
                <a:gd name="connsiteY304" fmla="*/ 8764804 h 13254121"/>
                <a:gd name="connsiteX305" fmla="*/ 2895600 w 10345447"/>
                <a:gd name="connsiteY305" fmla="*/ 9018804 h 13254121"/>
                <a:gd name="connsiteX306" fmla="*/ 2870200 w 10345447"/>
                <a:gd name="connsiteY306" fmla="*/ 8980704 h 13254121"/>
                <a:gd name="connsiteX307" fmla="*/ 3213100 w 10345447"/>
                <a:gd name="connsiteY307" fmla="*/ 8714004 h 13254121"/>
                <a:gd name="connsiteX308" fmla="*/ 3048000 w 10345447"/>
                <a:gd name="connsiteY308" fmla="*/ 8561604 h 13254121"/>
                <a:gd name="connsiteX309" fmla="*/ 2400300 w 10345447"/>
                <a:gd name="connsiteY309" fmla="*/ 9069604 h 13254121"/>
                <a:gd name="connsiteX310" fmla="*/ 2489200 w 10345447"/>
                <a:gd name="connsiteY310" fmla="*/ 9145804 h 13254121"/>
                <a:gd name="connsiteX311" fmla="*/ 2692400 w 10345447"/>
                <a:gd name="connsiteY311" fmla="*/ 8993404 h 13254121"/>
                <a:gd name="connsiteX312" fmla="*/ 2743200 w 10345447"/>
                <a:gd name="connsiteY312" fmla="*/ 9056904 h 13254121"/>
                <a:gd name="connsiteX313" fmla="*/ 2832100 w 10345447"/>
                <a:gd name="connsiteY313" fmla="*/ 9018804 h 13254121"/>
                <a:gd name="connsiteX314" fmla="*/ 2857500 w 10345447"/>
                <a:gd name="connsiteY314" fmla="*/ 9056904 h 13254121"/>
                <a:gd name="connsiteX315" fmla="*/ 2679700 w 10345447"/>
                <a:gd name="connsiteY315" fmla="*/ 9196604 h 13254121"/>
                <a:gd name="connsiteX316" fmla="*/ 2819400 w 10345447"/>
                <a:gd name="connsiteY316" fmla="*/ 9361704 h 13254121"/>
                <a:gd name="connsiteX317" fmla="*/ 3397250 w 10345447"/>
                <a:gd name="connsiteY317" fmla="*/ 8898154 h 13254121"/>
                <a:gd name="connsiteX318" fmla="*/ 3956050 w 10345447"/>
                <a:gd name="connsiteY318" fmla="*/ 9380754 h 13254121"/>
                <a:gd name="connsiteX319" fmla="*/ 3905250 w 10345447"/>
                <a:gd name="connsiteY319" fmla="*/ 9495054 h 13254121"/>
                <a:gd name="connsiteX320" fmla="*/ 3387725 w 10345447"/>
                <a:gd name="connsiteY320" fmla="*/ 10034804 h 13254121"/>
                <a:gd name="connsiteX321" fmla="*/ 3298825 w 10345447"/>
                <a:gd name="connsiteY321" fmla="*/ 10028453 h 13254121"/>
                <a:gd name="connsiteX322" fmla="*/ 3130550 w 10345447"/>
                <a:gd name="connsiteY322" fmla="*/ 10177678 h 13254121"/>
                <a:gd name="connsiteX323" fmla="*/ 2921000 w 10345447"/>
                <a:gd name="connsiteY323" fmla="*/ 10422153 h 13254121"/>
                <a:gd name="connsiteX324" fmla="*/ 2682875 w 10345447"/>
                <a:gd name="connsiteY324" fmla="*/ 10720603 h 13254121"/>
                <a:gd name="connsiteX325" fmla="*/ 2428875 w 10345447"/>
                <a:gd name="connsiteY325" fmla="*/ 10790452 h 13254121"/>
                <a:gd name="connsiteX326" fmla="*/ 2225675 w 10345447"/>
                <a:gd name="connsiteY326" fmla="*/ 10895227 h 13254121"/>
                <a:gd name="connsiteX327" fmla="*/ 1930400 w 10345447"/>
                <a:gd name="connsiteY327" fmla="*/ 10898401 h 13254121"/>
                <a:gd name="connsiteX328" fmla="*/ 1590675 w 10345447"/>
                <a:gd name="connsiteY328" fmla="*/ 11000000 h 13254121"/>
                <a:gd name="connsiteX329" fmla="*/ 1393825 w 10345447"/>
                <a:gd name="connsiteY329" fmla="*/ 11260350 h 13254121"/>
                <a:gd name="connsiteX330" fmla="*/ 1196975 w 10345447"/>
                <a:gd name="connsiteY330" fmla="*/ 11215899 h 13254121"/>
                <a:gd name="connsiteX331" fmla="*/ 1216025 w 10345447"/>
                <a:gd name="connsiteY331" fmla="*/ 11174624 h 13254121"/>
                <a:gd name="connsiteX332" fmla="*/ 1193800 w 10345447"/>
                <a:gd name="connsiteY332" fmla="*/ 11107949 h 13254121"/>
                <a:gd name="connsiteX333" fmla="*/ 987425 w 10345447"/>
                <a:gd name="connsiteY333" fmla="*/ 11184149 h 13254121"/>
                <a:gd name="connsiteX334" fmla="*/ 733425 w 10345447"/>
                <a:gd name="connsiteY334" fmla="*/ 11238124 h 13254121"/>
                <a:gd name="connsiteX335" fmla="*/ 463550 w 10345447"/>
                <a:gd name="connsiteY335" fmla="*/ 11476249 h 13254121"/>
                <a:gd name="connsiteX336" fmla="*/ 361950 w 10345447"/>
                <a:gd name="connsiteY336" fmla="*/ 11473074 h 13254121"/>
                <a:gd name="connsiteX337" fmla="*/ 263525 w 10345447"/>
                <a:gd name="connsiteY337" fmla="*/ 11539749 h 13254121"/>
                <a:gd name="connsiteX338" fmla="*/ 184150 w 10345447"/>
                <a:gd name="connsiteY338" fmla="*/ 11825499 h 13254121"/>
                <a:gd name="connsiteX339" fmla="*/ 247650 w 10345447"/>
                <a:gd name="connsiteY339" fmla="*/ 12108073 h 13254121"/>
                <a:gd name="connsiteX340" fmla="*/ 136525 w 10345447"/>
                <a:gd name="connsiteY340" fmla="*/ 12152523 h 13254121"/>
                <a:gd name="connsiteX341" fmla="*/ 92075 w 10345447"/>
                <a:gd name="connsiteY341" fmla="*/ 12374773 h 13254121"/>
                <a:gd name="connsiteX342" fmla="*/ 495300 w 10345447"/>
                <a:gd name="connsiteY342" fmla="*/ 12400173 h 13254121"/>
                <a:gd name="connsiteX343" fmla="*/ 1050925 w 10345447"/>
                <a:gd name="connsiteY343" fmla="*/ 12752598 h 13254121"/>
                <a:gd name="connsiteX344" fmla="*/ 1241425 w 10345447"/>
                <a:gd name="connsiteY344" fmla="*/ 13006597 h 13254121"/>
                <a:gd name="connsiteX345" fmla="*/ 1171575 w 10345447"/>
                <a:gd name="connsiteY345" fmla="*/ 13051047 h 13254121"/>
                <a:gd name="connsiteX346" fmla="*/ 1019175 w 10345447"/>
                <a:gd name="connsiteY346" fmla="*/ 12917697 h 13254121"/>
                <a:gd name="connsiteX347" fmla="*/ 768350 w 10345447"/>
                <a:gd name="connsiteY347" fmla="*/ 12863722 h 13254121"/>
                <a:gd name="connsiteX348" fmla="*/ 720725 w 10345447"/>
                <a:gd name="connsiteY348" fmla="*/ 12901822 h 13254121"/>
                <a:gd name="connsiteX349" fmla="*/ 838200 w 10345447"/>
                <a:gd name="connsiteY349" fmla="*/ 13047872 h 13254121"/>
                <a:gd name="connsiteX350" fmla="*/ 1152525 w 10345447"/>
                <a:gd name="connsiteY350" fmla="*/ 13114547 h 13254121"/>
                <a:gd name="connsiteX351" fmla="*/ 1574800 w 10345447"/>
                <a:gd name="connsiteY351" fmla="*/ 13016122 h 13254121"/>
                <a:gd name="connsiteX352" fmla="*/ 1736725 w 10345447"/>
                <a:gd name="connsiteY352" fmla="*/ 12755772 h 13254121"/>
                <a:gd name="connsiteX353" fmla="*/ 2095500 w 10345447"/>
                <a:gd name="connsiteY353" fmla="*/ 12606547 h 13254121"/>
                <a:gd name="connsiteX354" fmla="*/ 2254250 w 10345447"/>
                <a:gd name="connsiteY354" fmla="*/ 12470022 h 13254121"/>
                <a:gd name="connsiteX355" fmla="*/ 2587625 w 10345447"/>
                <a:gd name="connsiteY355" fmla="*/ 12508122 h 13254121"/>
                <a:gd name="connsiteX356" fmla="*/ 2286000 w 10345447"/>
                <a:gd name="connsiteY356" fmla="*/ 12511297 h 13254121"/>
                <a:gd name="connsiteX357" fmla="*/ 2146300 w 10345447"/>
                <a:gd name="connsiteY357" fmla="*/ 12631947 h 13254121"/>
                <a:gd name="connsiteX358" fmla="*/ 1971675 w 10345447"/>
                <a:gd name="connsiteY358" fmla="*/ 12724022 h 13254121"/>
                <a:gd name="connsiteX359" fmla="*/ 1806575 w 10345447"/>
                <a:gd name="connsiteY359" fmla="*/ 12774822 h 13254121"/>
                <a:gd name="connsiteX360" fmla="*/ 1651000 w 10345447"/>
                <a:gd name="connsiteY360" fmla="*/ 13070097 h 13254121"/>
                <a:gd name="connsiteX361" fmla="*/ 1282700 w 10345447"/>
                <a:gd name="connsiteY361" fmla="*/ 13244722 h 13254121"/>
                <a:gd name="connsiteX362" fmla="*/ 28575 w 10345447"/>
                <a:gd name="connsiteY362" fmla="*/ 13251072 h 13254121"/>
                <a:gd name="connsiteX363" fmla="*/ 0 w 10345447"/>
                <a:gd name="connsiteY36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4344 w 10345447"/>
                <a:gd name="connsiteY212" fmla="*/ 6083517 h 13254121"/>
                <a:gd name="connsiteX213" fmla="*/ 8827794 w 10345447"/>
                <a:gd name="connsiteY213" fmla="*/ 5939233 h 13254121"/>
                <a:gd name="connsiteX214" fmla="*/ 8611100 w 10345447"/>
                <a:gd name="connsiteY214" fmla="*/ 5858270 h 13254121"/>
                <a:gd name="connsiteX215" fmla="*/ 8313444 w 10345447"/>
                <a:gd name="connsiteY215" fmla="*/ 5779689 h 13254121"/>
                <a:gd name="connsiteX216" fmla="*/ 7963400 w 10345447"/>
                <a:gd name="connsiteY216" fmla="*/ 5767783 h 13254121"/>
                <a:gd name="connsiteX217" fmla="*/ 7663362 w 10345447"/>
                <a:gd name="connsiteY217" fmla="*/ 5822552 h 13254121"/>
                <a:gd name="connsiteX218" fmla="*/ 7372850 w 10345447"/>
                <a:gd name="connsiteY218" fmla="*/ 5893989 h 13254121"/>
                <a:gd name="connsiteX219" fmla="*/ 7163300 w 10345447"/>
                <a:gd name="connsiteY219" fmla="*/ 5786833 h 13254121"/>
                <a:gd name="connsiteX220" fmla="*/ 6789444 w 10345447"/>
                <a:gd name="connsiteY220" fmla="*/ 5693964 h 13254121"/>
                <a:gd name="connsiteX221" fmla="*/ 6442075 w 10345447"/>
                <a:gd name="connsiteY221" fmla="*/ 5614410 h 13254121"/>
                <a:gd name="connsiteX222" fmla="*/ 6241756 w 10345447"/>
                <a:gd name="connsiteY222" fmla="*/ 5567757 h 13254121"/>
                <a:gd name="connsiteX223" fmla="*/ 6234113 w 10345447"/>
                <a:gd name="connsiteY223" fmla="*/ 5598535 h 13254121"/>
                <a:gd name="connsiteX224" fmla="*/ 6375400 w 10345447"/>
                <a:gd name="connsiteY224" fmla="*/ 5666004 h 13254121"/>
                <a:gd name="connsiteX225" fmla="*/ 6350000 w 10345447"/>
                <a:gd name="connsiteY225" fmla="*/ 5767604 h 13254121"/>
                <a:gd name="connsiteX226" fmla="*/ 6032500 w 10345447"/>
                <a:gd name="connsiteY226" fmla="*/ 5602504 h 13254121"/>
                <a:gd name="connsiteX227" fmla="*/ 6070600 w 10345447"/>
                <a:gd name="connsiteY227" fmla="*/ 5843804 h 13254121"/>
                <a:gd name="connsiteX228" fmla="*/ 6273800 w 10345447"/>
                <a:gd name="connsiteY228" fmla="*/ 5894604 h 13254121"/>
                <a:gd name="connsiteX229" fmla="*/ 6540500 w 10345447"/>
                <a:gd name="connsiteY229" fmla="*/ 5894604 h 13254121"/>
                <a:gd name="connsiteX230" fmla="*/ 6629400 w 10345447"/>
                <a:gd name="connsiteY230" fmla="*/ 5907304 h 13254121"/>
                <a:gd name="connsiteX231" fmla="*/ 6591300 w 10345447"/>
                <a:gd name="connsiteY231" fmla="*/ 5983504 h 13254121"/>
                <a:gd name="connsiteX232" fmla="*/ 6426200 w 10345447"/>
                <a:gd name="connsiteY232" fmla="*/ 6034304 h 13254121"/>
                <a:gd name="connsiteX233" fmla="*/ 6489700 w 10345447"/>
                <a:gd name="connsiteY233" fmla="*/ 6161304 h 13254121"/>
                <a:gd name="connsiteX234" fmla="*/ 6451600 w 10345447"/>
                <a:gd name="connsiteY234" fmla="*/ 6288304 h 13254121"/>
                <a:gd name="connsiteX235" fmla="*/ 6540500 w 10345447"/>
                <a:gd name="connsiteY235" fmla="*/ 6351804 h 13254121"/>
                <a:gd name="connsiteX236" fmla="*/ 6464300 w 10345447"/>
                <a:gd name="connsiteY236" fmla="*/ 6377204 h 13254121"/>
                <a:gd name="connsiteX237" fmla="*/ 6362700 w 10345447"/>
                <a:gd name="connsiteY237" fmla="*/ 6339104 h 13254121"/>
                <a:gd name="connsiteX238" fmla="*/ 6324600 w 10345447"/>
                <a:gd name="connsiteY238" fmla="*/ 6034304 h 13254121"/>
                <a:gd name="connsiteX239" fmla="*/ 6070600 w 10345447"/>
                <a:gd name="connsiteY239" fmla="*/ 5958104 h 13254121"/>
                <a:gd name="connsiteX240" fmla="*/ 6146800 w 10345447"/>
                <a:gd name="connsiteY240" fmla="*/ 6301004 h 13254121"/>
                <a:gd name="connsiteX241" fmla="*/ 5969000 w 10345447"/>
                <a:gd name="connsiteY241" fmla="*/ 6313704 h 13254121"/>
                <a:gd name="connsiteX242" fmla="*/ 5892800 w 10345447"/>
                <a:gd name="connsiteY242" fmla="*/ 5831104 h 13254121"/>
                <a:gd name="connsiteX243" fmla="*/ 5689600 w 10345447"/>
                <a:gd name="connsiteY243" fmla="*/ 5729504 h 13254121"/>
                <a:gd name="connsiteX244" fmla="*/ 5791200 w 10345447"/>
                <a:gd name="connsiteY244" fmla="*/ 6491504 h 13254121"/>
                <a:gd name="connsiteX245" fmla="*/ 6070600 w 10345447"/>
                <a:gd name="connsiteY245" fmla="*/ 6478804 h 13254121"/>
                <a:gd name="connsiteX246" fmla="*/ 6388100 w 10345447"/>
                <a:gd name="connsiteY246" fmla="*/ 6529604 h 13254121"/>
                <a:gd name="connsiteX247" fmla="*/ 6324600 w 10345447"/>
                <a:gd name="connsiteY247" fmla="*/ 6656604 h 13254121"/>
                <a:gd name="connsiteX248" fmla="*/ 6159500 w 10345447"/>
                <a:gd name="connsiteY248" fmla="*/ 6631204 h 13254121"/>
                <a:gd name="connsiteX249" fmla="*/ 6007100 w 10345447"/>
                <a:gd name="connsiteY249" fmla="*/ 6936004 h 13254121"/>
                <a:gd name="connsiteX250" fmla="*/ 5829300 w 10345447"/>
                <a:gd name="connsiteY250" fmla="*/ 6872504 h 13254121"/>
                <a:gd name="connsiteX251" fmla="*/ 5905500 w 10345447"/>
                <a:gd name="connsiteY251" fmla="*/ 6707404 h 13254121"/>
                <a:gd name="connsiteX252" fmla="*/ 5791200 w 10345447"/>
                <a:gd name="connsiteY252" fmla="*/ 6618504 h 13254121"/>
                <a:gd name="connsiteX253" fmla="*/ 5600700 w 10345447"/>
                <a:gd name="connsiteY253" fmla="*/ 6948704 h 13254121"/>
                <a:gd name="connsiteX254" fmla="*/ 5727700 w 10345447"/>
                <a:gd name="connsiteY254" fmla="*/ 7050304 h 13254121"/>
                <a:gd name="connsiteX255" fmla="*/ 5994400 w 10345447"/>
                <a:gd name="connsiteY255" fmla="*/ 7215404 h 13254121"/>
                <a:gd name="connsiteX256" fmla="*/ 5943600 w 10345447"/>
                <a:gd name="connsiteY256" fmla="*/ 7291604 h 13254121"/>
                <a:gd name="connsiteX257" fmla="*/ 5829300 w 10345447"/>
                <a:gd name="connsiteY257" fmla="*/ 7253504 h 13254121"/>
                <a:gd name="connsiteX258" fmla="*/ 5676900 w 10345447"/>
                <a:gd name="connsiteY258" fmla="*/ 7355104 h 13254121"/>
                <a:gd name="connsiteX259" fmla="*/ 5613400 w 10345447"/>
                <a:gd name="connsiteY259" fmla="*/ 7317004 h 13254121"/>
                <a:gd name="connsiteX260" fmla="*/ 5664200 w 10345447"/>
                <a:gd name="connsiteY260" fmla="*/ 7164604 h 13254121"/>
                <a:gd name="connsiteX261" fmla="*/ 5537200 w 10345447"/>
                <a:gd name="connsiteY261" fmla="*/ 7050304 h 13254121"/>
                <a:gd name="connsiteX262" fmla="*/ 5461000 w 10345447"/>
                <a:gd name="connsiteY262" fmla="*/ 7228104 h 13254121"/>
                <a:gd name="connsiteX263" fmla="*/ 5613400 w 10345447"/>
                <a:gd name="connsiteY263" fmla="*/ 7405904 h 13254121"/>
                <a:gd name="connsiteX264" fmla="*/ 5448300 w 10345447"/>
                <a:gd name="connsiteY264" fmla="*/ 7532904 h 13254121"/>
                <a:gd name="connsiteX265" fmla="*/ 5346700 w 10345447"/>
                <a:gd name="connsiteY265" fmla="*/ 7456704 h 13254121"/>
                <a:gd name="connsiteX266" fmla="*/ 5410200 w 10345447"/>
                <a:gd name="connsiteY266" fmla="*/ 7355104 h 13254121"/>
                <a:gd name="connsiteX267" fmla="*/ 5295900 w 10345447"/>
                <a:gd name="connsiteY267" fmla="*/ 7063004 h 13254121"/>
                <a:gd name="connsiteX268" fmla="*/ 5080000 w 10345447"/>
                <a:gd name="connsiteY268" fmla="*/ 7355104 h 13254121"/>
                <a:gd name="connsiteX269" fmla="*/ 5410200 w 10345447"/>
                <a:gd name="connsiteY269" fmla="*/ 7609104 h 13254121"/>
                <a:gd name="connsiteX270" fmla="*/ 5334000 w 10345447"/>
                <a:gd name="connsiteY270" fmla="*/ 7659904 h 13254121"/>
                <a:gd name="connsiteX271" fmla="*/ 5194300 w 10345447"/>
                <a:gd name="connsiteY271" fmla="*/ 7545604 h 13254121"/>
                <a:gd name="connsiteX272" fmla="*/ 5143500 w 10345447"/>
                <a:gd name="connsiteY272" fmla="*/ 7710704 h 13254121"/>
                <a:gd name="connsiteX273" fmla="*/ 5156200 w 10345447"/>
                <a:gd name="connsiteY273" fmla="*/ 7850404 h 13254121"/>
                <a:gd name="connsiteX274" fmla="*/ 5232400 w 10345447"/>
                <a:gd name="connsiteY274" fmla="*/ 7964704 h 13254121"/>
                <a:gd name="connsiteX275" fmla="*/ 5219700 w 10345447"/>
                <a:gd name="connsiteY275" fmla="*/ 8155204 h 13254121"/>
                <a:gd name="connsiteX276" fmla="*/ 5092700 w 10345447"/>
                <a:gd name="connsiteY276" fmla="*/ 8066304 h 13254121"/>
                <a:gd name="connsiteX277" fmla="*/ 5029200 w 10345447"/>
                <a:gd name="connsiteY277" fmla="*/ 8104404 h 13254121"/>
                <a:gd name="connsiteX278" fmla="*/ 5130800 w 10345447"/>
                <a:gd name="connsiteY278" fmla="*/ 8244104 h 13254121"/>
                <a:gd name="connsiteX279" fmla="*/ 5041900 w 10345447"/>
                <a:gd name="connsiteY279" fmla="*/ 8282204 h 13254121"/>
                <a:gd name="connsiteX280" fmla="*/ 4914900 w 10345447"/>
                <a:gd name="connsiteY280" fmla="*/ 8091704 h 13254121"/>
                <a:gd name="connsiteX281" fmla="*/ 4826000 w 10345447"/>
                <a:gd name="connsiteY281" fmla="*/ 8345704 h 13254121"/>
                <a:gd name="connsiteX282" fmla="*/ 4953000 w 10345447"/>
                <a:gd name="connsiteY282" fmla="*/ 8460004 h 13254121"/>
                <a:gd name="connsiteX283" fmla="*/ 4813300 w 10345447"/>
                <a:gd name="connsiteY283" fmla="*/ 8701304 h 13254121"/>
                <a:gd name="connsiteX284" fmla="*/ 4673600 w 10345447"/>
                <a:gd name="connsiteY284" fmla="*/ 8675904 h 13254121"/>
                <a:gd name="connsiteX285" fmla="*/ 4775200 w 10345447"/>
                <a:gd name="connsiteY285" fmla="*/ 8510804 h 13254121"/>
                <a:gd name="connsiteX286" fmla="*/ 4686300 w 10345447"/>
                <a:gd name="connsiteY286" fmla="*/ 8358404 h 13254121"/>
                <a:gd name="connsiteX287" fmla="*/ 4470400 w 10345447"/>
                <a:gd name="connsiteY287" fmla="*/ 8663204 h 13254121"/>
                <a:gd name="connsiteX288" fmla="*/ 4610100 w 10345447"/>
                <a:gd name="connsiteY288" fmla="*/ 8777504 h 13254121"/>
                <a:gd name="connsiteX289" fmla="*/ 4521200 w 10345447"/>
                <a:gd name="connsiteY289" fmla="*/ 8980704 h 13254121"/>
                <a:gd name="connsiteX290" fmla="*/ 4419600 w 10345447"/>
                <a:gd name="connsiteY290" fmla="*/ 8904504 h 13254121"/>
                <a:gd name="connsiteX291" fmla="*/ 4343400 w 10345447"/>
                <a:gd name="connsiteY291" fmla="*/ 8993404 h 13254121"/>
                <a:gd name="connsiteX292" fmla="*/ 4381500 w 10345447"/>
                <a:gd name="connsiteY292" fmla="*/ 9031504 h 13254121"/>
                <a:gd name="connsiteX293" fmla="*/ 4419600 w 10345447"/>
                <a:gd name="connsiteY293" fmla="*/ 9018804 h 13254121"/>
                <a:gd name="connsiteX294" fmla="*/ 4445000 w 10345447"/>
                <a:gd name="connsiteY294" fmla="*/ 9069604 h 13254121"/>
                <a:gd name="connsiteX295" fmla="*/ 4381500 w 10345447"/>
                <a:gd name="connsiteY295" fmla="*/ 9145804 h 13254121"/>
                <a:gd name="connsiteX296" fmla="*/ 4330700 w 10345447"/>
                <a:gd name="connsiteY296" fmla="*/ 9133104 h 13254121"/>
                <a:gd name="connsiteX297" fmla="*/ 4368800 w 10345447"/>
                <a:gd name="connsiteY297" fmla="*/ 9082304 h 13254121"/>
                <a:gd name="connsiteX298" fmla="*/ 4318000 w 10345447"/>
                <a:gd name="connsiteY298" fmla="*/ 9044204 h 13254121"/>
                <a:gd name="connsiteX299" fmla="*/ 4216400 w 10345447"/>
                <a:gd name="connsiteY299" fmla="*/ 9145804 h 13254121"/>
                <a:gd name="connsiteX300" fmla="*/ 4318000 w 10345447"/>
                <a:gd name="connsiteY300" fmla="*/ 9209304 h 13254121"/>
                <a:gd name="connsiteX301" fmla="*/ 4140200 w 10345447"/>
                <a:gd name="connsiteY301" fmla="*/ 9285504 h 13254121"/>
                <a:gd name="connsiteX302" fmla="*/ 4038600 w 10345447"/>
                <a:gd name="connsiteY302" fmla="*/ 9285504 h 13254121"/>
                <a:gd name="connsiteX303" fmla="*/ 3949700 w 10345447"/>
                <a:gd name="connsiteY303" fmla="*/ 9349004 h 13254121"/>
                <a:gd name="connsiteX304" fmla="*/ 3289300 w 10345447"/>
                <a:gd name="connsiteY304" fmla="*/ 8764804 h 13254121"/>
                <a:gd name="connsiteX305" fmla="*/ 3213100 w 10345447"/>
                <a:gd name="connsiteY305" fmla="*/ 8764804 h 13254121"/>
                <a:gd name="connsiteX306" fmla="*/ 2895600 w 10345447"/>
                <a:gd name="connsiteY306" fmla="*/ 9018804 h 13254121"/>
                <a:gd name="connsiteX307" fmla="*/ 2870200 w 10345447"/>
                <a:gd name="connsiteY307" fmla="*/ 8980704 h 13254121"/>
                <a:gd name="connsiteX308" fmla="*/ 3213100 w 10345447"/>
                <a:gd name="connsiteY308" fmla="*/ 8714004 h 13254121"/>
                <a:gd name="connsiteX309" fmla="*/ 3048000 w 10345447"/>
                <a:gd name="connsiteY309" fmla="*/ 8561604 h 13254121"/>
                <a:gd name="connsiteX310" fmla="*/ 2400300 w 10345447"/>
                <a:gd name="connsiteY310" fmla="*/ 9069604 h 13254121"/>
                <a:gd name="connsiteX311" fmla="*/ 2489200 w 10345447"/>
                <a:gd name="connsiteY311" fmla="*/ 9145804 h 13254121"/>
                <a:gd name="connsiteX312" fmla="*/ 2692400 w 10345447"/>
                <a:gd name="connsiteY312" fmla="*/ 8993404 h 13254121"/>
                <a:gd name="connsiteX313" fmla="*/ 2743200 w 10345447"/>
                <a:gd name="connsiteY313" fmla="*/ 9056904 h 13254121"/>
                <a:gd name="connsiteX314" fmla="*/ 2832100 w 10345447"/>
                <a:gd name="connsiteY314" fmla="*/ 9018804 h 13254121"/>
                <a:gd name="connsiteX315" fmla="*/ 2857500 w 10345447"/>
                <a:gd name="connsiteY315" fmla="*/ 9056904 h 13254121"/>
                <a:gd name="connsiteX316" fmla="*/ 2679700 w 10345447"/>
                <a:gd name="connsiteY316" fmla="*/ 9196604 h 13254121"/>
                <a:gd name="connsiteX317" fmla="*/ 2819400 w 10345447"/>
                <a:gd name="connsiteY317" fmla="*/ 9361704 h 13254121"/>
                <a:gd name="connsiteX318" fmla="*/ 3397250 w 10345447"/>
                <a:gd name="connsiteY318" fmla="*/ 8898154 h 13254121"/>
                <a:gd name="connsiteX319" fmla="*/ 3956050 w 10345447"/>
                <a:gd name="connsiteY319" fmla="*/ 9380754 h 13254121"/>
                <a:gd name="connsiteX320" fmla="*/ 3905250 w 10345447"/>
                <a:gd name="connsiteY320" fmla="*/ 9495054 h 13254121"/>
                <a:gd name="connsiteX321" fmla="*/ 3387725 w 10345447"/>
                <a:gd name="connsiteY321" fmla="*/ 10034804 h 13254121"/>
                <a:gd name="connsiteX322" fmla="*/ 3298825 w 10345447"/>
                <a:gd name="connsiteY322" fmla="*/ 10028453 h 13254121"/>
                <a:gd name="connsiteX323" fmla="*/ 3130550 w 10345447"/>
                <a:gd name="connsiteY323" fmla="*/ 10177678 h 13254121"/>
                <a:gd name="connsiteX324" fmla="*/ 2921000 w 10345447"/>
                <a:gd name="connsiteY324" fmla="*/ 10422153 h 13254121"/>
                <a:gd name="connsiteX325" fmla="*/ 2682875 w 10345447"/>
                <a:gd name="connsiteY325" fmla="*/ 10720603 h 13254121"/>
                <a:gd name="connsiteX326" fmla="*/ 2428875 w 10345447"/>
                <a:gd name="connsiteY326" fmla="*/ 10790452 h 13254121"/>
                <a:gd name="connsiteX327" fmla="*/ 2225675 w 10345447"/>
                <a:gd name="connsiteY327" fmla="*/ 10895227 h 13254121"/>
                <a:gd name="connsiteX328" fmla="*/ 1930400 w 10345447"/>
                <a:gd name="connsiteY328" fmla="*/ 10898401 h 13254121"/>
                <a:gd name="connsiteX329" fmla="*/ 1590675 w 10345447"/>
                <a:gd name="connsiteY329" fmla="*/ 11000000 h 13254121"/>
                <a:gd name="connsiteX330" fmla="*/ 1393825 w 10345447"/>
                <a:gd name="connsiteY330" fmla="*/ 11260350 h 13254121"/>
                <a:gd name="connsiteX331" fmla="*/ 1196975 w 10345447"/>
                <a:gd name="connsiteY331" fmla="*/ 11215899 h 13254121"/>
                <a:gd name="connsiteX332" fmla="*/ 1216025 w 10345447"/>
                <a:gd name="connsiteY332" fmla="*/ 11174624 h 13254121"/>
                <a:gd name="connsiteX333" fmla="*/ 1193800 w 10345447"/>
                <a:gd name="connsiteY333" fmla="*/ 11107949 h 13254121"/>
                <a:gd name="connsiteX334" fmla="*/ 987425 w 10345447"/>
                <a:gd name="connsiteY334" fmla="*/ 11184149 h 13254121"/>
                <a:gd name="connsiteX335" fmla="*/ 733425 w 10345447"/>
                <a:gd name="connsiteY335" fmla="*/ 11238124 h 13254121"/>
                <a:gd name="connsiteX336" fmla="*/ 463550 w 10345447"/>
                <a:gd name="connsiteY336" fmla="*/ 11476249 h 13254121"/>
                <a:gd name="connsiteX337" fmla="*/ 361950 w 10345447"/>
                <a:gd name="connsiteY337" fmla="*/ 11473074 h 13254121"/>
                <a:gd name="connsiteX338" fmla="*/ 263525 w 10345447"/>
                <a:gd name="connsiteY338" fmla="*/ 11539749 h 13254121"/>
                <a:gd name="connsiteX339" fmla="*/ 184150 w 10345447"/>
                <a:gd name="connsiteY339" fmla="*/ 11825499 h 13254121"/>
                <a:gd name="connsiteX340" fmla="*/ 247650 w 10345447"/>
                <a:gd name="connsiteY340" fmla="*/ 12108073 h 13254121"/>
                <a:gd name="connsiteX341" fmla="*/ 136525 w 10345447"/>
                <a:gd name="connsiteY341" fmla="*/ 12152523 h 13254121"/>
                <a:gd name="connsiteX342" fmla="*/ 92075 w 10345447"/>
                <a:gd name="connsiteY342" fmla="*/ 12374773 h 13254121"/>
                <a:gd name="connsiteX343" fmla="*/ 495300 w 10345447"/>
                <a:gd name="connsiteY343" fmla="*/ 12400173 h 13254121"/>
                <a:gd name="connsiteX344" fmla="*/ 1050925 w 10345447"/>
                <a:gd name="connsiteY344" fmla="*/ 12752598 h 13254121"/>
                <a:gd name="connsiteX345" fmla="*/ 1241425 w 10345447"/>
                <a:gd name="connsiteY345" fmla="*/ 13006597 h 13254121"/>
                <a:gd name="connsiteX346" fmla="*/ 1171575 w 10345447"/>
                <a:gd name="connsiteY346" fmla="*/ 13051047 h 13254121"/>
                <a:gd name="connsiteX347" fmla="*/ 1019175 w 10345447"/>
                <a:gd name="connsiteY347" fmla="*/ 12917697 h 13254121"/>
                <a:gd name="connsiteX348" fmla="*/ 768350 w 10345447"/>
                <a:gd name="connsiteY348" fmla="*/ 12863722 h 13254121"/>
                <a:gd name="connsiteX349" fmla="*/ 720725 w 10345447"/>
                <a:gd name="connsiteY349" fmla="*/ 12901822 h 13254121"/>
                <a:gd name="connsiteX350" fmla="*/ 838200 w 10345447"/>
                <a:gd name="connsiteY350" fmla="*/ 13047872 h 13254121"/>
                <a:gd name="connsiteX351" fmla="*/ 1152525 w 10345447"/>
                <a:gd name="connsiteY351" fmla="*/ 13114547 h 13254121"/>
                <a:gd name="connsiteX352" fmla="*/ 1574800 w 10345447"/>
                <a:gd name="connsiteY352" fmla="*/ 13016122 h 13254121"/>
                <a:gd name="connsiteX353" fmla="*/ 1736725 w 10345447"/>
                <a:gd name="connsiteY353" fmla="*/ 12755772 h 13254121"/>
                <a:gd name="connsiteX354" fmla="*/ 2095500 w 10345447"/>
                <a:gd name="connsiteY354" fmla="*/ 12606547 h 13254121"/>
                <a:gd name="connsiteX355" fmla="*/ 2254250 w 10345447"/>
                <a:gd name="connsiteY355" fmla="*/ 12470022 h 13254121"/>
                <a:gd name="connsiteX356" fmla="*/ 2587625 w 10345447"/>
                <a:gd name="connsiteY356" fmla="*/ 12508122 h 13254121"/>
                <a:gd name="connsiteX357" fmla="*/ 2286000 w 10345447"/>
                <a:gd name="connsiteY357" fmla="*/ 12511297 h 13254121"/>
                <a:gd name="connsiteX358" fmla="*/ 2146300 w 10345447"/>
                <a:gd name="connsiteY358" fmla="*/ 12631947 h 13254121"/>
                <a:gd name="connsiteX359" fmla="*/ 1971675 w 10345447"/>
                <a:gd name="connsiteY359" fmla="*/ 12724022 h 13254121"/>
                <a:gd name="connsiteX360" fmla="*/ 1806575 w 10345447"/>
                <a:gd name="connsiteY360" fmla="*/ 12774822 h 13254121"/>
                <a:gd name="connsiteX361" fmla="*/ 1651000 w 10345447"/>
                <a:gd name="connsiteY361" fmla="*/ 13070097 h 13254121"/>
                <a:gd name="connsiteX362" fmla="*/ 1282700 w 10345447"/>
                <a:gd name="connsiteY362" fmla="*/ 13244722 h 13254121"/>
                <a:gd name="connsiteX363" fmla="*/ 28575 w 10345447"/>
                <a:gd name="connsiteY363" fmla="*/ 13251072 h 13254121"/>
                <a:gd name="connsiteX364" fmla="*/ 0 w 10345447"/>
                <a:gd name="connsiteY364"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4344 w 10345447"/>
                <a:gd name="connsiteY212" fmla="*/ 6083517 h 13254121"/>
                <a:gd name="connsiteX213" fmla="*/ 9223082 w 10345447"/>
                <a:gd name="connsiteY213" fmla="*/ 6067820 h 13254121"/>
                <a:gd name="connsiteX214" fmla="*/ 8827794 w 10345447"/>
                <a:gd name="connsiteY214" fmla="*/ 5939233 h 13254121"/>
                <a:gd name="connsiteX215" fmla="*/ 8611100 w 10345447"/>
                <a:gd name="connsiteY215" fmla="*/ 5858270 h 13254121"/>
                <a:gd name="connsiteX216" fmla="*/ 8313444 w 10345447"/>
                <a:gd name="connsiteY216" fmla="*/ 5779689 h 13254121"/>
                <a:gd name="connsiteX217" fmla="*/ 7963400 w 10345447"/>
                <a:gd name="connsiteY217" fmla="*/ 5767783 h 13254121"/>
                <a:gd name="connsiteX218" fmla="*/ 7663362 w 10345447"/>
                <a:gd name="connsiteY218" fmla="*/ 5822552 h 13254121"/>
                <a:gd name="connsiteX219" fmla="*/ 7372850 w 10345447"/>
                <a:gd name="connsiteY219" fmla="*/ 5893989 h 13254121"/>
                <a:gd name="connsiteX220" fmla="*/ 7163300 w 10345447"/>
                <a:gd name="connsiteY220" fmla="*/ 5786833 h 13254121"/>
                <a:gd name="connsiteX221" fmla="*/ 6789444 w 10345447"/>
                <a:gd name="connsiteY221" fmla="*/ 5693964 h 13254121"/>
                <a:gd name="connsiteX222" fmla="*/ 6442075 w 10345447"/>
                <a:gd name="connsiteY222" fmla="*/ 5614410 h 13254121"/>
                <a:gd name="connsiteX223" fmla="*/ 6241756 w 10345447"/>
                <a:gd name="connsiteY223" fmla="*/ 5567757 h 13254121"/>
                <a:gd name="connsiteX224" fmla="*/ 6234113 w 10345447"/>
                <a:gd name="connsiteY224" fmla="*/ 5598535 h 13254121"/>
                <a:gd name="connsiteX225" fmla="*/ 6375400 w 10345447"/>
                <a:gd name="connsiteY225" fmla="*/ 5666004 h 13254121"/>
                <a:gd name="connsiteX226" fmla="*/ 6350000 w 10345447"/>
                <a:gd name="connsiteY226" fmla="*/ 5767604 h 13254121"/>
                <a:gd name="connsiteX227" fmla="*/ 6032500 w 10345447"/>
                <a:gd name="connsiteY227" fmla="*/ 5602504 h 13254121"/>
                <a:gd name="connsiteX228" fmla="*/ 6070600 w 10345447"/>
                <a:gd name="connsiteY228" fmla="*/ 5843804 h 13254121"/>
                <a:gd name="connsiteX229" fmla="*/ 6273800 w 10345447"/>
                <a:gd name="connsiteY229" fmla="*/ 5894604 h 13254121"/>
                <a:gd name="connsiteX230" fmla="*/ 6540500 w 10345447"/>
                <a:gd name="connsiteY230" fmla="*/ 5894604 h 13254121"/>
                <a:gd name="connsiteX231" fmla="*/ 6629400 w 10345447"/>
                <a:gd name="connsiteY231" fmla="*/ 5907304 h 13254121"/>
                <a:gd name="connsiteX232" fmla="*/ 6591300 w 10345447"/>
                <a:gd name="connsiteY232" fmla="*/ 5983504 h 13254121"/>
                <a:gd name="connsiteX233" fmla="*/ 6426200 w 10345447"/>
                <a:gd name="connsiteY233" fmla="*/ 6034304 h 13254121"/>
                <a:gd name="connsiteX234" fmla="*/ 6489700 w 10345447"/>
                <a:gd name="connsiteY234" fmla="*/ 6161304 h 13254121"/>
                <a:gd name="connsiteX235" fmla="*/ 6451600 w 10345447"/>
                <a:gd name="connsiteY235" fmla="*/ 6288304 h 13254121"/>
                <a:gd name="connsiteX236" fmla="*/ 6540500 w 10345447"/>
                <a:gd name="connsiteY236" fmla="*/ 6351804 h 13254121"/>
                <a:gd name="connsiteX237" fmla="*/ 6464300 w 10345447"/>
                <a:gd name="connsiteY237" fmla="*/ 6377204 h 13254121"/>
                <a:gd name="connsiteX238" fmla="*/ 6362700 w 10345447"/>
                <a:gd name="connsiteY238" fmla="*/ 6339104 h 13254121"/>
                <a:gd name="connsiteX239" fmla="*/ 6324600 w 10345447"/>
                <a:gd name="connsiteY239" fmla="*/ 6034304 h 13254121"/>
                <a:gd name="connsiteX240" fmla="*/ 6070600 w 10345447"/>
                <a:gd name="connsiteY240" fmla="*/ 5958104 h 13254121"/>
                <a:gd name="connsiteX241" fmla="*/ 6146800 w 10345447"/>
                <a:gd name="connsiteY241" fmla="*/ 6301004 h 13254121"/>
                <a:gd name="connsiteX242" fmla="*/ 5969000 w 10345447"/>
                <a:gd name="connsiteY242" fmla="*/ 6313704 h 13254121"/>
                <a:gd name="connsiteX243" fmla="*/ 5892800 w 10345447"/>
                <a:gd name="connsiteY243" fmla="*/ 5831104 h 13254121"/>
                <a:gd name="connsiteX244" fmla="*/ 5689600 w 10345447"/>
                <a:gd name="connsiteY244" fmla="*/ 5729504 h 13254121"/>
                <a:gd name="connsiteX245" fmla="*/ 5791200 w 10345447"/>
                <a:gd name="connsiteY245" fmla="*/ 6491504 h 13254121"/>
                <a:gd name="connsiteX246" fmla="*/ 6070600 w 10345447"/>
                <a:gd name="connsiteY246" fmla="*/ 6478804 h 13254121"/>
                <a:gd name="connsiteX247" fmla="*/ 6388100 w 10345447"/>
                <a:gd name="connsiteY247" fmla="*/ 6529604 h 13254121"/>
                <a:gd name="connsiteX248" fmla="*/ 6324600 w 10345447"/>
                <a:gd name="connsiteY248" fmla="*/ 6656604 h 13254121"/>
                <a:gd name="connsiteX249" fmla="*/ 6159500 w 10345447"/>
                <a:gd name="connsiteY249" fmla="*/ 6631204 h 13254121"/>
                <a:gd name="connsiteX250" fmla="*/ 6007100 w 10345447"/>
                <a:gd name="connsiteY250" fmla="*/ 6936004 h 13254121"/>
                <a:gd name="connsiteX251" fmla="*/ 5829300 w 10345447"/>
                <a:gd name="connsiteY251" fmla="*/ 6872504 h 13254121"/>
                <a:gd name="connsiteX252" fmla="*/ 5905500 w 10345447"/>
                <a:gd name="connsiteY252" fmla="*/ 6707404 h 13254121"/>
                <a:gd name="connsiteX253" fmla="*/ 5791200 w 10345447"/>
                <a:gd name="connsiteY253" fmla="*/ 6618504 h 13254121"/>
                <a:gd name="connsiteX254" fmla="*/ 5600700 w 10345447"/>
                <a:gd name="connsiteY254" fmla="*/ 6948704 h 13254121"/>
                <a:gd name="connsiteX255" fmla="*/ 5727700 w 10345447"/>
                <a:gd name="connsiteY255" fmla="*/ 7050304 h 13254121"/>
                <a:gd name="connsiteX256" fmla="*/ 5994400 w 10345447"/>
                <a:gd name="connsiteY256" fmla="*/ 7215404 h 13254121"/>
                <a:gd name="connsiteX257" fmla="*/ 5943600 w 10345447"/>
                <a:gd name="connsiteY257" fmla="*/ 7291604 h 13254121"/>
                <a:gd name="connsiteX258" fmla="*/ 5829300 w 10345447"/>
                <a:gd name="connsiteY258" fmla="*/ 7253504 h 13254121"/>
                <a:gd name="connsiteX259" fmla="*/ 5676900 w 10345447"/>
                <a:gd name="connsiteY259" fmla="*/ 7355104 h 13254121"/>
                <a:gd name="connsiteX260" fmla="*/ 5613400 w 10345447"/>
                <a:gd name="connsiteY260" fmla="*/ 7317004 h 13254121"/>
                <a:gd name="connsiteX261" fmla="*/ 5664200 w 10345447"/>
                <a:gd name="connsiteY261" fmla="*/ 7164604 h 13254121"/>
                <a:gd name="connsiteX262" fmla="*/ 5537200 w 10345447"/>
                <a:gd name="connsiteY262" fmla="*/ 7050304 h 13254121"/>
                <a:gd name="connsiteX263" fmla="*/ 5461000 w 10345447"/>
                <a:gd name="connsiteY263" fmla="*/ 7228104 h 13254121"/>
                <a:gd name="connsiteX264" fmla="*/ 5613400 w 10345447"/>
                <a:gd name="connsiteY264" fmla="*/ 7405904 h 13254121"/>
                <a:gd name="connsiteX265" fmla="*/ 5448300 w 10345447"/>
                <a:gd name="connsiteY265" fmla="*/ 7532904 h 13254121"/>
                <a:gd name="connsiteX266" fmla="*/ 5346700 w 10345447"/>
                <a:gd name="connsiteY266" fmla="*/ 7456704 h 13254121"/>
                <a:gd name="connsiteX267" fmla="*/ 5410200 w 10345447"/>
                <a:gd name="connsiteY267" fmla="*/ 7355104 h 13254121"/>
                <a:gd name="connsiteX268" fmla="*/ 5295900 w 10345447"/>
                <a:gd name="connsiteY268" fmla="*/ 7063004 h 13254121"/>
                <a:gd name="connsiteX269" fmla="*/ 5080000 w 10345447"/>
                <a:gd name="connsiteY269" fmla="*/ 7355104 h 13254121"/>
                <a:gd name="connsiteX270" fmla="*/ 5410200 w 10345447"/>
                <a:gd name="connsiteY270" fmla="*/ 7609104 h 13254121"/>
                <a:gd name="connsiteX271" fmla="*/ 5334000 w 10345447"/>
                <a:gd name="connsiteY271" fmla="*/ 7659904 h 13254121"/>
                <a:gd name="connsiteX272" fmla="*/ 5194300 w 10345447"/>
                <a:gd name="connsiteY272" fmla="*/ 7545604 h 13254121"/>
                <a:gd name="connsiteX273" fmla="*/ 5143500 w 10345447"/>
                <a:gd name="connsiteY273" fmla="*/ 7710704 h 13254121"/>
                <a:gd name="connsiteX274" fmla="*/ 5156200 w 10345447"/>
                <a:gd name="connsiteY274" fmla="*/ 7850404 h 13254121"/>
                <a:gd name="connsiteX275" fmla="*/ 5232400 w 10345447"/>
                <a:gd name="connsiteY275" fmla="*/ 7964704 h 13254121"/>
                <a:gd name="connsiteX276" fmla="*/ 5219700 w 10345447"/>
                <a:gd name="connsiteY276" fmla="*/ 8155204 h 13254121"/>
                <a:gd name="connsiteX277" fmla="*/ 5092700 w 10345447"/>
                <a:gd name="connsiteY277" fmla="*/ 8066304 h 13254121"/>
                <a:gd name="connsiteX278" fmla="*/ 5029200 w 10345447"/>
                <a:gd name="connsiteY278" fmla="*/ 8104404 h 13254121"/>
                <a:gd name="connsiteX279" fmla="*/ 5130800 w 10345447"/>
                <a:gd name="connsiteY279" fmla="*/ 8244104 h 13254121"/>
                <a:gd name="connsiteX280" fmla="*/ 5041900 w 10345447"/>
                <a:gd name="connsiteY280" fmla="*/ 8282204 h 13254121"/>
                <a:gd name="connsiteX281" fmla="*/ 4914900 w 10345447"/>
                <a:gd name="connsiteY281" fmla="*/ 8091704 h 13254121"/>
                <a:gd name="connsiteX282" fmla="*/ 4826000 w 10345447"/>
                <a:gd name="connsiteY282" fmla="*/ 8345704 h 13254121"/>
                <a:gd name="connsiteX283" fmla="*/ 4953000 w 10345447"/>
                <a:gd name="connsiteY283" fmla="*/ 8460004 h 13254121"/>
                <a:gd name="connsiteX284" fmla="*/ 4813300 w 10345447"/>
                <a:gd name="connsiteY284" fmla="*/ 8701304 h 13254121"/>
                <a:gd name="connsiteX285" fmla="*/ 4673600 w 10345447"/>
                <a:gd name="connsiteY285" fmla="*/ 8675904 h 13254121"/>
                <a:gd name="connsiteX286" fmla="*/ 4775200 w 10345447"/>
                <a:gd name="connsiteY286" fmla="*/ 8510804 h 13254121"/>
                <a:gd name="connsiteX287" fmla="*/ 4686300 w 10345447"/>
                <a:gd name="connsiteY287" fmla="*/ 8358404 h 13254121"/>
                <a:gd name="connsiteX288" fmla="*/ 4470400 w 10345447"/>
                <a:gd name="connsiteY288" fmla="*/ 8663204 h 13254121"/>
                <a:gd name="connsiteX289" fmla="*/ 4610100 w 10345447"/>
                <a:gd name="connsiteY289" fmla="*/ 8777504 h 13254121"/>
                <a:gd name="connsiteX290" fmla="*/ 4521200 w 10345447"/>
                <a:gd name="connsiteY290" fmla="*/ 8980704 h 13254121"/>
                <a:gd name="connsiteX291" fmla="*/ 4419600 w 10345447"/>
                <a:gd name="connsiteY291" fmla="*/ 8904504 h 13254121"/>
                <a:gd name="connsiteX292" fmla="*/ 4343400 w 10345447"/>
                <a:gd name="connsiteY292" fmla="*/ 8993404 h 13254121"/>
                <a:gd name="connsiteX293" fmla="*/ 4381500 w 10345447"/>
                <a:gd name="connsiteY293" fmla="*/ 9031504 h 13254121"/>
                <a:gd name="connsiteX294" fmla="*/ 4419600 w 10345447"/>
                <a:gd name="connsiteY294" fmla="*/ 9018804 h 13254121"/>
                <a:gd name="connsiteX295" fmla="*/ 4445000 w 10345447"/>
                <a:gd name="connsiteY295" fmla="*/ 9069604 h 13254121"/>
                <a:gd name="connsiteX296" fmla="*/ 4381500 w 10345447"/>
                <a:gd name="connsiteY296" fmla="*/ 9145804 h 13254121"/>
                <a:gd name="connsiteX297" fmla="*/ 4330700 w 10345447"/>
                <a:gd name="connsiteY297" fmla="*/ 9133104 h 13254121"/>
                <a:gd name="connsiteX298" fmla="*/ 4368800 w 10345447"/>
                <a:gd name="connsiteY298" fmla="*/ 9082304 h 13254121"/>
                <a:gd name="connsiteX299" fmla="*/ 4318000 w 10345447"/>
                <a:gd name="connsiteY299" fmla="*/ 9044204 h 13254121"/>
                <a:gd name="connsiteX300" fmla="*/ 4216400 w 10345447"/>
                <a:gd name="connsiteY300" fmla="*/ 9145804 h 13254121"/>
                <a:gd name="connsiteX301" fmla="*/ 4318000 w 10345447"/>
                <a:gd name="connsiteY301" fmla="*/ 9209304 h 13254121"/>
                <a:gd name="connsiteX302" fmla="*/ 4140200 w 10345447"/>
                <a:gd name="connsiteY302" fmla="*/ 9285504 h 13254121"/>
                <a:gd name="connsiteX303" fmla="*/ 4038600 w 10345447"/>
                <a:gd name="connsiteY303" fmla="*/ 9285504 h 13254121"/>
                <a:gd name="connsiteX304" fmla="*/ 3949700 w 10345447"/>
                <a:gd name="connsiteY304" fmla="*/ 9349004 h 13254121"/>
                <a:gd name="connsiteX305" fmla="*/ 3289300 w 10345447"/>
                <a:gd name="connsiteY305" fmla="*/ 8764804 h 13254121"/>
                <a:gd name="connsiteX306" fmla="*/ 3213100 w 10345447"/>
                <a:gd name="connsiteY306" fmla="*/ 8764804 h 13254121"/>
                <a:gd name="connsiteX307" fmla="*/ 2895600 w 10345447"/>
                <a:gd name="connsiteY307" fmla="*/ 9018804 h 13254121"/>
                <a:gd name="connsiteX308" fmla="*/ 2870200 w 10345447"/>
                <a:gd name="connsiteY308" fmla="*/ 8980704 h 13254121"/>
                <a:gd name="connsiteX309" fmla="*/ 3213100 w 10345447"/>
                <a:gd name="connsiteY309" fmla="*/ 8714004 h 13254121"/>
                <a:gd name="connsiteX310" fmla="*/ 3048000 w 10345447"/>
                <a:gd name="connsiteY310" fmla="*/ 8561604 h 13254121"/>
                <a:gd name="connsiteX311" fmla="*/ 2400300 w 10345447"/>
                <a:gd name="connsiteY311" fmla="*/ 9069604 h 13254121"/>
                <a:gd name="connsiteX312" fmla="*/ 2489200 w 10345447"/>
                <a:gd name="connsiteY312" fmla="*/ 9145804 h 13254121"/>
                <a:gd name="connsiteX313" fmla="*/ 2692400 w 10345447"/>
                <a:gd name="connsiteY313" fmla="*/ 8993404 h 13254121"/>
                <a:gd name="connsiteX314" fmla="*/ 2743200 w 10345447"/>
                <a:gd name="connsiteY314" fmla="*/ 9056904 h 13254121"/>
                <a:gd name="connsiteX315" fmla="*/ 2832100 w 10345447"/>
                <a:gd name="connsiteY315" fmla="*/ 9018804 h 13254121"/>
                <a:gd name="connsiteX316" fmla="*/ 2857500 w 10345447"/>
                <a:gd name="connsiteY316" fmla="*/ 9056904 h 13254121"/>
                <a:gd name="connsiteX317" fmla="*/ 2679700 w 10345447"/>
                <a:gd name="connsiteY317" fmla="*/ 9196604 h 13254121"/>
                <a:gd name="connsiteX318" fmla="*/ 2819400 w 10345447"/>
                <a:gd name="connsiteY318" fmla="*/ 9361704 h 13254121"/>
                <a:gd name="connsiteX319" fmla="*/ 3397250 w 10345447"/>
                <a:gd name="connsiteY319" fmla="*/ 8898154 h 13254121"/>
                <a:gd name="connsiteX320" fmla="*/ 3956050 w 10345447"/>
                <a:gd name="connsiteY320" fmla="*/ 9380754 h 13254121"/>
                <a:gd name="connsiteX321" fmla="*/ 3905250 w 10345447"/>
                <a:gd name="connsiteY321" fmla="*/ 9495054 h 13254121"/>
                <a:gd name="connsiteX322" fmla="*/ 3387725 w 10345447"/>
                <a:gd name="connsiteY322" fmla="*/ 10034804 h 13254121"/>
                <a:gd name="connsiteX323" fmla="*/ 3298825 w 10345447"/>
                <a:gd name="connsiteY323" fmla="*/ 10028453 h 13254121"/>
                <a:gd name="connsiteX324" fmla="*/ 3130550 w 10345447"/>
                <a:gd name="connsiteY324" fmla="*/ 10177678 h 13254121"/>
                <a:gd name="connsiteX325" fmla="*/ 2921000 w 10345447"/>
                <a:gd name="connsiteY325" fmla="*/ 10422153 h 13254121"/>
                <a:gd name="connsiteX326" fmla="*/ 2682875 w 10345447"/>
                <a:gd name="connsiteY326" fmla="*/ 10720603 h 13254121"/>
                <a:gd name="connsiteX327" fmla="*/ 2428875 w 10345447"/>
                <a:gd name="connsiteY327" fmla="*/ 10790452 h 13254121"/>
                <a:gd name="connsiteX328" fmla="*/ 2225675 w 10345447"/>
                <a:gd name="connsiteY328" fmla="*/ 10895227 h 13254121"/>
                <a:gd name="connsiteX329" fmla="*/ 1930400 w 10345447"/>
                <a:gd name="connsiteY329" fmla="*/ 10898401 h 13254121"/>
                <a:gd name="connsiteX330" fmla="*/ 1590675 w 10345447"/>
                <a:gd name="connsiteY330" fmla="*/ 11000000 h 13254121"/>
                <a:gd name="connsiteX331" fmla="*/ 1393825 w 10345447"/>
                <a:gd name="connsiteY331" fmla="*/ 11260350 h 13254121"/>
                <a:gd name="connsiteX332" fmla="*/ 1196975 w 10345447"/>
                <a:gd name="connsiteY332" fmla="*/ 11215899 h 13254121"/>
                <a:gd name="connsiteX333" fmla="*/ 1216025 w 10345447"/>
                <a:gd name="connsiteY333" fmla="*/ 11174624 h 13254121"/>
                <a:gd name="connsiteX334" fmla="*/ 1193800 w 10345447"/>
                <a:gd name="connsiteY334" fmla="*/ 11107949 h 13254121"/>
                <a:gd name="connsiteX335" fmla="*/ 987425 w 10345447"/>
                <a:gd name="connsiteY335" fmla="*/ 11184149 h 13254121"/>
                <a:gd name="connsiteX336" fmla="*/ 733425 w 10345447"/>
                <a:gd name="connsiteY336" fmla="*/ 11238124 h 13254121"/>
                <a:gd name="connsiteX337" fmla="*/ 463550 w 10345447"/>
                <a:gd name="connsiteY337" fmla="*/ 11476249 h 13254121"/>
                <a:gd name="connsiteX338" fmla="*/ 361950 w 10345447"/>
                <a:gd name="connsiteY338" fmla="*/ 11473074 h 13254121"/>
                <a:gd name="connsiteX339" fmla="*/ 263525 w 10345447"/>
                <a:gd name="connsiteY339" fmla="*/ 11539749 h 13254121"/>
                <a:gd name="connsiteX340" fmla="*/ 184150 w 10345447"/>
                <a:gd name="connsiteY340" fmla="*/ 11825499 h 13254121"/>
                <a:gd name="connsiteX341" fmla="*/ 247650 w 10345447"/>
                <a:gd name="connsiteY341" fmla="*/ 12108073 h 13254121"/>
                <a:gd name="connsiteX342" fmla="*/ 136525 w 10345447"/>
                <a:gd name="connsiteY342" fmla="*/ 12152523 h 13254121"/>
                <a:gd name="connsiteX343" fmla="*/ 92075 w 10345447"/>
                <a:gd name="connsiteY343" fmla="*/ 12374773 h 13254121"/>
                <a:gd name="connsiteX344" fmla="*/ 495300 w 10345447"/>
                <a:gd name="connsiteY344" fmla="*/ 12400173 h 13254121"/>
                <a:gd name="connsiteX345" fmla="*/ 1050925 w 10345447"/>
                <a:gd name="connsiteY345" fmla="*/ 12752598 h 13254121"/>
                <a:gd name="connsiteX346" fmla="*/ 1241425 w 10345447"/>
                <a:gd name="connsiteY346" fmla="*/ 13006597 h 13254121"/>
                <a:gd name="connsiteX347" fmla="*/ 1171575 w 10345447"/>
                <a:gd name="connsiteY347" fmla="*/ 13051047 h 13254121"/>
                <a:gd name="connsiteX348" fmla="*/ 1019175 w 10345447"/>
                <a:gd name="connsiteY348" fmla="*/ 12917697 h 13254121"/>
                <a:gd name="connsiteX349" fmla="*/ 768350 w 10345447"/>
                <a:gd name="connsiteY349" fmla="*/ 12863722 h 13254121"/>
                <a:gd name="connsiteX350" fmla="*/ 720725 w 10345447"/>
                <a:gd name="connsiteY350" fmla="*/ 12901822 h 13254121"/>
                <a:gd name="connsiteX351" fmla="*/ 838200 w 10345447"/>
                <a:gd name="connsiteY351" fmla="*/ 13047872 h 13254121"/>
                <a:gd name="connsiteX352" fmla="*/ 1152525 w 10345447"/>
                <a:gd name="connsiteY352" fmla="*/ 13114547 h 13254121"/>
                <a:gd name="connsiteX353" fmla="*/ 1574800 w 10345447"/>
                <a:gd name="connsiteY353" fmla="*/ 13016122 h 13254121"/>
                <a:gd name="connsiteX354" fmla="*/ 1736725 w 10345447"/>
                <a:gd name="connsiteY354" fmla="*/ 12755772 h 13254121"/>
                <a:gd name="connsiteX355" fmla="*/ 2095500 w 10345447"/>
                <a:gd name="connsiteY355" fmla="*/ 12606547 h 13254121"/>
                <a:gd name="connsiteX356" fmla="*/ 2254250 w 10345447"/>
                <a:gd name="connsiteY356" fmla="*/ 12470022 h 13254121"/>
                <a:gd name="connsiteX357" fmla="*/ 2587625 w 10345447"/>
                <a:gd name="connsiteY357" fmla="*/ 12508122 h 13254121"/>
                <a:gd name="connsiteX358" fmla="*/ 2286000 w 10345447"/>
                <a:gd name="connsiteY358" fmla="*/ 12511297 h 13254121"/>
                <a:gd name="connsiteX359" fmla="*/ 2146300 w 10345447"/>
                <a:gd name="connsiteY359" fmla="*/ 12631947 h 13254121"/>
                <a:gd name="connsiteX360" fmla="*/ 1971675 w 10345447"/>
                <a:gd name="connsiteY360" fmla="*/ 12724022 h 13254121"/>
                <a:gd name="connsiteX361" fmla="*/ 1806575 w 10345447"/>
                <a:gd name="connsiteY361" fmla="*/ 12774822 h 13254121"/>
                <a:gd name="connsiteX362" fmla="*/ 1651000 w 10345447"/>
                <a:gd name="connsiteY362" fmla="*/ 13070097 h 13254121"/>
                <a:gd name="connsiteX363" fmla="*/ 1282700 w 10345447"/>
                <a:gd name="connsiteY363" fmla="*/ 13244722 h 13254121"/>
                <a:gd name="connsiteX364" fmla="*/ 28575 w 10345447"/>
                <a:gd name="connsiteY364" fmla="*/ 13251072 h 13254121"/>
                <a:gd name="connsiteX365" fmla="*/ 0 w 10345447"/>
                <a:gd name="connsiteY36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599613 w 10345447"/>
                <a:gd name="connsiteY212" fmla="*/ 6188292 h 13254121"/>
                <a:gd name="connsiteX213" fmla="*/ 9223082 w 10345447"/>
                <a:gd name="connsiteY213" fmla="*/ 6067820 h 13254121"/>
                <a:gd name="connsiteX214" fmla="*/ 8827794 w 10345447"/>
                <a:gd name="connsiteY214" fmla="*/ 5939233 h 13254121"/>
                <a:gd name="connsiteX215" fmla="*/ 8611100 w 10345447"/>
                <a:gd name="connsiteY215" fmla="*/ 5858270 h 13254121"/>
                <a:gd name="connsiteX216" fmla="*/ 8313444 w 10345447"/>
                <a:gd name="connsiteY216" fmla="*/ 5779689 h 13254121"/>
                <a:gd name="connsiteX217" fmla="*/ 7963400 w 10345447"/>
                <a:gd name="connsiteY217" fmla="*/ 5767783 h 13254121"/>
                <a:gd name="connsiteX218" fmla="*/ 7663362 w 10345447"/>
                <a:gd name="connsiteY218" fmla="*/ 5822552 h 13254121"/>
                <a:gd name="connsiteX219" fmla="*/ 7372850 w 10345447"/>
                <a:gd name="connsiteY219" fmla="*/ 5893989 h 13254121"/>
                <a:gd name="connsiteX220" fmla="*/ 7163300 w 10345447"/>
                <a:gd name="connsiteY220" fmla="*/ 5786833 h 13254121"/>
                <a:gd name="connsiteX221" fmla="*/ 6789444 w 10345447"/>
                <a:gd name="connsiteY221" fmla="*/ 5693964 h 13254121"/>
                <a:gd name="connsiteX222" fmla="*/ 6442075 w 10345447"/>
                <a:gd name="connsiteY222" fmla="*/ 5614410 h 13254121"/>
                <a:gd name="connsiteX223" fmla="*/ 6241756 w 10345447"/>
                <a:gd name="connsiteY223" fmla="*/ 5567757 h 13254121"/>
                <a:gd name="connsiteX224" fmla="*/ 6234113 w 10345447"/>
                <a:gd name="connsiteY224" fmla="*/ 5598535 h 13254121"/>
                <a:gd name="connsiteX225" fmla="*/ 6375400 w 10345447"/>
                <a:gd name="connsiteY225" fmla="*/ 5666004 h 13254121"/>
                <a:gd name="connsiteX226" fmla="*/ 6350000 w 10345447"/>
                <a:gd name="connsiteY226" fmla="*/ 5767604 h 13254121"/>
                <a:gd name="connsiteX227" fmla="*/ 6032500 w 10345447"/>
                <a:gd name="connsiteY227" fmla="*/ 5602504 h 13254121"/>
                <a:gd name="connsiteX228" fmla="*/ 6070600 w 10345447"/>
                <a:gd name="connsiteY228" fmla="*/ 5843804 h 13254121"/>
                <a:gd name="connsiteX229" fmla="*/ 6273800 w 10345447"/>
                <a:gd name="connsiteY229" fmla="*/ 5894604 h 13254121"/>
                <a:gd name="connsiteX230" fmla="*/ 6540500 w 10345447"/>
                <a:gd name="connsiteY230" fmla="*/ 5894604 h 13254121"/>
                <a:gd name="connsiteX231" fmla="*/ 6629400 w 10345447"/>
                <a:gd name="connsiteY231" fmla="*/ 5907304 h 13254121"/>
                <a:gd name="connsiteX232" fmla="*/ 6591300 w 10345447"/>
                <a:gd name="connsiteY232" fmla="*/ 5983504 h 13254121"/>
                <a:gd name="connsiteX233" fmla="*/ 6426200 w 10345447"/>
                <a:gd name="connsiteY233" fmla="*/ 6034304 h 13254121"/>
                <a:gd name="connsiteX234" fmla="*/ 6489700 w 10345447"/>
                <a:gd name="connsiteY234" fmla="*/ 6161304 h 13254121"/>
                <a:gd name="connsiteX235" fmla="*/ 6451600 w 10345447"/>
                <a:gd name="connsiteY235" fmla="*/ 6288304 h 13254121"/>
                <a:gd name="connsiteX236" fmla="*/ 6540500 w 10345447"/>
                <a:gd name="connsiteY236" fmla="*/ 6351804 h 13254121"/>
                <a:gd name="connsiteX237" fmla="*/ 6464300 w 10345447"/>
                <a:gd name="connsiteY237" fmla="*/ 6377204 h 13254121"/>
                <a:gd name="connsiteX238" fmla="*/ 6362700 w 10345447"/>
                <a:gd name="connsiteY238" fmla="*/ 6339104 h 13254121"/>
                <a:gd name="connsiteX239" fmla="*/ 6324600 w 10345447"/>
                <a:gd name="connsiteY239" fmla="*/ 6034304 h 13254121"/>
                <a:gd name="connsiteX240" fmla="*/ 6070600 w 10345447"/>
                <a:gd name="connsiteY240" fmla="*/ 5958104 h 13254121"/>
                <a:gd name="connsiteX241" fmla="*/ 6146800 w 10345447"/>
                <a:gd name="connsiteY241" fmla="*/ 6301004 h 13254121"/>
                <a:gd name="connsiteX242" fmla="*/ 5969000 w 10345447"/>
                <a:gd name="connsiteY242" fmla="*/ 6313704 h 13254121"/>
                <a:gd name="connsiteX243" fmla="*/ 5892800 w 10345447"/>
                <a:gd name="connsiteY243" fmla="*/ 5831104 h 13254121"/>
                <a:gd name="connsiteX244" fmla="*/ 5689600 w 10345447"/>
                <a:gd name="connsiteY244" fmla="*/ 5729504 h 13254121"/>
                <a:gd name="connsiteX245" fmla="*/ 5791200 w 10345447"/>
                <a:gd name="connsiteY245" fmla="*/ 6491504 h 13254121"/>
                <a:gd name="connsiteX246" fmla="*/ 6070600 w 10345447"/>
                <a:gd name="connsiteY246" fmla="*/ 6478804 h 13254121"/>
                <a:gd name="connsiteX247" fmla="*/ 6388100 w 10345447"/>
                <a:gd name="connsiteY247" fmla="*/ 6529604 h 13254121"/>
                <a:gd name="connsiteX248" fmla="*/ 6324600 w 10345447"/>
                <a:gd name="connsiteY248" fmla="*/ 6656604 h 13254121"/>
                <a:gd name="connsiteX249" fmla="*/ 6159500 w 10345447"/>
                <a:gd name="connsiteY249" fmla="*/ 6631204 h 13254121"/>
                <a:gd name="connsiteX250" fmla="*/ 6007100 w 10345447"/>
                <a:gd name="connsiteY250" fmla="*/ 6936004 h 13254121"/>
                <a:gd name="connsiteX251" fmla="*/ 5829300 w 10345447"/>
                <a:gd name="connsiteY251" fmla="*/ 6872504 h 13254121"/>
                <a:gd name="connsiteX252" fmla="*/ 5905500 w 10345447"/>
                <a:gd name="connsiteY252" fmla="*/ 6707404 h 13254121"/>
                <a:gd name="connsiteX253" fmla="*/ 5791200 w 10345447"/>
                <a:gd name="connsiteY253" fmla="*/ 6618504 h 13254121"/>
                <a:gd name="connsiteX254" fmla="*/ 5600700 w 10345447"/>
                <a:gd name="connsiteY254" fmla="*/ 6948704 h 13254121"/>
                <a:gd name="connsiteX255" fmla="*/ 5727700 w 10345447"/>
                <a:gd name="connsiteY255" fmla="*/ 7050304 h 13254121"/>
                <a:gd name="connsiteX256" fmla="*/ 5994400 w 10345447"/>
                <a:gd name="connsiteY256" fmla="*/ 7215404 h 13254121"/>
                <a:gd name="connsiteX257" fmla="*/ 5943600 w 10345447"/>
                <a:gd name="connsiteY257" fmla="*/ 7291604 h 13254121"/>
                <a:gd name="connsiteX258" fmla="*/ 5829300 w 10345447"/>
                <a:gd name="connsiteY258" fmla="*/ 7253504 h 13254121"/>
                <a:gd name="connsiteX259" fmla="*/ 5676900 w 10345447"/>
                <a:gd name="connsiteY259" fmla="*/ 7355104 h 13254121"/>
                <a:gd name="connsiteX260" fmla="*/ 5613400 w 10345447"/>
                <a:gd name="connsiteY260" fmla="*/ 7317004 h 13254121"/>
                <a:gd name="connsiteX261" fmla="*/ 5664200 w 10345447"/>
                <a:gd name="connsiteY261" fmla="*/ 7164604 h 13254121"/>
                <a:gd name="connsiteX262" fmla="*/ 5537200 w 10345447"/>
                <a:gd name="connsiteY262" fmla="*/ 7050304 h 13254121"/>
                <a:gd name="connsiteX263" fmla="*/ 5461000 w 10345447"/>
                <a:gd name="connsiteY263" fmla="*/ 7228104 h 13254121"/>
                <a:gd name="connsiteX264" fmla="*/ 5613400 w 10345447"/>
                <a:gd name="connsiteY264" fmla="*/ 7405904 h 13254121"/>
                <a:gd name="connsiteX265" fmla="*/ 5448300 w 10345447"/>
                <a:gd name="connsiteY265" fmla="*/ 7532904 h 13254121"/>
                <a:gd name="connsiteX266" fmla="*/ 5346700 w 10345447"/>
                <a:gd name="connsiteY266" fmla="*/ 7456704 h 13254121"/>
                <a:gd name="connsiteX267" fmla="*/ 5410200 w 10345447"/>
                <a:gd name="connsiteY267" fmla="*/ 7355104 h 13254121"/>
                <a:gd name="connsiteX268" fmla="*/ 5295900 w 10345447"/>
                <a:gd name="connsiteY268" fmla="*/ 7063004 h 13254121"/>
                <a:gd name="connsiteX269" fmla="*/ 5080000 w 10345447"/>
                <a:gd name="connsiteY269" fmla="*/ 7355104 h 13254121"/>
                <a:gd name="connsiteX270" fmla="*/ 5410200 w 10345447"/>
                <a:gd name="connsiteY270" fmla="*/ 7609104 h 13254121"/>
                <a:gd name="connsiteX271" fmla="*/ 5334000 w 10345447"/>
                <a:gd name="connsiteY271" fmla="*/ 7659904 h 13254121"/>
                <a:gd name="connsiteX272" fmla="*/ 5194300 w 10345447"/>
                <a:gd name="connsiteY272" fmla="*/ 7545604 h 13254121"/>
                <a:gd name="connsiteX273" fmla="*/ 5143500 w 10345447"/>
                <a:gd name="connsiteY273" fmla="*/ 7710704 h 13254121"/>
                <a:gd name="connsiteX274" fmla="*/ 5156200 w 10345447"/>
                <a:gd name="connsiteY274" fmla="*/ 7850404 h 13254121"/>
                <a:gd name="connsiteX275" fmla="*/ 5232400 w 10345447"/>
                <a:gd name="connsiteY275" fmla="*/ 7964704 h 13254121"/>
                <a:gd name="connsiteX276" fmla="*/ 5219700 w 10345447"/>
                <a:gd name="connsiteY276" fmla="*/ 8155204 h 13254121"/>
                <a:gd name="connsiteX277" fmla="*/ 5092700 w 10345447"/>
                <a:gd name="connsiteY277" fmla="*/ 8066304 h 13254121"/>
                <a:gd name="connsiteX278" fmla="*/ 5029200 w 10345447"/>
                <a:gd name="connsiteY278" fmla="*/ 8104404 h 13254121"/>
                <a:gd name="connsiteX279" fmla="*/ 5130800 w 10345447"/>
                <a:gd name="connsiteY279" fmla="*/ 8244104 h 13254121"/>
                <a:gd name="connsiteX280" fmla="*/ 5041900 w 10345447"/>
                <a:gd name="connsiteY280" fmla="*/ 8282204 h 13254121"/>
                <a:gd name="connsiteX281" fmla="*/ 4914900 w 10345447"/>
                <a:gd name="connsiteY281" fmla="*/ 8091704 h 13254121"/>
                <a:gd name="connsiteX282" fmla="*/ 4826000 w 10345447"/>
                <a:gd name="connsiteY282" fmla="*/ 8345704 h 13254121"/>
                <a:gd name="connsiteX283" fmla="*/ 4953000 w 10345447"/>
                <a:gd name="connsiteY283" fmla="*/ 8460004 h 13254121"/>
                <a:gd name="connsiteX284" fmla="*/ 4813300 w 10345447"/>
                <a:gd name="connsiteY284" fmla="*/ 8701304 h 13254121"/>
                <a:gd name="connsiteX285" fmla="*/ 4673600 w 10345447"/>
                <a:gd name="connsiteY285" fmla="*/ 8675904 h 13254121"/>
                <a:gd name="connsiteX286" fmla="*/ 4775200 w 10345447"/>
                <a:gd name="connsiteY286" fmla="*/ 8510804 h 13254121"/>
                <a:gd name="connsiteX287" fmla="*/ 4686300 w 10345447"/>
                <a:gd name="connsiteY287" fmla="*/ 8358404 h 13254121"/>
                <a:gd name="connsiteX288" fmla="*/ 4470400 w 10345447"/>
                <a:gd name="connsiteY288" fmla="*/ 8663204 h 13254121"/>
                <a:gd name="connsiteX289" fmla="*/ 4610100 w 10345447"/>
                <a:gd name="connsiteY289" fmla="*/ 8777504 h 13254121"/>
                <a:gd name="connsiteX290" fmla="*/ 4521200 w 10345447"/>
                <a:gd name="connsiteY290" fmla="*/ 8980704 h 13254121"/>
                <a:gd name="connsiteX291" fmla="*/ 4419600 w 10345447"/>
                <a:gd name="connsiteY291" fmla="*/ 8904504 h 13254121"/>
                <a:gd name="connsiteX292" fmla="*/ 4343400 w 10345447"/>
                <a:gd name="connsiteY292" fmla="*/ 8993404 h 13254121"/>
                <a:gd name="connsiteX293" fmla="*/ 4381500 w 10345447"/>
                <a:gd name="connsiteY293" fmla="*/ 9031504 h 13254121"/>
                <a:gd name="connsiteX294" fmla="*/ 4419600 w 10345447"/>
                <a:gd name="connsiteY294" fmla="*/ 9018804 h 13254121"/>
                <a:gd name="connsiteX295" fmla="*/ 4445000 w 10345447"/>
                <a:gd name="connsiteY295" fmla="*/ 9069604 h 13254121"/>
                <a:gd name="connsiteX296" fmla="*/ 4381500 w 10345447"/>
                <a:gd name="connsiteY296" fmla="*/ 9145804 h 13254121"/>
                <a:gd name="connsiteX297" fmla="*/ 4330700 w 10345447"/>
                <a:gd name="connsiteY297" fmla="*/ 9133104 h 13254121"/>
                <a:gd name="connsiteX298" fmla="*/ 4368800 w 10345447"/>
                <a:gd name="connsiteY298" fmla="*/ 9082304 h 13254121"/>
                <a:gd name="connsiteX299" fmla="*/ 4318000 w 10345447"/>
                <a:gd name="connsiteY299" fmla="*/ 9044204 h 13254121"/>
                <a:gd name="connsiteX300" fmla="*/ 4216400 w 10345447"/>
                <a:gd name="connsiteY300" fmla="*/ 9145804 h 13254121"/>
                <a:gd name="connsiteX301" fmla="*/ 4318000 w 10345447"/>
                <a:gd name="connsiteY301" fmla="*/ 9209304 h 13254121"/>
                <a:gd name="connsiteX302" fmla="*/ 4140200 w 10345447"/>
                <a:gd name="connsiteY302" fmla="*/ 9285504 h 13254121"/>
                <a:gd name="connsiteX303" fmla="*/ 4038600 w 10345447"/>
                <a:gd name="connsiteY303" fmla="*/ 9285504 h 13254121"/>
                <a:gd name="connsiteX304" fmla="*/ 3949700 w 10345447"/>
                <a:gd name="connsiteY304" fmla="*/ 9349004 h 13254121"/>
                <a:gd name="connsiteX305" fmla="*/ 3289300 w 10345447"/>
                <a:gd name="connsiteY305" fmla="*/ 8764804 h 13254121"/>
                <a:gd name="connsiteX306" fmla="*/ 3213100 w 10345447"/>
                <a:gd name="connsiteY306" fmla="*/ 8764804 h 13254121"/>
                <a:gd name="connsiteX307" fmla="*/ 2895600 w 10345447"/>
                <a:gd name="connsiteY307" fmla="*/ 9018804 h 13254121"/>
                <a:gd name="connsiteX308" fmla="*/ 2870200 w 10345447"/>
                <a:gd name="connsiteY308" fmla="*/ 8980704 h 13254121"/>
                <a:gd name="connsiteX309" fmla="*/ 3213100 w 10345447"/>
                <a:gd name="connsiteY309" fmla="*/ 8714004 h 13254121"/>
                <a:gd name="connsiteX310" fmla="*/ 3048000 w 10345447"/>
                <a:gd name="connsiteY310" fmla="*/ 8561604 h 13254121"/>
                <a:gd name="connsiteX311" fmla="*/ 2400300 w 10345447"/>
                <a:gd name="connsiteY311" fmla="*/ 9069604 h 13254121"/>
                <a:gd name="connsiteX312" fmla="*/ 2489200 w 10345447"/>
                <a:gd name="connsiteY312" fmla="*/ 9145804 h 13254121"/>
                <a:gd name="connsiteX313" fmla="*/ 2692400 w 10345447"/>
                <a:gd name="connsiteY313" fmla="*/ 8993404 h 13254121"/>
                <a:gd name="connsiteX314" fmla="*/ 2743200 w 10345447"/>
                <a:gd name="connsiteY314" fmla="*/ 9056904 h 13254121"/>
                <a:gd name="connsiteX315" fmla="*/ 2832100 w 10345447"/>
                <a:gd name="connsiteY315" fmla="*/ 9018804 h 13254121"/>
                <a:gd name="connsiteX316" fmla="*/ 2857500 w 10345447"/>
                <a:gd name="connsiteY316" fmla="*/ 9056904 h 13254121"/>
                <a:gd name="connsiteX317" fmla="*/ 2679700 w 10345447"/>
                <a:gd name="connsiteY317" fmla="*/ 9196604 h 13254121"/>
                <a:gd name="connsiteX318" fmla="*/ 2819400 w 10345447"/>
                <a:gd name="connsiteY318" fmla="*/ 9361704 h 13254121"/>
                <a:gd name="connsiteX319" fmla="*/ 3397250 w 10345447"/>
                <a:gd name="connsiteY319" fmla="*/ 8898154 h 13254121"/>
                <a:gd name="connsiteX320" fmla="*/ 3956050 w 10345447"/>
                <a:gd name="connsiteY320" fmla="*/ 9380754 h 13254121"/>
                <a:gd name="connsiteX321" fmla="*/ 3905250 w 10345447"/>
                <a:gd name="connsiteY321" fmla="*/ 9495054 h 13254121"/>
                <a:gd name="connsiteX322" fmla="*/ 3387725 w 10345447"/>
                <a:gd name="connsiteY322" fmla="*/ 10034804 h 13254121"/>
                <a:gd name="connsiteX323" fmla="*/ 3298825 w 10345447"/>
                <a:gd name="connsiteY323" fmla="*/ 10028453 h 13254121"/>
                <a:gd name="connsiteX324" fmla="*/ 3130550 w 10345447"/>
                <a:gd name="connsiteY324" fmla="*/ 10177678 h 13254121"/>
                <a:gd name="connsiteX325" fmla="*/ 2921000 w 10345447"/>
                <a:gd name="connsiteY325" fmla="*/ 10422153 h 13254121"/>
                <a:gd name="connsiteX326" fmla="*/ 2682875 w 10345447"/>
                <a:gd name="connsiteY326" fmla="*/ 10720603 h 13254121"/>
                <a:gd name="connsiteX327" fmla="*/ 2428875 w 10345447"/>
                <a:gd name="connsiteY327" fmla="*/ 10790452 h 13254121"/>
                <a:gd name="connsiteX328" fmla="*/ 2225675 w 10345447"/>
                <a:gd name="connsiteY328" fmla="*/ 10895227 h 13254121"/>
                <a:gd name="connsiteX329" fmla="*/ 1930400 w 10345447"/>
                <a:gd name="connsiteY329" fmla="*/ 10898401 h 13254121"/>
                <a:gd name="connsiteX330" fmla="*/ 1590675 w 10345447"/>
                <a:gd name="connsiteY330" fmla="*/ 11000000 h 13254121"/>
                <a:gd name="connsiteX331" fmla="*/ 1393825 w 10345447"/>
                <a:gd name="connsiteY331" fmla="*/ 11260350 h 13254121"/>
                <a:gd name="connsiteX332" fmla="*/ 1196975 w 10345447"/>
                <a:gd name="connsiteY332" fmla="*/ 11215899 h 13254121"/>
                <a:gd name="connsiteX333" fmla="*/ 1216025 w 10345447"/>
                <a:gd name="connsiteY333" fmla="*/ 11174624 h 13254121"/>
                <a:gd name="connsiteX334" fmla="*/ 1193800 w 10345447"/>
                <a:gd name="connsiteY334" fmla="*/ 11107949 h 13254121"/>
                <a:gd name="connsiteX335" fmla="*/ 987425 w 10345447"/>
                <a:gd name="connsiteY335" fmla="*/ 11184149 h 13254121"/>
                <a:gd name="connsiteX336" fmla="*/ 733425 w 10345447"/>
                <a:gd name="connsiteY336" fmla="*/ 11238124 h 13254121"/>
                <a:gd name="connsiteX337" fmla="*/ 463550 w 10345447"/>
                <a:gd name="connsiteY337" fmla="*/ 11476249 h 13254121"/>
                <a:gd name="connsiteX338" fmla="*/ 361950 w 10345447"/>
                <a:gd name="connsiteY338" fmla="*/ 11473074 h 13254121"/>
                <a:gd name="connsiteX339" fmla="*/ 263525 w 10345447"/>
                <a:gd name="connsiteY339" fmla="*/ 11539749 h 13254121"/>
                <a:gd name="connsiteX340" fmla="*/ 184150 w 10345447"/>
                <a:gd name="connsiteY340" fmla="*/ 11825499 h 13254121"/>
                <a:gd name="connsiteX341" fmla="*/ 247650 w 10345447"/>
                <a:gd name="connsiteY341" fmla="*/ 12108073 h 13254121"/>
                <a:gd name="connsiteX342" fmla="*/ 136525 w 10345447"/>
                <a:gd name="connsiteY342" fmla="*/ 12152523 h 13254121"/>
                <a:gd name="connsiteX343" fmla="*/ 92075 w 10345447"/>
                <a:gd name="connsiteY343" fmla="*/ 12374773 h 13254121"/>
                <a:gd name="connsiteX344" fmla="*/ 495300 w 10345447"/>
                <a:gd name="connsiteY344" fmla="*/ 12400173 h 13254121"/>
                <a:gd name="connsiteX345" fmla="*/ 1050925 w 10345447"/>
                <a:gd name="connsiteY345" fmla="*/ 12752598 h 13254121"/>
                <a:gd name="connsiteX346" fmla="*/ 1241425 w 10345447"/>
                <a:gd name="connsiteY346" fmla="*/ 13006597 h 13254121"/>
                <a:gd name="connsiteX347" fmla="*/ 1171575 w 10345447"/>
                <a:gd name="connsiteY347" fmla="*/ 13051047 h 13254121"/>
                <a:gd name="connsiteX348" fmla="*/ 1019175 w 10345447"/>
                <a:gd name="connsiteY348" fmla="*/ 12917697 h 13254121"/>
                <a:gd name="connsiteX349" fmla="*/ 768350 w 10345447"/>
                <a:gd name="connsiteY349" fmla="*/ 12863722 h 13254121"/>
                <a:gd name="connsiteX350" fmla="*/ 720725 w 10345447"/>
                <a:gd name="connsiteY350" fmla="*/ 12901822 h 13254121"/>
                <a:gd name="connsiteX351" fmla="*/ 838200 w 10345447"/>
                <a:gd name="connsiteY351" fmla="*/ 13047872 h 13254121"/>
                <a:gd name="connsiteX352" fmla="*/ 1152525 w 10345447"/>
                <a:gd name="connsiteY352" fmla="*/ 13114547 h 13254121"/>
                <a:gd name="connsiteX353" fmla="*/ 1574800 w 10345447"/>
                <a:gd name="connsiteY353" fmla="*/ 13016122 h 13254121"/>
                <a:gd name="connsiteX354" fmla="*/ 1736725 w 10345447"/>
                <a:gd name="connsiteY354" fmla="*/ 12755772 h 13254121"/>
                <a:gd name="connsiteX355" fmla="*/ 2095500 w 10345447"/>
                <a:gd name="connsiteY355" fmla="*/ 12606547 h 13254121"/>
                <a:gd name="connsiteX356" fmla="*/ 2254250 w 10345447"/>
                <a:gd name="connsiteY356" fmla="*/ 12470022 h 13254121"/>
                <a:gd name="connsiteX357" fmla="*/ 2587625 w 10345447"/>
                <a:gd name="connsiteY357" fmla="*/ 12508122 h 13254121"/>
                <a:gd name="connsiteX358" fmla="*/ 2286000 w 10345447"/>
                <a:gd name="connsiteY358" fmla="*/ 12511297 h 13254121"/>
                <a:gd name="connsiteX359" fmla="*/ 2146300 w 10345447"/>
                <a:gd name="connsiteY359" fmla="*/ 12631947 h 13254121"/>
                <a:gd name="connsiteX360" fmla="*/ 1971675 w 10345447"/>
                <a:gd name="connsiteY360" fmla="*/ 12724022 h 13254121"/>
                <a:gd name="connsiteX361" fmla="*/ 1806575 w 10345447"/>
                <a:gd name="connsiteY361" fmla="*/ 12774822 h 13254121"/>
                <a:gd name="connsiteX362" fmla="*/ 1651000 w 10345447"/>
                <a:gd name="connsiteY362" fmla="*/ 13070097 h 13254121"/>
                <a:gd name="connsiteX363" fmla="*/ 1282700 w 10345447"/>
                <a:gd name="connsiteY363" fmla="*/ 13244722 h 13254121"/>
                <a:gd name="connsiteX364" fmla="*/ 28575 w 10345447"/>
                <a:gd name="connsiteY364" fmla="*/ 13251072 h 13254121"/>
                <a:gd name="connsiteX365" fmla="*/ 0 w 10345447"/>
                <a:gd name="connsiteY365"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99613 w 10345447"/>
                <a:gd name="connsiteY213" fmla="*/ 6188292 h 13254121"/>
                <a:gd name="connsiteX214" fmla="*/ 9223082 w 10345447"/>
                <a:gd name="connsiteY214" fmla="*/ 6067820 h 13254121"/>
                <a:gd name="connsiteX215" fmla="*/ 8827794 w 10345447"/>
                <a:gd name="connsiteY215" fmla="*/ 5939233 h 13254121"/>
                <a:gd name="connsiteX216" fmla="*/ 8611100 w 10345447"/>
                <a:gd name="connsiteY216" fmla="*/ 5858270 h 13254121"/>
                <a:gd name="connsiteX217" fmla="*/ 8313444 w 10345447"/>
                <a:gd name="connsiteY217" fmla="*/ 5779689 h 13254121"/>
                <a:gd name="connsiteX218" fmla="*/ 7963400 w 10345447"/>
                <a:gd name="connsiteY218" fmla="*/ 5767783 h 13254121"/>
                <a:gd name="connsiteX219" fmla="*/ 7663362 w 10345447"/>
                <a:gd name="connsiteY219" fmla="*/ 5822552 h 13254121"/>
                <a:gd name="connsiteX220" fmla="*/ 7372850 w 10345447"/>
                <a:gd name="connsiteY220" fmla="*/ 5893989 h 13254121"/>
                <a:gd name="connsiteX221" fmla="*/ 7163300 w 10345447"/>
                <a:gd name="connsiteY221" fmla="*/ 5786833 h 13254121"/>
                <a:gd name="connsiteX222" fmla="*/ 6789444 w 10345447"/>
                <a:gd name="connsiteY222" fmla="*/ 5693964 h 13254121"/>
                <a:gd name="connsiteX223" fmla="*/ 6442075 w 10345447"/>
                <a:gd name="connsiteY223" fmla="*/ 5614410 h 13254121"/>
                <a:gd name="connsiteX224" fmla="*/ 6241756 w 10345447"/>
                <a:gd name="connsiteY224" fmla="*/ 5567757 h 13254121"/>
                <a:gd name="connsiteX225" fmla="*/ 6234113 w 10345447"/>
                <a:gd name="connsiteY225" fmla="*/ 5598535 h 13254121"/>
                <a:gd name="connsiteX226" fmla="*/ 6375400 w 10345447"/>
                <a:gd name="connsiteY226" fmla="*/ 5666004 h 13254121"/>
                <a:gd name="connsiteX227" fmla="*/ 6350000 w 10345447"/>
                <a:gd name="connsiteY227" fmla="*/ 5767604 h 13254121"/>
                <a:gd name="connsiteX228" fmla="*/ 6032500 w 10345447"/>
                <a:gd name="connsiteY228" fmla="*/ 5602504 h 13254121"/>
                <a:gd name="connsiteX229" fmla="*/ 6070600 w 10345447"/>
                <a:gd name="connsiteY229" fmla="*/ 5843804 h 13254121"/>
                <a:gd name="connsiteX230" fmla="*/ 6273800 w 10345447"/>
                <a:gd name="connsiteY230" fmla="*/ 5894604 h 13254121"/>
                <a:gd name="connsiteX231" fmla="*/ 6540500 w 10345447"/>
                <a:gd name="connsiteY231" fmla="*/ 5894604 h 13254121"/>
                <a:gd name="connsiteX232" fmla="*/ 6629400 w 10345447"/>
                <a:gd name="connsiteY232" fmla="*/ 5907304 h 13254121"/>
                <a:gd name="connsiteX233" fmla="*/ 6591300 w 10345447"/>
                <a:gd name="connsiteY233" fmla="*/ 5983504 h 13254121"/>
                <a:gd name="connsiteX234" fmla="*/ 6426200 w 10345447"/>
                <a:gd name="connsiteY234" fmla="*/ 6034304 h 13254121"/>
                <a:gd name="connsiteX235" fmla="*/ 6489700 w 10345447"/>
                <a:gd name="connsiteY235" fmla="*/ 6161304 h 13254121"/>
                <a:gd name="connsiteX236" fmla="*/ 6451600 w 10345447"/>
                <a:gd name="connsiteY236" fmla="*/ 6288304 h 13254121"/>
                <a:gd name="connsiteX237" fmla="*/ 6540500 w 10345447"/>
                <a:gd name="connsiteY237" fmla="*/ 6351804 h 13254121"/>
                <a:gd name="connsiteX238" fmla="*/ 6464300 w 10345447"/>
                <a:gd name="connsiteY238" fmla="*/ 6377204 h 13254121"/>
                <a:gd name="connsiteX239" fmla="*/ 6362700 w 10345447"/>
                <a:gd name="connsiteY239" fmla="*/ 6339104 h 13254121"/>
                <a:gd name="connsiteX240" fmla="*/ 6324600 w 10345447"/>
                <a:gd name="connsiteY240" fmla="*/ 6034304 h 13254121"/>
                <a:gd name="connsiteX241" fmla="*/ 6070600 w 10345447"/>
                <a:gd name="connsiteY241" fmla="*/ 5958104 h 13254121"/>
                <a:gd name="connsiteX242" fmla="*/ 6146800 w 10345447"/>
                <a:gd name="connsiteY242" fmla="*/ 6301004 h 13254121"/>
                <a:gd name="connsiteX243" fmla="*/ 5969000 w 10345447"/>
                <a:gd name="connsiteY243" fmla="*/ 6313704 h 13254121"/>
                <a:gd name="connsiteX244" fmla="*/ 5892800 w 10345447"/>
                <a:gd name="connsiteY244" fmla="*/ 5831104 h 13254121"/>
                <a:gd name="connsiteX245" fmla="*/ 5689600 w 10345447"/>
                <a:gd name="connsiteY245" fmla="*/ 5729504 h 13254121"/>
                <a:gd name="connsiteX246" fmla="*/ 5791200 w 10345447"/>
                <a:gd name="connsiteY246" fmla="*/ 6491504 h 13254121"/>
                <a:gd name="connsiteX247" fmla="*/ 6070600 w 10345447"/>
                <a:gd name="connsiteY247" fmla="*/ 6478804 h 13254121"/>
                <a:gd name="connsiteX248" fmla="*/ 6388100 w 10345447"/>
                <a:gd name="connsiteY248" fmla="*/ 6529604 h 13254121"/>
                <a:gd name="connsiteX249" fmla="*/ 6324600 w 10345447"/>
                <a:gd name="connsiteY249" fmla="*/ 6656604 h 13254121"/>
                <a:gd name="connsiteX250" fmla="*/ 6159500 w 10345447"/>
                <a:gd name="connsiteY250" fmla="*/ 6631204 h 13254121"/>
                <a:gd name="connsiteX251" fmla="*/ 6007100 w 10345447"/>
                <a:gd name="connsiteY251" fmla="*/ 6936004 h 13254121"/>
                <a:gd name="connsiteX252" fmla="*/ 5829300 w 10345447"/>
                <a:gd name="connsiteY252" fmla="*/ 6872504 h 13254121"/>
                <a:gd name="connsiteX253" fmla="*/ 5905500 w 10345447"/>
                <a:gd name="connsiteY253" fmla="*/ 6707404 h 13254121"/>
                <a:gd name="connsiteX254" fmla="*/ 5791200 w 10345447"/>
                <a:gd name="connsiteY254" fmla="*/ 6618504 h 13254121"/>
                <a:gd name="connsiteX255" fmla="*/ 5600700 w 10345447"/>
                <a:gd name="connsiteY255" fmla="*/ 6948704 h 13254121"/>
                <a:gd name="connsiteX256" fmla="*/ 5727700 w 10345447"/>
                <a:gd name="connsiteY256" fmla="*/ 7050304 h 13254121"/>
                <a:gd name="connsiteX257" fmla="*/ 5994400 w 10345447"/>
                <a:gd name="connsiteY257" fmla="*/ 7215404 h 13254121"/>
                <a:gd name="connsiteX258" fmla="*/ 5943600 w 10345447"/>
                <a:gd name="connsiteY258" fmla="*/ 7291604 h 13254121"/>
                <a:gd name="connsiteX259" fmla="*/ 5829300 w 10345447"/>
                <a:gd name="connsiteY259" fmla="*/ 7253504 h 13254121"/>
                <a:gd name="connsiteX260" fmla="*/ 5676900 w 10345447"/>
                <a:gd name="connsiteY260" fmla="*/ 7355104 h 13254121"/>
                <a:gd name="connsiteX261" fmla="*/ 5613400 w 10345447"/>
                <a:gd name="connsiteY261" fmla="*/ 7317004 h 13254121"/>
                <a:gd name="connsiteX262" fmla="*/ 5664200 w 10345447"/>
                <a:gd name="connsiteY262" fmla="*/ 7164604 h 13254121"/>
                <a:gd name="connsiteX263" fmla="*/ 5537200 w 10345447"/>
                <a:gd name="connsiteY263" fmla="*/ 7050304 h 13254121"/>
                <a:gd name="connsiteX264" fmla="*/ 5461000 w 10345447"/>
                <a:gd name="connsiteY264" fmla="*/ 7228104 h 13254121"/>
                <a:gd name="connsiteX265" fmla="*/ 5613400 w 10345447"/>
                <a:gd name="connsiteY265" fmla="*/ 7405904 h 13254121"/>
                <a:gd name="connsiteX266" fmla="*/ 5448300 w 10345447"/>
                <a:gd name="connsiteY266" fmla="*/ 7532904 h 13254121"/>
                <a:gd name="connsiteX267" fmla="*/ 5346700 w 10345447"/>
                <a:gd name="connsiteY267" fmla="*/ 7456704 h 13254121"/>
                <a:gd name="connsiteX268" fmla="*/ 5410200 w 10345447"/>
                <a:gd name="connsiteY268" fmla="*/ 7355104 h 13254121"/>
                <a:gd name="connsiteX269" fmla="*/ 5295900 w 10345447"/>
                <a:gd name="connsiteY269" fmla="*/ 7063004 h 13254121"/>
                <a:gd name="connsiteX270" fmla="*/ 5080000 w 10345447"/>
                <a:gd name="connsiteY270" fmla="*/ 7355104 h 13254121"/>
                <a:gd name="connsiteX271" fmla="*/ 5410200 w 10345447"/>
                <a:gd name="connsiteY271" fmla="*/ 7609104 h 13254121"/>
                <a:gd name="connsiteX272" fmla="*/ 5334000 w 10345447"/>
                <a:gd name="connsiteY272" fmla="*/ 7659904 h 13254121"/>
                <a:gd name="connsiteX273" fmla="*/ 5194300 w 10345447"/>
                <a:gd name="connsiteY273" fmla="*/ 7545604 h 13254121"/>
                <a:gd name="connsiteX274" fmla="*/ 5143500 w 10345447"/>
                <a:gd name="connsiteY274" fmla="*/ 7710704 h 13254121"/>
                <a:gd name="connsiteX275" fmla="*/ 5156200 w 10345447"/>
                <a:gd name="connsiteY275" fmla="*/ 7850404 h 13254121"/>
                <a:gd name="connsiteX276" fmla="*/ 5232400 w 10345447"/>
                <a:gd name="connsiteY276" fmla="*/ 7964704 h 13254121"/>
                <a:gd name="connsiteX277" fmla="*/ 5219700 w 10345447"/>
                <a:gd name="connsiteY277" fmla="*/ 8155204 h 13254121"/>
                <a:gd name="connsiteX278" fmla="*/ 5092700 w 10345447"/>
                <a:gd name="connsiteY278" fmla="*/ 8066304 h 13254121"/>
                <a:gd name="connsiteX279" fmla="*/ 5029200 w 10345447"/>
                <a:gd name="connsiteY279" fmla="*/ 8104404 h 13254121"/>
                <a:gd name="connsiteX280" fmla="*/ 5130800 w 10345447"/>
                <a:gd name="connsiteY280" fmla="*/ 8244104 h 13254121"/>
                <a:gd name="connsiteX281" fmla="*/ 5041900 w 10345447"/>
                <a:gd name="connsiteY281" fmla="*/ 8282204 h 13254121"/>
                <a:gd name="connsiteX282" fmla="*/ 4914900 w 10345447"/>
                <a:gd name="connsiteY282" fmla="*/ 8091704 h 13254121"/>
                <a:gd name="connsiteX283" fmla="*/ 4826000 w 10345447"/>
                <a:gd name="connsiteY283" fmla="*/ 8345704 h 13254121"/>
                <a:gd name="connsiteX284" fmla="*/ 4953000 w 10345447"/>
                <a:gd name="connsiteY284" fmla="*/ 8460004 h 13254121"/>
                <a:gd name="connsiteX285" fmla="*/ 4813300 w 10345447"/>
                <a:gd name="connsiteY285" fmla="*/ 8701304 h 13254121"/>
                <a:gd name="connsiteX286" fmla="*/ 4673600 w 10345447"/>
                <a:gd name="connsiteY286" fmla="*/ 8675904 h 13254121"/>
                <a:gd name="connsiteX287" fmla="*/ 4775200 w 10345447"/>
                <a:gd name="connsiteY287" fmla="*/ 8510804 h 13254121"/>
                <a:gd name="connsiteX288" fmla="*/ 4686300 w 10345447"/>
                <a:gd name="connsiteY288" fmla="*/ 8358404 h 13254121"/>
                <a:gd name="connsiteX289" fmla="*/ 4470400 w 10345447"/>
                <a:gd name="connsiteY289" fmla="*/ 8663204 h 13254121"/>
                <a:gd name="connsiteX290" fmla="*/ 4610100 w 10345447"/>
                <a:gd name="connsiteY290" fmla="*/ 8777504 h 13254121"/>
                <a:gd name="connsiteX291" fmla="*/ 4521200 w 10345447"/>
                <a:gd name="connsiteY291" fmla="*/ 8980704 h 13254121"/>
                <a:gd name="connsiteX292" fmla="*/ 4419600 w 10345447"/>
                <a:gd name="connsiteY292" fmla="*/ 8904504 h 13254121"/>
                <a:gd name="connsiteX293" fmla="*/ 4343400 w 10345447"/>
                <a:gd name="connsiteY293" fmla="*/ 8993404 h 13254121"/>
                <a:gd name="connsiteX294" fmla="*/ 4381500 w 10345447"/>
                <a:gd name="connsiteY294" fmla="*/ 9031504 h 13254121"/>
                <a:gd name="connsiteX295" fmla="*/ 4419600 w 10345447"/>
                <a:gd name="connsiteY295" fmla="*/ 9018804 h 13254121"/>
                <a:gd name="connsiteX296" fmla="*/ 4445000 w 10345447"/>
                <a:gd name="connsiteY296" fmla="*/ 9069604 h 13254121"/>
                <a:gd name="connsiteX297" fmla="*/ 4381500 w 10345447"/>
                <a:gd name="connsiteY297" fmla="*/ 9145804 h 13254121"/>
                <a:gd name="connsiteX298" fmla="*/ 4330700 w 10345447"/>
                <a:gd name="connsiteY298" fmla="*/ 9133104 h 13254121"/>
                <a:gd name="connsiteX299" fmla="*/ 4368800 w 10345447"/>
                <a:gd name="connsiteY299" fmla="*/ 9082304 h 13254121"/>
                <a:gd name="connsiteX300" fmla="*/ 4318000 w 10345447"/>
                <a:gd name="connsiteY300" fmla="*/ 9044204 h 13254121"/>
                <a:gd name="connsiteX301" fmla="*/ 4216400 w 10345447"/>
                <a:gd name="connsiteY301" fmla="*/ 9145804 h 13254121"/>
                <a:gd name="connsiteX302" fmla="*/ 4318000 w 10345447"/>
                <a:gd name="connsiteY302" fmla="*/ 9209304 h 13254121"/>
                <a:gd name="connsiteX303" fmla="*/ 4140200 w 10345447"/>
                <a:gd name="connsiteY303" fmla="*/ 9285504 h 13254121"/>
                <a:gd name="connsiteX304" fmla="*/ 4038600 w 10345447"/>
                <a:gd name="connsiteY304" fmla="*/ 9285504 h 13254121"/>
                <a:gd name="connsiteX305" fmla="*/ 3949700 w 10345447"/>
                <a:gd name="connsiteY305" fmla="*/ 9349004 h 13254121"/>
                <a:gd name="connsiteX306" fmla="*/ 3289300 w 10345447"/>
                <a:gd name="connsiteY306" fmla="*/ 8764804 h 13254121"/>
                <a:gd name="connsiteX307" fmla="*/ 3213100 w 10345447"/>
                <a:gd name="connsiteY307" fmla="*/ 8764804 h 13254121"/>
                <a:gd name="connsiteX308" fmla="*/ 2895600 w 10345447"/>
                <a:gd name="connsiteY308" fmla="*/ 9018804 h 13254121"/>
                <a:gd name="connsiteX309" fmla="*/ 2870200 w 10345447"/>
                <a:gd name="connsiteY309" fmla="*/ 8980704 h 13254121"/>
                <a:gd name="connsiteX310" fmla="*/ 3213100 w 10345447"/>
                <a:gd name="connsiteY310" fmla="*/ 8714004 h 13254121"/>
                <a:gd name="connsiteX311" fmla="*/ 3048000 w 10345447"/>
                <a:gd name="connsiteY311" fmla="*/ 8561604 h 13254121"/>
                <a:gd name="connsiteX312" fmla="*/ 2400300 w 10345447"/>
                <a:gd name="connsiteY312" fmla="*/ 9069604 h 13254121"/>
                <a:gd name="connsiteX313" fmla="*/ 2489200 w 10345447"/>
                <a:gd name="connsiteY313" fmla="*/ 9145804 h 13254121"/>
                <a:gd name="connsiteX314" fmla="*/ 2692400 w 10345447"/>
                <a:gd name="connsiteY314" fmla="*/ 8993404 h 13254121"/>
                <a:gd name="connsiteX315" fmla="*/ 2743200 w 10345447"/>
                <a:gd name="connsiteY315" fmla="*/ 9056904 h 13254121"/>
                <a:gd name="connsiteX316" fmla="*/ 2832100 w 10345447"/>
                <a:gd name="connsiteY316" fmla="*/ 9018804 h 13254121"/>
                <a:gd name="connsiteX317" fmla="*/ 2857500 w 10345447"/>
                <a:gd name="connsiteY317" fmla="*/ 9056904 h 13254121"/>
                <a:gd name="connsiteX318" fmla="*/ 2679700 w 10345447"/>
                <a:gd name="connsiteY318" fmla="*/ 9196604 h 13254121"/>
                <a:gd name="connsiteX319" fmla="*/ 2819400 w 10345447"/>
                <a:gd name="connsiteY319" fmla="*/ 9361704 h 13254121"/>
                <a:gd name="connsiteX320" fmla="*/ 3397250 w 10345447"/>
                <a:gd name="connsiteY320" fmla="*/ 8898154 h 13254121"/>
                <a:gd name="connsiteX321" fmla="*/ 3956050 w 10345447"/>
                <a:gd name="connsiteY321" fmla="*/ 9380754 h 13254121"/>
                <a:gd name="connsiteX322" fmla="*/ 3905250 w 10345447"/>
                <a:gd name="connsiteY322" fmla="*/ 9495054 h 13254121"/>
                <a:gd name="connsiteX323" fmla="*/ 3387725 w 10345447"/>
                <a:gd name="connsiteY323" fmla="*/ 10034804 h 13254121"/>
                <a:gd name="connsiteX324" fmla="*/ 3298825 w 10345447"/>
                <a:gd name="connsiteY324" fmla="*/ 10028453 h 13254121"/>
                <a:gd name="connsiteX325" fmla="*/ 3130550 w 10345447"/>
                <a:gd name="connsiteY325" fmla="*/ 10177678 h 13254121"/>
                <a:gd name="connsiteX326" fmla="*/ 2921000 w 10345447"/>
                <a:gd name="connsiteY326" fmla="*/ 10422153 h 13254121"/>
                <a:gd name="connsiteX327" fmla="*/ 2682875 w 10345447"/>
                <a:gd name="connsiteY327" fmla="*/ 10720603 h 13254121"/>
                <a:gd name="connsiteX328" fmla="*/ 2428875 w 10345447"/>
                <a:gd name="connsiteY328" fmla="*/ 10790452 h 13254121"/>
                <a:gd name="connsiteX329" fmla="*/ 2225675 w 10345447"/>
                <a:gd name="connsiteY329" fmla="*/ 10895227 h 13254121"/>
                <a:gd name="connsiteX330" fmla="*/ 1930400 w 10345447"/>
                <a:gd name="connsiteY330" fmla="*/ 10898401 h 13254121"/>
                <a:gd name="connsiteX331" fmla="*/ 1590675 w 10345447"/>
                <a:gd name="connsiteY331" fmla="*/ 11000000 h 13254121"/>
                <a:gd name="connsiteX332" fmla="*/ 1393825 w 10345447"/>
                <a:gd name="connsiteY332" fmla="*/ 11260350 h 13254121"/>
                <a:gd name="connsiteX333" fmla="*/ 1196975 w 10345447"/>
                <a:gd name="connsiteY333" fmla="*/ 11215899 h 13254121"/>
                <a:gd name="connsiteX334" fmla="*/ 1216025 w 10345447"/>
                <a:gd name="connsiteY334" fmla="*/ 11174624 h 13254121"/>
                <a:gd name="connsiteX335" fmla="*/ 1193800 w 10345447"/>
                <a:gd name="connsiteY335" fmla="*/ 11107949 h 13254121"/>
                <a:gd name="connsiteX336" fmla="*/ 987425 w 10345447"/>
                <a:gd name="connsiteY336" fmla="*/ 11184149 h 13254121"/>
                <a:gd name="connsiteX337" fmla="*/ 733425 w 10345447"/>
                <a:gd name="connsiteY337" fmla="*/ 11238124 h 13254121"/>
                <a:gd name="connsiteX338" fmla="*/ 463550 w 10345447"/>
                <a:gd name="connsiteY338" fmla="*/ 11476249 h 13254121"/>
                <a:gd name="connsiteX339" fmla="*/ 361950 w 10345447"/>
                <a:gd name="connsiteY339" fmla="*/ 11473074 h 13254121"/>
                <a:gd name="connsiteX340" fmla="*/ 263525 w 10345447"/>
                <a:gd name="connsiteY340" fmla="*/ 11539749 h 13254121"/>
                <a:gd name="connsiteX341" fmla="*/ 184150 w 10345447"/>
                <a:gd name="connsiteY341" fmla="*/ 11825499 h 13254121"/>
                <a:gd name="connsiteX342" fmla="*/ 247650 w 10345447"/>
                <a:gd name="connsiteY342" fmla="*/ 12108073 h 13254121"/>
                <a:gd name="connsiteX343" fmla="*/ 136525 w 10345447"/>
                <a:gd name="connsiteY343" fmla="*/ 12152523 h 13254121"/>
                <a:gd name="connsiteX344" fmla="*/ 92075 w 10345447"/>
                <a:gd name="connsiteY344" fmla="*/ 12374773 h 13254121"/>
                <a:gd name="connsiteX345" fmla="*/ 495300 w 10345447"/>
                <a:gd name="connsiteY345" fmla="*/ 12400173 h 13254121"/>
                <a:gd name="connsiteX346" fmla="*/ 1050925 w 10345447"/>
                <a:gd name="connsiteY346" fmla="*/ 12752598 h 13254121"/>
                <a:gd name="connsiteX347" fmla="*/ 1241425 w 10345447"/>
                <a:gd name="connsiteY347" fmla="*/ 13006597 h 13254121"/>
                <a:gd name="connsiteX348" fmla="*/ 1171575 w 10345447"/>
                <a:gd name="connsiteY348" fmla="*/ 13051047 h 13254121"/>
                <a:gd name="connsiteX349" fmla="*/ 1019175 w 10345447"/>
                <a:gd name="connsiteY349" fmla="*/ 12917697 h 13254121"/>
                <a:gd name="connsiteX350" fmla="*/ 768350 w 10345447"/>
                <a:gd name="connsiteY350" fmla="*/ 12863722 h 13254121"/>
                <a:gd name="connsiteX351" fmla="*/ 720725 w 10345447"/>
                <a:gd name="connsiteY351" fmla="*/ 12901822 h 13254121"/>
                <a:gd name="connsiteX352" fmla="*/ 838200 w 10345447"/>
                <a:gd name="connsiteY352" fmla="*/ 13047872 h 13254121"/>
                <a:gd name="connsiteX353" fmla="*/ 1152525 w 10345447"/>
                <a:gd name="connsiteY353" fmla="*/ 13114547 h 13254121"/>
                <a:gd name="connsiteX354" fmla="*/ 1574800 w 10345447"/>
                <a:gd name="connsiteY354" fmla="*/ 13016122 h 13254121"/>
                <a:gd name="connsiteX355" fmla="*/ 1736725 w 10345447"/>
                <a:gd name="connsiteY355" fmla="*/ 12755772 h 13254121"/>
                <a:gd name="connsiteX356" fmla="*/ 2095500 w 10345447"/>
                <a:gd name="connsiteY356" fmla="*/ 12606547 h 13254121"/>
                <a:gd name="connsiteX357" fmla="*/ 2254250 w 10345447"/>
                <a:gd name="connsiteY357" fmla="*/ 12470022 h 13254121"/>
                <a:gd name="connsiteX358" fmla="*/ 2587625 w 10345447"/>
                <a:gd name="connsiteY358" fmla="*/ 12508122 h 13254121"/>
                <a:gd name="connsiteX359" fmla="*/ 2286000 w 10345447"/>
                <a:gd name="connsiteY359" fmla="*/ 12511297 h 13254121"/>
                <a:gd name="connsiteX360" fmla="*/ 2146300 w 10345447"/>
                <a:gd name="connsiteY360" fmla="*/ 12631947 h 13254121"/>
                <a:gd name="connsiteX361" fmla="*/ 1971675 w 10345447"/>
                <a:gd name="connsiteY361" fmla="*/ 12724022 h 13254121"/>
                <a:gd name="connsiteX362" fmla="*/ 1806575 w 10345447"/>
                <a:gd name="connsiteY362" fmla="*/ 12774822 h 13254121"/>
                <a:gd name="connsiteX363" fmla="*/ 1651000 w 10345447"/>
                <a:gd name="connsiteY363" fmla="*/ 13070097 h 13254121"/>
                <a:gd name="connsiteX364" fmla="*/ 1282700 w 10345447"/>
                <a:gd name="connsiteY364" fmla="*/ 13244722 h 13254121"/>
                <a:gd name="connsiteX365" fmla="*/ 28575 w 10345447"/>
                <a:gd name="connsiteY365" fmla="*/ 13251072 h 13254121"/>
                <a:gd name="connsiteX366" fmla="*/ 0 w 10345447"/>
                <a:gd name="connsiteY366"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99613 w 10345447"/>
                <a:gd name="connsiteY213" fmla="*/ 6188292 h 13254121"/>
                <a:gd name="connsiteX214" fmla="*/ 9365957 w 10345447"/>
                <a:gd name="connsiteY214" fmla="*/ 6120208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30557 w 10345447"/>
                <a:gd name="connsiteY213" fmla="*/ 6281160 h 13254121"/>
                <a:gd name="connsiteX214" fmla="*/ 9365957 w 10345447"/>
                <a:gd name="connsiteY214" fmla="*/ 6120208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30557 w 10345447"/>
                <a:gd name="connsiteY213" fmla="*/ 6281160 h 13254121"/>
                <a:gd name="connsiteX214" fmla="*/ 9332619 w 10345447"/>
                <a:gd name="connsiteY214" fmla="*/ 6096395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75482 w 10345447"/>
                <a:gd name="connsiteY212" fmla="*/ 6089251 h 13254121"/>
                <a:gd name="connsiteX213" fmla="*/ 9530557 w 10345447"/>
                <a:gd name="connsiteY213" fmla="*/ 6281160 h 13254121"/>
                <a:gd name="connsiteX214" fmla="*/ 9337381 w 10345447"/>
                <a:gd name="connsiteY214" fmla="*/ 6129733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23082 w 10345447"/>
                <a:gd name="connsiteY215" fmla="*/ 6067820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39751 w 10345447"/>
                <a:gd name="connsiteY215" fmla="*/ 6082107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39751 w 10345447"/>
                <a:gd name="connsiteY215" fmla="*/ 6082107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73089 w 10345447"/>
                <a:gd name="connsiteY215" fmla="*/ 6103538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530557 w 10345447"/>
                <a:gd name="connsiteY213" fmla="*/ 6281160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18638 w 10345447"/>
                <a:gd name="connsiteY213" fmla="*/ 6250204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18638 w 10345447"/>
                <a:gd name="connsiteY213" fmla="*/ 6250204 h 13254121"/>
                <a:gd name="connsiteX214" fmla="*/ 9337381 w 10345447"/>
                <a:gd name="connsiteY214" fmla="*/ 6129733 h 13254121"/>
                <a:gd name="connsiteX215" fmla="*/ 9270708 w 10345447"/>
                <a:gd name="connsiteY215" fmla="*/ 6089251 h 13254121"/>
                <a:gd name="connsiteX216" fmla="*/ 8827794 w 10345447"/>
                <a:gd name="connsiteY216" fmla="*/ 5939233 h 13254121"/>
                <a:gd name="connsiteX217" fmla="*/ 8611100 w 10345447"/>
                <a:gd name="connsiteY217" fmla="*/ 5858270 h 13254121"/>
                <a:gd name="connsiteX218" fmla="*/ 8313444 w 10345447"/>
                <a:gd name="connsiteY218" fmla="*/ 5779689 h 13254121"/>
                <a:gd name="connsiteX219" fmla="*/ 7963400 w 10345447"/>
                <a:gd name="connsiteY219" fmla="*/ 5767783 h 13254121"/>
                <a:gd name="connsiteX220" fmla="*/ 7663362 w 10345447"/>
                <a:gd name="connsiteY220" fmla="*/ 5822552 h 13254121"/>
                <a:gd name="connsiteX221" fmla="*/ 7372850 w 10345447"/>
                <a:gd name="connsiteY221" fmla="*/ 5893989 h 13254121"/>
                <a:gd name="connsiteX222" fmla="*/ 7163300 w 10345447"/>
                <a:gd name="connsiteY222" fmla="*/ 5786833 h 13254121"/>
                <a:gd name="connsiteX223" fmla="*/ 6789444 w 10345447"/>
                <a:gd name="connsiteY223" fmla="*/ 5693964 h 13254121"/>
                <a:gd name="connsiteX224" fmla="*/ 6442075 w 10345447"/>
                <a:gd name="connsiteY224" fmla="*/ 5614410 h 13254121"/>
                <a:gd name="connsiteX225" fmla="*/ 6241756 w 10345447"/>
                <a:gd name="connsiteY225" fmla="*/ 5567757 h 13254121"/>
                <a:gd name="connsiteX226" fmla="*/ 6234113 w 10345447"/>
                <a:gd name="connsiteY226" fmla="*/ 5598535 h 13254121"/>
                <a:gd name="connsiteX227" fmla="*/ 6375400 w 10345447"/>
                <a:gd name="connsiteY227" fmla="*/ 5666004 h 13254121"/>
                <a:gd name="connsiteX228" fmla="*/ 6350000 w 10345447"/>
                <a:gd name="connsiteY228" fmla="*/ 5767604 h 13254121"/>
                <a:gd name="connsiteX229" fmla="*/ 6032500 w 10345447"/>
                <a:gd name="connsiteY229" fmla="*/ 5602504 h 13254121"/>
                <a:gd name="connsiteX230" fmla="*/ 6070600 w 10345447"/>
                <a:gd name="connsiteY230" fmla="*/ 5843804 h 13254121"/>
                <a:gd name="connsiteX231" fmla="*/ 6273800 w 10345447"/>
                <a:gd name="connsiteY231" fmla="*/ 5894604 h 13254121"/>
                <a:gd name="connsiteX232" fmla="*/ 6540500 w 10345447"/>
                <a:gd name="connsiteY232" fmla="*/ 5894604 h 13254121"/>
                <a:gd name="connsiteX233" fmla="*/ 6629400 w 10345447"/>
                <a:gd name="connsiteY233" fmla="*/ 5907304 h 13254121"/>
                <a:gd name="connsiteX234" fmla="*/ 6591300 w 10345447"/>
                <a:gd name="connsiteY234" fmla="*/ 5983504 h 13254121"/>
                <a:gd name="connsiteX235" fmla="*/ 6426200 w 10345447"/>
                <a:gd name="connsiteY235" fmla="*/ 6034304 h 13254121"/>
                <a:gd name="connsiteX236" fmla="*/ 6489700 w 10345447"/>
                <a:gd name="connsiteY236" fmla="*/ 6161304 h 13254121"/>
                <a:gd name="connsiteX237" fmla="*/ 6451600 w 10345447"/>
                <a:gd name="connsiteY237" fmla="*/ 6288304 h 13254121"/>
                <a:gd name="connsiteX238" fmla="*/ 6540500 w 10345447"/>
                <a:gd name="connsiteY238" fmla="*/ 6351804 h 13254121"/>
                <a:gd name="connsiteX239" fmla="*/ 6464300 w 10345447"/>
                <a:gd name="connsiteY239" fmla="*/ 6377204 h 13254121"/>
                <a:gd name="connsiteX240" fmla="*/ 6362700 w 10345447"/>
                <a:gd name="connsiteY240" fmla="*/ 6339104 h 13254121"/>
                <a:gd name="connsiteX241" fmla="*/ 6324600 w 10345447"/>
                <a:gd name="connsiteY241" fmla="*/ 6034304 h 13254121"/>
                <a:gd name="connsiteX242" fmla="*/ 6070600 w 10345447"/>
                <a:gd name="connsiteY242" fmla="*/ 5958104 h 13254121"/>
                <a:gd name="connsiteX243" fmla="*/ 6146800 w 10345447"/>
                <a:gd name="connsiteY243" fmla="*/ 6301004 h 13254121"/>
                <a:gd name="connsiteX244" fmla="*/ 5969000 w 10345447"/>
                <a:gd name="connsiteY244" fmla="*/ 6313704 h 13254121"/>
                <a:gd name="connsiteX245" fmla="*/ 5892800 w 10345447"/>
                <a:gd name="connsiteY245" fmla="*/ 5831104 h 13254121"/>
                <a:gd name="connsiteX246" fmla="*/ 5689600 w 10345447"/>
                <a:gd name="connsiteY246" fmla="*/ 5729504 h 13254121"/>
                <a:gd name="connsiteX247" fmla="*/ 5791200 w 10345447"/>
                <a:gd name="connsiteY247" fmla="*/ 6491504 h 13254121"/>
                <a:gd name="connsiteX248" fmla="*/ 6070600 w 10345447"/>
                <a:gd name="connsiteY248" fmla="*/ 6478804 h 13254121"/>
                <a:gd name="connsiteX249" fmla="*/ 6388100 w 10345447"/>
                <a:gd name="connsiteY249" fmla="*/ 6529604 h 13254121"/>
                <a:gd name="connsiteX250" fmla="*/ 6324600 w 10345447"/>
                <a:gd name="connsiteY250" fmla="*/ 6656604 h 13254121"/>
                <a:gd name="connsiteX251" fmla="*/ 6159500 w 10345447"/>
                <a:gd name="connsiteY251" fmla="*/ 6631204 h 13254121"/>
                <a:gd name="connsiteX252" fmla="*/ 6007100 w 10345447"/>
                <a:gd name="connsiteY252" fmla="*/ 6936004 h 13254121"/>
                <a:gd name="connsiteX253" fmla="*/ 5829300 w 10345447"/>
                <a:gd name="connsiteY253" fmla="*/ 6872504 h 13254121"/>
                <a:gd name="connsiteX254" fmla="*/ 5905500 w 10345447"/>
                <a:gd name="connsiteY254" fmla="*/ 6707404 h 13254121"/>
                <a:gd name="connsiteX255" fmla="*/ 5791200 w 10345447"/>
                <a:gd name="connsiteY255" fmla="*/ 6618504 h 13254121"/>
                <a:gd name="connsiteX256" fmla="*/ 5600700 w 10345447"/>
                <a:gd name="connsiteY256" fmla="*/ 6948704 h 13254121"/>
                <a:gd name="connsiteX257" fmla="*/ 5727700 w 10345447"/>
                <a:gd name="connsiteY257" fmla="*/ 7050304 h 13254121"/>
                <a:gd name="connsiteX258" fmla="*/ 5994400 w 10345447"/>
                <a:gd name="connsiteY258" fmla="*/ 7215404 h 13254121"/>
                <a:gd name="connsiteX259" fmla="*/ 5943600 w 10345447"/>
                <a:gd name="connsiteY259" fmla="*/ 7291604 h 13254121"/>
                <a:gd name="connsiteX260" fmla="*/ 5829300 w 10345447"/>
                <a:gd name="connsiteY260" fmla="*/ 7253504 h 13254121"/>
                <a:gd name="connsiteX261" fmla="*/ 5676900 w 10345447"/>
                <a:gd name="connsiteY261" fmla="*/ 7355104 h 13254121"/>
                <a:gd name="connsiteX262" fmla="*/ 5613400 w 10345447"/>
                <a:gd name="connsiteY262" fmla="*/ 7317004 h 13254121"/>
                <a:gd name="connsiteX263" fmla="*/ 5664200 w 10345447"/>
                <a:gd name="connsiteY263" fmla="*/ 7164604 h 13254121"/>
                <a:gd name="connsiteX264" fmla="*/ 5537200 w 10345447"/>
                <a:gd name="connsiteY264" fmla="*/ 7050304 h 13254121"/>
                <a:gd name="connsiteX265" fmla="*/ 5461000 w 10345447"/>
                <a:gd name="connsiteY265" fmla="*/ 7228104 h 13254121"/>
                <a:gd name="connsiteX266" fmla="*/ 5613400 w 10345447"/>
                <a:gd name="connsiteY266" fmla="*/ 7405904 h 13254121"/>
                <a:gd name="connsiteX267" fmla="*/ 5448300 w 10345447"/>
                <a:gd name="connsiteY267" fmla="*/ 7532904 h 13254121"/>
                <a:gd name="connsiteX268" fmla="*/ 5346700 w 10345447"/>
                <a:gd name="connsiteY268" fmla="*/ 7456704 h 13254121"/>
                <a:gd name="connsiteX269" fmla="*/ 5410200 w 10345447"/>
                <a:gd name="connsiteY269" fmla="*/ 7355104 h 13254121"/>
                <a:gd name="connsiteX270" fmla="*/ 5295900 w 10345447"/>
                <a:gd name="connsiteY270" fmla="*/ 7063004 h 13254121"/>
                <a:gd name="connsiteX271" fmla="*/ 5080000 w 10345447"/>
                <a:gd name="connsiteY271" fmla="*/ 7355104 h 13254121"/>
                <a:gd name="connsiteX272" fmla="*/ 5410200 w 10345447"/>
                <a:gd name="connsiteY272" fmla="*/ 7609104 h 13254121"/>
                <a:gd name="connsiteX273" fmla="*/ 5334000 w 10345447"/>
                <a:gd name="connsiteY273" fmla="*/ 7659904 h 13254121"/>
                <a:gd name="connsiteX274" fmla="*/ 5194300 w 10345447"/>
                <a:gd name="connsiteY274" fmla="*/ 7545604 h 13254121"/>
                <a:gd name="connsiteX275" fmla="*/ 5143500 w 10345447"/>
                <a:gd name="connsiteY275" fmla="*/ 7710704 h 13254121"/>
                <a:gd name="connsiteX276" fmla="*/ 5156200 w 10345447"/>
                <a:gd name="connsiteY276" fmla="*/ 7850404 h 13254121"/>
                <a:gd name="connsiteX277" fmla="*/ 5232400 w 10345447"/>
                <a:gd name="connsiteY277" fmla="*/ 7964704 h 13254121"/>
                <a:gd name="connsiteX278" fmla="*/ 5219700 w 10345447"/>
                <a:gd name="connsiteY278" fmla="*/ 8155204 h 13254121"/>
                <a:gd name="connsiteX279" fmla="*/ 5092700 w 10345447"/>
                <a:gd name="connsiteY279" fmla="*/ 8066304 h 13254121"/>
                <a:gd name="connsiteX280" fmla="*/ 5029200 w 10345447"/>
                <a:gd name="connsiteY280" fmla="*/ 8104404 h 13254121"/>
                <a:gd name="connsiteX281" fmla="*/ 5130800 w 10345447"/>
                <a:gd name="connsiteY281" fmla="*/ 8244104 h 13254121"/>
                <a:gd name="connsiteX282" fmla="*/ 5041900 w 10345447"/>
                <a:gd name="connsiteY282" fmla="*/ 8282204 h 13254121"/>
                <a:gd name="connsiteX283" fmla="*/ 4914900 w 10345447"/>
                <a:gd name="connsiteY283" fmla="*/ 8091704 h 13254121"/>
                <a:gd name="connsiteX284" fmla="*/ 4826000 w 10345447"/>
                <a:gd name="connsiteY284" fmla="*/ 8345704 h 13254121"/>
                <a:gd name="connsiteX285" fmla="*/ 4953000 w 10345447"/>
                <a:gd name="connsiteY285" fmla="*/ 8460004 h 13254121"/>
                <a:gd name="connsiteX286" fmla="*/ 4813300 w 10345447"/>
                <a:gd name="connsiteY286" fmla="*/ 8701304 h 13254121"/>
                <a:gd name="connsiteX287" fmla="*/ 4673600 w 10345447"/>
                <a:gd name="connsiteY287" fmla="*/ 8675904 h 13254121"/>
                <a:gd name="connsiteX288" fmla="*/ 4775200 w 10345447"/>
                <a:gd name="connsiteY288" fmla="*/ 8510804 h 13254121"/>
                <a:gd name="connsiteX289" fmla="*/ 4686300 w 10345447"/>
                <a:gd name="connsiteY289" fmla="*/ 8358404 h 13254121"/>
                <a:gd name="connsiteX290" fmla="*/ 4470400 w 10345447"/>
                <a:gd name="connsiteY290" fmla="*/ 8663204 h 13254121"/>
                <a:gd name="connsiteX291" fmla="*/ 4610100 w 10345447"/>
                <a:gd name="connsiteY291" fmla="*/ 8777504 h 13254121"/>
                <a:gd name="connsiteX292" fmla="*/ 4521200 w 10345447"/>
                <a:gd name="connsiteY292" fmla="*/ 8980704 h 13254121"/>
                <a:gd name="connsiteX293" fmla="*/ 4419600 w 10345447"/>
                <a:gd name="connsiteY293" fmla="*/ 8904504 h 13254121"/>
                <a:gd name="connsiteX294" fmla="*/ 4343400 w 10345447"/>
                <a:gd name="connsiteY294" fmla="*/ 8993404 h 13254121"/>
                <a:gd name="connsiteX295" fmla="*/ 4381500 w 10345447"/>
                <a:gd name="connsiteY295" fmla="*/ 9031504 h 13254121"/>
                <a:gd name="connsiteX296" fmla="*/ 4419600 w 10345447"/>
                <a:gd name="connsiteY296" fmla="*/ 9018804 h 13254121"/>
                <a:gd name="connsiteX297" fmla="*/ 4445000 w 10345447"/>
                <a:gd name="connsiteY297" fmla="*/ 9069604 h 13254121"/>
                <a:gd name="connsiteX298" fmla="*/ 4381500 w 10345447"/>
                <a:gd name="connsiteY298" fmla="*/ 9145804 h 13254121"/>
                <a:gd name="connsiteX299" fmla="*/ 4330700 w 10345447"/>
                <a:gd name="connsiteY299" fmla="*/ 9133104 h 13254121"/>
                <a:gd name="connsiteX300" fmla="*/ 4368800 w 10345447"/>
                <a:gd name="connsiteY300" fmla="*/ 9082304 h 13254121"/>
                <a:gd name="connsiteX301" fmla="*/ 4318000 w 10345447"/>
                <a:gd name="connsiteY301" fmla="*/ 9044204 h 13254121"/>
                <a:gd name="connsiteX302" fmla="*/ 4216400 w 10345447"/>
                <a:gd name="connsiteY302" fmla="*/ 9145804 h 13254121"/>
                <a:gd name="connsiteX303" fmla="*/ 4318000 w 10345447"/>
                <a:gd name="connsiteY303" fmla="*/ 9209304 h 13254121"/>
                <a:gd name="connsiteX304" fmla="*/ 4140200 w 10345447"/>
                <a:gd name="connsiteY304" fmla="*/ 9285504 h 13254121"/>
                <a:gd name="connsiteX305" fmla="*/ 4038600 w 10345447"/>
                <a:gd name="connsiteY305" fmla="*/ 9285504 h 13254121"/>
                <a:gd name="connsiteX306" fmla="*/ 3949700 w 10345447"/>
                <a:gd name="connsiteY306" fmla="*/ 9349004 h 13254121"/>
                <a:gd name="connsiteX307" fmla="*/ 3289300 w 10345447"/>
                <a:gd name="connsiteY307" fmla="*/ 8764804 h 13254121"/>
                <a:gd name="connsiteX308" fmla="*/ 3213100 w 10345447"/>
                <a:gd name="connsiteY308" fmla="*/ 8764804 h 13254121"/>
                <a:gd name="connsiteX309" fmla="*/ 2895600 w 10345447"/>
                <a:gd name="connsiteY309" fmla="*/ 9018804 h 13254121"/>
                <a:gd name="connsiteX310" fmla="*/ 2870200 w 10345447"/>
                <a:gd name="connsiteY310" fmla="*/ 8980704 h 13254121"/>
                <a:gd name="connsiteX311" fmla="*/ 3213100 w 10345447"/>
                <a:gd name="connsiteY311" fmla="*/ 8714004 h 13254121"/>
                <a:gd name="connsiteX312" fmla="*/ 3048000 w 10345447"/>
                <a:gd name="connsiteY312" fmla="*/ 8561604 h 13254121"/>
                <a:gd name="connsiteX313" fmla="*/ 2400300 w 10345447"/>
                <a:gd name="connsiteY313" fmla="*/ 9069604 h 13254121"/>
                <a:gd name="connsiteX314" fmla="*/ 2489200 w 10345447"/>
                <a:gd name="connsiteY314" fmla="*/ 9145804 h 13254121"/>
                <a:gd name="connsiteX315" fmla="*/ 2692400 w 10345447"/>
                <a:gd name="connsiteY315" fmla="*/ 8993404 h 13254121"/>
                <a:gd name="connsiteX316" fmla="*/ 2743200 w 10345447"/>
                <a:gd name="connsiteY316" fmla="*/ 9056904 h 13254121"/>
                <a:gd name="connsiteX317" fmla="*/ 2832100 w 10345447"/>
                <a:gd name="connsiteY317" fmla="*/ 9018804 h 13254121"/>
                <a:gd name="connsiteX318" fmla="*/ 2857500 w 10345447"/>
                <a:gd name="connsiteY318" fmla="*/ 9056904 h 13254121"/>
                <a:gd name="connsiteX319" fmla="*/ 2679700 w 10345447"/>
                <a:gd name="connsiteY319" fmla="*/ 9196604 h 13254121"/>
                <a:gd name="connsiteX320" fmla="*/ 2819400 w 10345447"/>
                <a:gd name="connsiteY320" fmla="*/ 9361704 h 13254121"/>
                <a:gd name="connsiteX321" fmla="*/ 3397250 w 10345447"/>
                <a:gd name="connsiteY321" fmla="*/ 8898154 h 13254121"/>
                <a:gd name="connsiteX322" fmla="*/ 3956050 w 10345447"/>
                <a:gd name="connsiteY322" fmla="*/ 9380754 h 13254121"/>
                <a:gd name="connsiteX323" fmla="*/ 3905250 w 10345447"/>
                <a:gd name="connsiteY323" fmla="*/ 9495054 h 13254121"/>
                <a:gd name="connsiteX324" fmla="*/ 3387725 w 10345447"/>
                <a:gd name="connsiteY324" fmla="*/ 10034804 h 13254121"/>
                <a:gd name="connsiteX325" fmla="*/ 3298825 w 10345447"/>
                <a:gd name="connsiteY325" fmla="*/ 10028453 h 13254121"/>
                <a:gd name="connsiteX326" fmla="*/ 3130550 w 10345447"/>
                <a:gd name="connsiteY326" fmla="*/ 10177678 h 13254121"/>
                <a:gd name="connsiteX327" fmla="*/ 2921000 w 10345447"/>
                <a:gd name="connsiteY327" fmla="*/ 10422153 h 13254121"/>
                <a:gd name="connsiteX328" fmla="*/ 2682875 w 10345447"/>
                <a:gd name="connsiteY328" fmla="*/ 10720603 h 13254121"/>
                <a:gd name="connsiteX329" fmla="*/ 2428875 w 10345447"/>
                <a:gd name="connsiteY329" fmla="*/ 10790452 h 13254121"/>
                <a:gd name="connsiteX330" fmla="*/ 2225675 w 10345447"/>
                <a:gd name="connsiteY330" fmla="*/ 10895227 h 13254121"/>
                <a:gd name="connsiteX331" fmla="*/ 1930400 w 10345447"/>
                <a:gd name="connsiteY331" fmla="*/ 10898401 h 13254121"/>
                <a:gd name="connsiteX332" fmla="*/ 1590675 w 10345447"/>
                <a:gd name="connsiteY332" fmla="*/ 11000000 h 13254121"/>
                <a:gd name="connsiteX333" fmla="*/ 1393825 w 10345447"/>
                <a:gd name="connsiteY333" fmla="*/ 11260350 h 13254121"/>
                <a:gd name="connsiteX334" fmla="*/ 1196975 w 10345447"/>
                <a:gd name="connsiteY334" fmla="*/ 11215899 h 13254121"/>
                <a:gd name="connsiteX335" fmla="*/ 1216025 w 10345447"/>
                <a:gd name="connsiteY335" fmla="*/ 11174624 h 13254121"/>
                <a:gd name="connsiteX336" fmla="*/ 1193800 w 10345447"/>
                <a:gd name="connsiteY336" fmla="*/ 11107949 h 13254121"/>
                <a:gd name="connsiteX337" fmla="*/ 987425 w 10345447"/>
                <a:gd name="connsiteY337" fmla="*/ 11184149 h 13254121"/>
                <a:gd name="connsiteX338" fmla="*/ 733425 w 10345447"/>
                <a:gd name="connsiteY338" fmla="*/ 11238124 h 13254121"/>
                <a:gd name="connsiteX339" fmla="*/ 463550 w 10345447"/>
                <a:gd name="connsiteY339" fmla="*/ 11476249 h 13254121"/>
                <a:gd name="connsiteX340" fmla="*/ 361950 w 10345447"/>
                <a:gd name="connsiteY340" fmla="*/ 11473074 h 13254121"/>
                <a:gd name="connsiteX341" fmla="*/ 263525 w 10345447"/>
                <a:gd name="connsiteY341" fmla="*/ 11539749 h 13254121"/>
                <a:gd name="connsiteX342" fmla="*/ 184150 w 10345447"/>
                <a:gd name="connsiteY342" fmla="*/ 11825499 h 13254121"/>
                <a:gd name="connsiteX343" fmla="*/ 247650 w 10345447"/>
                <a:gd name="connsiteY343" fmla="*/ 12108073 h 13254121"/>
                <a:gd name="connsiteX344" fmla="*/ 136525 w 10345447"/>
                <a:gd name="connsiteY344" fmla="*/ 12152523 h 13254121"/>
                <a:gd name="connsiteX345" fmla="*/ 92075 w 10345447"/>
                <a:gd name="connsiteY345" fmla="*/ 12374773 h 13254121"/>
                <a:gd name="connsiteX346" fmla="*/ 495300 w 10345447"/>
                <a:gd name="connsiteY346" fmla="*/ 12400173 h 13254121"/>
                <a:gd name="connsiteX347" fmla="*/ 1050925 w 10345447"/>
                <a:gd name="connsiteY347" fmla="*/ 12752598 h 13254121"/>
                <a:gd name="connsiteX348" fmla="*/ 1241425 w 10345447"/>
                <a:gd name="connsiteY348" fmla="*/ 13006597 h 13254121"/>
                <a:gd name="connsiteX349" fmla="*/ 1171575 w 10345447"/>
                <a:gd name="connsiteY349" fmla="*/ 13051047 h 13254121"/>
                <a:gd name="connsiteX350" fmla="*/ 1019175 w 10345447"/>
                <a:gd name="connsiteY350" fmla="*/ 12917697 h 13254121"/>
                <a:gd name="connsiteX351" fmla="*/ 768350 w 10345447"/>
                <a:gd name="connsiteY351" fmla="*/ 12863722 h 13254121"/>
                <a:gd name="connsiteX352" fmla="*/ 720725 w 10345447"/>
                <a:gd name="connsiteY352" fmla="*/ 12901822 h 13254121"/>
                <a:gd name="connsiteX353" fmla="*/ 838200 w 10345447"/>
                <a:gd name="connsiteY353" fmla="*/ 13047872 h 13254121"/>
                <a:gd name="connsiteX354" fmla="*/ 1152525 w 10345447"/>
                <a:gd name="connsiteY354" fmla="*/ 13114547 h 13254121"/>
                <a:gd name="connsiteX355" fmla="*/ 1574800 w 10345447"/>
                <a:gd name="connsiteY355" fmla="*/ 13016122 h 13254121"/>
                <a:gd name="connsiteX356" fmla="*/ 1736725 w 10345447"/>
                <a:gd name="connsiteY356" fmla="*/ 12755772 h 13254121"/>
                <a:gd name="connsiteX357" fmla="*/ 2095500 w 10345447"/>
                <a:gd name="connsiteY357" fmla="*/ 12606547 h 13254121"/>
                <a:gd name="connsiteX358" fmla="*/ 2254250 w 10345447"/>
                <a:gd name="connsiteY358" fmla="*/ 12470022 h 13254121"/>
                <a:gd name="connsiteX359" fmla="*/ 2587625 w 10345447"/>
                <a:gd name="connsiteY359" fmla="*/ 12508122 h 13254121"/>
                <a:gd name="connsiteX360" fmla="*/ 2286000 w 10345447"/>
                <a:gd name="connsiteY360" fmla="*/ 12511297 h 13254121"/>
                <a:gd name="connsiteX361" fmla="*/ 2146300 w 10345447"/>
                <a:gd name="connsiteY361" fmla="*/ 12631947 h 13254121"/>
                <a:gd name="connsiteX362" fmla="*/ 1971675 w 10345447"/>
                <a:gd name="connsiteY362" fmla="*/ 12724022 h 13254121"/>
                <a:gd name="connsiteX363" fmla="*/ 1806575 w 10345447"/>
                <a:gd name="connsiteY363" fmla="*/ 12774822 h 13254121"/>
                <a:gd name="connsiteX364" fmla="*/ 1651000 w 10345447"/>
                <a:gd name="connsiteY364" fmla="*/ 13070097 h 13254121"/>
                <a:gd name="connsiteX365" fmla="*/ 1282700 w 10345447"/>
                <a:gd name="connsiteY365" fmla="*/ 13244722 h 13254121"/>
                <a:gd name="connsiteX366" fmla="*/ 28575 w 10345447"/>
                <a:gd name="connsiteY366" fmla="*/ 13251072 h 13254121"/>
                <a:gd name="connsiteX367" fmla="*/ 0 w 10345447"/>
                <a:gd name="connsiteY367"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418638 w 10345447"/>
                <a:gd name="connsiteY214" fmla="*/ 6250204 h 13254121"/>
                <a:gd name="connsiteX215" fmla="*/ 9337381 w 10345447"/>
                <a:gd name="connsiteY215" fmla="*/ 6129733 h 13254121"/>
                <a:gd name="connsiteX216" fmla="*/ 9270708 w 10345447"/>
                <a:gd name="connsiteY216" fmla="*/ 6089251 h 13254121"/>
                <a:gd name="connsiteX217" fmla="*/ 8827794 w 10345447"/>
                <a:gd name="connsiteY217" fmla="*/ 5939233 h 13254121"/>
                <a:gd name="connsiteX218" fmla="*/ 8611100 w 10345447"/>
                <a:gd name="connsiteY218" fmla="*/ 5858270 h 13254121"/>
                <a:gd name="connsiteX219" fmla="*/ 8313444 w 10345447"/>
                <a:gd name="connsiteY219" fmla="*/ 5779689 h 13254121"/>
                <a:gd name="connsiteX220" fmla="*/ 7963400 w 10345447"/>
                <a:gd name="connsiteY220" fmla="*/ 5767783 h 13254121"/>
                <a:gd name="connsiteX221" fmla="*/ 7663362 w 10345447"/>
                <a:gd name="connsiteY221" fmla="*/ 5822552 h 13254121"/>
                <a:gd name="connsiteX222" fmla="*/ 7372850 w 10345447"/>
                <a:gd name="connsiteY222" fmla="*/ 5893989 h 13254121"/>
                <a:gd name="connsiteX223" fmla="*/ 7163300 w 10345447"/>
                <a:gd name="connsiteY223" fmla="*/ 5786833 h 13254121"/>
                <a:gd name="connsiteX224" fmla="*/ 6789444 w 10345447"/>
                <a:gd name="connsiteY224" fmla="*/ 5693964 h 13254121"/>
                <a:gd name="connsiteX225" fmla="*/ 6442075 w 10345447"/>
                <a:gd name="connsiteY225" fmla="*/ 5614410 h 13254121"/>
                <a:gd name="connsiteX226" fmla="*/ 6241756 w 10345447"/>
                <a:gd name="connsiteY226" fmla="*/ 5567757 h 13254121"/>
                <a:gd name="connsiteX227" fmla="*/ 6234113 w 10345447"/>
                <a:gd name="connsiteY227" fmla="*/ 5598535 h 13254121"/>
                <a:gd name="connsiteX228" fmla="*/ 6375400 w 10345447"/>
                <a:gd name="connsiteY228" fmla="*/ 5666004 h 13254121"/>
                <a:gd name="connsiteX229" fmla="*/ 6350000 w 10345447"/>
                <a:gd name="connsiteY229" fmla="*/ 5767604 h 13254121"/>
                <a:gd name="connsiteX230" fmla="*/ 6032500 w 10345447"/>
                <a:gd name="connsiteY230" fmla="*/ 5602504 h 13254121"/>
                <a:gd name="connsiteX231" fmla="*/ 6070600 w 10345447"/>
                <a:gd name="connsiteY231" fmla="*/ 5843804 h 13254121"/>
                <a:gd name="connsiteX232" fmla="*/ 6273800 w 10345447"/>
                <a:gd name="connsiteY232" fmla="*/ 5894604 h 13254121"/>
                <a:gd name="connsiteX233" fmla="*/ 6540500 w 10345447"/>
                <a:gd name="connsiteY233" fmla="*/ 5894604 h 13254121"/>
                <a:gd name="connsiteX234" fmla="*/ 6629400 w 10345447"/>
                <a:gd name="connsiteY234" fmla="*/ 5907304 h 13254121"/>
                <a:gd name="connsiteX235" fmla="*/ 6591300 w 10345447"/>
                <a:gd name="connsiteY235" fmla="*/ 5983504 h 13254121"/>
                <a:gd name="connsiteX236" fmla="*/ 6426200 w 10345447"/>
                <a:gd name="connsiteY236" fmla="*/ 6034304 h 13254121"/>
                <a:gd name="connsiteX237" fmla="*/ 6489700 w 10345447"/>
                <a:gd name="connsiteY237" fmla="*/ 6161304 h 13254121"/>
                <a:gd name="connsiteX238" fmla="*/ 6451600 w 10345447"/>
                <a:gd name="connsiteY238" fmla="*/ 6288304 h 13254121"/>
                <a:gd name="connsiteX239" fmla="*/ 6540500 w 10345447"/>
                <a:gd name="connsiteY239" fmla="*/ 6351804 h 13254121"/>
                <a:gd name="connsiteX240" fmla="*/ 6464300 w 10345447"/>
                <a:gd name="connsiteY240" fmla="*/ 6377204 h 13254121"/>
                <a:gd name="connsiteX241" fmla="*/ 6362700 w 10345447"/>
                <a:gd name="connsiteY241" fmla="*/ 6339104 h 13254121"/>
                <a:gd name="connsiteX242" fmla="*/ 6324600 w 10345447"/>
                <a:gd name="connsiteY242" fmla="*/ 6034304 h 13254121"/>
                <a:gd name="connsiteX243" fmla="*/ 6070600 w 10345447"/>
                <a:gd name="connsiteY243" fmla="*/ 5958104 h 13254121"/>
                <a:gd name="connsiteX244" fmla="*/ 6146800 w 10345447"/>
                <a:gd name="connsiteY244" fmla="*/ 6301004 h 13254121"/>
                <a:gd name="connsiteX245" fmla="*/ 5969000 w 10345447"/>
                <a:gd name="connsiteY245" fmla="*/ 6313704 h 13254121"/>
                <a:gd name="connsiteX246" fmla="*/ 5892800 w 10345447"/>
                <a:gd name="connsiteY246" fmla="*/ 5831104 h 13254121"/>
                <a:gd name="connsiteX247" fmla="*/ 5689600 w 10345447"/>
                <a:gd name="connsiteY247" fmla="*/ 5729504 h 13254121"/>
                <a:gd name="connsiteX248" fmla="*/ 5791200 w 10345447"/>
                <a:gd name="connsiteY248" fmla="*/ 6491504 h 13254121"/>
                <a:gd name="connsiteX249" fmla="*/ 6070600 w 10345447"/>
                <a:gd name="connsiteY249" fmla="*/ 6478804 h 13254121"/>
                <a:gd name="connsiteX250" fmla="*/ 6388100 w 10345447"/>
                <a:gd name="connsiteY250" fmla="*/ 6529604 h 13254121"/>
                <a:gd name="connsiteX251" fmla="*/ 6324600 w 10345447"/>
                <a:gd name="connsiteY251" fmla="*/ 6656604 h 13254121"/>
                <a:gd name="connsiteX252" fmla="*/ 6159500 w 10345447"/>
                <a:gd name="connsiteY252" fmla="*/ 6631204 h 13254121"/>
                <a:gd name="connsiteX253" fmla="*/ 6007100 w 10345447"/>
                <a:gd name="connsiteY253" fmla="*/ 6936004 h 13254121"/>
                <a:gd name="connsiteX254" fmla="*/ 5829300 w 10345447"/>
                <a:gd name="connsiteY254" fmla="*/ 6872504 h 13254121"/>
                <a:gd name="connsiteX255" fmla="*/ 5905500 w 10345447"/>
                <a:gd name="connsiteY255" fmla="*/ 6707404 h 13254121"/>
                <a:gd name="connsiteX256" fmla="*/ 5791200 w 10345447"/>
                <a:gd name="connsiteY256" fmla="*/ 6618504 h 13254121"/>
                <a:gd name="connsiteX257" fmla="*/ 5600700 w 10345447"/>
                <a:gd name="connsiteY257" fmla="*/ 6948704 h 13254121"/>
                <a:gd name="connsiteX258" fmla="*/ 5727700 w 10345447"/>
                <a:gd name="connsiteY258" fmla="*/ 7050304 h 13254121"/>
                <a:gd name="connsiteX259" fmla="*/ 5994400 w 10345447"/>
                <a:gd name="connsiteY259" fmla="*/ 7215404 h 13254121"/>
                <a:gd name="connsiteX260" fmla="*/ 5943600 w 10345447"/>
                <a:gd name="connsiteY260" fmla="*/ 7291604 h 13254121"/>
                <a:gd name="connsiteX261" fmla="*/ 5829300 w 10345447"/>
                <a:gd name="connsiteY261" fmla="*/ 7253504 h 13254121"/>
                <a:gd name="connsiteX262" fmla="*/ 5676900 w 10345447"/>
                <a:gd name="connsiteY262" fmla="*/ 7355104 h 13254121"/>
                <a:gd name="connsiteX263" fmla="*/ 5613400 w 10345447"/>
                <a:gd name="connsiteY263" fmla="*/ 7317004 h 13254121"/>
                <a:gd name="connsiteX264" fmla="*/ 5664200 w 10345447"/>
                <a:gd name="connsiteY264" fmla="*/ 7164604 h 13254121"/>
                <a:gd name="connsiteX265" fmla="*/ 5537200 w 10345447"/>
                <a:gd name="connsiteY265" fmla="*/ 7050304 h 13254121"/>
                <a:gd name="connsiteX266" fmla="*/ 5461000 w 10345447"/>
                <a:gd name="connsiteY266" fmla="*/ 7228104 h 13254121"/>
                <a:gd name="connsiteX267" fmla="*/ 5613400 w 10345447"/>
                <a:gd name="connsiteY267" fmla="*/ 7405904 h 13254121"/>
                <a:gd name="connsiteX268" fmla="*/ 5448300 w 10345447"/>
                <a:gd name="connsiteY268" fmla="*/ 7532904 h 13254121"/>
                <a:gd name="connsiteX269" fmla="*/ 5346700 w 10345447"/>
                <a:gd name="connsiteY269" fmla="*/ 7456704 h 13254121"/>
                <a:gd name="connsiteX270" fmla="*/ 5410200 w 10345447"/>
                <a:gd name="connsiteY270" fmla="*/ 7355104 h 13254121"/>
                <a:gd name="connsiteX271" fmla="*/ 5295900 w 10345447"/>
                <a:gd name="connsiteY271" fmla="*/ 7063004 h 13254121"/>
                <a:gd name="connsiteX272" fmla="*/ 5080000 w 10345447"/>
                <a:gd name="connsiteY272" fmla="*/ 7355104 h 13254121"/>
                <a:gd name="connsiteX273" fmla="*/ 5410200 w 10345447"/>
                <a:gd name="connsiteY273" fmla="*/ 7609104 h 13254121"/>
                <a:gd name="connsiteX274" fmla="*/ 5334000 w 10345447"/>
                <a:gd name="connsiteY274" fmla="*/ 7659904 h 13254121"/>
                <a:gd name="connsiteX275" fmla="*/ 5194300 w 10345447"/>
                <a:gd name="connsiteY275" fmla="*/ 7545604 h 13254121"/>
                <a:gd name="connsiteX276" fmla="*/ 5143500 w 10345447"/>
                <a:gd name="connsiteY276" fmla="*/ 7710704 h 13254121"/>
                <a:gd name="connsiteX277" fmla="*/ 5156200 w 10345447"/>
                <a:gd name="connsiteY277" fmla="*/ 7850404 h 13254121"/>
                <a:gd name="connsiteX278" fmla="*/ 5232400 w 10345447"/>
                <a:gd name="connsiteY278" fmla="*/ 7964704 h 13254121"/>
                <a:gd name="connsiteX279" fmla="*/ 5219700 w 10345447"/>
                <a:gd name="connsiteY279" fmla="*/ 8155204 h 13254121"/>
                <a:gd name="connsiteX280" fmla="*/ 5092700 w 10345447"/>
                <a:gd name="connsiteY280" fmla="*/ 8066304 h 13254121"/>
                <a:gd name="connsiteX281" fmla="*/ 5029200 w 10345447"/>
                <a:gd name="connsiteY281" fmla="*/ 8104404 h 13254121"/>
                <a:gd name="connsiteX282" fmla="*/ 5130800 w 10345447"/>
                <a:gd name="connsiteY282" fmla="*/ 8244104 h 13254121"/>
                <a:gd name="connsiteX283" fmla="*/ 5041900 w 10345447"/>
                <a:gd name="connsiteY283" fmla="*/ 8282204 h 13254121"/>
                <a:gd name="connsiteX284" fmla="*/ 4914900 w 10345447"/>
                <a:gd name="connsiteY284" fmla="*/ 8091704 h 13254121"/>
                <a:gd name="connsiteX285" fmla="*/ 4826000 w 10345447"/>
                <a:gd name="connsiteY285" fmla="*/ 8345704 h 13254121"/>
                <a:gd name="connsiteX286" fmla="*/ 4953000 w 10345447"/>
                <a:gd name="connsiteY286" fmla="*/ 8460004 h 13254121"/>
                <a:gd name="connsiteX287" fmla="*/ 4813300 w 10345447"/>
                <a:gd name="connsiteY287" fmla="*/ 8701304 h 13254121"/>
                <a:gd name="connsiteX288" fmla="*/ 4673600 w 10345447"/>
                <a:gd name="connsiteY288" fmla="*/ 8675904 h 13254121"/>
                <a:gd name="connsiteX289" fmla="*/ 4775200 w 10345447"/>
                <a:gd name="connsiteY289" fmla="*/ 8510804 h 13254121"/>
                <a:gd name="connsiteX290" fmla="*/ 4686300 w 10345447"/>
                <a:gd name="connsiteY290" fmla="*/ 8358404 h 13254121"/>
                <a:gd name="connsiteX291" fmla="*/ 4470400 w 10345447"/>
                <a:gd name="connsiteY291" fmla="*/ 8663204 h 13254121"/>
                <a:gd name="connsiteX292" fmla="*/ 4610100 w 10345447"/>
                <a:gd name="connsiteY292" fmla="*/ 8777504 h 13254121"/>
                <a:gd name="connsiteX293" fmla="*/ 4521200 w 10345447"/>
                <a:gd name="connsiteY293" fmla="*/ 8980704 h 13254121"/>
                <a:gd name="connsiteX294" fmla="*/ 4419600 w 10345447"/>
                <a:gd name="connsiteY294" fmla="*/ 8904504 h 13254121"/>
                <a:gd name="connsiteX295" fmla="*/ 4343400 w 10345447"/>
                <a:gd name="connsiteY295" fmla="*/ 8993404 h 13254121"/>
                <a:gd name="connsiteX296" fmla="*/ 4381500 w 10345447"/>
                <a:gd name="connsiteY296" fmla="*/ 9031504 h 13254121"/>
                <a:gd name="connsiteX297" fmla="*/ 4419600 w 10345447"/>
                <a:gd name="connsiteY297" fmla="*/ 9018804 h 13254121"/>
                <a:gd name="connsiteX298" fmla="*/ 4445000 w 10345447"/>
                <a:gd name="connsiteY298" fmla="*/ 9069604 h 13254121"/>
                <a:gd name="connsiteX299" fmla="*/ 4381500 w 10345447"/>
                <a:gd name="connsiteY299" fmla="*/ 9145804 h 13254121"/>
                <a:gd name="connsiteX300" fmla="*/ 4330700 w 10345447"/>
                <a:gd name="connsiteY300" fmla="*/ 9133104 h 13254121"/>
                <a:gd name="connsiteX301" fmla="*/ 4368800 w 10345447"/>
                <a:gd name="connsiteY301" fmla="*/ 9082304 h 13254121"/>
                <a:gd name="connsiteX302" fmla="*/ 4318000 w 10345447"/>
                <a:gd name="connsiteY302" fmla="*/ 9044204 h 13254121"/>
                <a:gd name="connsiteX303" fmla="*/ 4216400 w 10345447"/>
                <a:gd name="connsiteY303" fmla="*/ 9145804 h 13254121"/>
                <a:gd name="connsiteX304" fmla="*/ 4318000 w 10345447"/>
                <a:gd name="connsiteY304" fmla="*/ 9209304 h 13254121"/>
                <a:gd name="connsiteX305" fmla="*/ 4140200 w 10345447"/>
                <a:gd name="connsiteY305" fmla="*/ 9285504 h 13254121"/>
                <a:gd name="connsiteX306" fmla="*/ 4038600 w 10345447"/>
                <a:gd name="connsiteY306" fmla="*/ 9285504 h 13254121"/>
                <a:gd name="connsiteX307" fmla="*/ 3949700 w 10345447"/>
                <a:gd name="connsiteY307" fmla="*/ 9349004 h 13254121"/>
                <a:gd name="connsiteX308" fmla="*/ 3289300 w 10345447"/>
                <a:gd name="connsiteY308" fmla="*/ 8764804 h 13254121"/>
                <a:gd name="connsiteX309" fmla="*/ 3213100 w 10345447"/>
                <a:gd name="connsiteY309" fmla="*/ 8764804 h 13254121"/>
                <a:gd name="connsiteX310" fmla="*/ 2895600 w 10345447"/>
                <a:gd name="connsiteY310" fmla="*/ 9018804 h 13254121"/>
                <a:gd name="connsiteX311" fmla="*/ 2870200 w 10345447"/>
                <a:gd name="connsiteY311" fmla="*/ 8980704 h 13254121"/>
                <a:gd name="connsiteX312" fmla="*/ 3213100 w 10345447"/>
                <a:gd name="connsiteY312" fmla="*/ 8714004 h 13254121"/>
                <a:gd name="connsiteX313" fmla="*/ 3048000 w 10345447"/>
                <a:gd name="connsiteY313" fmla="*/ 8561604 h 13254121"/>
                <a:gd name="connsiteX314" fmla="*/ 2400300 w 10345447"/>
                <a:gd name="connsiteY314" fmla="*/ 9069604 h 13254121"/>
                <a:gd name="connsiteX315" fmla="*/ 2489200 w 10345447"/>
                <a:gd name="connsiteY315" fmla="*/ 9145804 h 13254121"/>
                <a:gd name="connsiteX316" fmla="*/ 2692400 w 10345447"/>
                <a:gd name="connsiteY316" fmla="*/ 8993404 h 13254121"/>
                <a:gd name="connsiteX317" fmla="*/ 2743200 w 10345447"/>
                <a:gd name="connsiteY317" fmla="*/ 9056904 h 13254121"/>
                <a:gd name="connsiteX318" fmla="*/ 2832100 w 10345447"/>
                <a:gd name="connsiteY318" fmla="*/ 9018804 h 13254121"/>
                <a:gd name="connsiteX319" fmla="*/ 2857500 w 10345447"/>
                <a:gd name="connsiteY319" fmla="*/ 9056904 h 13254121"/>
                <a:gd name="connsiteX320" fmla="*/ 2679700 w 10345447"/>
                <a:gd name="connsiteY320" fmla="*/ 9196604 h 13254121"/>
                <a:gd name="connsiteX321" fmla="*/ 2819400 w 10345447"/>
                <a:gd name="connsiteY321" fmla="*/ 9361704 h 13254121"/>
                <a:gd name="connsiteX322" fmla="*/ 3397250 w 10345447"/>
                <a:gd name="connsiteY322" fmla="*/ 8898154 h 13254121"/>
                <a:gd name="connsiteX323" fmla="*/ 3956050 w 10345447"/>
                <a:gd name="connsiteY323" fmla="*/ 9380754 h 13254121"/>
                <a:gd name="connsiteX324" fmla="*/ 3905250 w 10345447"/>
                <a:gd name="connsiteY324" fmla="*/ 9495054 h 13254121"/>
                <a:gd name="connsiteX325" fmla="*/ 3387725 w 10345447"/>
                <a:gd name="connsiteY325" fmla="*/ 10034804 h 13254121"/>
                <a:gd name="connsiteX326" fmla="*/ 3298825 w 10345447"/>
                <a:gd name="connsiteY326" fmla="*/ 10028453 h 13254121"/>
                <a:gd name="connsiteX327" fmla="*/ 3130550 w 10345447"/>
                <a:gd name="connsiteY327" fmla="*/ 10177678 h 13254121"/>
                <a:gd name="connsiteX328" fmla="*/ 2921000 w 10345447"/>
                <a:gd name="connsiteY328" fmla="*/ 10422153 h 13254121"/>
                <a:gd name="connsiteX329" fmla="*/ 2682875 w 10345447"/>
                <a:gd name="connsiteY329" fmla="*/ 10720603 h 13254121"/>
                <a:gd name="connsiteX330" fmla="*/ 2428875 w 10345447"/>
                <a:gd name="connsiteY330" fmla="*/ 10790452 h 13254121"/>
                <a:gd name="connsiteX331" fmla="*/ 2225675 w 10345447"/>
                <a:gd name="connsiteY331" fmla="*/ 10895227 h 13254121"/>
                <a:gd name="connsiteX332" fmla="*/ 1930400 w 10345447"/>
                <a:gd name="connsiteY332" fmla="*/ 10898401 h 13254121"/>
                <a:gd name="connsiteX333" fmla="*/ 1590675 w 10345447"/>
                <a:gd name="connsiteY333" fmla="*/ 11000000 h 13254121"/>
                <a:gd name="connsiteX334" fmla="*/ 1393825 w 10345447"/>
                <a:gd name="connsiteY334" fmla="*/ 11260350 h 13254121"/>
                <a:gd name="connsiteX335" fmla="*/ 1196975 w 10345447"/>
                <a:gd name="connsiteY335" fmla="*/ 11215899 h 13254121"/>
                <a:gd name="connsiteX336" fmla="*/ 1216025 w 10345447"/>
                <a:gd name="connsiteY336" fmla="*/ 11174624 h 13254121"/>
                <a:gd name="connsiteX337" fmla="*/ 1193800 w 10345447"/>
                <a:gd name="connsiteY337" fmla="*/ 11107949 h 13254121"/>
                <a:gd name="connsiteX338" fmla="*/ 987425 w 10345447"/>
                <a:gd name="connsiteY338" fmla="*/ 11184149 h 13254121"/>
                <a:gd name="connsiteX339" fmla="*/ 733425 w 10345447"/>
                <a:gd name="connsiteY339" fmla="*/ 11238124 h 13254121"/>
                <a:gd name="connsiteX340" fmla="*/ 463550 w 10345447"/>
                <a:gd name="connsiteY340" fmla="*/ 11476249 h 13254121"/>
                <a:gd name="connsiteX341" fmla="*/ 361950 w 10345447"/>
                <a:gd name="connsiteY341" fmla="*/ 11473074 h 13254121"/>
                <a:gd name="connsiteX342" fmla="*/ 263525 w 10345447"/>
                <a:gd name="connsiteY342" fmla="*/ 11539749 h 13254121"/>
                <a:gd name="connsiteX343" fmla="*/ 184150 w 10345447"/>
                <a:gd name="connsiteY343" fmla="*/ 11825499 h 13254121"/>
                <a:gd name="connsiteX344" fmla="*/ 247650 w 10345447"/>
                <a:gd name="connsiteY344" fmla="*/ 12108073 h 13254121"/>
                <a:gd name="connsiteX345" fmla="*/ 136525 w 10345447"/>
                <a:gd name="connsiteY345" fmla="*/ 12152523 h 13254121"/>
                <a:gd name="connsiteX346" fmla="*/ 92075 w 10345447"/>
                <a:gd name="connsiteY346" fmla="*/ 12374773 h 13254121"/>
                <a:gd name="connsiteX347" fmla="*/ 495300 w 10345447"/>
                <a:gd name="connsiteY347" fmla="*/ 12400173 h 13254121"/>
                <a:gd name="connsiteX348" fmla="*/ 1050925 w 10345447"/>
                <a:gd name="connsiteY348" fmla="*/ 12752598 h 13254121"/>
                <a:gd name="connsiteX349" fmla="*/ 1241425 w 10345447"/>
                <a:gd name="connsiteY349" fmla="*/ 13006597 h 13254121"/>
                <a:gd name="connsiteX350" fmla="*/ 1171575 w 10345447"/>
                <a:gd name="connsiteY350" fmla="*/ 13051047 h 13254121"/>
                <a:gd name="connsiteX351" fmla="*/ 1019175 w 10345447"/>
                <a:gd name="connsiteY351" fmla="*/ 12917697 h 13254121"/>
                <a:gd name="connsiteX352" fmla="*/ 768350 w 10345447"/>
                <a:gd name="connsiteY352" fmla="*/ 12863722 h 13254121"/>
                <a:gd name="connsiteX353" fmla="*/ 720725 w 10345447"/>
                <a:gd name="connsiteY353" fmla="*/ 12901822 h 13254121"/>
                <a:gd name="connsiteX354" fmla="*/ 838200 w 10345447"/>
                <a:gd name="connsiteY354" fmla="*/ 13047872 h 13254121"/>
                <a:gd name="connsiteX355" fmla="*/ 1152525 w 10345447"/>
                <a:gd name="connsiteY355" fmla="*/ 13114547 h 13254121"/>
                <a:gd name="connsiteX356" fmla="*/ 1574800 w 10345447"/>
                <a:gd name="connsiteY356" fmla="*/ 13016122 h 13254121"/>
                <a:gd name="connsiteX357" fmla="*/ 1736725 w 10345447"/>
                <a:gd name="connsiteY357" fmla="*/ 12755772 h 13254121"/>
                <a:gd name="connsiteX358" fmla="*/ 2095500 w 10345447"/>
                <a:gd name="connsiteY358" fmla="*/ 12606547 h 13254121"/>
                <a:gd name="connsiteX359" fmla="*/ 2254250 w 10345447"/>
                <a:gd name="connsiteY359" fmla="*/ 12470022 h 13254121"/>
                <a:gd name="connsiteX360" fmla="*/ 2587625 w 10345447"/>
                <a:gd name="connsiteY360" fmla="*/ 12508122 h 13254121"/>
                <a:gd name="connsiteX361" fmla="*/ 2286000 w 10345447"/>
                <a:gd name="connsiteY361" fmla="*/ 12511297 h 13254121"/>
                <a:gd name="connsiteX362" fmla="*/ 2146300 w 10345447"/>
                <a:gd name="connsiteY362" fmla="*/ 12631947 h 13254121"/>
                <a:gd name="connsiteX363" fmla="*/ 1971675 w 10345447"/>
                <a:gd name="connsiteY363" fmla="*/ 12724022 h 13254121"/>
                <a:gd name="connsiteX364" fmla="*/ 1806575 w 10345447"/>
                <a:gd name="connsiteY364" fmla="*/ 12774822 h 13254121"/>
                <a:gd name="connsiteX365" fmla="*/ 1651000 w 10345447"/>
                <a:gd name="connsiteY365" fmla="*/ 13070097 h 13254121"/>
                <a:gd name="connsiteX366" fmla="*/ 1282700 w 10345447"/>
                <a:gd name="connsiteY366" fmla="*/ 13244722 h 13254121"/>
                <a:gd name="connsiteX367" fmla="*/ 28575 w 10345447"/>
                <a:gd name="connsiteY367" fmla="*/ 13251072 h 13254121"/>
                <a:gd name="connsiteX368" fmla="*/ 0 w 10345447"/>
                <a:gd name="connsiteY36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732963 w 10345447"/>
                <a:gd name="connsiteY214" fmla="*/ 6302591 h 13254121"/>
                <a:gd name="connsiteX215" fmla="*/ 9337381 w 10345447"/>
                <a:gd name="connsiteY215" fmla="*/ 6129733 h 13254121"/>
                <a:gd name="connsiteX216" fmla="*/ 9270708 w 10345447"/>
                <a:gd name="connsiteY216" fmla="*/ 6089251 h 13254121"/>
                <a:gd name="connsiteX217" fmla="*/ 8827794 w 10345447"/>
                <a:gd name="connsiteY217" fmla="*/ 5939233 h 13254121"/>
                <a:gd name="connsiteX218" fmla="*/ 8611100 w 10345447"/>
                <a:gd name="connsiteY218" fmla="*/ 5858270 h 13254121"/>
                <a:gd name="connsiteX219" fmla="*/ 8313444 w 10345447"/>
                <a:gd name="connsiteY219" fmla="*/ 5779689 h 13254121"/>
                <a:gd name="connsiteX220" fmla="*/ 7963400 w 10345447"/>
                <a:gd name="connsiteY220" fmla="*/ 5767783 h 13254121"/>
                <a:gd name="connsiteX221" fmla="*/ 7663362 w 10345447"/>
                <a:gd name="connsiteY221" fmla="*/ 5822552 h 13254121"/>
                <a:gd name="connsiteX222" fmla="*/ 7372850 w 10345447"/>
                <a:gd name="connsiteY222" fmla="*/ 5893989 h 13254121"/>
                <a:gd name="connsiteX223" fmla="*/ 7163300 w 10345447"/>
                <a:gd name="connsiteY223" fmla="*/ 5786833 h 13254121"/>
                <a:gd name="connsiteX224" fmla="*/ 6789444 w 10345447"/>
                <a:gd name="connsiteY224" fmla="*/ 5693964 h 13254121"/>
                <a:gd name="connsiteX225" fmla="*/ 6442075 w 10345447"/>
                <a:gd name="connsiteY225" fmla="*/ 5614410 h 13254121"/>
                <a:gd name="connsiteX226" fmla="*/ 6241756 w 10345447"/>
                <a:gd name="connsiteY226" fmla="*/ 5567757 h 13254121"/>
                <a:gd name="connsiteX227" fmla="*/ 6234113 w 10345447"/>
                <a:gd name="connsiteY227" fmla="*/ 5598535 h 13254121"/>
                <a:gd name="connsiteX228" fmla="*/ 6375400 w 10345447"/>
                <a:gd name="connsiteY228" fmla="*/ 5666004 h 13254121"/>
                <a:gd name="connsiteX229" fmla="*/ 6350000 w 10345447"/>
                <a:gd name="connsiteY229" fmla="*/ 5767604 h 13254121"/>
                <a:gd name="connsiteX230" fmla="*/ 6032500 w 10345447"/>
                <a:gd name="connsiteY230" fmla="*/ 5602504 h 13254121"/>
                <a:gd name="connsiteX231" fmla="*/ 6070600 w 10345447"/>
                <a:gd name="connsiteY231" fmla="*/ 5843804 h 13254121"/>
                <a:gd name="connsiteX232" fmla="*/ 6273800 w 10345447"/>
                <a:gd name="connsiteY232" fmla="*/ 5894604 h 13254121"/>
                <a:gd name="connsiteX233" fmla="*/ 6540500 w 10345447"/>
                <a:gd name="connsiteY233" fmla="*/ 5894604 h 13254121"/>
                <a:gd name="connsiteX234" fmla="*/ 6629400 w 10345447"/>
                <a:gd name="connsiteY234" fmla="*/ 5907304 h 13254121"/>
                <a:gd name="connsiteX235" fmla="*/ 6591300 w 10345447"/>
                <a:gd name="connsiteY235" fmla="*/ 5983504 h 13254121"/>
                <a:gd name="connsiteX236" fmla="*/ 6426200 w 10345447"/>
                <a:gd name="connsiteY236" fmla="*/ 6034304 h 13254121"/>
                <a:gd name="connsiteX237" fmla="*/ 6489700 w 10345447"/>
                <a:gd name="connsiteY237" fmla="*/ 6161304 h 13254121"/>
                <a:gd name="connsiteX238" fmla="*/ 6451600 w 10345447"/>
                <a:gd name="connsiteY238" fmla="*/ 6288304 h 13254121"/>
                <a:gd name="connsiteX239" fmla="*/ 6540500 w 10345447"/>
                <a:gd name="connsiteY239" fmla="*/ 6351804 h 13254121"/>
                <a:gd name="connsiteX240" fmla="*/ 6464300 w 10345447"/>
                <a:gd name="connsiteY240" fmla="*/ 6377204 h 13254121"/>
                <a:gd name="connsiteX241" fmla="*/ 6362700 w 10345447"/>
                <a:gd name="connsiteY241" fmla="*/ 6339104 h 13254121"/>
                <a:gd name="connsiteX242" fmla="*/ 6324600 w 10345447"/>
                <a:gd name="connsiteY242" fmla="*/ 6034304 h 13254121"/>
                <a:gd name="connsiteX243" fmla="*/ 6070600 w 10345447"/>
                <a:gd name="connsiteY243" fmla="*/ 5958104 h 13254121"/>
                <a:gd name="connsiteX244" fmla="*/ 6146800 w 10345447"/>
                <a:gd name="connsiteY244" fmla="*/ 6301004 h 13254121"/>
                <a:gd name="connsiteX245" fmla="*/ 5969000 w 10345447"/>
                <a:gd name="connsiteY245" fmla="*/ 6313704 h 13254121"/>
                <a:gd name="connsiteX246" fmla="*/ 5892800 w 10345447"/>
                <a:gd name="connsiteY246" fmla="*/ 5831104 h 13254121"/>
                <a:gd name="connsiteX247" fmla="*/ 5689600 w 10345447"/>
                <a:gd name="connsiteY247" fmla="*/ 5729504 h 13254121"/>
                <a:gd name="connsiteX248" fmla="*/ 5791200 w 10345447"/>
                <a:gd name="connsiteY248" fmla="*/ 6491504 h 13254121"/>
                <a:gd name="connsiteX249" fmla="*/ 6070600 w 10345447"/>
                <a:gd name="connsiteY249" fmla="*/ 6478804 h 13254121"/>
                <a:gd name="connsiteX250" fmla="*/ 6388100 w 10345447"/>
                <a:gd name="connsiteY250" fmla="*/ 6529604 h 13254121"/>
                <a:gd name="connsiteX251" fmla="*/ 6324600 w 10345447"/>
                <a:gd name="connsiteY251" fmla="*/ 6656604 h 13254121"/>
                <a:gd name="connsiteX252" fmla="*/ 6159500 w 10345447"/>
                <a:gd name="connsiteY252" fmla="*/ 6631204 h 13254121"/>
                <a:gd name="connsiteX253" fmla="*/ 6007100 w 10345447"/>
                <a:gd name="connsiteY253" fmla="*/ 6936004 h 13254121"/>
                <a:gd name="connsiteX254" fmla="*/ 5829300 w 10345447"/>
                <a:gd name="connsiteY254" fmla="*/ 6872504 h 13254121"/>
                <a:gd name="connsiteX255" fmla="*/ 5905500 w 10345447"/>
                <a:gd name="connsiteY255" fmla="*/ 6707404 h 13254121"/>
                <a:gd name="connsiteX256" fmla="*/ 5791200 w 10345447"/>
                <a:gd name="connsiteY256" fmla="*/ 6618504 h 13254121"/>
                <a:gd name="connsiteX257" fmla="*/ 5600700 w 10345447"/>
                <a:gd name="connsiteY257" fmla="*/ 6948704 h 13254121"/>
                <a:gd name="connsiteX258" fmla="*/ 5727700 w 10345447"/>
                <a:gd name="connsiteY258" fmla="*/ 7050304 h 13254121"/>
                <a:gd name="connsiteX259" fmla="*/ 5994400 w 10345447"/>
                <a:gd name="connsiteY259" fmla="*/ 7215404 h 13254121"/>
                <a:gd name="connsiteX260" fmla="*/ 5943600 w 10345447"/>
                <a:gd name="connsiteY260" fmla="*/ 7291604 h 13254121"/>
                <a:gd name="connsiteX261" fmla="*/ 5829300 w 10345447"/>
                <a:gd name="connsiteY261" fmla="*/ 7253504 h 13254121"/>
                <a:gd name="connsiteX262" fmla="*/ 5676900 w 10345447"/>
                <a:gd name="connsiteY262" fmla="*/ 7355104 h 13254121"/>
                <a:gd name="connsiteX263" fmla="*/ 5613400 w 10345447"/>
                <a:gd name="connsiteY263" fmla="*/ 7317004 h 13254121"/>
                <a:gd name="connsiteX264" fmla="*/ 5664200 w 10345447"/>
                <a:gd name="connsiteY264" fmla="*/ 7164604 h 13254121"/>
                <a:gd name="connsiteX265" fmla="*/ 5537200 w 10345447"/>
                <a:gd name="connsiteY265" fmla="*/ 7050304 h 13254121"/>
                <a:gd name="connsiteX266" fmla="*/ 5461000 w 10345447"/>
                <a:gd name="connsiteY266" fmla="*/ 7228104 h 13254121"/>
                <a:gd name="connsiteX267" fmla="*/ 5613400 w 10345447"/>
                <a:gd name="connsiteY267" fmla="*/ 7405904 h 13254121"/>
                <a:gd name="connsiteX268" fmla="*/ 5448300 w 10345447"/>
                <a:gd name="connsiteY268" fmla="*/ 7532904 h 13254121"/>
                <a:gd name="connsiteX269" fmla="*/ 5346700 w 10345447"/>
                <a:gd name="connsiteY269" fmla="*/ 7456704 h 13254121"/>
                <a:gd name="connsiteX270" fmla="*/ 5410200 w 10345447"/>
                <a:gd name="connsiteY270" fmla="*/ 7355104 h 13254121"/>
                <a:gd name="connsiteX271" fmla="*/ 5295900 w 10345447"/>
                <a:gd name="connsiteY271" fmla="*/ 7063004 h 13254121"/>
                <a:gd name="connsiteX272" fmla="*/ 5080000 w 10345447"/>
                <a:gd name="connsiteY272" fmla="*/ 7355104 h 13254121"/>
                <a:gd name="connsiteX273" fmla="*/ 5410200 w 10345447"/>
                <a:gd name="connsiteY273" fmla="*/ 7609104 h 13254121"/>
                <a:gd name="connsiteX274" fmla="*/ 5334000 w 10345447"/>
                <a:gd name="connsiteY274" fmla="*/ 7659904 h 13254121"/>
                <a:gd name="connsiteX275" fmla="*/ 5194300 w 10345447"/>
                <a:gd name="connsiteY275" fmla="*/ 7545604 h 13254121"/>
                <a:gd name="connsiteX276" fmla="*/ 5143500 w 10345447"/>
                <a:gd name="connsiteY276" fmla="*/ 7710704 h 13254121"/>
                <a:gd name="connsiteX277" fmla="*/ 5156200 w 10345447"/>
                <a:gd name="connsiteY277" fmla="*/ 7850404 h 13254121"/>
                <a:gd name="connsiteX278" fmla="*/ 5232400 w 10345447"/>
                <a:gd name="connsiteY278" fmla="*/ 7964704 h 13254121"/>
                <a:gd name="connsiteX279" fmla="*/ 5219700 w 10345447"/>
                <a:gd name="connsiteY279" fmla="*/ 8155204 h 13254121"/>
                <a:gd name="connsiteX280" fmla="*/ 5092700 w 10345447"/>
                <a:gd name="connsiteY280" fmla="*/ 8066304 h 13254121"/>
                <a:gd name="connsiteX281" fmla="*/ 5029200 w 10345447"/>
                <a:gd name="connsiteY281" fmla="*/ 8104404 h 13254121"/>
                <a:gd name="connsiteX282" fmla="*/ 5130800 w 10345447"/>
                <a:gd name="connsiteY282" fmla="*/ 8244104 h 13254121"/>
                <a:gd name="connsiteX283" fmla="*/ 5041900 w 10345447"/>
                <a:gd name="connsiteY283" fmla="*/ 8282204 h 13254121"/>
                <a:gd name="connsiteX284" fmla="*/ 4914900 w 10345447"/>
                <a:gd name="connsiteY284" fmla="*/ 8091704 h 13254121"/>
                <a:gd name="connsiteX285" fmla="*/ 4826000 w 10345447"/>
                <a:gd name="connsiteY285" fmla="*/ 8345704 h 13254121"/>
                <a:gd name="connsiteX286" fmla="*/ 4953000 w 10345447"/>
                <a:gd name="connsiteY286" fmla="*/ 8460004 h 13254121"/>
                <a:gd name="connsiteX287" fmla="*/ 4813300 w 10345447"/>
                <a:gd name="connsiteY287" fmla="*/ 8701304 h 13254121"/>
                <a:gd name="connsiteX288" fmla="*/ 4673600 w 10345447"/>
                <a:gd name="connsiteY288" fmla="*/ 8675904 h 13254121"/>
                <a:gd name="connsiteX289" fmla="*/ 4775200 w 10345447"/>
                <a:gd name="connsiteY289" fmla="*/ 8510804 h 13254121"/>
                <a:gd name="connsiteX290" fmla="*/ 4686300 w 10345447"/>
                <a:gd name="connsiteY290" fmla="*/ 8358404 h 13254121"/>
                <a:gd name="connsiteX291" fmla="*/ 4470400 w 10345447"/>
                <a:gd name="connsiteY291" fmla="*/ 8663204 h 13254121"/>
                <a:gd name="connsiteX292" fmla="*/ 4610100 w 10345447"/>
                <a:gd name="connsiteY292" fmla="*/ 8777504 h 13254121"/>
                <a:gd name="connsiteX293" fmla="*/ 4521200 w 10345447"/>
                <a:gd name="connsiteY293" fmla="*/ 8980704 h 13254121"/>
                <a:gd name="connsiteX294" fmla="*/ 4419600 w 10345447"/>
                <a:gd name="connsiteY294" fmla="*/ 8904504 h 13254121"/>
                <a:gd name="connsiteX295" fmla="*/ 4343400 w 10345447"/>
                <a:gd name="connsiteY295" fmla="*/ 8993404 h 13254121"/>
                <a:gd name="connsiteX296" fmla="*/ 4381500 w 10345447"/>
                <a:gd name="connsiteY296" fmla="*/ 9031504 h 13254121"/>
                <a:gd name="connsiteX297" fmla="*/ 4419600 w 10345447"/>
                <a:gd name="connsiteY297" fmla="*/ 9018804 h 13254121"/>
                <a:gd name="connsiteX298" fmla="*/ 4445000 w 10345447"/>
                <a:gd name="connsiteY298" fmla="*/ 9069604 h 13254121"/>
                <a:gd name="connsiteX299" fmla="*/ 4381500 w 10345447"/>
                <a:gd name="connsiteY299" fmla="*/ 9145804 h 13254121"/>
                <a:gd name="connsiteX300" fmla="*/ 4330700 w 10345447"/>
                <a:gd name="connsiteY300" fmla="*/ 9133104 h 13254121"/>
                <a:gd name="connsiteX301" fmla="*/ 4368800 w 10345447"/>
                <a:gd name="connsiteY301" fmla="*/ 9082304 h 13254121"/>
                <a:gd name="connsiteX302" fmla="*/ 4318000 w 10345447"/>
                <a:gd name="connsiteY302" fmla="*/ 9044204 h 13254121"/>
                <a:gd name="connsiteX303" fmla="*/ 4216400 w 10345447"/>
                <a:gd name="connsiteY303" fmla="*/ 9145804 h 13254121"/>
                <a:gd name="connsiteX304" fmla="*/ 4318000 w 10345447"/>
                <a:gd name="connsiteY304" fmla="*/ 9209304 h 13254121"/>
                <a:gd name="connsiteX305" fmla="*/ 4140200 w 10345447"/>
                <a:gd name="connsiteY305" fmla="*/ 9285504 h 13254121"/>
                <a:gd name="connsiteX306" fmla="*/ 4038600 w 10345447"/>
                <a:gd name="connsiteY306" fmla="*/ 9285504 h 13254121"/>
                <a:gd name="connsiteX307" fmla="*/ 3949700 w 10345447"/>
                <a:gd name="connsiteY307" fmla="*/ 9349004 h 13254121"/>
                <a:gd name="connsiteX308" fmla="*/ 3289300 w 10345447"/>
                <a:gd name="connsiteY308" fmla="*/ 8764804 h 13254121"/>
                <a:gd name="connsiteX309" fmla="*/ 3213100 w 10345447"/>
                <a:gd name="connsiteY309" fmla="*/ 8764804 h 13254121"/>
                <a:gd name="connsiteX310" fmla="*/ 2895600 w 10345447"/>
                <a:gd name="connsiteY310" fmla="*/ 9018804 h 13254121"/>
                <a:gd name="connsiteX311" fmla="*/ 2870200 w 10345447"/>
                <a:gd name="connsiteY311" fmla="*/ 8980704 h 13254121"/>
                <a:gd name="connsiteX312" fmla="*/ 3213100 w 10345447"/>
                <a:gd name="connsiteY312" fmla="*/ 8714004 h 13254121"/>
                <a:gd name="connsiteX313" fmla="*/ 3048000 w 10345447"/>
                <a:gd name="connsiteY313" fmla="*/ 8561604 h 13254121"/>
                <a:gd name="connsiteX314" fmla="*/ 2400300 w 10345447"/>
                <a:gd name="connsiteY314" fmla="*/ 9069604 h 13254121"/>
                <a:gd name="connsiteX315" fmla="*/ 2489200 w 10345447"/>
                <a:gd name="connsiteY315" fmla="*/ 9145804 h 13254121"/>
                <a:gd name="connsiteX316" fmla="*/ 2692400 w 10345447"/>
                <a:gd name="connsiteY316" fmla="*/ 8993404 h 13254121"/>
                <a:gd name="connsiteX317" fmla="*/ 2743200 w 10345447"/>
                <a:gd name="connsiteY317" fmla="*/ 9056904 h 13254121"/>
                <a:gd name="connsiteX318" fmla="*/ 2832100 w 10345447"/>
                <a:gd name="connsiteY318" fmla="*/ 9018804 h 13254121"/>
                <a:gd name="connsiteX319" fmla="*/ 2857500 w 10345447"/>
                <a:gd name="connsiteY319" fmla="*/ 9056904 h 13254121"/>
                <a:gd name="connsiteX320" fmla="*/ 2679700 w 10345447"/>
                <a:gd name="connsiteY320" fmla="*/ 9196604 h 13254121"/>
                <a:gd name="connsiteX321" fmla="*/ 2819400 w 10345447"/>
                <a:gd name="connsiteY321" fmla="*/ 9361704 h 13254121"/>
                <a:gd name="connsiteX322" fmla="*/ 3397250 w 10345447"/>
                <a:gd name="connsiteY322" fmla="*/ 8898154 h 13254121"/>
                <a:gd name="connsiteX323" fmla="*/ 3956050 w 10345447"/>
                <a:gd name="connsiteY323" fmla="*/ 9380754 h 13254121"/>
                <a:gd name="connsiteX324" fmla="*/ 3905250 w 10345447"/>
                <a:gd name="connsiteY324" fmla="*/ 9495054 h 13254121"/>
                <a:gd name="connsiteX325" fmla="*/ 3387725 w 10345447"/>
                <a:gd name="connsiteY325" fmla="*/ 10034804 h 13254121"/>
                <a:gd name="connsiteX326" fmla="*/ 3298825 w 10345447"/>
                <a:gd name="connsiteY326" fmla="*/ 10028453 h 13254121"/>
                <a:gd name="connsiteX327" fmla="*/ 3130550 w 10345447"/>
                <a:gd name="connsiteY327" fmla="*/ 10177678 h 13254121"/>
                <a:gd name="connsiteX328" fmla="*/ 2921000 w 10345447"/>
                <a:gd name="connsiteY328" fmla="*/ 10422153 h 13254121"/>
                <a:gd name="connsiteX329" fmla="*/ 2682875 w 10345447"/>
                <a:gd name="connsiteY329" fmla="*/ 10720603 h 13254121"/>
                <a:gd name="connsiteX330" fmla="*/ 2428875 w 10345447"/>
                <a:gd name="connsiteY330" fmla="*/ 10790452 h 13254121"/>
                <a:gd name="connsiteX331" fmla="*/ 2225675 w 10345447"/>
                <a:gd name="connsiteY331" fmla="*/ 10895227 h 13254121"/>
                <a:gd name="connsiteX332" fmla="*/ 1930400 w 10345447"/>
                <a:gd name="connsiteY332" fmla="*/ 10898401 h 13254121"/>
                <a:gd name="connsiteX333" fmla="*/ 1590675 w 10345447"/>
                <a:gd name="connsiteY333" fmla="*/ 11000000 h 13254121"/>
                <a:gd name="connsiteX334" fmla="*/ 1393825 w 10345447"/>
                <a:gd name="connsiteY334" fmla="*/ 11260350 h 13254121"/>
                <a:gd name="connsiteX335" fmla="*/ 1196975 w 10345447"/>
                <a:gd name="connsiteY335" fmla="*/ 11215899 h 13254121"/>
                <a:gd name="connsiteX336" fmla="*/ 1216025 w 10345447"/>
                <a:gd name="connsiteY336" fmla="*/ 11174624 h 13254121"/>
                <a:gd name="connsiteX337" fmla="*/ 1193800 w 10345447"/>
                <a:gd name="connsiteY337" fmla="*/ 11107949 h 13254121"/>
                <a:gd name="connsiteX338" fmla="*/ 987425 w 10345447"/>
                <a:gd name="connsiteY338" fmla="*/ 11184149 h 13254121"/>
                <a:gd name="connsiteX339" fmla="*/ 733425 w 10345447"/>
                <a:gd name="connsiteY339" fmla="*/ 11238124 h 13254121"/>
                <a:gd name="connsiteX340" fmla="*/ 463550 w 10345447"/>
                <a:gd name="connsiteY340" fmla="*/ 11476249 h 13254121"/>
                <a:gd name="connsiteX341" fmla="*/ 361950 w 10345447"/>
                <a:gd name="connsiteY341" fmla="*/ 11473074 h 13254121"/>
                <a:gd name="connsiteX342" fmla="*/ 263525 w 10345447"/>
                <a:gd name="connsiteY342" fmla="*/ 11539749 h 13254121"/>
                <a:gd name="connsiteX343" fmla="*/ 184150 w 10345447"/>
                <a:gd name="connsiteY343" fmla="*/ 11825499 h 13254121"/>
                <a:gd name="connsiteX344" fmla="*/ 247650 w 10345447"/>
                <a:gd name="connsiteY344" fmla="*/ 12108073 h 13254121"/>
                <a:gd name="connsiteX345" fmla="*/ 136525 w 10345447"/>
                <a:gd name="connsiteY345" fmla="*/ 12152523 h 13254121"/>
                <a:gd name="connsiteX346" fmla="*/ 92075 w 10345447"/>
                <a:gd name="connsiteY346" fmla="*/ 12374773 h 13254121"/>
                <a:gd name="connsiteX347" fmla="*/ 495300 w 10345447"/>
                <a:gd name="connsiteY347" fmla="*/ 12400173 h 13254121"/>
                <a:gd name="connsiteX348" fmla="*/ 1050925 w 10345447"/>
                <a:gd name="connsiteY348" fmla="*/ 12752598 h 13254121"/>
                <a:gd name="connsiteX349" fmla="*/ 1241425 w 10345447"/>
                <a:gd name="connsiteY349" fmla="*/ 13006597 h 13254121"/>
                <a:gd name="connsiteX350" fmla="*/ 1171575 w 10345447"/>
                <a:gd name="connsiteY350" fmla="*/ 13051047 h 13254121"/>
                <a:gd name="connsiteX351" fmla="*/ 1019175 w 10345447"/>
                <a:gd name="connsiteY351" fmla="*/ 12917697 h 13254121"/>
                <a:gd name="connsiteX352" fmla="*/ 768350 w 10345447"/>
                <a:gd name="connsiteY352" fmla="*/ 12863722 h 13254121"/>
                <a:gd name="connsiteX353" fmla="*/ 720725 w 10345447"/>
                <a:gd name="connsiteY353" fmla="*/ 12901822 h 13254121"/>
                <a:gd name="connsiteX354" fmla="*/ 838200 w 10345447"/>
                <a:gd name="connsiteY354" fmla="*/ 13047872 h 13254121"/>
                <a:gd name="connsiteX355" fmla="*/ 1152525 w 10345447"/>
                <a:gd name="connsiteY355" fmla="*/ 13114547 h 13254121"/>
                <a:gd name="connsiteX356" fmla="*/ 1574800 w 10345447"/>
                <a:gd name="connsiteY356" fmla="*/ 13016122 h 13254121"/>
                <a:gd name="connsiteX357" fmla="*/ 1736725 w 10345447"/>
                <a:gd name="connsiteY357" fmla="*/ 12755772 h 13254121"/>
                <a:gd name="connsiteX358" fmla="*/ 2095500 w 10345447"/>
                <a:gd name="connsiteY358" fmla="*/ 12606547 h 13254121"/>
                <a:gd name="connsiteX359" fmla="*/ 2254250 w 10345447"/>
                <a:gd name="connsiteY359" fmla="*/ 12470022 h 13254121"/>
                <a:gd name="connsiteX360" fmla="*/ 2587625 w 10345447"/>
                <a:gd name="connsiteY360" fmla="*/ 12508122 h 13254121"/>
                <a:gd name="connsiteX361" fmla="*/ 2286000 w 10345447"/>
                <a:gd name="connsiteY361" fmla="*/ 12511297 h 13254121"/>
                <a:gd name="connsiteX362" fmla="*/ 2146300 w 10345447"/>
                <a:gd name="connsiteY362" fmla="*/ 12631947 h 13254121"/>
                <a:gd name="connsiteX363" fmla="*/ 1971675 w 10345447"/>
                <a:gd name="connsiteY363" fmla="*/ 12724022 h 13254121"/>
                <a:gd name="connsiteX364" fmla="*/ 1806575 w 10345447"/>
                <a:gd name="connsiteY364" fmla="*/ 12774822 h 13254121"/>
                <a:gd name="connsiteX365" fmla="*/ 1651000 w 10345447"/>
                <a:gd name="connsiteY365" fmla="*/ 13070097 h 13254121"/>
                <a:gd name="connsiteX366" fmla="*/ 1282700 w 10345447"/>
                <a:gd name="connsiteY366" fmla="*/ 13244722 h 13254121"/>
                <a:gd name="connsiteX367" fmla="*/ 28575 w 10345447"/>
                <a:gd name="connsiteY367" fmla="*/ 13251072 h 13254121"/>
                <a:gd name="connsiteX368" fmla="*/ 0 w 10345447"/>
                <a:gd name="connsiteY368"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732963 w 10345447"/>
                <a:gd name="connsiteY214" fmla="*/ 6302591 h 13254121"/>
                <a:gd name="connsiteX215" fmla="*/ 9413582 w 10345447"/>
                <a:gd name="connsiteY215" fmla="*/ 6232126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8 w 10345447"/>
                <a:gd name="connsiteY213" fmla="*/ 6201170 h 13254121"/>
                <a:gd name="connsiteX214" fmla="*/ 9732963 w 10345447"/>
                <a:gd name="connsiteY214" fmla="*/ 6302591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18345 w 10345447"/>
                <a:gd name="connsiteY213" fmla="*/ 6232126 h 13254121"/>
                <a:gd name="connsiteX214" fmla="*/ 9732963 w 10345447"/>
                <a:gd name="connsiteY214" fmla="*/ 6302591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732963 w 10345447"/>
                <a:gd name="connsiteY214" fmla="*/ 6302591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759157 w 10345447"/>
                <a:gd name="connsiteY214" fmla="*/ 6331166 h 13254121"/>
                <a:gd name="connsiteX215" fmla="*/ 9411201 w 10345447"/>
                <a:gd name="connsiteY215" fmla="*/ 6263082 h 13254121"/>
                <a:gd name="connsiteX216" fmla="*/ 9337381 w 10345447"/>
                <a:gd name="connsiteY216" fmla="*/ 6129733 h 13254121"/>
                <a:gd name="connsiteX217" fmla="*/ 9270708 w 10345447"/>
                <a:gd name="connsiteY217" fmla="*/ 6089251 h 13254121"/>
                <a:gd name="connsiteX218" fmla="*/ 8827794 w 10345447"/>
                <a:gd name="connsiteY218" fmla="*/ 5939233 h 13254121"/>
                <a:gd name="connsiteX219" fmla="*/ 8611100 w 10345447"/>
                <a:gd name="connsiteY219" fmla="*/ 5858270 h 13254121"/>
                <a:gd name="connsiteX220" fmla="*/ 8313444 w 10345447"/>
                <a:gd name="connsiteY220" fmla="*/ 5779689 h 13254121"/>
                <a:gd name="connsiteX221" fmla="*/ 7963400 w 10345447"/>
                <a:gd name="connsiteY221" fmla="*/ 5767783 h 13254121"/>
                <a:gd name="connsiteX222" fmla="*/ 7663362 w 10345447"/>
                <a:gd name="connsiteY222" fmla="*/ 5822552 h 13254121"/>
                <a:gd name="connsiteX223" fmla="*/ 7372850 w 10345447"/>
                <a:gd name="connsiteY223" fmla="*/ 5893989 h 13254121"/>
                <a:gd name="connsiteX224" fmla="*/ 7163300 w 10345447"/>
                <a:gd name="connsiteY224" fmla="*/ 5786833 h 13254121"/>
                <a:gd name="connsiteX225" fmla="*/ 6789444 w 10345447"/>
                <a:gd name="connsiteY225" fmla="*/ 5693964 h 13254121"/>
                <a:gd name="connsiteX226" fmla="*/ 6442075 w 10345447"/>
                <a:gd name="connsiteY226" fmla="*/ 5614410 h 13254121"/>
                <a:gd name="connsiteX227" fmla="*/ 6241756 w 10345447"/>
                <a:gd name="connsiteY227" fmla="*/ 5567757 h 13254121"/>
                <a:gd name="connsiteX228" fmla="*/ 6234113 w 10345447"/>
                <a:gd name="connsiteY228" fmla="*/ 5598535 h 13254121"/>
                <a:gd name="connsiteX229" fmla="*/ 6375400 w 10345447"/>
                <a:gd name="connsiteY229" fmla="*/ 5666004 h 13254121"/>
                <a:gd name="connsiteX230" fmla="*/ 6350000 w 10345447"/>
                <a:gd name="connsiteY230" fmla="*/ 5767604 h 13254121"/>
                <a:gd name="connsiteX231" fmla="*/ 6032500 w 10345447"/>
                <a:gd name="connsiteY231" fmla="*/ 5602504 h 13254121"/>
                <a:gd name="connsiteX232" fmla="*/ 6070600 w 10345447"/>
                <a:gd name="connsiteY232" fmla="*/ 5843804 h 13254121"/>
                <a:gd name="connsiteX233" fmla="*/ 6273800 w 10345447"/>
                <a:gd name="connsiteY233" fmla="*/ 5894604 h 13254121"/>
                <a:gd name="connsiteX234" fmla="*/ 6540500 w 10345447"/>
                <a:gd name="connsiteY234" fmla="*/ 5894604 h 13254121"/>
                <a:gd name="connsiteX235" fmla="*/ 6629400 w 10345447"/>
                <a:gd name="connsiteY235" fmla="*/ 5907304 h 13254121"/>
                <a:gd name="connsiteX236" fmla="*/ 6591300 w 10345447"/>
                <a:gd name="connsiteY236" fmla="*/ 5983504 h 13254121"/>
                <a:gd name="connsiteX237" fmla="*/ 6426200 w 10345447"/>
                <a:gd name="connsiteY237" fmla="*/ 6034304 h 13254121"/>
                <a:gd name="connsiteX238" fmla="*/ 6489700 w 10345447"/>
                <a:gd name="connsiteY238" fmla="*/ 6161304 h 13254121"/>
                <a:gd name="connsiteX239" fmla="*/ 6451600 w 10345447"/>
                <a:gd name="connsiteY239" fmla="*/ 6288304 h 13254121"/>
                <a:gd name="connsiteX240" fmla="*/ 6540500 w 10345447"/>
                <a:gd name="connsiteY240" fmla="*/ 6351804 h 13254121"/>
                <a:gd name="connsiteX241" fmla="*/ 6464300 w 10345447"/>
                <a:gd name="connsiteY241" fmla="*/ 6377204 h 13254121"/>
                <a:gd name="connsiteX242" fmla="*/ 6362700 w 10345447"/>
                <a:gd name="connsiteY242" fmla="*/ 6339104 h 13254121"/>
                <a:gd name="connsiteX243" fmla="*/ 6324600 w 10345447"/>
                <a:gd name="connsiteY243" fmla="*/ 6034304 h 13254121"/>
                <a:gd name="connsiteX244" fmla="*/ 6070600 w 10345447"/>
                <a:gd name="connsiteY244" fmla="*/ 5958104 h 13254121"/>
                <a:gd name="connsiteX245" fmla="*/ 6146800 w 10345447"/>
                <a:gd name="connsiteY245" fmla="*/ 6301004 h 13254121"/>
                <a:gd name="connsiteX246" fmla="*/ 5969000 w 10345447"/>
                <a:gd name="connsiteY246" fmla="*/ 6313704 h 13254121"/>
                <a:gd name="connsiteX247" fmla="*/ 5892800 w 10345447"/>
                <a:gd name="connsiteY247" fmla="*/ 5831104 h 13254121"/>
                <a:gd name="connsiteX248" fmla="*/ 5689600 w 10345447"/>
                <a:gd name="connsiteY248" fmla="*/ 5729504 h 13254121"/>
                <a:gd name="connsiteX249" fmla="*/ 5791200 w 10345447"/>
                <a:gd name="connsiteY249" fmla="*/ 6491504 h 13254121"/>
                <a:gd name="connsiteX250" fmla="*/ 6070600 w 10345447"/>
                <a:gd name="connsiteY250" fmla="*/ 6478804 h 13254121"/>
                <a:gd name="connsiteX251" fmla="*/ 6388100 w 10345447"/>
                <a:gd name="connsiteY251" fmla="*/ 6529604 h 13254121"/>
                <a:gd name="connsiteX252" fmla="*/ 6324600 w 10345447"/>
                <a:gd name="connsiteY252" fmla="*/ 6656604 h 13254121"/>
                <a:gd name="connsiteX253" fmla="*/ 6159500 w 10345447"/>
                <a:gd name="connsiteY253" fmla="*/ 6631204 h 13254121"/>
                <a:gd name="connsiteX254" fmla="*/ 6007100 w 10345447"/>
                <a:gd name="connsiteY254" fmla="*/ 6936004 h 13254121"/>
                <a:gd name="connsiteX255" fmla="*/ 5829300 w 10345447"/>
                <a:gd name="connsiteY255" fmla="*/ 6872504 h 13254121"/>
                <a:gd name="connsiteX256" fmla="*/ 5905500 w 10345447"/>
                <a:gd name="connsiteY256" fmla="*/ 6707404 h 13254121"/>
                <a:gd name="connsiteX257" fmla="*/ 5791200 w 10345447"/>
                <a:gd name="connsiteY257" fmla="*/ 6618504 h 13254121"/>
                <a:gd name="connsiteX258" fmla="*/ 5600700 w 10345447"/>
                <a:gd name="connsiteY258" fmla="*/ 6948704 h 13254121"/>
                <a:gd name="connsiteX259" fmla="*/ 5727700 w 10345447"/>
                <a:gd name="connsiteY259" fmla="*/ 7050304 h 13254121"/>
                <a:gd name="connsiteX260" fmla="*/ 5994400 w 10345447"/>
                <a:gd name="connsiteY260" fmla="*/ 7215404 h 13254121"/>
                <a:gd name="connsiteX261" fmla="*/ 5943600 w 10345447"/>
                <a:gd name="connsiteY261" fmla="*/ 7291604 h 13254121"/>
                <a:gd name="connsiteX262" fmla="*/ 5829300 w 10345447"/>
                <a:gd name="connsiteY262" fmla="*/ 7253504 h 13254121"/>
                <a:gd name="connsiteX263" fmla="*/ 5676900 w 10345447"/>
                <a:gd name="connsiteY263" fmla="*/ 7355104 h 13254121"/>
                <a:gd name="connsiteX264" fmla="*/ 5613400 w 10345447"/>
                <a:gd name="connsiteY264" fmla="*/ 7317004 h 13254121"/>
                <a:gd name="connsiteX265" fmla="*/ 5664200 w 10345447"/>
                <a:gd name="connsiteY265" fmla="*/ 7164604 h 13254121"/>
                <a:gd name="connsiteX266" fmla="*/ 5537200 w 10345447"/>
                <a:gd name="connsiteY266" fmla="*/ 7050304 h 13254121"/>
                <a:gd name="connsiteX267" fmla="*/ 5461000 w 10345447"/>
                <a:gd name="connsiteY267" fmla="*/ 7228104 h 13254121"/>
                <a:gd name="connsiteX268" fmla="*/ 5613400 w 10345447"/>
                <a:gd name="connsiteY268" fmla="*/ 7405904 h 13254121"/>
                <a:gd name="connsiteX269" fmla="*/ 5448300 w 10345447"/>
                <a:gd name="connsiteY269" fmla="*/ 7532904 h 13254121"/>
                <a:gd name="connsiteX270" fmla="*/ 5346700 w 10345447"/>
                <a:gd name="connsiteY270" fmla="*/ 7456704 h 13254121"/>
                <a:gd name="connsiteX271" fmla="*/ 5410200 w 10345447"/>
                <a:gd name="connsiteY271" fmla="*/ 7355104 h 13254121"/>
                <a:gd name="connsiteX272" fmla="*/ 5295900 w 10345447"/>
                <a:gd name="connsiteY272" fmla="*/ 7063004 h 13254121"/>
                <a:gd name="connsiteX273" fmla="*/ 5080000 w 10345447"/>
                <a:gd name="connsiteY273" fmla="*/ 7355104 h 13254121"/>
                <a:gd name="connsiteX274" fmla="*/ 5410200 w 10345447"/>
                <a:gd name="connsiteY274" fmla="*/ 7609104 h 13254121"/>
                <a:gd name="connsiteX275" fmla="*/ 5334000 w 10345447"/>
                <a:gd name="connsiteY275" fmla="*/ 7659904 h 13254121"/>
                <a:gd name="connsiteX276" fmla="*/ 5194300 w 10345447"/>
                <a:gd name="connsiteY276" fmla="*/ 7545604 h 13254121"/>
                <a:gd name="connsiteX277" fmla="*/ 5143500 w 10345447"/>
                <a:gd name="connsiteY277" fmla="*/ 7710704 h 13254121"/>
                <a:gd name="connsiteX278" fmla="*/ 5156200 w 10345447"/>
                <a:gd name="connsiteY278" fmla="*/ 7850404 h 13254121"/>
                <a:gd name="connsiteX279" fmla="*/ 5232400 w 10345447"/>
                <a:gd name="connsiteY279" fmla="*/ 7964704 h 13254121"/>
                <a:gd name="connsiteX280" fmla="*/ 5219700 w 10345447"/>
                <a:gd name="connsiteY280" fmla="*/ 8155204 h 13254121"/>
                <a:gd name="connsiteX281" fmla="*/ 5092700 w 10345447"/>
                <a:gd name="connsiteY281" fmla="*/ 8066304 h 13254121"/>
                <a:gd name="connsiteX282" fmla="*/ 5029200 w 10345447"/>
                <a:gd name="connsiteY282" fmla="*/ 8104404 h 13254121"/>
                <a:gd name="connsiteX283" fmla="*/ 5130800 w 10345447"/>
                <a:gd name="connsiteY283" fmla="*/ 8244104 h 13254121"/>
                <a:gd name="connsiteX284" fmla="*/ 5041900 w 10345447"/>
                <a:gd name="connsiteY284" fmla="*/ 8282204 h 13254121"/>
                <a:gd name="connsiteX285" fmla="*/ 4914900 w 10345447"/>
                <a:gd name="connsiteY285" fmla="*/ 8091704 h 13254121"/>
                <a:gd name="connsiteX286" fmla="*/ 4826000 w 10345447"/>
                <a:gd name="connsiteY286" fmla="*/ 8345704 h 13254121"/>
                <a:gd name="connsiteX287" fmla="*/ 4953000 w 10345447"/>
                <a:gd name="connsiteY287" fmla="*/ 8460004 h 13254121"/>
                <a:gd name="connsiteX288" fmla="*/ 4813300 w 10345447"/>
                <a:gd name="connsiteY288" fmla="*/ 8701304 h 13254121"/>
                <a:gd name="connsiteX289" fmla="*/ 4673600 w 10345447"/>
                <a:gd name="connsiteY289" fmla="*/ 8675904 h 13254121"/>
                <a:gd name="connsiteX290" fmla="*/ 4775200 w 10345447"/>
                <a:gd name="connsiteY290" fmla="*/ 8510804 h 13254121"/>
                <a:gd name="connsiteX291" fmla="*/ 4686300 w 10345447"/>
                <a:gd name="connsiteY291" fmla="*/ 8358404 h 13254121"/>
                <a:gd name="connsiteX292" fmla="*/ 4470400 w 10345447"/>
                <a:gd name="connsiteY292" fmla="*/ 8663204 h 13254121"/>
                <a:gd name="connsiteX293" fmla="*/ 4610100 w 10345447"/>
                <a:gd name="connsiteY293" fmla="*/ 8777504 h 13254121"/>
                <a:gd name="connsiteX294" fmla="*/ 4521200 w 10345447"/>
                <a:gd name="connsiteY294" fmla="*/ 8980704 h 13254121"/>
                <a:gd name="connsiteX295" fmla="*/ 4419600 w 10345447"/>
                <a:gd name="connsiteY295" fmla="*/ 8904504 h 13254121"/>
                <a:gd name="connsiteX296" fmla="*/ 4343400 w 10345447"/>
                <a:gd name="connsiteY296" fmla="*/ 8993404 h 13254121"/>
                <a:gd name="connsiteX297" fmla="*/ 4381500 w 10345447"/>
                <a:gd name="connsiteY297" fmla="*/ 9031504 h 13254121"/>
                <a:gd name="connsiteX298" fmla="*/ 4419600 w 10345447"/>
                <a:gd name="connsiteY298" fmla="*/ 9018804 h 13254121"/>
                <a:gd name="connsiteX299" fmla="*/ 4445000 w 10345447"/>
                <a:gd name="connsiteY299" fmla="*/ 9069604 h 13254121"/>
                <a:gd name="connsiteX300" fmla="*/ 4381500 w 10345447"/>
                <a:gd name="connsiteY300" fmla="*/ 9145804 h 13254121"/>
                <a:gd name="connsiteX301" fmla="*/ 4330700 w 10345447"/>
                <a:gd name="connsiteY301" fmla="*/ 9133104 h 13254121"/>
                <a:gd name="connsiteX302" fmla="*/ 4368800 w 10345447"/>
                <a:gd name="connsiteY302" fmla="*/ 9082304 h 13254121"/>
                <a:gd name="connsiteX303" fmla="*/ 4318000 w 10345447"/>
                <a:gd name="connsiteY303" fmla="*/ 9044204 h 13254121"/>
                <a:gd name="connsiteX304" fmla="*/ 4216400 w 10345447"/>
                <a:gd name="connsiteY304" fmla="*/ 9145804 h 13254121"/>
                <a:gd name="connsiteX305" fmla="*/ 4318000 w 10345447"/>
                <a:gd name="connsiteY305" fmla="*/ 9209304 h 13254121"/>
                <a:gd name="connsiteX306" fmla="*/ 4140200 w 10345447"/>
                <a:gd name="connsiteY306" fmla="*/ 9285504 h 13254121"/>
                <a:gd name="connsiteX307" fmla="*/ 4038600 w 10345447"/>
                <a:gd name="connsiteY307" fmla="*/ 9285504 h 13254121"/>
                <a:gd name="connsiteX308" fmla="*/ 3949700 w 10345447"/>
                <a:gd name="connsiteY308" fmla="*/ 9349004 h 13254121"/>
                <a:gd name="connsiteX309" fmla="*/ 3289300 w 10345447"/>
                <a:gd name="connsiteY309" fmla="*/ 8764804 h 13254121"/>
                <a:gd name="connsiteX310" fmla="*/ 3213100 w 10345447"/>
                <a:gd name="connsiteY310" fmla="*/ 8764804 h 13254121"/>
                <a:gd name="connsiteX311" fmla="*/ 2895600 w 10345447"/>
                <a:gd name="connsiteY311" fmla="*/ 9018804 h 13254121"/>
                <a:gd name="connsiteX312" fmla="*/ 2870200 w 10345447"/>
                <a:gd name="connsiteY312" fmla="*/ 8980704 h 13254121"/>
                <a:gd name="connsiteX313" fmla="*/ 3213100 w 10345447"/>
                <a:gd name="connsiteY313" fmla="*/ 8714004 h 13254121"/>
                <a:gd name="connsiteX314" fmla="*/ 3048000 w 10345447"/>
                <a:gd name="connsiteY314" fmla="*/ 8561604 h 13254121"/>
                <a:gd name="connsiteX315" fmla="*/ 2400300 w 10345447"/>
                <a:gd name="connsiteY315" fmla="*/ 9069604 h 13254121"/>
                <a:gd name="connsiteX316" fmla="*/ 2489200 w 10345447"/>
                <a:gd name="connsiteY316" fmla="*/ 9145804 h 13254121"/>
                <a:gd name="connsiteX317" fmla="*/ 2692400 w 10345447"/>
                <a:gd name="connsiteY317" fmla="*/ 8993404 h 13254121"/>
                <a:gd name="connsiteX318" fmla="*/ 2743200 w 10345447"/>
                <a:gd name="connsiteY318" fmla="*/ 9056904 h 13254121"/>
                <a:gd name="connsiteX319" fmla="*/ 2832100 w 10345447"/>
                <a:gd name="connsiteY319" fmla="*/ 9018804 h 13254121"/>
                <a:gd name="connsiteX320" fmla="*/ 2857500 w 10345447"/>
                <a:gd name="connsiteY320" fmla="*/ 9056904 h 13254121"/>
                <a:gd name="connsiteX321" fmla="*/ 2679700 w 10345447"/>
                <a:gd name="connsiteY321" fmla="*/ 9196604 h 13254121"/>
                <a:gd name="connsiteX322" fmla="*/ 2819400 w 10345447"/>
                <a:gd name="connsiteY322" fmla="*/ 9361704 h 13254121"/>
                <a:gd name="connsiteX323" fmla="*/ 3397250 w 10345447"/>
                <a:gd name="connsiteY323" fmla="*/ 8898154 h 13254121"/>
                <a:gd name="connsiteX324" fmla="*/ 3956050 w 10345447"/>
                <a:gd name="connsiteY324" fmla="*/ 9380754 h 13254121"/>
                <a:gd name="connsiteX325" fmla="*/ 3905250 w 10345447"/>
                <a:gd name="connsiteY325" fmla="*/ 9495054 h 13254121"/>
                <a:gd name="connsiteX326" fmla="*/ 3387725 w 10345447"/>
                <a:gd name="connsiteY326" fmla="*/ 10034804 h 13254121"/>
                <a:gd name="connsiteX327" fmla="*/ 3298825 w 10345447"/>
                <a:gd name="connsiteY327" fmla="*/ 10028453 h 13254121"/>
                <a:gd name="connsiteX328" fmla="*/ 3130550 w 10345447"/>
                <a:gd name="connsiteY328" fmla="*/ 10177678 h 13254121"/>
                <a:gd name="connsiteX329" fmla="*/ 2921000 w 10345447"/>
                <a:gd name="connsiteY329" fmla="*/ 10422153 h 13254121"/>
                <a:gd name="connsiteX330" fmla="*/ 2682875 w 10345447"/>
                <a:gd name="connsiteY330" fmla="*/ 10720603 h 13254121"/>
                <a:gd name="connsiteX331" fmla="*/ 2428875 w 10345447"/>
                <a:gd name="connsiteY331" fmla="*/ 10790452 h 13254121"/>
                <a:gd name="connsiteX332" fmla="*/ 2225675 w 10345447"/>
                <a:gd name="connsiteY332" fmla="*/ 10895227 h 13254121"/>
                <a:gd name="connsiteX333" fmla="*/ 1930400 w 10345447"/>
                <a:gd name="connsiteY333" fmla="*/ 10898401 h 13254121"/>
                <a:gd name="connsiteX334" fmla="*/ 1590675 w 10345447"/>
                <a:gd name="connsiteY334" fmla="*/ 11000000 h 13254121"/>
                <a:gd name="connsiteX335" fmla="*/ 1393825 w 10345447"/>
                <a:gd name="connsiteY335" fmla="*/ 11260350 h 13254121"/>
                <a:gd name="connsiteX336" fmla="*/ 1196975 w 10345447"/>
                <a:gd name="connsiteY336" fmla="*/ 11215899 h 13254121"/>
                <a:gd name="connsiteX337" fmla="*/ 1216025 w 10345447"/>
                <a:gd name="connsiteY337" fmla="*/ 11174624 h 13254121"/>
                <a:gd name="connsiteX338" fmla="*/ 1193800 w 10345447"/>
                <a:gd name="connsiteY338" fmla="*/ 11107949 h 13254121"/>
                <a:gd name="connsiteX339" fmla="*/ 987425 w 10345447"/>
                <a:gd name="connsiteY339" fmla="*/ 11184149 h 13254121"/>
                <a:gd name="connsiteX340" fmla="*/ 733425 w 10345447"/>
                <a:gd name="connsiteY340" fmla="*/ 11238124 h 13254121"/>
                <a:gd name="connsiteX341" fmla="*/ 463550 w 10345447"/>
                <a:gd name="connsiteY341" fmla="*/ 11476249 h 13254121"/>
                <a:gd name="connsiteX342" fmla="*/ 361950 w 10345447"/>
                <a:gd name="connsiteY342" fmla="*/ 11473074 h 13254121"/>
                <a:gd name="connsiteX343" fmla="*/ 263525 w 10345447"/>
                <a:gd name="connsiteY343" fmla="*/ 11539749 h 13254121"/>
                <a:gd name="connsiteX344" fmla="*/ 184150 w 10345447"/>
                <a:gd name="connsiteY344" fmla="*/ 11825499 h 13254121"/>
                <a:gd name="connsiteX345" fmla="*/ 247650 w 10345447"/>
                <a:gd name="connsiteY345" fmla="*/ 12108073 h 13254121"/>
                <a:gd name="connsiteX346" fmla="*/ 136525 w 10345447"/>
                <a:gd name="connsiteY346" fmla="*/ 12152523 h 13254121"/>
                <a:gd name="connsiteX347" fmla="*/ 92075 w 10345447"/>
                <a:gd name="connsiteY347" fmla="*/ 12374773 h 13254121"/>
                <a:gd name="connsiteX348" fmla="*/ 495300 w 10345447"/>
                <a:gd name="connsiteY348" fmla="*/ 12400173 h 13254121"/>
                <a:gd name="connsiteX349" fmla="*/ 1050925 w 10345447"/>
                <a:gd name="connsiteY349" fmla="*/ 12752598 h 13254121"/>
                <a:gd name="connsiteX350" fmla="*/ 1241425 w 10345447"/>
                <a:gd name="connsiteY350" fmla="*/ 13006597 h 13254121"/>
                <a:gd name="connsiteX351" fmla="*/ 1171575 w 10345447"/>
                <a:gd name="connsiteY351" fmla="*/ 13051047 h 13254121"/>
                <a:gd name="connsiteX352" fmla="*/ 1019175 w 10345447"/>
                <a:gd name="connsiteY352" fmla="*/ 12917697 h 13254121"/>
                <a:gd name="connsiteX353" fmla="*/ 768350 w 10345447"/>
                <a:gd name="connsiteY353" fmla="*/ 12863722 h 13254121"/>
                <a:gd name="connsiteX354" fmla="*/ 720725 w 10345447"/>
                <a:gd name="connsiteY354" fmla="*/ 12901822 h 13254121"/>
                <a:gd name="connsiteX355" fmla="*/ 838200 w 10345447"/>
                <a:gd name="connsiteY355" fmla="*/ 13047872 h 13254121"/>
                <a:gd name="connsiteX356" fmla="*/ 1152525 w 10345447"/>
                <a:gd name="connsiteY356" fmla="*/ 13114547 h 13254121"/>
                <a:gd name="connsiteX357" fmla="*/ 1574800 w 10345447"/>
                <a:gd name="connsiteY357" fmla="*/ 13016122 h 13254121"/>
                <a:gd name="connsiteX358" fmla="*/ 1736725 w 10345447"/>
                <a:gd name="connsiteY358" fmla="*/ 12755772 h 13254121"/>
                <a:gd name="connsiteX359" fmla="*/ 2095500 w 10345447"/>
                <a:gd name="connsiteY359" fmla="*/ 12606547 h 13254121"/>
                <a:gd name="connsiteX360" fmla="*/ 2254250 w 10345447"/>
                <a:gd name="connsiteY360" fmla="*/ 12470022 h 13254121"/>
                <a:gd name="connsiteX361" fmla="*/ 2587625 w 10345447"/>
                <a:gd name="connsiteY361" fmla="*/ 12508122 h 13254121"/>
                <a:gd name="connsiteX362" fmla="*/ 2286000 w 10345447"/>
                <a:gd name="connsiteY362" fmla="*/ 12511297 h 13254121"/>
                <a:gd name="connsiteX363" fmla="*/ 2146300 w 10345447"/>
                <a:gd name="connsiteY363" fmla="*/ 12631947 h 13254121"/>
                <a:gd name="connsiteX364" fmla="*/ 1971675 w 10345447"/>
                <a:gd name="connsiteY364" fmla="*/ 12724022 h 13254121"/>
                <a:gd name="connsiteX365" fmla="*/ 1806575 w 10345447"/>
                <a:gd name="connsiteY365" fmla="*/ 12774822 h 13254121"/>
                <a:gd name="connsiteX366" fmla="*/ 1651000 w 10345447"/>
                <a:gd name="connsiteY366" fmla="*/ 13070097 h 13254121"/>
                <a:gd name="connsiteX367" fmla="*/ 1282700 w 10345447"/>
                <a:gd name="connsiteY367" fmla="*/ 13244722 h 13254121"/>
                <a:gd name="connsiteX368" fmla="*/ 28575 w 10345447"/>
                <a:gd name="connsiteY368" fmla="*/ 13251072 h 13254121"/>
                <a:gd name="connsiteX369" fmla="*/ 0 w 10345447"/>
                <a:gd name="connsiteY369"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759157 w 10345447"/>
                <a:gd name="connsiteY215" fmla="*/ 6331166 h 13254121"/>
                <a:gd name="connsiteX216" fmla="*/ 9411201 w 10345447"/>
                <a:gd name="connsiteY216" fmla="*/ 6263082 h 13254121"/>
                <a:gd name="connsiteX217" fmla="*/ 9337381 w 10345447"/>
                <a:gd name="connsiteY217" fmla="*/ 6129733 h 13254121"/>
                <a:gd name="connsiteX218" fmla="*/ 9270708 w 10345447"/>
                <a:gd name="connsiteY218" fmla="*/ 6089251 h 13254121"/>
                <a:gd name="connsiteX219" fmla="*/ 8827794 w 10345447"/>
                <a:gd name="connsiteY219" fmla="*/ 5939233 h 13254121"/>
                <a:gd name="connsiteX220" fmla="*/ 8611100 w 10345447"/>
                <a:gd name="connsiteY220" fmla="*/ 5858270 h 13254121"/>
                <a:gd name="connsiteX221" fmla="*/ 8313444 w 10345447"/>
                <a:gd name="connsiteY221" fmla="*/ 5779689 h 13254121"/>
                <a:gd name="connsiteX222" fmla="*/ 7963400 w 10345447"/>
                <a:gd name="connsiteY222" fmla="*/ 5767783 h 13254121"/>
                <a:gd name="connsiteX223" fmla="*/ 7663362 w 10345447"/>
                <a:gd name="connsiteY223" fmla="*/ 5822552 h 13254121"/>
                <a:gd name="connsiteX224" fmla="*/ 7372850 w 10345447"/>
                <a:gd name="connsiteY224" fmla="*/ 5893989 h 13254121"/>
                <a:gd name="connsiteX225" fmla="*/ 7163300 w 10345447"/>
                <a:gd name="connsiteY225" fmla="*/ 5786833 h 13254121"/>
                <a:gd name="connsiteX226" fmla="*/ 6789444 w 10345447"/>
                <a:gd name="connsiteY226" fmla="*/ 5693964 h 13254121"/>
                <a:gd name="connsiteX227" fmla="*/ 6442075 w 10345447"/>
                <a:gd name="connsiteY227" fmla="*/ 5614410 h 13254121"/>
                <a:gd name="connsiteX228" fmla="*/ 6241756 w 10345447"/>
                <a:gd name="connsiteY228" fmla="*/ 5567757 h 13254121"/>
                <a:gd name="connsiteX229" fmla="*/ 6234113 w 10345447"/>
                <a:gd name="connsiteY229" fmla="*/ 5598535 h 13254121"/>
                <a:gd name="connsiteX230" fmla="*/ 6375400 w 10345447"/>
                <a:gd name="connsiteY230" fmla="*/ 5666004 h 13254121"/>
                <a:gd name="connsiteX231" fmla="*/ 6350000 w 10345447"/>
                <a:gd name="connsiteY231" fmla="*/ 5767604 h 13254121"/>
                <a:gd name="connsiteX232" fmla="*/ 6032500 w 10345447"/>
                <a:gd name="connsiteY232" fmla="*/ 5602504 h 13254121"/>
                <a:gd name="connsiteX233" fmla="*/ 6070600 w 10345447"/>
                <a:gd name="connsiteY233" fmla="*/ 5843804 h 13254121"/>
                <a:gd name="connsiteX234" fmla="*/ 6273800 w 10345447"/>
                <a:gd name="connsiteY234" fmla="*/ 5894604 h 13254121"/>
                <a:gd name="connsiteX235" fmla="*/ 6540500 w 10345447"/>
                <a:gd name="connsiteY235" fmla="*/ 5894604 h 13254121"/>
                <a:gd name="connsiteX236" fmla="*/ 6629400 w 10345447"/>
                <a:gd name="connsiteY236" fmla="*/ 5907304 h 13254121"/>
                <a:gd name="connsiteX237" fmla="*/ 6591300 w 10345447"/>
                <a:gd name="connsiteY237" fmla="*/ 5983504 h 13254121"/>
                <a:gd name="connsiteX238" fmla="*/ 6426200 w 10345447"/>
                <a:gd name="connsiteY238" fmla="*/ 6034304 h 13254121"/>
                <a:gd name="connsiteX239" fmla="*/ 6489700 w 10345447"/>
                <a:gd name="connsiteY239" fmla="*/ 6161304 h 13254121"/>
                <a:gd name="connsiteX240" fmla="*/ 6451600 w 10345447"/>
                <a:gd name="connsiteY240" fmla="*/ 6288304 h 13254121"/>
                <a:gd name="connsiteX241" fmla="*/ 6540500 w 10345447"/>
                <a:gd name="connsiteY241" fmla="*/ 6351804 h 13254121"/>
                <a:gd name="connsiteX242" fmla="*/ 6464300 w 10345447"/>
                <a:gd name="connsiteY242" fmla="*/ 6377204 h 13254121"/>
                <a:gd name="connsiteX243" fmla="*/ 6362700 w 10345447"/>
                <a:gd name="connsiteY243" fmla="*/ 6339104 h 13254121"/>
                <a:gd name="connsiteX244" fmla="*/ 6324600 w 10345447"/>
                <a:gd name="connsiteY244" fmla="*/ 6034304 h 13254121"/>
                <a:gd name="connsiteX245" fmla="*/ 6070600 w 10345447"/>
                <a:gd name="connsiteY245" fmla="*/ 5958104 h 13254121"/>
                <a:gd name="connsiteX246" fmla="*/ 6146800 w 10345447"/>
                <a:gd name="connsiteY246" fmla="*/ 6301004 h 13254121"/>
                <a:gd name="connsiteX247" fmla="*/ 5969000 w 10345447"/>
                <a:gd name="connsiteY247" fmla="*/ 6313704 h 13254121"/>
                <a:gd name="connsiteX248" fmla="*/ 5892800 w 10345447"/>
                <a:gd name="connsiteY248" fmla="*/ 5831104 h 13254121"/>
                <a:gd name="connsiteX249" fmla="*/ 5689600 w 10345447"/>
                <a:gd name="connsiteY249" fmla="*/ 5729504 h 13254121"/>
                <a:gd name="connsiteX250" fmla="*/ 5791200 w 10345447"/>
                <a:gd name="connsiteY250" fmla="*/ 6491504 h 13254121"/>
                <a:gd name="connsiteX251" fmla="*/ 6070600 w 10345447"/>
                <a:gd name="connsiteY251" fmla="*/ 6478804 h 13254121"/>
                <a:gd name="connsiteX252" fmla="*/ 6388100 w 10345447"/>
                <a:gd name="connsiteY252" fmla="*/ 6529604 h 13254121"/>
                <a:gd name="connsiteX253" fmla="*/ 6324600 w 10345447"/>
                <a:gd name="connsiteY253" fmla="*/ 6656604 h 13254121"/>
                <a:gd name="connsiteX254" fmla="*/ 6159500 w 10345447"/>
                <a:gd name="connsiteY254" fmla="*/ 6631204 h 13254121"/>
                <a:gd name="connsiteX255" fmla="*/ 6007100 w 10345447"/>
                <a:gd name="connsiteY255" fmla="*/ 6936004 h 13254121"/>
                <a:gd name="connsiteX256" fmla="*/ 5829300 w 10345447"/>
                <a:gd name="connsiteY256" fmla="*/ 6872504 h 13254121"/>
                <a:gd name="connsiteX257" fmla="*/ 5905500 w 10345447"/>
                <a:gd name="connsiteY257" fmla="*/ 6707404 h 13254121"/>
                <a:gd name="connsiteX258" fmla="*/ 5791200 w 10345447"/>
                <a:gd name="connsiteY258" fmla="*/ 6618504 h 13254121"/>
                <a:gd name="connsiteX259" fmla="*/ 5600700 w 10345447"/>
                <a:gd name="connsiteY259" fmla="*/ 6948704 h 13254121"/>
                <a:gd name="connsiteX260" fmla="*/ 5727700 w 10345447"/>
                <a:gd name="connsiteY260" fmla="*/ 7050304 h 13254121"/>
                <a:gd name="connsiteX261" fmla="*/ 5994400 w 10345447"/>
                <a:gd name="connsiteY261" fmla="*/ 7215404 h 13254121"/>
                <a:gd name="connsiteX262" fmla="*/ 5943600 w 10345447"/>
                <a:gd name="connsiteY262" fmla="*/ 7291604 h 13254121"/>
                <a:gd name="connsiteX263" fmla="*/ 5829300 w 10345447"/>
                <a:gd name="connsiteY263" fmla="*/ 7253504 h 13254121"/>
                <a:gd name="connsiteX264" fmla="*/ 5676900 w 10345447"/>
                <a:gd name="connsiteY264" fmla="*/ 7355104 h 13254121"/>
                <a:gd name="connsiteX265" fmla="*/ 5613400 w 10345447"/>
                <a:gd name="connsiteY265" fmla="*/ 7317004 h 13254121"/>
                <a:gd name="connsiteX266" fmla="*/ 5664200 w 10345447"/>
                <a:gd name="connsiteY266" fmla="*/ 7164604 h 13254121"/>
                <a:gd name="connsiteX267" fmla="*/ 5537200 w 10345447"/>
                <a:gd name="connsiteY267" fmla="*/ 7050304 h 13254121"/>
                <a:gd name="connsiteX268" fmla="*/ 5461000 w 10345447"/>
                <a:gd name="connsiteY268" fmla="*/ 7228104 h 13254121"/>
                <a:gd name="connsiteX269" fmla="*/ 5613400 w 10345447"/>
                <a:gd name="connsiteY269" fmla="*/ 7405904 h 13254121"/>
                <a:gd name="connsiteX270" fmla="*/ 5448300 w 10345447"/>
                <a:gd name="connsiteY270" fmla="*/ 7532904 h 13254121"/>
                <a:gd name="connsiteX271" fmla="*/ 5346700 w 10345447"/>
                <a:gd name="connsiteY271" fmla="*/ 7456704 h 13254121"/>
                <a:gd name="connsiteX272" fmla="*/ 5410200 w 10345447"/>
                <a:gd name="connsiteY272" fmla="*/ 7355104 h 13254121"/>
                <a:gd name="connsiteX273" fmla="*/ 5295900 w 10345447"/>
                <a:gd name="connsiteY273" fmla="*/ 7063004 h 13254121"/>
                <a:gd name="connsiteX274" fmla="*/ 5080000 w 10345447"/>
                <a:gd name="connsiteY274" fmla="*/ 7355104 h 13254121"/>
                <a:gd name="connsiteX275" fmla="*/ 5410200 w 10345447"/>
                <a:gd name="connsiteY275" fmla="*/ 7609104 h 13254121"/>
                <a:gd name="connsiteX276" fmla="*/ 5334000 w 10345447"/>
                <a:gd name="connsiteY276" fmla="*/ 7659904 h 13254121"/>
                <a:gd name="connsiteX277" fmla="*/ 5194300 w 10345447"/>
                <a:gd name="connsiteY277" fmla="*/ 7545604 h 13254121"/>
                <a:gd name="connsiteX278" fmla="*/ 5143500 w 10345447"/>
                <a:gd name="connsiteY278" fmla="*/ 7710704 h 13254121"/>
                <a:gd name="connsiteX279" fmla="*/ 5156200 w 10345447"/>
                <a:gd name="connsiteY279" fmla="*/ 7850404 h 13254121"/>
                <a:gd name="connsiteX280" fmla="*/ 5232400 w 10345447"/>
                <a:gd name="connsiteY280" fmla="*/ 7964704 h 13254121"/>
                <a:gd name="connsiteX281" fmla="*/ 5219700 w 10345447"/>
                <a:gd name="connsiteY281" fmla="*/ 8155204 h 13254121"/>
                <a:gd name="connsiteX282" fmla="*/ 5092700 w 10345447"/>
                <a:gd name="connsiteY282" fmla="*/ 8066304 h 13254121"/>
                <a:gd name="connsiteX283" fmla="*/ 5029200 w 10345447"/>
                <a:gd name="connsiteY283" fmla="*/ 8104404 h 13254121"/>
                <a:gd name="connsiteX284" fmla="*/ 5130800 w 10345447"/>
                <a:gd name="connsiteY284" fmla="*/ 8244104 h 13254121"/>
                <a:gd name="connsiteX285" fmla="*/ 5041900 w 10345447"/>
                <a:gd name="connsiteY285" fmla="*/ 8282204 h 13254121"/>
                <a:gd name="connsiteX286" fmla="*/ 4914900 w 10345447"/>
                <a:gd name="connsiteY286" fmla="*/ 8091704 h 13254121"/>
                <a:gd name="connsiteX287" fmla="*/ 4826000 w 10345447"/>
                <a:gd name="connsiteY287" fmla="*/ 8345704 h 13254121"/>
                <a:gd name="connsiteX288" fmla="*/ 4953000 w 10345447"/>
                <a:gd name="connsiteY288" fmla="*/ 8460004 h 13254121"/>
                <a:gd name="connsiteX289" fmla="*/ 4813300 w 10345447"/>
                <a:gd name="connsiteY289" fmla="*/ 8701304 h 13254121"/>
                <a:gd name="connsiteX290" fmla="*/ 4673600 w 10345447"/>
                <a:gd name="connsiteY290" fmla="*/ 8675904 h 13254121"/>
                <a:gd name="connsiteX291" fmla="*/ 4775200 w 10345447"/>
                <a:gd name="connsiteY291" fmla="*/ 8510804 h 13254121"/>
                <a:gd name="connsiteX292" fmla="*/ 4686300 w 10345447"/>
                <a:gd name="connsiteY292" fmla="*/ 8358404 h 13254121"/>
                <a:gd name="connsiteX293" fmla="*/ 4470400 w 10345447"/>
                <a:gd name="connsiteY293" fmla="*/ 8663204 h 13254121"/>
                <a:gd name="connsiteX294" fmla="*/ 4610100 w 10345447"/>
                <a:gd name="connsiteY294" fmla="*/ 8777504 h 13254121"/>
                <a:gd name="connsiteX295" fmla="*/ 4521200 w 10345447"/>
                <a:gd name="connsiteY295" fmla="*/ 8980704 h 13254121"/>
                <a:gd name="connsiteX296" fmla="*/ 4419600 w 10345447"/>
                <a:gd name="connsiteY296" fmla="*/ 8904504 h 13254121"/>
                <a:gd name="connsiteX297" fmla="*/ 4343400 w 10345447"/>
                <a:gd name="connsiteY297" fmla="*/ 8993404 h 13254121"/>
                <a:gd name="connsiteX298" fmla="*/ 4381500 w 10345447"/>
                <a:gd name="connsiteY298" fmla="*/ 9031504 h 13254121"/>
                <a:gd name="connsiteX299" fmla="*/ 4419600 w 10345447"/>
                <a:gd name="connsiteY299" fmla="*/ 9018804 h 13254121"/>
                <a:gd name="connsiteX300" fmla="*/ 4445000 w 10345447"/>
                <a:gd name="connsiteY300" fmla="*/ 9069604 h 13254121"/>
                <a:gd name="connsiteX301" fmla="*/ 4381500 w 10345447"/>
                <a:gd name="connsiteY301" fmla="*/ 9145804 h 13254121"/>
                <a:gd name="connsiteX302" fmla="*/ 4330700 w 10345447"/>
                <a:gd name="connsiteY302" fmla="*/ 9133104 h 13254121"/>
                <a:gd name="connsiteX303" fmla="*/ 4368800 w 10345447"/>
                <a:gd name="connsiteY303" fmla="*/ 9082304 h 13254121"/>
                <a:gd name="connsiteX304" fmla="*/ 4318000 w 10345447"/>
                <a:gd name="connsiteY304" fmla="*/ 9044204 h 13254121"/>
                <a:gd name="connsiteX305" fmla="*/ 4216400 w 10345447"/>
                <a:gd name="connsiteY305" fmla="*/ 9145804 h 13254121"/>
                <a:gd name="connsiteX306" fmla="*/ 4318000 w 10345447"/>
                <a:gd name="connsiteY306" fmla="*/ 9209304 h 13254121"/>
                <a:gd name="connsiteX307" fmla="*/ 4140200 w 10345447"/>
                <a:gd name="connsiteY307" fmla="*/ 9285504 h 13254121"/>
                <a:gd name="connsiteX308" fmla="*/ 4038600 w 10345447"/>
                <a:gd name="connsiteY308" fmla="*/ 9285504 h 13254121"/>
                <a:gd name="connsiteX309" fmla="*/ 3949700 w 10345447"/>
                <a:gd name="connsiteY309" fmla="*/ 9349004 h 13254121"/>
                <a:gd name="connsiteX310" fmla="*/ 3289300 w 10345447"/>
                <a:gd name="connsiteY310" fmla="*/ 8764804 h 13254121"/>
                <a:gd name="connsiteX311" fmla="*/ 3213100 w 10345447"/>
                <a:gd name="connsiteY311" fmla="*/ 8764804 h 13254121"/>
                <a:gd name="connsiteX312" fmla="*/ 2895600 w 10345447"/>
                <a:gd name="connsiteY312" fmla="*/ 9018804 h 13254121"/>
                <a:gd name="connsiteX313" fmla="*/ 2870200 w 10345447"/>
                <a:gd name="connsiteY313" fmla="*/ 8980704 h 13254121"/>
                <a:gd name="connsiteX314" fmla="*/ 3213100 w 10345447"/>
                <a:gd name="connsiteY314" fmla="*/ 8714004 h 13254121"/>
                <a:gd name="connsiteX315" fmla="*/ 3048000 w 10345447"/>
                <a:gd name="connsiteY315" fmla="*/ 8561604 h 13254121"/>
                <a:gd name="connsiteX316" fmla="*/ 2400300 w 10345447"/>
                <a:gd name="connsiteY316" fmla="*/ 9069604 h 13254121"/>
                <a:gd name="connsiteX317" fmla="*/ 2489200 w 10345447"/>
                <a:gd name="connsiteY317" fmla="*/ 9145804 h 13254121"/>
                <a:gd name="connsiteX318" fmla="*/ 2692400 w 10345447"/>
                <a:gd name="connsiteY318" fmla="*/ 8993404 h 13254121"/>
                <a:gd name="connsiteX319" fmla="*/ 2743200 w 10345447"/>
                <a:gd name="connsiteY319" fmla="*/ 9056904 h 13254121"/>
                <a:gd name="connsiteX320" fmla="*/ 2832100 w 10345447"/>
                <a:gd name="connsiteY320" fmla="*/ 9018804 h 13254121"/>
                <a:gd name="connsiteX321" fmla="*/ 2857500 w 10345447"/>
                <a:gd name="connsiteY321" fmla="*/ 9056904 h 13254121"/>
                <a:gd name="connsiteX322" fmla="*/ 2679700 w 10345447"/>
                <a:gd name="connsiteY322" fmla="*/ 9196604 h 13254121"/>
                <a:gd name="connsiteX323" fmla="*/ 2819400 w 10345447"/>
                <a:gd name="connsiteY323" fmla="*/ 9361704 h 13254121"/>
                <a:gd name="connsiteX324" fmla="*/ 3397250 w 10345447"/>
                <a:gd name="connsiteY324" fmla="*/ 8898154 h 13254121"/>
                <a:gd name="connsiteX325" fmla="*/ 3956050 w 10345447"/>
                <a:gd name="connsiteY325" fmla="*/ 9380754 h 13254121"/>
                <a:gd name="connsiteX326" fmla="*/ 3905250 w 10345447"/>
                <a:gd name="connsiteY326" fmla="*/ 9495054 h 13254121"/>
                <a:gd name="connsiteX327" fmla="*/ 3387725 w 10345447"/>
                <a:gd name="connsiteY327" fmla="*/ 10034804 h 13254121"/>
                <a:gd name="connsiteX328" fmla="*/ 3298825 w 10345447"/>
                <a:gd name="connsiteY328" fmla="*/ 10028453 h 13254121"/>
                <a:gd name="connsiteX329" fmla="*/ 3130550 w 10345447"/>
                <a:gd name="connsiteY329" fmla="*/ 10177678 h 13254121"/>
                <a:gd name="connsiteX330" fmla="*/ 2921000 w 10345447"/>
                <a:gd name="connsiteY330" fmla="*/ 10422153 h 13254121"/>
                <a:gd name="connsiteX331" fmla="*/ 2682875 w 10345447"/>
                <a:gd name="connsiteY331" fmla="*/ 10720603 h 13254121"/>
                <a:gd name="connsiteX332" fmla="*/ 2428875 w 10345447"/>
                <a:gd name="connsiteY332" fmla="*/ 10790452 h 13254121"/>
                <a:gd name="connsiteX333" fmla="*/ 2225675 w 10345447"/>
                <a:gd name="connsiteY333" fmla="*/ 10895227 h 13254121"/>
                <a:gd name="connsiteX334" fmla="*/ 1930400 w 10345447"/>
                <a:gd name="connsiteY334" fmla="*/ 10898401 h 13254121"/>
                <a:gd name="connsiteX335" fmla="*/ 1590675 w 10345447"/>
                <a:gd name="connsiteY335" fmla="*/ 11000000 h 13254121"/>
                <a:gd name="connsiteX336" fmla="*/ 1393825 w 10345447"/>
                <a:gd name="connsiteY336" fmla="*/ 11260350 h 13254121"/>
                <a:gd name="connsiteX337" fmla="*/ 1196975 w 10345447"/>
                <a:gd name="connsiteY337" fmla="*/ 11215899 h 13254121"/>
                <a:gd name="connsiteX338" fmla="*/ 1216025 w 10345447"/>
                <a:gd name="connsiteY338" fmla="*/ 11174624 h 13254121"/>
                <a:gd name="connsiteX339" fmla="*/ 1193800 w 10345447"/>
                <a:gd name="connsiteY339" fmla="*/ 11107949 h 13254121"/>
                <a:gd name="connsiteX340" fmla="*/ 987425 w 10345447"/>
                <a:gd name="connsiteY340" fmla="*/ 11184149 h 13254121"/>
                <a:gd name="connsiteX341" fmla="*/ 733425 w 10345447"/>
                <a:gd name="connsiteY341" fmla="*/ 11238124 h 13254121"/>
                <a:gd name="connsiteX342" fmla="*/ 463550 w 10345447"/>
                <a:gd name="connsiteY342" fmla="*/ 11476249 h 13254121"/>
                <a:gd name="connsiteX343" fmla="*/ 361950 w 10345447"/>
                <a:gd name="connsiteY343" fmla="*/ 11473074 h 13254121"/>
                <a:gd name="connsiteX344" fmla="*/ 263525 w 10345447"/>
                <a:gd name="connsiteY344" fmla="*/ 11539749 h 13254121"/>
                <a:gd name="connsiteX345" fmla="*/ 184150 w 10345447"/>
                <a:gd name="connsiteY345" fmla="*/ 11825499 h 13254121"/>
                <a:gd name="connsiteX346" fmla="*/ 247650 w 10345447"/>
                <a:gd name="connsiteY346" fmla="*/ 12108073 h 13254121"/>
                <a:gd name="connsiteX347" fmla="*/ 136525 w 10345447"/>
                <a:gd name="connsiteY347" fmla="*/ 12152523 h 13254121"/>
                <a:gd name="connsiteX348" fmla="*/ 92075 w 10345447"/>
                <a:gd name="connsiteY348" fmla="*/ 12374773 h 13254121"/>
                <a:gd name="connsiteX349" fmla="*/ 495300 w 10345447"/>
                <a:gd name="connsiteY349" fmla="*/ 12400173 h 13254121"/>
                <a:gd name="connsiteX350" fmla="*/ 1050925 w 10345447"/>
                <a:gd name="connsiteY350" fmla="*/ 12752598 h 13254121"/>
                <a:gd name="connsiteX351" fmla="*/ 1241425 w 10345447"/>
                <a:gd name="connsiteY351" fmla="*/ 13006597 h 13254121"/>
                <a:gd name="connsiteX352" fmla="*/ 1171575 w 10345447"/>
                <a:gd name="connsiteY352" fmla="*/ 13051047 h 13254121"/>
                <a:gd name="connsiteX353" fmla="*/ 1019175 w 10345447"/>
                <a:gd name="connsiteY353" fmla="*/ 12917697 h 13254121"/>
                <a:gd name="connsiteX354" fmla="*/ 768350 w 10345447"/>
                <a:gd name="connsiteY354" fmla="*/ 12863722 h 13254121"/>
                <a:gd name="connsiteX355" fmla="*/ 720725 w 10345447"/>
                <a:gd name="connsiteY355" fmla="*/ 12901822 h 13254121"/>
                <a:gd name="connsiteX356" fmla="*/ 838200 w 10345447"/>
                <a:gd name="connsiteY356" fmla="*/ 13047872 h 13254121"/>
                <a:gd name="connsiteX357" fmla="*/ 1152525 w 10345447"/>
                <a:gd name="connsiteY357" fmla="*/ 13114547 h 13254121"/>
                <a:gd name="connsiteX358" fmla="*/ 1574800 w 10345447"/>
                <a:gd name="connsiteY358" fmla="*/ 13016122 h 13254121"/>
                <a:gd name="connsiteX359" fmla="*/ 1736725 w 10345447"/>
                <a:gd name="connsiteY359" fmla="*/ 12755772 h 13254121"/>
                <a:gd name="connsiteX360" fmla="*/ 2095500 w 10345447"/>
                <a:gd name="connsiteY360" fmla="*/ 12606547 h 13254121"/>
                <a:gd name="connsiteX361" fmla="*/ 2254250 w 10345447"/>
                <a:gd name="connsiteY361" fmla="*/ 12470022 h 13254121"/>
                <a:gd name="connsiteX362" fmla="*/ 2587625 w 10345447"/>
                <a:gd name="connsiteY362" fmla="*/ 12508122 h 13254121"/>
                <a:gd name="connsiteX363" fmla="*/ 2286000 w 10345447"/>
                <a:gd name="connsiteY363" fmla="*/ 12511297 h 13254121"/>
                <a:gd name="connsiteX364" fmla="*/ 2146300 w 10345447"/>
                <a:gd name="connsiteY364" fmla="*/ 12631947 h 13254121"/>
                <a:gd name="connsiteX365" fmla="*/ 1971675 w 10345447"/>
                <a:gd name="connsiteY365" fmla="*/ 12724022 h 13254121"/>
                <a:gd name="connsiteX366" fmla="*/ 1806575 w 10345447"/>
                <a:gd name="connsiteY366" fmla="*/ 12774822 h 13254121"/>
                <a:gd name="connsiteX367" fmla="*/ 1651000 w 10345447"/>
                <a:gd name="connsiteY367" fmla="*/ 13070097 h 13254121"/>
                <a:gd name="connsiteX368" fmla="*/ 1282700 w 10345447"/>
                <a:gd name="connsiteY368" fmla="*/ 13244722 h 13254121"/>
                <a:gd name="connsiteX369" fmla="*/ 28575 w 10345447"/>
                <a:gd name="connsiteY369" fmla="*/ 13251072 h 13254121"/>
                <a:gd name="connsiteX370" fmla="*/ 0 w 10345447"/>
                <a:gd name="connsiteY370"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759157 w 10345447"/>
                <a:gd name="connsiteY215" fmla="*/ 6331166 h 13254121"/>
                <a:gd name="connsiteX216" fmla="*/ 9654088 w 10345447"/>
                <a:gd name="connsiteY216" fmla="*/ 6317851 h 13254121"/>
                <a:gd name="connsiteX217" fmla="*/ 9411201 w 10345447"/>
                <a:gd name="connsiteY217" fmla="*/ 6263082 h 13254121"/>
                <a:gd name="connsiteX218" fmla="*/ 9337381 w 10345447"/>
                <a:gd name="connsiteY218" fmla="*/ 6129733 h 13254121"/>
                <a:gd name="connsiteX219" fmla="*/ 9270708 w 10345447"/>
                <a:gd name="connsiteY219" fmla="*/ 6089251 h 13254121"/>
                <a:gd name="connsiteX220" fmla="*/ 8827794 w 10345447"/>
                <a:gd name="connsiteY220" fmla="*/ 5939233 h 13254121"/>
                <a:gd name="connsiteX221" fmla="*/ 8611100 w 10345447"/>
                <a:gd name="connsiteY221" fmla="*/ 5858270 h 13254121"/>
                <a:gd name="connsiteX222" fmla="*/ 8313444 w 10345447"/>
                <a:gd name="connsiteY222" fmla="*/ 5779689 h 13254121"/>
                <a:gd name="connsiteX223" fmla="*/ 7963400 w 10345447"/>
                <a:gd name="connsiteY223" fmla="*/ 5767783 h 13254121"/>
                <a:gd name="connsiteX224" fmla="*/ 7663362 w 10345447"/>
                <a:gd name="connsiteY224" fmla="*/ 5822552 h 13254121"/>
                <a:gd name="connsiteX225" fmla="*/ 7372850 w 10345447"/>
                <a:gd name="connsiteY225" fmla="*/ 5893989 h 13254121"/>
                <a:gd name="connsiteX226" fmla="*/ 7163300 w 10345447"/>
                <a:gd name="connsiteY226" fmla="*/ 5786833 h 13254121"/>
                <a:gd name="connsiteX227" fmla="*/ 6789444 w 10345447"/>
                <a:gd name="connsiteY227" fmla="*/ 5693964 h 13254121"/>
                <a:gd name="connsiteX228" fmla="*/ 6442075 w 10345447"/>
                <a:gd name="connsiteY228" fmla="*/ 5614410 h 13254121"/>
                <a:gd name="connsiteX229" fmla="*/ 6241756 w 10345447"/>
                <a:gd name="connsiteY229" fmla="*/ 5567757 h 13254121"/>
                <a:gd name="connsiteX230" fmla="*/ 6234113 w 10345447"/>
                <a:gd name="connsiteY230" fmla="*/ 5598535 h 13254121"/>
                <a:gd name="connsiteX231" fmla="*/ 6375400 w 10345447"/>
                <a:gd name="connsiteY231" fmla="*/ 5666004 h 13254121"/>
                <a:gd name="connsiteX232" fmla="*/ 6350000 w 10345447"/>
                <a:gd name="connsiteY232" fmla="*/ 5767604 h 13254121"/>
                <a:gd name="connsiteX233" fmla="*/ 6032500 w 10345447"/>
                <a:gd name="connsiteY233" fmla="*/ 5602504 h 13254121"/>
                <a:gd name="connsiteX234" fmla="*/ 6070600 w 10345447"/>
                <a:gd name="connsiteY234" fmla="*/ 5843804 h 13254121"/>
                <a:gd name="connsiteX235" fmla="*/ 6273800 w 10345447"/>
                <a:gd name="connsiteY235" fmla="*/ 5894604 h 13254121"/>
                <a:gd name="connsiteX236" fmla="*/ 6540500 w 10345447"/>
                <a:gd name="connsiteY236" fmla="*/ 5894604 h 13254121"/>
                <a:gd name="connsiteX237" fmla="*/ 6629400 w 10345447"/>
                <a:gd name="connsiteY237" fmla="*/ 5907304 h 13254121"/>
                <a:gd name="connsiteX238" fmla="*/ 6591300 w 10345447"/>
                <a:gd name="connsiteY238" fmla="*/ 5983504 h 13254121"/>
                <a:gd name="connsiteX239" fmla="*/ 6426200 w 10345447"/>
                <a:gd name="connsiteY239" fmla="*/ 6034304 h 13254121"/>
                <a:gd name="connsiteX240" fmla="*/ 6489700 w 10345447"/>
                <a:gd name="connsiteY240" fmla="*/ 6161304 h 13254121"/>
                <a:gd name="connsiteX241" fmla="*/ 6451600 w 10345447"/>
                <a:gd name="connsiteY241" fmla="*/ 6288304 h 13254121"/>
                <a:gd name="connsiteX242" fmla="*/ 6540500 w 10345447"/>
                <a:gd name="connsiteY242" fmla="*/ 6351804 h 13254121"/>
                <a:gd name="connsiteX243" fmla="*/ 6464300 w 10345447"/>
                <a:gd name="connsiteY243" fmla="*/ 6377204 h 13254121"/>
                <a:gd name="connsiteX244" fmla="*/ 6362700 w 10345447"/>
                <a:gd name="connsiteY244" fmla="*/ 6339104 h 13254121"/>
                <a:gd name="connsiteX245" fmla="*/ 6324600 w 10345447"/>
                <a:gd name="connsiteY245" fmla="*/ 6034304 h 13254121"/>
                <a:gd name="connsiteX246" fmla="*/ 6070600 w 10345447"/>
                <a:gd name="connsiteY246" fmla="*/ 5958104 h 13254121"/>
                <a:gd name="connsiteX247" fmla="*/ 6146800 w 10345447"/>
                <a:gd name="connsiteY247" fmla="*/ 6301004 h 13254121"/>
                <a:gd name="connsiteX248" fmla="*/ 5969000 w 10345447"/>
                <a:gd name="connsiteY248" fmla="*/ 6313704 h 13254121"/>
                <a:gd name="connsiteX249" fmla="*/ 5892800 w 10345447"/>
                <a:gd name="connsiteY249" fmla="*/ 5831104 h 13254121"/>
                <a:gd name="connsiteX250" fmla="*/ 5689600 w 10345447"/>
                <a:gd name="connsiteY250" fmla="*/ 5729504 h 13254121"/>
                <a:gd name="connsiteX251" fmla="*/ 5791200 w 10345447"/>
                <a:gd name="connsiteY251" fmla="*/ 6491504 h 13254121"/>
                <a:gd name="connsiteX252" fmla="*/ 6070600 w 10345447"/>
                <a:gd name="connsiteY252" fmla="*/ 6478804 h 13254121"/>
                <a:gd name="connsiteX253" fmla="*/ 6388100 w 10345447"/>
                <a:gd name="connsiteY253" fmla="*/ 6529604 h 13254121"/>
                <a:gd name="connsiteX254" fmla="*/ 6324600 w 10345447"/>
                <a:gd name="connsiteY254" fmla="*/ 6656604 h 13254121"/>
                <a:gd name="connsiteX255" fmla="*/ 6159500 w 10345447"/>
                <a:gd name="connsiteY255" fmla="*/ 6631204 h 13254121"/>
                <a:gd name="connsiteX256" fmla="*/ 6007100 w 10345447"/>
                <a:gd name="connsiteY256" fmla="*/ 6936004 h 13254121"/>
                <a:gd name="connsiteX257" fmla="*/ 5829300 w 10345447"/>
                <a:gd name="connsiteY257" fmla="*/ 6872504 h 13254121"/>
                <a:gd name="connsiteX258" fmla="*/ 5905500 w 10345447"/>
                <a:gd name="connsiteY258" fmla="*/ 6707404 h 13254121"/>
                <a:gd name="connsiteX259" fmla="*/ 5791200 w 10345447"/>
                <a:gd name="connsiteY259" fmla="*/ 6618504 h 13254121"/>
                <a:gd name="connsiteX260" fmla="*/ 5600700 w 10345447"/>
                <a:gd name="connsiteY260" fmla="*/ 6948704 h 13254121"/>
                <a:gd name="connsiteX261" fmla="*/ 5727700 w 10345447"/>
                <a:gd name="connsiteY261" fmla="*/ 7050304 h 13254121"/>
                <a:gd name="connsiteX262" fmla="*/ 5994400 w 10345447"/>
                <a:gd name="connsiteY262" fmla="*/ 7215404 h 13254121"/>
                <a:gd name="connsiteX263" fmla="*/ 5943600 w 10345447"/>
                <a:gd name="connsiteY263" fmla="*/ 7291604 h 13254121"/>
                <a:gd name="connsiteX264" fmla="*/ 5829300 w 10345447"/>
                <a:gd name="connsiteY264" fmla="*/ 7253504 h 13254121"/>
                <a:gd name="connsiteX265" fmla="*/ 5676900 w 10345447"/>
                <a:gd name="connsiteY265" fmla="*/ 7355104 h 13254121"/>
                <a:gd name="connsiteX266" fmla="*/ 5613400 w 10345447"/>
                <a:gd name="connsiteY266" fmla="*/ 7317004 h 13254121"/>
                <a:gd name="connsiteX267" fmla="*/ 5664200 w 10345447"/>
                <a:gd name="connsiteY267" fmla="*/ 7164604 h 13254121"/>
                <a:gd name="connsiteX268" fmla="*/ 5537200 w 10345447"/>
                <a:gd name="connsiteY268" fmla="*/ 7050304 h 13254121"/>
                <a:gd name="connsiteX269" fmla="*/ 5461000 w 10345447"/>
                <a:gd name="connsiteY269" fmla="*/ 7228104 h 13254121"/>
                <a:gd name="connsiteX270" fmla="*/ 5613400 w 10345447"/>
                <a:gd name="connsiteY270" fmla="*/ 7405904 h 13254121"/>
                <a:gd name="connsiteX271" fmla="*/ 5448300 w 10345447"/>
                <a:gd name="connsiteY271" fmla="*/ 7532904 h 13254121"/>
                <a:gd name="connsiteX272" fmla="*/ 5346700 w 10345447"/>
                <a:gd name="connsiteY272" fmla="*/ 7456704 h 13254121"/>
                <a:gd name="connsiteX273" fmla="*/ 5410200 w 10345447"/>
                <a:gd name="connsiteY273" fmla="*/ 7355104 h 13254121"/>
                <a:gd name="connsiteX274" fmla="*/ 5295900 w 10345447"/>
                <a:gd name="connsiteY274" fmla="*/ 7063004 h 13254121"/>
                <a:gd name="connsiteX275" fmla="*/ 5080000 w 10345447"/>
                <a:gd name="connsiteY275" fmla="*/ 7355104 h 13254121"/>
                <a:gd name="connsiteX276" fmla="*/ 5410200 w 10345447"/>
                <a:gd name="connsiteY276" fmla="*/ 7609104 h 13254121"/>
                <a:gd name="connsiteX277" fmla="*/ 5334000 w 10345447"/>
                <a:gd name="connsiteY277" fmla="*/ 7659904 h 13254121"/>
                <a:gd name="connsiteX278" fmla="*/ 5194300 w 10345447"/>
                <a:gd name="connsiteY278" fmla="*/ 7545604 h 13254121"/>
                <a:gd name="connsiteX279" fmla="*/ 5143500 w 10345447"/>
                <a:gd name="connsiteY279" fmla="*/ 7710704 h 13254121"/>
                <a:gd name="connsiteX280" fmla="*/ 5156200 w 10345447"/>
                <a:gd name="connsiteY280" fmla="*/ 7850404 h 13254121"/>
                <a:gd name="connsiteX281" fmla="*/ 5232400 w 10345447"/>
                <a:gd name="connsiteY281" fmla="*/ 7964704 h 13254121"/>
                <a:gd name="connsiteX282" fmla="*/ 5219700 w 10345447"/>
                <a:gd name="connsiteY282" fmla="*/ 8155204 h 13254121"/>
                <a:gd name="connsiteX283" fmla="*/ 5092700 w 10345447"/>
                <a:gd name="connsiteY283" fmla="*/ 8066304 h 13254121"/>
                <a:gd name="connsiteX284" fmla="*/ 5029200 w 10345447"/>
                <a:gd name="connsiteY284" fmla="*/ 8104404 h 13254121"/>
                <a:gd name="connsiteX285" fmla="*/ 5130800 w 10345447"/>
                <a:gd name="connsiteY285" fmla="*/ 8244104 h 13254121"/>
                <a:gd name="connsiteX286" fmla="*/ 5041900 w 10345447"/>
                <a:gd name="connsiteY286" fmla="*/ 8282204 h 13254121"/>
                <a:gd name="connsiteX287" fmla="*/ 4914900 w 10345447"/>
                <a:gd name="connsiteY287" fmla="*/ 8091704 h 13254121"/>
                <a:gd name="connsiteX288" fmla="*/ 4826000 w 10345447"/>
                <a:gd name="connsiteY288" fmla="*/ 8345704 h 13254121"/>
                <a:gd name="connsiteX289" fmla="*/ 4953000 w 10345447"/>
                <a:gd name="connsiteY289" fmla="*/ 8460004 h 13254121"/>
                <a:gd name="connsiteX290" fmla="*/ 4813300 w 10345447"/>
                <a:gd name="connsiteY290" fmla="*/ 8701304 h 13254121"/>
                <a:gd name="connsiteX291" fmla="*/ 4673600 w 10345447"/>
                <a:gd name="connsiteY291" fmla="*/ 8675904 h 13254121"/>
                <a:gd name="connsiteX292" fmla="*/ 4775200 w 10345447"/>
                <a:gd name="connsiteY292" fmla="*/ 8510804 h 13254121"/>
                <a:gd name="connsiteX293" fmla="*/ 4686300 w 10345447"/>
                <a:gd name="connsiteY293" fmla="*/ 8358404 h 13254121"/>
                <a:gd name="connsiteX294" fmla="*/ 4470400 w 10345447"/>
                <a:gd name="connsiteY294" fmla="*/ 8663204 h 13254121"/>
                <a:gd name="connsiteX295" fmla="*/ 4610100 w 10345447"/>
                <a:gd name="connsiteY295" fmla="*/ 8777504 h 13254121"/>
                <a:gd name="connsiteX296" fmla="*/ 4521200 w 10345447"/>
                <a:gd name="connsiteY296" fmla="*/ 8980704 h 13254121"/>
                <a:gd name="connsiteX297" fmla="*/ 4419600 w 10345447"/>
                <a:gd name="connsiteY297" fmla="*/ 8904504 h 13254121"/>
                <a:gd name="connsiteX298" fmla="*/ 4343400 w 10345447"/>
                <a:gd name="connsiteY298" fmla="*/ 8993404 h 13254121"/>
                <a:gd name="connsiteX299" fmla="*/ 4381500 w 10345447"/>
                <a:gd name="connsiteY299" fmla="*/ 9031504 h 13254121"/>
                <a:gd name="connsiteX300" fmla="*/ 4419600 w 10345447"/>
                <a:gd name="connsiteY300" fmla="*/ 9018804 h 13254121"/>
                <a:gd name="connsiteX301" fmla="*/ 4445000 w 10345447"/>
                <a:gd name="connsiteY301" fmla="*/ 9069604 h 13254121"/>
                <a:gd name="connsiteX302" fmla="*/ 4381500 w 10345447"/>
                <a:gd name="connsiteY302" fmla="*/ 9145804 h 13254121"/>
                <a:gd name="connsiteX303" fmla="*/ 4330700 w 10345447"/>
                <a:gd name="connsiteY303" fmla="*/ 9133104 h 13254121"/>
                <a:gd name="connsiteX304" fmla="*/ 4368800 w 10345447"/>
                <a:gd name="connsiteY304" fmla="*/ 9082304 h 13254121"/>
                <a:gd name="connsiteX305" fmla="*/ 4318000 w 10345447"/>
                <a:gd name="connsiteY305" fmla="*/ 9044204 h 13254121"/>
                <a:gd name="connsiteX306" fmla="*/ 4216400 w 10345447"/>
                <a:gd name="connsiteY306" fmla="*/ 9145804 h 13254121"/>
                <a:gd name="connsiteX307" fmla="*/ 4318000 w 10345447"/>
                <a:gd name="connsiteY307" fmla="*/ 9209304 h 13254121"/>
                <a:gd name="connsiteX308" fmla="*/ 4140200 w 10345447"/>
                <a:gd name="connsiteY308" fmla="*/ 9285504 h 13254121"/>
                <a:gd name="connsiteX309" fmla="*/ 4038600 w 10345447"/>
                <a:gd name="connsiteY309" fmla="*/ 9285504 h 13254121"/>
                <a:gd name="connsiteX310" fmla="*/ 3949700 w 10345447"/>
                <a:gd name="connsiteY310" fmla="*/ 9349004 h 13254121"/>
                <a:gd name="connsiteX311" fmla="*/ 3289300 w 10345447"/>
                <a:gd name="connsiteY311" fmla="*/ 8764804 h 13254121"/>
                <a:gd name="connsiteX312" fmla="*/ 3213100 w 10345447"/>
                <a:gd name="connsiteY312" fmla="*/ 8764804 h 13254121"/>
                <a:gd name="connsiteX313" fmla="*/ 2895600 w 10345447"/>
                <a:gd name="connsiteY313" fmla="*/ 9018804 h 13254121"/>
                <a:gd name="connsiteX314" fmla="*/ 2870200 w 10345447"/>
                <a:gd name="connsiteY314" fmla="*/ 8980704 h 13254121"/>
                <a:gd name="connsiteX315" fmla="*/ 3213100 w 10345447"/>
                <a:gd name="connsiteY315" fmla="*/ 8714004 h 13254121"/>
                <a:gd name="connsiteX316" fmla="*/ 3048000 w 10345447"/>
                <a:gd name="connsiteY316" fmla="*/ 8561604 h 13254121"/>
                <a:gd name="connsiteX317" fmla="*/ 2400300 w 10345447"/>
                <a:gd name="connsiteY317" fmla="*/ 9069604 h 13254121"/>
                <a:gd name="connsiteX318" fmla="*/ 2489200 w 10345447"/>
                <a:gd name="connsiteY318" fmla="*/ 9145804 h 13254121"/>
                <a:gd name="connsiteX319" fmla="*/ 2692400 w 10345447"/>
                <a:gd name="connsiteY319" fmla="*/ 8993404 h 13254121"/>
                <a:gd name="connsiteX320" fmla="*/ 2743200 w 10345447"/>
                <a:gd name="connsiteY320" fmla="*/ 9056904 h 13254121"/>
                <a:gd name="connsiteX321" fmla="*/ 2832100 w 10345447"/>
                <a:gd name="connsiteY321" fmla="*/ 9018804 h 13254121"/>
                <a:gd name="connsiteX322" fmla="*/ 2857500 w 10345447"/>
                <a:gd name="connsiteY322" fmla="*/ 9056904 h 13254121"/>
                <a:gd name="connsiteX323" fmla="*/ 2679700 w 10345447"/>
                <a:gd name="connsiteY323" fmla="*/ 9196604 h 13254121"/>
                <a:gd name="connsiteX324" fmla="*/ 2819400 w 10345447"/>
                <a:gd name="connsiteY324" fmla="*/ 9361704 h 13254121"/>
                <a:gd name="connsiteX325" fmla="*/ 3397250 w 10345447"/>
                <a:gd name="connsiteY325" fmla="*/ 8898154 h 13254121"/>
                <a:gd name="connsiteX326" fmla="*/ 3956050 w 10345447"/>
                <a:gd name="connsiteY326" fmla="*/ 9380754 h 13254121"/>
                <a:gd name="connsiteX327" fmla="*/ 3905250 w 10345447"/>
                <a:gd name="connsiteY327" fmla="*/ 9495054 h 13254121"/>
                <a:gd name="connsiteX328" fmla="*/ 3387725 w 10345447"/>
                <a:gd name="connsiteY328" fmla="*/ 10034804 h 13254121"/>
                <a:gd name="connsiteX329" fmla="*/ 3298825 w 10345447"/>
                <a:gd name="connsiteY329" fmla="*/ 10028453 h 13254121"/>
                <a:gd name="connsiteX330" fmla="*/ 3130550 w 10345447"/>
                <a:gd name="connsiteY330" fmla="*/ 10177678 h 13254121"/>
                <a:gd name="connsiteX331" fmla="*/ 2921000 w 10345447"/>
                <a:gd name="connsiteY331" fmla="*/ 10422153 h 13254121"/>
                <a:gd name="connsiteX332" fmla="*/ 2682875 w 10345447"/>
                <a:gd name="connsiteY332" fmla="*/ 10720603 h 13254121"/>
                <a:gd name="connsiteX333" fmla="*/ 2428875 w 10345447"/>
                <a:gd name="connsiteY333" fmla="*/ 10790452 h 13254121"/>
                <a:gd name="connsiteX334" fmla="*/ 2225675 w 10345447"/>
                <a:gd name="connsiteY334" fmla="*/ 10895227 h 13254121"/>
                <a:gd name="connsiteX335" fmla="*/ 1930400 w 10345447"/>
                <a:gd name="connsiteY335" fmla="*/ 10898401 h 13254121"/>
                <a:gd name="connsiteX336" fmla="*/ 1590675 w 10345447"/>
                <a:gd name="connsiteY336" fmla="*/ 11000000 h 13254121"/>
                <a:gd name="connsiteX337" fmla="*/ 1393825 w 10345447"/>
                <a:gd name="connsiteY337" fmla="*/ 11260350 h 13254121"/>
                <a:gd name="connsiteX338" fmla="*/ 1196975 w 10345447"/>
                <a:gd name="connsiteY338" fmla="*/ 11215899 h 13254121"/>
                <a:gd name="connsiteX339" fmla="*/ 1216025 w 10345447"/>
                <a:gd name="connsiteY339" fmla="*/ 11174624 h 13254121"/>
                <a:gd name="connsiteX340" fmla="*/ 1193800 w 10345447"/>
                <a:gd name="connsiteY340" fmla="*/ 11107949 h 13254121"/>
                <a:gd name="connsiteX341" fmla="*/ 987425 w 10345447"/>
                <a:gd name="connsiteY341" fmla="*/ 11184149 h 13254121"/>
                <a:gd name="connsiteX342" fmla="*/ 733425 w 10345447"/>
                <a:gd name="connsiteY342" fmla="*/ 11238124 h 13254121"/>
                <a:gd name="connsiteX343" fmla="*/ 463550 w 10345447"/>
                <a:gd name="connsiteY343" fmla="*/ 11476249 h 13254121"/>
                <a:gd name="connsiteX344" fmla="*/ 361950 w 10345447"/>
                <a:gd name="connsiteY344" fmla="*/ 11473074 h 13254121"/>
                <a:gd name="connsiteX345" fmla="*/ 263525 w 10345447"/>
                <a:gd name="connsiteY345" fmla="*/ 11539749 h 13254121"/>
                <a:gd name="connsiteX346" fmla="*/ 184150 w 10345447"/>
                <a:gd name="connsiteY346" fmla="*/ 11825499 h 13254121"/>
                <a:gd name="connsiteX347" fmla="*/ 247650 w 10345447"/>
                <a:gd name="connsiteY347" fmla="*/ 12108073 h 13254121"/>
                <a:gd name="connsiteX348" fmla="*/ 136525 w 10345447"/>
                <a:gd name="connsiteY348" fmla="*/ 12152523 h 13254121"/>
                <a:gd name="connsiteX349" fmla="*/ 92075 w 10345447"/>
                <a:gd name="connsiteY349" fmla="*/ 12374773 h 13254121"/>
                <a:gd name="connsiteX350" fmla="*/ 495300 w 10345447"/>
                <a:gd name="connsiteY350" fmla="*/ 12400173 h 13254121"/>
                <a:gd name="connsiteX351" fmla="*/ 1050925 w 10345447"/>
                <a:gd name="connsiteY351" fmla="*/ 12752598 h 13254121"/>
                <a:gd name="connsiteX352" fmla="*/ 1241425 w 10345447"/>
                <a:gd name="connsiteY352" fmla="*/ 13006597 h 13254121"/>
                <a:gd name="connsiteX353" fmla="*/ 1171575 w 10345447"/>
                <a:gd name="connsiteY353" fmla="*/ 13051047 h 13254121"/>
                <a:gd name="connsiteX354" fmla="*/ 1019175 w 10345447"/>
                <a:gd name="connsiteY354" fmla="*/ 12917697 h 13254121"/>
                <a:gd name="connsiteX355" fmla="*/ 768350 w 10345447"/>
                <a:gd name="connsiteY355" fmla="*/ 12863722 h 13254121"/>
                <a:gd name="connsiteX356" fmla="*/ 720725 w 10345447"/>
                <a:gd name="connsiteY356" fmla="*/ 12901822 h 13254121"/>
                <a:gd name="connsiteX357" fmla="*/ 838200 w 10345447"/>
                <a:gd name="connsiteY357" fmla="*/ 13047872 h 13254121"/>
                <a:gd name="connsiteX358" fmla="*/ 1152525 w 10345447"/>
                <a:gd name="connsiteY358" fmla="*/ 13114547 h 13254121"/>
                <a:gd name="connsiteX359" fmla="*/ 1574800 w 10345447"/>
                <a:gd name="connsiteY359" fmla="*/ 13016122 h 13254121"/>
                <a:gd name="connsiteX360" fmla="*/ 1736725 w 10345447"/>
                <a:gd name="connsiteY360" fmla="*/ 12755772 h 13254121"/>
                <a:gd name="connsiteX361" fmla="*/ 2095500 w 10345447"/>
                <a:gd name="connsiteY361" fmla="*/ 12606547 h 13254121"/>
                <a:gd name="connsiteX362" fmla="*/ 2254250 w 10345447"/>
                <a:gd name="connsiteY362" fmla="*/ 12470022 h 13254121"/>
                <a:gd name="connsiteX363" fmla="*/ 2587625 w 10345447"/>
                <a:gd name="connsiteY363" fmla="*/ 12508122 h 13254121"/>
                <a:gd name="connsiteX364" fmla="*/ 2286000 w 10345447"/>
                <a:gd name="connsiteY364" fmla="*/ 12511297 h 13254121"/>
                <a:gd name="connsiteX365" fmla="*/ 2146300 w 10345447"/>
                <a:gd name="connsiteY365" fmla="*/ 12631947 h 13254121"/>
                <a:gd name="connsiteX366" fmla="*/ 1971675 w 10345447"/>
                <a:gd name="connsiteY366" fmla="*/ 12724022 h 13254121"/>
                <a:gd name="connsiteX367" fmla="*/ 1806575 w 10345447"/>
                <a:gd name="connsiteY367" fmla="*/ 12774822 h 13254121"/>
                <a:gd name="connsiteX368" fmla="*/ 1651000 w 10345447"/>
                <a:gd name="connsiteY368" fmla="*/ 13070097 h 13254121"/>
                <a:gd name="connsiteX369" fmla="*/ 1282700 w 10345447"/>
                <a:gd name="connsiteY369" fmla="*/ 13244722 h 13254121"/>
                <a:gd name="connsiteX370" fmla="*/ 28575 w 10345447"/>
                <a:gd name="connsiteY370" fmla="*/ 13251072 h 13254121"/>
                <a:gd name="connsiteX371" fmla="*/ 0 w 10345447"/>
                <a:gd name="connsiteY37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956801 w 10345447"/>
                <a:gd name="connsiteY215" fmla="*/ 6221629 h 13254121"/>
                <a:gd name="connsiteX216" fmla="*/ 9654088 w 10345447"/>
                <a:gd name="connsiteY216" fmla="*/ 6317851 h 13254121"/>
                <a:gd name="connsiteX217" fmla="*/ 9411201 w 10345447"/>
                <a:gd name="connsiteY217" fmla="*/ 6263082 h 13254121"/>
                <a:gd name="connsiteX218" fmla="*/ 9337381 w 10345447"/>
                <a:gd name="connsiteY218" fmla="*/ 6129733 h 13254121"/>
                <a:gd name="connsiteX219" fmla="*/ 9270708 w 10345447"/>
                <a:gd name="connsiteY219" fmla="*/ 6089251 h 13254121"/>
                <a:gd name="connsiteX220" fmla="*/ 8827794 w 10345447"/>
                <a:gd name="connsiteY220" fmla="*/ 5939233 h 13254121"/>
                <a:gd name="connsiteX221" fmla="*/ 8611100 w 10345447"/>
                <a:gd name="connsiteY221" fmla="*/ 5858270 h 13254121"/>
                <a:gd name="connsiteX222" fmla="*/ 8313444 w 10345447"/>
                <a:gd name="connsiteY222" fmla="*/ 5779689 h 13254121"/>
                <a:gd name="connsiteX223" fmla="*/ 7963400 w 10345447"/>
                <a:gd name="connsiteY223" fmla="*/ 5767783 h 13254121"/>
                <a:gd name="connsiteX224" fmla="*/ 7663362 w 10345447"/>
                <a:gd name="connsiteY224" fmla="*/ 5822552 h 13254121"/>
                <a:gd name="connsiteX225" fmla="*/ 7372850 w 10345447"/>
                <a:gd name="connsiteY225" fmla="*/ 5893989 h 13254121"/>
                <a:gd name="connsiteX226" fmla="*/ 7163300 w 10345447"/>
                <a:gd name="connsiteY226" fmla="*/ 5786833 h 13254121"/>
                <a:gd name="connsiteX227" fmla="*/ 6789444 w 10345447"/>
                <a:gd name="connsiteY227" fmla="*/ 5693964 h 13254121"/>
                <a:gd name="connsiteX228" fmla="*/ 6442075 w 10345447"/>
                <a:gd name="connsiteY228" fmla="*/ 5614410 h 13254121"/>
                <a:gd name="connsiteX229" fmla="*/ 6241756 w 10345447"/>
                <a:gd name="connsiteY229" fmla="*/ 5567757 h 13254121"/>
                <a:gd name="connsiteX230" fmla="*/ 6234113 w 10345447"/>
                <a:gd name="connsiteY230" fmla="*/ 5598535 h 13254121"/>
                <a:gd name="connsiteX231" fmla="*/ 6375400 w 10345447"/>
                <a:gd name="connsiteY231" fmla="*/ 5666004 h 13254121"/>
                <a:gd name="connsiteX232" fmla="*/ 6350000 w 10345447"/>
                <a:gd name="connsiteY232" fmla="*/ 5767604 h 13254121"/>
                <a:gd name="connsiteX233" fmla="*/ 6032500 w 10345447"/>
                <a:gd name="connsiteY233" fmla="*/ 5602504 h 13254121"/>
                <a:gd name="connsiteX234" fmla="*/ 6070600 w 10345447"/>
                <a:gd name="connsiteY234" fmla="*/ 5843804 h 13254121"/>
                <a:gd name="connsiteX235" fmla="*/ 6273800 w 10345447"/>
                <a:gd name="connsiteY235" fmla="*/ 5894604 h 13254121"/>
                <a:gd name="connsiteX236" fmla="*/ 6540500 w 10345447"/>
                <a:gd name="connsiteY236" fmla="*/ 5894604 h 13254121"/>
                <a:gd name="connsiteX237" fmla="*/ 6629400 w 10345447"/>
                <a:gd name="connsiteY237" fmla="*/ 5907304 h 13254121"/>
                <a:gd name="connsiteX238" fmla="*/ 6591300 w 10345447"/>
                <a:gd name="connsiteY238" fmla="*/ 5983504 h 13254121"/>
                <a:gd name="connsiteX239" fmla="*/ 6426200 w 10345447"/>
                <a:gd name="connsiteY239" fmla="*/ 6034304 h 13254121"/>
                <a:gd name="connsiteX240" fmla="*/ 6489700 w 10345447"/>
                <a:gd name="connsiteY240" fmla="*/ 6161304 h 13254121"/>
                <a:gd name="connsiteX241" fmla="*/ 6451600 w 10345447"/>
                <a:gd name="connsiteY241" fmla="*/ 6288304 h 13254121"/>
                <a:gd name="connsiteX242" fmla="*/ 6540500 w 10345447"/>
                <a:gd name="connsiteY242" fmla="*/ 6351804 h 13254121"/>
                <a:gd name="connsiteX243" fmla="*/ 6464300 w 10345447"/>
                <a:gd name="connsiteY243" fmla="*/ 6377204 h 13254121"/>
                <a:gd name="connsiteX244" fmla="*/ 6362700 w 10345447"/>
                <a:gd name="connsiteY244" fmla="*/ 6339104 h 13254121"/>
                <a:gd name="connsiteX245" fmla="*/ 6324600 w 10345447"/>
                <a:gd name="connsiteY245" fmla="*/ 6034304 h 13254121"/>
                <a:gd name="connsiteX246" fmla="*/ 6070600 w 10345447"/>
                <a:gd name="connsiteY246" fmla="*/ 5958104 h 13254121"/>
                <a:gd name="connsiteX247" fmla="*/ 6146800 w 10345447"/>
                <a:gd name="connsiteY247" fmla="*/ 6301004 h 13254121"/>
                <a:gd name="connsiteX248" fmla="*/ 5969000 w 10345447"/>
                <a:gd name="connsiteY248" fmla="*/ 6313704 h 13254121"/>
                <a:gd name="connsiteX249" fmla="*/ 5892800 w 10345447"/>
                <a:gd name="connsiteY249" fmla="*/ 5831104 h 13254121"/>
                <a:gd name="connsiteX250" fmla="*/ 5689600 w 10345447"/>
                <a:gd name="connsiteY250" fmla="*/ 5729504 h 13254121"/>
                <a:gd name="connsiteX251" fmla="*/ 5791200 w 10345447"/>
                <a:gd name="connsiteY251" fmla="*/ 6491504 h 13254121"/>
                <a:gd name="connsiteX252" fmla="*/ 6070600 w 10345447"/>
                <a:gd name="connsiteY252" fmla="*/ 6478804 h 13254121"/>
                <a:gd name="connsiteX253" fmla="*/ 6388100 w 10345447"/>
                <a:gd name="connsiteY253" fmla="*/ 6529604 h 13254121"/>
                <a:gd name="connsiteX254" fmla="*/ 6324600 w 10345447"/>
                <a:gd name="connsiteY254" fmla="*/ 6656604 h 13254121"/>
                <a:gd name="connsiteX255" fmla="*/ 6159500 w 10345447"/>
                <a:gd name="connsiteY255" fmla="*/ 6631204 h 13254121"/>
                <a:gd name="connsiteX256" fmla="*/ 6007100 w 10345447"/>
                <a:gd name="connsiteY256" fmla="*/ 6936004 h 13254121"/>
                <a:gd name="connsiteX257" fmla="*/ 5829300 w 10345447"/>
                <a:gd name="connsiteY257" fmla="*/ 6872504 h 13254121"/>
                <a:gd name="connsiteX258" fmla="*/ 5905500 w 10345447"/>
                <a:gd name="connsiteY258" fmla="*/ 6707404 h 13254121"/>
                <a:gd name="connsiteX259" fmla="*/ 5791200 w 10345447"/>
                <a:gd name="connsiteY259" fmla="*/ 6618504 h 13254121"/>
                <a:gd name="connsiteX260" fmla="*/ 5600700 w 10345447"/>
                <a:gd name="connsiteY260" fmla="*/ 6948704 h 13254121"/>
                <a:gd name="connsiteX261" fmla="*/ 5727700 w 10345447"/>
                <a:gd name="connsiteY261" fmla="*/ 7050304 h 13254121"/>
                <a:gd name="connsiteX262" fmla="*/ 5994400 w 10345447"/>
                <a:gd name="connsiteY262" fmla="*/ 7215404 h 13254121"/>
                <a:gd name="connsiteX263" fmla="*/ 5943600 w 10345447"/>
                <a:gd name="connsiteY263" fmla="*/ 7291604 h 13254121"/>
                <a:gd name="connsiteX264" fmla="*/ 5829300 w 10345447"/>
                <a:gd name="connsiteY264" fmla="*/ 7253504 h 13254121"/>
                <a:gd name="connsiteX265" fmla="*/ 5676900 w 10345447"/>
                <a:gd name="connsiteY265" fmla="*/ 7355104 h 13254121"/>
                <a:gd name="connsiteX266" fmla="*/ 5613400 w 10345447"/>
                <a:gd name="connsiteY266" fmla="*/ 7317004 h 13254121"/>
                <a:gd name="connsiteX267" fmla="*/ 5664200 w 10345447"/>
                <a:gd name="connsiteY267" fmla="*/ 7164604 h 13254121"/>
                <a:gd name="connsiteX268" fmla="*/ 5537200 w 10345447"/>
                <a:gd name="connsiteY268" fmla="*/ 7050304 h 13254121"/>
                <a:gd name="connsiteX269" fmla="*/ 5461000 w 10345447"/>
                <a:gd name="connsiteY269" fmla="*/ 7228104 h 13254121"/>
                <a:gd name="connsiteX270" fmla="*/ 5613400 w 10345447"/>
                <a:gd name="connsiteY270" fmla="*/ 7405904 h 13254121"/>
                <a:gd name="connsiteX271" fmla="*/ 5448300 w 10345447"/>
                <a:gd name="connsiteY271" fmla="*/ 7532904 h 13254121"/>
                <a:gd name="connsiteX272" fmla="*/ 5346700 w 10345447"/>
                <a:gd name="connsiteY272" fmla="*/ 7456704 h 13254121"/>
                <a:gd name="connsiteX273" fmla="*/ 5410200 w 10345447"/>
                <a:gd name="connsiteY273" fmla="*/ 7355104 h 13254121"/>
                <a:gd name="connsiteX274" fmla="*/ 5295900 w 10345447"/>
                <a:gd name="connsiteY274" fmla="*/ 7063004 h 13254121"/>
                <a:gd name="connsiteX275" fmla="*/ 5080000 w 10345447"/>
                <a:gd name="connsiteY275" fmla="*/ 7355104 h 13254121"/>
                <a:gd name="connsiteX276" fmla="*/ 5410200 w 10345447"/>
                <a:gd name="connsiteY276" fmla="*/ 7609104 h 13254121"/>
                <a:gd name="connsiteX277" fmla="*/ 5334000 w 10345447"/>
                <a:gd name="connsiteY277" fmla="*/ 7659904 h 13254121"/>
                <a:gd name="connsiteX278" fmla="*/ 5194300 w 10345447"/>
                <a:gd name="connsiteY278" fmla="*/ 7545604 h 13254121"/>
                <a:gd name="connsiteX279" fmla="*/ 5143500 w 10345447"/>
                <a:gd name="connsiteY279" fmla="*/ 7710704 h 13254121"/>
                <a:gd name="connsiteX280" fmla="*/ 5156200 w 10345447"/>
                <a:gd name="connsiteY280" fmla="*/ 7850404 h 13254121"/>
                <a:gd name="connsiteX281" fmla="*/ 5232400 w 10345447"/>
                <a:gd name="connsiteY281" fmla="*/ 7964704 h 13254121"/>
                <a:gd name="connsiteX282" fmla="*/ 5219700 w 10345447"/>
                <a:gd name="connsiteY282" fmla="*/ 8155204 h 13254121"/>
                <a:gd name="connsiteX283" fmla="*/ 5092700 w 10345447"/>
                <a:gd name="connsiteY283" fmla="*/ 8066304 h 13254121"/>
                <a:gd name="connsiteX284" fmla="*/ 5029200 w 10345447"/>
                <a:gd name="connsiteY284" fmla="*/ 8104404 h 13254121"/>
                <a:gd name="connsiteX285" fmla="*/ 5130800 w 10345447"/>
                <a:gd name="connsiteY285" fmla="*/ 8244104 h 13254121"/>
                <a:gd name="connsiteX286" fmla="*/ 5041900 w 10345447"/>
                <a:gd name="connsiteY286" fmla="*/ 8282204 h 13254121"/>
                <a:gd name="connsiteX287" fmla="*/ 4914900 w 10345447"/>
                <a:gd name="connsiteY287" fmla="*/ 8091704 h 13254121"/>
                <a:gd name="connsiteX288" fmla="*/ 4826000 w 10345447"/>
                <a:gd name="connsiteY288" fmla="*/ 8345704 h 13254121"/>
                <a:gd name="connsiteX289" fmla="*/ 4953000 w 10345447"/>
                <a:gd name="connsiteY289" fmla="*/ 8460004 h 13254121"/>
                <a:gd name="connsiteX290" fmla="*/ 4813300 w 10345447"/>
                <a:gd name="connsiteY290" fmla="*/ 8701304 h 13254121"/>
                <a:gd name="connsiteX291" fmla="*/ 4673600 w 10345447"/>
                <a:gd name="connsiteY291" fmla="*/ 8675904 h 13254121"/>
                <a:gd name="connsiteX292" fmla="*/ 4775200 w 10345447"/>
                <a:gd name="connsiteY292" fmla="*/ 8510804 h 13254121"/>
                <a:gd name="connsiteX293" fmla="*/ 4686300 w 10345447"/>
                <a:gd name="connsiteY293" fmla="*/ 8358404 h 13254121"/>
                <a:gd name="connsiteX294" fmla="*/ 4470400 w 10345447"/>
                <a:gd name="connsiteY294" fmla="*/ 8663204 h 13254121"/>
                <a:gd name="connsiteX295" fmla="*/ 4610100 w 10345447"/>
                <a:gd name="connsiteY295" fmla="*/ 8777504 h 13254121"/>
                <a:gd name="connsiteX296" fmla="*/ 4521200 w 10345447"/>
                <a:gd name="connsiteY296" fmla="*/ 8980704 h 13254121"/>
                <a:gd name="connsiteX297" fmla="*/ 4419600 w 10345447"/>
                <a:gd name="connsiteY297" fmla="*/ 8904504 h 13254121"/>
                <a:gd name="connsiteX298" fmla="*/ 4343400 w 10345447"/>
                <a:gd name="connsiteY298" fmla="*/ 8993404 h 13254121"/>
                <a:gd name="connsiteX299" fmla="*/ 4381500 w 10345447"/>
                <a:gd name="connsiteY299" fmla="*/ 9031504 h 13254121"/>
                <a:gd name="connsiteX300" fmla="*/ 4419600 w 10345447"/>
                <a:gd name="connsiteY300" fmla="*/ 9018804 h 13254121"/>
                <a:gd name="connsiteX301" fmla="*/ 4445000 w 10345447"/>
                <a:gd name="connsiteY301" fmla="*/ 9069604 h 13254121"/>
                <a:gd name="connsiteX302" fmla="*/ 4381500 w 10345447"/>
                <a:gd name="connsiteY302" fmla="*/ 9145804 h 13254121"/>
                <a:gd name="connsiteX303" fmla="*/ 4330700 w 10345447"/>
                <a:gd name="connsiteY303" fmla="*/ 9133104 h 13254121"/>
                <a:gd name="connsiteX304" fmla="*/ 4368800 w 10345447"/>
                <a:gd name="connsiteY304" fmla="*/ 9082304 h 13254121"/>
                <a:gd name="connsiteX305" fmla="*/ 4318000 w 10345447"/>
                <a:gd name="connsiteY305" fmla="*/ 9044204 h 13254121"/>
                <a:gd name="connsiteX306" fmla="*/ 4216400 w 10345447"/>
                <a:gd name="connsiteY306" fmla="*/ 9145804 h 13254121"/>
                <a:gd name="connsiteX307" fmla="*/ 4318000 w 10345447"/>
                <a:gd name="connsiteY307" fmla="*/ 9209304 h 13254121"/>
                <a:gd name="connsiteX308" fmla="*/ 4140200 w 10345447"/>
                <a:gd name="connsiteY308" fmla="*/ 9285504 h 13254121"/>
                <a:gd name="connsiteX309" fmla="*/ 4038600 w 10345447"/>
                <a:gd name="connsiteY309" fmla="*/ 9285504 h 13254121"/>
                <a:gd name="connsiteX310" fmla="*/ 3949700 w 10345447"/>
                <a:gd name="connsiteY310" fmla="*/ 9349004 h 13254121"/>
                <a:gd name="connsiteX311" fmla="*/ 3289300 w 10345447"/>
                <a:gd name="connsiteY311" fmla="*/ 8764804 h 13254121"/>
                <a:gd name="connsiteX312" fmla="*/ 3213100 w 10345447"/>
                <a:gd name="connsiteY312" fmla="*/ 8764804 h 13254121"/>
                <a:gd name="connsiteX313" fmla="*/ 2895600 w 10345447"/>
                <a:gd name="connsiteY313" fmla="*/ 9018804 h 13254121"/>
                <a:gd name="connsiteX314" fmla="*/ 2870200 w 10345447"/>
                <a:gd name="connsiteY314" fmla="*/ 8980704 h 13254121"/>
                <a:gd name="connsiteX315" fmla="*/ 3213100 w 10345447"/>
                <a:gd name="connsiteY315" fmla="*/ 8714004 h 13254121"/>
                <a:gd name="connsiteX316" fmla="*/ 3048000 w 10345447"/>
                <a:gd name="connsiteY316" fmla="*/ 8561604 h 13254121"/>
                <a:gd name="connsiteX317" fmla="*/ 2400300 w 10345447"/>
                <a:gd name="connsiteY317" fmla="*/ 9069604 h 13254121"/>
                <a:gd name="connsiteX318" fmla="*/ 2489200 w 10345447"/>
                <a:gd name="connsiteY318" fmla="*/ 9145804 h 13254121"/>
                <a:gd name="connsiteX319" fmla="*/ 2692400 w 10345447"/>
                <a:gd name="connsiteY319" fmla="*/ 8993404 h 13254121"/>
                <a:gd name="connsiteX320" fmla="*/ 2743200 w 10345447"/>
                <a:gd name="connsiteY320" fmla="*/ 9056904 h 13254121"/>
                <a:gd name="connsiteX321" fmla="*/ 2832100 w 10345447"/>
                <a:gd name="connsiteY321" fmla="*/ 9018804 h 13254121"/>
                <a:gd name="connsiteX322" fmla="*/ 2857500 w 10345447"/>
                <a:gd name="connsiteY322" fmla="*/ 9056904 h 13254121"/>
                <a:gd name="connsiteX323" fmla="*/ 2679700 w 10345447"/>
                <a:gd name="connsiteY323" fmla="*/ 9196604 h 13254121"/>
                <a:gd name="connsiteX324" fmla="*/ 2819400 w 10345447"/>
                <a:gd name="connsiteY324" fmla="*/ 9361704 h 13254121"/>
                <a:gd name="connsiteX325" fmla="*/ 3397250 w 10345447"/>
                <a:gd name="connsiteY325" fmla="*/ 8898154 h 13254121"/>
                <a:gd name="connsiteX326" fmla="*/ 3956050 w 10345447"/>
                <a:gd name="connsiteY326" fmla="*/ 9380754 h 13254121"/>
                <a:gd name="connsiteX327" fmla="*/ 3905250 w 10345447"/>
                <a:gd name="connsiteY327" fmla="*/ 9495054 h 13254121"/>
                <a:gd name="connsiteX328" fmla="*/ 3387725 w 10345447"/>
                <a:gd name="connsiteY328" fmla="*/ 10034804 h 13254121"/>
                <a:gd name="connsiteX329" fmla="*/ 3298825 w 10345447"/>
                <a:gd name="connsiteY329" fmla="*/ 10028453 h 13254121"/>
                <a:gd name="connsiteX330" fmla="*/ 3130550 w 10345447"/>
                <a:gd name="connsiteY330" fmla="*/ 10177678 h 13254121"/>
                <a:gd name="connsiteX331" fmla="*/ 2921000 w 10345447"/>
                <a:gd name="connsiteY331" fmla="*/ 10422153 h 13254121"/>
                <a:gd name="connsiteX332" fmla="*/ 2682875 w 10345447"/>
                <a:gd name="connsiteY332" fmla="*/ 10720603 h 13254121"/>
                <a:gd name="connsiteX333" fmla="*/ 2428875 w 10345447"/>
                <a:gd name="connsiteY333" fmla="*/ 10790452 h 13254121"/>
                <a:gd name="connsiteX334" fmla="*/ 2225675 w 10345447"/>
                <a:gd name="connsiteY334" fmla="*/ 10895227 h 13254121"/>
                <a:gd name="connsiteX335" fmla="*/ 1930400 w 10345447"/>
                <a:gd name="connsiteY335" fmla="*/ 10898401 h 13254121"/>
                <a:gd name="connsiteX336" fmla="*/ 1590675 w 10345447"/>
                <a:gd name="connsiteY336" fmla="*/ 11000000 h 13254121"/>
                <a:gd name="connsiteX337" fmla="*/ 1393825 w 10345447"/>
                <a:gd name="connsiteY337" fmla="*/ 11260350 h 13254121"/>
                <a:gd name="connsiteX338" fmla="*/ 1196975 w 10345447"/>
                <a:gd name="connsiteY338" fmla="*/ 11215899 h 13254121"/>
                <a:gd name="connsiteX339" fmla="*/ 1216025 w 10345447"/>
                <a:gd name="connsiteY339" fmla="*/ 11174624 h 13254121"/>
                <a:gd name="connsiteX340" fmla="*/ 1193800 w 10345447"/>
                <a:gd name="connsiteY340" fmla="*/ 11107949 h 13254121"/>
                <a:gd name="connsiteX341" fmla="*/ 987425 w 10345447"/>
                <a:gd name="connsiteY341" fmla="*/ 11184149 h 13254121"/>
                <a:gd name="connsiteX342" fmla="*/ 733425 w 10345447"/>
                <a:gd name="connsiteY342" fmla="*/ 11238124 h 13254121"/>
                <a:gd name="connsiteX343" fmla="*/ 463550 w 10345447"/>
                <a:gd name="connsiteY343" fmla="*/ 11476249 h 13254121"/>
                <a:gd name="connsiteX344" fmla="*/ 361950 w 10345447"/>
                <a:gd name="connsiteY344" fmla="*/ 11473074 h 13254121"/>
                <a:gd name="connsiteX345" fmla="*/ 263525 w 10345447"/>
                <a:gd name="connsiteY345" fmla="*/ 11539749 h 13254121"/>
                <a:gd name="connsiteX346" fmla="*/ 184150 w 10345447"/>
                <a:gd name="connsiteY346" fmla="*/ 11825499 h 13254121"/>
                <a:gd name="connsiteX347" fmla="*/ 247650 w 10345447"/>
                <a:gd name="connsiteY347" fmla="*/ 12108073 h 13254121"/>
                <a:gd name="connsiteX348" fmla="*/ 136525 w 10345447"/>
                <a:gd name="connsiteY348" fmla="*/ 12152523 h 13254121"/>
                <a:gd name="connsiteX349" fmla="*/ 92075 w 10345447"/>
                <a:gd name="connsiteY349" fmla="*/ 12374773 h 13254121"/>
                <a:gd name="connsiteX350" fmla="*/ 495300 w 10345447"/>
                <a:gd name="connsiteY350" fmla="*/ 12400173 h 13254121"/>
                <a:gd name="connsiteX351" fmla="*/ 1050925 w 10345447"/>
                <a:gd name="connsiteY351" fmla="*/ 12752598 h 13254121"/>
                <a:gd name="connsiteX352" fmla="*/ 1241425 w 10345447"/>
                <a:gd name="connsiteY352" fmla="*/ 13006597 h 13254121"/>
                <a:gd name="connsiteX353" fmla="*/ 1171575 w 10345447"/>
                <a:gd name="connsiteY353" fmla="*/ 13051047 h 13254121"/>
                <a:gd name="connsiteX354" fmla="*/ 1019175 w 10345447"/>
                <a:gd name="connsiteY354" fmla="*/ 12917697 h 13254121"/>
                <a:gd name="connsiteX355" fmla="*/ 768350 w 10345447"/>
                <a:gd name="connsiteY355" fmla="*/ 12863722 h 13254121"/>
                <a:gd name="connsiteX356" fmla="*/ 720725 w 10345447"/>
                <a:gd name="connsiteY356" fmla="*/ 12901822 h 13254121"/>
                <a:gd name="connsiteX357" fmla="*/ 838200 w 10345447"/>
                <a:gd name="connsiteY357" fmla="*/ 13047872 h 13254121"/>
                <a:gd name="connsiteX358" fmla="*/ 1152525 w 10345447"/>
                <a:gd name="connsiteY358" fmla="*/ 13114547 h 13254121"/>
                <a:gd name="connsiteX359" fmla="*/ 1574800 w 10345447"/>
                <a:gd name="connsiteY359" fmla="*/ 13016122 h 13254121"/>
                <a:gd name="connsiteX360" fmla="*/ 1736725 w 10345447"/>
                <a:gd name="connsiteY360" fmla="*/ 12755772 h 13254121"/>
                <a:gd name="connsiteX361" fmla="*/ 2095500 w 10345447"/>
                <a:gd name="connsiteY361" fmla="*/ 12606547 h 13254121"/>
                <a:gd name="connsiteX362" fmla="*/ 2254250 w 10345447"/>
                <a:gd name="connsiteY362" fmla="*/ 12470022 h 13254121"/>
                <a:gd name="connsiteX363" fmla="*/ 2587625 w 10345447"/>
                <a:gd name="connsiteY363" fmla="*/ 12508122 h 13254121"/>
                <a:gd name="connsiteX364" fmla="*/ 2286000 w 10345447"/>
                <a:gd name="connsiteY364" fmla="*/ 12511297 h 13254121"/>
                <a:gd name="connsiteX365" fmla="*/ 2146300 w 10345447"/>
                <a:gd name="connsiteY365" fmla="*/ 12631947 h 13254121"/>
                <a:gd name="connsiteX366" fmla="*/ 1971675 w 10345447"/>
                <a:gd name="connsiteY366" fmla="*/ 12724022 h 13254121"/>
                <a:gd name="connsiteX367" fmla="*/ 1806575 w 10345447"/>
                <a:gd name="connsiteY367" fmla="*/ 12774822 h 13254121"/>
                <a:gd name="connsiteX368" fmla="*/ 1651000 w 10345447"/>
                <a:gd name="connsiteY368" fmla="*/ 13070097 h 13254121"/>
                <a:gd name="connsiteX369" fmla="*/ 1282700 w 10345447"/>
                <a:gd name="connsiteY369" fmla="*/ 13244722 h 13254121"/>
                <a:gd name="connsiteX370" fmla="*/ 28575 w 10345447"/>
                <a:gd name="connsiteY370" fmla="*/ 13251072 h 13254121"/>
                <a:gd name="connsiteX371" fmla="*/ 0 w 10345447"/>
                <a:gd name="connsiteY371"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956801 w 10345447"/>
                <a:gd name="connsiteY215" fmla="*/ 6221629 h 13254121"/>
                <a:gd name="connsiteX216" fmla="*/ 9794582 w 10345447"/>
                <a:gd name="connsiteY216" fmla="*/ 6301183 h 13254121"/>
                <a:gd name="connsiteX217" fmla="*/ 9654088 w 10345447"/>
                <a:gd name="connsiteY217" fmla="*/ 6317851 h 13254121"/>
                <a:gd name="connsiteX218" fmla="*/ 9411201 w 10345447"/>
                <a:gd name="connsiteY218" fmla="*/ 6263082 h 13254121"/>
                <a:gd name="connsiteX219" fmla="*/ 9337381 w 10345447"/>
                <a:gd name="connsiteY219" fmla="*/ 6129733 h 13254121"/>
                <a:gd name="connsiteX220" fmla="*/ 9270708 w 10345447"/>
                <a:gd name="connsiteY220" fmla="*/ 6089251 h 13254121"/>
                <a:gd name="connsiteX221" fmla="*/ 8827794 w 10345447"/>
                <a:gd name="connsiteY221" fmla="*/ 5939233 h 13254121"/>
                <a:gd name="connsiteX222" fmla="*/ 8611100 w 10345447"/>
                <a:gd name="connsiteY222" fmla="*/ 5858270 h 13254121"/>
                <a:gd name="connsiteX223" fmla="*/ 8313444 w 10345447"/>
                <a:gd name="connsiteY223" fmla="*/ 5779689 h 13254121"/>
                <a:gd name="connsiteX224" fmla="*/ 7963400 w 10345447"/>
                <a:gd name="connsiteY224" fmla="*/ 5767783 h 13254121"/>
                <a:gd name="connsiteX225" fmla="*/ 7663362 w 10345447"/>
                <a:gd name="connsiteY225" fmla="*/ 5822552 h 13254121"/>
                <a:gd name="connsiteX226" fmla="*/ 7372850 w 10345447"/>
                <a:gd name="connsiteY226" fmla="*/ 5893989 h 13254121"/>
                <a:gd name="connsiteX227" fmla="*/ 7163300 w 10345447"/>
                <a:gd name="connsiteY227" fmla="*/ 5786833 h 13254121"/>
                <a:gd name="connsiteX228" fmla="*/ 6789444 w 10345447"/>
                <a:gd name="connsiteY228" fmla="*/ 5693964 h 13254121"/>
                <a:gd name="connsiteX229" fmla="*/ 6442075 w 10345447"/>
                <a:gd name="connsiteY229" fmla="*/ 5614410 h 13254121"/>
                <a:gd name="connsiteX230" fmla="*/ 6241756 w 10345447"/>
                <a:gd name="connsiteY230" fmla="*/ 5567757 h 13254121"/>
                <a:gd name="connsiteX231" fmla="*/ 6234113 w 10345447"/>
                <a:gd name="connsiteY231" fmla="*/ 5598535 h 13254121"/>
                <a:gd name="connsiteX232" fmla="*/ 6375400 w 10345447"/>
                <a:gd name="connsiteY232" fmla="*/ 5666004 h 13254121"/>
                <a:gd name="connsiteX233" fmla="*/ 6350000 w 10345447"/>
                <a:gd name="connsiteY233" fmla="*/ 5767604 h 13254121"/>
                <a:gd name="connsiteX234" fmla="*/ 6032500 w 10345447"/>
                <a:gd name="connsiteY234" fmla="*/ 5602504 h 13254121"/>
                <a:gd name="connsiteX235" fmla="*/ 6070600 w 10345447"/>
                <a:gd name="connsiteY235" fmla="*/ 5843804 h 13254121"/>
                <a:gd name="connsiteX236" fmla="*/ 6273800 w 10345447"/>
                <a:gd name="connsiteY236" fmla="*/ 5894604 h 13254121"/>
                <a:gd name="connsiteX237" fmla="*/ 6540500 w 10345447"/>
                <a:gd name="connsiteY237" fmla="*/ 5894604 h 13254121"/>
                <a:gd name="connsiteX238" fmla="*/ 6629400 w 10345447"/>
                <a:gd name="connsiteY238" fmla="*/ 5907304 h 13254121"/>
                <a:gd name="connsiteX239" fmla="*/ 6591300 w 10345447"/>
                <a:gd name="connsiteY239" fmla="*/ 5983504 h 13254121"/>
                <a:gd name="connsiteX240" fmla="*/ 6426200 w 10345447"/>
                <a:gd name="connsiteY240" fmla="*/ 6034304 h 13254121"/>
                <a:gd name="connsiteX241" fmla="*/ 6489700 w 10345447"/>
                <a:gd name="connsiteY241" fmla="*/ 6161304 h 13254121"/>
                <a:gd name="connsiteX242" fmla="*/ 6451600 w 10345447"/>
                <a:gd name="connsiteY242" fmla="*/ 6288304 h 13254121"/>
                <a:gd name="connsiteX243" fmla="*/ 6540500 w 10345447"/>
                <a:gd name="connsiteY243" fmla="*/ 6351804 h 13254121"/>
                <a:gd name="connsiteX244" fmla="*/ 6464300 w 10345447"/>
                <a:gd name="connsiteY244" fmla="*/ 6377204 h 13254121"/>
                <a:gd name="connsiteX245" fmla="*/ 6362700 w 10345447"/>
                <a:gd name="connsiteY245" fmla="*/ 6339104 h 13254121"/>
                <a:gd name="connsiteX246" fmla="*/ 6324600 w 10345447"/>
                <a:gd name="connsiteY246" fmla="*/ 6034304 h 13254121"/>
                <a:gd name="connsiteX247" fmla="*/ 6070600 w 10345447"/>
                <a:gd name="connsiteY247" fmla="*/ 5958104 h 13254121"/>
                <a:gd name="connsiteX248" fmla="*/ 6146800 w 10345447"/>
                <a:gd name="connsiteY248" fmla="*/ 6301004 h 13254121"/>
                <a:gd name="connsiteX249" fmla="*/ 5969000 w 10345447"/>
                <a:gd name="connsiteY249" fmla="*/ 6313704 h 13254121"/>
                <a:gd name="connsiteX250" fmla="*/ 5892800 w 10345447"/>
                <a:gd name="connsiteY250" fmla="*/ 5831104 h 13254121"/>
                <a:gd name="connsiteX251" fmla="*/ 5689600 w 10345447"/>
                <a:gd name="connsiteY251" fmla="*/ 5729504 h 13254121"/>
                <a:gd name="connsiteX252" fmla="*/ 5791200 w 10345447"/>
                <a:gd name="connsiteY252" fmla="*/ 6491504 h 13254121"/>
                <a:gd name="connsiteX253" fmla="*/ 6070600 w 10345447"/>
                <a:gd name="connsiteY253" fmla="*/ 6478804 h 13254121"/>
                <a:gd name="connsiteX254" fmla="*/ 6388100 w 10345447"/>
                <a:gd name="connsiteY254" fmla="*/ 6529604 h 13254121"/>
                <a:gd name="connsiteX255" fmla="*/ 6324600 w 10345447"/>
                <a:gd name="connsiteY255" fmla="*/ 6656604 h 13254121"/>
                <a:gd name="connsiteX256" fmla="*/ 6159500 w 10345447"/>
                <a:gd name="connsiteY256" fmla="*/ 6631204 h 13254121"/>
                <a:gd name="connsiteX257" fmla="*/ 6007100 w 10345447"/>
                <a:gd name="connsiteY257" fmla="*/ 6936004 h 13254121"/>
                <a:gd name="connsiteX258" fmla="*/ 5829300 w 10345447"/>
                <a:gd name="connsiteY258" fmla="*/ 6872504 h 13254121"/>
                <a:gd name="connsiteX259" fmla="*/ 5905500 w 10345447"/>
                <a:gd name="connsiteY259" fmla="*/ 6707404 h 13254121"/>
                <a:gd name="connsiteX260" fmla="*/ 5791200 w 10345447"/>
                <a:gd name="connsiteY260" fmla="*/ 6618504 h 13254121"/>
                <a:gd name="connsiteX261" fmla="*/ 5600700 w 10345447"/>
                <a:gd name="connsiteY261" fmla="*/ 6948704 h 13254121"/>
                <a:gd name="connsiteX262" fmla="*/ 5727700 w 10345447"/>
                <a:gd name="connsiteY262" fmla="*/ 7050304 h 13254121"/>
                <a:gd name="connsiteX263" fmla="*/ 5994400 w 10345447"/>
                <a:gd name="connsiteY263" fmla="*/ 7215404 h 13254121"/>
                <a:gd name="connsiteX264" fmla="*/ 5943600 w 10345447"/>
                <a:gd name="connsiteY264" fmla="*/ 7291604 h 13254121"/>
                <a:gd name="connsiteX265" fmla="*/ 5829300 w 10345447"/>
                <a:gd name="connsiteY265" fmla="*/ 7253504 h 13254121"/>
                <a:gd name="connsiteX266" fmla="*/ 5676900 w 10345447"/>
                <a:gd name="connsiteY266" fmla="*/ 7355104 h 13254121"/>
                <a:gd name="connsiteX267" fmla="*/ 5613400 w 10345447"/>
                <a:gd name="connsiteY267" fmla="*/ 7317004 h 13254121"/>
                <a:gd name="connsiteX268" fmla="*/ 5664200 w 10345447"/>
                <a:gd name="connsiteY268" fmla="*/ 7164604 h 13254121"/>
                <a:gd name="connsiteX269" fmla="*/ 5537200 w 10345447"/>
                <a:gd name="connsiteY269" fmla="*/ 7050304 h 13254121"/>
                <a:gd name="connsiteX270" fmla="*/ 5461000 w 10345447"/>
                <a:gd name="connsiteY270" fmla="*/ 7228104 h 13254121"/>
                <a:gd name="connsiteX271" fmla="*/ 5613400 w 10345447"/>
                <a:gd name="connsiteY271" fmla="*/ 7405904 h 13254121"/>
                <a:gd name="connsiteX272" fmla="*/ 5448300 w 10345447"/>
                <a:gd name="connsiteY272" fmla="*/ 7532904 h 13254121"/>
                <a:gd name="connsiteX273" fmla="*/ 5346700 w 10345447"/>
                <a:gd name="connsiteY273" fmla="*/ 7456704 h 13254121"/>
                <a:gd name="connsiteX274" fmla="*/ 5410200 w 10345447"/>
                <a:gd name="connsiteY274" fmla="*/ 7355104 h 13254121"/>
                <a:gd name="connsiteX275" fmla="*/ 5295900 w 10345447"/>
                <a:gd name="connsiteY275" fmla="*/ 7063004 h 13254121"/>
                <a:gd name="connsiteX276" fmla="*/ 5080000 w 10345447"/>
                <a:gd name="connsiteY276" fmla="*/ 7355104 h 13254121"/>
                <a:gd name="connsiteX277" fmla="*/ 5410200 w 10345447"/>
                <a:gd name="connsiteY277" fmla="*/ 7609104 h 13254121"/>
                <a:gd name="connsiteX278" fmla="*/ 5334000 w 10345447"/>
                <a:gd name="connsiteY278" fmla="*/ 7659904 h 13254121"/>
                <a:gd name="connsiteX279" fmla="*/ 5194300 w 10345447"/>
                <a:gd name="connsiteY279" fmla="*/ 7545604 h 13254121"/>
                <a:gd name="connsiteX280" fmla="*/ 5143500 w 10345447"/>
                <a:gd name="connsiteY280" fmla="*/ 7710704 h 13254121"/>
                <a:gd name="connsiteX281" fmla="*/ 5156200 w 10345447"/>
                <a:gd name="connsiteY281" fmla="*/ 7850404 h 13254121"/>
                <a:gd name="connsiteX282" fmla="*/ 5232400 w 10345447"/>
                <a:gd name="connsiteY282" fmla="*/ 7964704 h 13254121"/>
                <a:gd name="connsiteX283" fmla="*/ 5219700 w 10345447"/>
                <a:gd name="connsiteY283" fmla="*/ 8155204 h 13254121"/>
                <a:gd name="connsiteX284" fmla="*/ 5092700 w 10345447"/>
                <a:gd name="connsiteY284" fmla="*/ 8066304 h 13254121"/>
                <a:gd name="connsiteX285" fmla="*/ 5029200 w 10345447"/>
                <a:gd name="connsiteY285" fmla="*/ 8104404 h 13254121"/>
                <a:gd name="connsiteX286" fmla="*/ 5130800 w 10345447"/>
                <a:gd name="connsiteY286" fmla="*/ 8244104 h 13254121"/>
                <a:gd name="connsiteX287" fmla="*/ 5041900 w 10345447"/>
                <a:gd name="connsiteY287" fmla="*/ 8282204 h 13254121"/>
                <a:gd name="connsiteX288" fmla="*/ 4914900 w 10345447"/>
                <a:gd name="connsiteY288" fmla="*/ 8091704 h 13254121"/>
                <a:gd name="connsiteX289" fmla="*/ 4826000 w 10345447"/>
                <a:gd name="connsiteY289" fmla="*/ 8345704 h 13254121"/>
                <a:gd name="connsiteX290" fmla="*/ 4953000 w 10345447"/>
                <a:gd name="connsiteY290" fmla="*/ 8460004 h 13254121"/>
                <a:gd name="connsiteX291" fmla="*/ 4813300 w 10345447"/>
                <a:gd name="connsiteY291" fmla="*/ 8701304 h 13254121"/>
                <a:gd name="connsiteX292" fmla="*/ 4673600 w 10345447"/>
                <a:gd name="connsiteY292" fmla="*/ 8675904 h 13254121"/>
                <a:gd name="connsiteX293" fmla="*/ 4775200 w 10345447"/>
                <a:gd name="connsiteY293" fmla="*/ 8510804 h 13254121"/>
                <a:gd name="connsiteX294" fmla="*/ 4686300 w 10345447"/>
                <a:gd name="connsiteY294" fmla="*/ 8358404 h 13254121"/>
                <a:gd name="connsiteX295" fmla="*/ 4470400 w 10345447"/>
                <a:gd name="connsiteY295" fmla="*/ 8663204 h 13254121"/>
                <a:gd name="connsiteX296" fmla="*/ 4610100 w 10345447"/>
                <a:gd name="connsiteY296" fmla="*/ 8777504 h 13254121"/>
                <a:gd name="connsiteX297" fmla="*/ 4521200 w 10345447"/>
                <a:gd name="connsiteY297" fmla="*/ 8980704 h 13254121"/>
                <a:gd name="connsiteX298" fmla="*/ 4419600 w 10345447"/>
                <a:gd name="connsiteY298" fmla="*/ 8904504 h 13254121"/>
                <a:gd name="connsiteX299" fmla="*/ 4343400 w 10345447"/>
                <a:gd name="connsiteY299" fmla="*/ 8993404 h 13254121"/>
                <a:gd name="connsiteX300" fmla="*/ 4381500 w 10345447"/>
                <a:gd name="connsiteY300" fmla="*/ 9031504 h 13254121"/>
                <a:gd name="connsiteX301" fmla="*/ 4419600 w 10345447"/>
                <a:gd name="connsiteY301" fmla="*/ 9018804 h 13254121"/>
                <a:gd name="connsiteX302" fmla="*/ 4445000 w 10345447"/>
                <a:gd name="connsiteY302" fmla="*/ 9069604 h 13254121"/>
                <a:gd name="connsiteX303" fmla="*/ 4381500 w 10345447"/>
                <a:gd name="connsiteY303" fmla="*/ 9145804 h 13254121"/>
                <a:gd name="connsiteX304" fmla="*/ 4330700 w 10345447"/>
                <a:gd name="connsiteY304" fmla="*/ 9133104 h 13254121"/>
                <a:gd name="connsiteX305" fmla="*/ 4368800 w 10345447"/>
                <a:gd name="connsiteY305" fmla="*/ 9082304 h 13254121"/>
                <a:gd name="connsiteX306" fmla="*/ 4318000 w 10345447"/>
                <a:gd name="connsiteY306" fmla="*/ 9044204 h 13254121"/>
                <a:gd name="connsiteX307" fmla="*/ 4216400 w 10345447"/>
                <a:gd name="connsiteY307" fmla="*/ 9145804 h 13254121"/>
                <a:gd name="connsiteX308" fmla="*/ 4318000 w 10345447"/>
                <a:gd name="connsiteY308" fmla="*/ 9209304 h 13254121"/>
                <a:gd name="connsiteX309" fmla="*/ 4140200 w 10345447"/>
                <a:gd name="connsiteY309" fmla="*/ 9285504 h 13254121"/>
                <a:gd name="connsiteX310" fmla="*/ 4038600 w 10345447"/>
                <a:gd name="connsiteY310" fmla="*/ 9285504 h 13254121"/>
                <a:gd name="connsiteX311" fmla="*/ 3949700 w 10345447"/>
                <a:gd name="connsiteY311" fmla="*/ 9349004 h 13254121"/>
                <a:gd name="connsiteX312" fmla="*/ 3289300 w 10345447"/>
                <a:gd name="connsiteY312" fmla="*/ 8764804 h 13254121"/>
                <a:gd name="connsiteX313" fmla="*/ 3213100 w 10345447"/>
                <a:gd name="connsiteY313" fmla="*/ 8764804 h 13254121"/>
                <a:gd name="connsiteX314" fmla="*/ 2895600 w 10345447"/>
                <a:gd name="connsiteY314" fmla="*/ 9018804 h 13254121"/>
                <a:gd name="connsiteX315" fmla="*/ 2870200 w 10345447"/>
                <a:gd name="connsiteY315" fmla="*/ 8980704 h 13254121"/>
                <a:gd name="connsiteX316" fmla="*/ 3213100 w 10345447"/>
                <a:gd name="connsiteY316" fmla="*/ 8714004 h 13254121"/>
                <a:gd name="connsiteX317" fmla="*/ 3048000 w 10345447"/>
                <a:gd name="connsiteY317" fmla="*/ 8561604 h 13254121"/>
                <a:gd name="connsiteX318" fmla="*/ 2400300 w 10345447"/>
                <a:gd name="connsiteY318" fmla="*/ 9069604 h 13254121"/>
                <a:gd name="connsiteX319" fmla="*/ 2489200 w 10345447"/>
                <a:gd name="connsiteY319" fmla="*/ 9145804 h 13254121"/>
                <a:gd name="connsiteX320" fmla="*/ 2692400 w 10345447"/>
                <a:gd name="connsiteY320" fmla="*/ 8993404 h 13254121"/>
                <a:gd name="connsiteX321" fmla="*/ 2743200 w 10345447"/>
                <a:gd name="connsiteY321" fmla="*/ 9056904 h 13254121"/>
                <a:gd name="connsiteX322" fmla="*/ 2832100 w 10345447"/>
                <a:gd name="connsiteY322" fmla="*/ 9018804 h 13254121"/>
                <a:gd name="connsiteX323" fmla="*/ 2857500 w 10345447"/>
                <a:gd name="connsiteY323" fmla="*/ 9056904 h 13254121"/>
                <a:gd name="connsiteX324" fmla="*/ 2679700 w 10345447"/>
                <a:gd name="connsiteY324" fmla="*/ 9196604 h 13254121"/>
                <a:gd name="connsiteX325" fmla="*/ 2819400 w 10345447"/>
                <a:gd name="connsiteY325" fmla="*/ 9361704 h 13254121"/>
                <a:gd name="connsiteX326" fmla="*/ 3397250 w 10345447"/>
                <a:gd name="connsiteY326" fmla="*/ 8898154 h 13254121"/>
                <a:gd name="connsiteX327" fmla="*/ 3956050 w 10345447"/>
                <a:gd name="connsiteY327" fmla="*/ 9380754 h 13254121"/>
                <a:gd name="connsiteX328" fmla="*/ 3905250 w 10345447"/>
                <a:gd name="connsiteY328" fmla="*/ 9495054 h 13254121"/>
                <a:gd name="connsiteX329" fmla="*/ 3387725 w 10345447"/>
                <a:gd name="connsiteY329" fmla="*/ 10034804 h 13254121"/>
                <a:gd name="connsiteX330" fmla="*/ 3298825 w 10345447"/>
                <a:gd name="connsiteY330" fmla="*/ 10028453 h 13254121"/>
                <a:gd name="connsiteX331" fmla="*/ 3130550 w 10345447"/>
                <a:gd name="connsiteY331" fmla="*/ 10177678 h 13254121"/>
                <a:gd name="connsiteX332" fmla="*/ 2921000 w 10345447"/>
                <a:gd name="connsiteY332" fmla="*/ 10422153 h 13254121"/>
                <a:gd name="connsiteX333" fmla="*/ 2682875 w 10345447"/>
                <a:gd name="connsiteY333" fmla="*/ 10720603 h 13254121"/>
                <a:gd name="connsiteX334" fmla="*/ 2428875 w 10345447"/>
                <a:gd name="connsiteY334" fmla="*/ 10790452 h 13254121"/>
                <a:gd name="connsiteX335" fmla="*/ 2225675 w 10345447"/>
                <a:gd name="connsiteY335" fmla="*/ 10895227 h 13254121"/>
                <a:gd name="connsiteX336" fmla="*/ 1930400 w 10345447"/>
                <a:gd name="connsiteY336" fmla="*/ 10898401 h 13254121"/>
                <a:gd name="connsiteX337" fmla="*/ 1590675 w 10345447"/>
                <a:gd name="connsiteY337" fmla="*/ 11000000 h 13254121"/>
                <a:gd name="connsiteX338" fmla="*/ 1393825 w 10345447"/>
                <a:gd name="connsiteY338" fmla="*/ 11260350 h 13254121"/>
                <a:gd name="connsiteX339" fmla="*/ 1196975 w 10345447"/>
                <a:gd name="connsiteY339" fmla="*/ 11215899 h 13254121"/>
                <a:gd name="connsiteX340" fmla="*/ 1216025 w 10345447"/>
                <a:gd name="connsiteY340" fmla="*/ 11174624 h 13254121"/>
                <a:gd name="connsiteX341" fmla="*/ 1193800 w 10345447"/>
                <a:gd name="connsiteY341" fmla="*/ 11107949 h 13254121"/>
                <a:gd name="connsiteX342" fmla="*/ 987425 w 10345447"/>
                <a:gd name="connsiteY342" fmla="*/ 11184149 h 13254121"/>
                <a:gd name="connsiteX343" fmla="*/ 733425 w 10345447"/>
                <a:gd name="connsiteY343" fmla="*/ 11238124 h 13254121"/>
                <a:gd name="connsiteX344" fmla="*/ 463550 w 10345447"/>
                <a:gd name="connsiteY344" fmla="*/ 11476249 h 13254121"/>
                <a:gd name="connsiteX345" fmla="*/ 361950 w 10345447"/>
                <a:gd name="connsiteY345" fmla="*/ 11473074 h 13254121"/>
                <a:gd name="connsiteX346" fmla="*/ 263525 w 10345447"/>
                <a:gd name="connsiteY346" fmla="*/ 11539749 h 13254121"/>
                <a:gd name="connsiteX347" fmla="*/ 184150 w 10345447"/>
                <a:gd name="connsiteY347" fmla="*/ 11825499 h 13254121"/>
                <a:gd name="connsiteX348" fmla="*/ 247650 w 10345447"/>
                <a:gd name="connsiteY348" fmla="*/ 12108073 h 13254121"/>
                <a:gd name="connsiteX349" fmla="*/ 136525 w 10345447"/>
                <a:gd name="connsiteY349" fmla="*/ 12152523 h 13254121"/>
                <a:gd name="connsiteX350" fmla="*/ 92075 w 10345447"/>
                <a:gd name="connsiteY350" fmla="*/ 12374773 h 13254121"/>
                <a:gd name="connsiteX351" fmla="*/ 495300 w 10345447"/>
                <a:gd name="connsiteY351" fmla="*/ 12400173 h 13254121"/>
                <a:gd name="connsiteX352" fmla="*/ 1050925 w 10345447"/>
                <a:gd name="connsiteY352" fmla="*/ 12752598 h 13254121"/>
                <a:gd name="connsiteX353" fmla="*/ 1241425 w 10345447"/>
                <a:gd name="connsiteY353" fmla="*/ 13006597 h 13254121"/>
                <a:gd name="connsiteX354" fmla="*/ 1171575 w 10345447"/>
                <a:gd name="connsiteY354" fmla="*/ 13051047 h 13254121"/>
                <a:gd name="connsiteX355" fmla="*/ 1019175 w 10345447"/>
                <a:gd name="connsiteY355" fmla="*/ 12917697 h 13254121"/>
                <a:gd name="connsiteX356" fmla="*/ 768350 w 10345447"/>
                <a:gd name="connsiteY356" fmla="*/ 12863722 h 13254121"/>
                <a:gd name="connsiteX357" fmla="*/ 720725 w 10345447"/>
                <a:gd name="connsiteY357" fmla="*/ 12901822 h 13254121"/>
                <a:gd name="connsiteX358" fmla="*/ 838200 w 10345447"/>
                <a:gd name="connsiteY358" fmla="*/ 13047872 h 13254121"/>
                <a:gd name="connsiteX359" fmla="*/ 1152525 w 10345447"/>
                <a:gd name="connsiteY359" fmla="*/ 13114547 h 13254121"/>
                <a:gd name="connsiteX360" fmla="*/ 1574800 w 10345447"/>
                <a:gd name="connsiteY360" fmla="*/ 13016122 h 13254121"/>
                <a:gd name="connsiteX361" fmla="*/ 1736725 w 10345447"/>
                <a:gd name="connsiteY361" fmla="*/ 12755772 h 13254121"/>
                <a:gd name="connsiteX362" fmla="*/ 2095500 w 10345447"/>
                <a:gd name="connsiteY362" fmla="*/ 12606547 h 13254121"/>
                <a:gd name="connsiteX363" fmla="*/ 2254250 w 10345447"/>
                <a:gd name="connsiteY363" fmla="*/ 12470022 h 13254121"/>
                <a:gd name="connsiteX364" fmla="*/ 2587625 w 10345447"/>
                <a:gd name="connsiteY364" fmla="*/ 12508122 h 13254121"/>
                <a:gd name="connsiteX365" fmla="*/ 2286000 w 10345447"/>
                <a:gd name="connsiteY365" fmla="*/ 12511297 h 13254121"/>
                <a:gd name="connsiteX366" fmla="*/ 2146300 w 10345447"/>
                <a:gd name="connsiteY366" fmla="*/ 12631947 h 13254121"/>
                <a:gd name="connsiteX367" fmla="*/ 1971675 w 10345447"/>
                <a:gd name="connsiteY367" fmla="*/ 12724022 h 13254121"/>
                <a:gd name="connsiteX368" fmla="*/ 1806575 w 10345447"/>
                <a:gd name="connsiteY368" fmla="*/ 12774822 h 13254121"/>
                <a:gd name="connsiteX369" fmla="*/ 1651000 w 10345447"/>
                <a:gd name="connsiteY369" fmla="*/ 13070097 h 13254121"/>
                <a:gd name="connsiteX370" fmla="*/ 1282700 w 10345447"/>
                <a:gd name="connsiteY370" fmla="*/ 13244722 h 13254121"/>
                <a:gd name="connsiteX371" fmla="*/ 28575 w 10345447"/>
                <a:gd name="connsiteY371" fmla="*/ 13251072 h 13254121"/>
                <a:gd name="connsiteX372" fmla="*/ 0 w 10345447"/>
                <a:gd name="connsiteY372"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68375 w 10345447"/>
                <a:gd name="connsiteY214" fmla="*/ 6301183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06439 w 10345447"/>
                <a:gd name="connsiteY213" fmla="*/ 6232126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20727 w 10345447"/>
                <a:gd name="connsiteY213" fmla="*/ 6229744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20727 w 10345447"/>
                <a:gd name="connsiteY213" fmla="*/ 6229744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373" fmla="*/ 0 w 10345447"/>
                <a:gd name="connsiteY373" fmla="*/ 5215147 h 13254121"/>
                <a:gd name="connsiteX0" fmla="*/ 0 w 10345447"/>
                <a:gd name="connsiteY0" fmla="*/ 5183404 h 13254121"/>
                <a:gd name="connsiteX1" fmla="*/ 279400 w 10345447"/>
                <a:gd name="connsiteY1" fmla="*/ 5119904 h 13254121"/>
                <a:gd name="connsiteX2" fmla="*/ 317500 w 10345447"/>
                <a:gd name="connsiteY2" fmla="*/ 5081804 h 13254121"/>
                <a:gd name="connsiteX3" fmla="*/ 711200 w 10345447"/>
                <a:gd name="connsiteY3" fmla="*/ 4992904 h 13254121"/>
                <a:gd name="connsiteX4" fmla="*/ 850900 w 10345447"/>
                <a:gd name="connsiteY4" fmla="*/ 4878604 h 13254121"/>
                <a:gd name="connsiteX5" fmla="*/ 1257300 w 10345447"/>
                <a:gd name="connsiteY5" fmla="*/ 4904004 h 13254121"/>
                <a:gd name="connsiteX6" fmla="*/ 1511300 w 10345447"/>
                <a:gd name="connsiteY6" fmla="*/ 4764304 h 13254121"/>
                <a:gd name="connsiteX7" fmla="*/ 1511300 w 10345447"/>
                <a:gd name="connsiteY7" fmla="*/ 4764304 h 13254121"/>
                <a:gd name="connsiteX8" fmla="*/ 1676400 w 10345447"/>
                <a:gd name="connsiteY8" fmla="*/ 4751604 h 13254121"/>
                <a:gd name="connsiteX9" fmla="*/ 2006600 w 10345447"/>
                <a:gd name="connsiteY9" fmla="*/ 4700804 h 13254121"/>
                <a:gd name="connsiteX10" fmla="*/ 2095500 w 10345447"/>
                <a:gd name="connsiteY10" fmla="*/ 4662704 h 13254121"/>
                <a:gd name="connsiteX11" fmla="*/ 2095500 w 10345447"/>
                <a:gd name="connsiteY11" fmla="*/ 4611904 h 13254121"/>
                <a:gd name="connsiteX12" fmla="*/ 2057400 w 10345447"/>
                <a:gd name="connsiteY12" fmla="*/ 4611904 h 13254121"/>
                <a:gd name="connsiteX13" fmla="*/ 1993900 w 10345447"/>
                <a:gd name="connsiteY13" fmla="*/ 4484904 h 13254121"/>
                <a:gd name="connsiteX14" fmla="*/ 2133600 w 10345447"/>
                <a:gd name="connsiteY14" fmla="*/ 4383304 h 13254121"/>
                <a:gd name="connsiteX15" fmla="*/ 2070100 w 10345447"/>
                <a:gd name="connsiteY15" fmla="*/ 4370604 h 13254121"/>
                <a:gd name="connsiteX16" fmla="*/ 1981200 w 10345447"/>
                <a:gd name="connsiteY16" fmla="*/ 4370604 h 13254121"/>
                <a:gd name="connsiteX17" fmla="*/ 1968500 w 10345447"/>
                <a:gd name="connsiteY17" fmla="*/ 4294404 h 13254121"/>
                <a:gd name="connsiteX18" fmla="*/ 2120900 w 10345447"/>
                <a:gd name="connsiteY18" fmla="*/ 4294404 h 13254121"/>
                <a:gd name="connsiteX19" fmla="*/ 2171700 w 10345447"/>
                <a:gd name="connsiteY19" fmla="*/ 4269004 h 13254121"/>
                <a:gd name="connsiteX20" fmla="*/ 2108200 w 10345447"/>
                <a:gd name="connsiteY20" fmla="*/ 4180104 h 13254121"/>
                <a:gd name="connsiteX21" fmla="*/ 2120900 w 10345447"/>
                <a:gd name="connsiteY21" fmla="*/ 4116604 h 13254121"/>
                <a:gd name="connsiteX22" fmla="*/ 2222500 w 10345447"/>
                <a:gd name="connsiteY22" fmla="*/ 4065804 h 13254121"/>
                <a:gd name="connsiteX23" fmla="*/ 2362200 w 10345447"/>
                <a:gd name="connsiteY23" fmla="*/ 4116604 h 13254121"/>
                <a:gd name="connsiteX24" fmla="*/ 2400300 w 10345447"/>
                <a:gd name="connsiteY24" fmla="*/ 4167404 h 13254121"/>
                <a:gd name="connsiteX25" fmla="*/ 2362200 w 10345447"/>
                <a:gd name="connsiteY25" fmla="*/ 4243604 h 13254121"/>
                <a:gd name="connsiteX26" fmla="*/ 2362200 w 10345447"/>
                <a:gd name="connsiteY26" fmla="*/ 4497604 h 13254121"/>
                <a:gd name="connsiteX27" fmla="*/ 2628900 w 10345447"/>
                <a:gd name="connsiteY27" fmla="*/ 4726204 h 13254121"/>
                <a:gd name="connsiteX28" fmla="*/ 3073400 w 10345447"/>
                <a:gd name="connsiteY28" fmla="*/ 4688104 h 13254121"/>
                <a:gd name="connsiteX29" fmla="*/ 2971800 w 10345447"/>
                <a:gd name="connsiteY29" fmla="*/ 4484904 h 13254121"/>
                <a:gd name="connsiteX30" fmla="*/ 2806700 w 10345447"/>
                <a:gd name="connsiteY30" fmla="*/ 4535704 h 13254121"/>
                <a:gd name="connsiteX31" fmla="*/ 2768600 w 10345447"/>
                <a:gd name="connsiteY31" fmla="*/ 4484904 h 13254121"/>
                <a:gd name="connsiteX32" fmla="*/ 2933700 w 10345447"/>
                <a:gd name="connsiteY32" fmla="*/ 4434104 h 13254121"/>
                <a:gd name="connsiteX33" fmla="*/ 2870200 w 10345447"/>
                <a:gd name="connsiteY33" fmla="*/ 4319804 h 13254121"/>
                <a:gd name="connsiteX34" fmla="*/ 2730500 w 10345447"/>
                <a:gd name="connsiteY34" fmla="*/ 4370604 h 13254121"/>
                <a:gd name="connsiteX35" fmla="*/ 2705100 w 10345447"/>
                <a:gd name="connsiteY35" fmla="*/ 4319804 h 13254121"/>
                <a:gd name="connsiteX36" fmla="*/ 2832100 w 10345447"/>
                <a:gd name="connsiteY36" fmla="*/ 4269004 h 13254121"/>
                <a:gd name="connsiteX37" fmla="*/ 2781300 w 10345447"/>
                <a:gd name="connsiteY37" fmla="*/ 4205504 h 13254121"/>
                <a:gd name="connsiteX38" fmla="*/ 2641600 w 10345447"/>
                <a:gd name="connsiteY38" fmla="*/ 4230904 h 13254121"/>
                <a:gd name="connsiteX39" fmla="*/ 2641600 w 10345447"/>
                <a:gd name="connsiteY39" fmla="*/ 4205504 h 13254121"/>
                <a:gd name="connsiteX40" fmla="*/ 2768600 w 10345447"/>
                <a:gd name="connsiteY40" fmla="*/ 4142004 h 13254121"/>
                <a:gd name="connsiteX41" fmla="*/ 2692400 w 10345447"/>
                <a:gd name="connsiteY41" fmla="*/ 4053104 h 13254121"/>
                <a:gd name="connsiteX42" fmla="*/ 2514600 w 10345447"/>
                <a:gd name="connsiteY42" fmla="*/ 4091204 h 13254121"/>
                <a:gd name="connsiteX43" fmla="*/ 2514600 w 10345447"/>
                <a:gd name="connsiteY43" fmla="*/ 4154704 h 13254121"/>
                <a:gd name="connsiteX44" fmla="*/ 2463800 w 10345447"/>
                <a:gd name="connsiteY44" fmla="*/ 4154704 h 13254121"/>
                <a:gd name="connsiteX45" fmla="*/ 2336800 w 10345447"/>
                <a:gd name="connsiteY45" fmla="*/ 4078504 h 13254121"/>
                <a:gd name="connsiteX46" fmla="*/ 2400300 w 10345447"/>
                <a:gd name="connsiteY46" fmla="*/ 4002304 h 13254121"/>
                <a:gd name="connsiteX47" fmla="*/ 2463800 w 10345447"/>
                <a:gd name="connsiteY47" fmla="*/ 4015004 h 13254121"/>
                <a:gd name="connsiteX48" fmla="*/ 2616200 w 10345447"/>
                <a:gd name="connsiteY48" fmla="*/ 3926104 h 13254121"/>
                <a:gd name="connsiteX49" fmla="*/ 2590800 w 10345447"/>
                <a:gd name="connsiteY49" fmla="*/ 3862604 h 13254121"/>
                <a:gd name="connsiteX50" fmla="*/ 2654300 w 10345447"/>
                <a:gd name="connsiteY50" fmla="*/ 3837204 h 13254121"/>
                <a:gd name="connsiteX51" fmla="*/ 2692400 w 10345447"/>
                <a:gd name="connsiteY51" fmla="*/ 3862604 h 13254121"/>
                <a:gd name="connsiteX52" fmla="*/ 2933700 w 10345447"/>
                <a:gd name="connsiteY52" fmla="*/ 3862604 h 13254121"/>
                <a:gd name="connsiteX53" fmla="*/ 2908300 w 10345447"/>
                <a:gd name="connsiteY53" fmla="*/ 3799104 h 13254121"/>
                <a:gd name="connsiteX54" fmla="*/ 2959100 w 10345447"/>
                <a:gd name="connsiteY54" fmla="*/ 3710204 h 13254121"/>
                <a:gd name="connsiteX55" fmla="*/ 3048000 w 10345447"/>
                <a:gd name="connsiteY55" fmla="*/ 3710204 h 13254121"/>
                <a:gd name="connsiteX56" fmla="*/ 3302000 w 10345447"/>
                <a:gd name="connsiteY56" fmla="*/ 3684804 h 13254121"/>
                <a:gd name="connsiteX57" fmla="*/ 3454400 w 10345447"/>
                <a:gd name="connsiteY57" fmla="*/ 3672104 h 13254121"/>
                <a:gd name="connsiteX58" fmla="*/ 3454400 w 10345447"/>
                <a:gd name="connsiteY58" fmla="*/ 3672104 h 13254121"/>
                <a:gd name="connsiteX59" fmla="*/ 3454400 w 10345447"/>
                <a:gd name="connsiteY59" fmla="*/ 3595904 h 13254121"/>
                <a:gd name="connsiteX60" fmla="*/ 3530600 w 10345447"/>
                <a:gd name="connsiteY60" fmla="*/ 3595904 h 13254121"/>
                <a:gd name="connsiteX61" fmla="*/ 3517900 w 10345447"/>
                <a:gd name="connsiteY61" fmla="*/ 3761004 h 13254121"/>
                <a:gd name="connsiteX62" fmla="*/ 3365500 w 10345447"/>
                <a:gd name="connsiteY62" fmla="*/ 3773704 h 13254121"/>
                <a:gd name="connsiteX63" fmla="*/ 3187700 w 10345447"/>
                <a:gd name="connsiteY63" fmla="*/ 3849904 h 13254121"/>
                <a:gd name="connsiteX64" fmla="*/ 3213100 w 10345447"/>
                <a:gd name="connsiteY64" fmla="*/ 4142004 h 13254121"/>
                <a:gd name="connsiteX65" fmla="*/ 3822700 w 10345447"/>
                <a:gd name="connsiteY65" fmla="*/ 4091204 h 13254121"/>
                <a:gd name="connsiteX66" fmla="*/ 3797300 w 10345447"/>
                <a:gd name="connsiteY66" fmla="*/ 3951504 h 13254121"/>
                <a:gd name="connsiteX67" fmla="*/ 3657600 w 10345447"/>
                <a:gd name="connsiteY67" fmla="*/ 3926104 h 13254121"/>
                <a:gd name="connsiteX68" fmla="*/ 3644900 w 10345447"/>
                <a:gd name="connsiteY68" fmla="*/ 3888004 h 13254121"/>
                <a:gd name="connsiteX69" fmla="*/ 3797300 w 10345447"/>
                <a:gd name="connsiteY69" fmla="*/ 3913404 h 13254121"/>
                <a:gd name="connsiteX70" fmla="*/ 3797300 w 10345447"/>
                <a:gd name="connsiteY70" fmla="*/ 3799104 h 13254121"/>
                <a:gd name="connsiteX71" fmla="*/ 3568700 w 10345447"/>
                <a:gd name="connsiteY71" fmla="*/ 3748304 h 13254121"/>
                <a:gd name="connsiteX72" fmla="*/ 3581400 w 10345447"/>
                <a:gd name="connsiteY72" fmla="*/ 3659404 h 13254121"/>
                <a:gd name="connsiteX73" fmla="*/ 3759200 w 10345447"/>
                <a:gd name="connsiteY73" fmla="*/ 3621304 h 13254121"/>
                <a:gd name="connsiteX74" fmla="*/ 3759200 w 10345447"/>
                <a:gd name="connsiteY74" fmla="*/ 3494304 h 13254121"/>
                <a:gd name="connsiteX75" fmla="*/ 3733800 w 10345447"/>
                <a:gd name="connsiteY75" fmla="*/ 3468904 h 13254121"/>
                <a:gd name="connsiteX76" fmla="*/ 3848100 w 10345447"/>
                <a:gd name="connsiteY76" fmla="*/ 3405404 h 13254121"/>
                <a:gd name="connsiteX77" fmla="*/ 3860800 w 10345447"/>
                <a:gd name="connsiteY77" fmla="*/ 3621304 h 13254121"/>
                <a:gd name="connsiteX78" fmla="*/ 4343400 w 10345447"/>
                <a:gd name="connsiteY78" fmla="*/ 3621304 h 13254121"/>
                <a:gd name="connsiteX79" fmla="*/ 4330700 w 10345447"/>
                <a:gd name="connsiteY79" fmla="*/ 3380004 h 13254121"/>
                <a:gd name="connsiteX80" fmla="*/ 4394200 w 10345447"/>
                <a:gd name="connsiteY80" fmla="*/ 3380004 h 13254121"/>
                <a:gd name="connsiteX81" fmla="*/ 4419600 w 10345447"/>
                <a:gd name="connsiteY81" fmla="*/ 3507004 h 13254121"/>
                <a:gd name="connsiteX82" fmla="*/ 4584700 w 10345447"/>
                <a:gd name="connsiteY82" fmla="*/ 3494304 h 13254121"/>
                <a:gd name="connsiteX83" fmla="*/ 4686300 w 10345447"/>
                <a:gd name="connsiteY83" fmla="*/ 3392704 h 13254121"/>
                <a:gd name="connsiteX84" fmla="*/ 4711700 w 10345447"/>
                <a:gd name="connsiteY84" fmla="*/ 3697504 h 13254121"/>
                <a:gd name="connsiteX85" fmla="*/ 4864100 w 10345447"/>
                <a:gd name="connsiteY85" fmla="*/ 3519704 h 13254121"/>
                <a:gd name="connsiteX86" fmla="*/ 5067300 w 10345447"/>
                <a:gd name="connsiteY86" fmla="*/ 3646704 h 13254121"/>
                <a:gd name="connsiteX87" fmla="*/ 4876800 w 10345447"/>
                <a:gd name="connsiteY87" fmla="*/ 3773704 h 13254121"/>
                <a:gd name="connsiteX88" fmla="*/ 5016500 w 10345447"/>
                <a:gd name="connsiteY88" fmla="*/ 3938804 h 13254121"/>
                <a:gd name="connsiteX89" fmla="*/ 5156200 w 10345447"/>
                <a:gd name="connsiteY89" fmla="*/ 3786404 h 13254121"/>
                <a:gd name="connsiteX90" fmla="*/ 5168900 w 10345447"/>
                <a:gd name="connsiteY90" fmla="*/ 3811804 h 13254121"/>
                <a:gd name="connsiteX91" fmla="*/ 5105400 w 10345447"/>
                <a:gd name="connsiteY91" fmla="*/ 4065804 h 13254121"/>
                <a:gd name="connsiteX92" fmla="*/ 5181600 w 10345447"/>
                <a:gd name="connsiteY92" fmla="*/ 4103904 h 13254121"/>
                <a:gd name="connsiteX93" fmla="*/ 5181600 w 10345447"/>
                <a:gd name="connsiteY93" fmla="*/ 4103904 h 13254121"/>
                <a:gd name="connsiteX94" fmla="*/ 5257800 w 10345447"/>
                <a:gd name="connsiteY94" fmla="*/ 3849904 h 13254121"/>
                <a:gd name="connsiteX95" fmla="*/ 5448300 w 10345447"/>
                <a:gd name="connsiteY95" fmla="*/ 3875304 h 13254121"/>
                <a:gd name="connsiteX96" fmla="*/ 5549900 w 10345447"/>
                <a:gd name="connsiteY96" fmla="*/ 3722904 h 13254121"/>
                <a:gd name="connsiteX97" fmla="*/ 5549900 w 10345447"/>
                <a:gd name="connsiteY97" fmla="*/ 3722904 h 13254121"/>
                <a:gd name="connsiteX98" fmla="*/ 5689600 w 10345447"/>
                <a:gd name="connsiteY98" fmla="*/ 3697504 h 13254121"/>
                <a:gd name="connsiteX99" fmla="*/ 5461000 w 10345447"/>
                <a:gd name="connsiteY99" fmla="*/ 4015004 h 13254121"/>
                <a:gd name="connsiteX100" fmla="*/ 5194300 w 10345447"/>
                <a:gd name="connsiteY100" fmla="*/ 4103904 h 13254121"/>
                <a:gd name="connsiteX101" fmla="*/ 5219700 w 10345447"/>
                <a:gd name="connsiteY101" fmla="*/ 4180104 h 13254121"/>
                <a:gd name="connsiteX102" fmla="*/ 5549900 w 10345447"/>
                <a:gd name="connsiteY102" fmla="*/ 4091204 h 13254121"/>
                <a:gd name="connsiteX103" fmla="*/ 5740400 w 10345447"/>
                <a:gd name="connsiteY103" fmla="*/ 3748304 h 13254121"/>
                <a:gd name="connsiteX104" fmla="*/ 5842000 w 10345447"/>
                <a:gd name="connsiteY104" fmla="*/ 3900704 h 13254121"/>
                <a:gd name="connsiteX105" fmla="*/ 5988050 w 10345447"/>
                <a:gd name="connsiteY105" fmla="*/ 3938804 h 13254121"/>
                <a:gd name="connsiteX106" fmla="*/ 6330950 w 10345447"/>
                <a:gd name="connsiteY106" fmla="*/ 3824504 h 13254121"/>
                <a:gd name="connsiteX107" fmla="*/ 7099300 w 10345447"/>
                <a:gd name="connsiteY107" fmla="*/ 3354604 h 13254121"/>
                <a:gd name="connsiteX108" fmla="*/ 7502525 w 10345447"/>
                <a:gd name="connsiteY108" fmla="*/ 3205379 h 13254121"/>
                <a:gd name="connsiteX109" fmla="*/ 7673975 w 10345447"/>
                <a:gd name="connsiteY109" fmla="*/ 3035516 h 13254121"/>
                <a:gd name="connsiteX110" fmla="*/ 7935625 w 10345447"/>
                <a:gd name="connsiteY110" fmla="*/ 2994410 h 13254121"/>
                <a:gd name="connsiteX111" fmla="*/ 8091201 w 10345447"/>
                <a:gd name="connsiteY111" fmla="*/ 2911861 h 13254121"/>
                <a:gd name="connsiteX112" fmla="*/ 8218200 w 10345447"/>
                <a:gd name="connsiteY112" fmla="*/ 2692785 h 13254121"/>
                <a:gd name="connsiteX113" fmla="*/ 8373776 w 10345447"/>
                <a:gd name="connsiteY113" fmla="*/ 2578486 h 13254121"/>
                <a:gd name="connsiteX114" fmla="*/ 8589674 w 10345447"/>
                <a:gd name="connsiteY114" fmla="*/ 2438787 h 13254121"/>
                <a:gd name="connsiteX115" fmla="*/ 8883674 w 10345447"/>
                <a:gd name="connsiteY115" fmla="*/ 2153045 h 13254121"/>
                <a:gd name="connsiteX116" fmla="*/ 9065924 w 10345447"/>
                <a:gd name="connsiteY116" fmla="*/ 1924438 h 13254121"/>
                <a:gd name="connsiteX117" fmla="*/ 9173873 w 10345447"/>
                <a:gd name="connsiteY117" fmla="*/ 1730764 h 13254121"/>
                <a:gd name="connsiteX118" fmla="*/ 9253248 w 10345447"/>
                <a:gd name="connsiteY118" fmla="*/ 1543439 h 13254121"/>
                <a:gd name="connsiteX119" fmla="*/ 9589798 w 10345447"/>
                <a:gd name="connsiteY119" fmla="*/ 1295790 h 13254121"/>
                <a:gd name="connsiteX120" fmla="*/ 9707272 w 10345447"/>
                <a:gd name="connsiteY120" fmla="*/ 914790 h 13254121"/>
                <a:gd name="connsiteX121" fmla="*/ 9866022 w 10345447"/>
                <a:gd name="connsiteY121" fmla="*/ 686190 h 13254121"/>
                <a:gd name="connsiteX122" fmla="*/ 9958096 w 10345447"/>
                <a:gd name="connsiteY122" fmla="*/ 609992 h 13254121"/>
                <a:gd name="connsiteX123" fmla="*/ 10018420 w 10345447"/>
                <a:gd name="connsiteY123" fmla="*/ 508393 h 13254121"/>
                <a:gd name="connsiteX124" fmla="*/ 10091446 w 10345447"/>
                <a:gd name="connsiteY124" fmla="*/ 394092 h 13254121"/>
                <a:gd name="connsiteX125" fmla="*/ 10345444 w 10345447"/>
                <a:gd name="connsiteY125" fmla="*/ 394 h 13254121"/>
                <a:gd name="connsiteX126" fmla="*/ 10110495 w 10345447"/>
                <a:gd name="connsiteY126" fmla="*/ 473469 h 13254121"/>
                <a:gd name="connsiteX127" fmla="*/ 10005721 w 10345447"/>
                <a:gd name="connsiteY127" fmla="*/ 673493 h 13254121"/>
                <a:gd name="connsiteX128" fmla="*/ 9910471 w 10345447"/>
                <a:gd name="connsiteY128" fmla="*/ 749692 h 13254121"/>
                <a:gd name="connsiteX129" fmla="*/ 9783471 w 10345447"/>
                <a:gd name="connsiteY129" fmla="*/ 952892 h 13254121"/>
                <a:gd name="connsiteX130" fmla="*/ 9669173 w 10345447"/>
                <a:gd name="connsiteY130" fmla="*/ 1327540 h 13254121"/>
                <a:gd name="connsiteX131" fmla="*/ 9304049 w 10345447"/>
                <a:gd name="connsiteY131" fmla="*/ 1606938 h 13254121"/>
                <a:gd name="connsiteX132" fmla="*/ 9164348 w 10345447"/>
                <a:gd name="connsiteY132" fmla="*/ 1946664 h 13254121"/>
                <a:gd name="connsiteX133" fmla="*/ 8691274 w 10345447"/>
                <a:gd name="connsiteY133" fmla="*/ 2454663 h 13254121"/>
                <a:gd name="connsiteX134" fmla="*/ 8456324 w 10345447"/>
                <a:gd name="connsiteY134" fmla="*/ 2619762 h 13254121"/>
                <a:gd name="connsiteX135" fmla="*/ 8300750 w 10345447"/>
                <a:gd name="connsiteY135" fmla="*/ 2715011 h 13254121"/>
                <a:gd name="connsiteX136" fmla="*/ 8138826 w 10345447"/>
                <a:gd name="connsiteY136" fmla="*/ 3016636 h 13254121"/>
                <a:gd name="connsiteX137" fmla="*/ 7937500 w 10345447"/>
                <a:gd name="connsiteY137" fmla="*/ 3113304 h 13254121"/>
                <a:gd name="connsiteX138" fmla="*/ 7702550 w 10345447"/>
                <a:gd name="connsiteY138" fmla="*/ 3141879 h 13254121"/>
                <a:gd name="connsiteX139" fmla="*/ 7559675 w 10345447"/>
                <a:gd name="connsiteY139" fmla="*/ 3283166 h 13254121"/>
                <a:gd name="connsiteX140" fmla="*/ 7092950 w 10345447"/>
                <a:gd name="connsiteY140" fmla="*/ 3457791 h 13254121"/>
                <a:gd name="connsiteX141" fmla="*/ 6921500 w 10345447"/>
                <a:gd name="connsiteY141" fmla="*/ 3613366 h 13254121"/>
                <a:gd name="connsiteX142" fmla="*/ 6560844 w 10345447"/>
                <a:gd name="connsiteY142" fmla="*/ 3867545 h 13254121"/>
                <a:gd name="connsiteX143" fmla="*/ 6435725 w 10345447"/>
                <a:gd name="connsiteY143" fmla="*/ 3921341 h 13254121"/>
                <a:gd name="connsiteX144" fmla="*/ 6200775 w 10345447"/>
                <a:gd name="connsiteY144" fmla="*/ 4043579 h 13254121"/>
                <a:gd name="connsiteX145" fmla="*/ 5802312 w 10345447"/>
                <a:gd name="connsiteY145" fmla="*/ 4215029 h 13254121"/>
                <a:gd name="connsiteX146" fmla="*/ 5829300 w 10345447"/>
                <a:gd name="connsiteY146" fmla="*/ 4294404 h 13254121"/>
                <a:gd name="connsiteX147" fmla="*/ 6191250 w 10345447"/>
                <a:gd name="connsiteY147" fmla="*/ 4129304 h 13254121"/>
                <a:gd name="connsiteX148" fmla="*/ 6083300 w 10345447"/>
                <a:gd name="connsiteY148" fmla="*/ 4218204 h 13254121"/>
                <a:gd name="connsiteX149" fmla="*/ 5905500 w 10345447"/>
                <a:gd name="connsiteY149" fmla="*/ 4332504 h 13254121"/>
                <a:gd name="connsiteX150" fmla="*/ 5905500 w 10345447"/>
                <a:gd name="connsiteY150" fmla="*/ 4421404 h 13254121"/>
                <a:gd name="connsiteX151" fmla="*/ 5892800 w 10345447"/>
                <a:gd name="connsiteY151" fmla="*/ 4523004 h 13254121"/>
                <a:gd name="connsiteX152" fmla="*/ 5753100 w 10345447"/>
                <a:gd name="connsiteY152" fmla="*/ 4548404 h 13254121"/>
                <a:gd name="connsiteX153" fmla="*/ 5816600 w 10345447"/>
                <a:gd name="connsiteY153" fmla="*/ 4370604 h 13254121"/>
                <a:gd name="connsiteX154" fmla="*/ 5702300 w 10345447"/>
                <a:gd name="connsiteY154" fmla="*/ 4269004 h 13254121"/>
                <a:gd name="connsiteX155" fmla="*/ 5448300 w 10345447"/>
                <a:gd name="connsiteY155" fmla="*/ 4345204 h 13254121"/>
                <a:gd name="connsiteX156" fmla="*/ 5422900 w 10345447"/>
                <a:gd name="connsiteY156" fmla="*/ 4446804 h 13254121"/>
                <a:gd name="connsiteX157" fmla="*/ 5651500 w 10345447"/>
                <a:gd name="connsiteY157" fmla="*/ 4510304 h 13254121"/>
                <a:gd name="connsiteX158" fmla="*/ 5562600 w 10345447"/>
                <a:gd name="connsiteY158" fmla="*/ 4573804 h 13254121"/>
                <a:gd name="connsiteX159" fmla="*/ 5283200 w 10345447"/>
                <a:gd name="connsiteY159" fmla="*/ 4510304 h 13254121"/>
                <a:gd name="connsiteX160" fmla="*/ 5168900 w 10345447"/>
                <a:gd name="connsiteY160" fmla="*/ 4624604 h 13254121"/>
                <a:gd name="connsiteX161" fmla="*/ 5270500 w 10345447"/>
                <a:gd name="connsiteY161" fmla="*/ 4827804 h 13254121"/>
                <a:gd name="connsiteX162" fmla="*/ 5511800 w 10345447"/>
                <a:gd name="connsiteY162" fmla="*/ 4840504 h 13254121"/>
                <a:gd name="connsiteX163" fmla="*/ 5689600 w 10345447"/>
                <a:gd name="connsiteY163" fmla="*/ 4624604 h 13254121"/>
                <a:gd name="connsiteX164" fmla="*/ 5600700 w 10345447"/>
                <a:gd name="connsiteY164" fmla="*/ 4599204 h 13254121"/>
                <a:gd name="connsiteX165" fmla="*/ 5664200 w 10345447"/>
                <a:gd name="connsiteY165" fmla="*/ 4523004 h 13254121"/>
                <a:gd name="connsiteX166" fmla="*/ 5753100 w 10345447"/>
                <a:gd name="connsiteY166" fmla="*/ 4599204 h 13254121"/>
                <a:gd name="connsiteX167" fmla="*/ 5892800 w 10345447"/>
                <a:gd name="connsiteY167" fmla="*/ 4573804 h 13254121"/>
                <a:gd name="connsiteX168" fmla="*/ 6096000 w 10345447"/>
                <a:gd name="connsiteY168" fmla="*/ 4548404 h 13254121"/>
                <a:gd name="connsiteX169" fmla="*/ 6324600 w 10345447"/>
                <a:gd name="connsiteY169" fmla="*/ 4307104 h 13254121"/>
                <a:gd name="connsiteX170" fmla="*/ 6515100 w 10345447"/>
                <a:gd name="connsiteY170" fmla="*/ 4180104 h 13254121"/>
                <a:gd name="connsiteX171" fmla="*/ 6692900 w 10345447"/>
                <a:gd name="connsiteY171" fmla="*/ 4154704 h 13254121"/>
                <a:gd name="connsiteX172" fmla="*/ 6502400 w 10345447"/>
                <a:gd name="connsiteY172" fmla="*/ 4230904 h 13254121"/>
                <a:gd name="connsiteX173" fmla="*/ 6438900 w 10345447"/>
                <a:gd name="connsiteY173" fmla="*/ 4357904 h 13254121"/>
                <a:gd name="connsiteX174" fmla="*/ 6286500 w 10345447"/>
                <a:gd name="connsiteY174" fmla="*/ 4459504 h 13254121"/>
                <a:gd name="connsiteX175" fmla="*/ 6108700 w 10345447"/>
                <a:gd name="connsiteY175" fmla="*/ 4637304 h 13254121"/>
                <a:gd name="connsiteX176" fmla="*/ 6096000 w 10345447"/>
                <a:gd name="connsiteY176" fmla="*/ 4726204 h 13254121"/>
                <a:gd name="connsiteX177" fmla="*/ 6235700 w 10345447"/>
                <a:gd name="connsiteY177" fmla="*/ 4700804 h 13254121"/>
                <a:gd name="connsiteX178" fmla="*/ 6362700 w 10345447"/>
                <a:gd name="connsiteY178" fmla="*/ 4764304 h 13254121"/>
                <a:gd name="connsiteX179" fmla="*/ 6464300 w 10345447"/>
                <a:gd name="connsiteY179" fmla="*/ 4954804 h 13254121"/>
                <a:gd name="connsiteX180" fmla="*/ 6477000 w 10345447"/>
                <a:gd name="connsiteY180" fmla="*/ 5183404 h 13254121"/>
                <a:gd name="connsiteX181" fmla="*/ 6364287 w 10345447"/>
                <a:gd name="connsiteY181" fmla="*/ 5305641 h 13254121"/>
                <a:gd name="connsiteX182" fmla="*/ 6324600 w 10345447"/>
                <a:gd name="connsiteY182" fmla="*/ 5083392 h 13254121"/>
                <a:gd name="connsiteX183" fmla="*/ 6299200 w 10345447"/>
                <a:gd name="connsiteY183" fmla="*/ 4878604 h 13254121"/>
                <a:gd name="connsiteX184" fmla="*/ 6146800 w 10345447"/>
                <a:gd name="connsiteY184" fmla="*/ 4840504 h 13254121"/>
                <a:gd name="connsiteX185" fmla="*/ 5981700 w 10345447"/>
                <a:gd name="connsiteY185" fmla="*/ 4853204 h 13254121"/>
                <a:gd name="connsiteX186" fmla="*/ 5905500 w 10345447"/>
                <a:gd name="connsiteY186" fmla="*/ 4815104 h 13254121"/>
                <a:gd name="connsiteX187" fmla="*/ 5575300 w 10345447"/>
                <a:gd name="connsiteY187" fmla="*/ 4954804 h 13254121"/>
                <a:gd name="connsiteX188" fmla="*/ 5626100 w 10345447"/>
                <a:gd name="connsiteY188" fmla="*/ 5094504 h 13254121"/>
                <a:gd name="connsiteX189" fmla="*/ 5664200 w 10345447"/>
                <a:gd name="connsiteY189" fmla="*/ 5081804 h 13254121"/>
                <a:gd name="connsiteX190" fmla="*/ 5842000 w 10345447"/>
                <a:gd name="connsiteY190" fmla="*/ 4992904 h 13254121"/>
                <a:gd name="connsiteX191" fmla="*/ 5867400 w 10345447"/>
                <a:gd name="connsiteY191" fmla="*/ 5018304 h 13254121"/>
                <a:gd name="connsiteX192" fmla="*/ 5753100 w 10345447"/>
                <a:gd name="connsiteY192" fmla="*/ 5119904 h 13254121"/>
                <a:gd name="connsiteX193" fmla="*/ 5803900 w 10345447"/>
                <a:gd name="connsiteY193" fmla="*/ 5196104 h 13254121"/>
                <a:gd name="connsiteX194" fmla="*/ 5969000 w 10345447"/>
                <a:gd name="connsiteY194" fmla="*/ 5183404 h 13254121"/>
                <a:gd name="connsiteX195" fmla="*/ 6007100 w 10345447"/>
                <a:gd name="connsiteY195" fmla="*/ 5272304 h 13254121"/>
                <a:gd name="connsiteX196" fmla="*/ 6197600 w 10345447"/>
                <a:gd name="connsiteY196" fmla="*/ 5234204 h 13254121"/>
                <a:gd name="connsiteX197" fmla="*/ 6159500 w 10345447"/>
                <a:gd name="connsiteY197" fmla="*/ 5386604 h 13254121"/>
                <a:gd name="connsiteX198" fmla="*/ 6096000 w 10345447"/>
                <a:gd name="connsiteY198" fmla="*/ 5424704 h 13254121"/>
                <a:gd name="connsiteX199" fmla="*/ 6070600 w 10345447"/>
                <a:gd name="connsiteY199" fmla="*/ 5348504 h 13254121"/>
                <a:gd name="connsiteX200" fmla="*/ 5600700 w 10345447"/>
                <a:gd name="connsiteY200" fmla="*/ 5297704 h 13254121"/>
                <a:gd name="connsiteX201" fmla="*/ 5715000 w 10345447"/>
                <a:gd name="connsiteY201" fmla="*/ 5462804 h 13254121"/>
                <a:gd name="connsiteX202" fmla="*/ 6337300 w 10345447"/>
                <a:gd name="connsiteY202" fmla="*/ 5462804 h 13254121"/>
                <a:gd name="connsiteX203" fmla="*/ 6922794 w 10345447"/>
                <a:gd name="connsiteY203" fmla="*/ 5634433 h 13254121"/>
                <a:gd name="connsiteX204" fmla="*/ 7222832 w 10345447"/>
                <a:gd name="connsiteY204" fmla="*/ 5720157 h 13254121"/>
                <a:gd name="connsiteX205" fmla="*/ 7399044 w 10345447"/>
                <a:gd name="connsiteY205" fmla="*/ 5839221 h 13254121"/>
                <a:gd name="connsiteX206" fmla="*/ 7765757 w 10345447"/>
                <a:gd name="connsiteY206" fmla="*/ 5736826 h 13254121"/>
                <a:gd name="connsiteX207" fmla="*/ 8006263 w 10345447"/>
                <a:gd name="connsiteY207" fmla="*/ 5701108 h 13254121"/>
                <a:gd name="connsiteX208" fmla="*/ 8339639 w 10345447"/>
                <a:gd name="connsiteY208" fmla="*/ 5729682 h 13254121"/>
                <a:gd name="connsiteX209" fmla="*/ 8611100 w 10345447"/>
                <a:gd name="connsiteY209" fmla="*/ 5789214 h 13254121"/>
                <a:gd name="connsiteX210" fmla="*/ 8834938 w 10345447"/>
                <a:gd name="connsiteY210" fmla="*/ 5891608 h 13254121"/>
                <a:gd name="connsiteX211" fmla="*/ 9018294 w 10345447"/>
                <a:gd name="connsiteY211" fmla="*/ 5953520 h 13254121"/>
                <a:gd name="connsiteX212" fmla="*/ 9356432 w 10345447"/>
                <a:gd name="connsiteY212" fmla="*/ 6101157 h 13254121"/>
                <a:gd name="connsiteX213" fmla="*/ 9420727 w 10345447"/>
                <a:gd name="connsiteY213" fmla="*/ 6229744 h 13254121"/>
                <a:gd name="connsiteX214" fmla="*/ 9615987 w 10345447"/>
                <a:gd name="connsiteY214" fmla="*/ 6289277 h 13254121"/>
                <a:gd name="connsiteX215" fmla="*/ 9782675 w 10345447"/>
                <a:gd name="connsiteY215" fmla="*/ 6286895 h 13254121"/>
                <a:gd name="connsiteX216" fmla="*/ 9956801 w 10345447"/>
                <a:gd name="connsiteY216" fmla="*/ 6221629 h 13254121"/>
                <a:gd name="connsiteX217" fmla="*/ 9794582 w 10345447"/>
                <a:gd name="connsiteY217" fmla="*/ 6301183 h 13254121"/>
                <a:gd name="connsiteX218" fmla="*/ 9654088 w 10345447"/>
                <a:gd name="connsiteY218" fmla="*/ 6317851 h 13254121"/>
                <a:gd name="connsiteX219" fmla="*/ 9411201 w 10345447"/>
                <a:gd name="connsiteY219" fmla="*/ 6263082 h 13254121"/>
                <a:gd name="connsiteX220" fmla="*/ 9337381 w 10345447"/>
                <a:gd name="connsiteY220" fmla="*/ 6129733 h 13254121"/>
                <a:gd name="connsiteX221" fmla="*/ 9270708 w 10345447"/>
                <a:gd name="connsiteY221" fmla="*/ 6089251 h 13254121"/>
                <a:gd name="connsiteX222" fmla="*/ 8827794 w 10345447"/>
                <a:gd name="connsiteY222" fmla="*/ 5939233 h 13254121"/>
                <a:gd name="connsiteX223" fmla="*/ 8611100 w 10345447"/>
                <a:gd name="connsiteY223" fmla="*/ 5858270 h 13254121"/>
                <a:gd name="connsiteX224" fmla="*/ 8313444 w 10345447"/>
                <a:gd name="connsiteY224" fmla="*/ 5779689 h 13254121"/>
                <a:gd name="connsiteX225" fmla="*/ 7963400 w 10345447"/>
                <a:gd name="connsiteY225" fmla="*/ 5767783 h 13254121"/>
                <a:gd name="connsiteX226" fmla="*/ 7663362 w 10345447"/>
                <a:gd name="connsiteY226" fmla="*/ 5822552 h 13254121"/>
                <a:gd name="connsiteX227" fmla="*/ 7372850 w 10345447"/>
                <a:gd name="connsiteY227" fmla="*/ 5893989 h 13254121"/>
                <a:gd name="connsiteX228" fmla="*/ 7163300 w 10345447"/>
                <a:gd name="connsiteY228" fmla="*/ 5786833 h 13254121"/>
                <a:gd name="connsiteX229" fmla="*/ 6789444 w 10345447"/>
                <a:gd name="connsiteY229" fmla="*/ 5693964 h 13254121"/>
                <a:gd name="connsiteX230" fmla="*/ 6442075 w 10345447"/>
                <a:gd name="connsiteY230" fmla="*/ 5614410 h 13254121"/>
                <a:gd name="connsiteX231" fmla="*/ 6241756 w 10345447"/>
                <a:gd name="connsiteY231" fmla="*/ 5567757 h 13254121"/>
                <a:gd name="connsiteX232" fmla="*/ 6234113 w 10345447"/>
                <a:gd name="connsiteY232" fmla="*/ 5598535 h 13254121"/>
                <a:gd name="connsiteX233" fmla="*/ 6375400 w 10345447"/>
                <a:gd name="connsiteY233" fmla="*/ 5666004 h 13254121"/>
                <a:gd name="connsiteX234" fmla="*/ 6350000 w 10345447"/>
                <a:gd name="connsiteY234" fmla="*/ 5767604 h 13254121"/>
                <a:gd name="connsiteX235" fmla="*/ 6032500 w 10345447"/>
                <a:gd name="connsiteY235" fmla="*/ 5602504 h 13254121"/>
                <a:gd name="connsiteX236" fmla="*/ 6070600 w 10345447"/>
                <a:gd name="connsiteY236" fmla="*/ 5843804 h 13254121"/>
                <a:gd name="connsiteX237" fmla="*/ 6273800 w 10345447"/>
                <a:gd name="connsiteY237" fmla="*/ 5894604 h 13254121"/>
                <a:gd name="connsiteX238" fmla="*/ 6540500 w 10345447"/>
                <a:gd name="connsiteY238" fmla="*/ 5894604 h 13254121"/>
                <a:gd name="connsiteX239" fmla="*/ 6629400 w 10345447"/>
                <a:gd name="connsiteY239" fmla="*/ 5907304 h 13254121"/>
                <a:gd name="connsiteX240" fmla="*/ 6591300 w 10345447"/>
                <a:gd name="connsiteY240" fmla="*/ 5983504 h 13254121"/>
                <a:gd name="connsiteX241" fmla="*/ 6426200 w 10345447"/>
                <a:gd name="connsiteY241" fmla="*/ 6034304 h 13254121"/>
                <a:gd name="connsiteX242" fmla="*/ 6489700 w 10345447"/>
                <a:gd name="connsiteY242" fmla="*/ 6161304 h 13254121"/>
                <a:gd name="connsiteX243" fmla="*/ 6451600 w 10345447"/>
                <a:gd name="connsiteY243" fmla="*/ 6288304 h 13254121"/>
                <a:gd name="connsiteX244" fmla="*/ 6540500 w 10345447"/>
                <a:gd name="connsiteY244" fmla="*/ 6351804 h 13254121"/>
                <a:gd name="connsiteX245" fmla="*/ 6464300 w 10345447"/>
                <a:gd name="connsiteY245" fmla="*/ 6377204 h 13254121"/>
                <a:gd name="connsiteX246" fmla="*/ 6362700 w 10345447"/>
                <a:gd name="connsiteY246" fmla="*/ 6339104 h 13254121"/>
                <a:gd name="connsiteX247" fmla="*/ 6324600 w 10345447"/>
                <a:gd name="connsiteY247" fmla="*/ 6034304 h 13254121"/>
                <a:gd name="connsiteX248" fmla="*/ 6070600 w 10345447"/>
                <a:gd name="connsiteY248" fmla="*/ 5958104 h 13254121"/>
                <a:gd name="connsiteX249" fmla="*/ 6146800 w 10345447"/>
                <a:gd name="connsiteY249" fmla="*/ 6301004 h 13254121"/>
                <a:gd name="connsiteX250" fmla="*/ 5969000 w 10345447"/>
                <a:gd name="connsiteY250" fmla="*/ 6313704 h 13254121"/>
                <a:gd name="connsiteX251" fmla="*/ 5892800 w 10345447"/>
                <a:gd name="connsiteY251" fmla="*/ 5831104 h 13254121"/>
                <a:gd name="connsiteX252" fmla="*/ 5689600 w 10345447"/>
                <a:gd name="connsiteY252" fmla="*/ 5729504 h 13254121"/>
                <a:gd name="connsiteX253" fmla="*/ 5791200 w 10345447"/>
                <a:gd name="connsiteY253" fmla="*/ 6491504 h 13254121"/>
                <a:gd name="connsiteX254" fmla="*/ 6070600 w 10345447"/>
                <a:gd name="connsiteY254" fmla="*/ 6478804 h 13254121"/>
                <a:gd name="connsiteX255" fmla="*/ 6388100 w 10345447"/>
                <a:gd name="connsiteY255" fmla="*/ 6529604 h 13254121"/>
                <a:gd name="connsiteX256" fmla="*/ 6324600 w 10345447"/>
                <a:gd name="connsiteY256" fmla="*/ 6656604 h 13254121"/>
                <a:gd name="connsiteX257" fmla="*/ 6159500 w 10345447"/>
                <a:gd name="connsiteY257" fmla="*/ 6631204 h 13254121"/>
                <a:gd name="connsiteX258" fmla="*/ 6007100 w 10345447"/>
                <a:gd name="connsiteY258" fmla="*/ 6936004 h 13254121"/>
                <a:gd name="connsiteX259" fmla="*/ 5829300 w 10345447"/>
                <a:gd name="connsiteY259" fmla="*/ 6872504 h 13254121"/>
                <a:gd name="connsiteX260" fmla="*/ 5905500 w 10345447"/>
                <a:gd name="connsiteY260" fmla="*/ 6707404 h 13254121"/>
                <a:gd name="connsiteX261" fmla="*/ 5791200 w 10345447"/>
                <a:gd name="connsiteY261" fmla="*/ 6618504 h 13254121"/>
                <a:gd name="connsiteX262" fmla="*/ 5600700 w 10345447"/>
                <a:gd name="connsiteY262" fmla="*/ 6948704 h 13254121"/>
                <a:gd name="connsiteX263" fmla="*/ 5727700 w 10345447"/>
                <a:gd name="connsiteY263" fmla="*/ 7050304 h 13254121"/>
                <a:gd name="connsiteX264" fmla="*/ 5994400 w 10345447"/>
                <a:gd name="connsiteY264" fmla="*/ 7215404 h 13254121"/>
                <a:gd name="connsiteX265" fmla="*/ 5943600 w 10345447"/>
                <a:gd name="connsiteY265" fmla="*/ 7291604 h 13254121"/>
                <a:gd name="connsiteX266" fmla="*/ 5829300 w 10345447"/>
                <a:gd name="connsiteY266" fmla="*/ 7253504 h 13254121"/>
                <a:gd name="connsiteX267" fmla="*/ 5676900 w 10345447"/>
                <a:gd name="connsiteY267" fmla="*/ 7355104 h 13254121"/>
                <a:gd name="connsiteX268" fmla="*/ 5613400 w 10345447"/>
                <a:gd name="connsiteY268" fmla="*/ 7317004 h 13254121"/>
                <a:gd name="connsiteX269" fmla="*/ 5664200 w 10345447"/>
                <a:gd name="connsiteY269" fmla="*/ 7164604 h 13254121"/>
                <a:gd name="connsiteX270" fmla="*/ 5537200 w 10345447"/>
                <a:gd name="connsiteY270" fmla="*/ 7050304 h 13254121"/>
                <a:gd name="connsiteX271" fmla="*/ 5461000 w 10345447"/>
                <a:gd name="connsiteY271" fmla="*/ 7228104 h 13254121"/>
                <a:gd name="connsiteX272" fmla="*/ 5613400 w 10345447"/>
                <a:gd name="connsiteY272" fmla="*/ 7405904 h 13254121"/>
                <a:gd name="connsiteX273" fmla="*/ 5448300 w 10345447"/>
                <a:gd name="connsiteY273" fmla="*/ 7532904 h 13254121"/>
                <a:gd name="connsiteX274" fmla="*/ 5346700 w 10345447"/>
                <a:gd name="connsiteY274" fmla="*/ 7456704 h 13254121"/>
                <a:gd name="connsiteX275" fmla="*/ 5410200 w 10345447"/>
                <a:gd name="connsiteY275" fmla="*/ 7355104 h 13254121"/>
                <a:gd name="connsiteX276" fmla="*/ 5295900 w 10345447"/>
                <a:gd name="connsiteY276" fmla="*/ 7063004 h 13254121"/>
                <a:gd name="connsiteX277" fmla="*/ 5080000 w 10345447"/>
                <a:gd name="connsiteY277" fmla="*/ 7355104 h 13254121"/>
                <a:gd name="connsiteX278" fmla="*/ 5410200 w 10345447"/>
                <a:gd name="connsiteY278" fmla="*/ 7609104 h 13254121"/>
                <a:gd name="connsiteX279" fmla="*/ 5334000 w 10345447"/>
                <a:gd name="connsiteY279" fmla="*/ 7659904 h 13254121"/>
                <a:gd name="connsiteX280" fmla="*/ 5194300 w 10345447"/>
                <a:gd name="connsiteY280" fmla="*/ 7545604 h 13254121"/>
                <a:gd name="connsiteX281" fmla="*/ 5143500 w 10345447"/>
                <a:gd name="connsiteY281" fmla="*/ 7710704 h 13254121"/>
                <a:gd name="connsiteX282" fmla="*/ 5156200 w 10345447"/>
                <a:gd name="connsiteY282" fmla="*/ 7850404 h 13254121"/>
                <a:gd name="connsiteX283" fmla="*/ 5232400 w 10345447"/>
                <a:gd name="connsiteY283" fmla="*/ 7964704 h 13254121"/>
                <a:gd name="connsiteX284" fmla="*/ 5219700 w 10345447"/>
                <a:gd name="connsiteY284" fmla="*/ 8155204 h 13254121"/>
                <a:gd name="connsiteX285" fmla="*/ 5092700 w 10345447"/>
                <a:gd name="connsiteY285" fmla="*/ 8066304 h 13254121"/>
                <a:gd name="connsiteX286" fmla="*/ 5029200 w 10345447"/>
                <a:gd name="connsiteY286" fmla="*/ 8104404 h 13254121"/>
                <a:gd name="connsiteX287" fmla="*/ 5130800 w 10345447"/>
                <a:gd name="connsiteY287" fmla="*/ 8244104 h 13254121"/>
                <a:gd name="connsiteX288" fmla="*/ 5041900 w 10345447"/>
                <a:gd name="connsiteY288" fmla="*/ 8282204 h 13254121"/>
                <a:gd name="connsiteX289" fmla="*/ 4914900 w 10345447"/>
                <a:gd name="connsiteY289" fmla="*/ 8091704 h 13254121"/>
                <a:gd name="connsiteX290" fmla="*/ 4826000 w 10345447"/>
                <a:gd name="connsiteY290" fmla="*/ 8345704 h 13254121"/>
                <a:gd name="connsiteX291" fmla="*/ 4953000 w 10345447"/>
                <a:gd name="connsiteY291" fmla="*/ 8460004 h 13254121"/>
                <a:gd name="connsiteX292" fmla="*/ 4813300 w 10345447"/>
                <a:gd name="connsiteY292" fmla="*/ 8701304 h 13254121"/>
                <a:gd name="connsiteX293" fmla="*/ 4673600 w 10345447"/>
                <a:gd name="connsiteY293" fmla="*/ 8675904 h 13254121"/>
                <a:gd name="connsiteX294" fmla="*/ 4775200 w 10345447"/>
                <a:gd name="connsiteY294" fmla="*/ 8510804 h 13254121"/>
                <a:gd name="connsiteX295" fmla="*/ 4686300 w 10345447"/>
                <a:gd name="connsiteY295" fmla="*/ 8358404 h 13254121"/>
                <a:gd name="connsiteX296" fmla="*/ 4470400 w 10345447"/>
                <a:gd name="connsiteY296" fmla="*/ 8663204 h 13254121"/>
                <a:gd name="connsiteX297" fmla="*/ 4610100 w 10345447"/>
                <a:gd name="connsiteY297" fmla="*/ 8777504 h 13254121"/>
                <a:gd name="connsiteX298" fmla="*/ 4521200 w 10345447"/>
                <a:gd name="connsiteY298" fmla="*/ 8980704 h 13254121"/>
                <a:gd name="connsiteX299" fmla="*/ 4419600 w 10345447"/>
                <a:gd name="connsiteY299" fmla="*/ 8904504 h 13254121"/>
                <a:gd name="connsiteX300" fmla="*/ 4343400 w 10345447"/>
                <a:gd name="connsiteY300" fmla="*/ 8993404 h 13254121"/>
                <a:gd name="connsiteX301" fmla="*/ 4381500 w 10345447"/>
                <a:gd name="connsiteY301" fmla="*/ 9031504 h 13254121"/>
                <a:gd name="connsiteX302" fmla="*/ 4419600 w 10345447"/>
                <a:gd name="connsiteY302" fmla="*/ 9018804 h 13254121"/>
                <a:gd name="connsiteX303" fmla="*/ 4445000 w 10345447"/>
                <a:gd name="connsiteY303" fmla="*/ 9069604 h 13254121"/>
                <a:gd name="connsiteX304" fmla="*/ 4381500 w 10345447"/>
                <a:gd name="connsiteY304" fmla="*/ 9145804 h 13254121"/>
                <a:gd name="connsiteX305" fmla="*/ 4330700 w 10345447"/>
                <a:gd name="connsiteY305" fmla="*/ 9133104 h 13254121"/>
                <a:gd name="connsiteX306" fmla="*/ 4368800 w 10345447"/>
                <a:gd name="connsiteY306" fmla="*/ 9082304 h 13254121"/>
                <a:gd name="connsiteX307" fmla="*/ 4318000 w 10345447"/>
                <a:gd name="connsiteY307" fmla="*/ 9044204 h 13254121"/>
                <a:gd name="connsiteX308" fmla="*/ 4216400 w 10345447"/>
                <a:gd name="connsiteY308" fmla="*/ 9145804 h 13254121"/>
                <a:gd name="connsiteX309" fmla="*/ 4318000 w 10345447"/>
                <a:gd name="connsiteY309" fmla="*/ 9209304 h 13254121"/>
                <a:gd name="connsiteX310" fmla="*/ 4140200 w 10345447"/>
                <a:gd name="connsiteY310" fmla="*/ 9285504 h 13254121"/>
                <a:gd name="connsiteX311" fmla="*/ 4038600 w 10345447"/>
                <a:gd name="connsiteY311" fmla="*/ 9285504 h 13254121"/>
                <a:gd name="connsiteX312" fmla="*/ 3949700 w 10345447"/>
                <a:gd name="connsiteY312" fmla="*/ 9349004 h 13254121"/>
                <a:gd name="connsiteX313" fmla="*/ 3289300 w 10345447"/>
                <a:gd name="connsiteY313" fmla="*/ 8764804 h 13254121"/>
                <a:gd name="connsiteX314" fmla="*/ 3213100 w 10345447"/>
                <a:gd name="connsiteY314" fmla="*/ 8764804 h 13254121"/>
                <a:gd name="connsiteX315" fmla="*/ 2895600 w 10345447"/>
                <a:gd name="connsiteY315" fmla="*/ 9018804 h 13254121"/>
                <a:gd name="connsiteX316" fmla="*/ 2870200 w 10345447"/>
                <a:gd name="connsiteY316" fmla="*/ 8980704 h 13254121"/>
                <a:gd name="connsiteX317" fmla="*/ 3213100 w 10345447"/>
                <a:gd name="connsiteY317" fmla="*/ 8714004 h 13254121"/>
                <a:gd name="connsiteX318" fmla="*/ 3048000 w 10345447"/>
                <a:gd name="connsiteY318" fmla="*/ 8561604 h 13254121"/>
                <a:gd name="connsiteX319" fmla="*/ 2400300 w 10345447"/>
                <a:gd name="connsiteY319" fmla="*/ 9069604 h 13254121"/>
                <a:gd name="connsiteX320" fmla="*/ 2489200 w 10345447"/>
                <a:gd name="connsiteY320" fmla="*/ 9145804 h 13254121"/>
                <a:gd name="connsiteX321" fmla="*/ 2692400 w 10345447"/>
                <a:gd name="connsiteY321" fmla="*/ 8993404 h 13254121"/>
                <a:gd name="connsiteX322" fmla="*/ 2743200 w 10345447"/>
                <a:gd name="connsiteY322" fmla="*/ 9056904 h 13254121"/>
                <a:gd name="connsiteX323" fmla="*/ 2832100 w 10345447"/>
                <a:gd name="connsiteY323" fmla="*/ 9018804 h 13254121"/>
                <a:gd name="connsiteX324" fmla="*/ 2857500 w 10345447"/>
                <a:gd name="connsiteY324" fmla="*/ 9056904 h 13254121"/>
                <a:gd name="connsiteX325" fmla="*/ 2679700 w 10345447"/>
                <a:gd name="connsiteY325" fmla="*/ 9196604 h 13254121"/>
                <a:gd name="connsiteX326" fmla="*/ 2819400 w 10345447"/>
                <a:gd name="connsiteY326" fmla="*/ 9361704 h 13254121"/>
                <a:gd name="connsiteX327" fmla="*/ 3397250 w 10345447"/>
                <a:gd name="connsiteY327" fmla="*/ 8898154 h 13254121"/>
                <a:gd name="connsiteX328" fmla="*/ 3956050 w 10345447"/>
                <a:gd name="connsiteY328" fmla="*/ 9380754 h 13254121"/>
                <a:gd name="connsiteX329" fmla="*/ 3905250 w 10345447"/>
                <a:gd name="connsiteY329" fmla="*/ 9495054 h 13254121"/>
                <a:gd name="connsiteX330" fmla="*/ 3387725 w 10345447"/>
                <a:gd name="connsiteY330" fmla="*/ 10034804 h 13254121"/>
                <a:gd name="connsiteX331" fmla="*/ 3298825 w 10345447"/>
                <a:gd name="connsiteY331" fmla="*/ 10028453 h 13254121"/>
                <a:gd name="connsiteX332" fmla="*/ 3130550 w 10345447"/>
                <a:gd name="connsiteY332" fmla="*/ 10177678 h 13254121"/>
                <a:gd name="connsiteX333" fmla="*/ 2921000 w 10345447"/>
                <a:gd name="connsiteY333" fmla="*/ 10422153 h 13254121"/>
                <a:gd name="connsiteX334" fmla="*/ 2682875 w 10345447"/>
                <a:gd name="connsiteY334" fmla="*/ 10720603 h 13254121"/>
                <a:gd name="connsiteX335" fmla="*/ 2428875 w 10345447"/>
                <a:gd name="connsiteY335" fmla="*/ 10790452 h 13254121"/>
                <a:gd name="connsiteX336" fmla="*/ 2225675 w 10345447"/>
                <a:gd name="connsiteY336" fmla="*/ 10895227 h 13254121"/>
                <a:gd name="connsiteX337" fmla="*/ 1930400 w 10345447"/>
                <a:gd name="connsiteY337" fmla="*/ 10898401 h 13254121"/>
                <a:gd name="connsiteX338" fmla="*/ 1590675 w 10345447"/>
                <a:gd name="connsiteY338" fmla="*/ 11000000 h 13254121"/>
                <a:gd name="connsiteX339" fmla="*/ 1393825 w 10345447"/>
                <a:gd name="connsiteY339" fmla="*/ 11260350 h 13254121"/>
                <a:gd name="connsiteX340" fmla="*/ 1196975 w 10345447"/>
                <a:gd name="connsiteY340" fmla="*/ 11215899 h 13254121"/>
                <a:gd name="connsiteX341" fmla="*/ 1216025 w 10345447"/>
                <a:gd name="connsiteY341" fmla="*/ 11174624 h 13254121"/>
                <a:gd name="connsiteX342" fmla="*/ 1193800 w 10345447"/>
                <a:gd name="connsiteY342" fmla="*/ 11107949 h 13254121"/>
                <a:gd name="connsiteX343" fmla="*/ 987425 w 10345447"/>
                <a:gd name="connsiteY343" fmla="*/ 11184149 h 13254121"/>
                <a:gd name="connsiteX344" fmla="*/ 733425 w 10345447"/>
                <a:gd name="connsiteY344" fmla="*/ 11238124 h 13254121"/>
                <a:gd name="connsiteX345" fmla="*/ 463550 w 10345447"/>
                <a:gd name="connsiteY345" fmla="*/ 11476249 h 13254121"/>
                <a:gd name="connsiteX346" fmla="*/ 361950 w 10345447"/>
                <a:gd name="connsiteY346" fmla="*/ 11473074 h 13254121"/>
                <a:gd name="connsiteX347" fmla="*/ 263525 w 10345447"/>
                <a:gd name="connsiteY347" fmla="*/ 11539749 h 13254121"/>
                <a:gd name="connsiteX348" fmla="*/ 184150 w 10345447"/>
                <a:gd name="connsiteY348" fmla="*/ 11825499 h 13254121"/>
                <a:gd name="connsiteX349" fmla="*/ 247650 w 10345447"/>
                <a:gd name="connsiteY349" fmla="*/ 12108073 h 13254121"/>
                <a:gd name="connsiteX350" fmla="*/ 136525 w 10345447"/>
                <a:gd name="connsiteY350" fmla="*/ 12152523 h 13254121"/>
                <a:gd name="connsiteX351" fmla="*/ 92075 w 10345447"/>
                <a:gd name="connsiteY351" fmla="*/ 12374773 h 13254121"/>
                <a:gd name="connsiteX352" fmla="*/ 495300 w 10345447"/>
                <a:gd name="connsiteY352" fmla="*/ 12400173 h 13254121"/>
                <a:gd name="connsiteX353" fmla="*/ 1050925 w 10345447"/>
                <a:gd name="connsiteY353" fmla="*/ 12752598 h 13254121"/>
                <a:gd name="connsiteX354" fmla="*/ 1241425 w 10345447"/>
                <a:gd name="connsiteY354" fmla="*/ 13006597 h 13254121"/>
                <a:gd name="connsiteX355" fmla="*/ 1171575 w 10345447"/>
                <a:gd name="connsiteY355" fmla="*/ 13051047 h 13254121"/>
                <a:gd name="connsiteX356" fmla="*/ 1019175 w 10345447"/>
                <a:gd name="connsiteY356" fmla="*/ 12917697 h 13254121"/>
                <a:gd name="connsiteX357" fmla="*/ 768350 w 10345447"/>
                <a:gd name="connsiteY357" fmla="*/ 12863722 h 13254121"/>
                <a:gd name="connsiteX358" fmla="*/ 720725 w 10345447"/>
                <a:gd name="connsiteY358" fmla="*/ 12901822 h 13254121"/>
                <a:gd name="connsiteX359" fmla="*/ 838200 w 10345447"/>
                <a:gd name="connsiteY359" fmla="*/ 13047872 h 13254121"/>
                <a:gd name="connsiteX360" fmla="*/ 1152525 w 10345447"/>
                <a:gd name="connsiteY360" fmla="*/ 13114547 h 13254121"/>
                <a:gd name="connsiteX361" fmla="*/ 1574800 w 10345447"/>
                <a:gd name="connsiteY361" fmla="*/ 13016122 h 13254121"/>
                <a:gd name="connsiteX362" fmla="*/ 1736725 w 10345447"/>
                <a:gd name="connsiteY362" fmla="*/ 12755772 h 13254121"/>
                <a:gd name="connsiteX363" fmla="*/ 2095500 w 10345447"/>
                <a:gd name="connsiteY363" fmla="*/ 12606547 h 13254121"/>
                <a:gd name="connsiteX364" fmla="*/ 2254250 w 10345447"/>
                <a:gd name="connsiteY364" fmla="*/ 12470022 h 13254121"/>
                <a:gd name="connsiteX365" fmla="*/ 2587625 w 10345447"/>
                <a:gd name="connsiteY365" fmla="*/ 12508122 h 13254121"/>
                <a:gd name="connsiteX366" fmla="*/ 2286000 w 10345447"/>
                <a:gd name="connsiteY366" fmla="*/ 12511297 h 13254121"/>
                <a:gd name="connsiteX367" fmla="*/ 2146300 w 10345447"/>
                <a:gd name="connsiteY367" fmla="*/ 12631947 h 13254121"/>
                <a:gd name="connsiteX368" fmla="*/ 1971675 w 10345447"/>
                <a:gd name="connsiteY368" fmla="*/ 12724022 h 13254121"/>
                <a:gd name="connsiteX369" fmla="*/ 1806575 w 10345447"/>
                <a:gd name="connsiteY369" fmla="*/ 12774822 h 13254121"/>
                <a:gd name="connsiteX370" fmla="*/ 1651000 w 10345447"/>
                <a:gd name="connsiteY370" fmla="*/ 13070097 h 13254121"/>
                <a:gd name="connsiteX371" fmla="*/ 1282700 w 10345447"/>
                <a:gd name="connsiteY371" fmla="*/ 13244722 h 13254121"/>
                <a:gd name="connsiteX372" fmla="*/ 28575 w 10345447"/>
                <a:gd name="connsiteY372" fmla="*/ 13251072 h 13254121"/>
                <a:gd name="connsiteX0" fmla="*/ 250825 w 10316872"/>
                <a:gd name="connsiteY0" fmla="*/ 5119904 h 13254121"/>
                <a:gd name="connsiteX1" fmla="*/ 288925 w 10316872"/>
                <a:gd name="connsiteY1" fmla="*/ 5081804 h 13254121"/>
                <a:gd name="connsiteX2" fmla="*/ 682625 w 10316872"/>
                <a:gd name="connsiteY2" fmla="*/ 4992904 h 13254121"/>
                <a:gd name="connsiteX3" fmla="*/ 822325 w 10316872"/>
                <a:gd name="connsiteY3" fmla="*/ 4878604 h 13254121"/>
                <a:gd name="connsiteX4" fmla="*/ 1228725 w 10316872"/>
                <a:gd name="connsiteY4" fmla="*/ 4904004 h 13254121"/>
                <a:gd name="connsiteX5" fmla="*/ 1482725 w 10316872"/>
                <a:gd name="connsiteY5" fmla="*/ 4764304 h 13254121"/>
                <a:gd name="connsiteX6" fmla="*/ 1482725 w 10316872"/>
                <a:gd name="connsiteY6" fmla="*/ 4764304 h 13254121"/>
                <a:gd name="connsiteX7" fmla="*/ 1647825 w 10316872"/>
                <a:gd name="connsiteY7" fmla="*/ 4751604 h 13254121"/>
                <a:gd name="connsiteX8" fmla="*/ 1978025 w 10316872"/>
                <a:gd name="connsiteY8" fmla="*/ 4700804 h 13254121"/>
                <a:gd name="connsiteX9" fmla="*/ 2066925 w 10316872"/>
                <a:gd name="connsiteY9" fmla="*/ 4662704 h 13254121"/>
                <a:gd name="connsiteX10" fmla="*/ 2066925 w 10316872"/>
                <a:gd name="connsiteY10" fmla="*/ 4611904 h 13254121"/>
                <a:gd name="connsiteX11" fmla="*/ 2028825 w 10316872"/>
                <a:gd name="connsiteY11" fmla="*/ 4611904 h 13254121"/>
                <a:gd name="connsiteX12" fmla="*/ 1965325 w 10316872"/>
                <a:gd name="connsiteY12" fmla="*/ 4484904 h 13254121"/>
                <a:gd name="connsiteX13" fmla="*/ 2105025 w 10316872"/>
                <a:gd name="connsiteY13" fmla="*/ 4383304 h 13254121"/>
                <a:gd name="connsiteX14" fmla="*/ 2041525 w 10316872"/>
                <a:gd name="connsiteY14" fmla="*/ 4370604 h 13254121"/>
                <a:gd name="connsiteX15" fmla="*/ 1952625 w 10316872"/>
                <a:gd name="connsiteY15" fmla="*/ 4370604 h 13254121"/>
                <a:gd name="connsiteX16" fmla="*/ 1939925 w 10316872"/>
                <a:gd name="connsiteY16" fmla="*/ 4294404 h 13254121"/>
                <a:gd name="connsiteX17" fmla="*/ 2092325 w 10316872"/>
                <a:gd name="connsiteY17" fmla="*/ 4294404 h 13254121"/>
                <a:gd name="connsiteX18" fmla="*/ 2143125 w 10316872"/>
                <a:gd name="connsiteY18" fmla="*/ 4269004 h 13254121"/>
                <a:gd name="connsiteX19" fmla="*/ 2079625 w 10316872"/>
                <a:gd name="connsiteY19" fmla="*/ 4180104 h 13254121"/>
                <a:gd name="connsiteX20" fmla="*/ 2092325 w 10316872"/>
                <a:gd name="connsiteY20" fmla="*/ 4116604 h 13254121"/>
                <a:gd name="connsiteX21" fmla="*/ 2193925 w 10316872"/>
                <a:gd name="connsiteY21" fmla="*/ 4065804 h 13254121"/>
                <a:gd name="connsiteX22" fmla="*/ 2333625 w 10316872"/>
                <a:gd name="connsiteY22" fmla="*/ 4116604 h 13254121"/>
                <a:gd name="connsiteX23" fmla="*/ 2371725 w 10316872"/>
                <a:gd name="connsiteY23" fmla="*/ 4167404 h 13254121"/>
                <a:gd name="connsiteX24" fmla="*/ 2333625 w 10316872"/>
                <a:gd name="connsiteY24" fmla="*/ 4243604 h 13254121"/>
                <a:gd name="connsiteX25" fmla="*/ 2333625 w 10316872"/>
                <a:gd name="connsiteY25" fmla="*/ 4497604 h 13254121"/>
                <a:gd name="connsiteX26" fmla="*/ 2600325 w 10316872"/>
                <a:gd name="connsiteY26" fmla="*/ 4726204 h 13254121"/>
                <a:gd name="connsiteX27" fmla="*/ 3044825 w 10316872"/>
                <a:gd name="connsiteY27" fmla="*/ 4688104 h 13254121"/>
                <a:gd name="connsiteX28" fmla="*/ 2943225 w 10316872"/>
                <a:gd name="connsiteY28" fmla="*/ 4484904 h 13254121"/>
                <a:gd name="connsiteX29" fmla="*/ 2778125 w 10316872"/>
                <a:gd name="connsiteY29" fmla="*/ 4535704 h 13254121"/>
                <a:gd name="connsiteX30" fmla="*/ 2740025 w 10316872"/>
                <a:gd name="connsiteY30" fmla="*/ 4484904 h 13254121"/>
                <a:gd name="connsiteX31" fmla="*/ 2905125 w 10316872"/>
                <a:gd name="connsiteY31" fmla="*/ 4434104 h 13254121"/>
                <a:gd name="connsiteX32" fmla="*/ 2841625 w 10316872"/>
                <a:gd name="connsiteY32" fmla="*/ 4319804 h 13254121"/>
                <a:gd name="connsiteX33" fmla="*/ 2701925 w 10316872"/>
                <a:gd name="connsiteY33" fmla="*/ 4370604 h 13254121"/>
                <a:gd name="connsiteX34" fmla="*/ 2676525 w 10316872"/>
                <a:gd name="connsiteY34" fmla="*/ 4319804 h 13254121"/>
                <a:gd name="connsiteX35" fmla="*/ 2803525 w 10316872"/>
                <a:gd name="connsiteY35" fmla="*/ 4269004 h 13254121"/>
                <a:gd name="connsiteX36" fmla="*/ 2752725 w 10316872"/>
                <a:gd name="connsiteY36" fmla="*/ 4205504 h 13254121"/>
                <a:gd name="connsiteX37" fmla="*/ 2613025 w 10316872"/>
                <a:gd name="connsiteY37" fmla="*/ 4230904 h 13254121"/>
                <a:gd name="connsiteX38" fmla="*/ 2613025 w 10316872"/>
                <a:gd name="connsiteY38" fmla="*/ 4205504 h 13254121"/>
                <a:gd name="connsiteX39" fmla="*/ 2740025 w 10316872"/>
                <a:gd name="connsiteY39" fmla="*/ 4142004 h 13254121"/>
                <a:gd name="connsiteX40" fmla="*/ 2663825 w 10316872"/>
                <a:gd name="connsiteY40" fmla="*/ 4053104 h 13254121"/>
                <a:gd name="connsiteX41" fmla="*/ 2486025 w 10316872"/>
                <a:gd name="connsiteY41" fmla="*/ 4091204 h 13254121"/>
                <a:gd name="connsiteX42" fmla="*/ 2486025 w 10316872"/>
                <a:gd name="connsiteY42" fmla="*/ 4154704 h 13254121"/>
                <a:gd name="connsiteX43" fmla="*/ 2435225 w 10316872"/>
                <a:gd name="connsiteY43" fmla="*/ 4154704 h 13254121"/>
                <a:gd name="connsiteX44" fmla="*/ 2308225 w 10316872"/>
                <a:gd name="connsiteY44" fmla="*/ 4078504 h 13254121"/>
                <a:gd name="connsiteX45" fmla="*/ 2371725 w 10316872"/>
                <a:gd name="connsiteY45" fmla="*/ 4002304 h 13254121"/>
                <a:gd name="connsiteX46" fmla="*/ 2435225 w 10316872"/>
                <a:gd name="connsiteY46" fmla="*/ 4015004 h 13254121"/>
                <a:gd name="connsiteX47" fmla="*/ 2587625 w 10316872"/>
                <a:gd name="connsiteY47" fmla="*/ 3926104 h 13254121"/>
                <a:gd name="connsiteX48" fmla="*/ 2562225 w 10316872"/>
                <a:gd name="connsiteY48" fmla="*/ 3862604 h 13254121"/>
                <a:gd name="connsiteX49" fmla="*/ 2625725 w 10316872"/>
                <a:gd name="connsiteY49" fmla="*/ 3837204 h 13254121"/>
                <a:gd name="connsiteX50" fmla="*/ 2663825 w 10316872"/>
                <a:gd name="connsiteY50" fmla="*/ 3862604 h 13254121"/>
                <a:gd name="connsiteX51" fmla="*/ 2905125 w 10316872"/>
                <a:gd name="connsiteY51" fmla="*/ 3862604 h 13254121"/>
                <a:gd name="connsiteX52" fmla="*/ 2879725 w 10316872"/>
                <a:gd name="connsiteY52" fmla="*/ 3799104 h 13254121"/>
                <a:gd name="connsiteX53" fmla="*/ 2930525 w 10316872"/>
                <a:gd name="connsiteY53" fmla="*/ 3710204 h 13254121"/>
                <a:gd name="connsiteX54" fmla="*/ 3019425 w 10316872"/>
                <a:gd name="connsiteY54" fmla="*/ 3710204 h 13254121"/>
                <a:gd name="connsiteX55" fmla="*/ 3273425 w 10316872"/>
                <a:gd name="connsiteY55" fmla="*/ 3684804 h 13254121"/>
                <a:gd name="connsiteX56" fmla="*/ 3425825 w 10316872"/>
                <a:gd name="connsiteY56" fmla="*/ 3672104 h 13254121"/>
                <a:gd name="connsiteX57" fmla="*/ 3425825 w 10316872"/>
                <a:gd name="connsiteY57" fmla="*/ 3672104 h 13254121"/>
                <a:gd name="connsiteX58" fmla="*/ 3425825 w 10316872"/>
                <a:gd name="connsiteY58" fmla="*/ 3595904 h 13254121"/>
                <a:gd name="connsiteX59" fmla="*/ 3502025 w 10316872"/>
                <a:gd name="connsiteY59" fmla="*/ 3595904 h 13254121"/>
                <a:gd name="connsiteX60" fmla="*/ 3489325 w 10316872"/>
                <a:gd name="connsiteY60" fmla="*/ 3761004 h 13254121"/>
                <a:gd name="connsiteX61" fmla="*/ 3336925 w 10316872"/>
                <a:gd name="connsiteY61" fmla="*/ 3773704 h 13254121"/>
                <a:gd name="connsiteX62" fmla="*/ 3159125 w 10316872"/>
                <a:gd name="connsiteY62" fmla="*/ 3849904 h 13254121"/>
                <a:gd name="connsiteX63" fmla="*/ 3184525 w 10316872"/>
                <a:gd name="connsiteY63" fmla="*/ 4142004 h 13254121"/>
                <a:gd name="connsiteX64" fmla="*/ 3794125 w 10316872"/>
                <a:gd name="connsiteY64" fmla="*/ 4091204 h 13254121"/>
                <a:gd name="connsiteX65" fmla="*/ 3768725 w 10316872"/>
                <a:gd name="connsiteY65" fmla="*/ 3951504 h 13254121"/>
                <a:gd name="connsiteX66" fmla="*/ 3629025 w 10316872"/>
                <a:gd name="connsiteY66" fmla="*/ 3926104 h 13254121"/>
                <a:gd name="connsiteX67" fmla="*/ 3616325 w 10316872"/>
                <a:gd name="connsiteY67" fmla="*/ 3888004 h 13254121"/>
                <a:gd name="connsiteX68" fmla="*/ 3768725 w 10316872"/>
                <a:gd name="connsiteY68" fmla="*/ 3913404 h 13254121"/>
                <a:gd name="connsiteX69" fmla="*/ 3768725 w 10316872"/>
                <a:gd name="connsiteY69" fmla="*/ 3799104 h 13254121"/>
                <a:gd name="connsiteX70" fmla="*/ 3540125 w 10316872"/>
                <a:gd name="connsiteY70" fmla="*/ 3748304 h 13254121"/>
                <a:gd name="connsiteX71" fmla="*/ 3552825 w 10316872"/>
                <a:gd name="connsiteY71" fmla="*/ 3659404 h 13254121"/>
                <a:gd name="connsiteX72" fmla="*/ 3730625 w 10316872"/>
                <a:gd name="connsiteY72" fmla="*/ 3621304 h 13254121"/>
                <a:gd name="connsiteX73" fmla="*/ 3730625 w 10316872"/>
                <a:gd name="connsiteY73" fmla="*/ 3494304 h 13254121"/>
                <a:gd name="connsiteX74" fmla="*/ 3705225 w 10316872"/>
                <a:gd name="connsiteY74" fmla="*/ 3468904 h 13254121"/>
                <a:gd name="connsiteX75" fmla="*/ 3819525 w 10316872"/>
                <a:gd name="connsiteY75" fmla="*/ 3405404 h 13254121"/>
                <a:gd name="connsiteX76" fmla="*/ 3832225 w 10316872"/>
                <a:gd name="connsiteY76" fmla="*/ 3621304 h 13254121"/>
                <a:gd name="connsiteX77" fmla="*/ 4314825 w 10316872"/>
                <a:gd name="connsiteY77" fmla="*/ 3621304 h 13254121"/>
                <a:gd name="connsiteX78" fmla="*/ 4302125 w 10316872"/>
                <a:gd name="connsiteY78" fmla="*/ 3380004 h 13254121"/>
                <a:gd name="connsiteX79" fmla="*/ 4365625 w 10316872"/>
                <a:gd name="connsiteY79" fmla="*/ 3380004 h 13254121"/>
                <a:gd name="connsiteX80" fmla="*/ 4391025 w 10316872"/>
                <a:gd name="connsiteY80" fmla="*/ 3507004 h 13254121"/>
                <a:gd name="connsiteX81" fmla="*/ 4556125 w 10316872"/>
                <a:gd name="connsiteY81" fmla="*/ 3494304 h 13254121"/>
                <a:gd name="connsiteX82" fmla="*/ 4657725 w 10316872"/>
                <a:gd name="connsiteY82" fmla="*/ 3392704 h 13254121"/>
                <a:gd name="connsiteX83" fmla="*/ 4683125 w 10316872"/>
                <a:gd name="connsiteY83" fmla="*/ 3697504 h 13254121"/>
                <a:gd name="connsiteX84" fmla="*/ 4835525 w 10316872"/>
                <a:gd name="connsiteY84" fmla="*/ 3519704 h 13254121"/>
                <a:gd name="connsiteX85" fmla="*/ 5038725 w 10316872"/>
                <a:gd name="connsiteY85" fmla="*/ 3646704 h 13254121"/>
                <a:gd name="connsiteX86" fmla="*/ 4848225 w 10316872"/>
                <a:gd name="connsiteY86" fmla="*/ 3773704 h 13254121"/>
                <a:gd name="connsiteX87" fmla="*/ 4987925 w 10316872"/>
                <a:gd name="connsiteY87" fmla="*/ 3938804 h 13254121"/>
                <a:gd name="connsiteX88" fmla="*/ 5127625 w 10316872"/>
                <a:gd name="connsiteY88" fmla="*/ 3786404 h 13254121"/>
                <a:gd name="connsiteX89" fmla="*/ 5140325 w 10316872"/>
                <a:gd name="connsiteY89" fmla="*/ 3811804 h 13254121"/>
                <a:gd name="connsiteX90" fmla="*/ 5076825 w 10316872"/>
                <a:gd name="connsiteY90" fmla="*/ 4065804 h 13254121"/>
                <a:gd name="connsiteX91" fmla="*/ 5153025 w 10316872"/>
                <a:gd name="connsiteY91" fmla="*/ 4103904 h 13254121"/>
                <a:gd name="connsiteX92" fmla="*/ 5153025 w 10316872"/>
                <a:gd name="connsiteY92" fmla="*/ 4103904 h 13254121"/>
                <a:gd name="connsiteX93" fmla="*/ 5229225 w 10316872"/>
                <a:gd name="connsiteY93" fmla="*/ 3849904 h 13254121"/>
                <a:gd name="connsiteX94" fmla="*/ 5419725 w 10316872"/>
                <a:gd name="connsiteY94" fmla="*/ 3875304 h 13254121"/>
                <a:gd name="connsiteX95" fmla="*/ 5521325 w 10316872"/>
                <a:gd name="connsiteY95" fmla="*/ 3722904 h 13254121"/>
                <a:gd name="connsiteX96" fmla="*/ 5521325 w 10316872"/>
                <a:gd name="connsiteY96" fmla="*/ 3722904 h 13254121"/>
                <a:gd name="connsiteX97" fmla="*/ 5661025 w 10316872"/>
                <a:gd name="connsiteY97" fmla="*/ 3697504 h 13254121"/>
                <a:gd name="connsiteX98" fmla="*/ 5432425 w 10316872"/>
                <a:gd name="connsiteY98" fmla="*/ 4015004 h 13254121"/>
                <a:gd name="connsiteX99" fmla="*/ 5165725 w 10316872"/>
                <a:gd name="connsiteY99" fmla="*/ 4103904 h 13254121"/>
                <a:gd name="connsiteX100" fmla="*/ 5191125 w 10316872"/>
                <a:gd name="connsiteY100" fmla="*/ 4180104 h 13254121"/>
                <a:gd name="connsiteX101" fmla="*/ 5521325 w 10316872"/>
                <a:gd name="connsiteY101" fmla="*/ 4091204 h 13254121"/>
                <a:gd name="connsiteX102" fmla="*/ 5711825 w 10316872"/>
                <a:gd name="connsiteY102" fmla="*/ 3748304 h 13254121"/>
                <a:gd name="connsiteX103" fmla="*/ 5813425 w 10316872"/>
                <a:gd name="connsiteY103" fmla="*/ 3900704 h 13254121"/>
                <a:gd name="connsiteX104" fmla="*/ 5959475 w 10316872"/>
                <a:gd name="connsiteY104" fmla="*/ 3938804 h 13254121"/>
                <a:gd name="connsiteX105" fmla="*/ 6302375 w 10316872"/>
                <a:gd name="connsiteY105" fmla="*/ 3824504 h 13254121"/>
                <a:gd name="connsiteX106" fmla="*/ 7070725 w 10316872"/>
                <a:gd name="connsiteY106" fmla="*/ 3354604 h 13254121"/>
                <a:gd name="connsiteX107" fmla="*/ 7473950 w 10316872"/>
                <a:gd name="connsiteY107" fmla="*/ 3205379 h 13254121"/>
                <a:gd name="connsiteX108" fmla="*/ 7645400 w 10316872"/>
                <a:gd name="connsiteY108" fmla="*/ 3035516 h 13254121"/>
                <a:gd name="connsiteX109" fmla="*/ 7907050 w 10316872"/>
                <a:gd name="connsiteY109" fmla="*/ 2994410 h 13254121"/>
                <a:gd name="connsiteX110" fmla="*/ 8062626 w 10316872"/>
                <a:gd name="connsiteY110" fmla="*/ 2911861 h 13254121"/>
                <a:gd name="connsiteX111" fmla="*/ 8189625 w 10316872"/>
                <a:gd name="connsiteY111" fmla="*/ 2692785 h 13254121"/>
                <a:gd name="connsiteX112" fmla="*/ 8345201 w 10316872"/>
                <a:gd name="connsiteY112" fmla="*/ 2578486 h 13254121"/>
                <a:gd name="connsiteX113" fmla="*/ 8561099 w 10316872"/>
                <a:gd name="connsiteY113" fmla="*/ 2438787 h 13254121"/>
                <a:gd name="connsiteX114" fmla="*/ 8855099 w 10316872"/>
                <a:gd name="connsiteY114" fmla="*/ 2153045 h 13254121"/>
                <a:gd name="connsiteX115" fmla="*/ 9037349 w 10316872"/>
                <a:gd name="connsiteY115" fmla="*/ 1924438 h 13254121"/>
                <a:gd name="connsiteX116" fmla="*/ 9145298 w 10316872"/>
                <a:gd name="connsiteY116" fmla="*/ 1730764 h 13254121"/>
                <a:gd name="connsiteX117" fmla="*/ 9224673 w 10316872"/>
                <a:gd name="connsiteY117" fmla="*/ 1543439 h 13254121"/>
                <a:gd name="connsiteX118" fmla="*/ 9561223 w 10316872"/>
                <a:gd name="connsiteY118" fmla="*/ 1295790 h 13254121"/>
                <a:gd name="connsiteX119" fmla="*/ 9678697 w 10316872"/>
                <a:gd name="connsiteY119" fmla="*/ 914790 h 13254121"/>
                <a:gd name="connsiteX120" fmla="*/ 9837447 w 10316872"/>
                <a:gd name="connsiteY120" fmla="*/ 686190 h 13254121"/>
                <a:gd name="connsiteX121" fmla="*/ 9929521 w 10316872"/>
                <a:gd name="connsiteY121" fmla="*/ 609992 h 13254121"/>
                <a:gd name="connsiteX122" fmla="*/ 9989845 w 10316872"/>
                <a:gd name="connsiteY122" fmla="*/ 508393 h 13254121"/>
                <a:gd name="connsiteX123" fmla="*/ 10062871 w 10316872"/>
                <a:gd name="connsiteY123" fmla="*/ 394092 h 13254121"/>
                <a:gd name="connsiteX124" fmla="*/ 10316869 w 10316872"/>
                <a:gd name="connsiteY124" fmla="*/ 394 h 13254121"/>
                <a:gd name="connsiteX125" fmla="*/ 10081920 w 10316872"/>
                <a:gd name="connsiteY125" fmla="*/ 473469 h 13254121"/>
                <a:gd name="connsiteX126" fmla="*/ 9977146 w 10316872"/>
                <a:gd name="connsiteY126" fmla="*/ 673493 h 13254121"/>
                <a:gd name="connsiteX127" fmla="*/ 9881896 w 10316872"/>
                <a:gd name="connsiteY127" fmla="*/ 749692 h 13254121"/>
                <a:gd name="connsiteX128" fmla="*/ 9754896 w 10316872"/>
                <a:gd name="connsiteY128" fmla="*/ 952892 h 13254121"/>
                <a:gd name="connsiteX129" fmla="*/ 9640598 w 10316872"/>
                <a:gd name="connsiteY129" fmla="*/ 1327540 h 13254121"/>
                <a:gd name="connsiteX130" fmla="*/ 9275474 w 10316872"/>
                <a:gd name="connsiteY130" fmla="*/ 1606938 h 13254121"/>
                <a:gd name="connsiteX131" fmla="*/ 9135773 w 10316872"/>
                <a:gd name="connsiteY131" fmla="*/ 1946664 h 13254121"/>
                <a:gd name="connsiteX132" fmla="*/ 8662699 w 10316872"/>
                <a:gd name="connsiteY132" fmla="*/ 2454663 h 13254121"/>
                <a:gd name="connsiteX133" fmla="*/ 8427749 w 10316872"/>
                <a:gd name="connsiteY133" fmla="*/ 2619762 h 13254121"/>
                <a:gd name="connsiteX134" fmla="*/ 8272175 w 10316872"/>
                <a:gd name="connsiteY134" fmla="*/ 2715011 h 13254121"/>
                <a:gd name="connsiteX135" fmla="*/ 8110251 w 10316872"/>
                <a:gd name="connsiteY135" fmla="*/ 3016636 h 13254121"/>
                <a:gd name="connsiteX136" fmla="*/ 7908925 w 10316872"/>
                <a:gd name="connsiteY136" fmla="*/ 3113304 h 13254121"/>
                <a:gd name="connsiteX137" fmla="*/ 7673975 w 10316872"/>
                <a:gd name="connsiteY137" fmla="*/ 3141879 h 13254121"/>
                <a:gd name="connsiteX138" fmla="*/ 7531100 w 10316872"/>
                <a:gd name="connsiteY138" fmla="*/ 3283166 h 13254121"/>
                <a:gd name="connsiteX139" fmla="*/ 7064375 w 10316872"/>
                <a:gd name="connsiteY139" fmla="*/ 3457791 h 13254121"/>
                <a:gd name="connsiteX140" fmla="*/ 6892925 w 10316872"/>
                <a:gd name="connsiteY140" fmla="*/ 3613366 h 13254121"/>
                <a:gd name="connsiteX141" fmla="*/ 6532269 w 10316872"/>
                <a:gd name="connsiteY141" fmla="*/ 3867545 h 13254121"/>
                <a:gd name="connsiteX142" fmla="*/ 6407150 w 10316872"/>
                <a:gd name="connsiteY142" fmla="*/ 3921341 h 13254121"/>
                <a:gd name="connsiteX143" fmla="*/ 6172200 w 10316872"/>
                <a:gd name="connsiteY143" fmla="*/ 4043579 h 13254121"/>
                <a:gd name="connsiteX144" fmla="*/ 5773737 w 10316872"/>
                <a:gd name="connsiteY144" fmla="*/ 4215029 h 13254121"/>
                <a:gd name="connsiteX145" fmla="*/ 5800725 w 10316872"/>
                <a:gd name="connsiteY145" fmla="*/ 4294404 h 13254121"/>
                <a:gd name="connsiteX146" fmla="*/ 6162675 w 10316872"/>
                <a:gd name="connsiteY146" fmla="*/ 4129304 h 13254121"/>
                <a:gd name="connsiteX147" fmla="*/ 6054725 w 10316872"/>
                <a:gd name="connsiteY147" fmla="*/ 4218204 h 13254121"/>
                <a:gd name="connsiteX148" fmla="*/ 5876925 w 10316872"/>
                <a:gd name="connsiteY148" fmla="*/ 4332504 h 13254121"/>
                <a:gd name="connsiteX149" fmla="*/ 5876925 w 10316872"/>
                <a:gd name="connsiteY149" fmla="*/ 4421404 h 13254121"/>
                <a:gd name="connsiteX150" fmla="*/ 5864225 w 10316872"/>
                <a:gd name="connsiteY150" fmla="*/ 4523004 h 13254121"/>
                <a:gd name="connsiteX151" fmla="*/ 5724525 w 10316872"/>
                <a:gd name="connsiteY151" fmla="*/ 4548404 h 13254121"/>
                <a:gd name="connsiteX152" fmla="*/ 5788025 w 10316872"/>
                <a:gd name="connsiteY152" fmla="*/ 4370604 h 13254121"/>
                <a:gd name="connsiteX153" fmla="*/ 5673725 w 10316872"/>
                <a:gd name="connsiteY153" fmla="*/ 4269004 h 13254121"/>
                <a:gd name="connsiteX154" fmla="*/ 5419725 w 10316872"/>
                <a:gd name="connsiteY154" fmla="*/ 4345204 h 13254121"/>
                <a:gd name="connsiteX155" fmla="*/ 5394325 w 10316872"/>
                <a:gd name="connsiteY155" fmla="*/ 4446804 h 13254121"/>
                <a:gd name="connsiteX156" fmla="*/ 5622925 w 10316872"/>
                <a:gd name="connsiteY156" fmla="*/ 4510304 h 13254121"/>
                <a:gd name="connsiteX157" fmla="*/ 5534025 w 10316872"/>
                <a:gd name="connsiteY157" fmla="*/ 4573804 h 13254121"/>
                <a:gd name="connsiteX158" fmla="*/ 5254625 w 10316872"/>
                <a:gd name="connsiteY158" fmla="*/ 4510304 h 13254121"/>
                <a:gd name="connsiteX159" fmla="*/ 5140325 w 10316872"/>
                <a:gd name="connsiteY159" fmla="*/ 4624604 h 13254121"/>
                <a:gd name="connsiteX160" fmla="*/ 5241925 w 10316872"/>
                <a:gd name="connsiteY160" fmla="*/ 4827804 h 13254121"/>
                <a:gd name="connsiteX161" fmla="*/ 5483225 w 10316872"/>
                <a:gd name="connsiteY161" fmla="*/ 4840504 h 13254121"/>
                <a:gd name="connsiteX162" fmla="*/ 5661025 w 10316872"/>
                <a:gd name="connsiteY162" fmla="*/ 4624604 h 13254121"/>
                <a:gd name="connsiteX163" fmla="*/ 5572125 w 10316872"/>
                <a:gd name="connsiteY163" fmla="*/ 4599204 h 13254121"/>
                <a:gd name="connsiteX164" fmla="*/ 5635625 w 10316872"/>
                <a:gd name="connsiteY164" fmla="*/ 4523004 h 13254121"/>
                <a:gd name="connsiteX165" fmla="*/ 5724525 w 10316872"/>
                <a:gd name="connsiteY165" fmla="*/ 4599204 h 13254121"/>
                <a:gd name="connsiteX166" fmla="*/ 5864225 w 10316872"/>
                <a:gd name="connsiteY166" fmla="*/ 4573804 h 13254121"/>
                <a:gd name="connsiteX167" fmla="*/ 6067425 w 10316872"/>
                <a:gd name="connsiteY167" fmla="*/ 4548404 h 13254121"/>
                <a:gd name="connsiteX168" fmla="*/ 6296025 w 10316872"/>
                <a:gd name="connsiteY168" fmla="*/ 4307104 h 13254121"/>
                <a:gd name="connsiteX169" fmla="*/ 6486525 w 10316872"/>
                <a:gd name="connsiteY169" fmla="*/ 4180104 h 13254121"/>
                <a:gd name="connsiteX170" fmla="*/ 6664325 w 10316872"/>
                <a:gd name="connsiteY170" fmla="*/ 4154704 h 13254121"/>
                <a:gd name="connsiteX171" fmla="*/ 6473825 w 10316872"/>
                <a:gd name="connsiteY171" fmla="*/ 4230904 h 13254121"/>
                <a:gd name="connsiteX172" fmla="*/ 6410325 w 10316872"/>
                <a:gd name="connsiteY172" fmla="*/ 4357904 h 13254121"/>
                <a:gd name="connsiteX173" fmla="*/ 6257925 w 10316872"/>
                <a:gd name="connsiteY173" fmla="*/ 4459504 h 13254121"/>
                <a:gd name="connsiteX174" fmla="*/ 6080125 w 10316872"/>
                <a:gd name="connsiteY174" fmla="*/ 4637304 h 13254121"/>
                <a:gd name="connsiteX175" fmla="*/ 6067425 w 10316872"/>
                <a:gd name="connsiteY175" fmla="*/ 4726204 h 13254121"/>
                <a:gd name="connsiteX176" fmla="*/ 6207125 w 10316872"/>
                <a:gd name="connsiteY176" fmla="*/ 4700804 h 13254121"/>
                <a:gd name="connsiteX177" fmla="*/ 6334125 w 10316872"/>
                <a:gd name="connsiteY177" fmla="*/ 4764304 h 13254121"/>
                <a:gd name="connsiteX178" fmla="*/ 6435725 w 10316872"/>
                <a:gd name="connsiteY178" fmla="*/ 4954804 h 13254121"/>
                <a:gd name="connsiteX179" fmla="*/ 6448425 w 10316872"/>
                <a:gd name="connsiteY179" fmla="*/ 5183404 h 13254121"/>
                <a:gd name="connsiteX180" fmla="*/ 6335712 w 10316872"/>
                <a:gd name="connsiteY180" fmla="*/ 5305641 h 13254121"/>
                <a:gd name="connsiteX181" fmla="*/ 6296025 w 10316872"/>
                <a:gd name="connsiteY181" fmla="*/ 5083392 h 13254121"/>
                <a:gd name="connsiteX182" fmla="*/ 6270625 w 10316872"/>
                <a:gd name="connsiteY182" fmla="*/ 4878604 h 13254121"/>
                <a:gd name="connsiteX183" fmla="*/ 6118225 w 10316872"/>
                <a:gd name="connsiteY183" fmla="*/ 4840504 h 13254121"/>
                <a:gd name="connsiteX184" fmla="*/ 5953125 w 10316872"/>
                <a:gd name="connsiteY184" fmla="*/ 4853204 h 13254121"/>
                <a:gd name="connsiteX185" fmla="*/ 5876925 w 10316872"/>
                <a:gd name="connsiteY185" fmla="*/ 4815104 h 13254121"/>
                <a:gd name="connsiteX186" fmla="*/ 5546725 w 10316872"/>
                <a:gd name="connsiteY186" fmla="*/ 4954804 h 13254121"/>
                <a:gd name="connsiteX187" fmla="*/ 5597525 w 10316872"/>
                <a:gd name="connsiteY187" fmla="*/ 5094504 h 13254121"/>
                <a:gd name="connsiteX188" fmla="*/ 5635625 w 10316872"/>
                <a:gd name="connsiteY188" fmla="*/ 5081804 h 13254121"/>
                <a:gd name="connsiteX189" fmla="*/ 5813425 w 10316872"/>
                <a:gd name="connsiteY189" fmla="*/ 4992904 h 13254121"/>
                <a:gd name="connsiteX190" fmla="*/ 5838825 w 10316872"/>
                <a:gd name="connsiteY190" fmla="*/ 5018304 h 13254121"/>
                <a:gd name="connsiteX191" fmla="*/ 5724525 w 10316872"/>
                <a:gd name="connsiteY191" fmla="*/ 5119904 h 13254121"/>
                <a:gd name="connsiteX192" fmla="*/ 5775325 w 10316872"/>
                <a:gd name="connsiteY192" fmla="*/ 5196104 h 13254121"/>
                <a:gd name="connsiteX193" fmla="*/ 5940425 w 10316872"/>
                <a:gd name="connsiteY193" fmla="*/ 5183404 h 13254121"/>
                <a:gd name="connsiteX194" fmla="*/ 5978525 w 10316872"/>
                <a:gd name="connsiteY194" fmla="*/ 5272304 h 13254121"/>
                <a:gd name="connsiteX195" fmla="*/ 6169025 w 10316872"/>
                <a:gd name="connsiteY195" fmla="*/ 5234204 h 13254121"/>
                <a:gd name="connsiteX196" fmla="*/ 6130925 w 10316872"/>
                <a:gd name="connsiteY196" fmla="*/ 5386604 h 13254121"/>
                <a:gd name="connsiteX197" fmla="*/ 6067425 w 10316872"/>
                <a:gd name="connsiteY197" fmla="*/ 5424704 h 13254121"/>
                <a:gd name="connsiteX198" fmla="*/ 6042025 w 10316872"/>
                <a:gd name="connsiteY198" fmla="*/ 5348504 h 13254121"/>
                <a:gd name="connsiteX199" fmla="*/ 5572125 w 10316872"/>
                <a:gd name="connsiteY199" fmla="*/ 5297704 h 13254121"/>
                <a:gd name="connsiteX200" fmla="*/ 5686425 w 10316872"/>
                <a:gd name="connsiteY200" fmla="*/ 5462804 h 13254121"/>
                <a:gd name="connsiteX201" fmla="*/ 6308725 w 10316872"/>
                <a:gd name="connsiteY201" fmla="*/ 5462804 h 13254121"/>
                <a:gd name="connsiteX202" fmla="*/ 6894219 w 10316872"/>
                <a:gd name="connsiteY202" fmla="*/ 5634433 h 13254121"/>
                <a:gd name="connsiteX203" fmla="*/ 7194257 w 10316872"/>
                <a:gd name="connsiteY203" fmla="*/ 5720157 h 13254121"/>
                <a:gd name="connsiteX204" fmla="*/ 7370469 w 10316872"/>
                <a:gd name="connsiteY204" fmla="*/ 5839221 h 13254121"/>
                <a:gd name="connsiteX205" fmla="*/ 7737182 w 10316872"/>
                <a:gd name="connsiteY205" fmla="*/ 5736826 h 13254121"/>
                <a:gd name="connsiteX206" fmla="*/ 7977688 w 10316872"/>
                <a:gd name="connsiteY206" fmla="*/ 5701108 h 13254121"/>
                <a:gd name="connsiteX207" fmla="*/ 8311064 w 10316872"/>
                <a:gd name="connsiteY207" fmla="*/ 5729682 h 13254121"/>
                <a:gd name="connsiteX208" fmla="*/ 8582525 w 10316872"/>
                <a:gd name="connsiteY208" fmla="*/ 5789214 h 13254121"/>
                <a:gd name="connsiteX209" fmla="*/ 8806363 w 10316872"/>
                <a:gd name="connsiteY209" fmla="*/ 5891608 h 13254121"/>
                <a:gd name="connsiteX210" fmla="*/ 8989719 w 10316872"/>
                <a:gd name="connsiteY210" fmla="*/ 5953520 h 13254121"/>
                <a:gd name="connsiteX211" fmla="*/ 9327857 w 10316872"/>
                <a:gd name="connsiteY211" fmla="*/ 6101157 h 13254121"/>
                <a:gd name="connsiteX212" fmla="*/ 9392152 w 10316872"/>
                <a:gd name="connsiteY212" fmla="*/ 6229744 h 13254121"/>
                <a:gd name="connsiteX213" fmla="*/ 9587412 w 10316872"/>
                <a:gd name="connsiteY213" fmla="*/ 6289277 h 13254121"/>
                <a:gd name="connsiteX214" fmla="*/ 9754100 w 10316872"/>
                <a:gd name="connsiteY214" fmla="*/ 6286895 h 13254121"/>
                <a:gd name="connsiteX215" fmla="*/ 9928226 w 10316872"/>
                <a:gd name="connsiteY215" fmla="*/ 6221629 h 13254121"/>
                <a:gd name="connsiteX216" fmla="*/ 9766007 w 10316872"/>
                <a:gd name="connsiteY216" fmla="*/ 6301183 h 13254121"/>
                <a:gd name="connsiteX217" fmla="*/ 9625513 w 10316872"/>
                <a:gd name="connsiteY217" fmla="*/ 6317851 h 13254121"/>
                <a:gd name="connsiteX218" fmla="*/ 9382626 w 10316872"/>
                <a:gd name="connsiteY218" fmla="*/ 6263082 h 13254121"/>
                <a:gd name="connsiteX219" fmla="*/ 9308806 w 10316872"/>
                <a:gd name="connsiteY219" fmla="*/ 6129733 h 13254121"/>
                <a:gd name="connsiteX220" fmla="*/ 9242133 w 10316872"/>
                <a:gd name="connsiteY220" fmla="*/ 6089251 h 13254121"/>
                <a:gd name="connsiteX221" fmla="*/ 8799219 w 10316872"/>
                <a:gd name="connsiteY221" fmla="*/ 5939233 h 13254121"/>
                <a:gd name="connsiteX222" fmla="*/ 8582525 w 10316872"/>
                <a:gd name="connsiteY222" fmla="*/ 5858270 h 13254121"/>
                <a:gd name="connsiteX223" fmla="*/ 8284869 w 10316872"/>
                <a:gd name="connsiteY223" fmla="*/ 5779689 h 13254121"/>
                <a:gd name="connsiteX224" fmla="*/ 7934825 w 10316872"/>
                <a:gd name="connsiteY224" fmla="*/ 5767783 h 13254121"/>
                <a:gd name="connsiteX225" fmla="*/ 7634787 w 10316872"/>
                <a:gd name="connsiteY225" fmla="*/ 5822552 h 13254121"/>
                <a:gd name="connsiteX226" fmla="*/ 7344275 w 10316872"/>
                <a:gd name="connsiteY226" fmla="*/ 5893989 h 13254121"/>
                <a:gd name="connsiteX227" fmla="*/ 7134725 w 10316872"/>
                <a:gd name="connsiteY227" fmla="*/ 5786833 h 13254121"/>
                <a:gd name="connsiteX228" fmla="*/ 6760869 w 10316872"/>
                <a:gd name="connsiteY228" fmla="*/ 5693964 h 13254121"/>
                <a:gd name="connsiteX229" fmla="*/ 6413500 w 10316872"/>
                <a:gd name="connsiteY229" fmla="*/ 5614410 h 13254121"/>
                <a:gd name="connsiteX230" fmla="*/ 6213181 w 10316872"/>
                <a:gd name="connsiteY230" fmla="*/ 5567757 h 13254121"/>
                <a:gd name="connsiteX231" fmla="*/ 6205538 w 10316872"/>
                <a:gd name="connsiteY231" fmla="*/ 5598535 h 13254121"/>
                <a:gd name="connsiteX232" fmla="*/ 6346825 w 10316872"/>
                <a:gd name="connsiteY232" fmla="*/ 5666004 h 13254121"/>
                <a:gd name="connsiteX233" fmla="*/ 6321425 w 10316872"/>
                <a:gd name="connsiteY233" fmla="*/ 5767604 h 13254121"/>
                <a:gd name="connsiteX234" fmla="*/ 6003925 w 10316872"/>
                <a:gd name="connsiteY234" fmla="*/ 5602504 h 13254121"/>
                <a:gd name="connsiteX235" fmla="*/ 6042025 w 10316872"/>
                <a:gd name="connsiteY235" fmla="*/ 5843804 h 13254121"/>
                <a:gd name="connsiteX236" fmla="*/ 6245225 w 10316872"/>
                <a:gd name="connsiteY236" fmla="*/ 5894604 h 13254121"/>
                <a:gd name="connsiteX237" fmla="*/ 6511925 w 10316872"/>
                <a:gd name="connsiteY237" fmla="*/ 5894604 h 13254121"/>
                <a:gd name="connsiteX238" fmla="*/ 6600825 w 10316872"/>
                <a:gd name="connsiteY238" fmla="*/ 5907304 h 13254121"/>
                <a:gd name="connsiteX239" fmla="*/ 6562725 w 10316872"/>
                <a:gd name="connsiteY239" fmla="*/ 5983504 h 13254121"/>
                <a:gd name="connsiteX240" fmla="*/ 6397625 w 10316872"/>
                <a:gd name="connsiteY240" fmla="*/ 6034304 h 13254121"/>
                <a:gd name="connsiteX241" fmla="*/ 6461125 w 10316872"/>
                <a:gd name="connsiteY241" fmla="*/ 6161304 h 13254121"/>
                <a:gd name="connsiteX242" fmla="*/ 6423025 w 10316872"/>
                <a:gd name="connsiteY242" fmla="*/ 6288304 h 13254121"/>
                <a:gd name="connsiteX243" fmla="*/ 6511925 w 10316872"/>
                <a:gd name="connsiteY243" fmla="*/ 6351804 h 13254121"/>
                <a:gd name="connsiteX244" fmla="*/ 6435725 w 10316872"/>
                <a:gd name="connsiteY244" fmla="*/ 6377204 h 13254121"/>
                <a:gd name="connsiteX245" fmla="*/ 6334125 w 10316872"/>
                <a:gd name="connsiteY245" fmla="*/ 6339104 h 13254121"/>
                <a:gd name="connsiteX246" fmla="*/ 6296025 w 10316872"/>
                <a:gd name="connsiteY246" fmla="*/ 6034304 h 13254121"/>
                <a:gd name="connsiteX247" fmla="*/ 6042025 w 10316872"/>
                <a:gd name="connsiteY247" fmla="*/ 5958104 h 13254121"/>
                <a:gd name="connsiteX248" fmla="*/ 6118225 w 10316872"/>
                <a:gd name="connsiteY248" fmla="*/ 6301004 h 13254121"/>
                <a:gd name="connsiteX249" fmla="*/ 5940425 w 10316872"/>
                <a:gd name="connsiteY249" fmla="*/ 6313704 h 13254121"/>
                <a:gd name="connsiteX250" fmla="*/ 5864225 w 10316872"/>
                <a:gd name="connsiteY250" fmla="*/ 5831104 h 13254121"/>
                <a:gd name="connsiteX251" fmla="*/ 5661025 w 10316872"/>
                <a:gd name="connsiteY251" fmla="*/ 5729504 h 13254121"/>
                <a:gd name="connsiteX252" fmla="*/ 5762625 w 10316872"/>
                <a:gd name="connsiteY252" fmla="*/ 6491504 h 13254121"/>
                <a:gd name="connsiteX253" fmla="*/ 6042025 w 10316872"/>
                <a:gd name="connsiteY253" fmla="*/ 6478804 h 13254121"/>
                <a:gd name="connsiteX254" fmla="*/ 6359525 w 10316872"/>
                <a:gd name="connsiteY254" fmla="*/ 6529604 h 13254121"/>
                <a:gd name="connsiteX255" fmla="*/ 6296025 w 10316872"/>
                <a:gd name="connsiteY255" fmla="*/ 6656604 h 13254121"/>
                <a:gd name="connsiteX256" fmla="*/ 6130925 w 10316872"/>
                <a:gd name="connsiteY256" fmla="*/ 6631204 h 13254121"/>
                <a:gd name="connsiteX257" fmla="*/ 5978525 w 10316872"/>
                <a:gd name="connsiteY257" fmla="*/ 6936004 h 13254121"/>
                <a:gd name="connsiteX258" fmla="*/ 5800725 w 10316872"/>
                <a:gd name="connsiteY258" fmla="*/ 6872504 h 13254121"/>
                <a:gd name="connsiteX259" fmla="*/ 5876925 w 10316872"/>
                <a:gd name="connsiteY259" fmla="*/ 6707404 h 13254121"/>
                <a:gd name="connsiteX260" fmla="*/ 5762625 w 10316872"/>
                <a:gd name="connsiteY260" fmla="*/ 6618504 h 13254121"/>
                <a:gd name="connsiteX261" fmla="*/ 5572125 w 10316872"/>
                <a:gd name="connsiteY261" fmla="*/ 6948704 h 13254121"/>
                <a:gd name="connsiteX262" fmla="*/ 5699125 w 10316872"/>
                <a:gd name="connsiteY262" fmla="*/ 7050304 h 13254121"/>
                <a:gd name="connsiteX263" fmla="*/ 5965825 w 10316872"/>
                <a:gd name="connsiteY263" fmla="*/ 7215404 h 13254121"/>
                <a:gd name="connsiteX264" fmla="*/ 5915025 w 10316872"/>
                <a:gd name="connsiteY264" fmla="*/ 7291604 h 13254121"/>
                <a:gd name="connsiteX265" fmla="*/ 5800725 w 10316872"/>
                <a:gd name="connsiteY265" fmla="*/ 7253504 h 13254121"/>
                <a:gd name="connsiteX266" fmla="*/ 5648325 w 10316872"/>
                <a:gd name="connsiteY266" fmla="*/ 7355104 h 13254121"/>
                <a:gd name="connsiteX267" fmla="*/ 5584825 w 10316872"/>
                <a:gd name="connsiteY267" fmla="*/ 7317004 h 13254121"/>
                <a:gd name="connsiteX268" fmla="*/ 5635625 w 10316872"/>
                <a:gd name="connsiteY268" fmla="*/ 7164604 h 13254121"/>
                <a:gd name="connsiteX269" fmla="*/ 5508625 w 10316872"/>
                <a:gd name="connsiteY269" fmla="*/ 7050304 h 13254121"/>
                <a:gd name="connsiteX270" fmla="*/ 5432425 w 10316872"/>
                <a:gd name="connsiteY270" fmla="*/ 7228104 h 13254121"/>
                <a:gd name="connsiteX271" fmla="*/ 5584825 w 10316872"/>
                <a:gd name="connsiteY271" fmla="*/ 7405904 h 13254121"/>
                <a:gd name="connsiteX272" fmla="*/ 5419725 w 10316872"/>
                <a:gd name="connsiteY272" fmla="*/ 7532904 h 13254121"/>
                <a:gd name="connsiteX273" fmla="*/ 5318125 w 10316872"/>
                <a:gd name="connsiteY273" fmla="*/ 7456704 h 13254121"/>
                <a:gd name="connsiteX274" fmla="*/ 5381625 w 10316872"/>
                <a:gd name="connsiteY274" fmla="*/ 7355104 h 13254121"/>
                <a:gd name="connsiteX275" fmla="*/ 5267325 w 10316872"/>
                <a:gd name="connsiteY275" fmla="*/ 7063004 h 13254121"/>
                <a:gd name="connsiteX276" fmla="*/ 5051425 w 10316872"/>
                <a:gd name="connsiteY276" fmla="*/ 7355104 h 13254121"/>
                <a:gd name="connsiteX277" fmla="*/ 5381625 w 10316872"/>
                <a:gd name="connsiteY277" fmla="*/ 7609104 h 13254121"/>
                <a:gd name="connsiteX278" fmla="*/ 5305425 w 10316872"/>
                <a:gd name="connsiteY278" fmla="*/ 7659904 h 13254121"/>
                <a:gd name="connsiteX279" fmla="*/ 5165725 w 10316872"/>
                <a:gd name="connsiteY279" fmla="*/ 7545604 h 13254121"/>
                <a:gd name="connsiteX280" fmla="*/ 5114925 w 10316872"/>
                <a:gd name="connsiteY280" fmla="*/ 7710704 h 13254121"/>
                <a:gd name="connsiteX281" fmla="*/ 5127625 w 10316872"/>
                <a:gd name="connsiteY281" fmla="*/ 7850404 h 13254121"/>
                <a:gd name="connsiteX282" fmla="*/ 5203825 w 10316872"/>
                <a:gd name="connsiteY282" fmla="*/ 7964704 h 13254121"/>
                <a:gd name="connsiteX283" fmla="*/ 5191125 w 10316872"/>
                <a:gd name="connsiteY283" fmla="*/ 8155204 h 13254121"/>
                <a:gd name="connsiteX284" fmla="*/ 5064125 w 10316872"/>
                <a:gd name="connsiteY284" fmla="*/ 8066304 h 13254121"/>
                <a:gd name="connsiteX285" fmla="*/ 5000625 w 10316872"/>
                <a:gd name="connsiteY285" fmla="*/ 8104404 h 13254121"/>
                <a:gd name="connsiteX286" fmla="*/ 5102225 w 10316872"/>
                <a:gd name="connsiteY286" fmla="*/ 8244104 h 13254121"/>
                <a:gd name="connsiteX287" fmla="*/ 5013325 w 10316872"/>
                <a:gd name="connsiteY287" fmla="*/ 8282204 h 13254121"/>
                <a:gd name="connsiteX288" fmla="*/ 4886325 w 10316872"/>
                <a:gd name="connsiteY288" fmla="*/ 8091704 h 13254121"/>
                <a:gd name="connsiteX289" fmla="*/ 4797425 w 10316872"/>
                <a:gd name="connsiteY289" fmla="*/ 8345704 h 13254121"/>
                <a:gd name="connsiteX290" fmla="*/ 4924425 w 10316872"/>
                <a:gd name="connsiteY290" fmla="*/ 8460004 h 13254121"/>
                <a:gd name="connsiteX291" fmla="*/ 4784725 w 10316872"/>
                <a:gd name="connsiteY291" fmla="*/ 8701304 h 13254121"/>
                <a:gd name="connsiteX292" fmla="*/ 4645025 w 10316872"/>
                <a:gd name="connsiteY292" fmla="*/ 8675904 h 13254121"/>
                <a:gd name="connsiteX293" fmla="*/ 4746625 w 10316872"/>
                <a:gd name="connsiteY293" fmla="*/ 8510804 h 13254121"/>
                <a:gd name="connsiteX294" fmla="*/ 4657725 w 10316872"/>
                <a:gd name="connsiteY294" fmla="*/ 8358404 h 13254121"/>
                <a:gd name="connsiteX295" fmla="*/ 4441825 w 10316872"/>
                <a:gd name="connsiteY295" fmla="*/ 8663204 h 13254121"/>
                <a:gd name="connsiteX296" fmla="*/ 4581525 w 10316872"/>
                <a:gd name="connsiteY296" fmla="*/ 8777504 h 13254121"/>
                <a:gd name="connsiteX297" fmla="*/ 4492625 w 10316872"/>
                <a:gd name="connsiteY297" fmla="*/ 8980704 h 13254121"/>
                <a:gd name="connsiteX298" fmla="*/ 4391025 w 10316872"/>
                <a:gd name="connsiteY298" fmla="*/ 8904504 h 13254121"/>
                <a:gd name="connsiteX299" fmla="*/ 4314825 w 10316872"/>
                <a:gd name="connsiteY299" fmla="*/ 8993404 h 13254121"/>
                <a:gd name="connsiteX300" fmla="*/ 4352925 w 10316872"/>
                <a:gd name="connsiteY300" fmla="*/ 9031504 h 13254121"/>
                <a:gd name="connsiteX301" fmla="*/ 4391025 w 10316872"/>
                <a:gd name="connsiteY301" fmla="*/ 9018804 h 13254121"/>
                <a:gd name="connsiteX302" fmla="*/ 4416425 w 10316872"/>
                <a:gd name="connsiteY302" fmla="*/ 9069604 h 13254121"/>
                <a:gd name="connsiteX303" fmla="*/ 4352925 w 10316872"/>
                <a:gd name="connsiteY303" fmla="*/ 9145804 h 13254121"/>
                <a:gd name="connsiteX304" fmla="*/ 4302125 w 10316872"/>
                <a:gd name="connsiteY304" fmla="*/ 9133104 h 13254121"/>
                <a:gd name="connsiteX305" fmla="*/ 4340225 w 10316872"/>
                <a:gd name="connsiteY305" fmla="*/ 9082304 h 13254121"/>
                <a:gd name="connsiteX306" fmla="*/ 4289425 w 10316872"/>
                <a:gd name="connsiteY306" fmla="*/ 9044204 h 13254121"/>
                <a:gd name="connsiteX307" fmla="*/ 4187825 w 10316872"/>
                <a:gd name="connsiteY307" fmla="*/ 9145804 h 13254121"/>
                <a:gd name="connsiteX308" fmla="*/ 4289425 w 10316872"/>
                <a:gd name="connsiteY308" fmla="*/ 9209304 h 13254121"/>
                <a:gd name="connsiteX309" fmla="*/ 4111625 w 10316872"/>
                <a:gd name="connsiteY309" fmla="*/ 9285504 h 13254121"/>
                <a:gd name="connsiteX310" fmla="*/ 4010025 w 10316872"/>
                <a:gd name="connsiteY310" fmla="*/ 9285504 h 13254121"/>
                <a:gd name="connsiteX311" fmla="*/ 3921125 w 10316872"/>
                <a:gd name="connsiteY311" fmla="*/ 9349004 h 13254121"/>
                <a:gd name="connsiteX312" fmla="*/ 3260725 w 10316872"/>
                <a:gd name="connsiteY312" fmla="*/ 8764804 h 13254121"/>
                <a:gd name="connsiteX313" fmla="*/ 3184525 w 10316872"/>
                <a:gd name="connsiteY313" fmla="*/ 8764804 h 13254121"/>
                <a:gd name="connsiteX314" fmla="*/ 2867025 w 10316872"/>
                <a:gd name="connsiteY314" fmla="*/ 9018804 h 13254121"/>
                <a:gd name="connsiteX315" fmla="*/ 2841625 w 10316872"/>
                <a:gd name="connsiteY315" fmla="*/ 8980704 h 13254121"/>
                <a:gd name="connsiteX316" fmla="*/ 3184525 w 10316872"/>
                <a:gd name="connsiteY316" fmla="*/ 8714004 h 13254121"/>
                <a:gd name="connsiteX317" fmla="*/ 3019425 w 10316872"/>
                <a:gd name="connsiteY317" fmla="*/ 8561604 h 13254121"/>
                <a:gd name="connsiteX318" fmla="*/ 2371725 w 10316872"/>
                <a:gd name="connsiteY318" fmla="*/ 9069604 h 13254121"/>
                <a:gd name="connsiteX319" fmla="*/ 2460625 w 10316872"/>
                <a:gd name="connsiteY319" fmla="*/ 9145804 h 13254121"/>
                <a:gd name="connsiteX320" fmla="*/ 2663825 w 10316872"/>
                <a:gd name="connsiteY320" fmla="*/ 8993404 h 13254121"/>
                <a:gd name="connsiteX321" fmla="*/ 2714625 w 10316872"/>
                <a:gd name="connsiteY321" fmla="*/ 9056904 h 13254121"/>
                <a:gd name="connsiteX322" fmla="*/ 2803525 w 10316872"/>
                <a:gd name="connsiteY322" fmla="*/ 9018804 h 13254121"/>
                <a:gd name="connsiteX323" fmla="*/ 2828925 w 10316872"/>
                <a:gd name="connsiteY323" fmla="*/ 9056904 h 13254121"/>
                <a:gd name="connsiteX324" fmla="*/ 2651125 w 10316872"/>
                <a:gd name="connsiteY324" fmla="*/ 9196604 h 13254121"/>
                <a:gd name="connsiteX325" fmla="*/ 2790825 w 10316872"/>
                <a:gd name="connsiteY325" fmla="*/ 9361704 h 13254121"/>
                <a:gd name="connsiteX326" fmla="*/ 3368675 w 10316872"/>
                <a:gd name="connsiteY326" fmla="*/ 8898154 h 13254121"/>
                <a:gd name="connsiteX327" fmla="*/ 3927475 w 10316872"/>
                <a:gd name="connsiteY327" fmla="*/ 9380754 h 13254121"/>
                <a:gd name="connsiteX328" fmla="*/ 3876675 w 10316872"/>
                <a:gd name="connsiteY328" fmla="*/ 9495054 h 13254121"/>
                <a:gd name="connsiteX329" fmla="*/ 3359150 w 10316872"/>
                <a:gd name="connsiteY329" fmla="*/ 10034804 h 13254121"/>
                <a:gd name="connsiteX330" fmla="*/ 3270250 w 10316872"/>
                <a:gd name="connsiteY330" fmla="*/ 10028453 h 13254121"/>
                <a:gd name="connsiteX331" fmla="*/ 3101975 w 10316872"/>
                <a:gd name="connsiteY331" fmla="*/ 10177678 h 13254121"/>
                <a:gd name="connsiteX332" fmla="*/ 2892425 w 10316872"/>
                <a:gd name="connsiteY332" fmla="*/ 10422153 h 13254121"/>
                <a:gd name="connsiteX333" fmla="*/ 2654300 w 10316872"/>
                <a:gd name="connsiteY333" fmla="*/ 10720603 h 13254121"/>
                <a:gd name="connsiteX334" fmla="*/ 2400300 w 10316872"/>
                <a:gd name="connsiteY334" fmla="*/ 10790452 h 13254121"/>
                <a:gd name="connsiteX335" fmla="*/ 2197100 w 10316872"/>
                <a:gd name="connsiteY335" fmla="*/ 10895227 h 13254121"/>
                <a:gd name="connsiteX336" fmla="*/ 1901825 w 10316872"/>
                <a:gd name="connsiteY336" fmla="*/ 10898401 h 13254121"/>
                <a:gd name="connsiteX337" fmla="*/ 1562100 w 10316872"/>
                <a:gd name="connsiteY337" fmla="*/ 11000000 h 13254121"/>
                <a:gd name="connsiteX338" fmla="*/ 1365250 w 10316872"/>
                <a:gd name="connsiteY338" fmla="*/ 11260350 h 13254121"/>
                <a:gd name="connsiteX339" fmla="*/ 1168400 w 10316872"/>
                <a:gd name="connsiteY339" fmla="*/ 11215899 h 13254121"/>
                <a:gd name="connsiteX340" fmla="*/ 1187450 w 10316872"/>
                <a:gd name="connsiteY340" fmla="*/ 11174624 h 13254121"/>
                <a:gd name="connsiteX341" fmla="*/ 1165225 w 10316872"/>
                <a:gd name="connsiteY341" fmla="*/ 11107949 h 13254121"/>
                <a:gd name="connsiteX342" fmla="*/ 958850 w 10316872"/>
                <a:gd name="connsiteY342" fmla="*/ 11184149 h 13254121"/>
                <a:gd name="connsiteX343" fmla="*/ 704850 w 10316872"/>
                <a:gd name="connsiteY343" fmla="*/ 11238124 h 13254121"/>
                <a:gd name="connsiteX344" fmla="*/ 434975 w 10316872"/>
                <a:gd name="connsiteY344" fmla="*/ 11476249 h 13254121"/>
                <a:gd name="connsiteX345" fmla="*/ 333375 w 10316872"/>
                <a:gd name="connsiteY345" fmla="*/ 11473074 h 13254121"/>
                <a:gd name="connsiteX346" fmla="*/ 234950 w 10316872"/>
                <a:gd name="connsiteY346" fmla="*/ 11539749 h 13254121"/>
                <a:gd name="connsiteX347" fmla="*/ 155575 w 10316872"/>
                <a:gd name="connsiteY347" fmla="*/ 11825499 h 13254121"/>
                <a:gd name="connsiteX348" fmla="*/ 219075 w 10316872"/>
                <a:gd name="connsiteY348" fmla="*/ 12108073 h 13254121"/>
                <a:gd name="connsiteX349" fmla="*/ 107950 w 10316872"/>
                <a:gd name="connsiteY349" fmla="*/ 12152523 h 13254121"/>
                <a:gd name="connsiteX350" fmla="*/ 63500 w 10316872"/>
                <a:gd name="connsiteY350" fmla="*/ 12374773 h 13254121"/>
                <a:gd name="connsiteX351" fmla="*/ 466725 w 10316872"/>
                <a:gd name="connsiteY351" fmla="*/ 12400173 h 13254121"/>
                <a:gd name="connsiteX352" fmla="*/ 1022350 w 10316872"/>
                <a:gd name="connsiteY352" fmla="*/ 12752598 h 13254121"/>
                <a:gd name="connsiteX353" fmla="*/ 1212850 w 10316872"/>
                <a:gd name="connsiteY353" fmla="*/ 13006597 h 13254121"/>
                <a:gd name="connsiteX354" fmla="*/ 1143000 w 10316872"/>
                <a:gd name="connsiteY354" fmla="*/ 13051047 h 13254121"/>
                <a:gd name="connsiteX355" fmla="*/ 990600 w 10316872"/>
                <a:gd name="connsiteY355" fmla="*/ 12917697 h 13254121"/>
                <a:gd name="connsiteX356" fmla="*/ 739775 w 10316872"/>
                <a:gd name="connsiteY356" fmla="*/ 12863722 h 13254121"/>
                <a:gd name="connsiteX357" fmla="*/ 692150 w 10316872"/>
                <a:gd name="connsiteY357" fmla="*/ 12901822 h 13254121"/>
                <a:gd name="connsiteX358" fmla="*/ 809625 w 10316872"/>
                <a:gd name="connsiteY358" fmla="*/ 13047872 h 13254121"/>
                <a:gd name="connsiteX359" fmla="*/ 1123950 w 10316872"/>
                <a:gd name="connsiteY359" fmla="*/ 13114547 h 13254121"/>
                <a:gd name="connsiteX360" fmla="*/ 1546225 w 10316872"/>
                <a:gd name="connsiteY360" fmla="*/ 13016122 h 13254121"/>
                <a:gd name="connsiteX361" fmla="*/ 1708150 w 10316872"/>
                <a:gd name="connsiteY361" fmla="*/ 12755772 h 13254121"/>
                <a:gd name="connsiteX362" fmla="*/ 2066925 w 10316872"/>
                <a:gd name="connsiteY362" fmla="*/ 12606547 h 13254121"/>
                <a:gd name="connsiteX363" fmla="*/ 2225675 w 10316872"/>
                <a:gd name="connsiteY363" fmla="*/ 12470022 h 13254121"/>
                <a:gd name="connsiteX364" fmla="*/ 2559050 w 10316872"/>
                <a:gd name="connsiteY364" fmla="*/ 12508122 h 13254121"/>
                <a:gd name="connsiteX365" fmla="*/ 2257425 w 10316872"/>
                <a:gd name="connsiteY365" fmla="*/ 12511297 h 13254121"/>
                <a:gd name="connsiteX366" fmla="*/ 2117725 w 10316872"/>
                <a:gd name="connsiteY366" fmla="*/ 12631947 h 13254121"/>
                <a:gd name="connsiteX367" fmla="*/ 1943100 w 10316872"/>
                <a:gd name="connsiteY367" fmla="*/ 12724022 h 13254121"/>
                <a:gd name="connsiteX368" fmla="*/ 1778000 w 10316872"/>
                <a:gd name="connsiteY368" fmla="*/ 12774822 h 13254121"/>
                <a:gd name="connsiteX369" fmla="*/ 1622425 w 10316872"/>
                <a:gd name="connsiteY369" fmla="*/ 13070097 h 13254121"/>
                <a:gd name="connsiteX370" fmla="*/ 1254125 w 10316872"/>
                <a:gd name="connsiteY370" fmla="*/ 13244722 h 13254121"/>
                <a:gd name="connsiteX371" fmla="*/ 0 w 10316872"/>
                <a:gd name="connsiteY371" fmla="*/ 13251072 h 13254121"/>
                <a:gd name="connsiteX0" fmla="*/ 288925 w 10316872"/>
                <a:gd name="connsiteY0" fmla="*/ 5081804 h 13254121"/>
                <a:gd name="connsiteX1" fmla="*/ 682625 w 10316872"/>
                <a:gd name="connsiteY1" fmla="*/ 4992904 h 13254121"/>
                <a:gd name="connsiteX2" fmla="*/ 822325 w 10316872"/>
                <a:gd name="connsiteY2" fmla="*/ 4878604 h 13254121"/>
                <a:gd name="connsiteX3" fmla="*/ 1228725 w 10316872"/>
                <a:gd name="connsiteY3" fmla="*/ 4904004 h 13254121"/>
                <a:gd name="connsiteX4" fmla="*/ 1482725 w 10316872"/>
                <a:gd name="connsiteY4" fmla="*/ 4764304 h 13254121"/>
                <a:gd name="connsiteX5" fmla="*/ 1482725 w 10316872"/>
                <a:gd name="connsiteY5" fmla="*/ 4764304 h 13254121"/>
                <a:gd name="connsiteX6" fmla="*/ 1647825 w 10316872"/>
                <a:gd name="connsiteY6" fmla="*/ 4751604 h 13254121"/>
                <a:gd name="connsiteX7" fmla="*/ 1978025 w 10316872"/>
                <a:gd name="connsiteY7" fmla="*/ 4700804 h 13254121"/>
                <a:gd name="connsiteX8" fmla="*/ 2066925 w 10316872"/>
                <a:gd name="connsiteY8" fmla="*/ 4662704 h 13254121"/>
                <a:gd name="connsiteX9" fmla="*/ 2066925 w 10316872"/>
                <a:gd name="connsiteY9" fmla="*/ 4611904 h 13254121"/>
                <a:gd name="connsiteX10" fmla="*/ 2028825 w 10316872"/>
                <a:gd name="connsiteY10" fmla="*/ 4611904 h 13254121"/>
                <a:gd name="connsiteX11" fmla="*/ 1965325 w 10316872"/>
                <a:gd name="connsiteY11" fmla="*/ 4484904 h 13254121"/>
                <a:gd name="connsiteX12" fmla="*/ 2105025 w 10316872"/>
                <a:gd name="connsiteY12" fmla="*/ 4383304 h 13254121"/>
                <a:gd name="connsiteX13" fmla="*/ 2041525 w 10316872"/>
                <a:gd name="connsiteY13" fmla="*/ 4370604 h 13254121"/>
                <a:gd name="connsiteX14" fmla="*/ 1952625 w 10316872"/>
                <a:gd name="connsiteY14" fmla="*/ 4370604 h 13254121"/>
                <a:gd name="connsiteX15" fmla="*/ 1939925 w 10316872"/>
                <a:gd name="connsiteY15" fmla="*/ 4294404 h 13254121"/>
                <a:gd name="connsiteX16" fmla="*/ 2092325 w 10316872"/>
                <a:gd name="connsiteY16" fmla="*/ 4294404 h 13254121"/>
                <a:gd name="connsiteX17" fmla="*/ 2143125 w 10316872"/>
                <a:gd name="connsiteY17" fmla="*/ 4269004 h 13254121"/>
                <a:gd name="connsiteX18" fmla="*/ 2079625 w 10316872"/>
                <a:gd name="connsiteY18" fmla="*/ 4180104 h 13254121"/>
                <a:gd name="connsiteX19" fmla="*/ 2092325 w 10316872"/>
                <a:gd name="connsiteY19" fmla="*/ 4116604 h 13254121"/>
                <a:gd name="connsiteX20" fmla="*/ 2193925 w 10316872"/>
                <a:gd name="connsiteY20" fmla="*/ 4065804 h 13254121"/>
                <a:gd name="connsiteX21" fmla="*/ 2333625 w 10316872"/>
                <a:gd name="connsiteY21" fmla="*/ 4116604 h 13254121"/>
                <a:gd name="connsiteX22" fmla="*/ 2371725 w 10316872"/>
                <a:gd name="connsiteY22" fmla="*/ 4167404 h 13254121"/>
                <a:gd name="connsiteX23" fmla="*/ 2333625 w 10316872"/>
                <a:gd name="connsiteY23" fmla="*/ 4243604 h 13254121"/>
                <a:gd name="connsiteX24" fmla="*/ 2333625 w 10316872"/>
                <a:gd name="connsiteY24" fmla="*/ 4497604 h 13254121"/>
                <a:gd name="connsiteX25" fmla="*/ 2600325 w 10316872"/>
                <a:gd name="connsiteY25" fmla="*/ 4726204 h 13254121"/>
                <a:gd name="connsiteX26" fmla="*/ 3044825 w 10316872"/>
                <a:gd name="connsiteY26" fmla="*/ 4688104 h 13254121"/>
                <a:gd name="connsiteX27" fmla="*/ 2943225 w 10316872"/>
                <a:gd name="connsiteY27" fmla="*/ 4484904 h 13254121"/>
                <a:gd name="connsiteX28" fmla="*/ 2778125 w 10316872"/>
                <a:gd name="connsiteY28" fmla="*/ 4535704 h 13254121"/>
                <a:gd name="connsiteX29" fmla="*/ 2740025 w 10316872"/>
                <a:gd name="connsiteY29" fmla="*/ 4484904 h 13254121"/>
                <a:gd name="connsiteX30" fmla="*/ 2905125 w 10316872"/>
                <a:gd name="connsiteY30" fmla="*/ 4434104 h 13254121"/>
                <a:gd name="connsiteX31" fmla="*/ 2841625 w 10316872"/>
                <a:gd name="connsiteY31" fmla="*/ 4319804 h 13254121"/>
                <a:gd name="connsiteX32" fmla="*/ 2701925 w 10316872"/>
                <a:gd name="connsiteY32" fmla="*/ 4370604 h 13254121"/>
                <a:gd name="connsiteX33" fmla="*/ 2676525 w 10316872"/>
                <a:gd name="connsiteY33" fmla="*/ 4319804 h 13254121"/>
                <a:gd name="connsiteX34" fmla="*/ 2803525 w 10316872"/>
                <a:gd name="connsiteY34" fmla="*/ 4269004 h 13254121"/>
                <a:gd name="connsiteX35" fmla="*/ 2752725 w 10316872"/>
                <a:gd name="connsiteY35" fmla="*/ 4205504 h 13254121"/>
                <a:gd name="connsiteX36" fmla="*/ 2613025 w 10316872"/>
                <a:gd name="connsiteY36" fmla="*/ 4230904 h 13254121"/>
                <a:gd name="connsiteX37" fmla="*/ 2613025 w 10316872"/>
                <a:gd name="connsiteY37" fmla="*/ 4205504 h 13254121"/>
                <a:gd name="connsiteX38" fmla="*/ 2740025 w 10316872"/>
                <a:gd name="connsiteY38" fmla="*/ 4142004 h 13254121"/>
                <a:gd name="connsiteX39" fmla="*/ 2663825 w 10316872"/>
                <a:gd name="connsiteY39" fmla="*/ 4053104 h 13254121"/>
                <a:gd name="connsiteX40" fmla="*/ 2486025 w 10316872"/>
                <a:gd name="connsiteY40" fmla="*/ 4091204 h 13254121"/>
                <a:gd name="connsiteX41" fmla="*/ 2486025 w 10316872"/>
                <a:gd name="connsiteY41" fmla="*/ 4154704 h 13254121"/>
                <a:gd name="connsiteX42" fmla="*/ 2435225 w 10316872"/>
                <a:gd name="connsiteY42" fmla="*/ 4154704 h 13254121"/>
                <a:gd name="connsiteX43" fmla="*/ 2308225 w 10316872"/>
                <a:gd name="connsiteY43" fmla="*/ 4078504 h 13254121"/>
                <a:gd name="connsiteX44" fmla="*/ 2371725 w 10316872"/>
                <a:gd name="connsiteY44" fmla="*/ 4002304 h 13254121"/>
                <a:gd name="connsiteX45" fmla="*/ 2435225 w 10316872"/>
                <a:gd name="connsiteY45" fmla="*/ 4015004 h 13254121"/>
                <a:gd name="connsiteX46" fmla="*/ 2587625 w 10316872"/>
                <a:gd name="connsiteY46" fmla="*/ 3926104 h 13254121"/>
                <a:gd name="connsiteX47" fmla="*/ 2562225 w 10316872"/>
                <a:gd name="connsiteY47" fmla="*/ 3862604 h 13254121"/>
                <a:gd name="connsiteX48" fmla="*/ 2625725 w 10316872"/>
                <a:gd name="connsiteY48" fmla="*/ 3837204 h 13254121"/>
                <a:gd name="connsiteX49" fmla="*/ 2663825 w 10316872"/>
                <a:gd name="connsiteY49" fmla="*/ 3862604 h 13254121"/>
                <a:gd name="connsiteX50" fmla="*/ 2905125 w 10316872"/>
                <a:gd name="connsiteY50" fmla="*/ 3862604 h 13254121"/>
                <a:gd name="connsiteX51" fmla="*/ 2879725 w 10316872"/>
                <a:gd name="connsiteY51" fmla="*/ 3799104 h 13254121"/>
                <a:gd name="connsiteX52" fmla="*/ 2930525 w 10316872"/>
                <a:gd name="connsiteY52" fmla="*/ 3710204 h 13254121"/>
                <a:gd name="connsiteX53" fmla="*/ 3019425 w 10316872"/>
                <a:gd name="connsiteY53" fmla="*/ 3710204 h 13254121"/>
                <a:gd name="connsiteX54" fmla="*/ 3273425 w 10316872"/>
                <a:gd name="connsiteY54" fmla="*/ 3684804 h 13254121"/>
                <a:gd name="connsiteX55" fmla="*/ 3425825 w 10316872"/>
                <a:gd name="connsiteY55" fmla="*/ 3672104 h 13254121"/>
                <a:gd name="connsiteX56" fmla="*/ 3425825 w 10316872"/>
                <a:gd name="connsiteY56" fmla="*/ 3672104 h 13254121"/>
                <a:gd name="connsiteX57" fmla="*/ 3425825 w 10316872"/>
                <a:gd name="connsiteY57" fmla="*/ 3595904 h 13254121"/>
                <a:gd name="connsiteX58" fmla="*/ 3502025 w 10316872"/>
                <a:gd name="connsiteY58" fmla="*/ 3595904 h 13254121"/>
                <a:gd name="connsiteX59" fmla="*/ 3489325 w 10316872"/>
                <a:gd name="connsiteY59" fmla="*/ 3761004 h 13254121"/>
                <a:gd name="connsiteX60" fmla="*/ 3336925 w 10316872"/>
                <a:gd name="connsiteY60" fmla="*/ 3773704 h 13254121"/>
                <a:gd name="connsiteX61" fmla="*/ 3159125 w 10316872"/>
                <a:gd name="connsiteY61" fmla="*/ 3849904 h 13254121"/>
                <a:gd name="connsiteX62" fmla="*/ 3184525 w 10316872"/>
                <a:gd name="connsiteY62" fmla="*/ 4142004 h 13254121"/>
                <a:gd name="connsiteX63" fmla="*/ 3794125 w 10316872"/>
                <a:gd name="connsiteY63" fmla="*/ 4091204 h 13254121"/>
                <a:gd name="connsiteX64" fmla="*/ 3768725 w 10316872"/>
                <a:gd name="connsiteY64" fmla="*/ 3951504 h 13254121"/>
                <a:gd name="connsiteX65" fmla="*/ 3629025 w 10316872"/>
                <a:gd name="connsiteY65" fmla="*/ 3926104 h 13254121"/>
                <a:gd name="connsiteX66" fmla="*/ 3616325 w 10316872"/>
                <a:gd name="connsiteY66" fmla="*/ 3888004 h 13254121"/>
                <a:gd name="connsiteX67" fmla="*/ 3768725 w 10316872"/>
                <a:gd name="connsiteY67" fmla="*/ 3913404 h 13254121"/>
                <a:gd name="connsiteX68" fmla="*/ 3768725 w 10316872"/>
                <a:gd name="connsiteY68" fmla="*/ 3799104 h 13254121"/>
                <a:gd name="connsiteX69" fmla="*/ 3540125 w 10316872"/>
                <a:gd name="connsiteY69" fmla="*/ 3748304 h 13254121"/>
                <a:gd name="connsiteX70" fmla="*/ 3552825 w 10316872"/>
                <a:gd name="connsiteY70" fmla="*/ 3659404 h 13254121"/>
                <a:gd name="connsiteX71" fmla="*/ 3730625 w 10316872"/>
                <a:gd name="connsiteY71" fmla="*/ 3621304 h 13254121"/>
                <a:gd name="connsiteX72" fmla="*/ 3730625 w 10316872"/>
                <a:gd name="connsiteY72" fmla="*/ 3494304 h 13254121"/>
                <a:gd name="connsiteX73" fmla="*/ 3705225 w 10316872"/>
                <a:gd name="connsiteY73" fmla="*/ 3468904 h 13254121"/>
                <a:gd name="connsiteX74" fmla="*/ 3819525 w 10316872"/>
                <a:gd name="connsiteY74" fmla="*/ 3405404 h 13254121"/>
                <a:gd name="connsiteX75" fmla="*/ 3832225 w 10316872"/>
                <a:gd name="connsiteY75" fmla="*/ 3621304 h 13254121"/>
                <a:gd name="connsiteX76" fmla="*/ 4314825 w 10316872"/>
                <a:gd name="connsiteY76" fmla="*/ 3621304 h 13254121"/>
                <a:gd name="connsiteX77" fmla="*/ 4302125 w 10316872"/>
                <a:gd name="connsiteY77" fmla="*/ 3380004 h 13254121"/>
                <a:gd name="connsiteX78" fmla="*/ 4365625 w 10316872"/>
                <a:gd name="connsiteY78" fmla="*/ 3380004 h 13254121"/>
                <a:gd name="connsiteX79" fmla="*/ 4391025 w 10316872"/>
                <a:gd name="connsiteY79" fmla="*/ 3507004 h 13254121"/>
                <a:gd name="connsiteX80" fmla="*/ 4556125 w 10316872"/>
                <a:gd name="connsiteY80" fmla="*/ 3494304 h 13254121"/>
                <a:gd name="connsiteX81" fmla="*/ 4657725 w 10316872"/>
                <a:gd name="connsiteY81" fmla="*/ 3392704 h 13254121"/>
                <a:gd name="connsiteX82" fmla="*/ 4683125 w 10316872"/>
                <a:gd name="connsiteY82" fmla="*/ 3697504 h 13254121"/>
                <a:gd name="connsiteX83" fmla="*/ 4835525 w 10316872"/>
                <a:gd name="connsiteY83" fmla="*/ 3519704 h 13254121"/>
                <a:gd name="connsiteX84" fmla="*/ 5038725 w 10316872"/>
                <a:gd name="connsiteY84" fmla="*/ 3646704 h 13254121"/>
                <a:gd name="connsiteX85" fmla="*/ 4848225 w 10316872"/>
                <a:gd name="connsiteY85" fmla="*/ 3773704 h 13254121"/>
                <a:gd name="connsiteX86" fmla="*/ 4987925 w 10316872"/>
                <a:gd name="connsiteY86" fmla="*/ 3938804 h 13254121"/>
                <a:gd name="connsiteX87" fmla="*/ 5127625 w 10316872"/>
                <a:gd name="connsiteY87" fmla="*/ 3786404 h 13254121"/>
                <a:gd name="connsiteX88" fmla="*/ 5140325 w 10316872"/>
                <a:gd name="connsiteY88" fmla="*/ 3811804 h 13254121"/>
                <a:gd name="connsiteX89" fmla="*/ 5076825 w 10316872"/>
                <a:gd name="connsiteY89" fmla="*/ 4065804 h 13254121"/>
                <a:gd name="connsiteX90" fmla="*/ 5153025 w 10316872"/>
                <a:gd name="connsiteY90" fmla="*/ 4103904 h 13254121"/>
                <a:gd name="connsiteX91" fmla="*/ 5153025 w 10316872"/>
                <a:gd name="connsiteY91" fmla="*/ 4103904 h 13254121"/>
                <a:gd name="connsiteX92" fmla="*/ 5229225 w 10316872"/>
                <a:gd name="connsiteY92" fmla="*/ 3849904 h 13254121"/>
                <a:gd name="connsiteX93" fmla="*/ 5419725 w 10316872"/>
                <a:gd name="connsiteY93" fmla="*/ 3875304 h 13254121"/>
                <a:gd name="connsiteX94" fmla="*/ 5521325 w 10316872"/>
                <a:gd name="connsiteY94" fmla="*/ 3722904 h 13254121"/>
                <a:gd name="connsiteX95" fmla="*/ 5521325 w 10316872"/>
                <a:gd name="connsiteY95" fmla="*/ 3722904 h 13254121"/>
                <a:gd name="connsiteX96" fmla="*/ 5661025 w 10316872"/>
                <a:gd name="connsiteY96" fmla="*/ 3697504 h 13254121"/>
                <a:gd name="connsiteX97" fmla="*/ 5432425 w 10316872"/>
                <a:gd name="connsiteY97" fmla="*/ 4015004 h 13254121"/>
                <a:gd name="connsiteX98" fmla="*/ 5165725 w 10316872"/>
                <a:gd name="connsiteY98" fmla="*/ 4103904 h 13254121"/>
                <a:gd name="connsiteX99" fmla="*/ 5191125 w 10316872"/>
                <a:gd name="connsiteY99" fmla="*/ 4180104 h 13254121"/>
                <a:gd name="connsiteX100" fmla="*/ 5521325 w 10316872"/>
                <a:gd name="connsiteY100" fmla="*/ 4091204 h 13254121"/>
                <a:gd name="connsiteX101" fmla="*/ 5711825 w 10316872"/>
                <a:gd name="connsiteY101" fmla="*/ 3748304 h 13254121"/>
                <a:gd name="connsiteX102" fmla="*/ 5813425 w 10316872"/>
                <a:gd name="connsiteY102" fmla="*/ 3900704 h 13254121"/>
                <a:gd name="connsiteX103" fmla="*/ 5959475 w 10316872"/>
                <a:gd name="connsiteY103" fmla="*/ 3938804 h 13254121"/>
                <a:gd name="connsiteX104" fmla="*/ 6302375 w 10316872"/>
                <a:gd name="connsiteY104" fmla="*/ 3824504 h 13254121"/>
                <a:gd name="connsiteX105" fmla="*/ 7070725 w 10316872"/>
                <a:gd name="connsiteY105" fmla="*/ 3354604 h 13254121"/>
                <a:gd name="connsiteX106" fmla="*/ 7473950 w 10316872"/>
                <a:gd name="connsiteY106" fmla="*/ 3205379 h 13254121"/>
                <a:gd name="connsiteX107" fmla="*/ 7645400 w 10316872"/>
                <a:gd name="connsiteY107" fmla="*/ 3035516 h 13254121"/>
                <a:gd name="connsiteX108" fmla="*/ 7907050 w 10316872"/>
                <a:gd name="connsiteY108" fmla="*/ 2994410 h 13254121"/>
                <a:gd name="connsiteX109" fmla="*/ 8062626 w 10316872"/>
                <a:gd name="connsiteY109" fmla="*/ 2911861 h 13254121"/>
                <a:gd name="connsiteX110" fmla="*/ 8189625 w 10316872"/>
                <a:gd name="connsiteY110" fmla="*/ 2692785 h 13254121"/>
                <a:gd name="connsiteX111" fmla="*/ 8345201 w 10316872"/>
                <a:gd name="connsiteY111" fmla="*/ 2578486 h 13254121"/>
                <a:gd name="connsiteX112" fmla="*/ 8561099 w 10316872"/>
                <a:gd name="connsiteY112" fmla="*/ 2438787 h 13254121"/>
                <a:gd name="connsiteX113" fmla="*/ 8855099 w 10316872"/>
                <a:gd name="connsiteY113" fmla="*/ 2153045 h 13254121"/>
                <a:gd name="connsiteX114" fmla="*/ 9037349 w 10316872"/>
                <a:gd name="connsiteY114" fmla="*/ 1924438 h 13254121"/>
                <a:gd name="connsiteX115" fmla="*/ 9145298 w 10316872"/>
                <a:gd name="connsiteY115" fmla="*/ 1730764 h 13254121"/>
                <a:gd name="connsiteX116" fmla="*/ 9224673 w 10316872"/>
                <a:gd name="connsiteY116" fmla="*/ 1543439 h 13254121"/>
                <a:gd name="connsiteX117" fmla="*/ 9561223 w 10316872"/>
                <a:gd name="connsiteY117" fmla="*/ 1295790 h 13254121"/>
                <a:gd name="connsiteX118" fmla="*/ 9678697 w 10316872"/>
                <a:gd name="connsiteY118" fmla="*/ 914790 h 13254121"/>
                <a:gd name="connsiteX119" fmla="*/ 9837447 w 10316872"/>
                <a:gd name="connsiteY119" fmla="*/ 686190 h 13254121"/>
                <a:gd name="connsiteX120" fmla="*/ 9929521 w 10316872"/>
                <a:gd name="connsiteY120" fmla="*/ 609992 h 13254121"/>
                <a:gd name="connsiteX121" fmla="*/ 9989845 w 10316872"/>
                <a:gd name="connsiteY121" fmla="*/ 508393 h 13254121"/>
                <a:gd name="connsiteX122" fmla="*/ 10062871 w 10316872"/>
                <a:gd name="connsiteY122" fmla="*/ 394092 h 13254121"/>
                <a:gd name="connsiteX123" fmla="*/ 10316869 w 10316872"/>
                <a:gd name="connsiteY123" fmla="*/ 394 h 13254121"/>
                <a:gd name="connsiteX124" fmla="*/ 10081920 w 10316872"/>
                <a:gd name="connsiteY124" fmla="*/ 473469 h 13254121"/>
                <a:gd name="connsiteX125" fmla="*/ 9977146 w 10316872"/>
                <a:gd name="connsiteY125" fmla="*/ 673493 h 13254121"/>
                <a:gd name="connsiteX126" fmla="*/ 9881896 w 10316872"/>
                <a:gd name="connsiteY126" fmla="*/ 749692 h 13254121"/>
                <a:gd name="connsiteX127" fmla="*/ 9754896 w 10316872"/>
                <a:gd name="connsiteY127" fmla="*/ 952892 h 13254121"/>
                <a:gd name="connsiteX128" fmla="*/ 9640598 w 10316872"/>
                <a:gd name="connsiteY128" fmla="*/ 1327540 h 13254121"/>
                <a:gd name="connsiteX129" fmla="*/ 9275474 w 10316872"/>
                <a:gd name="connsiteY129" fmla="*/ 1606938 h 13254121"/>
                <a:gd name="connsiteX130" fmla="*/ 9135773 w 10316872"/>
                <a:gd name="connsiteY130" fmla="*/ 1946664 h 13254121"/>
                <a:gd name="connsiteX131" fmla="*/ 8662699 w 10316872"/>
                <a:gd name="connsiteY131" fmla="*/ 2454663 h 13254121"/>
                <a:gd name="connsiteX132" fmla="*/ 8427749 w 10316872"/>
                <a:gd name="connsiteY132" fmla="*/ 2619762 h 13254121"/>
                <a:gd name="connsiteX133" fmla="*/ 8272175 w 10316872"/>
                <a:gd name="connsiteY133" fmla="*/ 2715011 h 13254121"/>
                <a:gd name="connsiteX134" fmla="*/ 8110251 w 10316872"/>
                <a:gd name="connsiteY134" fmla="*/ 3016636 h 13254121"/>
                <a:gd name="connsiteX135" fmla="*/ 7908925 w 10316872"/>
                <a:gd name="connsiteY135" fmla="*/ 3113304 h 13254121"/>
                <a:gd name="connsiteX136" fmla="*/ 7673975 w 10316872"/>
                <a:gd name="connsiteY136" fmla="*/ 3141879 h 13254121"/>
                <a:gd name="connsiteX137" fmla="*/ 7531100 w 10316872"/>
                <a:gd name="connsiteY137" fmla="*/ 3283166 h 13254121"/>
                <a:gd name="connsiteX138" fmla="*/ 7064375 w 10316872"/>
                <a:gd name="connsiteY138" fmla="*/ 3457791 h 13254121"/>
                <a:gd name="connsiteX139" fmla="*/ 6892925 w 10316872"/>
                <a:gd name="connsiteY139" fmla="*/ 3613366 h 13254121"/>
                <a:gd name="connsiteX140" fmla="*/ 6532269 w 10316872"/>
                <a:gd name="connsiteY140" fmla="*/ 3867545 h 13254121"/>
                <a:gd name="connsiteX141" fmla="*/ 6407150 w 10316872"/>
                <a:gd name="connsiteY141" fmla="*/ 3921341 h 13254121"/>
                <a:gd name="connsiteX142" fmla="*/ 6172200 w 10316872"/>
                <a:gd name="connsiteY142" fmla="*/ 4043579 h 13254121"/>
                <a:gd name="connsiteX143" fmla="*/ 5773737 w 10316872"/>
                <a:gd name="connsiteY143" fmla="*/ 4215029 h 13254121"/>
                <a:gd name="connsiteX144" fmla="*/ 5800725 w 10316872"/>
                <a:gd name="connsiteY144" fmla="*/ 4294404 h 13254121"/>
                <a:gd name="connsiteX145" fmla="*/ 6162675 w 10316872"/>
                <a:gd name="connsiteY145" fmla="*/ 4129304 h 13254121"/>
                <a:gd name="connsiteX146" fmla="*/ 6054725 w 10316872"/>
                <a:gd name="connsiteY146" fmla="*/ 4218204 h 13254121"/>
                <a:gd name="connsiteX147" fmla="*/ 5876925 w 10316872"/>
                <a:gd name="connsiteY147" fmla="*/ 4332504 h 13254121"/>
                <a:gd name="connsiteX148" fmla="*/ 5876925 w 10316872"/>
                <a:gd name="connsiteY148" fmla="*/ 4421404 h 13254121"/>
                <a:gd name="connsiteX149" fmla="*/ 5864225 w 10316872"/>
                <a:gd name="connsiteY149" fmla="*/ 4523004 h 13254121"/>
                <a:gd name="connsiteX150" fmla="*/ 5724525 w 10316872"/>
                <a:gd name="connsiteY150" fmla="*/ 4548404 h 13254121"/>
                <a:gd name="connsiteX151" fmla="*/ 5788025 w 10316872"/>
                <a:gd name="connsiteY151" fmla="*/ 4370604 h 13254121"/>
                <a:gd name="connsiteX152" fmla="*/ 5673725 w 10316872"/>
                <a:gd name="connsiteY152" fmla="*/ 4269004 h 13254121"/>
                <a:gd name="connsiteX153" fmla="*/ 5419725 w 10316872"/>
                <a:gd name="connsiteY153" fmla="*/ 4345204 h 13254121"/>
                <a:gd name="connsiteX154" fmla="*/ 5394325 w 10316872"/>
                <a:gd name="connsiteY154" fmla="*/ 4446804 h 13254121"/>
                <a:gd name="connsiteX155" fmla="*/ 5622925 w 10316872"/>
                <a:gd name="connsiteY155" fmla="*/ 4510304 h 13254121"/>
                <a:gd name="connsiteX156" fmla="*/ 5534025 w 10316872"/>
                <a:gd name="connsiteY156" fmla="*/ 4573804 h 13254121"/>
                <a:gd name="connsiteX157" fmla="*/ 5254625 w 10316872"/>
                <a:gd name="connsiteY157" fmla="*/ 4510304 h 13254121"/>
                <a:gd name="connsiteX158" fmla="*/ 5140325 w 10316872"/>
                <a:gd name="connsiteY158" fmla="*/ 4624604 h 13254121"/>
                <a:gd name="connsiteX159" fmla="*/ 5241925 w 10316872"/>
                <a:gd name="connsiteY159" fmla="*/ 4827804 h 13254121"/>
                <a:gd name="connsiteX160" fmla="*/ 5483225 w 10316872"/>
                <a:gd name="connsiteY160" fmla="*/ 4840504 h 13254121"/>
                <a:gd name="connsiteX161" fmla="*/ 5661025 w 10316872"/>
                <a:gd name="connsiteY161" fmla="*/ 4624604 h 13254121"/>
                <a:gd name="connsiteX162" fmla="*/ 5572125 w 10316872"/>
                <a:gd name="connsiteY162" fmla="*/ 4599204 h 13254121"/>
                <a:gd name="connsiteX163" fmla="*/ 5635625 w 10316872"/>
                <a:gd name="connsiteY163" fmla="*/ 4523004 h 13254121"/>
                <a:gd name="connsiteX164" fmla="*/ 5724525 w 10316872"/>
                <a:gd name="connsiteY164" fmla="*/ 4599204 h 13254121"/>
                <a:gd name="connsiteX165" fmla="*/ 5864225 w 10316872"/>
                <a:gd name="connsiteY165" fmla="*/ 4573804 h 13254121"/>
                <a:gd name="connsiteX166" fmla="*/ 6067425 w 10316872"/>
                <a:gd name="connsiteY166" fmla="*/ 4548404 h 13254121"/>
                <a:gd name="connsiteX167" fmla="*/ 6296025 w 10316872"/>
                <a:gd name="connsiteY167" fmla="*/ 4307104 h 13254121"/>
                <a:gd name="connsiteX168" fmla="*/ 6486525 w 10316872"/>
                <a:gd name="connsiteY168" fmla="*/ 4180104 h 13254121"/>
                <a:gd name="connsiteX169" fmla="*/ 6664325 w 10316872"/>
                <a:gd name="connsiteY169" fmla="*/ 4154704 h 13254121"/>
                <a:gd name="connsiteX170" fmla="*/ 6473825 w 10316872"/>
                <a:gd name="connsiteY170" fmla="*/ 4230904 h 13254121"/>
                <a:gd name="connsiteX171" fmla="*/ 6410325 w 10316872"/>
                <a:gd name="connsiteY171" fmla="*/ 4357904 h 13254121"/>
                <a:gd name="connsiteX172" fmla="*/ 6257925 w 10316872"/>
                <a:gd name="connsiteY172" fmla="*/ 4459504 h 13254121"/>
                <a:gd name="connsiteX173" fmla="*/ 6080125 w 10316872"/>
                <a:gd name="connsiteY173" fmla="*/ 4637304 h 13254121"/>
                <a:gd name="connsiteX174" fmla="*/ 6067425 w 10316872"/>
                <a:gd name="connsiteY174" fmla="*/ 4726204 h 13254121"/>
                <a:gd name="connsiteX175" fmla="*/ 6207125 w 10316872"/>
                <a:gd name="connsiteY175" fmla="*/ 4700804 h 13254121"/>
                <a:gd name="connsiteX176" fmla="*/ 6334125 w 10316872"/>
                <a:gd name="connsiteY176" fmla="*/ 4764304 h 13254121"/>
                <a:gd name="connsiteX177" fmla="*/ 6435725 w 10316872"/>
                <a:gd name="connsiteY177" fmla="*/ 4954804 h 13254121"/>
                <a:gd name="connsiteX178" fmla="*/ 6448425 w 10316872"/>
                <a:gd name="connsiteY178" fmla="*/ 5183404 h 13254121"/>
                <a:gd name="connsiteX179" fmla="*/ 6335712 w 10316872"/>
                <a:gd name="connsiteY179" fmla="*/ 5305641 h 13254121"/>
                <a:gd name="connsiteX180" fmla="*/ 6296025 w 10316872"/>
                <a:gd name="connsiteY180" fmla="*/ 5083392 h 13254121"/>
                <a:gd name="connsiteX181" fmla="*/ 6270625 w 10316872"/>
                <a:gd name="connsiteY181" fmla="*/ 4878604 h 13254121"/>
                <a:gd name="connsiteX182" fmla="*/ 6118225 w 10316872"/>
                <a:gd name="connsiteY182" fmla="*/ 4840504 h 13254121"/>
                <a:gd name="connsiteX183" fmla="*/ 5953125 w 10316872"/>
                <a:gd name="connsiteY183" fmla="*/ 4853204 h 13254121"/>
                <a:gd name="connsiteX184" fmla="*/ 5876925 w 10316872"/>
                <a:gd name="connsiteY184" fmla="*/ 4815104 h 13254121"/>
                <a:gd name="connsiteX185" fmla="*/ 5546725 w 10316872"/>
                <a:gd name="connsiteY185" fmla="*/ 4954804 h 13254121"/>
                <a:gd name="connsiteX186" fmla="*/ 5597525 w 10316872"/>
                <a:gd name="connsiteY186" fmla="*/ 5094504 h 13254121"/>
                <a:gd name="connsiteX187" fmla="*/ 5635625 w 10316872"/>
                <a:gd name="connsiteY187" fmla="*/ 5081804 h 13254121"/>
                <a:gd name="connsiteX188" fmla="*/ 5813425 w 10316872"/>
                <a:gd name="connsiteY188" fmla="*/ 4992904 h 13254121"/>
                <a:gd name="connsiteX189" fmla="*/ 5838825 w 10316872"/>
                <a:gd name="connsiteY189" fmla="*/ 5018304 h 13254121"/>
                <a:gd name="connsiteX190" fmla="*/ 5724525 w 10316872"/>
                <a:gd name="connsiteY190" fmla="*/ 5119904 h 13254121"/>
                <a:gd name="connsiteX191" fmla="*/ 5775325 w 10316872"/>
                <a:gd name="connsiteY191" fmla="*/ 5196104 h 13254121"/>
                <a:gd name="connsiteX192" fmla="*/ 5940425 w 10316872"/>
                <a:gd name="connsiteY192" fmla="*/ 5183404 h 13254121"/>
                <a:gd name="connsiteX193" fmla="*/ 5978525 w 10316872"/>
                <a:gd name="connsiteY193" fmla="*/ 5272304 h 13254121"/>
                <a:gd name="connsiteX194" fmla="*/ 6169025 w 10316872"/>
                <a:gd name="connsiteY194" fmla="*/ 5234204 h 13254121"/>
                <a:gd name="connsiteX195" fmla="*/ 6130925 w 10316872"/>
                <a:gd name="connsiteY195" fmla="*/ 5386604 h 13254121"/>
                <a:gd name="connsiteX196" fmla="*/ 6067425 w 10316872"/>
                <a:gd name="connsiteY196" fmla="*/ 5424704 h 13254121"/>
                <a:gd name="connsiteX197" fmla="*/ 6042025 w 10316872"/>
                <a:gd name="connsiteY197" fmla="*/ 5348504 h 13254121"/>
                <a:gd name="connsiteX198" fmla="*/ 5572125 w 10316872"/>
                <a:gd name="connsiteY198" fmla="*/ 5297704 h 13254121"/>
                <a:gd name="connsiteX199" fmla="*/ 5686425 w 10316872"/>
                <a:gd name="connsiteY199" fmla="*/ 5462804 h 13254121"/>
                <a:gd name="connsiteX200" fmla="*/ 6308725 w 10316872"/>
                <a:gd name="connsiteY200" fmla="*/ 5462804 h 13254121"/>
                <a:gd name="connsiteX201" fmla="*/ 6894219 w 10316872"/>
                <a:gd name="connsiteY201" fmla="*/ 5634433 h 13254121"/>
                <a:gd name="connsiteX202" fmla="*/ 7194257 w 10316872"/>
                <a:gd name="connsiteY202" fmla="*/ 5720157 h 13254121"/>
                <a:gd name="connsiteX203" fmla="*/ 7370469 w 10316872"/>
                <a:gd name="connsiteY203" fmla="*/ 5839221 h 13254121"/>
                <a:gd name="connsiteX204" fmla="*/ 7737182 w 10316872"/>
                <a:gd name="connsiteY204" fmla="*/ 5736826 h 13254121"/>
                <a:gd name="connsiteX205" fmla="*/ 7977688 w 10316872"/>
                <a:gd name="connsiteY205" fmla="*/ 5701108 h 13254121"/>
                <a:gd name="connsiteX206" fmla="*/ 8311064 w 10316872"/>
                <a:gd name="connsiteY206" fmla="*/ 5729682 h 13254121"/>
                <a:gd name="connsiteX207" fmla="*/ 8582525 w 10316872"/>
                <a:gd name="connsiteY207" fmla="*/ 5789214 h 13254121"/>
                <a:gd name="connsiteX208" fmla="*/ 8806363 w 10316872"/>
                <a:gd name="connsiteY208" fmla="*/ 5891608 h 13254121"/>
                <a:gd name="connsiteX209" fmla="*/ 8989719 w 10316872"/>
                <a:gd name="connsiteY209" fmla="*/ 5953520 h 13254121"/>
                <a:gd name="connsiteX210" fmla="*/ 9327857 w 10316872"/>
                <a:gd name="connsiteY210" fmla="*/ 6101157 h 13254121"/>
                <a:gd name="connsiteX211" fmla="*/ 9392152 w 10316872"/>
                <a:gd name="connsiteY211" fmla="*/ 6229744 h 13254121"/>
                <a:gd name="connsiteX212" fmla="*/ 9587412 w 10316872"/>
                <a:gd name="connsiteY212" fmla="*/ 6289277 h 13254121"/>
                <a:gd name="connsiteX213" fmla="*/ 9754100 w 10316872"/>
                <a:gd name="connsiteY213" fmla="*/ 6286895 h 13254121"/>
                <a:gd name="connsiteX214" fmla="*/ 9928226 w 10316872"/>
                <a:gd name="connsiteY214" fmla="*/ 6221629 h 13254121"/>
                <a:gd name="connsiteX215" fmla="*/ 9766007 w 10316872"/>
                <a:gd name="connsiteY215" fmla="*/ 6301183 h 13254121"/>
                <a:gd name="connsiteX216" fmla="*/ 9625513 w 10316872"/>
                <a:gd name="connsiteY216" fmla="*/ 6317851 h 13254121"/>
                <a:gd name="connsiteX217" fmla="*/ 9382626 w 10316872"/>
                <a:gd name="connsiteY217" fmla="*/ 6263082 h 13254121"/>
                <a:gd name="connsiteX218" fmla="*/ 9308806 w 10316872"/>
                <a:gd name="connsiteY218" fmla="*/ 6129733 h 13254121"/>
                <a:gd name="connsiteX219" fmla="*/ 9242133 w 10316872"/>
                <a:gd name="connsiteY219" fmla="*/ 6089251 h 13254121"/>
                <a:gd name="connsiteX220" fmla="*/ 8799219 w 10316872"/>
                <a:gd name="connsiteY220" fmla="*/ 5939233 h 13254121"/>
                <a:gd name="connsiteX221" fmla="*/ 8582525 w 10316872"/>
                <a:gd name="connsiteY221" fmla="*/ 5858270 h 13254121"/>
                <a:gd name="connsiteX222" fmla="*/ 8284869 w 10316872"/>
                <a:gd name="connsiteY222" fmla="*/ 5779689 h 13254121"/>
                <a:gd name="connsiteX223" fmla="*/ 7934825 w 10316872"/>
                <a:gd name="connsiteY223" fmla="*/ 5767783 h 13254121"/>
                <a:gd name="connsiteX224" fmla="*/ 7634787 w 10316872"/>
                <a:gd name="connsiteY224" fmla="*/ 5822552 h 13254121"/>
                <a:gd name="connsiteX225" fmla="*/ 7344275 w 10316872"/>
                <a:gd name="connsiteY225" fmla="*/ 5893989 h 13254121"/>
                <a:gd name="connsiteX226" fmla="*/ 7134725 w 10316872"/>
                <a:gd name="connsiteY226" fmla="*/ 5786833 h 13254121"/>
                <a:gd name="connsiteX227" fmla="*/ 6760869 w 10316872"/>
                <a:gd name="connsiteY227" fmla="*/ 5693964 h 13254121"/>
                <a:gd name="connsiteX228" fmla="*/ 6413500 w 10316872"/>
                <a:gd name="connsiteY228" fmla="*/ 5614410 h 13254121"/>
                <a:gd name="connsiteX229" fmla="*/ 6213181 w 10316872"/>
                <a:gd name="connsiteY229" fmla="*/ 5567757 h 13254121"/>
                <a:gd name="connsiteX230" fmla="*/ 6205538 w 10316872"/>
                <a:gd name="connsiteY230" fmla="*/ 5598535 h 13254121"/>
                <a:gd name="connsiteX231" fmla="*/ 6346825 w 10316872"/>
                <a:gd name="connsiteY231" fmla="*/ 5666004 h 13254121"/>
                <a:gd name="connsiteX232" fmla="*/ 6321425 w 10316872"/>
                <a:gd name="connsiteY232" fmla="*/ 5767604 h 13254121"/>
                <a:gd name="connsiteX233" fmla="*/ 6003925 w 10316872"/>
                <a:gd name="connsiteY233" fmla="*/ 5602504 h 13254121"/>
                <a:gd name="connsiteX234" fmla="*/ 6042025 w 10316872"/>
                <a:gd name="connsiteY234" fmla="*/ 5843804 h 13254121"/>
                <a:gd name="connsiteX235" fmla="*/ 6245225 w 10316872"/>
                <a:gd name="connsiteY235" fmla="*/ 5894604 h 13254121"/>
                <a:gd name="connsiteX236" fmla="*/ 6511925 w 10316872"/>
                <a:gd name="connsiteY236" fmla="*/ 5894604 h 13254121"/>
                <a:gd name="connsiteX237" fmla="*/ 6600825 w 10316872"/>
                <a:gd name="connsiteY237" fmla="*/ 5907304 h 13254121"/>
                <a:gd name="connsiteX238" fmla="*/ 6562725 w 10316872"/>
                <a:gd name="connsiteY238" fmla="*/ 5983504 h 13254121"/>
                <a:gd name="connsiteX239" fmla="*/ 6397625 w 10316872"/>
                <a:gd name="connsiteY239" fmla="*/ 6034304 h 13254121"/>
                <a:gd name="connsiteX240" fmla="*/ 6461125 w 10316872"/>
                <a:gd name="connsiteY240" fmla="*/ 6161304 h 13254121"/>
                <a:gd name="connsiteX241" fmla="*/ 6423025 w 10316872"/>
                <a:gd name="connsiteY241" fmla="*/ 6288304 h 13254121"/>
                <a:gd name="connsiteX242" fmla="*/ 6511925 w 10316872"/>
                <a:gd name="connsiteY242" fmla="*/ 6351804 h 13254121"/>
                <a:gd name="connsiteX243" fmla="*/ 6435725 w 10316872"/>
                <a:gd name="connsiteY243" fmla="*/ 6377204 h 13254121"/>
                <a:gd name="connsiteX244" fmla="*/ 6334125 w 10316872"/>
                <a:gd name="connsiteY244" fmla="*/ 6339104 h 13254121"/>
                <a:gd name="connsiteX245" fmla="*/ 6296025 w 10316872"/>
                <a:gd name="connsiteY245" fmla="*/ 6034304 h 13254121"/>
                <a:gd name="connsiteX246" fmla="*/ 6042025 w 10316872"/>
                <a:gd name="connsiteY246" fmla="*/ 5958104 h 13254121"/>
                <a:gd name="connsiteX247" fmla="*/ 6118225 w 10316872"/>
                <a:gd name="connsiteY247" fmla="*/ 6301004 h 13254121"/>
                <a:gd name="connsiteX248" fmla="*/ 5940425 w 10316872"/>
                <a:gd name="connsiteY248" fmla="*/ 6313704 h 13254121"/>
                <a:gd name="connsiteX249" fmla="*/ 5864225 w 10316872"/>
                <a:gd name="connsiteY249" fmla="*/ 5831104 h 13254121"/>
                <a:gd name="connsiteX250" fmla="*/ 5661025 w 10316872"/>
                <a:gd name="connsiteY250" fmla="*/ 5729504 h 13254121"/>
                <a:gd name="connsiteX251" fmla="*/ 5762625 w 10316872"/>
                <a:gd name="connsiteY251" fmla="*/ 6491504 h 13254121"/>
                <a:gd name="connsiteX252" fmla="*/ 6042025 w 10316872"/>
                <a:gd name="connsiteY252" fmla="*/ 6478804 h 13254121"/>
                <a:gd name="connsiteX253" fmla="*/ 6359525 w 10316872"/>
                <a:gd name="connsiteY253" fmla="*/ 6529604 h 13254121"/>
                <a:gd name="connsiteX254" fmla="*/ 6296025 w 10316872"/>
                <a:gd name="connsiteY254" fmla="*/ 6656604 h 13254121"/>
                <a:gd name="connsiteX255" fmla="*/ 6130925 w 10316872"/>
                <a:gd name="connsiteY255" fmla="*/ 6631204 h 13254121"/>
                <a:gd name="connsiteX256" fmla="*/ 5978525 w 10316872"/>
                <a:gd name="connsiteY256" fmla="*/ 6936004 h 13254121"/>
                <a:gd name="connsiteX257" fmla="*/ 5800725 w 10316872"/>
                <a:gd name="connsiteY257" fmla="*/ 6872504 h 13254121"/>
                <a:gd name="connsiteX258" fmla="*/ 5876925 w 10316872"/>
                <a:gd name="connsiteY258" fmla="*/ 6707404 h 13254121"/>
                <a:gd name="connsiteX259" fmla="*/ 5762625 w 10316872"/>
                <a:gd name="connsiteY259" fmla="*/ 6618504 h 13254121"/>
                <a:gd name="connsiteX260" fmla="*/ 5572125 w 10316872"/>
                <a:gd name="connsiteY260" fmla="*/ 6948704 h 13254121"/>
                <a:gd name="connsiteX261" fmla="*/ 5699125 w 10316872"/>
                <a:gd name="connsiteY261" fmla="*/ 7050304 h 13254121"/>
                <a:gd name="connsiteX262" fmla="*/ 5965825 w 10316872"/>
                <a:gd name="connsiteY262" fmla="*/ 7215404 h 13254121"/>
                <a:gd name="connsiteX263" fmla="*/ 5915025 w 10316872"/>
                <a:gd name="connsiteY263" fmla="*/ 7291604 h 13254121"/>
                <a:gd name="connsiteX264" fmla="*/ 5800725 w 10316872"/>
                <a:gd name="connsiteY264" fmla="*/ 7253504 h 13254121"/>
                <a:gd name="connsiteX265" fmla="*/ 5648325 w 10316872"/>
                <a:gd name="connsiteY265" fmla="*/ 7355104 h 13254121"/>
                <a:gd name="connsiteX266" fmla="*/ 5584825 w 10316872"/>
                <a:gd name="connsiteY266" fmla="*/ 7317004 h 13254121"/>
                <a:gd name="connsiteX267" fmla="*/ 5635625 w 10316872"/>
                <a:gd name="connsiteY267" fmla="*/ 7164604 h 13254121"/>
                <a:gd name="connsiteX268" fmla="*/ 5508625 w 10316872"/>
                <a:gd name="connsiteY268" fmla="*/ 7050304 h 13254121"/>
                <a:gd name="connsiteX269" fmla="*/ 5432425 w 10316872"/>
                <a:gd name="connsiteY269" fmla="*/ 7228104 h 13254121"/>
                <a:gd name="connsiteX270" fmla="*/ 5584825 w 10316872"/>
                <a:gd name="connsiteY270" fmla="*/ 7405904 h 13254121"/>
                <a:gd name="connsiteX271" fmla="*/ 5419725 w 10316872"/>
                <a:gd name="connsiteY271" fmla="*/ 7532904 h 13254121"/>
                <a:gd name="connsiteX272" fmla="*/ 5318125 w 10316872"/>
                <a:gd name="connsiteY272" fmla="*/ 7456704 h 13254121"/>
                <a:gd name="connsiteX273" fmla="*/ 5381625 w 10316872"/>
                <a:gd name="connsiteY273" fmla="*/ 7355104 h 13254121"/>
                <a:gd name="connsiteX274" fmla="*/ 5267325 w 10316872"/>
                <a:gd name="connsiteY274" fmla="*/ 7063004 h 13254121"/>
                <a:gd name="connsiteX275" fmla="*/ 5051425 w 10316872"/>
                <a:gd name="connsiteY275" fmla="*/ 7355104 h 13254121"/>
                <a:gd name="connsiteX276" fmla="*/ 5381625 w 10316872"/>
                <a:gd name="connsiteY276" fmla="*/ 7609104 h 13254121"/>
                <a:gd name="connsiteX277" fmla="*/ 5305425 w 10316872"/>
                <a:gd name="connsiteY277" fmla="*/ 7659904 h 13254121"/>
                <a:gd name="connsiteX278" fmla="*/ 5165725 w 10316872"/>
                <a:gd name="connsiteY278" fmla="*/ 7545604 h 13254121"/>
                <a:gd name="connsiteX279" fmla="*/ 5114925 w 10316872"/>
                <a:gd name="connsiteY279" fmla="*/ 7710704 h 13254121"/>
                <a:gd name="connsiteX280" fmla="*/ 5127625 w 10316872"/>
                <a:gd name="connsiteY280" fmla="*/ 7850404 h 13254121"/>
                <a:gd name="connsiteX281" fmla="*/ 5203825 w 10316872"/>
                <a:gd name="connsiteY281" fmla="*/ 7964704 h 13254121"/>
                <a:gd name="connsiteX282" fmla="*/ 5191125 w 10316872"/>
                <a:gd name="connsiteY282" fmla="*/ 8155204 h 13254121"/>
                <a:gd name="connsiteX283" fmla="*/ 5064125 w 10316872"/>
                <a:gd name="connsiteY283" fmla="*/ 8066304 h 13254121"/>
                <a:gd name="connsiteX284" fmla="*/ 5000625 w 10316872"/>
                <a:gd name="connsiteY284" fmla="*/ 8104404 h 13254121"/>
                <a:gd name="connsiteX285" fmla="*/ 5102225 w 10316872"/>
                <a:gd name="connsiteY285" fmla="*/ 8244104 h 13254121"/>
                <a:gd name="connsiteX286" fmla="*/ 5013325 w 10316872"/>
                <a:gd name="connsiteY286" fmla="*/ 8282204 h 13254121"/>
                <a:gd name="connsiteX287" fmla="*/ 4886325 w 10316872"/>
                <a:gd name="connsiteY287" fmla="*/ 8091704 h 13254121"/>
                <a:gd name="connsiteX288" fmla="*/ 4797425 w 10316872"/>
                <a:gd name="connsiteY288" fmla="*/ 8345704 h 13254121"/>
                <a:gd name="connsiteX289" fmla="*/ 4924425 w 10316872"/>
                <a:gd name="connsiteY289" fmla="*/ 8460004 h 13254121"/>
                <a:gd name="connsiteX290" fmla="*/ 4784725 w 10316872"/>
                <a:gd name="connsiteY290" fmla="*/ 8701304 h 13254121"/>
                <a:gd name="connsiteX291" fmla="*/ 4645025 w 10316872"/>
                <a:gd name="connsiteY291" fmla="*/ 8675904 h 13254121"/>
                <a:gd name="connsiteX292" fmla="*/ 4746625 w 10316872"/>
                <a:gd name="connsiteY292" fmla="*/ 8510804 h 13254121"/>
                <a:gd name="connsiteX293" fmla="*/ 4657725 w 10316872"/>
                <a:gd name="connsiteY293" fmla="*/ 8358404 h 13254121"/>
                <a:gd name="connsiteX294" fmla="*/ 4441825 w 10316872"/>
                <a:gd name="connsiteY294" fmla="*/ 8663204 h 13254121"/>
                <a:gd name="connsiteX295" fmla="*/ 4581525 w 10316872"/>
                <a:gd name="connsiteY295" fmla="*/ 8777504 h 13254121"/>
                <a:gd name="connsiteX296" fmla="*/ 4492625 w 10316872"/>
                <a:gd name="connsiteY296" fmla="*/ 8980704 h 13254121"/>
                <a:gd name="connsiteX297" fmla="*/ 4391025 w 10316872"/>
                <a:gd name="connsiteY297" fmla="*/ 8904504 h 13254121"/>
                <a:gd name="connsiteX298" fmla="*/ 4314825 w 10316872"/>
                <a:gd name="connsiteY298" fmla="*/ 8993404 h 13254121"/>
                <a:gd name="connsiteX299" fmla="*/ 4352925 w 10316872"/>
                <a:gd name="connsiteY299" fmla="*/ 9031504 h 13254121"/>
                <a:gd name="connsiteX300" fmla="*/ 4391025 w 10316872"/>
                <a:gd name="connsiteY300" fmla="*/ 9018804 h 13254121"/>
                <a:gd name="connsiteX301" fmla="*/ 4416425 w 10316872"/>
                <a:gd name="connsiteY301" fmla="*/ 9069604 h 13254121"/>
                <a:gd name="connsiteX302" fmla="*/ 4352925 w 10316872"/>
                <a:gd name="connsiteY302" fmla="*/ 9145804 h 13254121"/>
                <a:gd name="connsiteX303" fmla="*/ 4302125 w 10316872"/>
                <a:gd name="connsiteY303" fmla="*/ 9133104 h 13254121"/>
                <a:gd name="connsiteX304" fmla="*/ 4340225 w 10316872"/>
                <a:gd name="connsiteY304" fmla="*/ 9082304 h 13254121"/>
                <a:gd name="connsiteX305" fmla="*/ 4289425 w 10316872"/>
                <a:gd name="connsiteY305" fmla="*/ 9044204 h 13254121"/>
                <a:gd name="connsiteX306" fmla="*/ 4187825 w 10316872"/>
                <a:gd name="connsiteY306" fmla="*/ 9145804 h 13254121"/>
                <a:gd name="connsiteX307" fmla="*/ 4289425 w 10316872"/>
                <a:gd name="connsiteY307" fmla="*/ 9209304 h 13254121"/>
                <a:gd name="connsiteX308" fmla="*/ 4111625 w 10316872"/>
                <a:gd name="connsiteY308" fmla="*/ 9285504 h 13254121"/>
                <a:gd name="connsiteX309" fmla="*/ 4010025 w 10316872"/>
                <a:gd name="connsiteY309" fmla="*/ 9285504 h 13254121"/>
                <a:gd name="connsiteX310" fmla="*/ 3921125 w 10316872"/>
                <a:gd name="connsiteY310" fmla="*/ 9349004 h 13254121"/>
                <a:gd name="connsiteX311" fmla="*/ 3260725 w 10316872"/>
                <a:gd name="connsiteY311" fmla="*/ 8764804 h 13254121"/>
                <a:gd name="connsiteX312" fmla="*/ 3184525 w 10316872"/>
                <a:gd name="connsiteY312" fmla="*/ 8764804 h 13254121"/>
                <a:gd name="connsiteX313" fmla="*/ 2867025 w 10316872"/>
                <a:gd name="connsiteY313" fmla="*/ 9018804 h 13254121"/>
                <a:gd name="connsiteX314" fmla="*/ 2841625 w 10316872"/>
                <a:gd name="connsiteY314" fmla="*/ 8980704 h 13254121"/>
                <a:gd name="connsiteX315" fmla="*/ 3184525 w 10316872"/>
                <a:gd name="connsiteY315" fmla="*/ 8714004 h 13254121"/>
                <a:gd name="connsiteX316" fmla="*/ 3019425 w 10316872"/>
                <a:gd name="connsiteY316" fmla="*/ 8561604 h 13254121"/>
                <a:gd name="connsiteX317" fmla="*/ 2371725 w 10316872"/>
                <a:gd name="connsiteY317" fmla="*/ 9069604 h 13254121"/>
                <a:gd name="connsiteX318" fmla="*/ 2460625 w 10316872"/>
                <a:gd name="connsiteY318" fmla="*/ 9145804 h 13254121"/>
                <a:gd name="connsiteX319" fmla="*/ 2663825 w 10316872"/>
                <a:gd name="connsiteY319" fmla="*/ 8993404 h 13254121"/>
                <a:gd name="connsiteX320" fmla="*/ 2714625 w 10316872"/>
                <a:gd name="connsiteY320" fmla="*/ 9056904 h 13254121"/>
                <a:gd name="connsiteX321" fmla="*/ 2803525 w 10316872"/>
                <a:gd name="connsiteY321" fmla="*/ 9018804 h 13254121"/>
                <a:gd name="connsiteX322" fmla="*/ 2828925 w 10316872"/>
                <a:gd name="connsiteY322" fmla="*/ 9056904 h 13254121"/>
                <a:gd name="connsiteX323" fmla="*/ 2651125 w 10316872"/>
                <a:gd name="connsiteY323" fmla="*/ 9196604 h 13254121"/>
                <a:gd name="connsiteX324" fmla="*/ 2790825 w 10316872"/>
                <a:gd name="connsiteY324" fmla="*/ 9361704 h 13254121"/>
                <a:gd name="connsiteX325" fmla="*/ 3368675 w 10316872"/>
                <a:gd name="connsiteY325" fmla="*/ 8898154 h 13254121"/>
                <a:gd name="connsiteX326" fmla="*/ 3927475 w 10316872"/>
                <a:gd name="connsiteY326" fmla="*/ 9380754 h 13254121"/>
                <a:gd name="connsiteX327" fmla="*/ 3876675 w 10316872"/>
                <a:gd name="connsiteY327" fmla="*/ 9495054 h 13254121"/>
                <a:gd name="connsiteX328" fmla="*/ 3359150 w 10316872"/>
                <a:gd name="connsiteY328" fmla="*/ 10034804 h 13254121"/>
                <a:gd name="connsiteX329" fmla="*/ 3270250 w 10316872"/>
                <a:gd name="connsiteY329" fmla="*/ 10028453 h 13254121"/>
                <a:gd name="connsiteX330" fmla="*/ 3101975 w 10316872"/>
                <a:gd name="connsiteY330" fmla="*/ 10177678 h 13254121"/>
                <a:gd name="connsiteX331" fmla="*/ 2892425 w 10316872"/>
                <a:gd name="connsiteY331" fmla="*/ 10422153 h 13254121"/>
                <a:gd name="connsiteX332" fmla="*/ 2654300 w 10316872"/>
                <a:gd name="connsiteY332" fmla="*/ 10720603 h 13254121"/>
                <a:gd name="connsiteX333" fmla="*/ 2400300 w 10316872"/>
                <a:gd name="connsiteY333" fmla="*/ 10790452 h 13254121"/>
                <a:gd name="connsiteX334" fmla="*/ 2197100 w 10316872"/>
                <a:gd name="connsiteY334" fmla="*/ 10895227 h 13254121"/>
                <a:gd name="connsiteX335" fmla="*/ 1901825 w 10316872"/>
                <a:gd name="connsiteY335" fmla="*/ 10898401 h 13254121"/>
                <a:gd name="connsiteX336" fmla="*/ 1562100 w 10316872"/>
                <a:gd name="connsiteY336" fmla="*/ 11000000 h 13254121"/>
                <a:gd name="connsiteX337" fmla="*/ 1365250 w 10316872"/>
                <a:gd name="connsiteY337" fmla="*/ 11260350 h 13254121"/>
                <a:gd name="connsiteX338" fmla="*/ 1168400 w 10316872"/>
                <a:gd name="connsiteY338" fmla="*/ 11215899 h 13254121"/>
                <a:gd name="connsiteX339" fmla="*/ 1187450 w 10316872"/>
                <a:gd name="connsiteY339" fmla="*/ 11174624 h 13254121"/>
                <a:gd name="connsiteX340" fmla="*/ 1165225 w 10316872"/>
                <a:gd name="connsiteY340" fmla="*/ 11107949 h 13254121"/>
                <a:gd name="connsiteX341" fmla="*/ 958850 w 10316872"/>
                <a:gd name="connsiteY341" fmla="*/ 11184149 h 13254121"/>
                <a:gd name="connsiteX342" fmla="*/ 704850 w 10316872"/>
                <a:gd name="connsiteY342" fmla="*/ 11238124 h 13254121"/>
                <a:gd name="connsiteX343" fmla="*/ 434975 w 10316872"/>
                <a:gd name="connsiteY343" fmla="*/ 11476249 h 13254121"/>
                <a:gd name="connsiteX344" fmla="*/ 333375 w 10316872"/>
                <a:gd name="connsiteY344" fmla="*/ 11473074 h 13254121"/>
                <a:gd name="connsiteX345" fmla="*/ 234950 w 10316872"/>
                <a:gd name="connsiteY345" fmla="*/ 11539749 h 13254121"/>
                <a:gd name="connsiteX346" fmla="*/ 155575 w 10316872"/>
                <a:gd name="connsiteY346" fmla="*/ 11825499 h 13254121"/>
                <a:gd name="connsiteX347" fmla="*/ 219075 w 10316872"/>
                <a:gd name="connsiteY347" fmla="*/ 12108073 h 13254121"/>
                <a:gd name="connsiteX348" fmla="*/ 107950 w 10316872"/>
                <a:gd name="connsiteY348" fmla="*/ 12152523 h 13254121"/>
                <a:gd name="connsiteX349" fmla="*/ 63500 w 10316872"/>
                <a:gd name="connsiteY349" fmla="*/ 12374773 h 13254121"/>
                <a:gd name="connsiteX350" fmla="*/ 466725 w 10316872"/>
                <a:gd name="connsiteY350" fmla="*/ 12400173 h 13254121"/>
                <a:gd name="connsiteX351" fmla="*/ 1022350 w 10316872"/>
                <a:gd name="connsiteY351" fmla="*/ 12752598 h 13254121"/>
                <a:gd name="connsiteX352" fmla="*/ 1212850 w 10316872"/>
                <a:gd name="connsiteY352" fmla="*/ 13006597 h 13254121"/>
                <a:gd name="connsiteX353" fmla="*/ 1143000 w 10316872"/>
                <a:gd name="connsiteY353" fmla="*/ 13051047 h 13254121"/>
                <a:gd name="connsiteX354" fmla="*/ 990600 w 10316872"/>
                <a:gd name="connsiteY354" fmla="*/ 12917697 h 13254121"/>
                <a:gd name="connsiteX355" fmla="*/ 739775 w 10316872"/>
                <a:gd name="connsiteY355" fmla="*/ 12863722 h 13254121"/>
                <a:gd name="connsiteX356" fmla="*/ 692150 w 10316872"/>
                <a:gd name="connsiteY356" fmla="*/ 12901822 h 13254121"/>
                <a:gd name="connsiteX357" fmla="*/ 809625 w 10316872"/>
                <a:gd name="connsiteY357" fmla="*/ 13047872 h 13254121"/>
                <a:gd name="connsiteX358" fmla="*/ 1123950 w 10316872"/>
                <a:gd name="connsiteY358" fmla="*/ 13114547 h 13254121"/>
                <a:gd name="connsiteX359" fmla="*/ 1546225 w 10316872"/>
                <a:gd name="connsiteY359" fmla="*/ 13016122 h 13254121"/>
                <a:gd name="connsiteX360" fmla="*/ 1708150 w 10316872"/>
                <a:gd name="connsiteY360" fmla="*/ 12755772 h 13254121"/>
                <a:gd name="connsiteX361" fmla="*/ 2066925 w 10316872"/>
                <a:gd name="connsiteY361" fmla="*/ 12606547 h 13254121"/>
                <a:gd name="connsiteX362" fmla="*/ 2225675 w 10316872"/>
                <a:gd name="connsiteY362" fmla="*/ 12470022 h 13254121"/>
                <a:gd name="connsiteX363" fmla="*/ 2559050 w 10316872"/>
                <a:gd name="connsiteY363" fmla="*/ 12508122 h 13254121"/>
                <a:gd name="connsiteX364" fmla="*/ 2257425 w 10316872"/>
                <a:gd name="connsiteY364" fmla="*/ 12511297 h 13254121"/>
                <a:gd name="connsiteX365" fmla="*/ 2117725 w 10316872"/>
                <a:gd name="connsiteY365" fmla="*/ 12631947 h 13254121"/>
                <a:gd name="connsiteX366" fmla="*/ 1943100 w 10316872"/>
                <a:gd name="connsiteY366" fmla="*/ 12724022 h 13254121"/>
                <a:gd name="connsiteX367" fmla="*/ 1778000 w 10316872"/>
                <a:gd name="connsiteY367" fmla="*/ 12774822 h 13254121"/>
                <a:gd name="connsiteX368" fmla="*/ 1622425 w 10316872"/>
                <a:gd name="connsiteY368" fmla="*/ 13070097 h 13254121"/>
                <a:gd name="connsiteX369" fmla="*/ 1254125 w 10316872"/>
                <a:gd name="connsiteY369" fmla="*/ 13244722 h 13254121"/>
                <a:gd name="connsiteX370" fmla="*/ 0 w 10316872"/>
                <a:gd name="connsiteY370" fmla="*/ 13251072 h 13254121"/>
                <a:gd name="connsiteX0" fmla="*/ 682625 w 10316872"/>
                <a:gd name="connsiteY0" fmla="*/ 4992904 h 13254121"/>
                <a:gd name="connsiteX1" fmla="*/ 822325 w 10316872"/>
                <a:gd name="connsiteY1" fmla="*/ 4878604 h 13254121"/>
                <a:gd name="connsiteX2" fmla="*/ 1228725 w 10316872"/>
                <a:gd name="connsiteY2" fmla="*/ 4904004 h 13254121"/>
                <a:gd name="connsiteX3" fmla="*/ 1482725 w 10316872"/>
                <a:gd name="connsiteY3" fmla="*/ 4764304 h 13254121"/>
                <a:gd name="connsiteX4" fmla="*/ 1482725 w 10316872"/>
                <a:gd name="connsiteY4" fmla="*/ 4764304 h 13254121"/>
                <a:gd name="connsiteX5" fmla="*/ 1647825 w 10316872"/>
                <a:gd name="connsiteY5" fmla="*/ 4751604 h 13254121"/>
                <a:gd name="connsiteX6" fmla="*/ 1978025 w 10316872"/>
                <a:gd name="connsiteY6" fmla="*/ 4700804 h 13254121"/>
                <a:gd name="connsiteX7" fmla="*/ 2066925 w 10316872"/>
                <a:gd name="connsiteY7" fmla="*/ 4662704 h 13254121"/>
                <a:gd name="connsiteX8" fmla="*/ 2066925 w 10316872"/>
                <a:gd name="connsiteY8" fmla="*/ 4611904 h 13254121"/>
                <a:gd name="connsiteX9" fmla="*/ 2028825 w 10316872"/>
                <a:gd name="connsiteY9" fmla="*/ 4611904 h 13254121"/>
                <a:gd name="connsiteX10" fmla="*/ 1965325 w 10316872"/>
                <a:gd name="connsiteY10" fmla="*/ 4484904 h 13254121"/>
                <a:gd name="connsiteX11" fmla="*/ 2105025 w 10316872"/>
                <a:gd name="connsiteY11" fmla="*/ 4383304 h 13254121"/>
                <a:gd name="connsiteX12" fmla="*/ 2041525 w 10316872"/>
                <a:gd name="connsiteY12" fmla="*/ 4370604 h 13254121"/>
                <a:gd name="connsiteX13" fmla="*/ 1952625 w 10316872"/>
                <a:gd name="connsiteY13" fmla="*/ 4370604 h 13254121"/>
                <a:gd name="connsiteX14" fmla="*/ 1939925 w 10316872"/>
                <a:gd name="connsiteY14" fmla="*/ 4294404 h 13254121"/>
                <a:gd name="connsiteX15" fmla="*/ 2092325 w 10316872"/>
                <a:gd name="connsiteY15" fmla="*/ 4294404 h 13254121"/>
                <a:gd name="connsiteX16" fmla="*/ 2143125 w 10316872"/>
                <a:gd name="connsiteY16" fmla="*/ 4269004 h 13254121"/>
                <a:gd name="connsiteX17" fmla="*/ 2079625 w 10316872"/>
                <a:gd name="connsiteY17" fmla="*/ 4180104 h 13254121"/>
                <a:gd name="connsiteX18" fmla="*/ 2092325 w 10316872"/>
                <a:gd name="connsiteY18" fmla="*/ 4116604 h 13254121"/>
                <a:gd name="connsiteX19" fmla="*/ 2193925 w 10316872"/>
                <a:gd name="connsiteY19" fmla="*/ 4065804 h 13254121"/>
                <a:gd name="connsiteX20" fmla="*/ 2333625 w 10316872"/>
                <a:gd name="connsiteY20" fmla="*/ 4116604 h 13254121"/>
                <a:gd name="connsiteX21" fmla="*/ 2371725 w 10316872"/>
                <a:gd name="connsiteY21" fmla="*/ 4167404 h 13254121"/>
                <a:gd name="connsiteX22" fmla="*/ 2333625 w 10316872"/>
                <a:gd name="connsiteY22" fmla="*/ 4243604 h 13254121"/>
                <a:gd name="connsiteX23" fmla="*/ 2333625 w 10316872"/>
                <a:gd name="connsiteY23" fmla="*/ 4497604 h 13254121"/>
                <a:gd name="connsiteX24" fmla="*/ 2600325 w 10316872"/>
                <a:gd name="connsiteY24" fmla="*/ 4726204 h 13254121"/>
                <a:gd name="connsiteX25" fmla="*/ 3044825 w 10316872"/>
                <a:gd name="connsiteY25" fmla="*/ 4688104 h 13254121"/>
                <a:gd name="connsiteX26" fmla="*/ 2943225 w 10316872"/>
                <a:gd name="connsiteY26" fmla="*/ 4484904 h 13254121"/>
                <a:gd name="connsiteX27" fmla="*/ 2778125 w 10316872"/>
                <a:gd name="connsiteY27" fmla="*/ 4535704 h 13254121"/>
                <a:gd name="connsiteX28" fmla="*/ 2740025 w 10316872"/>
                <a:gd name="connsiteY28" fmla="*/ 4484904 h 13254121"/>
                <a:gd name="connsiteX29" fmla="*/ 2905125 w 10316872"/>
                <a:gd name="connsiteY29" fmla="*/ 4434104 h 13254121"/>
                <a:gd name="connsiteX30" fmla="*/ 2841625 w 10316872"/>
                <a:gd name="connsiteY30" fmla="*/ 4319804 h 13254121"/>
                <a:gd name="connsiteX31" fmla="*/ 2701925 w 10316872"/>
                <a:gd name="connsiteY31" fmla="*/ 4370604 h 13254121"/>
                <a:gd name="connsiteX32" fmla="*/ 2676525 w 10316872"/>
                <a:gd name="connsiteY32" fmla="*/ 4319804 h 13254121"/>
                <a:gd name="connsiteX33" fmla="*/ 2803525 w 10316872"/>
                <a:gd name="connsiteY33" fmla="*/ 4269004 h 13254121"/>
                <a:gd name="connsiteX34" fmla="*/ 2752725 w 10316872"/>
                <a:gd name="connsiteY34" fmla="*/ 4205504 h 13254121"/>
                <a:gd name="connsiteX35" fmla="*/ 2613025 w 10316872"/>
                <a:gd name="connsiteY35" fmla="*/ 4230904 h 13254121"/>
                <a:gd name="connsiteX36" fmla="*/ 2613025 w 10316872"/>
                <a:gd name="connsiteY36" fmla="*/ 4205504 h 13254121"/>
                <a:gd name="connsiteX37" fmla="*/ 2740025 w 10316872"/>
                <a:gd name="connsiteY37" fmla="*/ 4142004 h 13254121"/>
                <a:gd name="connsiteX38" fmla="*/ 2663825 w 10316872"/>
                <a:gd name="connsiteY38" fmla="*/ 4053104 h 13254121"/>
                <a:gd name="connsiteX39" fmla="*/ 2486025 w 10316872"/>
                <a:gd name="connsiteY39" fmla="*/ 4091204 h 13254121"/>
                <a:gd name="connsiteX40" fmla="*/ 2486025 w 10316872"/>
                <a:gd name="connsiteY40" fmla="*/ 4154704 h 13254121"/>
                <a:gd name="connsiteX41" fmla="*/ 2435225 w 10316872"/>
                <a:gd name="connsiteY41" fmla="*/ 4154704 h 13254121"/>
                <a:gd name="connsiteX42" fmla="*/ 2308225 w 10316872"/>
                <a:gd name="connsiteY42" fmla="*/ 4078504 h 13254121"/>
                <a:gd name="connsiteX43" fmla="*/ 2371725 w 10316872"/>
                <a:gd name="connsiteY43" fmla="*/ 4002304 h 13254121"/>
                <a:gd name="connsiteX44" fmla="*/ 2435225 w 10316872"/>
                <a:gd name="connsiteY44" fmla="*/ 4015004 h 13254121"/>
                <a:gd name="connsiteX45" fmla="*/ 2587625 w 10316872"/>
                <a:gd name="connsiteY45" fmla="*/ 3926104 h 13254121"/>
                <a:gd name="connsiteX46" fmla="*/ 2562225 w 10316872"/>
                <a:gd name="connsiteY46" fmla="*/ 3862604 h 13254121"/>
                <a:gd name="connsiteX47" fmla="*/ 2625725 w 10316872"/>
                <a:gd name="connsiteY47" fmla="*/ 3837204 h 13254121"/>
                <a:gd name="connsiteX48" fmla="*/ 2663825 w 10316872"/>
                <a:gd name="connsiteY48" fmla="*/ 3862604 h 13254121"/>
                <a:gd name="connsiteX49" fmla="*/ 2905125 w 10316872"/>
                <a:gd name="connsiteY49" fmla="*/ 3862604 h 13254121"/>
                <a:gd name="connsiteX50" fmla="*/ 2879725 w 10316872"/>
                <a:gd name="connsiteY50" fmla="*/ 3799104 h 13254121"/>
                <a:gd name="connsiteX51" fmla="*/ 2930525 w 10316872"/>
                <a:gd name="connsiteY51" fmla="*/ 3710204 h 13254121"/>
                <a:gd name="connsiteX52" fmla="*/ 3019425 w 10316872"/>
                <a:gd name="connsiteY52" fmla="*/ 3710204 h 13254121"/>
                <a:gd name="connsiteX53" fmla="*/ 3273425 w 10316872"/>
                <a:gd name="connsiteY53" fmla="*/ 3684804 h 13254121"/>
                <a:gd name="connsiteX54" fmla="*/ 3425825 w 10316872"/>
                <a:gd name="connsiteY54" fmla="*/ 3672104 h 13254121"/>
                <a:gd name="connsiteX55" fmla="*/ 3425825 w 10316872"/>
                <a:gd name="connsiteY55" fmla="*/ 3672104 h 13254121"/>
                <a:gd name="connsiteX56" fmla="*/ 3425825 w 10316872"/>
                <a:gd name="connsiteY56" fmla="*/ 3595904 h 13254121"/>
                <a:gd name="connsiteX57" fmla="*/ 3502025 w 10316872"/>
                <a:gd name="connsiteY57" fmla="*/ 3595904 h 13254121"/>
                <a:gd name="connsiteX58" fmla="*/ 3489325 w 10316872"/>
                <a:gd name="connsiteY58" fmla="*/ 3761004 h 13254121"/>
                <a:gd name="connsiteX59" fmla="*/ 3336925 w 10316872"/>
                <a:gd name="connsiteY59" fmla="*/ 3773704 h 13254121"/>
                <a:gd name="connsiteX60" fmla="*/ 3159125 w 10316872"/>
                <a:gd name="connsiteY60" fmla="*/ 3849904 h 13254121"/>
                <a:gd name="connsiteX61" fmla="*/ 3184525 w 10316872"/>
                <a:gd name="connsiteY61" fmla="*/ 4142004 h 13254121"/>
                <a:gd name="connsiteX62" fmla="*/ 3794125 w 10316872"/>
                <a:gd name="connsiteY62" fmla="*/ 4091204 h 13254121"/>
                <a:gd name="connsiteX63" fmla="*/ 3768725 w 10316872"/>
                <a:gd name="connsiteY63" fmla="*/ 3951504 h 13254121"/>
                <a:gd name="connsiteX64" fmla="*/ 3629025 w 10316872"/>
                <a:gd name="connsiteY64" fmla="*/ 3926104 h 13254121"/>
                <a:gd name="connsiteX65" fmla="*/ 3616325 w 10316872"/>
                <a:gd name="connsiteY65" fmla="*/ 3888004 h 13254121"/>
                <a:gd name="connsiteX66" fmla="*/ 3768725 w 10316872"/>
                <a:gd name="connsiteY66" fmla="*/ 3913404 h 13254121"/>
                <a:gd name="connsiteX67" fmla="*/ 3768725 w 10316872"/>
                <a:gd name="connsiteY67" fmla="*/ 3799104 h 13254121"/>
                <a:gd name="connsiteX68" fmla="*/ 3540125 w 10316872"/>
                <a:gd name="connsiteY68" fmla="*/ 3748304 h 13254121"/>
                <a:gd name="connsiteX69" fmla="*/ 3552825 w 10316872"/>
                <a:gd name="connsiteY69" fmla="*/ 3659404 h 13254121"/>
                <a:gd name="connsiteX70" fmla="*/ 3730625 w 10316872"/>
                <a:gd name="connsiteY70" fmla="*/ 3621304 h 13254121"/>
                <a:gd name="connsiteX71" fmla="*/ 3730625 w 10316872"/>
                <a:gd name="connsiteY71" fmla="*/ 3494304 h 13254121"/>
                <a:gd name="connsiteX72" fmla="*/ 3705225 w 10316872"/>
                <a:gd name="connsiteY72" fmla="*/ 3468904 h 13254121"/>
                <a:gd name="connsiteX73" fmla="*/ 3819525 w 10316872"/>
                <a:gd name="connsiteY73" fmla="*/ 3405404 h 13254121"/>
                <a:gd name="connsiteX74" fmla="*/ 3832225 w 10316872"/>
                <a:gd name="connsiteY74" fmla="*/ 3621304 h 13254121"/>
                <a:gd name="connsiteX75" fmla="*/ 4314825 w 10316872"/>
                <a:gd name="connsiteY75" fmla="*/ 3621304 h 13254121"/>
                <a:gd name="connsiteX76" fmla="*/ 4302125 w 10316872"/>
                <a:gd name="connsiteY76" fmla="*/ 3380004 h 13254121"/>
                <a:gd name="connsiteX77" fmla="*/ 4365625 w 10316872"/>
                <a:gd name="connsiteY77" fmla="*/ 3380004 h 13254121"/>
                <a:gd name="connsiteX78" fmla="*/ 4391025 w 10316872"/>
                <a:gd name="connsiteY78" fmla="*/ 3507004 h 13254121"/>
                <a:gd name="connsiteX79" fmla="*/ 4556125 w 10316872"/>
                <a:gd name="connsiteY79" fmla="*/ 3494304 h 13254121"/>
                <a:gd name="connsiteX80" fmla="*/ 4657725 w 10316872"/>
                <a:gd name="connsiteY80" fmla="*/ 3392704 h 13254121"/>
                <a:gd name="connsiteX81" fmla="*/ 4683125 w 10316872"/>
                <a:gd name="connsiteY81" fmla="*/ 3697504 h 13254121"/>
                <a:gd name="connsiteX82" fmla="*/ 4835525 w 10316872"/>
                <a:gd name="connsiteY82" fmla="*/ 3519704 h 13254121"/>
                <a:gd name="connsiteX83" fmla="*/ 5038725 w 10316872"/>
                <a:gd name="connsiteY83" fmla="*/ 3646704 h 13254121"/>
                <a:gd name="connsiteX84" fmla="*/ 4848225 w 10316872"/>
                <a:gd name="connsiteY84" fmla="*/ 3773704 h 13254121"/>
                <a:gd name="connsiteX85" fmla="*/ 4987925 w 10316872"/>
                <a:gd name="connsiteY85" fmla="*/ 3938804 h 13254121"/>
                <a:gd name="connsiteX86" fmla="*/ 5127625 w 10316872"/>
                <a:gd name="connsiteY86" fmla="*/ 3786404 h 13254121"/>
                <a:gd name="connsiteX87" fmla="*/ 5140325 w 10316872"/>
                <a:gd name="connsiteY87" fmla="*/ 3811804 h 13254121"/>
                <a:gd name="connsiteX88" fmla="*/ 5076825 w 10316872"/>
                <a:gd name="connsiteY88" fmla="*/ 4065804 h 13254121"/>
                <a:gd name="connsiteX89" fmla="*/ 5153025 w 10316872"/>
                <a:gd name="connsiteY89" fmla="*/ 4103904 h 13254121"/>
                <a:gd name="connsiteX90" fmla="*/ 5153025 w 10316872"/>
                <a:gd name="connsiteY90" fmla="*/ 4103904 h 13254121"/>
                <a:gd name="connsiteX91" fmla="*/ 5229225 w 10316872"/>
                <a:gd name="connsiteY91" fmla="*/ 3849904 h 13254121"/>
                <a:gd name="connsiteX92" fmla="*/ 5419725 w 10316872"/>
                <a:gd name="connsiteY92" fmla="*/ 3875304 h 13254121"/>
                <a:gd name="connsiteX93" fmla="*/ 5521325 w 10316872"/>
                <a:gd name="connsiteY93" fmla="*/ 3722904 h 13254121"/>
                <a:gd name="connsiteX94" fmla="*/ 5521325 w 10316872"/>
                <a:gd name="connsiteY94" fmla="*/ 3722904 h 13254121"/>
                <a:gd name="connsiteX95" fmla="*/ 5661025 w 10316872"/>
                <a:gd name="connsiteY95" fmla="*/ 3697504 h 13254121"/>
                <a:gd name="connsiteX96" fmla="*/ 5432425 w 10316872"/>
                <a:gd name="connsiteY96" fmla="*/ 4015004 h 13254121"/>
                <a:gd name="connsiteX97" fmla="*/ 5165725 w 10316872"/>
                <a:gd name="connsiteY97" fmla="*/ 4103904 h 13254121"/>
                <a:gd name="connsiteX98" fmla="*/ 5191125 w 10316872"/>
                <a:gd name="connsiteY98" fmla="*/ 4180104 h 13254121"/>
                <a:gd name="connsiteX99" fmla="*/ 5521325 w 10316872"/>
                <a:gd name="connsiteY99" fmla="*/ 4091204 h 13254121"/>
                <a:gd name="connsiteX100" fmla="*/ 5711825 w 10316872"/>
                <a:gd name="connsiteY100" fmla="*/ 3748304 h 13254121"/>
                <a:gd name="connsiteX101" fmla="*/ 5813425 w 10316872"/>
                <a:gd name="connsiteY101" fmla="*/ 3900704 h 13254121"/>
                <a:gd name="connsiteX102" fmla="*/ 5959475 w 10316872"/>
                <a:gd name="connsiteY102" fmla="*/ 3938804 h 13254121"/>
                <a:gd name="connsiteX103" fmla="*/ 6302375 w 10316872"/>
                <a:gd name="connsiteY103" fmla="*/ 3824504 h 13254121"/>
                <a:gd name="connsiteX104" fmla="*/ 7070725 w 10316872"/>
                <a:gd name="connsiteY104" fmla="*/ 3354604 h 13254121"/>
                <a:gd name="connsiteX105" fmla="*/ 7473950 w 10316872"/>
                <a:gd name="connsiteY105" fmla="*/ 3205379 h 13254121"/>
                <a:gd name="connsiteX106" fmla="*/ 7645400 w 10316872"/>
                <a:gd name="connsiteY106" fmla="*/ 3035516 h 13254121"/>
                <a:gd name="connsiteX107" fmla="*/ 7907050 w 10316872"/>
                <a:gd name="connsiteY107" fmla="*/ 2994410 h 13254121"/>
                <a:gd name="connsiteX108" fmla="*/ 8062626 w 10316872"/>
                <a:gd name="connsiteY108" fmla="*/ 2911861 h 13254121"/>
                <a:gd name="connsiteX109" fmla="*/ 8189625 w 10316872"/>
                <a:gd name="connsiteY109" fmla="*/ 2692785 h 13254121"/>
                <a:gd name="connsiteX110" fmla="*/ 8345201 w 10316872"/>
                <a:gd name="connsiteY110" fmla="*/ 2578486 h 13254121"/>
                <a:gd name="connsiteX111" fmla="*/ 8561099 w 10316872"/>
                <a:gd name="connsiteY111" fmla="*/ 2438787 h 13254121"/>
                <a:gd name="connsiteX112" fmla="*/ 8855099 w 10316872"/>
                <a:gd name="connsiteY112" fmla="*/ 2153045 h 13254121"/>
                <a:gd name="connsiteX113" fmla="*/ 9037349 w 10316872"/>
                <a:gd name="connsiteY113" fmla="*/ 1924438 h 13254121"/>
                <a:gd name="connsiteX114" fmla="*/ 9145298 w 10316872"/>
                <a:gd name="connsiteY114" fmla="*/ 1730764 h 13254121"/>
                <a:gd name="connsiteX115" fmla="*/ 9224673 w 10316872"/>
                <a:gd name="connsiteY115" fmla="*/ 1543439 h 13254121"/>
                <a:gd name="connsiteX116" fmla="*/ 9561223 w 10316872"/>
                <a:gd name="connsiteY116" fmla="*/ 1295790 h 13254121"/>
                <a:gd name="connsiteX117" fmla="*/ 9678697 w 10316872"/>
                <a:gd name="connsiteY117" fmla="*/ 914790 h 13254121"/>
                <a:gd name="connsiteX118" fmla="*/ 9837447 w 10316872"/>
                <a:gd name="connsiteY118" fmla="*/ 686190 h 13254121"/>
                <a:gd name="connsiteX119" fmla="*/ 9929521 w 10316872"/>
                <a:gd name="connsiteY119" fmla="*/ 609992 h 13254121"/>
                <a:gd name="connsiteX120" fmla="*/ 9989845 w 10316872"/>
                <a:gd name="connsiteY120" fmla="*/ 508393 h 13254121"/>
                <a:gd name="connsiteX121" fmla="*/ 10062871 w 10316872"/>
                <a:gd name="connsiteY121" fmla="*/ 394092 h 13254121"/>
                <a:gd name="connsiteX122" fmla="*/ 10316869 w 10316872"/>
                <a:gd name="connsiteY122" fmla="*/ 394 h 13254121"/>
                <a:gd name="connsiteX123" fmla="*/ 10081920 w 10316872"/>
                <a:gd name="connsiteY123" fmla="*/ 473469 h 13254121"/>
                <a:gd name="connsiteX124" fmla="*/ 9977146 w 10316872"/>
                <a:gd name="connsiteY124" fmla="*/ 673493 h 13254121"/>
                <a:gd name="connsiteX125" fmla="*/ 9881896 w 10316872"/>
                <a:gd name="connsiteY125" fmla="*/ 749692 h 13254121"/>
                <a:gd name="connsiteX126" fmla="*/ 9754896 w 10316872"/>
                <a:gd name="connsiteY126" fmla="*/ 952892 h 13254121"/>
                <a:gd name="connsiteX127" fmla="*/ 9640598 w 10316872"/>
                <a:gd name="connsiteY127" fmla="*/ 1327540 h 13254121"/>
                <a:gd name="connsiteX128" fmla="*/ 9275474 w 10316872"/>
                <a:gd name="connsiteY128" fmla="*/ 1606938 h 13254121"/>
                <a:gd name="connsiteX129" fmla="*/ 9135773 w 10316872"/>
                <a:gd name="connsiteY129" fmla="*/ 1946664 h 13254121"/>
                <a:gd name="connsiteX130" fmla="*/ 8662699 w 10316872"/>
                <a:gd name="connsiteY130" fmla="*/ 2454663 h 13254121"/>
                <a:gd name="connsiteX131" fmla="*/ 8427749 w 10316872"/>
                <a:gd name="connsiteY131" fmla="*/ 2619762 h 13254121"/>
                <a:gd name="connsiteX132" fmla="*/ 8272175 w 10316872"/>
                <a:gd name="connsiteY132" fmla="*/ 2715011 h 13254121"/>
                <a:gd name="connsiteX133" fmla="*/ 8110251 w 10316872"/>
                <a:gd name="connsiteY133" fmla="*/ 3016636 h 13254121"/>
                <a:gd name="connsiteX134" fmla="*/ 7908925 w 10316872"/>
                <a:gd name="connsiteY134" fmla="*/ 3113304 h 13254121"/>
                <a:gd name="connsiteX135" fmla="*/ 7673975 w 10316872"/>
                <a:gd name="connsiteY135" fmla="*/ 3141879 h 13254121"/>
                <a:gd name="connsiteX136" fmla="*/ 7531100 w 10316872"/>
                <a:gd name="connsiteY136" fmla="*/ 3283166 h 13254121"/>
                <a:gd name="connsiteX137" fmla="*/ 7064375 w 10316872"/>
                <a:gd name="connsiteY137" fmla="*/ 3457791 h 13254121"/>
                <a:gd name="connsiteX138" fmla="*/ 6892925 w 10316872"/>
                <a:gd name="connsiteY138" fmla="*/ 3613366 h 13254121"/>
                <a:gd name="connsiteX139" fmla="*/ 6532269 w 10316872"/>
                <a:gd name="connsiteY139" fmla="*/ 3867545 h 13254121"/>
                <a:gd name="connsiteX140" fmla="*/ 6407150 w 10316872"/>
                <a:gd name="connsiteY140" fmla="*/ 3921341 h 13254121"/>
                <a:gd name="connsiteX141" fmla="*/ 6172200 w 10316872"/>
                <a:gd name="connsiteY141" fmla="*/ 4043579 h 13254121"/>
                <a:gd name="connsiteX142" fmla="*/ 5773737 w 10316872"/>
                <a:gd name="connsiteY142" fmla="*/ 4215029 h 13254121"/>
                <a:gd name="connsiteX143" fmla="*/ 5800725 w 10316872"/>
                <a:gd name="connsiteY143" fmla="*/ 4294404 h 13254121"/>
                <a:gd name="connsiteX144" fmla="*/ 6162675 w 10316872"/>
                <a:gd name="connsiteY144" fmla="*/ 4129304 h 13254121"/>
                <a:gd name="connsiteX145" fmla="*/ 6054725 w 10316872"/>
                <a:gd name="connsiteY145" fmla="*/ 4218204 h 13254121"/>
                <a:gd name="connsiteX146" fmla="*/ 5876925 w 10316872"/>
                <a:gd name="connsiteY146" fmla="*/ 4332504 h 13254121"/>
                <a:gd name="connsiteX147" fmla="*/ 5876925 w 10316872"/>
                <a:gd name="connsiteY147" fmla="*/ 4421404 h 13254121"/>
                <a:gd name="connsiteX148" fmla="*/ 5864225 w 10316872"/>
                <a:gd name="connsiteY148" fmla="*/ 4523004 h 13254121"/>
                <a:gd name="connsiteX149" fmla="*/ 5724525 w 10316872"/>
                <a:gd name="connsiteY149" fmla="*/ 4548404 h 13254121"/>
                <a:gd name="connsiteX150" fmla="*/ 5788025 w 10316872"/>
                <a:gd name="connsiteY150" fmla="*/ 4370604 h 13254121"/>
                <a:gd name="connsiteX151" fmla="*/ 5673725 w 10316872"/>
                <a:gd name="connsiteY151" fmla="*/ 4269004 h 13254121"/>
                <a:gd name="connsiteX152" fmla="*/ 5419725 w 10316872"/>
                <a:gd name="connsiteY152" fmla="*/ 4345204 h 13254121"/>
                <a:gd name="connsiteX153" fmla="*/ 5394325 w 10316872"/>
                <a:gd name="connsiteY153" fmla="*/ 4446804 h 13254121"/>
                <a:gd name="connsiteX154" fmla="*/ 5622925 w 10316872"/>
                <a:gd name="connsiteY154" fmla="*/ 4510304 h 13254121"/>
                <a:gd name="connsiteX155" fmla="*/ 5534025 w 10316872"/>
                <a:gd name="connsiteY155" fmla="*/ 4573804 h 13254121"/>
                <a:gd name="connsiteX156" fmla="*/ 5254625 w 10316872"/>
                <a:gd name="connsiteY156" fmla="*/ 4510304 h 13254121"/>
                <a:gd name="connsiteX157" fmla="*/ 5140325 w 10316872"/>
                <a:gd name="connsiteY157" fmla="*/ 4624604 h 13254121"/>
                <a:gd name="connsiteX158" fmla="*/ 5241925 w 10316872"/>
                <a:gd name="connsiteY158" fmla="*/ 4827804 h 13254121"/>
                <a:gd name="connsiteX159" fmla="*/ 5483225 w 10316872"/>
                <a:gd name="connsiteY159" fmla="*/ 4840504 h 13254121"/>
                <a:gd name="connsiteX160" fmla="*/ 5661025 w 10316872"/>
                <a:gd name="connsiteY160" fmla="*/ 4624604 h 13254121"/>
                <a:gd name="connsiteX161" fmla="*/ 5572125 w 10316872"/>
                <a:gd name="connsiteY161" fmla="*/ 4599204 h 13254121"/>
                <a:gd name="connsiteX162" fmla="*/ 5635625 w 10316872"/>
                <a:gd name="connsiteY162" fmla="*/ 4523004 h 13254121"/>
                <a:gd name="connsiteX163" fmla="*/ 5724525 w 10316872"/>
                <a:gd name="connsiteY163" fmla="*/ 4599204 h 13254121"/>
                <a:gd name="connsiteX164" fmla="*/ 5864225 w 10316872"/>
                <a:gd name="connsiteY164" fmla="*/ 4573804 h 13254121"/>
                <a:gd name="connsiteX165" fmla="*/ 6067425 w 10316872"/>
                <a:gd name="connsiteY165" fmla="*/ 4548404 h 13254121"/>
                <a:gd name="connsiteX166" fmla="*/ 6296025 w 10316872"/>
                <a:gd name="connsiteY166" fmla="*/ 4307104 h 13254121"/>
                <a:gd name="connsiteX167" fmla="*/ 6486525 w 10316872"/>
                <a:gd name="connsiteY167" fmla="*/ 4180104 h 13254121"/>
                <a:gd name="connsiteX168" fmla="*/ 6664325 w 10316872"/>
                <a:gd name="connsiteY168" fmla="*/ 4154704 h 13254121"/>
                <a:gd name="connsiteX169" fmla="*/ 6473825 w 10316872"/>
                <a:gd name="connsiteY169" fmla="*/ 4230904 h 13254121"/>
                <a:gd name="connsiteX170" fmla="*/ 6410325 w 10316872"/>
                <a:gd name="connsiteY170" fmla="*/ 4357904 h 13254121"/>
                <a:gd name="connsiteX171" fmla="*/ 6257925 w 10316872"/>
                <a:gd name="connsiteY171" fmla="*/ 4459504 h 13254121"/>
                <a:gd name="connsiteX172" fmla="*/ 6080125 w 10316872"/>
                <a:gd name="connsiteY172" fmla="*/ 4637304 h 13254121"/>
                <a:gd name="connsiteX173" fmla="*/ 6067425 w 10316872"/>
                <a:gd name="connsiteY173" fmla="*/ 4726204 h 13254121"/>
                <a:gd name="connsiteX174" fmla="*/ 6207125 w 10316872"/>
                <a:gd name="connsiteY174" fmla="*/ 4700804 h 13254121"/>
                <a:gd name="connsiteX175" fmla="*/ 6334125 w 10316872"/>
                <a:gd name="connsiteY175" fmla="*/ 4764304 h 13254121"/>
                <a:gd name="connsiteX176" fmla="*/ 6435725 w 10316872"/>
                <a:gd name="connsiteY176" fmla="*/ 4954804 h 13254121"/>
                <a:gd name="connsiteX177" fmla="*/ 6448425 w 10316872"/>
                <a:gd name="connsiteY177" fmla="*/ 5183404 h 13254121"/>
                <a:gd name="connsiteX178" fmla="*/ 6335712 w 10316872"/>
                <a:gd name="connsiteY178" fmla="*/ 5305641 h 13254121"/>
                <a:gd name="connsiteX179" fmla="*/ 6296025 w 10316872"/>
                <a:gd name="connsiteY179" fmla="*/ 5083392 h 13254121"/>
                <a:gd name="connsiteX180" fmla="*/ 6270625 w 10316872"/>
                <a:gd name="connsiteY180" fmla="*/ 4878604 h 13254121"/>
                <a:gd name="connsiteX181" fmla="*/ 6118225 w 10316872"/>
                <a:gd name="connsiteY181" fmla="*/ 4840504 h 13254121"/>
                <a:gd name="connsiteX182" fmla="*/ 5953125 w 10316872"/>
                <a:gd name="connsiteY182" fmla="*/ 4853204 h 13254121"/>
                <a:gd name="connsiteX183" fmla="*/ 5876925 w 10316872"/>
                <a:gd name="connsiteY183" fmla="*/ 4815104 h 13254121"/>
                <a:gd name="connsiteX184" fmla="*/ 5546725 w 10316872"/>
                <a:gd name="connsiteY184" fmla="*/ 4954804 h 13254121"/>
                <a:gd name="connsiteX185" fmla="*/ 5597525 w 10316872"/>
                <a:gd name="connsiteY185" fmla="*/ 5094504 h 13254121"/>
                <a:gd name="connsiteX186" fmla="*/ 5635625 w 10316872"/>
                <a:gd name="connsiteY186" fmla="*/ 5081804 h 13254121"/>
                <a:gd name="connsiteX187" fmla="*/ 5813425 w 10316872"/>
                <a:gd name="connsiteY187" fmla="*/ 4992904 h 13254121"/>
                <a:gd name="connsiteX188" fmla="*/ 5838825 w 10316872"/>
                <a:gd name="connsiteY188" fmla="*/ 5018304 h 13254121"/>
                <a:gd name="connsiteX189" fmla="*/ 5724525 w 10316872"/>
                <a:gd name="connsiteY189" fmla="*/ 5119904 h 13254121"/>
                <a:gd name="connsiteX190" fmla="*/ 5775325 w 10316872"/>
                <a:gd name="connsiteY190" fmla="*/ 5196104 h 13254121"/>
                <a:gd name="connsiteX191" fmla="*/ 5940425 w 10316872"/>
                <a:gd name="connsiteY191" fmla="*/ 5183404 h 13254121"/>
                <a:gd name="connsiteX192" fmla="*/ 5978525 w 10316872"/>
                <a:gd name="connsiteY192" fmla="*/ 5272304 h 13254121"/>
                <a:gd name="connsiteX193" fmla="*/ 6169025 w 10316872"/>
                <a:gd name="connsiteY193" fmla="*/ 5234204 h 13254121"/>
                <a:gd name="connsiteX194" fmla="*/ 6130925 w 10316872"/>
                <a:gd name="connsiteY194" fmla="*/ 5386604 h 13254121"/>
                <a:gd name="connsiteX195" fmla="*/ 6067425 w 10316872"/>
                <a:gd name="connsiteY195" fmla="*/ 5424704 h 13254121"/>
                <a:gd name="connsiteX196" fmla="*/ 6042025 w 10316872"/>
                <a:gd name="connsiteY196" fmla="*/ 5348504 h 13254121"/>
                <a:gd name="connsiteX197" fmla="*/ 5572125 w 10316872"/>
                <a:gd name="connsiteY197" fmla="*/ 5297704 h 13254121"/>
                <a:gd name="connsiteX198" fmla="*/ 5686425 w 10316872"/>
                <a:gd name="connsiteY198" fmla="*/ 5462804 h 13254121"/>
                <a:gd name="connsiteX199" fmla="*/ 6308725 w 10316872"/>
                <a:gd name="connsiteY199" fmla="*/ 5462804 h 13254121"/>
                <a:gd name="connsiteX200" fmla="*/ 6894219 w 10316872"/>
                <a:gd name="connsiteY200" fmla="*/ 5634433 h 13254121"/>
                <a:gd name="connsiteX201" fmla="*/ 7194257 w 10316872"/>
                <a:gd name="connsiteY201" fmla="*/ 5720157 h 13254121"/>
                <a:gd name="connsiteX202" fmla="*/ 7370469 w 10316872"/>
                <a:gd name="connsiteY202" fmla="*/ 5839221 h 13254121"/>
                <a:gd name="connsiteX203" fmla="*/ 7737182 w 10316872"/>
                <a:gd name="connsiteY203" fmla="*/ 5736826 h 13254121"/>
                <a:gd name="connsiteX204" fmla="*/ 7977688 w 10316872"/>
                <a:gd name="connsiteY204" fmla="*/ 5701108 h 13254121"/>
                <a:gd name="connsiteX205" fmla="*/ 8311064 w 10316872"/>
                <a:gd name="connsiteY205" fmla="*/ 5729682 h 13254121"/>
                <a:gd name="connsiteX206" fmla="*/ 8582525 w 10316872"/>
                <a:gd name="connsiteY206" fmla="*/ 5789214 h 13254121"/>
                <a:gd name="connsiteX207" fmla="*/ 8806363 w 10316872"/>
                <a:gd name="connsiteY207" fmla="*/ 5891608 h 13254121"/>
                <a:gd name="connsiteX208" fmla="*/ 8989719 w 10316872"/>
                <a:gd name="connsiteY208" fmla="*/ 5953520 h 13254121"/>
                <a:gd name="connsiteX209" fmla="*/ 9327857 w 10316872"/>
                <a:gd name="connsiteY209" fmla="*/ 6101157 h 13254121"/>
                <a:gd name="connsiteX210" fmla="*/ 9392152 w 10316872"/>
                <a:gd name="connsiteY210" fmla="*/ 6229744 h 13254121"/>
                <a:gd name="connsiteX211" fmla="*/ 9587412 w 10316872"/>
                <a:gd name="connsiteY211" fmla="*/ 6289277 h 13254121"/>
                <a:gd name="connsiteX212" fmla="*/ 9754100 w 10316872"/>
                <a:gd name="connsiteY212" fmla="*/ 6286895 h 13254121"/>
                <a:gd name="connsiteX213" fmla="*/ 9928226 w 10316872"/>
                <a:gd name="connsiteY213" fmla="*/ 6221629 h 13254121"/>
                <a:gd name="connsiteX214" fmla="*/ 9766007 w 10316872"/>
                <a:gd name="connsiteY214" fmla="*/ 6301183 h 13254121"/>
                <a:gd name="connsiteX215" fmla="*/ 9625513 w 10316872"/>
                <a:gd name="connsiteY215" fmla="*/ 6317851 h 13254121"/>
                <a:gd name="connsiteX216" fmla="*/ 9382626 w 10316872"/>
                <a:gd name="connsiteY216" fmla="*/ 6263082 h 13254121"/>
                <a:gd name="connsiteX217" fmla="*/ 9308806 w 10316872"/>
                <a:gd name="connsiteY217" fmla="*/ 6129733 h 13254121"/>
                <a:gd name="connsiteX218" fmla="*/ 9242133 w 10316872"/>
                <a:gd name="connsiteY218" fmla="*/ 6089251 h 13254121"/>
                <a:gd name="connsiteX219" fmla="*/ 8799219 w 10316872"/>
                <a:gd name="connsiteY219" fmla="*/ 5939233 h 13254121"/>
                <a:gd name="connsiteX220" fmla="*/ 8582525 w 10316872"/>
                <a:gd name="connsiteY220" fmla="*/ 5858270 h 13254121"/>
                <a:gd name="connsiteX221" fmla="*/ 8284869 w 10316872"/>
                <a:gd name="connsiteY221" fmla="*/ 5779689 h 13254121"/>
                <a:gd name="connsiteX222" fmla="*/ 7934825 w 10316872"/>
                <a:gd name="connsiteY222" fmla="*/ 5767783 h 13254121"/>
                <a:gd name="connsiteX223" fmla="*/ 7634787 w 10316872"/>
                <a:gd name="connsiteY223" fmla="*/ 5822552 h 13254121"/>
                <a:gd name="connsiteX224" fmla="*/ 7344275 w 10316872"/>
                <a:gd name="connsiteY224" fmla="*/ 5893989 h 13254121"/>
                <a:gd name="connsiteX225" fmla="*/ 7134725 w 10316872"/>
                <a:gd name="connsiteY225" fmla="*/ 5786833 h 13254121"/>
                <a:gd name="connsiteX226" fmla="*/ 6760869 w 10316872"/>
                <a:gd name="connsiteY226" fmla="*/ 5693964 h 13254121"/>
                <a:gd name="connsiteX227" fmla="*/ 6413500 w 10316872"/>
                <a:gd name="connsiteY227" fmla="*/ 5614410 h 13254121"/>
                <a:gd name="connsiteX228" fmla="*/ 6213181 w 10316872"/>
                <a:gd name="connsiteY228" fmla="*/ 5567757 h 13254121"/>
                <a:gd name="connsiteX229" fmla="*/ 6205538 w 10316872"/>
                <a:gd name="connsiteY229" fmla="*/ 5598535 h 13254121"/>
                <a:gd name="connsiteX230" fmla="*/ 6346825 w 10316872"/>
                <a:gd name="connsiteY230" fmla="*/ 5666004 h 13254121"/>
                <a:gd name="connsiteX231" fmla="*/ 6321425 w 10316872"/>
                <a:gd name="connsiteY231" fmla="*/ 5767604 h 13254121"/>
                <a:gd name="connsiteX232" fmla="*/ 6003925 w 10316872"/>
                <a:gd name="connsiteY232" fmla="*/ 5602504 h 13254121"/>
                <a:gd name="connsiteX233" fmla="*/ 6042025 w 10316872"/>
                <a:gd name="connsiteY233" fmla="*/ 5843804 h 13254121"/>
                <a:gd name="connsiteX234" fmla="*/ 6245225 w 10316872"/>
                <a:gd name="connsiteY234" fmla="*/ 5894604 h 13254121"/>
                <a:gd name="connsiteX235" fmla="*/ 6511925 w 10316872"/>
                <a:gd name="connsiteY235" fmla="*/ 5894604 h 13254121"/>
                <a:gd name="connsiteX236" fmla="*/ 6600825 w 10316872"/>
                <a:gd name="connsiteY236" fmla="*/ 5907304 h 13254121"/>
                <a:gd name="connsiteX237" fmla="*/ 6562725 w 10316872"/>
                <a:gd name="connsiteY237" fmla="*/ 5983504 h 13254121"/>
                <a:gd name="connsiteX238" fmla="*/ 6397625 w 10316872"/>
                <a:gd name="connsiteY238" fmla="*/ 6034304 h 13254121"/>
                <a:gd name="connsiteX239" fmla="*/ 6461125 w 10316872"/>
                <a:gd name="connsiteY239" fmla="*/ 6161304 h 13254121"/>
                <a:gd name="connsiteX240" fmla="*/ 6423025 w 10316872"/>
                <a:gd name="connsiteY240" fmla="*/ 6288304 h 13254121"/>
                <a:gd name="connsiteX241" fmla="*/ 6511925 w 10316872"/>
                <a:gd name="connsiteY241" fmla="*/ 6351804 h 13254121"/>
                <a:gd name="connsiteX242" fmla="*/ 6435725 w 10316872"/>
                <a:gd name="connsiteY242" fmla="*/ 6377204 h 13254121"/>
                <a:gd name="connsiteX243" fmla="*/ 6334125 w 10316872"/>
                <a:gd name="connsiteY243" fmla="*/ 6339104 h 13254121"/>
                <a:gd name="connsiteX244" fmla="*/ 6296025 w 10316872"/>
                <a:gd name="connsiteY244" fmla="*/ 6034304 h 13254121"/>
                <a:gd name="connsiteX245" fmla="*/ 6042025 w 10316872"/>
                <a:gd name="connsiteY245" fmla="*/ 5958104 h 13254121"/>
                <a:gd name="connsiteX246" fmla="*/ 6118225 w 10316872"/>
                <a:gd name="connsiteY246" fmla="*/ 6301004 h 13254121"/>
                <a:gd name="connsiteX247" fmla="*/ 5940425 w 10316872"/>
                <a:gd name="connsiteY247" fmla="*/ 6313704 h 13254121"/>
                <a:gd name="connsiteX248" fmla="*/ 5864225 w 10316872"/>
                <a:gd name="connsiteY248" fmla="*/ 5831104 h 13254121"/>
                <a:gd name="connsiteX249" fmla="*/ 5661025 w 10316872"/>
                <a:gd name="connsiteY249" fmla="*/ 5729504 h 13254121"/>
                <a:gd name="connsiteX250" fmla="*/ 5762625 w 10316872"/>
                <a:gd name="connsiteY250" fmla="*/ 6491504 h 13254121"/>
                <a:gd name="connsiteX251" fmla="*/ 6042025 w 10316872"/>
                <a:gd name="connsiteY251" fmla="*/ 6478804 h 13254121"/>
                <a:gd name="connsiteX252" fmla="*/ 6359525 w 10316872"/>
                <a:gd name="connsiteY252" fmla="*/ 6529604 h 13254121"/>
                <a:gd name="connsiteX253" fmla="*/ 6296025 w 10316872"/>
                <a:gd name="connsiteY253" fmla="*/ 6656604 h 13254121"/>
                <a:gd name="connsiteX254" fmla="*/ 6130925 w 10316872"/>
                <a:gd name="connsiteY254" fmla="*/ 6631204 h 13254121"/>
                <a:gd name="connsiteX255" fmla="*/ 5978525 w 10316872"/>
                <a:gd name="connsiteY255" fmla="*/ 6936004 h 13254121"/>
                <a:gd name="connsiteX256" fmla="*/ 5800725 w 10316872"/>
                <a:gd name="connsiteY256" fmla="*/ 6872504 h 13254121"/>
                <a:gd name="connsiteX257" fmla="*/ 5876925 w 10316872"/>
                <a:gd name="connsiteY257" fmla="*/ 6707404 h 13254121"/>
                <a:gd name="connsiteX258" fmla="*/ 5762625 w 10316872"/>
                <a:gd name="connsiteY258" fmla="*/ 6618504 h 13254121"/>
                <a:gd name="connsiteX259" fmla="*/ 5572125 w 10316872"/>
                <a:gd name="connsiteY259" fmla="*/ 6948704 h 13254121"/>
                <a:gd name="connsiteX260" fmla="*/ 5699125 w 10316872"/>
                <a:gd name="connsiteY260" fmla="*/ 7050304 h 13254121"/>
                <a:gd name="connsiteX261" fmla="*/ 5965825 w 10316872"/>
                <a:gd name="connsiteY261" fmla="*/ 7215404 h 13254121"/>
                <a:gd name="connsiteX262" fmla="*/ 5915025 w 10316872"/>
                <a:gd name="connsiteY262" fmla="*/ 7291604 h 13254121"/>
                <a:gd name="connsiteX263" fmla="*/ 5800725 w 10316872"/>
                <a:gd name="connsiteY263" fmla="*/ 7253504 h 13254121"/>
                <a:gd name="connsiteX264" fmla="*/ 5648325 w 10316872"/>
                <a:gd name="connsiteY264" fmla="*/ 7355104 h 13254121"/>
                <a:gd name="connsiteX265" fmla="*/ 5584825 w 10316872"/>
                <a:gd name="connsiteY265" fmla="*/ 7317004 h 13254121"/>
                <a:gd name="connsiteX266" fmla="*/ 5635625 w 10316872"/>
                <a:gd name="connsiteY266" fmla="*/ 7164604 h 13254121"/>
                <a:gd name="connsiteX267" fmla="*/ 5508625 w 10316872"/>
                <a:gd name="connsiteY267" fmla="*/ 7050304 h 13254121"/>
                <a:gd name="connsiteX268" fmla="*/ 5432425 w 10316872"/>
                <a:gd name="connsiteY268" fmla="*/ 7228104 h 13254121"/>
                <a:gd name="connsiteX269" fmla="*/ 5584825 w 10316872"/>
                <a:gd name="connsiteY269" fmla="*/ 7405904 h 13254121"/>
                <a:gd name="connsiteX270" fmla="*/ 5419725 w 10316872"/>
                <a:gd name="connsiteY270" fmla="*/ 7532904 h 13254121"/>
                <a:gd name="connsiteX271" fmla="*/ 5318125 w 10316872"/>
                <a:gd name="connsiteY271" fmla="*/ 7456704 h 13254121"/>
                <a:gd name="connsiteX272" fmla="*/ 5381625 w 10316872"/>
                <a:gd name="connsiteY272" fmla="*/ 7355104 h 13254121"/>
                <a:gd name="connsiteX273" fmla="*/ 5267325 w 10316872"/>
                <a:gd name="connsiteY273" fmla="*/ 7063004 h 13254121"/>
                <a:gd name="connsiteX274" fmla="*/ 5051425 w 10316872"/>
                <a:gd name="connsiteY274" fmla="*/ 7355104 h 13254121"/>
                <a:gd name="connsiteX275" fmla="*/ 5381625 w 10316872"/>
                <a:gd name="connsiteY275" fmla="*/ 7609104 h 13254121"/>
                <a:gd name="connsiteX276" fmla="*/ 5305425 w 10316872"/>
                <a:gd name="connsiteY276" fmla="*/ 7659904 h 13254121"/>
                <a:gd name="connsiteX277" fmla="*/ 5165725 w 10316872"/>
                <a:gd name="connsiteY277" fmla="*/ 7545604 h 13254121"/>
                <a:gd name="connsiteX278" fmla="*/ 5114925 w 10316872"/>
                <a:gd name="connsiteY278" fmla="*/ 7710704 h 13254121"/>
                <a:gd name="connsiteX279" fmla="*/ 5127625 w 10316872"/>
                <a:gd name="connsiteY279" fmla="*/ 7850404 h 13254121"/>
                <a:gd name="connsiteX280" fmla="*/ 5203825 w 10316872"/>
                <a:gd name="connsiteY280" fmla="*/ 7964704 h 13254121"/>
                <a:gd name="connsiteX281" fmla="*/ 5191125 w 10316872"/>
                <a:gd name="connsiteY281" fmla="*/ 8155204 h 13254121"/>
                <a:gd name="connsiteX282" fmla="*/ 5064125 w 10316872"/>
                <a:gd name="connsiteY282" fmla="*/ 8066304 h 13254121"/>
                <a:gd name="connsiteX283" fmla="*/ 5000625 w 10316872"/>
                <a:gd name="connsiteY283" fmla="*/ 8104404 h 13254121"/>
                <a:gd name="connsiteX284" fmla="*/ 5102225 w 10316872"/>
                <a:gd name="connsiteY284" fmla="*/ 8244104 h 13254121"/>
                <a:gd name="connsiteX285" fmla="*/ 5013325 w 10316872"/>
                <a:gd name="connsiteY285" fmla="*/ 8282204 h 13254121"/>
                <a:gd name="connsiteX286" fmla="*/ 4886325 w 10316872"/>
                <a:gd name="connsiteY286" fmla="*/ 8091704 h 13254121"/>
                <a:gd name="connsiteX287" fmla="*/ 4797425 w 10316872"/>
                <a:gd name="connsiteY287" fmla="*/ 8345704 h 13254121"/>
                <a:gd name="connsiteX288" fmla="*/ 4924425 w 10316872"/>
                <a:gd name="connsiteY288" fmla="*/ 8460004 h 13254121"/>
                <a:gd name="connsiteX289" fmla="*/ 4784725 w 10316872"/>
                <a:gd name="connsiteY289" fmla="*/ 8701304 h 13254121"/>
                <a:gd name="connsiteX290" fmla="*/ 4645025 w 10316872"/>
                <a:gd name="connsiteY290" fmla="*/ 8675904 h 13254121"/>
                <a:gd name="connsiteX291" fmla="*/ 4746625 w 10316872"/>
                <a:gd name="connsiteY291" fmla="*/ 8510804 h 13254121"/>
                <a:gd name="connsiteX292" fmla="*/ 4657725 w 10316872"/>
                <a:gd name="connsiteY292" fmla="*/ 8358404 h 13254121"/>
                <a:gd name="connsiteX293" fmla="*/ 4441825 w 10316872"/>
                <a:gd name="connsiteY293" fmla="*/ 8663204 h 13254121"/>
                <a:gd name="connsiteX294" fmla="*/ 4581525 w 10316872"/>
                <a:gd name="connsiteY294" fmla="*/ 8777504 h 13254121"/>
                <a:gd name="connsiteX295" fmla="*/ 4492625 w 10316872"/>
                <a:gd name="connsiteY295" fmla="*/ 8980704 h 13254121"/>
                <a:gd name="connsiteX296" fmla="*/ 4391025 w 10316872"/>
                <a:gd name="connsiteY296" fmla="*/ 8904504 h 13254121"/>
                <a:gd name="connsiteX297" fmla="*/ 4314825 w 10316872"/>
                <a:gd name="connsiteY297" fmla="*/ 8993404 h 13254121"/>
                <a:gd name="connsiteX298" fmla="*/ 4352925 w 10316872"/>
                <a:gd name="connsiteY298" fmla="*/ 9031504 h 13254121"/>
                <a:gd name="connsiteX299" fmla="*/ 4391025 w 10316872"/>
                <a:gd name="connsiteY299" fmla="*/ 9018804 h 13254121"/>
                <a:gd name="connsiteX300" fmla="*/ 4416425 w 10316872"/>
                <a:gd name="connsiteY300" fmla="*/ 9069604 h 13254121"/>
                <a:gd name="connsiteX301" fmla="*/ 4352925 w 10316872"/>
                <a:gd name="connsiteY301" fmla="*/ 9145804 h 13254121"/>
                <a:gd name="connsiteX302" fmla="*/ 4302125 w 10316872"/>
                <a:gd name="connsiteY302" fmla="*/ 9133104 h 13254121"/>
                <a:gd name="connsiteX303" fmla="*/ 4340225 w 10316872"/>
                <a:gd name="connsiteY303" fmla="*/ 9082304 h 13254121"/>
                <a:gd name="connsiteX304" fmla="*/ 4289425 w 10316872"/>
                <a:gd name="connsiteY304" fmla="*/ 9044204 h 13254121"/>
                <a:gd name="connsiteX305" fmla="*/ 4187825 w 10316872"/>
                <a:gd name="connsiteY305" fmla="*/ 9145804 h 13254121"/>
                <a:gd name="connsiteX306" fmla="*/ 4289425 w 10316872"/>
                <a:gd name="connsiteY306" fmla="*/ 9209304 h 13254121"/>
                <a:gd name="connsiteX307" fmla="*/ 4111625 w 10316872"/>
                <a:gd name="connsiteY307" fmla="*/ 9285504 h 13254121"/>
                <a:gd name="connsiteX308" fmla="*/ 4010025 w 10316872"/>
                <a:gd name="connsiteY308" fmla="*/ 9285504 h 13254121"/>
                <a:gd name="connsiteX309" fmla="*/ 3921125 w 10316872"/>
                <a:gd name="connsiteY309" fmla="*/ 9349004 h 13254121"/>
                <a:gd name="connsiteX310" fmla="*/ 3260725 w 10316872"/>
                <a:gd name="connsiteY310" fmla="*/ 8764804 h 13254121"/>
                <a:gd name="connsiteX311" fmla="*/ 3184525 w 10316872"/>
                <a:gd name="connsiteY311" fmla="*/ 8764804 h 13254121"/>
                <a:gd name="connsiteX312" fmla="*/ 2867025 w 10316872"/>
                <a:gd name="connsiteY312" fmla="*/ 9018804 h 13254121"/>
                <a:gd name="connsiteX313" fmla="*/ 2841625 w 10316872"/>
                <a:gd name="connsiteY313" fmla="*/ 8980704 h 13254121"/>
                <a:gd name="connsiteX314" fmla="*/ 3184525 w 10316872"/>
                <a:gd name="connsiteY314" fmla="*/ 8714004 h 13254121"/>
                <a:gd name="connsiteX315" fmla="*/ 3019425 w 10316872"/>
                <a:gd name="connsiteY315" fmla="*/ 8561604 h 13254121"/>
                <a:gd name="connsiteX316" fmla="*/ 2371725 w 10316872"/>
                <a:gd name="connsiteY316" fmla="*/ 9069604 h 13254121"/>
                <a:gd name="connsiteX317" fmla="*/ 2460625 w 10316872"/>
                <a:gd name="connsiteY317" fmla="*/ 9145804 h 13254121"/>
                <a:gd name="connsiteX318" fmla="*/ 2663825 w 10316872"/>
                <a:gd name="connsiteY318" fmla="*/ 8993404 h 13254121"/>
                <a:gd name="connsiteX319" fmla="*/ 2714625 w 10316872"/>
                <a:gd name="connsiteY319" fmla="*/ 9056904 h 13254121"/>
                <a:gd name="connsiteX320" fmla="*/ 2803525 w 10316872"/>
                <a:gd name="connsiteY320" fmla="*/ 9018804 h 13254121"/>
                <a:gd name="connsiteX321" fmla="*/ 2828925 w 10316872"/>
                <a:gd name="connsiteY321" fmla="*/ 9056904 h 13254121"/>
                <a:gd name="connsiteX322" fmla="*/ 2651125 w 10316872"/>
                <a:gd name="connsiteY322" fmla="*/ 9196604 h 13254121"/>
                <a:gd name="connsiteX323" fmla="*/ 2790825 w 10316872"/>
                <a:gd name="connsiteY323" fmla="*/ 9361704 h 13254121"/>
                <a:gd name="connsiteX324" fmla="*/ 3368675 w 10316872"/>
                <a:gd name="connsiteY324" fmla="*/ 8898154 h 13254121"/>
                <a:gd name="connsiteX325" fmla="*/ 3927475 w 10316872"/>
                <a:gd name="connsiteY325" fmla="*/ 9380754 h 13254121"/>
                <a:gd name="connsiteX326" fmla="*/ 3876675 w 10316872"/>
                <a:gd name="connsiteY326" fmla="*/ 9495054 h 13254121"/>
                <a:gd name="connsiteX327" fmla="*/ 3359150 w 10316872"/>
                <a:gd name="connsiteY327" fmla="*/ 10034804 h 13254121"/>
                <a:gd name="connsiteX328" fmla="*/ 3270250 w 10316872"/>
                <a:gd name="connsiteY328" fmla="*/ 10028453 h 13254121"/>
                <a:gd name="connsiteX329" fmla="*/ 3101975 w 10316872"/>
                <a:gd name="connsiteY329" fmla="*/ 10177678 h 13254121"/>
                <a:gd name="connsiteX330" fmla="*/ 2892425 w 10316872"/>
                <a:gd name="connsiteY330" fmla="*/ 10422153 h 13254121"/>
                <a:gd name="connsiteX331" fmla="*/ 2654300 w 10316872"/>
                <a:gd name="connsiteY331" fmla="*/ 10720603 h 13254121"/>
                <a:gd name="connsiteX332" fmla="*/ 2400300 w 10316872"/>
                <a:gd name="connsiteY332" fmla="*/ 10790452 h 13254121"/>
                <a:gd name="connsiteX333" fmla="*/ 2197100 w 10316872"/>
                <a:gd name="connsiteY333" fmla="*/ 10895227 h 13254121"/>
                <a:gd name="connsiteX334" fmla="*/ 1901825 w 10316872"/>
                <a:gd name="connsiteY334" fmla="*/ 10898401 h 13254121"/>
                <a:gd name="connsiteX335" fmla="*/ 1562100 w 10316872"/>
                <a:gd name="connsiteY335" fmla="*/ 11000000 h 13254121"/>
                <a:gd name="connsiteX336" fmla="*/ 1365250 w 10316872"/>
                <a:gd name="connsiteY336" fmla="*/ 11260350 h 13254121"/>
                <a:gd name="connsiteX337" fmla="*/ 1168400 w 10316872"/>
                <a:gd name="connsiteY337" fmla="*/ 11215899 h 13254121"/>
                <a:gd name="connsiteX338" fmla="*/ 1187450 w 10316872"/>
                <a:gd name="connsiteY338" fmla="*/ 11174624 h 13254121"/>
                <a:gd name="connsiteX339" fmla="*/ 1165225 w 10316872"/>
                <a:gd name="connsiteY339" fmla="*/ 11107949 h 13254121"/>
                <a:gd name="connsiteX340" fmla="*/ 958850 w 10316872"/>
                <a:gd name="connsiteY340" fmla="*/ 11184149 h 13254121"/>
                <a:gd name="connsiteX341" fmla="*/ 704850 w 10316872"/>
                <a:gd name="connsiteY341" fmla="*/ 11238124 h 13254121"/>
                <a:gd name="connsiteX342" fmla="*/ 434975 w 10316872"/>
                <a:gd name="connsiteY342" fmla="*/ 11476249 h 13254121"/>
                <a:gd name="connsiteX343" fmla="*/ 333375 w 10316872"/>
                <a:gd name="connsiteY343" fmla="*/ 11473074 h 13254121"/>
                <a:gd name="connsiteX344" fmla="*/ 234950 w 10316872"/>
                <a:gd name="connsiteY344" fmla="*/ 11539749 h 13254121"/>
                <a:gd name="connsiteX345" fmla="*/ 155575 w 10316872"/>
                <a:gd name="connsiteY345" fmla="*/ 11825499 h 13254121"/>
                <a:gd name="connsiteX346" fmla="*/ 219075 w 10316872"/>
                <a:gd name="connsiteY346" fmla="*/ 12108073 h 13254121"/>
                <a:gd name="connsiteX347" fmla="*/ 107950 w 10316872"/>
                <a:gd name="connsiteY347" fmla="*/ 12152523 h 13254121"/>
                <a:gd name="connsiteX348" fmla="*/ 63500 w 10316872"/>
                <a:gd name="connsiteY348" fmla="*/ 12374773 h 13254121"/>
                <a:gd name="connsiteX349" fmla="*/ 466725 w 10316872"/>
                <a:gd name="connsiteY349" fmla="*/ 12400173 h 13254121"/>
                <a:gd name="connsiteX350" fmla="*/ 1022350 w 10316872"/>
                <a:gd name="connsiteY350" fmla="*/ 12752598 h 13254121"/>
                <a:gd name="connsiteX351" fmla="*/ 1212850 w 10316872"/>
                <a:gd name="connsiteY351" fmla="*/ 13006597 h 13254121"/>
                <a:gd name="connsiteX352" fmla="*/ 1143000 w 10316872"/>
                <a:gd name="connsiteY352" fmla="*/ 13051047 h 13254121"/>
                <a:gd name="connsiteX353" fmla="*/ 990600 w 10316872"/>
                <a:gd name="connsiteY353" fmla="*/ 12917697 h 13254121"/>
                <a:gd name="connsiteX354" fmla="*/ 739775 w 10316872"/>
                <a:gd name="connsiteY354" fmla="*/ 12863722 h 13254121"/>
                <a:gd name="connsiteX355" fmla="*/ 692150 w 10316872"/>
                <a:gd name="connsiteY355" fmla="*/ 12901822 h 13254121"/>
                <a:gd name="connsiteX356" fmla="*/ 809625 w 10316872"/>
                <a:gd name="connsiteY356" fmla="*/ 13047872 h 13254121"/>
                <a:gd name="connsiteX357" fmla="*/ 1123950 w 10316872"/>
                <a:gd name="connsiteY357" fmla="*/ 13114547 h 13254121"/>
                <a:gd name="connsiteX358" fmla="*/ 1546225 w 10316872"/>
                <a:gd name="connsiteY358" fmla="*/ 13016122 h 13254121"/>
                <a:gd name="connsiteX359" fmla="*/ 1708150 w 10316872"/>
                <a:gd name="connsiteY359" fmla="*/ 12755772 h 13254121"/>
                <a:gd name="connsiteX360" fmla="*/ 2066925 w 10316872"/>
                <a:gd name="connsiteY360" fmla="*/ 12606547 h 13254121"/>
                <a:gd name="connsiteX361" fmla="*/ 2225675 w 10316872"/>
                <a:gd name="connsiteY361" fmla="*/ 12470022 h 13254121"/>
                <a:gd name="connsiteX362" fmla="*/ 2559050 w 10316872"/>
                <a:gd name="connsiteY362" fmla="*/ 12508122 h 13254121"/>
                <a:gd name="connsiteX363" fmla="*/ 2257425 w 10316872"/>
                <a:gd name="connsiteY363" fmla="*/ 12511297 h 13254121"/>
                <a:gd name="connsiteX364" fmla="*/ 2117725 w 10316872"/>
                <a:gd name="connsiteY364" fmla="*/ 12631947 h 13254121"/>
                <a:gd name="connsiteX365" fmla="*/ 1943100 w 10316872"/>
                <a:gd name="connsiteY365" fmla="*/ 12724022 h 13254121"/>
                <a:gd name="connsiteX366" fmla="*/ 1778000 w 10316872"/>
                <a:gd name="connsiteY366" fmla="*/ 12774822 h 13254121"/>
                <a:gd name="connsiteX367" fmla="*/ 1622425 w 10316872"/>
                <a:gd name="connsiteY367" fmla="*/ 13070097 h 13254121"/>
                <a:gd name="connsiteX368" fmla="*/ 1254125 w 10316872"/>
                <a:gd name="connsiteY368" fmla="*/ 13244722 h 13254121"/>
                <a:gd name="connsiteX369" fmla="*/ 0 w 10316872"/>
                <a:gd name="connsiteY369" fmla="*/ 13251072 h 13254121"/>
                <a:gd name="connsiteX0" fmla="*/ 659765 w 10316872"/>
                <a:gd name="connsiteY0" fmla="*/ 4992904 h 13254121"/>
                <a:gd name="connsiteX1" fmla="*/ 822325 w 10316872"/>
                <a:gd name="connsiteY1" fmla="*/ 4878604 h 13254121"/>
                <a:gd name="connsiteX2" fmla="*/ 1228725 w 10316872"/>
                <a:gd name="connsiteY2" fmla="*/ 4904004 h 13254121"/>
                <a:gd name="connsiteX3" fmla="*/ 1482725 w 10316872"/>
                <a:gd name="connsiteY3" fmla="*/ 4764304 h 13254121"/>
                <a:gd name="connsiteX4" fmla="*/ 1482725 w 10316872"/>
                <a:gd name="connsiteY4" fmla="*/ 4764304 h 13254121"/>
                <a:gd name="connsiteX5" fmla="*/ 1647825 w 10316872"/>
                <a:gd name="connsiteY5" fmla="*/ 4751604 h 13254121"/>
                <a:gd name="connsiteX6" fmla="*/ 1978025 w 10316872"/>
                <a:gd name="connsiteY6" fmla="*/ 4700804 h 13254121"/>
                <a:gd name="connsiteX7" fmla="*/ 2066925 w 10316872"/>
                <a:gd name="connsiteY7" fmla="*/ 4662704 h 13254121"/>
                <a:gd name="connsiteX8" fmla="*/ 2066925 w 10316872"/>
                <a:gd name="connsiteY8" fmla="*/ 4611904 h 13254121"/>
                <a:gd name="connsiteX9" fmla="*/ 2028825 w 10316872"/>
                <a:gd name="connsiteY9" fmla="*/ 4611904 h 13254121"/>
                <a:gd name="connsiteX10" fmla="*/ 1965325 w 10316872"/>
                <a:gd name="connsiteY10" fmla="*/ 4484904 h 13254121"/>
                <a:gd name="connsiteX11" fmla="*/ 2105025 w 10316872"/>
                <a:gd name="connsiteY11" fmla="*/ 4383304 h 13254121"/>
                <a:gd name="connsiteX12" fmla="*/ 2041525 w 10316872"/>
                <a:gd name="connsiteY12" fmla="*/ 4370604 h 13254121"/>
                <a:gd name="connsiteX13" fmla="*/ 1952625 w 10316872"/>
                <a:gd name="connsiteY13" fmla="*/ 4370604 h 13254121"/>
                <a:gd name="connsiteX14" fmla="*/ 1939925 w 10316872"/>
                <a:gd name="connsiteY14" fmla="*/ 4294404 h 13254121"/>
                <a:gd name="connsiteX15" fmla="*/ 2092325 w 10316872"/>
                <a:gd name="connsiteY15" fmla="*/ 4294404 h 13254121"/>
                <a:gd name="connsiteX16" fmla="*/ 2143125 w 10316872"/>
                <a:gd name="connsiteY16" fmla="*/ 4269004 h 13254121"/>
                <a:gd name="connsiteX17" fmla="*/ 2079625 w 10316872"/>
                <a:gd name="connsiteY17" fmla="*/ 4180104 h 13254121"/>
                <a:gd name="connsiteX18" fmla="*/ 2092325 w 10316872"/>
                <a:gd name="connsiteY18" fmla="*/ 4116604 h 13254121"/>
                <a:gd name="connsiteX19" fmla="*/ 2193925 w 10316872"/>
                <a:gd name="connsiteY19" fmla="*/ 4065804 h 13254121"/>
                <a:gd name="connsiteX20" fmla="*/ 2333625 w 10316872"/>
                <a:gd name="connsiteY20" fmla="*/ 4116604 h 13254121"/>
                <a:gd name="connsiteX21" fmla="*/ 2371725 w 10316872"/>
                <a:gd name="connsiteY21" fmla="*/ 4167404 h 13254121"/>
                <a:gd name="connsiteX22" fmla="*/ 2333625 w 10316872"/>
                <a:gd name="connsiteY22" fmla="*/ 4243604 h 13254121"/>
                <a:gd name="connsiteX23" fmla="*/ 2333625 w 10316872"/>
                <a:gd name="connsiteY23" fmla="*/ 4497604 h 13254121"/>
                <a:gd name="connsiteX24" fmla="*/ 2600325 w 10316872"/>
                <a:gd name="connsiteY24" fmla="*/ 4726204 h 13254121"/>
                <a:gd name="connsiteX25" fmla="*/ 3044825 w 10316872"/>
                <a:gd name="connsiteY25" fmla="*/ 4688104 h 13254121"/>
                <a:gd name="connsiteX26" fmla="*/ 2943225 w 10316872"/>
                <a:gd name="connsiteY26" fmla="*/ 4484904 h 13254121"/>
                <a:gd name="connsiteX27" fmla="*/ 2778125 w 10316872"/>
                <a:gd name="connsiteY27" fmla="*/ 4535704 h 13254121"/>
                <a:gd name="connsiteX28" fmla="*/ 2740025 w 10316872"/>
                <a:gd name="connsiteY28" fmla="*/ 4484904 h 13254121"/>
                <a:gd name="connsiteX29" fmla="*/ 2905125 w 10316872"/>
                <a:gd name="connsiteY29" fmla="*/ 4434104 h 13254121"/>
                <a:gd name="connsiteX30" fmla="*/ 2841625 w 10316872"/>
                <a:gd name="connsiteY30" fmla="*/ 4319804 h 13254121"/>
                <a:gd name="connsiteX31" fmla="*/ 2701925 w 10316872"/>
                <a:gd name="connsiteY31" fmla="*/ 4370604 h 13254121"/>
                <a:gd name="connsiteX32" fmla="*/ 2676525 w 10316872"/>
                <a:gd name="connsiteY32" fmla="*/ 4319804 h 13254121"/>
                <a:gd name="connsiteX33" fmla="*/ 2803525 w 10316872"/>
                <a:gd name="connsiteY33" fmla="*/ 4269004 h 13254121"/>
                <a:gd name="connsiteX34" fmla="*/ 2752725 w 10316872"/>
                <a:gd name="connsiteY34" fmla="*/ 4205504 h 13254121"/>
                <a:gd name="connsiteX35" fmla="*/ 2613025 w 10316872"/>
                <a:gd name="connsiteY35" fmla="*/ 4230904 h 13254121"/>
                <a:gd name="connsiteX36" fmla="*/ 2613025 w 10316872"/>
                <a:gd name="connsiteY36" fmla="*/ 4205504 h 13254121"/>
                <a:gd name="connsiteX37" fmla="*/ 2740025 w 10316872"/>
                <a:gd name="connsiteY37" fmla="*/ 4142004 h 13254121"/>
                <a:gd name="connsiteX38" fmla="*/ 2663825 w 10316872"/>
                <a:gd name="connsiteY38" fmla="*/ 4053104 h 13254121"/>
                <a:gd name="connsiteX39" fmla="*/ 2486025 w 10316872"/>
                <a:gd name="connsiteY39" fmla="*/ 4091204 h 13254121"/>
                <a:gd name="connsiteX40" fmla="*/ 2486025 w 10316872"/>
                <a:gd name="connsiteY40" fmla="*/ 4154704 h 13254121"/>
                <a:gd name="connsiteX41" fmla="*/ 2435225 w 10316872"/>
                <a:gd name="connsiteY41" fmla="*/ 4154704 h 13254121"/>
                <a:gd name="connsiteX42" fmla="*/ 2308225 w 10316872"/>
                <a:gd name="connsiteY42" fmla="*/ 4078504 h 13254121"/>
                <a:gd name="connsiteX43" fmla="*/ 2371725 w 10316872"/>
                <a:gd name="connsiteY43" fmla="*/ 4002304 h 13254121"/>
                <a:gd name="connsiteX44" fmla="*/ 2435225 w 10316872"/>
                <a:gd name="connsiteY44" fmla="*/ 4015004 h 13254121"/>
                <a:gd name="connsiteX45" fmla="*/ 2587625 w 10316872"/>
                <a:gd name="connsiteY45" fmla="*/ 3926104 h 13254121"/>
                <a:gd name="connsiteX46" fmla="*/ 2562225 w 10316872"/>
                <a:gd name="connsiteY46" fmla="*/ 3862604 h 13254121"/>
                <a:gd name="connsiteX47" fmla="*/ 2625725 w 10316872"/>
                <a:gd name="connsiteY47" fmla="*/ 3837204 h 13254121"/>
                <a:gd name="connsiteX48" fmla="*/ 2663825 w 10316872"/>
                <a:gd name="connsiteY48" fmla="*/ 3862604 h 13254121"/>
                <a:gd name="connsiteX49" fmla="*/ 2905125 w 10316872"/>
                <a:gd name="connsiteY49" fmla="*/ 3862604 h 13254121"/>
                <a:gd name="connsiteX50" fmla="*/ 2879725 w 10316872"/>
                <a:gd name="connsiteY50" fmla="*/ 3799104 h 13254121"/>
                <a:gd name="connsiteX51" fmla="*/ 2930525 w 10316872"/>
                <a:gd name="connsiteY51" fmla="*/ 3710204 h 13254121"/>
                <a:gd name="connsiteX52" fmla="*/ 3019425 w 10316872"/>
                <a:gd name="connsiteY52" fmla="*/ 3710204 h 13254121"/>
                <a:gd name="connsiteX53" fmla="*/ 3273425 w 10316872"/>
                <a:gd name="connsiteY53" fmla="*/ 3684804 h 13254121"/>
                <a:gd name="connsiteX54" fmla="*/ 3425825 w 10316872"/>
                <a:gd name="connsiteY54" fmla="*/ 3672104 h 13254121"/>
                <a:gd name="connsiteX55" fmla="*/ 3425825 w 10316872"/>
                <a:gd name="connsiteY55" fmla="*/ 3672104 h 13254121"/>
                <a:gd name="connsiteX56" fmla="*/ 3425825 w 10316872"/>
                <a:gd name="connsiteY56" fmla="*/ 3595904 h 13254121"/>
                <a:gd name="connsiteX57" fmla="*/ 3502025 w 10316872"/>
                <a:gd name="connsiteY57" fmla="*/ 3595904 h 13254121"/>
                <a:gd name="connsiteX58" fmla="*/ 3489325 w 10316872"/>
                <a:gd name="connsiteY58" fmla="*/ 3761004 h 13254121"/>
                <a:gd name="connsiteX59" fmla="*/ 3336925 w 10316872"/>
                <a:gd name="connsiteY59" fmla="*/ 3773704 h 13254121"/>
                <a:gd name="connsiteX60" fmla="*/ 3159125 w 10316872"/>
                <a:gd name="connsiteY60" fmla="*/ 3849904 h 13254121"/>
                <a:gd name="connsiteX61" fmla="*/ 3184525 w 10316872"/>
                <a:gd name="connsiteY61" fmla="*/ 4142004 h 13254121"/>
                <a:gd name="connsiteX62" fmla="*/ 3794125 w 10316872"/>
                <a:gd name="connsiteY62" fmla="*/ 4091204 h 13254121"/>
                <a:gd name="connsiteX63" fmla="*/ 3768725 w 10316872"/>
                <a:gd name="connsiteY63" fmla="*/ 3951504 h 13254121"/>
                <a:gd name="connsiteX64" fmla="*/ 3629025 w 10316872"/>
                <a:gd name="connsiteY64" fmla="*/ 3926104 h 13254121"/>
                <a:gd name="connsiteX65" fmla="*/ 3616325 w 10316872"/>
                <a:gd name="connsiteY65" fmla="*/ 3888004 h 13254121"/>
                <a:gd name="connsiteX66" fmla="*/ 3768725 w 10316872"/>
                <a:gd name="connsiteY66" fmla="*/ 3913404 h 13254121"/>
                <a:gd name="connsiteX67" fmla="*/ 3768725 w 10316872"/>
                <a:gd name="connsiteY67" fmla="*/ 3799104 h 13254121"/>
                <a:gd name="connsiteX68" fmla="*/ 3540125 w 10316872"/>
                <a:gd name="connsiteY68" fmla="*/ 3748304 h 13254121"/>
                <a:gd name="connsiteX69" fmla="*/ 3552825 w 10316872"/>
                <a:gd name="connsiteY69" fmla="*/ 3659404 h 13254121"/>
                <a:gd name="connsiteX70" fmla="*/ 3730625 w 10316872"/>
                <a:gd name="connsiteY70" fmla="*/ 3621304 h 13254121"/>
                <a:gd name="connsiteX71" fmla="*/ 3730625 w 10316872"/>
                <a:gd name="connsiteY71" fmla="*/ 3494304 h 13254121"/>
                <a:gd name="connsiteX72" fmla="*/ 3705225 w 10316872"/>
                <a:gd name="connsiteY72" fmla="*/ 3468904 h 13254121"/>
                <a:gd name="connsiteX73" fmla="*/ 3819525 w 10316872"/>
                <a:gd name="connsiteY73" fmla="*/ 3405404 h 13254121"/>
                <a:gd name="connsiteX74" fmla="*/ 3832225 w 10316872"/>
                <a:gd name="connsiteY74" fmla="*/ 3621304 h 13254121"/>
                <a:gd name="connsiteX75" fmla="*/ 4314825 w 10316872"/>
                <a:gd name="connsiteY75" fmla="*/ 3621304 h 13254121"/>
                <a:gd name="connsiteX76" fmla="*/ 4302125 w 10316872"/>
                <a:gd name="connsiteY76" fmla="*/ 3380004 h 13254121"/>
                <a:gd name="connsiteX77" fmla="*/ 4365625 w 10316872"/>
                <a:gd name="connsiteY77" fmla="*/ 3380004 h 13254121"/>
                <a:gd name="connsiteX78" fmla="*/ 4391025 w 10316872"/>
                <a:gd name="connsiteY78" fmla="*/ 3507004 h 13254121"/>
                <a:gd name="connsiteX79" fmla="*/ 4556125 w 10316872"/>
                <a:gd name="connsiteY79" fmla="*/ 3494304 h 13254121"/>
                <a:gd name="connsiteX80" fmla="*/ 4657725 w 10316872"/>
                <a:gd name="connsiteY80" fmla="*/ 3392704 h 13254121"/>
                <a:gd name="connsiteX81" fmla="*/ 4683125 w 10316872"/>
                <a:gd name="connsiteY81" fmla="*/ 3697504 h 13254121"/>
                <a:gd name="connsiteX82" fmla="*/ 4835525 w 10316872"/>
                <a:gd name="connsiteY82" fmla="*/ 3519704 h 13254121"/>
                <a:gd name="connsiteX83" fmla="*/ 5038725 w 10316872"/>
                <a:gd name="connsiteY83" fmla="*/ 3646704 h 13254121"/>
                <a:gd name="connsiteX84" fmla="*/ 4848225 w 10316872"/>
                <a:gd name="connsiteY84" fmla="*/ 3773704 h 13254121"/>
                <a:gd name="connsiteX85" fmla="*/ 4987925 w 10316872"/>
                <a:gd name="connsiteY85" fmla="*/ 3938804 h 13254121"/>
                <a:gd name="connsiteX86" fmla="*/ 5127625 w 10316872"/>
                <a:gd name="connsiteY86" fmla="*/ 3786404 h 13254121"/>
                <a:gd name="connsiteX87" fmla="*/ 5140325 w 10316872"/>
                <a:gd name="connsiteY87" fmla="*/ 3811804 h 13254121"/>
                <a:gd name="connsiteX88" fmla="*/ 5076825 w 10316872"/>
                <a:gd name="connsiteY88" fmla="*/ 4065804 h 13254121"/>
                <a:gd name="connsiteX89" fmla="*/ 5153025 w 10316872"/>
                <a:gd name="connsiteY89" fmla="*/ 4103904 h 13254121"/>
                <a:gd name="connsiteX90" fmla="*/ 5153025 w 10316872"/>
                <a:gd name="connsiteY90" fmla="*/ 4103904 h 13254121"/>
                <a:gd name="connsiteX91" fmla="*/ 5229225 w 10316872"/>
                <a:gd name="connsiteY91" fmla="*/ 3849904 h 13254121"/>
                <a:gd name="connsiteX92" fmla="*/ 5419725 w 10316872"/>
                <a:gd name="connsiteY92" fmla="*/ 3875304 h 13254121"/>
                <a:gd name="connsiteX93" fmla="*/ 5521325 w 10316872"/>
                <a:gd name="connsiteY93" fmla="*/ 3722904 h 13254121"/>
                <a:gd name="connsiteX94" fmla="*/ 5521325 w 10316872"/>
                <a:gd name="connsiteY94" fmla="*/ 3722904 h 13254121"/>
                <a:gd name="connsiteX95" fmla="*/ 5661025 w 10316872"/>
                <a:gd name="connsiteY95" fmla="*/ 3697504 h 13254121"/>
                <a:gd name="connsiteX96" fmla="*/ 5432425 w 10316872"/>
                <a:gd name="connsiteY96" fmla="*/ 4015004 h 13254121"/>
                <a:gd name="connsiteX97" fmla="*/ 5165725 w 10316872"/>
                <a:gd name="connsiteY97" fmla="*/ 4103904 h 13254121"/>
                <a:gd name="connsiteX98" fmla="*/ 5191125 w 10316872"/>
                <a:gd name="connsiteY98" fmla="*/ 4180104 h 13254121"/>
                <a:gd name="connsiteX99" fmla="*/ 5521325 w 10316872"/>
                <a:gd name="connsiteY99" fmla="*/ 4091204 h 13254121"/>
                <a:gd name="connsiteX100" fmla="*/ 5711825 w 10316872"/>
                <a:gd name="connsiteY100" fmla="*/ 3748304 h 13254121"/>
                <a:gd name="connsiteX101" fmla="*/ 5813425 w 10316872"/>
                <a:gd name="connsiteY101" fmla="*/ 3900704 h 13254121"/>
                <a:gd name="connsiteX102" fmla="*/ 5959475 w 10316872"/>
                <a:gd name="connsiteY102" fmla="*/ 3938804 h 13254121"/>
                <a:gd name="connsiteX103" fmla="*/ 6302375 w 10316872"/>
                <a:gd name="connsiteY103" fmla="*/ 3824504 h 13254121"/>
                <a:gd name="connsiteX104" fmla="*/ 7070725 w 10316872"/>
                <a:gd name="connsiteY104" fmla="*/ 3354604 h 13254121"/>
                <a:gd name="connsiteX105" fmla="*/ 7473950 w 10316872"/>
                <a:gd name="connsiteY105" fmla="*/ 3205379 h 13254121"/>
                <a:gd name="connsiteX106" fmla="*/ 7645400 w 10316872"/>
                <a:gd name="connsiteY106" fmla="*/ 3035516 h 13254121"/>
                <a:gd name="connsiteX107" fmla="*/ 7907050 w 10316872"/>
                <a:gd name="connsiteY107" fmla="*/ 2994410 h 13254121"/>
                <a:gd name="connsiteX108" fmla="*/ 8062626 w 10316872"/>
                <a:gd name="connsiteY108" fmla="*/ 2911861 h 13254121"/>
                <a:gd name="connsiteX109" fmla="*/ 8189625 w 10316872"/>
                <a:gd name="connsiteY109" fmla="*/ 2692785 h 13254121"/>
                <a:gd name="connsiteX110" fmla="*/ 8345201 w 10316872"/>
                <a:gd name="connsiteY110" fmla="*/ 2578486 h 13254121"/>
                <a:gd name="connsiteX111" fmla="*/ 8561099 w 10316872"/>
                <a:gd name="connsiteY111" fmla="*/ 2438787 h 13254121"/>
                <a:gd name="connsiteX112" fmla="*/ 8855099 w 10316872"/>
                <a:gd name="connsiteY112" fmla="*/ 2153045 h 13254121"/>
                <a:gd name="connsiteX113" fmla="*/ 9037349 w 10316872"/>
                <a:gd name="connsiteY113" fmla="*/ 1924438 h 13254121"/>
                <a:gd name="connsiteX114" fmla="*/ 9145298 w 10316872"/>
                <a:gd name="connsiteY114" fmla="*/ 1730764 h 13254121"/>
                <a:gd name="connsiteX115" fmla="*/ 9224673 w 10316872"/>
                <a:gd name="connsiteY115" fmla="*/ 1543439 h 13254121"/>
                <a:gd name="connsiteX116" fmla="*/ 9561223 w 10316872"/>
                <a:gd name="connsiteY116" fmla="*/ 1295790 h 13254121"/>
                <a:gd name="connsiteX117" fmla="*/ 9678697 w 10316872"/>
                <a:gd name="connsiteY117" fmla="*/ 914790 h 13254121"/>
                <a:gd name="connsiteX118" fmla="*/ 9837447 w 10316872"/>
                <a:gd name="connsiteY118" fmla="*/ 686190 h 13254121"/>
                <a:gd name="connsiteX119" fmla="*/ 9929521 w 10316872"/>
                <a:gd name="connsiteY119" fmla="*/ 609992 h 13254121"/>
                <a:gd name="connsiteX120" fmla="*/ 9989845 w 10316872"/>
                <a:gd name="connsiteY120" fmla="*/ 508393 h 13254121"/>
                <a:gd name="connsiteX121" fmla="*/ 10062871 w 10316872"/>
                <a:gd name="connsiteY121" fmla="*/ 394092 h 13254121"/>
                <a:gd name="connsiteX122" fmla="*/ 10316869 w 10316872"/>
                <a:gd name="connsiteY122" fmla="*/ 394 h 13254121"/>
                <a:gd name="connsiteX123" fmla="*/ 10081920 w 10316872"/>
                <a:gd name="connsiteY123" fmla="*/ 473469 h 13254121"/>
                <a:gd name="connsiteX124" fmla="*/ 9977146 w 10316872"/>
                <a:gd name="connsiteY124" fmla="*/ 673493 h 13254121"/>
                <a:gd name="connsiteX125" fmla="*/ 9881896 w 10316872"/>
                <a:gd name="connsiteY125" fmla="*/ 749692 h 13254121"/>
                <a:gd name="connsiteX126" fmla="*/ 9754896 w 10316872"/>
                <a:gd name="connsiteY126" fmla="*/ 952892 h 13254121"/>
                <a:gd name="connsiteX127" fmla="*/ 9640598 w 10316872"/>
                <a:gd name="connsiteY127" fmla="*/ 1327540 h 13254121"/>
                <a:gd name="connsiteX128" fmla="*/ 9275474 w 10316872"/>
                <a:gd name="connsiteY128" fmla="*/ 1606938 h 13254121"/>
                <a:gd name="connsiteX129" fmla="*/ 9135773 w 10316872"/>
                <a:gd name="connsiteY129" fmla="*/ 1946664 h 13254121"/>
                <a:gd name="connsiteX130" fmla="*/ 8662699 w 10316872"/>
                <a:gd name="connsiteY130" fmla="*/ 2454663 h 13254121"/>
                <a:gd name="connsiteX131" fmla="*/ 8427749 w 10316872"/>
                <a:gd name="connsiteY131" fmla="*/ 2619762 h 13254121"/>
                <a:gd name="connsiteX132" fmla="*/ 8272175 w 10316872"/>
                <a:gd name="connsiteY132" fmla="*/ 2715011 h 13254121"/>
                <a:gd name="connsiteX133" fmla="*/ 8110251 w 10316872"/>
                <a:gd name="connsiteY133" fmla="*/ 3016636 h 13254121"/>
                <a:gd name="connsiteX134" fmla="*/ 7908925 w 10316872"/>
                <a:gd name="connsiteY134" fmla="*/ 3113304 h 13254121"/>
                <a:gd name="connsiteX135" fmla="*/ 7673975 w 10316872"/>
                <a:gd name="connsiteY135" fmla="*/ 3141879 h 13254121"/>
                <a:gd name="connsiteX136" fmla="*/ 7531100 w 10316872"/>
                <a:gd name="connsiteY136" fmla="*/ 3283166 h 13254121"/>
                <a:gd name="connsiteX137" fmla="*/ 7064375 w 10316872"/>
                <a:gd name="connsiteY137" fmla="*/ 3457791 h 13254121"/>
                <a:gd name="connsiteX138" fmla="*/ 6892925 w 10316872"/>
                <a:gd name="connsiteY138" fmla="*/ 3613366 h 13254121"/>
                <a:gd name="connsiteX139" fmla="*/ 6532269 w 10316872"/>
                <a:gd name="connsiteY139" fmla="*/ 3867545 h 13254121"/>
                <a:gd name="connsiteX140" fmla="*/ 6407150 w 10316872"/>
                <a:gd name="connsiteY140" fmla="*/ 3921341 h 13254121"/>
                <a:gd name="connsiteX141" fmla="*/ 6172200 w 10316872"/>
                <a:gd name="connsiteY141" fmla="*/ 4043579 h 13254121"/>
                <a:gd name="connsiteX142" fmla="*/ 5773737 w 10316872"/>
                <a:gd name="connsiteY142" fmla="*/ 4215029 h 13254121"/>
                <a:gd name="connsiteX143" fmla="*/ 5800725 w 10316872"/>
                <a:gd name="connsiteY143" fmla="*/ 4294404 h 13254121"/>
                <a:gd name="connsiteX144" fmla="*/ 6162675 w 10316872"/>
                <a:gd name="connsiteY144" fmla="*/ 4129304 h 13254121"/>
                <a:gd name="connsiteX145" fmla="*/ 6054725 w 10316872"/>
                <a:gd name="connsiteY145" fmla="*/ 4218204 h 13254121"/>
                <a:gd name="connsiteX146" fmla="*/ 5876925 w 10316872"/>
                <a:gd name="connsiteY146" fmla="*/ 4332504 h 13254121"/>
                <a:gd name="connsiteX147" fmla="*/ 5876925 w 10316872"/>
                <a:gd name="connsiteY147" fmla="*/ 4421404 h 13254121"/>
                <a:gd name="connsiteX148" fmla="*/ 5864225 w 10316872"/>
                <a:gd name="connsiteY148" fmla="*/ 4523004 h 13254121"/>
                <a:gd name="connsiteX149" fmla="*/ 5724525 w 10316872"/>
                <a:gd name="connsiteY149" fmla="*/ 4548404 h 13254121"/>
                <a:gd name="connsiteX150" fmla="*/ 5788025 w 10316872"/>
                <a:gd name="connsiteY150" fmla="*/ 4370604 h 13254121"/>
                <a:gd name="connsiteX151" fmla="*/ 5673725 w 10316872"/>
                <a:gd name="connsiteY151" fmla="*/ 4269004 h 13254121"/>
                <a:gd name="connsiteX152" fmla="*/ 5419725 w 10316872"/>
                <a:gd name="connsiteY152" fmla="*/ 4345204 h 13254121"/>
                <a:gd name="connsiteX153" fmla="*/ 5394325 w 10316872"/>
                <a:gd name="connsiteY153" fmla="*/ 4446804 h 13254121"/>
                <a:gd name="connsiteX154" fmla="*/ 5622925 w 10316872"/>
                <a:gd name="connsiteY154" fmla="*/ 4510304 h 13254121"/>
                <a:gd name="connsiteX155" fmla="*/ 5534025 w 10316872"/>
                <a:gd name="connsiteY155" fmla="*/ 4573804 h 13254121"/>
                <a:gd name="connsiteX156" fmla="*/ 5254625 w 10316872"/>
                <a:gd name="connsiteY156" fmla="*/ 4510304 h 13254121"/>
                <a:gd name="connsiteX157" fmla="*/ 5140325 w 10316872"/>
                <a:gd name="connsiteY157" fmla="*/ 4624604 h 13254121"/>
                <a:gd name="connsiteX158" fmla="*/ 5241925 w 10316872"/>
                <a:gd name="connsiteY158" fmla="*/ 4827804 h 13254121"/>
                <a:gd name="connsiteX159" fmla="*/ 5483225 w 10316872"/>
                <a:gd name="connsiteY159" fmla="*/ 4840504 h 13254121"/>
                <a:gd name="connsiteX160" fmla="*/ 5661025 w 10316872"/>
                <a:gd name="connsiteY160" fmla="*/ 4624604 h 13254121"/>
                <a:gd name="connsiteX161" fmla="*/ 5572125 w 10316872"/>
                <a:gd name="connsiteY161" fmla="*/ 4599204 h 13254121"/>
                <a:gd name="connsiteX162" fmla="*/ 5635625 w 10316872"/>
                <a:gd name="connsiteY162" fmla="*/ 4523004 h 13254121"/>
                <a:gd name="connsiteX163" fmla="*/ 5724525 w 10316872"/>
                <a:gd name="connsiteY163" fmla="*/ 4599204 h 13254121"/>
                <a:gd name="connsiteX164" fmla="*/ 5864225 w 10316872"/>
                <a:gd name="connsiteY164" fmla="*/ 4573804 h 13254121"/>
                <a:gd name="connsiteX165" fmla="*/ 6067425 w 10316872"/>
                <a:gd name="connsiteY165" fmla="*/ 4548404 h 13254121"/>
                <a:gd name="connsiteX166" fmla="*/ 6296025 w 10316872"/>
                <a:gd name="connsiteY166" fmla="*/ 4307104 h 13254121"/>
                <a:gd name="connsiteX167" fmla="*/ 6486525 w 10316872"/>
                <a:gd name="connsiteY167" fmla="*/ 4180104 h 13254121"/>
                <a:gd name="connsiteX168" fmla="*/ 6664325 w 10316872"/>
                <a:gd name="connsiteY168" fmla="*/ 4154704 h 13254121"/>
                <a:gd name="connsiteX169" fmla="*/ 6473825 w 10316872"/>
                <a:gd name="connsiteY169" fmla="*/ 4230904 h 13254121"/>
                <a:gd name="connsiteX170" fmla="*/ 6410325 w 10316872"/>
                <a:gd name="connsiteY170" fmla="*/ 4357904 h 13254121"/>
                <a:gd name="connsiteX171" fmla="*/ 6257925 w 10316872"/>
                <a:gd name="connsiteY171" fmla="*/ 4459504 h 13254121"/>
                <a:gd name="connsiteX172" fmla="*/ 6080125 w 10316872"/>
                <a:gd name="connsiteY172" fmla="*/ 4637304 h 13254121"/>
                <a:gd name="connsiteX173" fmla="*/ 6067425 w 10316872"/>
                <a:gd name="connsiteY173" fmla="*/ 4726204 h 13254121"/>
                <a:gd name="connsiteX174" fmla="*/ 6207125 w 10316872"/>
                <a:gd name="connsiteY174" fmla="*/ 4700804 h 13254121"/>
                <a:gd name="connsiteX175" fmla="*/ 6334125 w 10316872"/>
                <a:gd name="connsiteY175" fmla="*/ 4764304 h 13254121"/>
                <a:gd name="connsiteX176" fmla="*/ 6435725 w 10316872"/>
                <a:gd name="connsiteY176" fmla="*/ 4954804 h 13254121"/>
                <a:gd name="connsiteX177" fmla="*/ 6448425 w 10316872"/>
                <a:gd name="connsiteY177" fmla="*/ 5183404 h 13254121"/>
                <a:gd name="connsiteX178" fmla="*/ 6335712 w 10316872"/>
                <a:gd name="connsiteY178" fmla="*/ 5305641 h 13254121"/>
                <a:gd name="connsiteX179" fmla="*/ 6296025 w 10316872"/>
                <a:gd name="connsiteY179" fmla="*/ 5083392 h 13254121"/>
                <a:gd name="connsiteX180" fmla="*/ 6270625 w 10316872"/>
                <a:gd name="connsiteY180" fmla="*/ 4878604 h 13254121"/>
                <a:gd name="connsiteX181" fmla="*/ 6118225 w 10316872"/>
                <a:gd name="connsiteY181" fmla="*/ 4840504 h 13254121"/>
                <a:gd name="connsiteX182" fmla="*/ 5953125 w 10316872"/>
                <a:gd name="connsiteY182" fmla="*/ 4853204 h 13254121"/>
                <a:gd name="connsiteX183" fmla="*/ 5876925 w 10316872"/>
                <a:gd name="connsiteY183" fmla="*/ 4815104 h 13254121"/>
                <a:gd name="connsiteX184" fmla="*/ 5546725 w 10316872"/>
                <a:gd name="connsiteY184" fmla="*/ 4954804 h 13254121"/>
                <a:gd name="connsiteX185" fmla="*/ 5597525 w 10316872"/>
                <a:gd name="connsiteY185" fmla="*/ 5094504 h 13254121"/>
                <a:gd name="connsiteX186" fmla="*/ 5635625 w 10316872"/>
                <a:gd name="connsiteY186" fmla="*/ 5081804 h 13254121"/>
                <a:gd name="connsiteX187" fmla="*/ 5813425 w 10316872"/>
                <a:gd name="connsiteY187" fmla="*/ 4992904 h 13254121"/>
                <a:gd name="connsiteX188" fmla="*/ 5838825 w 10316872"/>
                <a:gd name="connsiteY188" fmla="*/ 5018304 h 13254121"/>
                <a:gd name="connsiteX189" fmla="*/ 5724525 w 10316872"/>
                <a:gd name="connsiteY189" fmla="*/ 5119904 h 13254121"/>
                <a:gd name="connsiteX190" fmla="*/ 5775325 w 10316872"/>
                <a:gd name="connsiteY190" fmla="*/ 5196104 h 13254121"/>
                <a:gd name="connsiteX191" fmla="*/ 5940425 w 10316872"/>
                <a:gd name="connsiteY191" fmla="*/ 5183404 h 13254121"/>
                <a:gd name="connsiteX192" fmla="*/ 5978525 w 10316872"/>
                <a:gd name="connsiteY192" fmla="*/ 5272304 h 13254121"/>
                <a:gd name="connsiteX193" fmla="*/ 6169025 w 10316872"/>
                <a:gd name="connsiteY193" fmla="*/ 5234204 h 13254121"/>
                <a:gd name="connsiteX194" fmla="*/ 6130925 w 10316872"/>
                <a:gd name="connsiteY194" fmla="*/ 5386604 h 13254121"/>
                <a:gd name="connsiteX195" fmla="*/ 6067425 w 10316872"/>
                <a:gd name="connsiteY195" fmla="*/ 5424704 h 13254121"/>
                <a:gd name="connsiteX196" fmla="*/ 6042025 w 10316872"/>
                <a:gd name="connsiteY196" fmla="*/ 5348504 h 13254121"/>
                <a:gd name="connsiteX197" fmla="*/ 5572125 w 10316872"/>
                <a:gd name="connsiteY197" fmla="*/ 5297704 h 13254121"/>
                <a:gd name="connsiteX198" fmla="*/ 5686425 w 10316872"/>
                <a:gd name="connsiteY198" fmla="*/ 5462804 h 13254121"/>
                <a:gd name="connsiteX199" fmla="*/ 6308725 w 10316872"/>
                <a:gd name="connsiteY199" fmla="*/ 5462804 h 13254121"/>
                <a:gd name="connsiteX200" fmla="*/ 6894219 w 10316872"/>
                <a:gd name="connsiteY200" fmla="*/ 5634433 h 13254121"/>
                <a:gd name="connsiteX201" fmla="*/ 7194257 w 10316872"/>
                <a:gd name="connsiteY201" fmla="*/ 5720157 h 13254121"/>
                <a:gd name="connsiteX202" fmla="*/ 7370469 w 10316872"/>
                <a:gd name="connsiteY202" fmla="*/ 5839221 h 13254121"/>
                <a:gd name="connsiteX203" fmla="*/ 7737182 w 10316872"/>
                <a:gd name="connsiteY203" fmla="*/ 5736826 h 13254121"/>
                <a:gd name="connsiteX204" fmla="*/ 7977688 w 10316872"/>
                <a:gd name="connsiteY204" fmla="*/ 5701108 h 13254121"/>
                <a:gd name="connsiteX205" fmla="*/ 8311064 w 10316872"/>
                <a:gd name="connsiteY205" fmla="*/ 5729682 h 13254121"/>
                <a:gd name="connsiteX206" fmla="*/ 8582525 w 10316872"/>
                <a:gd name="connsiteY206" fmla="*/ 5789214 h 13254121"/>
                <a:gd name="connsiteX207" fmla="*/ 8806363 w 10316872"/>
                <a:gd name="connsiteY207" fmla="*/ 5891608 h 13254121"/>
                <a:gd name="connsiteX208" fmla="*/ 8989719 w 10316872"/>
                <a:gd name="connsiteY208" fmla="*/ 5953520 h 13254121"/>
                <a:gd name="connsiteX209" fmla="*/ 9327857 w 10316872"/>
                <a:gd name="connsiteY209" fmla="*/ 6101157 h 13254121"/>
                <a:gd name="connsiteX210" fmla="*/ 9392152 w 10316872"/>
                <a:gd name="connsiteY210" fmla="*/ 6229744 h 13254121"/>
                <a:gd name="connsiteX211" fmla="*/ 9587412 w 10316872"/>
                <a:gd name="connsiteY211" fmla="*/ 6289277 h 13254121"/>
                <a:gd name="connsiteX212" fmla="*/ 9754100 w 10316872"/>
                <a:gd name="connsiteY212" fmla="*/ 6286895 h 13254121"/>
                <a:gd name="connsiteX213" fmla="*/ 9928226 w 10316872"/>
                <a:gd name="connsiteY213" fmla="*/ 6221629 h 13254121"/>
                <a:gd name="connsiteX214" fmla="*/ 9766007 w 10316872"/>
                <a:gd name="connsiteY214" fmla="*/ 6301183 h 13254121"/>
                <a:gd name="connsiteX215" fmla="*/ 9625513 w 10316872"/>
                <a:gd name="connsiteY215" fmla="*/ 6317851 h 13254121"/>
                <a:gd name="connsiteX216" fmla="*/ 9382626 w 10316872"/>
                <a:gd name="connsiteY216" fmla="*/ 6263082 h 13254121"/>
                <a:gd name="connsiteX217" fmla="*/ 9308806 w 10316872"/>
                <a:gd name="connsiteY217" fmla="*/ 6129733 h 13254121"/>
                <a:gd name="connsiteX218" fmla="*/ 9242133 w 10316872"/>
                <a:gd name="connsiteY218" fmla="*/ 6089251 h 13254121"/>
                <a:gd name="connsiteX219" fmla="*/ 8799219 w 10316872"/>
                <a:gd name="connsiteY219" fmla="*/ 5939233 h 13254121"/>
                <a:gd name="connsiteX220" fmla="*/ 8582525 w 10316872"/>
                <a:gd name="connsiteY220" fmla="*/ 5858270 h 13254121"/>
                <a:gd name="connsiteX221" fmla="*/ 8284869 w 10316872"/>
                <a:gd name="connsiteY221" fmla="*/ 5779689 h 13254121"/>
                <a:gd name="connsiteX222" fmla="*/ 7934825 w 10316872"/>
                <a:gd name="connsiteY222" fmla="*/ 5767783 h 13254121"/>
                <a:gd name="connsiteX223" fmla="*/ 7634787 w 10316872"/>
                <a:gd name="connsiteY223" fmla="*/ 5822552 h 13254121"/>
                <a:gd name="connsiteX224" fmla="*/ 7344275 w 10316872"/>
                <a:gd name="connsiteY224" fmla="*/ 5893989 h 13254121"/>
                <a:gd name="connsiteX225" fmla="*/ 7134725 w 10316872"/>
                <a:gd name="connsiteY225" fmla="*/ 5786833 h 13254121"/>
                <a:gd name="connsiteX226" fmla="*/ 6760869 w 10316872"/>
                <a:gd name="connsiteY226" fmla="*/ 5693964 h 13254121"/>
                <a:gd name="connsiteX227" fmla="*/ 6413500 w 10316872"/>
                <a:gd name="connsiteY227" fmla="*/ 5614410 h 13254121"/>
                <a:gd name="connsiteX228" fmla="*/ 6213181 w 10316872"/>
                <a:gd name="connsiteY228" fmla="*/ 5567757 h 13254121"/>
                <a:gd name="connsiteX229" fmla="*/ 6205538 w 10316872"/>
                <a:gd name="connsiteY229" fmla="*/ 5598535 h 13254121"/>
                <a:gd name="connsiteX230" fmla="*/ 6346825 w 10316872"/>
                <a:gd name="connsiteY230" fmla="*/ 5666004 h 13254121"/>
                <a:gd name="connsiteX231" fmla="*/ 6321425 w 10316872"/>
                <a:gd name="connsiteY231" fmla="*/ 5767604 h 13254121"/>
                <a:gd name="connsiteX232" fmla="*/ 6003925 w 10316872"/>
                <a:gd name="connsiteY232" fmla="*/ 5602504 h 13254121"/>
                <a:gd name="connsiteX233" fmla="*/ 6042025 w 10316872"/>
                <a:gd name="connsiteY233" fmla="*/ 5843804 h 13254121"/>
                <a:gd name="connsiteX234" fmla="*/ 6245225 w 10316872"/>
                <a:gd name="connsiteY234" fmla="*/ 5894604 h 13254121"/>
                <a:gd name="connsiteX235" fmla="*/ 6511925 w 10316872"/>
                <a:gd name="connsiteY235" fmla="*/ 5894604 h 13254121"/>
                <a:gd name="connsiteX236" fmla="*/ 6600825 w 10316872"/>
                <a:gd name="connsiteY236" fmla="*/ 5907304 h 13254121"/>
                <a:gd name="connsiteX237" fmla="*/ 6562725 w 10316872"/>
                <a:gd name="connsiteY237" fmla="*/ 5983504 h 13254121"/>
                <a:gd name="connsiteX238" fmla="*/ 6397625 w 10316872"/>
                <a:gd name="connsiteY238" fmla="*/ 6034304 h 13254121"/>
                <a:gd name="connsiteX239" fmla="*/ 6461125 w 10316872"/>
                <a:gd name="connsiteY239" fmla="*/ 6161304 h 13254121"/>
                <a:gd name="connsiteX240" fmla="*/ 6423025 w 10316872"/>
                <a:gd name="connsiteY240" fmla="*/ 6288304 h 13254121"/>
                <a:gd name="connsiteX241" fmla="*/ 6511925 w 10316872"/>
                <a:gd name="connsiteY241" fmla="*/ 6351804 h 13254121"/>
                <a:gd name="connsiteX242" fmla="*/ 6435725 w 10316872"/>
                <a:gd name="connsiteY242" fmla="*/ 6377204 h 13254121"/>
                <a:gd name="connsiteX243" fmla="*/ 6334125 w 10316872"/>
                <a:gd name="connsiteY243" fmla="*/ 6339104 h 13254121"/>
                <a:gd name="connsiteX244" fmla="*/ 6296025 w 10316872"/>
                <a:gd name="connsiteY244" fmla="*/ 6034304 h 13254121"/>
                <a:gd name="connsiteX245" fmla="*/ 6042025 w 10316872"/>
                <a:gd name="connsiteY245" fmla="*/ 5958104 h 13254121"/>
                <a:gd name="connsiteX246" fmla="*/ 6118225 w 10316872"/>
                <a:gd name="connsiteY246" fmla="*/ 6301004 h 13254121"/>
                <a:gd name="connsiteX247" fmla="*/ 5940425 w 10316872"/>
                <a:gd name="connsiteY247" fmla="*/ 6313704 h 13254121"/>
                <a:gd name="connsiteX248" fmla="*/ 5864225 w 10316872"/>
                <a:gd name="connsiteY248" fmla="*/ 5831104 h 13254121"/>
                <a:gd name="connsiteX249" fmla="*/ 5661025 w 10316872"/>
                <a:gd name="connsiteY249" fmla="*/ 5729504 h 13254121"/>
                <a:gd name="connsiteX250" fmla="*/ 5762625 w 10316872"/>
                <a:gd name="connsiteY250" fmla="*/ 6491504 h 13254121"/>
                <a:gd name="connsiteX251" fmla="*/ 6042025 w 10316872"/>
                <a:gd name="connsiteY251" fmla="*/ 6478804 h 13254121"/>
                <a:gd name="connsiteX252" fmla="*/ 6359525 w 10316872"/>
                <a:gd name="connsiteY252" fmla="*/ 6529604 h 13254121"/>
                <a:gd name="connsiteX253" fmla="*/ 6296025 w 10316872"/>
                <a:gd name="connsiteY253" fmla="*/ 6656604 h 13254121"/>
                <a:gd name="connsiteX254" fmla="*/ 6130925 w 10316872"/>
                <a:gd name="connsiteY254" fmla="*/ 6631204 h 13254121"/>
                <a:gd name="connsiteX255" fmla="*/ 5978525 w 10316872"/>
                <a:gd name="connsiteY255" fmla="*/ 6936004 h 13254121"/>
                <a:gd name="connsiteX256" fmla="*/ 5800725 w 10316872"/>
                <a:gd name="connsiteY256" fmla="*/ 6872504 h 13254121"/>
                <a:gd name="connsiteX257" fmla="*/ 5876925 w 10316872"/>
                <a:gd name="connsiteY257" fmla="*/ 6707404 h 13254121"/>
                <a:gd name="connsiteX258" fmla="*/ 5762625 w 10316872"/>
                <a:gd name="connsiteY258" fmla="*/ 6618504 h 13254121"/>
                <a:gd name="connsiteX259" fmla="*/ 5572125 w 10316872"/>
                <a:gd name="connsiteY259" fmla="*/ 6948704 h 13254121"/>
                <a:gd name="connsiteX260" fmla="*/ 5699125 w 10316872"/>
                <a:gd name="connsiteY260" fmla="*/ 7050304 h 13254121"/>
                <a:gd name="connsiteX261" fmla="*/ 5965825 w 10316872"/>
                <a:gd name="connsiteY261" fmla="*/ 7215404 h 13254121"/>
                <a:gd name="connsiteX262" fmla="*/ 5915025 w 10316872"/>
                <a:gd name="connsiteY262" fmla="*/ 7291604 h 13254121"/>
                <a:gd name="connsiteX263" fmla="*/ 5800725 w 10316872"/>
                <a:gd name="connsiteY263" fmla="*/ 7253504 h 13254121"/>
                <a:gd name="connsiteX264" fmla="*/ 5648325 w 10316872"/>
                <a:gd name="connsiteY264" fmla="*/ 7355104 h 13254121"/>
                <a:gd name="connsiteX265" fmla="*/ 5584825 w 10316872"/>
                <a:gd name="connsiteY265" fmla="*/ 7317004 h 13254121"/>
                <a:gd name="connsiteX266" fmla="*/ 5635625 w 10316872"/>
                <a:gd name="connsiteY266" fmla="*/ 7164604 h 13254121"/>
                <a:gd name="connsiteX267" fmla="*/ 5508625 w 10316872"/>
                <a:gd name="connsiteY267" fmla="*/ 7050304 h 13254121"/>
                <a:gd name="connsiteX268" fmla="*/ 5432425 w 10316872"/>
                <a:gd name="connsiteY268" fmla="*/ 7228104 h 13254121"/>
                <a:gd name="connsiteX269" fmla="*/ 5584825 w 10316872"/>
                <a:gd name="connsiteY269" fmla="*/ 7405904 h 13254121"/>
                <a:gd name="connsiteX270" fmla="*/ 5419725 w 10316872"/>
                <a:gd name="connsiteY270" fmla="*/ 7532904 h 13254121"/>
                <a:gd name="connsiteX271" fmla="*/ 5318125 w 10316872"/>
                <a:gd name="connsiteY271" fmla="*/ 7456704 h 13254121"/>
                <a:gd name="connsiteX272" fmla="*/ 5381625 w 10316872"/>
                <a:gd name="connsiteY272" fmla="*/ 7355104 h 13254121"/>
                <a:gd name="connsiteX273" fmla="*/ 5267325 w 10316872"/>
                <a:gd name="connsiteY273" fmla="*/ 7063004 h 13254121"/>
                <a:gd name="connsiteX274" fmla="*/ 5051425 w 10316872"/>
                <a:gd name="connsiteY274" fmla="*/ 7355104 h 13254121"/>
                <a:gd name="connsiteX275" fmla="*/ 5381625 w 10316872"/>
                <a:gd name="connsiteY275" fmla="*/ 7609104 h 13254121"/>
                <a:gd name="connsiteX276" fmla="*/ 5305425 w 10316872"/>
                <a:gd name="connsiteY276" fmla="*/ 7659904 h 13254121"/>
                <a:gd name="connsiteX277" fmla="*/ 5165725 w 10316872"/>
                <a:gd name="connsiteY277" fmla="*/ 7545604 h 13254121"/>
                <a:gd name="connsiteX278" fmla="*/ 5114925 w 10316872"/>
                <a:gd name="connsiteY278" fmla="*/ 7710704 h 13254121"/>
                <a:gd name="connsiteX279" fmla="*/ 5127625 w 10316872"/>
                <a:gd name="connsiteY279" fmla="*/ 7850404 h 13254121"/>
                <a:gd name="connsiteX280" fmla="*/ 5203825 w 10316872"/>
                <a:gd name="connsiteY280" fmla="*/ 7964704 h 13254121"/>
                <a:gd name="connsiteX281" fmla="*/ 5191125 w 10316872"/>
                <a:gd name="connsiteY281" fmla="*/ 8155204 h 13254121"/>
                <a:gd name="connsiteX282" fmla="*/ 5064125 w 10316872"/>
                <a:gd name="connsiteY282" fmla="*/ 8066304 h 13254121"/>
                <a:gd name="connsiteX283" fmla="*/ 5000625 w 10316872"/>
                <a:gd name="connsiteY283" fmla="*/ 8104404 h 13254121"/>
                <a:gd name="connsiteX284" fmla="*/ 5102225 w 10316872"/>
                <a:gd name="connsiteY284" fmla="*/ 8244104 h 13254121"/>
                <a:gd name="connsiteX285" fmla="*/ 5013325 w 10316872"/>
                <a:gd name="connsiteY285" fmla="*/ 8282204 h 13254121"/>
                <a:gd name="connsiteX286" fmla="*/ 4886325 w 10316872"/>
                <a:gd name="connsiteY286" fmla="*/ 8091704 h 13254121"/>
                <a:gd name="connsiteX287" fmla="*/ 4797425 w 10316872"/>
                <a:gd name="connsiteY287" fmla="*/ 8345704 h 13254121"/>
                <a:gd name="connsiteX288" fmla="*/ 4924425 w 10316872"/>
                <a:gd name="connsiteY288" fmla="*/ 8460004 h 13254121"/>
                <a:gd name="connsiteX289" fmla="*/ 4784725 w 10316872"/>
                <a:gd name="connsiteY289" fmla="*/ 8701304 h 13254121"/>
                <a:gd name="connsiteX290" fmla="*/ 4645025 w 10316872"/>
                <a:gd name="connsiteY290" fmla="*/ 8675904 h 13254121"/>
                <a:gd name="connsiteX291" fmla="*/ 4746625 w 10316872"/>
                <a:gd name="connsiteY291" fmla="*/ 8510804 h 13254121"/>
                <a:gd name="connsiteX292" fmla="*/ 4657725 w 10316872"/>
                <a:gd name="connsiteY292" fmla="*/ 8358404 h 13254121"/>
                <a:gd name="connsiteX293" fmla="*/ 4441825 w 10316872"/>
                <a:gd name="connsiteY293" fmla="*/ 8663204 h 13254121"/>
                <a:gd name="connsiteX294" fmla="*/ 4581525 w 10316872"/>
                <a:gd name="connsiteY294" fmla="*/ 8777504 h 13254121"/>
                <a:gd name="connsiteX295" fmla="*/ 4492625 w 10316872"/>
                <a:gd name="connsiteY295" fmla="*/ 8980704 h 13254121"/>
                <a:gd name="connsiteX296" fmla="*/ 4391025 w 10316872"/>
                <a:gd name="connsiteY296" fmla="*/ 8904504 h 13254121"/>
                <a:gd name="connsiteX297" fmla="*/ 4314825 w 10316872"/>
                <a:gd name="connsiteY297" fmla="*/ 8993404 h 13254121"/>
                <a:gd name="connsiteX298" fmla="*/ 4352925 w 10316872"/>
                <a:gd name="connsiteY298" fmla="*/ 9031504 h 13254121"/>
                <a:gd name="connsiteX299" fmla="*/ 4391025 w 10316872"/>
                <a:gd name="connsiteY299" fmla="*/ 9018804 h 13254121"/>
                <a:gd name="connsiteX300" fmla="*/ 4416425 w 10316872"/>
                <a:gd name="connsiteY300" fmla="*/ 9069604 h 13254121"/>
                <a:gd name="connsiteX301" fmla="*/ 4352925 w 10316872"/>
                <a:gd name="connsiteY301" fmla="*/ 9145804 h 13254121"/>
                <a:gd name="connsiteX302" fmla="*/ 4302125 w 10316872"/>
                <a:gd name="connsiteY302" fmla="*/ 9133104 h 13254121"/>
                <a:gd name="connsiteX303" fmla="*/ 4340225 w 10316872"/>
                <a:gd name="connsiteY303" fmla="*/ 9082304 h 13254121"/>
                <a:gd name="connsiteX304" fmla="*/ 4289425 w 10316872"/>
                <a:gd name="connsiteY304" fmla="*/ 9044204 h 13254121"/>
                <a:gd name="connsiteX305" fmla="*/ 4187825 w 10316872"/>
                <a:gd name="connsiteY305" fmla="*/ 9145804 h 13254121"/>
                <a:gd name="connsiteX306" fmla="*/ 4289425 w 10316872"/>
                <a:gd name="connsiteY306" fmla="*/ 9209304 h 13254121"/>
                <a:gd name="connsiteX307" fmla="*/ 4111625 w 10316872"/>
                <a:gd name="connsiteY307" fmla="*/ 9285504 h 13254121"/>
                <a:gd name="connsiteX308" fmla="*/ 4010025 w 10316872"/>
                <a:gd name="connsiteY308" fmla="*/ 9285504 h 13254121"/>
                <a:gd name="connsiteX309" fmla="*/ 3921125 w 10316872"/>
                <a:gd name="connsiteY309" fmla="*/ 9349004 h 13254121"/>
                <a:gd name="connsiteX310" fmla="*/ 3260725 w 10316872"/>
                <a:gd name="connsiteY310" fmla="*/ 8764804 h 13254121"/>
                <a:gd name="connsiteX311" fmla="*/ 3184525 w 10316872"/>
                <a:gd name="connsiteY311" fmla="*/ 8764804 h 13254121"/>
                <a:gd name="connsiteX312" fmla="*/ 2867025 w 10316872"/>
                <a:gd name="connsiteY312" fmla="*/ 9018804 h 13254121"/>
                <a:gd name="connsiteX313" fmla="*/ 2841625 w 10316872"/>
                <a:gd name="connsiteY313" fmla="*/ 8980704 h 13254121"/>
                <a:gd name="connsiteX314" fmla="*/ 3184525 w 10316872"/>
                <a:gd name="connsiteY314" fmla="*/ 8714004 h 13254121"/>
                <a:gd name="connsiteX315" fmla="*/ 3019425 w 10316872"/>
                <a:gd name="connsiteY315" fmla="*/ 8561604 h 13254121"/>
                <a:gd name="connsiteX316" fmla="*/ 2371725 w 10316872"/>
                <a:gd name="connsiteY316" fmla="*/ 9069604 h 13254121"/>
                <a:gd name="connsiteX317" fmla="*/ 2460625 w 10316872"/>
                <a:gd name="connsiteY317" fmla="*/ 9145804 h 13254121"/>
                <a:gd name="connsiteX318" fmla="*/ 2663825 w 10316872"/>
                <a:gd name="connsiteY318" fmla="*/ 8993404 h 13254121"/>
                <a:gd name="connsiteX319" fmla="*/ 2714625 w 10316872"/>
                <a:gd name="connsiteY319" fmla="*/ 9056904 h 13254121"/>
                <a:gd name="connsiteX320" fmla="*/ 2803525 w 10316872"/>
                <a:gd name="connsiteY320" fmla="*/ 9018804 h 13254121"/>
                <a:gd name="connsiteX321" fmla="*/ 2828925 w 10316872"/>
                <a:gd name="connsiteY321" fmla="*/ 9056904 h 13254121"/>
                <a:gd name="connsiteX322" fmla="*/ 2651125 w 10316872"/>
                <a:gd name="connsiteY322" fmla="*/ 9196604 h 13254121"/>
                <a:gd name="connsiteX323" fmla="*/ 2790825 w 10316872"/>
                <a:gd name="connsiteY323" fmla="*/ 9361704 h 13254121"/>
                <a:gd name="connsiteX324" fmla="*/ 3368675 w 10316872"/>
                <a:gd name="connsiteY324" fmla="*/ 8898154 h 13254121"/>
                <a:gd name="connsiteX325" fmla="*/ 3927475 w 10316872"/>
                <a:gd name="connsiteY325" fmla="*/ 9380754 h 13254121"/>
                <a:gd name="connsiteX326" fmla="*/ 3876675 w 10316872"/>
                <a:gd name="connsiteY326" fmla="*/ 9495054 h 13254121"/>
                <a:gd name="connsiteX327" fmla="*/ 3359150 w 10316872"/>
                <a:gd name="connsiteY327" fmla="*/ 10034804 h 13254121"/>
                <a:gd name="connsiteX328" fmla="*/ 3270250 w 10316872"/>
                <a:gd name="connsiteY328" fmla="*/ 10028453 h 13254121"/>
                <a:gd name="connsiteX329" fmla="*/ 3101975 w 10316872"/>
                <a:gd name="connsiteY329" fmla="*/ 10177678 h 13254121"/>
                <a:gd name="connsiteX330" fmla="*/ 2892425 w 10316872"/>
                <a:gd name="connsiteY330" fmla="*/ 10422153 h 13254121"/>
                <a:gd name="connsiteX331" fmla="*/ 2654300 w 10316872"/>
                <a:gd name="connsiteY331" fmla="*/ 10720603 h 13254121"/>
                <a:gd name="connsiteX332" fmla="*/ 2400300 w 10316872"/>
                <a:gd name="connsiteY332" fmla="*/ 10790452 h 13254121"/>
                <a:gd name="connsiteX333" fmla="*/ 2197100 w 10316872"/>
                <a:gd name="connsiteY333" fmla="*/ 10895227 h 13254121"/>
                <a:gd name="connsiteX334" fmla="*/ 1901825 w 10316872"/>
                <a:gd name="connsiteY334" fmla="*/ 10898401 h 13254121"/>
                <a:gd name="connsiteX335" fmla="*/ 1562100 w 10316872"/>
                <a:gd name="connsiteY335" fmla="*/ 11000000 h 13254121"/>
                <a:gd name="connsiteX336" fmla="*/ 1365250 w 10316872"/>
                <a:gd name="connsiteY336" fmla="*/ 11260350 h 13254121"/>
                <a:gd name="connsiteX337" fmla="*/ 1168400 w 10316872"/>
                <a:gd name="connsiteY337" fmla="*/ 11215899 h 13254121"/>
                <a:gd name="connsiteX338" fmla="*/ 1187450 w 10316872"/>
                <a:gd name="connsiteY338" fmla="*/ 11174624 h 13254121"/>
                <a:gd name="connsiteX339" fmla="*/ 1165225 w 10316872"/>
                <a:gd name="connsiteY339" fmla="*/ 11107949 h 13254121"/>
                <a:gd name="connsiteX340" fmla="*/ 958850 w 10316872"/>
                <a:gd name="connsiteY340" fmla="*/ 11184149 h 13254121"/>
                <a:gd name="connsiteX341" fmla="*/ 704850 w 10316872"/>
                <a:gd name="connsiteY341" fmla="*/ 11238124 h 13254121"/>
                <a:gd name="connsiteX342" fmla="*/ 434975 w 10316872"/>
                <a:gd name="connsiteY342" fmla="*/ 11476249 h 13254121"/>
                <a:gd name="connsiteX343" fmla="*/ 333375 w 10316872"/>
                <a:gd name="connsiteY343" fmla="*/ 11473074 h 13254121"/>
                <a:gd name="connsiteX344" fmla="*/ 234950 w 10316872"/>
                <a:gd name="connsiteY344" fmla="*/ 11539749 h 13254121"/>
                <a:gd name="connsiteX345" fmla="*/ 155575 w 10316872"/>
                <a:gd name="connsiteY345" fmla="*/ 11825499 h 13254121"/>
                <a:gd name="connsiteX346" fmla="*/ 219075 w 10316872"/>
                <a:gd name="connsiteY346" fmla="*/ 12108073 h 13254121"/>
                <a:gd name="connsiteX347" fmla="*/ 107950 w 10316872"/>
                <a:gd name="connsiteY347" fmla="*/ 12152523 h 13254121"/>
                <a:gd name="connsiteX348" fmla="*/ 63500 w 10316872"/>
                <a:gd name="connsiteY348" fmla="*/ 12374773 h 13254121"/>
                <a:gd name="connsiteX349" fmla="*/ 466725 w 10316872"/>
                <a:gd name="connsiteY349" fmla="*/ 12400173 h 13254121"/>
                <a:gd name="connsiteX350" fmla="*/ 1022350 w 10316872"/>
                <a:gd name="connsiteY350" fmla="*/ 12752598 h 13254121"/>
                <a:gd name="connsiteX351" fmla="*/ 1212850 w 10316872"/>
                <a:gd name="connsiteY351" fmla="*/ 13006597 h 13254121"/>
                <a:gd name="connsiteX352" fmla="*/ 1143000 w 10316872"/>
                <a:gd name="connsiteY352" fmla="*/ 13051047 h 13254121"/>
                <a:gd name="connsiteX353" fmla="*/ 990600 w 10316872"/>
                <a:gd name="connsiteY353" fmla="*/ 12917697 h 13254121"/>
                <a:gd name="connsiteX354" fmla="*/ 739775 w 10316872"/>
                <a:gd name="connsiteY354" fmla="*/ 12863722 h 13254121"/>
                <a:gd name="connsiteX355" fmla="*/ 692150 w 10316872"/>
                <a:gd name="connsiteY355" fmla="*/ 12901822 h 13254121"/>
                <a:gd name="connsiteX356" fmla="*/ 809625 w 10316872"/>
                <a:gd name="connsiteY356" fmla="*/ 13047872 h 13254121"/>
                <a:gd name="connsiteX357" fmla="*/ 1123950 w 10316872"/>
                <a:gd name="connsiteY357" fmla="*/ 13114547 h 13254121"/>
                <a:gd name="connsiteX358" fmla="*/ 1546225 w 10316872"/>
                <a:gd name="connsiteY358" fmla="*/ 13016122 h 13254121"/>
                <a:gd name="connsiteX359" fmla="*/ 1708150 w 10316872"/>
                <a:gd name="connsiteY359" fmla="*/ 12755772 h 13254121"/>
                <a:gd name="connsiteX360" fmla="*/ 2066925 w 10316872"/>
                <a:gd name="connsiteY360" fmla="*/ 12606547 h 13254121"/>
                <a:gd name="connsiteX361" fmla="*/ 2225675 w 10316872"/>
                <a:gd name="connsiteY361" fmla="*/ 12470022 h 13254121"/>
                <a:gd name="connsiteX362" fmla="*/ 2559050 w 10316872"/>
                <a:gd name="connsiteY362" fmla="*/ 12508122 h 13254121"/>
                <a:gd name="connsiteX363" fmla="*/ 2257425 w 10316872"/>
                <a:gd name="connsiteY363" fmla="*/ 12511297 h 13254121"/>
                <a:gd name="connsiteX364" fmla="*/ 2117725 w 10316872"/>
                <a:gd name="connsiteY364" fmla="*/ 12631947 h 13254121"/>
                <a:gd name="connsiteX365" fmla="*/ 1943100 w 10316872"/>
                <a:gd name="connsiteY365" fmla="*/ 12724022 h 13254121"/>
                <a:gd name="connsiteX366" fmla="*/ 1778000 w 10316872"/>
                <a:gd name="connsiteY366" fmla="*/ 12774822 h 13254121"/>
                <a:gd name="connsiteX367" fmla="*/ 1622425 w 10316872"/>
                <a:gd name="connsiteY367" fmla="*/ 13070097 h 13254121"/>
                <a:gd name="connsiteX368" fmla="*/ 1254125 w 10316872"/>
                <a:gd name="connsiteY368" fmla="*/ 13244722 h 13254121"/>
                <a:gd name="connsiteX369" fmla="*/ 0 w 10316872"/>
                <a:gd name="connsiteY369" fmla="*/ 13251072 h 13254121"/>
                <a:gd name="connsiteX0" fmla="*/ 822325 w 10316872"/>
                <a:gd name="connsiteY0" fmla="*/ 4878604 h 13254121"/>
                <a:gd name="connsiteX1" fmla="*/ 1228725 w 10316872"/>
                <a:gd name="connsiteY1" fmla="*/ 4904004 h 13254121"/>
                <a:gd name="connsiteX2" fmla="*/ 1482725 w 10316872"/>
                <a:gd name="connsiteY2" fmla="*/ 4764304 h 13254121"/>
                <a:gd name="connsiteX3" fmla="*/ 1482725 w 10316872"/>
                <a:gd name="connsiteY3" fmla="*/ 4764304 h 13254121"/>
                <a:gd name="connsiteX4" fmla="*/ 1647825 w 10316872"/>
                <a:gd name="connsiteY4" fmla="*/ 4751604 h 13254121"/>
                <a:gd name="connsiteX5" fmla="*/ 1978025 w 10316872"/>
                <a:gd name="connsiteY5" fmla="*/ 4700804 h 13254121"/>
                <a:gd name="connsiteX6" fmla="*/ 2066925 w 10316872"/>
                <a:gd name="connsiteY6" fmla="*/ 4662704 h 13254121"/>
                <a:gd name="connsiteX7" fmla="*/ 2066925 w 10316872"/>
                <a:gd name="connsiteY7" fmla="*/ 4611904 h 13254121"/>
                <a:gd name="connsiteX8" fmla="*/ 2028825 w 10316872"/>
                <a:gd name="connsiteY8" fmla="*/ 4611904 h 13254121"/>
                <a:gd name="connsiteX9" fmla="*/ 1965325 w 10316872"/>
                <a:gd name="connsiteY9" fmla="*/ 4484904 h 13254121"/>
                <a:gd name="connsiteX10" fmla="*/ 2105025 w 10316872"/>
                <a:gd name="connsiteY10" fmla="*/ 4383304 h 13254121"/>
                <a:gd name="connsiteX11" fmla="*/ 2041525 w 10316872"/>
                <a:gd name="connsiteY11" fmla="*/ 4370604 h 13254121"/>
                <a:gd name="connsiteX12" fmla="*/ 1952625 w 10316872"/>
                <a:gd name="connsiteY12" fmla="*/ 4370604 h 13254121"/>
                <a:gd name="connsiteX13" fmla="*/ 1939925 w 10316872"/>
                <a:gd name="connsiteY13" fmla="*/ 4294404 h 13254121"/>
                <a:gd name="connsiteX14" fmla="*/ 2092325 w 10316872"/>
                <a:gd name="connsiteY14" fmla="*/ 4294404 h 13254121"/>
                <a:gd name="connsiteX15" fmla="*/ 2143125 w 10316872"/>
                <a:gd name="connsiteY15" fmla="*/ 4269004 h 13254121"/>
                <a:gd name="connsiteX16" fmla="*/ 2079625 w 10316872"/>
                <a:gd name="connsiteY16" fmla="*/ 4180104 h 13254121"/>
                <a:gd name="connsiteX17" fmla="*/ 2092325 w 10316872"/>
                <a:gd name="connsiteY17" fmla="*/ 4116604 h 13254121"/>
                <a:gd name="connsiteX18" fmla="*/ 2193925 w 10316872"/>
                <a:gd name="connsiteY18" fmla="*/ 4065804 h 13254121"/>
                <a:gd name="connsiteX19" fmla="*/ 2333625 w 10316872"/>
                <a:gd name="connsiteY19" fmla="*/ 4116604 h 13254121"/>
                <a:gd name="connsiteX20" fmla="*/ 2371725 w 10316872"/>
                <a:gd name="connsiteY20" fmla="*/ 4167404 h 13254121"/>
                <a:gd name="connsiteX21" fmla="*/ 2333625 w 10316872"/>
                <a:gd name="connsiteY21" fmla="*/ 4243604 h 13254121"/>
                <a:gd name="connsiteX22" fmla="*/ 2333625 w 10316872"/>
                <a:gd name="connsiteY22" fmla="*/ 4497604 h 13254121"/>
                <a:gd name="connsiteX23" fmla="*/ 2600325 w 10316872"/>
                <a:gd name="connsiteY23" fmla="*/ 4726204 h 13254121"/>
                <a:gd name="connsiteX24" fmla="*/ 3044825 w 10316872"/>
                <a:gd name="connsiteY24" fmla="*/ 4688104 h 13254121"/>
                <a:gd name="connsiteX25" fmla="*/ 2943225 w 10316872"/>
                <a:gd name="connsiteY25" fmla="*/ 4484904 h 13254121"/>
                <a:gd name="connsiteX26" fmla="*/ 2778125 w 10316872"/>
                <a:gd name="connsiteY26" fmla="*/ 4535704 h 13254121"/>
                <a:gd name="connsiteX27" fmla="*/ 2740025 w 10316872"/>
                <a:gd name="connsiteY27" fmla="*/ 4484904 h 13254121"/>
                <a:gd name="connsiteX28" fmla="*/ 2905125 w 10316872"/>
                <a:gd name="connsiteY28" fmla="*/ 4434104 h 13254121"/>
                <a:gd name="connsiteX29" fmla="*/ 2841625 w 10316872"/>
                <a:gd name="connsiteY29" fmla="*/ 4319804 h 13254121"/>
                <a:gd name="connsiteX30" fmla="*/ 2701925 w 10316872"/>
                <a:gd name="connsiteY30" fmla="*/ 4370604 h 13254121"/>
                <a:gd name="connsiteX31" fmla="*/ 2676525 w 10316872"/>
                <a:gd name="connsiteY31" fmla="*/ 4319804 h 13254121"/>
                <a:gd name="connsiteX32" fmla="*/ 2803525 w 10316872"/>
                <a:gd name="connsiteY32" fmla="*/ 4269004 h 13254121"/>
                <a:gd name="connsiteX33" fmla="*/ 2752725 w 10316872"/>
                <a:gd name="connsiteY33" fmla="*/ 4205504 h 13254121"/>
                <a:gd name="connsiteX34" fmla="*/ 2613025 w 10316872"/>
                <a:gd name="connsiteY34" fmla="*/ 4230904 h 13254121"/>
                <a:gd name="connsiteX35" fmla="*/ 2613025 w 10316872"/>
                <a:gd name="connsiteY35" fmla="*/ 4205504 h 13254121"/>
                <a:gd name="connsiteX36" fmla="*/ 2740025 w 10316872"/>
                <a:gd name="connsiteY36" fmla="*/ 4142004 h 13254121"/>
                <a:gd name="connsiteX37" fmla="*/ 2663825 w 10316872"/>
                <a:gd name="connsiteY37" fmla="*/ 4053104 h 13254121"/>
                <a:gd name="connsiteX38" fmla="*/ 2486025 w 10316872"/>
                <a:gd name="connsiteY38" fmla="*/ 4091204 h 13254121"/>
                <a:gd name="connsiteX39" fmla="*/ 2486025 w 10316872"/>
                <a:gd name="connsiteY39" fmla="*/ 4154704 h 13254121"/>
                <a:gd name="connsiteX40" fmla="*/ 2435225 w 10316872"/>
                <a:gd name="connsiteY40" fmla="*/ 4154704 h 13254121"/>
                <a:gd name="connsiteX41" fmla="*/ 2308225 w 10316872"/>
                <a:gd name="connsiteY41" fmla="*/ 4078504 h 13254121"/>
                <a:gd name="connsiteX42" fmla="*/ 2371725 w 10316872"/>
                <a:gd name="connsiteY42" fmla="*/ 4002304 h 13254121"/>
                <a:gd name="connsiteX43" fmla="*/ 2435225 w 10316872"/>
                <a:gd name="connsiteY43" fmla="*/ 4015004 h 13254121"/>
                <a:gd name="connsiteX44" fmla="*/ 2587625 w 10316872"/>
                <a:gd name="connsiteY44" fmla="*/ 3926104 h 13254121"/>
                <a:gd name="connsiteX45" fmla="*/ 2562225 w 10316872"/>
                <a:gd name="connsiteY45" fmla="*/ 3862604 h 13254121"/>
                <a:gd name="connsiteX46" fmla="*/ 2625725 w 10316872"/>
                <a:gd name="connsiteY46" fmla="*/ 3837204 h 13254121"/>
                <a:gd name="connsiteX47" fmla="*/ 2663825 w 10316872"/>
                <a:gd name="connsiteY47" fmla="*/ 3862604 h 13254121"/>
                <a:gd name="connsiteX48" fmla="*/ 2905125 w 10316872"/>
                <a:gd name="connsiteY48" fmla="*/ 3862604 h 13254121"/>
                <a:gd name="connsiteX49" fmla="*/ 2879725 w 10316872"/>
                <a:gd name="connsiteY49" fmla="*/ 3799104 h 13254121"/>
                <a:gd name="connsiteX50" fmla="*/ 2930525 w 10316872"/>
                <a:gd name="connsiteY50" fmla="*/ 3710204 h 13254121"/>
                <a:gd name="connsiteX51" fmla="*/ 3019425 w 10316872"/>
                <a:gd name="connsiteY51" fmla="*/ 3710204 h 13254121"/>
                <a:gd name="connsiteX52" fmla="*/ 3273425 w 10316872"/>
                <a:gd name="connsiteY52" fmla="*/ 3684804 h 13254121"/>
                <a:gd name="connsiteX53" fmla="*/ 3425825 w 10316872"/>
                <a:gd name="connsiteY53" fmla="*/ 3672104 h 13254121"/>
                <a:gd name="connsiteX54" fmla="*/ 3425825 w 10316872"/>
                <a:gd name="connsiteY54" fmla="*/ 3672104 h 13254121"/>
                <a:gd name="connsiteX55" fmla="*/ 3425825 w 10316872"/>
                <a:gd name="connsiteY55" fmla="*/ 3595904 h 13254121"/>
                <a:gd name="connsiteX56" fmla="*/ 3502025 w 10316872"/>
                <a:gd name="connsiteY56" fmla="*/ 3595904 h 13254121"/>
                <a:gd name="connsiteX57" fmla="*/ 3489325 w 10316872"/>
                <a:gd name="connsiteY57" fmla="*/ 3761004 h 13254121"/>
                <a:gd name="connsiteX58" fmla="*/ 3336925 w 10316872"/>
                <a:gd name="connsiteY58" fmla="*/ 3773704 h 13254121"/>
                <a:gd name="connsiteX59" fmla="*/ 3159125 w 10316872"/>
                <a:gd name="connsiteY59" fmla="*/ 3849904 h 13254121"/>
                <a:gd name="connsiteX60" fmla="*/ 3184525 w 10316872"/>
                <a:gd name="connsiteY60" fmla="*/ 4142004 h 13254121"/>
                <a:gd name="connsiteX61" fmla="*/ 3794125 w 10316872"/>
                <a:gd name="connsiteY61" fmla="*/ 4091204 h 13254121"/>
                <a:gd name="connsiteX62" fmla="*/ 3768725 w 10316872"/>
                <a:gd name="connsiteY62" fmla="*/ 3951504 h 13254121"/>
                <a:gd name="connsiteX63" fmla="*/ 3629025 w 10316872"/>
                <a:gd name="connsiteY63" fmla="*/ 3926104 h 13254121"/>
                <a:gd name="connsiteX64" fmla="*/ 3616325 w 10316872"/>
                <a:gd name="connsiteY64" fmla="*/ 3888004 h 13254121"/>
                <a:gd name="connsiteX65" fmla="*/ 3768725 w 10316872"/>
                <a:gd name="connsiteY65" fmla="*/ 3913404 h 13254121"/>
                <a:gd name="connsiteX66" fmla="*/ 3768725 w 10316872"/>
                <a:gd name="connsiteY66" fmla="*/ 3799104 h 13254121"/>
                <a:gd name="connsiteX67" fmla="*/ 3540125 w 10316872"/>
                <a:gd name="connsiteY67" fmla="*/ 3748304 h 13254121"/>
                <a:gd name="connsiteX68" fmla="*/ 3552825 w 10316872"/>
                <a:gd name="connsiteY68" fmla="*/ 3659404 h 13254121"/>
                <a:gd name="connsiteX69" fmla="*/ 3730625 w 10316872"/>
                <a:gd name="connsiteY69" fmla="*/ 3621304 h 13254121"/>
                <a:gd name="connsiteX70" fmla="*/ 3730625 w 10316872"/>
                <a:gd name="connsiteY70" fmla="*/ 3494304 h 13254121"/>
                <a:gd name="connsiteX71" fmla="*/ 3705225 w 10316872"/>
                <a:gd name="connsiteY71" fmla="*/ 3468904 h 13254121"/>
                <a:gd name="connsiteX72" fmla="*/ 3819525 w 10316872"/>
                <a:gd name="connsiteY72" fmla="*/ 3405404 h 13254121"/>
                <a:gd name="connsiteX73" fmla="*/ 3832225 w 10316872"/>
                <a:gd name="connsiteY73" fmla="*/ 3621304 h 13254121"/>
                <a:gd name="connsiteX74" fmla="*/ 4314825 w 10316872"/>
                <a:gd name="connsiteY74" fmla="*/ 3621304 h 13254121"/>
                <a:gd name="connsiteX75" fmla="*/ 4302125 w 10316872"/>
                <a:gd name="connsiteY75" fmla="*/ 3380004 h 13254121"/>
                <a:gd name="connsiteX76" fmla="*/ 4365625 w 10316872"/>
                <a:gd name="connsiteY76" fmla="*/ 3380004 h 13254121"/>
                <a:gd name="connsiteX77" fmla="*/ 4391025 w 10316872"/>
                <a:gd name="connsiteY77" fmla="*/ 3507004 h 13254121"/>
                <a:gd name="connsiteX78" fmla="*/ 4556125 w 10316872"/>
                <a:gd name="connsiteY78" fmla="*/ 3494304 h 13254121"/>
                <a:gd name="connsiteX79" fmla="*/ 4657725 w 10316872"/>
                <a:gd name="connsiteY79" fmla="*/ 3392704 h 13254121"/>
                <a:gd name="connsiteX80" fmla="*/ 4683125 w 10316872"/>
                <a:gd name="connsiteY80" fmla="*/ 3697504 h 13254121"/>
                <a:gd name="connsiteX81" fmla="*/ 4835525 w 10316872"/>
                <a:gd name="connsiteY81" fmla="*/ 3519704 h 13254121"/>
                <a:gd name="connsiteX82" fmla="*/ 5038725 w 10316872"/>
                <a:gd name="connsiteY82" fmla="*/ 3646704 h 13254121"/>
                <a:gd name="connsiteX83" fmla="*/ 4848225 w 10316872"/>
                <a:gd name="connsiteY83" fmla="*/ 3773704 h 13254121"/>
                <a:gd name="connsiteX84" fmla="*/ 4987925 w 10316872"/>
                <a:gd name="connsiteY84" fmla="*/ 3938804 h 13254121"/>
                <a:gd name="connsiteX85" fmla="*/ 5127625 w 10316872"/>
                <a:gd name="connsiteY85" fmla="*/ 3786404 h 13254121"/>
                <a:gd name="connsiteX86" fmla="*/ 5140325 w 10316872"/>
                <a:gd name="connsiteY86" fmla="*/ 3811804 h 13254121"/>
                <a:gd name="connsiteX87" fmla="*/ 5076825 w 10316872"/>
                <a:gd name="connsiteY87" fmla="*/ 4065804 h 13254121"/>
                <a:gd name="connsiteX88" fmla="*/ 5153025 w 10316872"/>
                <a:gd name="connsiteY88" fmla="*/ 4103904 h 13254121"/>
                <a:gd name="connsiteX89" fmla="*/ 5153025 w 10316872"/>
                <a:gd name="connsiteY89" fmla="*/ 4103904 h 13254121"/>
                <a:gd name="connsiteX90" fmla="*/ 5229225 w 10316872"/>
                <a:gd name="connsiteY90" fmla="*/ 3849904 h 13254121"/>
                <a:gd name="connsiteX91" fmla="*/ 5419725 w 10316872"/>
                <a:gd name="connsiteY91" fmla="*/ 3875304 h 13254121"/>
                <a:gd name="connsiteX92" fmla="*/ 5521325 w 10316872"/>
                <a:gd name="connsiteY92" fmla="*/ 3722904 h 13254121"/>
                <a:gd name="connsiteX93" fmla="*/ 5521325 w 10316872"/>
                <a:gd name="connsiteY93" fmla="*/ 3722904 h 13254121"/>
                <a:gd name="connsiteX94" fmla="*/ 5661025 w 10316872"/>
                <a:gd name="connsiteY94" fmla="*/ 3697504 h 13254121"/>
                <a:gd name="connsiteX95" fmla="*/ 5432425 w 10316872"/>
                <a:gd name="connsiteY95" fmla="*/ 4015004 h 13254121"/>
                <a:gd name="connsiteX96" fmla="*/ 5165725 w 10316872"/>
                <a:gd name="connsiteY96" fmla="*/ 4103904 h 13254121"/>
                <a:gd name="connsiteX97" fmla="*/ 5191125 w 10316872"/>
                <a:gd name="connsiteY97" fmla="*/ 4180104 h 13254121"/>
                <a:gd name="connsiteX98" fmla="*/ 5521325 w 10316872"/>
                <a:gd name="connsiteY98" fmla="*/ 4091204 h 13254121"/>
                <a:gd name="connsiteX99" fmla="*/ 5711825 w 10316872"/>
                <a:gd name="connsiteY99" fmla="*/ 3748304 h 13254121"/>
                <a:gd name="connsiteX100" fmla="*/ 5813425 w 10316872"/>
                <a:gd name="connsiteY100" fmla="*/ 3900704 h 13254121"/>
                <a:gd name="connsiteX101" fmla="*/ 5959475 w 10316872"/>
                <a:gd name="connsiteY101" fmla="*/ 3938804 h 13254121"/>
                <a:gd name="connsiteX102" fmla="*/ 6302375 w 10316872"/>
                <a:gd name="connsiteY102" fmla="*/ 3824504 h 13254121"/>
                <a:gd name="connsiteX103" fmla="*/ 7070725 w 10316872"/>
                <a:gd name="connsiteY103" fmla="*/ 3354604 h 13254121"/>
                <a:gd name="connsiteX104" fmla="*/ 7473950 w 10316872"/>
                <a:gd name="connsiteY104" fmla="*/ 3205379 h 13254121"/>
                <a:gd name="connsiteX105" fmla="*/ 7645400 w 10316872"/>
                <a:gd name="connsiteY105" fmla="*/ 3035516 h 13254121"/>
                <a:gd name="connsiteX106" fmla="*/ 7907050 w 10316872"/>
                <a:gd name="connsiteY106" fmla="*/ 2994410 h 13254121"/>
                <a:gd name="connsiteX107" fmla="*/ 8062626 w 10316872"/>
                <a:gd name="connsiteY107" fmla="*/ 2911861 h 13254121"/>
                <a:gd name="connsiteX108" fmla="*/ 8189625 w 10316872"/>
                <a:gd name="connsiteY108" fmla="*/ 2692785 h 13254121"/>
                <a:gd name="connsiteX109" fmla="*/ 8345201 w 10316872"/>
                <a:gd name="connsiteY109" fmla="*/ 2578486 h 13254121"/>
                <a:gd name="connsiteX110" fmla="*/ 8561099 w 10316872"/>
                <a:gd name="connsiteY110" fmla="*/ 2438787 h 13254121"/>
                <a:gd name="connsiteX111" fmla="*/ 8855099 w 10316872"/>
                <a:gd name="connsiteY111" fmla="*/ 2153045 h 13254121"/>
                <a:gd name="connsiteX112" fmla="*/ 9037349 w 10316872"/>
                <a:gd name="connsiteY112" fmla="*/ 1924438 h 13254121"/>
                <a:gd name="connsiteX113" fmla="*/ 9145298 w 10316872"/>
                <a:gd name="connsiteY113" fmla="*/ 1730764 h 13254121"/>
                <a:gd name="connsiteX114" fmla="*/ 9224673 w 10316872"/>
                <a:gd name="connsiteY114" fmla="*/ 1543439 h 13254121"/>
                <a:gd name="connsiteX115" fmla="*/ 9561223 w 10316872"/>
                <a:gd name="connsiteY115" fmla="*/ 1295790 h 13254121"/>
                <a:gd name="connsiteX116" fmla="*/ 9678697 w 10316872"/>
                <a:gd name="connsiteY116" fmla="*/ 914790 h 13254121"/>
                <a:gd name="connsiteX117" fmla="*/ 9837447 w 10316872"/>
                <a:gd name="connsiteY117" fmla="*/ 686190 h 13254121"/>
                <a:gd name="connsiteX118" fmla="*/ 9929521 w 10316872"/>
                <a:gd name="connsiteY118" fmla="*/ 609992 h 13254121"/>
                <a:gd name="connsiteX119" fmla="*/ 9989845 w 10316872"/>
                <a:gd name="connsiteY119" fmla="*/ 508393 h 13254121"/>
                <a:gd name="connsiteX120" fmla="*/ 10062871 w 10316872"/>
                <a:gd name="connsiteY120" fmla="*/ 394092 h 13254121"/>
                <a:gd name="connsiteX121" fmla="*/ 10316869 w 10316872"/>
                <a:gd name="connsiteY121" fmla="*/ 394 h 13254121"/>
                <a:gd name="connsiteX122" fmla="*/ 10081920 w 10316872"/>
                <a:gd name="connsiteY122" fmla="*/ 473469 h 13254121"/>
                <a:gd name="connsiteX123" fmla="*/ 9977146 w 10316872"/>
                <a:gd name="connsiteY123" fmla="*/ 673493 h 13254121"/>
                <a:gd name="connsiteX124" fmla="*/ 9881896 w 10316872"/>
                <a:gd name="connsiteY124" fmla="*/ 749692 h 13254121"/>
                <a:gd name="connsiteX125" fmla="*/ 9754896 w 10316872"/>
                <a:gd name="connsiteY125" fmla="*/ 952892 h 13254121"/>
                <a:gd name="connsiteX126" fmla="*/ 9640598 w 10316872"/>
                <a:gd name="connsiteY126" fmla="*/ 1327540 h 13254121"/>
                <a:gd name="connsiteX127" fmla="*/ 9275474 w 10316872"/>
                <a:gd name="connsiteY127" fmla="*/ 1606938 h 13254121"/>
                <a:gd name="connsiteX128" fmla="*/ 9135773 w 10316872"/>
                <a:gd name="connsiteY128" fmla="*/ 1946664 h 13254121"/>
                <a:gd name="connsiteX129" fmla="*/ 8662699 w 10316872"/>
                <a:gd name="connsiteY129" fmla="*/ 2454663 h 13254121"/>
                <a:gd name="connsiteX130" fmla="*/ 8427749 w 10316872"/>
                <a:gd name="connsiteY130" fmla="*/ 2619762 h 13254121"/>
                <a:gd name="connsiteX131" fmla="*/ 8272175 w 10316872"/>
                <a:gd name="connsiteY131" fmla="*/ 2715011 h 13254121"/>
                <a:gd name="connsiteX132" fmla="*/ 8110251 w 10316872"/>
                <a:gd name="connsiteY132" fmla="*/ 3016636 h 13254121"/>
                <a:gd name="connsiteX133" fmla="*/ 7908925 w 10316872"/>
                <a:gd name="connsiteY133" fmla="*/ 3113304 h 13254121"/>
                <a:gd name="connsiteX134" fmla="*/ 7673975 w 10316872"/>
                <a:gd name="connsiteY134" fmla="*/ 3141879 h 13254121"/>
                <a:gd name="connsiteX135" fmla="*/ 7531100 w 10316872"/>
                <a:gd name="connsiteY135" fmla="*/ 3283166 h 13254121"/>
                <a:gd name="connsiteX136" fmla="*/ 7064375 w 10316872"/>
                <a:gd name="connsiteY136" fmla="*/ 3457791 h 13254121"/>
                <a:gd name="connsiteX137" fmla="*/ 6892925 w 10316872"/>
                <a:gd name="connsiteY137" fmla="*/ 3613366 h 13254121"/>
                <a:gd name="connsiteX138" fmla="*/ 6532269 w 10316872"/>
                <a:gd name="connsiteY138" fmla="*/ 3867545 h 13254121"/>
                <a:gd name="connsiteX139" fmla="*/ 6407150 w 10316872"/>
                <a:gd name="connsiteY139" fmla="*/ 3921341 h 13254121"/>
                <a:gd name="connsiteX140" fmla="*/ 6172200 w 10316872"/>
                <a:gd name="connsiteY140" fmla="*/ 4043579 h 13254121"/>
                <a:gd name="connsiteX141" fmla="*/ 5773737 w 10316872"/>
                <a:gd name="connsiteY141" fmla="*/ 4215029 h 13254121"/>
                <a:gd name="connsiteX142" fmla="*/ 5800725 w 10316872"/>
                <a:gd name="connsiteY142" fmla="*/ 4294404 h 13254121"/>
                <a:gd name="connsiteX143" fmla="*/ 6162675 w 10316872"/>
                <a:gd name="connsiteY143" fmla="*/ 4129304 h 13254121"/>
                <a:gd name="connsiteX144" fmla="*/ 6054725 w 10316872"/>
                <a:gd name="connsiteY144" fmla="*/ 4218204 h 13254121"/>
                <a:gd name="connsiteX145" fmla="*/ 5876925 w 10316872"/>
                <a:gd name="connsiteY145" fmla="*/ 4332504 h 13254121"/>
                <a:gd name="connsiteX146" fmla="*/ 5876925 w 10316872"/>
                <a:gd name="connsiteY146" fmla="*/ 4421404 h 13254121"/>
                <a:gd name="connsiteX147" fmla="*/ 5864225 w 10316872"/>
                <a:gd name="connsiteY147" fmla="*/ 4523004 h 13254121"/>
                <a:gd name="connsiteX148" fmla="*/ 5724525 w 10316872"/>
                <a:gd name="connsiteY148" fmla="*/ 4548404 h 13254121"/>
                <a:gd name="connsiteX149" fmla="*/ 5788025 w 10316872"/>
                <a:gd name="connsiteY149" fmla="*/ 4370604 h 13254121"/>
                <a:gd name="connsiteX150" fmla="*/ 5673725 w 10316872"/>
                <a:gd name="connsiteY150" fmla="*/ 4269004 h 13254121"/>
                <a:gd name="connsiteX151" fmla="*/ 5419725 w 10316872"/>
                <a:gd name="connsiteY151" fmla="*/ 4345204 h 13254121"/>
                <a:gd name="connsiteX152" fmla="*/ 5394325 w 10316872"/>
                <a:gd name="connsiteY152" fmla="*/ 4446804 h 13254121"/>
                <a:gd name="connsiteX153" fmla="*/ 5622925 w 10316872"/>
                <a:gd name="connsiteY153" fmla="*/ 4510304 h 13254121"/>
                <a:gd name="connsiteX154" fmla="*/ 5534025 w 10316872"/>
                <a:gd name="connsiteY154" fmla="*/ 4573804 h 13254121"/>
                <a:gd name="connsiteX155" fmla="*/ 5254625 w 10316872"/>
                <a:gd name="connsiteY155" fmla="*/ 4510304 h 13254121"/>
                <a:gd name="connsiteX156" fmla="*/ 5140325 w 10316872"/>
                <a:gd name="connsiteY156" fmla="*/ 4624604 h 13254121"/>
                <a:gd name="connsiteX157" fmla="*/ 5241925 w 10316872"/>
                <a:gd name="connsiteY157" fmla="*/ 4827804 h 13254121"/>
                <a:gd name="connsiteX158" fmla="*/ 5483225 w 10316872"/>
                <a:gd name="connsiteY158" fmla="*/ 4840504 h 13254121"/>
                <a:gd name="connsiteX159" fmla="*/ 5661025 w 10316872"/>
                <a:gd name="connsiteY159" fmla="*/ 4624604 h 13254121"/>
                <a:gd name="connsiteX160" fmla="*/ 5572125 w 10316872"/>
                <a:gd name="connsiteY160" fmla="*/ 4599204 h 13254121"/>
                <a:gd name="connsiteX161" fmla="*/ 5635625 w 10316872"/>
                <a:gd name="connsiteY161" fmla="*/ 4523004 h 13254121"/>
                <a:gd name="connsiteX162" fmla="*/ 5724525 w 10316872"/>
                <a:gd name="connsiteY162" fmla="*/ 4599204 h 13254121"/>
                <a:gd name="connsiteX163" fmla="*/ 5864225 w 10316872"/>
                <a:gd name="connsiteY163" fmla="*/ 4573804 h 13254121"/>
                <a:gd name="connsiteX164" fmla="*/ 6067425 w 10316872"/>
                <a:gd name="connsiteY164" fmla="*/ 4548404 h 13254121"/>
                <a:gd name="connsiteX165" fmla="*/ 6296025 w 10316872"/>
                <a:gd name="connsiteY165" fmla="*/ 4307104 h 13254121"/>
                <a:gd name="connsiteX166" fmla="*/ 6486525 w 10316872"/>
                <a:gd name="connsiteY166" fmla="*/ 4180104 h 13254121"/>
                <a:gd name="connsiteX167" fmla="*/ 6664325 w 10316872"/>
                <a:gd name="connsiteY167" fmla="*/ 4154704 h 13254121"/>
                <a:gd name="connsiteX168" fmla="*/ 6473825 w 10316872"/>
                <a:gd name="connsiteY168" fmla="*/ 4230904 h 13254121"/>
                <a:gd name="connsiteX169" fmla="*/ 6410325 w 10316872"/>
                <a:gd name="connsiteY169" fmla="*/ 4357904 h 13254121"/>
                <a:gd name="connsiteX170" fmla="*/ 6257925 w 10316872"/>
                <a:gd name="connsiteY170" fmla="*/ 4459504 h 13254121"/>
                <a:gd name="connsiteX171" fmla="*/ 6080125 w 10316872"/>
                <a:gd name="connsiteY171" fmla="*/ 4637304 h 13254121"/>
                <a:gd name="connsiteX172" fmla="*/ 6067425 w 10316872"/>
                <a:gd name="connsiteY172" fmla="*/ 4726204 h 13254121"/>
                <a:gd name="connsiteX173" fmla="*/ 6207125 w 10316872"/>
                <a:gd name="connsiteY173" fmla="*/ 4700804 h 13254121"/>
                <a:gd name="connsiteX174" fmla="*/ 6334125 w 10316872"/>
                <a:gd name="connsiteY174" fmla="*/ 4764304 h 13254121"/>
                <a:gd name="connsiteX175" fmla="*/ 6435725 w 10316872"/>
                <a:gd name="connsiteY175" fmla="*/ 4954804 h 13254121"/>
                <a:gd name="connsiteX176" fmla="*/ 6448425 w 10316872"/>
                <a:gd name="connsiteY176" fmla="*/ 5183404 h 13254121"/>
                <a:gd name="connsiteX177" fmla="*/ 6335712 w 10316872"/>
                <a:gd name="connsiteY177" fmla="*/ 5305641 h 13254121"/>
                <a:gd name="connsiteX178" fmla="*/ 6296025 w 10316872"/>
                <a:gd name="connsiteY178" fmla="*/ 5083392 h 13254121"/>
                <a:gd name="connsiteX179" fmla="*/ 6270625 w 10316872"/>
                <a:gd name="connsiteY179" fmla="*/ 4878604 h 13254121"/>
                <a:gd name="connsiteX180" fmla="*/ 6118225 w 10316872"/>
                <a:gd name="connsiteY180" fmla="*/ 4840504 h 13254121"/>
                <a:gd name="connsiteX181" fmla="*/ 5953125 w 10316872"/>
                <a:gd name="connsiteY181" fmla="*/ 4853204 h 13254121"/>
                <a:gd name="connsiteX182" fmla="*/ 5876925 w 10316872"/>
                <a:gd name="connsiteY182" fmla="*/ 4815104 h 13254121"/>
                <a:gd name="connsiteX183" fmla="*/ 5546725 w 10316872"/>
                <a:gd name="connsiteY183" fmla="*/ 4954804 h 13254121"/>
                <a:gd name="connsiteX184" fmla="*/ 5597525 w 10316872"/>
                <a:gd name="connsiteY184" fmla="*/ 5094504 h 13254121"/>
                <a:gd name="connsiteX185" fmla="*/ 5635625 w 10316872"/>
                <a:gd name="connsiteY185" fmla="*/ 5081804 h 13254121"/>
                <a:gd name="connsiteX186" fmla="*/ 5813425 w 10316872"/>
                <a:gd name="connsiteY186" fmla="*/ 4992904 h 13254121"/>
                <a:gd name="connsiteX187" fmla="*/ 5838825 w 10316872"/>
                <a:gd name="connsiteY187" fmla="*/ 5018304 h 13254121"/>
                <a:gd name="connsiteX188" fmla="*/ 5724525 w 10316872"/>
                <a:gd name="connsiteY188" fmla="*/ 5119904 h 13254121"/>
                <a:gd name="connsiteX189" fmla="*/ 5775325 w 10316872"/>
                <a:gd name="connsiteY189" fmla="*/ 5196104 h 13254121"/>
                <a:gd name="connsiteX190" fmla="*/ 5940425 w 10316872"/>
                <a:gd name="connsiteY190" fmla="*/ 5183404 h 13254121"/>
                <a:gd name="connsiteX191" fmla="*/ 5978525 w 10316872"/>
                <a:gd name="connsiteY191" fmla="*/ 5272304 h 13254121"/>
                <a:gd name="connsiteX192" fmla="*/ 6169025 w 10316872"/>
                <a:gd name="connsiteY192" fmla="*/ 5234204 h 13254121"/>
                <a:gd name="connsiteX193" fmla="*/ 6130925 w 10316872"/>
                <a:gd name="connsiteY193" fmla="*/ 5386604 h 13254121"/>
                <a:gd name="connsiteX194" fmla="*/ 6067425 w 10316872"/>
                <a:gd name="connsiteY194" fmla="*/ 5424704 h 13254121"/>
                <a:gd name="connsiteX195" fmla="*/ 6042025 w 10316872"/>
                <a:gd name="connsiteY195" fmla="*/ 5348504 h 13254121"/>
                <a:gd name="connsiteX196" fmla="*/ 5572125 w 10316872"/>
                <a:gd name="connsiteY196" fmla="*/ 5297704 h 13254121"/>
                <a:gd name="connsiteX197" fmla="*/ 5686425 w 10316872"/>
                <a:gd name="connsiteY197" fmla="*/ 5462804 h 13254121"/>
                <a:gd name="connsiteX198" fmla="*/ 6308725 w 10316872"/>
                <a:gd name="connsiteY198" fmla="*/ 5462804 h 13254121"/>
                <a:gd name="connsiteX199" fmla="*/ 6894219 w 10316872"/>
                <a:gd name="connsiteY199" fmla="*/ 5634433 h 13254121"/>
                <a:gd name="connsiteX200" fmla="*/ 7194257 w 10316872"/>
                <a:gd name="connsiteY200" fmla="*/ 5720157 h 13254121"/>
                <a:gd name="connsiteX201" fmla="*/ 7370469 w 10316872"/>
                <a:gd name="connsiteY201" fmla="*/ 5839221 h 13254121"/>
                <a:gd name="connsiteX202" fmla="*/ 7737182 w 10316872"/>
                <a:gd name="connsiteY202" fmla="*/ 5736826 h 13254121"/>
                <a:gd name="connsiteX203" fmla="*/ 7977688 w 10316872"/>
                <a:gd name="connsiteY203" fmla="*/ 5701108 h 13254121"/>
                <a:gd name="connsiteX204" fmla="*/ 8311064 w 10316872"/>
                <a:gd name="connsiteY204" fmla="*/ 5729682 h 13254121"/>
                <a:gd name="connsiteX205" fmla="*/ 8582525 w 10316872"/>
                <a:gd name="connsiteY205" fmla="*/ 5789214 h 13254121"/>
                <a:gd name="connsiteX206" fmla="*/ 8806363 w 10316872"/>
                <a:gd name="connsiteY206" fmla="*/ 5891608 h 13254121"/>
                <a:gd name="connsiteX207" fmla="*/ 8989719 w 10316872"/>
                <a:gd name="connsiteY207" fmla="*/ 5953520 h 13254121"/>
                <a:gd name="connsiteX208" fmla="*/ 9327857 w 10316872"/>
                <a:gd name="connsiteY208" fmla="*/ 6101157 h 13254121"/>
                <a:gd name="connsiteX209" fmla="*/ 9392152 w 10316872"/>
                <a:gd name="connsiteY209" fmla="*/ 6229744 h 13254121"/>
                <a:gd name="connsiteX210" fmla="*/ 9587412 w 10316872"/>
                <a:gd name="connsiteY210" fmla="*/ 6289277 h 13254121"/>
                <a:gd name="connsiteX211" fmla="*/ 9754100 w 10316872"/>
                <a:gd name="connsiteY211" fmla="*/ 6286895 h 13254121"/>
                <a:gd name="connsiteX212" fmla="*/ 9928226 w 10316872"/>
                <a:gd name="connsiteY212" fmla="*/ 6221629 h 13254121"/>
                <a:gd name="connsiteX213" fmla="*/ 9766007 w 10316872"/>
                <a:gd name="connsiteY213" fmla="*/ 6301183 h 13254121"/>
                <a:gd name="connsiteX214" fmla="*/ 9625513 w 10316872"/>
                <a:gd name="connsiteY214" fmla="*/ 6317851 h 13254121"/>
                <a:gd name="connsiteX215" fmla="*/ 9382626 w 10316872"/>
                <a:gd name="connsiteY215" fmla="*/ 6263082 h 13254121"/>
                <a:gd name="connsiteX216" fmla="*/ 9308806 w 10316872"/>
                <a:gd name="connsiteY216" fmla="*/ 6129733 h 13254121"/>
                <a:gd name="connsiteX217" fmla="*/ 9242133 w 10316872"/>
                <a:gd name="connsiteY217" fmla="*/ 6089251 h 13254121"/>
                <a:gd name="connsiteX218" fmla="*/ 8799219 w 10316872"/>
                <a:gd name="connsiteY218" fmla="*/ 5939233 h 13254121"/>
                <a:gd name="connsiteX219" fmla="*/ 8582525 w 10316872"/>
                <a:gd name="connsiteY219" fmla="*/ 5858270 h 13254121"/>
                <a:gd name="connsiteX220" fmla="*/ 8284869 w 10316872"/>
                <a:gd name="connsiteY220" fmla="*/ 5779689 h 13254121"/>
                <a:gd name="connsiteX221" fmla="*/ 7934825 w 10316872"/>
                <a:gd name="connsiteY221" fmla="*/ 5767783 h 13254121"/>
                <a:gd name="connsiteX222" fmla="*/ 7634787 w 10316872"/>
                <a:gd name="connsiteY222" fmla="*/ 5822552 h 13254121"/>
                <a:gd name="connsiteX223" fmla="*/ 7344275 w 10316872"/>
                <a:gd name="connsiteY223" fmla="*/ 5893989 h 13254121"/>
                <a:gd name="connsiteX224" fmla="*/ 7134725 w 10316872"/>
                <a:gd name="connsiteY224" fmla="*/ 5786833 h 13254121"/>
                <a:gd name="connsiteX225" fmla="*/ 6760869 w 10316872"/>
                <a:gd name="connsiteY225" fmla="*/ 5693964 h 13254121"/>
                <a:gd name="connsiteX226" fmla="*/ 6413500 w 10316872"/>
                <a:gd name="connsiteY226" fmla="*/ 5614410 h 13254121"/>
                <a:gd name="connsiteX227" fmla="*/ 6213181 w 10316872"/>
                <a:gd name="connsiteY227" fmla="*/ 5567757 h 13254121"/>
                <a:gd name="connsiteX228" fmla="*/ 6205538 w 10316872"/>
                <a:gd name="connsiteY228" fmla="*/ 5598535 h 13254121"/>
                <a:gd name="connsiteX229" fmla="*/ 6346825 w 10316872"/>
                <a:gd name="connsiteY229" fmla="*/ 5666004 h 13254121"/>
                <a:gd name="connsiteX230" fmla="*/ 6321425 w 10316872"/>
                <a:gd name="connsiteY230" fmla="*/ 5767604 h 13254121"/>
                <a:gd name="connsiteX231" fmla="*/ 6003925 w 10316872"/>
                <a:gd name="connsiteY231" fmla="*/ 5602504 h 13254121"/>
                <a:gd name="connsiteX232" fmla="*/ 6042025 w 10316872"/>
                <a:gd name="connsiteY232" fmla="*/ 5843804 h 13254121"/>
                <a:gd name="connsiteX233" fmla="*/ 6245225 w 10316872"/>
                <a:gd name="connsiteY233" fmla="*/ 5894604 h 13254121"/>
                <a:gd name="connsiteX234" fmla="*/ 6511925 w 10316872"/>
                <a:gd name="connsiteY234" fmla="*/ 5894604 h 13254121"/>
                <a:gd name="connsiteX235" fmla="*/ 6600825 w 10316872"/>
                <a:gd name="connsiteY235" fmla="*/ 5907304 h 13254121"/>
                <a:gd name="connsiteX236" fmla="*/ 6562725 w 10316872"/>
                <a:gd name="connsiteY236" fmla="*/ 5983504 h 13254121"/>
                <a:gd name="connsiteX237" fmla="*/ 6397625 w 10316872"/>
                <a:gd name="connsiteY237" fmla="*/ 6034304 h 13254121"/>
                <a:gd name="connsiteX238" fmla="*/ 6461125 w 10316872"/>
                <a:gd name="connsiteY238" fmla="*/ 6161304 h 13254121"/>
                <a:gd name="connsiteX239" fmla="*/ 6423025 w 10316872"/>
                <a:gd name="connsiteY239" fmla="*/ 6288304 h 13254121"/>
                <a:gd name="connsiteX240" fmla="*/ 6511925 w 10316872"/>
                <a:gd name="connsiteY240" fmla="*/ 6351804 h 13254121"/>
                <a:gd name="connsiteX241" fmla="*/ 6435725 w 10316872"/>
                <a:gd name="connsiteY241" fmla="*/ 6377204 h 13254121"/>
                <a:gd name="connsiteX242" fmla="*/ 6334125 w 10316872"/>
                <a:gd name="connsiteY242" fmla="*/ 6339104 h 13254121"/>
                <a:gd name="connsiteX243" fmla="*/ 6296025 w 10316872"/>
                <a:gd name="connsiteY243" fmla="*/ 6034304 h 13254121"/>
                <a:gd name="connsiteX244" fmla="*/ 6042025 w 10316872"/>
                <a:gd name="connsiteY244" fmla="*/ 5958104 h 13254121"/>
                <a:gd name="connsiteX245" fmla="*/ 6118225 w 10316872"/>
                <a:gd name="connsiteY245" fmla="*/ 6301004 h 13254121"/>
                <a:gd name="connsiteX246" fmla="*/ 5940425 w 10316872"/>
                <a:gd name="connsiteY246" fmla="*/ 6313704 h 13254121"/>
                <a:gd name="connsiteX247" fmla="*/ 5864225 w 10316872"/>
                <a:gd name="connsiteY247" fmla="*/ 5831104 h 13254121"/>
                <a:gd name="connsiteX248" fmla="*/ 5661025 w 10316872"/>
                <a:gd name="connsiteY248" fmla="*/ 5729504 h 13254121"/>
                <a:gd name="connsiteX249" fmla="*/ 5762625 w 10316872"/>
                <a:gd name="connsiteY249" fmla="*/ 6491504 h 13254121"/>
                <a:gd name="connsiteX250" fmla="*/ 6042025 w 10316872"/>
                <a:gd name="connsiteY250" fmla="*/ 6478804 h 13254121"/>
                <a:gd name="connsiteX251" fmla="*/ 6359525 w 10316872"/>
                <a:gd name="connsiteY251" fmla="*/ 6529604 h 13254121"/>
                <a:gd name="connsiteX252" fmla="*/ 6296025 w 10316872"/>
                <a:gd name="connsiteY252" fmla="*/ 6656604 h 13254121"/>
                <a:gd name="connsiteX253" fmla="*/ 6130925 w 10316872"/>
                <a:gd name="connsiteY253" fmla="*/ 6631204 h 13254121"/>
                <a:gd name="connsiteX254" fmla="*/ 5978525 w 10316872"/>
                <a:gd name="connsiteY254" fmla="*/ 6936004 h 13254121"/>
                <a:gd name="connsiteX255" fmla="*/ 5800725 w 10316872"/>
                <a:gd name="connsiteY255" fmla="*/ 6872504 h 13254121"/>
                <a:gd name="connsiteX256" fmla="*/ 5876925 w 10316872"/>
                <a:gd name="connsiteY256" fmla="*/ 6707404 h 13254121"/>
                <a:gd name="connsiteX257" fmla="*/ 5762625 w 10316872"/>
                <a:gd name="connsiteY257" fmla="*/ 6618504 h 13254121"/>
                <a:gd name="connsiteX258" fmla="*/ 5572125 w 10316872"/>
                <a:gd name="connsiteY258" fmla="*/ 6948704 h 13254121"/>
                <a:gd name="connsiteX259" fmla="*/ 5699125 w 10316872"/>
                <a:gd name="connsiteY259" fmla="*/ 7050304 h 13254121"/>
                <a:gd name="connsiteX260" fmla="*/ 5965825 w 10316872"/>
                <a:gd name="connsiteY260" fmla="*/ 7215404 h 13254121"/>
                <a:gd name="connsiteX261" fmla="*/ 5915025 w 10316872"/>
                <a:gd name="connsiteY261" fmla="*/ 7291604 h 13254121"/>
                <a:gd name="connsiteX262" fmla="*/ 5800725 w 10316872"/>
                <a:gd name="connsiteY262" fmla="*/ 7253504 h 13254121"/>
                <a:gd name="connsiteX263" fmla="*/ 5648325 w 10316872"/>
                <a:gd name="connsiteY263" fmla="*/ 7355104 h 13254121"/>
                <a:gd name="connsiteX264" fmla="*/ 5584825 w 10316872"/>
                <a:gd name="connsiteY264" fmla="*/ 7317004 h 13254121"/>
                <a:gd name="connsiteX265" fmla="*/ 5635625 w 10316872"/>
                <a:gd name="connsiteY265" fmla="*/ 7164604 h 13254121"/>
                <a:gd name="connsiteX266" fmla="*/ 5508625 w 10316872"/>
                <a:gd name="connsiteY266" fmla="*/ 7050304 h 13254121"/>
                <a:gd name="connsiteX267" fmla="*/ 5432425 w 10316872"/>
                <a:gd name="connsiteY267" fmla="*/ 7228104 h 13254121"/>
                <a:gd name="connsiteX268" fmla="*/ 5584825 w 10316872"/>
                <a:gd name="connsiteY268" fmla="*/ 7405904 h 13254121"/>
                <a:gd name="connsiteX269" fmla="*/ 5419725 w 10316872"/>
                <a:gd name="connsiteY269" fmla="*/ 7532904 h 13254121"/>
                <a:gd name="connsiteX270" fmla="*/ 5318125 w 10316872"/>
                <a:gd name="connsiteY270" fmla="*/ 7456704 h 13254121"/>
                <a:gd name="connsiteX271" fmla="*/ 5381625 w 10316872"/>
                <a:gd name="connsiteY271" fmla="*/ 7355104 h 13254121"/>
                <a:gd name="connsiteX272" fmla="*/ 5267325 w 10316872"/>
                <a:gd name="connsiteY272" fmla="*/ 7063004 h 13254121"/>
                <a:gd name="connsiteX273" fmla="*/ 5051425 w 10316872"/>
                <a:gd name="connsiteY273" fmla="*/ 7355104 h 13254121"/>
                <a:gd name="connsiteX274" fmla="*/ 5381625 w 10316872"/>
                <a:gd name="connsiteY274" fmla="*/ 7609104 h 13254121"/>
                <a:gd name="connsiteX275" fmla="*/ 5305425 w 10316872"/>
                <a:gd name="connsiteY275" fmla="*/ 7659904 h 13254121"/>
                <a:gd name="connsiteX276" fmla="*/ 5165725 w 10316872"/>
                <a:gd name="connsiteY276" fmla="*/ 7545604 h 13254121"/>
                <a:gd name="connsiteX277" fmla="*/ 5114925 w 10316872"/>
                <a:gd name="connsiteY277" fmla="*/ 7710704 h 13254121"/>
                <a:gd name="connsiteX278" fmla="*/ 5127625 w 10316872"/>
                <a:gd name="connsiteY278" fmla="*/ 7850404 h 13254121"/>
                <a:gd name="connsiteX279" fmla="*/ 5203825 w 10316872"/>
                <a:gd name="connsiteY279" fmla="*/ 7964704 h 13254121"/>
                <a:gd name="connsiteX280" fmla="*/ 5191125 w 10316872"/>
                <a:gd name="connsiteY280" fmla="*/ 8155204 h 13254121"/>
                <a:gd name="connsiteX281" fmla="*/ 5064125 w 10316872"/>
                <a:gd name="connsiteY281" fmla="*/ 8066304 h 13254121"/>
                <a:gd name="connsiteX282" fmla="*/ 5000625 w 10316872"/>
                <a:gd name="connsiteY282" fmla="*/ 8104404 h 13254121"/>
                <a:gd name="connsiteX283" fmla="*/ 5102225 w 10316872"/>
                <a:gd name="connsiteY283" fmla="*/ 8244104 h 13254121"/>
                <a:gd name="connsiteX284" fmla="*/ 5013325 w 10316872"/>
                <a:gd name="connsiteY284" fmla="*/ 8282204 h 13254121"/>
                <a:gd name="connsiteX285" fmla="*/ 4886325 w 10316872"/>
                <a:gd name="connsiteY285" fmla="*/ 8091704 h 13254121"/>
                <a:gd name="connsiteX286" fmla="*/ 4797425 w 10316872"/>
                <a:gd name="connsiteY286" fmla="*/ 8345704 h 13254121"/>
                <a:gd name="connsiteX287" fmla="*/ 4924425 w 10316872"/>
                <a:gd name="connsiteY287" fmla="*/ 8460004 h 13254121"/>
                <a:gd name="connsiteX288" fmla="*/ 4784725 w 10316872"/>
                <a:gd name="connsiteY288" fmla="*/ 8701304 h 13254121"/>
                <a:gd name="connsiteX289" fmla="*/ 4645025 w 10316872"/>
                <a:gd name="connsiteY289" fmla="*/ 8675904 h 13254121"/>
                <a:gd name="connsiteX290" fmla="*/ 4746625 w 10316872"/>
                <a:gd name="connsiteY290" fmla="*/ 8510804 h 13254121"/>
                <a:gd name="connsiteX291" fmla="*/ 4657725 w 10316872"/>
                <a:gd name="connsiteY291" fmla="*/ 8358404 h 13254121"/>
                <a:gd name="connsiteX292" fmla="*/ 4441825 w 10316872"/>
                <a:gd name="connsiteY292" fmla="*/ 8663204 h 13254121"/>
                <a:gd name="connsiteX293" fmla="*/ 4581525 w 10316872"/>
                <a:gd name="connsiteY293" fmla="*/ 8777504 h 13254121"/>
                <a:gd name="connsiteX294" fmla="*/ 4492625 w 10316872"/>
                <a:gd name="connsiteY294" fmla="*/ 8980704 h 13254121"/>
                <a:gd name="connsiteX295" fmla="*/ 4391025 w 10316872"/>
                <a:gd name="connsiteY295" fmla="*/ 8904504 h 13254121"/>
                <a:gd name="connsiteX296" fmla="*/ 4314825 w 10316872"/>
                <a:gd name="connsiteY296" fmla="*/ 8993404 h 13254121"/>
                <a:gd name="connsiteX297" fmla="*/ 4352925 w 10316872"/>
                <a:gd name="connsiteY297" fmla="*/ 9031504 h 13254121"/>
                <a:gd name="connsiteX298" fmla="*/ 4391025 w 10316872"/>
                <a:gd name="connsiteY298" fmla="*/ 9018804 h 13254121"/>
                <a:gd name="connsiteX299" fmla="*/ 4416425 w 10316872"/>
                <a:gd name="connsiteY299" fmla="*/ 9069604 h 13254121"/>
                <a:gd name="connsiteX300" fmla="*/ 4352925 w 10316872"/>
                <a:gd name="connsiteY300" fmla="*/ 9145804 h 13254121"/>
                <a:gd name="connsiteX301" fmla="*/ 4302125 w 10316872"/>
                <a:gd name="connsiteY301" fmla="*/ 9133104 h 13254121"/>
                <a:gd name="connsiteX302" fmla="*/ 4340225 w 10316872"/>
                <a:gd name="connsiteY302" fmla="*/ 9082304 h 13254121"/>
                <a:gd name="connsiteX303" fmla="*/ 4289425 w 10316872"/>
                <a:gd name="connsiteY303" fmla="*/ 9044204 h 13254121"/>
                <a:gd name="connsiteX304" fmla="*/ 4187825 w 10316872"/>
                <a:gd name="connsiteY304" fmla="*/ 9145804 h 13254121"/>
                <a:gd name="connsiteX305" fmla="*/ 4289425 w 10316872"/>
                <a:gd name="connsiteY305" fmla="*/ 9209304 h 13254121"/>
                <a:gd name="connsiteX306" fmla="*/ 4111625 w 10316872"/>
                <a:gd name="connsiteY306" fmla="*/ 9285504 h 13254121"/>
                <a:gd name="connsiteX307" fmla="*/ 4010025 w 10316872"/>
                <a:gd name="connsiteY307" fmla="*/ 9285504 h 13254121"/>
                <a:gd name="connsiteX308" fmla="*/ 3921125 w 10316872"/>
                <a:gd name="connsiteY308" fmla="*/ 9349004 h 13254121"/>
                <a:gd name="connsiteX309" fmla="*/ 3260725 w 10316872"/>
                <a:gd name="connsiteY309" fmla="*/ 8764804 h 13254121"/>
                <a:gd name="connsiteX310" fmla="*/ 3184525 w 10316872"/>
                <a:gd name="connsiteY310" fmla="*/ 8764804 h 13254121"/>
                <a:gd name="connsiteX311" fmla="*/ 2867025 w 10316872"/>
                <a:gd name="connsiteY311" fmla="*/ 9018804 h 13254121"/>
                <a:gd name="connsiteX312" fmla="*/ 2841625 w 10316872"/>
                <a:gd name="connsiteY312" fmla="*/ 8980704 h 13254121"/>
                <a:gd name="connsiteX313" fmla="*/ 3184525 w 10316872"/>
                <a:gd name="connsiteY313" fmla="*/ 8714004 h 13254121"/>
                <a:gd name="connsiteX314" fmla="*/ 3019425 w 10316872"/>
                <a:gd name="connsiteY314" fmla="*/ 8561604 h 13254121"/>
                <a:gd name="connsiteX315" fmla="*/ 2371725 w 10316872"/>
                <a:gd name="connsiteY315" fmla="*/ 9069604 h 13254121"/>
                <a:gd name="connsiteX316" fmla="*/ 2460625 w 10316872"/>
                <a:gd name="connsiteY316" fmla="*/ 9145804 h 13254121"/>
                <a:gd name="connsiteX317" fmla="*/ 2663825 w 10316872"/>
                <a:gd name="connsiteY317" fmla="*/ 8993404 h 13254121"/>
                <a:gd name="connsiteX318" fmla="*/ 2714625 w 10316872"/>
                <a:gd name="connsiteY318" fmla="*/ 9056904 h 13254121"/>
                <a:gd name="connsiteX319" fmla="*/ 2803525 w 10316872"/>
                <a:gd name="connsiteY319" fmla="*/ 9018804 h 13254121"/>
                <a:gd name="connsiteX320" fmla="*/ 2828925 w 10316872"/>
                <a:gd name="connsiteY320" fmla="*/ 9056904 h 13254121"/>
                <a:gd name="connsiteX321" fmla="*/ 2651125 w 10316872"/>
                <a:gd name="connsiteY321" fmla="*/ 9196604 h 13254121"/>
                <a:gd name="connsiteX322" fmla="*/ 2790825 w 10316872"/>
                <a:gd name="connsiteY322" fmla="*/ 9361704 h 13254121"/>
                <a:gd name="connsiteX323" fmla="*/ 3368675 w 10316872"/>
                <a:gd name="connsiteY323" fmla="*/ 8898154 h 13254121"/>
                <a:gd name="connsiteX324" fmla="*/ 3927475 w 10316872"/>
                <a:gd name="connsiteY324" fmla="*/ 9380754 h 13254121"/>
                <a:gd name="connsiteX325" fmla="*/ 3876675 w 10316872"/>
                <a:gd name="connsiteY325" fmla="*/ 9495054 h 13254121"/>
                <a:gd name="connsiteX326" fmla="*/ 3359150 w 10316872"/>
                <a:gd name="connsiteY326" fmla="*/ 10034804 h 13254121"/>
                <a:gd name="connsiteX327" fmla="*/ 3270250 w 10316872"/>
                <a:gd name="connsiteY327" fmla="*/ 10028453 h 13254121"/>
                <a:gd name="connsiteX328" fmla="*/ 3101975 w 10316872"/>
                <a:gd name="connsiteY328" fmla="*/ 10177678 h 13254121"/>
                <a:gd name="connsiteX329" fmla="*/ 2892425 w 10316872"/>
                <a:gd name="connsiteY329" fmla="*/ 10422153 h 13254121"/>
                <a:gd name="connsiteX330" fmla="*/ 2654300 w 10316872"/>
                <a:gd name="connsiteY330" fmla="*/ 10720603 h 13254121"/>
                <a:gd name="connsiteX331" fmla="*/ 2400300 w 10316872"/>
                <a:gd name="connsiteY331" fmla="*/ 10790452 h 13254121"/>
                <a:gd name="connsiteX332" fmla="*/ 2197100 w 10316872"/>
                <a:gd name="connsiteY332" fmla="*/ 10895227 h 13254121"/>
                <a:gd name="connsiteX333" fmla="*/ 1901825 w 10316872"/>
                <a:gd name="connsiteY333" fmla="*/ 10898401 h 13254121"/>
                <a:gd name="connsiteX334" fmla="*/ 1562100 w 10316872"/>
                <a:gd name="connsiteY334" fmla="*/ 11000000 h 13254121"/>
                <a:gd name="connsiteX335" fmla="*/ 1365250 w 10316872"/>
                <a:gd name="connsiteY335" fmla="*/ 11260350 h 13254121"/>
                <a:gd name="connsiteX336" fmla="*/ 1168400 w 10316872"/>
                <a:gd name="connsiteY336" fmla="*/ 11215899 h 13254121"/>
                <a:gd name="connsiteX337" fmla="*/ 1187450 w 10316872"/>
                <a:gd name="connsiteY337" fmla="*/ 11174624 h 13254121"/>
                <a:gd name="connsiteX338" fmla="*/ 1165225 w 10316872"/>
                <a:gd name="connsiteY338" fmla="*/ 11107949 h 13254121"/>
                <a:gd name="connsiteX339" fmla="*/ 958850 w 10316872"/>
                <a:gd name="connsiteY339" fmla="*/ 11184149 h 13254121"/>
                <a:gd name="connsiteX340" fmla="*/ 704850 w 10316872"/>
                <a:gd name="connsiteY340" fmla="*/ 11238124 h 13254121"/>
                <a:gd name="connsiteX341" fmla="*/ 434975 w 10316872"/>
                <a:gd name="connsiteY341" fmla="*/ 11476249 h 13254121"/>
                <a:gd name="connsiteX342" fmla="*/ 333375 w 10316872"/>
                <a:gd name="connsiteY342" fmla="*/ 11473074 h 13254121"/>
                <a:gd name="connsiteX343" fmla="*/ 234950 w 10316872"/>
                <a:gd name="connsiteY343" fmla="*/ 11539749 h 13254121"/>
                <a:gd name="connsiteX344" fmla="*/ 155575 w 10316872"/>
                <a:gd name="connsiteY344" fmla="*/ 11825499 h 13254121"/>
                <a:gd name="connsiteX345" fmla="*/ 219075 w 10316872"/>
                <a:gd name="connsiteY345" fmla="*/ 12108073 h 13254121"/>
                <a:gd name="connsiteX346" fmla="*/ 107950 w 10316872"/>
                <a:gd name="connsiteY346" fmla="*/ 12152523 h 13254121"/>
                <a:gd name="connsiteX347" fmla="*/ 63500 w 10316872"/>
                <a:gd name="connsiteY347" fmla="*/ 12374773 h 13254121"/>
                <a:gd name="connsiteX348" fmla="*/ 466725 w 10316872"/>
                <a:gd name="connsiteY348" fmla="*/ 12400173 h 13254121"/>
                <a:gd name="connsiteX349" fmla="*/ 1022350 w 10316872"/>
                <a:gd name="connsiteY349" fmla="*/ 12752598 h 13254121"/>
                <a:gd name="connsiteX350" fmla="*/ 1212850 w 10316872"/>
                <a:gd name="connsiteY350" fmla="*/ 13006597 h 13254121"/>
                <a:gd name="connsiteX351" fmla="*/ 1143000 w 10316872"/>
                <a:gd name="connsiteY351" fmla="*/ 13051047 h 13254121"/>
                <a:gd name="connsiteX352" fmla="*/ 990600 w 10316872"/>
                <a:gd name="connsiteY352" fmla="*/ 12917697 h 13254121"/>
                <a:gd name="connsiteX353" fmla="*/ 739775 w 10316872"/>
                <a:gd name="connsiteY353" fmla="*/ 12863722 h 13254121"/>
                <a:gd name="connsiteX354" fmla="*/ 692150 w 10316872"/>
                <a:gd name="connsiteY354" fmla="*/ 12901822 h 13254121"/>
                <a:gd name="connsiteX355" fmla="*/ 809625 w 10316872"/>
                <a:gd name="connsiteY355" fmla="*/ 13047872 h 13254121"/>
                <a:gd name="connsiteX356" fmla="*/ 1123950 w 10316872"/>
                <a:gd name="connsiteY356" fmla="*/ 13114547 h 13254121"/>
                <a:gd name="connsiteX357" fmla="*/ 1546225 w 10316872"/>
                <a:gd name="connsiteY357" fmla="*/ 13016122 h 13254121"/>
                <a:gd name="connsiteX358" fmla="*/ 1708150 w 10316872"/>
                <a:gd name="connsiteY358" fmla="*/ 12755772 h 13254121"/>
                <a:gd name="connsiteX359" fmla="*/ 2066925 w 10316872"/>
                <a:gd name="connsiteY359" fmla="*/ 12606547 h 13254121"/>
                <a:gd name="connsiteX360" fmla="*/ 2225675 w 10316872"/>
                <a:gd name="connsiteY360" fmla="*/ 12470022 h 13254121"/>
                <a:gd name="connsiteX361" fmla="*/ 2559050 w 10316872"/>
                <a:gd name="connsiteY361" fmla="*/ 12508122 h 13254121"/>
                <a:gd name="connsiteX362" fmla="*/ 2257425 w 10316872"/>
                <a:gd name="connsiteY362" fmla="*/ 12511297 h 13254121"/>
                <a:gd name="connsiteX363" fmla="*/ 2117725 w 10316872"/>
                <a:gd name="connsiteY363" fmla="*/ 12631947 h 13254121"/>
                <a:gd name="connsiteX364" fmla="*/ 1943100 w 10316872"/>
                <a:gd name="connsiteY364" fmla="*/ 12724022 h 13254121"/>
                <a:gd name="connsiteX365" fmla="*/ 1778000 w 10316872"/>
                <a:gd name="connsiteY365" fmla="*/ 12774822 h 13254121"/>
                <a:gd name="connsiteX366" fmla="*/ 1622425 w 10316872"/>
                <a:gd name="connsiteY366" fmla="*/ 13070097 h 13254121"/>
                <a:gd name="connsiteX367" fmla="*/ 1254125 w 10316872"/>
                <a:gd name="connsiteY367" fmla="*/ 13244722 h 13254121"/>
                <a:gd name="connsiteX368" fmla="*/ 0 w 10316872"/>
                <a:gd name="connsiteY368" fmla="*/ 13251072 h 13254121"/>
                <a:gd name="connsiteX0" fmla="*/ 1228725 w 10316872"/>
                <a:gd name="connsiteY0" fmla="*/ 4904004 h 13254121"/>
                <a:gd name="connsiteX1" fmla="*/ 1482725 w 10316872"/>
                <a:gd name="connsiteY1" fmla="*/ 4764304 h 13254121"/>
                <a:gd name="connsiteX2" fmla="*/ 1482725 w 10316872"/>
                <a:gd name="connsiteY2" fmla="*/ 4764304 h 13254121"/>
                <a:gd name="connsiteX3" fmla="*/ 1647825 w 10316872"/>
                <a:gd name="connsiteY3" fmla="*/ 4751604 h 13254121"/>
                <a:gd name="connsiteX4" fmla="*/ 1978025 w 10316872"/>
                <a:gd name="connsiteY4" fmla="*/ 4700804 h 13254121"/>
                <a:gd name="connsiteX5" fmla="*/ 2066925 w 10316872"/>
                <a:gd name="connsiteY5" fmla="*/ 4662704 h 13254121"/>
                <a:gd name="connsiteX6" fmla="*/ 2066925 w 10316872"/>
                <a:gd name="connsiteY6" fmla="*/ 4611904 h 13254121"/>
                <a:gd name="connsiteX7" fmla="*/ 2028825 w 10316872"/>
                <a:gd name="connsiteY7" fmla="*/ 4611904 h 13254121"/>
                <a:gd name="connsiteX8" fmla="*/ 1965325 w 10316872"/>
                <a:gd name="connsiteY8" fmla="*/ 4484904 h 13254121"/>
                <a:gd name="connsiteX9" fmla="*/ 2105025 w 10316872"/>
                <a:gd name="connsiteY9" fmla="*/ 4383304 h 13254121"/>
                <a:gd name="connsiteX10" fmla="*/ 2041525 w 10316872"/>
                <a:gd name="connsiteY10" fmla="*/ 4370604 h 13254121"/>
                <a:gd name="connsiteX11" fmla="*/ 1952625 w 10316872"/>
                <a:gd name="connsiteY11" fmla="*/ 4370604 h 13254121"/>
                <a:gd name="connsiteX12" fmla="*/ 1939925 w 10316872"/>
                <a:gd name="connsiteY12" fmla="*/ 4294404 h 13254121"/>
                <a:gd name="connsiteX13" fmla="*/ 2092325 w 10316872"/>
                <a:gd name="connsiteY13" fmla="*/ 4294404 h 13254121"/>
                <a:gd name="connsiteX14" fmla="*/ 2143125 w 10316872"/>
                <a:gd name="connsiteY14" fmla="*/ 4269004 h 13254121"/>
                <a:gd name="connsiteX15" fmla="*/ 2079625 w 10316872"/>
                <a:gd name="connsiteY15" fmla="*/ 4180104 h 13254121"/>
                <a:gd name="connsiteX16" fmla="*/ 2092325 w 10316872"/>
                <a:gd name="connsiteY16" fmla="*/ 4116604 h 13254121"/>
                <a:gd name="connsiteX17" fmla="*/ 2193925 w 10316872"/>
                <a:gd name="connsiteY17" fmla="*/ 4065804 h 13254121"/>
                <a:gd name="connsiteX18" fmla="*/ 2333625 w 10316872"/>
                <a:gd name="connsiteY18" fmla="*/ 4116604 h 13254121"/>
                <a:gd name="connsiteX19" fmla="*/ 2371725 w 10316872"/>
                <a:gd name="connsiteY19" fmla="*/ 4167404 h 13254121"/>
                <a:gd name="connsiteX20" fmla="*/ 2333625 w 10316872"/>
                <a:gd name="connsiteY20" fmla="*/ 4243604 h 13254121"/>
                <a:gd name="connsiteX21" fmla="*/ 2333625 w 10316872"/>
                <a:gd name="connsiteY21" fmla="*/ 4497604 h 13254121"/>
                <a:gd name="connsiteX22" fmla="*/ 2600325 w 10316872"/>
                <a:gd name="connsiteY22" fmla="*/ 4726204 h 13254121"/>
                <a:gd name="connsiteX23" fmla="*/ 3044825 w 10316872"/>
                <a:gd name="connsiteY23" fmla="*/ 4688104 h 13254121"/>
                <a:gd name="connsiteX24" fmla="*/ 2943225 w 10316872"/>
                <a:gd name="connsiteY24" fmla="*/ 4484904 h 13254121"/>
                <a:gd name="connsiteX25" fmla="*/ 2778125 w 10316872"/>
                <a:gd name="connsiteY25" fmla="*/ 4535704 h 13254121"/>
                <a:gd name="connsiteX26" fmla="*/ 2740025 w 10316872"/>
                <a:gd name="connsiteY26" fmla="*/ 4484904 h 13254121"/>
                <a:gd name="connsiteX27" fmla="*/ 2905125 w 10316872"/>
                <a:gd name="connsiteY27" fmla="*/ 4434104 h 13254121"/>
                <a:gd name="connsiteX28" fmla="*/ 2841625 w 10316872"/>
                <a:gd name="connsiteY28" fmla="*/ 4319804 h 13254121"/>
                <a:gd name="connsiteX29" fmla="*/ 2701925 w 10316872"/>
                <a:gd name="connsiteY29" fmla="*/ 4370604 h 13254121"/>
                <a:gd name="connsiteX30" fmla="*/ 2676525 w 10316872"/>
                <a:gd name="connsiteY30" fmla="*/ 4319804 h 13254121"/>
                <a:gd name="connsiteX31" fmla="*/ 2803525 w 10316872"/>
                <a:gd name="connsiteY31" fmla="*/ 4269004 h 13254121"/>
                <a:gd name="connsiteX32" fmla="*/ 2752725 w 10316872"/>
                <a:gd name="connsiteY32" fmla="*/ 4205504 h 13254121"/>
                <a:gd name="connsiteX33" fmla="*/ 2613025 w 10316872"/>
                <a:gd name="connsiteY33" fmla="*/ 4230904 h 13254121"/>
                <a:gd name="connsiteX34" fmla="*/ 2613025 w 10316872"/>
                <a:gd name="connsiteY34" fmla="*/ 4205504 h 13254121"/>
                <a:gd name="connsiteX35" fmla="*/ 2740025 w 10316872"/>
                <a:gd name="connsiteY35" fmla="*/ 4142004 h 13254121"/>
                <a:gd name="connsiteX36" fmla="*/ 2663825 w 10316872"/>
                <a:gd name="connsiteY36" fmla="*/ 4053104 h 13254121"/>
                <a:gd name="connsiteX37" fmla="*/ 2486025 w 10316872"/>
                <a:gd name="connsiteY37" fmla="*/ 4091204 h 13254121"/>
                <a:gd name="connsiteX38" fmla="*/ 2486025 w 10316872"/>
                <a:gd name="connsiteY38" fmla="*/ 4154704 h 13254121"/>
                <a:gd name="connsiteX39" fmla="*/ 2435225 w 10316872"/>
                <a:gd name="connsiteY39" fmla="*/ 4154704 h 13254121"/>
                <a:gd name="connsiteX40" fmla="*/ 2308225 w 10316872"/>
                <a:gd name="connsiteY40" fmla="*/ 4078504 h 13254121"/>
                <a:gd name="connsiteX41" fmla="*/ 2371725 w 10316872"/>
                <a:gd name="connsiteY41" fmla="*/ 4002304 h 13254121"/>
                <a:gd name="connsiteX42" fmla="*/ 2435225 w 10316872"/>
                <a:gd name="connsiteY42" fmla="*/ 4015004 h 13254121"/>
                <a:gd name="connsiteX43" fmla="*/ 2587625 w 10316872"/>
                <a:gd name="connsiteY43" fmla="*/ 3926104 h 13254121"/>
                <a:gd name="connsiteX44" fmla="*/ 2562225 w 10316872"/>
                <a:gd name="connsiteY44" fmla="*/ 3862604 h 13254121"/>
                <a:gd name="connsiteX45" fmla="*/ 2625725 w 10316872"/>
                <a:gd name="connsiteY45" fmla="*/ 3837204 h 13254121"/>
                <a:gd name="connsiteX46" fmla="*/ 2663825 w 10316872"/>
                <a:gd name="connsiteY46" fmla="*/ 3862604 h 13254121"/>
                <a:gd name="connsiteX47" fmla="*/ 2905125 w 10316872"/>
                <a:gd name="connsiteY47" fmla="*/ 3862604 h 13254121"/>
                <a:gd name="connsiteX48" fmla="*/ 2879725 w 10316872"/>
                <a:gd name="connsiteY48" fmla="*/ 3799104 h 13254121"/>
                <a:gd name="connsiteX49" fmla="*/ 2930525 w 10316872"/>
                <a:gd name="connsiteY49" fmla="*/ 3710204 h 13254121"/>
                <a:gd name="connsiteX50" fmla="*/ 3019425 w 10316872"/>
                <a:gd name="connsiteY50" fmla="*/ 3710204 h 13254121"/>
                <a:gd name="connsiteX51" fmla="*/ 3273425 w 10316872"/>
                <a:gd name="connsiteY51" fmla="*/ 3684804 h 13254121"/>
                <a:gd name="connsiteX52" fmla="*/ 3425825 w 10316872"/>
                <a:gd name="connsiteY52" fmla="*/ 3672104 h 13254121"/>
                <a:gd name="connsiteX53" fmla="*/ 3425825 w 10316872"/>
                <a:gd name="connsiteY53" fmla="*/ 3672104 h 13254121"/>
                <a:gd name="connsiteX54" fmla="*/ 3425825 w 10316872"/>
                <a:gd name="connsiteY54" fmla="*/ 3595904 h 13254121"/>
                <a:gd name="connsiteX55" fmla="*/ 3502025 w 10316872"/>
                <a:gd name="connsiteY55" fmla="*/ 3595904 h 13254121"/>
                <a:gd name="connsiteX56" fmla="*/ 3489325 w 10316872"/>
                <a:gd name="connsiteY56" fmla="*/ 3761004 h 13254121"/>
                <a:gd name="connsiteX57" fmla="*/ 3336925 w 10316872"/>
                <a:gd name="connsiteY57" fmla="*/ 3773704 h 13254121"/>
                <a:gd name="connsiteX58" fmla="*/ 3159125 w 10316872"/>
                <a:gd name="connsiteY58" fmla="*/ 3849904 h 13254121"/>
                <a:gd name="connsiteX59" fmla="*/ 3184525 w 10316872"/>
                <a:gd name="connsiteY59" fmla="*/ 4142004 h 13254121"/>
                <a:gd name="connsiteX60" fmla="*/ 3794125 w 10316872"/>
                <a:gd name="connsiteY60" fmla="*/ 4091204 h 13254121"/>
                <a:gd name="connsiteX61" fmla="*/ 3768725 w 10316872"/>
                <a:gd name="connsiteY61" fmla="*/ 3951504 h 13254121"/>
                <a:gd name="connsiteX62" fmla="*/ 3629025 w 10316872"/>
                <a:gd name="connsiteY62" fmla="*/ 3926104 h 13254121"/>
                <a:gd name="connsiteX63" fmla="*/ 3616325 w 10316872"/>
                <a:gd name="connsiteY63" fmla="*/ 3888004 h 13254121"/>
                <a:gd name="connsiteX64" fmla="*/ 3768725 w 10316872"/>
                <a:gd name="connsiteY64" fmla="*/ 3913404 h 13254121"/>
                <a:gd name="connsiteX65" fmla="*/ 3768725 w 10316872"/>
                <a:gd name="connsiteY65" fmla="*/ 3799104 h 13254121"/>
                <a:gd name="connsiteX66" fmla="*/ 3540125 w 10316872"/>
                <a:gd name="connsiteY66" fmla="*/ 3748304 h 13254121"/>
                <a:gd name="connsiteX67" fmla="*/ 3552825 w 10316872"/>
                <a:gd name="connsiteY67" fmla="*/ 3659404 h 13254121"/>
                <a:gd name="connsiteX68" fmla="*/ 3730625 w 10316872"/>
                <a:gd name="connsiteY68" fmla="*/ 3621304 h 13254121"/>
                <a:gd name="connsiteX69" fmla="*/ 3730625 w 10316872"/>
                <a:gd name="connsiteY69" fmla="*/ 3494304 h 13254121"/>
                <a:gd name="connsiteX70" fmla="*/ 3705225 w 10316872"/>
                <a:gd name="connsiteY70" fmla="*/ 3468904 h 13254121"/>
                <a:gd name="connsiteX71" fmla="*/ 3819525 w 10316872"/>
                <a:gd name="connsiteY71" fmla="*/ 3405404 h 13254121"/>
                <a:gd name="connsiteX72" fmla="*/ 3832225 w 10316872"/>
                <a:gd name="connsiteY72" fmla="*/ 3621304 h 13254121"/>
                <a:gd name="connsiteX73" fmla="*/ 4314825 w 10316872"/>
                <a:gd name="connsiteY73" fmla="*/ 3621304 h 13254121"/>
                <a:gd name="connsiteX74" fmla="*/ 4302125 w 10316872"/>
                <a:gd name="connsiteY74" fmla="*/ 3380004 h 13254121"/>
                <a:gd name="connsiteX75" fmla="*/ 4365625 w 10316872"/>
                <a:gd name="connsiteY75" fmla="*/ 3380004 h 13254121"/>
                <a:gd name="connsiteX76" fmla="*/ 4391025 w 10316872"/>
                <a:gd name="connsiteY76" fmla="*/ 3507004 h 13254121"/>
                <a:gd name="connsiteX77" fmla="*/ 4556125 w 10316872"/>
                <a:gd name="connsiteY77" fmla="*/ 3494304 h 13254121"/>
                <a:gd name="connsiteX78" fmla="*/ 4657725 w 10316872"/>
                <a:gd name="connsiteY78" fmla="*/ 3392704 h 13254121"/>
                <a:gd name="connsiteX79" fmla="*/ 4683125 w 10316872"/>
                <a:gd name="connsiteY79" fmla="*/ 3697504 h 13254121"/>
                <a:gd name="connsiteX80" fmla="*/ 4835525 w 10316872"/>
                <a:gd name="connsiteY80" fmla="*/ 3519704 h 13254121"/>
                <a:gd name="connsiteX81" fmla="*/ 5038725 w 10316872"/>
                <a:gd name="connsiteY81" fmla="*/ 3646704 h 13254121"/>
                <a:gd name="connsiteX82" fmla="*/ 4848225 w 10316872"/>
                <a:gd name="connsiteY82" fmla="*/ 3773704 h 13254121"/>
                <a:gd name="connsiteX83" fmla="*/ 4987925 w 10316872"/>
                <a:gd name="connsiteY83" fmla="*/ 3938804 h 13254121"/>
                <a:gd name="connsiteX84" fmla="*/ 5127625 w 10316872"/>
                <a:gd name="connsiteY84" fmla="*/ 3786404 h 13254121"/>
                <a:gd name="connsiteX85" fmla="*/ 5140325 w 10316872"/>
                <a:gd name="connsiteY85" fmla="*/ 3811804 h 13254121"/>
                <a:gd name="connsiteX86" fmla="*/ 5076825 w 10316872"/>
                <a:gd name="connsiteY86" fmla="*/ 4065804 h 13254121"/>
                <a:gd name="connsiteX87" fmla="*/ 5153025 w 10316872"/>
                <a:gd name="connsiteY87" fmla="*/ 4103904 h 13254121"/>
                <a:gd name="connsiteX88" fmla="*/ 5153025 w 10316872"/>
                <a:gd name="connsiteY88" fmla="*/ 4103904 h 13254121"/>
                <a:gd name="connsiteX89" fmla="*/ 5229225 w 10316872"/>
                <a:gd name="connsiteY89" fmla="*/ 3849904 h 13254121"/>
                <a:gd name="connsiteX90" fmla="*/ 5419725 w 10316872"/>
                <a:gd name="connsiteY90" fmla="*/ 3875304 h 13254121"/>
                <a:gd name="connsiteX91" fmla="*/ 5521325 w 10316872"/>
                <a:gd name="connsiteY91" fmla="*/ 3722904 h 13254121"/>
                <a:gd name="connsiteX92" fmla="*/ 5521325 w 10316872"/>
                <a:gd name="connsiteY92" fmla="*/ 3722904 h 13254121"/>
                <a:gd name="connsiteX93" fmla="*/ 5661025 w 10316872"/>
                <a:gd name="connsiteY93" fmla="*/ 3697504 h 13254121"/>
                <a:gd name="connsiteX94" fmla="*/ 5432425 w 10316872"/>
                <a:gd name="connsiteY94" fmla="*/ 4015004 h 13254121"/>
                <a:gd name="connsiteX95" fmla="*/ 5165725 w 10316872"/>
                <a:gd name="connsiteY95" fmla="*/ 4103904 h 13254121"/>
                <a:gd name="connsiteX96" fmla="*/ 5191125 w 10316872"/>
                <a:gd name="connsiteY96" fmla="*/ 4180104 h 13254121"/>
                <a:gd name="connsiteX97" fmla="*/ 5521325 w 10316872"/>
                <a:gd name="connsiteY97" fmla="*/ 4091204 h 13254121"/>
                <a:gd name="connsiteX98" fmla="*/ 5711825 w 10316872"/>
                <a:gd name="connsiteY98" fmla="*/ 3748304 h 13254121"/>
                <a:gd name="connsiteX99" fmla="*/ 5813425 w 10316872"/>
                <a:gd name="connsiteY99" fmla="*/ 3900704 h 13254121"/>
                <a:gd name="connsiteX100" fmla="*/ 5959475 w 10316872"/>
                <a:gd name="connsiteY100" fmla="*/ 3938804 h 13254121"/>
                <a:gd name="connsiteX101" fmla="*/ 6302375 w 10316872"/>
                <a:gd name="connsiteY101" fmla="*/ 3824504 h 13254121"/>
                <a:gd name="connsiteX102" fmla="*/ 7070725 w 10316872"/>
                <a:gd name="connsiteY102" fmla="*/ 3354604 h 13254121"/>
                <a:gd name="connsiteX103" fmla="*/ 7473950 w 10316872"/>
                <a:gd name="connsiteY103" fmla="*/ 3205379 h 13254121"/>
                <a:gd name="connsiteX104" fmla="*/ 7645400 w 10316872"/>
                <a:gd name="connsiteY104" fmla="*/ 3035516 h 13254121"/>
                <a:gd name="connsiteX105" fmla="*/ 7907050 w 10316872"/>
                <a:gd name="connsiteY105" fmla="*/ 2994410 h 13254121"/>
                <a:gd name="connsiteX106" fmla="*/ 8062626 w 10316872"/>
                <a:gd name="connsiteY106" fmla="*/ 2911861 h 13254121"/>
                <a:gd name="connsiteX107" fmla="*/ 8189625 w 10316872"/>
                <a:gd name="connsiteY107" fmla="*/ 2692785 h 13254121"/>
                <a:gd name="connsiteX108" fmla="*/ 8345201 w 10316872"/>
                <a:gd name="connsiteY108" fmla="*/ 2578486 h 13254121"/>
                <a:gd name="connsiteX109" fmla="*/ 8561099 w 10316872"/>
                <a:gd name="connsiteY109" fmla="*/ 2438787 h 13254121"/>
                <a:gd name="connsiteX110" fmla="*/ 8855099 w 10316872"/>
                <a:gd name="connsiteY110" fmla="*/ 2153045 h 13254121"/>
                <a:gd name="connsiteX111" fmla="*/ 9037349 w 10316872"/>
                <a:gd name="connsiteY111" fmla="*/ 1924438 h 13254121"/>
                <a:gd name="connsiteX112" fmla="*/ 9145298 w 10316872"/>
                <a:gd name="connsiteY112" fmla="*/ 1730764 h 13254121"/>
                <a:gd name="connsiteX113" fmla="*/ 9224673 w 10316872"/>
                <a:gd name="connsiteY113" fmla="*/ 1543439 h 13254121"/>
                <a:gd name="connsiteX114" fmla="*/ 9561223 w 10316872"/>
                <a:gd name="connsiteY114" fmla="*/ 1295790 h 13254121"/>
                <a:gd name="connsiteX115" fmla="*/ 9678697 w 10316872"/>
                <a:gd name="connsiteY115" fmla="*/ 914790 h 13254121"/>
                <a:gd name="connsiteX116" fmla="*/ 9837447 w 10316872"/>
                <a:gd name="connsiteY116" fmla="*/ 686190 h 13254121"/>
                <a:gd name="connsiteX117" fmla="*/ 9929521 w 10316872"/>
                <a:gd name="connsiteY117" fmla="*/ 609992 h 13254121"/>
                <a:gd name="connsiteX118" fmla="*/ 9989845 w 10316872"/>
                <a:gd name="connsiteY118" fmla="*/ 508393 h 13254121"/>
                <a:gd name="connsiteX119" fmla="*/ 10062871 w 10316872"/>
                <a:gd name="connsiteY119" fmla="*/ 394092 h 13254121"/>
                <a:gd name="connsiteX120" fmla="*/ 10316869 w 10316872"/>
                <a:gd name="connsiteY120" fmla="*/ 394 h 13254121"/>
                <a:gd name="connsiteX121" fmla="*/ 10081920 w 10316872"/>
                <a:gd name="connsiteY121" fmla="*/ 473469 h 13254121"/>
                <a:gd name="connsiteX122" fmla="*/ 9977146 w 10316872"/>
                <a:gd name="connsiteY122" fmla="*/ 673493 h 13254121"/>
                <a:gd name="connsiteX123" fmla="*/ 9881896 w 10316872"/>
                <a:gd name="connsiteY123" fmla="*/ 749692 h 13254121"/>
                <a:gd name="connsiteX124" fmla="*/ 9754896 w 10316872"/>
                <a:gd name="connsiteY124" fmla="*/ 952892 h 13254121"/>
                <a:gd name="connsiteX125" fmla="*/ 9640598 w 10316872"/>
                <a:gd name="connsiteY125" fmla="*/ 1327540 h 13254121"/>
                <a:gd name="connsiteX126" fmla="*/ 9275474 w 10316872"/>
                <a:gd name="connsiteY126" fmla="*/ 1606938 h 13254121"/>
                <a:gd name="connsiteX127" fmla="*/ 9135773 w 10316872"/>
                <a:gd name="connsiteY127" fmla="*/ 1946664 h 13254121"/>
                <a:gd name="connsiteX128" fmla="*/ 8662699 w 10316872"/>
                <a:gd name="connsiteY128" fmla="*/ 2454663 h 13254121"/>
                <a:gd name="connsiteX129" fmla="*/ 8427749 w 10316872"/>
                <a:gd name="connsiteY129" fmla="*/ 2619762 h 13254121"/>
                <a:gd name="connsiteX130" fmla="*/ 8272175 w 10316872"/>
                <a:gd name="connsiteY130" fmla="*/ 2715011 h 13254121"/>
                <a:gd name="connsiteX131" fmla="*/ 8110251 w 10316872"/>
                <a:gd name="connsiteY131" fmla="*/ 3016636 h 13254121"/>
                <a:gd name="connsiteX132" fmla="*/ 7908925 w 10316872"/>
                <a:gd name="connsiteY132" fmla="*/ 3113304 h 13254121"/>
                <a:gd name="connsiteX133" fmla="*/ 7673975 w 10316872"/>
                <a:gd name="connsiteY133" fmla="*/ 3141879 h 13254121"/>
                <a:gd name="connsiteX134" fmla="*/ 7531100 w 10316872"/>
                <a:gd name="connsiteY134" fmla="*/ 3283166 h 13254121"/>
                <a:gd name="connsiteX135" fmla="*/ 7064375 w 10316872"/>
                <a:gd name="connsiteY135" fmla="*/ 3457791 h 13254121"/>
                <a:gd name="connsiteX136" fmla="*/ 6892925 w 10316872"/>
                <a:gd name="connsiteY136" fmla="*/ 3613366 h 13254121"/>
                <a:gd name="connsiteX137" fmla="*/ 6532269 w 10316872"/>
                <a:gd name="connsiteY137" fmla="*/ 3867545 h 13254121"/>
                <a:gd name="connsiteX138" fmla="*/ 6407150 w 10316872"/>
                <a:gd name="connsiteY138" fmla="*/ 3921341 h 13254121"/>
                <a:gd name="connsiteX139" fmla="*/ 6172200 w 10316872"/>
                <a:gd name="connsiteY139" fmla="*/ 4043579 h 13254121"/>
                <a:gd name="connsiteX140" fmla="*/ 5773737 w 10316872"/>
                <a:gd name="connsiteY140" fmla="*/ 4215029 h 13254121"/>
                <a:gd name="connsiteX141" fmla="*/ 5800725 w 10316872"/>
                <a:gd name="connsiteY141" fmla="*/ 4294404 h 13254121"/>
                <a:gd name="connsiteX142" fmla="*/ 6162675 w 10316872"/>
                <a:gd name="connsiteY142" fmla="*/ 4129304 h 13254121"/>
                <a:gd name="connsiteX143" fmla="*/ 6054725 w 10316872"/>
                <a:gd name="connsiteY143" fmla="*/ 4218204 h 13254121"/>
                <a:gd name="connsiteX144" fmla="*/ 5876925 w 10316872"/>
                <a:gd name="connsiteY144" fmla="*/ 4332504 h 13254121"/>
                <a:gd name="connsiteX145" fmla="*/ 5876925 w 10316872"/>
                <a:gd name="connsiteY145" fmla="*/ 4421404 h 13254121"/>
                <a:gd name="connsiteX146" fmla="*/ 5864225 w 10316872"/>
                <a:gd name="connsiteY146" fmla="*/ 4523004 h 13254121"/>
                <a:gd name="connsiteX147" fmla="*/ 5724525 w 10316872"/>
                <a:gd name="connsiteY147" fmla="*/ 4548404 h 13254121"/>
                <a:gd name="connsiteX148" fmla="*/ 5788025 w 10316872"/>
                <a:gd name="connsiteY148" fmla="*/ 4370604 h 13254121"/>
                <a:gd name="connsiteX149" fmla="*/ 5673725 w 10316872"/>
                <a:gd name="connsiteY149" fmla="*/ 4269004 h 13254121"/>
                <a:gd name="connsiteX150" fmla="*/ 5419725 w 10316872"/>
                <a:gd name="connsiteY150" fmla="*/ 4345204 h 13254121"/>
                <a:gd name="connsiteX151" fmla="*/ 5394325 w 10316872"/>
                <a:gd name="connsiteY151" fmla="*/ 4446804 h 13254121"/>
                <a:gd name="connsiteX152" fmla="*/ 5622925 w 10316872"/>
                <a:gd name="connsiteY152" fmla="*/ 4510304 h 13254121"/>
                <a:gd name="connsiteX153" fmla="*/ 5534025 w 10316872"/>
                <a:gd name="connsiteY153" fmla="*/ 4573804 h 13254121"/>
                <a:gd name="connsiteX154" fmla="*/ 5254625 w 10316872"/>
                <a:gd name="connsiteY154" fmla="*/ 4510304 h 13254121"/>
                <a:gd name="connsiteX155" fmla="*/ 5140325 w 10316872"/>
                <a:gd name="connsiteY155" fmla="*/ 4624604 h 13254121"/>
                <a:gd name="connsiteX156" fmla="*/ 5241925 w 10316872"/>
                <a:gd name="connsiteY156" fmla="*/ 4827804 h 13254121"/>
                <a:gd name="connsiteX157" fmla="*/ 5483225 w 10316872"/>
                <a:gd name="connsiteY157" fmla="*/ 4840504 h 13254121"/>
                <a:gd name="connsiteX158" fmla="*/ 5661025 w 10316872"/>
                <a:gd name="connsiteY158" fmla="*/ 4624604 h 13254121"/>
                <a:gd name="connsiteX159" fmla="*/ 5572125 w 10316872"/>
                <a:gd name="connsiteY159" fmla="*/ 4599204 h 13254121"/>
                <a:gd name="connsiteX160" fmla="*/ 5635625 w 10316872"/>
                <a:gd name="connsiteY160" fmla="*/ 4523004 h 13254121"/>
                <a:gd name="connsiteX161" fmla="*/ 5724525 w 10316872"/>
                <a:gd name="connsiteY161" fmla="*/ 4599204 h 13254121"/>
                <a:gd name="connsiteX162" fmla="*/ 5864225 w 10316872"/>
                <a:gd name="connsiteY162" fmla="*/ 4573804 h 13254121"/>
                <a:gd name="connsiteX163" fmla="*/ 6067425 w 10316872"/>
                <a:gd name="connsiteY163" fmla="*/ 4548404 h 13254121"/>
                <a:gd name="connsiteX164" fmla="*/ 6296025 w 10316872"/>
                <a:gd name="connsiteY164" fmla="*/ 4307104 h 13254121"/>
                <a:gd name="connsiteX165" fmla="*/ 6486525 w 10316872"/>
                <a:gd name="connsiteY165" fmla="*/ 4180104 h 13254121"/>
                <a:gd name="connsiteX166" fmla="*/ 6664325 w 10316872"/>
                <a:gd name="connsiteY166" fmla="*/ 4154704 h 13254121"/>
                <a:gd name="connsiteX167" fmla="*/ 6473825 w 10316872"/>
                <a:gd name="connsiteY167" fmla="*/ 4230904 h 13254121"/>
                <a:gd name="connsiteX168" fmla="*/ 6410325 w 10316872"/>
                <a:gd name="connsiteY168" fmla="*/ 4357904 h 13254121"/>
                <a:gd name="connsiteX169" fmla="*/ 6257925 w 10316872"/>
                <a:gd name="connsiteY169" fmla="*/ 4459504 h 13254121"/>
                <a:gd name="connsiteX170" fmla="*/ 6080125 w 10316872"/>
                <a:gd name="connsiteY170" fmla="*/ 4637304 h 13254121"/>
                <a:gd name="connsiteX171" fmla="*/ 6067425 w 10316872"/>
                <a:gd name="connsiteY171" fmla="*/ 4726204 h 13254121"/>
                <a:gd name="connsiteX172" fmla="*/ 6207125 w 10316872"/>
                <a:gd name="connsiteY172" fmla="*/ 4700804 h 13254121"/>
                <a:gd name="connsiteX173" fmla="*/ 6334125 w 10316872"/>
                <a:gd name="connsiteY173" fmla="*/ 4764304 h 13254121"/>
                <a:gd name="connsiteX174" fmla="*/ 6435725 w 10316872"/>
                <a:gd name="connsiteY174" fmla="*/ 4954804 h 13254121"/>
                <a:gd name="connsiteX175" fmla="*/ 6448425 w 10316872"/>
                <a:gd name="connsiteY175" fmla="*/ 5183404 h 13254121"/>
                <a:gd name="connsiteX176" fmla="*/ 6335712 w 10316872"/>
                <a:gd name="connsiteY176" fmla="*/ 5305641 h 13254121"/>
                <a:gd name="connsiteX177" fmla="*/ 6296025 w 10316872"/>
                <a:gd name="connsiteY177" fmla="*/ 5083392 h 13254121"/>
                <a:gd name="connsiteX178" fmla="*/ 6270625 w 10316872"/>
                <a:gd name="connsiteY178" fmla="*/ 4878604 h 13254121"/>
                <a:gd name="connsiteX179" fmla="*/ 6118225 w 10316872"/>
                <a:gd name="connsiteY179" fmla="*/ 4840504 h 13254121"/>
                <a:gd name="connsiteX180" fmla="*/ 5953125 w 10316872"/>
                <a:gd name="connsiteY180" fmla="*/ 4853204 h 13254121"/>
                <a:gd name="connsiteX181" fmla="*/ 5876925 w 10316872"/>
                <a:gd name="connsiteY181" fmla="*/ 4815104 h 13254121"/>
                <a:gd name="connsiteX182" fmla="*/ 5546725 w 10316872"/>
                <a:gd name="connsiteY182" fmla="*/ 4954804 h 13254121"/>
                <a:gd name="connsiteX183" fmla="*/ 5597525 w 10316872"/>
                <a:gd name="connsiteY183" fmla="*/ 5094504 h 13254121"/>
                <a:gd name="connsiteX184" fmla="*/ 5635625 w 10316872"/>
                <a:gd name="connsiteY184" fmla="*/ 5081804 h 13254121"/>
                <a:gd name="connsiteX185" fmla="*/ 5813425 w 10316872"/>
                <a:gd name="connsiteY185" fmla="*/ 4992904 h 13254121"/>
                <a:gd name="connsiteX186" fmla="*/ 5838825 w 10316872"/>
                <a:gd name="connsiteY186" fmla="*/ 5018304 h 13254121"/>
                <a:gd name="connsiteX187" fmla="*/ 5724525 w 10316872"/>
                <a:gd name="connsiteY187" fmla="*/ 5119904 h 13254121"/>
                <a:gd name="connsiteX188" fmla="*/ 5775325 w 10316872"/>
                <a:gd name="connsiteY188" fmla="*/ 5196104 h 13254121"/>
                <a:gd name="connsiteX189" fmla="*/ 5940425 w 10316872"/>
                <a:gd name="connsiteY189" fmla="*/ 5183404 h 13254121"/>
                <a:gd name="connsiteX190" fmla="*/ 5978525 w 10316872"/>
                <a:gd name="connsiteY190" fmla="*/ 5272304 h 13254121"/>
                <a:gd name="connsiteX191" fmla="*/ 6169025 w 10316872"/>
                <a:gd name="connsiteY191" fmla="*/ 5234204 h 13254121"/>
                <a:gd name="connsiteX192" fmla="*/ 6130925 w 10316872"/>
                <a:gd name="connsiteY192" fmla="*/ 5386604 h 13254121"/>
                <a:gd name="connsiteX193" fmla="*/ 6067425 w 10316872"/>
                <a:gd name="connsiteY193" fmla="*/ 5424704 h 13254121"/>
                <a:gd name="connsiteX194" fmla="*/ 6042025 w 10316872"/>
                <a:gd name="connsiteY194" fmla="*/ 5348504 h 13254121"/>
                <a:gd name="connsiteX195" fmla="*/ 5572125 w 10316872"/>
                <a:gd name="connsiteY195" fmla="*/ 5297704 h 13254121"/>
                <a:gd name="connsiteX196" fmla="*/ 5686425 w 10316872"/>
                <a:gd name="connsiteY196" fmla="*/ 5462804 h 13254121"/>
                <a:gd name="connsiteX197" fmla="*/ 6308725 w 10316872"/>
                <a:gd name="connsiteY197" fmla="*/ 5462804 h 13254121"/>
                <a:gd name="connsiteX198" fmla="*/ 6894219 w 10316872"/>
                <a:gd name="connsiteY198" fmla="*/ 5634433 h 13254121"/>
                <a:gd name="connsiteX199" fmla="*/ 7194257 w 10316872"/>
                <a:gd name="connsiteY199" fmla="*/ 5720157 h 13254121"/>
                <a:gd name="connsiteX200" fmla="*/ 7370469 w 10316872"/>
                <a:gd name="connsiteY200" fmla="*/ 5839221 h 13254121"/>
                <a:gd name="connsiteX201" fmla="*/ 7737182 w 10316872"/>
                <a:gd name="connsiteY201" fmla="*/ 5736826 h 13254121"/>
                <a:gd name="connsiteX202" fmla="*/ 7977688 w 10316872"/>
                <a:gd name="connsiteY202" fmla="*/ 5701108 h 13254121"/>
                <a:gd name="connsiteX203" fmla="*/ 8311064 w 10316872"/>
                <a:gd name="connsiteY203" fmla="*/ 5729682 h 13254121"/>
                <a:gd name="connsiteX204" fmla="*/ 8582525 w 10316872"/>
                <a:gd name="connsiteY204" fmla="*/ 5789214 h 13254121"/>
                <a:gd name="connsiteX205" fmla="*/ 8806363 w 10316872"/>
                <a:gd name="connsiteY205" fmla="*/ 5891608 h 13254121"/>
                <a:gd name="connsiteX206" fmla="*/ 8989719 w 10316872"/>
                <a:gd name="connsiteY206" fmla="*/ 5953520 h 13254121"/>
                <a:gd name="connsiteX207" fmla="*/ 9327857 w 10316872"/>
                <a:gd name="connsiteY207" fmla="*/ 6101157 h 13254121"/>
                <a:gd name="connsiteX208" fmla="*/ 9392152 w 10316872"/>
                <a:gd name="connsiteY208" fmla="*/ 6229744 h 13254121"/>
                <a:gd name="connsiteX209" fmla="*/ 9587412 w 10316872"/>
                <a:gd name="connsiteY209" fmla="*/ 6289277 h 13254121"/>
                <a:gd name="connsiteX210" fmla="*/ 9754100 w 10316872"/>
                <a:gd name="connsiteY210" fmla="*/ 6286895 h 13254121"/>
                <a:gd name="connsiteX211" fmla="*/ 9928226 w 10316872"/>
                <a:gd name="connsiteY211" fmla="*/ 6221629 h 13254121"/>
                <a:gd name="connsiteX212" fmla="*/ 9766007 w 10316872"/>
                <a:gd name="connsiteY212" fmla="*/ 6301183 h 13254121"/>
                <a:gd name="connsiteX213" fmla="*/ 9625513 w 10316872"/>
                <a:gd name="connsiteY213" fmla="*/ 6317851 h 13254121"/>
                <a:gd name="connsiteX214" fmla="*/ 9382626 w 10316872"/>
                <a:gd name="connsiteY214" fmla="*/ 6263082 h 13254121"/>
                <a:gd name="connsiteX215" fmla="*/ 9308806 w 10316872"/>
                <a:gd name="connsiteY215" fmla="*/ 6129733 h 13254121"/>
                <a:gd name="connsiteX216" fmla="*/ 9242133 w 10316872"/>
                <a:gd name="connsiteY216" fmla="*/ 6089251 h 13254121"/>
                <a:gd name="connsiteX217" fmla="*/ 8799219 w 10316872"/>
                <a:gd name="connsiteY217" fmla="*/ 5939233 h 13254121"/>
                <a:gd name="connsiteX218" fmla="*/ 8582525 w 10316872"/>
                <a:gd name="connsiteY218" fmla="*/ 5858270 h 13254121"/>
                <a:gd name="connsiteX219" fmla="*/ 8284869 w 10316872"/>
                <a:gd name="connsiteY219" fmla="*/ 5779689 h 13254121"/>
                <a:gd name="connsiteX220" fmla="*/ 7934825 w 10316872"/>
                <a:gd name="connsiteY220" fmla="*/ 5767783 h 13254121"/>
                <a:gd name="connsiteX221" fmla="*/ 7634787 w 10316872"/>
                <a:gd name="connsiteY221" fmla="*/ 5822552 h 13254121"/>
                <a:gd name="connsiteX222" fmla="*/ 7344275 w 10316872"/>
                <a:gd name="connsiteY222" fmla="*/ 5893989 h 13254121"/>
                <a:gd name="connsiteX223" fmla="*/ 7134725 w 10316872"/>
                <a:gd name="connsiteY223" fmla="*/ 5786833 h 13254121"/>
                <a:gd name="connsiteX224" fmla="*/ 6760869 w 10316872"/>
                <a:gd name="connsiteY224" fmla="*/ 5693964 h 13254121"/>
                <a:gd name="connsiteX225" fmla="*/ 6413500 w 10316872"/>
                <a:gd name="connsiteY225" fmla="*/ 5614410 h 13254121"/>
                <a:gd name="connsiteX226" fmla="*/ 6213181 w 10316872"/>
                <a:gd name="connsiteY226" fmla="*/ 5567757 h 13254121"/>
                <a:gd name="connsiteX227" fmla="*/ 6205538 w 10316872"/>
                <a:gd name="connsiteY227" fmla="*/ 5598535 h 13254121"/>
                <a:gd name="connsiteX228" fmla="*/ 6346825 w 10316872"/>
                <a:gd name="connsiteY228" fmla="*/ 5666004 h 13254121"/>
                <a:gd name="connsiteX229" fmla="*/ 6321425 w 10316872"/>
                <a:gd name="connsiteY229" fmla="*/ 5767604 h 13254121"/>
                <a:gd name="connsiteX230" fmla="*/ 6003925 w 10316872"/>
                <a:gd name="connsiteY230" fmla="*/ 5602504 h 13254121"/>
                <a:gd name="connsiteX231" fmla="*/ 6042025 w 10316872"/>
                <a:gd name="connsiteY231" fmla="*/ 5843804 h 13254121"/>
                <a:gd name="connsiteX232" fmla="*/ 6245225 w 10316872"/>
                <a:gd name="connsiteY232" fmla="*/ 5894604 h 13254121"/>
                <a:gd name="connsiteX233" fmla="*/ 6511925 w 10316872"/>
                <a:gd name="connsiteY233" fmla="*/ 5894604 h 13254121"/>
                <a:gd name="connsiteX234" fmla="*/ 6600825 w 10316872"/>
                <a:gd name="connsiteY234" fmla="*/ 5907304 h 13254121"/>
                <a:gd name="connsiteX235" fmla="*/ 6562725 w 10316872"/>
                <a:gd name="connsiteY235" fmla="*/ 5983504 h 13254121"/>
                <a:gd name="connsiteX236" fmla="*/ 6397625 w 10316872"/>
                <a:gd name="connsiteY236" fmla="*/ 6034304 h 13254121"/>
                <a:gd name="connsiteX237" fmla="*/ 6461125 w 10316872"/>
                <a:gd name="connsiteY237" fmla="*/ 6161304 h 13254121"/>
                <a:gd name="connsiteX238" fmla="*/ 6423025 w 10316872"/>
                <a:gd name="connsiteY238" fmla="*/ 6288304 h 13254121"/>
                <a:gd name="connsiteX239" fmla="*/ 6511925 w 10316872"/>
                <a:gd name="connsiteY239" fmla="*/ 6351804 h 13254121"/>
                <a:gd name="connsiteX240" fmla="*/ 6435725 w 10316872"/>
                <a:gd name="connsiteY240" fmla="*/ 6377204 h 13254121"/>
                <a:gd name="connsiteX241" fmla="*/ 6334125 w 10316872"/>
                <a:gd name="connsiteY241" fmla="*/ 6339104 h 13254121"/>
                <a:gd name="connsiteX242" fmla="*/ 6296025 w 10316872"/>
                <a:gd name="connsiteY242" fmla="*/ 6034304 h 13254121"/>
                <a:gd name="connsiteX243" fmla="*/ 6042025 w 10316872"/>
                <a:gd name="connsiteY243" fmla="*/ 5958104 h 13254121"/>
                <a:gd name="connsiteX244" fmla="*/ 6118225 w 10316872"/>
                <a:gd name="connsiteY244" fmla="*/ 6301004 h 13254121"/>
                <a:gd name="connsiteX245" fmla="*/ 5940425 w 10316872"/>
                <a:gd name="connsiteY245" fmla="*/ 6313704 h 13254121"/>
                <a:gd name="connsiteX246" fmla="*/ 5864225 w 10316872"/>
                <a:gd name="connsiteY246" fmla="*/ 5831104 h 13254121"/>
                <a:gd name="connsiteX247" fmla="*/ 5661025 w 10316872"/>
                <a:gd name="connsiteY247" fmla="*/ 5729504 h 13254121"/>
                <a:gd name="connsiteX248" fmla="*/ 5762625 w 10316872"/>
                <a:gd name="connsiteY248" fmla="*/ 6491504 h 13254121"/>
                <a:gd name="connsiteX249" fmla="*/ 6042025 w 10316872"/>
                <a:gd name="connsiteY249" fmla="*/ 6478804 h 13254121"/>
                <a:gd name="connsiteX250" fmla="*/ 6359525 w 10316872"/>
                <a:gd name="connsiteY250" fmla="*/ 6529604 h 13254121"/>
                <a:gd name="connsiteX251" fmla="*/ 6296025 w 10316872"/>
                <a:gd name="connsiteY251" fmla="*/ 6656604 h 13254121"/>
                <a:gd name="connsiteX252" fmla="*/ 6130925 w 10316872"/>
                <a:gd name="connsiteY252" fmla="*/ 6631204 h 13254121"/>
                <a:gd name="connsiteX253" fmla="*/ 5978525 w 10316872"/>
                <a:gd name="connsiteY253" fmla="*/ 6936004 h 13254121"/>
                <a:gd name="connsiteX254" fmla="*/ 5800725 w 10316872"/>
                <a:gd name="connsiteY254" fmla="*/ 6872504 h 13254121"/>
                <a:gd name="connsiteX255" fmla="*/ 5876925 w 10316872"/>
                <a:gd name="connsiteY255" fmla="*/ 6707404 h 13254121"/>
                <a:gd name="connsiteX256" fmla="*/ 5762625 w 10316872"/>
                <a:gd name="connsiteY256" fmla="*/ 6618504 h 13254121"/>
                <a:gd name="connsiteX257" fmla="*/ 5572125 w 10316872"/>
                <a:gd name="connsiteY257" fmla="*/ 6948704 h 13254121"/>
                <a:gd name="connsiteX258" fmla="*/ 5699125 w 10316872"/>
                <a:gd name="connsiteY258" fmla="*/ 7050304 h 13254121"/>
                <a:gd name="connsiteX259" fmla="*/ 5965825 w 10316872"/>
                <a:gd name="connsiteY259" fmla="*/ 7215404 h 13254121"/>
                <a:gd name="connsiteX260" fmla="*/ 5915025 w 10316872"/>
                <a:gd name="connsiteY260" fmla="*/ 7291604 h 13254121"/>
                <a:gd name="connsiteX261" fmla="*/ 5800725 w 10316872"/>
                <a:gd name="connsiteY261" fmla="*/ 7253504 h 13254121"/>
                <a:gd name="connsiteX262" fmla="*/ 5648325 w 10316872"/>
                <a:gd name="connsiteY262" fmla="*/ 7355104 h 13254121"/>
                <a:gd name="connsiteX263" fmla="*/ 5584825 w 10316872"/>
                <a:gd name="connsiteY263" fmla="*/ 7317004 h 13254121"/>
                <a:gd name="connsiteX264" fmla="*/ 5635625 w 10316872"/>
                <a:gd name="connsiteY264" fmla="*/ 7164604 h 13254121"/>
                <a:gd name="connsiteX265" fmla="*/ 5508625 w 10316872"/>
                <a:gd name="connsiteY265" fmla="*/ 7050304 h 13254121"/>
                <a:gd name="connsiteX266" fmla="*/ 5432425 w 10316872"/>
                <a:gd name="connsiteY266" fmla="*/ 7228104 h 13254121"/>
                <a:gd name="connsiteX267" fmla="*/ 5584825 w 10316872"/>
                <a:gd name="connsiteY267" fmla="*/ 7405904 h 13254121"/>
                <a:gd name="connsiteX268" fmla="*/ 5419725 w 10316872"/>
                <a:gd name="connsiteY268" fmla="*/ 7532904 h 13254121"/>
                <a:gd name="connsiteX269" fmla="*/ 5318125 w 10316872"/>
                <a:gd name="connsiteY269" fmla="*/ 7456704 h 13254121"/>
                <a:gd name="connsiteX270" fmla="*/ 5381625 w 10316872"/>
                <a:gd name="connsiteY270" fmla="*/ 7355104 h 13254121"/>
                <a:gd name="connsiteX271" fmla="*/ 5267325 w 10316872"/>
                <a:gd name="connsiteY271" fmla="*/ 7063004 h 13254121"/>
                <a:gd name="connsiteX272" fmla="*/ 5051425 w 10316872"/>
                <a:gd name="connsiteY272" fmla="*/ 7355104 h 13254121"/>
                <a:gd name="connsiteX273" fmla="*/ 5381625 w 10316872"/>
                <a:gd name="connsiteY273" fmla="*/ 7609104 h 13254121"/>
                <a:gd name="connsiteX274" fmla="*/ 5305425 w 10316872"/>
                <a:gd name="connsiteY274" fmla="*/ 7659904 h 13254121"/>
                <a:gd name="connsiteX275" fmla="*/ 5165725 w 10316872"/>
                <a:gd name="connsiteY275" fmla="*/ 7545604 h 13254121"/>
                <a:gd name="connsiteX276" fmla="*/ 5114925 w 10316872"/>
                <a:gd name="connsiteY276" fmla="*/ 7710704 h 13254121"/>
                <a:gd name="connsiteX277" fmla="*/ 5127625 w 10316872"/>
                <a:gd name="connsiteY277" fmla="*/ 7850404 h 13254121"/>
                <a:gd name="connsiteX278" fmla="*/ 5203825 w 10316872"/>
                <a:gd name="connsiteY278" fmla="*/ 7964704 h 13254121"/>
                <a:gd name="connsiteX279" fmla="*/ 5191125 w 10316872"/>
                <a:gd name="connsiteY279" fmla="*/ 8155204 h 13254121"/>
                <a:gd name="connsiteX280" fmla="*/ 5064125 w 10316872"/>
                <a:gd name="connsiteY280" fmla="*/ 8066304 h 13254121"/>
                <a:gd name="connsiteX281" fmla="*/ 5000625 w 10316872"/>
                <a:gd name="connsiteY281" fmla="*/ 8104404 h 13254121"/>
                <a:gd name="connsiteX282" fmla="*/ 5102225 w 10316872"/>
                <a:gd name="connsiteY282" fmla="*/ 8244104 h 13254121"/>
                <a:gd name="connsiteX283" fmla="*/ 5013325 w 10316872"/>
                <a:gd name="connsiteY283" fmla="*/ 8282204 h 13254121"/>
                <a:gd name="connsiteX284" fmla="*/ 4886325 w 10316872"/>
                <a:gd name="connsiteY284" fmla="*/ 8091704 h 13254121"/>
                <a:gd name="connsiteX285" fmla="*/ 4797425 w 10316872"/>
                <a:gd name="connsiteY285" fmla="*/ 8345704 h 13254121"/>
                <a:gd name="connsiteX286" fmla="*/ 4924425 w 10316872"/>
                <a:gd name="connsiteY286" fmla="*/ 8460004 h 13254121"/>
                <a:gd name="connsiteX287" fmla="*/ 4784725 w 10316872"/>
                <a:gd name="connsiteY287" fmla="*/ 8701304 h 13254121"/>
                <a:gd name="connsiteX288" fmla="*/ 4645025 w 10316872"/>
                <a:gd name="connsiteY288" fmla="*/ 8675904 h 13254121"/>
                <a:gd name="connsiteX289" fmla="*/ 4746625 w 10316872"/>
                <a:gd name="connsiteY289" fmla="*/ 8510804 h 13254121"/>
                <a:gd name="connsiteX290" fmla="*/ 4657725 w 10316872"/>
                <a:gd name="connsiteY290" fmla="*/ 8358404 h 13254121"/>
                <a:gd name="connsiteX291" fmla="*/ 4441825 w 10316872"/>
                <a:gd name="connsiteY291" fmla="*/ 8663204 h 13254121"/>
                <a:gd name="connsiteX292" fmla="*/ 4581525 w 10316872"/>
                <a:gd name="connsiteY292" fmla="*/ 8777504 h 13254121"/>
                <a:gd name="connsiteX293" fmla="*/ 4492625 w 10316872"/>
                <a:gd name="connsiteY293" fmla="*/ 8980704 h 13254121"/>
                <a:gd name="connsiteX294" fmla="*/ 4391025 w 10316872"/>
                <a:gd name="connsiteY294" fmla="*/ 8904504 h 13254121"/>
                <a:gd name="connsiteX295" fmla="*/ 4314825 w 10316872"/>
                <a:gd name="connsiteY295" fmla="*/ 8993404 h 13254121"/>
                <a:gd name="connsiteX296" fmla="*/ 4352925 w 10316872"/>
                <a:gd name="connsiteY296" fmla="*/ 9031504 h 13254121"/>
                <a:gd name="connsiteX297" fmla="*/ 4391025 w 10316872"/>
                <a:gd name="connsiteY297" fmla="*/ 9018804 h 13254121"/>
                <a:gd name="connsiteX298" fmla="*/ 4416425 w 10316872"/>
                <a:gd name="connsiteY298" fmla="*/ 9069604 h 13254121"/>
                <a:gd name="connsiteX299" fmla="*/ 4352925 w 10316872"/>
                <a:gd name="connsiteY299" fmla="*/ 9145804 h 13254121"/>
                <a:gd name="connsiteX300" fmla="*/ 4302125 w 10316872"/>
                <a:gd name="connsiteY300" fmla="*/ 9133104 h 13254121"/>
                <a:gd name="connsiteX301" fmla="*/ 4340225 w 10316872"/>
                <a:gd name="connsiteY301" fmla="*/ 9082304 h 13254121"/>
                <a:gd name="connsiteX302" fmla="*/ 4289425 w 10316872"/>
                <a:gd name="connsiteY302" fmla="*/ 9044204 h 13254121"/>
                <a:gd name="connsiteX303" fmla="*/ 4187825 w 10316872"/>
                <a:gd name="connsiteY303" fmla="*/ 9145804 h 13254121"/>
                <a:gd name="connsiteX304" fmla="*/ 4289425 w 10316872"/>
                <a:gd name="connsiteY304" fmla="*/ 9209304 h 13254121"/>
                <a:gd name="connsiteX305" fmla="*/ 4111625 w 10316872"/>
                <a:gd name="connsiteY305" fmla="*/ 9285504 h 13254121"/>
                <a:gd name="connsiteX306" fmla="*/ 4010025 w 10316872"/>
                <a:gd name="connsiteY306" fmla="*/ 9285504 h 13254121"/>
                <a:gd name="connsiteX307" fmla="*/ 3921125 w 10316872"/>
                <a:gd name="connsiteY307" fmla="*/ 9349004 h 13254121"/>
                <a:gd name="connsiteX308" fmla="*/ 3260725 w 10316872"/>
                <a:gd name="connsiteY308" fmla="*/ 8764804 h 13254121"/>
                <a:gd name="connsiteX309" fmla="*/ 3184525 w 10316872"/>
                <a:gd name="connsiteY309" fmla="*/ 8764804 h 13254121"/>
                <a:gd name="connsiteX310" fmla="*/ 2867025 w 10316872"/>
                <a:gd name="connsiteY310" fmla="*/ 9018804 h 13254121"/>
                <a:gd name="connsiteX311" fmla="*/ 2841625 w 10316872"/>
                <a:gd name="connsiteY311" fmla="*/ 8980704 h 13254121"/>
                <a:gd name="connsiteX312" fmla="*/ 3184525 w 10316872"/>
                <a:gd name="connsiteY312" fmla="*/ 8714004 h 13254121"/>
                <a:gd name="connsiteX313" fmla="*/ 3019425 w 10316872"/>
                <a:gd name="connsiteY313" fmla="*/ 8561604 h 13254121"/>
                <a:gd name="connsiteX314" fmla="*/ 2371725 w 10316872"/>
                <a:gd name="connsiteY314" fmla="*/ 9069604 h 13254121"/>
                <a:gd name="connsiteX315" fmla="*/ 2460625 w 10316872"/>
                <a:gd name="connsiteY315" fmla="*/ 9145804 h 13254121"/>
                <a:gd name="connsiteX316" fmla="*/ 2663825 w 10316872"/>
                <a:gd name="connsiteY316" fmla="*/ 8993404 h 13254121"/>
                <a:gd name="connsiteX317" fmla="*/ 2714625 w 10316872"/>
                <a:gd name="connsiteY317" fmla="*/ 9056904 h 13254121"/>
                <a:gd name="connsiteX318" fmla="*/ 2803525 w 10316872"/>
                <a:gd name="connsiteY318" fmla="*/ 9018804 h 13254121"/>
                <a:gd name="connsiteX319" fmla="*/ 2828925 w 10316872"/>
                <a:gd name="connsiteY319" fmla="*/ 9056904 h 13254121"/>
                <a:gd name="connsiteX320" fmla="*/ 2651125 w 10316872"/>
                <a:gd name="connsiteY320" fmla="*/ 9196604 h 13254121"/>
                <a:gd name="connsiteX321" fmla="*/ 2790825 w 10316872"/>
                <a:gd name="connsiteY321" fmla="*/ 9361704 h 13254121"/>
                <a:gd name="connsiteX322" fmla="*/ 3368675 w 10316872"/>
                <a:gd name="connsiteY322" fmla="*/ 8898154 h 13254121"/>
                <a:gd name="connsiteX323" fmla="*/ 3927475 w 10316872"/>
                <a:gd name="connsiteY323" fmla="*/ 9380754 h 13254121"/>
                <a:gd name="connsiteX324" fmla="*/ 3876675 w 10316872"/>
                <a:gd name="connsiteY324" fmla="*/ 9495054 h 13254121"/>
                <a:gd name="connsiteX325" fmla="*/ 3359150 w 10316872"/>
                <a:gd name="connsiteY325" fmla="*/ 10034804 h 13254121"/>
                <a:gd name="connsiteX326" fmla="*/ 3270250 w 10316872"/>
                <a:gd name="connsiteY326" fmla="*/ 10028453 h 13254121"/>
                <a:gd name="connsiteX327" fmla="*/ 3101975 w 10316872"/>
                <a:gd name="connsiteY327" fmla="*/ 10177678 h 13254121"/>
                <a:gd name="connsiteX328" fmla="*/ 2892425 w 10316872"/>
                <a:gd name="connsiteY328" fmla="*/ 10422153 h 13254121"/>
                <a:gd name="connsiteX329" fmla="*/ 2654300 w 10316872"/>
                <a:gd name="connsiteY329" fmla="*/ 10720603 h 13254121"/>
                <a:gd name="connsiteX330" fmla="*/ 2400300 w 10316872"/>
                <a:gd name="connsiteY330" fmla="*/ 10790452 h 13254121"/>
                <a:gd name="connsiteX331" fmla="*/ 2197100 w 10316872"/>
                <a:gd name="connsiteY331" fmla="*/ 10895227 h 13254121"/>
                <a:gd name="connsiteX332" fmla="*/ 1901825 w 10316872"/>
                <a:gd name="connsiteY332" fmla="*/ 10898401 h 13254121"/>
                <a:gd name="connsiteX333" fmla="*/ 1562100 w 10316872"/>
                <a:gd name="connsiteY333" fmla="*/ 11000000 h 13254121"/>
                <a:gd name="connsiteX334" fmla="*/ 1365250 w 10316872"/>
                <a:gd name="connsiteY334" fmla="*/ 11260350 h 13254121"/>
                <a:gd name="connsiteX335" fmla="*/ 1168400 w 10316872"/>
                <a:gd name="connsiteY335" fmla="*/ 11215899 h 13254121"/>
                <a:gd name="connsiteX336" fmla="*/ 1187450 w 10316872"/>
                <a:gd name="connsiteY336" fmla="*/ 11174624 h 13254121"/>
                <a:gd name="connsiteX337" fmla="*/ 1165225 w 10316872"/>
                <a:gd name="connsiteY337" fmla="*/ 11107949 h 13254121"/>
                <a:gd name="connsiteX338" fmla="*/ 958850 w 10316872"/>
                <a:gd name="connsiteY338" fmla="*/ 11184149 h 13254121"/>
                <a:gd name="connsiteX339" fmla="*/ 704850 w 10316872"/>
                <a:gd name="connsiteY339" fmla="*/ 11238124 h 13254121"/>
                <a:gd name="connsiteX340" fmla="*/ 434975 w 10316872"/>
                <a:gd name="connsiteY340" fmla="*/ 11476249 h 13254121"/>
                <a:gd name="connsiteX341" fmla="*/ 333375 w 10316872"/>
                <a:gd name="connsiteY341" fmla="*/ 11473074 h 13254121"/>
                <a:gd name="connsiteX342" fmla="*/ 234950 w 10316872"/>
                <a:gd name="connsiteY342" fmla="*/ 11539749 h 13254121"/>
                <a:gd name="connsiteX343" fmla="*/ 155575 w 10316872"/>
                <a:gd name="connsiteY343" fmla="*/ 11825499 h 13254121"/>
                <a:gd name="connsiteX344" fmla="*/ 219075 w 10316872"/>
                <a:gd name="connsiteY344" fmla="*/ 12108073 h 13254121"/>
                <a:gd name="connsiteX345" fmla="*/ 107950 w 10316872"/>
                <a:gd name="connsiteY345" fmla="*/ 12152523 h 13254121"/>
                <a:gd name="connsiteX346" fmla="*/ 63500 w 10316872"/>
                <a:gd name="connsiteY346" fmla="*/ 12374773 h 13254121"/>
                <a:gd name="connsiteX347" fmla="*/ 466725 w 10316872"/>
                <a:gd name="connsiteY347" fmla="*/ 12400173 h 13254121"/>
                <a:gd name="connsiteX348" fmla="*/ 1022350 w 10316872"/>
                <a:gd name="connsiteY348" fmla="*/ 12752598 h 13254121"/>
                <a:gd name="connsiteX349" fmla="*/ 1212850 w 10316872"/>
                <a:gd name="connsiteY349" fmla="*/ 13006597 h 13254121"/>
                <a:gd name="connsiteX350" fmla="*/ 1143000 w 10316872"/>
                <a:gd name="connsiteY350" fmla="*/ 13051047 h 13254121"/>
                <a:gd name="connsiteX351" fmla="*/ 990600 w 10316872"/>
                <a:gd name="connsiteY351" fmla="*/ 12917697 h 13254121"/>
                <a:gd name="connsiteX352" fmla="*/ 739775 w 10316872"/>
                <a:gd name="connsiteY352" fmla="*/ 12863722 h 13254121"/>
                <a:gd name="connsiteX353" fmla="*/ 692150 w 10316872"/>
                <a:gd name="connsiteY353" fmla="*/ 12901822 h 13254121"/>
                <a:gd name="connsiteX354" fmla="*/ 809625 w 10316872"/>
                <a:gd name="connsiteY354" fmla="*/ 13047872 h 13254121"/>
                <a:gd name="connsiteX355" fmla="*/ 1123950 w 10316872"/>
                <a:gd name="connsiteY355" fmla="*/ 13114547 h 13254121"/>
                <a:gd name="connsiteX356" fmla="*/ 1546225 w 10316872"/>
                <a:gd name="connsiteY356" fmla="*/ 13016122 h 13254121"/>
                <a:gd name="connsiteX357" fmla="*/ 1708150 w 10316872"/>
                <a:gd name="connsiteY357" fmla="*/ 12755772 h 13254121"/>
                <a:gd name="connsiteX358" fmla="*/ 2066925 w 10316872"/>
                <a:gd name="connsiteY358" fmla="*/ 12606547 h 13254121"/>
                <a:gd name="connsiteX359" fmla="*/ 2225675 w 10316872"/>
                <a:gd name="connsiteY359" fmla="*/ 12470022 h 13254121"/>
                <a:gd name="connsiteX360" fmla="*/ 2559050 w 10316872"/>
                <a:gd name="connsiteY360" fmla="*/ 12508122 h 13254121"/>
                <a:gd name="connsiteX361" fmla="*/ 2257425 w 10316872"/>
                <a:gd name="connsiteY361" fmla="*/ 12511297 h 13254121"/>
                <a:gd name="connsiteX362" fmla="*/ 2117725 w 10316872"/>
                <a:gd name="connsiteY362" fmla="*/ 12631947 h 13254121"/>
                <a:gd name="connsiteX363" fmla="*/ 1943100 w 10316872"/>
                <a:gd name="connsiteY363" fmla="*/ 12724022 h 13254121"/>
                <a:gd name="connsiteX364" fmla="*/ 1778000 w 10316872"/>
                <a:gd name="connsiteY364" fmla="*/ 12774822 h 13254121"/>
                <a:gd name="connsiteX365" fmla="*/ 1622425 w 10316872"/>
                <a:gd name="connsiteY365" fmla="*/ 13070097 h 13254121"/>
                <a:gd name="connsiteX366" fmla="*/ 1254125 w 10316872"/>
                <a:gd name="connsiteY366" fmla="*/ 13244722 h 13254121"/>
                <a:gd name="connsiteX367" fmla="*/ 0 w 10316872"/>
                <a:gd name="connsiteY367" fmla="*/ 13251072 h 13254121"/>
                <a:gd name="connsiteX0" fmla="*/ 1482725 w 10316872"/>
                <a:gd name="connsiteY0" fmla="*/ 4764304 h 13254121"/>
                <a:gd name="connsiteX1" fmla="*/ 1482725 w 10316872"/>
                <a:gd name="connsiteY1" fmla="*/ 4764304 h 13254121"/>
                <a:gd name="connsiteX2" fmla="*/ 1647825 w 10316872"/>
                <a:gd name="connsiteY2" fmla="*/ 4751604 h 13254121"/>
                <a:gd name="connsiteX3" fmla="*/ 1978025 w 10316872"/>
                <a:gd name="connsiteY3" fmla="*/ 4700804 h 13254121"/>
                <a:gd name="connsiteX4" fmla="*/ 2066925 w 10316872"/>
                <a:gd name="connsiteY4" fmla="*/ 4662704 h 13254121"/>
                <a:gd name="connsiteX5" fmla="*/ 2066925 w 10316872"/>
                <a:gd name="connsiteY5" fmla="*/ 4611904 h 13254121"/>
                <a:gd name="connsiteX6" fmla="*/ 2028825 w 10316872"/>
                <a:gd name="connsiteY6" fmla="*/ 4611904 h 13254121"/>
                <a:gd name="connsiteX7" fmla="*/ 1965325 w 10316872"/>
                <a:gd name="connsiteY7" fmla="*/ 4484904 h 13254121"/>
                <a:gd name="connsiteX8" fmla="*/ 2105025 w 10316872"/>
                <a:gd name="connsiteY8" fmla="*/ 4383304 h 13254121"/>
                <a:gd name="connsiteX9" fmla="*/ 2041525 w 10316872"/>
                <a:gd name="connsiteY9" fmla="*/ 4370604 h 13254121"/>
                <a:gd name="connsiteX10" fmla="*/ 1952625 w 10316872"/>
                <a:gd name="connsiteY10" fmla="*/ 4370604 h 13254121"/>
                <a:gd name="connsiteX11" fmla="*/ 1939925 w 10316872"/>
                <a:gd name="connsiteY11" fmla="*/ 4294404 h 13254121"/>
                <a:gd name="connsiteX12" fmla="*/ 2092325 w 10316872"/>
                <a:gd name="connsiteY12" fmla="*/ 4294404 h 13254121"/>
                <a:gd name="connsiteX13" fmla="*/ 2143125 w 10316872"/>
                <a:gd name="connsiteY13" fmla="*/ 4269004 h 13254121"/>
                <a:gd name="connsiteX14" fmla="*/ 2079625 w 10316872"/>
                <a:gd name="connsiteY14" fmla="*/ 4180104 h 13254121"/>
                <a:gd name="connsiteX15" fmla="*/ 2092325 w 10316872"/>
                <a:gd name="connsiteY15" fmla="*/ 4116604 h 13254121"/>
                <a:gd name="connsiteX16" fmla="*/ 2193925 w 10316872"/>
                <a:gd name="connsiteY16" fmla="*/ 4065804 h 13254121"/>
                <a:gd name="connsiteX17" fmla="*/ 2333625 w 10316872"/>
                <a:gd name="connsiteY17" fmla="*/ 4116604 h 13254121"/>
                <a:gd name="connsiteX18" fmla="*/ 2371725 w 10316872"/>
                <a:gd name="connsiteY18" fmla="*/ 4167404 h 13254121"/>
                <a:gd name="connsiteX19" fmla="*/ 2333625 w 10316872"/>
                <a:gd name="connsiteY19" fmla="*/ 4243604 h 13254121"/>
                <a:gd name="connsiteX20" fmla="*/ 2333625 w 10316872"/>
                <a:gd name="connsiteY20" fmla="*/ 4497604 h 13254121"/>
                <a:gd name="connsiteX21" fmla="*/ 2600325 w 10316872"/>
                <a:gd name="connsiteY21" fmla="*/ 4726204 h 13254121"/>
                <a:gd name="connsiteX22" fmla="*/ 3044825 w 10316872"/>
                <a:gd name="connsiteY22" fmla="*/ 4688104 h 13254121"/>
                <a:gd name="connsiteX23" fmla="*/ 2943225 w 10316872"/>
                <a:gd name="connsiteY23" fmla="*/ 4484904 h 13254121"/>
                <a:gd name="connsiteX24" fmla="*/ 2778125 w 10316872"/>
                <a:gd name="connsiteY24" fmla="*/ 4535704 h 13254121"/>
                <a:gd name="connsiteX25" fmla="*/ 2740025 w 10316872"/>
                <a:gd name="connsiteY25" fmla="*/ 4484904 h 13254121"/>
                <a:gd name="connsiteX26" fmla="*/ 2905125 w 10316872"/>
                <a:gd name="connsiteY26" fmla="*/ 4434104 h 13254121"/>
                <a:gd name="connsiteX27" fmla="*/ 2841625 w 10316872"/>
                <a:gd name="connsiteY27" fmla="*/ 4319804 h 13254121"/>
                <a:gd name="connsiteX28" fmla="*/ 2701925 w 10316872"/>
                <a:gd name="connsiteY28" fmla="*/ 4370604 h 13254121"/>
                <a:gd name="connsiteX29" fmla="*/ 2676525 w 10316872"/>
                <a:gd name="connsiteY29" fmla="*/ 4319804 h 13254121"/>
                <a:gd name="connsiteX30" fmla="*/ 2803525 w 10316872"/>
                <a:gd name="connsiteY30" fmla="*/ 4269004 h 13254121"/>
                <a:gd name="connsiteX31" fmla="*/ 2752725 w 10316872"/>
                <a:gd name="connsiteY31" fmla="*/ 4205504 h 13254121"/>
                <a:gd name="connsiteX32" fmla="*/ 2613025 w 10316872"/>
                <a:gd name="connsiteY32" fmla="*/ 4230904 h 13254121"/>
                <a:gd name="connsiteX33" fmla="*/ 2613025 w 10316872"/>
                <a:gd name="connsiteY33" fmla="*/ 4205504 h 13254121"/>
                <a:gd name="connsiteX34" fmla="*/ 2740025 w 10316872"/>
                <a:gd name="connsiteY34" fmla="*/ 4142004 h 13254121"/>
                <a:gd name="connsiteX35" fmla="*/ 2663825 w 10316872"/>
                <a:gd name="connsiteY35" fmla="*/ 4053104 h 13254121"/>
                <a:gd name="connsiteX36" fmla="*/ 2486025 w 10316872"/>
                <a:gd name="connsiteY36" fmla="*/ 4091204 h 13254121"/>
                <a:gd name="connsiteX37" fmla="*/ 2486025 w 10316872"/>
                <a:gd name="connsiteY37" fmla="*/ 4154704 h 13254121"/>
                <a:gd name="connsiteX38" fmla="*/ 2435225 w 10316872"/>
                <a:gd name="connsiteY38" fmla="*/ 4154704 h 13254121"/>
                <a:gd name="connsiteX39" fmla="*/ 2308225 w 10316872"/>
                <a:gd name="connsiteY39" fmla="*/ 4078504 h 13254121"/>
                <a:gd name="connsiteX40" fmla="*/ 2371725 w 10316872"/>
                <a:gd name="connsiteY40" fmla="*/ 4002304 h 13254121"/>
                <a:gd name="connsiteX41" fmla="*/ 2435225 w 10316872"/>
                <a:gd name="connsiteY41" fmla="*/ 4015004 h 13254121"/>
                <a:gd name="connsiteX42" fmla="*/ 2587625 w 10316872"/>
                <a:gd name="connsiteY42" fmla="*/ 3926104 h 13254121"/>
                <a:gd name="connsiteX43" fmla="*/ 2562225 w 10316872"/>
                <a:gd name="connsiteY43" fmla="*/ 3862604 h 13254121"/>
                <a:gd name="connsiteX44" fmla="*/ 2625725 w 10316872"/>
                <a:gd name="connsiteY44" fmla="*/ 3837204 h 13254121"/>
                <a:gd name="connsiteX45" fmla="*/ 2663825 w 10316872"/>
                <a:gd name="connsiteY45" fmla="*/ 3862604 h 13254121"/>
                <a:gd name="connsiteX46" fmla="*/ 2905125 w 10316872"/>
                <a:gd name="connsiteY46" fmla="*/ 3862604 h 13254121"/>
                <a:gd name="connsiteX47" fmla="*/ 2879725 w 10316872"/>
                <a:gd name="connsiteY47" fmla="*/ 3799104 h 13254121"/>
                <a:gd name="connsiteX48" fmla="*/ 2930525 w 10316872"/>
                <a:gd name="connsiteY48" fmla="*/ 3710204 h 13254121"/>
                <a:gd name="connsiteX49" fmla="*/ 3019425 w 10316872"/>
                <a:gd name="connsiteY49" fmla="*/ 3710204 h 13254121"/>
                <a:gd name="connsiteX50" fmla="*/ 3273425 w 10316872"/>
                <a:gd name="connsiteY50" fmla="*/ 3684804 h 13254121"/>
                <a:gd name="connsiteX51" fmla="*/ 3425825 w 10316872"/>
                <a:gd name="connsiteY51" fmla="*/ 3672104 h 13254121"/>
                <a:gd name="connsiteX52" fmla="*/ 3425825 w 10316872"/>
                <a:gd name="connsiteY52" fmla="*/ 3672104 h 13254121"/>
                <a:gd name="connsiteX53" fmla="*/ 3425825 w 10316872"/>
                <a:gd name="connsiteY53" fmla="*/ 3595904 h 13254121"/>
                <a:gd name="connsiteX54" fmla="*/ 3502025 w 10316872"/>
                <a:gd name="connsiteY54" fmla="*/ 3595904 h 13254121"/>
                <a:gd name="connsiteX55" fmla="*/ 3489325 w 10316872"/>
                <a:gd name="connsiteY55" fmla="*/ 3761004 h 13254121"/>
                <a:gd name="connsiteX56" fmla="*/ 3336925 w 10316872"/>
                <a:gd name="connsiteY56" fmla="*/ 3773704 h 13254121"/>
                <a:gd name="connsiteX57" fmla="*/ 3159125 w 10316872"/>
                <a:gd name="connsiteY57" fmla="*/ 3849904 h 13254121"/>
                <a:gd name="connsiteX58" fmla="*/ 3184525 w 10316872"/>
                <a:gd name="connsiteY58" fmla="*/ 4142004 h 13254121"/>
                <a:gd name="connsiteX59" fmla="*/ 3794125 w 10316872"/>
                <a:gd name="connsiteY59" fmla="*/ 4091204 h 13254121"/>
                <a:gd name="connsiteX60" fmla="*/ 3768725 w 10316872"/>
                <a:gd name="connsiteY60" fmla="*/ 3951504 h 13254121"/>
                <a:gd name="connsiteX61" fmla="*/ 3629025 w 10316872"/>
                <a:gd name="connsiteY61" fmla="*/ 3926104 h 13254121"/>
                <a:gd name="connsiteX62" fmla="*/ 3616325 w 10316872"/>
                <a:gd name="connsiteY62" fmla="*/ 3888004 h 13254121"/>
                <a:gd name="connsiteX63" fmla="*/ 3768725 w 10316872"/>
                <a:gd name="connsiteY63" fmla="*/ 3913404 h 13254121"/>
                <a:gd name="connsiteX64" fmla="*/ 3768725 w 10316872"/>
                <a:gd name="connsiteY64" fmla="*/ 3799104 h 13254121"/>
                <a:gd name="connsiteX65" fmla="*/ 3540125 w 10316872"/>
                <a:gd name="connsiteY65" fmla="*/ 3748304 h 13254121"/>
                <a:gd name="connsiteX66" fmla="*/ 3552825 w 10316872"/>
                <a:gd name="connsiteY66" fmla="*/ 3659404 h 13254121"/>
                <a:gd name="connsiteX67" fmla="*/ 3730625 w 10316872"/>
                <a:gd name="connsiteY67" fmla="*/ 3621304 h 13254121"/>
                <a:gd name="connsiteX68" fmla="*/ 3730625 w 10316872"/>
                <a:gd name="connsiteY68" fmla="*/ 3494304 h 13254121"/>
                <a:gd name="connsiteX69" fmla="*/ 3705225 w 10316872"/>
                <a:gd name="connsiteY69" fmla="*/ 3468904 h 13254121"/>
                <a:gd name="connsiteX70" fmla="*/ 3819525 w 10316872"/>
                <a:gd name="connsiteY70" fmla="*/ 3405404 h 13254121"/>
                <a:gd name="connsiteX71" fmla="*/ 3832225 w 10316872"/>
                <a:gd name="connsiteY71" fmla="*/ 3621304 h 13254121"/>
                <a:gd name="connsiteX72" fmla="*/ 4314825 w 10316872"/>
                <a:gd name="connsiteY72" fmla="*/ 3621304 h 13254121"/>
                <a:gd name="connsiteX73" fmla="*/ 4302125 w 10316872"/>
                <a:gd name="connsiteY73" fmla="*/ 3380004 h 13254121"/>
                <a:gd name="connsiteX74" fmla="*/ 4365625 w 10316872"/>
                <a:gd name="connsiteY74" fmla="*/ 3380004 h 13254121"/>
                <a:gd name="connsiteX75" fmla="*/ 4391025 w 10316872"/>
                <a:gd name="connsiteY75" fmla="*/ 3507004 h 13254121"/>
                <a:gd name="connsiteX76" fmla="*/ 4556125 w 10316872"/>
                <a:gd name="connsiteY76" fmla="*/ 3494304 h 13254121"/>
                <a:gd name="connsiteX77" fmla="*/ 4657725 w 10316872"/>
                <a:gd name="connsiteY77" fmla="*/ 3392704 h 13254121"/>
                <a:gd name="connsiteX78" fmla="*/ 4683125 w 10316872"/>
                <a:gd name="connsiteY78" fmla="*/ 3697504 h 13254121"/>
                <a:gd name="connsiteX79" fmla="*/ 4835525 w 10316872"/>
                <a:gd name="connsiteY79" fmla="*/ 3519704 h 13254121"/>
                <a:gd name="connsiteX80" fmla="*/ 5038725 w 10316872"/>
                <a:gd name="connsiteY80" fmla="*/ 3646704 h 13254121"/>
                <a:gd name="connsiteX81" fmla="*/ 4848225 w 10316872"/>
                <a:gd name="connsiteY81" fmla="*/ 3773704 h 13254121"/>
                <a:gd name="connsiteX82" fmla="*/ 4987925 w 10316872"/>
                <a:gd name="connsiteY82" fmla="*/ 3938804 h 13254121"/>
                <a:gd name="connsiteX83" fmla="*/ 5127625 w 10316872"/>
                <a:gd name="connsiteY83" fmla="*/ 3786404 h 13254121"/>
                <a:gd name="connsiteX84" fmla="*/ 5140325 w 10316872"/>
                <a:gd name="connsiteY84" fmla="*/ 3811804 h 13254121"/>
                <a:gd name="connsiteX85" fmla="*/ 5076825 w 10316872"/>
                <a:gd name="connsiteY85" fmla="*/ 4065804 h 13254121"/>
                <a:gd name="connsiteX86" fmla="*/ 5153025 w 10316872"/>
                <a:gd name="connsiteY86" fmla="*/ 4103904 h 13254121"/>
                <a:gd name="connsiteX87" fmla="*/ 5153025 w 10316872"/>
                <a:gd name="connsiteY87" fmla="*/ 4103904 h 13254121"/>
                <a:gd name="connsiteX88" fmla="*/ 5229225 w 10316872"/>
                <a:gd name="connsiteY88" fmla="*/ 3849904 h 13254121"/>
                <a:gd name="connsiteX89" fmla="*/ 5419725 w 10316872"/>
                <a:gd name="connsiteY89" fmla="*/ 3875304 h 13254121"/>
                <a:gd name="connsiteX90" fmla="*/ 5521325 w 10316872"/>
                <a:gd name="connsiteY90" fmla="*/ 3722904 h 13254121"/>
                <a:gd name="connsiteX91" fmla="*/ 5521325 w 10316872"/>
                <a:gd name="connsiteY91" fmla="*/ 3722904 h 13254121"/>
                <a:gd name="connsiteX92" fmla="*/ 5661025 w 10316872"/>
                <a:gd name="connsiteY92" fmla="*/ 3697504 h 13254121"/>
                <a:gd name="connsiteX93" fmla="*/ 5432425 w 10316872"/>
                <a:gd name="connsiteY93" fmla="*/ 4015004 h 13254121"/>
                <a:gd name="connsiteX94" fmla="*/ 5165725 w 10316872"/>
                <a:gd name="connsiteY94" fmla="*/ 4103904 h 13254121"/>
                <a:gd name="connsiteX95" fmla="*/ 5191125 w 10316872"/>
                <a:gd name="connsiteY95" fmla="*/ 4180104 h 13254121"/>
                <a:gd name="connsiteX96" fmla="*/ 5521325 w 10316872"/>
                <a:gd name="connsiteY96" fmla="*/ 4091204 h 13254121"/>
                <a:gd name="connsiteX97" fmla="*/ 5711825 w 10316872"/>
                <a:gd name="connsiteY97" fmla="*/ 3748304 h 13254121"/>
                <a:gd name="connsiteX98" fmla="*/ 5813425 w 10316872"/>
                <a:gd name="connsiteY98" fmla="*/ 3900704 h 13254121"/>
                <a:gd name="connsiteX99" fmla="*/ 5959475 w 10316872"/>
                <a:gd name="connsiteY99" fmla="*/ 3938804 h 13254121"/>
                <a:gd name="connsiteX100" fmla="*/ 6302375 w 10316872"/>
                <a:gd name="connsiteY100" fmla="*/ 3824504 h 13254121"/>
                <a:gd name="connsiteX101" fmla="*/ 7070725 w 10316872"/>
                <a:gd name="connsiteY101" fmla="*/ 3354604 h 13254121"/>
                <a:gd name="connsiteX102" fmla="*/ 7473950 w 10316872"/>
                <a:gd name="connsiteY102" fmla="*/ 3205379 h 13254121"/>
                <a:gd name="connsiteX103" fmla="*/ 7645400 w 10316872"/>
                <a:gd name="connsiteY103" fmla="*/ 3035516 h 13254121"/>
                <a:gd name="connsiteX104" fmla="*/ 7907050 w 10316872"/>
                <a:gd name="connsiteY104" fmla="*/ 2994410 h 13254121"/>
                <a:gd name="connsiteX105" fmla="*/ 8062626 w 10316872"/>
                <a:gd name="connsiteY105" fmla="*/ 2911861 h 13254121"/>
                <a:gd name="connsiteX106" fmla="*/ 8189625 w 10316872"/>
                <a:gd name="connsiteY106" fmla="*/ 2692785 h 13254121"/>
                <a:gd name="connsiteX107" fmla="*/ 8345201 w 10316872"/>
                <a:gd name="connsiteY107" fmla="*/ 2578486 h 13254121"/>
                <a:gd name="connsiteX108" fmla="*/ 8561099 w 10316872"/>
                <a:gd name="connsiteY108" fmla="*/ 2438787 h 13254121"/>
                <a:gd name="connsiteX109" fmla="*/ 8855099 w 10316872"/>
                <a:gd name="connsiteY109" fmla="*/ 2153045 h 13254121"/>
                <a:gd name="connsiteX110" fmla="*/ 9037349 w 10316872"/>
                <a:gd name="connsiteY110" fmla="*/ 1924438 h 13254121"/>
                <a:gd name="connsiteX111" fmla="*/ 9145298 w 10316872"/>
                <a:gd name="connsiteY111" fmla="*/ 1730764 h 13254121"/>
                <a:gd name="connsiteX112" fmla="*/ 9224673 w 10316872"/>
                <a:gd name="connsiteY112" fmla="*/ 1543439 h 13254121"/>
                <a:gd name="connsiteX113" fmla="*/ 9561223 w 10316872"/>
                <a:gd name="connsiteY113" fmla="*/ 1295790 h 13254121"/>
                <a:gd name="connsiteX114" fmla="*/ 9678697 w 10316872"/>
                <a:gd name="connsiteY114" fmla="*/ 914790 h 13254121"/>
                <a:gd name="connsiteX115" fmla="*/ 9837447 w 10316872"/>
                <a:gd name="connsiteY115" fmla="*/ 686190 h 13254121"/>
                <a:gd name="connsiteX116" fmla="*/ 9929521 w 10316872"/>
                <a:gd name="connsiteY116" fmla="*/ 609992 h 13254121"/>
                <a:gd name="connsiteX117" fmla="*/ 9989845 w 10316872"/>
                <a:gd name="connsiteY117" fmla="*/ 508393 h 13254121"/>
                <a:gd name="connsiteX118" fmla="*/ 10062871 w 10316872"/>
                <a:gd name="connsiteY118" fmla="*/ 394092 h 13254121"/>
                <a:gd name="connsiteX119" fmla="*/ 10316869 w 10316872"/>
                <a:gd name="connsiteY119" fmla="*/ 394 h 13254121"/>
                <a:gd name="connsiteX120" fmla="*/ 10081920 w 10316872"/>
                <a:gd name="connsiteY120" fmla="*/ 473469 h 13254121"/>
                <a:gd name="connsiteX121" fmla="*/ 9977146 w 10316872"/>
                <a:gd name="connsiteY121" fmla="*/ 673493 h 13254121"/>
                <a:gd name="connsiteX122" fmla="*/ 9881896 w 10316872"/>
                <a:gd name="connsiteY122" fmla="*/ 749692 h 13254121"/>
                <a:gd name="connsiteX123" fmla="*/ 9754896 w 10316872"/>
                <a:gd name="connsiteY123" fmla="*/ 952892 h 13254121"/>
                <a:gd name="connsiteX124" fmla="*/ 9640598 w 10316872"/>
                <a:gd name="connsiteY124" fmla="*/ 1327540 h 13254121"/>
                <a:gd name="connsiteX125" fmla="*/ 9275474 w 10316872"/>
                <a:gd name="connsiteY125" fmla="*/ 1606938 h 13254121"/>
                <a:gd name="connsiteX126" fmla="*/ 9135773 w 10316872"/>
                <a:gd name="connsiteY126" fmla="*/ 1946664 h 13254121"/>
                <a:gd name="connsiteX127" fmla="*/ 8662699 w 10316872"/>
                <a:gd name="connsiteY127" fmla="*/ 2454663 h 13254121"/>
                <a:gd name="connsiteX128" fmla="*/ 8427749 w 10316872"/>
                <a:gd name="connsiteY128" fmla="*/ 2619762 h 13254121"/>
                <a:gd name="connsiteX129" fmla="*/ 8272175 w 10316872"/>
                <a:gd name="connsiteY129" fmla="*/ 2715011 h 13254121"/>
                <a:gd name="connsiteX130" fmla="*/ 8110251 w 10316872"/>
                <a:gd name="connsiteY130" fmla="*/ 3016636 h 13254121"/>
                <a:gd name="connsiteX131" fmla="*/ 7908925 w 10316872"/>
                <a:gd name="connsiteY131" fmla="*/ 3113304 h 13254121"/>
                <a:gd name="connsiteX132" fmla="*/ 7673975 w 10316872"/>
                <a:gd name="connsiteY132" fmla="*/ 3141879 h 13254121"/>
                <a:gd name="connsiteX133" fmla="*/ 7531100 w 10316872"/>
                <a:gd name="connsiteY133" fmla="*/ 3283166 h 13254121"/>
                <a:gd name="connsiteX134" fmla="*/ 7064375 w 10316872"/>
                <a:gd name="connsiteY134" fmla="*/ 3457791 h 13254121"/>
                <a:gd name="connsiteX135" fmla="*/ 6892925 w 10316872"/>
                <a:gd name="connsiteY135" fmla="*/ 3613366 h 13254121"/>
                <a:gd name="connsiteX136" fmla="*/ 6532269 w 10316872"/>
                <a:gd name="connsiteY136" fmla="*/ 3867545 h 13254121"/>
                <a:gd name="connsiteX137" fmla="*/ 6407150 w 10316872"/>
                <a:gd name="connsiteY137" fmla="*/ 3921341 h 13254121"/>
                <a:gd name="connsiteX138" fmla="*/ 6172200 w 10316872"/>
                <a:gd name="connsiteY138" fmla="*/ 4043579 h 13254121"/>
                <a:gd name="connsiteX139" fmla="*/ 5773737 w 10316872"/>
                <a:gd name="connsiteY139" fmla="*/ 4215029 h 13254121"/>
                <a:gd name="connsiteX140" fmla="*/ 5800725 w 10316872"/>
                <a:gd name="connsiteY140" fmla="*/ 4294404 h 13254121"/>
                <a:gd name="connsiteX141" fmla="*/ 6162675 w 10316872"/>
                <a:gd name="connsiteY141" fmla="*/ 4129304 h 13254121"/>
                <a:gd name="connsiteX142" fmla="*/ 6054725 w 10316872"/>
                <a:gd name="connsiteY142" fmla="*/ 4218204 h 13254121"/>
                <a:gd name="connsiteX143" fmla="*/ 5876925 w 10316872"/>
                <a:gd name="connsiteY143" fmla="*/ 4332504 h 13254121"/>
                <a:gd name="connsiteX144" fmla="*/ 5876925 w 10316872"/>
                <a:gd name="connsiteY144" fmla="*/ 4421404 h 13254121"/>
                <a:gd name="connsiteX145" fmla="*/ 5864225 w 10316872"/>
                <a:gd name="connsiteY145" fmla="*/ 4523004 h 13254121"/>
                <a:gd name="connsiteX146" fmla="*/ 5724525 w 10316872"/>
                <a:gd name="connsiteY146" fmla="*/ 4548404 h 13254121"/>
                <a:gd name="connsiteX147" fmla="*/ 5788025 w 10316872"/>
                <a:gd name="connsiteY147" fmla="*/ 4370604 h 13254121"/>
                <a:gd name="connsiteX148" fmla="*/ 5673725 w 10316872"/>
                <a:gd name="connsiteY148" fmla="*/ 4269004 h 13254121"/>
                <a:gd name="connsiteX149" fmla="*/ 5419725 w 10316872"/>
                <a:gd name="connsiteY149" fmla="*/ 4345204 h 13254121"/>
                <a:gd name="connsiteX150" fmla="*/ 5394325 w 10316872"/>
                <a:gd name="connsiteY150" fmla="*/ 4446804 h 13254121"/>
                <a:gd name="connsiteX151" fmla="*/ 5622925 w 10316872"/>
                <a:gd name="connsiteY151" fmla="*/ 4510304 h 13254121"/>
                <a:gd name="connsiteX152" fmla="*/ 5534025 w 10316872"/>
                <a:gd name="connsiteY152" fmla="*/ 4573804 h 13254121"/>
                <a:gd name="connsiteX153" fmla="*/ 5254625 w 10316872"/>
                <a:gd name="connsiteY153" fmla="*/ 4510304 h 13254121"/>
                <a:gd name="connsiteX154" fmla="*/ 5140325 w 10316872"/>
                <a:gd name="connsiteY154" fmla="*/ 4624604 h 13254121"/>
                <a:gd name="connsiteX155" fmla="*/ 5241925 w 10316872"/>
                <a:gd name="connsiteY155" fmla="*/ 4827804 h 13254121"/>
                <a:gd name="connsiteX156" fmla="*/ 5483225 w 10316872"/>
                <a:gd name="connsiteY156" fmla="*/ 4840504 h 13254121"/>
                <a:gd name="connsiteX157" fmla="*/ 5661025 w 10316872"/>
                <a:gd name="connsiteY157" fmla="*/ 4624604 h 13254121"/>
                <a:gd name="connsiteX158" fmla="*/ 5572125 w 10316872"/>
                <a:gd name="connsiteY158" fmla="*/ 4599204 h 13254121"/>
                <a:gd name="connsiteX159" fmla="*/ 5635625 w 10316872"/>
                <a:gd name="connsiteY159" fmla="*/ 4523004 h 13254121"/>
                <a:gd name="connsiteX160" fmla="*/ 5724525 w 10316872"/>
                <a:gd name="connsiteY160" fmla="*/ 4599204 h 13254121"/>
                <a:gd name="connsiteX161" fmla="*/ 5864225 w 10316872"/>
                <a:gd name="connsiteY161" fmla="*/ 4573804 h 13254121"/>
                <a:gd name="connsiteX162" fmla="*/ 6067425 w 10316872"/>
                <a:gd name="connsiteY162" fmla="*/ 4548404 h 13254121"/>
                <a:gd name="connsiteX163" fmla="*/ 6296025 w 10316872"/>
                <a:gd name="connsiteY163" fmla="*/ 4307104 h 13254121"/>
                <a:gd name="connsiteX164" fmla="*/ 6486525 w 10316872"/>
                <a:gd name="connsiteY164" fmla="*/ 4180104 h 13254121"/>
                <a:gd name="connsiteX165" fmla="*/ 6664325 w 10316872"/>
                <a:gd name="connsiteY165" fmla="*/ 4154704 h 13254121"/>
                <a:gd name="connsiteX166" fmla="*/ 6473825 w 10316872"/>
                <a:gd name="connsiteY166" fmla="*/ 4230904 h 13254121"/>
                <a:gd name="connsiteX167" fmla="*/ 6410325 w 10316872"/>
                <a:gd name="connsiteY167" fmla="*/ 4357904 h 13254121"/>
                <a:gd name="connsiteX168" fmla="*/ 6257925 w 10316872"/>
                <a:gd name="connsiteY168" fmla="*/ 4459504 h 13254121"/>
                <a:gd name="connsiteX169" fmla="*/ 6080125 w 10316872"/>
                <a:gd name="connsiteY169" fmla="*/ 4637304 h 13254121"/>
                <a:gd name="connsiteX170" fmla="*/ 6067425 w 10316872"/>
                <a:gd name="connsiteY170" fmla="*/ 4726204 h 13254121"/>
                <a:gd name="connsiteX171" fmla="*/ 6207125 w 10316872"/>
                <a:gd name="connsiteY171" fmla="*/ 4700804 h 13254121"/>
                <a:gd name="connsiteX172" fmla="*/ 6334125 w 10316872"/>
                <a:gd name="connsiteY172" fmla="*/ 4764304 h 13254121"/>
                <a:gd name="connsiteX173" fmla="*/ 6435725 w 10316872"/>
                <a:gd name="connsiteY173" fmla="*/ 4954804 h 13254121"/>
                <a:gd name="connsiteX174" fmla="*/ 6448425 w 10316872"/>
                <a:gd name="connsiteY174" fmla="*/ 5183404 h 13254121"/>
                <a:gd name="connsiteX175" fmla="*/ 6335712 w 10316872"/>
                <a:gd name="connsiteY175" fmla="*/ 5305641 h 13254121"/>
                <a:gd name="connsiteX176" fmla="*/ 6296025 w 10316872"/>
                <a:gd name="connsiteY176" fmla="*/ 5083392 h 13254121"/>
                <a:gd name="connsiteX177" fmla="*/ 6270625 w 10316872"/>
                <a:gd name="connsiteY177" fmla="*/ 4878604 h 13254121"/>
                <a:gd name="connsiteX178" fmla="*/ 6118225 w 10316872"/>
                <a:gd name="connsiteY178" fmla="*/ 4840504 h 13254121"/>
                <a:gd name="connsiteX179" fmla="*/ 5953125 w 10316872"/>
                <a:gd name="connsiteY179" fmla="*/ 4853204 h 13254121"/>
                <a:gd name="connsiteX180" fmla="*/ 5876925 w 10316872"/>
                <a:gd name="connsiteY180" fmla="*/ 4815104 h 13254121"/>
                <a:gd name="connsiteX181" fmla="*/ 5546725 w 10316872"/>
                <a:gd name="connsiteY181" fmla="*/ 4954804 h 13254121"/>
                <a:gd name="connsiteX182" fmla="*/ 5597525 w 10316872"/>
                <a:gd name="connsiteY182" fmla="*/ 5094504 h 13254121"/>
                <a:gd name="connsiteX183" fmla="*/ 5635625 w 10316872"/>
                <a:gd name="connsiteY183" fmla="*/ 5081804 h 13254121"/>
                <a:gd name="connsiteX184" fmla="*/ 5813425 w 10316872"/>
                <a:gd name="connsiteY184" fmla="*/ 4992904 h 13254121"/>
                <a:gd name="connsiteX185" fmla="*/ 5838825 w 10316872"/>
                <a:gd name="connsiteY185" fmla="*/ 5018304 h 13254121"/>
                <a:gd name="connsiteX186" fmla="*/ 5724525 w 10316872"/>
                <a:gd name="connsiteY186" fmla="*/ 5119904 h 13254121"/>
                <a:gd name="connsiteX187" fmla="*/ 5775325 w 10316872"/>
                <a:gd name="connsiteY187" fmla="*/ 5196104 h 13254121"/>
                <a:gd name="connsiteX188" fmla="*/ 5940425 w 10316872"/>
                <a:gd name="connsiteY188" fmla="*/ 5183404 h 13254121"/>
                <a:gd name="connsiteX189" fmla="*/ 5978525 w 10316872"/>
                <a:gd name="connsiteY189" fmla="*/ 5272304 h 13254121"/>
                <a:gd name="connsiteX190" fmla="*/ 6169025 w 10316872"/>
                <a:gd name="connsiteY190" fmla="*/ 5234204 h 13254121"/>
                <a:gd name="connsiteX191" fmla="*/ 6130925 w 10316872"/>
                <a:gd name="connsiteY191" fmla="*/ 5386604 h 13254121"/>
                <a:gd name="connsiteX192" fmla="*/ 6067425 w 10316872"/>
                <a:gd name="connsiteY192" fmla="*/ 5424704 h 13254121"/>
                <a:gd name="connsiteX193" fmla="*/ 6042025 w 10316872"/>
                <a:gd name="connsiteY193" fmla="*/ 5348504 h 13254121"/>
                <a:gd name="connsiteX194" fmla="*/ 5572125 w 10316872"/>
                <a:gd name="connsiteY194" fmla="*/ 5297704 h 13254121"/>
                <a:gd name="connsiteX195" fmla="*/ 5686425 w 10316872"/>
                <a:gd name="connsiteY195" fmla="*/ 5462804 h 13254121"/>
                <a:gd name="connsiteX196" fmla="*/ 6308725 w 10316872"/>
                <a:gd name="connsiteY196" fmla="*/ 5462804 h 13254121"/>
                <a:gd name="connsiteX197" fmla="*/ 6894219 w 10316872"/>
                <a:gd name="connsiteY197" fmla="*/ 5634433 h 13254121"/>
                <a:gd name="connsiteX198" fmla="*/ 7194257 w 10316872"/>
                <a:gd name="connsiteY198" fmla="*/ 5720157 h 13254121"/>
                <a:gd name="connsiteX199" fmla="*/ 7370469 w 10316872"/>
                <a:gd name="connsiteY199" fmla="*/ 5839221 h 13254121"/>
                <a:gd name="connsiteX200" fmla="*/ 7737182 w 10316872"/>
                <a:gd name="connsiteY200" fmla="*/ 5736826 h 13254121"/>
                <a:gd name="connsiteX201" fmla="*/ 7977688 w 10316872"/>
                <a:gd name="connsiteY201" fmla="*/ 5701108 h 13254121"/>
                <a:gd name="connsiteX202" fmla="*/ 8311064 w 10316872"/>
                <a:gd name="connsiteY202" fmla="*/ 5729682 h 13254121"/>
                <a:gd name="connsiteX203" fmla="*/ 8582525 w 10316872"/>
                <a:gd name="connsiteY203" fmla="*/ 5789214 h 13254121"/>
                <a:gd name="connsiteX204" fmla="*/ 8806363 w 10316872"/>
                <a:gd name="connsiteY204" fmla="*/ 5891608 h 13254121"/>
                <a:gd name="connsiteX205" fmla="*/ 8989719 w 10316872"/>
                <a:gd name="connsiteY205" fmla="*/ 5953520 h 13254121"/>
                <a:gd name="connsiteX206" fmla="*/ 9327857 w 10316872"/>
                <a:gd name="connsiteY206" fmla="*/ 6101157 h 13254121"/>
                <a:gd name="connsiteX207" fmla="*/ 9392152 w 10316872"/>
                <a:gd name="connsiteY207" fmla="*/ 6229744 h 13254121"/>
                <a:gd name="connsiteX208" fmla="*/ 9587412 w 10316872"/>
                <a:gd name="connsiteY208" fmla="*/ 6289277 h 13254121"/>
                <a:gd name="connsiteX209" fmla="*/ 9754100 w 10316872"/>
                <a:gd name="connsiteY209" fmla="*/ 6286895 h 13254121"/>
                <a:gd name="connsiteX210" fmla="*/ 9928226 w 10316872"/>
                <a:gd name="connsiteY210" fmla="*/ 6221629 h 13254121"/>
                <a:gd name="connsiteX211" fmla="*/ 9766007 w 10316872"/>
                <a:gd name="connsiteY211" fmla="*/ 6301183 h 13254121"/>
                <a:gd name="connsiteX212" fmla="*/ 9625513 w 10316872"/>
                <a:gd name="connsiteY212" fmla="*/ 6317851 h 13254121"/>
                <a:gd name="connsiteX213" fmla="*/ 9382626 w 10316872"/>
                <a:gd name="connsiteY213" fmla="*/ 6263082 h 13254121"/>
                <a:gd name="connsiteX214" fmla="*/ 9308806 w 10316872"/>
                <a:gd name="connsiteY214" fmla="*/ 6129733 h 13254121"/>
                <a:gd name="connsiteX215" fmla="*/ 9242133 w 10316872"/>
                <a:gd name="connsiteY215" fmla="*/ 6089251 h 13254121"/>
                <a:gd name="connsiteX216" fmla="*/ 8799219 w 10316872"/>
                <a:gd name="connsiteY216" fmla="*/ 5939233 h 13254121"/>
                <a:gd name="connsiteX217" fmla="*/ 8582525 w 10316872"/>
                <a:gd name="connsiteY217" fmla="*/ 5858270 h 13254121"/>
                <a:gd name="connsiteX218" fmla="*/ 8284869 w 10316872"/>
                <a:gd name="connsiteY218" fmla="*/ 5779689 h 13254121"/>
                <a:gd name="connsiteX219" fmla="*/ 7934825 w 10316872"/>
                <a:gd name="connsiteY219" fmla="*/ 5767783 h 13254121"/>
                <a:gd name="connsiteX220" fmla="*/ 7634787 w 10316872"/>
                <a:gd name="connsiteY220" fmla="*/ 5822552 h 13254121"/>
                <a:gd name="connsiteX221" fmla="*/ 7344275 w 10316872"/>
                <a:gd name="connsiteY221" fmla="*/ 5893989 h 13254121"/>
                <a:gd name="connsiteX222" fmla="*/ 7134725 w 10316872"/>
                <a:gd name="connsiteY222" fmla="*/ 5786833 h 13254121"/>
                <a:gd name="connsiteX223" fmla="*/ 6760869 w 10316872"/>
                <a:gd name="connsiteY223" fmla="*/ 5693964 h 13254121"/>
                <a:gd name="connsiteX224" fmla="*/ 6413500 w 10316872"/>
                <a:gd name="connsiteY224" fmla="*/ 5614410 h 13254121"/>
                <a:gd name="connsiteX225" fmla="*/ 6213181 w 10316872"/>
                <a:gd name="connsiteY225" fmla="*/ 5567757 h 13254121"/>
                <a:gd name="connsiteX226" fmla="*/ 6205538 w 10316872"/>
                <a:gd name="connsiteY226" fmla="*/ 5598535 h 13254121"/>
                <a:gd name="connsiteX227" fmla="*/ 6346825 w 10316872"/>
                <a:gd name="connsiteY227" fmla="*/ 5666004 h 13254121"/>
                <a:gd name="connsiteX228" fmla="*/ 6321425 w 10316872"/>
                <a:gd name="connsiteY228" fmla="*/ 5767604 h 13254121"/>
                <a:gd name="connsiteX229" fmla="*/ 6003925 w 10316872"/>
                <a:gd name="connsiteY229" fmla="*/ 5602504 h 13254121"/>
                <a:gd name="connsiteX230" fmla="*/ 6042025 w 10316872"/>
                <a:gd name="connsiteY230" fmla="*/ 5843804 h 13254121"/>
                <a:gd name="connsiteX231" fmla="*/ 6245225 w 10316872"/>
                <a:gd name="connsiteY231" fmla="*/ 5894604 h 13254121"/>
                <a:gd name="connsiteX232" fmla="*/ 6511925 w 10316872"/>
                <a:gd name="connsiteY232" fmla="*/ 5894604 h 13254121"/>
                <a:gd name="connsiteX233" fmla="*/ 6600825 w 10316872"/>
                <a:gd name="connsiteY233" fmla="*/ 5907304 h 13254121"/>
                <a:gd name="connsiteX234" fmla="*/ 6562725 w 10316872"/>
                <a:gd name="connsiteY234" fmla="*/ 5983504 h 13254121"/>
                <a:gd name="connsiteX235" fmla="*/ 6397625 w 10316872"/>
                <a:gd name="connsiteY235" fmla="*/ 6034304 h 13254121"/>
                <a:gd name="connsiteX236" fmla="*/ 6461125 w 10316872"/>
                <a:gd name="connsiteY236" fmla="*/ 6161304 h 13254121"/>
                <a:gd name="connsiteX237" fmla="*/ 6423025 w 10316872"/>
                <a:gd name="connsiteY237" fmla="*/ 6288304 h 13254121"/>
                <a:gd name="connsiteX238" fmla="*/ 6511925 w 10316872"/>
                <a:gd name="connsiteY238" fmla="*/ 6351804 h 13254121"/>
                <a:gd name="connsiteX239" fmla="*/ 6435725 w 10316872"/>
                <a:gd name="connsiteY239" fmla="*/ 6377204 h 13254121"/>
                <a:gd name="connsiteX240" fmla="*/ 6334125 w 10316872"/>
                <a:gd name="connsiteY240" fmla="*/ 6339104 h 13254121"/>
                <a:gd name="connsiteX241" fmla="*/ 6296025 w 10316872"/>
                <a:gd name="connsiteY241" fmla="*/ 6034304 h 13254121"/>
                <a:gd name="connsiteX242" fmla="*/ 6042025 w 10316872"/>
                <a:gd name="connsiteY242" fmla="*/ 5958104 h 13254121"/>
                <a:gd name="connsiteX243" fmla="*/ 6118225 w 10316872"/>
                <a:gd name="connsiteY243" fmla="*/ 6301004 h 13254121"/>
                <a:gd name="connsiteX244" fmla="*/ 5940425 w 10316872"/>
                <a:gd name="connsiteY244" fmla="*/ 6313704 h 13254121"/>
                <a:gd name="connsiteX245" fmla="*/ 5864225 w 10316872"/>
                <a:gd name="connsiteY245" fmla="*/ 5831104 h 13254121"/>
                <a:gd name="connsiteX246" fmla="*/ 5661025 w 10316872"/>
                <a:gd name="connsiteY246" fmla="*/ 5729504 h 13254121"/>
                <a:gd name="connsiteX247" fmla="*/ 5762625 w 10316872"/>
                <a:gd name="connsiteY247" fmla="*/ 6491504 h 13254121"/>
                <a:gd name="connsiteX248" fmla="*/ 6042025 w 10316872"/>
                <a:gd name="connsiteY248" fmla="*/ 6478804 h 13254121"/>
                <a:gd name="connsiteX249" fmla="*/ 6359525 w 10316872"/>
                <a:gd name="connsiteY249" fmla="*/ 6529604 h 13254121"/>
                <a:gd name="connsiteX250" fmla="*/ 6296025 w 10316872"/>
                <a:gd name="connsiteY250" fmla="*/ 6656604 h 13254121"/>
                <a:gd name="connsiteX251" fmla="*/ 6130925 w 10316872"/>
                <a:gd name="connsiteY251" fmla="*/ 6631204 h 13254121"/>
                <a:gd name="connsiteX252" fmla="*/ 5978525 w 10316872"/>
                <a:gd name="connsiteY252" fmla="*/ 6936004 h 13254121"/>
                <a:gd name="connsiteX253" fmla="*/ 5800725 w 10316872"/>
                <a:gd name="connsiteY253" fmla="*/ 6872504 h 13254121"/>
                <a:gd name="connsiteX254" fmla="*/ 5876925 w 10316872"/>
                <a:gd name="connsiteY254" fmla="*/ 6707404 h 13254121"/>
                <a:gd name="connsiteX255" fmla="*/ 5762625 w 10316872"/>
                <a:gd name="connsiteY255" fmla="*/ 6618504 h 13254121"/>
                <a:gd name="connsiteX256" fmla="*/ 5572125 w 10316872"/>
                <a:gd name="connsiteY256" fmla="*/ 6948704 h 13254121"/>
                <a:gd name="connsiteX257" fmla="*/ 5699125 w 10316872"/>
                <a:gd name="connsiteY257" fmla="*/ 7050304 h 13254121"/>
                <a:gd name="connsiteX258" fmla="*/ 5965825 w 10316872"/>
                <a:gd name="connsiteY258" fmla="*/ 7215404 h 13254121"/>
                <a:gd name="connsiteX259" fmla="*/ 5915025 w 10316872"/>
                <a:gd name="connsiteY259" fmla="*/ 7291604 h 13254121"/>
                <a:gd name="connsiteX260" fmla="*/ 5800725 w 10316872"/>
                <a:gd name="connsiteY260" fmla="*/ 7253504 h 13254121"/>
                <a:gd name="connsiteX261" fmla="*/ 5648325 w 10316872"/>
                <a:gd name="connsiteY261" fmla="*/ 7355104 h 13254121"/>
                <a:gd name="connsiteX262" fmla="*/ 5584825 w 10316872"/>
                <a:gd name="connsiteY262" fmla="*/ 7317004 h 13254121"/>
                <a:gd name="connsiteX263" fmla="*/ 5635625 w 10316872"/>
                <a:gd name="connsiteY263" fmla="*/ 7164604 h 13254121"/>
                <a:gd name="connsiteX264" fmla="*/ 5508625 w 10316872"/>
                <a:gd name="connsiteY264" fmla="*/ 7050304 h 13254121"/>
                <a:gd name="connsiteX265" fmla="*/ 5432425 w 10316872"/>
                <a:gd name="connsiteY265" fmla="*/ 7228104 h 13254121"/>
                <a:gd name="connsiteX266" fmla="*/ 5584825 w 10316872"/>
                <a:gd name="connsiteY266" fmla="*/ 7405904 h 13254121"/>
                <a:gd name="connsiteX267" fmla="*/ 5419725 w 10316872"/>
                <a:gd name="connsiteY267" fmla="*/ 7532904 h 13254121"/>
                <a:gd name="connsiteX268" fmla="*/ 5318125 w 10316872"/>
                <a:gd name="connsiteY268" fmla="*/ 7456704 h 13254121"/>
                <a:gd name="connsiteX269" fmla="*/ 5381625 w 10316872"/>
                <a:gd name="connsiteY269" fmla="*/ 7355104 h 13254121"/>
                <a:gd name="connsiteX270" fmla="*/ 5267325 w 10316872"/>
                <a:gd name="connsiteY270" fmla="*/ 7063004 h 13254121"/>
                <a:gd name="connsiteX271" fmla="*/ 5051425 w 10316872"/>
                <a:gd name="connsiteY271" fmla="*/ 7355104 h 13254121"/>
                <a:gd name="connsiteX272" fmla="*/ 5381625 w 10316872"/>
                <a:gd name="connsiteY272" fmla="*/ 7609104 h 13254121"/>
                <a:gd name="connsiteX273" fmla="*/ 5305425 w 10316872"/>
                <a:gd name="connsiteY273" fmla="*/ 7659904 h 13254121"/>
                <a:gd name="connsiteX274" fmla="*/ 5165725 w 10316872"/>
                <a:gd name="connsiteY274" fmla="*/ 7545604 h 13254121"/>
                <a:gd name="connsiteX275" fmla="*/ 5114925 w 10316872"/>
                <a:gd name="connsiteY275" fmla="*/ 7710704 h 13254121"/>
                <a:gd name="connsiteX276" fmla="*/ 5127625 w 10316872"/>
                <a:gd name="connsiteY276" fmla="*/ 7850404 h 13254121"/>
                <a:gd name="connsiteX277" fmla="*/ 5203825 w 10316872"/>
                <a:gd name="connsiteY277" fmla="*/ 7964704 h 13254121"/>
                <a:gd name="connsiteX278" fmla="*/ 5191125 w 10316872"/>
                <a:gd name="connsiteY278" fmla="*/ 8155204 h 13254121"/>
                <a:gd name="connsiteX279" fmla="*/ 5064125 w 10316872"/>
                <a:gd name="connsiteY279" fmla="*/ 8066304 h 13254121"/>
                <a:gd name="connsiteX280" fmla="*/ 5000625 w 10316872"/>
                <a:gd name="connsiteY280" fmla="*/ 8104404 h 13254121"/>
                <a:gd name="connsiteX281" fmla="*/ 5102225 w 10316872"/>
                <a:gd name="connsiteY281" fmla="*/ 8244104 h 13254121"/>
                <a:gd name="connsiteX282" fmla="*/ 5013325 w 10316872"/>
                <a:gd name="connsiteY282" fmla="*/ 8282204 h 13254121"/>
                <a:gd name="connsiteX283" fmla="*/ 4886325 w 10316872"/>
                <a:gd name="connsiteY283" fmla="*/ 8091704 h 13254121"/>
                <a:gd name="connsiteX284" fmla="*/ 4797425 w 10316872"/>
                <a:gd name="connsiteY284" fmla="*/ 8345704 h 13254121"/>
                <a:gd name="connsiteX285" fmla="*/ 4924425 w 10316872"/>
                <a:gd name="connsiteY285" fmla="*/ 8460004 h 13254121"/>
                <a:gd name="connsiteX286" fmla="*/ 4784725 w 10316872"/>
                <a:gd name="connsiteY286" fmla="*/ 8701304 h 13254121"/>
                <a:gd name="connsiteX287" fmla="*/ 4645025 w 10316872"/>
                <a:gd name="connsiteY287" fmla="*/ 8675904 h 13254121"/>
                <a:gd name="connsiteX288" fmla="*/ 4746625 w 10316872"/>
                <a:gd name="connsiteY288" fmla="*/ 8510804 h 13254121"/>
                <a:gd name="connsiteX289" fmla="*/ 4657725 w 10316872"/>
                <a:gd name="connsiteY289" fmla="*/ 8358404 h 13254121"/>
                <a:gd name="connsiteX290" fmla="*/ 4441825 w 10316872"/>
                <a:gd name="connsiteY290" fmla="*/ 8663204 h 13254121"/>
                <a:gd name="connsiteX291" fmla="*/ 4581525 w 10316872"/>
                <a:gd name="connsiteY291" fmla="*/ 8777504 h 13254121"/>
                <a:gd name="connsiteX292" fmla="*/ 4492625 w 10316872"/>
                <a:gd name="connsiteY292" fmla="*/ 8980704 h 13254121"/>
                <a:gd name="connsiteX293" fmla="*/ 4391025 w 10316872"/>
                <a:gd name="connsiteY293" fmla="*/ 8904504 h 13254121"/>
                <a:gd name="connsiteX294" fmla="*/ 4314825 w 10316872"/>
                <a:gd name="connsiteY294" fmla="*/ 8993404 h 13254121"/>
                <a:gd name="connsiteX295" fmla="*/ 4352925 w 10316872"/>
                <a:gd name="connsiteY295" fmla="*/ 9031504 h 13254121"/>
                <a:gd name="connsiteX296" fmla="*/ 4391025 w 10316872"/>
                <a:gd name="connsiteY296" fmla="*/ 9018804 h 13254121"/>
                <a:gd name="connsiteX297" fmla="*/ 4416425 w 10316872"/>
                <a:gd name="connsiteY297" fmla="*/ 9069604 h 13254121"/>
                <a:gd name="connsiteX298" fmla="*/ 4352925 w 10316872"/>
                <a:gd name="connsiteY298" fmla="*/ 9145804 h 13254121"/>
                <a:gd name="connsiteX299" fmla="*/ 4302125 w 10316872"/>
                <a:gd name="connsiteY299" fmla="*/ 9133104 h 13254121"/>
                <a:gd name="connsiteX300" fmla="*/ 4340225 w 10316872"/>
                <a:gd name="connsiteY300" fmla="*/ 9082304 h 13254121"/>
                <a:gd name="connsiteX301" fmla="*/ 4289425 w 10316872"/>
                <a:gd name="connsiteY301" fmla="*/ 9044204 h 13254121"/>
                <a:gd name="connsiteX302" fmla="*/ 4187825 w 10316872"/>
                <a:gd name="connsiteY302" fmla="*/ 9145804 h 13254121"/>
                <a:gd name="connsiteX303" fmla="*/ 4289425 w 10316872"/>
                <a:gd name="connsiteY303" fmla="*/ 9209304 h 13254121"/>
                <a:gd name="connsiteX304" fmla="*/ 4111625 w 10316872"/>
                <a:gd name="connsiteY304" fmla="*/ 9285504 h 13254121"/>
                <a:gd name="connsiteX305" fmla="*/ 4010025 w 10316872"/>
                <a:gd name="connsiteY305" fmla="*/ 9285504 h 13254121"/>
                <a:gd name="connsiteX306" fmla="*/ 3921125 w 10316872"/>
                <a:gd name="connsiteY306" fmla="*/ 9349004 h 13254121"/>
                <a:gd name="connsiteX307" fmla="*/ 3260725 w 10316872"/>
                <a:gd name="connsiteY307" fmla="*/ 8764804 h 13254121"/>
                <a:gd name="connsiteX308" fmla="*/ 3184525 w 10316872"/>
                <a:gd name="connsiteY308" fmla="*/ 8764804 h 13254121"/>
                <a:gd name="connsiteX309" fmla="*/ 2867025 w 10316872"/>
                <a:gd name="connsiteY309" fmla="*/ 9018804 h 13254121"/>
                <a:gd name="connsiteX310" fmla="*/ 2841625 w 10316872"/>
                <a:gd name="connsiteY310" fmla="*/ 8980704 h 13254121"/>
                <a:gd name="connsiteX311" fmla="*/ 3184525 w 10316872"/>
                <a:gd name="connsiteY311" fmla="*/ 8714004 h 13254121"/>
                <a:gd name="connsiteX312" fmla="*/ 3019425 w 10316872"/>
                <a:gd name="connsiteY312" fmla="*/ 8561604 h 13254121"/>
                <a:gd name="connsiteX313" fmla="*/ 2371725 w 10316872"/>
                <a:gd name="connsiteY313" fmla="*/ 9069604 h 13254121"/>
                <a:gd name="connsiteX314" fmla="*/ 2460625 w 10316872"/>
                <a:gd name="connsiteY314" fmla="*/ 9145804 h 13254121"/>
                <a:gd name="connsiteX315" fmla="*/ 2663825 w 10316872"/>
                <a:gd name="connsiteY315" fmla="*/ 8993404 h 13254121"/>
                <a:gd name="connsiteX316" fmla="*/ 2714625 w 10316872"/>
                <a:gd name="connsiteY316" fmla="*/ 9056904 h 13254121"/>
                <a:gd name="connsiteX317" fmla="*/ 2803525 w 10316872"/>
                <a:gd name="connsiteY317" fmla="*/ 9018804 h 13254121"/>
                <a:gd name="connsiteX318" fmla="*/ 2828925 w 10316872"/>
                <a:gd name="connsiteY318" fmla="*/ 9056904 h 13254121"/>
                <a:gd name="connsiteX319" fmla="*/ 2651125 w 10316872"/>
                <a:gd name="connsiteY319" fmla="*/ 9196604 h 13254121"/>
                <a:gd name="connsiteX320" fmla="*/ 2790825 w 10316872"/>
                <a:gd name="connsiteY320" fmla="*/ 9361704 h 13254121"/>
                <a:gd name="connsiteX321" fmla="*/ 3368675 w 10316872"/>
                <a:gd name="connsiteY321" fmla="*/ 8898154 h 13254121"/>
                <a:gd name="connsiteX322" fmla="*/ 3927475 w 10316872"/>
                <a:gd name="connsiteY322" fmla="*/ 9380754 h 13254121"/>
                <a:gd name="connsiteX323" fmla="*/ 3876675 w 10316872"/>
                <a:gd name="connsiteY323" fmla="*/ 9495054 h 13254121"/>
                <a:gd name="connsiteX324" fmla="*/ 3359150 w 10316872"/>
                <a:gd name="connsiteY324" fmla="*/ 10034804 h 13254121"/>
                <a:gd name="connsiteX325" fmla="*/ 3270250 w 10316872"/>
                <a:gd name="connsiteY325" fmla="*/ 10028453 h 13254121"/>
                <a:gd name="connsiteX326" fmla="*/ 3101975 w 10316872"/>
                <a:gd name="connsiteY326" fmla="*/ 10177678 h 13254121"/>
                <a:gd name="connsiteX327" fmla="*/ 2892425 w 10316872"/>
                <a:gd name="connsiteY327" fmla="*/ 10422153 h 13254121"/>
                <a:gd name="connsiteX328" fmla="*/ 2654300 w 10316872"/>
                <a:gd name="connsiteY328" fmla="*/ 10720603 h 13254121"/>
                <a:gd name="connsiteX329" fmla="*/ 2400300 w 10316872"/>
                <a:gd name="connsiteY329" fmla="*/ 10790452 h 13254121"/>
                <a:gd name="connsiteX330" fmla="*/ 2197100 w 10316872"/>
                <a:gd name="connsiteY330" fmla="*/ 10895227 h 13254121"/>
                <a:gd name="connsiteX331" fmla="*/ 1901825 w 10316872"/>
                <a:gd name="connsiteY331" fmla="*/ 10898401 h 13254121"/>
                <a:gd name="connsiteX332" fmla="*/ 1562100 w 10316872"/>
                <a:gd name="connsiteY332" fmla="*/ 11000000 h 13254121"/>
                <a:gd name="connsiteX333" fmla="*/ 1365250 w 10316872"/>
                <a:gd name="connsiteY333" fmla="*/ 11260350 h 13254121"/>
                <a:gd name="connsiteX334" fmla="*/ 1168400 w 10316872"/>
                <a:gd name="connsiteY334" fmla="*/ 11215899 h 13254121"/>
                <a:gd name="connsiteX335" fmla="*/ 1187450 w 10316872"/>
                <a:gd name="connsiteY335" fmla="*/ 11174624 h 13254121"/>
                <a:gd name="connsiteX336" fmla="*/ 1165225 w 10316872"/>
                <a:gd name="connsiteY336" fmla="*/ 11107949 h 13254121"/>
                <a:gd name="connsiteX337" fmla="*/ 958850 w 10316872"/>
                <a:gd name="connsiteY337" fmla="*/ 11184149 h 13254121"/>
                <a:gd name="connsiteX338" fmla="*/ 704850 w 10316872"/>
                <a:gd name="connsiteY338" fmla="*/ 11238124 h 13254121"/>
                <a:gd name="connsiteX339" fmla="*/ 434975 w 10316872"/>
                <a:gd name="connsiteY339" fmla="*/ 11476249 h 13254121"/>
                <a:gd name="connsiteX340" fmla="*/ 333375 w 10316872"/>
                <a:gd name="connsiteY340" fmla="*/ 11473074 h 13254121"/>
                <a:gd name="connsiteX341" fmla="*/ 234950 w 10316872"/>
                <a:gd name="connsiteY341" fmla="*/ 11539749 h 13254121"/>
                <a:gd name="connsiteX342" fmla="*/ 155575 w 10316872"/>
                <a:gd name="connsiteY342" fmla="*/ 11825499 h 13254121"/>
                <a:gd name="connsiteX343" fmla="*/ 219075 w 10316872"/>
                <a:gd name="connsiteY343" fmla="*/ 12108073 h 13254121"/>
                <a:gd name="connsiteX344" fmla="*/ 107950 w 10316872"/>
                <a:gd name="connsiteY344" fmla="*/ 12152523 h 13254121"/>
                <a:gd name="connsiteX345" fmla="*/ 63500 w 10316872"/>
                <a:gd name="connsiteY345" fmla="*/ 12374773 h 13254121"/>
                <a:gd name="connsiteX346" fmla="*/ 466725 w 10316872"/>
                <a:gd name="connsiteY346" fmla="*/ 12400173 h 13254121"/>
                <a:gd name="connsiteX347" fmla="*/ 1022350 w 10316872"/>
                <a:gd name="connsiteY347" fmla="*/ 12752598 h 13254121"/>
                <a:gd name="connsiteX348" fmla="*/ 1212850 w 10316872"/>
                <a:gd name="connsiteY348" fmla="*/ 13006597 h 13254121"/>
                <a:gd name="connsiteX349" fmla="*/ 1143000 w 10316872"/>
                <a:gd name="connsiteY349" fmla="*/ 13051047 h 13254121"/>
                <a:gd name="connsiteX350" fmla="*/ 990600 w 10316872"/>
                <a:gd name="connsiteY350" fmla="*/ 12917697 h 13254121"/>
                <a:gd name="connsiteX351" fmla="*/ 739775 w 10316872"/>
                <a:gd name="connsiteY351" fmla="*/ 12863722 h 13254121"/>
                <a:gd name="connsiteX352" fmla="*/ 692150 w 10316872"/>
                <a:gd name="connsiteY352" fmla="*/ 12901822 h 13254121"/>
                <a:gd name="connsiteX353" fmla="*/ 809625 w 10316872"/>
                <a:gd name="connsiteY353" fmla="*/ 13047872 h 13254121"/>
                <a:gd name="connsiteX354" fmla="*/ 1123950 w 10316872"/>
                <a:gd name="connsiteY354" fmla="*/ 13114547 h 13254121"/>
                <a:gd name="connsiteX355" fmla="*/ 1546225 w 10316872"/>
                <a:gd name="connsiteY355" fmla="*/ 13016122 h 13254121"/>
                <a:gd name="connsiteX356" fmla="*/ 1708150 w 10316872"/>
                <a:gd name="connsiteY356" fmla="*/ 12755772 h 13254121"/>
                <a:gd name="connsiteX357" fmla="*/ 2066925 w 10316872"/>
                <a:gd name="connsiteY357" fmla="*/ 12606547 h 13254121"/>
                <a:gd name="connsiteX358" fmla="*/ 2225675 w 10316872"/>
                <a:gd name="connsiteY358" fmla="*/ 12470022 h 13254121"/>
                <a:gd name="connsiteX359" fmla="*/ 2559050 w 10316872"/>
                <a:gd name="connsiteY359" fmla="*/ 12508122 h 13254121"/>
                <a:gd name="connsiteX360" fmla="*/ 2257425 w 10316872"/>
                <a:gd name="connsiteY360" fmla="*/ 12511297 h 13254121"/>
                <a:gd name="connsiteX361" fmla="*/ 2117725 w 10316872"/>
                <a:gd name="connsiteY361" fmla="*/ 12631947 h 13254121"/>
                <a:gd name="connsiteX362" fmla="*/ 1943100 w 10316872"/>
                <a:gd name="connsiteY362" fmla="*/ 12724022 h 13254121"/>
                <a:gd name="connsiteX363" fmla="*/ 1778000 w 10316872"/>
                <a:gd name="connsiteY363" fmla="*/ 12774822 h 13254121"/>
                <a:gd name="connsiteX364" fmla="*/ 1622425 w 10316872"/>
                <a:gd name="connsiteY364" fmla="*/ 13070097 h 13254121"/>
                <a:gd name="connsiteX365" fmla="*/ 1254125 w 10316872"/>
                <a:gd name="connsiteY365" fmla="*/ 13244722 h 13254121"/>
                <a:gd name="connsiteX366" fmla="*/ 0 w 10316872"/>
                <a:gd name="connsiteY366" fmla="*/ 13251072 h 13254121"/>
                <a:gd name="connsiteX0" fmla="*/ 1482725 w 10316872"/>
                <a:gd name="connsiteY0" fmla="*/ 4764304 h 13254121"/>
                <a:gd name="connsiteX1" fmla="*/ 1647825 w 10316872"/>
                <a:gd name="connsiteY1" fmla="*/ 4751604 h 13254121"/>
                <a:gd name="connsiteX2" fmla="*/ 1978025 w 10316872"/>
                <a:gd name="connsiteY2" fmla="*/ 4700804 h 13254121"/>
                <a:gd name="connsiteX3" fmla="*/ 2066925 w 10316872"/>
                <a:gd name="connsiteY3" fmla="*/ 4662704 h 13254121"/>
                <a:gd name="connsiteX4" fmla="*/ 2066925 w 10316872"/>
                <a:gd name="connsiteY4" fmla="*/ 4611904 h 13254121"/>
                <a:gd name="connsiteX5" fmla="*/ 2028825 w 10316872"/>
                <a:gd name="connsiteY5" fmla="*/ 4611904 h 13254121"/>
                <a:gd name="connsiteX6" fmla="*/ 1965325 w 10316872"/>
                <a:gd name="connsiteY6" fmla="*/ 4484904 h 13254121"/>
                <a:gd name="connsiteX7" fmla="*/ 2105025 w 10316872"/>
                <a:gd name="connsiteY7" fmla="*/ 4383304 h 13254121"/>
                <a:gd name="connsiteX8" fmla="*/ 2041525 w 10316872"/>
                <a:gd name="connsiteY8" fmla="*/ 4370604 h 13254121"/>
                <a:gd name="connsiteX9" fmla="*/ 1952625 w 10316872"/>
                <a:gd name="connsiteY9" fmla="*/ 4370604 h 13254121"/>
                <a:gd name="connsiteX10" fmla="*/ 1939925 w 10316872"/>
                <a:gd name="connsiteY10" fmla="*/ 4294404 h 13254121"/>
                <a:gd name="connsiteX11" fmla="*/ 2092325 w 10316872"/>
                <a:gd name="connsiteY11" fmla="*/ 4294404 h 13254121"/>
                <a:gd name="connsiteX12" fmla="*/ 2143125 w 10316872"/>
                <a:gd name="connsiteY12" fmla="*/ 4269004 h 13254121"/>
                <a:gd name="connsiteX13" fmla="*/ 2079625 w 10316872"/>
                <a:gd name="connsiteY13" fmla="*/ 4180104 h 13254121"/>
                <a:gd name="connsiteX14" fmla="*/ 2092325 w 10316872"/>
                <a:gd name="connsiteY14" fmla="*/ 4116604 h 13254121"/>
                <a:gd name="connsiteX15" fmla="*/ 2193925 w 10316872"/>
                <a:gd name="connsiteY15" fmla="*/ 4065804 h 13254121"/>
                <a:gd name="connsiteX16" fmla="*/ 2333625 w 10316872"/>
                <a:gd name="connsiteY16" fmla="*/ 4116604 h 13254121"/>
                <a:gd name="connsiteX17" fmla="*/ 2371725 w 10316872"/>
                <a:gd name="connsiteY17" fmla="*/ 4167404 h 13254121"/>
                <a:gd name="connsiteX18" fmla="*/ 2333625 w 10316872"/>
                <a:gd name="connsiteY18" fmla="*/ 4243604 h 13254121"/>
                <a:gd name="connsiteX19" fmla="*/ 2333625 w 10316872"/>
                <a:gd name="connsiteY19" fmla="*/ 4497604 h 13254121"/>
                <a:gd name="connsiteX20" fmla="*/ 2600325 w 10316872"/>
                <a:gd name="connsiteY20" fmla="*/ 4726204 h 13254121"/>
                <a:gd name="connsiteX21" fmla="*/ 3044825 w 10316872"/>
                <a:gd name="connsiteY21" fmla="*/ 4688104 h 13254121"/>
                <a:gd name="connsiteX22" fmla="*/ 2943225 w 10316872"/>
                <a:gd name="connsiteY22" fmla="*/ 4484904 h 13254121"/>
                <a:gd name="connsiteX23" fmla="*/ 2778125 w 10316872"/>
                <a:gd name="connsiteY23" fmla="*/ 4535704 h 13254121"/>
                <a:gd name="connsiteX24" fmla="*/ 2740025 w 10316872"/>
                <a:gd name="connsiteY24" fmla="*/ 4484904 h 13254121"/>
                <a:gd name="connsiteX25" fmla="*/ 2905125 w 10316872"/>
                <a:gd name="connsiteY25" fmla="*/ 4434104 h 13254121"/>
                <a:gd name="connsiteX26" fmla="*/ 2841625 w 10316872"/>
                <a:gd name="connsiteY26" fmla="*/ 4319804 h 13254121"/>
                <a:gd name="connsiteX27" fmla="*/ 2701925 w 10316872"/>
                <a:gd name="connsiteY27" fmla="*/ 4370604 h 13254121"/>
                <a:gd name="connsiteX28" fmla="*/ 2676525 w 10316872"/>
                <a:gd name="connsiteY28" fmla="*/ 4319804 h 13254121"/>
                <a:gd name="connsiteX29" fmla="*/ 2803525 w 10316872"/>
                <a:gd name="connsiteY29" fmla="*/ 4269004 h 13254121"/>
                <a:gd name="connsiteX30" fmla="*/ 2752725 w 10316872"/>
                <a:gd name="connsiteY30" fmla="*/ 4205504 h 13254121"/>
                <a:gd name="connsiteX31" fmla="*/ 2613025 w 10316872"/>
                <a:gd name="connsiteY31" fmla="*/ 4230904 h 13254121"/>
                <a:gd name="connsiteX32" fmla="*/ 2613025 w 10316872"/>
                <a:gd name="connsiteY32" fmla="*/ 4205504 h 13254121"/>
                <a:gd name="connsiteX33" fmla="*/ 2740025 w 10316872"/>
                <a:gd name="connsiteY33" fmla="*/ 4142004 h 13254121"/>
                <a:gd name="connsiteX34" fmla="*/ 2663825 w 10316872"/>
                <a:gd name="connsiteY34" fmla="*/ 4053104 h 13254121"/>
                <a:gd name="connsiteX35" fmla="*/ 2486025 w 10316872"/>
                <a:gd name="connsiteY35" fmla="*/ 4091204 h 13254121"/>
                <a:gd name="connsiteX36" fmla="*/ 2486025 w 10316872"/>
                <a:gd name="connsiteY36" fmla="*/ 4154704 h 13254121"/>
                <a:gd name="connsiteX37" fmla="*/ 2435225 w 10316872"/>
                <a:gd name="connsiteY37" fmla="*/ 4154704 h 13254121"/>
                <a:gd name="connsiteX38" fmla="*/ 2308225 w 10316872"/>
                <a:gd name="connsiteY38" fmla="*/ 4078504 h 13254121"/>
                <a:gd name="connsiteX39" fmla="*/ 2371725 w 10316872"/>
                <a:gd name="connsiteY39" fmla="*/ 4002304 h 13254121"/>
                <a:gd name="connsiteX40" fmla="*/ 2435225 w 10316872"/>
                <a:gd name="connsiteY40" fmla="*/ 4015004 h 13254121"/>
                <a:gd name="connsiteX41" fmla="*/ 2587625 w 10316872"/>
                <a:gd name="connsiteY41" fmla="*/ 3926104 h 13254121"/>
                <a:gd name="connsiteX42" fmla="*/ 2562225 w 10316872"/>
                <a:gd name="connsiteY42" fmla="*/ 3862604 h 13254121"/>
                <a:gd name="connsiteX43" fmla="*/ 2625725 w 10316872"/>
                <a:gd name="connsiteY43" fmla="*/ 3837204 h 13254121"/>
                <a:gd name="connsiteX44" fmla="*/ 2663825 w 10316872"/>
                <a:gd name="connsiteY44" fmla="*/ 3862604 h 13254121"/>
                <a:gd name="connsiteX45" fmla="*/ 2905125 w 10316872"/>
                <a:gd name="connsiteY45" fmla="*/ 3862604 h 13254121"/>
                <a:gd name="connsiteX46" fmla="*/ 2879725 w 10316872"/>
                <a:gd name="connsiteY46" fmla="*/ 3799104 h 13254121"/>
                <a:gd name="connsiteX47" fmla="*/ 2930525 w 10316872"/>
                <a:gd name="connsiteY47" fmla="*/ 3710204 h 13254121"/>
                <a:gd name="connsiteX48" fmla="*/ 3019425 w 10316872"/>
                <a:gd name="connsiteY48" fmla="*/ 3710204 h 13254121"/>
                <a:gd name="connsiteX49" fmla="*/ 3273425 w 10316872"/>
                <a:gd name="connsiteY49" fmla="*/ 3684804 h 13254121"/>
                <a:gd name="connsiteX50" fmla="*/ 3425825 w 10316872"/>
                <a:gd name="connsiteY50" fmla="*/ 3672104 h 13254121"/>
                <a:gd name="connsiteX51" fmla="*/ 3425825 w 10316872"/>
                <a:gd name="connsiteY51" fmla="*/ 3672104 h 13254121"/>
                <a:gd name="connsiteX52" fmla="*/ 3425825 w 10316872"/>
                <a:gd name="connsiteY52" fmla="*/ 3595904 h 13254121"/>
                <a:gd name="connsiteX53" fmla="*/ 3502025 w 10316872"/>
                <a:gd name="connsiteY53" fmla="*/ 3595904 h 13254121"/>
                <a:gd name="connsiteX54" fmla="*/ 3489325 w 10316872"/>
                <a:gd name="connsiteY54" fmla="*/ 3761004 h 13254121"/>
                <a:gd name="connsiteX55" fmla="*/ 3336925 w 10316872"/>
                <a:gd name="connsiteY55" fmla="*/ 3773704 h 13254121"/>
                <a:gd name="connsiteX56" fmla="*/ 3159125 w 10316872"/>
                <a:gd name="connsiteY56" fmla="*/ 3849904 h 13254121"/>
                <a:gd name="connsiteX57" fmla="*/ 3184525 w 10316872"/>
                <a:gd name="connsiteY57" fmla="*/ 4142004 h 13254121"/>
                <a:gd name="connsiteX58" fmla="*/ 3794125 w 10316872"/>
                <a:gd name="connsiteY58" fmla="*/ 4091204 h 13254121"/>
                <a:gd name="connsiteX59" fmla="*/ 3768725 w 10316872"/>
                <a:gd name="connsiteY59" fmla="*/ 3951504 h 13254121"/>
                <a:gd name="connsiteX60" fmla="*/ 3629025 w 10316872"/>
                <a:gd name="connsiteY60" fmla="*/ 3926104 h 13254121"/>
                <a:gd name="connsiteX61" fmla="*/ 3616325 w 10316872"/>
                <a:gd name="connsiteY61" fmla="*/ 3888004 h 13254121"/>
                <a:gd name="connsiteX62" fmla="*/ 3768725 w 10316872"/>
                <a:gd name="connsiteY62" fmla="*/ 3913404 h 13254121"/>
                <a:gd name="connsiteX63" fmla="*/ 3768725 w 10316872"/>
                <a:gd name="connsiteY63" fmla="*/ 3799104 h 13254121"/>
                <a:gd name="connsiteX64" fmla="*/ 3540125 w 10316872"/>
                <a:gd name="connsiteY64" fmla="*/ 3748304 h 13254121"/>
                <a:gd name="connsiteX65" fmla="*/ 3552825 w 10316872"/>
                <a:gd name="connsiteY65" fmla="*/ 3659404 h 13254121"/>
                <a:gd name="connsiteX66" fmla="*/ 3730625 w 10316872"/>
                <a:gd name="connsiteY66" fmla="*/ 3621304 h 13254121"/>
                <a:gd name="connsiteX67" fmla="*/ 3730625 w 10316872"/>
                <a:gd name="connsiteY67" fmla="*/ 3494304 h 13254121"/>
                <a:gd name="connsiteX68" fmla="*/ 3705225 w 10316872"/>
                <a:gd name="connsiteY68" fmla="*/ 3468904 h 13254121"/>
                <a:gd name="connsiteX69" fmla="*/ 3819525 w 10316872"/>
                <a:gd name="connsiteY69" fmla="*/ 3405404 h 13254121"/>
                <a:gd name="connsiteX70" fmla="*/ 3832225 w 10316872"/>
                <a:gd name="connsiteY70" fmla="*/ 3621304 h 13254121"/>
                <a:gd name="connsiteX71" fmla="*/ 4314825 w 10316872"/>
                <a:gd name="connsiteY71" fmla="*/ 3621304 h 13254121"/>
                <a:gd name="connsiteX72" fmla="*/ 4302125 w 10316872"/>
                <a:gd name="connsiteY72" fmla="*/ 3380004 h 13254121"/>
                <a:gd name="connsiteX73" fmla="*/ 4365625 w 10316872"/>
                <a:gd name="connsiteY73" fmla="*/ 3380004 h 13254121"/>
                <a:gd name="connsiteX74" fmla="*/ 4391025 w 10316872"/>
                <a:gd name="connsiteY74" fmla="*/ 3507004 h 13254121"/>
                <a:gd name="connsiteX75" fmla="*/ 4556125 w 10316872"/>
                <a:gd name="connsiteY75" fmla="*/ 3494304 h 13254121"/>
                <a:gd name="connsiteX76" fmla="*/ 4657725 w 10316872"/>
                <a:gd name="connsiteY76" fmla="*/ 3392704 h 13254121"/>
                <a:gd name="connsiteX77" fmla="*/ 4683125 w 10316872"/>
                <a:gd name="connsiteY77" fmla="*/ 3697504 h 13254121"/>
                <a:gd name="connsiteX78" fmla="*/ 4835525 w 10316872"/>
                <a:gd name="connsiteY78" fmla="*/ 3519704 h 13254121"/>
                <a:gd name="connsiteX79" fmla="*/ 5038725 w 10316872"/>
                <a:gd name="connsiteY79" fmla="*/ 3646704 h 13254121"/>
                <a:gd name="connsiteX80" fmla="*/ 4848225 w 10316872"/>
                <a:gd name="connsiteY80" fmla="*/ 3773704 h 13254121"/>
                <a:gd name="connsiteX81" fmla="*/ 4987925 w 10316872"/>
                <a:gd name="connsiteY81" fmla="*/ 3938804 h 13254121"/>
                <a:gd name="connsiteX82" fmla="*/ 5127625 w 10316872"/>
                <a:gd name="connsiteY82" fmla="*/ 3786404 h 13254121"/>
                <a:gd name="connsiteX83" fmla="*/ 5140325 w 10316872"/>
                <a:gd name="connsiteY83" fmla="*/ 3811804 h 13254121"/>
                <a:gd name="connsiteX84" fmla="*/ 5076825 w 10316872"/>
                <a:gd name="connsiteY84" fmla="*/ 4065804 h 13254121"/>
                <a:gd name="connsiteX85" fmla="*/ 5153025 w 10316872"/>
                <a:gd name="connsiteY85" fmla="*/ 4103904 h 13254121"/>
                <a:gd name="connsiteX86" fmla="*/ 5153025 w 10316872"/>
                <a:gd name="connsiteY86" fmla="*/ 4103904 h 13254121"/>
                <a:gd name="connsiteX87" fmla="*/ 5229225 w 10316872"/>
                <a:gd name="connsiteY87" fmla="*/ 3849904 h 13254121"/>
                <a:gd name="connsiteX88" fmla="*/ 5419725 w 10316872"/>
                <a:gd name="connsiteY88" fmla="*/ 3875304 h 13254121"/>
                <a:gd name="connsiteX89" fmla="*/ 5521325 w 10316872"/>
                <a:gd name="connsiteY89" fmla="*/ 3722904 h 13254121"/>
                <a:gd name="connsiteX90" fmla="*/ 5521325 w 10316872"/>
                <a:gd name="connsiteY90" fmla="*/ 3722904 h 13254121"/>
                <a:gd name="connsiteX91" fmla="*/ 5661025 w 10316872"/>
                <a:gd name="connsiteY91" fmla="*/ 3697504 h 13254121"/>
                <a:gd name="connsiteX92" fmla="*/ 5432425 w 10316872"/>
                <a:gd name="connsiteY92" fmla="*/ 4015004 h 13254121"/>
                <a:gd name="connsiteX93" fmla="*/ 5165725 w 10316872"/>
                <a:gd name="connsiteY93" fmla="*/ 4103904 h 13254121"/>
                <a:gd name="connsiteX94" fmla="*/ 5191125 w 10316872"/>
                <a:gd name="connsiteY94" fmla="*/ 4180104 h 13254121"/>
                <a:gd name="connsiteX95" fmla="*/ 5521325 w 10316872"/>
                <a:gd name="connsiteY95" fmla="*/ 4091204 h 13254121"/>
                <a:gd name="connsiteX96" fmla="*/ 5711825 w 10316872"/>
                <a:gd name="connsiteY96" fmla="*/ 3748304 h 13254121"/>
                <a:gd name="connsiteX97" fmla="*/ 5813425 w 10316872"/>
                <a:gd name="connsiteY97" fmla="*/ 3900704 h 13254121"/>
                <a:gd name="connsiteX98" fmla="*/ 5959475 w 10316872"/>
                <a:gd name="connsiteY98" fmla="*/ 3938804 h 13254121"/>
                <a:gd name="connsiteX99" fmla="*/ 6302375 w 10316872"/>
                <a:gd name="connsiteY99" fmla="*/ 3824504 h 13254121"/>
                <a:gd name="connsiteX100" fmla="*/ 7070725 w 10316872"/>
                <a:gd name="connsiteY100" fmla="*/ 3354604 h 13254121"/>
                <a:gd name="connsiteX101" fmla="*/ 7473950 w 10316872"/>
                <a:gd name="connsiteY101" fmla="*/ 3205379 h 13254121"/>
                <a:gd name="connsiteX102" fmla="*/ 7645400 w 10316872"/>
                <a:gd name="connsiteY102" fmla="*/ 3035516 h 13254121"/>
                <a:gd name="connsiteX103" fmla="*/ 7907050 w 10316872"/>
                <a:gd name="connsiteY103" fmla="*/ 2994410 h 13254121"/>
                <a:gd name="connsiteX104" fmla="*/ 8062626 w 10316872"/>
                <a:gd name="connsiteY104" fmla="*/ 2911861 h 13254121"/>
                <a:gd name="connsiteX105" fmla="*/ 8189625 w 10316872"/>
                <a:gd name="connsiteY105" fmla="*/ 2692785 h 13254121"/>
                <a:gd name="connsiteX106" fmla="*/ 8345201 w 10316872"/>
                <a:gd name="connsiteY106" fmla="*/ 2578486 h 13254121"/>
                <a:gd name="connsiteX107" fmla="*/ 8561099 w 10316872"/>
                <a:gd name="connsiteY107" fmla="*/ 2438787 h 13254121"/>
                <a:gd name="connsiteX108" fmla="*/ 8855099 w 10316872"/>
                <a:gd name="connsiteY108" fmla="*/ 2153045 h 13254121"/>
                <a:gd name="connsiteX109" fmla="*/ 9037349 w 10316872"/>
                <a:gd name="connsiteY109" fmla="*/ 1924438 h 13254121"/>
                <a:gd name="connsiteX110" fmla="*/ 9145298 w 10316872"/>
                <a:gd name="connsiteY110" fmla="*/ 1730764 h 13254121"/>
                <a:gd name="connsiteX111" fmla="*/ 9224673 w 10316872"/>
                <a:gd name="connsiteY111" fmla="*/ 1543439 h 13254121"/>
                <a:gd name="connsiteX112" fmla="*/ 9561223 w 10316872"/>
                <a:gd name="connsiteY112" fmla="*/ 1295790 h 13254121"/>
                <a:gd name="connsiteX113" fmla="*/ 9678697 w 10316872"/>
                <a:gd name="connsiteY113" fmla="*/ 914790 h 13254121"/>
                <a:gd name="connsiteX114" fmla="*/ 9837447 w 10316872"/>
                <a:gd name="connsiteY114" fmla="*/ 686190 h 13254121"/>
                <a:gd name="connsiteX115" fmla="*/ 9929521 w 10316872"/>
                <a:gd name="connsiteY115" fmla="*/ 609992 h 13254121"/>
                <a:gd name="connsiteX116" fmla="*/ 9989845 w 10316872"/>
                <a:gd name="connsiteY116" fmla="*/ 508393 h 13254121"/>
                <a:gd name="connsiteX117" fmla="*/ 10062871 w 10316872"/>
                <a:gd name="connsiteY117" fmla="*/ 394092 h 13254121"/>
                <a:gd name="connsiteX118" fmla="*/ 10316869 w 10316872"/>
                <a:gd name="connsiteY118" fmla="*/ 394 h 13254121"/>
                <a:gd name="connsiteX119" fmla="*/ 10081920 w 10316872"/>
                <a:gd name="connsiteY119" fmla="*/ 473469 h 13254121"/>
                <a:gd name="connsiteX120" fmla="*/ 9977146 w 10316872"/>
                <a:gd name="connsiteY120" fmla="*/ 673493 h 13254121"/>
                <a:gd name="connsiteX121" fmla="*/ 9881896 w 10316872"/>
                <a:gd name="connsiteY121" fmla="*/ 749692 h 13254121"/>
                <a:gd name="connsiteX122" fmla="*/ 9754896 w 10316872"/>
                <a:gd name="connsiteY122" fmla="*/ 952892 h 13254121"/>
                <a:gd name="connsiteX123" fmla="*/ 9640598 w 10316872"/>
                <a:gd name="connsiteY123" fmla="*/ 1327540 h 13254121"/>
                <a:gd name="connsiteX124" fmla="*/ 9275474 w 10316872"/>
                <a:gd name="connsiteY124" fmla="*/ 1606938 h 13254121"/>
                <a:gd name="connsiteX125" fmla="*/ 9135773 w 10316872"/>
                <a:gd name="connsiteY125" fmla="*/ 1946664 h 13254121"/>
                <a:gd name="connsiteX126" fmla="*/ 8662699 w 10316872"/>
                <a:gd name="connsiteY126" fmla="*/ 2454663 h 13254121"/>
                <a:gd name="connsiteX127" fmla="*/ 8427749 w 10316872"/>
                <a:gd name="connsiteY127" fmla="*/ 2619762 h 13254121"/>
                <a:gd name="connsiteX128" fmla="*/ 8272175 w 10316872"/>
                <a:gd name="connsiteY128" fmla="*/ 2715011 h 13254121"/>
                <a:gd name="connsiteX129" fmla="*/ 8110251 w 10316872"/>
                <a:gd name="connsiteY129" fmla="*/ 3016636 h 13254121"/>
                <a:gd name="connsiteX130" fmla="*/ 7908925 w 10316872"/>
                <a:gd name="connsiteY130" fmla="*/ 3113304 h 13254121"/>
                <a:gd name="connsiteX131" fmla="*/ 7673975 w 10316872"/>
                <a:gd name="connsiteY131" fmla="*/ 3141879 h 13254121"/>
                <a:gd name="connsiteX132" fmla="*/ 7531100 w 10316872"/>
                <a:gd name="connsiteY132" fmla="*/ 3283166 h 13254121"/>
                <a:gd name="connsiteX133" fmla="*/ 7064375 w 10316872"/>
                <a:gd name="connsiteY133" fmla="*/ 3457791 h 13254121"/>
                <a:gd name="connsiteX134" fmla="*/ 6892925 w 10316872"/>
                <a:gd name="connsiteY134" fmla="*/ 3613366 h 13254121"/>
                <a:gd name="connsiteX135" fmla="*/ 6532269 w 10316872"/>
                <a:gd name="connsiteY135" fmla="*/ 3867545 h 13254121"/>
                <a:gd name="connsiteX136" fmla="*/ 6407150 w 10316872"/>
                <a:gd name="connsiteY136" fmla="*/ 3921341 h 13254121"/>
                <a:gd name="connsiteX137" fmla="*/ 6172200 w 10316872"/>
                <a:gd name="connsiteY137" fmla="*/ 4043579 h 13254121"/>
                <a:gd name="connsiteX138" fmla="*/ 5773737 w 10316872"/>
                <a:gd name="connsiteY138" fmla="*/ 4215029 h 13254121"/>
                <a:gd name="connsiteX139" fmla="*/ 5800725 w 10316872"/>
                <a:gd name="connsiteY139" fmla="*/ 4294404 h 13254121"/>
                <a:gd name="connsiteX140" fmla="*/ 6162675 w 10316872"/>
                <a:gd name="connsiteY140" fmla="*/ 4129304 h 13254121"/>
                <a:gd name="connsiteX141" fmla="*/ 6054725 w 10316872"/>
                <a:gd name="connsiteY141" fmla="*/ 4218204 h 13254121"/>
                <a:gd name="connsiteX142" fmla="*/ 5876925 w 10316872"/>
                <a:gd name="connsiteY142" fmla="*/ 4332504 h 13254121"/>
                <a:gd name="connsiteX143" fmla="*/ 5876925 w 10316872"/>
                <a:gd name="connsiteY143" fmla="*/ 4421404 h 13254121"/>
                <a:gd name="connsiteX144" fmla="*/ 5864225 w 10316872"/>
                <a:gd name="connsiteY144" fmla="*/ 4523004 h 13254121"/>
                <a:gd name="connsiteX145" fmla="*/ 5724525 w 10316872"/>
                <a:gd name="connsiteY145" fmla="*/ 4548404 h 13254121"/>
                <a:gd name="connsiteX146" fmla="*/ 5788025 w 10316872"/>
                <a:gd name="connsiteY146" fmla="*/ 4370604 h 13254121"/>
                <a:gd name="connsiteX147" fmla="*/ 5673725 w 10316872"/>
                <a:gd name="connsiteY147" fmla="*/ 4269004 h 13254121"/>
                <a:gd name="connsiteX148" fmla="*/ 5419725 w 10316872"/>
                <a:gd name="connsiteY148" fmla="*/ 4345204 h 13254121"/>
                <a:gd name="connsiteX149" fmla="*/ 5394325 w 10316872"/>
                <a:gd name="connsiteY149" fmla="*/ 4446804 h 13254121"/>
                <a:gd name="connsiteX150" fmla="*/ 5622925 w 10316872"/>
                <a:gd name="connsiteY150" fmla="*/ 4510304 h 13254121"/>
                <a:gd name="connsiteX151" fmla="*/ 5534025 w 10316872"/>
                <a:gd name="connsiteY151" fmla="*/ 4573804 h 13254121"/>
                <a:gd name="connsiteX152" fmla="*/ 5254625 w 10316872"/>
                <a:gd name="connsiteY152" fmla="*/ 4510304 h 13254121"/>
                <a:gd name="connsiteX153" fmla="*/ 5140325 w 10316872"/>
                <a:gd name="connsiteY153" fmla="*/ 4624604 h 13254121"/>
                <a:gd name="connsiteX154" fmla="*/ 5241925 w 10316872"/>
                <a:gd name="connsiteY154" fmla="*/ 4827804 h 13254121"/>
                <a:gd name="connsiteX155" fmla="*/ 5483225 w 10316872"/>
                <a:gd name="connsiteY155" fmla="*/ 4840504 h 13254121"/>
                <a:gd name="connsiteX156" fmla="*/ 5661025 w 10316872"/>
                <a:gd name="connsiteY156" fmla="*/ 4624604 h 13254121"/>
                <a:gd name="connsiteX157" fmla="*/ 5572125 w 10316872"/>
                <a:gd name="connsiteY157" fmla="*/ 4599204 h 13254121"/>
                <a:gd name="connsiteX158" fmla="*/ 5635625 w 10316872"/>
                <a:gd name="connsiteY158" fmla="*/ 4523004 h 13254121"/>
                <a:gd name="connsiteX159" fmla="*/ 5724525 w 10316872"/>
                <a:gd name="connsiteY159" fmla="*/ 4599204 h 13254121"/>
                <a:gd name="connsiteX160" fmla="*/ 5864225 w 10316872"/>
                <a:gd name="connsiteY160" fmla="*/ 4573804 h 13254121"/>
                <a:gd name="connsiteX161" fmla="*/ 6067425 w 10316872"/>
                <a:gd name="connsiteY161" fmla="*/ 4548404 h 13254121"/>
                <a:gd name="connsiteX162" fmla="*/ 6296025 w 10316872"/>
                <a:gd name="connsiteY162" fmla="*/ 4307104 h 13254121"/>
                <a:gd name="connsiteX163" fmla="*/ 6486525 w 10316872"/>
                <a:gd name="connsiteY163" fmla="*/ 4180104 h 13254121"/>
                <a:gd name="connsiteX164" fmla="*/ 6664325 w 10316872"/>
                <a:gd name="connsiteY164" fmla="*/ 4154704 h 13254121"/>
                <a:gd name="connsiteX165" fmla="*/ 6473825 w 10316872"/>
                <a:gd name="connsiteY165" fmla="*/ 4230904 h 13254121"/>
                <a:gd name="connsiteX166" fmla="*/ 6410325 w 10316872"/>
                <a:gd name="connsiteY166" fmla="*/ 4357904 h 13254121"/>
                <a:gd name="connsiteX167" fmla="*/ 6257925 w 10316872"/>
                <a:gd name="connsiteY167" fmla="*/ 4459504 h 13254121"/>
                <a:gd name="connsiteX168" fmla="*/ 6080125 w 10316872"/>
                <a:gd name="connsiteY168" fmla="*/ 4637304 h 13254121"/>
                <a:gd name="connsiteX169" fmla="*/ 6067425 w 10316872"/>
                <a:gd name="connsiteY169" fmla="*/ 4726204 h 13254121"/>
                <a:gd name="connsiteX170" fmla="*/ 6207125 w 10316872"/>
                <a:gd name="connsiteY170" fmla="*/ 4700804 h 13254121"/>
                <a:gd name="connsiteX171" fmla="*/ 6334125 w 10316872"/>
                <a:gd name="connsiteY171" fmla="*/ 4764304 h 13254121"/>
                <a:gd name="connsiteX172" fmla="*/ 6435725 w 10316872"/>
                <a:gd name="connsiteY172" fmla="*/ 4954804 h 13254121"/>
                <a:gd name="connsiteX173" fmla="*/ 6448425 w 10316872"/>
                <a:gd name="connsiteY173" fmla="*/ 5183404 h 13254121"/>
                <a:gd name="connsiteX174" fmla="*/ 6335712 w 10316872"/>
                <a:gd name="connsiteY174" fmla="*/ 5305641 h 13254121"/>
                <a:gd name="connsiteX175" fmla="*/ 6296025 w 10316872"/>
                <a:gd name="connsiteY175" fmla="*/ 5083392 h 13254121"/>
                <a:gd name="connsiteX176" fmla="*/ 6270625 w 10316872"/>
                <a:gd name="connsiteY176" fmla="*/ 4878604 h 13254121"/>
                <a:gd name="connsiteX177" fmla="*/ 6118225 w 10316872"/>
                <a:gd name="connsiteY177" fmla="*/ 4840504 h 13254121"/>
                <a:gd name="connsiteX178" fmla="*/ 5953125 w 10316872"/>
                <a:gd name="connsiteY178" fmla="*/ 4853204 h 13254121"/>
                <a:gd name="connsiteX179" fmla="*/ 5876925 w 10316872"/>
                <a:gd name="connsiteY179" fmla="*/ 4815104 h 13254121"/>
                <a:gd name="connsiteX180" fmla="*/ 5546725 w 10316872"/>
                <a:gd name="connsiteY180" fmla="*/ 4954804 h 13254121"/>
                <a:gd name="connsiteX181" fmla="*/ 5597525 w 10316872"/>
                <a:gd name="connsiteY181" fmla="*/ 5094504 h 13254121"/>
                <a:gd name="connsiteX182" fmla="*/ 5635625 w 10316872"/>
                <a:gd name="connsiteY182" fmla="*/ 5081804 h 13254121"/>
                <a:gd name="connsiteX183" fmla="*/ 5813425 w 10316872"/>
                <a:gd name="connsiteY183" fmla="*/ 4992904 h 13254121"/>
                <a:gd name="connsiteX184" fmla="*/ 5838825 w 10316872"/>
                <a:gd name="connsiteY184" fmla="*/ 5018304 h 13254121"/>
                <a:gd name="connsiteX185" fmla="*/ 5724525 w 10316872"/>
                <a:gd name="connsiteY185" fmla="*/ 5119904 h 13254121"/>
                <a:gd name="connsiteX186" fmla="*/ 5775325 w 10316872"/>
                <a:gd name="connsiteY186" fmla="*/ 5196104 h 13254121"/>
                <a:gd name="connsiteX187" fmla="*/ 5940425 w 10316872"/>
                <a:gd name="connsiteY187" fmla="*/ 5183404 h 13254121"/>
                <a:gd name="connsiteX188" fmla="*/ 5978525 w 10316872"/>
                <a:gd name="connsiteY188" fmla="*/ 5272304 h 13254121"/>
                <a:gd name="connsiteX189" fmla="*/ 6169025 w 10316872"/>
                <a:gd name="connsiteY189" fmla="*/ 5234204 h 13254121"/>
                <a:gd name="connsiteX190" fmla="*/ 6130925 w 10316872"/>
                <a:gd name="connsiteY190" fmla="*/ 5386604 h 13254121"/>
                <a:gd name="connsiteX191" fmla="*/ 6067425 w 10316872"/>
                <a:gd name="connsiteY191" fmla="*/ 5424704 h 13254121"/>
                <a:gd name="connsiteX192" fmla="*/ 6042025 w 10316872"/>
                <a:gd name="connsiteY192" fmla="*/ 5348504 h 13254121"/>
                <a:gd name="connsiteX193" fmla="*/ 5572125 w 10316872"/>
                <a:gd name="connsiteY193" fmla="*/ 5297704 h 13254121"/>
                <a:gd name="connsiteX194" fmla="*/ 5686425 w 10316872"/>
                <a:gd name="connsiteY194" fmla="*/ 5462804 h 13254121"/>
                <a:gd name="connsiteX195" fmla="*/ 6308725 w 10316872"/>
                <a:gd name="connsiteY195" fmla="*/ 5462804 h 13254121"/>
                <a:gd name="connsiteX196" fmla="*/ 6894219 w 10316872"/>
                <a:gd name="connsiteY196" fmla="*/ 5634433 h 13254121"/>
                <a:gd name="connsiteX197" fmla="*/ 7194257 w 10316872"/>
                <a:gd name="connsiteY197" fmla="*/ 5720157 h 13254121"/>
                <a:gd name="connsiteX198" fmla="*/ 7370469 w 10316872"/>
                <a:gd name="connsiteY198" fmla="*/ 5839221 h 13254121"/>
                <a:gd name="connsiteX199" fmla="*/ 7737182 w 10316872"/>
                <a:gd name="connsiteY199" fmla="*/ 5736826 h 13254121"/>
                <a:gd name="connsiteX200" fmla="*/ 7977688 w 10316872"/>
                <a:gd name="connsiteY200" fmla="*/ 5701108 h 13254121"/>
                <a:gd name="connsiteX201" fmla="*/ 8311064 w 10316872"/>
                <a:gd name="connsiteY201" fmla="*/ 5729682 h 13254121"/>
                <a:gd name="connsiteX202" fmla="*/ 8582525 w 10316872"/>
                <a:gd name="connsiteY202" fmla="*/ 5789214 h 13254121"/>
                <a:gd name="connsiteX203" fmla="*/ 8806363 w 10316872"/>
                <a:gd name="connsiteY203" fmla="*/ 5891608 h 13254121"/>
                <a:gd name="connsiteX204" fmla="*/ 8989719 w 10316872"/>
                <a:gd name="connsiteY204" fmla="*/ 5953520 h 13254121"/>
                <a:gd name="connsiteX205" fmla="*/ 9327857 w 10316872"/>
                <a:gd name="connsiteY205" fmla="*/ 6101157 h 13254121"/>
                <a:gd name="connsiteX206" fmla="*/ 9392152 w 10316872"/>
                <a:gd name="connsiteY206" fmla="*/ 6229744 h 13254121"/>
                <a:gd name="connsiteX207" fmla="*/ 9587412 w 10316872"/>
                <a:gd name="connsiteY207" fmla="*/ 6289277 h 13254121"/>
                <a:gd name="connsiteX208" fmla="*/ 9754100 w 10316872"/>
                <a:gd name="connsiteY208" fmla="*/ 6286895 h 13254121"/>
                <a:gd name="connsiteX209" fmla="*/ 9928226 w 10316872"/>
                <a:gd name="connsiteY209" fmla="*/ 6221629 h 13254121"/>
                <a:gd name="connsiteX210" fmla="*/ 9766007 w 10316872"/>
                <a:gd name="connsiteY210" fmla="*/ 6301183 h 13254121"/>
                <a:gd name="connsiteX211" fmla="*/ 9625513 w 10316872"/>
                <a:gd name="connsiteY211" fmla="*/ 6317851 h 13254121"/>
                <a:gd name="connsiteX212" fmla="*/ 9382626 w 10316872"/>
                <a:gd name="connsiteY212" fmla="*/ 6263082 h 13254121"/>
                <a:gd name="connsiteX213" fmla="*/ 9308806 w 10316872"/>
                <a:gd name="connsiteY213" fmla="*/ 6129733 h 13254121"/>
                <a:gd name="connsiteX214" fmla="*/ 9242133 w 10316872"/>
                <a:gd name="connsiteY214" fmla="*/ 6089251 h 13254121"/>
                <a:gd name="connsiteX215" fmla="*/ 8799219 w 10316872"/>
                <a:gd name="connsiteY215" fmla="*/ 5939233 h 13254121"/>
                <a:gd name="connsiteX216" fmla="*/ 8582525 w 10316872"/>
                <a:gd name="connsiteY216" fmla="*/ 5858270 h 13254121"/>
                <a:gd name="connsiteX217" fmla="*/ 8284869 w 10316872"/>
                <a:gd name="connsiteY217" fmla="*/ 5779689 h 13254121"/>
                <a:gd name="connsiteX218" fmla="*/ 7934825 w 10316872"/>
                <a:gd name="connsiteY218" fmla="*/ 5767783 h 13254121"/>
                <a:gd name="connsiteX219" fmla="*/ 7634787 w 10316872"/>
                <a:gd name="connsiteY219" fmla="*/ 5822552 h 13254121"/>
                <a:gd name="connsiteX220" fmla="*/ 7344275 w 10316872"/>
                <a:gd name="connsiteY220" fmla="*/ 5893989 h 13254121"/>
                <a:gd name="connsiteX221" fmla="*/ 7134725 w 10316872"/>
                <a:gd name="connsiteY221" fmla="*/ 5786833 h 13254121"/>
                <a:gd name="connsiteX222" fmla="*/ 6760869 w 10316872"/>
                <a:gd name="connsiteY222" fmla="*/ 5693964 h 13254121"/>
                <a:gd name="connsiteX223" fmla="*/ 6413500 w 10316872"/>
                <a:gd name="connsiteY223" fmla="*/ 5614410 h 13254121"/>
                <a:gd name="connsiteX224" fmla="*/ 6213181 w 10316872"/>
                <a:gd name="connsiteY224" fmla="*/ 5567757 h 13254121"/>
                <a:gd name="connsiteX225" fmla="*/ 6205538 w 10316872"/>
                <a:gd name="connsiteY225" fmla="*/ 5598535 h 13254121"/>
                <a:gd name="connsiteX226" fmla="*/ 6346825 w 10316872"/>
                <a:gd name="connsiteY226" fmla="*/ 5666004 h 13254121"/>
                <a:gd name="connsiteX227" fmla="*/ 6321425 w 10316872"/>
                <a:gd name="connsiteY227" fmla="*/ 5767604 h 13254121"/>
                <a:gd name="connsiteX228" fmla="*/ 6003925 w 10316872"/>
                <a:gd name="connsiteY228" fmla="*/ 5602504 h 13254121"/>
                <a:gd name="connsiteX229" fmla="*/ 6042025 w 10316872"/>
                <a:gd name="connsiteY229" fmla="*/ 5843804 h 13254121"/>
                <a:gd name="connsiteX230" fmla="*/ 6245225 w 10316872"/>
                <a:gd name="connsiteY230" fmla="*/ 5894604 h 13254121"/>
                <a:gd name="connsiteX231" fmla="*/ 6511925 w 10316872"/>
                <a:gd name="connsiteY231" fmla="*/ 5894604 h 13254121"/>
                <a:gd name="connsiteX232" fmla="*/ 6600825 w 10316872"/>
                <a:gd name="connsiteY232" fmla="*/ 5907304 h 13254121"/>
                <a:gd name="connsiteX233" fmla="*/ 6562725 w 10316872"/>
                <a:gd name="connsiteY233" fmla="*/ 5983504 h 13254121"/>
                <a:gd name="connsiteX234" fmla="*/ 6397625 w 10316872"/>
                <a:gd name="connsiteY234" fmla="*/ 6034304 h 13254121"/>
                <a:gd name="connsiteX235" fmla="*/ 6461125 w 10316872"/>
                <a:gd name="connsiteY235" fmla="*/ 6161304 h 13254121"/>
                <a:gd name="connsiteX236" fmla="*/ 6423025 w 10316872"/>
                <a:gd name="connsiteY236" fmla="*/ 6288304 h 13254121"/>
                <a:gd name="connsiteX237" fmla="*/ 6511925 w 10316872"/>
                <a:gd name="connsiteY237" fmla="*/ 6351804 h 13254121"/>
                <a:gd name="connsiteX238" fmla="*/ 6435725 w 10316872"/>
                <a:gd name="connsiteY238" fmla="*/ 6377204 h 13254121"/>
                <a:gd name="connsiteX239" fmla="*/ 6334125 w 10316872"/>
                <a:gd name="connsiteY239" fmla="*/ 6339104 h 13254121"/>
                <a:gd name="connsiteX240" fmla="*/ 6296025 w 10316872"/>
                <a:gd name="connsiteY240" fmla="*/ 6034304 h 13254121"/>
                <a:gd name="connsiteX241" fmla="*/ 6042025 w 10316872"/>
                <a:gd name="connsiteY241" fmla="*/ 5958104 h 13254121"/>
                <a:gd name="connsiteX242" fmla="*/ 6118225 w 10316872"/>
                <a:gd name="connsiteY242" fmla="*/ 6301004 h 13254121"/>
                <a:gd name="connsiteX243" fmla="*/ 5940425 w 10316872"/>
                <a:gd name="connsiteY243" fmla="*/ 6313704 h 13254121"/>
                <a:gd name="connsiteX244" fmla="*/ 5864225 w 10316872"/>
                <a:gd name="connsiteY244" fmla="*/ 5831104 h 13254121"/>
                <a:gd name="connsiteX245" fmla="*/ 5661025 w 10316872"/>
                <a:gd name="connsiteY245" fmla="*/ 5729504 h 13254121"/>
                <a:gd name="connsiteX246" fmla="*/ 5762625 w 10316872"/>
                <a:gd name="connsiteY246" fmla="*/ 6491504 h 13254121"/>
                <a:gd name="connsiteX247" fmla="*/ 6042025 w 10316872"/>
                <a:gd name="connsiteY247" fmla="*/ 6478804 h 13254121"/>
                <a:gd name="connsiteX248" fmla="*/ 6359525 w 10316872"/>
                <a:gd name="connsiteY248" fmla="*/ 6529604 h 13254121"/>
                <a:gd name="connsiteX249" fmla="*/ 6296025 w 10316872"/>
                <a:gd name="connsiteY249" fmla="*/ 6656604 h 13254121"/>
                <a:gd name="connsiteX250" fmla="*/ 6130925 w 10316872"/>
                <a:gd name="connsiteY250" fmla="*/ 6631204 h 13254121"/>
                <a:gd name="connsiteX251" fmla="*/ 5978525 w 10316872"/>
                <a:gd name="connsiteY251" fmla="*/ 6936004 h 13254121"/>
                <a:gd name="connsiteX252" fmla="*/ 5800725 w 10316872"/>
                <a:gd name="connsiteY252" fmla="*/ 6872504 h 13254121"/>
                <a:gd name="connsiteX253" fmla="*/ 5876925 w 10316872"/>
                <a:gd name="connsiteY253" fmla="*/ 6707404 h 13254121"/>
                <a:gd name="connsiteX254" fmla="*/ 5762625 w 10316872"/>
                <a:gd name="connsiteY254" fmla="*/ 6618504 h 13254121"/>
                <a:gd name="connsiteX255" fmla="*/ 5572125 w 10316872"/>
                <a:gd name="connsiteY255" fmla="*/ 6948704 h 13254121"/>
                <a:gd name="connsiteX256" fmla="*/ 5699125 w 10316872"/>
                <a:gd name="connsiteY256" fmla="*/ 7050304 h 13254121"/>
                <a:gd name="connsiteX257" fmla="*/ 5965825 w 10316872"/>
                <a:gd name="connsiteY257" fmla="*/ 7215404 h 13254121"/>
                <a:gd name="connsiteX258" fmla="*/ 5915025 w 10316872"/>
                <a:gd name="connsiteY258" fmla="*/ 7291604 h 13254121"/>
                <a:gd name="connsiteX259" fmla="*/ 5800725 w 10316872"/>
                <a:gd name="connsiteY259" fmla="*/ 7253504 h 13254121"/>
                <a:gd name="connsiteX260" fmla="*/ 5648325 w 10316872"/>
                <a:gd name="connsiteY260" fmla="*/ 7355104 h 13254121"/>
                <a:gd name="connsiteX261" fmla="*/ 5584825 w 10316872"/>
                <a:gd name="connsiteY261" fmla="*/ 7317004 h 13254121"/>
                <a:gd name="connsiteX262" fmla="*/ 5635625 w 10316872"/>
                <a:gd name="connsiteY262" fmla="*/ 7164604 h 13254121"/>
                <a:gd name="connsiteX263" fmla="*/ 5508625 w 10316872"/>
                <a:gd name="connsiteY263" fmla="*/ 7050304 h 13254121"/>
                <a:gd name="connsiteX264" fmla="*/ 5432425 w 10316872"/>
                <a:gd name="connsiteY264" fmla="*/ 7228104 h 13254121"/>
                <a:gd name="connsiteX265" fmla="*/ 5584825 w 10316872"/>
                <a:gd name="connsiteY265" fmla="*/ 7405904 h 13254121"/>
                <a:gd name="connsiteX266" fmla="*/ 5419725 w 10316872"/>
                <a:gd name="connsiteY266" fmla="*/ 7532904 h 13254121"/>
                <a:gd name="connsiteX267" fmla="*/ 5318125 w 10316872"/>
                <a:gd name="connsiteY267" fmla="*/ 7456704 h 13254121"/>
                <a:gd name="connsiteX268" fmla="*/ 5381625 w 10316872"/>
                <a:gd name="connsiteY268" fmla="*/ 7355104 h 13254121"/>
                <a:gd name="connsiteX269" fmla="*/ 5267325 w 10316872"/>
                <a:gd name="connsiteY269" fmla="*/ 7063004 h 13254121"/>
                <a:gd name="connsiteX270" fmla="*/ 5051425 w 10316872"/>
                <a:gd name="connsiteY270" fmla="*/ 7355104 h 13254121"/>
                <a:gd name="connsiteX271" fmla="*/ 5381625 w 10316872"/>
                <a:gd name="connsiteY271" fmla="*/ 7609104 h 13254121"/>
                <a:gd name="connsiteX272" fmla="*/ 5305425 w 10316872"/>
                <a:gd name="connsiteY272" fmla="*/ 7659904 h 13254121"/>
                <a:gd name="connsiteX273" fmla="*/ 5165725 w 10316872"/>
                <a:gd name="connsiteY273" fmla="*/ 7545604 h 13254121"/>
                <a:gd name="connsiteX274" fmla="*/ 5114925 w 10316872"/>
                <a:gd name="connsiteY274" fmla="*/ 7710704 h 13254121"/>
                <a:gd name="connsiteX275" fmla="*/ 5127625 w 10316872"/>
                <a:gd name="connsiteY275" fmla="*/ 7850404 h 13254121"/>
                <a:gd name="connsiteX276" fmla="*/ 5203825 w 10316872"/>
                <a:gd name="connsiteY276" fmla="*/ 7964704 h 13254121"/>
                <a:gd name="connsiteX277" fmla="*/ 5191125 w 10316872"/>
                <a:gd name="connsiteY277" fmla="*/ 8155204 h 13254121"/>
                <a:gd name="connsiteX278" fmla="*/ 5064125 w 10316872"/>
                <a:gd name="connsiteY278" fmla="*/ 8066304 h 13254121"/>
                <a:gd name="connsiteX279" fmla="*/ 5000625 w 10316872"/>
                <a:gd name="connsiteY279" fmla="*/ 8104404 h 13254121"/>
                <a:gd name="connsiteX280" fmla="*/ 5102225 w 10316872"/>
                <a:gd name="connsiteY280" fmla="*/ 8244104 h 13254121"/>
                <a:gd name="connsiteX281" fmla="*/ 5013325 w 10316872"/>
                <a:gd name="connsiteY281" fmla="*/ 8282204 h 13254121"/>
                <a:gd name="connsiteX282" fmla="*/ 4886325 w 10316872"/>
                <a:gd name="connsiteY282" fmla="*/ 8091704 h 13254121"/>
                <a:gd name="connsiteX283" fmla="*/ 4797425 w 10316872"/>
                <a:gd name="connsiteY283" fmla="*/ 8345704 h 13254121"/>
                <a:gd name="connsiteX284" fmla="*/ 4924425 w 10316872"/>
                <a:gd name="connsiteY284" fmla="*/ 8460004 h 13254121"/>
                <a:gd name="connsiteX285" fmla="*/ 4784725 w 10316872"/>
                <a:gd name="connsiteY285" fmla="*/ 8701304 h 13254121"/>
                <a:gd name="connsiteX286" fmla="*/ 4645025 w 10316872"/>
                <a:gd name="connsiteY286" fmla="*/ 8675904 h 13254121"/>
                <a:gd name="connsiteX287" fmla="*/ 4746625 w 10316872"/>
                <a:gd name="connsiteY287" fmla="*/ 8510804 h 13254121"/>
                <a:gd name="connsiteX288" fmla="*/ 4657725 w 10316872"/>
                <a:gd name="connsiteY288" fmla="*/ 8358404 h 13254121"/>
                <a:gd name="connsiteX289" fmla="*/ 4441825 w 10316872"/>
                <a:gd name="connsiteY289" fmla="*/ 8663204 h 13254121"/>
                <a:gd name="connsiteX290" fmla="*/ 4581525 w 10316872"/>
                <a:gd name="connsiteY290" fmla="*/ 8777504 h 13254121"/>
                <a:gd name="connsiteX291" fmla="*/ 4492625 w 10316872"/>
                <a:gd name="connsiteY291" fmla="*/ 8980704 h 13254121"/>
                <a:gd name="connsiteX292" fmla="*/ 4391025 w 10316872"/>
                <a:gd name="connsiteY292" fmla="*/ 8904504 h 13254121"/>
                <a:gd name="connsiteX293" fmla="*/ 4314825 w 10316872"/>
                <a:gd name="connsiteY293" fmla="*/ 8993404 h 13254121"/>
                <a:gd name="connsiteX294" fmla="*/ 4352925 w 10316872"/>
                <a:gd name="connsiteY294" fmla="*/ 9031504 h 13254121"/>
                <a:gd name="connsiteX295" fmla="*/ 4391025 w 10316872"/>
                <a:gd name="connsiteY295" fmla="*/ 9018804 h 13254121"/>
                <a:gd name="connsiteX296" fmla="*/ 4416425 w 10316872"/>
                <a:gd name="connsiteY296" fmla="*/ 9069604 h 13254121"/>
                <a:gd name="connsiteX297" fmla="*/ 4352925 w 10316872"/>
                <a:gd name="connsiteY297" fmla="*/ 9145804 h 13254121"/>
                <a:gd name="connsiteX298" fmla="*/ 4302125 w 10316872"/>
                <a:gd name="connsiteY298" fmla="*/ 9133104 h 13254121"/>
                <a:gd name="connsiteX299" fmla="*/ 4340225 w 10316872"/>
                <a:gd name="connsiteY299" fmla="*/ 9082304 h 13254121"/>
                <a:gd name="connsiteX300" fmla="*/ 4289425 w 10316872"/>
                <a:gd name="connsiteY300" fmla="*/ 9044204 h 13254121"/>
                <a:gd name="connsiteX301" fmla="*/ 4187825 w 10316872"/>
                <a:gd name="connsiteY301" fmla="*/ 9145804 h 13254121"/>
                <a:gd name="connsiteX302" fmla="*/ 4289425 w 10316872"/>
                <a:gd name="connsiteY302" fmla="*/ 9209304 h 13254121"/>
                <a:gd name="connsiteX303" fmla="*/ 4111625 w 10316872"/>
                <a:gd name="connsiteY303" fmla="*/ 9285504 h 13254121"/>
                <a:gd name="connsiteX304" fmla="*/ 4010025 w 10316872"/>
                <a:gd name="connsiteY304" fmla="*/ 9285504 h 13254121"/>
                <a:gd name="connsiteX305" fmla="*/ 3921125 w 10316872"/>
                <a:gd name="connsiteY305" fmla="*/ 9349004 h 13254121"/>
                <a:gd name="connsiteX306" fmla="*/ 3260725 w 10316872"/>
                <a:gd name="connsiteY306" fmla="*/ 8764804 h 13254121"/>
                <a:gd name="connsiteX307" fmla="*/ 3184525 w 10316872"/>
                <a:gd name="connsiteY307" fmla="*/ 8764804 h 13254121"/>
                <a:gd name="connsiteX308" fmla="*/ 2867025 w 10316872"/>
                <a:gd name="connsiteY308" fmla="*/ 9018804 h 13254121"/>
                <a:gd name="connsiteX309" fmla="*/ 2841625 w 10316872"/>
                <a:gd name="connsiteY309" fmla="*/ 8980704 h 13254121"/>
                <a:gd name="connsiteX310" fmla="*/ 3184525 w 10316872"/>
                <a:gd name="connsiteY310" fmla="*/ 8714004 h 13254121"/>
                <a:gd name="connsiteX311" fmla="*/ 3019425 w 10316872"/>
                <a:gd name="connsiteY311" fmla="*/ 8561604 h 13254121"/>
                <a:gd name="connsiteX312" fmla="*/ 2371725 w 10316872"/>
                <a:gd name="connsiteY312" fmla="*/ 9069604 h 13254121"/>
                <a:gd name="connsiteX313" fmla="*/ 2460625 w 10316872"/>
                <a:gd name="connsiteY313" fmla="*/ 9145804 h 13254121"/>
                <a:gd name="connsiteX314" fmla="*/ 2663825 w 10316872"/>
                <a:gd name="connsiteY314" fmla="*/ 8993404 h 13254121"/>
                <a:gd name="connsiteX315" fmla="*/ 2714625 w 10316872"/>
                <a:gd name="connsiteY315" fmla="*/ 9056904 h 13254121"/>
                <a:gd name="connsiteX316" fmla="*/ 2803525 w 10316872"/>
                <a:gd name="connsiteY316" fmla="*/ 9018804 h 13254121"/>
                <a:gd name="connsiteX317" fmla="*/ 2828925 w 10316872"/>
                <a:gd name="connsiteY317" fmla="*/ 9056904 h 13254121"/>
                <a:gd name="connsiteX318" fmla="*/ 2651125 w 10316872"/>
                <a:gd name="connsiteY318" fmla="*/ 9196604 h 13254121"/>
                <a:gd name="connsiteX319" fmla="*/ 2790825 w 10316872"/>
                <a:gd name="connsiteY319" fmla="*/ 9361704 h 13254121"/>
                <a:gd name="connsiteX320" fmla="*/ 3368675 w 10316872"/>
                <a:gd name="connsiteY320" fmla="*/ 8898154 h 13254121"/>
                <a:gd name="connsiteX321" fmla="*/ 3927475 w 10316872"/>
                <a:gd name="connsiteY321" fmla="*/ 9380754 h 13254121"/>
                <a:gd name="connsiteX322" fmla="*/ 3876675 w 10316872"/>
                <a:gd name="connsiteY322" fmla="*/ 9495054 h 13254121"/>
                <a:gd name="connsiteX323" fmla="*/ 3359150 w 10316872"/>
                <a:gd name="connsiteY323" fmla="*/ 10034804 h 13254121"/>
                <a:gd name="connsiteX324" fmla="*/ 3270250 w 10316872"/>
                <a:gd name="connsiteY324" fmla="*/ 10028453 h 13254121"/>
                <a:gd name="connsiteX325" fmla="*/ 3101975 w 10316872"/>
                <a:gd name="connsiteY325" fmla="*/ 10177678 h 13254121"/>
                <a:gd name="connsiteX326" fmla="*/ 2892425 w 10316872"/>
                <a:gd name="connsiteY326" fmla="*/ 10422153 h 13254121"/>
                <a:gd name="connsiteX327" fmla="*/ 2654300 w 10316872"/>
                <a:gd name="connsiteY327" fmla="*/ 10720603 h 13254121"/>
                <a:gd name="connsiteX328" fmla="*/ 2400300 w 10316872"/>
                <a:gd name="connsiteY328" fmla="*/ 10790452 h 13254121"/>
                <a:gd name="connsiteX329" fmla="*/ 2197100 w 10316872"/>
                <a:gd name="connsiteY329" fmla="*/ 10895227 h 13254121"/>
                <a:gd name="connsiteX330" fmla="*/ 1901825 w 10316872"/>
                <a:gd name="connsiteY330" fmla="*/ 10898401 h 13254121"/>
                <a:gd name="connsiteX331" fmla="*/ 1562100 w 10316872"/>
                <a:gd name="connsiteY331" fmla="*/ 11000000 h 13254121"/>
                <a:gd name="connsiteX332" fmla="*/ 1365250 w 10316872"/>
                <a:gd name="connsiteY332" fmla="*/ 11260350 h 13254121"/>
                <a:gd name="connsiteX333" fmla="*/ 1168400 w 10316872"/>
                <a:gd name="connsiteY333" fmla="*/ 11215899 h 13254121"/>
                <a:gd name="connsiteX334" fmla="*/ 1187450 w 10316872"/>
                <a:gd name="connsiteY334" fmla="*/ 11174624 h 13254121"/>
                <a:gd name="connsiteX335" fmla="*/ 1165225 w 10316872"/>
                <a:gd name="connsiteY335" fmla="*/ 11107949 h 13254121"/>
                <a:gd name="connsiteX336" fmla="*/ 958850 w 10316872"/>
                <a:gd name="connsiteY336" fmla="*/ 11184149 h 13254121"/>
                <a:gd name="connsiteX337" fmla="*/ 704850 w 10316872"/>
                <a:gd name="connsiteY337" fmla="*/ 11238124 h 13254121"/>
                <a:gd name="connsiteX338" fmla="*/ 434975 w 10316872"/>
                <a:gd name="connsiteY338" fmla="*/ 11476249 h 13254121"/>
                <a:gd name="connsiteX339" fmla="*/ 333375 w 10316872"/>
                <a:gd name="connsiteY339" fmla="*/ 11473074 h 13254121"/>
                <a:gd name="connsiteX340" fmla="*/ 234950 w 10316872"/>
                <a:gd name="connsiteY340" fmla="*/ 11539749 h 13254121"/>
                <a:gd name="connsiteX341" fmla="*/ 155575 w 10316872"/>
                <a:gd name="connsiteY341" fmla="*/ 11825499 h 13254121"/>
                <a:gd name="connsiteX342" fmla="*/ 219075 w 10316872"/>
                <a:gd name="connsiteY342" fmla="*/ 12108073 h 13254121"/>
                <a:gd name="connsiteX343" fmla="*/ 107950 w 10316872"/>
                <a:gd name="connsiteY343" fmla="*/ 12152523 h 13254121"/>
                <a:gd name="connsiteX344" fmla="*/ 63500 w 10316872"/>
                <a:gd name="connsiteY344" fmla="*/ 12374773 h 13254121"/>
                <a:gd name="connsiteX345" fmla="*/ 466725 w 10316872"/>
                <a:gd name="connsiteY345" fmla="*/ 12400173 h 13254121"/>
                <a:gd name="connsiteX346" fmla="*/ 1022350 w 10316872"/>
                <a:gd name="connsiteY346" fmla="*/ 12752598 h 13254121"/>
                <a:gd name="connsiteX347" fmla="*/ 1212850 w 10316872"/>
                <a:gd name="connsiteY347" fmla="*/ 13006597 h 13254121"/>
                <a:gd name="connsiteX348" fmla="*/ 1143000 w 10316872"/>
                <a:gd name="connsiteY348" fmla="*/ 13051047 h 13254121"/>
                <a:gd name="connsiteX349" fmla="*/ 990600 w 10316872"/>
                <a:gd name="connsiteY349" fmla="*/ 12917697 h 13254121"/>
                <a:gd name="connsiteX350" fmla="*/ 739775 w 10316872"/>
                <a:gd name="connsiteY350" fmla="*/ 12863722 h 13254121"/>
                <a:gd name="connsiteX351" fmla="*/ 692150 w 10316872"/>
                <a:gd name="connsiteY351" fmla="*/ 12901822 h 13254121"/>
                <a:gd name="connsiteX352" fmla="*/ 809625 w 10316872"/>
                <a:gd name="connsiteY352" fmla="*/ 13047872 h 13254121"/>
                <a:gd name="connsiteX353" fmla="*/ 1123950 w 10316872"/>
                <a:gd name="connsiteY353" fmla="*/ 13114547 h 13254121"/>
                <a:gd name="connsiteX354" fmla="*/ 1546225 w 10316872"/>
                <a:gd name="connsiteY354" fmla="*/ 13016122 h 13254121"/>
                <a:gd name="connsiteX355" fmla="*/ 1708150 w 10316872"/>
                <a:gd name="connsiteY355" fmla="*/ 12755772 h 13254121"/>
                <a:gd name="connsiteX356" fmla="*/ 2066925 w 10316872"/>
                <a:gd name="connsiteY356" fmla="*/ 12606547 h 13254121"/>
                <a:gd name="connsiteX357" fmla="*/ 2225675 w 10316872"/>
                <a:gd name="connsiteY357" fmla="*/ 12470022 h 13254121"/>
                <a:gd name="connsiteX358" fmla="*/ 2559050 w 10316872"/>
                <a:gd name="connsiteY358" fmla="*/ 12508122 h 13254121"/>
                <a:gd name="connsiteX359" fmla="*/ 2257425 w 10316872"/>
                <a:gd name="connsiteY359" fmla="*/ 12511297 h 13254121"/>
                <a:gd name="connsiteX360" fmla="*/ 2117725 w 10316872"/>
                <a:gd name="connsiteY360" fmla="*/ 12631947 h 13254121"/>
                <a:gd name="connsiteX361" fmla="*/ 1943100 w 10316872"/>
                <a:gd name="connsiteY361" fmla="*/ 12724022 h 13254121"/>
                <a:gd name="connsiteX362" fmla="*/ 1778000 w 10316872"/>
                <a:gd name="connsiteY362" fmla="*/ 12774822 h 13254121"/>
                <a:gd name="connsiteX363" fmla="*/ 1622425 w 10316872"/>
                <a:gd name="connsiteY363" fmla="*/ 13070097 h 13254121"/>
                <a:gd name="connsiteX364" fmla="*/ 1254125 w 10316872"/>
                <a:gd name="connsiteY364" fmla="*/ 13244722 h 13254121"/>
                <a:gd name="connsiteX365" fmla="*/ 0 w 10316872"/>
                <a:gd name="connsiteY365" fmla="*/ 13251072 h 13254121"/>
                <a:gd name="connsiteX0" fmla="*/ 1482725 w 10316872"/>
                <a:gd name="connsiteY0" fmla="*/ 4764304 h 13254121"/>
                <a:gd name="connsiteX1" fmla="*/ 1978025 w 10316872"/>
                <a:gd name="connsiteY1" fmla="*/ 4700804 h 13254121"/>
                <a:gd name="connsiteX2" fmla="*/ 2066925 w 10316872"/>
                <a:gd name="connsiteY2" fmla="*/ 4662704 h 13254121"/>
                <a:gd name="connsiteX3" fmla="*/ 2066925 w 10316872"/>
                <a:gd name="connsiteY3" fmla="*/ 4611904 h 13254121"/>
                <a:gd name="connsiteX4" fmla="*/ 2028825 w 10316872"/>
                <a:gd name="connsiteY4" fmla="*/ 4611904 h 13254121"/>
                <a:gd name="connsiteX5" fmla="*/ 1965325 w 10316872"/>
                <a:gd name="connsiteY5" fmla="*/ 4484904 h 13254121"/>
                <a:gd name="connsiteX6" fmla="*/ 2105025 w 10316872"/>
                <a:gd name="connsiteY6" fmla="*/ 4383304 h 13254121"/>
                <a:gd name="connsiteX7" fmla="*/ 2041525 w 10316872"/>
                <a:gd name="connsiteY7" fmla="*/ 4370604 h 13254121"/>
                <a:gd name="connsiteX8" fmla="*/ 1952625 w 10316872"/>
                <a:gd name="connsiteY8" fmla="*/ 4370604 h 13254121"/>
                <a:gd name="connsiteX9" fmla="*/ 1939925 w 10316872"/>
                <a:gd name="connsiteY9" fmla="*/ 4294404 h 13254121"/>
                <a:gd name="connsiteX10" fmla="*/ 2092325 w 10316872"/>
                <a:gd name="connsiteY10" fmla="*/ 4294404 h 13254121"/>
                <a:gd name="connsiteX11" fmla="*/ 2143125 w 10316872"/>
                <a:gd name="connsiteY11" fmla="*/ 4269004 h 13254121"/>
                <a:gd name="connsiteX12" fmla="*/ 2079625 w 10316872"/>
                <a:gd name="connsiteY12" fmla="*/ 4180104 h 13254121"/>
                <a:gd name="connsiteX13" fmla="*/ 2092325 w 10316872"/>
                <a:gd name="connsiteY13" fmla="*/ 4116604 h 13254121"/>
                <a:gd name="connsiteX14" fmla="*/ 2193925 w 10316872"/>
                <a:gd name="connsiteY14" fmla="*/ 4065804 h 13254121"/>
                <a:gd name="connsiteX15" fmla="*/ 2333625 w 10316872"/>
                <a:gd name="connsiteY15" fmla="*/ 4116604 h 13254121"/>
                <a:gd name="connsiteX16" fmla="*/ 2371725 w 10316872"/>
                <a:gd name="connsiteY16" fmla="*/ 4167404 h 13254121"/>
                <a:gd name="connsiteX17" fmla="*/ 2333625 w 10316872"/>
                <a:gd name="connsiteY17" fmla="*/ 4243604 h 13254121"/>
                <a:gd name="connsiteX18" fmla="*/ 2333625 w 10316872"/>
                <a:gd name="connsiteY18" fmla="*/ 4497604 h 13254121"/>
                <a:gd name="connsiteX19" fmla="*/ 2600325 w 10316872"/>
                <a:gd name="connsiteY19" fmla="*/ 4726204 h 13254121"/>
                <a:gd name="connsiteX20" fmla="*/ 3044825 w 10316872"/>
                <a:gd name="connsiteY20" fmla="*/ 4688104 h 13254121"/>
                <a:gd name="connsiteX21" fmla="*/ 2943225 w 10316872"/>
                <a:gd name="connsiteY21" fmla="*/ 4484904 h 13254121"/>
                <a:gd name="connsiteX22" fmla="*/ 2778125 w 10316872"/>
                <a:gd name="connsiteY22" fmla="*/ 4535704 h 13254121"/>
                <a:gd name="connsiteX23" fmla="*/ 2740025 w 10316872"/>
                <a:gd name="connsiteY23" fmla="*/ 4484904 h 13254121"/>
                <a:gd name="connsiteX24" fmla="*/ 2905125 w 10316872"/>
                <a:gd name="connsiteY24" fmla="*/ 4434104 h 13254121"/>
                <a:gd name="connsiteX25" fmla="*/ 2841625 w 10316872"/>
                <a:gd name="connsiteY25" fmla="*/ 4319804 h 13254121"/>
                <a:gd name="connsiteX26" fmla="*/ 2701925 w 10316872"/>
                <a:gd name="connsiteY26" fmla="*/ 4370604 h 13254121"/>
                <a:gd name="connsiteX27" fmla="*/ 2676525 w 10316872"/>
                <a:gd name="connsiteY27" fmla="*/ 4319804 h 13254121"/>
                <a:gd name="connsiteX28" fmla="*/ 2803525 w 10316872"/>
                <a:gd name="connsiteY28" fmla="*/ 4269004 h 13254121"/>
                <a:gd name="connsiteX29" fmla="*/ 2752725 w 10316872"/>
                <a:gd name="connsiteY29" fmla="*/ 4205504 h 13254121"/>
                <a:gd name="connsiteX30" fmla="*/ 2613025 w 10316872"/>
                <a:gd name="connsiteY30" fmla="*/ 4230904 h 13254121"/>
                <a:gd name="connsiteX31" fmla="*/ 2613025 w 10316872"/>
                <a:gd name="connsiteY31" fmla="*/ 4205504 h 13254121"/>
                <a:gd name="connsiteX32" fmla="*/ 2740025 w 10316872"/>
                <a:gd name="connsiteY32" fmla="*/ 4142004 h 13254121"/>
                <a:gd name="connsiteX33" fmla="*/ 2663825 w 10316872"/>
                <a:gd name="connsiteY33" fmla="*/ 4053104 h 13254121"/>
                <a:gd name="connsiteX34" fmla="*/ 2486025 w 10316872"/>
                <a:gd name="connsiteY34" fmla="*/ 4091204 h 13254121"/>
                <a:gd name="connsiteX35" fmla="*/ 2486025 w 10316872"/>
                <a:gd name="connsiteY35" fmla="*/ 4154704 h 13254121"/>
                <a:gd name="connsiteX36" fmla="*/ 2435225 w 10316872"/>
                <a:gd name="connsiteY36" fmla="*/ 4154704 h 13254121"/>
                <a:gd name="connsiteX37" fmla="*/ 2308225 w 10316872"/>
                <a:gd name="connsiteY37" fmla="*/ 4078504 h 13254121"/>
                <a:gd name="connsiteX38" fmla="*/ 2371725 w 10316872"/>
                <a:gd name="connsiteY38" fmla="*/ 4002304 h 13254121"/>
                <a:gd name="connsiteX39" fmla="*/ 2435225 w 10316872"/>
                <a:gd name="connsiteY39" fmla="*/ 4015004 h 13254121"/>
                <a:gd name="connsiteX40" fmla="*/ 2587625 w 10316872"/>
                <a:gd name="connsiteY40" fmla="*/ 3926104 h 13254121"/>
                <a:gd name="connsiteX41" fmla="*/ 2562225 w 10316872"/>
                <a:gd name="connsiteY41" fmla="*/ 3862604 h 13254121"/>
                <a:gd name="connsiteX42" fmla="*/ 2625725 w 10316872"/>
                <a:gd name="connsiteY42" fmla="*/ 3837204 h 13254121"/>
                <a:gd name="connsiteX43" fmla="*/ 2663825 w 10316872"/>
                <a:gd name="connsiteY43" fmla="*/ 3862604 h 13254121"/>
                <a:gd name="connsiteX44" fmla="*/ 2905125 w 10316872"/>
                <a:gd name="connsiteY44" fmla="*/ 3862604 h 13254121"/>
                <a:gd name="connsiteX45" fmla="*/ 2879725 w 10316872"/>
                <a:gd name="connsiteY45" fmla="*/ 3799104 h 13254121"/>
                <a:gd name="connsiteX46" fmla="*/ 2930525 w 10316872"/>
                <a:gd name="connsiteY46" fmla="*/ 3710204 h 13254121"/>
                <a:gd name="connsiteX47" fmla="*/ 3019425 w 10316872"/>
                <a:gd name="connsiteY47" fmla="*/ 3710204 h 13254121"/>
                <a:gd name="connsiteX48" fmla="*/ 3273425 w 10316872"/>
                <a:gd name="connsiteY48" fmla="*/ 3684804 h 13254121"/>
                <a:gd name="connsiteX49" fmla="*/ 3425825 w 10316872"/>
                <a:gd name="connsiteY49" fmla="*/ 3672104 h 13254121"/>
                <a:gd name="connsiteX50" fmla="*/ 3425825 w 10316872"/>
                <a:gd name="connsiteY50" fmla="*/ 3672104 h 13254121"/>
                <a:gd name="connsiteX51" fmla="*/ 3425825 w 10316872"/>
                <a:gd name="connsiteY51" fmla="*/ 3595904 h 13254121"/>
                <a:gd name="connsiteX52" fmla="*/ 3502025 w 10316872"/>
                <a:gd name="connsiteY52" fmla="*/ 3595904 h 13254121"/>
                <a:gd name="connsiteX53" fmla="*/ 3489325 w 10316872"/>
                <a:gd name="connsiteY53" fmla="*/ 3761004 h 13254121"/>
                <a:gd name="connsiteX54" fmla="*/ 3336925 w 10316872"/>
                <a:gd name="connsiteY54" fmla="*/ 3773704 h 13254121"/>
                <a:gd name="connsiteX55" fmla="*/ 3159125 w 10316872"/>
                <a:gd name="connsiteY55" fmla="*/ 3849904 h 13254121"/>
                <a:gd name="connsiteX56" fmla="*/ 3184525 w 10316872"/>
                <a:gd name="connsiteY56" fmla="*/ 4142004 h 13254121"/>
                <a:gd name="connsiteX57" fmla="*/ 3794125 w 10316872"/>
                <a:gd name="connsiteY57" fmla="*/ 4091204 h 13254121"/>
                <a:gd name="connsiteX58" fmla="*/ 3768725 w 10316872"/>
                <a:gd name="connsiteY58" fmla="*/ 3951504 h 13254121"/>
                <a:gd name="connsiteX59" fmla="*/ 3629025 w 10316872"/>
                <a:gd name="connsiteY59" fmla="*/ 3926104 h 13254121"/>
                <a:gd name="connsiteX60" fmla="*/ 3616325 w 10316872"/>
                <a:gd name="connsiteY60" fmla="*/ 3888004 h 13254121"/>
                <a:gd name="connsiteX61" fmla="*/ 3768725 w 10316872"/>
                <a:gd name="connsiteY61" fmla="*/ 3913404 h 13254121"/>
                <a:gd name="connsiteX62" fmla="*/ 3768725 w 10316872"/>
                <a:gd name="connsiteY62" fmla="*/ 3799104 h 13254121"/>
                <a:gd name="connsiteX63" fmla="*/ 3540125 w 10316872"/>
                <a:gd name="connsiteY63" fmla="*/ 3748304 h 13254121"/>
                <a:gd name="connsiteX64" fmla="*/ 3552825 w 10316872"/>
                <a:gd name="connsiteY64" fmla="*/ 3659404 h 13254121"/>
                <a:gd name="connsiteX65" fmla="*/ 3730625 w 10316872"/>
                <a:gd name="connsiteY65" fmla="*/ 3621304 h 13254121"/>
                <a:gd name="connsiteX66" fmla="*/ 3730625 w 10316872"/>
                <a:gd name="connsiteY66" fmla="*/ 3494304 h 13254121"/>
                <a:gd name="connsiteX67" fmla="*/ 3705225 w 10316872"/>
                <a:gd name="connsiteY67" fmla="*/ 3468904 h 13254121"/>
                <a:gd name="connsiteX68" fmla="*/ 3819525 w 10316872"/>
                <a:gd name="connsiteY68" fmla="*/ 3405404 h 13254121"/>
                <a:gd name="connsiteX69" fmla="*/ 3832225 w 10316872"/>
                <a:gd name="connsiteY69" fmla="*/ 3621304 h 13254121"/>
                <a:gd name="connsiteX70" fmla="*/ 4314825 w 10316872"/>
                <a:gd name="connsiteY70" fmla="*/ 3621304 h 13254121"/>
                <a:gd name="connsiteX71" fmla="*/ 4302125 w 10316872"/>
                <a:gd name="connsiteY71" fmla="*/ 3380004 h 13254121"/>
                <a:gd name="connsiteX72" fmla="*/ 4365625 w 10316872"/>
                <a:gd name="connsiteY72" fmla="*/ 3380004 h 13254121"/>
                <a:gd name="connsiteX73" fmla="*/ 4391025 w 10316872"/>
                <a:gd name="connsiteY73" fmla="*/ 3507004 h 13254121"/>
                <a:gd name="connsiteX74" fmla="*/ 4556125 w 10316872"/>
                <a:gd name="connsiteY74" fmla="*/ 3494304 h 13254121"/>
                <a:gd name="connsiteX75" fmla="*/ 4657725 w 10316872"/>
                <a:gd name="connsiteY75" fmla="*/ 3392704 h 13254121"/>
                <a:gd name="connsiteX76" fmla="*/ 4683125 w 10316872"/>
                <a:gd name="connsiteY76" fmla="*/ 3697504 h 13254121"/>
                <a:gd name="connsiteX77" fmla="*/ 4835525 w 10316872"/>
                <a:gd name="connsiteY77" fmla="*/ 3519704 h 13254121"/>
                <a:gd name="connsiteX78" fmla="*/ 5038725 w 10316872"/>
                <a:gd name="connsiteY78" fmla="*/ 3646704 h 13254121"/>
                <a:gd name="connsiteX79" fmla="*/ 4848225 w 10316872"/>
                <a:gd name="connsiteY79" fmla="*/ 3773704 h 13254121"/>
                <a:gd name="connsiteX80" fmla="*/ 4987925 w 10316872"/>
                <a:gd name="connsiteY80" fmla="*/ 3938804 h 13254121"/>
                <a:gd name="connsiteX81" fmla="*/ 5127625 w 10316872"/>
                <a:gd name="connsiteY81" fmla="*/ 3786404 h 13254121"/>
                <a:gd name="connsiteX82" fmla="*/ 5140325 w 10316872"/>
                <a:gd name="connsiteY82" fmla="*/ 3811804 h 13254121"/>
                <a:gd name="connsiteX83" fmla="*/ 5076825 w 10316872"/>
                <a:gd name="connsiteY83" fmla="*/ 4065804 h 13254121"/>
                <a:gd name="connsiteX84" fmla="*/ 5153025 w 10316872"/>
                <a:gd name="connsiteY84" fmla="*/ 4103904 h 13254121"/>
                <a:gd name="connsiteX85" fmla="*/ 5153025 w 10316872"/>
                <a:gd name="connsiteY85" fmla="*/ 4103904 h 13254121"/>
                <a:gd name="connsiteX86" fmla="*/ 5229225 w 10316872"/>
                <a:gd name="connsiteY86" fmla="*/ 3849904 h 13254121"/>
                <a:gd name="connsiteX87" fmla="*/ 5419725 w 10316872"/>
                <a:gd name="connsiteY87" fmla="*/ 3875304 h 13254121"/>
                <a:gd name="connsiteX88" fmla="*/ 5521325 w 10316872"/>
                <a:gd name="connsiteY88" fmla="*/ 3722904 h 13254121"/>
                <a:gd name="connsiteX89" fmla="*/ 5521325 w 10316872"/>
                <a:gd name="connsiteY89" fmla="*/ 3722904 h 13254121"/>
                <a:gd name="connsiteX90" fmla="*/ 5661025 w 10316872"/>
                <a:gd name="connsiteY90" fmla="*/ 3697504 h 13254121"/>
                <a:gd name="connsiteX91" fmla="*/ 5432425 w 10316872"/>
                <a:gd name="connsiteY91" fmla="*/ 4015004 h 13254121"/>
                <a:gd name="connsiteX92" fmla="*/ 5165725 w 10316872"/>
                <a:gd name="connsiteY92" fmla="*/ 4103904 h 13254121"/>
                <a:gd name="connsiteX93" fmla="*/ 5191125 w 10316872"/>
                <a:gd name="connsiteY93" fmla="*/ 4180104 h 13254121"/>
                <a:gd name="connsiteX94" fmla="*/ 5521325 w 10316872"/>
                <a:gd name="connsiteY94" fmla="*/ 4091204 h 13254121"/>
                <a:gd name="connsiteX95" fmla="*/ 5711825 w 10316872"/>
                <a:gd name="connsiteY95" fmla="*/ 3748304 h 13254121"/>
                <a:gd name="connsiteX96" fmla="*/ 5813425 w 10316872"/>
                <a:gd name="connsiteY96" fmla="*/ 3900704 h 13254121"/>
                <a:gd name="connsiteX97" fmla="*/ 5959475 w 10316872"/>
                <a:gd name="connsiteY97" fmla="*/ 3938804 h 13254121"/>
                <a:gd name="connsiteX98" fmla="*/ 6302375 w 10316872"/>
                <a:gd name="connsiteY98" fmla="*/ 3824504 h 13254121"/>
                <a:gd name="connsiteX99" fmla="*/ 7070725 w 10316872"/>
                <a:gd name="connsiteY99" fmla="*/ 3354604 h 13254121"/>
                <a:gd name="connsiteX100" fmla="*/ 7473950 w 10316872"/>
                <a:gd name="connsiteY100" fmla="*/ 3205379 h 13254121"/>
                <a:gd name="connsiteX101" fmla="*/ 7645400 w 10316872"/>
                <a:gd name="connsiteY101" fmla="*/ 3035516 h 13254121"/>
                <a:gd name="connsiteX102" fmla="*/ 7907050 w 10316872"/>
                <a:gd name="connsiteY102" fmla="*/ 2994410 h 13254121"/>
                <a:gd name="connsiteX103" fmla="*/ 8062626 w 10316872"/>
                <a:gd name="connsiteY103" fmla="*/ 2911861 h 13254121"/>
                <a:gd name="connsiteX104" fmla="*/ 8189625 w 10316872"/>
                <a:gd name="connsiteY104" fmla="*/ 2692785 h 13254121"/>
                <a:gd name="connsiteX105" fmla="*/ 8345201 w 10316872"/>
                <a:gd name="connsiteY105" fmla="*/ 2578486 h 13254121"/>
                <a:gd name="connsiteX106" fmla="*/ 8561099 w 10316872"/>
                <a:gd name="connsiteY106" fmla="*/ 2438787 h 13254121"/>
                <a:gd name="connsiteX107" fmla="*/ 8855099 w 10316872"/>
                <a:gd name="connsiteY107" fmla="*/ 2153045 h 13254121"/>
                <a:gd name="connsiteX108" fmla="*/ 9037349 w 10316872"/>
                <a:gd name="connsiteY108" fmla="*/ 1924438 h 13254121"/>
                <a:gd name="connsiteX109" fmla="*/ 9145298 w 10316872"/>
                <a:gd name="connsiteY109" fmla="*/ 1730764 h 13254121"/>
                <a:gd name="connsiteX110" fmla="*/ 9224673 w 10316872"/>
                <a:gd name="connsiteY110" fmla="*/ 1543439 h 13254121"/>
                <a:gd name="connsiteX111" fmla="*/ 9561223 w 10316872"/>
                <a:gd name="connsiteY111" fmla="*/ 1295790 h 13254121"/>
                <a:gd name="connsiteX112" fmla="*/ 9678697 w 10316872"/>
                <a:gd name="connsiteY112" fmla="*/ 914790 h 13254121"/>
                <a:gd name="connsiteX113" fmla="*/ 9837447 w 10316872"/>
                <a:gd name="connsiteY113" fmla="*/ 686190 h 13254121"/>
                <a:gd name="connsiteX114" fmla="*/ 9929521 w 10316872"/>
                <a:gd name="connsiteY114" fmla="*/ 609992 h 13254121"/>
                <a:gd name="connsiteX115" fmla="*/ 9989845 w 10316872"/>
                <a:gd name="connsiteY115" fmla="*/ 508393 h 13254121"/>
                <a:gd name="connsiteX116" fmla="*/ 10062871 w 10316872"/>
                <a:gd name="connsiteY116" fmla="*/ 394092 h 13254121"/>
                <a:gd name="connsiteX117" fmla="*/ 10316869 w 10316872"/>
                <a:gd name="connsiteY117" fmla="*/ 394 h 13254121"/>
                <a:gd name="connsiteX118" fmla="*/ 10081920 w 10316872"/>
                <a:gd name="connsiteY118" fmla="*/ 473469 h 13254121"/>
                <a:gd name="connsiteX119" fmla="*/ 9977146 w 10316872"/>
                <a:gd name="connsiteY119" fmla="*/ 673493 h 13254121"/>
                <a:gd name="connsiteX120" fmla="*/ 9881896 w 10316872"/>
                <a:gd name="connsiteY120" fmla="*/ 749692 h 13254121"/>
                <a:gd name="connsiteX121" fmla="*/ 9754896 w 10316872"/>
                <a:gd name="connsiteY121" fmla="*/ 952892 h 13254121"/>
                <a:gd name="connsiteX122" fmla="*/ 9640598 w 10316872"/>
                <a:gd name="connsiteY122" fmla="*/ 1327540 h 13254121"/>
                <a:gd name="connsiteX123" fmla="*/ 9275474 w 10316872"/>
                <a:gd name="connsiteY123" fmla="*/ 1606938 h 13254121"/>
                <a:gd name="connsiteX124" fmla="*/ 9135773 w 10316872"/>
                <a:gd name="connsiteY124" fmla="*/ 1946664 h 13254121"/>
                <a:gd name="connsiteX125" fmla="*/ 8662699 w 10316872"/>
                <a:gd name="connsiteY125" fmla="*/ 2454663 h 13254121"/>
                <a:gd name="connsiteX126" fmla="*/ 8427749 w 10316872"/>
                <a:gd name="connsiteY126" fmla="*/ 2619762 h 13254121"/>
                <a:gd name="connsiteX127" fmla="*/ 8272175 w 10316872"/>
                <a:gd name="connsiteY127" fmla="*/ 2715011 h 13254121"/>
                <a:gd name="connsiteX128" fmla="*/ 8110251 w 10316872"/>
                <a:gd name="connsiteY128" fmla="*/ 3016636 h 13254121"/>
                <a:gd name="connsiteX129" fmla="*/ 7908925 w 10316872"/>
                <a:gd name="connsiteY129" fmla="*/ 3113304 h 13254121"/>
                <a:gd name="connsiteX130" fmla="*/ 7673975 w 10316872"/>
                <a:gd name="connsiteY130" fmla="*/ 3141879 h 13254121"/>
                <a:gd name="connsiteX131" fmla="*/ 7531100 w 10316872"/>
                <a:gd name="connsiteY131" fmla="*/ 3283166 h 13254121"/>
                <a:gd name="connsiteX132" fmla="*/ 7064375 w 10316872"/>
                <a:gd name="connsiteY132" fmla="*/ 3457791 h 13254121"/>
                <a:gd name="connsiteX133" fmla="*/ 6892925 w 10316872"/>
                <a:gd name="connsiteY133" fmla="*/ 3613366 h 13254121"/>
                <a:gd name="connsiteX134" fmla="*/ 6532269 w 10316872"/>
                <a:gd name="connsiteY134" fmla="*/ 3867545 h 13254121"/>
                <a:gd name="connsiteX135" fmla="*/ 6407150 w 10316872"/>
                <a:gd name="connsiteY135" fmla="*/ 3921341 h 13254121"/>
                <a:gd name="connsiteX136" fmla="*/ 6172200 w 10316872"/>
                <a:gd name="connsiteY136" fmla="*/ 4043579 h 13254121"/>
                <a:gd name="connsiteX137" fmla="*/ 5773737 w 10316872"/>
                <a:gd name="connsiteY137" fmla="*/ 4215029 h 13254121"/>
                <a:gd name="connsiteX138" fmla="*/ 5800725 w 10316872"/>
                <a:gd name="connsiteY138" fmla="*/ 4294404 h 13254121"/>
                <a:gd name="connsiteX139" fmla="*/ 6162675 w 10316872"/>
                <a:gd name="connsiteY139" fmla="*/ 4129304 h 13254121"/>
                <a:gd name="connsiteX140" fmla="*/ 6054725 w 10316872"/>
                <a:gd name="connsiteY140" fmla="*/ 4218204 h 13254121"/>
                <a:gd name="connsiteX141" fmla="*/ 5876925 w 10316872"/>
                <a:gd name="connsiteY141" fmla="*/ 4332504 h 13254121"/>
                <a:gd name="connsiteX142" fmla="*/ 5876925 w 10316872"/>
                <a:gd name="connsiteY142" fmla="*/ 4421404 h 13254121"/>
                <a:gd name="connsiteX143" fmla="*/ 5864225 w 10316872"/>
                <a:gd name="connsiteY143" fmla="*/ 4523004 h 13254121"/>
                <a:gd name="connsiteX144" fmla="*/ 5724525 w 10316872"/>
                <a:gd name="connsiteY144" fmla="*/ 4548404 h 13254121"/>
                <a:gd name="connsiteX145" fmla="*/ 5788025 w 10316872"/>
                <a:gd name="connsiteY145" fmla="*/ 4370604 h 13254121"/>
                <a:gd name="connsiteX146" fmla="*/ 5673725 w 10316872"/>
                <a:gd name="connsiteY146" fmla="*/ 4269004 h 13254121"/>
                <a:gd name="connsiteX147" fmla="*/ 5419725 w 10316872"/>
                <a:gd name="connsiteY147" fmla="*/ 4345204 h 13254121"/>
                <a:gd name="connsiteX148" fmla="*/ 5394325 w 10316872"/>
                <a:gd name="connsiteY148" fmla="*/ 4446804 h 13254121"/>
                <a:gd name="connsiteX149" fmla="*/ 5622925 w 10316872"/>
                <a:gd name="connsiteY149" fmla="*/ 4510304 h 13254121"/>
                <a:gd name="connsiteX150" fmla="*/ 5534025 w 10316872"/>
                <a:gd name="connsiteY150" fmla="*/ 4573804 h 13254121"/>
                <a:gd name="connsiteX151" fmla="*/ 5254625 w 10316872"/>
                <a:gd name="connsiteY151" fmla="*/ 4510304 h 13254121"/>
                <a:gd name="connsiteX152" fmla="*/ 5140325 w 10316872"/>
                <a:gd name="connsiteY152" fmla="*/ 4624604 h 13254121"/>
                <a:gd name="connsiteX153" fmla="*/ 5241925 w 10316872"/>
                <a:gd name="connsiteY153" fmla="*/ 4827804 h 13254121"/>
                <a:gd name="connsiteX154" fmla="*/ 5483225 w 10316872"/>
                <a:gd name="connsiteY154" fmla="*/ 4840504 h 13254121"/>
                <a:gd name="connsiteX155" fmla="*/ 5661025 w 10316872"/>
                <a:gd name="connsiteY155" fmla="*/ 4624604 h 13254121"/>
                <a:gd name="connsiteX156" fmla="*/ 5572125 w 10316872"/>
                <a:gd name="connsiteY156" fmla="*/ 4599204 h 13254121"/>
                <a:gd name="connsiteX157" fmla="*/ 5635625 w 10316872"/>
                <a:gd name="connsiteY157" fmla="*/ 4523004 h 13254121"/>
                <a:gd name="connsiteX158" fmla="*/ 5724525 w 10316872"/>
                <a:gd name="connsiteY158" fmla="*/ 4599204 h 13254121"/>
                <a:gd name="connsiteX159" fmla="*/ 5864225 w 10316872"/>
                <a:gd name="connsiteY159" fmla="*/ 4573804 h 13254121"/>
                <a:gd name="connsiteX160" fmla="*/ 6067425 w 10316872"/>
                <a:gd name="connsiteY160" fmla="*/ 4548404 h 13254121"/>
                <a:gd name="connsiteX161" fmla="*/ 6296025 w 10316872"/>
                <a:gd name="connsiteY161" fmla="*/ 4307104 h 13254121"/>
                <a:gd name="connsiteX162" fmla="*/ 6486525 w 10316872"/>
                <a:gd name="connsiteY162" fmla="*/ 4180104 h 13254121"/>
                <a:gd name="connsiteX163" fmla="*/ 6664325 w 10316872"/>
                <a:gd name="connsiteY163" fmla="*/ 4154704 h 13254121"/>
                <a:gd name="connsiteX164" fmla="*/ 6473825 w 10316872"/>
                <a:gd name="connsiteY164" fmla="*/ 4230904 h 13254121"/>
                <a:gd name="connsiteX165" fmla="*/ 6410325 w 10316872"/>
                <a:gd name="connsiteY165" fmla="*/ 4357904 h 13254121"/>
                <a:gd name="connsiteX166" fmla="*/ 6257925 w 10316872"/>
                <a:gd name="connsiteY166" fmla="*/ 4459504 h 13254121"/>
                <a:gd name="connsiteX167" fmla="*/ 6080125 w 10316872"/>
                <a:gd name="connsiteY167" fmla="*/ 4637304 h 13254121"/>
                <a:gd name="connsiteX168" fmla="*/ 6067425 w 10316872"/>
                <a:gd name="connsiteY168" fmla="*/ 4726204 h 13254121"/>
                <a:gd name="connsiteX169" fmla="*/ 6207125 w 10316872"/>
                <a:gd name="connsiteY169" fmla="*/ 4700804 h 13254121"/>
                <a:gd name="connsiteX170" fmla="*/ 6334125 w 10316872"/>
                <a:gd name="connsiteY170" fmla="*/ 4764304 h 13254121"/>
                <a:gd name="connsiteX171" fmla="*/ 6435725 w 10316872"/>
                <a:gd name="connsiteY171" fmla="*/ 4954804 h 13254121"/>
                <a:gd name="connsiteX172" fmla="*/ 6448425 w 10316872"/>
                <a:gd name="connsiteY172" fmla="*/ 5183404 h 13254121"/>
                <a:gd name="connsiteX173" fmla="*/ 6335712 w 10316872"/>
                <a:gd name="connsiteY173" fmla="*/ 5305641 h 13254121"/>
                <a:gd name="connsiteX174" fmla="*/ 6296025 w 10316872"/>
                <a:gd name="connsiteY174" fmla="*/ 5083392 h 13254121"/>
                <a:gd name="connsiteX175" fmla="*/ 6270625 w 10316872"/>
                <a:gd name="connsiteY175" fmla="*/ 4878604 h 13254121"/>
                <a:gd name="connsiteX176" fmla="*/ 6118225 w 10316872"/>
                <a:gd name="connsiteY176" fmla="*/ 4840504 h 13254121"/>
                <a:gd name="connsiteX177" fmla="*/ 5953125 w 10316872"/>
                <a:gd name="connsiteY177" fmla="*/ 4853204 h 13254121"/>
                <a:gd name="connsiteX178" fmla="*/ 5876925 w 10316872"/>
                <a:gd name="connsiteY178" fmla="*/ 4815104 h 13254121"/>
                <a:gd name="connsiteX179" fmla="*/ 5546725 w 10316872"/>
                <a:gd name="connsiteY179" fmla="*/ 4954804 h 13254121"/>
                <a:gd name="connsiteX180" fmla="*/ 5597525 w 10316872"/>
                <a:gd name="connsiteY180" fmla="*/ 5094504 h 13254121"/>
                <a:gd name="connsiteX181" fmla="*/ 5635625 w 10316872"/>
                <a:gd name="connsiteY181" fmla="*/ 5081804 h 13254121"/>
                <a:gd name="connsiteX182" fmla="*/ 5813425 w 10316872"/>
                <a:gd name="connsiteY182" fmla="*/ 4992904 h 13254121"/>
                <a:gd name="connsiteX183" fmla="*/ 5838825 w 10316872"/>
                <a:gd name="connsiteY183" fmla="*/ 5018304 h 13254121"/>
                <a:gd name="connsiteX184" fmla="*/ 5724525 w 10316872"/>
                <a:gd name="connsiteY184" fmla="*/ 5119904 h 13254121"/>
                <a:gd name="connsiteX185" fmla="*/ 5775325 w 10316872"/>
                <a:gd name="connsiteY185" fmla="*/ 5196104 h 13254121"/>
                <a:gd name="connsiteX186" fmla="*/ 5940425 w 10316872"/>
                <a:gd name="connsiteY186" fmla="*/ 5183404 h 13254121"/>
                <a:gd name="connsiteX187" fmla="*/ 5978525 w 10316872"/>
                <a:gd name="connsiteY187" fmla="*/ 5272304 h 13254121"/>
                <a:gd name="connsiteX188" fmla="*/ 6169025 w 10316872"/>
                <a:gd name="connsiteY188" fmla="*/ 5234204 h 13254121"/>
                <a:gd name="connsiteX189" fmla="*/ 6130925 w 10316872"/>
                <a:gd name="connsiteY189" fmla="*/ 5386604 h 13254121"/>
                <a:gd name="connsiteX190" fmla="*/ 6067425 w 10316872"/>
                <a:gd name="connsiteY190" fmla="*/ 5424704 h 13254121"/>
                <a:gd name="connsiteX191" fmla="*/ 6042025 w 10316872"/>
                <a:gd name="connsiteY191" fmla="*/ 5348504 h 13254121"/>
                <a:gd name="connsiteX192" fmla="*/ 5572125 w 10316872"/>
                <a:gd name="connsiteY192" fmla="*/ 5297704 h 13254121"/>
                <a:gd name="connsiteX193" fmla="*/ 5686425 w 10316872"/>
                <a:gd name="connsiteY193" fmla="*/ 5462804 h 13254121"/>
                <a:gd name="connsiteX194" fmla="*/ 6308725 w 10316872"/>
                <a:gd name="connsiteY194" fmla="*/ 5462804 h 13254121"/>
                <a:gd name="connsiteX195" fmla="*/ 6894219 w 10316872"/>
                <a:gd name="connsiteY195" fmla="*/ 5634433 h 13254121"/>
                <a:gd name="connsiteX196" fmla="*/ 7194257 w 10316872"/>
                <a:gd name="connsiteY196" fmla="*/ 5720157 h 13254121"/>
                <a:gd name="connsiteX197" fmla="*/ 7370469 w 10316872"/>
                <a:gd name="connsiteY197" fmla="*/ 5839221 h 13254121"/>
                <a:gd name="connsiteX198" fmla="*/ 7737182 w 10316872"/>
                <a:gd name="connsiteY198" fmla="*/ 5736826 h 13254121"/>
                <a:gd name="connsiteX199" fmla="*/ 7977688 w 10316872"/>
                <a:gd name="connsiteY199" fmla="*/ 5701108 h 13254121"/>
                <a:gd name="connsiteX200" fmla="*/ 8311064 w 10316872"/>
                <a:gd name="connsiteY200" fmla="*/ 5729682 h 13254121"/>
                <a:gd name="connsiteX201" fmla="*/ 8582525 w 10316872"/>
                <a:gd name="connsiteY201" fmla="*/ 5789214 h 13254121"/>
                <a:gd name="connsiteX202" fmla="*/ 8806363 w 10316872"/>
                <a:gd name="connsiteY202" fmla="*/ 5891608 h 13254121"/>
                <a:gd name="connsiteX203" fmla="*/ 8989719 w 10316872"/>
                <a:gd name="connsiteY203" fmla="*/ 5953520 h 13254121"/>
                <a:gd name="connsiteX204" fmla="*/ 9327857 w 10316872"/>
                <a:gd name="connsiteY204" fmla="*/ 6101157 h 13254121"/>
                <a:gd name="connsiteX205" fmla="*/ 9392152 w 10316872"/>
                <a:gd name="connsiteY205" fmla="*/ 6229744 h 13254121"/>
                <a:gd name="connsiteX206" fmla="*/ 9587412 w 10316872"/>
                <a:gd name="connsiteY206" fmla="*/ 6289277 h 13254121"/>
                <a:gd name="connsiteX207" fmla="*/ 9754100 w 10316872"/>
                <a:gd name="connsiteY207" fmla="*/ 6286895 h 13254121"/>
                <a:gd name="connsiteX208" fmla="*/ 9928226 w 10316872"/>
                <a:gd name="connsiteY208" fmla="*/ 6221629 h 13254121"/>
                <a:gd name="connsiteX209" fmla="*/ 9766007 w 10316872"/>
                <a:gd name="connsiteY209" fmla="*/ 6301183 h 13254121"/>
                <a:gd name="connsiteX210" fmla="*/ 9625513 w 10316872"/>
                <a:gd name="connsiteY210" fmla="*/ 6317851 h 13254121"/>
                <a:gd name="connsiteX211" fmla="*/ 9382626 w 10316872"/>
                <a:gd name="connsiteY211" fmla="*/ 6263082 h 13254121"/>
                <a:gd name="connsiteX212" fmla="*/ 9308806 w 10316872"/>
                <a:gd name="connsiteY212" fmla="*/ 6129733 h 13254121"/>
                <a:gd name="connsiteX213" fmla="*/ 9242133 w 10316872"/>
                <a:gd name="connsiteY213" fmla="*/ 6089251 h 13254121"/>
                <a:gd name="connsiteX214" fmla="*/ 8799219 w 10316872"/>
                <a:gd name="connsiteY214" fmla="*/ 5939233 h 13254121"/>
                <a:gd name="connsiteX215" fmla="*/ 8582525 w 10316872"/>
                <a:gd name="connsiteY215" fmla="*/ 5858270 h 13254121"/>
                <a:gd name="connsiteX216" fmla="*/ 8284869 w 10316872"/>
                <a:gd name="connsiteY216" fmla="*/ 5779689 h 13254121"/>
                <a:gd name="connsiteX217" fmla="*/ 7934825 w 10316872"/>
                <a:gd name="connsiteY217" fmla="*/ 5767783 h 13254121"/>
                <a:gd name="connsiteX218" fmla="*/ 7634787 w 10316872"/>
                <a:gd name="connsiteY218" fmla="*/ 5822552 h 13254121"/>
                <a:gd name="connsiteX219" fmla="*/ 7344275 w 10316872"/>
                <a:gd name="connsiteY219" fmla="*/ 5893989 h 13254121"/>
                <a:gd name="connsiteX220" fmla="*/ 7134725 w 10316872"/>
                <a:gd name="connsiteY220" fmla="*/ 5786833 h 13254121"/>
                <a:gd name="connsiteX221" fmla="*/ 6760869 w 10316872"/>
                <a:gd name="connsiteY221" fmla="*/ 5693964 h 13254121"/>
                <a:gd name="connsiteX222" fmla="*/ 6413500 w 10316872"/>
                <a:gd name="connsiteY222" fmla="*/ 5614410 h 13254121"/>
                <a:gd name="connsiteX223" fmla="*/ 6213181 w 10316872"/>
                <a:gd name="connsiteY223" fmla="*/ 5567757 h 13254121"/>
                <a:gd name="connsiteX224" fmla="*/ 6205538 w 10316872"/>
                <a:gd name="connsiteY224" fmla="*/ 5598535 h 13254121"/>
                <a:gd name="connsiteX225" fmla="*/ 6346825 w 10316872"/>
                <a:gd name="connsiteY225" fmla="*/ 5666004 h 13254121"/>
                <a:gd name="connsiteX226" fmla="*/ 6321425 w 10316872"/>
                <a:gd name="connsiteY226" fmla="*/ 5767604 h 13254121"/>
                <a:gd name="connsiteX227" fmla="*/ 6003925 w 10316872"/>
                <a:gd name="connsiteY227" fmla="*/ 5602504 h 13254121"/>
                <a:gd name="connsiteX228" fmla="*/ 6042025 w 10316872"/>
                <a:gd name="connsiteY228" fmla="*/ 5843804 h 13254121"/>
                <a:gd name="connsiteX229" fmla="*/ 6245225 w 10316872"/>
                <a:gd name="connsiteY229" fmla="*/ 5894604 h 13254121"/>
                <a:gd name="connsiteX230" fmla="*/ 6511925 w 10316872"/>
                <a:gd name="connsiteY230" fmla="*/ 5894604 h 13254121"/>
                <a:gd name="connsiteX231" fmla="*/ 6600825 w 10316872"/>
                <a:gd name="connsiteY231" fmla="*/ 5907304 h 13254121"/>
                <a:gd name="connsiteX232" fmla="*/ 6562725 w 10316872"/>
                <a:gd name="connsiteY232" fmla="*/ 5983504 h 13254121"/>
                <a:gd name="connsiteX233" fmla="*/ 6397625 w 10316872"/>
                <a:gd name="connsiteY233" fmla="*/ 6034304 h 13254121"/>
                <a:gd name="connsiteX234" fmla="*/ 6461125 w 10316872"/>
                <a:gd name="connsiteY234" fmla="*/ 6161304 h 13254121"/>
                <a:gd name="connsiteX235" fmla="*/ 6423025 w 10316872"/>
                <a:gd name="connsiteY235" fmla="*/ 6288304 h 13254121"/>
                <a:gd name="connsiteX236" fmla="*/ 6511925 w 10316872"/>
                <a:gd name="connsiteY236" fmla="*/ 6351804 h 13254121"/>
                <a:gd name="connsiteX237" fmla="*/ 6435725 w 10316872"/>
                <a:gd name="connsiteY237" fmla="*/ 6377204 h 13254121"/>
                <a:gd name="connsiteX238" fmla="*/ 6334125 w 10316872"/>
                <a:gd name="connsiteY238" fmla="*/ 6339104 h 13254121"/>
                <a:gd name="connsiteX239" fmla="*/ 6296025 w 10316872"/>
                <a:gd name="connsiteY239" fmla="*/ 6034304 h 13254121"/>
                <a:gd name="connsiteX240" fmla="*/ 6042025 w 10316872"/>
                <a:gd name="connsiteY240" fmla="*/ 5958104 h 13254121"/>
                <a:gd name="connsiteX241" fmla="*/ 6118225 w 10316872"/>
                <a:gd name="connsiteY241" fmla="*/ 6301004 h 13254121"/>
                <a:gd name="connsiteX242" fmla="*/ 5940425 w 10316872"/>
                <a:gd name="connsiteY242" fmla="*/ 6313704 h 13254121"/>
                <a:gd name="connsiteX243" fmla="*/ 5864225 w 10316872"/>
                <a:gd name="connsiteY243" fmla="*/ 5831104 h 13254121"/>
                <a:gd name="connsiteX244" fmla="*/ 5661025 w 10316872"/>
                <a:gd name="connsiteY244" fmla="*/ 5729504 h 13254121"/>
                <a:gd name="connsiteX245" fmla="*/ 5762625 w 10316872"/>
                <a:gd name="connsiteY245" fmla="*/ 6491504 h 13254121"/>
                <a:gd name="connsiteX246" fmla="*/ 6042025 w 10316872"/>
                <a:gd name="connsiteY246" fmla="*/ 6478804 h 13254121"/>
                <a:gd name="connsiteX247" fmla="*/ 6359525 w 10316872"/>
                <a:gd name="connsiteY247" fmla="*/ 6529604 h 13254121"/>
                <a:gd name="connsiteX248" fmla="*/ 6296025 w 10316872"/>
                <a:gd name="connsiteY248" fmla="*/ 6656604 h 13254121"/>
                <a:gd name="connsiteX249" fmla="*/ 6130925 w 10316872"/>
                <a:gd name="connsiteY249" fmla="*/ 6631204 h 13254121"/>
                <a:gd name="connsiteX250" fmla="*/ 5978525 w 10316872"/>
                <a:gd name="connsiteY250" fmla="*/ 6936004 h 13254121"/>
                <a:gd name="connsiteX251" fmla="*/ 5800725 w 10316872"/>
                <a:gd name="connsiteY251" fmla="*/ 6872504 h 13254121"/>
                <a:gd name="connsiteX252" fmla="*/ 5876925 w 10316872"/>
                <a:gd name="connsiteY252" fmla="*/ 6707404 h 13254121"/>
                <a:gd name="connsiteX253" fmla="*/ 5762625 w 10316872"/>
                <a:gd name="connsiteY253" fmla="*/ 6618504 h 13254121"/>
                <a:gd name="connsiteX254" fmla="*/ 5572125 w 10316872"/>
                <a:gd name="connsiteY254" fmla="*/ 6948704 h 13254121"/>
                <a:gd name="connsiteX255" fmla="*/ 5699125 w 10316872"/>
                <a:gd name="connsiteY255" fmla="*/ 7050304 h 13254121"/>
                <a:gd name="connsiteX256" fmla="*/ 5965825 w 10316872"/>
                <a:gd name="connsiteY256" fmla="*/ 7215404 h 13254121"/>
                <a:gd name="connsiteX257" fmla="*/ 5915025 w 10316872"/>
                <a:gd name="connsiteY257" fmla="*/ 7291604 h 13254121"/>
                <a:gd name="connsiteX258" fmla="*/ 5800725 w 10316872"/>
                <a:gd name="connsiteY258" fmla="*/ 7253504 h 13254121"/>
                <a:gd name="connsiteX259" fmla="*/ 5648325 w 10316872"/>
                <a:gd name="connsiteY259" fmla="*/ 7355104 h 13254121"/>
                <a:gd name="connsiteX260" fmla="*/ 5584825 w 10316872"/>
                <a:gd name="connsiteY260" fmla="*/ 7317004 h 13254121"/>
                <a:gd name="connsiteX261" fmla="*/ 5635625 w 10316872"/>
                <a:gd name="connsiteY261" fmla="*/ 7164604 h 13254121"/>
                <a:gd name="connsiteX262" fmla="*/ 5508625 w 10316872"/>
                <a:gd name="connsiteY262" fmla="*/ 7050304 h 13254121"/>
                <a:gd name="connsiteX263" fmla="*/ 5432425 w 10316872"/>
                <a:gd name="connsiteY263" fmla="*/ 7228104 h 13254121"/>
                <a:gd name="connsiteX264" fmla="*/ 5584825 w 10316872"/>
                <a:gd name="connsiteY264" fmla="*/ 7405904 h 13254121"/>
                <a:gd name="connsiteX265" fmla="*/ 5419725 w 10316872"/>
                <a:gd name="connsiteY265" fmla="*/ 7532904 h 13254121"/>
                <a:gd name="connsiteX266" fmla="*/ 5318125 w 10316872"/>
                <a:gd name="connsiteY266" fmla="*/ 7456704 h 13254121"/>
                <a:gd name="connsiteX267" fmla="*/ 5381625 w 10316872"/>
                <a:gd name="connsiteY267" fmla="*/ 7355104 h 13254121"/>
                <a:gd name="connsiteX268" fmla="*/ 5267325 w 10316872"/>
                <a:gd name="connsiteY268" fmla="*/ 7063004 h 13254121"/>
                <a:gd name="connsiteX269" fmla="*/ 5051425 w 10316872"/>
                <a:gd name="connsiteY269" fmla="*/ 7355104 h 13254121"/>
                <a:gd name="connsiteX270" fmla="*/ 5381625 w 10316872"/>
                <a:gd name="connsiteY270" fmla="*/ 7609104 h 13254121"/>
                <a:gd name="connsiteX271" fmla="*/ 5305425 w 10316872"/>
                <a:gd name="connsiteY271" fmla="*/ 7659904 h 13254121"/>
                <a:gd name="connsiteX272" fmla="*/ 5165725 w 10316872"/>
                <a:gd name="connsiteY272" fmla="*/ 7545604 h 13254121"/>
                <a:gd name="connsiteX273" fmla="*/ 5114925 w 10316872"/>
                <a:gd name="connsiteY273" fmla="*/ 7710704 h 13254121"/>
                <a:gd name="connsiteX274" fmla="*/ 5127625 w 10316872"/>
                <a:gd name="connsiteY274" fmla="*/ 7850404 h 13254121"/>
                <a:gd name="connsiteX275" fmla="*/ 5203825 w 10316872"/>
                <a:gd name="connsiteY275" fmla="*/ 7964704 h 13254121"/>
                <a:gd name="connsiteX276" fmla="*/ 5191125 w 10316872"/>
                <a:gd name="connsiteY276" fmla="*/ 8155204 h 13254121"/>
                <a:gd name="connsiteX277" fmla="*/ 5064125 w 10316872"/>
                <a:gd name="connsiteY277" fmla="*/ 8066304 h 13254121"/>
                <a:gd name="connsiteX278" fmla="*/ 5000625 w 10316872"/>
                <a:gd name="connsiteY278" fmla="*/ 8104404 h 13254121"/>
                <a:gd name="connsiteX279" fmla="*/ 5102225 w 10316872"/>
                <a:gd name="connsiteY279" fmla="*/ 8244104 h 13254121"/>
                <a:gd name="connsiteX280" fmla="*/ 5013325 w 10316872"/>
                <a:gd name="connsiteY280" fmla="*/ 8282204 h 13254121"/>
                <a:gd name="connsiteX281" fmla="*/ 4886325 w 10316872"/>
                <a:gd name="connsiteY281" fmla="*/ 8091704 h 13254121"/>
                <a:gd name="connsiteX282" fmla="*/ 4797425 w 10316872"/>
                <a:gd name="connsiteY282" fmla="*/ 8345704 h 13254121"/>
                <a:gd name="connsiteX283" fmla="*/ 4924425 w 10316872"/>
                <a:gd name="connsiteY283" fmla="*/ 8460004 h 13254121"/>
                <a:gd name="connsiteX284" fmla="*/ 4784725 w 10316872"/>
                <a:gd name="connsiteY284" fmla="*/ 8701304 h 13254121"/>
                <a:gd name="connsiteX285" fmla="*/ 4645025 w 10316872"/>
                <a:gd name="connsiteY285" fmla="*/ 8675904 h 13254121"/>
                <a:gd name="connsiteX286" fmla="*/ 4746625 w 10316872"/>
                <a:gd name="connsiteY286" fmla="*/ 8510804 h 13254121"/>
                <a:gd name="connsiteX287" fmla="*/ 4657725 w 10316872"/>
                <a:gd name="connsiteY287" fmla="*/ 8358404 h 13254121"/>
                <a:gd name="connsiteX288" fmla="*/ 4441825 w 10316872"/>
                <a:gd name="connsiteY288" fmla="*/ 8663204 h 13254121"/>
                <a:gd name="connsiteX289" fmla="*/ 4581525 w 10316872"/>
                <a:gd name="connsiteY289" fmla="*/ 8777504 h 13254121"/>
                <a:gd name="connsiteX290" fmla="*/ 4492625 w 10316872"/>
                <a:gd name="connsiteY290" fmla="*/ 8980704 h 13254121"/>
                <a:gd name="connsiteX291" fmla="*/ 4391025 w 10316872"/>
                <a:gd name="connsiteY291" fmla="*/ 8904504 h 13254121"/>
                <a:gd name="connsiteX292" fmla="*/ 4314825 w 10316872"/>
                <a:gd name="connsiteY292" fmla="*/ 8993404 h 13254121"/>
                <a:gd name="connsiteX293" fmla="*/ 4352925 w 10316872"/>
                <a:gd name="connsiteY293" fmla="*/ 9031504 h 13254121"/>
                <a:gd name="connsiteX294" fmla="*/ 4391025 w 10316872"/>
                <a:gd name="connsiteY294" fmla="*/ 9018804 h 13254121"/>
                <a:gd name="connsiteX295" fmla="*/ 4416425 w 10316872"/>
                <a:gd name="connsiteY295" fmla="*/ 9069604 h 13254121"/>
                <a:gd name="connsiteX296" fmla="*/ 4352925 w 10316872"/>
                <a:gd name="connsiteY296" fmla="*/ 9145804 h 13254121"/>
                <a:gd name="connsiteX297" fmla="*/ 4302125 w 10316872"/>
                <a:gd name="connsiteY297" fmla="*/ 9133104 h 13254121"/>
                <a:gd name="connsiteX298" fmla="*/ 4340225 w 10316872"/>
                <a:gd name="connsiteY298" fmla="*/ 9082304 h 13254121"/>
                <a:gd name="connsiteX299" fmla="*/ 4289425 w 10316872"/>
                <a:gd name="connsiteY299" fmla="*/ 9044204 h 13254121"/>
                <a:gd name="connsiteX300" fmla="*/ 4187825 w 10316872"/>
                <a:gd name="connsiteY300" fmla="*/ 9145804 h 13254121"/>
                <a:gd name="connsiteX301" fmla="*/ 4289425 w 10316872"/>
                <a:gd name="connsiteY301" fmla="*/ 9209304 h 13254121"/>
                <a:gd name="connsiteX302" fmla="*/ 4111625 w 10316872"/>
                <a:gd name="connsiteY302" fmla="*/ 9285504 h 13254121"/>
                <a:gd name="connsiteX303" fmla="*/ 4010025 w 10316872"/>
                <a:gd name="connsiteY303" fmla="*/ 9285504 h 13254121"/>
                <a:gd name="connsiteX304" fmla="*/ 3921125 w 10316872"/>
                <a:gd name="connsiteY304" fmla="*/ 9349004 h 13254121"/>
                <a:gd name="connsiteX305" fmla="*/ 3260725 w 10316872"/>
                <a:gd name="connsiteY305" fmla="*/ 8764804 h 13254121"/>
                <a:gd name="connsiteX306" fmla="*/ 3184525 w 10316872"/>
                <a:gd name="connsiteY306" fmla="*/ 8764804 h 13254121"/>
                <a:gd name="connsiteX307" fmla="*/ 2867025 w 10316872"/>
                <a:gd name="connsiteY307" fmla="*/ 9018804 h 13254121"/>
                <a:gd name="connsiteX308" fmla="*/ 2841625 w 10316872"/>
                <a:gd name="connsiteY308" fmla="*/ 8980704 h 13254121"/>
                <a:gd name="connsiteX309" fmla="*/ 3184525 w 10316872"/>
                <a:gd name="connsiteY309" fmla="*/ 8714004 h 13254121"/>
                <a:gd name="connsiteX310" fmla="*/ 3019425 w 10316872"/>
                <a:gd name="connsiteY310" fmla="*/ 8561604 h 13254121"/>
                <a:gd name="connsiteX311" fmla="*/ 2371725 w 10316872"/>
                <a:gd name="connsiteY311" fmla="*/ 9069604 h 13254121"/>
                <a:gd name="connsiteX312" fmla="*/ 2460625 w 10316872"/>
                <a:gd name="connsiteY312" fmla="*/ 9145804 h 13254121"/>
                <a:gd name="connsiteX313" fmla="*/ 2663825 w 10316872"/>
                <a:gd name="connsiteY313" fmla="*/ 8993404 h 13254121"/>
                <a:gd name="connsiteX314" fmla="*/ 2714625 w 10316872"/>
                <a:gd name="connsiteY314" fmla="*/ 9056904 h 13254121"/>
                <a:gd name="connsiteX315" fmla="*/ 2803525 w 10316872"/>
                <a:gd name="connsiteY315" fmla="*/ 9018804 h 13254121"/>
                <a:gd name="connsiteX316" fmla="*/ 2828925 w 10316872"/>
                <a:gd name="connsiteY316" fmla="*/ 9056904 h 13254121"/>
                <a:gd name="connsiteX317" fmla="*/ 2651125 w 10316872"/>
                <a:gd name="connsiteY317" fmla="*/ 9196604 h 13254121"/>
                <a:gd name="connsiteX318" fmla="*/ 2790825 w 10316872"/>
                <a:gd name="connsiteY318" fmla="*/ 9361704 h 13254121"/>
                <a:gd name="connsiteX319" fmla="*/ 3368675 w 10316872"/>
                <a:gd name="connsiteY319" fmla="*/ 8898154 h 13254121"/>
                <a:gd name="connsiteX320" fmla="*/ 3927475 w 10316872"/>
                <a:gd name="connsiteY320" fmla="*/ 9380754 h 13254121"/>
                <a:gd name="connsiteX321" fmla="*/ 3876675 w 10316872"/>
                <a:gd name="connsiteY321" fmla="*/ 9495054 h 13254121"/>
                <a:gd name="connsiteX322" fmla="*/ 3359150 w 10316872"/>
                <a:gd name="connsiteY322" fmla="*/ 10034804 h 13254121"/>
                <a:gd name="connsiteX323" fmla="*/ 3270250 w 10316872"/>
                <a:gd name="connsiteY323" fmla="*/ 10028453 h 13254121"/>
                <a:gd name="connsiteX324" fmla="*/ 3101975 w 10316872"/>
                <a:gd name="connsiteY324" fmla="*/ 10177678 h 13254121"/>
                <a:gd name="connsiteX325" fmla="*/ 2892425 w 10316872"/>
                <a:gd name="connsiteY325" fmla="*/ 10422153 h 13254121"/>
                <a:gd name="connsiteX326" fmla="*/ 2654300 w 10316872"/>
                <a:gd name="connsiteY326" fmla="*/ 10720603 h 13254121"/>
                <a:gd name="connsiteX327" fmla="*/ 2400300 w 10316872"/>
                <a:gd name="connsiteY327" fmla="*/ 10790452 h 13254121"/>
                <a:gd name="connsiteX328" fmla="*/ 2197100 w 10316872"/>
                <a:gd name="connsiteY328" fmla="*/ 10895227 h 13254121"/>
                <a:gd name="connsiteX329" fmla="*/ 1901825 w 10316872"/>
                <a:gd name="connsiteY329" fmla="*/ 10898401 h 13254121"/>
                <a:gd name="connsiteX330" fmla="*/ 1562100 w 10316872"/>
                <a:gd name="connsiteY330" fmla="*/ 11000000 h 13254121"/>
                <a:gd name="connsiteX331" fmla="*/ 1365250 w 10316872"/>
                <a:gd name="connsiteY331" fmla="*/ 11260350 h 13254121"/>
                <a:gd name="connsiteX332" fmla="*/ 1168400 w 10316872"/>
                <a:gd name="connsiteY332" fmla="*/ 11215899 h 13254121"/>
                <a:gd name="connsiteX333" fmla="*/ 1187450 w 10316872"/>
                <a:gd name="connsiteY333" fmla="*/ 11174624 h 13254121"/>
                <a:gd name="connsiteX334" fmla="*/ 1165225 w 10316872"/>
                <a:gd name="connsiteY334" fmla="*/ 11107949 h 13254121"/>
                <a:gd name="connsiteX335" fmla="*/ 958850 w 10316872"/>
                <a:gd name="connsiteY335" fmla="*/ 11184149 h 13254121"/>
                <a:gd name="connsiteX336" fmla="*/ 704850 w 10316872"/>
                <a:gd name="connsiteY336" fmla="*/ 11238124 h 13254121"/>
                <a:gd name="connsiteX337" fmla="*/ 434975 w 10316872"/>
                <a:gd name="connsiteY337" fmla="*/ 11476249 h 13254121"/>
                <a:gd name="connsiteX338" fmla="*/ 333375 w 10316872"/>
                <a:gd name="connsiteY338" fmla="*/ 11473074 h 13254121"/>
                <a:gd name="connsiteX339" fmla="*/ 234950 w 10316872"/>
                <a:gd name="connsiteY339" fmla="*/ 11539749 h 13254121"/>
                <a:gd name="connsiteX340" fmla="*/ 155575 w 10316872"/>
                <a:gd name="connsiteY340" fmla="*/ 11825499 h 13254121"/>
                <a:gd name="connsiteX341" fmla="*/ 219075 w 10316872"/>
                <a:gd name="connsiteY341" fmla="*/ 12108073 h 13254121"/>
                <a:gd name="connsiteX342" fmla="*/ 107950 w 10316872"/>
                <a:gd name="connsiteY342" fmla="*/ 12152523 h 13254121"/>
                <a:gd name="connsiteX343" fmla="*/ 63500 w 10316872"/>
                <a:gd name="connsiteY343" fmla="*/ 12374773 h 13254121"/>
                <a:gd name="connsiteX344" fmla="*/ 466725 w 10316872"/>
                <a:gd name="connsiteY344" fmla="*/ 12400173 h 13254121"/>
                <a:gd name="connsiteX345" fmla="*/ 1022350 w 10316872"/>
                <a:gd name="connsiteY345" fmla="*/ 12752598 h 13254121"/>
                <a:gd name="connsiteX346" fmla="*/ 1212850 w 10316872"/>
                <a:gd name="connsiteY346" fmla="*/ 13006597 h 13254121"/>
                <a:gd name="connsiteX347" fmla="*/ 1143000 w 10316872"/>
                <a:gd name="connsiteY347" fmla="*/ 13051047 h 13254121"/>
                <a:gd name="connsiteX348" fmla="*/ 990600 w 10316872"/>
                <a:gd name="connsiteY348" fmla="*/ 12917697 h 13254121"/>
                <a:gd name="connsiteX349" fmla="*/ 739775 w 10316872"/>
                <a:gd name="connsiteY349" fmla="*/ 12863722 h 13254121"/>
                <a:gd name="connsiteX350" fmla="*/ 692150 w 10316872"/>
                <a:gd name="connsiteY350" fmla="*/ 12901822 h 13254121"/>
                <a:gd name="connsiteX351" fmla="*/ 809625 w 10316872"/>
                <a:gd name="connsiteY351" fmla="*/ 13047872 h 13254121"/>
                <a:gd name="connsiteX352" fmla="*/ 1123950 w 10316872"/>
                <a:gd name="connsiteY352" fmla="*/ 13114547 h 13254121"/>
                <a:gd name="connsiteX353" fmla="*/ 1546225 w 10316872"/>
                <a:gd name="connsiteY353" fmla="*/ 13016122 h 13254121"/>
                <a:gd name="connsiteX354" fmla="*/ 1708150 w 10316872"/>
                <a:gd name="connsiteY354" fmla="*/ 12755772 h 13254121"/>
                <a:gd name="connsiteX355" fmla="*/ 2066925 w 10316872"/>
                <a:gd name="connsiteY355" fmla="*/ 12606547 h 13254121"/>
                <a:gd name="connsiteX356" fmla="*/ 2225675 w 10316872"/>
                <a:gd name="connsiteY356" fmla="*/ 12470022 h 13254121"/>
                <a:gd name="connsiteX357" fmla="*/ 2559050 w 10316872"/>
                <a:gd name="connsiteY357" fmla="*/ 12508122 h 13254121"/>
                <a:gd name="connsiteX358" fmla="*/ 2257425 w 10316872"/>
                <a:gd name="connsiteY358" fmla="*/ 12511297 h 13254121"/>
                <a:gd name="connsiteX359" fmla="*/ 2117725 w 10316872"/>
                <a:gd name="connsiteY359" fmla="*/ 12631947 h 13254121"/>
                <a:gd name="connsiteX360" fmla="*/ 1943100 w 10316872"/>
                <a:gd name="connsiteY360" fmla="*/ 12724022 h 13254121"/>
                <a:gd name="connsiteX361" fmla="*/ 1778000 w 10316872"/>
                <a:gd name="connsiteY361" fmla="*/ 12774822 h 13254121"/>
                <a:gd name="connsiteX362" fmla="*/ 1622425 w 10316872"/>
                <a:gd name="connsiteY362" fmla="*/ 13070097 h 13254121"/>
                <a:gd name="connsiteX363" fmla="*/ 1254125 w 10316872"/>
                <a:gd name="connsiteY363" fmla="*/ 13244722 h 13254121"/>
                <a:gd name="connsiteX364" fmla="*/ 0 w 10316872"/>
                <a:gd name="connsiteY364" fmla="*/ 13251072 h 13254121"/>
                <a:gd name="connsiteX0" fmla="*/ 1978025 w 10316872"/>
                <a:gd name="connsiteY0" fmla="*/ 4700804 h 13254121"/>
                <a:gd name="connsiteX1" fmla="*/ 2066925 w 10316872"/>
                <a:gd name="connsiteY1" fmla="*/ 4662704 h 13254121"/>
                <a:gd name="connsiteX2" fmla="*/ 2066925 w 10316872"/>
                <a:gd name="connsiteY2" fmla="*/ 4611904 h 13254121"/>
                <a:gd name="connsiteX3" fmla="*/ 2028825 w 10316872"/>
                <a:gd name="connsiteY3" fmla="*/ 4611904 h 13254121"/>
                <a:gd name="connsiteX4" fmla="*/ 1965325 w 10316872"/>
                <a:gd name="connsiteY4" fmla="*/ 4484904 h 13254121"/>
                <a:gd name="connsiteX5" fmla="*/ 2105025 w 10316872"/>
                <a:gd name="connsiteY5" fmla="*/ 4383304 h 13254121"/>
                <a:gd name="connsiteX6" fmla="*/ 2041525 w 10316872"/>
                <a:gd name="connsiteY6" fmla="*/ 4370604 h 13254121"/>
                <a:gd name="connsiteX7" fmla="*/ 1952625 w 10316872"/>
                <a:gd name="connsiteY7" fmla="*/ 4370604 h 13254121"/>
                <a:gd name="connsiteX8" fmla="*/ 1939925 w 10316872"/>
                <a:gd name="connsiteY8" fmla="*/ 4294404 h 13254121"/>
                <a:gd name="connsiteX9" fmla="*/ 2092325 w 10316872"/>
                <a:gd name="connsiteY9" fmla="*/ 4294404 h 13254121"/>
                <a:gd name="connsiteX10" fmla="*/ 2143125 w 10316872"/>
                <a:gd name="connsiteY10" fmla="*/ 4269004 h 13254121"/>
                <a:gd name="connsiteX11" fmla="*/ 2079625 w 10316872"/>
                <a:gd name="connsiteY11" fmla="*/ 4180104 h 13254121"/>
                <a:gd name="connsiteX12" fmla="*/ 2092325 w 10316872"/>
                <a:gd name="connsiteY12" fmla="*/ 4116604 h 13254121"/>
                <a:gd name="connsiteX13" fmla="*/ 2193925 w 10316872"/>
                <a:gd name="connsiteY13" fmla="*/ 4065804 h 13254121"/>
                <a:gd name="connsiteX14" fmla="*/ 2333625 w 10316872"/>
                <a:gd name="connsiteY14" fmla="*/ 4116604 h 13254121"/>
                <a:gd name="connsiteX15" fmla="*/ 2371725 w 10316872"/>
                <a:gd name="connsiteY15" fmla="*/ 4167404 h 13254121"/>
                <a:gd name="connsiteX16" fmla="*/ 2333625 w 10316872"/>
                <a:gd name="connsiteY16" fmla="*/ 4243604 h 13254121"/>
                <a:gd name="connsiteX17" fmla="*/ 2333625 w 10316872"/>
                <a:gd name="connsiteY17" fmla="*/ 4497604 h 13254121"/>
                <a:gd name="connsiteX18" fmla="*/ 2600325 w 10316872"/>
                <a:gd name="connsiteY18" fmla="*/ 4726204 h 13254121"/>
                <a:gd name="connsiteX19" fmla="*/ 3044825 w 10316872"/>
                <a:gd name="connsiteY19" fmla="*/ 4688104 h 13254121"/>
                <a:gd name="connsiteX20" fmla="*/ 2943225 w 10316872"/>
                <a:gd name="connsiteY20" fmla="*/ 4484904 h 13254121"/>
                <a:gd name="connsiteX21" fmla="*/ 2778125 w 10316872"/>
                <a:gd name="connsiteY21" fmla="*/ 4535704 h 13254121"/>
                <a:gd name="connsiteX22" fmla="*/ 2740025 w 10316872"/>
                <a:gd name="connsiteY22" fmla="*/ 4484904 h 13254121"/>
                <a:gd name="connsiteX23" fmla="*/ 2905125 w 10316872"/>
                <a:gd name="connsiteY23" fmla="*/ 4434104 h 13254121"/>
                <a:gd name="connsiteX24" fmla="*/ 2841625 w 10316872"/>
                <a:gd name="connsiteY24" fmla="*/ 4319804 h 13254121"/>
                <a:gd name="connsiteX25" fmla="*/ 2701925 w 10316872"/>
                <a:gd name="connsiteY25" fmla="*/ 4370604 h 13254121"/>
                <a:gd name="connsiteX26" fmla="*/ 2676525 w 10316872"/>
                <a:gd name="connsiteY26" fmla="*/ 4319804 h 13254121"/>
                <a:gd name="connsiteX27" fmla="*/ 2803525 w 10316872"/>
                <a:gd name="connsiteY27" fmla="*/ 4269004 h 13254121"/>
                <a:gd name="connsiteX28" fmla="*/ 2752725 w 10316872"/>
                <a:gd name="connsiteY28" fmla="*/ 4205504 h 13254121"/>
                <a:gd name="connsiteX29" fmla="*/ 2613025 w 10316872"/>
                <a:gd name="connsiteY29" fmla="*/ 4230904 h 13254121"/>
                <a:gd name="connsiteX30" fmla="*/ 2613025 w 10316872"/>
                <a:gd name="connsiteY30" fmla="*/ 4205504 h 13254121"/>
                <a:gd name="connsiteX31" fmla="*/ 2740025 w 10316872"/>
                <a:gd name="connsiteY31" fmla="*/ 4142004 h 13254121"/>
                <a:gd name="connsiteX32" fmla="*/ 2663825 w 10316872"/>
                <a:gd name="connsiteY32" fmla="*/ 4053104 h 13254121"/>
                <a:gd name="connsiteX33" fmla="*/ 2486025 w 10316872"/>
                <a:gd name="connsiteY33" fmla="*/ 4091204 h 13254121"/>
                <a:gd name="connsiteX34" fmla="*/ 2486025 w 10316872"/>
                <a:gd name="connsiteY34" fmla="*/ 4154704 h 13254121"/>
                <a:gd name="connsiteX35" fmla="*/ 2435225 w 10316872"/>
                <a:gd name="connsiteY35" fmla="*/ 4154704 h 13254121"/>
                <a:gd name="connsiteX36" fmla="*/ 2308225 w 10316872"/>
                <a:gd name="connsiteY36" fmla="*/ 4078504 h 13254121"/>
                <a:gd name="connsiteX37" fmla="*/ 2371725 w 10316872"/>
                <a:gd name="connsiteY37" fmla="*/ 4002304 h 13254121"/>
                <a:gd name="connsiteX38" fmla="*/ 2435225 w 10316872"/>
                <a:gd name="connsiteY38" fmla="*/ 4015004 h 13254121"/>
                <a:gd name="connsiteX39" fmla="*/ 2587625 w 10316872"/>
                <a:gd name="connsiteY39" fmla="*/ 3926104 h 13254121"/>
                <a:gd name="connsiteX40" fmla="*/ 2562225 w 10316872"/>
                <a:gd name="connsiteY40" fmla="*/ 3862604 h 13254121"/>
                <a:gd name="connsiteX41" fmla="*/ 2625725 w 10316872"/>
                <a:gd name="connsiteY41" fmla="*/ 3837204 h 13254121"/>
                <a:gd name="connsiteX42" fmla="*/ 2663825 w 10316872"/>
                <a:gd name="connsiteY42" fmla="*/ 3862604 h 13254121"/>
                <a:gd name="connsiteX43" fmla="*/ 2905125 w 10316872"/>
                <a:gd name="connsiteY43" fmla="*/ 3862604 h 13254121"/>
                <a:gd name="connsiteX44" fmla="*/ 2879725 w 10316872"/>
                <a:gd name="connsiteY44" fmla="*/ 3799104 h 13254121"/>
                <a:gd name="connsiteX45" fmla="*/ 2930525 w 10316872"/>
                <a:gd name="connsiteY45" fmla="*/ 3710204 h 13254121"/>
                <a:gd name="connsiteX46" fmla="*/ 3019425 w 10316872"/>
                <a:gd name="connsiteY46" fmla="*/ 3710204 h 13254121"/>
                <a:gd name="connsiteX47" fmla="*/ 3273425 w 10316872"/>
                <a:gd name="connsiteY47" fmla="*/ 3684804 h 13254121"/>
                <a:gd name="connsiteX48" fmla="*/ 3425825 w 10316872"/>
                <a:gd name="connsiteY48" fmla="*/ 3672104 h 13254121"/>
                <a:gd name="connsiteX49" fmla="*/ 3425825 w 10316872"/>
                <a:gd name="connsiteY49" fmla="*/ 3672104 h 13254121"/>
                <a:gd name="connsiteX50" fmla="*/ 3425825 w 10316872"/>
                <a:gd name="connsiteY50" fmla="*/ 3595904 h 13254121"/>
                <a:gd name="connsiteX51" fmla="*/ 3502025 w 10316872"/>
                <a:gd name="connsiteY51" fmla="*/ 3595904 h 13254121"/>
                <a:gd name="connsiteX52" fmla="*/ 3489325 w 10316872"/>
                <a:gd name="connsiteY52" fmla="*/ 3761004 h 13254121"/>
                <a:gd name="connsiteX53" fmla="*/ 3336925 w 10316872"/>
                <a:gd name="connsiteY53" fmla="*/ 3773704 h 13254121"/>
                <a:gd name="connsiteX54" fmla="*/ 3159125 w 10316872"/>
                <a:gd name="connsiteY54" fmla="*/ 3849904 h 13254121"/>
                <a:gd name="connsiteX55" fmla="*/ 3184525 w 10316872"/>
                <a:gd name="connsiteY55" fmla="*/ 4142004 h 13254121"/>
                <a:gd name="connsiteX56" fmla="*/ 3794125 w 10316872"/>
                <a:gd name="connsiteY56" fmla="*/ 4091204 h 13254121"/>
                <a:gd name="connsiteX57" fmla="*/ 3768725 w 10316872"/>
                <a:gd name="connsiteY57" fmla="*/ 3951504 h 13254121"/>
                <a:gd name="connsiteX58" fmla="*/ 3629025 w 10316872"/>
                <a:gd name="connsiteY58" fmla="*/ 3926104 h 13254121"/>
                <a:gd name="connsiteX59" fmla="*/ 3616325 w 10316872"/>
                <a:gd name="connsiteY59" fmla="*/ 3888004 h 13254121"/>
                <a:gd name="connsiteX60" fmla="*/ 3768725 w 10316872"/>
                <a:gd name="connsiteY60" fmla="*/ 3913404 h 13254121"/>
                <a:gd name="connsiteX61" fmla="*/ 3768725 w 10316872"/>
                <a:gd name="connsiteY61" fmla="*/ 3799104 h 13254121"/>
                <a:gd name="connsiteX62" fmla="*/ 3540125 w 10316872"/>
                <a:gd name="connsiteY62" fmla="*/ 3748304 h 13254121"/>
                <a:gd name="connsiteX63" fmla="*/ 3552825 w 10316872"/>
                <a:gd name="connsiteY63" fmla="*/ 3659404 h 13254121"/>
                <a:gd name="connsiteX64" fmla="*/ 3730625 w 10316872"/>
                <a:gd name="connsiteY64" fmla="*/ 3621304 h 13254121"/>
                <a:gd name="connsiteX65" fmla="*/ 3730625 w 10316872"/>
                <a:gd name="connsiteY65" fmla="*/ 3494304 h 13254121"/>
                <a:gd name="connsiteX66" fmla="*/ 3705225 w 10316872"/>
                <a:gd name="connsiteY66" fmla="*/ 3468904 h 13254121"/>
                <a:gd name="connsiteX67" fmla="*/ 3819525 w 10316872"/>
                <a:gd name="connsiteY67" fmla="*/ 3405404 h 13254121"/>
                <a:gd name="connsiteX68" fmla="*/ 3832225 w 10316872"/>
                <a:gd name="connsiteY68" fmla="*/ 3621304 h 13254121"/>
                <a:gd name="connsiteX69" fmla="*/ 4314825 w 10316872"/>
                <a:gd name="connsiteY69" fmla="*/ 3621304 h 13254121"/>
                <a:gd name="connsiteX70" fmla="*/ 4302125 w 10316872"/>
                <a:gd name="connsiteY70" fmla="*/ 3380004 h 13254121"/>
                <a:gd name="connsiteX71" fmla="*/ 4365625 w 10316872"/>
                <a:gd name="connsiteY71" fmla="*/ 3380004 h 13254121"/>
                <a:gd name="connsiteX72" fmla="*/ 4391025 w 10316872"/>
                <a:gd name="connsiteY72" fmla="*/ 3507004 h 13254121"/>
                <a:gd name="connsiteX73" fmla="*/ 4556125 w 10316872"/>
                <a:gd name="connsiteY73" fmla="*/ 3494304 h 13254121"/>
                <a:gd name="connsiteX74" fmla="*/ 4657725 w 10316872"/>
                <a:gd name="connsiteY74" fmla="*/ 3392704 h 13254121"/>
                <a:gd name="connsiteX75" fmla="*/ 4683125 w 10316872"/>
                <a:gd name="connsiteY75" fmla="*/ 3697504 h 13254121"/>
                <a:gd name="connsiteX76" fmla="*/ 4835525 w 10316872"/>
                <a:gd name="connsiteY76" fmla="*/ 3519704 h 13254121"/>
                <a:gd name="connsiteX77" fmla="*/ 5038725 w 10316872"/>
                <a:gd name="connsiteY77" fmla="*/ 3646704 h 13254121"/>
                <a:gd name="connsiteX78" fmla="*/ 4848225 w 10316872"/>
                <a:gd name="connsiteY78" fmla="*/ 3773704 h 13254121"/>
                <a:gd name="connsiteX79" fmla="*/ 4987925 w 10316872"/>
                <a:gd name="connsiteY79" fmla="*/ 3938804 h 13254121"/>
                <a:gd name="connsiteX80" fmla="*/ 5127625 w 10316872"/>
                <a:gd name="connsiteY80" fmla="*/ 3786404 h 13254121"/>
                <a:gd name="connsiteX81" fmla="*/ 5140325 w 10316872"/>
                <a:gd name="connsiteY81" fmla="*/ 3811804 h 13254121"/>
                <a:gd name="connsiteX82" fmla="*/ 5076825 w 10316872"/>
                <a:gd name="connsiteY82" fmla="*/ 4065804 h 13254121"/>
                <a:gd name="connsiteX83" fmla="*/ 5153025 w 10316872"/>
                <a:gd name="connsiteY83" fmla="*/ 4103904 h 13254121"/>
                <a:gd name="connsiteX84" fmla="*/ 5153025 w 10316872"/>
                <a:gd name="connsiteY84" fmla="*/ 4103904 h 13254121"/>
                <a:gd name="connsiteX85" fmla="*/ 5229225 w 10316872"/>
                <a:gd name="connsiteY85" fmla="*/ 3849904 h 13254121"/>
                <a:gd name="connsiteX86" fmla="*/ 5419725 w 10316872"/>
                <a:gd name="connsiteY86" fmla="*/ 3875304 h 13254121"/>
                <a:gd name="connsiteX87" fmla="*/ 5521325 w 10316872"/>
                <a:gd name="connsiteY87" fmla="*/ 3722904 h 13254121"/>
                <a:gd name="connsiteX88" fmla="*/ 5521325 w 10316872"/>
                <a:gd name="connsiteY88" fmla="*/ 3722904 h 13254121"/>
                <a:gd name="connsiteX89" fmla="*/ 5661025 w 10316872"/>
                <a:gd name="connsiteY89" fmla="*/ 3697504 h 13254121"/>
                <a:gd name="connsiteX90" fmla="*/ 5432425 w 10316872"/>
                <a:gd name="connsiteY90" fmla="*/ 4015004 h 13254121"/>
                <a:gd name="connsiteX91" fmla="*/ 5165725 w 10316872"/>
                <a:gd name="connsiteY91" fmla="*/ 4103904 h 13254121"/>
                <a:gd name="connsiteX92" fmla="*/ 5191125 w 10316872"/>
                <a:gd name="connsiteY92" fmla="*/ 4180104 h 13254121"/>
                <a:gd name="connsiteX93" fmla="*/ 5521325 w 10316872"/>
                <a:gd name="connsiteY93" fmla="*/ 4091204 h 13254121"/>
                <a:gd name="connsiteX94" fmla="*/ 5711825 w 10316872"/>
                <a:gd name="connsiteY94" fmla="*/ 3748304 h 13254121"/>
                <a:gd name="connsiteX95" fmla="*/ 5813425 w 10316872"/>
                <a:gd name="connsiteY95" fmla="*/ 3900704 h 13254121"/>
                <a:gd name="connsiteX96" fmla="*/ 5959475 w 10316872"/>
                <a:gd name="connsiteY96" fmla="*/ 3938804 h 13254121"/>
                <a:gd name="connsiteX97" fmla="*/ 6302375 w 10316872"/>
                <a:gd name="connsiteY97" fmla="*/ 3824504 h 13254121"/>
                <a:gd name="connsiteX98" fmla="*/ 7070725 w 10316872"/>
                <a:gd name="connsiteY98" fmla="*/ 3354604 h 13254121"/>
                <a:gd name="connsiteX99" fmla="*/ 7473950 w 10316872"/>
                <a:gd name="connsiteY99" fmla="*/ 3205379 h 13254121"/>
                <a:gd name="connsiteX100" fmla="*/ 7645400 w 10316872"/>
                <a:gd name="connsiteY100" fmla="*/ 3035516 h 13254121"/>
                <a:gd name="connsiteX101" fmla="*/ 7907050 w 10316872"/>
                <a:gd name="connsiteY101" fmla="*/ 2994410 h 13254121"/>
                <a:gd name="connsiteX102" fmla="*/ 8062626 w 10316872"/>
                <a:gd name="connsiteY102" fmla="*/ 2911861 h 13254121"/>
                <a:gd name="connsiteX103" fmla="*/ 8189625 w 10316872"/>
                <a:gd name="connsiteY103" fmla="*/ 2692785 h 13254121"/>
                <a:gd name="connsiteX104" fmla="*/ 8345201 w 10316872"/>
                <a:gd name="connsiteY104" fmla="*/ 2578486 h 13254121"/>
                <a:gd name="connsiteX105" fmla="*/ 8561099 w 10316872"/>
                <a:gd name="connsiteY105" fmla="*/ 2438787 h 13254121"/>
                <a:gd name="connsiteX106" fmla="*/ 8855099 w 10316872"/>
                <a:gd name="connsiteY106" fmla="*/ 2153045 h 13254121"/>
                <a:gd name="connsiteX107" fmla="*/ 9037349 w 10316872"/>
                <a:gd name="connsiteY107" fmla="*/ 1924438 h 13254121"/>
                <a:gd name="connsiteX108" fmla="*/ 9145298 w 10316872"/>
                <a:gd name="connsiteY108" fmla="*/ 1730764 h 13254121"/>
                <a:gd name="connsiteX109" fmla="*/ 9224673 w 10316872"/>
                <a:gd name="connsiteY109" fmla="*/ 1543439 h 13254121"/>
                <a:gd name="connsiteX110" fmla="*/ 9561223 w 10316872"/>
                <a:gd name="connsiteY110" fmla="*/ 1295790 h 13254121"/>
                <a:gd name="connsiteX111" fmla="*/ 9678697 w 10316872"/>
                <a:gd name="connsiteY111" fmla="*/ 914790 h 13254121"/>
                <a:gd name="connsiteX112" fmla="*/ 9837447 w 10316872"/>
                <a:gd name="connsiteY112" fmla="*/ 686190 h 13254121"/>
                <a:gd name="connsiteX113" fmla="*/ 9929521 w 10316872"/>
                <a:gd name="connsiteY113" fmla="*/ 609992 h 13254121"/>
                <a:gd name="connsiteX114" fmla="*/ 9989845 w 10316872"/>
                <a:gd name="connsiteY114" fmla="*/ 508393 h 13254121"/>
                <a:gd name="connsiteX115" fmla="*/ 10062871 w 10316872"/>
                <a:gd name="connsiteY115" fmla="*/ 394092 h 13254121"/>
                <a:gd name="connsiteX116" fmla="*/ 10316869 w 10316872"/>
                <a:gd name="connsiteY116" fmla="*/ 394 h 13254121"/>
                <a:gd name="connsiteX117" fmla="*/ 10081920 w 10316872"/>
                <a:gd name="connsiteY117" fmla="*/ 473469 h 13254121"/>
                <a:gd name="connsiteX118" fmla="*/ 9977146 w 10316872"/>
                <a:gd name="connsiteY118" fmla="*/ 673493 h 13254121"/>
                <a:gd name="connsiteX119" fmla="*/ 9881896 w 10316872"/>
                <a:gd name="connsiteY119" fmla="*/ 749692 h 13254121"/>
                <a:gd name="connsiteX120" fmla="*/ 9754896 w 10316872"/>
                <a:gd name="connsiteY120" fmla="*/ 952892 h 13254121"/>
                <a:gd name="connsiteX121" fmla="*/ 9640598 w 10316872"/>
                <a:gd name="connsiteY121" fmla="*/ 1327540 h 13254121"/>
                <a:gd name="connsiteX122" fmla="*/ 9275474 w 10316872"/>
                <a:gd name="connsiteY122" fmla="*/ 1606938 h 13254121"/>
                <a:gd name="connsiteX123" fmla="*/ 9135773 w 10316872"/>
                <a:gd name="connsiteY123" fmla="*/ 1946664 h 13254121"/>
                <a:gd name="connsiteX124" fmla="*/ 8662699 w 10316872"/>
                <a:gd name="connsiteY124" fmla="*/ 2454663 h 13254121"/>
                <a:gd name="connsiteX125" fmla="*/ 8427749 w 10316872"/>
                <a:gd name="connsiteY125" fmla="*/ 2619762 h 13254121"/>
                <a:gd name="connsiteX126" fmla="*/ 8272175 w 10316872"/>
                <a:gd name="connsiteY126" fmla="*/ 2715011 h 13254121"/>
                <a:gd name="connsiteX127" fmla="*/ 8110251 w 10316872"/>
                <a:gd name="connsiteY127" fmla="*/ 3016636 h 13254121"/>
                <a:gd name="connsiteX128" fmla="*/ 7908925 w 10316872"/>
                <a:gd name="connsiteY128" fmla="*/ 3113304 h 13254121"/>
                <a:gd name="connsiteX129" fmla="*/ 7673975 w 10316872"/>
                <a:gd name="connsiteY129" fmla="*/ 3141879 h 13254121"/>
                <a:gd name="connsiteX130" fmla="*/ 7531100 w 10316872"/>
                <a:gd name="connsiteY130" fmla="*/ 3283166 h 13254121"/>
                <a:gd name="connsiteX131" fmla="*/ 7064375 w 10316872"/>
                <a:gd name="connsiteY131" fmla="*/ 3457791 h 13254121"/>
                <a:gd name="connsiteX132" fmla="*/ 6892925 w 10316872"/>
                <a:gd name="connsiteY132" fmla="*/ 3613366 h 13254121"/>
                <a:gd name="connsiteX133" fmla="*/ 6532269 w 10316872"/>
                <a:gd name="connsiteY133" fmla="*/ 3867545 h 13254121"/>
                <a:gd name="connsiteX134" fmla="*/ 6407150 w 10316872"/>
                <a:gd name="connsiteY134" fmla="*/ 3921341 h 13254121"/>
                <a:gd name="connsiteX135" fmla="*/ 6172200 w 10316872"/>
                <a:gd name="connsiteY135" fmla="*/ 4043579 h 13254121"/>
                <a:gd name="connsiteX136" fmla="*/ 5773737 w 10316872"/>
                <a:gd name="connsiteY136" fmla="*/ 4215029 h 13254121"/>
                <a:gd name="connsiteX137" fmla="*/ 5800725 w 10316872"/>
                <a:gd name="connsiteY137" fmla="*/ 4294404 h 13254121"/>
                <a:gd name="connsiteX138" fmla="*/ 6162675 w 10316872"/>
                <a:gd name="connsiteY138" fmla="*/ 4129304 h 13254121"/>
                <a:gd name="connsiteX139" fmla="*/ 6054725 w 10316872"/>
                <a:gd name="connsiteY139" fmla="*/ 4218204 h 13254121"/>
                <a:gd name="connsiteX140" fmla="*/ 5876925 w 10316872"/>
                <a:gd name="connsiteY140" fmla="*/ 4332504 h 13254121"/>
                <a:gd name="connsiteX141" fmla="*/ 5876925 w 10316872"/>
                <a:gd name="connsiteY141" fmla="*/ 4421404 h 13254121"/>
                <a:gd name="connsiteX142" fmla="*/ 5864225 w 10316872"/>
                <a:gd name="connsiteY142" fmla="*/ 4523004 h 13254121"/>
                <a:gd name="connsiteX143" fmla="*/ 5724525 w 10316872"/>
                <a:gd name="connsiteY143" fmla="*/ 4548404 h 13254121"/>
                <a:gd name="connsiteX144" fmla="*/ 5788025 w 10316872"/>
                <a:gd name="connsiteY144" fmla="*/ 4370604 h 13254121"/>
                <a:gd name="connsiteX145" fmla="*/ 5673725 w 10316872"/>
                <a:gd name="connsiteY145" fmla="*/ 4269004 h 13254121"/>
                <a:gd name="connsiteX146" fmla="*/ 5419725 w 10316872"/>
                <a:gd name="connsiteY146" fmla="*/ 4345204 h 13254121"/>
                <a:gd name="connsiteX147" fmla="*/ 5394325 w 10316872"/>
                <a:gd name="connsiteY147" fmla="*/ 4446804 h 13254121"/>
                <a:gd name="connsiteX148" fmla="*/ 5622925 w 10316872"/>
                <a:gd name="connsiteY148" fmla="*/ 4510304 h 13254121"/>
                <a:gd name="connsiteX149" fmla="*/ 5534025 w 10316872"/>
                <a:gd name="connsiteY149" fmla="*/ 4573804 h 13254121"/>
                <a:gd name="connsiteX150" fmla="*/ 5254625 w 10316872"/>
                <a:gd name="connsiteY150" fmla="*/ 4510304 h 13254121"/>
                <a:gd name="connsiteX151" fmla="*/ 5140325 w 10316872"/>
                <a:gd name="connsiteY151" fmla="*/ 4624604 h 13254121"/>
                <a:gd name="connsiteX152" fmla="*/ 5241925 w 10316872"/>
                <a:gd name="connsiteY152" fmla="*/ 4827804 h 13254121"/>
                <a:gd name="connsiteX153" fmla="*/ 5483225 w 10316872"/>
                <a:gd name="connsiteY153" fmla="*/ 4840504 h 13254121"/>
                <a:gd name="connsiteX154" fmla="*/ 5661025 w 10316872"/>
                <a:gd name="connsiteY154" fmla="*/ 4624604 h 13254121"/>
                <a:gd name="connsiteX155" fmla="*/ 5572125 w 10316872"/>
                <a:gd name="connsiteY155" fmla="*/ 4599204 h 13254121"/>
                <a:gd name="connsiteX156" fmla="*/ 5635625 w 10316872"/>
                <a:gd name="connsiteY156" fmla="*/ 4523004 h 13254121"/>
                <a:gd name="connsiteX157" fmla="*/ 5724525 w 10316872"/>
                <a:gd name="connsiteY157" fmla="*/ 4599204 h 13254121"/>
                <a:gd name="connsiteX158" fmla="*/ 5864225 w 10316872"/>
                <a:gd name="connsiteY158" fmla="*/ 4573804 h 13254121"/>
                <a:gd name="connsiteX159" fmla="*/ 6067425 w 10316872"/>
                <a:gd name="connsiteY159" fmla="*/ 4548404 h 13254121"/>
                <a:gd name="connsiteX160" fmla="*/ 6296025 w 10316872"/>
                <a:gd name="connsiteY160" fmla="*/ 4307104 h 13254121"/>
                <a:gd name="connsiteX161" fmla="*/ 6486525 w 10316872"/>
                <a:gd name="connsiteY161" fmla="*/ 4180104 h 13254121"/>
                <a:gd name="connsiteX162" fmla="*/ 6664325 w 10316872"/>
                <a:gd name="connsiteY162" fmla="*/ 4154704 h 13254121"/>
                <a:gd name="connsiteX163" fmla="*/ 6473825 w 10316872"/>
                <a:gd name="connsiteY163" fmla="*/ 4230904 h 13254121"/>
                <a:gd name="connsiteX164" fmla="*/ 6410325 w 10316872"/>
                <a:gd name="connsiteY164" fmla="*/ 4357904 h 13254121"/>
                <a:gd name="connsiteX165" fmla="*/ 6257925 w 10316872"/>
                <a:gd name="connsiteY165" fmla="*/ 4459504 h 13254121"/>
                <a:gd name="connsiteX166" fmla="*/ 6080125 w 10316872"/>
                <a:gd name="connsiteY166" fmla="*/ 4637304 h 13254121"/>
                <a:gd name="connsiteX167" fmla="*/ 6067425 w 10316872"/>
                <a:gd name="connsiteY167" fmla="*/ 4726204 h 13254121"/>
                <a:gd name="connsiteX168" fmla="*/ 6207125 w 10316872"/>
                <a:gd name="connsiteY168" fmla="*/ 4700804 h 13254121"/>
                <a:gd name="connsiteX169" fmla="*/ 6334125 w 10316872"/>
                <a:gd name="connsiteY169" fmla="*/ 4764304 h 13254121"/>
                <a:gd name="connsiteX170" fmla="*/ 6435725 w 10316872"/>
                <a:gd name="connsiteY170" fmla="*/ 4954804 h 13254121"/>
                <a:gd name="connsiteX171" fmla="*/ 6448425 w 10316872"/>
                <a:gd name="connsiteY171" fmla="*/ 5183404 h 13254121"/>
                <a:gd name="connsiteX172" fmla="*/ 6335712 w 10316872"/>
                <a:gd name="connsiteY172" fmla="*/ 5305641 h 13254121"/>
                <a:gd name="connsiteX173" fmla="*/ 6296025 w 10316872"/>
                <a:gd name="connsiteY173" fmla="*/ 5083392 h 13254121"/>
                <a:gd name="connsiteX174" fmla="*/ 6270625 w 10316872"/>
                <a:gd name="connsiteY174" fmla="*/ 4878604 h 13254121"/>
                <a:gd name="connsiteX175" fmla="*/ 6118225 w 10316872"/>
                <a:gd name="connsiteY175" fmla="*/ 4840504 h 13254121"/>
                <a:gd name="connsiteX176" fmla="*/ 5953125 w 10316872"/>
                <a:gd name="connsiteY176" fmla="*/ 4853204 h 13254121"/>
                <a:gd name="connsiteX177" fmla="*/ 5876925 w 10316872"/>
                <a:gd name="connsiteY177" fmla="*/ 4815104 h 13254121"/>
                <a:gd name="connsiteX178" fmla="*/ 5546725 w 10316872"/>
                <a:gd name="connsiteY178" fmla="*/ 4954804 h 13254121"/>
                <a:gd name="connsiteX179" fmla="*/ 5597525 w 10316872"/>
                <a:gd name="connsiteY179" fmla="*/ 5094504 h 13254121"/>
                <a:gd name="connsiteX180" fmla="*/ 5635625 w 10316872"/>
                <a:gd name="connsiteY180" fmla="*/ 5081804 h 13254121"/>
                <a:gd name="connsiteX181" fmla="*/ 5813425 w 10316872"/>
                <a:gd name="connsiteY181" fmla="*/ 4992904 h 13254121"/>
                <a:gd name="connsiteX182" fmla="*/ 5838825 w 10316872"/>
                <a:gd name="connsiteY182" fmla="*/ 5018304 h 13254121"/>
                <a:gd name="connsiteX183" fmla="*/ 5724525 w 10316872"/>
                <a:gd name="connsiteY183" fmla="*/ 5119904 h 13254121"/>
                <a:gd name="connsiteX184" fmla="*/ 5775325 w 10316872"/>
                <a:gd name="connsiteY184" fmla="*/ 5196104 h 13254121"/>
                <a:gd name="connsiteX185" fmla="*/ 5940425 w 10316872"/>
                <a:gd name="connsiteY185" fmla="*/ 5183404 h 13254121"/>
                <a:gd name="connsiteX186" fmla="*/ 5978525 w 10316872"/>
                <a:gd name="connsiteY186" fmla="*/ 5272304 h 13254121"/>
                <a:gd name="connsiteX187" fmla="*/ 6169025 w 10316872"/>
                <a:gd name="connsiteY187" fmla="*/ 5234204 h 13254121"/>
                <a:gd name="connsiteX188" fmla="*/ 6130925 w 10316872"/>
                <a:gd name="connsiteY188" fmla="*/ 5386604 h 13254121"/>
                <a:gd name="connsiteX189" fmla="*/ 6067425 w 10316872"/>
                <a:gd name="connsiteY189" fmla="*/ 5424704 h 13254121"/>
                <a:gd name="connsiteX190" fmla="*/ 6042025 w 10316872"/>
                <a:gd name="connsiteY190" fmla="*/ 5348504 h 13254121"/>
                <a:gd name="connsiteX191" fmla="*/ 5572125 w 10316872"/>
                <a:gd name="connsiteY191" fmla="*/ 5297704 h 13254121"/>
                <a:gd name="connsiteX192" fmla="*/ 5686425 w 10316872"/>
                <a:gd name="connsiteY192" fmla="*/ 5462804 h 13254121"/>
                <a:gd name="connsiteX193" fmla="*/ 6308725 w 10316872"/>
                <a:gd name="connsiteY193" fmla="*/ 5462804 h 13254121"/>
                <a:gd name="connsiteX194" fmla="*/ 6894219 w 10316872"/>
                <a:gd name="connsiteY194" fmla="*/ 5634433 h 13254121"/>
                <a:gd name="connsiteX195" fmla="*/ 7194257 w 10316872"/>
                <a:gd name="connsiteY195" fmla="*/ 5720157 h 13254121"/>
                <a:gd name="connsiteX196" fmla="*/ 7370469 w 10316872"/>
                <a:gd name="connsiteY196" fmla="*/ 5839221 h 13254121"/>
                <a:gd name="connsiteX197" fmla="*/ 7737182 w 10316872"/>
                <a:gd name="connsiteY197" fmla="*/ 5736826 h 13254121"/>
                <a:gd name="connsiteX198" fmla="*/ 7977688 w 10316872"/>
                <a:gd name="connsiteY198" fmla="*/ 5701108 h 13254121"/>
                <a:gd name="connsiteX199" fmla="*/ 8311064 w 10316872"/>
                <a:gd name="connsiteY199" fmla="*/ 5729682 h 13254121"/>
                <a:gd name="connsiteX200" fmla="*/ 8582525 w 10316872"/>
                <a:gd name="connsiteY200" fmla="*/ 5789214 h 13254121"/>
                <a:gd name="connsiteX201" fmla="*/ 8806363 w 10316872"/>
                <a:gd name="connsiteY201" fmla="*/ 5891608 h 13254121"/>
                <a:gd name="connsiteX202" fmla="*/ 8989719 w 10316872"/>
                <a:gd name="connsiteY202" fmla="*/ 5953520 h 13254121"/>
                <a:gd name="connsiteX203" fmla="*/ 9327857 w 10316872"/>
                <a:gd name="connsiteY203" fmla="*/ 6101157 h 13254121"/>
                <a:gd name="connsiteX204" fmla="*/ 9392152 w 10316872"/>
                <a:gd name="connsiteY204" fmla="*/ 6229744 h 13254121"/>
                <a:gd name="connsiteX205" fmla="*/ 9587412 w 10316872"/>
                <a:gd name="connsiteY205" fmla="*/ 6289277 h 13254121"/>
                <a:gd name="connsiteX206" fmla="*/ 9754100 w 10316872"/>
                <a:gd name="connsiteY206" fmla="*/ 6286895 h 13254121"/>
                <a:gd name="connsiteX207" fmla="*/ 9928226 w 10316872"/>
                <a:gd name="connsiteY207" fmla="*/ 6221629 h 13254121"/>
                <a:gd name="connsiteX208" fmla="*/ 9766007 w 10316872"/>
                <a:gd name="connsiteY208" fmla="*/ 6301183 h 13254121"/>
                <a:gd name="connsiteX209" fmla="*/ 9625513 w 10316872"/>
                <a:gd name="connsiteY209" fmla="*/ 6317851 h 13254121"/>
                <a:gd name="connsiteX210" fmla="*/ 9382626 w 10316872"/>
                <a:gd name="connsiteY210" fmla="*/ 6263082 h 13254121"/>
                <a:gd name="connsiteX211" fmla="*/ 9308806 w 10316872"/>
                <a:gd name="connsiteY211" fmla="*/ 6129733 h 13254121"/>
                <a:gd name="connsiteX212" fmla="*/ 9242133 w 10316872"/>
                <a:gd name="connsiteY212" fmla="*/ 6089251 h 13254121"/>
                <a:gd name="connsiteX213" fmla="*/ 8799219 w 10316872"/>
                <a:gd name="connsiteY213" fmla="*/ 5939233 h 13254121"/>
                <a:gd name="connsiteX214" fmla="*/ 8582525 w 10316872"/>
                <a:gd name="connsiteY214" fmla="*/ 5858270 h 13254121"/>
                <a:gd name="connsiteX215" fmla="*/ 8284869 w 10316872"/>
                <a:gd name="connsiteY215" fmla="*/ 5779689 h 13254121"/>
                <a:gd name="connsiteX216" fmla="*/ 7934825 w 10316872"/>
                <a:gd name="connsiteY216" fmla="*/ 5767783 h 13254121"/>
                <a:gd name="connsiteX217" fmla="*/ 7634787 w 10316872"/>
                <a:gd name="connsiteY217" fmla="*/ 5822552 h 13254121"/>
                <a:gd name="connsiteX218" fmla="*/ 7344275 w 10316872"/>
                <a:gd name="connsiteY218" fmla="*/ 5893989 h 13254121"/>
                <a:gd name="connsiteX219" fmla="*/ 7134725 w 10316872"/>
                <a:gd name="connsiteY219" fmla="*/ 5786833 h 13254121"/>
                <a:gd name="connsiteX220" fmla="*/ 6760869 w 10316872"/>
                <a:gd name="connsiteY220" fmla="*/ 5693964 h 13254121"/>
                <a:gd name="connsiteX221" fmla="*/ 6413500 w 10316872"/>
                <a:gd name="connsiteY221" fmla="*/ 5614410 h 13254121"/>
                <a:gd name="connsiteX222" fmla="*/ 6213181 w 10316872"/>
                <a:gd name="connsiteY222" fmla="*/ 5567757 h 13254121"/>
                <a:gd name="connsiteX223" fmla="*/ 6205538 w 10316872"/>
                <a:gd name="connsiteY223" fmla="*/ 5598535 h 13254121"/>
                <a:gd name="connsiteX224" fmla="*/ 6346825 w 10316872"/>
                <a:gd name="connsiteY224" fmla="*/ 5666004 h 13254121"/>
                <a:gd name="connsiteX225" fmla="*/ 6321425 w 10316872"/>
                <a:gd name="connsiteY225" fmla="*/ 5767604 h 13254121"/>
                <a:gd name="connsiteX226" fmla="*/ 6003925 w 10316872"/>
                <a:gd name="connsiteY226" fmla="*/ 5602504 h 13254121"/>
                <a:gd name="connsiteX227" fmla="*/ 6042025 w 10316872"/>
                <a:gd name="connsiteY227" fmla="*/ 5843804 h 13254121"/>
                <a:gd name="connsiteX228" fmla="*/ 6245225 w 10316872"/>
                <a:gd name="connsiteY228" fmla="*/ 5894604 h 13254121"/>
                <a:gd name="connsiteX229" fmla="*/ 6511925 w 10316872"/>
                <a:gd name="connsiteY229" fmla="*/ 5894604 h 13254121"/>
                <a:gd name="connsiteX230" fmla="*/ 6600825 w 10316872"/>
                <a:gd name="connsiteY230" fmla="*/ 5907304 h 13254121"/>
                <a:gd name="connsiteX231" fmla="*/ 6562725 w 10316872"/>
                <a:gd name="connsiteY231" fmla="*/ 5983504 h 13254121"/>
                <a:gd name="connsiteX232" fmla="*/ 6397625 w 10316872"/>
                <a:gd name="connsiteY232" fmla="*/ 6034304 h 13254121"/>
                <a:gd name="connsiteX233" fmla="*/ 6461125 w 10316872"/>
                <a:gd name="connsiteY233" fmla="*/ 6161304 h 13254121"/>
                <a:gd name="connsiteX234" fmla="*/ 6423025 w 10316872"/>
                <a:gd name="connsiteY234" fmla="*/ 6288304 h 13254121"/>
                <a:gd name="connsiteX235" fmla="*/ 6511925 w 10316872"/>
                <a:gd name="connsiteY235" fmla="*/ 6351804 h 13254121"/>
                <a:gd name="connsiteX236" fmla="*/ 6435725 w 10316872"/>
                <a:gd name="connsiteY236" fmla="*/ 6377204 h 13254121"/>
                <a:gd name="connsiteX237" fmla="*/ 6334125 w 10316872"/>
                <a:gd name="connsiteY237" fmla="*/ 6339104 h 13254121"/>
                <a:gd name="connsiteX238" fmla="*/ 6296025 w 10316872"/>
                <a:gd name="connsiteY238" fmla="*/ 6034304 h 13254121"/>
                <a:gd name="connsiteX239" fmla="*/ 6042025 w 10316872"/>
                <a:gd name="connsiteY239" fmla="*/ 5958104 h 13254121"/>
                <a:gd name="connsiteX240" fmla="*/ 6118225 w 10316872"/>
                <a:gd name="connsiteY240" fmla="*/ 6301004 h 13254121"/>
                <a:gd name="connsiteX241" fmla="*/ 5940425 w 10316872"/>
                <a:gd name="connsiteY241" fmla="*/ 6313704 h 13254121"/>
                <a:gd name="connsiteX242" fmla="*/ 5864225 w 10316872"/>
                <a:gd name="connsiteY242" fmla="*/ 5831104 h 13254121"/>
                <a:gd name="connsiteX243" fmla="*/ 5661025 w 10316872"/>
                <a:gd name="connsiteY243" fmla="*/ 5729504 h 13254121"/>
                <a:gd name="connsiteX244" fmla="*/ 5762625 w 10316872"/>
                <a:gd name="connsiteY244" fmla="*/ 6491504 h 13254121"/>
                <a:gd name="connsiteX245" fmla="*/ 6042025 w 10316872"/>
                <a:gd name="connsiteY245" fmla="*/ 6478804 h 13254121"/>
                <a:gd name="connsiteX246" fmla="*/ 6359525 w 10316872"/>
                <a:gd name="connsiteY246" fmla="*/ 6529604 h 13254121"/>
                <a:gd name="connsiteX247" fmla="*/ 6296025 w 10316872"/>
                <a:gd name="connsiteY247" fmla="*/ 6656604 h 13254121"/>
                <a:gd name="connsiteX248" fmla="*/ 6130925 w 10316872"/>
                <a:gd name="connsiteY248" fmla="*/ 6631204 h 13254121"/>
                <a:gd name="connsiteX249" fmla="*/ 5978525 w 10316872"/>
                <a:gd name="connsiteY249" fmla="*/ 6936004 h 13254121"/>
                <a:gd name="connsiteX250" fmla="*/ 5800725 w 10316872"/>
                <a:gd name="connsiteY250" fmla="*/ 6872504 h 13254121"/>
                <a:gd name="connsiteX251" fmla="*/ 5876925 w 10316872"/>
                <a:gd name="connsiteY251" fmla="*/ 6707404 h 13254121"/>
                <a:gd name="connsiteX252" fmla="*/ 5762625 w 10316872"/>
                <a:gd name="connsiteY252" fmla="*/ 6618504 h 13254121"/>
                <a:gd name="connsiteX253" fmla="*/ 5572125 w 10316872"/>
                <a:gd name="connsiteY253" fmla="*/ 6948704 h 13254121"/>
                <a:gd name="connsiteX254" fmla="*/ 5699125 w 10316872"/>
                <a:gd name="connsiteY254" fmla="*/ 7050304 h 13254121"/>
                <a:gd name="connsiteX255" fmla="*/ 5965825 w 10316872"/>
                <a:gd name="connsiteY255" fmla="*/ 7215404 h 13254121"/>
                <a:gd name="connsiteX256" fmla="*/ 5915025 w 10316872"/>
                <a:gd name="connsiteY256" fmla="*/ 7291604 h 13254121"/>
                <a:gd name="connsiteX257" fmla="*/ 5800725 w 10316872"/>
                <a:gd name="connsiteY257" fmla="*/ 7253504 h 13254121"/>
                <a:gd name="connsiteX258" fmla="*/ 5648325 w 10316872"/>
                <a:gd name="connsiteY258" fmla="*/ 7355104 h 13254121"/>
                <a:gd name="connsiteX259" fmla="*/ 5584825 w 10316872"/>
                <a:gd name="connsiteY259" fmla="*/ 7317004 h 13254121"/>
                <a:gd name="connsiteX260" fmla="*/ 5635625 w 10316872"/>
                <a:gd name="connsiteY260" fmla="*/ 7164604 h 13254121"/>
                <a:gd name="connsiteX261" fmla="*/ 5508625 w 10316872"/>
                <a:gd name="connsiteY261" fmla="*/ 7050304 h 13254121"/>
                <a:gd name="connsiteX262" fmla="*/ 5432425 w 10316872"/>
                <a:gd name="connsiteY262" fmla="*/ 7228104 h 13254121"/>
                <a:gd name="connsiteX263" fmla="*/ 5584825 w 10316872"/>
                <a:gd name="connsiteY263" fmla="*/ 7405904 h 13254121"/>
                <a:gd name="connsiteX264" fmla="*/ 5419725 w 10316872"/>
                <a:gd name="connsiteY264" fmla="*/ 7532904 h 13254121"/>
                <a:gd name="connsiteX265" fmla="*/ 5318125 w 10316872"/>
                <a:gd name="connsiteY265" fmla="*/ 7456704 h 13254121"/>
                <a:gd name="connsiteX266" fmla="*/ 5381625 w 10316872"/>
                <a:gd name="connsiteY266" fmla="*/ 7355104 h 13254121"/>
                <a:gd name="connsiteX267" fmla="*/ 5267325 w 10316872"/>
                <a:gd name="connsiteY267" fmla="*/ 7063004 h 13254121"/>
                <a:gd name="connsiteX268" fmla="*/ 5051425 w 10316872"/>
                <a:gd name="connsiteY268" fmla="*/ 7355104 h 13254121"/>
                <a:gd name="connsiteX269" fmla="*/ 5381625 w 10316872"/>
                <a:gd name="connsiteY269" fmla="*/ 7609104 h 13254121"/>
                <a:gd name="connsiteX270" fmla="*/ 5305425 w 10316872"/>
                <a:gd name="connsiteY270" fmla="*/ 7659904 h 13254121"/>
                <a:gd name="connsiteX271" fmla="*/ 5165725 w 10316872"/>
                <a:gd name="connsiteY271" fmla="*/ 7545604 h 13254121"/>
                <a:gd name="connsiteX272" fmla="*/ 5114925 w 10316872"/>
                <a:gd name="connsiteY272" fmla="*/ 7710704 h 13254121"/>
                <a:gd name="connsiteX273" fmla="*/ 5127625 w 10316872"/>
                <a:gd name="connsiteY273" fmla="*/ 7850404 h 13254121"/>
                <a:gd name="connsiteX274" fmla="*/ 5203825 w 10316872"/>
                <a:gd name="connsiteY274" fmla="*/ 7964704 h 13254121"/>
                <a:gd name="connsiteX275" fmla="*/ 5191125 w 10316872"/>
                <a:gd name="connsiteY275" fmla="*/ 8155204 h 13254121"/>
                <a:gd name="connsiteX276" fmla="*/ 5064125 w 10316872"/>
                <a:gd name="connsiteY276" fmla="*/ 8066304 h 13254121"/>
                <a:gd name="connsiteX277" fmla="*/ 5000625 w 10316872"/>
                <a:gd name="connsiteY277" fmla="*/ 8104404 h 13254121"/>
                <a:gd name="connsiteX278" fmla="*/ 5102225 w 10316872"/>
                <a:gd name="connsiteY278" fmla="*/ 8244104 h 13254121"/>
                <a:gd name="connsiteX279" fmla="*/ 5013325 w 10316872"/>
                <a:gd name="connsiteY279" fmla="*/ 8282204 h 13254121"/>
                <a:gd name="connsiteX280" fmla="*/ 4886325 w 10316872"/>
                <a:gd name="connsiteY280" fmla="*/ 8091704 h 13254121"/>
                <a:gd name="connsiteX281" fmla="*/ 4797425 w 10316872"/>
                <a:gd name="connsiteY281" fmla="*/ 8345704 h 13254121"/>
                <a:gd name="connsiteX282" fmla="*/ 4924425 w 10316872"/>
                <a:gd name="connsiteY282" fmla="*/ 8460004 h 13254121"/>
                <a:gd name="connsiteX283" fmla="*/ 4784725 w 10316872"/>
                <a:gd name="connsiteY283" fmla="*/ 8701304 h 13254121"/>
                <a:gd name="connsiteX284" fmla="*/ 4645025 w 10316872"/>
                <a:gd name="connsiteY284" fmla="*/ 8675904 h 13254121"/>
                <a:gd name="connsiteX285" fmla="*/ 4746625 w 10316872"/>
                <a:gd name="connsiteY285" fmla="*/ 8510804 h 13254121"/>
                <a:gd name="connsiteX286" fmla="*/ 4657725 w 10316872"/>
                <a:gd name="connsiteY286" fmla="*/ 8358404 h 13254121"/>
                <a:gd name="connsiteX287" fmla="*/ 4441825 w 10316872"/>
                <a:gd name="connsiteY287" fmla="*/ 8663204 h 13254121"/>
                <a:gd name="connsiteX288" fmla="*/ 4581525 w 10316872"/>
                <a:gd name="connsiteY288" fmla="*/ 8777504 h 13254121"/>
                <a:gd name="connsiteX289" fmla="*/ 4492625 w 10316872"/>
                <a:gd name="connsiteY289" fmla="*/ 8980704 h 13254121"/>
                <a:gd name="connsiteX290" fmla="*/ 4391025 w 10316872"/>
                <a:gd name="connsiteY290" fmla="*/ 8904504 h 13254121"/>
                <a:gd name="connsiteX291" fmla="*/ 4314825 w 10316872"/>
                <a:gd name="connsiteY291" fmla="*/ 8993404 h 13254121"/>
                <a:gd name="connsiteX292" fmla="*/ 4352925 w 10316872"/>
                <a:gd name="connsiteY292" fmla="*/ 9031504 h 13254121"/>
                <a:gd name="connsiteX293" fmla="*/ 4391025 w 10316872"/>
                <a:gd name="connsiteY293" fmla="*/ 9018804 h 13254121"/>
                <a:gd name="connsiteX294" fmla="*/ 4416425 w 10316872"/>
                <a:gd name="connsiteY294" fmla="*/ 9069604 h 13254121"/>
                <a:gd name="connsiteX295" fmla="*/ 4352925 w 10316872"/>
                <a:gd name="connsiteY295" fmla="*/ 9145804 h 13254121"/>
                <a:gd name="connsiteX296" fmla="*/ 4302125 w 10316872"/>
                <a:gd name="connsiteY296" fmla="*/ 9133104 h 13254121"/>
                <a:gd name="connsiteX297" fmla="*/ 4340225 w 10316872"/>
                <a:gd name="connsiteY297" fmla="*/ 9082304 h 13254121"/>
                <a:gd name="connsiteX298" fmla="*/ 4289425 w 10316872"/>
                <a:gd name="connsiteY298" fmla="*/ 9044204 h 13254121"/>
                <a:gd name="connsiteX299" fmla="*/ 4187825 w 10316872"/>
                <a:gd name="connsiteY299" fmla="*/ 9145804 h 13254121"/>
                <a:gd name="connsiteX300" fmla="*/ 4289425 w 10316872"/>
                <a:gd name="connsiteY300" fmla="*/ 9209304 h 13254121"/>
                <a:gd name="connsiteX301" fmla="*/ 4111625 w 10316872"/>
                <a:gd name="connsiteY301" fmla="*/ 9285504 h 13254121"/>
                <a:gd name="connsiteX302" fmla="*/ 4010025 w 10316872"/>
                <a:gd name="connsiteY302" fmla="*/ 9285504 h 13254121"/>
                <a:gd name="connsiteX303" fmla="*/ 3921125 w 10316872"/>
                <a:gd name="connsiteY303" fmla="*/ 9349004 h 13254121"/>
                <a:gd name="connsiteX304" fmla="*/ 3260725 w 10316872"/>
                <a:gd name="connsiteY304" fmla="*/ 8764804 h 13254121"/>
                <a:gd name="connsiteX305" fmla="*/ 3184525 w 10316872"/>
                <a:gd name="connsiteY305" fmla="*/ 8764804 h 13254121"/>
                <a:gd name="connsiteX306" fmla="*/ 2867025 w 10316872"/>
                <a:gd name="connsiteY306" fmla="*/ 9018804 h 13254121"/>
                <a:gd name="connsiteX307" fmla="*/ 2841625 w 10316872"/>
                <a:gd name="connsiteY307" fmla="*/ 8980704 h 13254121"/>
                <a:gd name="connsiteX308" fmla="*/ 3184525 w 10316872"/>
                <a:gd name="connsiteY308" fmla="*/ 8714004 h 13254121"/>
                <a:gd name="connsiteX309" fmla="*/ 3019425 w 10316872"/>
                <a:gd name="connsiteY309" fmla="*/ 8561604 h 13254121"/>
                <a:gd name="connsiteX310" fmla="*/ 2371725 w 10316872"/>
                <a:gd name="connsiteY310" fmla="*/ 9069604 h 13254121"/>
                <a:gd name="connsiteX311" fmla="*/ 2460625 w 10316872"/>
                <a:gd name="connsiteY311" fmla="*/ 9145804 h 13254121"/>
                <a:gd name="connsiteX312" fmla="*/ 2663825 w 10316872"/>
                <a:gd name="connsiteY312" fmla="*/ 8993404 h 13254121"/>
                <a:gd name="connsiteX313" fmla="*/ 2714625 w 10316872"/>
                <a:gd name="connsiteY313" fmla="*/ 9056904 h 13254121"/>
                <a:gd name="connsiteX314" fmla="*/ 2803525 w 10316872"/>
                <a:gd name="connsiteY314" fmla="*/ 9018804 h 13254121"/>
                <a:gd name="connsiteX315" fmla="*/ 2828925 w 10316872"/>
                <a:gd name="connsiteY315" fmla="*/ 9056904 h 13254121"/>
                <a:gd name="connsiteX316" fmla="*/ 2651125 w 10316872"/>
                <a:gd name="connsiteY316" fmla="*/ 9196604 h 13254121"/>
                <a:gd name="connsiteX317" fmla="*/ 2790825 w 10316872"/>
                <a:gd name="connsiteY317" fmla="*/ 9361704 h 13254121"/>
                <a:gd name="connsiteX318" fmla="*/ 3368675 w 10316872"/>
                <a:gd name="connsiteY318" fmla="*/ 8898154 h 13254121"/>
                <a:gd name="connsiteX319" fmla="*/ 3927475 w 10316872"/>
                <a:gd name="connsiteY319" fmla="*/ 9380754 h 13254121"/>
                <a:gd name="connsiteX320" fmla="*/ 3876675 w 10316872"/>
                <a:gd name="connsiteY320" fmla="*/ 9495054 h 13254121"/>
                <a:gd name="connsiteX321" fmla="*/ 3359150 w 10316872"/>
                <a:gd name="connsiteY321" fmla="*/ 10034804 h 13254121"/>
                <a:gd name="connsiteX322" fmla="*/ 3270250 w 10316872"/>
                <a:gd name="connsiteY322" fmla="*/ 10028453 h 13254121"/>
                <a:gd name="connsiteX323" fmla="*/ 3101975 w 10316872"/>
                <a:gd name="connsiteY323" fmla="*/ 10177678 h 13254121"/>
                <a:gd name="connsiteX324" fmla="*/ 2892425 w 10316872"/>
                <a:gd name="connsiteY324" fmla="*/ 10422153 h 13254121"/>
                <a:gd name="connsiteX325" fmla="*/ 2654300 w 10316872"/>
                <a:gd name="connsiteY325" fmla="*/ 10720603 h 13254121"/>
                <a:gd name="connsiteX326" fmla="*/ 2400300 w 10316872"/>
                <a:gd name="connsiteY326" fmla="*/ 10790452 h 13254121"/>
                <a:gd name="connsiteX327" fmla="*/ 2197100 w 10316872"/>
                <a:gd name="connsiteY327" fmla="*/ 10895227 h 13254121"/>
                <a:gd name="connsiteX328" fmla="*/ 1901825 w 10316872"/>
                <a:gd name="connsiteY328" fmla="*/ 10898401 h 13254121"/>
                <a:gd name="connsiteX329" fmla="*/ 1562100 w 10316872"/>
                <a:gd name="connsiteY329" fmla="*/ 11000000 h 13254121"/>
                <a:gd name="connsiteX330" fmla="*/ 1365250 w 10316872"/>
                <a:gd name="connsiteY330" fmla="*/ 11260350 h 13254121"/>
                <a:gd name="connsiteX331" fmla="*/ 1168400 w 10316872"/>
                <a:gd name="connsiteY331" fmla="*/ 11215899 h 13254121"/>
                <a:gd name="connsiteX332" fmla="*/ 1187450 w 10316872"/>
                <a:gd name="connsiteY332" fmla="*/ 11174624 h 13254121"/>
                <a:gd name="connsiteX333" fmla="*/ 1165225 w 10316872"/>
                <a:gd name="connsiteY333" fmla="*/ 11107949 h 13254121"/>
                <a:gd name="connsiteX334" fmla="*/ 958850 w 10316872"/>
                <a:gd name="connsiteY334" fmla="*/ 11184149 h 13254121"/>
                <a:gd name="connsiteX335" fmla="*/ 704850 w 10316872"/>
                <a:gd name="connsiteY335" fmla="*/ 11238124 h 13254121"/>
                <a:gd name="connsiteX336" fmla="*/ 434975 w 10316872"/>
                <a:gd name="connsiteY336" fmla="*/ 11476249 h 13254121"/>
                <a:gd name="connsiteX337" fmla="*/ 333375 w 10316872"/>
                <a:gd name="connsiteY337" fmla="*/ 11473074 h 13254121"/>
                <a:gd name="connsiteX338" fmla="*/ 234950 w 10316872"/>
                <a:gd name="connsiteY338" fmla="*/ 11539749 h 13254121"/>
                <a:gd name="connsiteX339" fmla="*/ 155575 w 10316872"/>
                <a:gd name="connsiteY339" fmla="*/ 11825499 h 13254121"/>
                <a:gd name="connsiteX340" fmla="*/ 219075 w 10316872"/>
                <a:gd name="connsiteY340" fmla="*/ 12108073 h 13254121"/>
                <a:gd name="connsiteX341" fmla="*/ 107950 w 10316872"/>
                <a:gd name="connsiteY341" fmla="*/ 12152523 h 13254121"/>
                <a:gd name="connsiteX342" fmla="*/ 63500 w 10316872"/>
                <a:gd name="connsiteY342" fmla="*/ 12374773 h 13254121"/>
                <a:gd name="connsiteX343" fmla="*/ 466725 w 10316872"/>
                <a:gd name="connsiteY343" fmla="*/ 12400173 h 13254121"/>
                <a:gd name="connsiteX344" fmla="*/ 1022350 w 10316872"/>
                <a:gd name="connsiteY344" fmla="*/ 12752598 h 13254121"/>
                <a:gd name="connsiteX345" fmla="*/ 1212850 w 10316872"/>
                <a:gd name="connsiteY345" fmla="*/ 13006597 h 13254121"/>
                <a:gd name="connsiteX346" fmla="*/ 1143000 w 10316872"/>
                <a:gd name="connsiteY346" fmla="*/ 13051047 h 13254121"/>
                <a:gd name="connsiteX347" fmla="*/ 990600 w 10316872"/>
                <a:gd name="connsiteY347" fmla="*/ 12917697 h 13254121"/>
                <a:gd name="connsiteX348" fmla="*/ 739775 w 10316872"/>
                <a:gd name="connsiteY348" fmla="*/ 12863722 h 13254121"/>
                <a:gd name="connsiteX349" fmla="*/ 692150 w 10316872"/>
                <a:gd name="connsiteY349" fmla="*/ 12901822 h 13254121"/>
                <a:gd name="connsiteX350" fmla="*/ 809625 w 10316872"/>
                <a:gd name="connsiteY350" fmla="*/ 13047872 h 13254121"/>
                <a:gd name="connsiteX351" fmla="*/ 1123950 w 10316872"/>
                <a:gd name="connsiteY351" fmla="*/ 13114547 h 13254121"/>
                <a:gd name="connsiteX352" fmla="*/ 1546225 w 10316872"/>
                <a:gd name="connsiteY352" fmla="*/ 13016122 h 13254121"/>
                <a:gd name="connsiteX353" fmla="*/ 1708150 w 10316872"/>
                <a:gd name="connsiteY353" fmla="*/ 12755772 h 13254121"/>
                <a:gd name="connsiteX354" fmla="*/ 2066925 w 10316872"/>
                <a:gd name="connsiteY354" fmla="*/ 12606547 h 13254121"/>
                <a:gd name="connsiteX355" fmla="*/ 2225675 w 10316872"/>
                <a:gd name="connsiteY355" fmla="*/ 12470022 h 13254121"/>
                <a:gd name="connsiteX356" fmla="*/ 2559050 w 10316872"/>
                <a:gd name="connsiteY356" fmla="*/ 12508122 h 13254121"/>
                <a:gd name="connsiteX357" fmla="*/ 2257425 w 10316872"/>
                <a:gd name="connsiteY357" fmla="*/ 12511297 h 13254121"/>
                <a:gd name="connsiteX358" fmla="*/ 2117725 w 10316872"/>
                <a:gd name="connsiteY358" fmla="*/ 12631947 h 13254121"/>
                <a:gd name="connsiteX359" fmla="*/ 1943100 w 10316872"/>
                <a:gd name="connsiteY359" fmla="*/ 12724022 h 13254121"/>
                <a:gd name="connsiteX360" fmla="*/ 1778000 w 10316872"/>
                <a:gd name="connsiteY360" fmla="*/ 12774822 h 13254121"/>
                <a:gd name="connsiteX361" fmla="*/ 1622425 w 10316872"/>
                <a:gd name="connsiteY361" fmla="*/ 13070097 h 13254121"/>
                <a:gd name="connsiteX362" fmla="*/ 1254125 w 10316872"/>
                <a:gd name="connsiteY362" fmla="*/ 13244722 h 13254121"/>
                <a:gd name="connsiteX363" fmla="*/ 0 w 10316872"/>
                <a:gd name="connsiteY363" fmla="*/ 13251072 h 13254121"/>
                <a:gd name="connsiteX0" fmla="*/ 2066925 w 10316872"/>
                <a:gd name="connsiteY0" fmla="*/ 4662704 h 13254121"/>
                <a:gd name="connsiteX1" fmla="*/ 2066925 w 10316872"/>
                <a:gd name="connsiteY1" fmla="*/ 4611904 h 13254121"/>
                <a:gd name="connsiteX2" fmla="*/ 2028825 w 10316872"/>
                <a:gd name="connsiteY2" fmla="*/ 4611904 h 13254121"/>
                <a:gd name="connsiteX3" fmla="*/ 1965325 w 10316872"/>
                <a:gd name="connsiteY3" fmla="*/ 4484904 h 13254121"/>
                <a:gd name="connsiteX4" fmla="*/ 2105025 w 10316872"/>
                <a:gd name="connsiteY4" fmla="*/ 4383304 h 13254121"/>
                <a:gd name="connsiteX5" fmla="*/ 2041525 w 10316872"/>
                <a:gd name="connsiteY5" fmla="*/ 4370604 h 13254121"/>
                <a:gd name="connsiteX6" fmla="*/ 1952625 w 10316872"/>
                <a:gd name="connsiteY6" fmla="*/ 4370604 h 13254121"/>
                <a:gd name="connsiteX7" fmla="*/ 1939925 w 10316872"/>
                <a:gd name="connsiteY7" fmla="*/ 4294404 h 13254121"/>
                <a:gd name="connsiteX8" fmla="*/ 2092325 w 10316872"/>
                <a:gd name="connsiteY8" fmla="*/ 4294404 h 13254121"/>
                <a:gd name="connsiteX9" fmla="*/ 2143125 w 10316872"/>
                <a:gd name="connsiteY9" fmla="*/ 4269004 h 13254121"/>
                <a:gd name="connsiteX10" fmla="*/ 2079625 w 10316872"/>
                <a:gd name="connsiteY10" fmla="*/ 4180104 h 13254121"/>
                <a:gd name="connsiteX11" fmla="*/ 2092325 w 10316872"/>
                <a:gd name="connsiteY11" fmla="*/ 4116604 h 13254121"/>
                <a:gd name="connsiteX12" fmla="*/ 2193925 w 10316872"/>
                <a:gd name="connsiteY12" fmla="*/ 4065804 h 13254121"/>
                <a:gd name="connsiteX13" fmla="*/ 2333625 w 10316872"/>
                <a:gd name="connsiteY13" fmla="*/ 4116604 h 13254121"/>
                <a:gd name="connsiteX14" fmla="*/ 2371725 w 10316872"/>
                <a:gd name="connsiteY14" fmla="*/ 4167404 h 13254121"/>
                <a:gd name="connsiteX15" fmla="*/ 2333625 w 10316872"/>
                <a:gd name="connsiteY15" fmla="*/ 4243604 h 13254121"/>
                <a:gd name="connsiteX16" fmla="*/ 2333625 w 10316872"/>
                <a:gd name="connsiteY16" fmla="*/ 4497604 h 13254121"/>
                <a:gd name="connsiteX17" fmla="*/ 2600325 w 10316872"/>
                <a:gd name="connsiteY17" fmla="*/ 4726204 h 13254121"/>
                <a:gd name="connsiteX18" fmla="*/ 3044825 w 10316872"/>
                <a:gd name="connsiteY18" fmla="*/ 4688104 h 13254121"/>
                <a:gd name="connsiteX19" fmla="*/ 2943225 w 10316872"/>
                <a:gd name="connsiteY19" fmla="*/ 4484904 h 13254121"/>
                <a:gd name="connsiteX20" fmla="*/ 2778125 w 10316872"/>
                <a:gd name="connsiteY20" fmla="*/ 4535704 h 13254121"/>
                <a:gd name="connsiteX21" fmla="*/ 2740025 w 10316872"/>
                <a:gd name="connsiteY21" fmla="*/ 4484904 h 13254121"/>
                <a:gd name="connsiteX22" fmla="*/ 2905125 w 10316872"/>
                <a:gd name="connsiteY22" fmla="*/ 4434104 h 13254121"/>
                <a:gd name="connsiteX23" fmla="*/ 2841625 w 10316872"/>
                <a:gd name="connsiteY23" fmla="*/ 4319804 h 13254121"/>
                <a:gd name="connsiteX24" fmla="*/ 2701925 w 10316872"/>
                <a:gd name="connsiteY24" fmla="*/ 4370604 h 13254121"/>
                <a:gd name="connsiteX25" fmla="*/ 2676525 w 10316872"/>
                <a:gd name="connsiteY25" fmla="*/ 4319804 h 13254121"/>
                <a:gd name="connsiteX26" fmla="*/ 2803525 w 10316872"/>
                <a:gd name="connsiteY26" fmla="*/ 4269004 h 13254121"/>
                <a:gd name="connsiteX27" fmla="*/ 2752725 w 10316872"/>
                <a:gd name="connsiteY27" fmla="*/ 4205504 h 13254121"/>
                <a:gd name="connsiteX28" fmla="*/ 2613025 w 10316872"/>
                <a:gd name="connsiteY28" fmla="*/ 4230904 h 13254121"/>
                <a:gd name="connsiteX29" fmla="*/ 2613025 w 10316872"/>
                <a:gd name="connsiteY29" fmla="*/ 4205504 h 13254121"/>
                <a:gd name="connsiteX30" fmla="*/ 2740025 w 10316872"/>
                <a:gd name="connsiteY30" fmla="*/ 4142004 h 13254121"/>
                <a:gd name="connsiteX31" fmla="*/ 2663825 w 10316872"/>
                <a:gd name="connsiteY31" fmla="*/ 4053104 h 13254121"/>
                <a:gd name="connsiteX32" fmla="*/ 2486025 w 10316872"/>
                <a:gd name="connsiteY32" fmla="*/ 4091204 h 13254121"/>
                <a:gd name="connsiteX33" fmla="*/ 2486025 w 10316872"/>
                <a:gd name="connsiteY33" fmla="*/ 4154704 h 13254121"/>
                <a:gd name="connsiteX34" fmla="*/ 2435225 w 10316872"/>
                <a:gd name="connsiteY34" fmla="*/ 4154704 h 13254121"/>
                <a:gd name="connsiteX35" fmla="*/ 2308225 w 10316872"/>
                <a:gd name="connsiteY35" fmla="*/ 4078504 h 13254121"/>
                <a:gd name="connsiteX36" fmla="*/ 2371725 w 10316872"/>
                <a:gd name="connsiteY36" fmla="*/ 4002304 h 13254121"/>
                <a:gd name="connsiteX37" fmla="*/ 2435225 w 10316872"/>
                <a:gd name="connsiteY37" fmla="*/ 4015004 h 13254121"/>
                <a:gd name="connsiteX38" fmla="*/ 2587625 w 10316872"/>
                <a:gd name="connsiteY38" fmla="*/ 3926104 h 13254121"/>
                <a:gd name="connsiteX39" fmla="*/ 2562225 w 10316872"/>
                <a:gd name="connsiteY39" fmla="*/ 3862604 h 13254121"/>
                <a:gd name="connsiteX40" fmla="*/ 2625725 w 10316872"/>
                <a:gd name="connsiteY40" fmla="*/ 3837204 h 13254121"/>
                <a:gd name="connsiteX41" fmla="*/ 2663825 w 10316872"/>
                <a:gd name="connsiteY41" fmla="*/ 3862604 h 13254121"/>
                <a:gd name="connsiteX42" fmla="*/ 2905125 w 10316872"/>
                <a:gd name="connsiteY42" fmla="*/ 3862604 h 13254121"/>
                <a:gd name="connsiteX43" fmla="*/ 2879725 w 10316872"/>
                <a:gd name="connsiteY43" fmla="*/ 3799104 h 13254121"/>
                <a:gd name="connsiteX44" fmla="*/ 2930525 w 10316872"/>
                <a:gd name="connsiteY44" fmla="*/ 3710204 h 13254121"/>
                <a:gd name="connsiteX45" fmla="*/ 3019425 w 10316872"/>
                <a:gd name="connsiteY45" fmla="*/ 3710204 h 13254121"/>
                <a:gd name="connsiteX46" fmla="*/ 3273425 w 10316872"/>
                <a:gd name="connsiteY46" fmla="*/ 3684804 h 13254121"/>
                <a:gd name="connsiteX47" fmla="*/ 3425825 w 10316872"/>
                <a:gd name="connsiteY47" fmla="*/ 3672104 h 13254121"/>
                <a:gd name="connsiteX48" fmla="*/ 3425825 w 10316872"/>
                <a:gd name="connsiteY48" fmla="*/ 3672104 h 13254121"/>
                <a:gd name="connsiteX49" fmla="*/ 3425825 w 10316872"/>
                <a:gd name="connsiteY49" fmla="*/ 3595904 h 13254121"/>
                <a:gd name="connsiteX50" fmla="*/ 3502025 w 10316872"/>
                <a:gd name="connsiteY50" fmla="*/ 3595904 h 13254121"/>
                <a:gd name="connsiteX51" fmla="*/ 3489325 w 10316872"/>
                <a:gd name="connsiteY51" fmla="*/ 3761004 h 13254121"/>
                <a:gd name="connsiteX52" fmla="*/ 3336925 w 10316872"/>
                <a:gd name="connsiteY52" fmla="*/ 3773704 h 13254121"/>
                <a:gd name="connsiteX53" fmla="*/ 3159125 w 10316872"/>
                <a:gd name="connsiteY53" fmla="*/ 3849904 h 13254121"/>
                <a:gd name="connsiteX54" fmla="*/ 3184525 w 10316872"/>
                <a:gd name="connsiteY54" fmla="*/ 4142004 h 13254121"/>
                <a:gd name="connsiteX55" fmla="*/ 3794125 w 10316872"/>
                <a:gd name="connsiteY55" fmla="*/ 4091204 h 13254121"/>
                <a:gd name="connsiteX56" fmla="*/ 3768725 w 10316872"/>
                <a:gd name="connsiteY56" fmla="*/ 3951504 h 13254121"/>
                <a:gd name="connsiteX57" fmla="*/ 3629025 w 10316872"/>
                <a:gd name="connsiteY57" fmla="*/ 3926104 h 13254121"/>
                <a:gd name="connsiteX58" fmla="*/ 3616325 w 10316872"/>
                <a:gd name="connsiteY58" fmla="*/ 3888004 h 13254121"/>
                <a:gd name="connsiteX59" fmla="*/ 3768725 w 10316872"/>
                <a:gd name="connsiteY59" fmla="*/ 3913404 h 13254121"/>
                <a:gd name="connsiteX60" fmla="*/ 3768725 w 10316872"/>
                <a:gd name="connsiteY60" fmla="*/ 3799104 h 13254121"/>
                <a:gd name="connsiteX61" fmla="*/ 3540125 w 10316872"/>
                <a:gd name="connsiteY61" fmla="*/ 3748304 h 13254121"/>
                <a:gd name="connsiteX62" fmla="*/ 3552825 w 10316872"/>
                <a:gd name="connsiteY62" fmla="*/ 3659404 h 13254121"/>
                <a:gd name="connsiteX63" fmla="*/ 3730625 w 10316872"/>
                <a:gd name="connsiteY63" fmla="*/ 3621304 h 13254121"/>
                <a:gd name="connsiteX64" fmla="*/ 3730625 w 10316872"/>
                <a:gd name="connsiteY64" fmla="*/ 3494304 h 13254121"/>
                <a:gd name="connsiteX65" fmla="*/ 3705225 w 10316872"/>
                <a:gd name="connsiteY65" fmla="*/ 3468904 h 13254121"/>
                <a:gd name="connsiteX66" fmla="*/ 3819525 w 10316872"/>
                <a:gd name="connsiteY66" fmla="*/ 3405404 h 13254121"/>
                <a:gd name="connsiteX67" fmla="*/ 3832225 w 10316872"/>
                <a:gd name="connsiteY67" fmla="*/ 3621304 h 13254121"/>
                <a:gd name="connsiteX68" fmla="*/ 4314825 w 10316872"/>
                <a:gd name="connsiteY68" fmla="*/ 3621304 h 13254121"/>
                <a:gd name="connsiteX69" fmla="*/ 4302125 w 10316872"/>
                <a:gd name="connsiteY69" fmla="*/ 3380004 h 13254121"/>
                <a:gd name="connsiteX70" fmla="*/ 4365625 w 10316872"/>
                <a:gd name="connsiteY70" fmla="*/ 3380004 h 13254121"/>
                <a:gd name="connsiteX71" fmla="*/ 4391025 w 10316872"/>
                <a:gd name="connsiteY71" fmla="*/ 3507004 h 13254121"/>
                <a:gd name="connsiteX72" fmla="*/ 4556125 w 10316872"/>
                <a:gd name="connsiteY72" fmla="*/ 3494304 h 13254121"/>
                <a:gd name="connsiteX73" fmla="*/ 4657725 w 10316872"/>
                <a:gd name="connsiteY73" fmla="*/ 3392704 h 13254121"/>
                <a:gd name="connsiteX74" fmla="*/ 4683125 w 10316872"/>
                <a:gd name="connsiteY74" fmla="*/ 3697504 h 13254121"/>
                <a:gd name="connsiteX75" fmla="*/ 4835525 w 10316872"/>
                <a:gd name="connsiteY75" fmla="*/ 3519704 h 13254121"/>
                <a:gd name="connsiteX76" fmla="*/ 5038725 w 10316872"/>
                <a:gd name="connsiteY76" fmla="*/ 3646704 h 13254121"/>
                <a:gd name="connsiteX77" fmla="*/ 4848225 w 10316872"/>
                <a:gd name="connsiteY77" fmla="*/ 3773704 h 13254121"/>
                <a:gd name="connsiteX78" fmla="*/ 4987925 w 10316872"/>
                <a:gd name="connsiteY78" fmla="*/ 3938804 h 13254121"/>
                <a:gd name="connsiteX79" fmla="*/ 5127625 w 10316872"/>
                <a:gd name="connsiteY79" fmla="*/ 3786404 h 13254121"/>
                <a:gd name="connsiteX80" fmla="*/ 5140325 w 10316872"/>
                <a:gd name="connsiteY80" fmla="*/ 3811804 h 13254121"/>
                <a:gd name="connsiteX81" fmla="*/ 5076825 w 10316872"/>
                <a:gd name="connsiteY81" fmla="*/ 4065804 h 13254121"/>
                <a:gd name="connsiteX82" fmla="*/ 5153025 w 10316872"/>
                <a:gd name="connsiteY82" fmla="*/ 4103904 h 13254121"/>
                <a:gd name="connsiteX83" fmla="*/ 5153025 w 10316872"/>
                <a:gd name="connsiteY83" fmla="*/ 4103904 h 13254121"/>
                <a:gd name="connsiteX84" fmla="*/ 5229225 w 10316872"/>
                <a:gd name="connsiteY84" fmla="*/ 3849904 h 13254121"/>
                <a:gd name="connsiteX85" fmla="*/ 5419725 w 10316872"/>
                <a:gd name="connsiteY85" fmla="*/ 3875304 h 13254121"/>
                <a:gd name="connsiteX86" fmla="*/ 5521325 w 10316872"/>
                <a:gd name="connsiteY86" fmla="*/ 3722904 h 13254121"/>
                <a:gd name="connsiteX87" fmla="*/ 5521325 w 10316872"/>
                <a:gd name="connsiteY87" fmla="*/ 3722904 h 13254121"/>
                <a:gd name="connsiteX88" fmla="*/ 5661025 w 10316872"/>
                <a:gd name="connsiteY88" fmla="*/ 3697504 h 13254121"/>
                <a:gd name="connsiteX89" fmla="*/ 5432425 w 10316872"/>
                <a:gd name="connsiteY89" fmla="*/ 4015004 h 13254121"/>
                <a:gd name="connsiteX90" fmla="*/ 5165725 w 10316872"/>
                <a:gd name="connsiteY90" fmla="*/ 4103904 h 13254121"/>
                <a:gd name="connsiteX91" fmla="*/ 5191125 w 10316872"/>
                <a:gd name="connsiteY91" fmla="*/ 4180104 h 13254121"/>
                <a:gd name="connsiteX92" fmla="*/ 5521325 w 10316872"/>
                <a:gd name="connsiteY92" fmla="*/ 4091204 h 13254121"/>
                <a:gd name="connsiteX93" fmla="*/ 5711825 w 10316872"/>
                <a:gd name="connsiteY93" fmla="*/ 3748304 h 13254121"/>
                <a:gd name="connsiteX94" fmla="*/ 5813425 w 10316872"/>
                <a:gd name="connsiteY94" fmla="*/ 3900704 h 13254121"/>
                <a:gd name="connsiteX95" fmla="*/ 5959475 w 10316872"/>
                <a:gd name="connsiteY95" fmla="*/ 3938804 h 13254121"/>
                <a:gd name="connsiteX96" fmla="*/ 6302375 w 10316872"/>
                <a:gd name="connsiteY96" fmla="*/ 3824504 h 13254121"/>
                <a:gd name="connsiteX97" fmla="*/ 7070725 w 10316872"/>
                <a:gd name="connsiteY97" fmla="*/ 3354604 h 13254121"/>
                <a:gd name="connsiteX98" fmla="*/ 7473950 w 10316872"/>
                <a:gd name="connsiteY98" fmla="*/ 3205379 h 13254121"/>
                <a:gd name="connsiteX99" fmla="*/ 7645400 w 10316872"/>
                <a:gd name="connsiteY99" fmla="*/ 3035516 h 13254121"/>
                <a:gd name="connsiteX100" fmla="*/ 7907050 w 10316872"/>
                <a:gd name="connsiteY100" fmla="*/ 2994410 h 13254121"/>
                <a:gd name="connsiteX101" fmla="*/ 8062626 w 10316872"/>
                <a:gd name="connsiteY101" fmla="*/ 2911861 h 13254121"/>
                <a:gd name="connsiteX102" fmla="*/ 8189625 w 10316872"/>
                <a:gd name="connsiteY102" fmla="*/ 2692785 h 13254121"/>
                <a:gd name="connsiteX103" fmla="*/ 8345201 w 10316872"/>
                <a:gd name="connsiteY103" fmla="*/ 2578486 h 13254121"/>
                <a:gd name="connsiteX104" fmla="*/ 8561099 w 10316872"/>
                <a:gd name="connsiteY104" fmla="*/ 2438787 h 13254121"/>
                <a:gd name="connsiteX105" fmla="*/ 8855099 w 10316872"/>
                <a:gd name="connsiteY105" fmla="*/ 2153045 h 13254121"/>
                <a:gd name="connsiteX106" fmla="*/ 9037349 w 10316872"/>
                <a:gd name="connsiteY106" fmla="*/ 1924438 h 13254121"/>
                <a:gd name="connsiteX107" fmla="*/ 9145298 w 10316872"/>
                <a:gd name="connsiteY107" fmla="*/ 1730764 h 13254121"/>
                <a:gd name="connsiteX108" fmla="*/ 9224673 w 10316872"/>
                <a:gd name="connsiteY108" fmla="*/ 1543439 h 13254121"/>
                <a:gd name="connsiteX109" fmla="*/ 9561223 w 10316872"/>
                <a:gd name="connsiteY109" fmla="*/ 1295790 h 13254121"/>
                <a:gd name="connsiteX110" fmla="*/ 9678697 w 10316872"/>
                <a:gd name="connsiteY110" fmla="*/ 914790 h 13254121"/>
                <a:gd name="connsiteX111" fmla="*/ 9837447 w 10316872"/>
                <a:gd name="connsiteY111" fmla="*/ 686190 h 13254121"/>
                <a:gd name="connsiteX112" fmla="*/ 9929521 w 10316872"/>
                <a:gd name="connsiteY112" fmla="*/ 609992 h 13254121"/>
                <a:gd name="connsiteX113" fmla="*/ 9989845 w 10316872"/>
                <a:gd name="connsiteY113" fmla="*/ 508393 h 13254121"/>
                <a:gd name="connsiteX114" fmla="*/ 10062871 w 10316872"/>
                <a:gd name="connsiteY114" fmla="*/ 394092 h 13254121"/>
                <a:gd name="connsiteX115" fmla="*/ 10316869 w 10316872"/>
                <a:gd name="connsiteY115" fmla="*/ 394 h 13254121"/>
                <a:gd name="connsiteX116" fmla="*/ 10081920 w 10316872"/>
                <a:gd name="connsiteY116" fmla="*/ 473469 h 13254121"/>
                <a:gd name="connsiteX117" fmla="*/ 9977146 w 10316872"/>
                <a:gd name="connsiteY117" fmla="*/ 673493 h 13254121"/>
                <a:gd name="connsiteX118" fmla="*/ 9881896 w 10316872"/>
                <a:gd name="connsiteY118" fmla="*/ 749692 h 13254121"/>
                <a:gd name="connsiteX119" fmla="*/ 9754896 w 10316872"/>
                <a:gd name="connsiteY119" fmla="*/ 952892 h 13254121"/>
                <a:gd name="connsiteX120" fmla="*/ 9640598 w 10316872"/>
                <a:gd name="connsiteY120" fmla="*/ 1327540 h 13254121"/>
                <a:gd name="connsiteX121" fmla="*/ 9275474 w 10316872"/>
                <a:gd name="connsiteY121" fmla="*/ 1606938 h 13254121"/>
                <a:gd name="connsiteX122" fmla="*/ 9135773 w 10316872"/>
                <a:gd name="connsiteY122" fmla="*/ 1946664 h 13254121"/>
                <a:gd name="connsiteX123" fmla="*/ 8662699 w 10316872"/>
                <a:gd name="connsiteY123" fmla="*/ 2454663 h 13254121"/>
                <a:gd name="connsiteX124" fmla="*/ 8427749 w 10316872"/>
                <a:gd name="connsiteY124" fmla="*/ 2619762 h 13254121"/>
                <a:gd name="connsiteX125" fmla="*/ 8272175 w 10316872"/>
                <a:gd name="connsiteY125" fmla="*/ 2715011 h 13254121"/>
                <a:gd name="connsiteX126" fmla="*/ 8110251 w 10316872"/>
                <a:gd name="connsiteY126" fmla="*/ 3016636 h 13254121"/>
                <a:gd name="connsiteX127" fmla="*/ 7908925 w 10316872"/>
                <a:gd name="connsiteY127" fmla="*/ 3113304 h 13254121"/>
                <a:gd name="connsiteX128" fmla="*/ 7673975 w 10316872"/>
                <a:gd name="connsiteY128" fmla="*/ 3141879 h 13254121"/>
                <a:gd name="connsiteX129" fmla="*/ 7531100 w 10316872"/>
                <a:gd name="connsiteY129" fmla="*/ 3283166 h 13254121"/>
                <a:gd name="connsiteX130" fmla="*/ 7064375 w 10316872"/>
                <a:gd name="connsiteY130" fmla="*/ 3457791 h 13254121"/>
                <a:gd name="connsiteX131" fmla="*/ 6892925 w 10316872"/>
                <a:gd name="connsiteY131" fmla="*/ 3613366 h 13254121"/>
                <a:gd name="connsiteX132" fmla="*/ 6532269 w 10316872"/>
                <a:gd name="connsiteY132" fmla="*/ 3867545 h 13254121"/>
                <a:gd name="connsiteX133" fmla="*/ 6407150 w 10316872"/>
                <a:gd name="connsiteY133" fmla="*/ 3921341 h 13254121"/>
                <a:gd name="connsiteX134" fmla="*/ 6172200 w 10316872"/>
                <a:gd name="connsiteY134" fmla="*/ 4043579 h 13254121"/>
                <a:gd name="connsiteX135" fmla="*/ 5773737 w 10316872"/>
                <a:gd name="connsiteY135" fmla="*/ 4215029 h 13254121"/>
                <a:gd name="connsiteX136" fmla="*/ 5800725 w 10316872"/>
                <a:gd name="connsiteY136" fmla="*/ 4294404 h 13254121"/>
                <a:gd name="connsiteX137" fmla="*/ 6162675 w 10316872"/>
                <a:gd name="connsiteY137" fmla="*/ 4129304 h 13254121"/>
                <a:gd name="connsiteX138" fmla="*/ 6054725 w 10316872"/>
                <a:gd name="connsiteY138" fmla="*/ 4218204 h 13254121"/>
                <a:gd name="connsiteX139" fmla="*/ 5876925 w 10316872"/>
                <a:gd name="connsiteY139" fmla="*/ 4332504 h 13254121"/>
                <a:gd name="connsiteX140" fmla="*/ 5876925 w 10316872"/>
                <a:gd name="connsiteY140" fmla="*/ 4421404 h 13254121"/>
                <a:gd name="connsiteX141" fmla="*/ 5864225 w 10316872"/>
                <a:gd name="connsiteY141" fmla="*/ 4523004 h 13254121"/>
                <a:gd name="connsiteX142" fmla="*/ 5724525 w 10316872"/>
                <a:gd name="connsiteY142" fmla="*/ 4548404 h 13254121"/>
                <a:gd name="connsiteX143" fmla="*/ 5788025 w 10316872"/>
                <a:gd name="connsiteY143" fmla="*/ 4370604 h 13254121"/>
                <a:gd name="connsiteX144" fmla="*/ 5673725 w 10316872"/>
                <a:gd name="connsiteY144" fmla="*/ 4269004 h 13254121"/>
                <a:gd name="connsiteX145" fmla="*/ 5419725 w 10316872"/>
                <a:gd name="connsiteY145" fmla="*/ 4345204 h 13254121"/>
                <a:gd name="connsiteX146" fmla="*/ 5394325 w 10316872"/>
                <a:gd name="connsiteY146" fmla="*/ 4446804 h 13254121"/>
                <a:gd name="connsiteX147" fmla="*/ 5622925 w 10316872"/>
                <a:gd name="connsiteY147" fmla="*/ 4510304 h 13254121"/>
                <a:gd name="connsiteX148" fmla="*/ 5534025 w 10316872"/>
                <a:gd name="connsiteY148" fmla="*/ 4573804 h 13254121"/>
                <a:gd name="connsiteX149" fmla="*/ 5254625 w 10316872"/>
                <a:gd name="connsiteY149" fmla="*/ 4510304 h 13254121"/>
                <a:gd name="connsiteX150" fmla="*/ 5140325 w 10316872"/>
                <a:gd name="connsiteY150" fmla="*/ 4624604 h 13254121"/>
                <a:gd name="connsiteX151" fmla="*/ 5241925 w 10316872"/>
                <a:gd name="connsiteY151" fmla="*/ 4827804 h 13254121"/>
                <a:gd name="connsiteX152" fmla="*/ 5483225 w 10316872"/>
                <a:gd name="connsiteY152" fmla="*/ 4840504 h 13254121"/>
                <a:gd name="connsiteX153" fmla="*/ 5661025 w 10316872"/>
                <a:gd name="connsiteY153" fmla="*/ 4624604 h 13254121"/>
                <a:gd name="connsiteX154" fmla="*/ 5572125 w 10316872"/>
                <a:gd name="connsiteY154" fmla="*/ 4599204 h 13254121"/>
                <a:gd name="connsiteX155" fmla="*/ 5635625 w 10316872"/>
                <a:gd name="connsiteY155" fmla="*/ 4523004 h 13254121"/>
                <a:gd name="connsiteX156" fmla="*/ 5724525 w 10316872"/>
                <a:gd name="connsiteY156" fmla="*/ 4599204 h 13254121"/>
                <a:gd name="connsiteX157" fmla="*/ 5864225 w 10316872"/>
                <a:gd name="connsiteY157" fmla="*/ 4573804 h 13254121"/>
                <a:gd name="connsiteX158" fmla="*/ 6067425 w 10316872"/>
                <a:gd name="connsiteY158" fmla="*/ 4548404 h 13254121"/>
                <a:gd name="connsiteX159" fmla="*/ 6296025 w 10316872"/>
                <a:gd name="connsiteY159" fmla="*/ 4307104 h 13254121"/>
                <a:gd name="connsiteX160" fmla="*/ 6486525 w 10316872"/>
                <a:gd name="connsiteY160" fmla="*/ 4180104 h 13254121"/>
                <a:gd name="connsiteX161" fmla="*/ 6664325 w 10316872"/>
                <a:gd name="connsiteY161" fmla="*/ 4154704 h 13254121"/>
                <a:gd name="connsiteX162" fmla="*/ 6473825 w 10316872"/>
                <a:gd name="connsiteY162" fmla="*/ 4230904 h 13254121"/>
                <a:gd name="connsiteX163" fmla="*/ 6410325 w 10316872"/>
                <a:gd name="connsiteY163" fmla="*/ 4357904 h 13254121"/>
                <a:gd name="connsiteX164" fmla="*/ 6257925 w 10316872"/>
                <a:gd name="connsiteY164" fmla="*/ 4459504 h 13254121"/>
                <a:gd name="connsiteX165" fmla="*/ 6080125 w 10316872"/>
                <a:gd name="connsiteY165" fmla="*/ 4637304 h 13254121"/>
                <a:gd name="connsiteX166" fmla="*/ 6067425 w 10316872"/>
                <a:gd name="connsiteY166" fmla="*/ 4726204 h 13254121"/>
                <a:gd name="connsiteX167" fmla="*/ 6207125 w 10316872"/>
                <a:gd name="connsiteY167" fmla="*/ 4700804 h 13254121"/>
                <a:gd name="connsiteX168" fmla="*/ 6334125 w 10316872"/>
                <a:gd name="connsiteY168" fmla="*/ 4764304 h 13254121"/>
                <a:gd name="connsiteX169" fmla="*/ 6435725 w 10316872"/>
                <a:gd name="connsiteY169" fmla="*/ 4954804 h 13254121"/>
                <a:gd name="connsiteX170" fmla="*/ 6448425 w 10316872"/>
                <a:gd name="connsiteY170" fmla="*/ 5183404 h 13254121"/>
                <a:gd name="connsiteX171" fmla="*/ 6335712 w 10316872"/>
                <a:gd name="connsiteY171" fmla="*/ 5305641 h 13254121"/>
                <a:gd name="connsiteX172" fmla="*/ 6296025 w 10316872"/>
                <a:gd name="connsiteY172" fmla="*/ 5083392 h 13254121"/>
                <a:gd name="connsiteX173" fmla="*/ 6270625 w 10316872"/>
                <a:gd name="connsiteY173" fmla="*/ 4878604 h 13254121"/>
                <a:gd name="connsiteX174" fmla="*/ 6118225 w 10316872"/>
                <a:gd name="connsiteY174" fmla="*/ 4840504 h 13254121"/>
                <a:gd name="connsiteX175" fmla="*/ 5953125 w 10316872"/>
                <a:gd name="connsiteY175" fmla="*/ 4853204 h 13254121"/>
                <a:gd name="connsiteX176" fmla="*/ 5876925 w 10316872"/>
                <a:gd name="connsiteY176" fmla="*/ 4815104 h 13254121"/>
                <a:gd name="connsiteX177" fmla="*/ 5546725 w 10316872"/>
                <a:gd name="connsiteY177" fmla="*/ 4954804 h 13254121"/>
                <a:gd name="connsiteX178" fmla="*/ 5597525 w 10316872"/>
                <a:gd name="connsiteY178" fmla="*/ 5094504 h 13254121"/>
                <a:gd name="connsiteX179" fmla="*/ 5635625 w 10316872"/>
                <a:gd name="connsiteY179" fmla="*/ 5081804 h 13254121"/>
                <a:gd name="connsiteX180" fmla="*/ 5813425 w 10316872"/>
                <a:gd name="connsiteY180" fmla="*/ 4992904 h 13254121"/>
                <a:gd name="connsiteX181" fmla="*/ 5838825 w 10316872"/>
                <a:gd name="connsiteY181" fmla="*/ 5018304 h 13254121"/>
                <a:gd name="connsiteX182" fmla="*/ 5724525 w 10316872"/>
                <a:gd name="connsiteY182" fmla="*/ 5119904 h 13254121"/>
                <a:gd name="connsiteX183" fmla="*/ 5775325 w 10316872"/>
                <a:gd name="connsiteY183" fmla="*/ 5196104 h 13254121"/>
                <a:gd name="connsiteX184" fmla="*/ 5940425 w 10316872"/>
                <a:gd name="connsiteY184" fmla="*/ 5183404 h 13254121"/>
                <a:gd name="connsiteX185" fmla="*/ 5978525 w 10316872"/>
                <a:gd name="connsiteY185" fmla="*/ 5272304 h 13254121"/>
                <a:gd name="connsiteX186" fmla="*/ 6169025 w 10316872"/>
                <a:gd name="connsiteY186" fmla="*/ 5234204 h 13254121"/>
                <a:gd name="connsiteX187" fmla="*/ 6130925 w 10316872"/>
                <a:gd name="connsiteY187" fmla="*/ 5386604 h 13254121"/>
                <a:gd name="connsiteX188" fmla="*/ 6067425 w 10316872"/>
                <a:gd name="connsiteY188" fmla="*/ 5424704 h 13254121"/>
                <a:gd name="connsiteX189" fmla="*/ 6042025 w 10316872"/>
                <a:gd name="connsiteY189" fmla="*/ 5348504 h 13254121"/>
                <a:gd name="connsiteX190" fmla="*/ 5572125 w 10316872"/>
                <a:gd name="connsiteY190" fmla="*/ 5297704 h 13254121"/>
                <a:gd name="connsiteX191" fmla="*/ 5686425 w 10316872"/>
                <a:gd name="connsiteY191" fmla="*/ 5462804 h 13254121"/>
                <a:gd name="connsiteX192" fmla="*/ 6308725 w 10316872"/>
                <a:gd name="connsiteY192" fmla="*/ 5462804 h 13254121"/>
                <a:gd name="connsiteX193" fmla="*/ 6894219 w 10316872"/>
                <a:gd name="connsiteY193" fmla="*/ 5634433 h 13254121"/>
                <a:gd name="connsiteX194" fmla="*/ 7194257 w 10316872"/>
                <a:gd name="connsiteY194" fmla="*/ 5720157 h 13254121"/>
                <a:gd name="connsiteX195" fmla="*/ 7370469 w 10316872"/>
                <a:gd name="connsiteY195" fmla="*/ 5839221 h 13254121"/>
                <a:gd name="connsiteX196" fmla="*/ 7737182 w 10316872"/>
                <a:gd name="connsiteY196" fmla="*/ 5736826 h 13254121"/>
                <a:gd name="connsiteX197" fmla="*/ 7977688 w 10316872"/>
                <a:gd name="connsiteY197" fmla="*/ 5701108 h 13254121"/>
                <a:gd name="connsiteX198" fmla="*/ 8311064 w 10316872"/>
                <a:gd name="connsiteY198" fmla="*/ 5729682 h 13254121"/>
                <a:gd name="connsiteX199" fmla="*/ 8582525 w 10316872"/>
                <a:gd name="connsiteY199" fmla="*/ 5789214 h 13254121"/>
                <a:gd name="connsiteX200" fmla="*/ 8806363 w 10316872"/>
                <a:gd name="connsiteY200" fmla="*/ 5891608 h 13254121"/>
                <a:gd name="connsiteX201" fmla="*/ 8989719 w 10316872"/>
                <a:gd name="connsiteY201" fmla="*/ 5953520 h 13254121"/>
                <a:gd name="connsiteX202" fmla="*/ 9327857 w 10316872"/>
                <a:gd name="connsiteY202" fmla="*/ 6101157 h 13254121"/>
                <a:gd name="connsiteX203" fmla="*/ 9392152 w 10316872"/>
                <a:gd name="connsiteY203" fmla="*/ 6229744 h 13254121"/>
                <a:gd name="connsiteX204" fmla="*/ 9587412 w 10316872"/>
                <a:gd name="connsiteY204" fmla="*/ 6289277 h 13254121"/>
                <a:gd name="connsiteX205" fmla="*/ 9754100 w 10316872"/>
                <a:gd name="connsiteY205" fmla="*/ 6286895 h 13254121"/>
                <a:gd name="connsiteX206" fmla="*/ 9928226 w 10316872"/>
                <a:gd name="connsiteY206" fmla="*/ 6221629 h 13254121"/>
                <a:gd name="connsiteX207" fmla="*/ 9766007 w 10316872"/>
                <a:gd name="connsiteY207" fmla="*/ 6301183 h 13254121"/>
                <a:gd name="connsiteX208" fmla="*/ 9625513 w 10316872"/>
                <a:gd name="connsiteY208" fmla="*/ 6317851 h 13254121"/>
                <a:gd name="connsiteX209" fmla="*/ 9382626 w 10316872"/>
                <a:gd name="connsiteY209" fmla="*/ 6263082 h 13254121"/>
                <a:gd name="connsiteX210" fmla="*/ 9308806 w 10316872"/>
                <a:gd name="connsiteY210" fmla="*/ 6129733 h 13254121"/>
                <a:gd name="connsiteX211" fmla="*/ 9242133 w 10316872"/>
                <a:gd name="connsiteY211" fmla="*/ 6089251 h 13254121"/>
                <a:gd name="connsiteX212" fmla="*/ 8799219 w 10316872"/>
                <a:gd name="connsiteY212" fmla="*/ 5939233 h 13254121"/>
                <a:gd name="connsiteX213" fmla="*/ 8582525 w 10316872"/>
                <a:gd name="connsiteY213" fmla="*/ 5858270 h 13254121"/>
                <a:gd name="connsiteX214" fmla="*/ 8284869 w 10316872"/>
                <a:gd name="connsiteY214" fmla="*/ 5779689 h 13254121"/>
                <a:gd name="connsiteX215" fmla="*/ 7934825 w 10316872"/>
                <a:gd name="connsiteY215" fmla="*/ 5767783 h 13254121"/>
                <a:gd name="connsiteX216" fmla="*/ 7634787 w 10316872"/>
                <a:gd name="connsiteY216" fmla="*/ 5822552 h 13254121"/>
                <a:gd name="connsiteX217" fmla="*/ 7344275 w 10316872"/>
                <a:gd name="connsiteY217" fmla="*/ 5893989 h 13254121"/>
                <a:gd name="connsiteX218" fmla="*/ 7134725 w 10316872"/>
                <a:gd name="connsiteY218" fmla="*/ 5786833 h 13254121"/>
                <a:gd name="connsiteX219" fmla="*/ 6760869 w 10316872"/>
                <a:gd name="connsiteY219" fmla="*/ 5693964 h 13254121"/>
                <a:gd name="connsiteX220" fmla="*/ 6413500 w 10316872"/>
                <a:gd name="connsiteY220" fmla="*/ 5614410 h 13254121"/>
                <a:gd name="connsiteX221" fmla="*/ 6213181 w 10316872"/>
                <a:gd name="connsiteY221" fmla="*/ 5567757 h 13254121"/>
                <a:gd name="connsiteX222" fmla="*/ 6205538 w 10316872"/>
                <a:gd name="connsiteY222" fmla="*/ 5598535 h 13254121"/>
                <a:gd name="connsiteX223" fmla="*/ 6346825 w 10316872"/>
                <a:gd name="connsiteY223" fmla="*/ 5666004 h 13254121"/>
                <a:gd name="connsiteX224" fmla="*/ 6321425 w 10316872"/>
                <a:gd name="connsiteY224" fmla="*/ 5767604 h 13254121"/>
                <a:gd name="connsiteX225" fmla="*/ 6003925 w 10316872"/>
                <a:gd name="connsiteY225" fmla="*/ 5602504 h 13254121"/>
                <a:gd name="connsiteX226" fmla="*/ 6042025 w 10316872"/>
                <a:gd name="connsiteY226" fmla="*/ 5843804 h 13254121"/>
                <a:gd name="connsiteX227" fmla="*/ 6245225 w 10316872"/>
                <a:gd name="connsiteY227" fmla="*/ 5894604 h 13254121"/>
                <a:gd name="connsiteX228" fmla="*/ 6511925 w 10316872"/>
                <a:gd name="connsiteY228" fmla="*/ 5894604 h 13254121"/>
                <a:gd name="connsiteX229" fmla="*/ 6600825 w 10316872"/>
                <a:gd name="connsiteY229" fmla="*/ 5907304 h 13254121"/>
                <a:gd name="connsiteX230" fmla="*/ 6562725 w 10316872"/>
                <a:gd name="connsiteY230" fmla="*/ 5983504 h 13254121"/>
                <a:gd name="connsiteX231" fmla="*/ 6397625 w 10316872"/>
                <a:gd name="connsiteY231" fmla="*/ 6034304 h 13254121"/>
                <a:gd name="connsiteX232" fmla="*/ 6461125 w 10316872"/>
                <a:gd name="connsiteY232" fmla="*/ 6161304 h 13254121"/>
                <a:gd name="connsiteX233" fmla="*/ 6423025 w 10316872"/>
                <a:gd name="connsiteY233" fmla="*/ 6288304 h 13254121"/>
                <a:gd name="connsiteX234" fmla="*/ 6511925 w 10316872"/>
                <a:gd name="connsiteY234" fmla="*/ 6351804 h 13254121"/>
                <a:gd name="connsiteX235" fmla="*/ 6435725 w 10316872"/>
                <a:gd name="connsiteY235" fmla="*/ 6377204 h 13254121"/>
                <a:gd name="connsiteX236" fmla="*/ 6334125 w 10316872"/>
                <a:gd name="connsiteY236" fmla="*/ 6339104 h 13254121"/>
                <a:gd name="connsiteX237" fmla="*/ 6296025 w 10316872"/>
                <a:gd name="connsiteY237" fmla="*/ 6034304 h 13254121"/>
                <a:gd name="connsiteX238" fmla="*/ 6042025 w 10316872"/>
                <a:gd name="connsiteY238" fmla="*/ 5958104 h 13254121"/>
                <a:gd name="connsiteX239" fmla="*/ 6118225 w 10316872"/>
                <a:gd name="connsiteY239" fmla="*/ 6301004 h 13254121"/>
                <a:gd name="connsiteX240" fmla="*/ 5940425 w 10316872"/>
                <a:gd name="connsiteY240" fmla="*/ 6313704 h 13254121"/>
                <a:gd name="connsiteX241" fmla="*/ 5864225 w 10316872"/>
                <a:gd name="connsiteY241" fmla="*/ 5831104 h 13254121"/>
                <a:gd name="connsiteX242" fmla="*/ 5661025 w 10316872"/>
                <a:gd name="connsiteY242" fmla="*/ 5729504 h 13254121"/>
                <a:gd name="connsiteX243" fmla="*/ 5762625 w 10316872"/>
                <a:gd name="connsiteY243" fmla="*/ 6491504 h 13254121"/>
                <a:gd name="connsiteX244" fmla="*/ 6042025 w 10316872"/>
                <a:gd name="connsiteY244" fmla="*/ 6478804 h 13254121"/>
                <a:gd name="connsiteX245" fmla="*/ 6359525 w 10316872"/>
                <a:gd name="connsiteY245" fmla="*/ 6529604 h 13254121"/>
                <a:gd name="connsiteX246" fmla="*/ 6296025 w 10316872"/>
                <a:gd name="connsiteY246" fmla="*/ 6656604 h 13254121"/>
                <a:gd name="connsiteX247" fmla="*/ 6130925 w 10316872"/>
                <a:gd name="connsiteY247" fmla="*/ 6631204 h 13254121"/>
                <a:gd name="connsiteX248" fmla="*/ 5978525 w 10316872"/>
                <a:gd name="connsiteY248" fmla="*/ 6936004 h 13254121"/>
                <a:gd name="connsiteX249" fmla="*/ 5800725 w 10316872"/>
                <a:gd name="connsiteY249" fmla="*/ 6872504 h 13254121"/>
                <a:gd name="connsiteX250" fmla="*/ 5876925 w 10316872"/>
                <a:gd name="connsiteY250" fmla="*/ 6707404 h 13254121"/>
                <a:gd name="connsiteX251" fmla="*/ 5762625 w 10316872"/>
                <a:gd name="connsiteY251" fmla="*/ 6618504 h 13254121"/>
                <a:gd name="connsiteX252" fmla="*/ 5572125 w 10316872"/>
                <a:gd name="connsiteY252" fmla="*/ 6948704 h 13254121"/>
                <a:gd name="connsiteX253" fmla="*/ 5699125 w 10316872"/>
                <a:gd name="connsiteY253" fmla="*/ 7050304 h 13254121"/>
                <a:gd name="connsiteX254" fmla="*/ 5965825 w 10316872"/>
                <a:gd name="connsiteY254" fmla="*/ 7215404 h 13254121"/>
                <a:gd name="connsiteX255" fmla="*/ 5915025 w 10316872"/>
                <a:gd name="connsiteY255" fmla="*/ 7291604 h 13254121"/>
                <a:gd name="connsiteX256" fmla="*/ 5800725 w 10316872"/>
                <a:gd name="connsiteY256" fmla="*/ 7253504 h 13254121"/>
                <a:gd name="connsiteX257" fmla="*/ 5648325 w 10316872"/>
                <a:gd name="connsiteY257" fmla="*/ 7355104 h 13254121"/>
                <a:gd name="connsiteX258" fmla="*/ 5584825 w 10316872"/>
                <a:gd name="connsiteY258" fmla="*/ 7317004 h 13254121"/>
                <a:gd name="connsiteX259" fmla="*/ 5635625 w 10316872"/>
                <a:gd name="connsiteY259" fmla="*/ 7164604 h 13254121"/>
                <a:gd name="connsiteX260" fmla="*/ 5508625 w 10316872"/>
                <a:gd name="connsiteY260" fmla="*/ 7050304 h 13254121"/>
                <a:gd name="connsiteX261" fmla="*/ 5432425 w 10316872"/>
                <a:gd name="connsiteY261" fmla="*/ 7228104 h 13254121"/>
                <a:gd name="connsiteX262" fmla="*/ 5584825 w 10316872"/>
                <a:gd name="connsiteY262" fmla="*/ 7405904 h 13254121"/>
                <a:gd name="connsiteX263" fmla="*/ 5419725 w 10316872"/>
                <a:gd name="connsiteY263" fmla="*/ 7532904 h 13254121"/>
                <a:gd name="connsiteX264" fmla="*/ 5318125 w 10316872"/>
                <a:gd name="connsiteY264" fmla="*/ 7456704 h 13254121"/>
                <a:gd name="connsiteX265" fmla="*/ 5381625 w 10316872"/>
                <a:gd name="connsiteY265" fmla="*/ 7355104 h 13254121"/>
                <a:gd name="connsiteX266" fmla="*/ 5267325 w 10316872"/>
                <a:gd name="connsiteY266" fmla="*/ 7063004 h 13254121"/>
                <a:gd name="connsiteX267" fmla="*/ 5051425 w 10316872"/>
                <a:gd name="connsiteY267" fmla="*/ 7355104 h 13254121"/>
                <a:gd name="connsiteX268" fmla="*/ 5381625 w 10316872"/>
                <a:gd name="connsiteY268" fmla="*/ 7609104 h 13254121"/>
                <a:gd name="connsiteX269" fmla="*/ 5305425 w 10316872"/>
                <a:gd name="connsiteY269" fmla="*/ 7659904 h 13254121"/>
                <a:gd name="connsiteX270" fmla="*/ 5165725 w 10316872"/>
                <a:gd name="connsiteY270" fmla="*/ 7545604 h 13254121"/>
                <a:gd name="connsiteX271" fmla="*/ 5114925 w 10316872"/>
                <a:gd name="connsiteY271" fmla="*/ 7710704 h 13254121"/>
                <a:gd name="connsiteX272" fmla="*/ 5127625 w 10316872"/>
                <a:gd name="connsiteY272" fmla="*/ 7850404 h 13254121"/>
                <a:gd name="connsiteX273" fmla="*/ 5203825 w 10316872"/>
                <a:gd name="connsiteY273" fmla="*/ 7964704 h 13254121"/>
                <a:gd name="connsiteX274" fmla="*/ 5191125 w 10316872"/>
                <a:gd name="connsiteY274" fmla="*/ 8155204 h 13254121"/>
                <a:gd name="connsiteX275" fmla="*/ 5064125 w 10316872"/>
                <a:gd name="connsiteY275" fmla="*/ 8066304 h 13254121"/>
                <a:gd name="connsiteX276" fmla="*/ 5000625 w 10316872"/>
                <a:gd name="connsiteY276" fmla="*/ 8104404 h 13254121"/>
                <a:gd name="connsiteX277" fmla="*/ 5102225 w 10316872"/>
                <a:gd name="connsiteY277" fmla="*/ 8244104 h 13254121"/>
                <a:gd name="connsiteX278" fmla="*/ 5013325 w 10316872"/>
                <a:gd name="connsiteY278" fmla="*/ 8282204 h 13254121"/>
                <a:gd name="connsiteX279" fmla="*/ 4886325 w 10316872"/>
                <a:gd name="connsiteY279" fmla="*/ 8091704 h 13254121"/>
                <a:gd name="connsiteX280" fmla="*/ 4797425 w 10316872"/>
                <a:gd name="connsiteY280" fmla="*/ 8345704 h 13254121"/>
                <a:gd name="connsiteX281" fmla="*/ 4924425 w 10316872"/>
                <a:gd name="connsiteY281" fmla="*/ 8460004 h 13254121"/>
                <a:gd name="connsiteX282" fmla="*/ 4784725 w 10316872"/>
                <a:gd name="connsiteY282" fmla="*/ 8701304 h 13254121"/>
                <a:gd name="connsiteX283" fmla="*/ 4645025 w 10316872"/>
                <a:gd name="connsiteY283" fmla="*/ 8675904 h 13254121"/>
                <a:gd name="connsiteX284" fmla="*/ 4746625 w 10316872"/>
                <a:gd name="connsiteY284" fmla="*/ 8510804 h 13254121"/>
                <a:gd name="connsiteX285" fmla="*/ 4657725 w 10316872"/>
                <a:gd name="connsiteY285" fmla="*/ 8358404 h 13254121"/>
                <a:gd name="connsiteX286" fmla="*/ 4441825 w 10316872"/>
                <a:gd name="connsiteY286" fmla="*/ 8663204 h 13254121"/>
                <a:gd name="connsiteX287" fmla="*/ 4581525 w 10316872"/>
                <a:gd name="connsiteY287" fmla="*/ 8777504 h 13254121"/>
                <a:gd name="connsiteX288" fmla="*/ 4492625 w 10316872"/>
                <a:gd name="connsiteY288" fmla="*/ 8980704 h 13254121"/>
                <a:gd name="connsiteX289" fmla="*/ 4391025 w 10316872"/>
                <a:gd name="connsiteY289" fmla="*/ 8904504 h 13254121"/>
                <a:gd name="connsiteX290" fmla="*/ 4314825 w 10316872"/>
                <a:gd name="connsiteY290" fmla="*/ 8993404 h 13254121"/>
                <a:gd name="connsiteX291" fmla="*/ 4352925 w 10316872"/>
                <a:gd name="connsiteY291" fmla="*/ 9031504 h 13254121"/>
                <a:gd name="connsiteX292" fmla="*/ 4391025 w 10316872"/>
                <a:gd name="connsiteY292" fmla="*/ 9018804 h 13254121"/>
                <a:gd name="connsiteX293" fmla="*/ 4416425 w 10316872"/>
                <a:gd name="connsiteY293" fmla="*/ 9069604 h 13254121"/>
                <a:gd name="connsiteX294" fmla="*/ 4352925 w 10316872"/>
                <a:gd name="connsiteY294" fmla="*/ 9145804 h 13254121"/>
                <a:gd name="connsiteX295" fmla="*/ 4302125 w 10316872"/>
                <a:gd name="connsiteY295" fmla="*/ 9133104 h 13254121"/>
                <a:gd name="connsiteX296" fmla="*/ 4340225 w 10316872"/>
                <a:gd name="connsiteY296" fmla="*/ 9082304 h 13254121"/>
                <a:gd name="connsiteX297" fmla="*/ 4289425 w 10316872"/>
                <a:gd name="connsiteY297" fmla="*/ 9044204 h 13254121"/>
                <a:gd name="connsiteX298" fmla="*/ 4187825 w 10316872"/>
                <a:gd name="connsiteY298" fmla="*/ 9145804 h 13254121"/>
                <a:gd name="connsiteX299" fmla="*/ 4289425 w 10316872"/>
                <a:gd name="connsiteY299" fmla="*/ 9209304 h 13254121"/>
                <a:gd name="connsiteX300" fmla="*/ 4111625 w 10316872"/>
                <a:gd name="connsiteY300" fmla="*/ 9285504 h 13254121"/>
                <a:gd name="connsiteX301" fmla="*/ 4010025 w 10316872"/>
                <a:gd name="connsiteY301" fmla="*/ 9285504 h 13254121"/>
                <a:gd name="connsiteX302" fmla="*/ 3921125 w 10316872"/>
                <a:gd name="connsiteY302" fmla="*/ 9349004 h 13254121"/>
                <a:gd name="connsiteX303" fmla="*/ 3260725 w 10316872"/>
                <a:gd name="connsiteY303" fmla="*/ 8764804 h 13254121"/>
                <a:gd name="connsiteX304" fmla="*/ 3184525 w 10316872"/>
                <a:gd name="connsiteY304" fmla="*/ 8764804 h 13254121"/>
                <a:gd name="connsiteX305" fmla="*/ 2867025 w 10316872"/>
                <a:gd name="connsiteY305" fmla="*/ 9018804 h 13254121"/>
                <a:gd name="connsiteX306" fmla="*/ 2841625 w 10316872"/>
                <a:gd name="connsiteY306" fmla="*/ 8980704 h 13254121"/>
                <a:gd name="connsiteX307" fmla="*/ 3184525 w 10316872"/>
                <a:gd name="connsiteY307" fmla="*/ 8714004 h 13254121"/>
                <a:gd name="connsiteX308" fmla="*/ 3019425 w 10316872"/>
                <a:gd name="connsiteY308" fmla="*/ 8561604 h 13254121"/>
                <a:gd name="connsiteX309" fmla="*/ 2371725 w 10316872"/>
                <a:gd name="connsiteY309" fmla="*/ 9069604 h 13254121"/>
                <a:gd name="connsiteX310" fmla="*/ 2460625 w 10316872"/>
                <a:gd name="connsiteY310" fmla="*/ 9145804 h 13254121"/>
                <a:gd name="connsiteX311" fmla="*/ 2663825 w 10316872"/>
                <a:gd name="connsiteY311" fmla="*/ 8993404 h 13254121"/>
                <a:gd name="connsiteX312" fmla="*/ 2714625 w 10316872"/>
                <a:gd name="connsiteY312" fmla="*/ 9056904 h 13254121"/>
                <a:gd name="connsiteX313" fmla="*/ 2803525 w 10316872"/>
                <a:gd name="connsiteY313" fmla="*/ 9018804 h 13254121"/>
                <a:gd name="connsiteX314" fmla="*/ 2828925 w 10316872"/>
                <a:gd name="connsiteY314" fmla="*/ 9056904 h 13254121"/>
                <a:gd name="connsiteX315" fmla="*/ 2651125 w 10316872"/>
                <a:gd name="connsiteY315" fmla="*/ 9196604 h 13254121"/>
                <a:gd name="connsiteX316" fmla="*/ 2790825 w 10316872"/>
                <a:gd name="connsiteY316" fmla="*/ 9361704 h 13254121"/>
                <a:gd name="connsiteX317" fmla="*/ 3368675 w 10316872"/>
                <a:gd name="connsiteY317" fmla="*/ 8898154 h 13254121"/>
                <a:gd name="connsiteX318" fmla="*/ 3927475 w 10316872"/>
                <a:gd name="connsiteY318" fmla="*/ 9380754 h 13254121"/>
                <a:gd name="connsiteX319" fmla="*/ 3876675 w 10316872"/>
                <a:gd name="connsiteY319" fmla="*/ 9495054 h 13254121"/>
                <a:gd name="connsiteX320" fmla="*/ 3359150 w 10316872"/>
                <a:gd name="connsiteY320" fmla="*/ 10034804 h 13254121"/>
                <a:gd name="connsiteX321" fmla="*/ 3270250 w 10316872"/>
                <a:gd name="connsiteY321" fmla="*/ 10028453 h 13254121"/>
                <a:gd name="connsiteX322" fmla="*/ 3101975 w 10316872"/>
                <a:gd name="connsiteY322" fmla="*/ 10177678 h 13254121"/>
                <a:gd name="connsiteX323" fmla="*/ 2892425 w 10316872"/>
                <a:gd name="connsiteY323" fmla="*/ 10422153 h 13254121"/>
                <a:gd name="connsiteX324" fmla="*/ 2654300 w 10316872"/>
                <a:gd name="connsiteY324" fmla="*/ 10720603 h 13254121"/>
                <a:gd name="connsiteX325" fmla="*/ 2400300 w 10316872"/>
                <a:gd name="connsiteY325" fmla="*/ 10790452 h 13254121"/>
                <a:gd name="connsiteX326" fmla="*/ 2197100 w 10316872"/>
                <a:gd name="connsiteY326" fmla="*/ 10895227 h 13254121"/>
                <a:gd name="connsiteX327" fmla="*/ 1901825 w 10316872"/>
                <a:gd name="connsiteY327" fmla="*/ 10898401 h 13254121"/>
                <a:gd name="connsiteX328" fmla="*/ 1562100 w 10316872"/>
                <a:gd name="connsiteY328" fmla="*/ 11000000 h 13254121"/>
                <a:gd name="connsiteX329" fmla="*/ 1365250 w 10316872"/>
                <a:gd name="connsiteY329" fmla="*/ 11260350 h 13254121"/>
                <a:gd name="connsiteX330" fmla="*/ 1168400 w 10316872"/>
                <a:gd name="connsiteY330" fmla="*/ 11215899 h 13254121"/>
                <a:gd name="connsiteX331" fmla="*/ 1187450 w 10316872"/>
                <a:gd name="connsiteY331" fmla="*/ 11174624 h 13254121"/>
                <a:gd name="connsiteX332" fmla="*/ 1165225 w 10316872"/>
                <a:gd name="connsiteY332" fmla="*/ 11107949 h 13254121"/>
                <a:gd name="connsiteX333" fmla="*/ 958850 w 10316872"/>
                <a:gd name="connsiteY333" fmla="*/ 11184149 h 13254121"/>
                <a:gd name="connsiteX334" fmla="*/ 704850 w 10316872"/>
                <a:gd name="connsiteY334" fmla="*/ 11238124 h 13254121"/>
                <a:gd name="connsiteX335" fmla="*/ 434975 w 10316872"/>
                <a:gd name="connsiteY335" fmla="*/ 11476249 h 13254121"/>
                <a:gd name="connsiteX336" fmla="*/ 333375 w 10316872"/>
                <a:gd name="connsiteY336" fmla="*/ 11473074 h 13254121"/>
                <a:gd name="connsiteX337" fmla="*/ 234950 w 10316872"/>
                <a:gd name="connsiteY337" fmla="*/ 11539749 h 13254121"/>
                <a:gd name="connsiteX338" fmla="*/ 155575 w 10316872"/>
                <a:gd name="connsiteY338" fmla="*/ 11825499 h 13254121"/>
                <a:gd name="connsiteX339" fmla="*/ 219075 w 10316872"/>
                <a:gd name="connsiteY339" fmla="*/ 12108073 h 13254121"/>
                <a:gd name="connsiteX340" fmla="*/ 107950 w 10316872"/>
                <a:gd name="connsiteY340" fmla="*/ 12152523 h 13254121"/>
                <a:gd name="connsiteX341" fmla="*/ 63500 w 10316872"/>
                <a:gd name="connsiteY341" fmla="*/ 12374773 h 13254121"/>
                <a:gd name="connsiteX342" fmla="*/ 466725 w 10316872"/>
                <a:gd name="connsiteY342" fmla="*/ 12400173 h 13254121"/>
                <a:gd name="connsiteX343" fmla="*/ 1022350 w 10316872"/>
                <a:gd name="connsiteY343" fmla="*/ 12752598 h 13254121"/>
                <a:gd name="connsiteX344" fmla="*/ 1212850 w 10316872"/>
                <a:gd name="connsiteY344" fmla="*/ 13006597 h 13254121"/>
                <a:gd name="connsiteX345" fmla="*/ 1143000 w 10316872"/>
                <a:gd name="connsiteY345" fmla="*/ 13051047 h 13254121"/>
                <a:gd name="connsiteX346" fmla="*/ 990600 w 10316872"/>
                <a:gd name="connsiteY346" fmla="*/ 12917697 h 13254121"/>
                <a:gd name="connsiteX347" fmla="*/ 739775 w 10316872"/>
                <a:gd name="connsiteY347" fmla="*/ 12863722 h 13254121"/>
                <a:gd name="connsiteX348" fmla="*/ 692150 w 10316872"/>
                <a:gd name="connsiteY348" fmla="*/ 12901822 h 13254121"/>
                <a:gd name="connsiteX349" fmla="*/ 809625 w 10316872"/>
                <a:gd name="connsiteY349" fmla="*/ 13047872 h 13254121"/>
                <a:gd name="connsiteX350" fmla="*/ 1123950 w 10316872"/>
                <a:gd name="connsiteY350" fmla="*/ 13114547 h 13254121"/>
                <a:gd name="connsiteX351" fmla="*/ 1546225 w 10316872"/>
                <a:gd name="connsiteY351" fmla="*/ 13016122 h 13254121"/>
                <a:gd name="connsiteX352" fmla="*/ 1708150 w 10316872"/>
                <a:gd name="connsiteY352" fmla="*/ 12755772 h 13254121"/>
                <a:gd name="connsiteX353" fmla="*/ 2066925 w 10316872"/>
                <a:gd name="connsiteY353" fmla="*/ 12606547 h 13254121"/>
                <a:gd name="connsiteX354" fmla="*/ 2225675 w 10316872"/>
                <a:gd name="connsiteY354" fmla="*/ 12470022 h 13254121"/>
                <a:gd name="connsiteX355" fmla="*/ 2559050 w 10316872"/>
                <a:gd name="connsiteY355" fmla="*/ 12508122 h 13254121"/>
                <a:gd name="connsiteX356" fmla="*/ 2257425 w 10316872"/>
                <a:gd name="connsiteY356" fmla="*/ 12511297 h 13254121"/>
                <a:gd name="connsiteX357" fmla="*/ 2117725 w 10316872"/>
                <a:gd name="connsiteY357" fmla="*/ 12631947 h 13254121"/>
                <a:gd name="connsiteX358" fmla="*/ 1943100 w 10316872"/>
                <a:gd name="connsiteY358" fmla="*/ 12724022 h 13254121"/>
                <a:gd name="connsiteX359" fmla="*/ 1778000 w 10316872"/>
                <a:gd name="connsiteY359" fmla="*/ 12774822 h 13254121"/>
                <a:gd name="connsiteX360" fmla="*/ 1622425 w 10316872"/>
                <a:gd name="connsiteY360" fmla="*/ 13070097 h 13254121"/>
                <a:gd name="connsiteX361" fmla="*/ 1254125 w 10316872"/>
                <a:gd name="connsiteY361" fmla="*/ 13244722 h 13254121"/>
                <a:gd name="connsiteX362" fmla="*/ 0 w 10316872"/>
                <a:gd name="connsiteY362" fmla="*/ 13251072 h 13254121"/>
                <a:gd name="connsiteX0" fmla="*/ 2066925 w 10316872"/>
                <a:gd name="connsiteY0" fmla="*/ 4662704 h 13254121"/>
                <a:gd name="connsiteX1" fmla="*/ 2066925 w 10316872"/>
                <a:gd name="connsiteY1" fmla="*/ 4611904 h 13254121"/>
                <a:gd name="connsiteX2" fmla="*/ 1965325 w 10316872"/>
                <a:gd name="connsiteY2" fmla="*/ 4484904 h 13254121"/>
                <a:gd name="connsiteX3" fmla="*/ 2105025 w 10316872"/>
                <a:gd name="connsiteY3" fmla="*/ 4383304 h 13254121"/>
                <a:gd name="connsiteX4" fmla="*/ 2041525 w 10316872"/>
                <a:gd name="connsiteY4" fmla="*/ 4370604 h 13254121"/>
                <a:gd name="connsiteX5" fmla="*/ 1952625 w 10316872"/>
                <a:gd name="connsiteY5" fmla="*/ 4370604 h 13254121"/>
                <a:gd name="connsiteX6" fmla="*/ 1939925 w 10316872"/>
                <a:gd name="connsiteY6" fmla="*/ 4294404 h 13254121"/>
                <a:gd name="connsiteX7" fmla="*/ 2092325 w 10316872"/>
                <a:gd name="connsiteY7" fmla="*/ 4294404 h 13254121"/>
                <a:gd name="connsiteX8" fmla="*/ 2143125 w 10316872"/>
                <a:gd name="connsiteY8" fmla="*/ 4269004 h 13254121"/>
                <a:gd name="connsiteX9" fmla="*/ 2079625 w 10316872"/>
                <a:gd name="connsiteY9" fmla="*/ 4180104 h 13254121"/>
                <a:gd name="connsiteX10" fmla="*/ 2092325 w 10316872"/>
                <a:gd name="connsiteY10" fmla="*/ 4116604 h 13254121"/>
                <a:gd name="connsiteX11" fmla="*/ 2193925 w 10316872"/>
                <a:gd name="connsiteY11" fmla="*/ 4065804 h 13254121"/>
                <a:gd name="connsiteX12" fmla="*/ 2333625 w 10316872"/>
                <a:gd name="connsiteY12" fmla="*/ 4116604 h 13254121"/>
                <a:gd name="connsiteX13" fmla="*/ 2371725 w 10316872"/>
                <a:gd name="connsiteY13" fmla="*/ 4167404 h 13254121"/>
                <a:gd name="connsiteX14" fmla="*/ 2333625 w 10316872"/>
                <a:gd name="connsiteY14" fmla="*/ 4243604 h 13254121"/>
                <a:gd name="connsiteX15" fmla="*/ 2333625 w 10316872"/>
                <a:gd name="connsiteY15" fmla="*/ 4497604 h 13254121"/>
                <a:gd name="connsiteX16" fmla="*/ 2600325 w 10316872"/>
                <a:gd name="connsiteY16" fmla="*/ 4726204 h 13254121"/>
                <a:gd name="connsiteX17" fmla="*/ 3044825 w 10316872"/>
                <a:gd name="connsiteY17" fmla="*/ 4688104 h 13254121"/>
                <a:gd name="connsiteX18" fmla="*/ 2943225 w 10316872"/>
                <a:gd name="connsiteY18" fmla="*/ 4484904 h 13254121"/>
                <a:gd name="connsiteX19" fmla="*/ 2778125 w 10316872"/>
                <a:gd name="connsiteY19" fmla="*/ 4535704 h 13254121"/>
                <a:gd name="connsiteX20" fmla="*/ 2740025 w 10316872"/>
                <a:gd name="connsiteY20" fmla="*/ 4484904 h 13254121"/>
                <a:gd name="connsiteX21" fmla="*/ 2905125 w 10316872"/>
                <a:gd name="connsiteY21" fmla="*/ 4434104 h 13254121"/>
                <a:gd name="connsiteX22" fmla="*/ 2841625 w 10316872"/>
                <a:gd name="connsiteY22" fmla="*/ 4319804 h 13254121"/>
                <a:gd name="connsiteX23" fmla="*/ 2701925 w 10316872"/>
                <a:gd name="connsiteY23" fmla="*/ 4370604 h 13254121"/>
                <a:gd name="connsiteX24" fmla="*/ 2676525 w 10316872"/>
                <a:gd name="connsiteY24" fmla="*/ 4319804 h 13254121"/>
                <a:gd name="connsiteX25" fmla="*/ 2803525 w 10316872"/>
                <a:gd name="connsiteY25" fmla="*/ 4269004 h 13254121"/>
                <a:gd name="connsiteX26" fmla="*/ 2752725 w 10316872"/>
                <a:gd name="connsiteY26" fmla="*/ 4205504 h 13254121"/>
                <a:gd name="connsiteX27" fmla="*/ 2613025 w 10316872"/>
                <a:gd name="connsiteY27" fmla="*/ 4230904 h 13254121"/>
                <a:gd name="connsiteX28" fmla="*/ 2613025 w 10316872"/>
                <a:gd name="connsiteY28" fmla="*/ 4205504 h 13254121"/>
                <a:gd name="connsiteX29" fmla="*/ 2740025 w 10316872"/>
                <a:gd name="connsiteY29" fmla="*/ 4142004 h 13254121"/>
                <a:gd name="connsiteX30" fmla="*/ 2663825 w 10316872"/>
                <a:gd name="connsiteY30" fmla="*/ 4053104 h 13254121"/>
                <a:gd name="connsiteX31" fmla="*/ 2486025 w 10316872"/>
                <a:gd name="connsiteY31" fmla="*/ 4091204 h 13254121"/>
                <a:gd name="connsiteX32" fmla="*/ 2486025 w 10316872"/>
                <a:gd name="connsiteY32" fmla="*/ 4154704 h 13254121"/>
                <a:gd name="connsiteX33" fmla="*/ 2435225 w 10316872"/>
                <a:gd name="connsiteY33" fmla="*/ 4154704 h 13254121"/>
                <a:gd name="connsiteX34" fmla="*/ 2308225 w 10316872"/>
                <a:gd name="connsiteY34" fmla="*/ 4078504 h 13254121"/>
                <a:gd name="connsiteX35" fmla="*/ 2371725 w 10316872"/>
                <a:gd name="connsiteY35" fmla="*/ 4002304 h 13254121"/>
                <a:gd name="connsiteX36" fmla="*/ 2435225 w 10316872"/>
                <a:gd name="connsiteY36" fmla="*/ 4015004 h 13254121"/>
                <a:gd name="connsiteX37" fmla="*/ 2587625 w 10316872"/>
                <a:gd name="connsiteY37" fmla="*/ 3926104 h 13254121"/>
                <a:gd name="connsiteX38" fmla="*/ 2562225 w 10316872"/>
                <a:gd name="connsiteY38" fmla="*/ 3862604 h 13254121"/>
                <a:gd name="connsiteX39" fmla="*/ 2625725 w 10316872"/>
                <a:gd name="connsiteY39" fmla="*/ 3837204 h 13254121"/>
                <a:gd name="connsiteX40" fmla="*/ 2663825 w 10316872"/>
                <a:gd name="connsiteY40" fmla="*/ 3862604 h 13254121"/>
                <a:gd name="connsiteX41" fmla="*/ 2905125 w 10316872"/>
                <a:gd name="connsiteY41" fmla="*/ 3862604 h 13254121"/>
                <a:gd name="connsiteX42" fmla="*/ 2879725 w 10316872"/>
                <a:gd name="connsiteY42" fmla="*/ 3799104 h 13254121"/>
                <a:gd name="connsiteX43" fmla="*/ 2930525 w 10316872"/>
                <a:gd name="connsiteY43" fmla="*/ 3710204 h 13254121"/>
                <a:gd name="connsiteX44" fmla="*/ 3019425 w 10316872"/>
                <a:gd name="connsiteY44" fmla="*/ 3710204 h 13254121"/>
                <a:gd name="connsiteX45" fmla="*/ 3273425 w 10316872"/>
                <a:gd name="connsiteY45" fmla="*/ 3684804 h 13254121"/>
                <a:gd name="connsiteX46" fmla="*/ 3425825 w 10316872"/>
                <a:gd name="connsiteY46" fmla="*/ 3672104 h 13254121"/>
                <a:gd name="connsiteX47" fmla="*/ 3425825 w 10316872"/>
                <a:gd name="connsiteY47" fmla="*/ 3672104 h 13254121"/>
                <a:gd name="connsiteX48" fmla="*/ 3425825 w 10316872"/>
                <a:gd name="connsiteY48" fmla="*/ 3595904 h 13254121"/>
                <a:gd name="connsiteX49" fmla="*/ 3502025 w 10316872"/>
                <a:gd name="connsiteY49" fmla="*/ 3595904 h 13254121"/>
                <a:gd name="connsiteX50" fmla="*/ 3489325 w 10316872"/>
                <a:gd name="connsiteY50" fmla="*/ 3761004 h 13254121"/>
                <a:gd name="connsiteX51" fmla="*/ 3336925 w 10316872"/>
                <a:gd name="connsiteY51" fmla="*/ 3773704 h 13254121"/>
                <a:gd name="connsiteX52" fmla="*/ 3159125 w 10316872"/>
                <a:gd name="connsiteY52" fmla="*/ 3849904 h 13254121"/>
                <a:gd name="connsiteX53" fmla="*/ 3184525 w 10316872"/>
                <a:gd name="connsiteY53" fmla="*/ 4142004 h 13254121"/>
                <a:gd name="connsiteX54" fmla="*/ 3794125 w 10316872"/>
                <a:gd name="connsiteY54" fmla="*/ 4091204 h 13254121"/>
                <a:gd name="connsiteX55" fmla="*/ 3768725 w 10316872"/>
                <a:gd name="connsiteY55" fmla="*/ 3951504 h 13254121"/>
                <a:gd name="connsiteX56" fmla="*/ 3629025 w 10316872"/>
                <a:gd name="connsiteY56" fmla="*/ 3926104 h 13254121"/>
                <a:gd name="connsiteX57" fmla="*/ 3616325 w 10316872"/>
                <a:gd name="connsiteY57" fmla="*/ 3888004 h 13254121"/>
                <a:gd name="connsiteX58" fmla="*/ 3768725 w 10316872"/>
                <a:gd name="connsiteY58" fmla="*/ 3913404 h 13254121"/>
                <a:gd name="connsiteX59" fmla="*/ 3768725 w 10316872"/>
                <a:gd name="connsiteY59" fmla="*/ 3799104 h 13254121"/>
                <a:gd name="connsiteX60" fmla="*/ 3540125 w 10316872"/>
                <a:gd name="connsiteY60" fmla="*/ 3748304 h 13254121"/>
                <a:gd name="connsiteX61" fmla="*/ 3552825 w 10316872"/>
                <a:gd name="connsiteY61" fmla="*/ 3659404 h 13254121"/>
                <a:gd name="connsiteX62" fmla="*/ 3730625 w 10316872"/>
                <a:gd name="connsiteY62" fmla="*/ 3621304 h 13254121"/>
                <a:gd name="connsiteX63" fmla="*/ 3730625 w 10316872"/>
                <a:gd name="connsiteY63" fmla="*/ 3494304 h 13254121"/>
                <a:gd name="connsiteX64" fmla="*/ 3705225 w 10316872"/>
                <a:gd name="connsiteY64" fmla="*/ 3468904 h 13254121"/>
                <a:gd name="connsiteX65" fmla="*/ 3819525 w 10316872"/>
                <a:gd name="connsiteY65" fmla="*/ 3405404 h 13254121"/>
                <a:gd name="connsiteX66" fmla="*/ 3832225 w 10316872"/>
                <a:gd name="connsiteY66" fmla="*/ 3621304 h 13254121"/>
                <a:gd name="connsiteX67" fmla="*/ 4314825 w 10316872"/>
                <a:gd name="connsiteY67" fmla="*/ 3621304 h 13254121"/>
                <a:gd name="connsiteX68" fmla="*/ 4302125 w 10316872"/>
                <a:gd name="connsiteY68" fmla="*/ 3380004 h 13254121"/>
                <a:gd name="connsiteX69" fmla="*/ 4365625 w 10316872"/>
                <a:gd name="connsiteY69" fmla="*/ 3380004 h 13254121"/>
                <a:gd name="connsiteX70" fmla="*/ 4391025 w 10316872"/>
                <a:gd name="connsiteY70" fmla="*/ 3507004 h 13254121"/>
                <a:gd name="connsiteX71" fmla="*/ 4556125 w 10316872"/>
                <a:gd name="connsiteY71" fmla="*/ 3494304 h 13254121"/>
                <a:gd name="connsiteX72" fmla="*/ 4657725 w 10316872"/>
                <a:gd name="connsiteY72" fmla="*/ 3392704 h 13254121"/>
                <a:gd name="connsiteX73" fmla="*/ 4683125 w 10316872"/>
                <a:gd name="connsiteY73" fmla="*/ 3697504 h 13254121"/>
                <a:gd name="connsiteX74" fmla="*/ 4835525 w 10316872"/>
                <a:gd name="connsiteY74" fmla="*/ 3519704 h 13254121"/>
                <a:gd name="connsiteX75" fmla="*/ 5038725 w 10316872"/>
                <a:gd name="connsiteY75" fmla="*/ 3646704 h 13254121"/>
                <a:gd name="connsiteX76" fmla="*/ 4848225 w 10316872"/>
                <a:gd name="connsiteY76" fmla="*/ 3773704 h 13254121"/>
                <a:gd name="connsiteX77" fmla="*/ 4987925 w 10316872"/>
                <a:gd name="connsiteY77" fmla="*/ 3938804 h 13254121"/>
                <a:gd name="connsiteX78" fmla="*/ 5127625 w 10316872"/>
                <a:gd name="connsiteY78" fmla="*/ 3786404 h 13254121"/>
                <a:gd name="connsiteX79" fmla="*/ 5140325 w 10316872"/>
                <a:gd name="connsiteY79" fmla="*/ 3811804 h 13254121"/>
                <a:gd name="connsiteX80" fmla="*/ 5076825 w 10316872"/>
                <a:gd name="connsiteY80" fmla="*/ 4065804 h 13254121"/>
                <a:gd name="connsiteX81" fmla="*/ 5153025 w 10316872"/>
                <a:gd name="connsiteY81" fmla="*/ 4103904 h 13254121"/>
                <a:gd name="connsiteX82" fmla="*/ 5153025 w 10316872"/>
                <a:gd name="connsiteY82" fmla="*/ 4103904 h 13254121"/>
                <a:gd name="connsiteX83" fmla="*/ 5229225 w 10316872"/>
                <a:gd name="connsiteY83" fmla="*/ 3849904 h 13254121"/>
                <a:gd name="connsiteX84" fmla="*/ 5419725 w 10316872"/>
                <a:gd name="connsiteY84" fmla="*/ 3875304 h 13254121"/>
                <a:gd name="connsiteX85" fmla="*/ 5521325 w 10316872"/>
                <a:gd name="connsiteY85" fmla="*/ 3722904 h 13254121"/>
                <a:gd name="connsiteX86" fmla="*/ 5521325 w 10316872"/>
                <a:gd name="connsiteY86" fmla="*/ 3722904 h 13254121"/>
                <a:gd name="connsiteX87" fmla="*/ 5661025 w 10316872"/>
                <a:gd name="connsiteY87" fmla="*/ 3697504 h 13254121"/>
                <a:gd name="connsiteX88" fmla="*/ 5432425 w 10316872"/>
                <a:gd name="connsiteY88" fmla="*/ 4015004 h 13254121"/>
                <a:gd name="connsiteX89" fmla="*/ 5165725 w 10316872"/>
                <a:gd name="connsiteY89" fmla="*/ 4103904 h 13254121"/>
                <a:gd name="connsiteX90" fmla="*/ 5191125 w 10316872"/>
                <a:gd name="connsiteY90" fmla="*/ 4180104 h 13254121"/>
                <a:gd name="connsiteX91" fmla="*/ 5521325 w 10316872"/>
                <a:gd name="connsiteY91" fmla="*/ 4091204 h 13254121"/>
                <a:gd name="connsiteX92" fmla="*/ 5711825 w 10316872"/>
                <a:gd name="connsiteY92" fmla="*/ 3748304 h 13254121"/>
                <a:gd name="connsiteX93" fmla="*/ 5813425 w 10316872"/>
                <a:gd name="connsiteY93" fmla="*/ 3900704 h 13254121"/>
                <a:gd name="connsiteX94" fmla="*/ 5959475 w 10316872"/>
                <a:gd name="connsiteY94" fmla="*/ 3938804 h 13254121"/>
                <a:gd name="connsiteX95" fmla="*/ 6302375 w 10316872"/>
                <a:gd name="connsiteY95" fmla="*/ 3824504 h 13254121"/>
                <a:gd name="connsiteX96" fmla="*/ 7070725 w 10316872"/>
                <a:gd name="connsiteY96" fmla="*/ 3354604 h 13254121"/>
                <a:gd name="connsiteX97" fmla="*/ 7473950 w 10316872"/>
                <a:gd name="connsiteY97" fmla="*/ 3205379 h 13254121"/>
                <a:gd name="connsiteX98" fmla="*/ 7645400 w 10316872"/>
                <a:gd name="connsiteY98" fmla="*/ 3035516 h 13254121"/>
                <a:gd name="connsiteX99" fmla="*/ 7907050 w 10316872"/>
                <a:gd name="connsiteY99" fmla="*/ 2994410 h 13254121"/>
                <a:gd name="connsiteX100" fmla="*/ 8062626 w 10316872"/>
                <a:gd name="connsiteY100" fmla="*/ 2911861 h 13254121"/>
                <a:gd name="connsiteX101" fmla="*/ 8189625 w 10316872"/>
                <a:gd name="connsiteY101" fmla="*/ 2692785 h 13254121"/>
                <a:gd name="connsiteX102" fmla="*/ 8345201 w 10316872"/>
                <a:gd name="connsiteY102" fmla="*/ 2578486 h 13254121"/>
                <a:gd name="connsiteX103" fmla="*/ 8561099 w 10316872"/>
                <a:gd name="connsiteY103" fmla="*/ 2438787 h 13254121"/>
                <a:gd name="connsiteX104" fmla="*/ 8855099 w 10316872"/>
                <a:gd name="connsiteY104" fmla="*/ 2153045 h 13254121"/>
                <a:gd name="connsiteX105" fmla="*/ 9037349 w 10316872"/>
                <a:gd name="connsiteY105" fmla="*/ 1924438 h 13254121"/>
                <a:gd name="connsiteX106" fmla="*/ 9145298 w 10316872"/>
                <a:gd name="connsiteY106" fmla="*/ 1730764 h 13254121"/>
                <a:gd name="connsiteX107" fmla="*/ 9224673 w 10316872"/>
                <a:gd name="connsiteY107" fmla="*/ 1543439 h 13254121"/>
                <a:gd name="connsiteX108" fmla="*/ 9561223 w 10316872"/>
                <a:gd name="connsiteY108" fmla="*/ 1295790 h 13254121"/>
                <a:gd name="connsiteX109" fmla="*/ 9678697 w 10316872"/>
                <a:gd name="connsiteY109" fmla="*/ 914790 h 13254121"/>
                <a:gd name="connsiteX110" fmla="*/ 9837447 w 10316872"/>
                <a:gd name="connsiteY110" fmla="*/ 686190 h 13254121"/>
                <a:gd name="connsiteX111" fmla="*/ 9929521 w 10316872"/>
                <a:gd name="connsiteY111" fmla="*/ 609992 h 13254121"/>
                <a:gd name="connsiteX112" fmla="*/ 9989845 w 10316872"/>
                <a:gd name="connsiteY112" fmla="*/ 508393 h 13254121"/>
                <a:gd name="connsiteX113" fmla="*/ 10062871 w 10316872"/>
                <a:gd name="connsiteY113" fmla="*/ 394092 h 13254121"/>
                <a:gd name="connsiteX114" fmla="*/ 10316869 w 10316872"/>
                <a:gd name="connsiteY114" fmla="*/ 394 h 13254121"/>
                <a:gd name="connsiteX115" fmla="*/ 10081920 w 10316872"/>
                <a:gd name="connsiteY115" fmla="*/ 473469 h 13254121"/>
                <a:gd name="connsiteX116" fmla="*/ 9977146 w 10316872"/>
                <a:gd name="connsiteY116" fmla="*/ 673493 h 13254121"/>
                <a:gd name="connsiteX117" fmla="*/ 9881896 w 10316872"/>
                <a:gd name="connsiteY117" fmla="*/ 749692 h 13254121"/>
                <a:gd name="connsiteX118" fmla="*/ 9754896 w 10316872"/>
                <a:gd name="connsiteY118" fmla="*/ 952892 h 13254121"/>
                <a:gd name="connsiteX119" fmla="*/ 9640598 w 10316872"/>
                <a:gd name="connsiteY119" fmla="*/ 1327540 h 13254121"/>
                <a:gd name="connsiteX120" fmla="*/ 9275474 w 10316872"/>
                <a:gd name="connsiteY120" fmla="*/ 1606938 h 13254121"/>
                <a:gd name="connsiteX121" fmla="*/ 9135773 w 10316872"/>
                <a:gd name="connsiteY121" fmla="*/ 1946664 h 13254121"/>
                <a:gd name="connsiteX122" fmla="*/ 8662699 w 10316872"/>
                <a:gd name="connsiteY122" fmla="*/ 2454663 h 13254121"/>
                <a:gd name="connsiteX123" fmla="*/ 8427749 w 10316872"/>
                <a:gd name="connsiteY123" fmla="*/ 2619762 h 13254121"/>
                <a:gd name="connsiteX124" fmla="*/ 8272175 w 10316872"/>
                <a:gd name="connsiteY124" fmla="*/ 2715011 h 13254121"/>
                <a:gd name="connsiteX125" fmla="*/ 8110251 w 10316872"/>
                <a:gd name="connsiteY125" fmla="*/ 3016636 h 13254121"/>
                <a:gd name="connsiteX126" fmla="*/ 7908925 w 10316872"/>
                <a:gd name="connsiteY126" fmla="*/ 3113304 h 13254121"/>
                <a:gd name="connsiteX127" fmla="*/ 7673975 w 10316872"/>
                <a:gd name="connsiteY127" fmla="*/ 3141879 h 13254121"/>
                <a:gd name="connsiteX128" fmla="*/ 7531100 w 10316872"/>
                <a:gd name="connsiteY128" fmla="*/ 3283166 h 13254121"/>
                <a:gd name="connsiteX129" fmla="*/ 7064375 w 10316872"/>
                <a:gd name="connsiteY129" fmla="*/ 3457791 h 13254121"/>
                <a:gd name="connsiteX130" fmla="*/ 6892925 w 10316872"/>
                <a:gd name="connsiteY130" fmla="*/ 3613366 h 13254121"/>
                <a:gd name="connsiteX131" fmla="*/ 6532269 w 10316872"/>
                <a:gd name="connsiteY131" fmla="*/ 3867545 h 13254121"/>
                <a:gd name="connsiteX132" fmla="*/ 6407150 w 10316872"/>
                <a:gd name="connsiteY132" fmla="*/ 3921341 h 13254121"/>
                <a:gd name="connsiteX133" fmla="*/ 6172200 w 10316872"/>
                <a:gd name="connsiteY133" fmla="*/ 4043579 h 13254121"/>
                <a:gd name="connsiteX134" fmla="*/ 5773737 w 10316872"/>
                <a:gd name="connsiteY134" fmla="*/ 4215029 h 13254121"/>
                <a:gd name="connsiteX135" fmla="*/ 5800725 w 10316872"/>
                <a:gd name="connsiteY135" fmla="*/ 4294404 h 13254121"/>
                <a:gd name="connsiteX136" fmla="*/ 6162675 w 10316872"/>
                <a:gd name="connsiteY136" fmla="*/ 4129304 h 13254121"/>
                <a:gd name="connsiteX137" fmla="*/ 6054725 w 10316872"/>
                <a:gd name="connsiteY137" fmla="*/ 4218204 h 13254121"/>
                <a:gd name="connsiteX138" fmla="*/ 5876925 w 10316872"/>
                <a:gd name="connsiteY138" fmla="*/ 4332504 h 13254121"/>
                <a:gd name="connsiteX139" fmla="*/ 5876925 w 10316872"/>
                <a:gd name="connsiteY139" fmla="*/ 4421404 h 13254121"/>
                <a:gd name="connsiteX140" fmla="*/ 5864225 w 10316872"/>
                <a:gd name="connsiteY140" fmla="*/ 4523004 h 13254121"/>
                <a:gd name="connsiteX141" fmla="*/ 5724525 w 10316872"/>
                <a:gd name="connsiteY141" fmla="*/ 4548404 h 13254121"/>
                <a:gd name="connsiteX142" fmla="*/ 5788025 w 10316872"/>
                <a:gd name="connsiteY142" fmla="*/ 4370604 h 13254121"/>
                <a:gd name="connsiteX143" fmla="*/ 5673725 w 10316872"/>
                <a:gd name="connsiteY143" fmla="*/ 4269004 h 13254121"/>
                <a:gd name="connsiteX144" fmla="*/ 5419725 w 10316872"/>
                <a:gd name="connsiteY144" fmla="*/ 4345204 h 13254121"/>
                <a:gd name="connsiteX145" fmla="*/ 5394325 w 10316872"/>
                <a:gd name="connsiteY145" fmla="*/ 4446804 h 13254121"/>
                <a:gd name="connsiteX146" fmla="*/ 5622925 w 10316872"/>
                <a:gd name="connsiteY146" fmla="*/ 4510304 h 13254121"/>
                <a:gd name="connsiteX147" fmla="*/ 5534025 w 10316872"/>
                <a:gd name="connsiteY147" fmla="*/ 4573804 h 13254121"/>
                <a:gd name="connsiteX148" fmla="*/ 5254625 w 10316872"/>
                <a:gd name="connsiteY148" fmla="*/ 4510304 h 13254121"/>
                <a:gd name="connsiteX149" fmla="*/ 5140325 w 10316872"/>
                <a:gd name="connsiteY149" fmla="*/ 4624604 h 13254121"/>
                <a:gd name="connsiteX150" fmla="*/ 5241925 w 10316872"/>
                <a:gd name="connsiteY150" fmla="*/ 4827804 h 13254121"/>
                <a:gd name="connsiteX151" fmla="*/ 5483225 w 10316872"/>
                <a:gd name="connsiteY151" fmla="*/ 4840504 h 13254121"/>
                <a:gd name="connsiteX152" fmla="*/ 5661025 w 10316872"/>
                <a:gd name="connsiteY152" fmla="*/ 4624604 h 13254121"/>
                <a:gd name="connsiteX153" fmla="*/ 5572125 w 10316872"/>
                <a:gd name="connsiteY153" fmla="*/ 4599204 h 13254121"/>
                <a:gd name="connsiteX154" fmla="*/ 5635625 w 10316872"/>
                <a:gd name="connsiteY154" fmla="*/ 4523004 h 13254121"/>
                <a:gd name="connsiteX155" fmla="*/ 5724525 w 10316872"/>
                <a:gd name="connsiteY155" fmla="*/ 4599204 h 13254121"/>
                <a:gd name="connsiteX156" fmla="*/ 5864225 w 10316872"/>
                <a:gd name="connsiteY156" fmla="*/ 4573804 h 13254121"/>
                <a:gd name="connsiteX157" fmla="*/ 6067425 w 10316872"/>
                <a:gd name="connsiteY157" fmla="*/ 4548404 h 13254121"/>
                <a:gd name="connsiteX158" fmla="*/ 6296025 w 10316872"/>
                <a:gd name="connsiteY158" fmla="*/ 4307104 h 13254121"/>
                <a:gd name="connsiteX159" fmla="*/ 6486525 w 10316872"/>
                <a:gd name="connsiteY159" fmla="*/ 4180104 h 13254121"/>
                <a:gd name="connsiteX160" fmla="*/ 6664325 w 10316872"/>
                <a:gd name="connsiteY160" fmla="*/ 4154704 h 13254121"/>
                <a:gd name="connsiteX161" fmla="*/ 6473825 w 10316872"/>
                <a:gd name="connsiteY161" fmla="*/ 4230904 h 13254121"/>
                <a:gd name="connsiteX162" fmla="*/ 6410325 w 10316872"/>
                <a:gd name="connsiteY162" fmla="*/ 4357904 h 13254121"/>
                <a:gd name="connsiteX163" fmla="*/ 6257925 w 10316872"/>
                <a:gd name="connsiteY163" fmla="*/ 4459504 h 13254121"/>
                <a:gd name="connsiteX164" fmla="*/ 6080125 w 10316872"/>
                <a:gd name="connsiteY164" fmla="*/ 4637304 h 13254121"/>
                <a:gd name="connsiteX165" fmla="*/ 6067425 w 10316872"/>
                <a:gd name="connsiteY165" fmla="*/ 4726204 h 13254121"/>
                <a:gd name="connsiteX166" fmla="*/ 6207125 w 10316872"/>
                <a:gd name="connsiteY166" fmla="*/ 4700804 h 13254121"/>
                <a:gd name="connsiteX167" fmla="*/ 6334125 w 10316872"/>
                <a:gd name="connsiteY167" fmla="*/ 4764304 h 13254121"/>
                <a:gd name="connsiteX168" fmla="*/ 6435725 w 10316872"/>
                <a:gd name="connsiteY168" fmla="*/ 4954804 h 13254121"/>
                <a:gd name="connsiteX169" fmla="*/ 6448425 w 10316872"/>
                <a:gd name="connsiteY169" fmla="*/ 5183404 h 13254121"/>
                <a:gd name="connsiteX170" fmla="*/ 6335712 w 10316872"/>
                <a:gd name="connsiteY170" fmla="*/ 5305641 h 13254121"/>
                <a:gd name="connsiteX171" fmla="*/ 6296025 w 10316872"/>
                <a:gd name="connsiteY171" fmla="*/ 5083392 h 13254121"/>
                <a:gd name="connsiteX172" fmla="*/ 6270625 w 10316872"/>
                <a:gd name="connsiteY172" fmla="*/ 4878604 h 13254121"/>
                <a:gd name="connsiteX173" fmla="*/ 6118225 w 10316872"/>
                <a:gd name="connsiteY173" fmla="*/ 4840504 h 13254121"/>
                <a:gd name="connsiteX174" fmla="*/ 5953125 w 10316872"/>
                <a:gd name="connsiteY174" fmla="*/ 4853204 h 13254121"/>
                <a:gd name="connsiteX175" fmla="*/ 5876925 w 10316872"/>
                <a:gd name="connsiteY175" fmla="*/ 4815104 h 13254121"/>
                <a:gd name="connsiteX176" fmla="*/ 5546725 w 10316872"/>
                <a:gd name="connsiteY176" fmla="*/ 4954804 h 13254121"/>
                <a:gd name="connsiteX177" fmla="*/ 5597525 w 10316872"/>
                <a:gd name="connsiteY177" fmla="*/ 5094504 h 13254121"/>
                <a:gd name="connsiteX178" fmla="*/ 5635625 w 10316872"/>
                <a:gd name="connsiteY178" fmla="*/ 5081804 h 13254121"/>
                <a:gd name="connsiteX179" fmla="*/ 5813425 w 10316872"/>
                <a:gd name="connsiteY179" fmla="*/ 4992904 h 13254121"/>
                <a:gd name="connsiteX180" fmla="*/ 5838825 w 10316872"/>
                <a:gd name="connsiteY180" fmla="*/ 5018304 h 13254121"/>
                <a:gd name="connsiteX181" fmla="*/ 5724525 w 10316872"/>
                <a:gd name="connsiteY181" fmla="*/ 5119904 h 13254121"/>
                <a:gd name="connsiteX182" fmla="*/ 5775325 w 10316872"/>
                <a:gd name="connsiteY182" fmla="*/ 5196104 h 13254121"/>
                <a:gd name="connsiteX183" fmla="*/ 5940425 w 10316872"/>
                <a:gd name="connsiteY183" fmla="*/ 5183404 h 13254121"/>
                <a:gd name="connsiteX184" fmla="*/ 5978525 w 10316872"/>
                <a:gd name="connsiteY184" fmla="*/ 5272304 h 13254121"/>
                <a:gd name="connsiteX185" fmla="*/ 6169025 w 10316872"/>
                <a:gd name="connsiteY185" fmla="*/ 5234204 h 13254121"/>
                <a:gd name="connsiteX186" fmla="*/ 6130925 w 10316872"/>
                <a:gd name="connsiteY186" fmla="*/ 5386604 h 13254121"/>
                <a:gd name="connsiteX187" fmla="*/ 6067425 w 10316872"/>
                <a:gd name="connsiteY187" fmla="*/ 5424704 h 13254121"/>
                <a:gd name="connsiteX188" fmla="*/ 6042025 w 10316872"/>
                <a:gd name="connsiteY188" fmla="*/ 5348504 h 13254121"/>
                <a:gd name="connsiteX189" fmla="*/ 5572125 w 10316872"/>
                <a:gd name="connsiteY189" fmla="*/ 5297704 h 13254121"/>
                <a:gd name="connsiteX190" fmla="*/ 5686425 w 10316872"/>
                <a:gd name="connsiteY190" fmla="*/ 5462804 h 13254121"/>
                <a:gd name="connsiteX191" fmla="*/ 6308725 w 10316872"/>
                <a:gd name="connsiteY191" fmla="*/ 5462804 h 13254121"/>
                <a:gd name="connsiteX192" fmla="*/ 6894219 w 10316872"/>
                <a:gd name="connsiteY192" fmla="*/ 5634433 h 13254121"/>
                <a:gd name="connsiteX193" fmla="*/ 7194257 w 10316872"/>
                <a:gd name="connsiteY193" fmla="*/ 5720157 h 13254121"/>
                <a:gd name="connsiteX194" fmla="*/ 7370469 w 10316872"/>
                <a:gd name="connsiteY194" fmla="*/ 5839221 h 13254121"/>
                <a:gd name="connsiteX195" fmla="*/ 7737182 w 10316872"/>
                <a:gd name="connsiteY195" fmla="*/ 5736826 h 13254121"/>
                <a:gd name="connsiteX196" fmla="*/ 7977688 w 10316872"/>
                <a:gd name="connsiteY196" fmla="*/ 5701108 h 13254121"/>
                <a:gd name="connsiteX197" fmla="*/ 8311064 w 10316872"/>
                <a:gd name="connsiteY197" fmla="*/ 5729682 h 13254121"/>
                <a:gd name="connsiteX198" fmla="*/ 8582525 w 10316872"/>
                <a:gd name="connsiteY198" fmla="*/ 5789214 h 13254121"/>
                <a:gd name="connsiteX199" fmla="*/ 8806363 w 10316872"/>
                <a:gd name="connsiteY199" fmla="*/ 5891608 h 13254121"/>
                <a:gd name="connsiteX200" fmla="*/ 8989719 w 10316872"/>
                <a:gd name="connsiteY200" fmla="*/ 5953520 h 13254121"/>
                <a:gd name="connsiteX201" fmla="*/ 9327857 w 10316872"/>
                <a:gd name="connsiteY201" fmla="*/ 6101157 h 13254121"/>
                <a:gd name="connsiteX202" fmla="*/ 9392152 w 10316872"/>
                <a:gd name="connsiteY202" fmla="*/ 6229744 h 13254121"/>
                <a:gd name="connsiteX203" fmla="*/ 9587412 w 10316872"/>
                <a:gd name="connsiteY203" fmla="*/ 6289277 h 13254121"/>
                <a:gd name="connsiteX204" fmla="*/ 9754100 w 10316872"/>
                <a:gd name="connsiteY204" fmla="*/ 6286895 h 13254121"/>
                <a:gd name="connsiteX205" fmla="*/ 9928226 w 10316872"/>
                <a:gd name="connsiteY205" fmla="*/ 6221629 h 13254121"/>
                <a:gd name="connsiteX206" fmla="*/ 9766007 w 10316872"/>
                <a:gd name="connsiteY206" fmla="*/ 6301183 h 13254121"/>
                <a:gd name="connsiteX207" fmla="*/ 9625513 w 10316872"/>
                <a:gd name="connsiteY207" fmla="*/ 6317851 h 13254121"/>
                <a:gd name="connsiteX208" fmla="*/ 9382626 w 10316872"/>
                <a:gd name="connsiteY208" fmla="*/ 6263082 h 13254121"/>
                <a:gd name="connsiteX209" fmla="*/ 9308806 w 10316872"/>
                <a:gd name="connsiteY209" fmla="*/ 6129733 h 13254121"/>
                <a:gd name="connsiteX210" fmla="*/ 9242133 w 10316872"/>
                <a:gd name="connsiteY210" fmla="*/ 6089251 h 13254121"/>
                <a:gd name="connsiteX211" fmla="*/ 8799219 w 10316872"/>
                <a:gd name="connsiteY211" fmla="*/ 5939233 h 13254121"/>
                <a:gd name="connsiteX212" fmla="*/ 8582525 w 10316872"/>
                <a:gd name="connsiteY212" fmla="*/ 5858270 h 13254121"/>
                <a:gd name="connsiteX213" fmla="*/ 8284869 w 10316872"/>
                <a:gd name="connsiteY213" fmla="*/ 5779689 h 13254121"/>
                <a:gd name="connsiteX214" fmla="*/ 7934825 w 10316872"/>
                <a:gd name="connsiteY214" fmla="*/ 5767783 h 13254121"/>
                <a:gd name="connsiteX215" fmla="*/ 7634787 w 10316872"/>
                <a:gd name="connsiteY215" fmla="*/ 5822552 h 13254121"/>
                <a:gd name="connsiteX216" fmla="*/ 7344275 w 10316872"/>
                <a:gd name="connsiteY216" fmla="*/ 5893989 h 13254121"/>
                <a:gd name="connsiteX217" fmla="*/ 7134725 w 10316872"/>
                <a:gd name="connsiteY217" fmla="*/ 5786833 h 13254121"/>
                <a:gd name="connsiteX218" fmla="*/ 6760869 w 10316872"/>
                <a:gd name="connsiteY218" fmla="*/ 5693964 h 13254121"/>
                <a:gd name="connsiteX219" fmla="*/ 6413500 w 10316872"/>
                <a:gd name="connsiteY219" fmla="*/ 5614410 h 13254121"/>
                <a:gd name="connsiteX220" fmla="*/ 6213181 w 10316872"/>
                <a:gd name="connsiteY220" fmla="*/ 5567757 h 13254121"/>
                <a:gd name="connsiteX221" fmla="*/ 6205538 w 10316872"/>
                <a:gd name="connsiteY221" fmla="*/ 5598535 h 13254121"/>
                <a:gd name="connsiteX222" fmla="*/ 6346825 w 10316872"/>
                <a:gd name="connsiteY222" fmla="*/ 5666004 h 13254121"/>
                <a:gd name="connsiteX223" fmla="*/ 6321425 w 10316872"/>
                <a:gd name="connsiteY223" fmla="*/ 5767604 h 13254121"/>
                <a:gd name="connsiteX224" fmla="*/ 6003925 w 10316872"/>
                <a:gd name="connsiteY224" fmla="*/ 5602504 h 13254121"/>
                <a:gd name="connsiteX225" fmla="*/ 6042025 w 10316872"/>
                <a:gd name="connsiteY225" fmla="*/ 5843804 h 13254121"/>
                <a:gd name="connsiteX226" fmla="*/ 6245225 w 10316872"/>
                <a:gd name="connsiteY226" fmla="*/ 5894604 h 13254121"/>
                <a:gd name="connsiteX227" fmla="*/ 6511925 w 10316872"/>
                <a:gd name="connsiteY227" fmla="*/ 5894604 h 13254121"/>
                <a:gd name="connsiteX228" fmla="*/ 6600825 w 10316872"/>
                <a:gd name="connsiteY228" fmla="*/ 5907304 h 13254121"/>
                <a:gd name="connsiteX229" fmla="*/ 6562725 w 10316872"/>
                <a:gd name="connsiteY229" fmla="*/ 5983504 h 13254121"/>
                <a:gd name="connsiteX230" fmla="*/ 6397625 w 10316872"/>
                <a:gd name="connsiteY230" fmla="*/ 6034304 h 13254121"/>
                <a:gd name="connsiteX231" fmla="*/ 6461125 w 10316872"/>
                <a:gd name="connsiteY231" fmla="*/ 6161304 h 13254121"/>
                <a:gd name="connsiteX232" fmla="*/ 6423025 w 10316872"/>
                <a:gd name="connsiteY232" fmla="*/ 6288304 h 13254121"/>
                <a:gd name="connsiteX233" fmla="*/ 6511925 w 10316872"/>
                <a:gd name="connsiteY233" fmla="*/ 6351804 h 13254121"/>
                <a:gd name="connsiteX234" fmla="*/ 6435725 w 10316872"/>
                <a:gd name="connsiteY234" fmla="*/ 6377204 h 13254121"/>
                <a:gd name="connsiteX235" fmla="*/ 6334125 w 10316872"/>
                <a:gd name="connsiteY235" fmla="*/ 6339104 h 13254121"/>
                <a:gd name="connsiteX236" fmla="*/ 6296025 w 10316872"/>
                <a:gd name="connsiteY236" fmla="*/ 6034304 h 13254121"/>
                <a:gd name="connsiteX237" fmla="*/ 6042025 w 10316872"/>
                <a:gd name="connsiteY237" fmla="*/ 5958104 h 13254121"/>
                <a:gd name="connsiteX238" fmla="*/ 6118225 w 10316872"/>
                <a:gd name="connsiteY238" fmla="*/ 6301004 h 13254121"/>
                <a:gd name="connsiteX239" fmla="*/ 5940425 w 10316872"/>
                <a:gd name="connsiteY239" fmla="*/ 6313704 h 13254121"/>
                <a:gd name="connsiteX240" fmla="*/ 5864225 w 10316872"/>
                <a:gd name="connsiteY240" fmla="*/ 5831104 h 13254121"/>
                <a:gd name="connsiteX241" fmla="*/ 5661025 w 10316872"/>
                <a:gd name="connsiteY241" fmla="*/ 5729504 h 13254121"/>
                <a:gd name="connsiteX242" fmla="*/ 5762625 w 10316872"/>
                <a:gd name="connsiteY242" fmla="*/ 6491504 h 13254121"/>
                <a:gd name="connsiteX243" fmla="*/ 6042025 w 10316872"/>
                <a:gd name="connsiteY243" fmla="*/ 6478804 h 13254121"/>
                <a:gd name="connsiteX244" fmla="*/ 6359525 w 10316872"/>
                <a:gd name="connsiteY244" fmla="*/ 6529604 h 13254121"/>
                <a:gd name="connsiteX245" fmla="*/ 6296025 w 10316872"/>
                <a:gd name="connsiteY245" fmla="*/ 6656604 h 13254121"/>
                <a:gd name="connsiteX246" fmla="*/ 6130925 w 10316872"/>
                <a:gd name="connsiteY246" fmla="*/ 6631204 h 13254121"/>
                <a:gd name="connsiteX247" fmla="*/ 5978525 w 10316872"/>
                <a:gd name="connsiteY247" fmla="*/ 6936004 h 13254121"/>
                <a:gd name="connsiteX248" fmla="*/ 5800725 w 10316872"/>
                <a:gd name="connsiteY248" fmla="*/ 6872504 h 13254121"/>
                <a:gd name="connsiteX249" fmla="*/ 5876925 w 10316872"/>
                <a:gd name="connsiteY249" fmla="*/ 6707404 h 13254121"/>
                <a:gd name="connsiteX250" fmla="*/ 5762625 w 10316872"/>
                <a:gd name="connsiteY250" fmla="*/ 6618504 h 13254121"/>
                <a:gd name="connsiteX251" fmla="*/ 5572125 w 10316872"/>
                <a:gd name="connsiteY251" fmla="*/ 6948704 h 13254121"/>
                <a:gd name="connsiteX252" fmla="*/ 5699125 w 10316872"/>
                <a:gd name="connsiteY252" fmla="*/ 7050304 h 13254121"/>
                <a:gd name="connsiteX253" fmla="*/ 5965825 w 10316872"/>
                <a:gd name="connsiteY253" fmla="*/ 7215404 h 13254121"/>
                <a:gd name="connsiteX254" fmla="*/ 5915025 w 10316872"/>
                <a:gd name="connsiteY254" fmla="*/ 7291604 h 13254121"/>
                <a:gd name="connsiteX255" fmla="*/ 5800725 w 10316872"/>
                <a:gd name="connsiteY255" fmla="*/ 7253504 h 13254121"/>
                <a:gd name="connsiteX256" fmla="*/ 5648325 w 10316872"/>
                <a:gd name="connsiteY256" fmla="*/ 7355104 h 13254121"/>
                <a:gd name="connsiteX257" fmla="*/ 5584825 w 10316872"/>
                <a:gd name="connsiteY257" fmla="*/ 7317004 h 13254121"/>
                <a:gd name="connsiteX258" fmla="*/ 5635625 w 10316872"/>
                <a:gd name="connsiteY258" fmla="*/ 7164604 h 13254121"/>
                <a:gd name="connsiteX259" fmla="*/ 5508625 w 10316872"/>
                <a:gd name="connsiteY259" fmla="*/ 7050304 h 13254121"/>
                <a:gd name="connsiteX260" fmla="*/ 5432425 w 10316872"/>
                <a:gd name="connsiteY260" fmla="*/ 7228104 h 13254121"/>
                <a:gd name="connsiteX261" fmla="*/ 5584825 w 10316872"/>
                <a:gd name="connsiteY261" fmla="*/ 7405904 h 13254121"/>
                <a:gd name="connsiteX262" fmla="*/ 5419725 w 10316872"/>
                <a:gd name="connsiteY262" fmla="*/ 7532904 h 13254121"/>
                <a:gd name="connsiteX263" fmla="*/ 5318125 w 10316872"/>
                <a:gd name="connsiteY263" fmla="*/ 7456704 h 13254121"/>
                <a:gd name="connsiteX264" fmla="*/ 5381625 w 10316872"/>
                <a:gd name="connsiteY264" fmla="*/ 7355104 h 13254121"/>
                <a:gd name="connsiteX265" fmla="*/ 5267325 w 10316872"/>
                <a:gd name="connsiteY265" fmla="*/ 7063004 h 13254121"/>
                <a:gd name="connsiteX266" fmla="*/ 5051425 w 10316872"/>
                <a:gd name="connsiteY266" fmla="*/ 7355104 h 13254121"/>
                <a:gd name="connsiteX267" fmla="*/ 5381625 w 10316872"/>
                <a:gd name="connsiteY267" fmla="*/ 7609104 h 13254121"/>
                <a:gd name="connsiteX268" fmla="*/ 5305425 w 10316872"/>
                <a:gd name="connsiteY268" fmla="*/ 7659904 h 13254121"/>
                <a:gd name="connsiteX269" fmla="*/ 5165725 w 10316872"/>
                <a:gd name="connsiteY269" fmla="*/ 7545604 h 13254121"/>
                <a:gd name="connsiteX270" fmla="*/ 5114925 w 10316872"/>
                <a:gd name="connsiteY270" fmla="*/ 7710704 h 13254121"/>
                <a:gd name="connsiteX271" fmla="*/ 5127625 w 10316872"/>
                <a:gd name="connsiteY271" fmla="*/ 7850404 h 13254121"/>
                <a:gd name="connsiteX272" fmla="*/ 5203825 w 10316872"/>
                <a:gd name="connsiteY272" fmla="*/ 7964704 h 13254121"/>
                <a:gd name="connsiteX273" fmla="*/ 5191125 w 10316872"/>
                <a:gd name="connsiteY273" fmla="*/ 8155204 h 13254121"/>
                <a:gd name="connsiteX274" fmla="*/ 5064125 w 10316872"/>
                <a:gd name="connsiteY274" fmla="*/ 8066304 h 13254121"/>
                <a:gd name="connsiteX275" fmla="*/ 5000625 w 10316872"/>
                <a:gd name="connsiteY275" fmla="*/ 8104404 h 13254121"/>
                <a:gd name="connsiteX276" fmla="*/ 5102225 w 10316872"/>
                <a:gd name="connsiteY276" fmla="*/ 8244104 h 13254121"/>
                <a:gd name="connsiteX277" fmla="*/ 5013325 w 10316872"/>
                <a:gd name="connsiteY277" fmla="*/ 8282204 h 13254121"/>
                <a:gd name="connsiteX278" fmla="*/ 4886325 w 10316872"/>
                <a:gd name="connsiteY278" fmla="*/ 8091704 h 13254121"/>
                <a:gd name="connsiteX279" fmla="*/ 4797425 w 10316872"/>
                <a:gd name="connsiteY279" fmla="*/ 8345704 h 13254121"/>
                <a:gd name="connsiteX280" fmla="*/ 4924425 w 10316872"/>
                <a:gd name="connsiteY280" fmla="*/ 8460004 h 13254121"/>
                <a:gd name="connsiteX281" fmla="*/ 4784725 w 10316872"/>
                <a:gd name="connsiteY281" fmla="*/ 8701304 h 13254121"/>
                <a:gd name="connsiteX282" fmla="*/ 4645025 w 10316872"/>
                <a:gd name="connsiteY282" fmla="*/ 8675904 h 13254121"/>
                <a:gd name="connsiteX283" fmla="*/ 4746625 w 10316872"/>
                <a:gd name="connsiteY283" fmla="*/ 8510804 h 13254121"/>
                <a:gd name="connsiteX284" fmla="*/ 4657725 w 10316872"/>
                <a:gd name="connsiteY284" fmla="*/ 8358404 h 13254121"/>
                <a:gd name="connsiteX285" fmla="*/ 4441825 w 10316872"/>
                <a:gd name="connsiteY285" fmla="*/ 8663204 h 13254121"/>
                <a:gd name="connsiteX286" fmla="*/ 4581525 w 10316872"/>
                <a:gd name="connsiteY286" fmla="*/ 8777504 h 13254121"/>
                <a:gd name="connsiteX287" fmla="*/ 4492625 w 10316872"/>
                <a:gd name="connsiteY287" fmla="*/ 8980704 h 13254121"/>
                <a:gd name="connsiteX288" fmla="*/ 4391025 w 10316872"/>
                <a:gd name="connsiteY288" fmla="*/ 8904504 h 13254121"/>
                <a:gd name="connsiteX289" fmla="*/ 4314825 w 10316872"/>
                <a:gd name="connsiteY289" fmla="*/ 8993404 h 13254121"/>
                <a:gd name="connsiteX290" fmla="*/ 4352925 w 10316872"/>
                <a:gd name="connsiteY290" fmla="*/ 9031504 h 13254121"/>
                <a:gd name="connsiteX291" fmla="*/ 4391025 w 10316872"/>
                <a:gd name="connsiteY291" fmla="*/ 9018804 h 13254121"/>
                <a:gd name="connsiteX292" fmla="*/ 4416425 w 10316872"/>
                <a:gd name="connsiteY292" fmla="*/ 9069604 h 13254121"/>
                <a:gd name="connsiteX293" fmla="*/ 4352925 w 10316872"/>
                <a:gd name="connsiteY293" fmla="*/ 9145804 h 13254121"/>
                <a:gd name="connsiteX294" fmla="*/ 4302125 w 10316872"/>
                <a:gd name="connsiteY294" fmla="*/ 9133104 h 13254121"/>
                <a:gd name="connsiteX295" fmla="*/ 4340225 w 10316872"/>
                <a:gd name="connsiteY295" fmla="*/ 9082304 h 13254121"/>
                <a:gd name="connsiteX296" fmla="*/ 4289425 w 10316872"/>
                <a:gd name="connsiteY296" fmla="*/ 9044204 h 13254121"/>
                <a:gd name="connsiteX297" fmla="*/ 4187825 w 10316872"/>
                <a:gd name="connsiteY297" fmla="*/ 9145804 h 13254121"/>
                <a:gd name="connsiteX298" fmla="*/ 4289425 w 10316872"/>
                <a:gd name="connsiteY298" fmla="*/ 9209304 h 13254121"/>
                <a:gd name="connsiteX299" fmla="*/ 4111625 w 10316872"/>
                <a:gd name="connsiteY299" fmla="*/ 9285504 h 13254121"/>
                <a:gd name="connsiteX300" fmla="*/ 4010025 w 10316872"/>
                <a:gd name="connsiteY300" fmla="*/ 9285504 h 13254121"/>
                <a:gd name="connsiteX301" fmla="*/ 3921125 w 10316872"/>
                <a:gd name="connsiteY301" fmla="*/ 9349004 h 13254121"/>
                <a:gd name="connsiteX302" fmla="*/ 3260725 w 10316872"/>
                <a:gd name="connsiteY302" fmla="*/ 8764804 h 13254121"/>
                <a:gd name="connsiteX303" fmla="*/ 3184525 w 10316872"/>
                <a:gd name="connsiteY303" fmla="*/ 8764804 h 13254121"/>
                <a:gd name="connsiteX304" fmla="*/ 2867025 w 10316872"/>
                <a:gd name="connsiteY304" fmla="*/ 9018804 h 13254121"/>
                <a:gd name="connsiteX305" fmla="*/ 2841625 w 10316872"/>
                <a:gd name="connsiteY305" fmla="*/ 8980704 h 13254121"/>
                <a:gd name="connsiteX306" fmla="*/ 3184525 w 10316872"/>
                <a:gd name="connsiteY306" fmla="*/ 8714004 h 13254121"/>
                <a:gd name="connsiteX307" fmla="*/ 3019425 w 10316872"/>
                <a:gd name="connsiteY307" fmla="*/ 8561604 h 13254121"/>
                <a:gd name="connsiteX308" fmla="*/ 2371725 w 10316872"/>
                <a:gd name="connsiteY308" fmla="*/ 9069604 h 13254121"/>
                <a:gd name="connsiteX309" fmla="*/ 2460625 w 10316872"/>
                <a:gd name="connsiteY309" fmla="*/ 9145804 h 13254121"/>
                <a:gd name="connsiteX310" fmla="*/ 2663825 w 10316872"/>
                <a:gd name="connsiteY310" fmla="*/ 8993404 h 13254121"/>
                <a:gd name="connsiteX311" fmla="*/ 2714625 w 10316872"/>
                <a:gd name="connsiteY311" fmla="*/ 9056904 h 13254121"/>
                <a:gd name="connsiteX312" fmla="*/ 2803525 w 10316872"/>
                <a:gd name="connsiteY312" fmla="*/ 9018804 h 13254121"/>
                <a:gd name="connsiteX313" fmla="*/ 2828925 w 10316872"/>
                <a:gd name="connsiteY313" fmla="*/ 9056904 h 13254121"/>
                <a:gd name="connsiteX314" fmla="*/ 2651125 w 10316872"/>
                <a:gd name="connsiteY314" fmla="*/ 9196604 h 13254121"/>
                <a:gd name="connsiteX315" fmla="*/ 2790825 w 10316872"/>
                <a:gd name="connsiteY315" fmla="*/ 9361704 h 13254121"/>
                <a:gd name="connsiteX316" fmla="*/ 3368675 w 10316872"/>
                <a:gd name="connsiteY316" fmla="*/ 8898154 h 13254121"/>
                <a:gd name="connsiteX317" fmla="*/ 3927475 w 10316872"/>
                <a:gd name="connsiteY317" fmla="*/ 9380754 h 13254121"/>
                <a:gd name="connsiteX318" fmla="*/ 3876675 w 10316872"/>
                <a:gd name="connsiteY318" fmla="*/ 9495054 h 13254121"/>
                <a:gd name="connsiteX319" fmla="*/ 3359150 w 10316872"/>
                <a:gd name="connsiteY319" fmla="*/ 10034804 h 13254121"/>
                <a:gd name="connsiteX320" fmla="*/ 3270250 w 10316872"/>
                <a:gd name="connsiteY320" fmla="*/ 10028453 h 13254121"/>
                <a:gd name="connsiteX321" fmla="*/ 3101975 w 10316872"/>
                <a:gd name="connsiteY321" fmla="*/ 10177678 h 13254121"/>
                <a:gd name="connsiteX322" fmla="*/ 2892425 w 10316872"/>
                <a:gd name="connsiteY322" fmla="*/ 10422153 h 13254121"/>
                <a:gd name="connsiteX323" fmla="*/ 2654300 w 10316872"/>
                <a:gd name="connsiteY323" fmla="*/ 10720603 h 13254121"/>
                <a:gd name="connsiteX324" fmla="*/ 2400300 w 10316872"/>
                <a:gd name="connsiteY324" fmla="*/ 10790452 h 13254121"/>
                <a:gd name="connsiteX325" fmla="*/ 2197100 w 10316872"/>
                <a:gd name="connsiteY325" fmla="*/ 10895227 h 13254121"/>
                <a:gd name="connsiteX326" fmla="*/ 1901825 w 10316872"/>
                <a:gd name="connsiteY326" fmla="*/ 10898401 h 13254121"/>
                <a:gd name="connsiteX327" fmla="*/ 1562100 w 10316872"/>
                <a:gd name="connsiteY327" fmla="*/ 11000000 h 13254121"/>
                <a:gd name="connsiteX328" fmla="*/ 1365250 w 10316872"/>
                <a:gd name="connsiteY328" fmla="*/ 11260350 h 13254121"/>
                <a:gd name="connsiteX329" fmla="*/ 1168400 w 10316872"/>
                <a:gd name="connsiteY329" fmla="*/ 11215899 h 13254121"/>
                <a:gd name="connsiteX330" fmla="*/ 1187450 w 10316872"/>
                <a:gd name="connsiteY330" fmla="*/ 11174624 h 13254121"/>
                <a:gd name="connsiteX331" fmla="*/ 1165225 w 10316872"/>
                <a:gd name="connsiteY331" fmla="*/ 11107949 h 13254121"/>
                <a:gd name="connsiteX332" fmla="*/ 958850 w 10316872"/>
                <a:gd name="connsiteY332" fmla="*/ 11184149 h 13254121"/>
                <a:gd name="connsiteX333" fmla="*/ 704850 w 10316872"/>
                <a:gd name="connsiteY333" fmla="*/ 11238124 h 13254121"/>
                <a:gd name="connsiteX334" fmla="*/ 434975 w 10316872"/>
                <a:gd name="connsiteY334" fmla="*/ 11476249 h 13254121"/>
                <a:gd name="connsiteX335" fmla="*/ 333375 w 10316872"/>
                <a:gd name="connsiteY335" fmla="*/ 11473074 h 13254121"/>
                <a:gd name="connsiteX336" fmla="*/ 234950 w 10316872"/>
                <a:gd name="connsiteY336" fmla="*/ 11539749 h 13254121"/>
                <a:gd name="connsiteX337" fmla="*/ 155575 w 10316872"/>
                <a:gd name="connsiteY337" fmla="*/ 11825499 h 13254121"/>
                <a:gd name="connsiteX338" fmla="*/ 219075 w 10316872"/>
                <a:gd name="connsiteY338" fmla="*/ 12108073 h 13254121"/>
                <a:gd name="connsiteX339" fmla="*/ 107950 w 10316872"/>
                <a:gd name="connsiteY339" fmla="*/ 12152523 h 13254121"/>
                <a:gd name="connsiteX340" fmla="*/ 63500 w 10316872"/>
                <a:gd name="connsiteY340" fmla="*/ 12374773 h 13254121"/>
                <a:gd name="connsiteX341" fmla="*/ 466725 w 10316872"/>
                <a:gd name="connsiteY341" fmla="*/ 12400173 h 13254121"/>
                <a:gd name="connsiteX342" fmla="*/ 1022350 w 10316872"/>
                <a:gd name="connsiteY342" fmla="*/ 12752598 h 13254121"/>
                <a:gd name="connsiteX343" fmla="*/ 1212850 w 10316872"/>
                <a:gd name="connsiteY343" fmla="*/ 13006597 h 13254121"/>
                <a:gd name="connsiteX344" fmla="*/ 1143000 w 10316872"/>
                <a:gd name="connsiteY344" fmla="*/ 13051047 h 13254121"/>
                <a:gd name="connsiteX345" fmla="*/ 990600 w 10316872"/>
                <a:gd name="connsiteY345" fmla="*/ 12917697 h 13254121"/>
                <a:gd name="connsiteX346" fmla="*/ 739775 w 10316872"/>
                <a:gd name="connsiteY346" fmla="*/ 12863722 h 13254121"/>
                <a:gd name="connsiteX347" fmla="*/ 692150 w 10316872"/>
                <a:gd name="connsiteY347" fmla="*/ 12901822 h 13254121"/>
                <a:gd name="connsiteX348" fmla="*/ 809625 w 10316872"/>
                <a:gd name="connsiteY348" fmla="*/ 13047872 h 13254121"/>
                <a:gd name="connsiteX349" fmla="*/ 1123950 w 10316872"/>
                <a:gd name="connsiteY349" fmla="*/ 13114547 h 13254121"/>
                <a:gd name="connsiteX350" fmla="*/ 1546225 w 10316872"/>
                <a:gd name="connsiteY350" fmla="*/ 13016122 h 13254121"/>
                <a:gd name="connsiteX351" fmla="*/ 1708150 w 10316872"/>
                <a:gd name="connsiteY351" fmla="*/ 12755772 h 13254121"/>
                <a:gd name="connsiteX352" fmla="*/ 2066925 w 10316872"/>
                <a:gd name="connsiteY352" fmla="*/ 12606547 h 13254121"/>
                <a:gd name="connsiteX353" fmla="*/ 2225675 w 10316872"/>
                <a:gd name="connsiteY353" fmla="*/ 12470022 h 13254121"/>
                <a:gd name="connsiteX354" fmla="*/ 2559050 w 10316872"/>
                <a:gd name="connsiteY354" fmla="*/ 12508122 h 13254121"/>
                <a:gd name="connsiteX355" fmla="*/ 2257425 w 10316872"/>
                <a:gd name="connsiteY355" fmla="*/ 12511297 h 13254121"/>
                <a:gd name="connsiteX356" fmla="*/ 2117725 w 10316872"/>
                <a:gd name="connsiteY356" fmla="*/ 12631947 h 13254121"/>
                <a:gd name="connsiteX357" fmla="*/ 1943100 w 10316872"/>
                <a:gd name="connsiteY357" fmla="*/ 12724022 h 13254121"/>
                <a:gd name="connsiteX358" fmla="*/ 1778000 w 10316872"/>
                <a:gd name="connsiteY358" fmla="*/ 12774822 h 13254121"/>
                <a:gd name="connsiteX359" fmla="*/ 1622425 w 10316872"/>
                <a:gd name="connsiteY359" fmla="*/ 13070097 h 13254121"/>
                <a:gd name="connsiteX360" fmla="*/ 1254125 w 10316872"/>
                <a:gd name="connsiteY360" fmla="*/ 13244722 h 13254121"/>
                <a:gd name="connsiteX361" fmla="*/ 0 w 10316872"/>
                <a:gd name="connsiteY361" fmla="*/ 13251072 h 13254121"/>
                <a:gd name="connsiteX0" fmla="*/ 2066925 w 10316872"/>
                <a:gd name="connsiteY0" fmla="*/ 4662704 h 13254121"/>
                <a:gd name="connsiteX1" fmla="*/ 1965325 w 10316872"/>
                <a:gd name="connsiteY1" fmla="*/ 4484904 h 13254121"/>
                <a:gd name="connsiteX2" fmla="*/ 2105025 w 10316872"/>
                <a:gd name="connsiteY2" fmla="*/ 4383304 h 13254121"/>
                <a:gd name="connsiteX3" fmla="*/ 2041525 w 10316872"/>
                <a:gd name="connsiteY3" fmla="*/ 4370604 h 13254121"/>
                <a:gd name="connsiteX4" fmla="*/ 1952625 w 10316872"/>
                <a:gd name="connsiteY4" fmla="*/ 4370604 h 13254121"/>
                <a:gd name="connsiteX5" fmla="*/ 1939925 w 10316872"/>
                <a:gd name="connsiteY5" fmla="*/ 4294404 h 13254121"/>
                <a:gd name="connsiteX6" fmla="*/ 2092325 w 10316872"/>
                <a:gd name="connsiteY6" fmla="*/ 4294404 h 13254121"/>
                <a:gd name="connsiteX7" fmla="*/ 2143125 w 10316872"/>
                <a:gd name="connsiteY7" fmla="*/ 4269004 h 13254121"/>
                <a:gd name="connsiteX8" fmla="*/ 2079625 w 10316872"/>
                <a:gd name="connsiteY8" fmla="*/ 4180104 h 13254121"/>
                <a:gd name="connsiteX9" fmla="*/ 2092325 w 10316872"/>
                <a:gd name="connsiteY9" fmla="*/ 4116604 h 13254121"/>
                <a:gd name="connsiteX10" fmla="*/ 2193925 w 10316872"/>
                <a:gd name="connsiteY10" fmla="*/ 4065804 h 13254121"/>
                <a:gd name="connsiteX11" fmla="*/ 2333625 w 10316872"/>
                <a:gd name="connsiteY11" fmla="*/ 4116604 h 13254121"/>
                <a:gd name="connsiteX12" fmla="*/ 2371725 w 10316872"/>
                <a:gd name="connsiteY12" fmla="*/ 4167404 h 13254121"/>
                <a:gd name="connsiteX13" fmla="*/ 2333625 w 10316872"/>
                <a:gd name="connsiteY13" fmla="*/ 4243604 h 13254121"/>
                <a:gd name="connsiteX14" fmla="*/ 2333625 w 10316872"/>
                <a:gd name="connsiteY14" fmla="*/ 4497604 h 13254121"/>
                <a:gd name="connsiteX15" fmla="*/ 2600325 w 10316872"/>
                <a:gd name="connsiteY15" fmla="*/ 4726204 h 13254121"/>
                <a:gd name="connsiteX16" fmla="*/ 3044825 w 10316872"/>
                <a:gd name="connsiteY16" fmla="*/ 4688104 h 13254121"/>
                <a:gd name="connsiteX17" fmla="*/ 2943225 w 10316872"/>
                <a:gd name="connsiteY17" fmla="*/ 4484904 h 13254121"/>
                <a:gd name="connsiteX18" fmla="*/ 2778125 w 10316872"/>
                <a:gd name="connsiteY18" fmla="*/ 4535704 h 13254121"/>
                <a:gd name="connsiteX19" fmla="*/ 2740025 w 10316872"/>
                <a:gd name="connsiteY19" fmla="*/ 4484904 h 13254121"/>
                <a:gd name="connsiteX20" fmla="*/ 2905125 w 10316872"/>
                <a:gd name="connsiteY20" fmla="*/ 4434104 h 13254121"/>
                <a:gd name="connsiteX21" fmla="*/ 2841625 w 10316872"/>
                <a:gd name="connsiteY21" fmla="*/ 4319804 h 13254121"/>
                <a:gd name="connsiteX22" fmla="*/ 2701925 w 10316872"/>
                <a:gd name="connsiteY22" fmla="*/ 4370604 h 13254121"/>
                <a:gd name="connsiteX23" fmla="*/ 2676525 w 10316872"/>
                <a:gd name="connsiteY23" fmla="*/ 4319804 h 13254121"/>
                <a:gd name="connsiteX24" fmla="*/ 2803525 w 10316872"/>
                <a:gd name="connsiteY24" fmla="*/ 4269004 h 13254121"/>
                <a:gd name="connsiteX25" fmla="*/ 2752725 w 10316872"/>
                <a:gd name="connsiteY25" fmla="*/ 4205504 h 13254121"/>
                <a:gd name="connsiteX26" fmla="*/ 2613025 w 10316872"/>
                <a:gd name="connsiteY26" fmla="*/ 4230904 h 13254121"/>
                <a:gd name="connsiteX27" fmla="*/ 2613025 w 10316872"/>
                <a:gd name="connsiteY27" fmla="*/ 4205504 h 13254121"/>
                <a:gd name="connsiteX28" fmla="*/ 2740025 w 10316872"/>
                <a:gd name="connsiteY28" fmla="*/ 4142004 h 13254121"/>
                <a:gd name="connsiteX29" fmla="*/ 2663825 w 10316872"/>
                <a:gd name="connsiteY29" fmla="*/ 4053104 h 13254121"/>
                <a:gd name="connsiteX30" fmla="*/ 2486025 w 10316872"/>
                <a:gd name="connsiteY30" fmla="*/ 4091204 h 13254121"/>
                <a:gd name="connsiteX31" fmla="*/ 2486025 w 10316872"/>
                <a:gd name="connsiteY31" fmla="*/ 4154704 h 13254121"/>
                <a:gd name="connsiteX32" fmla="*/ 2435225 w 10316872"/>
                <a:gd name="connsiteY32" fmla="*/ 4154704 h 13254121"/>
                <a:gd name="connsiteX33" fmla="*/ 2308225 w 10316872"/>
                <a:gd name="connsiteY33" fmla="*/ 4078504 h 13254121"/>
                <a:gd name="connsiteX34" fmla="*/ 2371725 w 10316872"/>
                <a:gd name="connsiteY34" fmla="*/ 4002304 h 13254121"/>
                <a:gd name="connsiteX35" fmla="*/ 2435225 w 10316872"/>
                <a:gd name="connsiteY35" fmla="*/ 4015004 h 13254121"/>
                <a:gd name="connsiteX36" fmla="*/ 2587625 w 10316872"/>
                <a:gd name="connsiteY36" fmla="*/ 3926104 h 13254121"/>
                <a:gd name="connsiteX37" fmla="*/ 2562225 w 10316872"/>
                <a:gd name="connsiteY37" fmla="*/ 3862604 h 13254121"/>
                <a:gd name="connsiteX38" fmla="*/ 2625725 w 10316872"/>
                <a:gd name="connsiteY38" fmla="*/ 3837204 h 13254121"/>
                <a:gd name="connsiteX39" fmla="*/ 2663825 w 10316872"/>
                <a:gd name="connsiteY39" fmla="*/ 3862604 h 13254121"/>
                <a:gd name="connsiteX40" fmla="*/ 2905125 w 10316872"/>
                <a:gd name="connsiteY40" fmla="*/ 3862604 h 13254121"/>
                <a:gd name="connsiteX41" fmla="*/ 2879725 w 10316872"/>
                <a:gd name="connsiteY41" fmla="*/ 3799104 h 13254121"/>
                <a:gd name="connsiteX42" fmla="*/ 2930525 w 10316872"/>
                <a:gd name="connsiteY42" fmla="*/ 3710204 h 13254121"/>
                <a:gd name="connsiteX43" fmla="*/ 3019425 w 10316872"/>
                <a:gd name="connsiteY43" fmla="*/ 3710204 h 13254121"/>
                <a:gd name="connsiteX44" fmla="*/ 3273425 w 10316872"/>
                <a:gd name="connsiteY44" fmla="*/ 3684804 h 13254121"/>
                <a:gd name="connsiteX45" fmla="*/ 3425825 w 10316872"/>
                <a:gd name="connsiteY45" fmla="*/ 3672104 h 13254121"/>
                <a:gd name="connsiteX46" fmla="*/ 3425825 w 10316872"/>
                <a:gd name="connsiteY46" fmla="*/ 3672104 h 13254121"/>
                <a:gd name="connsiteX47" fmla="*/ 3425825 w 10316872"/>
                <a:gd name="connsiteY47" fmla="*/ 3595904 h 13254121"/>
                <a:gd name="connsiteX48" fmla="*/ 3502025 w 10316872"/>
                <a:gd name="connsiteY48" fmla="*/ 3595904 h 13254121"/>
                <a:gd name="connsiteX49" fmla="*/ 3489325 w 10316872"/>
                <a:gd name="connsiteY49" fmla="*/ 3761004 h 13254121"/>
                <a:gd name="connsiteX50" fmla="*/ 3336925 w 10316872"/>
                <a:gd name="connsiteY50" fmla="*/ 3773704 h 13254121"/>
                <a:gd name="connsiteX51" fmla="*/ 3159125 w 10316872"/>
                <a:gd name="connsiteY51" fmla="*/ 3849904 h 13254121"/>
                <a:gd name="connsiteX52" fmla="*/ 3184525 w 10316872"/>
                <a:gd name="connsiteY52" fmla="*/ 4142004 h 13254121"/>
                <a:gd name="connsiteX53" fmla="*/ 3794125 w 10316872"/>
                <a:gd name="connsiteY53" fmla="*/ 4091204 h 13254121"/>
                <a:gd name="connsiteX54" fmla="*/ 3768725 w 10316872"/>
                <a:gd name="connsiteY54" fmla="*/ 3951504 h 13254121"/>
                <a:gd name="connsiteX55" fmla="*/ 3629025 w 10316872"/>
                <a:gd name="connsiteY55" fmla="*/ 3926104 h 13254121"/>
                <a:gd name="connsiteX56" fmla="*/ 3616325 w 10316872"/>
                <a:gd name="connsiteY56" fmla="*/ 3888004 h 13254121"/>
                <a:gd name="connsiteX57" fmla="*/ 3768725 w 10316872"/>
                <a:gd name="connsiteY57" fmla="*/ 3913404 h 13254121"/>
                <a:gd name="connsiteX58" fmla="*/ 3768725 w 10316872"/>
                <a:gd name="connsiteY58" fmla="*/ 3799104 h 13254121"/>
                <a:gd name="connsiteX59" fmla="*/ 3540125 w 10316872"/>
                <a:gd name="connsiteY59" fmla="*/ 3748304 h 13254121"/>
                <a:gd name="connsiteX60" fmla="*/ 3552825 w 10316872"/>
                <a:gd name="connsiteY60" fmla="*/ 3659404 h 13254121"/>
                <a:gd name="connsiteX61" fmla="*/ 3730625 w 10316872"/>
                <a:gd name="connsiteY61" fmla="*/ 3621304 h 13254121"/>
                <a:gd name="connsiteX62" fmla="*/ 3730625 w 10316872"/>
                <a:gd name="connsiteY62" fmla="*/ 3494304 h 13254121"/>
                <a:gd name="connsiteX63" fmla="*/ 3705225 w 10316872"/>
                <a:gd name="connsiteY63" fmla="*/ 3468904 h 13254121"/>
                <a:gd name="connsiteX64" fmla="*/ 3819525 w 10316872"/>
                <a:gd name="connsiteY64" fmla="*/ 3405404 h 13254121"/>
                <a:gd name="connsiteX65" fmla="*/ 3832225 w 10316872"/>
                <a:gd name="connsiteY65" fmla="*/ 3621304 h 13254121"/>
                <a:gd name="connsiteX66" fmla="*/ 4314825 w 10316872"/>
                <a:gd name="connsiteY66" fmla="*/ 3621304 h 13254121"/>
                <a:gd name="connsiteX67" fmla="*/ 4302125 w 10316872"/>
                <a:gd name="connsiteY67" fmla="*/ 3380004 h 13254121"/>
                <a:gd name="connsiteX68" fmla="*/ 4365625 w 10316872"/>
                <a:gd name="connsiteY68" fmla="*/ 3380004 h 13254121"/>
                <a:gd name="connsiteX69" fmla="*/ 4391025 w 10316872"/>
                <a:gd name="connsiteY69" fmla="*/ 3507004 h 13254121"/>
                <a:gd name="connsiteX70" fmla="*/ 4556125 w 10316872"/>
                <a:gd name="connsiteY70" fmla="*/ 3494304 h 13254121"/>
                <a:gd name="connsiteX71" fmla="*/ 4657725 w 10316872"/>
                <a:gd name="connsiteY71" fmla="*/ 3392704 h 13254121"/>
                <a:gd name="connsiteX72" fmla="*/ 4683125 w 10316872"/>
                <a:gd name="connsiteY72" fmla="*/ 3697504 h 13254121"/>
                <a:gd name="connsiteX73" fmla="*/ 4835525 w 10316872"/>
                <a:gd name="connsiteY73" fmla="*/ 3519704 h 13254121"/>
                <a:gd name="connsiteX74" fmla="*/ 5038725 w 10316872"/>
                <a:gd name="connsiteY74" fmla="*/ 3646704 h 13254121"/>
                <a:gd name="connsiteX75" fmla="*/ 4848225 w 10316872"/>
                <a:gd name="connsiteY75" fmla="*/ 3773704 h 13254121"/>
                <a:gd name="connsiteX76" fmla="*/ 4987925 w 10316872"/>
                <a:gd name="connsiteY76" fmla="*/ 3938804 h 13254121"/>
                <a:gd name="connsiteX77" fmla="*/ 5127625 w 10316872"/>
                <a:gd name="connsiteY77" fmla="*/ 3786404 h 13254121"/>
                <a:gd name="connsiteX78" fmla="*/ 5140325 w 10316872"/>
                <a:gd name="connsiteY78" fmla="*/ 3811804 h 13254121"/>
                <a:gd name="connsiteX79" fmla="*/ 5076825 w 10316872"/>
                <a:gd name="connsiteY79" fmla="*/ 4065804 h 13254121"/>
                <a:gd name="connsiteX80" fmla="*/ 5153025 w 10316872"/>
                <a:gd name="connsiteY80" fmla="*/ 4103904 h 13254121"/>
                <a:gd name="connsiteX81" fmla="*/ 5153025 w 10316872"/>
                <a:gd name="connsiteY81" fmla="*/ 4103904 h 13254121"/>
                <a:gd name="connsiteX82" fmla="*/ 5229225 w 10316872"/>
                <a:gd name="connsiteY82" fmla="*/ 3849904 h 13254121"/>
                <a:gd name="connsiteX83" fmla="*/ 5419725 w 10316872"/>
                <a:gd name="connsiteY83" fmla="*/ 3875304 h 13254121"/>
                <a:gd name="connsiteX84" fmla="*/ 5521325 w 10316872"/>
                <a:gd name="connsiteY84" fmla="*/ 3722904 h 13254121"/>
                <a:gd name="connsiteX85" fmla="*/ 5521325 w 10316872"/>
                <a:gd name="connsiteY85" fmla="*/ 3722904 h 13254121"/>
                <a:gd name="connsiteX86" fmla="*/ 5661025 w 10316872"/>
                <a:gd name="connsiteY86" fmla="*/ 3697504 h 13254121"/>
                <a:gd name="connsiteX87" fmla="*/ 5432425 w 10316872"/>
                <a:gd name="connsiteY87" fmla="*/ 4015004 h 13254121"/>
                <a:gd name="connsiteX88" fmla="*/ 5165725 w 10316872"/>
                <a:gd name="connsiteY88" fmla="*/ 4103904 h 13254121"/>
                <a:gd name="connsiteX89" fmla="*/ 5191125 w 10316872"/>
                <a:gd name="connsiteY89" fmla="*/ 4180104 h 13254121"/>
                <a:gd name="connsiteX90" fmla="*/ 5521325 w 10316872"/>
                <a:gd name="connsiteY90" fmla="*/ 4091204 h 13254121"/>
                <a:gd name="connsiteX91" fmla="*/ 5711825 w 10316872"/>
                <a:gd name="connsiteY91" fmla="*/ 3748304 h 13254121"/>
                <a:gd name="connsiteX92" fmla="*/ 5813425 w 10316872"/>
                <a:gd name="connsiteY92" fmla="*/ 3900704 h 13254121"/>
                <a:gd name="connsiteX93" fmla="*/ 5959475 w 10316872"/>
                <a:gd name="connsiteY93" fmla="*/ 3938804 h 13254121"/>
                <a:gd name="connsiteX94" fmla="*/ 6302375 w 10316872"/>
                <a:gd name="connsiteY94" fmla="*/ 3824504 h 13254121"/>
                <a:gd name="connsiteX95" fmla="*/ 7070725 w 10316872"/>
                <a:gd name="connsiteY95" fmla="*/ 3354604 h 13254121"/>
                <a:gd name="connsiteX96" fmla="*/ 7473950 w 10316872"/>
                <a:gd name="connsiteY96" fmla="*/ 3205379 h 13254121"/>
                <a:gd name="connsiteX97" fmla="*/ 7645400 w 10316872"/>
                <a:gd name="connsiteY97" fmla="*/ 3035516 h 13254121"/>
                <a:gd name="connsiteX98" fmla="*/ 7907050 w 10316872"/>
                <a:gd name="connsiteY98" fmla="*/ 2994410 h 13254121"/>
                <a:gd name="connsiteX99" fmla="*/ 8062626 w 10316872"/>
                <a:gd name="connsiteY99" fmla="*/ 2911861 h 13254121"/>
                <a:gd name="connsiteX100" fmla="*/ 8189625 w 10316872"/>
                <a:gd name="connsiteY100" fmla="*/ 2692785 h 13254121"/>
                <a:gd name="connsiteX101" fmla="*/ 8345201 w 10316872"/>
                <a:gd name="connsiteY101" fmla="*/ 2578486 h 13254121"/>
                <a:gd name="connsiteX102" fmla="*/ 8561099 w 10316872"/>
                <a:gd name="connsiteY102" fmla="*/ 2438787 h 13254121"/>
                <a:gd name="connsiteX103" fmla="*/ 8855099 w 10316872"/>
                <a:gd name="connsiteY103" fmla="*/ 2153045 h 13254121"/>
                <a:gd name="connsiteX104" fmla="*/ 9037349 w 10316872"/>
                <a:gd name="connsiteY104" fmla="*/ 1924438 h 13254121"/>
                <a:gd name="connsiteX105" fmla="*/ 9145298 w 10316872"/>
                <a:gd name="connsiteY105" fmla="*/ 1730764 h 13254121"/>
                <a:gd name="connsiteX106" fmla="*/ 9224673 w 10316872"/>
                <a:gd name="connsiteY106" fmla="*/ 1543439 h 13254121"/>
                <a:gd name="connsiteX107" fmla="*/ 9561223 w 10316872"/>
                <a:gd name="connsiteY107" fmla="*/ 1295790 h 13254121"/>
                <a:gd name="connsiteX108" fmla="*/ 9678697 w 10316872"/>
                <a:gd name="connsiteY108" fmla="*/ 914790 h 13254121"/>
                <a:gd name="connsiteX109" fmla="*/ 9837447 w 10316872"/>
                <a:gd name="connsiteY109" fmla="*/ 686190 h 13254121"/>
                <a:gd name="connsiteX110" fmla="*/ 9929521 w 10316872"/>
                <a:gd name="connsiteY110" fmla="*/ 609992 h 13254121"/>
                <a:gd name="connsiteX111" fmla="*/ 9989845 w 10316872"/>
                <a:gd name="connsiteY111" fmla="*/ 508393 h 13254121"/>
                <a:gd name="connsiteX112" fmla="*/ 10062871 w 10316872"/>
                <a:gd name="connsiteY112" fmla="*/ 394092 h 13254121"/>
                <a:gd name="connsiteX113" fmla="*/ 10316869 w 10316872"/>
                <a:gd name="connsiteY113" fmla="*/ 394 h 13254121"/>
                <a:gd name="connsiteX114" fmla="*/ 10081920 w 10316872"/>
                <a:gd name="connsiteY114" fmla="*/ 473469 h 13254121"/>
                <a:gd name="connsiteX115" fmla="*/ 9977146 w 10316872"/>
                <a:gd name="connsiteY115" fmla="*/ 673493 h 13254121"/>
                <a:gd name="connsiteX116" fmla="*/ 9881896 w 10316872"/>
                <a:gd name="connsiteY116" fmla="*/ 749692 h 13254121"/>
                <a:gd name="connsiteX117" fmla="*/ 9754896 w 10316872"/>
                <a:gd name="connsiteY117" fmla="*/ 952892 h 13254121"/>
                <a:gd name="connsiteX118" fmla="*/ 9640598 w 10316872"/>
                <a:gd name="connsiteY118" fmla="*/ 1327540 h 13254121"/>
                <a:gd name="connsiteX119" fmla="*/ 9275474 w 10316872"/>
                <a:gd name="connsiteY119" fmla="*/ 1606938 h 13254121"/>
                <a:gd name="connsiteX120" fmla="*/ 9135773 w 10316872"/>
                <a:gd name="connsiteY120" fmla="*/ 1946664 h 13254121"/>
                <a:gd name="connsiteX121" fmla="*/ 8662699 w 10316872"/>
                <a:gd name="connsiteY121" fmla="*/ 2454663 h 13254121"/>
                <a:gd name="connsiteX122" fmla="*/ 8427749 w 10316872"/>
                <a:gd name="connsiteY122" fmla="*/ 2619762 h 13254121"/>
                <a:gd name="connsiteX123" fmla="*/ 8272175 w 10316872"/>
                <a:gd name="connsiteY123" fmla="*/ 2715011 h 13254121"/>
                <a:gd name="connsiteX124" fmla="*/ 8110251 w 10316872"/>
                <a:gd name="connsiteY124" fmla="*/ 3016636 h 13254121"/>
                <a:gd name="connsiteX125" fmla="*/ 7908925 w 10316872"/>
                <a:gd name="connsiteY125" fmla="*/ 3113304 h 13254121"/>
                <a:gd name="connsiteX126" fmla="*/ 7673975 w 10316872"/>
                <a:gd name="connsiteY126" fmla="*/ 3141879 h 13254121"/>
                <a:gd name="connsiteX127" fmla="*/ 7531100 w 10316872"/>
                <a:gd name="connsiteY127" fmla="*/ 3283166 h 13254121"/>
                <a:gd name="connsiteX128" fmla="*/ 7064375 w 10316872"/>
                <a:gd name="connsiteY128" fmla="*/ 3457791 h 13254121"/>
                <a:gd name="connsiteX129" fmla="*/ 6892925 w 10316872"/>
                <a:gd name="connsiteY129" fmla="*/ 3613366 h 13254121"/>
                <a:gd name="connsiteX130" fmla="*/ 6532269 w 10316872"/>
                <a:gd name="connsiteY130" fmla="*/ 3867545 h 13254121"/>
                <a:gd name="connsiteX131" fmla="*/ 6407150 w 10316872"/>
                <a:gd name="connsiteY131" fmla="*/ 3921341 h 13254121"/>
                <a:gd name="connsiteX132" fmla="*/ 6172200 w 10316872"/>
                <a:gd name="connsiteY132" fmla="*/ 4043579 h 13254121"/>
                <a:gd name="connsiteX133" fmla="*/ 5773737 w 10316872"/>
                <a:gd name="connsiteY133" fmla="*/ 4215029 h 13254121"/>
                <a:gd name="connsiteX134" fmla="*/ 5800725 w 10316872"/>
                <a:gd name="connsiteY134" fmla="*/ 4294404 h 13254121"/>
                <a:gd name="connsiteX135" fmla="*/ 6162675 w 10316872"/>
                <a:gd name="connsiteY135" fmla="*/ 4129304 h 13254121"/>
                <a:gd name="connsiteX136" fmla="*/ 6054725 w 10316872"/>
                <a:gd name="connsiteY136" fmla="*/ 4218204 h 13254121"/>
                <a:gd name="connsiteX137" fmla="*/ 5876925 w 10316872"/>
                <a:gd name="connsiteY137" fmla="*/ 4332504 h 13254121"/>
                <a:gd name="connsiteX138" fmla="*/ 5876925 w 10316872"/>
                <a:gd name="connsiteY138" fmla="*/ 4421404 h 13254121"/>
                <a:gd name="connsiteX139" fmla="*/ 5864225 w 10316872"/>
                <a:gd name="connsiteY139" fmla="*/ 4523004 h 13254121"/>
                <a:gd name="connsiteX140" fmla="*/ 5724525 w 10316872"/>
                <a:gd name="connsiteY140" fmla="*/ 4548404 h 13254121"/>
                <a:gd name="connsiteX141" fmla="*/ 5788025 w 10316872"/>
                <a:gd name="connsiteY141" fmla="*/ 4370604 h 13254121"/>
                <a:gd name="connsiteX142" fmla="*/ 5673725 w 10316872"/>
                <a:gd name="connsiteY142" fmla="*/ 4269004 h 13254121"/>
                <a:gd name="connsiteX143" fmla="*/ 5419725 w 10316872"/>
                <a:gd name="connsiteY143" fmla="*/ 4345204 h 13254121"/>
                <a:gd name="connsiteX144" fmla="*/ 5394325 w 10316872"/>
                <a:gd name="connsiteY144" fmla="*/ 4446804 h 13254121"/>
                <a:gd name="connsiteX145" fmla="*/ 5622925 w 10316872"/>
                <a:gd name="connsiteY145" fmla="*/ 4510304 h 13254121"/>
                <a:gd name="connsiteX146" fmla="*/ 5534025 w 10316872"/>
                <a:gd name="connsiteY146" fmla="*/ 4573804 h 13254121"/>
                <a:gd name="connsiteX147" fmla="*/ 5254625 w 10316872"/>
                <a:gd name="connsiteY147" fmla="*/ 4510304 h 13254121"/>
                <a:gd name="connsiteX148" fmla="*/ 5140325 w 10316872"/>
                <a:gd name="connsiteY148" fmla="*/ 4624604 h 13254121"/>
                <a:gd name="connsiteX149" fmla="*/ 5241925 w 10316872"/>
                <a:gd name="connsiteY149" fmla="*/ 4827804 h 13254121"/>
                <a:gd name="connsiteX150" fmla="*/ 5483225 w 10316872"/>
                <a:gd name="connsiteY150" fmla="*/ 4840504 h 13254121"/>
                <a:gd name="connsiteX151" fmla="*/ 5661025 w 10316872"/>
                <a:gd name="connsiteY151" fmla="*/ 4624604 h 13254121"/>
                <a:gd name="connsiteX152" fmla="*/ 5572125 w 10316872"/>
                <a:gd name="connsiteY152" fmla="*/ 4599204 h 13254121"/>
                <a:gd name="connsiteX153" fmla="*/ 5635625 w 10316872"/>
                <a:gd name="connsiteY153" fmla="*/ 4523004 h 13254121"/>
                <a:gd name="connsiteX154" fmla="*/ 5724525 w 10316872"/>
                <a:gd name="connsiteY154" fmla="*/ 4599204 h 13254121"/>
                <a:gd name="connsiteX155" fmla="*/ 5864225 w 10316872"/>
                <a:gd name="connsiteY155" fmla="*/ 4573804 h 13254121"/>
                <a:gd name="connsiteX156" fmla="*/ 6067425 w 10316872"/>
                <a:gd name="connsiteY156" fmla="*/ 4548404 h 13254121"/>
                <a:gd name="connsiteX157" fmla="*/ 6296025 w 10316872"/>
                <a:gd name="connsiteY157" fmla="*/ 4307104 h 13254121"/>
                <a:gd name="connsiteX158" fmla="*/ 6486525 w 10316872"/>
                <a:gd name="connsiteY158" fmla="*/ 4180104 h 13254121"/>
                <a:gd name="connsiteX159" fmla="*/ 6664325 w 10316872"/>
                <a:gd name="connsiteY159" fmla="*/ 4154704 h 13254121"/>
                <a:gd name="connsiteX160" fmla="*/ 6473825 w 10316872"/>
                <a:gd name="connsiteY160" fmla="*/ 4230904 h 13254121"/>
                <a:gd name="connsiteX161" fmla="*/ 6410325 w 10316872"/>
                <a:gd name="connsiteY161" fmla="*/ 4357904 h 13254121"/>
                <a:gd name="connsiteX162" fmla="*/ 6257925 w 10316872"/>
                <a:gd name="connsiteY162" fmla="*/ 4459504 h 13254121"/>
                <a:gd name="connsiteX163" fmla="*/ 6080125 w 10316872"/>
                <a:gd name="connsiteY163" fmla="*/ 4637304 h 13254121"/>
                <a:gd name="connsiteX164" fmla="*/ 6067425 w 10316872"/>
                <a:gd name="connsiteY164" fmla="*/ 4726204 h 13254121"/>
                <a:gd name="connsiteX165" fmla="*/ 6207125 w 10316872"/>
                <a:gd name="connsiteY165" fmla="*/ 4700804 h 13254121"/>
                <a:gd name="connsiteX166" fmla="*/ 6334125 w 10316872"/>
                <a:gd name="connsiteY166" fmla="*/ 4764304 h 13254121"/>
                <a:gd name="connsiteX167" fmla="*/ 6435725 w 10316872"/>
                <a:gd name="connsiteY167" fmla="*/ 4954804 h 13254121"/>
                <a:gd name="connsiteX168" fmla="*/ 6448425 w 10316872"/>
                <a:gd name="connsiteY168" fmla="*/ 5183404 h 13254121"/>
                <a:gd name="connsiteX169" fmla="*/ 6335712 w 10316872"/>
                <a:gd name="connsiteY169" fmla="*/ 5305641 h 13254121"/>
                <a:gd name="connsiteX170" fmla="*/ 6296025 w 10316872"/>
                <a:gd name="connsiteY170" fmla="*/ 5083392 h 13254121"/>
                <a:gd name="connsiteX171" fmla="*/ 6270625 w 10316872"/>
                <a:gd name="connsiteY171" fmla="*/ 4878604 h 13254121"/>
                <a:gd name="connsiteX172" fmla="*/ 6118225 w 10316872"/>
                <a:gd name="connsiteY172" fmla="*/ 4840504 h 13254121"/>
                <a:gd name="connsiteX173" fmla="*/ 5953125 w 10316872"/>
                <a:gd name="connsiteY173" fmla="*/ 4853204 h 13254121"/>
                <a:gd name="connsiteX174" fmla="*/ 5876925 w 10316872"/>
                <a:gd name="connsiteY174" fmla="*/ 4815104 h 13254121"/>
                <a:gd name="connsiteX175" fmla="*/ 5546725 w 10316872"/>
                <a:gd name="connsiteY175" fmla="*/ 4954804 h 13254121"/>
                <a:gd name="connsiteX176" fmla="*/ 5597525 w 10316872"/>
                <a:gd name="connsiteY176" fmla="*/ 5094504 h 13254121"/>
                <a:gd name="connsiteX177" fmla="*/ 5635625 w 10316872"/>
                <a:gd name="connsiteY177" fmla="*/ 5081804 h 13254121"/>
                <a:gd name="connsiteX178" fmla="*/ 5813425 w 10316872"/>
                <a:gd name="connsiteY178" fmla="*/ 4992904 h 13254121"/>
                <a:gd name="connsiteX179" fmla="*/ 5838825 w 10316872"/>
                <a:gd name="connsiteY179" fmla="*/ 5018304 h 13254121"/>
                <a:gd name="connsiteX180" fmla="*/ 5724525 w 10316872"/>
                <a:gd name="connsiteY180" fmla="*/ 5119904 h 13254121"/>
                <a:gd name="connsiteX181" fmla="*/ 5775325 w 10316872"/>
                <a:gd name="connsiteY181" fmla="*/ 5196104 h 13254121"/>
                <a:gd name="connsiteX182" fmla="*/ 5940425 w 10316872"/>
                <a:gd name="connsiteY182" fmla="*/ 5183404 h 13254121"/>
                <a:gd name="connsiteX183" fmla="*/ 5978525 w 10316872"/>
                <a:gd name="connsiteY183" fmla="*/ 5272304 h 13254121"/>
                <a:gd name="connsiteX184" fmla="*/ 6169025 w 10316872"/>
                <a:gd name="connsiteY184" fmla="*/ 5234204 h 13254121"/>
                <a:gd name="connsiteX185" fmla="*/ 6130925 w 10316872"/>
                <a:gd name="connsiteY185" fmla="*/ 5386604 h 13254121"/>
                <a:gd name="connsiteX186" fmla="*/ 6067425 w 10316872"/>
                <a:gd name="connsiteY186" fmla="*/ 5424704 h 13254121"/>
                <a:gd name="connsiteX187" fmla="*/ 6042025 w 10316872"/>
                <a:gd name="connsiteY187" fmla="*/ 5348504 h 13254121"/>
                <a:gd name="connsiteX188" fmla="*/ 5572125 w 10316872"/>
                <a:gd name="connsiteY188" fmla="*/ 5297704 h 13254121"/>
                <a:gd name="connsiteX189" fmla="*/ 5686425 w 10316872"/>
                <a:gd name="connsiteY189" fmla="*/ 5462804 h 13254121"/>
                <a:gd name="connsiteX190" fmla="*/ 6308725 w 10316872"/>
                <a:gd name="connsiteY190" fmla="*/ 5462804 h 13254121"/>
                <a:gd name="connsiteX191" fmla="*/ 6894219 w 10316872"/>
                <a:gd name="connsiteY191" fmla="*/ 5634433 h 13254121"/>
                <a:gd name="connsiteX192" fmla="*/ 7194257 w 10316872"/>
                <a:gd name="connsiteY192" fmla="*/ 5720157 h 13254121"/>
                <a:gd name="connsiteX193" fmla="*/ 7370469 w 10316872"/>
                <a:gd name="connsiteY193" fmla="*/ 5839221 h 13254121"/>
                <a:gd name="connsiteX194" fmla="*/ 7737182 w 10316872"/>
                <a:gd name="connsiteY194" fmla="*/ 5736826 h 13254121"/>
                <a:gd name="connsiteX195" fmla="*/ 7977688 w 10316872"/>
                <a:gd name="connsiteY195" fmla="*/ 5701108 h 13254121"/>
                <a:gd name="connsiteX196" fmla="*/ 8311064 w 10316872"/>
                <a:gd name="connsiteY196" fmla="*/ 5729682 h 13254121"/>
                <a:gd name="connsiteX197" fmla="*/ 8582525 w 10316872"/>
                <a:gd name="connsiteY197" fmla="*/ 5789214 h 13254121"/>
                <a:gd name="connsiteX198" fmla="*/ 8806363 w 10316872"/>
                <a:gd name="connsiteY198" fmla="*/ 5891608 h 13254121"/>
                <a:gd name="connsiteX199" fmla="*/ 8989719 w 10316872"/>
                <a:gd name="connsiteY199" fmla="*/ 5953520 h 13254121"/>
                <a:gd name="connsiteX200" fmla="*/ 9327857 w 10316872"/>
                <a:gd name="connsiteY200" fmla="*/ 6101157 h 13254121"/>
                <a:gd name="connsiteX201" fmla="*/ 9392152 w 10316872"/>
                <a:gd name="connsiteY201" fmla="*/ 6229744 h 13254121"/>
                <a:gd name="connsiteX202" fmla="*/ 9587412 w 10316872"/>
                <a:gd name="connsiteY202" fmla="*/ 6289277 h 13254121"/>
                <a:gd name="connsiteX203" fmla="*/ 9754100 w 10316872"/>
                <a:gd name="connsiteY203" fmla="*/ 6286895 h 13254121"/>
                <a:gd name="connsiteX204" fmla="*/ 9928226 w 10316872"/>
                <a:gd name="connsiteY204" fmla="*/ 6221629 h 13254121"/>
                <a:gd name="connsiteX205" fmla="*/ 9766007 w 10316872"/>
                <a:gd name="connsiteY205" fmla="*/ 6301183 h 13254121"/>
                <a:gd name="connsiteX206" fmla="*/ 9625513 w 10316872"/>
                <a:gd name="connsiteY206" fmla="*/ 6317851 h 13254121"/>
                <a:gd name="connsiteX207" fmla="*/ 9382626 w 10316872"/>
                <a:gd name="connsiteY207" fmla="*/ 6263082 h 13254121"/>
                <a:gd name="connsiteX208" fmla="*/ 9308806 w 10316872"/>
                <a:gd name="connsiteY208" fmla="*/ 6129733 h 13254121"/>
                <a:gd name="connsiteX209" fmla="*/ 9242133 w 10316872"/>
                <a:gd name="connsiteY209" fmla="*/ 6089251 h 13254121"/>
                <a:gd name="connsiteX210" fmla="*/ 8799219 w 10316872"/>
                <a:gd name="connsiteY210" fmla="*/ 5939233 h 13254121"/>
                <a:gd name="connsiteX211" fmla="*/ 8582525 w 10316872"/>
                <a:gd name="connsiteY211" fmla="*/ 5858270 h 13254121"/>
                <a:gd name="connsiteX212" fmla="*/ 8284869 w 10316872"/>
                <a:gd name="connsiteY212" fmla="*/ 5779689 h 13254121"/>
                <a:gd name="connsiteX213" fmla="*/ 7934825 w 10316872"/>
                <a:gd name="connsiteY213" fmla="*/ 5767783 h 13254121"/>
                <a:gd name="connsiteX214" fmla="*/ 7634787 w 10316872"/>
                <a:gd name="connsiteY214" fmla="*/ 5822552 h 13254121"/>
                <a:gd name="connsiteX215" fmla="*/ 7344275 w 10316872"/>
                <a:gd name="connsiteY215" fmla="*/ 5893989 h 13254121"/>
                <a:gd name="connsiteX216" fmla="*/ 7134725 w 10316872"/>
                <a:gd name="connsiteY216" fmla="*/ 5786833 h 13254121"/>
                <a:gd name="connsiteX217" fmla="*/ 6760869 w 10316872"/>
                <a:gd name="connsiteY217" fmla="*/ 5693964 h 13254121"/>
                <a:gd name="connsiteX218" fmla="*/ 6413500 w 10316872"/>
                <a:gd name="connsiteY218" fmla="*/ 5614410 h 13254121"/>
                <a:gd name="connsiteX219" fmla="*/ 6213181 w 10316872"/>
                <a:gd name="connsiteY219" fmla="*/ 5567757 h 13254121"/>
                <a:gd name="connsiteX220" fmla="*/ 6205538 w 10316872"/>
                <a:gd name="connsiteY220" fmla="*/ 5598535 h 13254121"/>
                <a:gd name="connsiteX221" fmla="*/ 6346825 w 10316872"/>
                <a:gd name="connsiteY221" fmla="*/ 5666004 h 13254121"/>
                <a:gd name="connsiteX222" fmla="*/ 6321425 w 10316872"/>
                <a:gd name="connsiteY222" fmla="*/ 5767604 h 13254121"/>
                <a:gd name="connsiteX223" fmla="*/ 6003925 w 10316872"/>
                <a:gd name="connsiteY223" fmla="*/ 5602504 h 13254121"/>
                <a:gd name="connsiteX224" fmla="*/ 6042025 w 10316872"/>
                <a:gd name="connsiteY224" fmla="*/ 5843804 h 13254121"/>
                <a:gd name="connsiteX225" fmla="*/ 6245225 w 10316872"/>
                <a:gd name="connsiteY225" fmla="*/ 5894604 h 13254121"/>
                <a:gd name="connsiteX226" fmla="*/ 6511925 w 10316872"/>
                <a:gd name="connsiteY226" fmla="*/ 5894604 h 13254121"/>
                <a:gd name="connsiteX227" fmla="*/ 6600825 w 10316872"/>
                <a:gd name="connsiteY227" fmla="*/ 5907304 h 13254121"/>
                <a:gd name="connsiteX228" fmla="*/ 6562725 w 10316872"/>
                <a:gd name="connsiteY228" fmla="*/ 5983504 h 13254121"/>
                <a:gd name="connsiteX229" fmla="*/ 6397625 w 10316872"/>
                <a:gd name="connsiteY229" fmla="*/ 6034304 h 13254121"/>
                <a:gd name="connsiteX230" fmla="*/ 6461125 w 10316872"/>
                <a:gd name="connsiteY230" fmla="*/ 6161304 h 13254121"/>
                <a:gd name="connsiteX231" fmla="*/ 6423025 w 10316872"/>
                <a:gd name="connsiteY231" fmla="*/ 6288304 h 13254121"/>
                <a:gd name="connsiteX232" fmla="*/ 6511925 w 10316872"/>
                <a:gd name="connsiteY232" fmla="*/ 6351804 h 13254121"/>
                <a:gd name="connsiteX233" fmla="*/ 6435725 w 10316872"/>
                <a:gd name="connsiteY233" fmla="*/ 6377204 h 13254121"/>
                <a:gd name="connsiteX234" fmla="*/ 6334125 w 10316872"/>
                <a:gd name="connsiteY234" fmla="*/ 6339104 h 13254121"/>
                <a:gd name="connsiteX235" fmla="*/ 6296025 w 10316872"/>
                <a:gd name="connsiteY235" fmla="*/ 6034304 h 13254121"/>
                <a:gd name="connsiteX236" fmla="*/ 6042025 w 10316872"/>
                <a:gd name="connsiteY236" fmla="*/ 5958104 h 13254121"/>
                <a:gd name="connsiteX237" fmla="*/ 6118225 w 10316872"/>
                <a:gd name="connsiteY237" fmla="*/ 6301004 h 13254121"/>
                <a:gd name="connsiteX238" fmla="*/ 5940425 w 10316872"/>
                <a:gd name="connsiteY238" fmla="*/ 6313704 h 13254121"/>
                <a:gd name="connsiteX239" fmla="*/ 5864225 w 10316872"/>
                <a:gd name="connsiteY239" fmla="*/ 5831104 h 13254121"/>
                <a:gd name="connsiteX240" fmla="*/ 5661025 w 10316872"/>
                <a:gd name="connsiteY240" fmla="*/ 5729504 h 13254121"/>
                <a:gd name="connsiteX241" fmla="*/ 5762625 w 10316872"/>
                <a:gd name="connsiteY241" fmla="*/ 6491504 h 13254121"/>
                <a:gd name="connsiteX242" fmla="*/ 6042025 w 10316872"/>
                <a:gd name="connsiteY242" fmla="*/ 6478804 h 13254121"/>
                <a:gd name="connsiteX243" fmla="*/ 6359525 w 10316872"/>
                <a:gd name="connsiteY243" fmla="*/ 6529604 h 13254121"/>
                <a:gd name="connsiteX244" fmla="*/ 6296025 w 10316872"/>
                <a:gd name="connsiteY244" fmla="*/ 6656604 h 13254121"/>
                <a:gd name="connsiteX245" fmla="*/ 6130925 w 10316872"/>
                <a:gd name="connsiteY245" fmla="*/ 6631204 h 13254121"/>
                <a:gd name="connsiteX246" fmla="*/ 5978525 w 10316872"/>
                <a:gd name="connsiteY246" fmla="*/ 6936004 h 13254121"/>
                <a:gd name="connsiteX247" fmla="*/ 5800725 w 10316872"/>
                <a:gd name="connsiteY247" fmla="*/ 6872504 h 13254121"/>
                <a:gd name="connsiteX248" fmla="*/ 5876925 w 10316872"/>
                <a:gd name="connsiteY248" fmla="*/ 6707404 h 13254121"/>
                <a:gd name="connsiteX249" fmla="*/ 5762625 w 10316872"/>
                <a:gd name="connsiteY249" fmla="*/ 6618504 h 13254121"/>
                <a:gd name="connsiteX250" fmla="*/ 5572125 w 10316872"/>
                <a:gd name="connsiteY250" fmla="*/ 6948704 h 13254121"/>
                <a:gd name="connsiteX251" fmla="*/ 5699125 w 10316872"/>
                <a:gd name="connsiteY251" fmla="*/ 7050304 h 13254121"/>
                <a:gd name="connsiteX252" fmla="*/ 5965825 w 10316872"/>
                <a:gd name="connsiteY252" fmla="*/ 7215404 h 13254121"/>
                <a:gd name="connsiteX253" fmla="*/ 5915025 w 10316872"/>
                <a:gd name="connsiteY253" fmla="*/ 7291604 h 13254121"/>
                <a:gd name="connsiteX254" fmla="*/ 5800725 w 10316872"/>
                <a:gd name="connsiteY254" fmla="*/ 7253504 h 13254121"/>
                <a:gd name="connsiteX255" fmla="*/ 5648325 w 10316872"/>
                <a:gd name="connsiteY255" fmla="*/ 7355104 h 13254121"/>
                <a:gd name="connsiteX256" fmla="*/ 5584825 w 10316872"/>
                <a:gd name="connsiteY256" fmla="*/ 7317004 h 13254121"/>
                <a:gd name="connsiteX257" fmla="*/ 5635625 w 10316872"/>
                <a:gd name="connsiteY257" fmla="*/ 7164604 h 13254121"/>
                <a:gd name="connsiteX258" fmla="*/ 5508625 w 10316872"/>
                <a:gd name="connsiteY258" fmla="*/ 7050304 h 13254121"/>
                <a:gd name="connsiteX259" fmla="*/ 5432425 w 10316872"/>
                <a:gd name="connsiteY259" fmla="*/ 7228104 h 13254121"/>
                <a:gd name="connsiteX260" fmla="*/ 5584825 w 10316872"/>
                <a:gd name="connsiteY260" fmla="*/ 7405904 h 13254121"/>
                <a:gd name="connsiteX261" fmla="*/ 5419725 w 10316872"/>
                <a:gd name="connsiteY261" fmla="*/ 7532904 h 13254121"/>
                <a:gd name="connsiteX262" fmla="*/ 5318125 w 10316872"/>
                <a:gd name="connsiteY262" fmla="*/ 7456704 h 13254121"/>
                <a:gd name="connsiteX263" fmla="*/ 5381625 w 10316872"/>
                <a:gd name="connsiteY263" fmla="*/ 7355104 h 13254121"/>
                <a:gd name="connsiteX264" fmla="*/ 5267325 w 10316872"/>
                <a:gd name="connsiteY264" fmla="*/ 7063004 h 13254121"/>
                <a:gd name="connsiteX265" fmla="*/ 5051425 w 10316872"/>
                <a:gd name="connsiteY265" fmla="*/ 7355104 h 13254121"/>
                <a:gd name="connsiteX266" fmla="*/ 5381625 w 10316872"/>
                <a:gd name="connsiteY266" fmla="*/ 7609104 h 13254121"/>
                <a:gd name="connsiteX267" fmla="*/ 5305425 w 10316872"/>
                <a:gd name="connsiteY267" fmla="*/ 7659904 h 13254121"/>
                <a:gd name="connsiteX268" fmla="*/ 5165725 w 10316872"/>
                <a:gd name="connsiteY268" fmla="*/ 7545604 h 13254121"/>
                <a:gd name="connsiteX269" fmla="*/ 5114925 w 10316872"/>
                <a:gd name="connsiteY269" fmla="*/ 7710704 h 13254121"/>
                <a:gd name="connsiteX270" fmla="*/ 5127625 w 10316872"/>
                <a:gd name="connsiteY270" fmla="*/ 7850404 h 13254121"/>
                <a:gd name="connsiteX271" fmla="*/ 5203825 w 10316872"/>
                <a:gd name="connsiteY271" fmla="*/ 7964704 h 13254121"/>
                <a:gd name="connsiteX272" fmla="*/ 5191125 w 10316872"/>
                <a:gd name="connsiteY272" fmla="*/ 8155204 h 13254121"/>
                <a:gd name="connsiteX273" fmla="*/ 5064125 w 10316872"/>
                <a:gd name="connsiteY273" fmla="*/ 8066304 h 13254121"/>
                <a:gd name="connsiteX274" fmla="*/ 5000625 w 10316872"/>
                <a:gd name="connsiteY274" fmla="*/ 8104404 h 13254121"/>
                <a:gd name="connsiteX275" fmla="*/ 5102225 w 10316872"/>
                <a:gd name="connsiteY275" fmla="*/ 8244104 h 13254121"/>
                <a:gd name="connsiteX276" fmla="*/ 5013325 w 10316872"/>
                <a:gd name="connsiteY276" fmla="*/ 8282204 h 13254121"/>
                <a:gd name="connsiteX277" fmla="*/ 4886325 w 10316872"/>
                <a:gd name="connsiteY277" fmla="*/ 8091704 h 13254121"/>
                <a:gd name="connsiteX278" fmla="*/ 4797425 w 10316872"/>
                <a:gd name="connsiteY278" fmla="*/ 8345704 h 13254121"/>
                <a:gd name="connsiteX279" fmla="*/ 4924425 w 10316872"/>
                <a:gd name="connsiteY279" fmla="*/ 8460004 h 13254121"/>
                <a:gd name="connsiteX280" fmla="*/ 4784725 w 10316872"/>
                <a:gd name="connsiteY280" fmla="*/ 8701304 h 13254121"/>
                <a:gd name="connsiteX281" fmla="*/ 4645025 w 10316872"/>
                <a:gd name="connsiteY281" fmla="*/ 8675904 h 13254121"/>
                <a:gd name="connsiteX282" fmla="*/ 4746625 w 10316872"/>
                <a:gd name="connsiteY282" fmla="*/ 8510804 h 13254121"/>
                <a:gd name="connsiteX283" fmla="*/ 4657725 w 10316872"/>
                <a:gd name="connsiteY283" fmla="*/ 8358404 h 13254121"/>
                <a:gd name="connsiteX284" fmla="*/ 4441825 w 10316872"/>
                <a:gd name="connsiteY284" fmla="*/ 8663204 h 13254121"/>
                <a:gd name="connsiteX285" fmla="*/ 4581525 w 10316872"/>
                <a:gd name="connsiteY285" fmla="*/ 8777504 h 13254121"/>
                <a:gd name="connsiteX286" fmla="*/ 4492625 w 10316872"/>
                <a:gd name="connsiteY286" fmla="*/ 8980704 h 13254121"/>
                <a:gd name="connsiteX287" fmla="*/ 4391025 w 10316872"/>
                <a:gd name="connsiteY287" fmla="*/ 8904504 h 13254121"/>
                <a:gd name="connsiteX288" fmla="*/ 4314825 w 10316872"/>
                <a:gd name="connsiteY288" fmla="*/ 8993404 h 13254121"/>
                <a:gd name="connsiteX289" fmla="*/ 4352925 w 10316872"/>
                <a:gd name="connsiteY289" fmla="*/ 9031504 h 13254121"/>
                <a:gd name="connsiteX290" fmla="*/ 4391025 w 10316872"/>
                <a:gd name="connsiteY290" fmla="*/ 9018804 h 13254121"/>
                <a:gd name="connsiteX291" fmla="*/ 4416425 w 10316872"/>
                <a:gd name="connsiteY291" fmla="*/ 9069604 h 13254121"/>
                <a:gd name="connsiteX292" fmla="*/ 4352925 w 10316872"/>
                <a:gd name="connsiteY292" fmla="*/ 9145804 h 13254121"/>
                <a:gd name="connsiteX293" fmla="*/ 4302125 w 10316872"/>
                <a:gd name="connsiteY293" fmla="*/ 9133104 h 13254121"/>
                <a:gd name="connsiteX294" fmla="*/ 4340225 w 10316872"/>
                <a:gd name="connsiteY294" fmla="*/ 9082304 h 13254121"/>
                <a:gd name="connsiteX295" fmla="*/ 4289425 w 10316872"/>
                <a:gd name="connsiteY295" fmla="*/ 9044204 h 13254121"/>
                <a:gd name="connsiteX296" fmla="*/ 4187825 w 10316872"/>
                <a:gd name="connsiteY296" fmla="*/ 9145804 h 13254121"/>
                <a:gd name="connsiteX297" fmla="*/ 4289425 w 10316872"/>
                <a:gd name="connsiteY297" fmla="*/ 9209304 h 13254121"/>
                <a:gd name="connsiteX298" fmla="*/ 4111625 w 10316872"/>
                <a:gd name="connsiteY298" fmla="*/ 9285504 h 13254121"/>
                <a:gd name="connsiteX299" fmla="*/ 4010025 w 10316872"/>
                <a:gd name="connsiteY299" fmla="*/ 9285504 h 13254121"/>
                <a:gd name="connsiteX300" fmla="*/ 3921125 w 10316872"/>
                <a:gd name="connsiteY300" fmla="*/ 9349004 h 13254121"/>
                <a:gd name="connsiteX301" fmla="*/ 3260725 w 10316872"/>
                <a:gd name="connsiteY301" fmla="*/ 8764804 h 13254121"/>
                <a:gd name="connsiteX302" fmla="*/ 3184525 w 10316872"/>
                <a:gd name="connsiteY302" fmla="*/ 8764804 h 13254121"/>
                <a:gd name="connsiteX303" fmla="*/ 2867025 w 10316872"/>
                <a:gd name="connsiteY303" fmla="*/ 9018804 h 13254121"/>
                <a:gd name="connsiteX304" fmla="*/ 2841625 w 10316872"/>
                <a:gd name="connsiteY304" fmla="*/ 8980704 h 13254121"/>
                <a:gd name="connsiteX305" fmla="*/ 3184525 w 10316872"/>
                <a:gd name="connsiteY305" fmla="*/ 8714004 h 13254121"/>
                <a:gd name="connsiteX306" fmla="*/ 3019425 w 10316872"/>
                <a:gd name="connsiteY306" fmla="*/ 8561604 h 13254121"/>
                <a:gd name="connsiteX307" fmla="*/ 2371725 w 10316872"/>
                <a:gd name="connsiteY307" fmla="*/ 9069604 h 13254121"/>
                <a:gd name="connsiteX308" fmla="*/ 2460625 w 10316872"/>
                <a:gd name="connsiteY308" fmla="*/ 9145804 h 13254121"/>
                <a:gd name="connsiteX309" fmla="*/ 2663825 w 10316872"/>
                <a:gd name="connsiteY309" fmla="*/ 8993404 h 13254121"/>
                <a:gd name="connsiteX310" fmla="*/ 2714625 w 10316872"/>
                <a:gd name="connsiteY310" fmla="*/ 9056904 h 13254121"/>
                <a:gd name="connsiteX311" fmla="*/ 2803525 w 10316872"/>
                <a:gd name="connsiteY311" fmla="*/ 9018804 h 13254121"/>
                <a:gd name="connsiteX312" fmla="*/ 2828925 w 10316872"/>
                <a:gd name="connsiteY312" fmla="*/ 9056904 h 13254121"/>
                <a:gd name="connsiteX313" fmla="*/ 2651125 w 10316872"/>
                <a:gd name="connsiteY313" fmla="*/ 9196604 h 13254121"/>
                <a:gd name="connsiteX314" fmla="*/ 2790825 w 10316872"/>
                <a:gd name="connsiteY314" fmla="*/ 9361704 h 13254121"/>
                <a:gd name="connsiteX315" fmla="*/ 3368675 w 10316872"/>
                <a:gd name="connsiteY315" fmla="*/ 8898154 h 13254121"/>
                <a:gd name="connsiteX316" fmla="*/ 3927475 w 10316872"/>
                <a:gd name="connsiteY316" fmla="*/ 9380754 h 13254121"/>
                <a:gd name="connsiteX317" fmla="*/ 3876675 w 10316872"/>
                <a:gd name="connsiteY317" fmla="*/ 9495054 h 13254121"/>
                <a:gd name="connsiteX318" fmla="*/ 3359150 w 10316872"/>
                <a:gd name="connsiteY318" fmla="*/ 10034804 h 13254121"/>
                <a:gd name="connsiteX319" fmla="*/ 3270250 w 10316872"/>
                <a:gd name="connsiteY319" fmla="*/ 10028453 h 13254121"/>
                <a:gd name="connsiteX320" fmla="*/ 3101975 w 10316872"/>
                <a:gd name="connsiteY320" fmla="*/ 10177678 h 13254121"/>
                <a:gd name="connsiteX321" fmla="*/ 2892425 w 10316872"/>
                <a:gd name="connsiteY321" fmla="*/ 10422153 h 13254121"/>
                <a:gd name="connsiteX322" fmla="*/ 2654300 w 10316872"/>
                <a:gd name="connsiteY322" fmla="*/ 10720603 h 13254121"/>
                <a:gd name="connsiteX323" fmla="*/ 2400300 w 10316872"/>
                <a:gd name="connsiteY323" fmla="*/ 10790452 h 13254121"/>
                <a:gd name="connsiteX324" fmla="*/ 2197100 w 10316872"/>
                <a:gd name="connsiteY324" fmla="*/ 10895227 h 13254121"/>
                <a:gd name="connsiteX325" fmla="*/ 1901825 w 10316872"/>
                <a:gd name="connsiteY325" fmla="*/ 10898401 h 13254121"/>
                <a:gd name="connsiteX326" fmla="*/ 1562100 w 10316872"/>
                <a:gd name="connsiteY326" fmla="*/ 11000000 h 13254121"/>
                <a:gd name="connsiteX327" fmla="*/ 1365250 w 10316872"/>
                <a:gd name="connsiteY327" fmla="*/ 11260350 h 13254121"/>
                <a:gd name="connsiteX328" fmla="*/ 1168400 w 10316872"/>
                <a:gd name="connsiteY328" fmla="*/ 11215899 h 13254121"/>
                <a:gd name="connsiteX329" fmla="*/ 1187450 w 10316872"/>
                <a:gd name="connsiteY329" fmla="*/ 11174624 h 13254121"/>
                <a:gd name="connsiteX330" fmla="*/ 1165225 w 10316872"/>
                <a:gd name="connsiteY330" fmla="*/ 11107949 h 13254121"/>
                <a:gd name="connsiteX331" fmla="*/ 958850 w 10316872"/>
                <a:gd name="connsiteY331" fmla="*/ 11184149 h 13254121"/>
                <a:gd name="connsiteX332" fmla="*/ 704850 w 10316872"/>
                <a:gd name="connsiteY332" fmla="*/ 11238124 h 13254121"/>
                <a:gd name="connsiteX333" fmla="*/ 434975 w 10316872"/>
                <a:gd name="connsiteY333" fmla="*/ 11476249 h 13254121"/>
                <a:gd name="connsiteX334" fmla="*/ 333375 w 10316872"/>
                <a:gd name="connsiteY334" fmla="*/ 11473074 h 13254121"/>
                <a:gd name="connsiteX335" fmla="*/ 234950 w 10316872"/>
                <a:gd name="connsiteY335" fmla="*/ 11539749 h 13254121"/>
                <a:gd name="connsiteX336" fmla="*/ 155575 w 10316872"/>
                <a:gd name="connsiteY336" fmla="*/ 11825499 h 13254121"/>
                <a:gd name="connsiteX337" fmla="*/ 219075 w 10316872"/>
                <a:gd name="connsiteY337" fmla="*/ 12108073 h 13254121"/>
                <a:gd name="connsiteX338" fmla="*/ 107950 w 10316872"/>
                <a:gd name="connsiteY338" fmla="*/ 12152523 h 13254121"/>
                <a:gd name="connsiteX339" fmla="*/ 63500 w 10316872"/>
                <a:gd name="connsiteY339" fmla="*/ 12374773 h 13254121"/>
                <a:gd name="connsiteX340" fmla="*/ 466725 w 10316872"/>
                <a:gd name="connsiteY340" fmla="*/ 12400173 h 13254121"/>
                <a:gd name="connsiteX341" fmla="*/ 1022350 w 10316872"/>
                <a:gd name="connsiteY341" fmla="*/ 12752598 h 13254121"/>
                <a:gd name="connsiteX342" fmla="*/ 1212850 w 10316872"/>
                <a:gd name="connsiteY342" fmla="*/ 13006597 h 13254121"/>
                <a:gd name="connsiteX343" fmla="*/ 1143000 w 10316872"/>
                <a:gd name="connsiteY343" fmla="*/ 13051047 h 13254121"/>
                <a:gd name="connsiteX344" fmla="*/ 990600 w 10316872"/>
                <a:gd name="connsiteY344" fmla="*/ 12917697 h 13254121"/>
                <a:gd name="connsiteX345" fmla="*/ 739775 w 10316872"/>
                <a:gd name="connsiteY345" fmla="*/ 12863722 h 13254121"/>
                <a:gd name="connsiteX346" fmla="*/ 692150 w 10316872"/>
                <a:gd name="connsiteY346" fmla="*/ 12901822 h 13254121"/>
                <a:gd name="connsiteX347" fmla="*/ 809625 w 10316872"/>
                <a:gd name="connsiteY347" fmla="*/ 13047872 h 13254121"/>
                <a:gd name="connsiteX348" fmla="*/ 1123950 w 10316872"/>
                <a:gd name="connsiteY348" fmla="*/ 13114547 h 13254121"/>
                <a:gd name="connsiteX349" fmla="*/ 1546225 w 10316872"/>
                <a:gd name="connsiteY349" fmla="*/ 13016122 h 13254121"/>
                <a:gd name="connsiteX350" fmla="*/ 1708150 w 10316872"/>
                <a:gd name="connsiteY350" fmla="*/ 12755772 h 13254121"/>
                <a:gd name="connsiteX351" fmla="*/ 2066925 w 10316872"/>
                <a:gd name="connsiteY351" fmla="*/ 12606547 h 13254121"/>
                <a:gd name="connsiteX352" fmla="*/ 2225675 w 10316872"/>
                <a:gd name="connsiteY352" fmla="*/ 12470022 h 13254121"/>
                <a:gd name="connsiteX353" fmla="*/ 2559050 w 10316872"/>
                <a:gd name="connsiteY353" fmla="*/ 12508122 h 13254121"/>
                <a:gd name="connsiteX354" fmla="*/ 2257425 w 10316872"/>
                <a:gd name="connsiteY354" fmla="*/ 12511297 h 13254121"/>
                <a:gd name="connsiteX355" fmla="*/ 2117725 w 10316872"/>
                <a:gd name="connsiteY355" fmla="*/ 12631947 h 13254121"/>
                <a:gd name="connsiteX356" fmla="*/ 1943100 w 10316872"/>
                <a:gd name="connsiteY356" fmla="*/ 12724022 h 13254121"/>
                <a:gd name="connsiteX357" fmla="*/ 1778000 w 10316872"/>
                <a:gd name="connsiteY357" fmla="*/ 12774822 h 13254121"/>
                <a:gd name="connsiteX358" fmla="*/ 1622425 w 10316872"/>
                <a:gd name="connsiteY358" fmla="*/ 13070097 h 13254121"/>
                <a:gd name="connsiteX359" fmla="*/ 1254125 w 10316872"/>
                <a:gd name="connsiteY359" fmla="*/ 13244722 h 13254121"/>
                <a:gd name="connsiteX360" fmla="*/ 0 w 10316872"/>
                <a:gd name="connsiteY360" fmla="*/ 13251072 h 13254121"/>
                <a:gd name="connsiteX0" fmla="*/ 1965325 w 10316872"/>
                <a:gd name="connsiteY0" fmla="*/ 4484904 h 13254121"/>
                <a:gd name="connsiteX1" fmla="*/ 2105025 w 10316872"/>
                <a:gd name="connsiteY1" fmla="*/ 4383304 h 13254121"/>
                <a:gd name="connsiteX2" fmla="*/ 2041525 w 10316872"/>
                <a:gd name="connsiteY2" fmla="*/ 4370604 h 13254121"/>
                <a:gd name="connsiteX3" fmla="*/ 1952625 w 10316872"/>
                <a:gd name="connsiteY3" fmla="*/ 4370604 h 13254121"/>
                <a:gd name="connsiteX4" fmla="*/ 1939925 w 10316872"/>
                <a:gd name="connsiteY4" fmla="*/ 4294404 h 13254121"/>
                <a:gd name="connsiteX5" fmla="*/ 2092325 w 10316872"/>
                <a:gd name="connsiteY5" fmla="*/ 4294404 h 13254121"/>
                <a:gd name="connsiteX6" fmla="*/ 2143125 w 10316872"/>
                <a:gd name="connsiteY6" fmla="*/ 4269004 h 13254121"/>
                <a:gd name="connsiteX7" fmla="*/ 2079625 w 10316872"/>
                <a:gd name="connsiteY7" fmla="*/ 4180104 h 13254121"/>
                <a:gd name="connsiteX8" fmla="*/ 2092325 w 10316872"/>
                <a:gd name="connsiteY8" fmla="*/ 4116604 h 13254121"/>
                <a:gd name="connsiteX9" fmla="*/ 2193925 w 10316872"/>
                <a:gd name="connsiteY9" fmla="*/ 4065804 h 13254121"/>
                <a:gd name="connsiteX10" fmla="*/ 2333625 w 10316872"/>
                <a:gd name="connsiteY10" fmla="*/ 4116604 h 13254121"/>
                <a:gd name="connsiteX11" fmla="*/ 2371725 w 10316872"/>
                <a:gd name="connsiteY11" fmla="*/ 4167404 h 13254121"/>
                <a:gd name="connsiteX12" fmla="*/ 2333625 w 10316872"/>
                <a:gd name="connsiteY12" fmla="*/ 4243604 h 13254121"/>
                <a:gd name="connsiteX13" fmla="*/ 2333625 w 10316872"/>
                <a:gd name="connsiteY13" fmla="*/ 4497604 h 13254121"/>
                <a:gd name="connsiteX14" fmla="*/ 2600325 w 10316872"/>
                <a:gd name="connsiteY14" fmla="*/ 4726204 h 13254121"/>
                <a:gd name="connsiteX15" fmla="*/ 3044825 w 10316872"/>
                <a:gd name="connsiteY15" fmla="*/ 4688104 h 13254121"/>
                <a:gd name="connsiteX16" fmla="*/ 2943225 w 10316872"/>
                <a:gd name="connsiteY16" fmla="*/ 4484904 h 13254121"/>
                <a:gd name="connsiteX17" fmla="*/ 2778125 w 10316872"/>
                <a:gd name="connsiteY17" fmla="*/ 4535704 h 13254121"/>
                <a:gd name="connsiteX18" fmla="*/ 2740025 w 10316872"/>
                <a:gd name="connsiteY18" fmla="*/ 4484904 h 13254121"/>
                <a:gd name="connsiteX19" fmla="*/ 2905125 w 10316872"/>
                <a:gd name="connsiteY19" fmla="*/ 4434104 h 13254121"/>
                <a:gd name="connsiteX20" fmla="*/ 2841625 w 10316872"/>
                <a:gd name="connsiteY20" fmla="*/ 4319804 h 13254121"/>
                <a:gd name="connsiteX21" fmla="*/ 2701925 w 10316872"/>
                <a:gd name="connsiteY21" fmla="*/ 4370604 h 13254121"/>
                <a:gd name="connsiteX22" fmla="*/ 2676525 w 10316872"/>
                <a:gd name="connsiteY22" fmla="*/ 4319804 h 13254121"/>
                <a:gd name="connsiteX23" fmla="*/ 2803525 w 10316872"/>
                <a:gd name="connsiteY23" fmla="*/ 4269004 h 13254121"/>
                <a:gd name="connsiteX24" fmla="*/ 2752725 w 10316872"/>
                <a:gd name="connsiteY24" fmla="*/ 4205504 h 13254121"/>
                <a:gd name="connsiteX25" fmla="*/ 2613025 w 10316872"/>
                <a:gd name="connsiteY25" fmla="*/ 4230904 h 13254121"/>
                <a:gd name="connsiteX26" fmla="*/ 2613025 w 10316872"/>
                <a:gd name="connsiteY26" fmla="*/ 4205504 h 13254121"/>
                <a:gd name="connsiteX27" fmla="*/ 2740025 w 10316872"/>
                <a:gd name="connsiteY27" fmla="*/ 4142004 h 13254121"/>
                <a:gd name="connsiteX28" fmla="*/ 2663825 w 10316872"/>
                <a:gd name="connsiteY28" fmla="*/ 4053104 h 13254121"/>
                <a:gd name="connsiteX29" fmla="*/ 2486025 w 10316872"/>
                <a:gd name="connsiteY29" fmla="*/ 4091204 h 13254121"/>
                <a:gd name="connsiteX30" fmla="*/ 2486025 w 10316872"/>
                <a:gd name="connsiteY30" fmla="*/ 4154704 h 13254121"/>
                <a:gd name="connsiteX31" fmla="*/ 2435225 w 10316872"/>
                <a:gd name="connsiteY31" fmla="*/ 4154704 h 13254121"/>
                <a:gd name="connsiteX32" fmla="*/ 2308225 w 10316872"/>
                <a:gd name="connsiteY32" fmla="*/ 4078504 h 13254121"/>
                <a:gd name="connsiteX33" fmla="*/ 2371725 w 10316872"/>
                <a:gd name="connsiteY33" fmla="*/ 4002304 h 13254121"/>
                <a:gd name="connsiteX34" fmla="*/ 2435225 w 10316872"/>
                <a:gd name="connsiteY34" fmla="*/ 4015004 h 13254121"/>
                <a:gd name="connsiteX35" fmla="*/ 2587625 w 10316872"/>
                <a:gd name="connsiteY35" fmla="*/ 3926104 h 13254121"/>
                <a:gd name="connsiteX36" fmla="*/ 2562225 w 10316872"/>
                <a:gd name="connsiteY36" fmla="*/ 3862604 h 13254121"/>
                <a:gd name="connsiteX37" fmla="*/ 2625725 w 10316872"/>
                <a:gd name="connsiteY37" fmla="*/ 3837204 h 13254121"/>
                <a:gd name="connsiteX38" fmla="*/ 2663825 w 10316872"/>
                <a:gd name="connsiteY38" fmla="*/ 3862604 h 13254121"/>
                <a:gd name="connsiteX39" fmla="*/ 2905125 w 10316872"/>
                <a:gd name="connsiteY39" fmla="*/ 3862604 h 13254121"/>
                <a:gd name="connsiteX40" fmla="*/ 2879725 w 10316872"/>
                <a:gd name="connsiteY40" fmla="*/ 3799104 h 13254121"/>
                <a:gd name="connsiteX41" fmla="*/ 2930525 w 10316872"/>
                <a:gd name="connsiteY41" fmla="*/ 3710204 h 13254121"/>
                <a:gd name="connsiteX42" fmla="*/ 3019425 w 10316872"/>
                <a:gd name="connsiteY42" fmla="*/ 3710204 h 13254121"/>
                <a:gd name="connsiteX43" fmla="*/ 3273425 w 10316872"/>
                <a:gd name="connsiteY43" fmla="*/ 3684804 h 13254121"/>
                <a:gd name="connsiteX44" fmla="*/ 3425825 w 10316872"/>
                <a:gd name="connsiteY44" fmla="*/ 3672104 h 13254121"/>
                <a:gd name="connsiteX45" fmla="*/ 3425825 w 10316872"/>
                <a:gd name="connsiteY45" fmla="*/ 3672104 h 13254121"/>
                <a:gd name="connsiteX46" fmla="*/ 3425825 w 10316872"/>
                <a:gd name="connsiteY46" fmla="*/ 3595904 h 13254121"/>
                <a:gd name="connsiteX47" fmla="*/ 3502025 w 10316872"/>
                <a:gd name="connsiteY47" fmla="*/ 3595904 h 13254121"/>
                <a:gd name="connsiteX48" fmla="*/ 3489325 w 10316872"/>
                <a:gd name="connsiteY48" fmla="*/ 3761004 h 13254121"/>
                <a:gd name="connsiteX49" fmla="*/ 3336925 w 10316872"/>
                <a:gd name="connsiteY49" fmla="*/ 3773704 h 13254121"/>
                <a:gd name="connsiteX50" fmla="*/ 3159125 w 10316872"/>
                <a:gd name="connsiteY50" fmla="*/ 3849904 h 13254121"/>
                <a:gd name="connsiteX51" fmla="*/ 3184525 w 10316872"/>
                <a:gd name="connsiteY51" fmla="*/ 4142004 h 13254121"/>
                <a:gd name="connsiteX52" fmla="*/ 3794125 w 10316872"/>
                <a:gd name="connsiteY52" fmla="*/ 4091204 h 13254121"/>
                <a:gd name="connsiteX53" fmla="*/ 3768725 w 10316872"/>
                <a:gd name="connsiteY53" fmla="*/ 3951504 h 13254121"/>
                <a:gd name="connsiteX54" fmla="*/ 3629025 w 10316872"/>
                <a:gd name="connsiteY54" fmla="*/ 3926104 h 13254121"/>
                <a:gd name="connsiteX55" fmla="*/ 3616325 w 10316872"/>
                <a:gd name="connsiteY55" fmla="*/ 3888004 h 13254121"/>
                <a:gd name="connsiteX56" fmla="*/ 3768725 w 10316872"/>
                <a:gd name="connsiteY56" fmla="*/ 3913404 h 13254121"/>
                <a:gd name="connsiteX57" fmla="*/ 3768725 w 10316872"/>
                <a:gd name="connsiteY57" fmla="*/ 3799104 h 13254121"/>
                <a:gd name="connsiteX58" fmla="*/ 3540125 w 10316872"/>
                <a:gd name="connsiteY58" fmla="*/ 3748304 h 13254121"/>
                <a:gd name="connsiteX59" fmla="*/ 3552825 w 10316872"/>
                <a:gd name="connsiteY59" fmla="*/ 3659404 h 13254121"/>
                <a:gd name="connsiteX60" fmla="*/ 3730625 w 10316872"/>
                <a:gd name="connsiteY60" fmla="*/ 3621304 h 13254121"/>
                <a:gd name="connsiteX61" fmla="*/ 3730625 w 10316872"/>
                <a:gd name="connsiteY61" fmla="*/ 3494304 h 13254121"/>
                <a:gd name="connsiteX62" fmla="*/ 3705225 w 10316872"/>
                <a:gd name="connsiteY62" fmla="*/ 3468904 h 13254121"/>
                <a:gd name="connsiteX63" fmla="*/ 3819525 w 10316872"/>
                <a:gd name="connsiteY63" fmla="*/ 3405404 h 13254121"/>
                <a:gd name="connsiteX64" fmla="*/ 3832225 w 10316872"/>
                <a:gd name="connsiteY64" fmla="*/ 3621304 h 13254121"/>
                <a:gd name="connsiteX65" fmla="*/ 4314825 w 10316872"/>
                <a:gd name="connsiteY65" fmla="*/ 3621304 h 13254121"/>
                <a:gd name="connsiteX66" fmla="*/ 4302125 w 10316872"/>
                <a:gd name="connsiteY66" fmla="*/ 3380004 h 13254121"/>
                <a:gd name="connsiteX67" fmla="*/ 4365625 w 10316872"/>
                <a:gd name="connsiteY67" fmla="*/ 3380004 h 13254121"/>
                <a:gd name="connsiteX68" fmla="*/ 4391025 w 10316872"/>
                <a:gd name="connsiteY68" fmla="*/ 3507004 h 13254121"/>
                <a:gd name="connsiteX69" fmla="*/ 4556125 w 10316872"/>
                <a:gd name="connsiteY69" fmla="*/ 3494304 h 13254121"/>
                <a:gd name="connsiteX70" fmla="*/ 4657725 w 10316872"/>
                <a:gd name="connsiteY70" fmla="*/ 3392704 h 13254121"/>
                <a:gd name="connsiteX71" fmla="*/ 4683125 w 10316872"/>
                <a:gd name="connsiteY71" fmla="*/ 3697504 h 13254121"/>
                <a:gd name="connsiteX72" fmla="*/ 4835525 w 10316872"/>
                <a:gd name="connsiteY72" fmla="*/ 3519704 h 13254121"/>
                <a:gd name="connsiteX73" fmla="*/ 5038725 w 10316872"/>
                <a:gd name="connsiteY73" fmla="*/ 3646704 h 13254121"/>
                <a:gd name="connsiteX74" fmla="*/ 4848225 w 10316872"/>
                <a:gd name="connsiteY74" fmla="*/ 3773704 h 13254121"/>
                <a:gd name="connsiteX75" fmla="*/ 4987925 w 10316872"/>
                <a:gd name="connsiteY75" fmla="*/ 3938804 h 13254121"/>
                <a:gd name="connsiteX76" fmla="*/ 5127625 w 10316872"/>
                <a:gd name="connsiteY76" fmla="*/ 3786404 h 13254121"/>
                <a:gd name="connsiteX77" fmla="*/ 5140325 w 10316872"/>
                <a:gd name="connsiteY77" fmla="*/ 3811804 h 13254121"/>
                <a:gd name="connsiteX78" fmla="*/ 5076825 w 10316872"/>
                <a:gd name="connsiteY78" fmla="*/ 4065804 h 13254121"/>
                <a:gd name="connsiteX79" fmla="*/ 5153025 w 10316872"/>
                <a:gd name="connsiteY79" fmla="*/ 4103904 h 13254121"/>
                <a:gd name="connsiteX80" fmla="*/ 5153025 w 10316872"/>
                <a:gd name="connsiteY80" fmla="*/ 4103904 h 13254121"/>
                <a:gd name="connsiteX81" fmla="*/ 5229225 w 10316872"/>
                <a:gd name="connsiteY81" fmla="*/ 3849904 h 13254121"/>
                <a:gd name="connsiteX82" fmla="*/ 5419725 w 10316872"/>
                <a:gd name="connsiteY82" fmla="*/ 3875304 h 13254121"/>
                <a:gd name="connsiteX83" fmla="*/ 5521325 w 10316872"/>
                <a:gd name="connsiteY83" fmla="*/ 3722904 h 13254121"/>
                <a:gd name="connsiteX84" fmla="*/ 5521325 w 10316872"/>
                <a:gd name="connsiteY84" fmla="*/ 3722904 h 13254121"/>
                <a:gd name="connsiteX85" fmla="*/ 5661025 w 10316872"/>
                <a:gd name="connsiteY85" fmla="*/ 3697504 h 13254121"/>
                <a:gd name="connsiteX86" fmla="*/ 5432425 w 10316872"/>
                <a:gd name="connsiteY86" fmla="*/ 4015004 h 13254121"/>
                <a:gd name="connsiteX87" fmla="*/ 5165725 w 10316872"/>
                <a:gd name="connsiteY87" fmla="*/ 4103904 h 13254121"/>
                <a:gd name="connsiteX88" fmla="*/ 5191125 w 10316872"/>
                <a:gd name="connsiteY88" fmla="*/ 4180104 h 13254121"/>
                <a:gd name="connsiteX89" fmla="*/ 5521325 w 10316872"/>
                <a:gd name="connsiteY89" fmla="*/ 4091204 h 13254121"/>
                <a:gd name="connsiteX90" fmla="*/ 5711825 w 10316872"/>
                <a:gd name="connsiteY90" fmla="*/ 3748304 h 13254121"/>
                <a:gd name="connsiteX91" fmla="*/ 5813425 w 10316872"/>
                <a:gd name="connsiteY91" fmla="*/ 3900704 h 13254121"/>
                <a:gd name="connsiteX92" fmla="*/ 5959475 w 10316872"/>
                <a:gd name="connsiteY92" fmla="*/ 3938804 h 13254121"/>
                <a:gd name="connsiteX93" fmla="*/ 6302375 w 10316872"/>
                <a:gd name="connsiteY93" fmla="*/ 3824504 h 13254121"/>
                <a:gd name="connsiteX94" fmla="*/ 7070725 w 10316872"/>
                <a:gd name="connsiteY94" fmla="*/ 3354604 h 13254121"/>
                <a:gd name="connsiteX95" fmla="*/ 7473950 w 10316872"/>
                <a:gd name="connsiteY95" fmla="*/ 3205379 h 13254121"/>
                <a:gd name="connsiteX96" fmla="*/ 7645400 w 10316872"/>
                <a:gd name="connsiteY96" fmla="*/ 3035516 h 13254121"/>
                <a:gd name="connsiteX97" fmla="*/ 7907050 w 10316872"/>
                <a:gd name="connsiteY97" fmla="*/ 2994410 h 13254121"/>
                <a:gd name="connsiteX98" fmla="*/ 8062626 w 10316872"/>
                <a:gd name="connsiteY98" fmla="*/ 2911861 h 13254121"/>
                <a:gd name="connsiteX99" fmla="*/ 8189625 w 10316872"/>
                <a:gd name="connsiteY99" fmla="*/ 2692785 h 13254121"/>
                <a:gd name="connsiteX100" fmla="*/ 8345201 w 10316872"/>
                <a:gd name="connsiteY100" fmla="*/ 2578486 h 13254121"/>
                <a:gd name="connsiteX101" fmla="*/ 8561099 w 10316872"/>
                <a:gd name="connsiteY101" fmla="*/ 2438787 h 13254121"/>
                <a:gd name="connsiteX102" fmla="*/ 8855099 w 10316872"/>
                <a:gd name="connsiteY102" fmla="*/ 2153045 h 13254121"/>
                <a:gd name="connsiteX103" fmla="*/ 9037349 w 10316872"/>
                <a:gd name="connsiteY103" fmla="*/ 1924438 h 13254121"/>
                <a:gd name="connsiteX104" fmla="*/ 9145298 w 10316872"/>
                <a:gd name="connsiteY104" fmla="*/ 1730764 h 13254121"/>
                <a:gd name="connsiteX105" fmla="*/ 9224673 w 10316872"/>
                <a:gd name="connsiteY105" fmla="*/ 1543439 h 13254121"/>
                <a:gd name="connsiteX106" fmla="*/ 9561223 w 10316872"/>
                <a:gd name="connsiteY106" fmla="*/ 1295790 h 13254121"/>
                <a:gd name="connsiteX107" fmla="*/ 9678697 w 10316872"/>
                <a:gd name="connsiteY107" fmla="*/ 914790 h 13254121"/>
                <a:gd name="connsiteX108" fmla="*/ 9837447 w 10316872"/>
                <a:gd name="connsiteY108" fmla="*/ 686190 h 13254121"/>
                <a:gd name="connsiteX109" fmla="*/ 9929521 w 10316872"/>
                <a:gd name="connsiteY109" fmla="*/ 609992 h 13254121"/>
                <a:gd name="connsiteX110" fmla="*/ 9989845 w 10316872"/>
                <a:gd name="connsiteY110" fmla="*/ 508393 h 13254121"/>
                <a:gd name="connsiteX111" fmla="*/ 10062871 w 10316872"/>
                <a:gd name="connsiteY111" fmla="*/ 394092 h 13254121"/>
                <a:gd name="connsiteX112" fmla="*/ 10316869 w 10316872"/>
                <a:gd name="connsiteY112" fmla="*/ 394 h 13254121"/>
                <a:gd name="connsiteX113" fmla="*/ 10081920 w 10316872"/>
                <a:gd name="connsiteY113" fmla="*/ 473469 h 13254121"/>
                <a:gd name="connsiteX114" fmla="*/ 9977146 w 10316872"/>
                <a:gd name="connsiteY114" fmla="*/ 673493 h 13254121"/>
                <a:gd name="connsiteX115" fmla="*/ 9881896 w 10316872"/>
                <a:gd name="connsiteY115" fmla="*/ 749692 h 13254121"/>
                <a:gd name="connsiteX116" fmla="*/ 9754896 w 10316872"/>
                <a:gd name="connsiteY116" fmla="*/ 952892 h 13254121"/>
                <a:gd name="connsiteX117" fmla="*/ 9640598 w 10316872"/>
                <a:gd name="connsiteY117" fmla="*/ 1327540 h 13254121"/>
                <a:gd name="connsiteX118" fmla="*/ 9275474 w 10316872"/>
                <a:gd name="connsiteY118" fmla="*/ 1606938 h 13254121"/>
                <a:gd name="connsiteX119" fmla="*/ 9135773 w 10316872"/>
                <a:gd name="connsiteY119" fmla="*/ 1946664 h 13254121"/>
                <a:gd name="connsiteX120" fmla="*/ 8662699 w 10316872"/>
                <a:gd name="connsiteY120" fmla="*/ 2454663 h 13254121"/>
                <a:gd name="connsiteX121" fmla="*/ 8427749 w 10316872"/>
                <a:gd name="connsiteY121" fmla="*/ 2619762 h 13254121"/>
                <a:gd name="connsiteX122" fmla="*/ 8272175 w 10316872"/>
                <a:gd name="connsiteY122" fmla="*/ 2715011 h 13254121"/>
                <a:gd name="connsiteX123" fmla="*/ 8110251 w 10316872"/>
                <a:gd name="connsiteY123" fmla="*/ 3016636 h 13254121"/>
                <a:gd name="connsiteX124" fmla="*/ 7908925 w 10316872"/>
                <a:gd name="connsiteY124" fmla="*/ 3113304 h 13254121"/>
                <a:gd name="connsiteX125" fmla="*/ 7673975 w 10316872"/>
                <a:gd name="connsiteY125" fmla="*/ 3141879 h 13254121"/>
                <a:gd name="connsiteX126" fmla="*/ 7531100 w 10316872"/>
                <a:gd name="connsiteY126" fmla="*/ 3283166 h 13254121"/>
                <a:gd name="connsiteX127" fmla="*/ 7064375 w 10316872"/>
                <a:gd name="connsiteY127" fmla="*/ 3457791 h 13254121"/>
                <a:gd name="connsiteX128" fmla="*/ 6892925 w 10316872"/>
                <a:gd name="connsiteY128" fmla="*/ 3613366 h 13254121"/>
                <a:gd name="connsiteX129" fmla="*/ 6532269 w 10316872"/>
                <a:gd name="connsiteY129" fmla="*/ 3867545 h 13254121"/>
                <a:gd name="connsiteX130" fmla="*/ 6407150 w 10316872"/>
                <a:gd name="connsiteY130" fmla="*/ 3921341 h 13254121"/>
                <a:gd name="connsiteX131" fmla="*/ 6172200 w 10316872"/>
                <a:gd name="connsiteY131" fmla="*/ 4043579 h 13254121"/>
                <a:gd name="connsiteX132" fmla="*/ 5773737 w 10316872"/>
                <a:gd name="connsiteY132" fmla="*/ 4215029 h 13254121"/>
                <a:gd name="connsiteX133" fmla="*/ 5800725 w 10316872"/>
                <a:gd name="connsiteY133" fmla="*/ 4294404 h 13254121"/>
                <a:gd name="connsiteX134" fmla="*/ 6162675 w 10316872"/>
                <a:gd name="connsiteY134" fmla="*/ 4129304 h 13254121"/>
                <a:gd name="connsiteX135" fmla="*/ 6054725 w 10316872"/>
                <a:gd name="connsiteY135" fmla="*/ 4218204 h 13254121"/>
                <a:gd name="connsiteX136" fmla="*/ 5876925 w 10316872"/>
                <a:gd name="connsiteY136" fmla="*/ 4332504 h 13254121"/>
                <a:gd name="connsiteX137" fmla="*/ 5876925 w 10316872"/>
                <a:gd name="connsiteY137" fmla="*/ 4421404 h 13254121"/>
                <a:gd name="connsiteX138" fmla="*/ 5864225 w 10316872"/>
                <a:gd name="connsiteY138" fmla="*/ 4523004 h 13254121"/>
                <a:gd name="connsiteX139" fmla="*/ 5724525 w 10316872"/>
                <a:gd name="connsiteY139" fmla="*/ 4548404 h 13254121"/>
                <a:gd name="connsiteX140" fmla="*/ 5788025 w 10316872"/>
                <a:gd name="connsiteY140" fmla="*/ 4370604 h 13254121"/>
                <a:gd name="connsiteX141" fmla="*/ 5673725 w 10316872"/>
                <a:gd name="connsiteY141" fmla="*/ 4269004 h 13254121"/>
                <a:gd name="connsiteX142" fmla="*/ 5419725 w 10316872"/>
                <a:gd name="connsiteY142" fmla="*/ 4345204 h 13254121"/>
                <a:gd name="connsiteX143" fmla="*/ 5394325 w 10316872"/>
                <a:gd name="connsiteY143" fmla="*/ 4446804 h 13254121"/>
                <a:gd name="connsiteX144" fmla="*/ 5622925 w 10316872"/>
                <a:gd name="connsiteY144" fmla="*/ 4510304 h 13254121"/>
                <a:gd name="connsiteX145" fmla="*/ 5534025 w 10316872"/>
                <a:gd name="connsiteY145" fmla="*/ 4573804 h 13254121"/>
                <a:gd name="connsiteX146" fmla="*/ 5254625 w 10316872"/>
                <a:gd name="connsiteY146" fmla="*/ 4510304 h 13254121"/>
                <a:gd name="connsiteX147" fmla="*/ 5140325 w 10316872"/>
                <a:gd name="connsiteY147" fmla="*/ 4624604 h 13254121"/>
                <a:gd name="connsiteX148" fmla="*/ 5241925 w 10316872"/>
                <a:gd name="connsiteY148" fmla="*/ 4827804 h 13254121"/>
                <a:gd name="connsiteX149" fmla="*/ 5483225 w 10316872"/>
                <a:gd name="connsiteY149" fmla="*/ 4840504 h 13254121"/>
                <a:gd name="connsiteX150" fmla="*/ 5661025 w 10316872"/>
                <a:gd name="connsiteY150" fmla="*/ 4624604 h 13254121"/>
                <a:gd name="connsiteX151" fmla="*/ 5572125 w 10316872"/>
                <a:gd name="connsiteY151" fmla="*/ 4599204 h 13254121"/>
                <a:gd name="connsiteX152" fmla="*/ 5635625 w 10316872"/>
                <a:gd name="connsiteY152" fmla="*/ 4523004 h 13254121"/>
                <a:gd name="connsiteX153" fmla="*/ 5724525 w 10316872"/>
                <a:gd name="connsiteY153" fmla="*/ 4599204 h 13254121"/>
                <a:gd name="connsiteX154" fmla="*/ 5864225 w 10316872"/>
                <a:gd name="connsiteY154" fmla="*/ 4573804 h 13254121"/>
                <a:gd name="connsiteX155" fmla="*/ 6067425 w 10316872"/>
                <a:gd name="connsiteY155" fmla="*/ 4548404 h 13254121"/>
                <a:gd name="connsiteX156" fmla="*/ 6296025 w 10316872"/>
                <a:gd name="connsiteY156" fmla="*/ 4307104 h 13254121"/>
                <a:gd name="connsiteX157" fmla="*/ 6486525 w 10316872"/>
                <a:gd name="connsiteY157" fmla="*/ 4180104 h 13254121"/>
                <a:gd name="connsiteX158" fmla="*/ 6664325 w 10316872"/>
                <a:gd name="connsiteY158" fmla="*/ 4154704 h 13254121"/>
                <a:gd name="connsiteX159" fmla="*/ 6473825 w 10316872"/>
                <a:gd name="connsiteY159" fmla="*/ 4230904 h 13254121"/>
                <a:gd name="connsiteX160" fmla="*/ 6410325 w 10316872"/>
                <a:gd name="connsiteY160" fmla="*/ 4357904 h 13254121"/>
                <a:gd name="connsiteX161" fmla="*/ 6257925 w 10316872"/>
                <a:gd name="connsiteY161" fmla="*/ 4459504 h 13254121"/>
                <a:gd name="connsiteX162" fmla="*/ 6080125 w 10316872"/>
                <a:gd name="connsiteY162" fmla="*/ 4637304 h 13254121"/>
                <a:gd name="connsiteX163" fmla="*/ 6067425 w 10316872"/>
                <a:gd name="connsiteY163" fmla="*/ 4726204 h 13254121"/>
                <a:gd name="connsiteX164" fmla="*/ 6207125 w 10316872"/>
                <a:gd name="connsiteY164" fmla="*/ 4700804 h 13254121"/>
                <a:gd name="connsiteX165" fmla="*/ 6334125 w 10316872"/>
                <a:gd name="connsiteY165" fmla="*/ 4764304 h 13254121"/>
                <a:gd name="connsiteX166" fmla="*/ 6435725 w 10316872"/>
                <a:gd name="connsiteY166" fmla="*/ 4954804 h 13254121"/>
                <a:gd name="connsiteX167" fmla="*/ 6448425 w 10316872"/>
                <a:gd name="connsiteY167" fmla="*/ 5183404 h 13254121"/>
                <a:gd name="connsiteX168" fmla="*/ 6335712 w 10316872"/>
                <a:gd name="connsiteY168" fmla="*/ 5305641 h 13254121"/>
                <a:gd name="connsiteX169" fmla="*/ 6296025 w 10316872"/>
                <a:gd name="connsiteY169" fmla="*/ 5083392 h 13254121"/>
                <a:gd name="connsiteX170" fmla="*/ 6270625 w 10316872"/>
                <a:gd name="connsiteY170" fmla="*/ 4878604 h 13254121"/>
                <a:gd name="connsiteX171" fmla="*/ 6118225 w 10316872"/>
                <a:gd name="connsiteY171" fmla="*/ 4840504 h 13254121"/>
                <a:gd name="connsiteX172" fmla="*/ 5953125 w 10316872"/>
                <a:gd name="connsiteY172" fmla="*/ 4853204 h 13254121"/>
                <a:gd name="connsiteX173" fmla="*/ 5876925 w 10316872"/>
                <a:gd name="connsiteY173" fmla="*/ 4815104 h 13254121"/>
                <a:gd name="connsiteX174" fmla="*/ 5546725 w 10316872"/>
                <a:gd name="connsiteY174" fmla="*/ 4954804 h 13254121"/>
                <a:gd name="connsiteX175" fmla="*/ 5597525 w 10316872"/>
                <a:gd name="connsiteY175" fmla="*/ 5094504 h 13254121"/>
                <a:gd name="connsiteX176" fmla="*/ 5635625 w 10316872"/>
                <a:gd name="connsiteY176" fmla="*/ 5081804 h 13254121"/>
                <a:gd name="connsiteX177" fmla="*/ 5813425 w 10316872"/>
                <a:gd name="connsiteY177" fmla="*/ 4992904 h 13254121"/>
                <a:gd name="connsiteX178" fmla="*/ 5838825 w 10316872"/>
                <a:gd name="connsiteY178" fmla="*/ 5018304 h 13254121"/>
                <a:gd name="connsiteX179" fmla="*/ 5724525 w 10316872"/>
                <a:gd name="connsiteY179" fmla="*/ 5119904 h 13254121"/>
                <a:gd name="connsiteX180" fmla="*/ 5775325 w 10316872"/>
                <a:gd name="connsiteY180" fmla="*/ 5196104 h 13254121"/>
                <a:gd name="connsiteX181" fmla="*/ 5940425 w 10316872"/>
                <a:gd name="connsiteY181" fmla="*/ 5183404 h 13254121"/>
                <a:gd name="connsiteX182" fmla="*/ 5978525 w 10316872"/>
                <a:gd name="connsiteY182" fmla="*/ 5272304 h 13254121"/>
                <a:gd name="connsiteX183" fmla="*/ 6169025 w 10316872"/>
                <a:gd name="connsiteY183" fmla="*/ 5234204 h 13254121"/>
                <a:gd name="connsiteX184" fmla="*/ 6130925 w 10316872"/>
                <a:gd name="connsiteY184" fmla="*/ 5386604 h 13254121"/>
                <a:gd name="connsiteX185" fmla="*/ 6067425 w 10316872"/>
                <a:gd name="connsiteY185" fmla="*/ 5424704 h 13254121"/>
                <a:gd name="connsiteX186" fmla="*/ 6042025 w 10316872"/>
                <a:gd name="connsiteY186" fmla="*/ 5348504 h 13254121"/>
                <a:gd name="connsiteX187" fmla="*/ 5572125 w 10316872"/>
                <a:gd name="connsiteY187" fmla="*/ 5297704 h 13254121"/>
                <a:gd name="connsiteX188" fmla="*/ 5686425 w 10316872"/>
                <a:gd name="connsiteY188" fmla="*/ 5462804 h 13254121"/>
                <a:gd name="connsiteX189" fmla="*/ 6308725 w 10316872"/>
                <a:gd name="connsiteY189" fmla="*/ 5462804 h 13254121"/>
                <a:gd name="connsiteX190" fmla="*/ 6894219 w 10316872"/>
                <a:gd name="connsiteY190" fmla="*/ 5634433 h 13254121"/>
                <a:gd name="connsiteX191" fmla="*/ 7194257 w 10316872"/>
                <a:gd name="connsiteY191" fmla="*/ 5720157 h 13254121"/>
                <a:gd name="connsiteX192" fmla="*/ 7370469 w 10316872"/>
                <a:gd name="connsiteY192" fmla="*/ 5839221 h 13254121"/>
                <a:gd name="connsiteX193" fmla="*/ 7737182 w 10316872"/>
                <a:gd name="connsiteY193" fmla="*/ 5736826 h 13254121"/>
                <a:gd name="connsiteX194" fmla="*/ 7977688 w 10316872"/>
                <a:gd name="connsiteY194" fmla="*/ 5701108 h 13254121"/>
                <a:gd name="connsiteX195" fmla="*/ 8311064 w 10316872"/>
                <a:gd name="connsiteY195" fmla="*/ 5729682 h 13254121"/>
                <a:gd name="connsiteX196" fmla="*/ 8582525 w 10316872"/>
                <a:gd name="connsiteY196" fmla="*/ 5789214 h 13254121"/>
                <a:gd name="connsiteX197" fmla="*/ 8806363 w 10316872"/>
                <a:gd name="connsiteY197" fmla="*/ 5891608 h 13254121"/>
                <a:gd name="connsiteX198" fmla="*/ 8989719 w 10316872"/>
                <a:gd name="connsiteY198" fmla="*/ 5953520 h 13254121"/>
                <a:gd name="connsiteX199" fmla="*/ 9327857 w 10316872"/>
                <a:gd name="connsiteY199" fmla="*/ 6101157 h 13254121"/>
                <a:gd name="connsiteX200" fmla="*/ 9392152 w 10316872"/>
                <a:gd name="connsiteY200" fmla="*/ 6229744 h 13254121"/>
                <a:gd name="connsiteX201" fmla="*/ 9587412 w 10316872"/>
                <a:gd name="connsiteY201" fmla="*/ 6289277 h 13254121"/>
                <a:gd name="connsiteX202" fmla="*/ 9754100 w 10316872"/>
                <a:gd name="connsiteY202" fmla="*/ 6286895 h 13254121"/>
                <a:gd name="connsiteX203" fmla="*/ 9928226 w 10316872"/>
                <a:gd name="connsiteY203" fmla="*/ 6221629 h 13254121"/>
                <a:gd name="connsiteX204" fmla="*/ 9766007 w 10316872"/>
                <a:gd name="connsiteY204" fmla="*/ 6301183 h 13254121"/>
                <a:gd name="connsiteX205" fmla="*/ 9625513 w 10316872"/>
                <a:gd name="connsiteY205" fmla="*/ 6317851 h 13254121"/>
                <a:gd name="connsiteX206" fmla="*/ 9382626 w 10316872"/>
                <a:gd name="connsiteY206" fmla="*/ 6263082 h 13254121"/>
                <a:gd name="connsiteX207" fmla="*/ 9308806 w 10316872"/>
                <a:gd name="connsiteY207" fmla="*/ 6129733 h 13254121"/>
                <a:gd name="connsiteX208" fmla="*/ 9242133 w 10316872"/>
                <a:gd name="connsiteY208" fmla="*/ 6089251 h 13254121"/>
                <a:gd name="connsiteX209" fmla="*/ 8799219 w 10316872"/>
                <a:gd name="connsiteY209" fmla="*/ 5939233 h 13254121"/>
                <a:gd name="connsiteX210" fmla="*/ 8582525 w 10316872"/>
                <a:gd name="connsiteY210" fmla="*/ 5858270 h 13254121"/>
                <a:gd name="connsiteX211" fmla="*/ 8284869 w 10316872"/>
                <a:gd name="connsiteY211" fmla="*/ 5779689 h 13254121"/>
                <a:gd name="connsiteX212" fmla="*/ 7934825 w 10316872"/>
                <a:gd name="connsiteY212" fmla="*/ 5767783 h 13254121"/>
                <a:gd name="connsiteX213" fmla="*/ 7634787 w 10316872"/>
                <a:gd name="connsiteY213" fmla="*/ 5822552 h 13254121"/>
                <a:gd name="connsiteX214" fmla="*/ 7344275 w 10316872"/>
                <a:gd name="connsiteY214" fmla="*/ 5893989 h 13254121"/>
                <a:gd name="connsiteX215" fmla="*/ 7134725 w 10316872"/>
                <a:gd name="connsiteY215" fmla="*/ 5786833 h 13254121"/>
                <a:gd name="connsiteX216" fmla="*/ 6760869 w 10316872"/>
                <a:gd name="connsiteY216" fmla="*/ 5693964 h 13254121"/>
                <a:gd name="connsiteX217" fmla="*/ 6413500 w 10316872"/>
                <a:gd name="connsiteY217" fmla="*/ 5614410 h 13254121"/>
                <a:gd name="connsiteX218" fmla="*/ 6213181 w 10316872"/>
                <a:gd name="connsiteY218" fmla="*/ 5567757 h 13254121"/>
                <a:gd name="connsiteX219" fmla="*/ 6205538 w 10316872"/>
                <a:gd name="connsiteY219" fmla="*/ 5598535 h 13254121"/>
                <a:gd name="connsiteX220" fmla="*/ 6346825 w 10316872"/>
                <a:gd name="connsiteY220" fmla="*/ 5666004 h 13254121"/>
                <a:gd name="connsiteX221" fmla="*/ 6321425 w 10316872"/>
                <a:gd name="connsiteY221" fmla="*/ 5767604 h 13254121"/>
                <a:gd name="connsiteX222" fmla="*/ 6003925 w 10316872"/>
                <a:gd name="connsiteY222" fmla="*/ 5602504 h 13254121"/>
                <a:gd name="connsiteX223" fmla="*/ 6042025 w 10316872"/>
                <a:gd name="connsiteY223" fmla="*/ 5843804 h 13254121"/>
                <a:gd name="connsiteX224" fmla="*/ 6245225 w 10316872"/>
                <a:gd name="connsiteY224" fmla="*/ 5894604 h 13254121"/>
                <a:gd name="connsiteX225" fmla="*/ 6511925 w 10316872"/>
                <a:gd name="connsiteY225" fmla="*/ 5894604 h 13254121"/>
                <a:gd name="connsiteX226" fmla="*/ 6600825 w 10316872"/>
                <a:gd name="connsiteY226" fmla="*/ 5907304 h 13254121"/>
                <a:gd name="connsiteX227" fmla="*/ 6562725 w 10316872"/>
                <a:gd name="connsiteY227" fmla="*/ 5983504 h 13254121"/>
                <a:gd name="connsiteX228" fmla="*/ 6397625 w 10316872"/>
                <a:gd name="connsiteY228" fmla="*/ 6034304 h 13254121"/>
                <a:gd name="connsiteX229" fmla="*/ 6461125 w 10316872"/>
                <a:gd name="connsiteY229" fmla="*/ 6161304 h 13254121"/>
                <a:gd name="connsiteX230" fmla="*/ 6423025 w 10316872"/>
                <a:gd name="connsiteY230" fmla="*/ 6288304 h 13254121"/>
                <a:gd name="connsiteX231" fmla="*/ 6511925 w 10316872"/>
                <a:gd name="connsiteY231" fmla="*/ 6351804 h 13254121"/>
                <a:gd name="connsiteX232" fmla="*/ 6435725 w 10316872"/>
                <a:gd name="connsiteY232" fmla="*/ 6377204 h 13254121"/>
                <a:gd name="connsiteX233" fmla="*/ 6334125 w 10316872"/>
                <a:gd name="connsiteY233" fmla="*/ 6339104 h 13254121"/>
                <a:gd name="connsiteX234" fmla="*/ 6296025 w 10316872"/>
                <a:gd name="connsiteY234" fmla="*/ 6034304 h 13254121"/>
                <a:gd name="connsiteX235" fmla="*/ 6042025 w 10316872"/>
                <a:gd name="connsiteY235" fmla="*/ 5958104 h 13254121"/>
                <a:gd name="connsiteX236" fmla="*/ 6118225 w 10316872"/>
                <a:gd name="connsiteY236" fmla="*/ 6301004 h 13254121"/>
                <a:gd name="connsiteX237" fmla="*/ 5940425 w 10316872"/>
                <a:gd name="connsiteY237" fmla="*/ 6313704 h 13254121"/>
                <a:gd name="connsiteX238" fmla="*/ 5864225 w 10316872"/>
                <a:gd name="connsiteY238" fmla="*/ 5831104 h 13254121"/>
                <a:gd name="connsiteX239" fmla="*/ 5661025 w 10316872"/>
                <a:gd name="connsiteY239" fmla="*/ 5729504 h 13254121"/>
                <a:gd name="connsiteX240" fmla="*/ 5762625 w 10316872"/>
                <a:gd name="connsiteY240" fmla="*/ 6491504 h 13254121"/>
                <a:gd name="connsiteX241" fmla="*/ 6042025 w 10316872"/>
                <a:gd name="connsiteY241" fmla="*/ 6478804 h 13254121"/>
                <a:gd name="connsiteX242" fmla="*/ 6359525 w 10316872"/>
                <a:gd name="connsiteY242" fmla="*/ 6529604 h 13254121"/>
                <a:gd name="connsiteX243" fmla="*/ 6296025 w 10316872"/>
                <a:gd name="connsiteY243" fmla="*/ 6656604 h 13254121"/>
                <a:gd name="connsiteX244" fmla="*/ 6130925 w 10316872"/>
                <a:gd name="connsiteY244" fmla="*/ 6631204 h 13254121"/>
                <a:gd name="connsiteX245" fmla="*/ 5978525 w 10316872"/>
                <a:gd name="connsiteY245" fmla="*/ 6936004 h 13254121"/>
                <a:gd name="connsiteX246" fmla="*/ 5800725 w 10316872"/>
                <a:gd name="connsiteY246" fmla="*/ 6872504 h 13254121"/>
                <a:gd name="connsiteX247" fmla="*/ 5876925 w 10316872"/>
                <a:gd name="connsiteY247" fmla="*/ 6707404 h 13254121"/>
                <a:gd name="connsiteX248" fmla="*/ 5762625 w 10316872"/>
                <a:gd name="connsiteY248" fmla="*/ 6618504 h 13254121"/>
                <a:gd name="connsiteX249" fmla="*/ 5572125 w 10316872"/>
                <a:gd name="connsiteY249" fmla="*/ 6948704 h 13254121"/>
                <a:gd name="connsiteX250" fmla="*/ 5699125 w 10316872"/>
                <a:gd name="connsiteY250" fmla="*/ 7050304 h 13254121"/>
                <a:gd name="connsiteX251" fmla="*/ 5965825 w 10316872"/>
                <a:gd name="connsiteY251" fmla="*/ 7215404 h 13254121"/>
                <a:gd name="connsiteX252" fmla="*/ 5915025 w 10316872"/>
                <a:gd name="connsiteY252" fmla="*/ 7291604 h 13254121"/>
                <a:gd name="connsiteX253" fmla="*/ 5800725 w 10316872"/>
                <a:gd name="connsiteY253" fmla="*/ 7253504 h 13254121"/>
                <a:gd name="connsiteX254" fmla="*/ 5648325 w 10316872"/>
                <a:gd name="connsiteY254" fmla="*/ 7355104 h 13254121"/>
                <a:gd name="connsiteX255" fmla="*/ 5584825 w 10316872"/>
                <a:gd name="connsiteY255" fmla="*/ 7317004 h 13254121"/>
                <a:gd name="connsiteX256" fmla="*/ 5635625 w 10316872"/>
                <a:gd name="connsiteY256" fmla="*/ 7164604 h 13254121"/>
                <a:gd name="connsiteX257" fmla="*/ 5508625 w 10316872"/>
                <a:gd name="connsiteY257" fmla="*/ 7050304 h 13254121"/>
                <a:gd name="connsiteX258" fmla="*/ 5432425 w 10316872"/>
                <a:gd name="connsiteY258" fmla="*/ 7228104 h 13254121"/>
                <a:gd name="connsiteX259" fmla="*/ 5584825 w 10316872"/>
                <a:gd name="connsiteY259" fmla="*/ 7405904 h 13254121"/>
                <a:gd name="connsiteX260" fmla="*/ 5419725 w 10316872"/>
                <a:gd name="connsiteY260" fmla="*/ 7532904 h 13254121"/>
                <a:gd name="connsiteX261" fmla="*/ 5318125 w 10316872"/>
                <a:gd name="connsiteY261" fmla="*/ 7456704 h 13254121"/>
                <a:gd name="connsiteX262" fmla="*/ 5381625 w 10316872"/>
                <a:gd name="connsiteY262" fmla="*/ 7355104 h 13254121"/>
                <a:gd name="connsiteX263" fmla="*/ 5267325 w 10316872"/>
                <a:gd name="connsiteY263" fmla="*/ 7063004 h 13254121"/>
                <a:gd name="connsiteX264" fmla="*/ 5051425 w 10316872"/>
                <a:gd name="connsiteY264" fmla="*/ 7355104 h 13254121"/>
                <a:gd name="connsiteX265" fmla="*/ 5381625 w 10316872"/>
                <a:gd name="connsiteY265" fmla="*/ 7609104 h 13254121"/>
                <a:gd name="connsiteX266" fmla="*/ 5305425 w 10316872"/>
                <a:gd name="connsiteY266" fmla="*/ 7659904 h 13254121"/>
                <a:gd name="connsiteX267" fmla="*/ 5165725 w 10316872"/>
                <a:gd name="connsiteY267" fmla="*/ 7545604 h 13254121"/>
                <a:gd name="connsiteX268" fmla="*/ 5114925 w 10316872"/>
                <a:gd name="connsiteY268" fmla="*/ 7710704 h 13254121"/>
                <a:gd name="connsiteX269" fmla="*/ 5127625 w 10316872"/>
                <a:gd name="connsiteY269" fmla="*/ 7850404 h 13254121"/>
                <a:gd name="connsiteX270" fmla="*/ 5203825 w 10316872"/>
                <a:gd name="connsiteY270" fmla="*/ 7964704 h 13254121"/>
                <a:gd name="connsiteX271" fmla="*/ 5191125 w 10316872"/>
                <a:gd name="connsiteY271" fmla="*/ 8155204 h 13254121"/>
                <a:gd name="connsiteX272" fmla="*/ 5064125 w 10316872"/>
                <a:gd name="connsiteY272" fmla="*/ 8066304 h 13254121"/>
                <a:gd name="connsiteX273" fmla="*/ 5000625 w 10316872"/>
                <a:gd name="connsiteY273" fmla="*/ 8104404 h 13254121"/>
                <a:gd name="connsiteX274" fmla="*/ 5102225 w 10316872"/>
                <a:gd name="connsiteY274" fmla="*/ 8244104 h 13254121"/>
                <a:gd name="connsiteX275" fmla="*/ 5013325 w 10316872"/>
                <a:gd name="connsiteY275" fmla="*/ 8282204 h 13254121"/>
                <a:gd name="connsiteX276" fmla="*/ 4886325 w 10316872"/>
                <a:gd name="connsiteY276" fmla="*/ 8091704 h 13254121"/>
                <a:gd name="connsiteX277" fmla="*/ 4797425 w 10316872"/>
                <a:gd name="connsiteY277" fmla="*/ 8345704 h 13254121"/>
                <a:gd name="connsiteX278" fmla="*/ 4924425 w 10316872"/>
                <a:gd name="connsiteY278" fmla="*/ 8460004 h 13254121"/>
                <a:gd name="connsiteX279" fmla="*/ 4784725 w 10316872"/>
                <a:gd name="connsiteY279" fmla="*/ 8701304 h 13254121"/>
                <a:gd name="connsiteX280" fmla="*/ 4645025 w 10316872"/>
                <a:gd name="connsiteY280" fmla="*/ 8675904 h 13254121"/>
                <a:gd name="connsiteX281" fmla="*/ 4746625 w 10316872"/>
                <a:gd name="connsiteY281" fmla="*/ 8510804 h 13254121"/>
                <a:gd name="connsiteX282" fmla="*/ 4657725 w 10316872"/>
                <a:gd name="connsiteY282" fmla="*/ 8358404 h 13254121"/>
                <a:gd name="connsiteX283" fmla="*/ 4441825 w 10316872"/>
                <a:gd name="connsiteY283" fmla="*/ 8663204 h 13254121"/>
                <a:gd name="connsiteX284" fmla="*/ 4581525 w 10316872"/>
                <a:gd name="connsiteY284" fmla="*/ 8777504 h 13254121"/>
                <a:gd name="connsiteX285" fmla="*/ 4492625 w 10316872"/>
                <a:gd name="connsiteY285" fmla="*/ 8980704 h 13254121"/>
                <a:gd name="connsiteX286" fmla="*/ 4391025 w 10316872"/>
                <a:gd name="connsiteY286" fmla="*/ 8904504 h 13254121"/>
                <a:gd name="connsiteX287" fmla="*/ 4314825 w 10316872"/>
                <a:gd name="connsiteY287" fmla="*/ 8993404 h 13254121"/>
                <a:gd name="connsiteX288" fmla="*/ 4352925 w 10316872"/>
                <a:gd name="connsiteY288" fmla="*/ 9031504 h 13254121"/>
                <a:gd name="connsiteX289" fmla="*/ 4391025 w 10316872"/>
                <a:gd name="connsiteY289" fmla="*/ 9018804 h 13254121"/>
                <a:gd name="connsiteX290" fmla="*/ 4416425 w 10316872"/>
                <a:gd name="connsiteY290" fmla="*/ 9069604 h 13254121"/>
                <a:gd name="connsiteX291" fmla="*/ 4352925 w 10316872"/>
                <a:gd name="connsiteY291" fmla="*/ 9145804 h 13254121"/>
                <a:gd name="connsiteX292" fmla="*/ 4302125 w 10316872"/>
                <a:gd name="connsiteY292" fmla="*/ 9133104 h 13254121"/>
                <a:gd name="connsiteX293" fmla="*/ 4340225 w 10316872"/>
                <a:gd name="connsiteY293" fmla="*/ 9082304 h 13254121"/>
                <a:gd name="connsiteX294" fmla="*/ 4289425 w 10316872"/>
                <a:gd name="connsiteY294" fmla="*/ 9044204 h 13254121"/>
                <a:gd name="connsiteX295" fmla="*/ 4187825 w 10316872"/>
                <a:gd name="connsiteY295" fmla="*/ 9145804 h 13254121"/>
                <a:gd name="connsiteX296" fmla="*/ 4289425 w 10316872"/>
                <a:gd name="connsiteY296" fmla="*/ 9209304 h 13254121"/>
                <a:gd name="connsiteX297" fmla="*/ 4111625 w 10316872"/>
                <a:gd name="connsiteY297" fmla="*/ 9285504 h 13254121"/>
                <a:gd name="connsiteX298" fmla="*/ 4010025 w 10316872"/>
                <a:gd name="connsiteY298" fmla="*/ 9285504 h 13254121"/>
                <a:gd name="connsiteX299" fmla="*/ 3921125 w 10316872"/>
                <a:gd name="connsiteY299" fmla="*/ 9349004 h 13254121"/>
                <a:gd name="connsiteX300" fmla="*/ 3260725 w 10316872"/>
                <a:gd name="connsiteY300" fmla="*/ 8764804 h 13254121"/>
                <a:gd name="connsiteX301" fmla="*/ 3184525 w 10316872"/>
                <a:gd name="connsiteY301" fmla="*/ 8764804 h 13254121"/>
                <a:gd name="connsiteX302" fmla="*/ 2867025 w 10316872"/>
                <a:gd name="connsiteY302" fmla="*/ 9018804 h 13254121"/>
                <a:gd name="connsiteX303" fmla="*/ 2841625 w 10316872"/>
                <a:gd name="connsiteY303" fmla="*/ 8980704 h 13254121"/>
                <a:gd name="connsiteX304" fmla="*/ 3184525 w 10316872"/>
                <a:gd name="connsiteY304" fmla="*/ 8714004 h 13254121"/>
                <a:gd name="connsiteX305" fmla="*/ 3019425 w 10316872"/>
                <a:gd name="connsiteY305" fmla="*/ 8561604 h 13254121"/>
                <a:gd name="connsiteX306" fmla="*/ 2371725 w 10316872"/>
                <a:gd name="connsiteY306" fmla="*/ 9069604 h 13254121"/>
                <a:gd name="connsiteX307" fmla="*/ 2460625 w 10316872"/>
                <a:gd name="connsiteY307" fmla="*/ 9145804 h 13254121"/>
                <a:gd name="connsiteX308" fmla="*/ 2663825 w 10316872"/>
                <a:gd name="connsiteY308" fmla="*/ 8993404 h 13254121"/>
                <a:gd name="connsiteX309" fmla="*/ 2714625 w 10316872"/>
                <a:gd name="connsiteY309" fmla="*/ 9056904 h 13254121"/>
                <a:gd name="connsiteX310" fmla="*/ 2803525 w 10316872"/>
                <a:gd name="connsiteY310" fmla="*/ 9018804 h 13254121"/>
                <a:gd name="connsiteX311" fmla="*/ 2828925 w 10316872"/>
                <a:gd name="connsiteY311" fmla="*/ 9056904 h 13254121"/>
                <a:gd name="connsiteX312" fmla="*/ 2651125 w 10316872"/>
                <a:gd name="connsiteY312" fmla="*/ 9196604 h 13254121"/>
                <a:gd name="connsiteX313" fmla="*/ 2790825 w 10316872"/>
                <a:gd name="connsiteY313" fmla="*/ 9361704 h 13254121"/>
                <a:gd name="connsiteX314" fmla="*/ 3368675 w 10316872"/>
                <a:gd name="connsiteY314" fmla="*/ 8898154 h 13254121"/>
                <a:gd name="connsiteX315" fmla="*/ 3927475 w 10316872"/>
                <a:gd name="connsiteY315" fmla="*/ 9380754 h 13254121"/>
                <a:gd name="connsiteX316" fmla="*/ 3876675 w 10316872"/>
                <a:gd name="connsiteY316" fmla="*/ 9495054 h 13254121"/>
                <a:gd name="connsiteX317" fmla="*/ 3359150 w 10316872"/>
                <a:gd name="connsiteY317" fmla="*/ 10034804 h 13254121"/>
                <a:gd name="connsiteX318" fmla="*/ 3270250 w 10316872"/>
                <a:gd name="connsiteY318" fmla="*/ 10028453 h 13254121"/>
                <a:gd name="connsiteX319" fmla="*/ 3101975 w 10316872"/>
                <a:gd name="connsiteY319" fmla="*/ 10177678 h 13254121"/>
                <a:gd name="connsiteX320" fmla="*/ 2892425 w 10316872"/>
                <a:gd name="connsiteY320" fmla="*/ 10422153 h 13254121"/>
                <a:gd name="connsiteX321" fmla="*/ 2654300 w 10316872"/>
                <a:gd name="connsiteY321" fmla="*/ 10720603 h 13254121"/>
                <a:gd name="connsiteX322" fmla="*/ 2400300 w 10316872"/>
                <a:gd name="connsiteY322" fmla="*/ 10790452 h 13254121"/>
                <a:gd name="connsiteX323" fmla="*/ 2197100 w 10316872"/>
                <a:gd name="connsiteY323" fmla="*/ 10895227 h 13254121"/>
                <a:gd name="connsiteX324" fmla="*/ 1901825 w 10316872"/>
                <a:gd name="connsiteY324" fmla="*/ 10898401 h 13254121"/>
                <a:gd name="connsiteX325" fmla="*/ 1562100 w 10316872"/>
                <a:gd name="connsiteY325" fmla="*/ 11000000 h 13254121"/>
                <a:gd name="connsiteX326" fmla="*/ 1365250 w 10316872"/>
                <a:gd name="connsiteY326" fmla="*/ 11260350 h 13254121"/>
                <a:gd name="connsiteX327" fmla="*/ 1168400 w 10316872"/>
                <a:gd name="connsiteY327" fmla="*/ 11215899 h 13254121"/>
                <a:gd name="connsiteX328" fmla="*/ 1187450 w 10316872"/>
                <a:gd name="connsiteY328" fmla="*/ 11174624 h 13254121"/>
                <a:gd name="connsiteX329" fmla="*/ 1165225 w 10316872"/>
                <a:gd name="connsiteY329" fmla="*/ 11107949 h 13254121"/>
                <a:gd name="connsiteX330" fmla="*/ 958850 w 10316872"/>
                <a:gd name="connsiteY330" fmla="*/ 11184149 h 13254121"/>
                <a:gd name="connsiteX331" fmla="*/ 704850 w 10316872"/>
                <a:gd name="connsiteY331" fmla="*/ 11238124 h 13254121"/>
                <a:gd name="connsiteX332" fmla="*/ 434975 w 10316872"/>
                <a:gd name="connsiteY332" fmla="*/ 11476249 h 13254121"/>
                <a:gd name="connsiteX333" fmla="*/ 333375 w 10316872"/>
                <a:gd name="connsiteY333" fmla="*/ 11473074 h 13254121"/>
                <a:gd name="connsiteX334" fmla="*/ 234950 w 10316872"/>
                <a:gd name="connsiteY334" fmla="*/ 11539749 h 13254121"/>
                <a:gd name="connsiteX335" fmla="*/ 155575 w 10316872"/>
                <a:gd name="connsiteY335" fmla="*/ 11825499 h 13254121"/>
                <a:gd name="connsiteX336" fmla="*/ 219075 w 10316872"/>
                <a:gd name="connsiteY336" fmla="*/ 12108073 h 13254121"/>
                <a:gd name="connsiteX337" fmla="*/ 107950 w 10316872"/>
                <a:gd name="connsiteY337" fmla="*/ 12152523 h 13254121"/>
                <a:gd name="connsiteX338" fmla="*/ 63500 w 10316872"/>
                <a:gd name="connsiteY338" fmla="*/ 12374773 h 13254121"/>
                <a:gd name="connsiteX339" fmla="*/ 466725 w 10316872"/>
                <a:gd name="connsiteY339" fmla="*/ 12400173 h 13254121"/>
                <a:gd name="connsiteX340" fmla="*/ 1022350 w 10316872"/>
                <a:gd name="connsiteY340" fmla="*/ 12752598 h 13254121"/>
                <a:gd name="connsiteX341" fmla="*/ 1212850 w 10316872"/>
                <a:gd name="connsiteY341" fmla="*/ 13006597 h 13254121"/>
                <a:gd name="connsiteX342" fmla="*/ 1143000 w 10316872"/>
                <a:gd name="connsiteY342" fmla="*/ 13051047 h 13254121"/>
                <a:gd name="connsiteX343" fmla="*/ 990600 w 10316872"/>
                <a:gd name="connsiteY343" fmla="*/ 12917697 h 13254121"/>
                <a:gd name="connsiteX344" fmla="*/ 739775 w 10316872"/>
                <a:gd name="connsiteY344" fmla="*/ 12863722 h 13254121"/>
                <a:gd name="connsiteX345" fmla="*/ 692150 w 10316872"/>
                <a:gd name="connsiteY345" fmla="*/ 12901822 h 13254121"/>
                <a:gd name="connsiteX346" fmla="*/ 809625 w 10316872"/>
                <a:gd name="connsiteY346" fmla="*/ 13047872 h 13254121"/>
                <a:gd name="connsiteX347" fmla="*/ 1123950 w 10316872"/>
                <a:gd name="connsiteY347" fmla="*/ 13114547 h 13254121"/>
                <a:gd name="connsiteX348" fmla="*/ 1546225 w 10316872"/>
                <a:gd name="connsiteY348" fmla="*/ 13016122 h 13254121"/>
                <a:gd name="connsiteX349" fmla="*/ 1708150 w 10316872"/>
                <a:gd name="connsiteY349" fmla="*/ 12755772 h 13254121"/>
                <a:gd name="connsiteX350" fmla="*/ 2066925 w 10316872"/>
                <a:gd name="connsiteY350" fmla="*/ 12606547 h 13254121"/>
                <a:gd name="connsiteX351" fmla="*/ 2225675 w 10316872"/>
                <a:gd name="connsiteY351" fmla="*/ 12470022 h 13254121"/>
                <a:gd name="connsiteX352" fmla="*/ 2559050 w 10316872"/>
                <a:gd name="connsiteY352" fmla="*/ 12508122 h 13254121"/>
                <a:gd name="connsiteX353" fmla="*/ 2257425 w 10316872"/>
                <a:gd name="connsiteY353" fmla="*/ 12511297 h 13254121"/>
                <a:gd name="connsiteX354" fmla="*/ 2117725 w 10316872"/>
                <a:gd name="connsiteY354" fmla="*/ 12631947 h 13254121"/>
                <a:gd name="connsiteX355" fmla="*/ 1943100 w 10316872"/>
                <a:gd name="connsiteY355" fmla="*/ 12724022 h 13254121"/>
                <a:gd name="connsiteX356" fmla="*/ 1778000 w 10316872"/>
                <a:gd name="connsiteY356" fmla="*/ 12774822 h 13254121"/>
                <a:gd name="connsiteX357" fmla="*/ 1622425 w 10316872"/>
                <a:gd name="connsiteY357" fmla="*/ 13070097 h 13254121"/>
                <a:gd name="connsiteX358" fmla="*/ 1254125 w 10316872"/>
                <a:gd name="connsiteY358" fmla="*/ 13244722 h 13254121"/>
                <a:gd name="connsiteX359" fmla="*/ 0 w 10316872"/>
                <a:gd name="connsiteY359" fmla="*/ 13251072 h 13254121"/>
                <a:gd name="connsiteX0" fmla="*/ 2105025 w 10316872"/>
                <a:gd name="connsiteY0" fmla="*/ 4383304 h 13254121"/>
                <a:gd name="connsiteX1" fmla="*/ 2041525 w 10316872"/>
                <a:gd name="connsiteY1" fmla="*/ 4370604 h 13254121"/>
                <a:gd name="connsiteX2" fmla="*/ 1952625 w 10316872"/>
                <a:gd name="connsiteY2" fmla="*/ 4370604 h 13254121"/>
                <a:gd name="connsiteX3" fmla="*/ 1939925 w 10316872"/>
                <a:gd name="connsiteY3" fmla="*/ 4294404 h 13254121"/>
                <a:gd name="connsiteX4" fmla="*/ 2092325 w 10316872"/>
                <a:gd name="connsiteY4" fmla="*/ 4294404 h 13254121"/>
                <a:gd name="connsiteX5" fmla="*/ 2143125 w 10316872"/>
                <a:gd name="connsiteY5" fmla="*/ 4269004 h 13254121"/>
                <a:gd name="connsiteX6" fmla="*/ 2079625 w 10316872"/>
                <a:gd name="connsiteY6" fmla="*/ 4180104 h 13254121"/>
                <a:gd name="connsiteX7" fmla="*/ 2092325 w 10316872"/>
                <a:gd name="connsiteY7" fmla="*/ 4116604 h 13254121"/>
                <a:gd name="connsiteX8" fmla="*/ 2193925 w 10316872"/>
                <a:gd name="connsiteY8" fmla="*/ 4065804 h 13254121"/>
                <a:gd name="connsiteX9" fmla="*/ 2333625 w 10316872"/>
                <a:gd name="connsiteY9" fmla="*/ 4116604 h 13254121"/>
                <a:gd name="connsiteX10" fmla="*/ 2371725 w 10316872"/>
                <a:gd name="connsiteY10" fmla="*/ 4167404 h 13254121"/>
                <a:gd name="connsiteX11" fmla="*/ 2333625 w 10316872"/>
                <a:gd name="connsiteY11" fmla="*/ 4243604 h 13254121"/>
                <a:gd name="connsiteX12" fmla="*/ 2333625 w 10316872"/>
                <a:gd name="connsiteY12" fmla="*/ 4497604 h 13254121"/>
                <a:gd name="connsiteX13" fmla="*/ 2600325 w 10316872"/>
                <a:gd name="connsiteY13" fmla="*/ 4726204 h 13254121"/>
                <a:gd name="connsiteX14" fmla="*/ 3044825 w 10316872"/>
                <a:gd name="connsiteY14" fmla="*/ 4688104 h 13254121"/>
                <a:gd name="connsiteX15" fmla="*/ 2943225 w 10316872"/>
                <a:gd name="connsiteY15" fmla="*/ 4484904 h 13254121"/>
                <a:gd name="connsiteX16" fmla="*/ 2778125 w 10316872"/>
                <a:gd name="connsiteY16" fmla="*/ 4535704 h 13254121"/>
                <a:gd name="connsiteX17" fmla="*/ 2740025 w 10316872"/>
                <a:gd name="connsiteY17" fmla="*/ 4484904 h 13254121"/>
                <a:gd name="connsiteX18" fmla="*/ 2905125 w 10316872"/>
                <a:gd name="connsiteY18" fmla="*/ 4434104 h 13254121"/>
                <a:gd name="connsiteX19" fmla="*/ 2841625 w 10316872"/>
                <a:gd name="connsiteY19" fmla="*/ 4319804 h 13254121"/>
                <a:gd name="connsiteX20" fmla="*/ 2701925 w 10316872"/>
                <a:gd name="connsiteY20" fmla="*/ 4370604 h 13254121"/>
                <a:gd name="connsiteX21" fmla="*/ 2676525 w 10316872"/>
                <a:gd name="connsiteY21" fmla="*/ 4319804 h 13254121"/>
                <a:gd name="connsiteX22" fmla="*/ 2803525 w 10316872"/>
                <a:gd name="connsiteY22" fmla="*/ 4269004 h 13254121"/>
                <a:gd name="connsiteX23" fmla="*/ 2752725 w 10316872"/>
                <a:gd name="connsiteY23" fmla="*/ 4205504 h 13254121"/>
                <a:gd name="connsiteX24" fmla="*/ 2613025 w 10316872"/>
                <a:gd name="connsiteY24" fmla="*/ 4230904 h 13254121"/>
                <a:gd name="connsiteX25" fmla="*/ 2613025 w 10316872"/>
                <a:gd name="connsiteY25" fmla="*/ 4205504 h 13254121"/>
                <a:gd name="connsiteX26" fmla="*/ 2740025 w 10316872"/>
                <a:gd name="connsiteY26" fmla="*/ 4142004 h 13254121"/>
                <a:gd name="connsiteX27" fmla="*/ 2663825 w 10316872"/>
                <a:gd name="connsiteY27" fmla="*/ 4053104 h 13254121"/>
                <a:gd name="connsiteX28" fmla="*/ 2486025 w 10316872"/>
                <a:gd name="connsiteY28" fmla="*/ 4091204 h 13254121"/>
                <a:gd name="connsiteX29" fmla="*/ 2486025 w 10316872"/>
                <a:gd name="connsiteY29" fmla="*/ 4154704 h 13254121"/>
                <a:gd name="connsiteX30" fmla="*/ 2435225 w 10316872"/>
                <a:gd name="connsiteY30" fmla="*/ 4154704 h 13254121"/>
                <a:gd name="connsiteX31" fmla="*/ 2308225 w 10316872"/>
                <a:gd name="connsiteY31" fmla="*/ 4078504 h 13254121"/>
                <a:gd name="connsiteX32" fmla="*/ 2371725 w 10316872"/>
                <a:gd name="connsiteY32" fmla="*/ 4002304 h 13254121"/>
                <a:gd name="connsiteX33" fmla="*/ 2435225 w 10316872"/>
                <a:gd name="connsiteY33" fmla="*/ 4015004 h 13254121"/>
                <a:gd name="connsiteX34" fmla="*/ 2587625 w 10316872"/>
                <a:gd name="connsiteY34" fmla="*/ 3926104 h 13254121"/>
                <a:gd name="connsiteX35" fmla="*/ 2562225 w 10316872"/>
                <a:gd name="connsiteY35" fmla="*/ 3862604 h 13254121"/>
                <a:gd name="connsiteX36" fmla="*/ 2625725 w 10316872"/>
                <a:gd name="connsiteY36" fmla="*/ 3837204 h 13254121"/>
                <a:gd name="connsiteX37" fmla="*/ 2663825 w 10316872"/>
                <a:gd name="connsiteY37" fmla="*/ 3862604 h 13254121"/>
                <a:gd name="connsiteX38" fmla="*/ 2905125 w 10316872"/>
                <a:gd name="connsiteY38" fmla="*/ 3862604 h 13254121"/>
                <a:gd name="connsiteX39" fmla="*/ 2879725 w 10316872"/>
                <a:gd name="connsiteY39" fmla="*/ 3799104 h 13254121"/>
                <a:gd name="connsiteX40" fmla="*/ 2930525 w 10316872"/>
                <a:gd name="connsiteY40" fmla="*/ 3710204 h 13254121"/>
                <a:gd name="connsiteX41" fmla="*/ 3019425 w 10316872"/>
                <a:gd name="connsiteY41" fmla="*/ 3710204 h 13254121"/>
                <a:gd name="connsiteX42" fmla="*/ 3273425 w 10316872"/>
                <a:gd name="connsiteY42" fmla="*/ 3684804 h 13254121"/>
                <a:gd name="connsiteX43" fmla="*/ 3425825 w 10316872"/>
                <a:gd name="connsiteY43" fmla="*/ 3672104 h 13254121"/>
                <a:gd name="connsiteX44" fmla="*/ 3425825 w 10316872"/>
                <a:gd name="connsiteY44" fmla="*/ 3672104 h 13254121"/>
                <a:gd name="connsiteX45" fmla="*/ 3425825 w 10316872"/>
                <a:gd name="connsiteY45" fmla="*/ 3595904 h 13254121"/>
                <a:gd name="connsiteX46" fmla="*/ 3502025 w 10316872"/>
                <a:gd name="connsiteY46" fmla="*/ 3595904 h 13254121"/>
                <a:gd name="connsiteX47" fmla="*/ 3489325 w 10316872"/>
                <a:gd name="connsiteY47" fmla="*/ 3761004 h 13254121"/>
                <a:gd name="connsiteX48" fmla="*/ 3336925 w 10316872"/>
                <a:gd name="connsiteY48" fmla="*/ 3773704 h 13254121"/>
                <a:gd name="connsiteX49" fmla="*/ 3159125 w 10316872"/>
                <a:gd name="connsiteY49" fmla="*/ 3849904 h 13254121"/>
                <a:gd name="connsiteX50" fmla="*/ 3184525 w 10316872"/>
                <a:gd name="connsiteY50" fmla="*/ 4142004 h 13254121"/>
                <a:gd name="connsiteX51" fmla="*/ 3794125 w 10316872"/>
                <a:gd name="connsiteY51" fmla="*/ 4091204 h 13254121"/>
                <a:gd name="connsiteX52" fmla="*/ 3768725 w 10316872"/>
                <a:gd name="connsiteY52" fmla="*/ 3951504 h 13254121"/>
                <a:gd name="connsiteX53" fmla="*/ 3629025 w 10316872"/>
                <a:gd name="connsiteY53" fmla="*/ 3926104 h 13254121"/>
                <a:gd name="connsiteX54" fmla="*/ 3616325 w 10316872"/>
                <a:gd name="connsiteY54" fmla="*/ 3888004 h 13254121"/>
                <a:gd name="connsiteX55" fmla="*/ 3768725 w 10316872"/>
                <a:gd name="connsiteY55" fmla="*/ 3913404 h 13254121"/>
                <a:gd name="connsiteX56" fmla="*/ 3768725 w 10316872"/>
                <a:gd name="connsiteY56" fmla="*/ 3799104 h 13254121"/>
                <a:gd name="connsiteX57" fmla="*/ 3540125 w 10316872"/>
                <a:gd name="connsiteY57" fmla="*/ 3748304 h 13254121"/>
                <a:gd name="connsiteX58" fmla="*/ 3552825 w 10316872"/>
                <a:gd name="connsiteY58" fmla="*/ 3659404 h 13254121"/>
                <a:gd name="connsiteX59" fmla="*/ 3730625 w 10316872"/>
                <a:gd name="connsiteY59" fmla="*/ 3621304 h 13254121"/>
                <a:gd name="connsiteX60" fmla="*/ 3730625 w 10316872"/>
                <a:gd name="connsiteY60" fmla="*/ 3494304 h 13254121"/>
                <a:gd name="connsiteX61" fmla="*/ 3705225 w 10316872"/>
                <a:gd name="connsiteY61" fmla="*/ 3468904 h 13254121"/>
                <a:gd name="connsiteX62" fmla="*/ 3819525 w 10316872"/>
                <a:gd name="connsiteY62" fmla="*/ 3405404 h 13254121"/>
                <a:gd name="connsiteX63" fmla="*/ 3832225 w 10316872"/>
                <a:gd name="connsiteY63" fmla="*/ 3621304 h 13254121"/>
                <a:gd name="connsiteX64" fmla="*/ 4314825 w 10316872"/>
                <a:gd name="connsiteY64" fmla="*/ 3621304 h 13254121"/>
                <a:gd name="connsiteX65" fmla="*/ 4302125 w 10316872"/>
                <a:gd name="connsiteY65" fmla="*/ 3380004 h 13254121"/>
                <a:gd name="connsiteX66" fmla="*/ 4365625 w 10316872"/>
                <a:gd name="connsiteY66" fmla="*/ 3380004 h 13254121"/>
                <a:gd name="connsiteX67" fmla="*/ 4391025 w 10316872"/>
                <a:gd name="connsiteY67" fmla="*/ 3507004 h 13254121"/>
                <a:gd name="connsiteX68" fmla="*/ 4556125 w 10316872"/>
                <a:gd name="connsiteY68" fmla="*/ 3494304 h 13254121"/>
                <a:gd name="connsiteX69" fmla="*/ 4657725 w 10316872"/>
                <a:gd name="connsiteY69" fmla="*/ 3392704 h 13254121"/>
                <a:gd name="connsiteX70" fmla="*/ 4683125 w 10316872"/>
                <a:gd name="connsiteY70" fmla="*/ 3697504 h 13254121"/>
                <a:gd name="connsiteX71" fmla="*/ 4835525 w 10316872"/>
                <a:gd name="connsiteY71" fmla="*/ 3519704 h 13254121"/>
                <a:gd name="connsiteX72" fmla="*/ 5038725 w 10316872"/>
                <a:gd name="connsiteY72" fmla="*/ 3646704 h 13254121"/>
                <a:gd name="connsiteX73" fmla="*/ 4848225 w 10316872"/>
                <a:gd name="connsiteY73" fmla="*/ 3773704 h 13254121"/>
                <a:gd name="connsiteX74" fmla="*/ 4987925 w 10316872"/>
                <a:gd name="connsiteY74" fmla="*/ 3938804 h 13254121"/>
                <a:gd name="connsiteX75" fmla="*/ 5127625 w 10316872"/>
                <a:gd name="connsiteY75" fmla="*/ 3786404 h 13254121"/>
                <a:gd name="connsiteX76" fmla="*/ 5140325 w 10316872"/>
                <a:gd name="connsiteY76" fmla="*/ 3811804 h 13254121"/>
                <a:gd name="connsiteX77" fmla="*/ 5076825 w 10316872"/>
                <a:gd name="connsiteY77" fmla="*/ 4065804 h 13254121"/>
                <a:gd name="connsiteX78" fmla="*/ 5153025 w 10316872"/>
                <a:gd name="connsiteY78" fmla="*/ 4103904 h 13254121"/>
                <a:gd name="connsiteX79" fmla="*/ 5153025 w 10316872"/>
                <a:gd name="connsiteY79" fmla="*/ 4103904 h 13254121"/>
                <a:gd name="connsiteX80" fmla="*/ 5229225 w 10316872"/>
                <a:gd name="connsiteY80" fmla="*/ 3849904 h 13254121"/>
                <a:gd name="connsiteX81" fmla="*/ 5419725 w 10316872"/>
                <a:gd name="connsiteY81" fmla="*/ 3875304 h 13254121"/>
                <a:gd name="connsiteX82" fmla="*/ 5521325 w 10316872"/>
                <a:gd name="connsiteY82" fmla="*/ 3722904 h 13254121"/>
                <a:gd name="connsiteX83" fmla="*/ 5521325 w 10316872"/>
                <a:gd name="connsiteY83" fmla="*/ 3722904 h 13254121"/>
                <a:gd name="connsiteX84" fmla="*/ 5661025 w 10316872"/>
                <a:gd name="connsiteY84" fmla="*/ 3697504 h 13254121"/>
                <a:gd name="connsiteX85" fmla="*/ 5432425 w 10316872"/>
                <a:gd name="connsiteY85" fmla="*/ 4015004 h 13254121"/>
                <a:gd name="connsiteX86" fmla="*/ 5165725 w 10316872"/>
                <a:gd name="connsiteY86" fmla="*/ 4103904 h 13254121"/>
                <a:gd name="connsiteX87" fmla="*/ 5191125 w 10316872"/>
                <a:gd name="connsiteY87" fmla="*/ 4180104 h 13254121"/>
                <a:gd name="connsiteX88" fmla="*/ 5521325 w 10316872"/>
                <a:gd name="connsiteY88" fmla="*/ 4091204 h 13254121"/>
                <a:gd name="connsiteX89" fmla="*/ 5711825 w 10316872"/>
                <a:gd name="connsiteY89" fmla="*/ 3748304 h 13254121"/>
                <a:gd name="connsiteX90" fmla="*/ 5813425 w 10316872"/>
                <a:gd name="connsiteY90" fmla="*/ 3900704 h 13254121"/>
                <a:gd name="connsiteX91" fmla="*/ 5959475 w 10316872"/>
                <a:gd name="connsiteY91" fmla="*/ 3938804 h 13254121"/>
                <a:gd name="connsiteX92" fmla="*/ 6302375 w 10316872"/>
                <a:gd name="connsiteY92" fmla="*/ 3824504 h 13254121"/>
                <a:gd name="connsiteX93" fmla="*/ 7070725 w 10316872"/>
                <a:gd name="connsiteY93" fmla="*/ 3354604 h 13254121"/>
                <a:gd name="connsiteX94" fmla="*/ 7473950 w 10316872"/>
                <a:gd name="connsiteY94" fmla="*/ 3205379 h 13254121"/>
                <a:gd name="connsiteX95" fmla="*/ 7645400 w 10316872"/>
                <a:gd name="connsiteY95" fmla="*/ 3035516 h 13254121"/>
                <a:gd name="connsiteX96" fmla="*/ 7907050 w 10316872"/>
                <a:gd name="connsiteY96" fmla="*/ 2994410 h 13254121"/>
                <a:gd name="connsiteX97" fmla="*/ 8062626 w 10316872"/>
                <a:gd name="connsiteY97" fmla="*/ 2911861 h 13254121"/>
                <a:gd name="connsiteX98" fmla="*/ 8189625 w 10316872"/>
                <a:gd name="connsiteY98" fmla="*/ 2692785 h 13254121"/>
                <a:gd name="connsiteX99" fmla="*/ 8345201 w 10316872"/>
                <a:gd name="connsiteY99" fmla="*/ 2578486 h 13254121"/>
                <a:gd name="connsiteX100" fmla="*/ 8561099 w 10316872"/>
                <a:gd name="connsiteY100" fmla="*/ 2438787 h 13254121"/>
                <a:gd name="connsiteX101" fmla="*/ 8855099 w 10316872"/>
                <a:gd name="connsiteY101" fmla="*/ 2153045 h 13254121"/>
                <a:gd name="connsiteX102" fmla="*/ 9037349 w 10316872"/>
                <a:gd name="connsiteY102" fmla="*/ 1924438 h 13254121"/>
                <a:gd name="connsiteX103" fmla="*/ 9145298 w 10316872"/>
                <a:gd name="connsiteY103" fmla="*/ 1730764 h 13254121"/>
                <a:gd name="connsiteX104" fmla="*/ 9224673 w 10316872"/>
                <a:gd name="connsiteY104" fmla="*/ 1543439 h 13254121"/>
                <a:gd name="connsiteX105" fmla="*/ 9561223 w 10316872"/>
                <a:gd name="connsiteY105" fmla="*/ 1295790 h 13254121"/>
                <a:gd name="connsiteX106" fmla="*/ 9678697 w 10316872"/>
                <a:gd name="connsiteY106" fmla="*/ 914790 h 13254121"/>
                <a:gd name="connsiteX107" fmla="*/ 9837447 w 10316872"/>
                <a:gd name="connsiteY107" fmla="*/ 686190 h 13254121"/>
                <a:gd name="connsiteX108" fmla="*/ 9929521 w 10316872"/>
                <a:gd name="connsiteY108" fmla="*/ 609992 h 13254121"/>
                <a:gd name="connsiteX109" fmla="*/ 9989845 w 10316872"/>
                <a:gd name="connsiteY109" fmla="*/ 508393 h 13254121"/>
                <a:gd name="connsiteX110" fmla="*/ 10062871 w 10316872"/>
                <a:gd name="connsiteY110" fmla="*/ 394092 h 13254121"/>
                <a:gd name="connsiteX111" fmla="*/ 10316869 w 10316872"/>
                <a:gd name="connsiteY111" fmla="*/ 394 h 13254121"/>
                <a:gd name="connsiteX112" fmla="*/ 10081920 w 10316872"/>
                <a:gd name="connsiteY112" fmla="*/ 473469 h 13254121"/>
                <a:gd name="connsiteX113" fmla="*/ 9977146 w 10316872"/>
                <a:gd name="connsiteY113" fmla="*/ 673493 h 13254121"/>
                <a:gd name="connsiteX114" fmla="*/ 9881896 w 10316872"/>
                <a:gd name="connsiteY114" fmla="*/ 749692 h 13254121"/>
                <a:gd name="connsiteX115" fmla="*/ 9754896 w 10316872"/>
                <a:gd name="connsiteY115" fmla="*/ 952892 h 13254121"/>
                <a:gd name="connsiteX116" fmla="*/ 9640598 w 10316872"/>
                <a:gd name="connsiteY116" fmla="*/ 1327540 h 13254121"/>
                <a:gd name="connsiteX117" fmla="*/ 9275474 w 10316872"/>
                <a:gd name="connsiteY117" fmla="*/ 1606938 h 13254121"/>
                <a:gd name="connsiteX118" fmla="*/ 9135773 w 10316872"/>
                <a:gd name="connsiteY118" fmla="*/ 1946664 h 13254121"/>
                <a:gd name="connsiteX119" fmla="*/ 8662699 w 10316872"/>
                <a:gd name="connsiteY119" fmla="*/ 2454663 h 13254121"/>
                <a:gd name="connsiteX120" fmla="*/ 8427749 w 10316872"/>
                <a:gd name="connsiteY120" fmla="*/ 2619762 h 13254121"/>
                <a:gd name="connsiteX121" fmla="*/ 8272175 w 10316872"/>
                <a:gd name="connsiteY121" fmla="*/ 2715011 h 13254121"/>
                <a:gd name="connsiteX122" fmla="*/ 8110251 w 10316872"/>
                <a:gd name="connsiteY122" fmla="*/ 3016636 h 13254121"/>
                <a:gd name="connsiteX123" fmla="*/ 7908925 w 10316872"/>
                <a:gd name="connsiteY123" fmla="*/ 3113304 h 13254121"/>
                <a:gd name="connsiteX124" fmla="*/ 7673975 w 10316872"/>
                <a:gd name="connsiteY124" fmla="*/ 3141879 h 13254121"/>
                <a:gd name="connsiteX125" fmla="*/ 7531100 w 10316872"/>
                <a:gd name="connsiteY125" fmla="*/ 3283166 h 13254121"/>
                <a:gd name="connsiteX126" fmla="*/ 7064375 w 10316872"/>
                <a:gd name="connsiteY126" fmla="*/ 3457791 h 13254121"/>
                <a:gd name="connsiteX127" fmla="*/ 6892925 w 10316872"/>
                <a:gd name="connsiteY127" fmla="*/ 3613366 h 13254121"/>
                <a:gd name="connsiteX128" fmla="*/ 6532269 w 10316872"/>
                <a:gd name="connsiteY128" fmla="*/ 3867545 h 13254121"/>
                <a:gd name="connsiteX129" fmla="*/ 6407150 w 10316872"/>
                <a:gd name="connsiteY129" fmla="*/ 3921341 h 13254121"/>
                <a:gd name="connsiteX130" fmla="*/ 6172200 w 10316872"/>
                <a:gd name="connsiteY130" fmla="*/ 4043579 h 13254121"/>
                <a:gd name="connsiteX131" fmla="*/ 5773737 w 10316872"/>
                <a:gd name="connsiteY131" fmla="*/ 4215029 h 13254121"/>
                <a:gd name="connsiteX132" fmla="*/ 5800725 w 10316872"/>
                <a:gd name="connsiteY132" fmla="*/ 4294404 h 13254121"/>
                <a:gd name="connsiteX133" fmla="*/ 6162675 w 10316872"/>
                <a:gd name="connsiteY133" fmla="*/ 4129304 h 13254121"/>
                <a:gd name="connsiteX134" fmla="*/ 6054725 w 10316872"/>
                <a:gd name="connsiteY134" fmla="*/ 4218204 h 13254121"/>
                <a:gd name="connsiteX135" fmla="*/ 5876925 w 10316872"/>
                <a:gd name="connsiteY135" fmla="*/ 4332504 h 13254121"/>
                <a:gd name="connsiteX136" fmla="*/ 5876925 w 10316872"/>
                <a:gd name="connsiteY136" fmla="*/ 4421404 h 13254121"/>
                <a:gd name="connsiteX137" fmla="*/ 5864225 w 10316872"/>
                <a:gd name="connsiteY137" fmla="*/ 4523004 h 13254121"/>
                <a:gd name="connsiteX138" fmla="*/ 5724525 w 10316872"/>
                <a:gd name="connsiteY138" fmla="*/ 4548404 h 13254121"/>
                <a:gd name="connsiteX139" fmla="*/ 5788025 w 10316872"/>
                <a:gd name="connsiteY139" fmla="*/ 4370604 h 13254121"/>
                <a:gd name="connsiteX140" fmla="*/ 5673725 w 10316872"/>
                <a:gd name="connsiteY140" fmla="*/ 4269004 h 13254121"/>
                <a:gd name="connsiteX141" fmla="*/ 5419725 w 10316872"/>
                <a:gd name="connsiteY141" fmla="*/ 4345204 h 13254121"/>
                <a:gd name="connsiteX142" fmla="*/ 5394325 w 10316872"/>
                <a:gd name="connsiteY142" fmla="*/ 4446804 h 13254121"/>
                <a:gd name="connsiteX143" fmla="*/ 5622925 w 10316872"/>
                <a:gd name="connsiteY143" fmla="*/ 4510304 h 13254121"/>
                <a:gd name="connsiteX144" fmla="*/ 5534025 w 10316872"/>
                <a:gd name="connsiteY144" fmla="*/ 4573804 h 13254121"/>
                <a:gd name="connsiteX145" fmla="*/ 5254625 w 10316872"/>
                <a:gd name="connsiteY145" fmla="*/ 4510304 h 13254121"/>
                <a:gd name="connsiteX146" fmla="*/ 5140325 w 10316872"/>
                <a:gd name="connsiteY146" fmla="*/ 4624604 h 13254121"/>
                <a:gd name="connsiteX147" fmla="*/ 5241925 w 10316872"/>
                <a:gd name="connsiteY147" fmla="*/ 4827804 h 13254121"/>
                <a:gd name="connsiteX148" fmla="*/ 5483225 w 10316872"/>
                <a:gd name="connsiteY148" fmla="*/ 4840504 h 13254121"/>
                <a:gd name="connsiteX149" fmla="*/ 5661025 w 10316872"/>
                <a:gd name="connsiteY149" fmla="*/ 4624604 h 13254121"/>
                <a:gd name="connsiteX150" fmla="*/ 5572125 w 10316872"/>
                <a:gd name="connsiteY150" fmla="*/ 4599204 h 13254121"/>
                <a:gd name="connsiteX151" fmla="*/ 5635625 w 10316872"/>
                <a:gd name="connsiteY151" fmla="*/ 4523004 h 13254121"/>
                <a:gd name="connsiteX152" fmla="*/ 5724525 w 10316872"/>
                <a:gd name="connsiteY152" fmla="*/ 4599204 h 13254121"/>
                <a:gd name="connsiteX153" fmla="*/ 5864225 w 10316872"/>
                <a:gd name="connsiteY153" fmla="*/ 4573804 h 13254121"/>
                <a:gd name="connsiteX154" fmla="*/ 6067425 w 10316872"/>
                <a:gd name="connsiteY154" fmla="*/ 4548404 h 13254121"/>
                <a:gd name="connsiteX155" fmla="*/ 6296025 w 10316872"/>
                <a:gd name="connsiteY155" fmla="*/ 4307104 h 13254121"/>
                <a:gd name="connsiteX156" fmla="*/ 6486525 w 10316872"/>
                <a:gd name="connsiteY156" fmla="*/ 4180104 h 13254121"/>
                <a:gd name="connsiteX157" fmla="*/ 6664325 w 10316872"/>
                <a:gd name="connsiteY157" fmla="*/ 4154704 h 13254121"/>
                <a:gd name="connsiteX158" fmla="*/ 6473825 w 10316872"/>
                <a:gd name="connsiteY158" fmla="*/ 4230904 h 13254121"/>
                <a:gd name="connsiteX159" fmla="*/ 6410325 w 10316872"/>
                <a:gd name="connsiteY159" fmla="*/ 4357904 h 13254121"/>
                <a:gd name="connsiteX160" fmla="*/ 6257925 w 10316872"/>
                <a:gd name="connsiteY160" fmla="*/ 4459504 h 13254121"/>
                <a:gd name="connsiteX161" fmla="*/ 6080125 w 10316872"/>
                <a:gd name="connsiteY161" fmla="*/ 4637304 h 13254121"/>
                <a:gd name="connsiteX162" fmla="*/ 6067425 w 10316872"/>
                <a:gd name="connsiteY162" fmla="*/ 4726204 h 13254121"/>
                <a:gd name="connsiteX163" fmla="*/ 6207125 w 10316872"/>
                <a:gd name="connsiteY163" fmla="*/ 4700804 h 13254121"/>
                <a:gd name="connsiteX164" fmla="*/ 6334125 w 10316872"/>
                <a:gd name="connsiteY164" fmla="*/ 4764304 h 13254121"/>
                <a:gd name="connsiteX165" fmla="*/ 6435725 w 10316872"/>
                <a:gd name="connsiteY165" fmla="*/ 4954804 h 13254121"/>
                <a:gd name="connsiteX166" fmla="*/ 6448425 w 10316872"/>
                <a:gd name="connsiteY166" fmla="*/ 5183404 h 13254121"/>
                <a:gd name="connsiteX167" fmla="*/ 6335712 w 10316872"/>
                <a:gd name="connsiteY167" fmla="*/ 5305641 h 13254121"/>
                <a:gd name="connsiteX168" fmla="*/ 6296025 w 10316872"/>
                <a:gd name="connsiteY168" fmla="*/ 5083392 h 13254121"/>
                <a:gd name="connsiteX169" fmla="*/ 6270625 w 10316872"/>
                <a:gd name="connsiteY169" fmla="*/ 4878604 h 13254121"/>
                <a:gd name="connsiteX170" fmla="*/ 6118225 w 10316872"/>
                <a:gd name="connsiteY170" fmla="*/ 4840504 h 13254121"/>
                <a:gd name="connsiteX171" fmla="*/ 5953125 w 10316872"/>
                <a:gd name="connsiteY171" fmla="*/ 4853204 h 13254121"/>
                <a:gd name="connsiteX172" fmla="*/ 5876925 w 10316872"/>
                <a:gd name="connsiteY172" fmla="*/ 4815104 h 13254121"/>
                <a:gd name="connsiteX173" fmla="*/ 5546725 w 10316872"/>
                <a:gd name="connsiteY173" fmla="*/ 4954804 h 13254121"/>
                <a:gd name="connsiteX174" fmla="*/ 5597525 w 10316872"/>
                <a:gd name="connsiteY174" fmla="*/ 5094504 h 13254121"/>
                <a:gd name="connsiteX175" fmla="*/ 5635625 w 10316872"/>
                <a:gd name="connsiteY175" fmla="*/ 5081804 h 13254121"/>
                <a:gd name="connsiteX176" fmla="*/ 5813425 w 10316872"/>
                <a:gd name="connsiteY176" fmla="*/ 4992904 h 13254121"/>
                <a:gd name="connsiteX177" fmla="*/ 5838825 w 10316872"/>
                <a:gd name="connsiteY177" fmla="*/ 5018304 h 13254121"/>
                <a:gd name="connsiteX178" fmla="*/ 5724525 w 10316872"/>
                <a:gd name="connsiteY178" fmla="*/ 5119904 h 13254121"/>
                <a:gd name="connsiteX179" fmla="*/ 5775325 w 10316872"/>
                <a:gd name="connsiteY179" fmla="*/ 5196104 h 13254121"/>
                <a:gd name="connsiteX180" fmla="*/ 5940425 w 10316872"/>
                <a:gd name="connsiteY180" fmla="*/ 5183404 h 13254121"/>
                <a:gd name="connsiteX181" fmla="*/ 5978525 w 10316872"/>
                <a:gd name="connsiteY181" fmla="*/ 5272304 h 13254121"/>
                <a:gd name="connsiteX182" fmla="*/ 6169025 w 10316872"/>
                <a:gd name="connsiteY182" fmla="*/ 5234204 h 13254121"/>
                <a:gd name="connsiteX183" fmla="*/ 6130925 w 10316872"/>
                <a:gd name="connsiteY183" fmla="*/ 5386604 h 13254121"/>
                <a:gd name="connsiteX184" fmla="*/ 6067425 w 10316872"/>
                <a:gd name="connsiteY184" fmla="*/ 5424704 h 13254121"/>
                <a:gd name="connsiteX185" fmla="*/ 6042025 w 10316872"/>
                <a:gd name="connsiteY185" fmla="*/ 5348504 h 13254121"/>
                <a:gd name="connsiteX186" fmla="*/ 5572125 w 10316872"/>
                <a:gd name="connsiteY186" fmla="*/ 5297704 h 13254121"/>
                <a:gd name="connsiteX187" fmla="*/ 5686425 w 10316872"/>
                <a:gd name="connsiteY187" fmla="*/ 5462804 h 13254121"/>
                <a:gd name="connsiteX188" fmla="*/ 6308725 w 10316872"/>
                <a:gd name="connsiteY188" fmla="*/ 5462804 h 13254121"/>
                <a:gd name="connsiteX189" fmla="*/ 6894219 w 10316872"/>
                <a:gd name="connsiteY189" fmla="*/ 5634433 h 13254121"/>
                <a:gd name="connsiteX190" fmla="*/ 7194257 w 10316872"/>
                <a:gd name="connsiteY190" fmla="*/ 5720157 h 13254121"/>
                <a:gd name="connsiteX191" fmla="*/ 7370469 w 10316872"/>
                <a:gd name="connsiteY191" fmla="*/ 5839221 h 13254121"/>
                <a:gd name="connsiteX192" fmla="*/ 7737182 w 10316872"/>
                <a:gd name="connsiteY192" fmla="*/ 5736826 h 13254121"/>
                <a:gd name="connsiteX193" fmla="*/ 7977688 w 10316872"/>
                <a:gd name="connsiteY193" fmla="*/ 5701108 h 13254121"/>
                <a:gd name="connsiteX194" fmla="*/ 8311064 w 10316872"/>
                <a:gd name="connsiteY194" fmla="*/ 5729682 h 13254121"/>
                <a:gd name="connsiteX195" fmla="*/ 8582525 w 10316872"/>
                <a:gd name="connsiteY195" fmla="*/ 5789214 h 13254121"/>
                <a:gd name="connsiteX196" fmla="*/ 8806363 w 10316872"/>
                <a:gd name="connsiteY196" fmla="*/ 5891608 h 13254121"/>
                <a:gd name="connsiteX197" fmla="*/ 8989719 w 10316872"/>
                <a:gd name="connsiteY197" fmla="*/ 5953520 h 13254121"/>
                <a:gd name="connsiteX198" fmla="*/ 9327857 w 10316872"/>
                <a:gd name="connsiteY198" fmla="*/ 6101157 h 13254121"/>
                <a:gd name="connsiteX199" fmla="*/ 9392152 w 10316872"/>
                <a:gd name="connsiteY199" fmla="*/ 6229744 h 13254121"/>
                <a:gd name="connsiteX200" fmla="*/ 9587412 w 10316872"/>
                <a:gd name="connsiteY200" fmla="*/ 6289277 h 13254121"/>
                <a:gd name="connsiteX201" fmla="*/ 9754100 w 10316872"/>
                <a:gd name="connsiteY201" fmla="*/ 6286895 h 13254121"/>
                <a:gd name="connsiteX202" fmla="*/ 9928226 w 10316872"/>
                <a:gd name="connsiteY202" fmla="*/ 6221629 h 13254121"/>
                <a:gd name="connsiteX203" fmla="*/ 9766007 w 10316872"/>
                <a:gd name="connsiteY203" fmla="*/ 6301183 h 13254121"/>
                <a:gd name="connsiteX204" fmla="*/ 9625513 w 10316872"/>
                <a:gd name="connsiteY204" fmla="*/ 6317851 h 13254121"/>
                <a:gd name="connsiteX205" fmla="*/ 9382626 w 10316872"/>
                <a:gd name="connsiteY205" fmla="*/ 6263082 h 13254121"/>
                <a:gd name="connsiteX206" fmla="*/ 9308806 w 10316872"/>
                <a:gd name="connsiteY206" fmla="*/ 6129733 h 13254121"/>
                <a:gd name="connsiteX207" fmla="*/ 9242133 w 10316872"/>
                <a:gd name="connsiteY207" fmla="*/ 6089251 h 13254121"/>
                <a:gd name="connsiteX208" fmla="*/ 8799219 w 10316872"/>
                <a:gd name="connsiteY208" fmla="*/ 5939233 h 13254121"/>
                <a:gd name="connsiteX209" fmla="*/ 8582525 w 10316872"/>
                <a:gd name="connsiteY209" fmla="*/ 5858270 h 13254121"/>
                <a:gd name="connsiteX210" fmla="*/ 8284869 w 10316872"/>
                <a:gd name="connsiteY210" fmla="*/ 5779689 h 13254121"/>
                <a:gd name="connsiteX211" fmla="*/ 7934825 w 10316872"/>
                <a:gd name="connsiteY211" fmla="*/ 5767783 h 13254121"/>
                <a:gd name="connsiteX212" fmla="*/ 7634787 w 10316872"/>
                <a:gd name="connsiteY212" fmla="*/ 5822552 h 13254121"/>
                <a:gd name="connsiteX213" fmla="*/ 7344275 w 10316872"/>
                <a:gd name="connsiteY213" fmla="*/ 5893989 h 13254121"/>
                <a:gd name="connsiteX214" fmla="*/ 7134725 w 10316872"/>
                <a:gd name="connsiteY214" fmla="*/ 5786833 h 13254121"/>
                <a:gd name="connsiteX215" fmla="*/ 6760869 w 10316872"/>
                <a:gd name="connsiteY215" fmla="*/ 5693964 h 13254121"/>
                <a:gd name="connsiteX216" fmla="*/ 6413500 w 10316872"/>
                <a:gd name="connsiteY216" fmla="*/ 5614410 h 13254121"/>
                <a:gd name="connsiteX217" fmla="*/ 6213181 w 10316872"/>
                <a:gd name="connsiteY217" fmla="*/ 5567757 h 13254121"/>
                <a:gd name="connsiteX218" fmla="*/ 6205538 w 10316872"/>
                <a:gd name="connsiteY218" fmla="*/ 5598535 h 13254121"/>
                <a:gd name="connsiteX219" fmla="*/ 6346825 w 10316872"/>
                <a:gd name="connsiteY219" fmla="*/ 5666004 h 13254121"/>
                <a:gd name="connsiteX220" fmla="*/ 6321425 w 10316872"/>
                <a:gd name="connsiteY220" fmla="*/ 5767604 h 13254121"/>
                <a:gd name="connsiteX221" fmla="*/ 6003925 w 10316872"/>
                <a:gd name="connsiteY221" fmla="*/ 5602504 h 13254121"/>
                <a:gd name="connsiteX222" fmla="*/ 6042025 w 10316872"/>
                <a:gd name="connsiteY222" fmla="*/ 5843804 h 13254121"/>
                <a:gd name="connsiteX223" fmla="*/ 6245225 w 10316872"/>
                <a:gd name="connsiteY223" fmla="*/ 5894604 h 13254121"/>
                <a:gd name="connsiteX224" fmla="*/ 6511925 w 10316872"/>
                <a:gd name="connsiteY224" fmla="*/ 5894604 h 13254121"/>
                <a:gd name="connsiteX225" fmla="*/ 6600825 w 10316872"/>
                <a:gd name="connsiteY225" fmla="*/ 5907304 h 13254121"/>
                <a:gd name="connsiteX226" fmla="*/ 6562725 w 10316872"/>
                <a:gd name="connsiteY226" fmla="*/ 5983504 h 13254121"/>
                <a:gd name="connsiteX227" fmla="*/ 6397625 w 10316872"/>
                <a:gd name="connsiteY227" fmla="*/ 6034304 h 13254121"/>
                <a:gd name="connsiteX228" fmla="*/ 6461125 w 10316872"/>
                <a:gd name="connsiteY228" fmla="*/ 6161304 h 13254121"/>
                <a:gd name="connsiteX229" fmla="*/ 6423025 w 10316872"/>
                <a:gd name="connsiteY229" fmla="*/ 6288304 h 13254121"/>
                <a:gd name="connsiteX230" fmla="*/ 6511925 w 10316872"/>
                <a:gd name="connsiteY230" fmla="*/ 6351804 h 13254121"/>
                <a:gd name="connsiteX231" fmla="*/ 6435725 w 10316872"/>
                <a:gd name="connsiteY231" fmla="*/ 6377204 h 13254121"/>
                <a:gd name="connsiteX232" fmla="*/ 6334125 w 10316872"/>
                <a:gd name="connsiteY232" fmla="*/ 6339104 h 13254121"/>
                <a:gd name="connsiteX233" fmla="*/ 6296025 w 10316872"/>
                <a:gd name="connsiteY233" fmla="*/ 6034304 h 13254121"/>
                <a:gd name="connsiteX234" fmla="*/ 6042025 w 10316872"/>
                <a:gd name="connsiteY234" fmla="*/ 5958104 h 13254121"/>
                <a:gd name="connsiteX235" fmla="*/ 6118225 w 10316872"/>
                <a:gd name="connsiteY235" fmla="*/ 6301004 h 13254121"/>
                <a:gd name="connsiteX236" fmla="*/ 5940425 w 10316872"/>
                <a:gd name="connsiteY236" fmla="*/ 6313704 h 13254121"/>
                <a:gd name="connsiteX237" fmla="*/ 5864225 w 10316872"/>
                <a:gd name="connsiteY237" fmla="*/ 5831104 h 13254121"/>
                <a:gd name="connsiteX238" fmla="*/ 5661025 w 10316872"/>
                <a:gd name="connsiteY238" fmla="*/ 5729504 h 13254121"/>
                <a:gd name="connsiteX239" fmla="*/ 5762625 w 10316872"/>
                <a:gd name="connsiteY239" fmla="*/ 6491504 h 13254121"/>
                <a:gd name="connsiteX240" fmla="*/ 6042025 w 10316872"/>
                <a:gd name="connsiteY240" fmla="*/ 6478804 h 13254121"/>
                <a:gd name="connsiteX241" fmla="*/ 6359525 w 10316872"/>
                <a:gd name="connsiteY241" fmla="*/ 6529604 h 13254121"/>
                <a:gd name="connsiteX242" fmla="*/ 6296025 w 10316872"/>
                <a:gd name="connsiteY242" fmla="*/ 6656604 h 13254121"/>
                <a:gd name="connsiteX243" fmla="*/ 6130925 w 10316872"/>
                <a:gd name="connsiteY243" fmla="*/ 6631204 h 13254121"/>
                <a:gd name="connsiteX244" fmla="*/ 5978525 w 10316872"/>
                <a:gd name="connsiteY244" fmla="*/ 6936004 h 13254121"/>
                <a:gd name="connsiteX245" fmla="*/ 5800725 w 10316872"/>
                <a:gd name="connsiteY245" fmla="*/ 6872504 h 13254121"/>
                <a:gd name="connsiteX246" fmla="*/ 5876925 w 10316872"/>
                <a:gd name="connsiteY246" fmla="*/ 6707404 h 13254121"/>
                <a:gd name="connsiteX247" fmla="*/ 5762625 w 10316872"/>
                <a:gd name="connsiteY247" fmla="*/ 6618504 h 13254121"/>
                <a:gd name="connsiteX248" fmla="*/ 5572125 w 10316872"/>
                <a:gd name="connsiteY248" fmla="*/ 6948704 h 13254121"/>
                <a:gd name="connsiteX249" fmla="*/ 5699125 w 10316872"/>
                <a:gd name="connsiteY249" fmla="*/ 7050304 h 13254121"/>
                <a:gd name="connsiteX250" fmla="*/ 5965825 w 10316872"/>
                <a:gd name="connsiteY250" fmla="*/ 7215404 h 13254121"/>
                <a:gd name="connsiteX251" fmla="*/ 5915025 w 10316872"/>
                <a:gd name="connsiteY251" fmla="*/ 7291604 h 13254121"/>
                <a:gd name="connsiteX252" fmla="*/ 5800725 w 10316872"/>
                <a:gd name="connsiteY252" fmla="*/ 7253504 h 13254121"/>
                <a:gd name="connsiteX253" fmla="*/ 5648325 w 10316872"/>
                <a:gd name="connsiteY253" fmla="*/ 7355104 h 13254121"/>
                <a:gd name="connsiteX254" fmla="*/ 5584825 w 10316872"/>
                <a:gd name="connsiteY254" fmla="*/ 7317004 h 13254121"/>
                <a:gd name="connsiteX255" fmla="*/ 5635625 w 10316872"/>
                <a:gd name="connsiteY255" fmla="*/ 7164604 h 13254121"/>
                <a:gd name="connsiteX256" fmla="*/ 5508625 w 10316872"/>
                <a:gd name="connsiteY256" fmla="*/ 7050304 h 13254121"/>
                <a:gd name="connsiteX257" fmla="*/ 5432425 w 10316872"/>
                <a:gd name="connsiteY257" fmla="*/ 7228104 h 13254121"/>
                <a:gd name="connsiteX258" fmla="*/ 5584825 w 10316872"/>
                <a:gd name="connsiteY258" fmla="*/ 7405904 h 13254121"/>
                <a:gd name="connsiteX259" fmla="*/ 5419725 w 10316872"/>
                <a:gd name="connsiteY259" fmla="*/ 7532904 h 13254121"/>
                <a:gd name="connsiteX260" fmla="*/ 5318125 w 10316872"/>
                <a:gd name="connsiteY260" fmla="*/ 7456704 h 13254121"/>
                <a:gd name="connsiteX261" fmla="*/ 5381625 w 10316872"/>
                <a:gd name="connsiteY261" fmla="*/ 7355104 h 13254121"/>
                <a:gd name="connsiteX262" fmla="*/ 5267325 w 10316872"/>
                <a:gd name="connsiteY262" fmla="*/ 7063004 h 13254121"/>
                <a:gd name="connsiteX263" fmla="*/ 5051425 w 10316872"/>
                <a:gd name="connsiteY263" fmla="*/ 7355104 h 13254121"/>
                <a:gd name="connsiteX264" fmla="*/ 5381625 w 10316872"/>
                <a:gd name="connsiteY264" fmla="*/ 7609104 h 13254121"/>
                <a:gd name="connsiteX265" fmla="*/ 5305425 w 10316872"/>
                <a:gd name="connsiteY265" fmla="*/ 7659904 h 13254121"/>
                <a:gd name="connsiteX266" fmla="*/ 5165725 w 10316872"/>
                <a:gd name="connsiteY266" fmla="*/ 7545604 h 13254121"/>
                <a:gd name="connsiteX267" fmla="*/ 5114925 w 10316872"/>
                <a:gd name="connsiteY267" fmla="*/ 7710704 h 13254121"/>
                <a:gd name="connsiteX268" fmla="*/ 5127625 w 10316872"/>
                <a:gd name="connsiteY268" fmla="*/ 7850404 h 13254121"/>
                <a:gd name="connsiteX269" fmla="*/ 5203825 w 10316872"/>
                <a:gd name="connsiteY269" fmla="*/ 7964704 h 13254121"/>
                <a:gd name="connsiteX270" fmla="*/ 5191125 w 10316872"/>
                <a:gd name="connsiteY270" fmla="*/ 8155204 h 13254121"/>
                <a:gd name="connsiteX271" fmla="*/ 5064125 w 10316872"/>
                <a:gd name="connsiteY271" fmla="*/ 8066304 h 13254121"/>
                <a:gd name="connsiteX272" fmla="*/ 5000625 w 10316872"/>
                <a:gd name="connsiteY272" fmla="*/ 8104404 h 13254121"/>
                <a:gd name="connsiteX273" fmla="*/ 5102225 w 10316872"/>
                <a:gd name="connsiteY273" fmla="*/ 8244104 h 13254121"/>
                <a:gd name="connsiteX274" fmla="*/ 5013325 w 10316872"/>
                <a:gd name="connsiteY274" fmla="*/ 8282204 h 13254121"/>
                <a:gd name="connsiteX275" fmla="*/ 4886325 w 10316872"/>
                <a:gd name="connsiteY275" fmla="*/ 8091704 h 13254121"/>
                <a:gd name="connsiteX276" fmla="*/ 4797425 w 10316872"/>
                <a:gd name="connsiteY276" fmla="*/ 8345704 h 13254121"/>
                <a:gd name="connsiteX277" fmla="*/ 4924425 w 10316872"/>
                <a:gd name="connsiteY277" fmla="*/ 8460004 h 13254121"/>
                <a:gd name="connsiteX278" fmla="*/ 4784725 w 10316872"/>
                <a:gd name="connsiteY278" fmla="*/ 8701304 h 13254121"/>
                <a:gd name="connsiteX279" fmla="*/ 4645025 w 10316872"/>
                <a:gd name="connsiteY279" fmla="*/ 8675904 h 13254121"/>
                <a:gd name="connsiteX280" fmla="*/ 4746625 w 10316872"/>
                <a:gd name="connsiteY280" fmla="*/ 8510804 h 13254121"/>
                <a:gd name="connsiteX281" fmla="*/ 4657725 w 10316872"/>
                <a:gd name="connsiteY281" fmla="*/ 8358404 h 13254121"/>
                <a:gd name="connsiteX282" fmla="*/ 4441825 w 10316872"/>
                <a:gd name="connsiteY282" fmla="*/ 8663204 h 13254121"/>
                <a:gd name="connsiteX283" fmla="*/ 4581525 w 10316872"/>
                <a:gd name="connsiteY283" fmla="*/ 8777504 h 13254121"/>
                <a:gd name="connsiteX284" fmla="*/ 4492625 w 10316872"/>
                <a:gd name="connsiteY284" fmla="*/ 8980704 h 13254121"/>
                <a:gd name="connsiteX285" fmla="*/ 4391025 w 10316872"/>
                <a:gd name="connsiteY285" fmla="*/ 8904504 h 13254121"/>
                <a:gd name="connsiteX286" fmla="*/ 4314825 w 10316872"/>
                <a:gd name="connsiteY286" fmla="*/ 8993404 h 13254121"/>
                <a:gd name="connsiteX287" fmla="*/ 4352925 w 10316872"/>
                <a:gd name="connsiteY287" fmla="*/ 9031504 h 13254121"/>
                <a:gd name="connsiteX288" fmla="*/ 4391025 w 10316872"/>
                <a:gd name="connsiteY288" fmla="*/ 9018804 h 13254121"/>
                <a:gd name="connsiteX289" fmla="*/ 4416425 w 10316872"/>
                <a:gd name="connsiteY289" fmla="*/ 9069604 h 13254121"/>
                <a:gd name="connsiteX290" fmla="*/ 4352925 w 10316872"/>
                <a:gd name="connsiteY290" fmla="*/ 9145804 h 13254121"/>
                <a:gd name="connsiteX291" fmla="*/ 4302125 w 10316872"/>
                <a:gd name="connsiteY291" fmla="*/ 9133104 h 13254121"/>
                <a:gd name="connsiteX292" fmla="*/ 4340225 w 10316872"/>
                <a:gd name="connsiteY292" fmla="*/ 9082304 h 13254121"/>
                <a:gd name="connsiteX293" fmla="*/ 4289425 w 10316872"/>
                <a:gd name="connsiteY293" fmla="*/ 9044204 h 13254121"/>
                <a:gd name="connsiteX294" fmla="*/ 4187825 w 10316872"/>
                <a:gd name="connsiteY294" fmla="*/ 9145804 h 13254121"/>
                <a:gd name="connsiteX295" fmla="*/ 4289425 w 10316872"/>
                <a:gd name="connsiteY295" fmla="*/ 9209304 h 13254121"/>
                <a:gd name="connsiteX296" fmla="*/ 4111625 w 10316872"/>
                <a:gd name="connsiteY296" fmla="*/ 9285504 h 13254121"/>
                <a:gd name="connsiteX297" fmla="*/ 4010025 w 10316872"/>
                <a:gd name="connsiteY297" fmla="*/ 9285504 h 13254121"/>
                <a:gd name="connsiteX298" fmla="*/ 3921125 w 10316872"/>
                <a:gd name="connsiteY298" fmla="*/ 9349004 h 13254121"/>
                <a:gd name="connsiteX299" fmla="*/ 3260725 w 10316872"/>
                <a:gd name="connsiteY299" fmla="*/ 8764804 h 13254121"/>
                <a:gd name="connsiteX300" fmla="*/ 3184525 w 10316872"/>
                <a:gd name="connsiteY300" fmla="*/ 8764804 h 13254121"/>
                <a:gd name="connsiteX301" fmla="*/ 2867025 w 10316872"/>
                <a:gd name="connsiteY301" fmla="*/ 9018804 h 13254121"/>
                <a:gd name="connsiteX302" fmla="*/ 2841625 w 10316872"/>
                <a:gd name="connsiteY302" fmla="*/ 8980704 h 13254121"/>
                <a:gd name="connsiteX303" fmla="*/ 3184525 w 10316872"/>
                <a:gd name="connsiteY303" fmla="*/ 8714004 h 13254121"/>
                <a:gd name="connsiteX304" fmla="*/ 3019425 w 10316872"/>
                <a:gd name="connsiteY304" fmla="*/ 8561604 h 13254121"/>
                <a:gd name="connsiteX305" fmla="*/ 2371725 w 10316872"/>
                <a:gd name="connsiteY305" fmla="*/ 9069604 h 13254121"/>
                <a:gd name="connsiteX306" fmla="*/ 2460625 w 10316872"/>
                <a:gd name="connsiteY306" fmla="*/ 9145804 h 13254121"/>
                <a:gd name="connsiteX307" fmla="*/ 2663825 w 10316872"/>
                <a:gd name="connsiteY307" fmla="*/ 8993404 h 13254121"/>
                <a:gd name="connsiteX308" fmla="*/ 2714625 w 10316872"/>
                <a:gd name="connsiteY308" fmla="*/ 9056904 h 13254121"/>
                <a:gd name="connsiteX309" fmla="*/ 2803525 w 10316872"/>
                <a:gd name="connsiteY309" fmla="*/ 9018804 h 13254121"/>
                <a:gd name="connsiteX310" fmla="*/ 2828925 w 10316872"/>
                <a:gd name="connsiteY310" fmla="*/ 9056904 h 13254121"/>
                <a:gd name="connsiteX311" fmla="*/ 2651125 w 10316872"/>
                <a:gd name="connsiteY311" fmla="*/ 9196604 h 13254121"/>
                <a:gd name="connsiteX312" fmla="*/ 2790825 w 10316872"/>
                <a:gd name="connsiteY312" fmla="*/ 9361704 h 13254121"/>
                <a:gd name="connsiteX313" fmla="*/ 3368675 w 10316872"/>
                <a:gd name="connsiteY313" fmla="*/ 8898154 h 13254121"/>
                <a:gd name="connsiteX314" fmla="*/ 3927475 w 10316872"/>
                <a:gd name="connsiteY314" fmla="*/ 9380754 h 13254121"/>
                <a:gd name="connsiteX315" fmla="*/ 3876675 w 10316872"/>
                <a:gd name="connsiteY315" fmla="*/ 9495054 h 13254121"/>
                <a:gd name="connsiteX316" fmla="*/ 3359150 w 10316872"/>
                <a:gd name="connsiteY316" fmla="*/ 10034804 h 13254121"/>
                <a:gd name="connsiteX317" fmla="*/ 3270250 w 10316872"/>
                <a:gd name="connsiteY317" fmla="*/ 10028453 h 13254121"/>
                <a:gd name="connsiteX318" fmla="*/ 3101975 w 10316872"/>
                <a:gd name="connsiteY318" fmla="*/ 10177678 h 13254121"/>
                <a:gd name="connsiteX319" fmla="*/ 2892425 w 10316872"/>
                <a:gd name="connsiteY319" fmla="*/ 10422153 h 13254121"/>
                <a:gd name="connsiteX320" fmla="*/ 2654300 w 10316872"/>
                <a:gd name="connsiteY320" fmla="*/ 10720603 h 13254121"/>
                <a:gd name="connsiteX321" fmla="*/ 2400300 w 10316872"/>
                <a:gd name="connsiteY321" fmla="*/ 10790452 h 13254121"/>
                <a:gd name="connsiteX322" fmla="*/ 2197100 w 10316872"/>
                <a:gd name="connsiteY322" fmla="*/ 10895227 h 13254121"/>
                <a:gd name="connsiteX323" fmla="*/ 1901825 w 10316872"/>
                <a:gd name="connsiteY323" fmla="*/ 10898401 h 13254121"/>
                <a:gd name="connsiteX324" fmla="*/ 1562100 w 10316872"/>
                <a:gd name="connsiteY324" fmla="*/ 11000000 h 13254121"/>
                <a:gd name="connsiteX325" fmla="*/ 1365250 w 10316872"/>
                <a:gd name="connsiteY325" fmla="*/ 11260350 h 13254121"/>
                <a:gd name="connsiteX326" fmla="*/ 1168400 w 10316872"/>
                <a:gd name="connsiteY326" fmla="*/ 11215899 h 13254121"/>
                <a:gd name="connsiteX327" fmla="*/ 1187450 w 10316872"/>
                <a:gd name="connsiteY327" fmla="*/ 11174624 h 13254121"/>
                <a:gd name="connsiteX328" fmla="*/ 1165225 w 10316872"/>
                <a:gd name="connsiteY328" fmla="*/ 11107949 h 13254121"/>
                <a:gd name="connsiteX329" fmla="*/ 958850 w 10316872"/>
                <a:gd name="connsiteY329" fmla="*/ 11184149 h 13254121"/>
                <a:gd name="connsiteX330" fmla="*/ 704850 w 10316872"/>
                <a:gd name="connsiteY330" fmla="*/ 11238124 h 13254121"/>
                <a:gd name="connsiteX331" fmla="*/ 434975 w 10316872"/>
                <a:gd name="connsiteY331" fmla="*/ 11476249 h 13254121"/>
                <a:gd name="connsiteX332" fmla="*/ 333375 w 10316872"/>
                <a:gd name="connsiteY332" fmla="*/ 11473074 h 13254121"/>
                <a:gd name="connsiteX333" fmla="*/ 234950 w 10316872"/>
                <a:gd name="connsiteY333" fmla="*/ 11539749 h 13254121"/>
                <a:gd name="connsiteX334" fmla="*/ 155575 w 10316872"/>
                <a:gd name="connsiteY334" fmla="*/ 11825499 h 13254121"/>
                <a:gd name="connsiteX335" fmla="*/ 219075 w 10316872"/>
                <a:gd name="connsiteY335" fmla="*/ 12108073 h 13254121"/>
                <a:gd name="connsiteX336" fmla="*/ 107950 w 10316872"/>
                <a:gd name="connsiteY336" fmla="*/ 12152523 h 13254121"/>
                <a:gd name="connsiteX337" fmla="*/ 63500 w 10316872"/>
                <a:gd name="connsiteY337" fmla="*/ 12374773 h 13254121"/>
                <a:gd name="connsiteX338" fmla="*/ 466725 w 10316872"/>
                <a:gd name="connsiteY338" fmla="*/ 12400173 h 13254121"/>
                <a:gd name="connsiteX339" fmla="*/ 1022350 w 10316872"/>
                <a:gd name="connsiteY339" fmla="*/ 12752598 h 13254121"/>
                <a:gd name="connsiteX340" fmla="*/ 1212850 w 10316872"/>
                <a:gd name="connsiteY340" fmla="*/ 13006597 h 13254121"/>
                <a:gd name="connsiteX341" fmla="*/ 1143000 w 10316872"/>
                <a:gd name="connsiteY341" fmla="*/ 13051047 h 13254121"/>
                <a:gd name="connsiteX342" fmla="*/ 990600 w 10316872"/>
                <a:gd name="connsiteY342" fmla="*/ 12917697 h 13254121"/>
                <a:gd name="connsiteX343" fmla="*/ 739775 w 10316872"/>
                <a:gd name="connsiteY343" fmla="*/ 12863722 h 13254121"/>
                <a:gd name="connsiteX344" fmla="*/ 692150 w 10316872"/>
                <a:gd name="connsiteY344" fmla="*/ 12901822 h 13254121"/>
                <a:gd name="connsiteX345" fmla="*/ 809625 w 10316872"/>
                <a:gd name="connsiteY345" fmla="*/ 13047872 h 13254121"/>
                <a:gd name="connsiteX346" fmla="*/ 1123950 w 10316872"/>
                <a:gd name="connsiteY346" fmla="*/ 13114547 h 13254121"/>
                <a:gd name="connsiteX347" fmla="*/ 1546225 w 10316872"/>
                <a:gd name="connsiteY347" fmla="*/ 13016122 h 13254121"/>
                <a:gd name="connsiteX348" fmla="*/ 1708150 w 10316872"/>
                <a:gd name="connsiteY348" fmla="*/ 12755772 h 13254121"/>
                <a:gd name="connsiteX349" fmla="*/ 2066925 w 10316872"/>
                <a:gd name="connsiteY349" fmla="*/ 12606547 h 13254121"/>
                <a:gd name="connsiteX350" fmla="*/ 2225675 w 10316872"/>
                <a:gd name="connsiteY350" fmla="*/ 12470022 h 13254121"/>
                <a:gd name="connsiteX351" fmla="*/ 2559050 w 10316872"/>
                <a:gd name="connsiteY351" fmla="*/ 12508122 h 13254121"/>
                <a:gd name="connsiteX352" fmla="*/ 2257425 w 10316872"/>
                <a:gd name="connsiteY352" fmla="*/ 12511297 h 13254121"/>
                <a:gd name="connsiteX353" fmla="*/ 2117725 w 10316872"/>
                <a:gd name="connsiteY353" fmla="*/ 12631947 h 13254121"/>
                <a:gd name="connsiteX354" fmla="*/ 1943100 w 10316872"/>
                <a:gd name="connsiteY354" fmla="*/ 12724022 h 13254121"/>
                <a:gd name="connsiteX355" fmla="*/ 1778000 w 10316872"/>
                <a:gd name="connsiteY355" fmla="*/ 12774822 h 13254121"/>
                <a:gd name="connsiteX356" fmla="*/ 1622425 w 10316872"/>
                <a:gd name="connsiteY356" fmla="*/ 13070097 h 13254121"/>
                <a:gd name="connsiteX357" fmla="*/ 1254125 w 10316872"/>
                <a:gd name="connsiteY357" fmla="*/ 13244722 h 13254121"/>
                <a:gd name="connsiteX358" fmla="*/ 0 w 10316872"/>
                <a:gd name="connsiteY358" fmla="*/ 13251072 h 13254121"/>
                <a:gd name="connsiteX0" fmla="*/ 2041525 w 10316872"/>
                <a:gd name="connsiteY0" fmla="*/ 4370604 h 13254121"/>
                <a:gd name="connsiteX1" fmla="*/ 1952625 w 10316872"/>
                <a:gd name="connsiteY1" fmla="*/ 4370604 h 13254121"/>
                <a:gd name="connsiteX2" fmla="*/ 1939925 w 10316872"/>
                <a:gd name="connsiteY2" fmla="*/ 4294404 h 13254121"/>
                <a:gd name="connsiteX3" fmla="*/ 2092325 w 10316872"/>
                <a:gd name="connsiteY3" fmla="*/ 4294404 h 13254121"/>
                <a:gd name="connsiteX4" fmla="*/ 2143125 w 10316872"/>
                <a:gd name="connsiteY4" fmla="*/ 4269004 h 13254121"/>
                <a:gd name="connsiteX5" fmla="*/ 2079625 w 10316872"/>
                <a:gd name="connsiteY5" fmla="*/ 4180104 h 13254121"/>
                <a:gd name="connsiteX6" fmla="*/ 2092325 w 10316872"/>
                <a:gd name="connsiteY6" fmla="*/ 4116604 h 13254121"/>
                <a:gd name="connsiteX7" fmla="*/ 2193925 w 10316872"/>
                <a:gd name="connsiteY7" fmla="*/ 4065804 h 13254121"/>
                <a:gd name="connsiteX8" fmla="*/ 2333625 w 10316872"/>
                <a:gd name="connsiteY8" fmla="*/ 4116604 h 13254121"/>
                <a:gd name="connsiteX9" fmla="*/ 2371725 w 10316872"/>
                <a:gd name="connsiteY9" fmla="*/ 4167404 h 13254121"/>
                <a:gd name="connsiteX10" fmla="*/ 2333625 w 10316872"/>
                <a:gd name="connsiteY10" fmla="*/ 4243604 h 13254121"/>
                <a:gd name="connsiteX11" fmla="*/ 2333625 w 10316872"/>
                <a:gd name="connsiteY11" fmla="*/ 4497604 h 13254121"/>
                <a:gd name="connsiteX12" fmla="*/ 2600325 w 10316872"/>
                <a:gd name="connsiteY12" fmla="*/ 4726204 h 13254121"/>
                <a:gd name="connsiteX13" fmla="*/ 3044825 w 10316872"/>
                <a:gd name="connsiteY13" fmla="*/ 4688104 h 13254121"/>
                <a:gd name="connsiteX14" fmla="*/ 2943225 w 10316872"/>
                <a:gd name="connsiteY14" fmla="*/ 4484904 h 13254121"/>
                <a:gd name="connsiteX15" fmla="*/ 2778125 w 10316872"/>
                <a:gd name="connsiteY15" fmla="*/ 4535704 h 13254121"/>
                <a:gd name="connsiteX16" fmla="*/ 2740025 w 10316872"/>
                <a:gd name="connsiteY16" fmla="*/ 4484904 h 13254121"/>
                <a:gd name="connsiteX17" fmla="*/ 2905125 w 10316872"/>
                <a:gd name="connsiteY17" fmla="*/ 4434104 h 13254121"/>
                <a:gd name="connsiteX18" fmla="*/ 2841625 w 10316872"/>
                <a:gd name="connsiteY18" fmla="*/ 4319804 h 13254121"/>
                <a:gd name="connsiteX19" fmla="*/ 2701925 w 10316872"/>
                <a:gd name="connsiteY19" fmla="*/ 4370604 h 13254121"/>
                <a:gd name="connsiteX20" fmla="*/ 2676525 w 10316872"/>
                <a:gd name="connsiteY20" fmla="*/ 4319804 h 13254121"/>
                <a:gd name="connsiteX21" fmla="*/ 2803525 w 10316872"/>
                <a:gd name="connsiteY21" fmla="*/ 4269004 h 13254121"/>
                <a:gd name="connsiteX22" fmla="*/ 2752725 w 10316872"/>
                <a:gd name="connsiteY22" fmla="*/ 4205504 h 13254121"/>
                <a:gd name="connsiteX23" fmla="*/ 2613025 w 10316872"/>
                <a:gd name="connsiteY23" fmla="*/ 4230904 h 13254121"/>
                <a:gd name="connsiteX24" fmla="*/ 2613025 w 10316872"/>
                <a:gd name="connsiteY24" fmla="*/ 4205504 h 13254121"/>
                <a:gd name="connsiteX25" fmla="*/ 2740025 w 10316872"/>
                <a:gd name="connsiteY25" fmla="*/ 4142004 h 13254121"/>
                <a:gd name="connsiteX26" fmla="*/ 2663825 w 10316872"/>
                <a:gd name="connsiteY26" fmla="*/ 4053104 h 13254121"/>
                <a:gd name="connsiteX27" fmla="*/ 2486025 w 10316872"/>
                <a:gd name="connsiteY27" fmla="*/ 4091204 h 13254121"/>
                <a:gd name="connsiteX28" fmla="*/ 2486025 w 10316872"/>
                <a:gd name="connsiteY28" fmla="*/ 4154704 h 13254121"/>
                <a:gd name="connsiteX29" fmla="*/ 2435225 w 10316872"/>
                <a:gd name="connsiteY29" fmla="*/ 4154704 h 13254121"/>
                <a:gd name="connsiteX30" fmla="*/ 2308225 w 10316872"/>
                <a:gd name="connsiteY30" fmla="*/ 4078504 h 13254121"/>
                <a:gd name="connsiteX31" fmla="*/ 2371725 w 10316872"/>
                <a:gd name="connsiteY31" fmla="*/ 4002304 h 13254121"/>
                <a:gd name="connsiteX32" fmla="*/ 2435225 w 10316872"/>
                <a:gd name="connsiteY32" fmla="*/ 4015004 h 13254121"/>
                <a:gd name="connsiteX33" fmla="*/ 2587625 w 10316872"/>
                <a:gd name="connsiteY33" fmla="*/ 3926104 h 13254121"/>
                <a:gd name="connsiteX34" fmla="*/ 2562225 w 10316872"/>
                <a:gd name="connsiteY34" fmla="*/ 3862604 h 13254121"/>
                <a:gd name="connsiteX35" fmla="*/ 2625725 w 10316872"/>
                <a:gd name="connsiteY35" fmla="*/ 3837204 h 13254121"/>
                <a:gd name="connsiteX36" fmla="*/ 2663825 w 10316872"/>
                <a:gd name="connsiteY36" fmla="*/ 3862604 h 13254121"/>
                <a:gd name="connsiteX37" fmla="*/ 2905125 w 10316872"/>
                <a:gd name="connsiteY37" fmla="*/ 3862604 h 13254121"/>
                <a:gd name="connsiteX38" fmla="*/ 2879725 w 10316872"/>
                <a:gd name="connsiteY38" fmla="*/ 3799104 h 13254121"/>
                <a:gd name="connsiteX39" fmla="*/ 2930525 w 10316872"/>
                <a:gd name="connsiteY39" fmla="*/ 3710204 h 13254121"/>
                <a:gd name="connsiteX40" fmla="*/ 3019425 w 10316872"/>
                <a:gd name="connsiteY40" fmla="*/ 3710204 h 13254121"/>
                <a:gd name="connsiteX41" fmla="*/ 3273425 w 10316872"/>
                <a:gd name="connsiteY41" fmla="*/ 3684804 h 13254121"/>
                <a:gd name="connsiteX42" fmla="*/ 3425825 w 10316872"/>
                <a:gd name="connsiteY42" fmla="*/ 3672104 h 13254121"/>
                <a:gd name="connsiteX43" fmla="*/ 3425825 w 10316872"/>
                <a:gd name="connsiteY43" fmla="*/ 3672104 h 13254121"/>
                <a:gd name="connsiteX44" fmla="*/ 3425825 w 10316872"/>
                <a:gd name="connsiteY44" fmla="*/ 3595904 h 13254121"/>
                <a:gd name="connsiteX45" fmla="*/ 3502025 w 10316872"/>
                <a:gd name="connsiteY45" fmla="*/ 3595904 h 13254121"/>
                <a:gd name="connsiteX46" fmla="*/ 3489325 w 10316872"/>
                <a:gd name="connsiteY46" fmla="*/ 3761004 h 13254121"/>
                <a:gd name="connsiteX47" fmla="*/ 3336925 w 10316872"/>
                <a:gd name="connsiteY47" fmla="*/ 3773704 h 13254121"/>
                <a:gd name="connsiteX48" fmla="*/ 3159125 w 10316872"/>
                <a:gd name="connsiteY48" fmla="*/ 3849904 h 13254121"/>
                <a:gd name="connsiteX49" fmla="*/ 3184525 w 10316872"/>
                <a:gd name="connsiteY49" fmla="*/ 4142004 h 13254121"/>
                <a:gd name="connsiteX50" fmla="*/ 3794125 w 10316872"/>
                <a:gd name="connsiteY50" fmla="*/ 4091204 h 13254121"/>
                <a:gd name="connsiteX51" fmla="*/ 3768725 w 10316872"/>
                <a:gd name="connsiteY51" fmla="*/ 3951504 h 13254121"/>
                <a:gd name="connsiteX52" fmla="*/ 3629025 w 10316872"/>
                <a:gd name="connsiteY52" fmla="*/ 3926104 h 13254121"/>
                <a:gd name="connsiteX53" fmla="*/ 3616325 w 10316872"/>
                <a:gd name="connsiteY53" fmla="*/ 3888004 h 13254121"/>
                <a:gd name="connsiteX54" fmla="*/ 3768725 w 10316872"/>
                <a:gd name="connsiteY54" fmla="*/ 3913404 h 13254121"/>
                <a:gd name="connsiteX55" fmla="*/ 3768725 w 10316872"/>
                <a:gd name="connsiteY55" fmla="*/ 3799104 h 13254121"/>
                <a:gd name="connsiteX56" fmla="*/ 3540125 w 10316872"/>
                <a:gd name="connsiteY56" fmla="*/ 3748304 h 13254121"/>
                <a:gd name="connsiteX57" fmla="*/ 3552825 w 10316872"/>
                <a:gd name="connsiteY57" fmla="*/ 3659404 h 13254121"/>
                <a:gd name="connsiteX58" fmla="*/ 3730625 w 10316872"/>
                <a:gd name="connsiteY58" fmla="*/ 3621304 h 13254121"/>
                <a:gd name="connsiteX59" fmla="*/ 3730625 w 10316872"/>
                <a:gd name="connsiteY59" fmla="*/ 3494304 h 13254121"/>
                <a:gd name="connsiteX60" fmla="*/ 3705225 w 10316872"/>
                <a:gd name="connsiteY60" fmla="*/ 3468904 h 13254121"/>
                <a:gd name="connsiteX61" fmla="*/ 3819525 w 10316872"/>
                <a:gd name="connsiteY61" fmla="*/ 3405404 h 13254121"/>
                <a:gd name="connsiteX62" fmla="*/ 3832225 w 10316872"/>
                <a:gd name="connsiteY62" fmla="*/ 3621304 h 13254121"/>
                <a:gd name="connsiteX63" fmla="*/ 4314825 w 10316872"/>
                <a:gd name="connsiteY63" fmla="*/ 3621304 h 13254121"/>
                <a:gd name="connsiteX64" fmla="*/ 4302125 w 10316872"/>
                <a:gd name="connsiteY64" fmla="*/ 3380004 h 13254121"/>
                <a:gd name="connsiteX65" fmla="*/ 4365625 w 10316872"/>
                <a:gd name="connsiteY65" fmla="*/ 3380004 h 13254121"/>
                <a:gd name="connsiteX66" fmla="*/ 4391025 w 10316872"/>
                <a:gd name="connsiteY66" fmla="*/ 3507004 h 13254121"/>
                <a:gd name="connsiteX67" fmla="*/ 4556125 w 10316872"/>
                <a:gd name="connsiteY67" fmla="*/ 3494304 h 13254121"/>
                <a:gd name="connsiteX68" fmla="*/ 4657725 w 10316872"/>
                <a:gd name="connsiteY68" fmla="*/ 3392704 h 13254121"/>
                <a:gd name="connsiteX69" fmla="*/ 4683125 w 10316872"/>
                <a:gd name="connsiteY69" fmla="*/ 3697504 h 13254121"/>
                <a:gd name="connsiteX70" fmla="*/ 4835525 w 10316872"/>
                <a:gd name="connsiteY70" fmla="*/ 3519704 h 13254121"/>
                <a:gd name="connsiteX71" fmla="*/ 5038725 w 10316872"/>
                <a:gd name="connsiteY71" fmla="*/ 3646704 h 13254121"/>
                <a:gd name="connsiteX72" fmla="*/ 4848225 w 10316872"/>
                <a:gd name="connsiteY72" fmla="*/ 3773704 h 13254121"/>
                <a:gd name="connsiteX73" fmla="*/ 4987925 w 10316872"/>
                <a:gd name="connsiteY73" fmla="*/ 3938804 h 13254121"/>
                <a:gd name="connsiteX74" fmla="*/ 5127625 w 10316872"/>
                <a:gd name="connsiteY74" fmla="*/ 3786404 h 13254121"/>
                <a:gd name="connsiteX75" fmla="*/ 5140325 w 10316872"/>
                <a:gd name="connsiteY75" fmla="*/ 3811804 h 13254121"/>
                <a:gd name="connsiteX76" fmla="*/ 5076825 w 10316872"/>
                <a:gd name="connsiteY76" fmla="*/ 4065804 h 13254121"/>
                <a:gd name="connsiteX77" fmla="*/ 5153025 w 10316872"/>
                <a:gd name="connsiteY77" fmla="*/ 4103904 h 13254121"/>
                <a:gd name="connsiteX78" fmla="*/ 5153025 w 10316872"/>
                <a:gd name="connsiteY78" fmla="*/ 4103904 h 13254121"/>
                <a:gd name="connsiteX79" fmla="*/ 5229225 w 10316872"/>
                <a:gd name="connsiteY79" fmla="*/ 3849904 h 13254121"/>
                <a:gd name="connsiteX80" fmla="*/ 5419725 w 10316872"/>
                <a:gd name="connsiteY80" fmla="*/ 3875304 h 13254121"/>
                <a:gd name="connsiteX81" fmla="*/ 5521325 w 10316872"/>
                <a:gd name="connsiteY81" fmla="*/ 3722904 h 13254121"/>
                <a:gd name="connsiteX82" fmla="*/ 5521325 w 10316872"/>
                <a:gd name="connsiteY82" fmla="*/ 3722904 h 13254121"/>
                <a:gd name="connsiteX83" fmla="*/ 5661025 w 10316872"/>
                <a:gd name="connsiteY83" fmla="*/ 3697504 h 13254121"/>
                <a:gd name="connsiteX84" fmla="*/ 5432425 w 10316872"/>
                <a:gd name="connsiteY84" fmla="*/ 4015004 h 13254121"/>
                <a:gd name="connsiteX85" fmla="*/ 5165725 w 10316872"/>
                <a:gd name="connsiteY85" fmla="*/ 4103904 h 13254121"/>
                <a:gd name="connsiteX86" fmla="*/ 5191125 w 10316872"/>
                <a:gd name="connsiteY86" fmla="*/ 4180104 h 13254121"/>
                <a:gd name="connsiteX87" fmla="*/ 5521325 w 10316872"/>
                <a:gd name="connsiteY87" fmla="*/ 4091204 h 13254121"/>
                <a:gd name="connsiteX88" fmla="*/ 5711825 w 10316872"/>
                <a:gd name="connsiteY88" fmla="*/ 3748304 h 13254121"/>
                <a:gd name="connsiteX89" fmla="*/ 5813425 w 10316872"/>
                <a:gd name="connsiteY89" fmla="*/ 3900704 h 13254121"/>
                <a:gd name="connsiteX90" fmla="*/ 5959475 w 10316872"/>
                <a:gd name="connsiteY90" fmla="*/ 3938804 h 13254121"/>
                <a:gd name="connsiteX91" fmla="*/ 6302375 w 10316872"/>
                <a:gd name="connsiteY91" fmla="*/ 3824504 h 13254121"/>
                <a:gd name="connsiteX92" fmla="*/ 7070725 w 10316872"/>
                <a:gd name="connsiteY92" fmla="*/ 3354604 h 13254121"/>
                <a:gd name="connsiteX93" fmla="*/ 7473950 w 10316872"/>
                <a:gd name="connsiteY93" fmla="*/ 3205379 h 13254121"/>
                <a:gd name="connsiteX94" fmla="*/ 7645400 w 10316872"/>
                <a:gd name="connsiteY94" fmla="*/ 3035516 h 13254121"/>
                <a:gd name="connsiteX95" fmla="*/ 7907050 w 10316872"/>
                <a:gd name="connsiteY95" fmla="*/ 2994410 h 13254121"/>
                <a:gd name="connsiteX96" fmla="*/ 8062626 w 10316872"/>
                <a:gd name="connsiteY96" fmla="*/ 2911861 h 13254121"/>
                <a:gd name="connsiteX97" fmla="*/ 8189625 w 10316872"/>
                <a:gd name="connsiteY97" fmla="*/ 2692785 h 13254121"/>
                <a:gd name="connsiteX98" fmla="*/ 8345201 w 10316872"/>
                <a:gd name="connsiteY98" fmla="*/ 2578486 h 13254121"/>
                <a:gd name="connsiteX99" fmla="*/ 8561099 w 10316872"/>
                <a:gd name="connsiteY99" fmla="*/ 2438787 h 13254121"/>
                <a:gd name="connsiteX100" fmla="*/ 8855099 w 10316872"/>
                <a:gd name="connsiteY100" fmla="*/ 2153045 h 13254121"/>
                <a:gd name="connsiteX101" fmla="*/ 9037349 w 10316872"/>
                <a:gd name="connsiteY101" fmla="*/ 1924438 h 13254121"/>
                <a:gd name="connsiteX102" fmla="*/ 9145298 w 10316872"/>
                <a:gd name="connsiteY102" fmla="*/ 1730764 h 13254121"/>
                <a:gd name="connsiteX103" fmla="*/ 9224673 w 10316872"/>
                <a:gd name="connsiteY103" fmla="*/ 1543439 h 13254121"/>
                <a:gd name="connsiteX104" fmla="*/ 9561223 w 10316872"/>
                <a:gd name="connsiteY104" fmla="*/ 1295790 h 13254121"/>
                <a:gd name="connsiteX105" fmla="*/ 9678697 w 10316872"/>
                <a:gd name="connsiteY105" fmla="*/ 914790 h 13254121"/>
                <a:gd name="connsiteX106" fmla="*/ 9837447 w 10316872"/>
                <a:gd name="connsiteY106" fmla="*/ 686190 h 13254121"/>
                <a:gd name="connsiteX107" fmla="*/ 9929521 w 10316872"/>
                <a:gd name="connsiteY107" fmla="*/ 609992 h 13254121"/>
                <a:gd name="connsiteX108" fmla="*/ 9989845 w 10316872"/>
                <a:gd name="connsiteY108" fmla="*/ 508393 h 13254121"/>
                <a:gd name="connsiteX109" fmla="*/ 10062871 w 10316872"/>
                <a:gd name="connsiteY109" fmla="*/ 394092 h 13254121"/>
                <a:gd name="connsiteX110" fmla="*/ 10316869 w 10316872"/>
                <a:gd name="connsiteY110" fmla="*/ 394 h 13254121"/>
                <a:gd name="connsiteX111" fmla="*/ 10081920 w 10316872"/>
                <a:gd name="connsiteY111" fmla="*/ 473469 h 13254121"/>
                <a:gd name="connsiteX112" fmla="*/ 9977146 w 10316872"/>
                <a:gd name="connsiteY112" fmla="*/ 673493 h 13254121"/>
                <a:gd name="connsiteX113" fmla="*/ 9881896 w 10316872"/>
                <a:gd name="connsiteY113" fmla="*/ 749692 h 13254121"/>
                <a:gd name="connsiteX114" fmla="*/ 9754896 w 10316872"/>
                <a:gd name="connsiteY114" fmla="*/ 952892 h 13254121"/>
                <a:gd name="connsiteX115" fmla="*/ 9640598 w 10316872"/>
                <a:gd name="connsiteY115" fmla="*/ 1327540 h 13254121"/>
                <a:gd name="connsiteX116" fmla="*/ 9275474 w 10316872"/>
                <a:gd name="connsiteY116" fmla="*/ 1606938 h 13254121"/>
                <a:gd name="connsiteX117" fmla="*/ 9135773 w 10316872"/>
                <a:gd name="connsiteY117" fmla="*/ 1946664 h 13254121"/>
                <a:gd name="connsiteX118" fmla="*/ 8662699 w 10316872"/>
                <a:gd name="connsiteY118" fmla="*/ 2454663 h 13254121"/>
                <a:gd name="connsiteX119" fmla="*/ 8427749 w 10316872"/>
                <a:gd name="connsiteY119" fmla="*/ 2619762 h 13254121"/>
                <a:gd name="connsiteX120" fmla="*/ 8272175 w 10316872"/>
                <a:gd name="connsiteY120" fmla="*/ 2715011 h 13254121"/>
                <a:gd name="connsiteX121" fmla="*/ 8110251 w 10316872"/>
                <a:gd name="connsiteY121" fmla="*/ 3016636 h 13254121"/>
                <a:gd name="connsiteX122" fmla="*/ 7908925 w 10316872"/>
                <a:gd name="connsiteY122" fmla="*/ 3113304 h 13254121"/>
                <a:gd name="connsiteX123" fmla="*/ 7673975 w 10316872"/>
                <a:gd name="connsiteY123" fmla="*/ 3141879 h 13254121"/>
                <a:gd name="connsiteX124" fmla="*/ 7531100 w 10316872"/>
                <a:gd name="connsiteY124" fmla="*/ 3283166 h 13254121"/>
                <a:gd name="connsiteX125" fmla="*/ 7064375 w 10316872"/>
                <a:gd name="connsiteY125" fmla="*/ 3457791 h 13254121"/>
                <a:gd name="connsiteX126" fmla="*/ 6892925 w 10316872"/>
                <a:gd name="connsiteY126" fmla="*/ 3613366 h 13254121"/>
                <a:gd name="connsiteX127" fmla="*/ 6532269 w 10316872"/>
                <a:gd name="connsiteY127" fmla="*/ 3867545 h 13254121"/>
                <a:gd name="connsiteX128" fmla="*/ 6407150 w 10316872"/>
                <a:gd name="connsiteY128" fmla="*/ 3921341 h 13254121"/>
                <a:gd name="connsiteX129" fmla="*/ 6172200 w 10316872"/>
                <a:gd name="connsiteY129" fmla="*/ 4043579 h 13254121"/>
                <a:gd name="connsiteX130" fmla="*/ 5773737 w 10316872"/>
                <a:gd name="connsiteY130" fmla="*/ 4215029 h 13254121"/>
                <a:gd name="connsiteX131" fmla="*/ 5800725 w 10316872"/>
                <a:gd name="connsiteY131" fmla="*/ 4294404 h 13254121"/>
                <a:gd name="connsiteX132" fmla="*/ 6162675 w 10316872"/>
                <a:gd name="connsiteY132" fmla="*/ 4129304 h 13254121"/>
                <a:gd name="connsiteX133" fmla="*/ 6054725 w 10316872"/>
                <a:gd name="connsiteY133" fmla="*/ 4218204 h 13254121"/>
                <a:gd name="connsiteX134" fmla="*/ 5876925 w 10316872"/>
                <a:gd name="connsiteY134" fmla="*/ 4332504 h 13254121"/>
                <a:gd name="connsiteX135" fmla="*/ 5876925 w 10316872"/>
                <a:gd name="connsiteY135" fmla="*/ 4421404 h 13254121"/>
                <a:gd name="connsiteX136" fmla="*/ 5864225 w 10316872"/>
                <a:gd name="connsiteY136" fmla="*/ 4523004 h 13254121"/>
                <a:gd name="connsiteX137" fmla="*/ 5724525 w 10316872"/>
                <a:gd name="connsiteY137" fmla="*/ 4548404 h 13254121"/>
                <a:gd name="connsiteX138" fmla="*/ 5788025 w 10316872"/>
                <a:gd name="connsiteY138" fmla="*/ 4370604 h 13254121"/>
                <a:gd name="connsiteX139" fmla="*/ 5673725 w 10316872"/>
                <a:gd name="connsiteY139" fmla="*/ 4269004 h 13254121"/>
                <a:gd name="connsiteX140" fmla="*/ 5419725 w 10316872"/>
                <a:gd name="connsiteY140" fmla="*/ 4345204 h 13254121"/>
                <a:gd name="connsiteX141" fmla="*/ 5394325 w 10316872"/>
                <a:gd name="connsiteY141" fmla="*/ 4446804 h 13254121"/>
                <a:gd name="connsiteX142" fmla="*/ 5622925 w 10316872"/>
                <a:gd name="connsiteY142" fmla="*/ 4510304 h 13254121"/>
                <a:gd name="connsiteX143" fmla="*/ 5534025 w 10316872"/>
                <a:gd name="connsiteY143" fmla="*/ 4573804 h 13254121"/>
                <a:gd name="connsiteX144" fmla="*/ 5254625 w 10316872"/>
                <a:gd name="connsiteY144" fmla="*/ 4510304 h 13254121"/>
                <a:gd name="connsiteX145" fmla="*/ 5140325 w 10316872"/>
                <a:gd name="connsiteY145" fmla="*/ 4624604 h 13254121"/>
                <a:gd name="connsiteX146" fmla="*/ 5241925 w 10316872"/>
                <a:gd name="connsiteY146" fmla="*/ 4827804 h 13254121"/>
                <a:gd name="connsiteX147" fmla="*/ 5483225 w 10316872"/>
                <a:gd name="connsiteY147" fmla="*/ 4840504 h 13254121"/>
                <a:gd name="connsiteX148" fmla="*/ 5661025 w 10316872"/>
                <a:gd name="connsiteY148" fmla="*/ 4624604 h 13254121"/>
                <a:gd name="connsiteX149" fmla="*/ 5572125 w 10316872"/>
                <a:gd name="connsiteY149" fmla="*/ 4599204 h 13254121"/>
                <a:gd name="connsiteX150" fmla="*/ 5635625 w 10316872"/>
                <a:gd name="connsiteY150" fmla="*/ 4523004 h 13254121"/>
                <a:gd name="connsiteX151" fmla="*/ 5724525 w 10316872"/>
                <a:gd name="connsiteY151" fmla="*/ 4599204 h 13254121"/>
                <a:gd name="connsiteX152" fmla="*/ 5864225 w 10316872"/>
                <a:gd name="connsiteY152" fmla="*/ 4573804 h 13254121"/>
                <a:gd name="connsiteX153" fmla="*/ 6067425 w 10316872"/>
                <a:gd name="connsiteY153" fmla="*/ 4548404 h 13254121"/>
                <a:gd name="connsiteX154" fmla="*/ 6296025 w 10316872"/>
                <a:gd name="connsiteY154" fmla="*/ 4307104 h 13254121"/>
                <a:gd name="connsiteX155" fmla="*/ 6486525 w 10316872"/>
                <a:gd name="connsiteY155" fmla="*/ 4180104 h 13254121"/>
                <a:gd name="connsiteX156" fmla="*/ 6664325 w 10316872"/>
                <a:gd name="connsiteY156" fmla="*/ 4154704 h 13254121"/>
                <a:gd name="connsiteX157" fmla="*/ 6473825 w 10316872"/>
                <a:gd name="connsiteY157" fmla="*/ 4230904 h 13254121"/>
                <a:gd name="connsiteX158" fmla="*/ 6410325 w 10316872"/>
                <a:gd name="connsiteY158" fmla="*/ 4357904 h 13254121"/>
                <a:gd name="connsiteX159" fmla="*/ 6257925 w 10316872"/>
                <a:gd name="connsiteY159" fmla="*/ 4459504 h 13254121"/>
                <a:gd name="connsiteX160" fmla="*/ 6080125 w 10316872"/>
                <a:gd name="connsiteY160" fmla="*/ 4637304 h 13254121"/>
                <a:gd name="connsiteX161" fmla="*/ 6067425 w 10316872"/>
                <a:gd name="connsiteY161" fmla="*/ 4726204 h 13254121"/>
                <a:gd name="connsiteX162" fmla="*/ 6207125 w 10316872"/>
                <a:gd name="connsiteY162" fmla="*/ 4700804 h 13254121"/>
                <a:gd name="connsiteX163" fmla="*/ 6334125 w 10316872"/>
                <a:gd name="connsiteY163" fmla="*/ 4764304 h 13254121"/>
                <a:gd name="connsiteX164" fmla="*/ 6435725 w 10316872"/>
                <a:gd name="connsiteY164" fmla="*/ 4954804 h 13254121"/>
                <a:gd name="connsiteX165" fmla="*/ 6448425 w 10316872"/>
                <a:gd name="connsiteY165" fmla="*/ 5183404 h 13254121"/>
                <a:gd name="connsiteX166" fmla="*/ 6335712 w 10316872"/>
                <a:gd name="connsiteY166" fmla="*/ 5305641 h 13254121"/>
                <a:gd name="connsiteX167" fmla="*/ 6296025 w 10316872"/>
                <a:gd name="connsiteY167" fmla="*/ 5083392 h 13254121"/>
                <a:gd name="connsiteX168" fmla="*/ 6270625 w 10316872"/>
                <a:gd name="connsiteY168" fmla="*/ 4878604 h 13254121"/>
                <a:gd name="connsiteX169" fmla="*/ 6118225 w 10316872"/>
                <a:gd name="connsiteY169" fmla="*/ 4840504 h 13254121"/>
                <a:gd name="connsiteX170" fmla="*/ 5953125 w 10316872"/>
                <a:gd name="connsiteY170" fmla="*/ 4853204 h 13254121"/>
                <a:gd name="connsiteX171" fmla="*/ 5876925 w 10316872"/>
                <a:gd name="connsiteY171" fmla="*/ 4815104 h 13254121"/>
                <a:gd name="connsiteX172" fmla="*/ 5546725 w 10316872"/>
                <a:gd name="connsiteY172" fmla="*/ 4954804 h 13254121"/>
                <a:gd name="connsiteX173" fmla="*/ 5597525 w 10316872"/>
                <a:gd name="connsiteY173" fmla="*/ 5094504 h 13254121"/>
                <a:gd name="connsiteX174" fmla="*/ 5635625 w 10316872"/>
                <a:gd name="connsiteY174" fmla="*/ 5081804 h 13254121"/>
                <a:gd name="connsiteX175" fmla="*/ 5813425 w 10316872"/>
                <a:gd name="connsiteY175" fmla="*/ 4992904 h 13254121"/>
                <a:gd name="connsiteX176" fmla="*/ 5838825 w 10316872"/>
                <a:gd name="connsiteY176" fmla="*/ 5018304 h 13254121"/>
                <a:gd name="connsiteX177" fmla="*/ 5724525 w 10316872"/>
                <a:gd name="connsiteY177" fmla="*/ 5119904 h 13254121"/>
                <a:gd name="connsiteX178" fmla="*/ 5775325 w 10316872"/>
                <a:gd name="connsiteY178" fmla="*/ 5196104 h 13254121"/>
                <a:gd name="connsiteX179" fmla="*/ 5940425 w 10316872"/>
                <a:gd name="connsiteY179" fmla="*/ 5183404 h 13254121"/>
                <a:gd name="connsiteX180" fmla="*/ 5978525 w 10316872"/>
                <a:gd name="connsiteY180" fmla="*/ 5272304 h 13254121"/>
                <a:gd name="connsiteX181" fmla="*/ 6169025 w 10316872"/>
                <a:gd name="connsiteY181" fmla="*/ 5234204 h 13254121"/>
                <a:gd name="connsiteX182" fmla="*/ 6130925 w 10316872"/>
                <a:gd name="connsiteY182" fmla="*/ 5386604 h 13254121"/>
                <a:gd name="connsiteX183" fmla="*/ 6067425 w 10316872"/>
                <a:gd name="connsiteY183" fmla="*/ 5424704 h 13254121"/>
                <a:gd name="connsiteX184" fmla="*/ 6042025 w 10316872"/>
                <a:gd name="connsiteY184" fmla="*/ 5348504 h 13254121"/>
                <a:gd name="connsiteX185" fmla="*/ 5572125 w 10316872"/>
                <a:gd name="connsiteY185" fmla="*/ 5297704 h 13254121"/>
                <a:gd name="connsiteX186" fmla="*/ 5686425 w 10316872"/>
                <a:gd name="connsiteY186" fmla="*/ 5462804 h 13254121"/>
                <a:gd name="connsiteX187" fmla="*/ 6308725 w 10316872"/>
                <a:gd name="connsiteY187" fmla="*/ 5462804 h 13254121"/>
                <a:gd name="connsiteX188" fmla="*/ 6894219 w 10316872"/>
                <a:gd name="connsiteY188" fmla="*/ 5634433 h 13254121"/>
                <a:gd name="connsiteX189" fmla="*/ 7194257 w 10316872"/>
                <a:gd name="connsiteY189" fmla="*/ 5720157 h 13254121"/>
                <a:gd name="connsiteX190" fmla="*/ 7370469 w 10316872"/>
                <a:gd name="connsiteY190" fmla="*/ 5839221 h 13254121"/>
                <a:gd name="connsiteX191" fmla="*/ 7737182 w 10316872"/>
                <a:gd name="connsiteY191" fmla="*/ 5736826 h 13254121"/>
                <a:gd name="connsiteX192" fmla="*/ 7977688 w 10316872"/>
                <a:gd name="connsiteY192" fmla="*/ 5701108 h 13254121"/>
                <a:gd name="connsiteX193" fmla="*/ 8311064 w 10316872"/>
                <a:gd name="connsiteY193" fmla="*/ 5729682 h 13254121"/>
                <a:gd name="connsiteX194" fmla="*/ 8582525 w 10316872"/>
                <a:gd name="connsiteY194" fmla="*/ 5789214 h 13254121"/>
                <a:gd name="connsiteX195" fmla="*/ 8806363 w 10316872"/>
                <a:gd name="connsiteY195" fmla="*/ 5891608 h 13254121"/>
                <a:gd name="connsiteX196" fmla="*/ 8989719 w 10316872"/>
                <a:gd name="connsiteY196" fmla="*/ 5953520 h 13254121"/>
                <a:gd name="connsiteX197" fmla="*/ 9327857 w 10316872"/>
                <a:gd name="connsiteY197" fmla="*/ 6101157 h 13254121"/>
                <a:gd name="connsiteX198" fmla="*/ 9392152 w 10316872"/>
                <a:gd name="connsiteY198" fmla="*/ 6229744 h 13254121"/>
                <a:gd name="connsiteX199" fmla="*/ 9587412 w 10316872"/>
                <a:gd name="connsiteY199" fmla="*/ 6289277 h 13254121"/>
                <a:gd name="connsiteX200" fmla="*/ 9754100 w 10316872"/>
                <a:gd name="connsiteY200" fmla="*/ 6286895 h 13254121"/>
                <a:gd name="connsiteX201" fmla="*/ 9928226 w 10316872"/>
                <a:gd name="connsiteY201" fmla="*/ 6221629 h 13254121"/>
                <a:gd name="connsiteX202" fmla="*/ 9766007 w 10316872"/>
                <a:gd name="connsiteY202" fmla="*/ 6301183 h 13254121"/>
                <a:gd name="connsiteX203" fmla="*/ 9625513 w 10316872"/>
                <a:gd name="connsiteY203" fmla="*/ 6317851 h 13254121"/>
                <a:gd name="connsiteX204" fmla="*/ 9382626 w 10316872"/>
                <a:gd name="connsiteY204" fmla="*/ 6263082 h 13254121"/>
                <a:gd name="connsiteX205" fmla="*/ 9308806 w 10316872"/>
                <a:gd name="connsiteY205" fmla="*/ 6129733 h 13254121"/>
                <a:gd name="connsiteX206" fmla="*/ 9242133 w 10316872"/>
                <a:gd name="connsiteY206" fmla="*/ 6089251 h 13254121"/>
                <a:gd name="connsiteX207" fmla="*/ 8799219 w 10316872"/>
                <a:gd name="connsiteY207" fmla="*/ 5939233 h 13254121"/>
                <a:gd name="connsiteX208" fmla="*/ 8582525 w 10316872"/>
                <a:gd name="connsiteY208" fmla="*/ 5858270 h 13254121"/>
                <a:gd name="connsiteX209" fmla="*/ 8284869 w 10316872"/>
                <a:gd name="connsiteY209" fmla="*/ 5779689 h 13254121"/>
                <a:gd name="connsiteX210" fmla="*/ 7934825 w 10316872"/>
                <a:gd name="connsiteY210" fmla="*/ 5767783 h 13254121"/>
                <a:gd name="connsiteX211" fmla="*/ 7634787 w 10316872"/>
                <a:gd name="connsiteY211" fmla="*/ 5822552 h 13254121"/>
                <a:gd name="connsiteX212" fmla="*/ 7344275 w 10316872"/>
                <a:gd name="connsiteY212" fmla="*/ 5893989 h 13254121"/>
                <a:gd name="connsiteX213" fmla="*/ 7134725 w 10316872"/>
                <a:gd name="connsiteY213" fmla="*/ 5786833 h 13254121"/>
                <a:gd name="connsiteX214" fmla="*/ 6760869 w 10316872"/>
                <a:gd name="connsiteY214" fmla="*/ 5693964 h 13254121"/>
                <a:gd name="connsiteX215" fmla="*/ 6413500 w 10316872"/>
                <a:gd name="connsiteY215" fmla="*/ 5614410 h 13254121"/>
                <a:gd name="connsiteX216" fmla="*/ 6213181 w 10316872"/>
                <a:gd name="connsiteY216" fmla="*/ 5567757 h 13254121"/>
                <a:gd name="connsiteX217" fmla="*/ 6205538 w 10316872"/>
                <a:gd name="connsiteY217" fmla="*/ 5598535 h 13254121"/>
                <a:gd name="connsiteX218" fmla="*/ 6346825 w 10316872"/>
                <a:gd name="connsiteY218" fmla="*/ 5666004 h 13254121"/>
                <a:gd name="connsiteX219" fmla="*/ 6321425 w 10316872"/>
                <a:gd name="connsiteY219" fmla="*/ 5767604 h 13254121"/>
                <a:gd name="connsiteX220" fmla="*/ 6003925 w 10316872"/>
                <a:gd name="connsiteY220" fmla="*/ 5602504 h 13254121"/>
                <a:gd name="connsiteX221" fmla="*/ 6042025 w 10316872"/>
                <a:gd name="connsiteY221" fmla="*/ 5843804 h 13254121"/>
                <a:gd name="connsiteX222" fmla="*/ 6245225 w 10316872"/>
                <a:gd name="connsiteY222" fmla="*/ 5894604 h 13254121"/>
                <a:gd name="connsiteX223" fmla="*/ 6511925 w 10316872"/>
                <a:gd name="connsiteY223" fmla="*/ 5894604 h 13254121"/>
                <a:gd name="connsiteX224" fmla="*/ 6600825 w 10316872"/>
                <a:gd name="connsiteY224" fmla="*/ 5907304 h 13254121"/>
                <a:gd name="connsiteX225" fmla="*/ 6562725 w 10316872"/>
                <a:gd name="connsiteY225" fmla="*/ 5983504 h 13254121"/>
                <a:gd name="connsiteX226" fmla="*/ 6397625 w 10316872"/>
                <a:gd name="connsiteY226" fmla="*/ 6034304 h 13254121"/>
                <a:gd name="connsiteX227" fmla="*/ 6461125 w 10316872"/>
                <a:gd name="connsiteY227" fmla="*/ 6161304 h 13254121"/>
                <a:gd name="connsiteX228" fmla="*/ 6423025 w 10316872"/>
                <a:gd name="connsiteY228" fmla="*/ 6288304 h 13254121"/>
                <a:gd name="connsiteX229" fmla="*/ 6511925 w 10316872"/>
                <a:gd name="connsiteY229" fmla="*/ 6351804 h 13254121"/>
                <a:gd name="connsiteX230" fmla="*/ 6435725 w 10316872"/>
                <a:gd name="connsiteY230" fmla="*/ 6377204 h 13254121"/>
                <a:gd name="connsiteX231" fmla="*/ 6334125 w 10316872"/>
                <a:gd name="connsiteY231" fmla="*/ 6339104 h 13254121"/>
                <a:gd name="connsiteX232" fmla="*/ 6296025 w 10316872"/>
                <a:gd name="connsiteY232" fmla="*/ 6034304 h 13254121"/>
                <a:gd name="connsiteX233" fmla="*/ 6042025 w 10316872"/>
                <a:gd name="connsiteY233" fmla="*/ 5958104 h 13254121"/>
                <a:gd name="connsiteX234" fmla="*/ 6118225 w 10316872"/>
                <a:gd name="connsiteY234" fmla="*/ 6301004 h 13254121"/>
                <a:gd name="connsiteX235" fmla="*/ 5940425 w 10316872"/>
                <a:gd name="connsiteY235" fmla="*/ 6313704 h 13254121"/>
                <a:gd name="connsiteX236" fmla="*/ 5864225 w 10316872"/>
                <a:gd name="connsiteY236" fmla="*/ 5831104 h 13254121"/>
                <a:gd name="connsiteX237" fmla="*/ 5661025 w 10316872"/>
                <a:gd name="connsiteY237" fmla="*/ 5729504 h 13254121"/>
                <a:gd name="connsiteX238" fmla="*/ 5762625 w 10316872"/>
                <a:gd name="connsiteY238" fmla="*/ 6491504 h 13254121"/>
                <a:gd name="connsiteX239" fmla="*/ 6042025 w 10316872"/>
                <a:gd name="connsiteY239" fmla="*/ 6478804 h 13254121"/>
                <a:gd name="connsiteX240" fmla="*/ 6359525 w 10316872"/>
                <a:gd name="connsiteY240" fmla="*/ 6529604 h 13254121"/>
                <a:gd name="connsiteX241" fmla="*/ 6296025 w 10316872"/>
                <a:gd name="connsiteY241" fmla="*/ 6656604 h 13254121"/>
                <a:gd name="connsiteX242" fmla="*/ 6130925 w 10316872"/>
                <a:gd name="connsiteY242" fmla="*/ 6631204 h 13254121"/>
                <a:gd name="connsiteX243" fmla="*/ 5978525 w 10316872"/>
                <a:gd name="connsiteY243" fmla="*/ 6936004 h 13254121"/>
                <a:gd name="connsiteX244" fmla="*/ 5800725 w 10316872"/>
                <a:gd name="connsiteY244" fmla="*/ 6872504 h 13254121"/>
                <a:gd name="connsiteX245" fmla="*/ 5876925 w 10316872"/>
                <a:gd name="connsiteY245" fmla="*/ 6707404 h 13254121"/>
                <a:gd name="connsiteX246" fmla="*/ 5762625 w 10316872"/>
                <a:gd name="connsiteY246" fmla="*/ 6618504 h 13254121"/>
                <a:gd name="connsiteX247" fmla="*/ 5572125 w 10316872"/>
                <a:gd name="connsiteY247" fmla="*/ 6948704 h 13254121"/>
                <a:gd name="connsiteX248" fmla="*/ 5699125 w 10316872"/>
                <a:gd name="connsiteY248" fmla="*/ 7050304 h 13254121"/>
                <a:gd name="connsiteX249" fmla="*/ 5965825 w 10316872"/>
                <a:gd name="connsiteY249" fmla="*/ 7215404 h 13254121"/>
                <a:gd name="connsiteX250" fmla="*/ 5915025 w 10316872"/>
                <a:gd name="connsiteY250" fmla="*/ 7291604 h 13254121"/>
                <a:gd name="connsiteX251" fmla="*/ 5800725 w 10316872"/>
                <a:gd name="connsiteY251" fmla="*/ 7253504 h 13254121"/>
                <a:gd name="connsiteX252" fmla="*/ 5648325 w 10316872"/>
                <a:gd name="connsiteY252" fmla="*/ 7355104 h 13254121"/>
                <a:gd name="connsiteX253" fmla="*/ 5584825 w 10316872"/>
                <a:gd name="connsiteY253" fmla="*/ 7317004 h 13254121"/>
                <a:gd name="connsiteX254" fmla="*/ 5635625 w 10316872"/>
                <a:gd name="connsiteY254" fmla="*/ 7164604 h 13254121"/>
                <a:gd name="connsiteX255" fmla="*/ 5508625 w 10316872"/>
                <a:gd name="connsiteY255" fmla="*/ 7050304 h 13254121"/>
                <a:gd name="connsiteX256" fmla="*/ 5432425 w 10316872"/>
                <a:gd name="connsiteY256" fmla="*/ 7228104 h 13254121"/>
                <a:gd name="connsiteX257" fmla="*/ 5584825 w 10316872"/>
                <a:gd name="connsiteY257" fmla="*/ 7405904 h 13254121"/>
                <a:gd name="connsiteX258" fmla="*/ 5419725 w 10316872"/>
                <a:gd name="connsiteY258" fmla="*/ 7532904 h 13254121"/>
                <a:gd name="connsiteX259" fmla="*/ 5318125 w 10316872"/>
                <a:gd name="connsiteY259" fmla="*/ 7456704 h 13254121"/>
                <a:gd name="connsiteX260" fmla="*/ 5381625 w 10316872"/>
                <a:gd name="connsiteY260" fmla="*/ 7355104 h 13254121"/>
                <a:gd name="connsiteX261" fmla="*/ 5267325 w 10316872"/>
                <a:gd name="connsiteY261" fmla="*/ 7063004 h 13254121"/>
                <a:gd name="connsiteX262" fmla="*/ 5051425 w 10316872"/>
                <a:gd name="connsiteY262" fmla="*/ 7355104 h 13254121"/>
                <a:gd name="connsiteX263" fmla="*/ 5381625 w 10316872"/>
                <a:gd name="connsiteY263" fmla="*/ 7609104 h 13254121"/>
                <a:gd name="connsiteX264" fmla="*/ 5305425 w 10316872"/>
                <a:gd name="connsiteY264" fmla="*/ 7659904 h 13254121"/>
                <a:gd name="connsiteX265" fmla="*/ 5165725 w 10316872"/>
                <a:gd name="connsiteY265" fmla="*/ 7545604 h 13254121"/>
                <a:gd name="connsiteX266" fmla="*/ 5114925 w 10316872"/>
                <a:gd name="connsiteY266" fmla="*/ 7710704 h 13254121"/>
                <a:gd name="connsiteX267" fmla="*/ 5127625 w 10316872"/>
                <a:gd name="connsiteY267" fmla="*/ 7850404 h 13254121"/>
                <a:gd name="connsiteX268" fmla="*/ 5203825 w 10316872"/>
                <a:gd name="connsiteY268" fmla="*/ 7964704 h 13254121"/>
                <a:gd name="connsiteX269" fmla="*/ 5191125 w 10316872"/>
                <a:gd name="connsiteY269" fmla="*/ 8155204 h 13254121"/>
                <a:gd name="connsiteX270" fmla="*/ 5064125 w 10316872"/>
                <a:gd name="connsiteY270" fmla="*/ 8066304 h 13254121"/>
                <a:gd name="connsiteX271" fmla="*/ 5000625 w 10316872"/>
                <a:gd name="connsiteY271" fmla="*/ 8104404 h 13254121"/>
                <a:gd name="connsiteX272" fmla="*/ 5102225 w 10316872"/>
                <a:gd name="connsiteY272" fmla="*/ 8244104 h 13254121"/>
                <a:gd name="connsiteX273" fmla="*/ 5013325 w 10316872"/>
                <a:gd name="connsiteY273" fmla="*/ 8282204 h 13254121"/>
                <a:gd name="connsiteX274" fmla="*/ 4886325 w 10316872"/>
                <a:gd name="connsiteY274" fmla="*/ 8091704 h 13254121"/>
                <a:gd name="connsiteX275" fmla="*/ 4797425 w 10316872"/>
                <a:gd name="connsiteY275" fmla="*/ 8345704 h 13254121"/>
                <a:gd name="connsiteX276" fmla="*/ 4924425 w 10316872"/>
                <a:gd name="connsiteY276" fmla="*/ 8460004 h 13254121"/>
                <a:gd name="connsiteX277" fmla="*/ 4784725 w 10316872"/>
                <a:gd name="connsiteY277" fmla="*/ 8701304 h 13254121"/>
                <a:gd name="connsiteX278" fmla="*/ 4645025 w 10316872"/>
                <a:gd name="connsiteY278" fmla="*/ 8675904 h 13254121"/>
                <a:gd name="connsiteX279" fmla="*/ 4746625 w 10316872"/>
                <a:gd name="connsiteY279" fmla="*/ 8510804 h 13254121"/>
                <a:gd name="connsiteX280" fmla="*/ 4657725 w 10316872"/>
                <a:gd name="connsiteY280" fmla="*/ 8358404 h 13254121"/>
                <a:gd name="connsiteX281" fmla="*/ 4441825 w 10316872"/>
                <a:gd name="connsiteY281" fmla="*/ 8663204 h 13254121"/>
                <a:gd name="connsiteX282" fmla="*/ 4581525 w 10316872"/>
                <a:gd name="connsiteY282" fmla="*/ 8777504 h 13254121"/>
                <a:gd name="connsiteX283" fmla="*/ 4492625 w 10316872"/>
                <a:gd name="connsiteY283" fmla="*/ 8980704 h 13254121"/>
                <a:gd name="connsiteX284" fmla="*/ 4391025 w 10316872"/>
                <a:gd name="connsiteY284" fmla="*/ 8904504 h 13254121"/>
                <a:gd name="connsiteX285" fmla="*/ 4314825 w 10316872"/>
                <a:gd name="connsiteY285" fmla="*/ 8993404 h 13254121"/>
                <a:gd name="connsiteX286" fmla="*/ 4352925 w 10316872"/>
                <a:gd name="connsiteY286" fmla="*/ 9031504 h 13254121"/>
                <a:gd name="connsiteX287" fmla="*/ 4391025 w 10316872"/>
                <a:gd name="connsiteY287" fmla="*/ 9018804 h 13254121"/>
                <a:gd name="connsiteX288" fmla="*/ 4416425 w 10316872"/>
                <a:gd name="connsiteY288" fmla="*/ 9069604 h 13254121"/>
                <a:gd name="connsiteX289" fmla="*/ 4352925 w 10316872"/>
                <a:gd name="connsiteY289" fmla="*/ 9145804 h 13254121"/>
                <a:gd name="connsiteX290" fmla="*/ 4302125 w 10316872"/>
                <a:gd name="connsiteY290" fmla="*/ 9133104 h 13254121"/>
                <a:gd name="connsiteX291" fmla="*/ 4340225 w 10316872"/>
                <a:gd name="connsiteY291" fmla="*/ 9082304 h 13254121"/>
                <a:gd name="connsiteX292" fmla="*/ 4289425 w 10316872"/>
                <a:gd name="connsiteY292" fmla="*/ 9044204 h 13254121"/>
                <a:gd name="connsiteX293" fmla="*/ 4187825 w 10316872"/>
                <a:gd name="connsiteY293" fmla="*/ 9145804 h 13254121"/>
                <a:gd name="connsiteX294" fmla="*/ 4289425 w 10316872"/>
                <a:gd name="connsiteY294" fmla="*/ 9209304 h 13254121"/>
                <a:gd name="connsiteX295" fmla="*/ 4111625 w 10316872"/>
                <a:gd name="connsiteY295" fmla="*/ 9285504 h 13254121"/>
                <a:gd name="connsiteX296" fmla="*/ 4010025 w 10316872"/>
                <a:gd name="connsiteY296" fmla="*/ 9285504 h 13254121"/>
                <a:gd name="connsiteX297" fmla="*/ 3921125 w 10316872"/>
                <a:gd name="connsiteY297" fmla="*/ 9349004 h 13254121"/>
                <a:gd name="connsiteX298" fmla="*/ 3260725 w 10316872"/>
                <a:gd name="connsiteY298" fmla="*/ 8764804 h 13254121"/>
                <a:gd name="connsiteX299" fmla="*/ 3184525 w 10316872"/>
                <a:gd name="connsiteY299" fmla="*/ 8764804 h 13254121"/>
                <a:gd name="connsiteX300" fmla="*/ 2867025 w 10316872"/>
                <a:gd name="connsiteY300" fmla="*/ 9018804 h 13254121"/>
                <a:gd name="connsiteX301" fmla="*/ 2841625 w 10316872"/>
                <a:gd name="connsiteY301" fmla="*/ 8980704 h 13254121"/>
                <a:gd name="connsiteX302" fmla="*/ 3184525 w 10316872"/>
                <a:gd name="connsiteY302" fmla="*/ 8714004 h 13254121"/>
                <a:gd name="connsiteX303" fmla="*/ 3019425 w 10316872"/>
                <a:gd name="connsiteY303" fmla="*/ 8561604 h 13254121"/>
                <a:gd name="connsiteX304" fmla="*/ 2371725 w 10316872"/>
                <a:gd name="connsiteY304" fmla="*/ 9069604 h 13254121"/>
                <a:gd name="connsiteX305" fmla="*/ 2460625 w 10316872"/>
                <a:gd name="connsiteY305" fmla="*/ 9145804 h 13254121"/>
                <a:gd name="connsiteX306" fmla="*/ 2663825 w 10316872"/>
                <a:gd name="connsiteY306" fmla="*/ 8993404 h 13254121"/>
                <a:gd name="connsiteX307" fmla="*/ 2714625 w 10316872"/>
                <a:gd name="connsiteY307" fmla="*/ 9056904 h 13254121"/>
                <a:gd name="connsiteX308" fmla="*/ 2803525 w 10316872"/>
                <a:gd name="connsiteY308" fmla="*/ 9018804 h 13254121"/>
                <a:gd name="connsiteX309" fmla="*/ 2828925 w 10316872"/>
                <a:gd name="connsiteY309" fmla="*/ 9056904 h 13254121"/>
                <a:gd name="connsiteX310" fmla="*/ 2651125 w 10316872"/>
                <a:gd name="connsiteY310" fmla="*/ 9196604 h 13254121"/>
                <a:gd name="connsiteX311" fmla="*/ 2790825 w 10316872"/>
                <a:gd name="connsiteY311" fmla="*/ 9361704 h 13254121"/>
                <a:gd name="connsiteX312" fmla="*/ 3368675 w 10316872"/>
                <a:gd name="connsiteY312" fmla="*/ 8898154 h 13254121"/>
                <a:gd name="connsiteX313" fmla="*/ 3927475 w 10316872"/>
                <a:gd name="connsiteY313" fmla="*/ 9380754 h 13254121"/>
                <a:gd name="connsiteX314" fmla="*/ 3876675 w 10316872"/>
                <a:gd name="connsiteY314" fmla="*/ 9495054 h 13254121"/>
                <a:gd name="connsiteX315" fmla="*/ 3359150 w 10316872"/>
                <a:gd name="connsiteY315" fmla="*/ 10034804 h 13254121"/>
                <a:gd name="connsiteX316" fmla="*/ 3270250 w 10316872"/>
                <a:gd name="connsiteY316" fmla="*/ 10028453 h 13254121"/>
                <a:gd name="connsiteX317" fmla="*/ 3101975 w 10316872"/>
                <a:gd name="connsiteY317" fmla="*/ 10177678 h 13254121"/>
                <a:gd name="connsiteX318" fmla="*/ 2892425 w 10316872"/>
                <a:gd name="connsiteY318" fmla="*/ 10422153 h 13254121"/>
                <a:gd name="connsiteX319" fmla="*/ 2654300 w 10316872"/>
                <a:gd name="connsiteY319" fmla="*/ 10720603 h 13254121"/>
                <a:gd name="connsiteX320" fmla="*/ 2400300 w 10316872"/>
                <a:gd name="connsiteY320" fmla="*/ 10790452 h 13254121"/>
                <a:gd name="connsiteX321" fmla="*/ 2197100 w 10316872"/>
                <a:gd name="connsiteY321" fmla="*/ 10895227 h 13254121"/>
                <a:gd name="connsiteX322" fmla="*/ 1901825 w 10316872"/>
                <a:gd name="connsiteY322" fmla="*/ 10898401 h 13254121"/>
                <a:gd name="connsiteX323" fmla="*/ 1562100 w 10316872"/>
                <a:gd name="connsiteY323" fmla="*/ 11000000 h 13254121"/>
                <a:gd name="connsiteX324" fmla="*/ 1365250 w 10316872"/>
                <a:gd name="connsiteY324" fmla="*/ 11260350 h 13254121"/>
                <a:gd name="connsiteX325" fmla="*/ 1168400 w 10316872"/>
                <a:gd name="connsiteY325" fmla="*/ 11215899 h 13254121"/>
                <a:gd name="connsiteX326" fmla="*/ 1187450 w 10316872"/>
                <a:gd name="connsiteY326" fmla="*/ 11174624 h 13254121"/>
                <a:gd name="connsiteX327" fmla="*/ 1165225 w 10316872"/>
                <a:gd name="connsiteY327" fmla="*/ 11107949 h 13254121"/>
                <a:gd name="connsiteX328" fmla="*/ 958850 w 10316872"/>
                <a:gd name="connsiteY328" fmla="*/ 11184149 h 13254121"/>
                <a:gd name="connsiteX329" fmla="*/ 704850 w 10316872"/>
                <a:gd name="connsiteY329" fmla="*/ 11238124 h 13254121"/>
                <a:gd name="connsiteX330" fmla="*/ 434975 w 10316872"/>
                <a:gd name="connsiteY330" fmla="*/ 11476249 h 13254121"/>
                <a:gd name="connsiteX331" fmla="*/ 333375 w 10316872"/>
                <a:gd name="connsiteY331" fmla="*/ 11473074 h 13254121"/>
                <a:gd name="connsiteX332" fmla="*/ 234950 w 10316872"/>
                <a:gd name="connsiteY332" fmla="*/ 11539749 h 13254121"/>
                <a:gd name="connsiteX333" fmla="*/ 155575 w 10316872"/>
                <a:gd name="connsiteY333" fmla="*/ 11825499 h 13254121"/>
                <a:gd name="connsiteX334" fmla="*/ 219075 w 10316872"/>
                <a:gd name="connsiteY334" fmla="*/ 12108073 h 13254121"/>
                <a:gd name="connsiteX335" fmla="*/ 107950 w 10316872"/>
                <a:gd name="connsiteY335" fmla="*/ 12152523 h 13254121"/>
                <a:gd name="connsiteX336" fmla="*/ 63500 w 10316872"/>
                <a:gd name="connsiteY336" fmla="*/ 12374773 h 13254121"/>
                <a:gd name="connsiteX337" fmla="*/ 466725 w 10316872"/>
                <a:gd name="connsiteY337" fmla="*/ 12400173 h 13254121"/>
                <a:gd name="connsiteX338" fmla="*/ 1022350 w 10316872"/>
                <a:gd name="connsiteY338" fmla="*/ 12752598 h 13254121"/>
                <a:gd name="connsiteX339" fmla="*/ 1212850 w 10316872"/>
                <a:gd name="connsiteY339" fmla="*/ 13006597 h 13254121"/>
                <a:gd name="connsiteX340" fmla="*/ 1143000 w 10316872"/>
                <a:gd name="connsiteY340" fmla="*/ 13051047 h 13254121"/>
                <a:gd name="connsiteX341" fmla="*/ 990600 w 10316872"/>
                <a:gd name="connsiteY341" fmla="*/ 12917697 h 13254121"/>
                <a:gd name="connsiteX342" fmla="*/ 739775 w 10316872"/>
                <a:gd name="connsiteY342" fmla="*/ 12863722 h 13254121"/>
                <a:gd name="connsiteX343" fmla="*/ 692150 w 10316872"/>
                <a:gd name="connsiteY343" fmla="*/ 12901822 h 13254121"/>
                <a:gd name="connsiteX344" fmla="*/ 809625 w 10316872"/>
                <a:gd name="connsiteY344" fmla="*/ 13047872 h 13254121"/>
                <a:gd name="connsiteX345" fmla="*/ 1123950 w 10316872"/>
                <a:gd name="connsiteY345" fmla="*/ 13114547 h 13254121"/>
                <a:gd name="connsiteX346" fmla="*/ 1546225 w 10316872"/>
                <a:gd name="connsiteY346" fmla="*/ 13016122 h 13254121"/>
                <a:gd name="connsiteX347" fmla="*/ 1708150 w 10316872"/>
                <a:gd name="connsiteY347" fmla="*/ 12755772 h 13254121"/>
                <a:gd name="connsiteX348" fmla="*/ 2066925 w 10316872"/>
                <a:gd name="connsiteY348" fmla="*/ 12606547 h 13254121"/>
                <a:gd name="connsiteX349" fmla="*/ 2225675 w 10316872"/>
                <a:gd name="connsiteY349" fmla="*/ 12470022 h 13254121"/>
                <a:gd name="connsiteX350" fmla="*/ 2559050 w 10316872"/>
                <a:gd name="connsiteY350" fmla="*/ 12508122 h 13254121"/>
                <a:gd name="connsiteX351" fmla="*/ 2257425 w 10316872"/>
                <a:gd name="connsiteY351" fmla="*/ 12511297 h 13254121"/>
                <a:gd name="connsiteX352" fmla="*/ 2117725 w 10316872"/>
                <a:gd name="connsiteY352" fmla="*/ 12631947 h 13254121"/>
                <a:gd name="connsiteX353" fmla="*/ 1943100 w 10316872"/>
                <a:gd name="connsiteY353" fmla="*/ 12724022 h 13254121"/>
                <a:gd name="connsiteX354" fmla="*/ 1778000 w 10316872"/>
                <a:gd name="connsiteY354" fmla="*/ 12774822 h 13254121"/>
                <a:gd name="connsiteX355" fmla="*/ 1622425 w 10316872"/>
                <a:gd name="connsiteY355" fmla="*/ 13070097 h 13254121"/>
                <a:gd name="connsiteX356" fmla="*/ 1254125 w 10316872"/>
                <a:gd name="connsiteY356" fmla="*/ 13244722 h 13254121"/>
                <a:gd name="connsiteX357" fmla="*/ 0 w 10316872"/>
                <a:gd name="connsiteY357" fmla="*/ 13251072 h 13254121"/>
                <a:gd name="connsiteX0" fmla="*/ 1952625 w 10316872"/>
                <a:gd name="connsiteY0" fmla="*/ 4370604 h 13254121"/>
                <a:gd name="connsiteX1" fmla="*/ 1939925 w 10316872"/>
                <a:gd name="connsiteY1" fmla="*/ 4294404 h 13254121"/>
                <a:gd name="connsiteX2" fmla="*/ 2092325 w 10316872"/>
                <a:gd name="connsiteY2" fmla="*/ 4294404 h 13254121"/>
                <a:gd name="connsiteX3" fmla="*/ 2143125 w 10316872"/>
                <a:gd name="connsiteY3" fmla="*/ 4269004 h 13254121"/>
                <a:gd name="connsiteX4" fmla="*/ 2079625 w 10316872"/>
                <a:gd name="connsiteY4" fmla="*/ 4180104 h 13254121"/>
                <a:gd name="connsiteX5" fmla="*/ 2092325 w 10316872"/>
                <a:gd name="connsiteY5" fmla="*/ 4116604 h 13254121"/>
                <a:gd name="connsiteX6" fmla="*/ 2193925 w 10316872"/>
                <a:gd name="connsiteY6" fmla="*/ 4065804 h 13254121"/>
                <a:gd name="connsiteX7" fmla="*/ 2333625 w 10316872"/>
                <a:gd name="connsiteY7" fmla="*/ 4116604 h 13254121"/>
                <a:gd name="connsiteX8" fmla="*/ 2371725 w 10316872"/>
                <a:gd name="connsiteY8" fmla="*/ 4167404 h 13254121"/>
                <a:gd name="connsiteX9" fmla="*/ 2333625 w 10316872"/>
                <a:gd name="connsiteY9" fmla="*/ 4243604 h 13254121"/>
                <a:gd name="connsiteX10" fmla="*/ 2333625 w 10316872"/>
                <a:gd name="connsiteY10" fmla="*/ 4497604 h 13254121"/>
                <a:gd name="connsiteX11" fmla="*/ 2600325 w 10316872"/>
                <a:gd name="connsiteY11" fmla="*/ 4726204 h 13254121"/>
                <a:gd name="connsiteX12" fmla="*/ 3044825 w 10316872"/>
                <a:gd name="connsiteY12" fmla="*/ 4688104 h 13254121"/>
                <a:gd name="connsiteX13" fmla="*/ 2943225 w 10316872"/>
                <a:gd name="connsiteY13" fmla="*/ 4484904 h 13254121"/>
                <a:gd name="connsiteX14" fmla="*/ 2778125 w 10316872"/>
                <a:gd name="connsiteY14" fmla="*/ 4535704 h 13254121"/>
                <a:gd name="connsiteX15" fmla="*/ 2740025 w 10316872"/>
                <a:gd name="connsiteY15" fmla="*/ 4484904 h 13254121"/>
                <a:gd name="connsiteX16" fmla="*/ 2905125 w 10316872"/>
                <a:gd name="connsiteY16" fmla="*/ 4434104 h 13254121"/>
                <a:gd name="connsiteX17" fmla="*/ 2841625 w 10316872"/>
                <a:gd name="connsiteY17" fmla="*/ 4319804 h 13254121"/>
                <a:gd name="connsiteX18" fmla="*/ 2701925 w 10316872"/>
                <a:gd name="connsiteY18" fmla="*/ 4370604 h 13254121"/>
                <a:gd name="connsiteX19" fmla="*/ 2676525 w 10316872"/>
                <a:gd name="connsiteY19" fmla="*/ 4319804 h 13254121"/>
                <a:gd name="connsiteX20" fmla="*/ 2803525 w 10316872"/>
                <a:gd name="connsiteY20" fmla="*/ 4269004 h 13254121"/>
                <a:gd name="connsiteX21" fmla="*/ 2752725 w 10316872"/>
                <a:gd name="connsiteY21" fmla="*/ 4205504 h 13254121"/>
                <a:gd name="connsiteX22" fmla="*/ 2613025 w 10316872"/>
                <a:gd name="connsiteY22" fmla="*/ 4230904 h 13254121"/>
                <a:gd name="connsiteX23" fmla="*/ 2613025 w 10316872"/>
                <a:gd name="connsiteY23" fmla="*/ 4205504 h 13254121"/>
                <a:gd name="connsiteX24" fmla="*/ 2740025 w 10316872"/>
                <a:gd name="connsiteY24" fmla="*/ 4142004 h 13254121"/>
                <a:gd name="connsiteX25" fmla="*/ 2663825 w 10316872"/>
                <a:gd name="connsiteY25" fmla="*/ 4053104 h 13254121"/>
                <a:gd name="connsiteX26" fmla="*/ 2486025 w 10316872"/>
                <a:gd name="connsiteY26" fmla="*/ 4091204 h 13254121"/>
                <a:gd name="connsiteX27" fmla="*/ 2486025 w 10316872"/>
                <a:gd name="connsiteY27" fmla="*/ 4154704 h 13254121"/>
                <a:gd name="connsiteX28" fmla="*/ 2435225 w 10316872"/>
                <a:gd name="connsiteY28" fmla="*/ 4154704 h 13254121"/>
                <a:gd name="connsiteX29" fmla="*/ 2308225 w 10316872"/>
                <a:gd name="connsiteY29" fmla="*/ 4078504 h 13254121"/>
                <a:gd name="connsiteX30" fmla="*/ 2371725 w 10316872"/>
                <a:gd name="connsiteY30" fmla="*/ 4002304 h 13254121"/>
                <a:gd name="connsiteX31" fmla="*/ 2435225 w 10316872"/>
                <a:gd name="connsiteY31" fmla="*/ 4015004 h 13254121"/>
                <a:gd name="connsiteX32" fmla="*/ 2587625 w 10316872"/>
                <a:gd name="connsiteY32" fmla="*/ 3926104 h 13254121"/>
                <a:gd name="connsiteX33" fmla="*/ 2562225 w 10316872"/>
                <a:gd name="connsiteY33" fmla="*/ 3862604 h 13254121"/>
                <a:gd name="connsiteX34" fmla="*/ 2625725 w 10316872"/>
                <a:gd name="connsiteY34" fmla="*/ 3837204 h 13254121"/>
                <a:gd name="connsiteX35" fmla="*/ 2663825 w 10316872"/>
                <a:gd name="connsiteY35" fmla="*/ 3862604 h 13254121"/>
                <a:gd name="connsiteX36" fmla="*/ 2905125 w 10316872"/>
                <a:gd name="connsiteY36" fmla="*/ 3862604 h 13254121"/>
                <a:gd name="connsiteX37" fmla="*/ 2879725 w 10316872"/>
                <a:gd name="connsiteY37" fmla="*/ 3799104 h 13254121"/>
                <a:gd name="connsiteX38" fmla="*/ 2930525 w 10316872"/>
                <a:gd name="connsiteY38" fmla="*/ 3710204 h 13254121"/>
                <a:gd name="connsiteX39" fmla="*/ 3019425 w 10316872"/>
                <a:gd name="connsiteY39" fmla="*/ 3710204 h 13254121"/>
                <a:gd name="connsiteX40" fmla="*/ 3273425 w 10316872"/>
                <a:gd name="connsiteY40" fmla="*/ 3684804 h 13254121"/>
                <a:gd name="connsiteX41" fmla="*/ 3425825 w 10316872"/>
                <a:gd name="connsiteY41" fmla="*/ 3672104 h 13254121"/>
                <a:gd name="connsiteX42" fmla="*/ 3425825 w 10316872"/>
                <a:gd name="connsiteY42" fmla="*/ 3672104 h 13254121"/>
                <a:gd name="connsiteX43" fmla="*/ 3425825 w 10316872"/>
                <a:gd name="connsiteY43" fmla="*/ 3595904 h 13254121"/>
                <a:gd name="connsiteX44" fmla="*/ 3502025 w 10316872"/>
                <a:gd name="connsiteY44" fmla="*/ 3595904 h 13254121"/>
                <a:gd name="connsiteX45" fmla="*/ 3489325 w 10316872"/>
                <a:gd name="connsiteY45" fmla="*/ 3761004 h 13254121"/>
                <a:gd name="connsiteX46" fmla="*/ 3336925 w 10316872"/>
                <a:gd name="connsiteY46" fmla="*/ 3773704 h 13254121"/>
                <a:gd name="connsiteX47" fmla="*/ 3159125 w 10316872"/>
                <a:gd name="connsiteY47" fmla="*/ 3849904 h 13254121"/>
                <a:gd name="connsiteX48" fmla="*/ 3184525 w 10316872"/>
                <a:gd name="connsiteY48" fmla="*/ 4142004 h 13254121"/>
                <a:gd name="connsiteX49" fmla="*/ 3794125 w 10316872"/>
                <a:gd name="connsiteY49" fmla="*/ 4091204 h 13254121"/>
                <a:gd name="connsiteX50" fmla="*/ 3768725 w 10316872"/>
                <a:gd name="connsiteY50" fmla="*/ 3951504 h 13254121"/>
                <a:gd name="connsiteX51" fmla="*/ 3629025 w 10316872"/>
                <a:gd name="connsiteY51" fmla="*/ 3926104 h 13254121"/>
                <a:gd name="connsiteX52" fmla="*/ 3616325 w 10316872"/>
                <a:gd name="connsiteY52" fmla="*/ 3888004 h 13254121"/>
                <a:gd name="connsiteX53" fmla="*/ 3768725 w 10316872"/>
                <a:gd name="connsiteY53" fmla="*/ 3913404 h 13254121"/>
                <a:gd name="connsiteX54" fmla="*/ 3768725 w 10316872"/>
                <a:gd name="connsiteY54" fmla="*/ 3799104 h 13254121"/>
                <a:gd name="connsiteX55" fmla="*/ 3540125 w 10316872"/>
                <a:gd name="connsiteY55" fmla="*/ 3748304 h 13254121"/>
                <a:gd name="connsiteX56" fmla="*/ 3552825 w 10316872"/>
                <a:gd name="connsiteY56" fmla="*/ 3659404 h 13254121"/>
                <a:gd name="connsiteX57" fmla="*/ 3730625 w 10316872"/>
                <a:gd name="connsiteY57" fmla="*/ 3621304 h 13254121"/>
                <a:gd name="connsiteX58" fmla="*/ 3730625 w 10316872"/>
                <a:gd name="connsiteY58" fmla="*/ 3494304 h 13254121"/>
                <a:gd name="connsiteX59" fmla="*/ 3705225 w 10316872"/>
                <a:gd name="connsiteY59" fmla="*/ 3468904 h 13254121"/>
                <a:gd name="connsiteX60" fmla="*/ 3819525 w 10316872"/>
                <a:gd name="connsiteY60" fmla="*/ 3405404 h 13254121"/>
                <a:gd name="connsiteX61" fmla="*/ 3832225 w 10316872"/>
                <a:gd name="connsiteY61" fmla="*/ 3621304 h 13254121"/>
                <a:gd name="connsiteX62" fmla="*/ 4314825 w 10316872"/>
                <a:gd name="connsiteY62" fmla="*/ 3621304 h 13254121"/>
                <a:gd name="connsiteX63" fmla="*/ 4302125 w 10316872"/>
                <a:gd name="connsiteY63" fmla="*/ 3380004 h 13254121"/>
                <a:gd name="connsiteX64" fmla="*/ 4365625 w 10316872"/>
                <a:gd name="connsiteY64" fmla="*/ 3380004 h 13254121"/>
                <a:gd name="connsiteX65" fmla="*/ 4391025 w 10316872"/>
                <a:gd name="connsiteY65" fmla="*/ 3507004 h 13254121"/>
                <a:gd name="connsiteX66" fmla="*/ 4556125 w 10316872"/>
                <a:gd name="connsiteY66" fmla="*/ 3494304 h 13254121"/>
                <a:gd name="connsiteX67" fmla="*/ 4657725 w 10316872"/>
                <a:gd name="connsiteY67" fmla="*/ 3392704 h 13254121"/>
                <a:gd name="connsiteX68" fmla="*/ 4683125 w 10316872"/>
                <a:gd name="connsiteY68" fmla="*/ 3697504 h 13254121"/>
                <a:gd name="connsiteX69" fmla="*/ 4835525 w 10316872"/>
                <a:gd name="connsiteY69" fmla="*/ 3519704 h 13254121"/>
                <a:gd name="connsiteX70" fmla="*/ 5038725 w 10316872"/>
                <a:gd name="connsiteY70" fmla="*/ 3646704 h 13254121"/>
                <a:gd name="connsiteX71" fmla="*/ 4848225 w 10316872"/>
                <a:gd name="connsiteY71" fmla="*/ 3773704 h 13254121"/>
                <a:gd name="connsiteX72" fmla="*/ 4987925 w 10316872"/>
                <a:gd name="connsiteY72" fmla="*/ 3938804 h 13254121"/>
                <a:gd name="connsiteX73" fmla="*/ 5127625 w 10316872"/>
                <a:gd name="connsiteY73" fmla="*/ 3786404 h 13254121"/>
                <a:gd name="connsiteX74" fmla="*/ 5140325 w 10316872"/>
                <a:gd name="connsiteY74" fmla="*/ 3811804 h 13254121"/>
                <a:gd name="connsiteX75" fmla="*/ 5076825 w 10316872"/>
                <a:gd name="connsiteY75" fmla="*/ 4065804 h 13254121"/>
                <a:gd name="connsiteX76" fmla="*/ 5153025 w 10316872"/>
                <a:gd name="connsiteY76" fmla="*/ 4103904 h 13254121"/>
                <a:gd name="connsiteX77" fmla="*/ 5153025 w 10316872"/>
                <a:gd name="connsiteY77" fmla="*/ 4103904 h 13254121"/>
                <a:gd name="connsiteX78" fmla="*/ 5229225 w 10316872"/>
                <a:gd name="connsiteY78" fmla="*/ 3849904 h 13254121"/>
                <a:gd name="connsiteX79" fmla="*/ 5419725 w 10316872"/>
                <a:gd name="connsiteY79" fmla="*/ 3875304 h 13254121"/>
                <a:gd name="connsiteX80" fmla="*/ 5521325 w 10316872"/>
                <a:gd name="connsiteY80" fmla="*/ 3722904 h 13254121"/>
                <a:gd name="connsiteX81" fmla="*/ 5521325 w 10316872"/>
                <a:gd name="connsiteY81" fmla="*/ 3722904 h 13254121"/>
                <a:gd name="connsiteX82" fmla="*/ 5661025 w 10316872"/>
                <a:gd name="connsiteY82" fmla="*/ 3697504 h 13254121"/>
                <a:gd name="connsiteX83" fmla="*/ 5432425 w 10316872"/>
                <a:gd name="connsiteY83" fmla="*/ 4015004 h 13254121"/>
                <a:gd name="connsiteX84" fmla="*/ 5165725 w 10316872"/>
                <a:gd name="connsiteY84" fmla="*/ 4103904 h 13254121"/>
                <a:gd name="connsiteX85" fmla="*/ 5191125 w 10316872"/>
                <a:gd name="connsiteY85" fmla="*/ 4180104 h 13254121"/>
                <a:gd name="connsiteX86" fmla="*/ 5521325 w 10316872"/>
                <a:gd name="connsiteY86" fmla="*/ 4091204 h 13254121"/>
                <a:gd name="connsiteX87" fmla="*/ 5711825 w 10316872"/>
                <a:gd name="connsiteY87" fmla="*/ 3748304 h 13254121"/>
                <a:gd name="connsiteX88" fmla="*/ 5813425 w 10316872"/>
                <a:gd name="connsiteY88" fmla="*/ 3900704 h 13254121"/>
                <a:gd name="connsiteX89" fmla="*/ 5959475 w 10316872"/>
                <a:gd name="connsiteY89" fmla="*/ 3938804 h 13254121"/>
                <a:gd name="connsiteX90" fmla="*/ 6302375 w 10316872"/>
                <a:gd name="connsiteY90" fmla="*/ 3824504 h 13254121"/>
                <a:gd name="connsiteX91" fmla="*/ 7070725 w 10316872"/>
                <a:gd name="connsiteY91" fmla="*/ 3354604 h 13254121"/>
                <a:gd name="connsiteX92" fmla="*/ 7473950 w 10316872"/>
                <a:gd name="connsiteY92" fmla="*/ 3205379 h 13254121"/>
                <a:gd name="connsiteX93" fmla="*/ 7645400 w 10316872"/>
                <a:gd name="connsiteY93" fmla="*/ 3035516 h 13254121"/>
                <a:gd name="connsiteX94" fmla="*/ 7907050 w 10316872"/>
                <a:gd name="connsiteY94" fmla="*/ 2994410 h 13254121"/>
                <a:gd name="connsiteX95" fmla="*/ 8062626 w 10316872"/>
                <a:gd name="connsiteY95" fmla="*/ 2911861 h 13254121"/>
                <a:gd name="connsiteX96" fmla="*/ 8189625 w 10316872"/>
                <a:gd name="connsiteY96" fmla="*/ 2692785 h 13254121"/>
                <a:gd name="connsiteX97" fmla="*/ 8345201 w 10316872"/>
                <a:gd name="connsiteY97" fmla="*/ 2578486 h 13254121"/>
                <a:gd name="connsiteX98" fmla="*/ 8561099 w 10316872"/>
                <a:gd name="connsiteY98" fmla="*/ 2438787 h 13254121"/>
                <a:gd name="connsiteX99" fmla="*/ 8855099 w 10316872"/>
                <a:gd name="connsiteY99" fmla="*/ 2153045 h 13254121"/>
                <a:gd name="connsiteX100" fmla="*/ 9037349 w 10316872"/>
                <a:gd name="connsiteY100" fmla="*/ 1924438 h 13254121"/>
                <a:gd name="connsiteX101" fmla="*/ 9145298 w 10316872"/>
                <a:gd name="connsiteY101" fmla="*/ 1730764 h 13254121"/>
                <a:gd name="connsiteX102" fmla="*/ 9224673 w 10316872"/>
                <a:gd name="connsiteY102" fmla="*/ 1543439 h 13254121"/>
                <a:gd name="connsiteX103" fmla="*/ 9561223 w 10316872"/>
                <a:gd name="connsiteY103" fmla="*/ 1295790 h 13254121"/>
                <a:gd name="connsiteX104" fmla="*/ 9678697 w 10316872"/>
                <a:gd name="connsiteY104" fmla="*/ 914790 h 13254121"/>
                <a:gd name="connsiteX105" fmla="*/ 9837447 w 10316872"/>
                <a:gd name="connsiteY105" fmla="*/ 686190 h 13254121"/>
                <a:gd name="connsiteX106" fmla="*/ 9929521 w 10316872"/>
                <a:gd name="connsiteY106" fmla="*/ 609992 h 13254121"/>
                <a:gd name="connsiteX107" fmla="*/ 9989845 w 10316872"/>
                <a:gd name="connsiteY107" fmla="*/ 508393 h 13254121"/>
                <a:gd name="connsiteX108" fmla="*/ 10062871 w 10316872"/>
                <a:gd name="connsiteY108" fmla="*/ 394092 h 13254121"/>
                <a:gd name="connsiteX109" fmla="*/ 10316869 w 10316872"/>
                <a:gd name="connsiteY109" fmla="*/ 394 h 13254121"/>
                <a:gd name="connsiteX110" fmla="*/ 10081920 w 10316872"/>
                <a:gd name="connsiteY110" fmla="*/ 473469 h 13254121"/>
                <a:gd name="connsiteX111" fmla="*/ 9977146 w 10316872"/>
                <a:gd name="connsiteY111" fmla="*/ 673493 h 13254121"/>
                <a:gd name="connsiteX112" fmla="*/ 9881896 w 10316872"/>
                <a:gd name="connsiteY112" fmla="*/ 749692 h 13254121"/>
                <a:gd name="connsiteX113" fmla="*/ 9754896 w 10316872"/>
                <a:gd name="connsiteY113" fmla="*/ 952892 h 13254121"/>
                <a:gd name="connsiteX114" fmla="*/ 9640598 w 10316872"/>
                <a:gd name="connsiteY114" fmla="*/ 1327540 h 13254121"/>
                <a:gd name="connsiteX115" fmla="*/ 9275474 w 10316872"/>
                <a:gd name="connsiteY115" fmla="*/ 1606938 h 13254121"/>
                <a:gd name="connsiteX116" fmla="*/ 9135773 w 10316872"/>
                <a:gd name="connsiteY116" fmla="*/ 1946664 h 13254121"/>
                <a:gd name="connsiteX117" fmla="*/ 8662699 w 10316872"/>
                <a:gd name="connsiteY117" fmla="*/ 2454663 h 13254121"/>
                <a:gd name="connsiteX118" fmla="*/ 8427749 w 10316872"/>
                <a:gd name="connsiteY118" fmla="*/ 2619762 h 13254121"/>
                <a:gd name="connsiteX119" fmla="*/ 8272175 w 10316872"/>
                <a:gd name="connsiteY119" fmla="*/ 2715011 h 13254121"/>
                <a:gd name="connsiteX120" fmla="*/ 8110251 w 10316872"/>
                <a:gd name="connsiteY120" fmla="*/ 3016636 h 13254121"/>
                <a:gd name="connsiteX121" fmla="*/ 7908925 w 10316872"/>
                <a:gd name="connsiteY121" fmla="*/ 3113304 h 13254121"/>
                <a:gd name="connsiteX122" fmla="*/ 7673975 w 10316872"/>
                <a:gd name="connsiteY122" fmla="*/ 3141879 h 13254121"/>
                <a:gd name="connsiteX123" fmla="*/ 7531100 w 10316872"/>
                <a:gd name="connsiteY123" fmla="*/ 3283166 h 13254121"/>
                <a:gd name="connsiteX124" fmla="*/ 7064375 w 10316872"/>
                <a:gd name="connsiteY124" fmla="*/ 3457791 h 13254121"/>
                <a:gd name="connsiteX125" fmla="*/ 6892925 w 10316872"/>
                <a:gd name="connsiteY125" fmla="*/ 3613366 h 13254121"/>
                <a:gd name="connsiteX126" fmla="*/ 6532269 w 10316872"/>
                <a:gd name="connsiteY126" fmla="*/ 3867545 h 13254121"/>
                <a:gd name="connsiteX127" fmla="*/ 6407150 w 10316872"/>
                <a:gd name="connsiteY127" fmla="*/ 3921341 h 13254121"/>
                <a:gd name="connsiteX128" fmla="*/ 6172200 w 10316872"/>
                <a:gd name="connsiteY128" fmla="*/ 4043579 h 13254121"/>
                <a:gd name="connsiteX129" fmla="*/ 5773737 w 10316872"/>
                <a:gd name="connsiteY129" fmla="*/ 4215029 h 13254121"/>
                <a:gd name="connsiteX130" fmla="*/ 5800725 w 10316872"/>
                <a:gd name="connsiteY130" fmla="*/ 4294404 h 13254121"/>
                <a:gd name="connsiteX131" fmla="*/ 6162675 w 10316872"/>
                <a:gd name="connsiteY131" fmla="*/ 4129304 h 13254121"/>
                <a:gd name="connsiteX132" fmla="*/ 6054725 w 10316872"/>
                <a:gd name="connsiteY132" fmla="*/ 4218204 h 13254121"/>
                <a:gd name="connsiteX133" fmla="*/ 5876925 w 10316872"/>
                <a:gd name="connsiteY133" fmla="*/ 4332504 h 13254121"/>
                <a:gd name="connsiteX134" fmla="*/ 5876925 w 10316872"/>
                <a:gd name="connsiteY134" fmla="*/ 4421404 h 13254121"/>
                <a:gd name="connsiteX135" fmla="*/ 5864225 w 10316872"/>
                <a:gd name="connsiteY135" fmla="*/ 4523004 h 13254121"/>
                <a:gd name="connsiteX136" fmla="*/ 5724525 w 10316872"/>
                <a:gd name="connsiteY136" fmla="*/ 4548404 h 13254121"/>
                <a:gd name="connsiteX137" fmla="*/ 5788025 w 10316872"/>
                <a:gd name="connsiteY137" fmla="*/ 4370604 h 13254121"/>
                <a:gd name="connsiteX138" fmla="*/ 5673725 w 10316872"/>
                <a:gd name="connsiteY138" fmla="*/ 4269004 h 13254121"/>
                <a:gd name="connsiteX139" fmla="*/ 5419725 w 10316872"/>
                <a:gd name="connsiteY139" fmla="*/ 4345204 h 13254121"/>
                <a:gd name="connsiteX140" fmla="*/ 5394325 w 10316872"/>
                <a:gd name="connsiteY140" fmla="*/ 4446804 h 13254121"/>
                <a:gd name="connsiteX141" fmla="*/ 5622925 w 10316872"/>
                <a:gd name="connsiteY141" fmla="*/ 4510304 h 13254121"/>
                <a:gd name="connsiteX142" fmla="*/ 5534025 w 10316872"/>
                <a:gd name="connsiteY142" fmla="*/ 4573804 h 13254121"/>
                <a:gd name="connsiteX143" fmla="*/ 5254625 w 10316872"/>
                <a:gd name="connsiteY143" fmla="*/ 4510304 h 13254121"/>
                <a:gd name="connsiteX144" fmla="*/ 5140325 w 10316872"/>
                <a:gd name="connsiteY144" fmla="*/ 4624604 h 13254121"/>
                <a:gd name="connsiteX145" fmla="*/ 5241925 w 10316872"/>
                <a:gd name="connsiteY145" fmla="*/ 4827804 h 13254121"/>
                <a:gd name="connsiteX146" fmla="*/ 5483225 w 10316872"/>
                <a:gd name="connsiteY146" fmla="*/ 4840504 h 13254121"/>
                <a:gd name="connsiteX147" fmla="*/ 5661025 w 10316872"/>
                <a:gd name="connsiteY147" fmla="*/ 4624604 h 13254121"/>
                <a:gd name="connsiteX148" fmla="*/ 5572125 w 10316872"/>
                <a:gd name="connsiteY148" fmla="*/ 4599204 h 13254121"/>
                <a:gd name="connsiteX149" fmla="*/ 5635625 w 10316872"/>
                <a:gd name="connsiteY149" fmla="*/ 4523004 h 13254121"/>
                <a:gd name="connsiteX150" fmla="*/ 5724525 w 10316872"/>
                <a:gd name="connsiteY150" fmla="*/ 4599204 h 13254121"/>
                <a:gd name="connsiteX151" fmla="*/ 5864225 w 10316872"/>
                <a:gd name="connsiteY151" fmla="*/ 4573804 h 13254121"/>
                <a:gd name="connsiteX152" fmla="*/ 6067425 w 10316872"/>
                <a:gd name="connsiteY152" fmla="*/ 4548404 h 13254121"/>
                <a:gd name="connsiteX153" fmla="*/ 6296025 w 10316872"/>
                <a:gd name="connsiteY153" fmla="*/ 4307104 h 13254121"/>
                <a:gd name="connsiteX154" fmla="*/ 6486525 w 10316872"/>
                <a:gd name="connsiteY154" fmla="*/ 4180104 h 13254121"/>
                <a:gd name="connsiteX155" fmla="*/ 6664325 w 10316872"/>
                <a:gd name="connsiteY155" fmla="*/ 4154704 h 13254121"/>
                <a:gd name="connsiteX156" fmla="*/ 6473825 w 10316872"/>
                <a:gd name="connsiteY156" fmla="*/ 4230904 h 13254121"/>
                <a:gd name="connsiteX157" fmla="*/ 6410325 w 10316872"/>
                <a:gd name="connsiteY157" fmla="*/ 4357904 h 13254121"/>
                <a:gd name="connsiteX158" fmla="*/ 6257925 w 10316872"/>
                <a:gd name="connsiteY158" fmla="*/ 4459504 h 13254121"/>
                <a:gd name="connsiteX159" fmla="*/ 6080125 w 10316872"/>
                <a:gd name="connsiteY159" fmla="*/ 4637304 h 13254121"/>
                <a:gd name="connsiteX160" fmla="*/ 6067425 w 10316872"/>
                <a:gd name="connsiteY160" fmla="*/ 4726204 h 13254121"/>
                <a:gd name="connsiteX161" fmla="*/ 6207125 w 10316872"/>
                <a:gd name="connsiteY161" fmla="*/ 4700804 h 13254121"/>
                <a:gd name="connsiteX162" fmla="*/ 6334125 w 10316872"/>
                <a:gd name="connsiteY162" fmla="*/ 4764304 h 13254121"/>
                <a:gd name="connsiteX163" fmla="*/ 6435725 w 10316872"/>
                <a:gd name="connsiteY163" fmla="*/ 4954804 h 13254121"/>
                <a:gd name="connsiteX164" fmla="*/ 6448425 w 10316872"/>
                <a:gd name="connsiteY164" fmla="*/ 5183404 h 13254121"/>
                <a:gd name="connsiteX165" fmla="*/ 6335712 w 10316872"/>
                <a:gd name="connsiteY165" fmla="*/ 5305641 h 13254121"/>
                <a:gd name="connsiteX166" fmla="*/ 6296025 w 10316872"/>
                <a:gd name="connsiteY166" fmla="*/ 5083392 h 13254121"/>
                <a:gd name="connsiteX167" fmla="*/ 6270625 w 10316872"/>
                <a:gd name="connsiteY167" fmla="*/ 4878604 h 13254121"/>
                <a:gd name="connsiteX168" fmla="*/ 6118225 w 10316872"/>
                <a:gd name="connsiteY168" fmla="*/ 4840504 h 13254121"/>
                <a:gd name="connsiteX169" fmla="*/ 5953125 w 10316872"/>
                <a:gd name="connsiteY169" fmla="*/ 4853204 h 13254121"/>
                <a:gd name="connsiteX170" fmla="*/ 5876925 w 10316872"/>
                <a:gd name="connsiteY170" fmla="*/ 4815104 h 13254121"/>
                <a:gd name="connsiteX171" fmla="*/ 5546725 w 10316872"/>
                <a:gd name="connsiteY171" fmla="*/ 4954804 h 13254121"/>
                <a:gd name="connsiteX172" fmla="*/ 5597525 w 10316872"/>
                <a:gd name="connsiteY172" fmla="*/ 5094504 h 13254121"/>
                <a:gd name="connsiteX173" fmla="*/ 5635625 w 10316872"/>
                <a:gd name="connsiteY173" fmla="*/ 5081804 h 13254121"/>
                <a:gd name="connsiteX174" fmla="*/ 5813425 w 10316872"/>
                <a:gd name="connsiteY174" fmla="*/ 4992904 h 13254121"/>
                <a:gd name="connsiteX175" fmla="*/ 5838825 w 10316872"/>
                <a:gd name="connsiteY175" fmla="*/ 5018304 h 13254121"/>
                <a:gd name="connsiteX176" fmla="*/ 5724525 w 10316872"/>
                <a:gd name="connsiteY176" fmla="*/ 5119904 h 13254121"/>
                <a:gd name="connsiteX177" fmla="*/ 5775325 w 10316872"/>
                <a:gd name="connsiteY177" fmla="*/ 5196104 h 13254121"/>
                <a:gd name="connsiteX178" fmla="*/ 5940425 w 10316872"/>
                <a:gd name="connsiteY178" fmla="*/ 5183404 h 13254121"/>
                <a:gd name="connsiteX179" fmla="*/ 5978525 w 10316872"/>
                <a:gd name="connsiteY179" fmla="*/ 5272304 h 13254121"/>
                <a:gd name="connsiteX180" fmla="*/ 6169025 w 10316872"/>
                <a:gd name="connsiteY180" fmla="*/ 5234204 h 13254121"/>
                <a:gd name="connsiteX181" fmla="*/ 6130925 w 10316872"/>
                <a:gd name="connsiteY181" fmla="*/ 5386604 h 13254121"/>
                <a:gd name="connsiteX182" fmla="*/ 6067425 w 10316872"/>
                <a:gd name="connsiteY182" fmla="*/ 5424704 h 13254121"/>
                <a:gd name="connsiteX183" fmla="*/ 6042025 w 10316872"/>
                <a:gd name="connsiteY183" fmla="*/ 5348504 h 13254121"/>
                <a:gd name="connsiteX184" fmla="*/ 5572125 w 10316872"/>
                <a:gd name="connsiteY184" fmla="*/ 5297704 h 13254121"/>
                <a:gd name="connsiteX185" fmla="*/ 5686425 w 10316872"/>
                <a:gd name="connsiteY185" fmla="*/ 5462804 h 13254121"/>
                <a:gd name="connsiteX186" fmla="*/ 6308725 w 10316872"/>
                <a:gd name="connsiteY186" fmla="*/ 5462804 h 13254121"/>
                <a:gd name="connsiteX187" fmla="*/ 6894219 w 10316872"/>
                <a:gd name="connsiteY187" fmla="*/ 5634433 h 13254121"/>
                <a:gd name="connsiteX188" fmla="*/ 7194257 w 10316872"/>
                <a:gd name="connsiteY188" fmla="*/ 5720157 h 13254121"/>
                <a:gd name="connsiteX189" fmla="*/ 7370469 w 10316872"/>
                <a:gd name="connsiteY189" fmla="*/ 5839221 h 13254121"/>
                <a:gd name="connsiteX190" fmla="*/ 7737182 w 10316872"/>
                <a:gd name="connsiteY190" fmla="*/ 5736826 h 13254121"/>
                <a:gd name="connsiteX191" fmla="*/ 7977688 w 10316872"/>
                <a:gd name="connsiteY191" fmla="*/ 5701108 h 13254121"/>
                <a:gd name="connsiteX192" fmla="*/ 8311064 w 10316872"/>
                <a:gd name="connsiteY192" fmla="*/ 5729682 h 13254121"/>
                <a:gd name="connsiteX193" fmla="*/ 8582525 w 10316872"/>
                <a:gd name="connsiteY193" fmla="*/ 5789214 h 13254121"/>
                <a:gd name="connsiteX194" fmla="*/ 8806363 w 10316872"/>
                <a:gd name="connsiteY194" fmla="*/ 5891608 h 13254121"/>
                <a:gd name="connsiteX195" fmla="*/ 8989719 w 10316872"/>
                <a:gd name="connsiteY195" fmla="*/ 5953520 h 13254121"/>
                <a:gd name="connsiteX196" fmla="*/ 9327857 w 10316872"/>
                <a:gd name="connsiteY196" fmla="*/ 6101157 h 13254121"/>
                <a:gd name="connsiteX197" fmla="*/ 9392152 w 10316872"/>
                <a:gd name="connsiteY197" fmla="*/ 6229744 h 13254121"/>
                <a:gd name="connsiteX198" fmla="*/ 9587412 w 10316872"/>
                <a:gd name="connsiteY198" fmla="*/ 6289277 h 13254121"/>
                <a:gd name="connsiteX199" fmla="*/ 9754100 w 10316872"/>
                <a:gd name="connsiteY199" fmla="*/ 6286895 h 13254121"/>
                <a:gd name="connsiteX200" fmla="*/ 9928226 w 10316872"/>
                <a:gd name="connsiteY200" fmla="*/ 6221629 h 13254121"/>
                <a:gd name="connsiteX201" fmla="*/ 9766007 w 10316872"/>
                <a:gd name="connsiteY201" fmla="*/ 6301183 h 13254121"/>
                <a:gd name="connsiteX202" fmla="*/ 9625513 w 10316872"/>
                <a:gd name="connsiteY202" fmla="*/ 6317851 h 13254121"/>
                <a:gd name="connsiteX203" fmla="*/ 9382626 w 10316872"/>
                <a:gd name="connsiteY203" fmla="*/ 6263082 h 13254121"/>
                <a:gd name="connsiteX204" fmla="*/ 9308806 w 10316872"/>
                <a:gd name="connsiteY204" fmla="*/ 6129733 h 13254121"/>
                <a:gd name="connsiteX205" fmla="*/ 9242133 w 10316872"/>
                <a:gd name="connsiteY205" fmla="*/ 6089251 h 13254121"/>
                <a:gd name="connsiteX206" fmla="*/ 8799219 w 10316872"/>
                <a:gd name="connsiteY206" fmla="*/ 5939233 h 13254121"/>
                <a:gd name="connsiteX207" fmla="*/ 8582525 w 10316872"/>
                <a:gd name="connsiteY207" fmla="*/ 5858270 h 13254121"/>
                <a:gd name="connsiteX208" fmla="*/ 8284869 w 10316872"/>
                <a:gd name="connsiteY208" fmla="*/ 5779689 h 13254121"/>
                <a:gd name="connsiteX209" fmla="*/ 7934825 w 10316872"/>
                <a:gd name="connsiteY209" fmla="*/ 5767783 h 13254121"/>
                <a:gd name="connsiteX210" fmla="*/ 7634787 w 10316872"/>
                <a:gd name="connsiteY210" fmla="*/ 5822552 h 13254121"/>
                <a:gd name="connsiteX211" fmla="*/ 7344275 w 10316872"/>
                <a:gd name="connsiteY211" fmla="*/ 5893989 h 13254121"/>
                <a:gd name="connsiteX212" fmla="*/ 7134725 w 10316872"/>
                <a:gd name="connsiteY212" fmla="*/ 5786833 h 13254121"/>
                <a:gd name="connsiteX213" fmla="*/ 6760869 w 10316872"/>
                <a:gd name="connsiteY213" fmla="*/ 5693964 h 13254121"/>
                <a:gd name="connsiteX214" fmla="*/ 6413500 w 10316872"/>
                <a:gd name="connsiteY214" fmla="*/ 5614410 h 13254121"/>
                <a:gd name="connsiteX215" fmla="*/ 6213181 w 10316872"/>
                <a:gd name="connsiteY215" fmla="*/ 5567757 h 13254121"/>
                <a:gd name="connsiteX216" fmla="*/ 6205538 w 10316872"/>
                <a:gd name="connsiteY216" fmla="*/ 5598535 h 13254121"/>
                <a:gd name="connsiteX217" fmla="*/ 6346825 w 10316872"/>
                <a:gd name="connsiteY217" fmla="*/ 5666004 h 13254121"/>
                <a:gd name="connsiteX218" fmla="*/ 6321425 w 10316872"/>
                <a:gd name="connsiteY218" fmla="*/ 5767604 h 13254121"/>
                <a:gd name="connsiteX219" fmla="*/ 6003925 w 10316872"/>
                <a:gd name="connsiteY219" fmla="*/ 5602504 h 13254121"/>
                <a:gd name="connsiteX220" fmla="*/ 6042025 w 10316872"/>
                <a:gd name="connsiteY220" fmla="*/ 5843804 h 13254121"/>
                <a:gd name="connsiteX221" fmla="*/ 6245225 w 10316872"/>
                <a:gd name="connsiteY221" fmla="*/ 5894604 h 13254121"/>
                <a:gd name="connsiteX222" fmla="*/ 6511925 w 10316872"/>
                <a:gd name="connsiteY222" fmla="*/ 5894604 h 13254121"/>
                <a:gd name="connsiteX223" fmla="*/ 6600825 w 10316872"/>
                <a:gd name="connsiteY223" fmla="*/ 5907304 h 13254121"/>
                <a:gd name="connsiteX224" fmla="*/ 6562725 w 10316872"/>
                <a:gd name="connsiteY224" fmla="*/ 5983504 h 13254121"/>
                <a:gd name="connsiteX225" fmla="*/ 6397625 w 10316872"/>
                <a:gd name="connsiteY225" fmla="*/ 6034304 h 13254121"/>
                <a:gd name="connsiteX226" fmla="*/ 6461125 w 10316872"/>
                <a:gd name="connsiteY226" fmla="*/ 6161304 h 13254121"/>
                <a:gd name="connsiteX227" fmla="*/ 6423025 w 10316872"/>
                <a:gd name="connsiteY227" fmla="*/ 6288304 h 13254121"/>
                <a:gd name="connsiteX228" fmla="*/ 6511925 w 10316872"/>
                <a:gd name="connsiteY228" fmla="*/ 6351804 h 13254121"/>
                <a:gd name="connsiteX229" fmla="*/ 6435725 w 10316872"/>
                <a:gd name="connsiteY229" fmla="*/ 6377204 h 13254121"/>
                <a:gd name="connsiteX230" fmla="*/ 6334125 w 10316872"/>
                <a:gd name="connsiteY230" fmla="*/ 6339104 h 13254121"/>
                <a:gd name="connsiteX231" fmla="*/ 6296025 w 10316872"/>
                <a:gd name="connsiteY231" fmla="*/ 6034304 h 13254121"/>
                <a:gd name="connsiteX232" fmla="*/ 6042025 w 10316872"/>
                <a:gd name="connsiteY232" fmla="*/ 5958104 h 13254121"/>
                <a:gd name="connsiteX233" fmla="*/ 6118225 w 10316872"/>
                <a:gd name="connsiteY233" fmla="*/ 6301004 h 13254121"/>
                <a:gd name="connsiteX234" fmla="*/ 5940425 w 10316872"/>
                <a:gd name="connsiteY234" fmla="*/ 6313704 h 13254121"/>
                <a:gd name="connsiteX235" fmla="*/ 5864225 w 10316872"/>
                <a:gd name="connsiteY235" fmla="*/ 5831104 h 13254121"/>
                <a:gd name="connsiteX236" fmla="*/ 5661025 w 10316872"/>
                <a:gd name="connsiteY236" fmla="*/ 5729504 h 13254121"/>
                <a:gd name="connsiteX237" fmla="*/ 5762625 w 10316872"/>
                <a:gd name="connsiteY237" fmla="*/ 6491504 h 13254121"/>
                <a:gd name="connsiteX238" fmla="*/ 6042025 w 10316872"/>
                <a:gd name="connsiteY238" fmla="*/ 6478804 h 13254121"/>
                <a:gd name="connsiteX239" fmla="*/ 6359525 w 10316872"/>
                <a:gd name="connsiteY239" fmla="*/ 6529604 h 13254121"/>
                <a:gd name="connsiteX240" fmla="*/ 6296025 w 10316872"/>
                <a:gd name="connsiteY240" fmla="*/ 6656604 h 13254121"/>
                <a:gd name="connsiteX241" fmla="*/ 6130925 w 10316872"/>
                <a:gd name="connsiteY241" fmla="*/ 6631204 h 13254121"/>
                <a:gd name="connsiteX242" fmla="*/ 5978525 w 10316872"/>
                <a:gd name="connsiteY242" fmla="*/ 6936004 h 13254121"/>
                <a:gd name="connsiteX243" fmla="*/ 5800725 w 10316872"/>
                <a:gd name="connsiteY243" fmla="*/ 6872504 h 13254121"/>
                <a:gd name="connsiteX244" fmla="*/ 5876925 w 10316872"/>
                <a:gd name="connsiteY244" fmla="*/ 6707404 h 13254121"/>
                <a:gd name="connsiteX245" fmla="*/ 5762625 w 10316872"/>
                <a:gd name="connsiteY245" fmla="*/ 6618504 h 13254121"/>
                <a:gd name="connsiteX246" fmla="*/ 5572125 w 10316872"/>
                <a:gd name="connsiteY246" fmla="*/ 6948704 h 13254121"/>
                <a:gd name="connsiteX247" fmla="*/ 5699125 w 10316872"/>
                <a:gd name="connsiteY247" fmla="*/ 7050304 h 13254121"/>
                <a:gd name="connsiteX248" fmla="*/ 5965825 w 10316872"/>
                <a:gd name="connsiteY248" fmla="*/ 7215404 h 13254121"/>
                <a:gd name="connsiteX249" fmla="*/ 5915025 w 10316872"/>
                <a:gd name="connsiteY249" fmla="*/ 7291604 h 13254121"/>
                <a:gd name="connsiteX250" fmla="*/ 5800725 w 10316872"/>
                <a:gd name="connsiteY250" fmla="*/ 7253504 h 13254121"/>
                <a:gd name="connsiteX251" fmla="*/ 5648325 w 10316872"/>
                <a:gd name="connsiteY251" fmla="*/ 7355104 h 13254121"/>
                <a:gd name="connsiteX252" fmla="*/ 5584825 w 10316872"/>
                <a:gd name="connsiteY252" fmla="*/ 7317004 h 13254121"/>
                <a:gd name="connsiteX253" fmla="*/ 5635625 w 10316872"/>
                <a:gd name="connsiteY253" fmla="*/ 7164604 h 13254121"/>
                <a:gd name="connsiteX254" fmla="*/ 5508625 w 10316872"/>
                <a:gd name="connsiteY254" fmla="*/ 7050304 h 13254121"/>
                <a:gd name="connsiteX255" fmla="*/ 5432425 w 10316872"/>
                <a:gd name="connsiteY255" fmla="*/ 7228104 h 13254121"/>
                <a:gd name="connsiteX256" fmla="*/ 5584825 w 10316872"/>
                <a:gd name="connsiteY256" fmla="*/ 7405904 h 13254121"/>
                <a:gd name="connsiteX257" fmla="*/ 5419725 w 10316872"/>
                <a:gd name="connsiteY257" fmla="*/ 7532904 h 13254121"/>
                <a:gd name="connsiteX258" fmla="*/ 5318125 w 10316872"/>
                <a:gd name="connsiteY258" fmla="*/ 7456704 h 13254121"/>
                <a:gd name="connsiteX259" fmla="*/ 5381625 w 10316872"/>
                <a:gd name="connsiteY259" fmla="*/ 7355104 h 13254121"/>
                <a:gd name="connsiteX260" fmla="*/ 5267325 w 10316872"/>
                <a:gd name="connsiteY260" fmla="*/ 7063004 h 13254121"/>
                <a:gd name="connsiteX261" fmla="*/ 5051425 w 10316872"/>
                <a:gd name="connsiteY261" fmla="*/ 7355104 h 13254121"/>
                <a:gd name="connsiteX262" fmla="*/ 5381625 w 10316872"/>
                <a:gd name="connsiteY262" fmla="*/ 7609104 h 13254121"/>
                <a:gd name="connsiteX263" fmla="*/ 5305425 w 10316872"/>
                <a:gd name="connsiteY263" fmla="*/ 7659904 h 13254121"/>
                <a:gd name="connsiteX264" fmla="*/ 5165725 w 10316872"/>
                <a:gd name="connsiteY264" fmla="*/ 7545604 h 13254121"/>
                <a:gd name="connsiteX265" fmla="*/ 5114925 w 10316872"/>
                <a:gd name="connsiteY265" fmla="*/ 7710704 h 13254121"/>
                <a:gd name="connsiteX266" fmla="*/ 5127625 w 10316872"/>
                <a:gd name="connsiteY266" fmla="*/ 7850404 h 13254121"/>
                <a:gd name="connsiteX267" fmla="*/ 5203825 w 10316872"/>
                <a:gd name="connsiteY267" fmla="*/ 7964704 h 13254121"/>
                <a:gd name="connsiteX268" fmla="*/ 5191125 w 10316872"/>
                <a:gd name="connsiteY268" fmla="*/ 8155204 h 13254121"/>
                <a:gd name="connsiteX269" fmla="*/ 5064125 w 10316872"/>
                <a:gd name="connsiteY269" fmla="*/ 8066304 h 13254121"/>
                <a:gd name="connsiteX270" fmla="*/ 5000625 w 10316872"/>
                <a:gd name="connsiteY270" fmla="*/ 8104404 h 13254121"/>
                <a:gd name="connsiteX271" fmla="*/ 5102225 w 10316872"/>
                <a:gd name="connsiteY271" fmla="*/ 8244104 h 13254121"/>
                <a:gd name="connsiteX272" fmla="*/ 5013325 w 10316872"/>
                <a:gd name="connsiteY272" fmla="*/ 8282204 h 13254121"/>
                <a:gd name="connsiteX273" fmla="*/ 4886325 w 10316872"/>
                <a:gd name="connsiteY273" fmla="*/ 8091704 h 13254121"/>
                <a:gd name="connsiteX274" fmla="*/ 4797425 w 10316872"/>
                <a:gd name="connsiteY274" fmla="*/ 8345704 h 13254121"/>
                <a:gd name="connsiteX275" fmla="*/ 4924425 w 10316872"/>
                <a:gd name="connsiteY275" fmla="*/ 8460004 h 13254121"/>
                <a:gd name="connsiteX276" fmla="*/ 4784725 w 10316872"/>
                <a:gd name="connsiteY276" fmla="*/ 8701304 h 13254121"/>
                <a:gd name="connsiteX277" fmla="*/ 4645025 w 10316872"/>
                <a:gd name="connsiteY277" fmla="*/ 8675904 h 13254121"/>
                <a:gd name="connsiteX278" fmla="*/ 4746625 w 10316872"/>
                <a:gd name="connsiteY278" fmla="*/ 8510804 h 13254121"/>
                <a:gd name="connsiteX279" fmla="*/ 4657725 w 10316872"/>
                <a:gd name="connsiteY279" fmla="*/ 8358404 h 13254121"/>
                <a:gd name="connsiteX280" fmla="*/ 4441825 w 10316872"/>
                <a:gd name="connsiteY280" fmla="*/ 8663204 h 13254121"/>
                <a:gd name="connsiteX281" fmla="*/ 4581525 w 10316872"/>
                <a:gd name="connsiteY281" fmla="*/ 8777504 h 13254121"/>
                <a:gd name="connsiteX282" fmla="*/ 4492625 w 10316872"/>
                <a:gd name="connsiteY282" fmla="*/ 8980704 h 13254121"/>
                <a:gd name="connsiteX283" fmla="*/ 4391025 w 10316872"/>
                <a:gd name="connsiteY283" fmla="*/ 8904504 h 13254121"/>
                <a:gd name="connsiteX284" fmla="*/ 4314825 w 10316872"/>
                <a:gd name="connsiteY284" fmla="*/ 8993404 h 13254121"/>
                <a:gd name="connsiteX285" fmla="*/ 4352925 w 10316872"/>
                <a:gd name="connsiteY285" fmla="*/ 9031504 h 13254121"/>
                <a:gd name="connsiteX286" fmla="*/ 4391025 w 10316872"/>
                <a:gd name="connsiteY286" fmla="*/ 9018804 h 13254121"/>
                <a:gd name="connsiteX287" fmla="*/ 4416425 w 10316872"/>
                <a:gd name="connsiteY287" fmla="*/ 9069604 h 13254121"/>
                <a:gd name="connsiteX288" fmla="*/ 4352925 w 10316872"/>
                <a:gd name="connsiteY288" fmla="*/ 9145804 h 13254121"/>
                <a:gd name="connsiteX289" fmla="*/ 4302125 w 10316872"/>
                <a:gd name="connsiteY289" fmla="*/ 9133104 h 13254121"/>
                <a:gd name="connsiteX290" fmla="*/ 4340225 w 10316872"/>
                <a:gd name="connsiteY290" fmla="*/ 9082304 h 13254121"/>
                <a:gd name="connsiteX291" fmla="*/ 4289425 w 10316872"/>
                <a:gd name="connsiteY291" fmla="*/ 9044204 h 13254121"/>
                <a:gd name="connsiteX292" fmla="*/ 4187825 w 10316872"/>
                <a:gd name="connsiteY292" fmla="*/ 9145804 h 13254121"/>
                <a:gd name="connsiteX293" fmla="*/ 4289425 w 10316872"/>
                <a:gd name="connsiteY293" fmla="*/ 9209304 h 13254121"/>
                <a:gd name="connsiteX294" fmla="*/ 4111625 w 10316872"/>
                <a:gd name="connsiteY294" fmla="*/ 9285504 h 13254121"/>
                <a:gd name="connsiteX295" fmla="*/ 4010025 w 10316872"/>
                <a:gd name="connsiteY295" fmla="*/ 9285504 h 13254121"/>
                <a:gd name="connsiteX296" fmla="*/ 3921125 w 10316872"/>
                <a:gd name="connsiteY296" fmla="*/ 9349004 h 13254121"/>
                <a:gd name="connsiteX297" fmla="*/ 3260725 w 10316872"/>
                <a:gd name="connsiteY297" fmla="*/ 8764804 h 13254121"/>
                <a:gd name="connsiteX298" fmla="*/ 3184525 w 10316872"/>
                <a:gd name="connsiteY298" fmla="*/ 8764804 h 13254121"/>
                <a:gd name="connsiteX299" fmla="*/ 2867025 w 10316872"/>
                <a:gd name="connsiteY299" fmla="*/ 9018804 h 13254121"/>
                <a:gd name="connsiteX300" fmla="*/ 2841625 w 10316872"/>
                <a:gd name="connsiteY300" fmla="*/ 8980704 h 13254121"/>
                <a:gd name="connsiteX301" fmla="*/ 3184525 w 10316872"/>
                <a:gd name="connsiteY301" fmla="*/ 8714004 h 13254121"/>
                <a:gd name="connsiteX302" fmla="*/ 3019425 w 10316872"/>
                <a:gd name="connsiteY302" fmla="*/ 8561604 h 13254121"/>
                <a:gd name="connsiteX303" fmla="*/ 2371725 w 10316872"/>
                <a:gd name="connsiteY303" fmla="*/ 9069604 h 13254121"/>
                <a:gd name="connsiteX304" fmla="*/ 2460625 w 10316872"/>
                <a:gd name="connsiteY304" fmla="*/ 9145804 h 13254121"/>
                <a:gd name="connsiteX305" fmla="*/ 2663825 w 10316872"/>
                <a:gd name="connsiteY305" fmla="*/ 8993404 h 13254121"/>
                <a:gd name="connsiteX306" fmla="*/ 2714625 w 10316872"/>
                <a:gd name="connsiteY306" fmla="*/ 9056904 h 13254121"/>
                <a:gd name="connsiteX307" fmla="*/ 2803525 w 10316872"/>
                <a:gd name="connsiteY307" fmla="*/ 9018804 h 13254121"/>
                <a:gd name="connsiteX308" fmla="*/ 2828925 w 10316872"/>
                <a:gd name="connsiteY308" fmla="*/ 9056904 h 13254121"/>
                <a:gd name="connsiteX309" fmla="*/ 2651125 w 10316872"/>
                <a:gd name="connsiteY309" fmla="*/ 9196604 h 13254121"/>
                <a:gd name="connsiteX310" fmla="*/ 2790825 w 10316872"/>
                <a:gd name="connsiteY310" fmla="*/ 9361704 h 13254121"/>
                <a:gd name="connsiteX311" fmla="*/ 3368675 w 10316872"/>
                <a:gd name="connsiteY311" fmla="*/ 8898154 h 13254121"/>
                <a:gd name="connsiteX312" fmla="*/ 3927475 w 10316872"/>
                <a:gd name="connsiteY312" fmla="*/ 9380754 h 13254121"/>
                <a:gd name="connsiteX313" fmla="*/ 3876675 w 10316872"/>
                <a:gd name="connsiteY313" fmla="*/ 9495054 h 13254121"/>
                <a:gd name="connsiteX314" fmla="*/ 3359150 w 10316872"/>
                <a:gd name="connsiteY314" fmla="*/ 10034804 h 13254121"/>
                <a:gd name="connsiteX315" fmla="*/ 3270250 w 10316872"/>
                <a:gd name="connsiteY315" fmla="*/ 10028453 h 13254121"/>
                <a:gd name="connsiteX316" fmla="*/ 3101975 w 10316872"/>
                <a:gd name="connsiteY316" fmla="*/ 10177678 h 13254121"/>
                <a:gd name="connsiteX317" fmla="*/ 2892425 w 10316872"/>
                <a:gd name="connsiteY317" fmla="*/ 10422153 h 13254121"/>
                <a:gd name="connsiteX318" fmla="*/ 2654300 w 10316872"/>
                <a:gd name="connsiteY318" fmla="*/ 10720603 h 13254121"/>
                <a:gd name="connsiteX319" fmla="*/ 2400300 w 10316872"/>
                <a:gd name="connsiteY319" fmla="*/ 10790452 h 13254121"/>
                <a:gd name="connsiteX320" fmla="*/ 2197100 w 10316872"/>
                <a:gd name="connsiteY320" fmla="*/ 10895227 h 13254121"/>
                <a:gd name="connsiteX321" fmla="*/ 1901825 w 10316872"/>
                <a:gd name="connsiteY321" fmla="*/ 10898401 h 13254121"/>
                <a:gd name="connsiteX322" fmla="*/ 1562100 w 10316872"/>
                <a:gd name="connsiteY322" fmla="*/ 11000000 h 13254121"/>
                <a:gd name="connsiteX323" fmla="*/ 1365250 w 10316872"/>
                <a:gd name="connsiteY323" fmla="*/ 11260350 h 13254121"/>
                <a:gd name="connsiteX324" fmla="*/ 1168400 w 10316872"/>
                <a:gd name="connsiteY324" fmla="*/ 11215899 h 13254121"/>
                <a:gd name="connsiteX325" fmla="*/ 1187450 w 10316872"/>
                <a:gd name="connsiteY325" fmla="*/ 11174624 h 13254121"/>
                <a:gd name="connsiteX326" fmla="*/ 1165225 w 10316872"/>
                <a:gd name="connsiteY326" fmla="*/ 11107949 h 13254121"/>
                <a:gd name="connsiteX327" fmla="*/ 958850 w 10316872"/>
                <a:gd name="connsiteY327" fmla="*/ 11184149 h 13254121"/>
                <a:gd name="connsiteX328" fmla="*/ 704850 w 10316872"/>
                <a:gd name="connsiteY328" fmla="*/ 11238124 h 13254121"/>
                <a:gd name="connsiteX329" fmla="*/ 434975 w 10316872"/>
                <a:gd name="connsiteY329" fmla="*/ 11476249 h 13254121"/>
                <a:gd name="connsiteX330" fmla="*/ 333375 w 10316872"/>
                <a:gd name="connsiteY330" fmla="*/ 11473074 h 13254121"/>
                <a:gd name="connsiteX331" fmla="*/ 234950 w 10316872"/>
                <a:gd name="connsiteY331" fmla="*/ 11539749 h 13254121"/>
                <a:gd name="connsiteX332" fmla="*/ 155575 w 10316872"/>
                <a:gd name="connsiteY332" fmla="*/ 11825499 h 13254121"/>
                <a:gd name="connsiteX333" fmla="*/ 219075 w 10316872"/>
                <a:gd name="connsiteY333" fmla="*/ 12108073 h 13254121"/>
                <a:gd name="connsiteX334" fmla="*/ 107950 w 10316872"/>
                <a:gd name="connsiteY334" fmla="*/ 12152523 h 13254121"/>
                <a:gd name="connsiteX335" fmla="*/ 63500 w 10316872"/>
                <a:gd name="connsiteY335" fmla="*/ 12374773 h 13254121"/>
                <a:gd name="connsiteX336" fmla="*/ 466725 w 10316872"/>
                <a:gd name="connsiteY336" fmla="*/ 12400173 h 13254121"/>
                <a:gd name="connsiteX337" fmla="*/ 1022350 w 10316872"/>
                <a:gd name="connsiteY337" fmla="*/ 12752598 h 13254121"/>
                <a:gd name="connsiteX338" fmla="*/ 1212850 w 10316872"/>
                <a:gd name="connsiteY338" fmla="*/ 13006597 h 13254121"/>
                <a:gd name="connsiteX339" fmla="*/ 1143000 w 10316872"/>
                <a:gd name="connsiteY339" fmla="*/ 13051047 h 13254121"/>
                <a:gd name="connsiteX340" fmla="*/ 990600 w 10316872"/>
                <a:gd name="connsiteY340" fmla="*/ 12917697 h 13254121"/>
                <a:gd name="connsiteX341" fmla="*/ 739775 w 10316872"/>
                <a:gd name="connsiteY341" fmla="*/ 12863722 h 13254121"/>
                <a:gd name="connsiteX342" fmla="*/ 692150 w 10316872"/>
                <a:gd name="connsiteY342" fmla="*/ 12901822 h 13254121"/>
                <a:gd name="connsiteX343" fmla="*/ 809625 w 10316872"/>
                <a:gd name="connsiteY343" fmla="*/ 13047872 h 13254121"/>
                <a:gd name="connsiteX344" fmla="*/ 1123950 w 10316872"/>
                <a:gd name="connsiteY344" fmla="*/ 13114547 h 13254121"/>
                <a:gd name="connsiteX345" fmla="*/ 1546225 w 10316872"/>
                <a:gd name="connsiteY345" fmla="*/ 13016122 h 13254121"/>
                <a:gd name="connsiteX346" fmla="*/ 1708150 w 10316872"/>
                <a:gd name="connsiteY346" fmla="*/ 12755772 h 13254121"/>
                <a:gd name="connsiteX347" fmla="*/ 2066925 w 10316872"/>
                <a:gd name="connsiteY347" fmla="*/ 12606547 h 13254121"/>
                <a:gd name="connsiteX348" fmla="*/ 2225675 w 10316872"/>
                <a:gd name="connsiteY348" fmla="*/ 12470022 h 13254121"/>
                <a:gd name="connsiteX349" fmla="*/ 2559050 w 10316872"/>
                <a:gd name="connsiteY349" fmla="*/ 12508122 h 13254121"/>
                <a:gd name="connsiteX350" fmla="*/ 2257425 w 10316872"/>
                <a:gd name="connsiteY350" fmla="*/ 12511297 h 13254121"/>
                <a:gd name="connsiteX351" fmla="*/ 2117725 w 10316872"/>
                <a:gd name="connsiteY351" fmla="*/ 12631947 h 13254121"/>
                <a:gd name="connsiteX352" fmla="*/ 1943100 w 10316872"/>
                <a:gd name="connsiteY352" fmla="*/ 12724022 h 13254121"/>
                <a:gd name="connsiteX353" fmla="*/ 1778000 w 10316872"/>
                <a:gd name="connsiteY353" fmla="*/ 12774822 h 13254121"/>
                <a:gd name="connsiteX354" fmla="*/ 1622425 w 10316872"/>
                <a:gd name="connsiteY354" fmla="*/ 13070097 h 13254121"/>
                <a:gd name="connsiteX355" fmla="*/ 1254125 w 10316872"/>
                <a:gd name="connsiteY355" fmla="*/ 13244722 h 13254121"/>
                <a:gd name="connsiteX356" fmla="*/ 0 w 10316872"/>
                <a:gd name="connsiteY356" fmla="*/ 13251072 h 13254121"/>
                <a:gd name="connsiteX0" fmla="*/ 1939925 w 10316872"/>
                <a:gd name="connsiteY0" fmla="*/ 4294404 h 13254121"/>
                <a:gd name="connsiteX1" fmla="*/ 2092325 w 10316872"/>
                <a:gd name="connsiteY1" fmla="*/ 4294404 h 13254121"/>
                <a:gd name="connsiteX2" fmla="*/ 2143125 w 10316872"/>
                <a:gd name="connsiteY2" fmla="*/ 4269004 h 13254121"/>
                <a:gd name="connsiteX3" fmla="*/ 2079625 w 10316872"/>
                <a:gd name="connsiteY3" fmla="*/ 4180104 h 13254121"/>
                <a:gd name="connsiteX4" fmla="*/ 2092325 w 10316872"/>
                <a:gd name="connsiteY4" fmla="*/ 4116604 h 13254121"/>
                <a:gd name="connsiteX5" fmla="*/ 2193925 w 10316872"/>
                <a:gd name="connsiteY5" fmla="*/ 4065804 h 13254121"/>
                <a:gd name="connsiteX6" fmla="*/ 2333625 w 10316872"/>
                <a:gd name="connsiteY6" fmla="*/ 4116604 h 13254121"/>
                <a:gd name="connsiteX7" fmla="*/ 2371725 w 10316872"/>
                <a:gd name="connsiteY7" fmla="*/ 4167404 h 13254121"/>
                <a:gd name="connsiteX8" fmla="*/ 2333625 w 10316872"/>
                <a:gd name="connsiteY8" fmla="*/ 4243604 h 13254121"/>
                <a:gd name="connsiteX9" fmla="*/ 2333625 w 10316872"/>
                <a:gd name="connsiteY9" fmla="*/ 4497604 h 13254121"/>
                <a:gd name="connsiteX10" fmla="*/ 2600325 w 10316872"/>
                <a:gd name="connsiteY10" fmla="*/ 4726204 h 13254121"/>
                <a:gd name="connsiteX11" fmla="*/ 3044825 w 10316872"/>
                <a:gd name="connsiteY11" fmla="*/ 4688104 h 13254121"/>
                <a:gd name="connsiteX12" fmla="*/ 2943225 w 10316872"/>
                <a:gd name="connsiteY12" fmla="*/ 4484904 h 13254121"/>
                <a:gd name="connsiteX13" fmla="*/ 2778125 w 10316872"/>
                <a:gd name="connsiteY13" fmla="*/ 4535704 h 13254121"/>
                <a:gd name="connsiteX14" fmla="*/ 2740025 w 10316872"/>
                <a:gd name="connsiteY14" fmla="*/ 4484904 h 13254121"/>
                <a:gd name="connsiteX15" fmla="*/ 2905125 w 10316872"/>
                <a:gd name="connsiteY15" fmla="*/ 4434104 h 13254121"/>
                <a:gd name="connsiteX16" fmla="*/ 2841625 w 10316872"/>
                <a:gd name="connsiteY16" fmla="*/ 4319804 h 13254121"/>
                <a:gd name="connsiteX17" fmla="*/ 2701925 w 10316872"/>
                <a:gd name="connsiteY17" fmla="*/ 4370604 h 13254121"/>
                <a:gd name="connsiteX18" fmla="*/ 2676525 w 10316872"/>
                <a:gd name="connsiteY18" fmla="*/ 4319804 h 13254121"/>
                <a:gd name="connsiteX19" fmla="*/ 2803525 w 10316872"/>
                <a:gd name="connsiteY19" fmla="*/ 4269004 h 13254121"/>
                <a:gd name="connsiteX20" fmla="*/ 2752725 w 10316872"/>
                <a:gd name="connsiteY20" fmla="*/ 4205504 h 13254121"/>
                <a:gd name="connsiteX21" fmla="*/ 2613025 w 10316872"/>
                <a:gd name="connsiteY21" fmla="*/ 4230904 h 13254121"/>
                <a:gd name="connsiteX22" fmla="*/ 2613025 w 10316872"/>
                <a:gd name="connsiteY22" fmla="*/ 4205504 h 13254121"/>
                <a:gd name="connsiteX23" fmla="*/ 2740025 w 10316872"/>
                <a:gd name="connsiteY23" fmla="*/ 4142004 h 13254121"/>
                <a:gd name="connsiteX24" fmla="*/ 2663825 w 10316872"/>
                <a:gd name="connsiteY24" fmla="*/ 4053104 h 13254121"/>
                <a:gd name="connsiteX25" fmla="*/ 2486025 w 10316872"/>
                <a:gd name="connsiteY25" fmla="*/ 4091204 h 13254121"/>
                <a:gd name="connsiteX26" fmla="*/ 2486025 w 10316872"/>
                <a:gd name="connsiteY26" fmla="*/ 4154704 h 13254121"/>
                <a:gd name="connsiteX27" fmla="*/ 2435225 w 10316872"/>
                <a:gd name="connsiteY27" fmla="*/ 4154704 h 13254121"/>
                <a:gd name="connsiteX28" fmla="*/ 2308225 w 10316872"/>
                <a:gd name="connsiteY28" fmla="*/ 4078504 h 13254121"/>
                <a:gd name="connsiteX29" fmla="*/ 2371725 w 10316872"/>
                <a:gd name="connsiteY29" fmla="*/ 4002304 h 13254121"/>
                <a:gd name="connsiteX30" fmla="*/ 2435225 w 10316872"/>
                <a:gd name="connsiteY30" fmla="*/ 4015004 h 13254121"/>
                <a:gd name="connsiteX31" fmla="*/ 2587625 w 10316872"/>
                <a:gd name="connsiteY31" fmla="*/ 3926104 h 13254121"/>
                <a:gd name="connsiteX32" fmla="*/ 2562225 w 10316872"/>
                <a:gd name="connsiteY32" fmla="*/ 3862604 h 13254121"/>
                <a:gd name="connsiteX33" fmla="*/ 2625725 w 10316872"/>
                <a:gd name="connsiteY33" fmla="*/ 3837204 h 13254121"/>
                <a:gd name="connsiteX34" fmla="*/ 2663825 w 10316872"/>
                <a:gd name="connsiteY34" fmla="*/ 3862604 h 13254121"/>
                <a:gd name="connsiteX35" fmla="*/ 2905125 w 10316872"/>
                <a:gd name="connsiteY35" fmla="*/ 3862604 h 13254121"/>
                <a:gd name="connsiteX36" fmla="*/ 2879725 w 10316872"/>
                <a:gd name="connsiteY36" fmla="*/ 3799104 h 13254121"/>
                <a:gd name="connsiteX37" fmla="*/ 2930525 w 10316872"/>
                <a:gd name="connsiteY37" fmla="*/ 3710204 h 13254121"/>
                <a:gd name="connsiteX38" fmla="*/ 3019425 w 10316872"/>
                <a:gd name="connsiteY38" fmla="*/ 3710204 h 13254121"/>
                <a:gd name="connsiteX39" fmla="*/ 3273425 w 10316872"/>
                <a:gd name="connsiteY39" fmla="*/ 3684804 h 13254121"/>
                <a:gd name="connsiteX40" fmla="*/ 3425825 w 10316872"/>
                <a:gd name="connsiteY40" fmla="*/ 3672104 h 13254121"/>
                <a:gd name="connsiteX41" fmla="*/ 3425825 w 10316872"/>
                <a:gd name="connsiteY41" fmla="*/ 3672104 h 13254121"/>
                <a:gd name="connsiteX42" fmla="*/ 3425825 w 10316872"/>
                <a:gd name="connsiteY42" fmla="*/ 3595904 h 13254121"/>
                <a:gd name="connsiteX43" fmla="*/ 3502025 w 10316872"/>
                <a:gd name="connsiteY43" fmla="*/ 3595904 h 13254121"/>
                <a:gd name="connsiteX44" fmla="*/ 3489325 w 10316872"/>
                <a:gd name="connsiteY44" fmla="*/ 3761004 h 13254121"/>
                <a:gd name="connsiteX45" fmla="*/ 3336925 w 10316872"/>
                <a:gd name="connsiteY45" fmla="*/ 3773704 h 13254121"/>
                <a:gd name="connsiteX46" fmla="*/ 3159125 w 10316872"/>
                <a:gd name="connsiteY46" fmla="*/ 3849904 h 13254121"/>
                <a:gd name="connsiteX47" fmla="*/ 3184525 w 10316872"/>
                <a:gd name="connsiteY47" fmla="*/ 4142004 h 13254121"/>
                <a:gd name="connsiteX48" fmla="*/ 3794125 w 10316872"/>
                <a:gd name="connsiteY48" fmla="*/ 4091204 h 13254121"/>
                <a:gd name="connsiteX49" fmla="*/ 3768725 w 10316872"/>
                <a:gd name="connsiteY49" fmla="*/ 3951504 h 13254121"/>
                <a:gd name="connsiteX50" fmla="*/ 3629025 w 10316872"/>
                <a:gd name="connsiteY50" fmla="*/ 3926104 h 13254121"/>
                <a:gd name="connsiteX51" fmla="*/ 3616325 w 10316872"/>
                <a:gd name="connsiteY51" fmla="*/ 3888004 h 13254121"/>
                <a:gd name="connsiteX52" fmla="*/ 3768725 w 10316872"/>
                <a:gd name="connsiteY52" fmla="*/ 3913404 h 13254121"/>
                <a:gd name="connsiteX53" fmla="*/ 3768725 w 10316872"/>
                <a:gd name="connsiteY53" fmla="*/ 3799104 h 13254121"/>
                <a:gd name="connsiteX54" fmla="*/ 3540125 w 10316872"/>
                <a:gd name="connsiteY54" fmla="*/ 3748304 h 13254121"/>
                <a:gd name="connsiteX55" fmla="*/ 3552825 w 10316872"/>
                <a:gd name="connsiteY55" fmla="*/ 3659404 h 13254121"/>
                <a:gd name="connsiteX56" fmla="*/ 3730625 w 10316872"/>
                <a:gd name="connsiteY56" fmla="*/ 3621304 h 13254121"/>
                <a:gd name="connsiteX57" fmla="*/ 3730625 w 10316872"/>
                <a:gd name="connsiteY57" fmla="*/ 3494304 h 13254121"/>
                <a:gd name="connsiteX58" fmla="*/ 3705225 w 10316872"/>
                <a:gd name="connsiteY58" fmla="*/ 3468904 h 13254121"/>
                <a:gd name="connsiteX59" fmla="*/ 3819525 w 10316872"/>
                <a:gd name="connsiteY59" fmla="*/ 3405404 h 13254121"/>
                <a:gd name="connsiteX60" fmla="*/ 3832225 w 10316872"/>
                <a:gd name="connsiteY60" fmla="*/ 3621304 h 13254121"/>
                <a:gd name="connsiteX61" fmla="*/ 4314825 w 10316872"/>
                <a:gd name="connsiteY61" fmla="*/ 3621304 h 13254121"/>
                <a:gd name="connsiteX62" fmla="*/ 4302125 w 10316872"/>
                <a:gd name="connsiteY62" fmla="*/ 3380004 h 13254121"/>
                <a:gd name="connsiteX63" fmla="*/ 4365625 w 10316872"/>
                <a:gd name="connsiteY63" fmla="*/ 3380004 h 13254121"/>
                <a:gd name="connsiteX64" fmla="*/ 4391025 w 10316872"/>
                <a:gd name="connsiteY64" fmla="*/ 3507004 h 13254121"/>
                <a:gd name="connsiteX65" fmla="*/ 4556125 w 10316872"/>
                <a:gd name="connsiteY65" fmla="*/ 3494304 h 13254121"/>
                <a:gd name="connsiteX66" fmla="*/ 4657725 w 10316872"/>
                <a:gd name="connsiteY66" fmla="*/ 3392704 h 13254121"/>
                <a:gd name="connsiteX67" fmla="*/ 4683125 w 10316872"/>
                <a:gd name="connsiteY67" fmla="*/ 3697504 h 13254121"/>
                <a:gd name="connsiteX68" fmla="*/ 4835525 w 10316872"/>
                <a:gd name="connsiteY68" fmla="*/ 3519704 h 13254121"/>
                <a:gd name="connsiteX69" fmla="*/ 5038725 w 10316872"/>
                <a:gd name="connsiteY69" fmla="*/ 3646704 h 13254121"/>
                <a:gd name="connsiteX70" fmla="*/ 4848225 w 10316872"/>
                <a:gd name="connsiteY70" fmla="*/ 3773704 h 13254121"/>
                <a:gd name="connsiteX71" fmla="*/ 4987925 w 10316872"/>
                <a:gd name="connsiteY71" fmla="*/ 3938804 h 13254121"/>
                <a:gd name="connsiteX72" fmla="*/ 5127625 w 10316872"/>
                <a:gd name="connsiteY72" fmla="*/ 3786404 h 13254121"/>
                <a:gd name="connsiteX73" fmla="*/ 5140325 w 10316872"/>
                <a:gd name="connsiteY73" fmla="*/ 3811804 h 13254121"/>
                <a:gd name="connsiteX74" fmla="*/ 5076825 w 10316872"/>
                <a:gd name="connsiteY74" fmla="*/ 4065804 h 13254121"/>
                <a:gd name="connsiteX75" fmla="*/ 5153025 w 10316872"/>
                <a:gd name="connsiteY75" fmla="*/ 4103904 h 13254121"/>
                <a:gd name="connsiteX76" fmla="*/ 5153025 w 10316872"/>
                <a:gd name="connsiteY76" fmla="*/ 4103904 h 13254121"/>
                <a:gd name="connsiteX77" fmla="*/ 5229225 w 10316872"/>
                <a:gd name="connsiteY77" fmla="*/ 3849904 h 13254121"/>
                <a:gd name="connsiteX78" fmla="*/ 5419725 w 10316872"/>
                <a:gd name="connsiteY78" fmla="*/ 3875304 h 13254121"/>
                <a:gd name="connsiteX79" fmla="*/ 5521325 w 10316872"/>
                <a:gd name="connsiteY79" fmla="*/ 3722904 h 13254121"/>
                <a:gd name="connsiteX80" fmla="*/ 5521325 w 10316872"/>
                <a:gd name="connsiteY80" fmla="*/ 3722904 h 13254121"/>
                <a:gd name="connsiteX81" fmla="*/ 5661025 w 10316872"/>
                <a:gd name="connsiteY81" fmla="*/ 3697504 h 13254121"/>
                <a:gd name="connsiteX82" fmla="*/ 5432425 w 10316872"/>
                <a:gd name="connsiteY82" fmla="*/ 4015004 h 13254121"/>
                <a:gd name="connsiteX83" fmla="*/ 5165725 w 10316872"/>
                <a:gd name="connsiteY83" fmla="*/ 4103904 h 13254121"/>
                <a:gd name="connsiteX84" fmla="*/ 5191125 w 10316872"/>
                <a:gd name="connsiteY84" fmla="*/ 4180104 h 13254121"/>
                <a:gd name="connsiteX85" fmla="*/ 5521325 w 10316872"/>
                <a:gd name="connsiteY85" fmla="*/ 4091204 h 13254121"/>
                <a:gd name="connsiteX86" fmla="*/ 5711825 w 10316872"/>
                <a:gd name="connsiteY86" fmla="*/ 3748304 h 13254121"/>
                <a:gd name="connsiteX87" fmla="*/ 5813425 w 10316872"/>
                <a:gd name="connsiteY87" fmla="*/ 3900704 h 13254121"/>
                <a:gd name="connsiteX88" fmla="*/ 5959475 w 10316872"/>
                <a:gd name="connsiteY88" fmla="*/ 3938804 h 13254121"/>
                <a:gd name="connsiteX89" fmla="*/ 6302375 w 10316872"/>
                <a:gd name="connsiteY89" fmla="*/ 3824504 h 13254121"/>
                <a:gd name="connsiteX90" fmla="*/ 7070725 w 10316872"/>
                <a:gd name="connsiteY90" fmla="*/ 3354604 h 13254121"/>
                <a:gd name="connsiteX91" fmla="*/ 7473950 w 10316872"/>
                <a:gd name="connsiteY91" fmla="*/ 3205379 h 13254121"/>
                <a:gd name="connsiteX92" fmla="*/ 7645400 w 10316872"/>
                <a:gd name="connsiteY92" fmla="*/ 3035516 h 13254121"/>
                <a:gd name="connsiteX93" fmla="*/ 7907050 w 10316872"/>
                <a:gd name="connsiteY93" fmla="*/ 2994410 h 13254121"/>
                <a:gd name="connsiteX94" fmla="*/ 8062626 w 10316872"/>
                <a:gd name="connsiteY94" fmla="*/ 2911861 h 13254121"/>
                <a:gd name="connsiteX95" fmla="*/ 8189625 w 10316872"/>
                <a:gd name="connsiteY95" fmla="*/ 2692785 h 13254121"/>
                <a:gd name="connsiteX96" fmla="*/ 8345201 w 10316872"/>
                <a:gd name="connsiteY96" fmla="*/ 2578486 h 13254121"/>
                <a:gd name="connsiteX97" fmla="*/ 8561099 w 10316872"/>
                <a:gd name="connsiteY97" fmla="*/ 2438787 h 13254121"/>
                <a:gd name="connsiteX98" fmla="*/ 8855099 w 10316872"/>
                <a:gd name="connsiteY98" fmla="*/ 2153045 h 13254121"/>
                <a:gd name="connsiteX99" fmla="*/ 9037349 w 10316872"/>
                <a:gd name="connsiteY99" fmla="*/ 1924438 h 13254121"/>
                <a:gd name="connsiteX100" fmla="*/ 9145298 w 10316872"/>
                <a:gd name="connsiteY100" fmla="*/ 1730764 h 13254121"/>
                <a:gd name="connsiteX101" fmla="*/ 9224673 w 10316872"/>
                <a:gd name="connsiteY101" fmla="*/ 1543439 h 13254121"/>
                <a:gd name="connsiteX102" fmla="*/ 9561223 w 10316872"/>
                <a:gd name="connsiteY102" fmla="*/ 1295790 h 13254121"/>
                <a:gd name="connsiteX103" fmla="*/ 9678697 w 10316872"/>
                <a:gd name="connsiteY103" fmla="*/ 914790 h 13254121"/>
                <a:gd name="connsiteX104" fmla="*/ 9837447 w 10316872"/>
                <a:gd name="connsiteY104" fmla="*/ 686190 h 13254121"/>
                <a:gd name="connsiteX105" fmla="*/ 9929521 w 10316872"/>
                <a:gd name="connsiteY105" fmla="*/ 609992 h 13254121"/>
                <a:gd name="connsiteX106" fmla="*/ 9989845 w 10316872"/>
                <a:gd name="connsiteY106" fmla="*/ 508393 h 13254121"/>
                <a:gd name="connsiteX107" fmla="*/ 10062871 w 10316872"/>
                <a:gd name="connsiteY107" fmla="*/ 394092 h 13254121"/>
                <a:gd name="connsiteX108" fmla="*/ 10316869 w 10316872"/>
                <a:gd name="connsiteY108" fmla="*/ 394 h 13254121"/>
                <a:gd name="connsiteX109" fmla="*/ 10081920 w 10316872"/>
                <a:gd name="connsiteY109" fmla="*/ 473469 h 13254121"/>
                <a:gd name="connsiteX110" fmla="*/ 9977146 w 10316872"/>
                <a:gd name="connsiteY110" fmla="*/ 673493 h 13254121"/>
                <a:gd name="connsiteX111" fmla="*/ 9881896 w 10316872"/>
                <a:gd name="connsiteY111" fmla="*/ 749692 h 13254121"/>
                <a:gd name="connsiteX112" fmla="*/ 9754896 w 10316872"/>
                <a:gd name="connsiteY112" fmla="*/ 952892 h 13254121"/>
                <a:gd name="connsiteX113" fmla="*/ 9640598 w 10316872"/>
                <a:gd name="connsiteY113" fmla="*/ 1327540 h 13254121"/>
                <a:gd name="connsiteX114" fmla="*/ 9275474 w 10316872"/>
                <a:gd name="connsiteY114" fmla="*/ 1606938 h 13254121"/>
                <a:gd name="connsiteX115" fmla="*/ 9135773 w 10316872"/>
                <a:gd name="connsiteY115" fmla="*/ 1946664 h 13254121"/>
                <a:gd name="connsiteX116" fmla="*/ 8662699 w 10316872"/>
                <a:gd name="connsiteY116" fmla="*/ 2454663 h 13254121"/>
                <a:gd name="connsiteX117" fmla="*/ 8427749 w 10316872"/>
                <a:gd name="connsiteY117" fmla="*/ 2619762 h 13254121"/>
                <a:gd name="connsiteX118" fmla="*/ 8272175 w 10316872"/>
                <a:gd name="connsiteY118" fmla="*/ 2715011 h 13254121"/>
                <a:gd name="connsiteX119" fmla="*/ 8110251 w 10316872"/>
                <a:gd name="connsiteY119" fmla="*/ 3016636 h 13254121"/>
                <a:gd name="connsiteX120" fmla="*/ 7908925 w 10316872"/>
                <a:gd name="connsiteY120" fmla="*/ 3113304 h 13254121"/>
                <a:gd name="connsiteX121" fmla="*/ 7673975 w 10316872"/>
                <a:gd name="connsiteY121" fmla="*/ 3141879 h 13254121"/>
                <a:gd name="connsiteX122" fmla="*/ 7531100 w 10316872"/>
                <a:gd name="connsiteY122" fmla="*/ 3283166 h 13254121"/>
                <a:gd name="connsiteX123" fmla="*/ 7064375 w 10316872"/>
                <a:gd name="connsiteY123" fmla="*/ 3457791 h 13254121"/>
                <a:gd name="connsiteX124" fmla="*/ 6892925 w 10316872"/>
                <a:gd name="connsiteY124" fmla="*/ 3613366 h 13254121"/>
                <a:gd name="connsiteX125" fmla="*/ 6532269 w 10316872"/>
                <a:gd name="connsiteY125" fmla="*/ 3867545 h 13254121"/>
                <a:gd name="connsiteX126" fmla="*/ 6407150 w 10316872"/>
                <a:gd name="connsiteY126" fmla="*/ 3921341 h 13254121"/>
                <a:gd name="connsiteX127" fmla="*/ 6172200 w 10316872"/>
                <a:gd name="connsiteY127" fmla="*/ 4043579 h 13254121"/>
                <a:gd name="connsiteX128" fmla="*/ 5773737 w 10316872"/>
                <a:gd name="connsiteY128" fmla="*/ 4215029 h 13254121"/>
                <a:gd name="connsiteX129" fmla="*/ 5800725 w 10316872"/>
                <a:gd name="connsiteY129" fmla="*/ 4294404 h 13254121"/>
                <a:gd name="connsiteX130" fmla="*/ 6162675 w 10316872"/>
                <a:gd name="connsiteY130" fmla="*/ 4129304 h 13254121"/>
                <a:gd name="connsiteX131" fmla="*/ 6054725 w 10316872"/>
                <a:gd name="connsiteY131" fmla="*/ 4218204 h 13254121"/>
                <a:gd name="connsiteX132" fmla="*/ 5876925 w 10316872"/>
                <a:gd name="connsiteY132" fmla="*/ 4332504 h 13254121"/>
                <a:gd name="connsiteX133" fmla="*/ 5876925 w 10316872"/>
                <a:gd name="connsiteY133" fmla="*/ 4421404 h 13254121"/>
                <a:gd name="connsiteX134" fmla="*/ 5864225 w 10316872"/>
                <a:gd name="connsiteY134" fmla="*/ 4523004 h 13254121"/>
                <a:gd name="connsiteX135" fmla="*/ 5724525 w 10316872"/>
                <a:gd name="connsiteY135" fmla="*/ 4548404 h 13254121"/>
                <a:gd name="connsiteX136" fmla="*/ 5788025 w 10316872"/>
                <a:gd name="connsiteY136" fmla="*/ 4370604 h 13254121"/>
                <a:gd name="connsiteX137" fmla="*/ 5673725 w 10316872"/>
                <a:gd name="connsiteY137" fmla="*/ 4269004 h 13254121"/>
                <a:gd name="connsiteX138" fmla="*/ 5419725 w 10316872"/>
                <a:gd name="connsiteY138" fmla="*/ 4345204 h 13254121"/>
                <a:gd name="connsiteX139" fmla="*/ 5394325 w 10316872"/>
                <a:gd name="connsiteY139" fmla="*/ 4446804 h 13254121"/>
                <a:gd name="connsiteX140" fmla="*/ 5622925 w 10316872"/>
                <a:gd name="connsiteY140" fmla="*/ 4510304 h 13254121"/>
                <a:gd name="connsiteX141" fmla="*/ 5534025 w 10316872"/>
                <a:gd name="connsiteY141" fmla="*/ 4573804 h 13254121"/>
                <a:gd name="connsiteX142" fmla="*/ 5254625 w 10316872"/>
                <a:gd name="connsiteY142" fmla="*/ 4510304 h 13254121"/>
                <a:gd name="connsiteX143" fmla="*/ 5140325 w 10316872"/>
                <a:gd name="connsiteY143" fmla="*/ 4624604 h 13254121"/>
                <a:gd name="connsiteX144" fmla="*/ 5241925 w 10316872"/>
                <a:gd name="connsiteY144" fmla="*/ 4827804 h 13254121"/>
                <a:gd name="connsiteX145" fmla="*/ 5483225 w 10316872"/>
                <a:gd name="connsiteY145" fmla="*/ 4840504 h 13254121"/>
                <a:gd name="connsiteX146" fmla="*/ 5661025 w 10316872"/>
                <a:gd name="connsiteY146" fmla="*/ 4624604 h 13254121"/>
                <a:gd name="connsiteX147" fmla="*/ 5572125 w 10316872"/>
                <a:gd name="connsiteY147" fmla="*/ 4599204 h 13254121"/>
                <a:gd name="connsiteX148" fmla="*/ 5635625 w 10316872"/>
                <a:gd name="connsiteY148" fmla="*/ 4523004 h 13254121"/>
                <a:gd name="connsiteX149" fmla="*/ 5724525 w 10316872"/>
                <a:gd name="connsiteY149" fmla="*/ 4599204 h 13254121"/>
                <a:gd name="connsiteX150" fmla="*/ 5864225 w 10316872"/>
                <a:gd name="connsiteY150" fmla="*/ 4573804 h 13254121"/>
                <a:gd name="connsiteX151" fmla="*/ 6067425 w 10316872"/>
                <a:gd name="connsiteY151" fmla="*/ 4548404 h 13254121"/>
                <a:gd name="connsiteX152" fmla="*/ 6296025 w 10316872"/>
                <a:gd name="connsiteY152" fmla="*/ 4307104 h 13254121"/>
                <a:gd name="connsiteX153" fmla="*/ 6486525 w 10316872"/>
                <a:gd name="connsiteY153" fmla="*/ 4180104 h 13254121"/>
                <a:gd name="connsiteX154" fmla="*/ 6664325 w 10316872"/>
                <a:gd name="connsiteY154" fmla="*/ 4154704 h 13254121"/>
                <a:gd name="connsiteX155" fmla="*/ 6473825 w 10316872"/>
                <a:gd name="connsiteY155" fmla="*/ 4230904 h 13254121"/>
                <a:gd name="connsiteX156" fmla="*/ 6410325 w 10316872"/>
                <a:gd name="connsiteY156" fmla="*/ 4357904 h 13254121"/>
                <a:gd name="connsiteX157" fmla="*/ 6257925 w 10316872"/>
                <a:gd name="connsiteY157" fmla="*/ 4459504 h 13254121"/>
                <a:gd name="connsiteX158" fmla="*/ 6080125 w 10316872"/>
                <a:gd name="connsiteY158" fmla="*/ 4637304 h 13254121"/>
                <a:gd name="connsiteX159" fmla="*/ 6067425 w 10316872"/>
                <a:gd name="connsiteY159" fmla="*/ 4726204 h 13254121"/>
                <a:gd name="connsiteX160" fmla="*/ 6207125 w 10316872"/>
                <a:gd name="connsiteY160" fmla="*/ 4700804 h 13254121"/>
                <a:gd name="connsiteX161" fmla="*/ 6334125 w 10316872"/>
                <a:gd name="connsiteY161" fmla="*/ 4764304 h 13254121"/>
                <a:gd name="connsiteX162" fmla="*/ 6435725 w 10316872"/>
                <a:gd name="connsiteY162" fmla="*/ 4954804 h 13254121"/>
                <a:gd name="connsiteX163" fmla="*/ 6448425 w 10316872"/>
                <a:gd name="connsiteY163" fmla="*/ 5183404 h 13254121"/>
                <a:gd name="connsiteX164" fmla="*/ 6335712 w 10316872"/>
                <a:gd name="connsiteY164" fmla="*/ 5305641 h 13254121"/>
                <a:gd name="connsiteX165" fmla="*/ 6296025 w 10316872"/>
                <a:gd name="connsiteY165" fmla="*/ 5083392 h 13254121"/>
                <a:gd name="connsiteX166" fmla="*/ 6270625 w 10316872"/>
                <a:gd name="connsiteY166" fmla="*/ 4878604 h 13254121"/>
                <a:gd name="connsiteX167" fmla="*/ 6118225 w 10316872"/>
                <a:gd name="connsiteY167" fmla="*/ 4840504 h 13254121"/>
                <a:gd name="connsiteX168" fmla="*/ 5953125 w 10316872"/>
                <a:gd name="connsiteY168" fmla="*/ 4853204 h 13254121"/>
                <a:gd name="connsiteX169" fmla="*/ 5876925 w 10316872"/>
                <a:gd name="connsiteY169" fmla="*/ 4815104 h 13254121"/>
                <a:gd name="connsiteX170" fmla="*/ 5546725 w 10316872"/>
                <a:gd name="connsiteY170" fmla="*/ 4954804 h 13254121"/>
                <a:gd name="connsiteX171" fmla="*/ 5597525 w 10316872"/>
                <a:gd name="connsiteY171" fmla="*/ 5094504 h 13254121"/>
                <a:gd name="connsiteX172" fmla="*/ 5635625 w 10316872"/>
                <a:gd name="connsiteY172" fmla="*/ 5081804 h 13254121"/>
                <a:gd name="connsiteX173" fmla="*/ 5813425 w 10316872"/>
                <a:gd name="connsiteY173" fmla="*/ 4992904 h 13254121"/>
                <a:gd name="connsiteX174" fmla="*/ 5838825 w 10316872"/>
                <a:gd name="connsiteY174" fmla="*/ 5018304 h 13254121"/>
                <a:gd name="connsiteX175" fmla="*/ 5724525 w 10316872"/>
                <a:gd name="connsiteY175" fmla="*/ 5119904 h 13254121"/>
                <a:gd name="connsiteX176" fmla="*/ 5775325 w 10316872"/>
                <a:gd name="connsiteY176" fmla="*/ 5196104 h 13254121"/>
                <a:gd name="connsiteX177" fmla="*/ 5940425 w 10316872"/>
                <a:gd name="connsiteY177" fmla="*/ 5183404 h 13254121"/>
                <a:gd name="connsiteX178" fmla="*/ 5978525 w 10316872"/>
                <a:gd name="connsiteY178" fmla="*/ 5272304 h 13254121"/>
                <a:gd name="connsiteX179" fmla="*/ 6169025 w 10316872"/>
                <a:gd name="connsiteY179" fmla="*/ 5234204 h 13254121"/>
                <a:gd name="connsiteX180" fmla="*/ 6130925 w 10316872"/>
                <a:gd name="connsiteY180" fmla="*/ 5386604 h 13254121"/>
                <a:gd name="connsiteX181" fmla="*/ 6067425 w 10316872"/>
                <a:gd name="connsiteY181" fmla="*/ 5424704 h 13254121"/>
                <a:gd name="connsiteX182" fmla="*/ 6042025 w 10316872"/>
                <a:gd name="connsiteY182" fmla="*/ 5348504 h 13254121"/>
                <a:gd name="connsiteX183" fmla="*/ 5572125 w 10316872"/>
                <a:gd name="connsiteY183" fmla="*/ 5297704 h 13254121"/>
                <a:gd name="connsiteX184" fmla="*/ 5686425 w 10316872"/>
                <a:gd name="connsiteY184" fmla="*/ 5462804 h 13254121"/>
                <a:gd name="connsiteX185" fmla="*/ 6308725 w 10316872"/>
                <a:gd name="connsiteY185" fmla="*/ 5462804 h 13254121"/>
                <a:gd name="connsiteX186" fmla="*/ 6894219 w 10316872"/>
                <a:gd name="connsiteY186" fmla="*/ 5634433 h 13254121"/>
                <a:gd name="connsiteX187" fmla="*/ 7194257 w 10316872"/>
                <a:gd name="connsiteY187" fmla="*/ 5720157 h 13254121"/>
                <a:gd name="connsiteX188" fmla="*/ 7370469 w 10316872"/>
                <a:gd name="connsiteY188" fmla="*/ 5839221 h 13254121"/>
                <a:gd name="connsiteX189" fmla="*/ 7737182 w 10316872"/>
                <a:gd name="connsiteY189" fmla="*/ 5736826 h 13254121"/>
                <a:gd name="connsiteX190" fmla="*/ 7977688 w 10316872"/>
                <a:gd name="connsiteY190" fmla="*/ 5701108 h 13254121"/>
                <a:gd name="connsiteX191" fmla="*/ 8311064 w 10316872"/>
                <a:gd name="connsiteY191" fmla="*/ 5729682 h 13254121"/>
                <a:gd name="connsiteX192" fmla="*/ 8582525 w 10316872"/>
                <a:gd name="connsiteY192" fmla="*/ 5789214 h 13254121"/>
                <a:gd name="connsiteX193" fmla="*/ 8806363 w 10316872"/>
                <a:gd name="connsiteY193" fmla="*/ 5891608 h 13254121"/>
                <a:gd name="connsiteX194" fmla="*/ 8989719 w 10316872"/>
                <a:gd name="connsiteY194" fmla="*/ 5953520 h 13254121"/>
                <a:gd name="connsiteX195" fmla="*/ 9327857 w 10316872"/>
                <a:gd name="connsiteY195" fmla="*/ 6101157 h 13254121"/>
                <a:gd name="connsiteX196" fmla="*/ 9392152 w 10316872"/>
                <a:gd name="connsiteY196" fmla="*/ 6229744 h 13254121"/>
                <a:gd name="connsiteX197" fmla="*/ 9587412 w 10316872"/>
                <a:gd name="connsiteY197" fmla="*/ 6289277 h 13254121"/>
                <a:gd name="connsiteX198" fmla="*/ 9754100 w 10316872"/>
                <a:gd name="connsiteY198" fmla="*/ 6286895 h 13254121"/>
                <a:gd name="connsiteX199" fmla="*/ 9928226 w 10316872"/>
                <a:gd name="connsiteY199" fmla="*/ 6221629 h 13254121"/>
                <a:gd name="connsiteX200" fmla="*/ 9766007 w 10316872"/>
                <a:gd name="connsiteY200" fmla="*/ 6301183 h 13254121"/>
                <a:gd name="connsiteX201" fmla="*/ 9625513 w 10316872"/>
                <a:gd name="connsiteY201" fmla="*/ 6317851 h 13254121"/>
                <a:gd name="connsiteX202" fmla="*/ 9382626 w 10316872"/>
                <a:gd name="connsiteY202" fmla="*/ 6263082 h 13254121"/>
                <a:gd name="connsiteX203" fmla="*/ 9308806 w 10316872"/>
                <a:gd name="connsiteY203" fmla="*/ 6129733 h 13254121"/>
                <a:gd name="connsiteX204" fmla="*/ 9242133 w 10316872"/>
                <a:gd name="connsiteY204" fmla="*/ 6089251 h 13254121"/>
                <a:gd name="connsiteX205" fmla="*/ 8799219 w 10316872"/>
                <a:gd name="connsiteY205" fmla="*/ 5939233 h 13254121"/>
                <a:gd name="connsiteX206" fmla="*/ 8582525 w 10316872"/>
                <a:gd name="connsiteY206" fmla="*/ 5858270 h 13254121"/>
                <a:gd name="connsiteX207" fmla="*/ 8284869 w 10316872"/>
                <a:gd name="connsiteY207" fmla="*/ 5779689 h 13254121"/>
                <a:gd name="connsiteX208" fmla="*/ 7934825 w 10316872"/>
                <a:gd name="connsiteY208" fmla="*/ 5767783 h 13254121"/>
                <a:gd name="connsiteX209" fmla="*/ 7634787 w 10316872"/>
                <a:gd name="connsiteY209" fmla="*/ 5822552 h 13254121"/>
                <a:gd name="connsiteX210" fmla="*/ 7344275 w 10316872"/>
                <a:gd name="connsiteY210" fmla="*/ 5893989 h 13254121"/>
                <a:gd name="connsiteX211" fmla="*/ 7134725 w 10316872"/>
                <a:gd name="connsiteY211" fmla="*/ 5786833 h 13254121"/>
                <a:gd name="connsiteX212" fmla="*/ 6760869 w 10316872"/>
                <a:gd name="connsiteY212" fmla="*/ 5693964 h 13254121"/>
                <a:gd name="connsiteX213" fmla="*/ 6413500 w 10316872"/>
                <a:gd name="connsiteY213" fmla="*/ 5614410 h 13254121"/>
                <a:gd name="connsiteX214" fmla="*/ 6213181 w 10316872"/>
                <a:gd name="connsiteY214" fmla="*/ 5567757 h 13254121"/>
                <a:gd name="connsiteX215" fmla="*/ 6205538 w 10316872"/>
                <a:gd name="connsiteY215" fmla="*/ 5598535 h 13254121"/>
                <a:gd name="connsiteX216" fmla="*/ 6346825 w 10316872"/>
                <a:gd name="connsiteY216" fmla="*/ 5666004 h 13254121"/>
                <a:gd name="connsiteX217" fmla="*/ 6321425 w 10316872"/>
                <a:gd name="connsiteY217" fmla="*/ 5767604 h 13254121"/>
                <a:gd name="connsiteX218" fmla="*/ 6003925 w 10316872"/>
                <a:gd name="connsiteY218" fmla="*/ 5602504 h 13254121"/>
                <a:gd name="connsiteX219" fmla="*/ 6042025 w 10316872"/>
                <a:gd name="connsiteY219" fmla="*/ 5843804 h 13254121"/>
                <a:gd name="connsiteX220" fmla="*/ 6245225 w 10316872"/>
                <a:gd name="connsiteY220" fmla="*/ 5894604 h 13254121"/>
                <a:gd name="connsiteX221" fmla="*/ 6511925 w 10316872"/>
                <a:gd name="connsiteY221" fmla="*/ 5894604 h 13254121"/>
                <a:gd name="connsiteX222" fmla="*/ 6600825 w 10316872"/>
                <a:gd name="connsiteY222" fmla="*/ 5907304 h 13254121"/>
                <a:gd name="connsiteX223" fmla="*/ 6562725 w 10316872"/>
                <a:gd name="connsiteY223" fmla="*/ 5983504 h 13254121"/>
                <a:gd name="connsiteX224" fmla="*/ 6397625 w 10316872"/>
                <a:gd name="connsiteY224" fmla="*/ 6034304 h 13254121"/>
                <a:gd name="connsiteX225" fmla="*/ 6461125 w 10316872"/>
                <a:gd name="connsiteY225" fmla="*/ 6161304 h 13254121"/>
                <a:gd name="connsiteX226" fmla="*/ 6423025 w 10316872"/>
                <a:gd name="connsiteY226" fmla="*/ 6288304 h 13254121"/>
                <a:gd name="connsiteX227" fmla="*/ 6511925 w 10316872"/>
                <a:gd name="connsiteY227" fmla="*/ 6351804 h 13254121"/>
                <a:gd name="connsiteX228" fmla="*/ 6435725 w 10316872"/>
                <a:gd name="connsiteY228" fmla="*/ 6377204 h 13254121"/>
                <a:gd name="connsiteX229" fmla="*/ 6334125 w 10316872"/>
                <a:gd name="connsiteY229" fmla="*/ 6339104 h 13254121"/>
                <a:gd name="connsiteX230" fmla="*/ 6296025 w 10316872"/>
                <a:gd name="connsiteY230" fmla="*/ 6034304 h 13254121"/>
                <a:gd name="connsiteX231" fmla="*/ 6042025 w 10316872"/>
                <a:gd name="connsiteY231" fmla="*/ 5958104 h 13254121"/>
                <a:gd name="connsiteX232" fmla="*/ 6118225 w 10316872"/>
                <a:gd name="connsiteY232" fmla="*/ 6301004 h 13254121"/>
                <a:gd name="connsiteX233" fmla="*/ 5940425 w 10316872"/>
                <a:gd name="connsiteY233" fmla="*/ 6313704 h 13254121"/>
                <a:gd name="connsiteX234" fmla="*/ 5864225 w 10316872"/>
                <a:gd name="connsiteY234" fmla="*/ 5831104 h 13254121"/>
                <a:gd name="connsiteX235" fmla="*/ 5661025 w 10316872"/>
                <a:gd name="connsiteY235" fmla="*/ 5729504 h 13254121"/>
                <a:gd name="connsiteX236" fmla="*/ 5762625 w 10316872"/>
                <a:gd name="connsiteY236" fmla="*/ 6491504 h 13254121"/>
                <a:gd name="connsiteX237" fmla="*/ 6042025 w 10316872"/>
                <a:gd name="connsiteY237" fmla="*/ 6478804 h 13254121"/>
                <a:gd name="connsiteX238" fmla="*/ 6359525 w 10316872"/>
                <a:gd name="connsiteY238" fmla="*/ 6529604 h 13254121"/>
                <a:gd name="connsiteX239" fmla="*/ 6296025 w 10316872"/>
                <a:gd name="connsiteY239" fmla="*/ 6656604 h 13254121"/>
                <a:gd name="connsiteX240" fmla="*/ 6130925 w 10316872"/>
                <a:gd name="connsiteY240" fmla="*/ 6631204 h 13254121"/>
                <a:gd name="connsiteX241" fmla="*/ 5978525 w 10316872"/>
                <a:gd name="connsiteY241" fmla="*/ 6936004 h 13254121"/>
                <a:gd name="connsiteX242" fmla="*/ 5800725 w 10316872"/>
                <a:gd name="connsiteY242" fmla="*/ 6872504 h 13254121"/>
                <a:gd name="connsiteX243" fmla="*/ 5876925 w 10316872"/>
                <a:gd name="connsiteY243" fmla="*/ 6707404 h 13254121"/>
                <a:gd name="connsiteX244" fmla="*/ 5762625 w 10316872"/>
                <a:gd name="connsiteY244" fmla="*/ 6618504 h 13254121"/>
                <a:gd name="connsiteX245" fmla="*/ 5572125 w 10316872"/>
                <a:gd name="connsiteY245" fmla="*/ 6948704 h 13254121"/>
                <a:gd name="connsiteX246" fmla="*/ 5699125 w 10316872"/>
                <a:gd name="connsiteY246" fmla="*/ 7050304 h 13254121"/>
                <a:gd name="connsiteX247" fmla="*/ 5965825 w 10316872"/>
                <a:gd name="connsiteY247" fmla="*/ 7215404 h 13254121"/>
                <a:gd name="connsiteX248" fmla="*/ 5915025 w 10316872"/>
                <a:gd name="connsiteY248" fmla="*/ 7291604 h 13254121"/>
                <a:gd name="connsiteX249" fmla="*/ 5800725 w 10316872"/>
                <a:gd name="connsiteY249" fmla="*/ 7253504 h 13254121"/>
                <a:gd name="connsiteX250" fmla="*/ 5648325 w 10316872"/>
                <a:gd name="connsiteY250" fmla="*/ 7355104 h 13254121"/>
                <a:gd name="connsiteX251" fmla="*/ 5584825 w 10316872"/>
                <a:gd name="connsiteY251" fmla="*/ 7317004 h 13254121"/>
                <a:gd name="connsiteX252" fmla="*/ 5635625 w 10316872"/>
                <a:gd name="connsiteY252" fmla="*/ 7164604 h 13254121"/>
                <a:gd name="connsiteX253" fmla="*/ 5508625 w 10316872"/>
                <a:gd name="connsiteY253" fmla="*/ 7050304 h 13254121"/>
                <a:gd name="connsiteX254" fmla="*/ 5432425 w 10316872"/>
                <a:gd name="connsiteY254" fmla="*/ 7228104 h 13254121"/>
                <a:gd name="connsiteX255" fmla="*/ 5584825 w 10316872"/>
                <a:gd name="connsiteY255" fmla="*/ 7405904 h 13254121"/>
                <a:gd name="connsiteX256" fmla="*/ 5419725 w 10316872"/>
                <a:gd name="connsiteY256" fmla="*/ 7532904 h 13254121"/>
                <a:gd name="connsiteX257" fmla="*/ 5318125 w 10316872"/>
                <a:gd name="connsiteY257" fmla="*/ 7456704 h 13254121"/>
                <a:gd name="connsiteX258" fmla="*/ 5381625 w 10316872"/>
                <a:gd name="connsiteY258" fmla="*/ 7355104 h 13254121"/>
                <a:gd name="connsiteX259" fmla="*/ 5267325 w 10316872"/>
                <a:gd name="connsiteY259" fmla="*/ 7063004 h 13254121"/>
                <a:gd name="connsiteX260" fmla="*/ 5051425 w 10316872"/>
                <a:gd name="connsiteY260" fmla="*/ 7355104 h 13254121"/>
                <a:gd name="connsiteX261" fmla="*/ 5381625 w 10316872"/>
                <a:gd name="connsiteY261" fmla="*/ 7609104 h 13254121"/>
                <a:gd name="connsiteX262" fmla="*/ 5305425 w 10316872"/>
                <a:gd name="connsiteY262" fmla="*/ 7659904 h 13254121"/>
                <a:gd name="connsiteX263" fmla="*/ 5165725 w 10316872"/>
                <a:gd name="connsiteY263" fmla="*/ 7545604 h 13254121"/>
                <a:gd name="connsiteX264" fmla="*/ 5114925 w 10316872"/>
                <a:gd name="connsiteY264" fmla="*/ 7710704 h 13254121"/>
                <a:gd name="connsiteX265" fmla="*/ 5127625 w 10316872"/>
                <a:gd name="connsiteY265" fmla="*/ 7850404 h 13254121"/>
                <a:gd name="connsiteX266" fmla="*/ 5203825 w 10316872"/>
                <a:gd name="connsiteY266" fmla="*/ 7964704 h 13254121"/>
                <a:gd name="connsiteX267" fmla="*/ 5191125 w 10316872"/>
                <a:gd name="connsiteY267" fmla="*/ 8155204 h 13254121"/>
                <a:gd name="connsiteX268" fmla="*/ 5064125 w 10316872"/>
                <a:gd name="connsiteY268" fmla="*/ 8066304 h 13254121"/>
                <a:gd name="connsiteX269" fmla="*/ 5000625 w 10316872"/>
                <a:gd name="connsiteY269" fmla="*/ 8104404 h 13254121"/>
                <a:gd name="connsiteX270" fmla="*/ 5102225 w 10316872"/>
                <a:gd name="connsiteY270" fmla="*/ 8244104 h 13254121"/>
                <a:gd name="connsiteX271" fmla="*/ 5013325 w 10316872"/>
                <a:gd name="connsiteY271" fmla="*/ 8282204 h 13254121"/>
                <a:gd name="connsiteX272" fmla="*/ 4886325 w 10316872"/>
                <a:gd name="connsiteY272" fmla="*/ 8091704 h 13254121"/>
                <a:gd name="connsiteX273" fmla="*/ 4797425 w 10316872"/>
                <a:gd name="connsiteY273" fmla="*/ 8345704 h 13254121"/>
                <a:gd name="connsiteX274" fmla="*/ 4924425 w 10316872"/>
                <a:gd name="connsiteY274" fmla="*/ 8460004 h 13254121"/>
                <a:gd name="connsiteX275" fmla="*/ 4784725 w 10316872"/>
                <a:gd name="connsiteY275" fmla="*/ 8701304 h 13254121"/>
                <a:gd name="connsiteX276" fmla="*/ 4645025 w 10316872"/>
                <a:gd name="connsiteY276" fmla="*/ 8675904 h 13254121"/>
                <a:gd name="connsiteX277" fmla="*/ 4746625 w 10316872"/>
                <a:gd name="connsiteY277" fmla="*/ 8510804 h 13254121"/>
                <a:gd name="connsiteX278" fmla="*/ 4657725 w 10316872"/>
                <a:gd name="connsiteY278" fmla="*/ 8358404 h 13254121"/>
                <a:gd name="connsiteX279" fmla="*/ 4441825 w 10316872"/>
                <a:gd name="connsiteY279" fmla="*/ 8663204 h 13254121"/>
                <a:gd name="connsiteX280" fmla="*/ 4581525 w 10316872"/>
                <a:gd name="connsiteY280" fmla="*/ 8777504 h 13254121"/>
                <a:gd name="connsiteX281" fmla="*/ 4492625 w 10316872"/>
                <a:gd name="connsiteY281" fmla="*/ 8980704 h 13254121"/>
                <a:gd name="connsiteX282" fmla="*/ 4391025 w 10316872"/>
                <a:gd name="connsiteY282" fmla="*/ 8904504 h 13254121"/>
                <a:gd name="connsiteX283" fmla="*/ 4314825 w 10316872"/>
                <a:gd name="connsiteY283" fmla="*/ 8993404 h 13254121"/>
                <a:gd name="connsiteX284" fmla="*/ 4352925 w 10316872"/>
                <a:gd name="connsiteY284" fmla="*/ 9031504 h 13254121"/>
                <a:gd name="connsiteX285" fmla="*/ 4391025 w 10316872"/>
                <a:gd name="connsiteY285" fmla="*/ 9018804 h 13254121"/>
                <a:gd name="connsiteX286" fmla="*/ 4416425 w 10316872"/>
                <a:gd name="connsiteY286" fmla="*/ 9069604 h 13254121"/>
                <a:gd name="connsiteX287" fmla="*/ 4352925 w 10316872"/>
                <a:gd name="connsiteY287" fmla="*/ 9145804 h 13254121"/>
                <a:gd name="connsiteX288" fmla="*/ 4302125 w 10316872"/>
                <a:gd name="connsiteY288" fmla="*/ 9133104 h 13254121"/>
                <a:gd name="connsiteX289" fmla="*/ 4340225 w 10316872"/>
                <a:gd name="connsiteY289" fmla="*/ 9082304 h 13254121"/>
                <a:gd name="connsiteX290" fmla="*/ 4289425 w 10316872"/>
                <a:gd name="connsiteY290" fmla="*/ 9044204 h 13254121"/>
                <a:gd name="connsiteX291" fmla="*/ 4187825 w 10316872"/>
                <a:gd name="connsiteY291" fmla="*/ 9145804 h 13254121"/>
                <a:gd name="connsiteX292" fmla="*/ 4289425 w 10316872"/>
                <a:gd name="connsiteY292" fmla="*/ 9209304 h 13254121"/>
                <a:gd name="connsiteX293" fmla="*/ 4111625 w 10316872"/>
                <a:gd name="connsiteY293" fmla="*/ 9285504 h 13254121"/>
                <a:gd name="connsiteX294" fmla="*/ 4010025 w 10316872"/>
                <a:gd name="connsiteY294" fmla="*/ 9285504 h 13254121"/>
                <a:gd name="connsiteX295" fmla="*/ 3921125 w 10316872"/>
                <a:gd name="connsiteY295" fmla="*/ 9349004 h 13254121"/>
                <a:gd name="connsiteX296" fmla="*/ 3260725 w 10316872"/>
                <a:gd name="connsiteY296" fmla="*/ 8764804 h 13254121"/>
                <a:gd name="connsiteX297" fmla="*/ 3184525 w 10316872"/>
                <a:gd name="connsiteY297" fmla="*/ 8764804 h 13254121"/>
                <a:gd name="connsiteX298" fmla="*/ 2867025 w 10316872"/>
                <a:gd name="connsiteY298" fmla="*/ 9018804 h 13254121"/>
                <a:gd name="connsiteX299" fmla="*/ 2841625 w 10316872"/>
                <a:gd name="connsiteY299" fmla="*/ 8980704 h 13254121"/>
                <a:gd name="connsiteX300" fmla="*/ 3184525 w 10316872"/>
                <a:gd name="connsiteY300" fmla="*/ 8714004 h 13254121"/>
                <a:gd name="connsiteX301" fmla="*/ 3019425 w 10316872"/>
                <a:gd name="connsiteY301" fmla="*/ 8561604 h 13254121"/>
                <a:gd name="connsiteX302" fmla="*/ 2371725 w 10316872"/>
                <a:gd name="connsiteY302" fmla="*/ 9069604 h 13254121"/>
                <a:gd name="connsiteX303" fmla="*/ 2460625 w 10316872"/>
                <a:gd name="connsiteY303" fmla="*/ 9145804 h 13254121"/>
                <a:gd name="connsiteX304" fmla="*/ 2663825 w 10316872"/>
                <a:gd name="connsiteY304" fmla="*/ 8993404 h 13254121"/>
                <a:gd name="connsiteX305" fmla="*/ 2714625 w 10316872"/>
                <a:gd name="connsiteY305" fmla="*/ 9056904 h 13254121"/>
                <a:gd name="connsiteX306" fmla="*/ 2803525 w 10316872"/>
                <a:gd name="connsiteY306" fmla="*/ 9018804 h 13254121"/>
                <a:gd name="connsiteX307" fmla="*/ 2828925 w 10316872"/>
                <a:gd name="connsiteY307" fmla="*/ 9056904 h 13254121"/>
                <a:gd name="connsiteX308" fmla="*/ 2651125 w 10316872"/>
                <a:gd name="connsiteY308" fmla="*/ 9196604 h 13254121"/>
                <a:gd name="connsiteX309" fmla="*/ 2790825 w 10316872"/>
                <a:gd name="connsiteY309" fmla="*/ 9361704 h 13254121"/>
                <a:gd name="connsiteX310" fmla="*/ 3368675 w 10316872"/>
                <a:gd name="connsiteY310" fmla="*/ 8898154 h 13254121"/>
                <a:gd name="connsiteX311" fmla="*/ 3927475 w 10316872"/>
                <a:gd name="connsiteY311" fmla="*/ 9380754 h 13254121"/>
                <a:gd name="connsiteX312" fmla="*/ 3876675 w 10316872"/>
                <a:gd name="connsiteY312" fmla="*/ 9495054 h 13254121"/>
                <a:gd name="connsiteX313" fmla="*/ 3359150 w 10316872"/>
                <a:gd name="connsiteY313" fmla="*/ 10034804 h 13254121"/>
                <a:gd name="connsiteX314" fmla="*/ 3270250 w 10316872"/>
                <a:gd name="connsiteY314" fmla="*/ 10028453 h 13254121"/>
                <a:gd name="connsiteX315" fmla="*/ 3101975 w 10316872"/>
                <a:gd name="connsiteY315" fmla="*/ 10177678 h 13254121"/>
                <a:gd name="connsiteX316" fmla="*/ 2892425 w 10316872"/>
                <a:gd name="connsiteY316" fmla="*/ 10422153 h 13254121"/>
                <a:gd name="connsiteX317" fmla="*/ 2654300 w 10316872"/>
                <a:gd name="connsiteY317" fmla="*/ 10720603 h 13254121"/>
                <a:gd name="connsiteX318" fmla="*/ 2400300 w 10316872"/>
                <a:gd name="connsiteY318" fmla="*/ 10790452 h 13254121"/>
                <a:gd name="connsiteX319" fmla="*/ 2197100 w 10316872"/>
                <a:gd name="connsiteY319" fmla="*/ 10895227 h 13254121"/>
                <a:gd name="connsiteX320" fmla="*/ 1901825 w 10316872"/>
                <a:gd name="connsiteY320" fmla="*/ 10898401 h 13254121"/>
                <a:gd name="connsiteX321" fmla="*/ 1562100 w 10316872"/>
                <a:gd name="connsiteY321" fmla="*/ 11000000 h 13254121"/>
                <a:gd name="connsiteX322" fmla="*/ 1365250 w 10316872"/>
                <a:gd name="connsiteY322" fmla="*/ 11260350 h 13254121"/>
                <a:gd name="connsiteX323" fmla="*/ 1168400 w 10316872"/>
                <a:gd name="connsiteY323" fmla="*/ 11215899 h 13254121"/>
                <a:gd name="connsiteX324" fmla="*/ 1187450 w 10316872"/>
                <a:gd name="connsiteY324" fmla="*/ 11174624 h 13254121"/>
                <a:gd name="connsiteX325" fmla="*/ 1165225 w 10316872"/>
                <a:gd name="connsiteY325" fmla="*/ 11107949 h 13254121"/>
                <a:gd name="connsiteX326" fmla="*/ 958850 w 10316872"/>
                <a:gd name="connsiteY326" fmla="*/ 11184149 h 13254121"/>
                <a:gd name="connsiteX327" fmla="*/ 704850 w 10316872"/>
                <a:gd name="connsiteY327" fmla="*/ 11238124 h 13254121"/>
                <a:gd name="connsiteX328" fmla="*/ 434975 w 10316872"/>
                <a:gd name="connsiteY328" fmla="*/ 11476249 h 13254121"/>
                <a:gd name="connsiteX329" fmla="*/ 333375 w 10316872"/>
                <a:gd name="connsiteY329" fmla="*/ 11473074 h 13254121"/>
                <a:gd name="connsiteX330" fmla="*/ 234950 w 10316872"/>
                <a:gd name="connsiteY330" fmla="*/ 11539749 h 13254121"/>
                <a:gd name="connsiteX331" fmla="*/ 155575 w 10316872"/>
                <a:gd name="connsiteY331" fmla="*/ 11825499 h 13254121"/>
                <a:gd name="connsiteX332" fmla="*/ 219075 w 10316872"/>
                <a:gd name="connsiteY332" fmla="*/ 12108073 h 13254121"/>
                <a:gd name="connsiteX333" fmla="*/ 107950 w 10316872"/>
                <a:gd name="connsiteY333" fmla="*/ 12152523 h 13254121"/>
                <a:gd name="connsiteX334" fmla="*/ 63500 w 10316872"/>
                <a:gd name="connsiteY334" fmla="*/ 12374773 h 13254121"/>
                <a:gd name="connsiteX335" fmla="*/ 466725 w 10316872"/>
                <a:gd name="connsiteY335" fmla="*/ 12400173 h 13254121"/>
                <a:gd name="connsiteX336" fmla="*/ 1022350 w 10316872"/>
                <a:gd name="connsiteY336" fmla="*/ 12752598 h 13254121"/>
                <a:gd name="connsiteX337" fmla="*/ 1212850 w 10316872"/>
                <a:gd name="connsiteY337" fmla="*/ 13006597 h 13254121"/>
                <a:gd name="connsiteX338" fmla="*/ 1143000 w 10316872"/>
                <a:gd name="connsiteY338" fmla="*/ 13051047 h 13254121"/>
                <a:gd name="connsiteX339" fmla="*/ 990600 w 10316872"/>
                <a:gd name="connsiteY339" fmla="*/ 12917697 h 13254121"/>
                <a:gd name="connsiteX340" fmla="*/ 739775 w 10316872"/>
                <a:gd name="connsiteY340" fmla="*/ 12863722 h 13254121"/>
                <a:gd name="connsiteX341" fmla="*/ 692150 w 10316872"/>
                <a:gd name="connsiteY341" fmla="*/ 12901822 h 13254121"/>
                <a:gd name="connsiteX342" fmla="*/ 809625 w 10316872"/>
                <a:gd name="connsiteY342" fmla="*/ 13047872 h 13254121"/>
                <a:gd name="connsiteX343" fmla="*/ 1123950 w 10316872"/>
                <a:gd name="connsiteY343" fmla="*/ 13114547 h 13254121"/>
                <a:gd name="connsiteX344" fmla="*/ 1546225 w 10316872"/>
                <a:gd name="connsiteY344" fmla="*/ 13016122 h 13254121"/>
                <a:gd name="connsiteX345" fmla="*/ 1708150 w 10316872"/>
                <a:gd name="connsiteY345" fmla="*/ 12755772 h 13254121"/>
                <a:gd name="connsiteX346" fmla="*/ 2066925 w 10316872"/>
                <a:gd name="connsiteY346" fmla="*/ 12606547 h 13254121"/>
                <a:gd name="connsiteX347" fmla="*/ 2225675 w 10316872"/>
                <a:gd name="connsiteY347" fmla="*/ 12470022 h 13254121"/>
                <a:gd name="connsiteX348" fmla="*/ 2559050 w 10316872"/>
                <a:gd name="connsiteY348" fmla="*/ 12508122 h 13254121"/>
                <a:gd name="connsiteX349" fmla="*/ 2257425 w 10316872"/>
                <a:gd name="connsiteY349" fmla="*/ 12511297 h 13254121"/>
                <a:gd name="connsiteX350" fmla="*/ 2117725 w 10316872"/>
                <a:gd name="connsiteY350" fmla="*/ 12631947 h 13254121"/>
                <a:gd name="connsiteX351" fmla="*/ 1943100 w 10316872"/>
                <a:gd name="connsiteY351" fmla="*/ 12724022 h 13254121"/>
                <a:gd name="connsiteX352" fmla="*/ 1778000 w 10316872"/>
                <a:gd name="connsiteY352" fmla="*/ 12774822 h 13254121"/>
                <a:gd name="connsiteX353" fmla="*/ 1622425 w 10316872"/>
                <a:gd name="connsiteY353" fmla="*/ 13070097 h 13254121"/>
                <a:gd name="connsiteX354" fmla="*/ 1254125 w 10316872"/>
                <a:gd name="connsiteY354" fmla="*/ 13244722 h 13254121"/>
                <a:gd name="connsiteX355" fmla="*/ 0 w 10316872"/>
                <a:gd name="connsiteY355" fmla="*/ 13251072 h 13254121"/>
                <a:gd name="connsiteX0" fmla="*/ 2092325 w 10316872"/>
                <a:gd name="connsiteY0" fmla="*/ 4294404 h 13254121"/>
                <a:gd name="connsiteX1" fmla="*/ 2143125 w 10316872"/>
                <a:gd name="connsiteY1" fmla="*/ 4269004 h 13254121"/>
                <a:gd name="connsiteX2" fmla="*/ 2079625 w 10316872"/>
                <a:gd name="connsiteY2" fmla="*/ 4180104 h 13254121"/>
                <a:gd name="connsiteX3" fmla="*/ 2092325 w 10316872"/>
                <a:gd name="connsiteY3" fmla="*/ 4116604 h 13254121"/>
                <a:gd name="connsiteX4" fmla="*/ 2193925 w 10316872"/>
                <a:gd name="connsiteY4" fmla="*/ 4065804 h 13254121"/>
                <a:gd name="connsiteX5" fmla="*/ 2333625 w 10316872"/>
                <a:gd name="connsiteY5" fmla="*/ 4116604 h 13254121"/>
                <a:gd name="connsiteX6" fmla="*/ 2371725 w 10316872"/>
                <a:gd name="connsiteY6" fmla="*/ 4167404 h 13254121"/>
                <a:gd name="connsiteX7" fmla="*/ 2333625 w 10316872"/>
                <a:gd name="connsiteY7" fmla="*/ 4243604 h 13254121"/>
                <a:gd name="connsiteX8" fmla="*/ 2333625 w 10316872"/>
                <a:gd name="connsiteY8" fmla="*/ 4497604 h 13254121"/>
                <a:gd name="connsiteX9" fmla="*/ 2600325 w 10316872"/>
                <a:gd name="connsiteY9" fmla="*/ 4726204 h 13254121"/>
                <a:gd name="connsiteX10" fmla="*/ 3044825 w 10316872"/>
                <a:gd name="connsiteY10" fmla="*/ 4688104 h 13254121"/>
                <a:gd name="connsiteX11" fmla="*/ 2943225 w 10316872"/>
                <a:gd name="connsiteY11" fmla="*/ 4484904 h 13254121"/>
                <a:gd name="connsiteX12" fmla="*/ 2778125 w 10316872"/>
                <a:gd name="connsiteY12" fmla="*/ 4535704 h 13254121"/>
                <a:gd name="connsiteX13" fmla="*/ 2740025 w 10316872"/>
                <a:gd name="connsiteY13" fmla="*/ 4484904 h 13254121"/>
                <a:gd name="connsiteX14" fmla="*/ 2905125 w 10316872"/>
                <a:gd name="connsiteY14" fmla="*/ 4434104 h 13254121"/>
                <a:gd name="connsiteX15" fmla="*/ 2841625 w 10316872"/>
                <a:gd name="connsiteY15" fmla="*/ 4319804 h 13254121"/>
                <a:gd name="connsiteX16" fmla="*/ 2701925 w 10316872"/>
                <a:gd name="connsiteY16" fmla="*/ 4370604 h 13254121"/>
                <a:gd name="connsiteX17" fmla="*/ 2676525 w 10316872"/>
                <a:gd name="connsiteY17" fmla="*/ 4319804 h 13254121"/>
                <a:gd name="connsiteX18" fmla="*/ 2803525 w 10316872"/>
                <a:gd name="connsiteY18" fmla="*/ 4269004 h 13254121"/>
                <a:gd name="connsiteX19" fmla="*/ 2752725 w 10316872"/>
                <a:gd name="connsiteY19" fmla="*/ 4205504 h 13254121"/>
                <a:gd name="connsiteX20" fmla="*/ 2613025 w 10316872"/>
                <a:gd name="connsiteY20" fmla="*/ 4230904 h 13254121"/>
                <a:gd name="connsiteX21" fmla="*/ 2613025 w 10316872"/>
                <a:gd name="connsiteY21" fmla="*/ 4205504 h 13254121"/>
                <a:gd name="connsiteX22" fmla="*/ 2740025 w 10316872"/>
                <a:gd name="connsiteY22" fmla="*/ 4142004 h 13254121"/>
                <a:gd name="connsiteX23" fmla="*/ 2663825 w 10316872"/>
                <a:gd name="connsiteY23" fmla="*/ 4053104 h 13254121"/>
                <a:gd name="connsiteX24" fmla="*/ 2486025 w 10316872"/>
                <a:gd name="connsiteY24" fmla="*/ 4091204 h 13254121"/>
                <a:gd name="connsiteX25" fmla="*/ 2486025 w 10316872"/>
                <a:gd name="connsiteY25" fmla="*/ 4154704 h 13254121"/>
                <a:gd name="connsiteX26" fmla="*/ 2435225 w 10316872"/>
                <a:gd name="connsiteY26" fmla="*/ 4154704 h 13254121"/>
                <a:gd name="connsiteX27" fmla="*/ 2308225 w 10316872"/>
                <a:gd name="connsiteY27" fmla="*/ 4078504 h 13254121"/>
                <a:gd name="connsiteX28" fmla="*/ 2371725 w 10316872"/>
                <a:gd name="connsiteY28" fmla="*/ 4002304 h 13254121"/>
                <a:gd name="connsiteX29" fmla="*/ 2435225 w 10316872"/>
                <a:gd name="connsiteY29" fmla="*/ 4015004 h 13254121"/>
                <a:gd name="connsiteX30" fmla="*/ 2587625 w 10316872"/>
                <a:gd name="connsiteY30" fmla="*/ 3926104 h 13254121"/>
                <a:gd name="connsiteX31" fmla="*/ 2562225 w 10316872"/>
                <a:gd name="connsiteY31" fmla="*/ 3862604 h 13254121"/>
                <a:gd name="connsiteX32" fmla="*/ 2625725 w 10316872"/>
                <a:gd name="connsiteY32" fmla="*/ 3837204 h 13254121"/>
                <a:gd name="connsiteX33" fmla="*/ 2663825 w 10316872"/>
                <a:gd name="connsiteY33" fmla="*/ 3862604 h 13254121"/>
                <a:gd name="connsiteX34" fmla="*/ 2905125 w 10316872"/>
                <a:gd name="connsiteY34" fmla="*/ 3862604 h 13254121"/>
                <a:gd name="connsiteX35" fmla="*/ 2879725 w 10316872"/>
                <a:gd name="connsiteY35" fmla="*/ 3799104 h 13254121"/>
                <a:gd name="connsiteX36" fmla="*/ 2930525 w 10316872"/>
                <a:gd name="connsiteY36" fmla="*/ 3710204 h 13254121"/>
                <a:gd name="connsiteX37" fmla="*/ 3019425 w 10316872"/>
                <a:gd name="connsiteY37" fmla="*/ 3710204 h 13254121"/>
                <a:gd name="connsiteX38" fmla="*/ 3273425 w 10316872"/>
                <a:gd name="connsiteY38" fmla="*/ 3684804 h 13254121"/>
                <a:gd name="connsiteX39" fmla="*/ 3425825 w 10316872"/>
                <a:gd name="connsiteY39" fmla="*/ 3672104 h 13254121"/>
                <a:gd name="connsiteX40" fmla="*/ 3425825 w 10316872"/>
                <a:gd name="connsiteY40" fmla="*/ 3672104 h 13254121"/>
                <a:gd name="connsiteX41" fmla="*/ 3425825 w 10316872"/>
                <a:gd name="connsiteY41" fmla="*/ 3595904 h 13254121"/>
                <a:gd name="connsiteX42" fmla="*/ 3502025 w 10316872"/>
                <a:gd name="connsiteY42" fmla="*/ 3595904 h 13254121"/>
                <a:gd name="connsiteX43" fmla="*/ 3489325 w 10316872"/>
                <a:gd name="connsiteY43" fmla="*/ 3761004 h 13254121"/>
                <a:gd name="connsiteX44" fmla="*/ 3336925 w 10316872"/>
                <a:gd name="connsiteY44" fmla="*/ 3773704 h 13254121"/>
                <a:gd name="connsiteX45" fmla="*/ 3159125 w 10316872"/>
                <a:gd name="connsiteY45" fmla="*/ 3849904 h 13254121"/>
                <a:gd name="connsiteX46" fmla="*/ 3184525 w 10316872"/>
                <a:gd name="connsiteY46" fmla="*/ 4142004 h 13254121"/>
                <a:gd name="connsiteX47" fmla="*/ 3794125 w 10316872"/>
                <a:gd name="connsiteY47" fmla="*/ 4091204 h 13254121"/>
                <a:gd name="connsiteX48" fmla="*/ 3768725 w 10316872"/>
                <a:gd name="connsiteY48" fmla="*/ 3951504 h 13254121"/>
                <a:gd name="connsiteX49" fmla="*/ 3629025 w 10316872"/>
                <a:gd name="connsiteY49" fmla="*/ 3926104 h 13254121"/>
                <a:gd name="connsiteX50" fmla="*/ 3616325 w 10316872"/>
                <a:gd name="connsiteY50" fmla="*/ 3888004 h 13254121"/>
                <a:gd name="connsiteX51" fmla="*/ 3768725 w 10316872"/>
                <a:gd name="connsiteY51" fmla="*/ 3913404 h 13254121"/>
                <a:gd name="connsiteX52" fmla="*/ 3768725 w 10316872"/>
                <a:gd name="connsiteY52" fmla="*/ 3799104 h 13254121"/>
                <a:gd name="connsiteX53" fmla="*/ 3540125 w 10316872"/>
                <a:gd name="connsiteY53" fmla="*/ 3748304 h 13254121"/>
                <a:gd name="connsiteX54" fmla="*/ 3552825 w 10316872"/>
                <a:gd name="connsiteY54" fmla="*/ 3659404 h 13254121"/>
                <a:gd name="connsiteX55" fmla="*/ 3730625 w 10316872"/>
                <a:gd name="connsiteY55" fmla="*/ 3621304 h 13254121"/>
                <a:gd name="connsiteX56" fmla="*/ 3730625 w 10316872"/>
                <a:gd name="connsiteY56" fmla="*/ 3494304 h 13254121"/>
                <a:gd name="connsiteX57" fmla="*/ 3705225 w 10316872"/>
                <a:gd name="connsiteY57" fmla="*/ 3468904 h 13254121"/>
                <a:gd name="connsiteX58" fmla="*/ 3819525 w 10316872"/>
                <a:gd name="connsiteY58" fmla="*/ 3405404 h 13254121"/>
                <a:gd name="connsiteX59" fmla="*/ 3832225 w 10316872"/>
                <a:gd name="connsiteY59" fmla="*/ 3621304 h 13254121"/>
                <a:gd name="connsiteX60" fmla="*/ 4314825 w 10316872"/>
                <a:gd name="connsiteY60" fmla="*/ 3621304 h 13254121"/>
                <a:gd name="connsiteX61" fmla="*/ 4302125 w 10316872"/>
                <a:gd name="connsiteY61" fmla="*/ 3380004 h 13254121"/>
                <a:gd name="connsiteX62" fmla="*/ 4365625 w 10316872"/>
                <a:gd name="connsiteY62" fmla="*/ 3380004 h 13254121"/>
                <a:gd name="connsiteX63" fmla="*/ 4391025 w 10316872"/>
                <a:gd name="connsiteY63" fmla="*/ 3507004 h 13254121"/>
                <a:gd name="connsiteX64" fmla="*/ 4556125 w 10316872"/>
                <a:gd name="connsiteY64" fmla="*/ 3494304 h 13254121"/>
                <a:gd name="connsiteX65" fmla="*/ 4657725 w 10316872"/>
                <a:gd name="connsiteY65" fmla="*/ 3392704 h 13254121"/>
                <a:gd name="connsiteX66" fmla="*/ 4683125 w 10316872"/>
                <a:gd name="connsiteY66" fmla="*/ 3697504 h 13254121"/>
                <a:gd name="connsiteX67" fmla="*/ 4835525 w 10316872"/>
                <a:gd name="connsiteY67" fmla="*/ 3519704 h 13254121"/>
                <a:gd name="connsiteX68" fmla="*/ 5038725 w 10316872"/>
                <a:gd name="connsiteY68" fmla="*/ 3646704 h 13254121"/>
                <a:gd name="connsiteX69" fmla="*/ 4848225 w 10316872"/>
                <a:gd name="connsiteY69" fmla="*/ 3773704 h 13254121"/>
                <a:gd name="connsiteX70" fmla="*/ 4987925 w 10316872"/>
                <a:gd name="connsiteY70" fmla="*/ 3938804 h 13254121"/>
                <a:gd name="connsiteX71" fmla="*/ 5127625 w 10316872"/>
                <a:gd name="connsiteY71" fmla="*/ 3786404 h 13254121"/>
                <a:gd name="connsiteX72" fmla="*/ 5140325 w 10316872"/>
                <a:gd name="connsiteY72" fmla="*/ 3811804 h 13254121"/>
                <a:gd name="connsiteX73" fmla="*/ 5076825 w 10316872"/>
                <a:gd name="connsiteY73" fmla="*/ 4065804 h 13254121"/>
                <a:gd name="connsiteX74" fmla="*/ 5153025 w 10316872"/>
                <a:gd name="connsiteY74" fmla="*/ 4103904 h 13254121"/>
                <a:gd name="connsiteX75" fmla="*/ 5153025 w 10316872"/>
                <a:gd name="connsiteY75" fmla="*/ 4103904 h 13254121"/>
                <a:gd name="connsiteX76" fmla="*/ 5229225 w 10316872"/>
                <a:gd name="connsiteY76" fmla="*/ 3849904 h 13254121"/>
                <a:gd name="connsiteX77" fmla="*/ 5419725 w 10316872"/>
                <a:gd name="connsiteY77" fmla="*/ 3875304 h 13254121"/>
                <a:gd name="connsiteX78" fmla="*/ 5521325 w 10316872"/>
                <a:gd name="connsiteY78" fmla="*/ 3722904 h 13254121"/>
                <a:gd name="connsiteX79" fmla="*/ 5521325 w 10316872"/>
                <a:gd name="connsiteY79" fmla="*/ 3722904 h 13254121"/>
                <a:gd name="connsiteX80" fmla="*/ 5661025 w 10316872"/>
                <a:gd name="connsiteY80" fmla="*/ 3697504 h 13254121"/>
                <a:gd name="connsiteX81" fmla="*/ 5432425 w 10316872"/>
                <a:gd name="connsiteY81" fmla="*/ 4015004 h 13254121"/>
                <a:gd name="connsiteX82" fmla="*/ 5165725 w 10316872"/>
                <a:gd name="connsiteY82" fmla="*/ 4103904 h 13254121"/>
                <a:gd name="connsiteX83" fmla="*/ 5191125 w 10316872"/>
                <a:gd name="connsiteY83" fmla="*/ 4180104 h 13254121"/>
                <a:gd name="connsiteX84" fmla="*/ 5521325 w 10316872"/>
                <a:gd name="connsiteY84" fmla="*/ 4091204 h 13254121"/>
                <a:gd name="connsiteX85" fmla="*/ 5711825 w 10316872"/>
                <a:gd name="connsiteY85" fmla="*/ 3748304 h 13254121"/>
                <a:gd name="connsiteX86" fmla="*/ 5813425 w 10316872"/>
                <a:gd name="connsiteY86" fmla="*/ 3900704 h 13254121"/>
                <a:gd name="connsiteX87" fmla="*/ 5959475 w 10316872"/>
                <a:gd name="connsiteY87" fmla="*/ 3938804 h 13254121"/>
                <a:gd name="connsiteX88" fmla="*/ 6302375 w 10316872"/>
                <a:gd name="connsiteY88" fmla="*/ 3824504 h 13254121"/>
                <a:gd name="connsiteX89" fmla="*/ 7070725 w 10316872"/>
                <a:gd name="connsiteY89" fmla="*/ 3354604 h 13254121"/>
                <a:gd name="connsiteX90" fmla="*/ 7473950 w 10316872"/>
                <a:gd name="connsiteY90" fmla="*/ 3205379 h 13254121"/>
                <a:gd name="connsiteX91" fmla="*/ 7645400 w 10316872"/>
                <a:gd name="connsiteY91" fmla="*/ 3035516 h 13254121"/>
                <a:gd name="connsiteX92" fmla="*/ 7907050 w 10316872"/>
                <a:gd name="connsiteY92" fmla="*/ 2994410 h 13254121"/>
                <a:gd name="connsiteX93" fmla="*/ 8062626 w 10316872"/>
                <a:gd name="connsiteY93" fmla="*/ 2911861 h 13254121"/>
                <a:gd name="connsiteX94" fmla="*/ 8189625 w 10316872"/>
                <a:gd name="connsiteY94" fmla="*/ 2692785 h 13254121"/>
                <a:gd name="connsiteX95" fmla="*/ 8345201 w 10316872"/>
                <a:gd name="connsiteY95" fmla="*/ 2578486 h 13254121"/>
                <a:gd name="connsiteX96" fmla="*/ 8561099 w 10316872"/>
                <a:gd name="connsiteY96" fmla="*/ 2438787 h 13254121"/>
                <a:gd name="connsiteX97" fmla="*/ 8855099 w 10316872"/>
                <a:gd name="connsiteY97" fmla="*/ 2153045 h 13254121"/>
                <a:gd name="connsiteX98" fmla="*/ 9037349 w 10316872"/>
                <a:gd name="connsiteY98" fmla="*/ 1924438 h 13254121"/>
                <a:gd name="connsiteX99" fmla="*/ 9145298 w 10316872"/>
                <a:gd name="connsiteY99" fmla="*/ 1730764 h 13254121"/>
                <a:gd name="connsiteX100" fmla="*/ 9224673 w 10316872"/>
                <a:gd name="connsiteY100" fmla="*/ 1543439 h 13254121"/>
                <a:gd name="connsiteX101" fmla="*/ 9561223 w 10316872"/>
                <a:gd name="connsiteY101" fmla="*/ 1295790 h 13254121"/>
                <a:gd name="connsiteX102" fmla="*/ 9678697 w 10316872"/>
                <a:gd name="connsiteY102" fmla="*/ 914790 h 13254121"/>
                <a:gd name="connsiteX103" fmla="*/ 9837447 w 10316872"/>
                <a:gd name="connsiteY103" fmla="*/ 686190 h 13254121"/>
                <a:gd name="connsiteX104" fmla="*/ 9929521 w 10316872"/>
                <a:gd name="connsiteY104" fmla="*/ 609992 h 13254121"/>
                <a:gd name="connsiteX105" fmla="*/ 9989845 w 10316872"/>
                <a:gd name="connsiteY105" fmla="*/ 508393 h 13254121"/>
                <a:gd name="connsiteX106" fmla="*/ 10062871 w 10316872"/>
                <a:gd name="connsiteY106" fmla="*/ 394092 h 13254121"/>
                <a:gd name="connsiteX107" fmla="*/ 10316869 w 10316872"/>
                <a:gd name="connsiteY107" fmla="*/ 394 h 13254121"/>
                <a:gd name="connsiteX108" fmla="*/ 10081920 w 10316872"/>
                <a:gd name="connsiteY108" fmla="*/ 473469 h 13254121"/>
                <a:gd name="connsiteX109" fmla="*/ 9977146 w 10316872"/>
                <a:gd name="connsiteY109" fmla="*/ 673493 h 13254121"/>
                <a:gd name="connsiteX110" fmla="*/ 9881896 w 10316872"/>
                <a:gd name="connsiteY110" fmla="*/ 749692 h 13254121"/>
                <a:gd name="connsiteX111" fmla="*/ 9754896 w 10316872"/>
                <a:gd name="connsiteY111" fmla="*/ 952892 h 13254121"/>
                <a:gd name="connsiteX112" fmla="*/ 9640598 w 10316872"/>
                <a:gd name="connsiteY112" fmla="*/ 1327540 h 13254121"/>
                <a:gd name="connsiteX113" fmla="*/ 9275474 w 10316872"/>
                <a:gd name="connsiteY113" fmla="*/ 1606938 h 13254121"/>
                <a:gd name="connsiteX114" fmla="*/ 9135773 w 10316872"/>
                <a:gd name="connsiteY114" fmla="*/ 1946664 h 13254121"/>
                <a:gd name="connsiteX115" fmla="*/ 8662699 w 10316872"/>
                <a:gd name="connsiteY115" fmla="*/ 2454663 h 13254121"/>
                <a:gd name="connsiteX116" fmla="*/ 8427749 w 10316872"/>
                <a:gd name="connsiteY116" fmla="*/ 2619762 h 13254121"/>
                <a:gd name="connsiteX117" fmla="*/ 8272175 w 10316872"/>
                <a:gd name="connsiteY117" fmla="*/ 2715011 h 13254121"/>
                <a:gd name="connsiteX118" fmla="*/ 8110251 w 10316872"/>
                <a:gd name="connsiteY118" fmla="*/ 3016636 h 13254121"/>
                <a:gd name="connsiteX119" fmla="*/ 7908925 w 10316872"/>
                <a:gd name="connsiteY119" fmla="*/ 3113304 h 13254121"/>
                <a:gd name="connsiteX120" fmla="*/ 7673975 w 10316872"/>
                <a:gd name="connsiteY120" fmla="*/ 3141879 h 13254121"/>
                <a:gd name="connsiteX121" fmla="*/ 7531100 w 10316872"/>
                <a:gd name="connsiteY121" fmla="*/ 3283166 h 13254121"/>
                <a:gd name="connsiteX122" fmla="*/ 7064375 w 10316872"/>
                <a:gd name="connsiteY122" fmla="*/ 3457791 h 13254121"/>
                <a:gd name="connsiteX123" fmla="*/ 6892925 w 10316872"/>
                <a:gd name="connsiteY123" fmla="*/ 3613366 h 13254121"/>
                <a:gd name="connsiteX124" fmla="*/ 6532269 w 10316872"/>
                <a:gd name="connsiteY124" fmla="*/ 3867545 h 13254121"/>
                <a:gd name="connsiteX125" fmla="*/ 6407150 w 10316872"/>
                <a:gd name="connsiteY125" fmla="*/ 3921341 h 13254121"/>
                <a:gd name="connsiteX126" fmla="*/ 6172200 w 10316872"/>
                <a:gd name="connsiteY126" fmla="*/ 4043579 h 13254121"/>
                <a:gd name="connsiteX127" fmla="*/ 5773737 w 10316872"/>
                <a:gd name="connsiteY127" fmla="*/ 4215029 h 13254121"/>
                <a:gd name="connsiteX128" fmla="*/ 5800725 w 10316872"/>
                <a:gd name="connsiteY128" fmla="*/ 4294404 h 13254121"/>
                <a:gd name="connsiteX129" fmla="*/ 6162675 w 10316872"/>
                <a:gd name="connsiteY129" fmla="*/ 4129304 h 13254121"/>
                <a:gd name="connsiteX130" fmla="*/ 6054725 w 10316872"/>
                <a:gd name="connsiteY130" fmla="*/ 4218204 h 13254121"/>
                <a:gd name="connsiteX131" fmla="*/ 5876925 w 10316872"/>
                <a:gd name="connsiteY131" fmla="*/ 4332504 h 13254121"/>
                <a:gd name="connsiteX132" fmla="*/ 5876925 w 10316872"/>
                <a:gd name="connsiteY132" fmla="*/ 4421404 h 13254121"/>
                <a:gd name="connsiteX133" fmla="*/ 5864225 w 10316872"/>
                <a:gd name="connsiteY133" fmla="*/ 4523004 h 13254121"/>
                <a:gd name="connsiteX134" fmla="*/ 5724525 w 10316872"/>
                <a:gd name="connsiteY134" fmla="*/ 4548404 h 13254121"/>
                <a:gd name="connsiteX135" fmla="*/ 5788025 w 10316872"/>
                <a:gd name="connsiteY135" fmla="*/ 4370604 h 13254121"/>
                <a:gd name="connsiteX136" fmla="*/ 5673725 w 10316872"/>
                <a:gd name="connsiteY136" fmla="*/ 4269004 h 13254121"/>
                <a:gd name="connsiteX137" fmla="*/ 5419725 w 10316872"/>
                <a:gd name="connsiteY137" fmla="*/ 4345204 h 13254121"/>
                <a:gd name="connsiteX138" fmla="*/ 5394325 w 10316872"/>
                <a:gd name="connsiteY138" fmla="*/ 4446804 h 13254121"/>
                <a:gd name="connsiteX139" fmla="*/ 5622925 w 10316872"/>
                <a:gd name="connsiteY139" fmla="*/ 4510304 h 13254121"/>
                <a:gd name="connsiteX140" fmla="*/ 5534025 w 10316872"/>
                <a:gd name="connsiteY140" fmla="*/ 4573804 h 13254121"/>
                <a:gd name="connsiteX141" fmla="*/ 5254625 w 10316872"/>
                <a:gd name="connsiteY141" fmla="*/ 4510304 h 13254121"/>
                <a:gd name="connsiteX142" fmla="*/ 5140325 w 10316872"/>
                <a:gd name="connsiteY142" fmla="*/ 4624604 h 13254121"/>
                <a:gd name="connsiteX143" fmla="*/ 5241925 w 10316872"/>
                <a:gd name="connsiteY143" fmla="*/ 4827804 h 13254121"/>
                <a:gd name="connsiteX144" fmla="*/ 5483225 w 10316872"/>
                <a:gd name="connsiteY144" fmla="*/ 4840504 h 13254121"/>
                <a:gd name="connsiteX145" fmla="*/ 5661025 w 10316872"/>
                <a:gd name="connsiteY145" fmla="*/ 4624604 h 13254121"/>
                <a:gd name="connsiteX146" fmla="*/ 5572125 w 10316872"/>
                <a:gd name="connsiteY146" fmla="*/ 4599204 h 13254121"/>
                <a:gd name="connsiteX147" fmla="*/ 5635625 w 10316872"/>
                <a:gd name="connsiteY147" fmla="*/ 4523004 h 13254121"/>
                <a:gd name="connsiteX148" fmla="*/ 5724525 w 10316872"/>
                <a:gd name="connsiteY148" fmla="*/ 4599204 h 13254121"/>
                <a:gd name="connsiteX149" fmla="*/ 5864225 w 10316872"/>
                <a:gd name="connsiteY149" fmla="*/ 4573804 h 13254121"/>
                <a:gd name="connsiteX150" fmla="*/ 6067425 w 10316872"/>
                <a:gd name="connsiteY150" fmla="*/ 4548404 h 13254121"/>
                <a:gd name="connsiteX151" fmla="*/ 6296025 w 10316872"/>
                <a:gd name="connsiteY151" fmla="*/ 4307104 h 13254121"/>
                <a:gd name="connsiteX152" fmla="*/ 6486525 w 10316872"/>
                <a:gd name="connsiteY152" fmla="*/ 4180104 h 13254121"/>
                <a:gd name="connsiteX153" fmla="*/ 6664325 w 10316872"/>
                <a:gd name="connsiteY153" fmla="*/ 4154704 h 13254121"/>
                <a:gd name="connsiteX154" fmla="*/ 6473825 w 10316872"/>
                <a:gd name="connsiteY154" fmla="*/ 4230904 h 13254121"/>
                <a:gd name="connsiteX155" fmla="*/ 6410325 w 10316872"/>
                <a:gd name="connsiteY155" fmla="*/ 4357904 h 13254121"/>
                <a:gd name="connsiteX156" fmla="*/ 6257925 w 10316872"/>
                <a:gd name="connsiteY156" fmla="*/ 4459504 h 13254121"/>
                <a:gd name="connsiteX157" fmla="*/ 6080125 w 10316872"/>
                <a:gd name="connsiteY157" fmla="*/ 4637304 h 13254121"/>
                <a:gd name="connsiteX158" fmla="*/ 6067425 w 10316872"/>
                <a:gd name="connsiteY158" fmla="*/ 4726204 h 13254121"/>
                <a:gd name="connsiteX159" fmla="*/ 6207125 w 10316872"/>
                <a:gd name="connsiteY159" fmla="*/ 4700804 h 13254121"/>
                <a:gd name="connsiteX160" fmla="*/ 6334125 w 10316872"/>
                <a:gd name="connsiteY160" fmla="*/ 4764304 h 13254121"/>
                <a:gd name="connsiteX161" fmla="*/ 6435725 w 10316872"/>
                <a:gd name="connsiteY161" fmla="*/ 4954804 h 13254121"/>
                <a:gd name="connsiteX162" fmla="*/ 6448425 w 10316872"/>
                <a:gd name="connsiteY162" fmla="*/ 5183404 h 13254121"/>
                <a:gd name="connsiteX163" fmla="*/ 6335712 w 10316872"/>
                <a:gd name="connsiteY163" fmla="*/ 5305641 h 13254121"/>
                <a:gd name="connsiteX164" fmla="*/ 6296025 w 10316872"/>
                <a:gd name="connsiteY164" fmla="*/ 5083392 h 13254121"/>
                <a:gd name="connsiteX165" fmla="*/ 6270625 w 10316872"/>
                <a:gd name="connsiteY165" fmla="*/ 4878604 h 13254121"/>
                <a:gd name="connsiteX166" fmla="*/ 6118225 w 10316872"/>
                <a:gd name="connsiteY166" fmla="*/ 4840504 h 13254121"/>
                <a:gd name="connsiteX167" fmla="*/ 5953125 w 10316872"/>
                <a:gd name="connsiteY167" fmla="*/ 4853204 h 13254121"/>
                <a:gd name="connsiteX168" fmla="*/ 5876925 w 10316872"/>
                <a:gd name="connsiteY168" fmla="*/ 4815104 h 13254121"/>
                <a:gd name="connsiteX169" fmla="*/ 5546725 w 10316872"/>
                <a:gd name="connsiteY169" fmla="*/ 4954804 h 13254121"/>
                <a:gd name="connsiteX170" fmla="*/ 5597525 w 10316872"/>
                <a:gd name="connsiteY170" fmla="*/ 5094504 h 13254121"/>
                <a:gd name="connsiteX171" fmla="*/ 5635625 w 10316872"/>
                <a:gd name="connsiteY171" fmla="*/ 5081804 h 13254121"/>
                <a:gd name="connsiteX172" fmla="*/ 5813425 w 10316872"/>
                <a:gd name="connsiteY172" fmla="*/ 4992904 h 13254121"/>
                <a:gd name="connsiteX173" fmla="*/ 5838825 w 10316872"/>
                <a:gd name="connsiteY173" fmla="*/ 5018304 h 13254121"/>
                <a:gd name="connsiteX174" fmla="*/ 5724525 w 10316872"/>
                <a:gd name="connsiteY174" fmla="*/ 5119904 h 13254121"/>
                <a:gd name="connsiteX175" fmla="*/ 5775325 w 10316872"/>
                <a:gd name="connsiteY175" fmla="*/ 5196104 h 13254121"/>
                <a:gd name="connsiteX176" fmla="*/ 5940425 w 10316872"/>
                <a:gd name="connsiteY176" fmla="*/ 5183404 h 13254121"/>
                <a:gd name="connsiteX177" fmla="*/ 5978525 w 10316872"/>
                <a:gd name="connsiteY177" fmla="*/ 5272304 h 13254121"/>
                <a:gd name="connsiteX178" fmla="*/ 6169025 w 10316872"/>
                <a:gd name="connsiteY178" fmla="*/ 5234204 h 13254121"/>
                <a:gd name="connsiteX179" fmla="*/ 6130925 w 10316872"/>
                <a:gd name="connsiteY179" fmla="*/ 5386604 h 13254121"/>
                <a:gd name="connsiteX180" fmla="*/ 6067425 w 10316872"/>
                <a:gd name="connsiteY180" fmla="*/ 5424704 h 13254121"/>
                <a:gd name="connsiteX181" fmla="*/ 6042025 w 10316872"/>
                <a:gd name="connsiteY181" fmla="*/ 5348504 h 13254121"/>
                <a:gd name="connsiteX182" fmla="*/ 5572125 w 10316872"/>
                <a:gd name="connsiteY182" fmla="*/ 5297704 h 13254121"/>
                <a:gd name="connsiteX183" fmla="*/ 5686425 w 10316872"/>
                <a:gd name="connsiteY183" fmla="*/ 5462804 h 13254121"/>
                <a:gd name="connsiteX184" fmla="*/ 6308725 w 10316872"/>
                <a:gd name="connsiteY184" fmla="*/ 5462804 h 13254121"/>
                <a:gd name="connsiteX185" fmla="*/ 6894219 w 10316872"/>
                <a:gd name="connsiteY185" fmla="*/ 5634433 h 13254121"/>
                <a:gd name="connsiteX186" fmla="*/ 7194257 w 10316872"/>
                <a:gd name="connsiteY186" fmla="*/ 5720157 h 13254121"/>
                <a:gd name="connsiteX187" fmla="*/ 7370469 w 10316872"/>
                <a:gd name="connsiteY187" fmla="*/ 5839221 h 13254121"/>
                <a:gd name="connsiteX188" fmla="*/ 7737182 w 10316872"/>
                <a:gd name="connsiteY188" fmla="*/ 5736826 h 13254121"/>
                <a:gd name="connsiteX189" fmla="*/ 7977688 w 10316872"/>
                <a:gd name="connsiteY189" fmla="*/ 5701108 h 13254121"/>
                <a:gd name="connsiteX190" fmla="*/ 8311064 w 10316872"/>
                <a:gd name="connsiteY190" fmla="*/ 5729682 h 13254121"/>
                <a:gd name="connsiteX191" fmla="*/ 8582525 w 10316872"/>
                <a:gd name="connsiteY191" fmla="*/ 5789214 h 13254121"/>
                <a:gd name="connsiteX192" fmla="*/ 8806363 w 10316872"/>
                <a:gd name="connsiteY192" fmla="*/ 5891608 h 13254121"/>
                <a:gd name="connsiteX193" fmla="*/ 8989719 w 10316872"/>
                <a:gd name="connsiteY193" fmla="*/ 5953520 h 13254121"/>
                <a:gd name="connsiteX194" fmla="*/ 9327857 w 10316872"/>
                <a:gd name="connsiteY194" fmla="*/ 6101157 h 13254121"/>
                <a:gd name="connsiteX195" fmla="*/ 9392152 w 10316872"/>
                <a:gd name="connsiteY195" fmla="*/ 6229744 h 13254121"/>
                <a:gd name="connsiteX196" fmla="*/ 9587412 w 10316872"/>
                <a:gd name="connsiteY196" fmla="*/ 6289277 h 13254121"/>
                <a:gd name="connsiteX197" fmla="*/ 9754100 w 10316872"/>
                <a:gd name="connsiteY197" fmla="*/ 6286895 h 13254121"/>
                <a:gd name="connsiteX198" fmla="*/ 9928226 w 10316872"/>
                <a:gd name="connsiteY198" fmla="*/ 6221629 h 13254121"/>
                <a:gd name="connsiteX199" fmla="*/ 9766007 w 10316872"/>
                <a:gd name="connsiteY199" fmla="*/ 6301183 h 13254121"/>
                <a:gd name="connsiteX200" fmla="*/ 9625513 w 10316872"/>
                <a:gd name="connsiteY200" fmla="*/ 6317851 h 13254121"/>
                <a:gd name="connsiteX201" fmla="*/ 9382626 w 10316872"/>
                <a:gd name="connsiteY201" fmla="*/ 6263082 h 13254121"/>
                <a:gd name="connsiteX202" fmla="*/ 9308806 w 10316872"/>
                <a:gd name="connsiteY202" fmla="*/ 6129733 h 13254121"/>
                <a:gd name="connsiteX203" fmla="*/ 9242133 w 10316872"/>
                <a:gd name="connsiteY203" fmla="*/ 6089251 h 13254121"/>
                <a:gd name="connsiteX204" fmla="*/ 8799219 w 10316872"/>
                <a:gd name="connsiteY204" fmla="*/ 5939233 h 13254121"/>
                <a:gd name="connsiteX205" fmla="*/ 8582525 w 10316872"/>
                <a:gd name="connsiteY205" fmla="*/ 5858270 h 13254121"/>
                <a:gd name="connsiteX206" fmla="*/ 8284869 w 10316872"/>
                <a:gd name="connsiteY206" fmla="*/ 5779689 h 13254121"/>
                <a:gd name="connsiteX207" fmla="*/ 7934825 w 10316872"/>
                <a:gd name="connsiteY207" fmla="*/ 5767783 h 13254121"/>
                <a:gd name="connsiteX208" fmla="*/ 7634787 w 10316872"/>
                <a:gd name="connsiteY208" fmla="*/ 5822552 h 13254121"/>
                <a:gd name="connsiteX209" fmla="*/ 7344275 w 10316872"/>
                <a:gd name="connsiteY209" fmla="*/ 5893989 h 13254121"/>
                <a:gd name="connsiteX210" fmla="*/ 7134725 w 10316872"/>
                <a:gd name="connsiteY210" fmla="*/ 5786833 h 13254121"/>
                <a:gd name="connsiteX211" fmla="*/ 6760869 w 10316872"/>
                <a:gd name="connsiteY211" fmla="*/ 5693964 h 13254121"/>
                <a:gd name="connsiteX212" fmla="*/ 6413500 w 10316872"/>
                <a:gd name="connsiteY212" fmla="*/ 5614410 h 13254121"/>
                <a:gd name="connsiteX213" fmla="*/ 6213181 w 10316872"/>
                <a:gd name="connsiteY213" fmla="*/ 5567757 h 13254121"/>
                <a:gd name="connsiteX214" fmla="*/ 6205538 w 10316872"/>
                <a:gd name="connsiteY214" fmla="*/ 5598535 h 13254121"/>
                <a:gd name="connsiteX215" fmla="*/ 6346825 w 10316872"/>
                <a:gd name="connsiteY215" fmla="*/ 5666004 h 13254121"/>
                <a:gd name="connsiteX216" fmla="*/ 6321425 w 10316872"/>
                <a:gd name="connsiteY216" fmla="*/ 5767604 h 13254121"/>
                <a:gd name="connsiteX217" fmla="*/ 6003925 w 10316872"/>
                <a:gd name="connsiteY217" fmla="*/ 5602504 h 13254121"/>
                <a:gd name="connsiteX218" fmla="*/ 6042025 w 10316872"/>
                <a:gd name="connsiteY218" fmla="*/ 5843804 h 13254121"/>
                <a:gd name="connsiteX219" fmla="*/ 6245225 w 10316872"/>
                <a:gd name="connsiteY219" fmla="*/ 5894604 h 13254121"/>
                <a:gd name="connsiteX220" fmla="*/ 6511925 w 10316872"/>
                <a:gd name="connsiteY220" fmla="*/ 5894604 h 13254121"/>
                <a:gd name="connsiteX221" fmla="*/ 6600825 w 10316872"/>
                <a:gd name="connsiteY221" fmla="*/ 5907304 h 13254121"/>
                <a:gd name="connsiteX222" fmla="*/ 6562725 w 10316872"/>
                <a:gd name="connsiteY222" fmla="*/ 5983504 h 13254121"/>
                <a:gd name="connsiteX223" fmla="*/ 6397625 w 10316872"/>
                <a:gd name="connsiteY223" fmla="*/ 6034304 h 13254121"/>
                <a:gd name="connsiteX224" fmla="*/ 6461125 w 10316872"/>
                <a:gd name="connsiteY224" fmla="*/ 6161304 h 13254121"/>
                <a:gd name="connsiteX225" fmla="*/ 6423025 w 10316872"/>
                <a:gd name="connsiteY225" fmla="*/ 6288304 h 13254121"/>
                <a:gd name="connsiteX226" fmla="*/ 6511925 w 10316872"/>
                <a:gd name="connsiteY226" fmla="*/ 6351804 h 13254121"/>
                <a:gd name="connsiteX227" fmla="*/ 6435725 w 10316872"/>
                <a:gd name="connsiteY227" fmla="*/ 6377204 h 13254121"/>
                <a:gd name="connsiteX228" fmla="*/ 6334125 w 10316872"/>
                <a:gd name="connsiteY228" fmla="*/ 6339104 h 13254121"/>
                <a:gd name="connsiteX229" fmla="*/ 6296025 w 10316872"/>
                <a:gd name="connsiteY229" fmla="*/ 6034304 h 13254121"/>
                <a:gd name="connsiteX230" fmla="*/ 6042025 w 10316872"/>
                <a:gd name="connsiteY230" fmla="*/ 5958104 h 13254121"/>
                <a:gd name="connsiteX231" fmla="*/ 6118225 w 10316872"/>
                <a:gd name="connsiteY231" fmla="*/ 6301004 h 13254121"/>
                <a:gd name="connsiteX232" fmla="*/ 5940425 w 10316872"/>
                <a:gd name="connsiteY232" fmla="*/ 6313704 h 13254121"/>
                <a:gd name="connsiteX233" fmla="*/ 5864225 w 10316872"/>
                <a:gd name="connsiteY233" fmla="*/ 5831104 h 13254121"/>
                <a:gd name="connsiteX234" fmla="*/ 5661025 w 10316872"/>
                <a:gd name="connsiteY234" fmla="*/ 5729504 h 13254121"/>
                <a:gd name="connsiteX235" fmla="*/ 5762625 w 10316872"/>
                <a:gd name="connsiteY235" fmla="*/ 6491504 h 13254121"/>
                <a:gd name="connsiteX236" fmla="*/ 6042025 w 10316872"/>
                <a:gd name="connsiteY236" fmla="*/ 6478804 h 13254121"/>
                <a:gd name="connsiteX237" fmla="*/ 6359525 w 10316872"/>
                <a:gd name="connsiteY237" fmla="*/ 6529604 h 13254121"/>
                <a:gd name="connsiteX238" fmla="*/ 6296025 w 10316872"/>
                <a:gd name="connsiteY238" fmla="*/ 6656604 h 13254121"/>
                <a:gd name="connsiteX239" fmla="*/ 6130925 w 10316872"/>
                <a:gd name="connsiteY239" fmla="*/ 6631204 h 13254121"/>
                <a:gd name="connsiteX240" fmla="*/ 5978525 w 10316872"/>
                <a:gd name="connsiteY240" fmla="*/ 6936004 h 13254121"/>
                <a:gd name="connsiteX241" fmla="*/ 5800725 w 10316872"/>
                <a:gd name="connsiteY241" fmla="*/ 6872504 h 13254121"/>
                <a:gd name="connsiteX242" fmla="*/ 5876925 w 10316872"/>
                <a:gd name="connsiteY242" fmla="*/ 6707404 h 13254121"/>
                <a:gd name="connsiteX243" fmla="*/ 5762625 w 10316872"/>
                <a:gd name="connsiteY243" fmla="*/ 6618504 h 13254121"/>
                <a:gd name="connsiteX244" fmla="*/ 5572125 w 10316872"/>
                <a:gd name="connsiteY244" fmla="*/ 6948704 h 13254121"/>
                <a:gd name="connsiteX245" fmla="*/ 5699125 w 10316872"/>
                <a:gd name="connsiteY245" fmla="*/ 7050304 h 13254121"/>
                <a:gd name="connsiteX246" fmla="*/ 5965825 w 10316872"/>
                <a:gd name="connsiteY246" fmla="*/ 7215404 h 13254121"/>
                <a:gd name="connsiteX247" fmla="*/ 5915025 w 10316872"/>
                <a:gd name="connsiteY247" fmla="*/ 7291604 h 13254121"/>
                <a:gd name="connsiteX248" fmla="*/ 5800725 w 10316872"/>
                <a:gd name="connsiteY248" fmla="*/ 7253504 h 13254121"/>
                <a:gd name="connsiteX249" fmla="*/ 5648325 w 10316872"/>
                <a:gd name="connsiteY249" fmla="*/ 7355104 h 13254121"/>
                <a:gd name="connsiteX250" fmla="*/ 5584825 w 10316872"/>
                <a:gd name="connsiteY250" fmla="*/ 7317004 h 13254121"/>
                <a:gd name="connsiteX251" fmla="*/ 5635625 w 10316872"/>
                <a:gd name="connsiteY251" fmla="*/ 7164604 h 13254121"/>
                <a:gd name="connsiteX252" fmla="*/ 5508625 w 10316872"/>
                <a:gd name="connsiteY252" fmla="*/ 7050304 h 13254121"/>
                <a:gd name="connsiteX253" fmla="*/ 5432425 w 10316872"/>
                <a:gd name="connsiteY253" fmla="*/ 7228104 h 13254121"/>
                <a:gd name="connsiteX254" fmla="*/ 5584825 w 10316872"/>
                <a:gd name="connsiteY254" fmla="*/ 7405904 h 13254121"/>
                <a:gd name="connsiteX255" fmla="*/ 5419725 w 10316872"/>
                <a:gd name="connsiteY255" fmla="*/ 7532904 h 13254121"/>
                <a:gd name="connsiteX256" fmla="*/ 5318125 w 10316872"/>
                <a:gd name="connsiteY256" fmla="*/ 7456704 h 13254121"/>
                <a:gd name="connsiteX257" fmla="*/ 5381625 w 10316872"/>
                <a:gd name="connsiteY257" fmla="*/ 7355104 h 13254121"/>
                <a:gd name="connsiteX258" fmla="*/ 5267325 w 10316872"/>
                <a:gd name="connsiteY258" fmla="*/ 7063004 h 13254121"/>
                <a:gd name="connsiteX259" fmla="*/ 5051425 w 10316872"/>
                <a:gd name="connsiteY259" fmla="*/ 7355104 h 13254121"/>
                <a:gd name="connsiteX260" fmla="*/ 5381625 w 10316872"/>
                <a:gd name="connsiteY260" fmla="*/ 7609104 h 13254121"/>
                <a:gd name="connsiteX261" fmla="*/ 5305425 w 10316872"/>
                <a:gd name="connsiteY261" fmla="*/ 7659904 h 13254121"/>
                <a:gd name="connsiteX262" fmla="*/ 5165725 w 10316872"/>
                <a:gd name="connsiteY262" fmla="*/ 7545604 h 13254121"/>
                <a:gd name="connsiteX263" fmla="*/ 5114925 w 10316872"/>
                <a:gd name="connsiteY263" fmla="*/ 7710704 h 13254121"/>
                <a:gd name="connsiteX264" fmla="*/ 5127625 w 10316872"/>
                <a:gd name="connsiteY264" fmla="*/ 7850404 h 13254121"/>
                <a:gd name="connsiteX265" fmla="*/ 5203825 w 10316872"/>
                <a:gd name="connsiteY265" fmla="*/ 7964704 h 13254121"/>
                <a:gd name="connsiteX266" fmla="*/ 5191125 w 10316872"/>
                <a:gd name="connsiteY266" fmla="*/ 8155204 h 13254121"/>
                <a:gd name="connsiteX267" fmla="*/ 5064125 w 10316872"/>
                <a:gd name="connsiteY267" fmla="*/ 8066304 h 13254121"/>
                <a:gd name="connsiteX268" fmla="*/ 5000625 w 10316872"/>
                <a:gd name="connsiteY268" fmla="*/ 8104404 h 13254121"/>
                <a:gd name="connsiteX269" fmla="*/ 5102225 w 10316872"/>
                <a:gd name="connsiteY269" fmla="*/ 8244104 h 13254121"/>
                <a:gd name="connsiteX270" fmla="*/ 5013325 w 10316872"/>
                <a:gd name="connsiteY270" fmla="*/ 8282204 h 13254121"/>
                <a:gd name="connsiteX271" fmla="*/ 4886325 w 10316872"/>
                <a:gd name="connsiteY271" fmla="*/ 8091704 h 13254121"/>
                <a:gd name="connsiteX272" fmla="*/ 4797425 w 10316872"/>
                <a:gd name="connsiteY272" fmla="*/ 8345704 h 13254121"/>
                <a:gd name="connsiteX273" fmla="*/ 4924425 w 10316872"/>
                <a:gd name="connsiteY273" fmla="*/ 8460004 h 13254121"/>
                <a:gd name="connsiteX274" fmla="*/ 4784725 w 10316872"/>
                <a:gd name="connsiteY274" fmla="*/ 8701304 h 13254121"/>
                <a:gd name="connsiteX275" fmla="*/ 4645025 w 10316872"/>
                <a:gd name="connsiteY275" fmla="*/ 8675904 h 13254121"/>
                <a:gd name="connsiteX276" fmla="*/ 4746625 w 10316872"/>
                <a:gd name="connsiteY276" fmla="*/ 8510804 h 13254121"/>
                <a:gd name="connsiteX277" fmla="*/ 4657725 w 10316872"/>
                <a:gd name="connsiteY277" fmla="*/ 8358404 h 13254121"/>
                <a:gd name="connsiteX278" fmla="*/ 4441825 w 10316872"/>
                <a:gd name="connsiteY278" fmla="*/ 8663204 h 13254121"/>
                <a:gd name="connsiteX279" fmla="*/ 4581525 w 10316872"/>
                <a:gd name="connsiteY279" fmla="*/ 8777504 h 13254121"/>
                <a:gd name="connsiteX280" fmla="*/ 4492625 w 10316872"/>
                <a:gd name="connsiteY280" fmla="*/ 8980704 h 13254121"/>
                <a:gd name="connsiteX281" fmla="*/ 4391025 w 10316872"/>
                <a:gd name="connsiteY281" fmla="*/ 8904504 h 13254121"/>
                <a:gd name="connsiteX282" fmla="*/ 4314825 w 10316872"/>
                <a:gd name="connsiteY282" fmla="*/ 8993404 h 13254121"/>
                <a:gd name="connsiteX283" fmla="*/ 4352925 w 10316872"/>
                <a:gd name="connsiteY283" fmla="*/ 9031504 h 13254121"/>
                <a:gd name="connsiteX284" fmla="*/ 4391025 w 10316872"/>
                <a:gd name="connsiteY284" fmla="*/ 9018804 h 13254121"/>
                <a:gd name="connsiteX285" fmla="*/ 4416425 w 10316872"/>
                <a:gd name="connsiteY285" fmla="*/ 9069604 h 13254121"/>
                <a:gd name="connsiteX286" fmla="*/ 4352925 w 10316872"/>
                <a:gd name="connsiteY286" fmla="*/ 9145804 h 13254121"/>
                <a:gd name="connsiteX287" fmla="*/ 4302125 w 10316872"/>
                <a:gd name="connsiteY287" fmla="*/ 9133104 h 13254121"/>
                <a:gd name="connsiteX288" fmla="*/ 4340225 w 10316872"/>
                <a:gd name="connsiteY288" fmla="*/ 9082304 h 13254121"/>
                <a:gd name="connsiteX289" fmla="*/ 4289425 w 10316872"/>
                <a:gd name="connsiteY289" fmla="*/ 9044204 h 13254121"/>
                <a:gd name="connsiteX290" fmla="*/ 4187825 w 10316872"/>
                <a:gd name="connsiteY290" fmla="*/ 9145804 h 13254121"/>
                <a:gd name="connsiteX291" fmla="*/ 4289425 w 10316872"/>
                <a:gd name="connsiteY291" fmla="*/ 9209304 h 13254121"/>
                <a:gd name="connsiteX292" fmla="*/ 4111625 w 10316872"/>
                <a:gd name="connsiteY292" fmla="*/ 9285504 h 13254121"/>
                <a:gd name="connsiteX293" fmla="*/ 4010025 w 10316872"/>
                <a:gd name="connsiteY293" fmla="*/ 9285504 h 13254121"/>
                <a:gd name="connsiteX294" fmla="*/ 3921125 w 10316872"/>
                <a:gd name="connsiteY294" fmla="*/ 9349004 h 13254121"/>
                <a:gd name="connsiteX295" fmla="*/ 3260725 w 10316872"/>
                <a:gd name="connsiteY295" fmla="*/ 8764804 h 13254121"/>
                <a:gd name="connsiteX296" fmla="*/ 3184525 w 10316872"/>
                <a:gd name="connsiteY296" fmla="*/ 8764804 h 13254121"/>
                <a:gd name="connsiteX297" fmla="*/ 2867025 w 10316872"/>
                <a:gd name="connsiteY297" fmla="*/ 9018804 h 13254121"/>
                <a:gd name="connsiteX298" fmla="*/ 2841625 w 10316872"/>
                <a:gd name="connsiteY298" fmla="*/ 8980704 h 13254121"/>
                <a:gd name="connsiteX299" fmla="*/ 3184525 w 10316872"/>
                <a:gd name="connsiteY299" fmla="*/ 8714004 h 13254121"/>
                <a:gd name="connsiteX300" fmla="*/ 3019425 w 10316872"/>
                <a:gd name="connsiteY300" fmla="*/ 8561604 h 13254121"/>
                <a:gd name="connsiteX301" fmla="*/ 2371725 w 10316872"/>
                <a:gd name="connsiteY301" fmla="*/ 9069604 h 13254121"/>
                <a:gd name="connsiteX302" fmla="*/ 2460625 w 10316872"/>
                <a:gd name="connsiteY302" fmla="*/ 9145804 h 13254121"/>
                <a:gd name="connsiteX303" fmla="*/ 2663825 w 10316872"/>
                <a:gd name="connsiteY303" fmla="*/ 8993404 h 13254121"/>
                <a:gd name="connsiteX304" fmla="*/ 2714625 w 10316872"/>
                <a:gd name="connsiteY304" fmla="*/ 9056904 h 13254121"/>
                <a:gd name="connsiteX305" fmla="*/ 2803525 w 10316872"/>
                <a:gd name="connsiteY305" fmla="*/ 9018804 h 13254121"/>
                <a:gd name="connsiteX306" fmla="*/ 2828925 w 10316872"/>
                <a:gd name="connsiteY306" fmla="*/ 9056904 h 13254121"/>
                <a:gd name="connsiteX307" fmla="*/ 2651125 w 10316872"/>
                <a:gd name="connsiteY307" fmla="*/ 9196604 h 13254121"/>
                <a:gd name="connsiteX308" fmla="*/ 2790825 w 10316872"/>
                <a:gd name="connsiteY308" fmla="*/ 9361704 h 13254121"/>
                <a:gd name="connsiteX309" fmla="*/ 3368675 w 10316872"/>
                <a:gd name="connsiteY309" fmla="*/ 8898154 h 13254121"/>
                <a:gd name="connsiteX310" fmla="*/ 3927475 w 10316872"/>
                <a:gd name="connsiteY310" fmla="*/ 9380754 h 13254121"/>
                <a:gd name="connsiteX311" fmla="*/ 3876675 w 10316872"/>
                <a:gd name="connsiteY311" fmla="*/ 9495054 h 13254121"/>
                <a:gd name="connsiteX312" fmla="*/ 3359150 w 10316872"/>
                <a:gd name="connsiteY312" fmla="*/ 10034804 h 13254121"/>
                <a:gd name="connsiteX313" fmla="*/ 3270250 w 10316872"/>
                <a:gd name="connsiteY313" fmla="*/ 10028453 h 13254121"/>
                <a:gd name="connsiteX314" fmla="*/ 3101975 w 10316872"/>
                <a:gd name="connsiteY314" fmla="*/ 10177678 h 13254121"/>
                <a:gd name="connsiteX315" fmla="*/ 2892425 w 10316872"/>
                <a:gd name="connsiteY315" fmla="*/ 10422153 h 13254121"/>
                <a:gd name="connsiteX316" fmla="*/ 2654300 w 10316872"/>
                <a:gd name="connsiteY316" fmla="*/ 10720603 h 13254121"/>
                <a:gd name="connsiteX317" fmla="*/ 2400300 w 10316872"/>
                <a:gd name="connsiteY317" fmla="*/ 10790452 h 13254121"/>
                <a:gd name="connsiteX318" fmla="*/ 2197100 w 10316872"/>
                <a:gd name="connsiteY318" fmla="*/ 10895227 h 13254121"/>
                <a:gd name="connsiteX319" fmla="*/ 1901825 w 10316872"/>
                <a:gd name="connsiteY319" fmla="*/ 10898401 h 13254121"/>
                <a:gd name="connsiteX320" fmla="*/ 1562100 w 10316872"/>
                <a:gd name="connsiteY320" fmla="*/ 11000000 h 13254121"/>
                <a:gd name="connsiteX321" fmla="*/ 1365250 w 10316872"/>
                <a:gd name="connsiteY321" fmla="*/ 11260350 h 13254121"/>
                <a:gd name="connsiteX322" fmla="*/ 1168400 w 10316872"/>
                <a:gd name="connsiteY322" fmla="*/ 11215899 h 13254121"/>
                <a:gd name="connsiteX323" fmla="*/ 1187450 w 10316872"/>
                <a:gd name="connsiteY323" fmla="*/ 11174624 h 13254121"/>
                <a:gd name="connsiteX324" fmla="*/ 1165225 w 10316872"/>
                <a:gd name="connsiteY324" fmla="*/ 11107949 h 13254121"/>
                <a:gd name="connsiteX325" fmla="*/ 958850 w 10316872"/>
                <a:gd name="connsiteY325" fmla="*/ 11184149 h 13254121"/>
                <a:gd name="connsiteX326" fmla="*/ 704850 w 10316872"/>
                <a:gd name="connsiteY326" fmla="*/ 11238124 h 13254121"/>
                <a:gd name="connsiteX327" fmla="*/ 434975 w 10316872"/>
                <a:gd name="connsiteY327" fmla="*/ 11476249 h 13254121"/>
                <a:gd name="connsiteX328" fmla="*/ 333375 w 10316872"/>
                <a:gd name="connsiteY328" fmla="*/ 11473074 h 13254121"/>
                <a:gd name="connsiteX329" fmla="*/ 234950 w 10316872"/>
                <a:gd name="connsiteY329" fmla="*/ 11539749 h 13254121"/>
                <a:gd name="connsiteX330" fmla="*/ 155575 w 10316872"/>
                <a:gd name="connsiteY330" fmla="*/ 11825499 h 13254121"/>
                <a:gd name="connsiteX331" fmla="*/ 219075 w 10316872"/>
                <a:gd name="connsiteY331" fmla="*/ 12108073 h 13254121"/>
                <a:gd name="connsiteX332" fmla="*/ 107950 w 10316872"/>
                <a:gd name="connsiteY332" fmla="*/ 12152523 h 13254121"/>
                <a:gd name="connsiteX333" fmla="*/ 63500 w 10316872"/>
                <a:gd name="connsiteY333" fmla="*/ 12374773 h 13254121"/>
                <a:gd name="connsiteX334" fmla="*/ 466725 w 10316872"/>
                <a:gd name="connsiteY334" fmla="*/ 12400173 h 13254121"/>
                <a:gd name="connsiteX335" fmla="*/ 1022350 w 10316872"/>
                <a:gd name="connsiteY335" fmla="*/ 12752598 h 13254121"/>
                <a:gd name="connsiteX336" fmla="*/ 1212850 w 10316872"/>
                <a:gd name="connsiteY336" fmla="*/ 13006597 h 13254121"/>
                <a:gd name="connsiteX337" fmla="*/ 1143000 w 10316872"/>
                <a:gd name="connsiteY337" fmla="*/ 13051047 h 13254121"/>
                <a:gd name="connsiteX338" fmla="*/ 990600 w 10316872"/>
                <a:gd name="connsiteY338" fmla="*/ 12917697 h 13254121"/>
                <a:gd name="connsiteX339" fmla="*/ 739775 w 10316872"/>
                <a:gd name="connsiteY339" fmla="*/ 12863722 h 13254121"/>
                <a:gd name="connsiteX340" fmla="*/ 692150 w 10316872"/>
                <a:gd name="connsiteY340" fmla="*/ 12901822 h 13254121"/>
                <a:gd name="connsiteX341" fmla="*/ 809625 w 10316872"/>
                <a:gd name="connsiteY341" fmla="*/ 13047872 h 13254121"/>
                <a:gd name="connsiteX342" fmla="*/ 1123950 w 10316872"/>
                <a:gd name="connsiteY342" fmla="*/ 13114547 h 13254121"/>
                <a:gd name="connsiteX343" fmla="*/ 1546225 w 10316872"/>
                <a:gd name="connsiteY343" fmla="*/ 13016122 h 13254121"/>
                <a:gd name="connsiteX344" fmla="*/ 1708150 w 10316872"/>
                <a:gd name="connsiteY344" fmla="*/ 12755772 h 13254121"/>
                <a:gd name="connsiteX345" fmla="*/ 2066925 w 10316872"/>
                <a:gd name="connsiteY345" fmla="*/ 12606547 h 13254121"/>
                <a:gd name="connsiteX346" fmla="*/ 2225675 w 10316872"/>
                <a:gd name="connsiteY346" fmla="*/ 12470022 h 13254121"/>
                <a:gd name="connsiteX347" fmla="*/ 2559050 w 10316872"/>
                <a:gd name="connsiteY347" fmla="*/ 12508122 h 13254121"/>
                <a:gd name="connsiteX348" fmla="*/ 2257425 w 10316872"/>
                <a:gd name="connsiteY348" fmla="*/ 12511297 h 13254121"/>
                <a:gd name="connsiteX349" fmla="*/ 2117725 w 10316872"/>
                <a:gd name="connsiteY349" fmla="*/ 12631947 h 13254121"/>
                <a:gd name="connsiteX350" fmla="*/ 1943100 w 10316872"/>
                <a:gd name="connsiteY350" fmla="*/ 12724022 h 13254121"/>
                <a:gd name="connsiteX351" fmla="*/ 1778000 w 10316872"/>
                <a:gd name="connsiteY351" fmla="*/ 12774822 h 13254121"/>
                <a:gd name="connsiteX352" fmla="*/ 1622425 w 10316872"/>
                <a:gd name="connsiteY352" fmla="*/ 13070097 h 13254121"/>
                <a:gd name="connsiteX353" fmla="*/ 1254125 w 10316872"/>
                <a:gd name="connsiteY353" fmla="*/ 13244722 h 13254121"/>
                <a:gd name="connsiteX354" fmla="*/ 0 w 10316872"/>
                <a:gd name="connsiteY354" fmla="*/ 13251072 h 13254121"/>
                <a:gd name="connsiteX0" fmla="*/ 2092325 w 10316872"/>
                <a:gd name="connsiteY0" fmla="*/ 4294404 h 13254121"/>
                <a:gd name="connsiteX1" fmla="*/ 2079625 w 10316872"/>
                <a:gd name="connsiteY1" fmla="*/ 4180104 h 13254121"/>
                <a:gd name="connsiteX2" fmla="*/ 2092325 w 10316872"/>
                <a:gd name="connsiteY2" fmla="*/ 4116604 h 13254121"/>
                <a:gd name="connsiteX3" fmla="*/ 2193925 w 10316872"/>
                <a:gd name="connsiteY3" fmla="*/ 4065804 h 13254121"/>
                <a:gd name="connsiteX4" fmla="*/ 2333625 w 10316872"/>
                <a:gd name="connsiteY4" fmla="*/ 4116604 h 13254121"/>
                <a:gd name="connsiteX5" fmla="*/ 2371725 w 10316872"/>
                <a:gd name="connsiteY5" fmla="*/ 4167404 h 13254121"/>
                <a:gd name="connsiteX6" fmla="*/ 2333625 w 10316872"/>
                <a:gd name="connsiteY6" fmla="*/ 4243604 h 13254121"/>
                <a:gd name="connsiteX7" fmla="*/ 2333625 w 10316872"/>
                <a:gd name="connsiteY7" fmla="*/ 4497604 h 13254121"/>
                <a:gd name="connsiteX8" fmla="*/ 2600325 w 10316872"/>
                <a:gd name="connsiteY8" fmla="*/ 4726204 h 13254121"/>
                <a:gd name="connsiteX9" fmla="*/ 3044825 w 10316872"/>
                <a:gd name="connsiteY9" fmla="*/ 4688104 h 13254121"/>
                <a:gd name="connsiteX10" fmla="*/ 2943225 w 10316872"/>
                <a:gd name="connsiteY10" fmla="*/ 4484904 h 13254121"/>
                <a:gd name="connsiteX11" fmla="*/ 2778125 w 10316872"/>
                <a:gd name="connsiteY11" fmla="*/ 4535704 h 13254121"/>
                <a:gd name="connsiteX12" fmla="*/ 2740025 w 10316872"/>
                <a:gd name="connsiteY12" fmla="*/ 4484904 h 13254121"/>
                <a:gd name="connsiteX13" fmla="*/ 2905125 w 10316872"/>
                <a:gd name="connsiteY13" fmla="*/ 4434104 h 13254121"/>
                <a:gd name="connsiteX14" fmla="*/ 2841625 w 10316872"/>
                <a:gd name="connsiteY14" fmla="*/ 4319804 h 13254121"/>
                <a:gd name="connsiteX15" fmla="*/ 2701925 w 10316872"/>
                <a:gd name="connsiteY15" fmla="*/ 4370604 h 13254121"/>
                <a:gd name="connsiteX16" fmla="*/ 2676525 w 10316872"/>
                <a:gd name="connsiteY16" fmla="*/ 4319804 h 13254121"/>
                <a:gd name="connsiteX17" fmla="*/ 2803525 w 10316872"/>
                <a:gd name="connsiteY17" fmla="*/ 4269004 h 13254121"/>
                <a:gd name="connsiteX18" fmla="*/ 2752725 w 10316872"/>
                <a:gd name="connsiteY18" fmla="*/ 4205504 h 13254121"/>
                <a:gd name="connsiteX19" fmla="*/ 2613025 w 10316872"/>
                <a:gd name="connsiteY19" fmla="*/ 4230904 h 13254121"/>
                <a:gd name="connsiteX20" fmla="*/ 2613025 w 10316872"/>
                <a:gd name="connsiteY20" fmla="*/ 4205504 h 13254121"/>
                <a:gd name="connsiteX21" fmla="*/ 2740025 w 10316872"/>
                <a:gd name="connsiteY21" fmla="*/ 4142004 h 13254121"/>
                <a:gd name="connsiteX22" fmla="*/ 2663825 w 10316872"/>
                <a:gd name="connsiteY22" fmla="*/ 4053104 h 13254121"/>
                <a:gd name="connsiteX23" fmla="*/ 2486025 w 10316872"/>
                <a:gd name="connsiteY23" fmla="*/ 4091204 h 13254121"/>
                <a:gd name="connsiteX24" fmla="*/ 2486025 w 10316872"/>
                <a:gd name="connsiteY24" fmla="*/ 4154704 h 13254121"/>
                <a:gd name="connsiteX25" fmla="*/ 2435225 w 10316872"/>
                <a:gd name="connsiteY25" fmla="*/ 4154704 h 13254121"/>
                <a:gd name="connsiteX26" fmla="*/ 2308225 w 10316872"/>
                <a:gd name="connsiteY26" fmla="*/ 4078504 h 13254121"/>
                <a:gd name="connsiteX27" fmla="*/ 2371725 w 10316872"/>
                <a:gd name="connsiteY27" fmla="*/ 4002304 h 13254121"/>
                <a:gd name="connsiteX28" fmla="*/ 2435225 w 10316872"/>
                <a:gd name="connsiteY28" fmla="*/ 4015004 h 13254121"/>
                <a:gd name="connsiteX29" fmla="*/ 2587625 w 10316872"/>
                <a:gd name="connsiteY29" fmla="*/ 3926104 h 13254121"/>
                <a:gd name="connsiteX30" fmla="*/ 2562225 w 10316872"/>
                <a:gd name="connsiteY30" fmla="*/ 3862604 h 13254121"/>
                <a:gd name="connsiteX31" fmla="*/ 2625725 w 10316872"/>
                <a:gd name="connsiteY31" fmla="*/ 3837204 h 13254121"/>
                <a:gd name="connsiteX32" fmla="*/ 2663825 w 10316872"/>
                <a:gd name="connsiteY32" fmla="*/ 3862604 h 13254121"/>
                <a:gd name="connsiteX33" fmla="*/ 2905125 w 10316872"/>
                <a:gd name="connsiteY33" fmla="*/ 3862604 h 13254121"/>
                <a:gd name="connsiteX34" fmla="*/ 2879725 w 10316872"/>
                <a:gd name="connsiteY34" fmla="*/ 3799104 h 13254121"/>
                <a:gd name="connsiteX35" fmla="*/ 2930525 w 10316872"/>
                <a:gd name="connsiteY35" fmla="*/ 3710204 h 13254121"/>
                <a:gd name="connsiteX36" fmla="*/ 3019425 w 10316872"/>
                <a:gd name="connsiteY36" fmla="*/ 3710204 h 13254121"/>
                <a:gd name="connsiteX37" fmla="*/ 3273425 w 10316872"/>
                <a:gd name="connsiteY37" fmla="*/ 3684804 h 13254121"/>
                <a:gd name="connsiteX38" fmla="*/ 3425825 w 10316872"/>
                <a:gd name="connsiteY38" fmla="*/ 3672104 h 13254121"/>
                <a:gd name="connsiteX39" fmla="*/ 3425825 w 10316872"/>
                <a:gd name="connsiteY39" fmla="*/ 3672104 h 13254121"/>
                <a:gd name="connsiteX40" fmla="*/ 3425825 w 10316872"/>
                <a:gd name="connsiteY40" fmla="*/ 3595904 h 13254121"/>
                <a:gd name="connsiteX41" fmla="*/ 3502025 w 10316872"/>
                <a:gd name="connsiteY41" fmla="*/ 3595904 h 13254121"/>
                <a:gd name="connsiteX42" fmla="*/ 3489325 w 10316872"/>
                <a:gd name="connsiteY42" fmla="*/ 3761004 h 13254121"/>
                <a:gd name="connsiteX43" fmla="*/ 3336925 w 10316872"/>
                <a:gd name="connsiteY43" fmla="*/ 3773704 h 13254121"/>
                <a:gd name="connsiteX44" fmla="*/ 3159125 w 10316872"/>
                <a:gd name="connsiteY44" fmla="*/ 3849904 h 13254121"/>
                <a:gd name="connsiteX45" fmla="*/ 3184525 w 10316872"/>
                <a:gd name="connsiteY45" fmla="*/ 4142004 h 13254121"/>
                <a:gd name="connsiteX46" fmla="*/ 3794125 w 10316872"/>
                <a:gd name="connsiteY46" fmla="*/ 4091204 h 13254121"/>
                <a:gd name="connsiteX47" fmla="*/ 3768725 w 10316872"/>
                <a:gd name="connsiteY47" fmla="*/ 3951504 h 13254121"/>
                <a:gd name="connsiteX48" fmla="*/ 3629025 w 10316872"/>
                <a:gd name="connsiteY48" fmla="*/ 3926104 h 13254121"/>
                <a:gd name="connsiteX49" fmla="*/ 3616325 w 10316872"/>
                <a:gd name="connsiteY49" fmla="*/ 3888004 h 13254121"/>
                <a:gd name="connsiteX50" fmla="*/ 3768725 w 10316872"/>
                <a:gd name="connsiteY50" fmla="*/ 3913404 h 13254121"/>
                <a:gd name="connsiteX51" fmla="*/ 3768725 w 10316872"/>
                <a:gd name="connsiteY51" fmla="*/ 3799104 h 13254121"/>
                <a:gd name="connsiteX52" fmla="*/ 3540125 w 10316872"/>
                <a:gd name="connsiteY52" fmla="*/ 3748304 h 13254121"/>
                <a:gd name="connsiteX53" fmla="*/ 3552825 w 10316872"/>
                <a:gd name="connsiteY53" fmla="*/ 3659404 h 13254121"/>
                <a:gd name="connsiteX54" fmla="*/ 3730625 w 10316872"/>
                <a:gd name="connsiteY54" fmla="*/ 3621304 h 13254121"/>
                <a:gd name="connsiteX55" fmla="*/ 3730625 w 10316872"/>
                <a:gd name="connsiteY55" fmla="*/ 3494304 h 13254121"/>
                <a:gd name="connsiteX56" fmla="*/ 3705225 w 10316872"/>
                <a:gd name="connsiteY56" fmla="*/ 3468904 h 13254121"/>
                <a:gd name="connsiteX57" fmla="*/ 3819525 w 10316872"/>
                <a:gd name="connsiteY57" fmla="*/ 3405404 h 13254121"/>
                <a:gd name="connsiteX58" fmla="*/ 3832225 w 10316872"/>
                <a:gd name="connsiteY58" fmla="*/ 3621304 h 13254121"/>
                <a:gd name="connsiteX59" fmla="*/ 4314825 w 10316872"/>
                <a:gd name="connsiteY59" fmla="*/ 3621304 h 13254121"/>
                <a:gd name="connsiteX60" fmla="*/ 4302125 w 10316872"/>
                <a:gd name="connsiteY60" fmla="*/ 3380004 h 13254121"/>
                <a:gd name="connsiteX61" fmla="*/ 4365625 w 10316872"/>
                <a:gd name="connsiteY61" fmla="*/ 3380004 h 13254121"/>
                <a:gd name="connsiteX62" fmla="*/ 4391025 w 10316872"/>
                <a:gd name="connsiteY62" fmla="*/ 3507004 h 13254121"/>
                <a:gd name="connsiteX63" fmla="*/ 4556125 w 10316872"/>
                <a:gd name="connsiteY63" fmla="*/ 3494304 h 13254121"/>
                <a:gd name="connsiteX64" fmla="*/ 4657725 w 10316872"/>
                <a:gd name="connsiteY64" fmla="*/ 3392704 h 13254121"/>
                <a:gd name="connsiteX65" fmla="*/ 4683125 w 10316872"/>
                <a:gd name="connsiteY65" fmla="*/ 3697504 h 13254121"/>
                <a:gd name="connsiteX66" fmla="*/ 4835525 w 10316872"/>
                <a:gd name="connsiteY66" fmla="*/ 3519704 h 13254121"/>
                <a:gd name="connsiteX67" fmla="*/ 5038725 w 10316872"/>
                <a:gd name="connsiteY67" fmla="*/ 3646704 h 13254121"/>
                <a:gd name="connsiteX68" fmla="*/ 4848225 w 10316872"/>
                <a:gd name="connsiteY68" fmla="*/ 3773704 h 13254121"/>
                <a:gd name="connsiteX69" fmla="*/ 4987925 w 10316872"/>
                <a:gd name="connsiteY69" fmla="*/ 3938804 h 13254121"/>
                <a:gd name="connsiteX70" fmla="*/ 5127625 w 10316872"/>
                <a:gd name="connsiteY70" fmla="*/ 3786404 h 13254121"/>
                <a:gd name="connsiteX71" fmla="*/ 5140325 w 10316872"/>
                <a:gd name="connsiteY71" fmla="*/ 3811804 h 13254121"/>
                <a:gd name="connsiteX72" fmla="*/ 5076825 w 10316872"/>
                <a:gd name="connsiteY72" fmla="*/ 4065804 h 13254121"/>
                <a:gd name="connsiteX73" fmla="*/ 5153025 w 10316872"/>
                <a:gd name="connsiteY73" fmla="*/ 4103904 h 13254121"/>
                <a:gd name="connsiteX74" fmla="*/ 5153025 w 10316872"/>
                <a:gd name="connsiteY74" fmla="*/ 4103904 h 13254121"/>
                <a:gd name="connsiteX75" fmla="*/ 5229225 w 10316872"/>
                <a:gd name="connsiteY75" fmla="*/ 3849904 h 13254121"/>
                <a:gd name="connsiteX76" fmla="*/ 5419725 w 10316872"/>
                <a:gd name="connsiteY76" fmla="*/ 3875304 h 13254121"/>
                <a:gd name="connsiteX77" fmla="*/ 5521325 w 10316872"/>
                <a:gd name="connsiteY77" fmla="*/ 3722904 h 13254121"/>
                <a:gd name="connsiteX78" fmla="*/ 5521325 w 10316872"/>
                <a:gd name="connsiteY78" fmla="*/ 3722904 h 13254121"/>
                <a:gd name="connsiteX79" fmla="*/ 5661025 w 10316872"/>
                <a:gd name="connsiteY79" fmla="*/ 3697504 h 13254121"/>
                <a:gd name="connsiteX80" fmla="*/ 5432425 w 10316872"/>
                <a:gd name="connsiteY80" fmla="*/ 4015004 h 13254121"/>
                <a:gd name="connsiteX81" fmla="*/ 5165725 w 10316872"/>
                <a:gd name="connsiteY81" fmla="*/ 4103904 h 13254121"/>
                <a:gd name="connsiteX82" fmla="*/ 5191125 w 10316872"/>
                <a:gd name="connsiteY82" fmla="*/ 4180104 h 13254121"/>
                <a:gd name="connsiteX83" fmla="*/ 5521325 w 10316872"/>
                <a:gd name="connsiteY83" fmla="*/ 4091204 h 13254121"/>
                <a:gd name="connsiteX84" fmla="*/ 5711825 w 10316872"/>
                <a:gd name="connsiteY84" fmla="*/ 3748304 h 13254121"/>
                <a:gd name="connsiteX85" fmla="*/ 5813425 w 10316872"/>
                <a:gd name="connsiteY85" fmla="*/ 3900704 h 13254121"/>
                <a:gd name="connsiteX86" fmla="*/ 5959475 w 10316872"/>
                <a:gd name="connsiteY86" fmla="*/ 3938804 h 13254121"/>
                <a:gd name="connsiteX87" fmla="*/ 6302375 w 10316872"/>
                <a:gd name="connsiteY87" fmla="*/ 3824504 h 13254121"/>
                <a:gd name="connsiteX88" fmla="*/ 7070725 w 10316872"/>
                <a:gd name="connsiteY88" fmla="*/ 3354604 h 13254121"/>
                <a:gd name="connsiteX89" fmla="*/ 7473950 w 10316872"/>
                <a:gd name="connsiteY89" fmla="*/ 3205379 h 13254121"/>
                <a:gd name="connsiteX90" fmla="*/ 7645400 w 10316872"/>
                <a:gd name="connsiteY90" fmla="*/ 3035516 h 13254121"/>
                <a:gd name="connsiteX91" fmla="*/ 7907050 w 10316872"/>
                <a:gd name="connsiteY91" fmla="*/ 2994410 h 13254121"/>
                <a:gd name="connsiteX92" fmla="*/ 8062626 w 10316872"/>
                <a:gd name="connsiteY92" fmla="*/ 2911861 h 13254121"/>
                <a:gd name="connsiteX93" fmla="*/ 8189625 w 10316872"/>
                <a:gd name="connsiteY93" fmla="*/ 2692785 h 13254121"/>
                <a:gd name="connsiteX94" fmla="*/ 8345201 w 10316872"/>
                <a:gd name="connsiteY94" fmla="*/ 2578486 h 13254121"/>
                <a:gd name="connsiteX95" fmla="*/ 8561099 w 10316872"/>
                <a:gd name="connsiteY95" fmla="*/ 2438787 h 13254121"/>
                <a:gd name="connsiteX96" fmla="*/ 8855099 w 10316872"/>
                <a:gd name="connsiteY96" fmla="*/ 2153045 h 13254121"/>
                <a:gd name="connsiteX97" fmla="*/ 9037349 w 10316872"/>
                <a:gd name="connsiteY97" fmla="*/ 1924438 h 13254121"/>
                <a:gd name="connsiteX98" fmla="*/ 9145298 w 10316872"/>
                <a:gd name="connsiteY98" fmla="*/ 1730764 h 13254121"/>
                <a:gd name="connsiteX99" fmla="*/ 9224673 w 10316872"/>
                <a:gd name="connsiteY99" fmla="*/ 1543439 h 13254121"/>
                <a:gd name="connsiteX100" fmla="*/ 9561223 w 10316872"/>
                <a:gd name="connsiteY100" fmla="*/ 1295790 h 13254121"/>
                <a:gd name="connsiteX101" fmla="*/ 9678697 w 10316872"/>
                <a:gd name="connsiteY101" fmla="*/ 914790 h 13254121"/>
                <a:gd name="connsiteX102" fmla="*/ 9837447 w 10316872"/>
                <a:gd name="connsiteY102" fmla="*/ 686190 h 13254121"/>
                <a:gd name="connsiteX103" fmla="*/ 9929521 w 10316872"/>
                <a:gd name="connsiteY103" fmla="*/ 609992 h 13254121"/>
                <a:gd name="connsiteX104" fmla="*/ 9989845 w 10316872"/>
                <a:gd name="connsiteY104" fmla="*/ 508393 h 13254121"/>
                <a:gd name="connsiteX105" fmla="*/ 10062871 w 10316872"/>
                <a:gd name="connsiteY105" fmla="*/ 394092 h 13254121"/>
                <a:gd name="connsiteX106" fmla="*/ 10316869 w 10316872"/>
                <a:gd name="connsiteY106" fmla="*/ 394 h 13254121"/>
                <a:gd name="connsiteX107" fmla="*/ 10081920 w 10316872"/>
                <a:gd name="connsiteY107" fmla="*/ 473469 h 13254121"/>
                <a:gd name="connsiteX108" fmla="*/ 9977146 w 10316872"/>
                <a:gd name="connsiteY108" fmla="*/ 673493 h 13254121"/>
                <a:gd name="connsiteX109" fmla="*/ 9881896 w 10316872"/>
                <a:gd name="connsiteY109" fmla="*/ 749692 h 13254121"/>
                <a:gd name="connsiteX110" fmla="*/ 9754896 w 10316872"/>
                <a:gd name="connsiteY110" fmla="*/ 952892 h 13254121"/>
                <a:gd name="connsiteX111" fmla="*/ 9640598 w 10316872"/>
                <a:gd name="connsiteY111" fmla="*/ 1327540 h 13254121"/>
                <a:gd name="connsiteX112" fmla="*/ 9275474 w 10316872"/>
                <a:gd name="connsiteY112" fmla="*/ 1606938 h 13254121"/>
                <a:gd name="connsiteX113" fmla="*/ 9135773 w 10316872"/>
                <a:gd name="connsiteY113" fmla="*/ 1946664 h 13254121"/>
                <a:gd name="connsiteX114" fmla="*/ 8662699 w 10316872"/>
                <a:gd name="connsiteY114" fmla="*/ 2454663 h 13254121"/>
                <a:gd name="connsiteX115" fmla="*/ 8427749 w 10316872"/>
                <a:gd name="connsiteY115" fmla="*/ 2619762 h 13254121"/>
                <a:gd name="connsiteX116" fmla="*/ 8272175 w 10316872"/>
                <a:gd name="connsiteY116" fmla="*/ 2715011 h 13254121"/>
                <a:gd name="connsiteX117" fmla="*/ 8110251 w 10316872"/>
                <a:gd name="connsiteY117" fmla="*/ 3016636 h 13254121"/>
                <a:gd name="connsiteX118" fmla="*/ 7908925 w 10316872"/>
                <a:gd name="connsiteY118" fmla="*/ 3113304 h 13254121"/>
                <a:gd name="connsiteX119" fmla="*/ 7673975 w 10316872"/>
                <a:gd name="connsiteY119" fmla="*/ 3141879 h 13254121"/>
                <a:gd name="connsiteX120" fmla="*/ 7531100 w 10316872"/>
                <a:gd name="connsiteY120" fmla="*/ 3283166 h 13254121"/>
                <a:gd name="connsiteX121" fmla="*/ 7064375 w 10316872"/>
                <a:gd name="connsiteY121" fmla="*/ 3457791 h 13254121"/>
                <a:gd name="connsiteX122" fmla="*/ 6892925 w 10316872"/>
                <a:gd name="connsiteY122" fmla="*/ 3613366 h 13254121"/>
                <a:gd name="connsiteX123" fmla="*/ 6532269 w 10316872"/>
                <a:gd name="connsiteY123" fmla="*/ 3867545 h 13254121"/>
                <a:gd name="connsiteX124" fmla="*/ 6407150 w 10316872"/>
                <a:gd name="connsiteY124" fmla="*/ 3921341 h 13254121"/>
                <a:gd name="connsiteX125" fmla="*/ 6172200 w 10316872"/>
                <a:gd name="connsiteY125" fmla="*/ 4043579 h 13254121"/>
                <a:gd name="connsiteX126" fmla="*/ 5773737 w 10316872"/>
                <a:gd name="connsiteY126" fmla="*/ 4215029 h 13254121"/>
                <a:gd name="connsiteX127" fmla="*/ 5800725 w 10316872"/>
                <a:gd name="connsiteY127" fmla="*/ 4294404 h 13254121"/>
                <a:gd name="connsiteX128" fmla="*/ 6162675 w 10316872"/>
                <a:gd name="connsiteY128" fmla="*/ 4129304 h 13254121"/>
                <a:gd name="connsiteX129" fmla="*/ 6054725 w 10316872"/>
                <a:gd name="connsiteY129" fmla="*/ 4218204 h 13254121"/>
                <a:gd name="connsiteX130" fmla="*/ 5876925 w 10316872"/>
                <a:gd name="connsiteY130" fmla="*/ 4332504 h 13254121"/>
                <a:gd name="connsiteX131" fmla="*/ 5876925 w 10316872"/>
                <a:gd name="connsiteY131" fmla="*/ 4421404 h 13254121"/>
                <a:gd name="connsiteX132" fmla="*/ 5864225 w 10316872"/>
                <a:gd name="connsiteY132" fmla="*/ 4523004 h 13254121"/>
                <a:gd name="connsiteX133" fmla="*/ 5724525 w 10316872"/>
                <a:gd name="connsiteY133" fmla="*/ 4548404 h 13254121"/>
                <a:gd name="connsiteX134" fmla="*/ 5788025 w 10316872"/>
                <a:gd name="connsiteY134" fmla="*/ 4370604 h 13254121"/>
                <a:gd name="connsiteX135" fmla="*/ 5673725 w 10316872"/>
                <a:gd name="connsiteY135" fmla="*/ 4269004 h 13254121"/>
                <a:gd name="connsiteX136" fmla="*/ 5419725 w 10316872"/>
                <a:gd name="connsiteY136" fmla="*/ 4345204 h 13254121"/>
                <a:gd name="connsiteX137" fmla="*/ 5394325 w 10316872"/>
                <a:gd name="connsiteY137" fmla="*/ 4446804 h 13254121"/>
                <a:gd name="connsiteX138" fmla="*/ 5622925 w 10316872"/>
                <a:gd name="connsiteY138" fmla="*/ 4510304 h 13254121"/>
                <a:gd name="connsiteX139" fmla="*/ 5534025 w 10316872"/>
                <a:gd name="connsiteY139" fmla="*/ 4573804 h 13254121"/>
                <a:gd name="connsiteX140" fmla="*/ 5254625 w 10316872"/>
                <a:gd name="connsiteY140" fmla="*/ 4510304 h 13254121"/>
                <a:gd name="connsiteX141" fmla="*/ 5140325 w 10316872"/>
                <a:gd name="connsiteY141" fmla="*/ 4624604 h 13254121"/>
                <a:gd name="connsiteX142" fmla="*/ 5241925 w 10316872"/>
                <a:gd name="connsiteY142" fmla="*/ 4827804 h 13254121"/>
                <a:gd name="connsiteX143" fmla="*/ 5483225 w 10316872"/>
                <a:gd name="connsiteY143" fmla="*/ 4840504 h 13254121"/>
                <a:gd name="connsiteX144" fmla="*/ 5661025 w 10316872"/>
                <a:gd name="connsiteY144" fmla="*/ 4624604 h 13254121"/>
                <a:gd name="connsiteX145" fmla="*/ 5572125 w 10316872"/>
                <a:gd name="connsiteY145" fmla="*/ 4599204 h 13254121"/>
                <a:gd name="connsiteX146" fmla="*/ 5635625 w 10316872"/>
                <a:gd name="connsiteY146" fmla="*/ 4523004 h 13254121"/>
                <a:gd name="connsiteX147" fmla="*/ 5724525 w 10316872"/>
                <a:gd name="connsiteY147" fmla="*/ 4599204 h 13254121"/>
                <a:gd name="connsiteX148" fmla="*/ 5864225 w 10316872"/>
                <a:gd name="connsiteY148" fmla="*/ 4573804 h 13254121"/>
                <a:gd name="connsiteX149" fmla="*/ 6067425 w 10316872"/>
                <a:gd name="connsiteY149" fmla="*/ 4548404 h 13254121"/>
                <a:gd name="connsiteX150" fmla="*/ 6296025 w 10316872"/>
                <a:gd name="connsiteY150" fmla="*/ 4307104 h 13254121"/>
                <a:gd name="connsiteX151" fmla="*/ 6486525 w 10316872"/>
                <a:gd name="connsiteY151" fmla="*/ 4180104 h 13254121"/>
                <a:gd name="connsiteX152" fmla="*/ 6664325 w 10316872"/>
                <a:gd name="connsiteY152" fmla="*/ 4154704 h 13254121"/>
                <a:gd name="connsiteX153" fmla="*/ 6473825 w 10316872"/>
                <a:gd name="connsiteY153" fmla="*/ 4230904 h 13254121"/>
                <a:gd name="connsiteX154" fmla="*/ 6410325 w 10316872"/>
                <a:gd name="connsiteY154" fmla="*/ 4357904 h 13254121"/>
                <a:gd name="connsiteX155" fmla="*/ 6257925 w 10316872"/>
                <a:gd name="connsiteY155" fmla="*/ 4459504 h 13254121"/>
                <a:gd name="connsiteX156" fmla="*/ 6080125 w 10316872"/>
                <a:gd name="connsiteY156" fmla="*/ 4637304 h 13254121"/>
                <a:gd name="connsiteX157" fmla="*/ 6067425 w 10316872"/>
                <a:gd name="connsiteY157" fmla="*/ 4726204 h 13254121"/>
                <a:gd name="connsiteX158" fmla="*/ 6207125 w 10316872"/>
                <a:gd name="connsiteY158" fmla="*/ 4700804 h 13254121"/>
                <a:gd name="connsiteX159" fmla="*/ 6334125 w 10316872"/>
                <a:gd name="connsiteY159" fmla="*/ 4764304 h 13254121"/>
                <a:gd name="connsiteX160" fmla="*/ 6435725 w 10316872"/>
                <a:gd name="connsiteY160" fmla="*/ 4954804 h 13254121"/>
                <a:gd name="connsiteX161" fmla="*/ 6448425 w 10316872"/>
                <a:gd name="connsiteY161" fmla="*/ 5183404 h 13254121"/>
                <a:gd name="connsiteX162" fmla="*/ 6335712 w 10316872"/>
                <a:gd name="connsiteY162" fmla="*/ 5305641 h 13254121"/>
                <a:gd name="connsiteX163" fmla="*/ 6296025 w 10316872"/>
                <a:gd name="connsiteY163" fmla="*/ 5083392 h 13254121"/>
                <a:gd name="connsiteX164" fmla="*/ 6270625 w 10316872"/>
                <a:gd name="connsiteY164" fmla="*/ 4878604 h 13254121"/>
                <a:gd name="connsiteX165" fmla="*/ 6118225 w 10316872"/>
                <a:gd name="connsiteY165" fmla="*/ 4840504 h 13254121"/>
                <a:gd name="connsiteX166" fmla="*/ 5953125 w 10316872"/>
                <a:gd name="connsiteY166" fmla="*/ 4853204 h 13254121"/>
                <a:gd name="connsiteX167" fmla="*/ 5876925 w 10316872"/>
                <a:gd name="connsiteY167" fmla="*/ 4815104 h 13254121"/>
                <a:gd name="connsiteX168" fmla="*/ 5546725 w 10316872"/>
                <a:gd name="connsiteY168" fmla="*/ 4954804 h 13254121"/>
                <a:gd name="connsiteX169" fmla="*/ 5597525 w 10316872"/>
                <a:gd name="connsiteY169" fmla="*/ 5094504 h 13254121"/>
                <a:gd name="connsiteX170" fmla="*/ 5635625 w 10316872"/>
                <a:gd name="connsiteY170" fmla="*/ 5081804 h 13254121"/>
                <a:gd name="connsiteX171" fmla="*/ 5813425 w 10316872"/>
                <a:gd name="connsiteY171" fmla="*/ 4992904 h 13254121"/>
                <a:gd name="connsiteX172" fmla="*/ 5838825 w 10316872"/>
                <a:gd name="connsiteY172" fmla="*/ 5018304 h 13254121"/>
                <a:gd name="connsiteX173" fmla="*/ 5724525 w 10316872"/>
                <a:gd name="connsiteY173" fmla="*/ 5119904 h 13254121"/>
                <a:gd name="connsiteX174" fmla="*/ 5775325 w 10316872"/>
                <a:gd name="connsiteY174" fmla="*/ 5196104 h 13254121"/>
                <a:gd name="connsiteX175" fmla="*/ 5940425 w 10316872"/>
                <a:gd name="connsiteY175" fmla="*/ 5183404 h 13254121"/>
                <a:gd name="connsiteX176" fmla="*/ 5978525 w 10316872"/>
                <a:gd name="connsiteY176" fmla="*/ 5272304 h 13254121"/>
                <a:gd name="connsiteX177" fmla="*/ 6169025 w 10316872"/>
                <a:gd name="connsiteY177" fmla="*/ 5234204 h 13254121"/>
                <a:gd name="connsiteX178" fmla="*/ 6130925 w 10316872"/>
                <a:gd name="connsiteY178" fmla="*/ 5386604 h 13254121"/>
                <a:gd name="connsiteX179" fmla="*/ 6067425 w 10316872"/>
                <a:gd name="connsiteY179" fmla="*/ 5424704 h 13254121"/>
                <a:gd name="connsiteX180" fmla="*/ 6042025 w 10316872"/>
                <a:gd name="connsiteY180" fmla="*/ 5348504 h 13254121"/>
                <a:gd name="connsiteX181" fmla="*/ 5572125 w 10316872"/>
                <a:gd name="connsiteY181" fmla="*/ 5297704 h 13254121"/>
                <a:gd name="connsiteX182" fmla="*/ 5686425 w 10316872"/>
                <a:gd name="connsiteY182" fmla="*/ 5462804 h 13254121"/>
                <a:gd name="connsiteX183" fmla="*/ 6308725 w 10316872"/>
                <a:gd name="connsiteY183" fmla="*/ 5462804 h 13254121"/>
                <a:gd name="connsiteX184" fmla="*/ 6894219 w 10316872"/>
                <a:gd name="connsiteY184" fmla="*/ 5634433 h 13254121"/>
                <a:gd name="connsiteX185" fmla="*/ 7194257 w 10316872"/>
                <a:gd name="connsiteY185" fmla="*/ 5720157 h 13254121"/>
                <a:gd name="connsiteX186" fmla="*/ 7370469 w 10316872"/>
                <a:gd name="connsiteY186" fmla="*/ 5839221 h 13254121"/>
                <a:gd name="connsiteX187" fmla="*/ 7737182 w 10316872"/>
                <a:gd name="connsiteY187" fmla="*/ 5736826 h 13254121"/>
                <a:gd name="connsiteX188" fmla="*/ 7977688 w 10316872"/>
                <a:gd name="connsiteY188" fmla="*/ 5701108 h 13254121"/>
                <a:gd name="connsiteX189" fmla="*/ 8311064 w 10316872"/>
                <a:gd name="connsiteY189" fmla="*/ 5729682 h 13254121"/>
                <a:gd name="connsiteX190" fmla="*/ 8582525 w 10316872"/>
                <a:gd name="connsiteY190" fmla="*/ 5789214 h 13254121"/>
                <a:gd name="connsiteX191" fmla="*/ 8806363 w 10316872"/>
                <a:gd name="connsiteY191" fmla="*/ 5891608 h 13254121"/>
                <a:gd name="connsiteX192" fmla="*/ 8989719 w 10316872"/>
                <a:gd name="connsiteY192" fmla="*/ 5953520 h 13254121"/>
                <a:gd name="connsiteX193" fmla="*/ 9327857 w 10316872"/>
                <a:gd name="connsiteY193" fmla="*/ 6101157 h 13254121"/>
                <a:gd name="connsiteX194" fmla="*/ 9392152 w 10316872"/>
                <a:gd name="connsiteY194" fmla="*/ 6229744 h 13254121"/>
                <a:gd name="connsiteX195" fmla="*/ 9587412 w 10316872"/>
                <a:gd name="connsiteY195" fmla="*/ 6289277 h 13254121"/>
                <a:gd name="connsiteX196" fmla="*/ 9754100 w 10316872"/>
                <a:gd name="connsiteY196" fmla="*/ 6286895 h 13254121"/>
                <a:gd name="connsiteX197" fmla="*/ 9928226 w 10316872"/>
                <a:gd name="connsiteY197" fmla="*/ 6221629 h 13254121"/>
                <a:gd name="connsiteX198" fmla="*/ 9766007 w 10316872"/>
                <a:gd name="connsiteY198" fmla="*/ 6301183 h 13254121"/>
                <a:gd name="connsiteX199" fmla="*/ 9625513 w 10316872"/>
                <a:gd name="connsiteY199" fmla="*/ 6317851 h 13254121"/>
                <a:gd name="connsiteX200" fmla="*/ 9382626 w 10316872"/>
                <a:gd name="connsiteY200" fmla="*/ 6263082 h 13254121"/>
                <a:gd name="connsiteX201" fmla="*/ 9308806 w 10316872"/>
                <a:gd name="connsiteY201" fmla="*/ 6129733 h 13254121"/>
                <a:gd name="connsiteX202" fmla="*/ 9242133 w 10316872"/>
                <a:gd name="connsiteY202" fmla="*/ 6089251 h 13254121"/>
                <a:gd name="connsiteX203" fmla="*/ 8799219 w 10316872"/>
                <a:gd name="connsiteY203" fmla="*/ 5939233 h 13254121"/>
                <a:gd name="connsiteX204" fmla="*/ 8582525 w 10316872"/>
                <a:gd name="connsiteY204" fmla="*/ 5858270 h 13254121"/>
                <a:gd name="connsiteX205" fmla="*/ 8284869 w 10316872"/>
                <a:gd name="connsiteY205" fmla="*/ 5779689 h 13254121"/>
                <a:gd name="connsiteX206" fmla="*/ 7934825 w 10316872"/>
                <a:gd name="connsiteY206" fmla="*/ 5767783 h 13254121"/>
                <a:gd name="connsiteX207" fmla="*/ 7634787 w 10316872"/>
                <a:gd name="connsiteY207" fmla="*/ 5822552 h 13254121"/>
                <a:gd name="connsiteX208" fmla="*/ 7344275 w 10316872"/>
                <a:gd name="connsiteY208" fmla="*/ 5893989 h 13254121"/>
                <a:gd name="connsiteX209" fmla="*/ 7134725 w 10316872"/>
                <a:gd name="connsiteY209" fmla="*/ 5786833 h 13254121"/>
                <a:gd name="connsiteX210" fmla="*/ 6760869 w 10316872"/>
                <a:gd name="connsiteY210" fmla="*/ 5693964 h 13254121"/>
                <a:gd name="connsiteX211" fmla="*/ 6413500 w 10316872"/>
                <a:gd name="connsiteY211" fmla="*/ 5614410 h 13254121"/>
                <a:gd name="connsiteX212" fmla="*/ 6213181 w 10316872"/>
                <a:gd name="connsiteY212" fmla="*/ 5567757 h 13254121"/>
                <a:gd name="connsiteX213" fmla="*/ 6205538 w 10316872"/>
                <a:gd name="connsiteY213" fmla="*/ 5598535 h 13254121"/>
                <a:gd name="connsiteX214" fmla="*/ 6346825 w 10316872"/>
                <a:gd name="connsiteY214" fmla="*/ 5666004 h 13254121"/>
                <a:gd name="connsiteX215" fmla="*/ 6321425 w 10316872"/>
                <a:gd name="connsiteY215" fmla="*/ 5767604 h 13254121"/>
                <a:gd name="connsiteX216" fmla="*/ 6003925 w 10316872"/>
                <a:gd name="connsiteY216" fmla="*/ 5602504 h 13254121"/>
                <a:gd name="connsiteX217" fmla="*/ 6042025 w 10316872"/>
                <a:gd name="connsiteY217" fmla="*/ 5843804 h 13254121"/>
                <a:gd name="connsiteX218" fmla="*/ 6245225 w 10316872"/>
                <a:gd name="connsiteY218" fmla="*/ 5894604 h 13254121"/>
                <a:gd name="connsiteX219" fmla="*/ 6511925 w 10316872"/>
                <a:gd name="connsiteY219" fmla="*/ 5894604 h 13254121"/>
                <a:gd name="connsiteX220" fmla="*/ 6600825 w 10316872"/>
                <a:gd name="connsiteY220" fmla="*/ 5907304 h 13254121"/>
                <a:gd name="connsiteX221" fmla="*/ 6562725 w 10316872"/>
                <a:gd name="connsiteY221" fmla="*/ 5983504 h 13254121"/>
                <a:gd name="connsiteX222" fmla="*/ 6397625 w 10316872"/>
                <a:gd name="connsiteY222" fmla="*/ 6034304 h 13254121"/>
                <a:gd name="connsiteX223" fmla="*/ 6461125 w 10316872"/>
                <a:gd name="connsiteY223" fmla="*/ 6161304 h 13254121"/>
                <a:gd name="connsiteX224" fmla="*/ 6423025 w 10316872"/>
                <a:gd name="connsiteY224" fmla="*/ 6288304 h 13254121"/>
                <a:gd name="connsiteX225" fmla="*/ 6511925 w 10316872"/>
                <a:gd name="connsiteY225" fmla="*/ 6351804 h 13254121"/>
                <a:gd name="connsiteX226" fmla="*/ 6435725 w 10316872"/>
                <a:gd name="connsiteY226" fmla="*/ 6377204 h 13254121"/>
                <a:gd name="connsiteX227" fmla="*/ 6334125 w 10316872"/>
                <a:gd name="connsiteY227" fmla="*/ 6339104 h 13254121"/>
                <a:gd name="connsiteX228" fmla="*/ 6296025 w 10316872"/>
                <a:gd name="connsiteY228" fmla="*/ 6034304 h 13254121"/>
                <a:gd name="connsiteX229" fmla="*/ 6042025 w 10316872"/>
                <a:gd name="connsiteY229" fmla="*/ 5958104 h 13254121"/>
                <a:gd name="connsiteX230" fmla="*/ 6118225 w 10316872"/>
                <a:gd name="connsiteY230" fmla="*/ 6301004 h 13254121"/>
                <a:gd name="connsiteX231" fmla="*/ 5940425 w 10316872"/>
                <a:gd name="connsiteY231" fmla="*/ 6313704 h 13254121"/>
                <a:gd name="connsiteX232" fmla="*/ 5864225 w 10316872"/>
                <a:gd name="connsiteY232" fmla="*/ 5831104 h 13254121"/>
                <a:gd name="connsiteX233" fmla="*/ 5661025 w 10316872"/>
                <a:gd name="connsiteY233" fmla="*/ 5729504 h 13254121"/>
                <a:gd name="connsiteX234" fmla="*/ 5762625 w 10316872"/>
                <a:gd name="connsiteY234" fmla="*/ 6491504 h 13254121"/>
                <a:gd name="connsiteX235" fmla="*/ 6042025 w 10316872"/>
                <a:gd name="connsiteY235" fmla="*/ 6478804 h 13254121"/>
                <a:gd name="connsiteX236" fmla="*/ 6359525 w 10316872"/>
                <a:gd name="connsiteY236" fmla="*/ 6529604 h 13254121"/>
                <a:gd name="connsiteX237" fmla="*/ 6296025 w 10316872"/>
                <a:gd name="connsiteY237" fmla="*/ 6656604 h 13254121"/>
                <a:gd name="connsiteX238" fmla="*/ 6130925 w 10316872"/>
                <a:gd name="connsiteY238" fmla="*/ 6631204 h 13254121"/>
                <a:gd name="connsiteX239" fmla="*/ 5978525 w 10316872"/>
                <a:gd name="connsiteY239" fmla="*/ 6936004 h 13254121"/>
                <a:gd name="connsiteX240" fmla="*/ 5800725 w 10316872"/>
                <a:gd name="connsiteY240" fmla="*/ 6872504 h 13254121"/>
                <a:gd name="connsiteX241" fmla="*/ 5876925 w 10316872"/>
                <a:gd name="connsiteY241" fmla="*/ 6707404 h 13254121"/>
                <a:gd name="connsiteX242" fmla="*/ 5762625 w 10316872"/>
                <a:gd name="connsiteY242" fmla="*/ 6618504 h 13254121"/>
                <a:gd name="connsiteX243" fmla="*/ 5572125 w 10316872"/>
                <a:gd name="connsiteY243" fmla="*/ 6948704 h 13254121"/>
                <a:gd name="connsiteX244" fmla="*/ 5699125 w 10316872"/>
                <a:gd name="connsiteY244" fmla="*/ 7050304 h 13254121"/>
                <a:gd name="connsiteX245" fmla="*/ 5965825 w 10316872"/>
                <a:gd name="connsiteY245" fmla="*/ 7215404 h 13254121"/>
                <a:gd name="connsiteX246" fmla="*/ 5915025 w 10316872"/>
                <a:gd name="connsiteY246" fmla="*/ 7291604 h 13254121"/>
                <a:gd name="connsiteX247" fmla="*/ 5800725 w 10316872"/>
                <a:gd name="connsiteY247" fmla="*/ 7253504 h 13254121"/>
                <a:gd name="connsiteX248" fmla="*/ 5648325 w 10316872"/>
                <a:gd name="connsiteY248" fmla="*/ 7355104 h 13254121"/>
                <a:gd name="connsiteX249" fmla="*/ 5584825 w 10316872"/>
                <a:gd name="connsiteY249" fmla="*/ 7317004 h 13254121"/>
                <a:gd name="connsiteX250" fmla="*/ 5635625 w 10316872"/>
                <a:gd name="connsiteY250" fmla="*/ 7164604 h 13254121"/>
                <a:gd name="connsiteX251" fmla="*/ 5508625 w 10316872"/>
                <a:gd name="connsiteY251" fmla="*/ 7050304 h 13254121"/>
                <a:gd name="connsiteX252" fmla="*/ 5432425 w 10316872"/>
                <a:gd name="connsiteY252" fmla="*/ 7228104 h 13254121"/>
                <a:gd name="connsiteX253" fmla="*/ 5584825 w 10316872"/>
                <a:gd name="connsiteY253" fmla="*/ 7405904 h 13254121"/>
                <a:gd name="connsiteX254" fmla="*/ 5419725 w 10316872"/>
                <a:gd name="connsiteY254" fmla="*/ 7532904 h 13254121"/>
                <a:gd name="connsiteX255" fmla="*/ 5318125 w 10316872"/>
                <a:gd name="connsiteY255" fmla="*/ 7456704 h 13254121"/>
                <a:gd name="connsiteX256" fmla="*/ 5381625 w 10316872"/>
                <a:gd name="connsiteY256" fmla="*/ 7355104 h 13254121"/>
                <a:gd name="connsiteX257" fmla="*/ 5267325 w 10316872"/>
                <a:gd name="connsiteY257" fmla="*/ 7063004 h 13254121"/>
                <a:gd name="connsiteX258" fmla="*/ 5051425 w 10316872"/>
                <a:gd name="connsiteY258" fmla="*/ 7355104 h 13254121"/>
                <a:gd name="connsiteX259" fmla="*/ 5381625 w 10316872"/>
                <a:gd name="connsiteY259" fmla="*/ 7609104 h 13254121"/>
                <a:gd name="connsiteX260" fmla="*/ 5305425 w 10316872"/>
                <a:gd name="connsiteY260" fmla="*/ 7659904 h 13254121"/>
                <a:gd name="connsiteX261" fmla="*/ 5165725 w 10316872"/>
                <a:gd name="connsiteY261" fmla="*/ 7545604 h 13254121"/>
                <a:gd name="connsiteX262" fmla="*/ 5114925 w 10316872"/>
                <a:gd name="connsiteY262" fmla="*/ 7710704 h 13254121"/>
                <a:gd name="connsiteX263" fmla="*/ 5127625 w 10316872"/>
                <a:gd name="connsiteY263" fmla="*/ 7850404 h 13254121"/>
                <a:gd name="connsiteX264" fmla="*/ 5203825 w 10316872"/>
                <a:gd name="connsiteY264" fmla="*/ 7964704 h 13254121"/>
                <a:gd name="connsiteX265" fmla="*/ 5191125 w 10316872"/>
                <a:gd name="connsiteY265" fmla="*/ 8155204 h 13254121"/>
                <a:gd name="connsiteX266" fmla="*/ 5064125 w 10316872"/>
                <a:gd name="connsiteY266" fmla="*/ 8066304 h 13254121"/>
                <a:gd name="connsiteX267" fmla="*/ 5000625 w 10316872"/>
                <a:gd name="connsiteY267" fmla="*/ 8104404 h 13254121"/>
                <a:gd name="connsiteX268" fmla="*/ 5102225 w 10316872"/>
                <a:gd name="connsiteY268" fmla="*/ 8244104 h 13254121"/>
                <a:gd name="connsiteX269" fmla="*/ 5013325 w 10316872"/>
                <a:gd name="connsiteY269" fmla="*/ 8282204 h 13254121"/>
                <a:gd name="connsiteX270" fmla="*/ 4886325 w 10316872"/>
                <a:gd name="connsiteY270" fmla="*/ 8091704 h 13254121"/>
                <a:gd name="connsiteX271" fmla="*/ 4797425 w 10316872"/>
                <a:gd name="connsiteY271" fmla="*/ 8345704 h 13254121"/>
                <a:gd name="connsiteX272" fmla="*/ 4924425 w 10316872"/>
                <a:gd name="connsiteY272" fmla="*/ 8460004 h 13254121"/>
                <a:gd name="connsiteX273" fmla="*/ 4784725 w 10316872"/>
                <a:gd name="connsiteY273" fmla="*/ 8701304 h 13254121"/>
                <a:gd name="connsiteX274" fmla="*/ 4645025 w 10316872"/>
                <a:gd name="connsiteY274" fmla="*/ 8675904 h 13254121"/>
                <a:gd name="connsiteX275" fmla="*/ 4746625 w 10316872"/>
                <a:gd name="connsiteY275" fmla="*/ 8510804 h 13254121"/>
                <a:gd name="connsiteX276" fmla="*/ 4657725 w 10316872"/>
                <a:gd name="connsiteY276" fmla="*/ 8358404 h 13254121"/>
                <a:gd name="connsiteX277" fmla="*/ 4441825 w 10316872"/>
                <a:gd name="connsiteY277" fmla="*/ 8663204 h 13254121"/>
                <a:gd name="connsiteX278" fmla="*/ 4581525 w 10316872"/>
                <a:gd name="connsiteY278" fmla="*/ 8777504 h 13254121"/>
                <a:gd name="connsiteX279" fmla="*/ 4492625 w 10316872"/>
                <a:gd name="connsiteY279" fmla="*/ 8980704 h 13254121"/>
                <a:gd name="connsiteX280" fmla="*/ 4391025 w 10316872"/>
                <a:gd name="connsiteY280" fmla="*/ 8904504 h 13254121"/>
                <a:gd name="connsiteX281" fmla="*/ 4314825 w 10316872"/>
                <a:gd name="connsiteY281" fmla="*/ 8993404 h 13254121"/>
                <a:gd name="connsiteX282" fmla="*/ 4352925 w 10316872"/>
                <a:gd name="connsiteY282" fmla="*/ 9031504 h 13254121"/>
                <a:gd name="connsiteX283" fmla="*/ 4391025 w 10316872"/>
                <a:gd name="connsiteY283" fmla="*/ 9018804 h 13254121"/>
                <a:gd name="connsiteX284" fmla="*/ 4416425 w 10316872"/>
                <a:gd name="connsiteY284" fmla="*/ 9069604 h 13254121"/>
                <a:gd name="connsiteX285" fmla="*/ 4352925 w 10316872"/>
                <a:gd name="connsiteY285" fmla="*/ 9145804 h 13254121"/>
                <a:gd name="connsiteX286" fmla="*/ 4302125 w 10316872"/>
                <a:gd name="connsiteY286" fmla="*/ 9133104 h 13254121"/>
                <a:gd name="connsiteX287" fmla="*/ 4340225 w 10316872"/>
                <a:gd name="connsiteY287" fmla="*/ 9082304 h 13254121"/>
                <a:gd name="connsiteX288" fmla="*/ 4289425 w 10316872"/>
                <a:gd name="connsiteY288" fmla="*/ 9044204 h 13254121"/>
                <a:gd name="connsiteX289" fmla="*/ 4187825 w 10316872"/>
                <a:gd name="connsiteY289" fmla="*/ 9145804 h 13254121"/>
                <a:gd name="connsiteX290" fmla="*/ 4289425 w 10316872"/>
                <a:gd name="connsiteY290" fmla="*/ 9209304 h 13254121"/>
                <a:gd name="connsiteX291" fmla="*/ 4111625 w 10316872"/>
                <a:gd name="connsiteY291" fmla="*/ 9285504 h 13254121"/>
                <a:gd name="connsiteX292" fmla="*/ 4010025 w 10316872"/>
                <a:gd name="connsiteY292" fmla="*/ 9285504 h 13254121"/>
                <a:gd name="connsiteX293" fmla="*/ 3921125 w 10316872"/>
                <a:gd name="connsiteY293" fmla="*/ 9349004 h 13254121"/>
                <a:gd name="connsiteX294" fmla="*/ 3260725 w 10316872"/>
                <a:gd name="connsiteY294" fmla="*/ 8764804 h 13254121"/>
                <a:gd name="connsiteX295" fmla="*/ 3184525 w 10316872"/>
                <a:gd name="connsiteY295" fmla="*/ 8764804 h 13254121"/>
                <a:gd name="connsiteX296" fmla="*/ 2867025 w 10316872"/>
                <a:gd name="connsiteY296" fmla="*/ 9018804 h 13254121"/>
                <a:gd name="connsiteX297" fmla="*/ 2841625 w 10316872"/>
                <a:gd name="connsiteY297" fmla="*/ 8980704 h 13254121"/>
                <a:gd name="connsiteX298" fmla="*/ 3184525 w 10316872"/>
                <a:gd name="connsiteY298" fmla="*/ 8714004 h 13254121"/>
                <a:gd name="connsiteX299" fmla="*/ 3019425 w 10316872"/>
                <a:gd name="connsiteY299" fmla="*/ 8561604 h 13254121"/>
                <a:gd name="connsiteX300" fmla="*/ 2371725 w 10316872"/>
                <a:gd name="connsiteY300" fmla="*/ 9069604 h 13254121"/>
                <a:gd name="connsiteX301" fmla="*/ 2460625 w 10316872"/>
                <a:gd name="connsiteY301" fmla="*/ 9145804 h 13254121"/>
                <a:gd name="connsiteX302" fmla="*/ 2663825 w 10316872"/>
                <a:gd name="connsiteY302" fmla="*/ 8993404 h 13254121"/>
                <a:gd name="connsiteX303" fmla="*/ 2714625 w 10316872"/>
                <a:gd name="connsiteY303" fmla="*/ 9056904 h 13254121"/>
                <a:gd name="connsiteX304" fmla="*/ 2803525 w 10316872"/>
                <a:gd name="connsiteY304" fmla="*/ 9018804 h 13254121"/>
                <a:gd name="connsiteX305" fmla="*/ 2828925 w 10316872"/>
                <a:gd name="connsiteY305" fmla="*/ 9056904 h 13254121"/>
                <a:gd name="connsiteX306" fmla="*/ 2651125 w 10316872"/>
                <a:gd name="connsiteY306" fmla="*/ 9196604 h 13254121"/>
                <a:gd name="connsiteX307" fmla="*/ 2790825 w 10316872"/>
                <a:gd name="connsiteY307" fmla="*/ 9361704 h 13254121"/>
                <a:gd name="connsiteX308" fmla="*/ 3368675 w 10316872"/>
                <a:gd name="connsiteY308" fmla="*/ 8898154 h 13254121"/>
                <a:gd name="connsiteX309" fmla="*/ 3927475 w 10316872"/>
                <a:gd name="connsiteY309" fmla="*/ 9380754 h 13254121"/>
                <a:gd name="connsiteX310" fmla="*/ 3876675 w 10316872"/>
                <a:gd name="connsiteY310" fmla="*/ 9495054 h 13254121"/>
                <a:gd name="connsiteX311" fmla="*/ 3359150 w 10316872"/>
                <a:gd name="connsiteY311" fmla="*/ 10034804 h 13254121"/>
                <a:gd name="connsiteX312" fmla="*/ 3270250 w 10316872"/>
                <a:gd name="connsiteY312" fmla="*/ 10028453 h 13254121"/>
                <a:gd name="connsiteX313" fmla="*/ 3101975 w 10316872"/>
                <a:gd name="connsiteY313" fmla="*/ 10177678 h 13254121"/>
                <a:gd name="connsiteX314" fmla="*/ 2892425 w 10316872"/>
                <a:gd name="connsiteY314" fmla="*/ 10422153 h 13254121"/>
                <a:gd name="connsiteX315" fmla="*/ 2654300 w 10316872"/>
                <a:gd name="connsiteY315" fmla="*/ 10720603 h 13254121"/>
                <a:gd name="connsiteX316" fmla="*/ 2400300 w 10316872"/>
                <a:gd name="connsiteY316" fmla="*/ 10790452 h 13254121"/>
                <a:gd name="connsiteX317" fmla="*/ 2197100 w 10316872"/>
                <a:gd name="connsiteY317" fmla="*/ 10895227 h 13254121"/>
                <a:gd name="connsiteX318" fmla="*/ 1901825 w 10316872"/>
                <a:gd name="connsiteY318" fmla="*/ 10898401 h 13254121"/>
                <a:gd name="connsiteX319" fmla="*/ 1562100 w 10316872"/>
                <a:gd name="connsiteY319" fmla="*/ 11000000 h 13254121"/>
                <a:gd name="connsiteX320" fmla="*/ 1365250 w 10316872"/>
                <a:gd name="connsiteY320" fmla="*/ 11260350 h 13254121"/>
                <a:gd name="connsiteX321" fmla="*/ 1168400 w 10316872"/>
                <a:gd name="connsiteY321" fmla="*/ 11215899 h 13254121"/>
                <a:gd name="connsiteX322" fmla="*/ 1187450 w 10316872"/>
                <a:gd name="connsiteY322" fmla="*/ 11174624 h 13254121"/>
                <a:gd name="connsiteX323" fmla="*/ 1165225 w 10316872"/>
                <a:gd name="connsiteY323" fmla="*/ 11107949 h 13254121"/>
                <a:gd name="connsiteX324" fmla="*/ 958850 w 10316872"/>
                <a:gd name="connsiteY324" fmla="*/ 11184149 h 13254121"/>
                <a:gd name="connsiteX325" fmla="*/ 704850 w 10316872"/>
                <a:gd name="connsiteY325" fmla="*/ 11238124 h 13254121"/>
                <a:gd name="connsiteX326" fmla="*/ 434975 w 10316872"/>
                <a:gd name="connsiteY326" fmla="*/ 11476249 h 13254121"/>
                <a:gd name="connsiteX327" fmla="*/ 333375 w 10316872"/>
                <a:gd name="connsiteY327" fmla="*/ 11473074 h 13254121"/>
                <a:gd name="connsiteX328" fmla="*/ 234950 w 10316872"/>
                <a:gd name="connsiteY328" fmla="*/ 11539749 h 13254121"/>
                <a:gd name="connsiteX329" fmla="*/ 155575 w 10316872"/>
                <a:gd name="connsiteY329" fmla="*/ 11825499 h 13254121"/>
                <a:gd name="connsiteX330" fmla="*/ 219075 w 10316872"/>
                <a:gd name="connsiteY330" fmla="*/ 12108073 h 13254121"/>
                <a:gd name="connsiteX331" fmla="*/ 107950 w 10316872"/>
                <a:gd name="connsiteY331" fmla="*/ 12152523 h 13254121"/>
                <a:gd name="connsiteX332" fmla="*/ 63500 w 10316872"/>
                <a:gd name="connsiteY332" fmla="*/ 12374773 h 13254121"/>
                <a:gd name="connsiteX333" fmla="*/ 466725 w 10316872"/>
                <a:gd name="connsiteY333" fmla="*/ 12400173 h 13254121"/>
                <a:gd name="connsiteX334" fmla="*/ 1022350 w 10316872"/>
                <a:gd name="connsiteY334" fmla="*/ 12752598 h 13254121"/>
                <a:gd name="connsiteX335" fmla="*/ 1212850 w 10316872"/>
                <a:gd name="connsiteY335" fmla="*/ 13006597 h 13254121"/>
                <a:gd name="connsiteX336" fmla="*/ 1143000 w 10316872"/>
                <a:gd name="connsiteY336" fmla="*/ 13051047 h 13254121"/>
                <a:gd name="connsiteX337" fmla="*/ 990600 w 10316872"/>
                <a:gd name="connsiteY337" fmla="*/ 12917697 h 13254121"/>
                <a:gd name="connsiteX338" fmla="*/ 739775 w 10316872"/>
                <a:gd name="connsiteY338" fmla="*/ 12863722 h 13254121"/>
                <a:gd name="connsiteX339" fmla="*/ 692150 w 10316872"/>
                <a:gd name="connsiteY339" fmla="*/ 12901822 h 13254121"/>
                <a:gd name="connsiteX340" fmla="*/ 809625 w 10316872"/>
                <a:gd name="connsiteY340" fmla="*/ 13047872 h 13254121"/>
                <a:gd name="connsiteX341" fmla="*/ 1123950 w 10316872"/>
                <a:gd name="connsiteY341" fmla="*/ 13114547 h 13254121"/>
                <a:gd name="connsiteX342" fmla="*/ 1546225 w 10316872"/>
                <a:gd name="connsiteY342" fmla="*/ 13016122 h 13254121"/>
                <a:gd name="connsiteX343" fmla="*/ 1708150 w 10316872"/>
                <a:gd name="connsiteY343" fmla="*/ 12755772 h 13254121"/>
                <a:gd name="connsiteX344" fmla="*/ 2066925 w 10316872"/>
                <a:gd name="connsiteY344" fmla="*/ 12606547 h 13254121"/>
                <a:gd name="connsiteX345" fmla="*/ 2225675 w 10316872"/>
                <a:gd name="connsiteY345" fmla="*/ 12470022 h 13254121"/>
                <a:gd name="connsiteX346" fmla="*/ 2559050 w 10316872"/>
                <a:gd name="connsiteY346" fmla="*/ 12508122 h 13254121"/>
                <a:gd name="connsiteX347" fmla="*/ 2257425 w 10316872"/>
                <a:gd name="connsiteY347" fmla="*/ 12511297 h 13254121"/>
                <a:gd name="connsiteX348" fmla="*/ 2117725 w 10316872"/>
                <a:gd name="connsiteY348" fmla="*/ 12631947 h 13254121"/>
                <a:gd name="connsiteX349" fmla="*/ 1943100 w 10316872"/>
                <a:gd name="connsiteY349" fmla="*/ 12724022 h 13254121"/>
                <a:gd name="connsiteX350" fmla="*/ 1778000 w 10316872"/>
                <a:gd name="connsiteY350" fmla="*/ 12774822 h 13254121"/>
                <a:gd name="connsiteX351" fmla="*/ 1622425 w 10316872"/>
                <a:gd name="connsiteY351" fmla="*/ 13070097 h 13254121"/>
                <a:gd name="connsiteX352" fmla="*/ 1254125 w 10316872"/>
                <a:gd name="connsiteY352" fmla="*/ 13244722 h 13254121"/>
                <a:gd name="connsiteX353" fmla="*/ 0 w 10316872"/>
                <a:gd name="connsiteY353" fmla="*/ 13251072 h 13254121"/>
                <a:gd name="connsiteX0" fmla="*/ 2079625 w 10316872"/>
                <a:gd name="connsiteY0" fmla="*/ 4180104 h 13254121"/>
                <a:gd name="connsiteX1" fmla="*/ 2092325 w 10316872"/>
                <a:gd name="connsiteY1" fmla="*/ 4116604 h 13254121"/>
                <a:gd name="connsiteX2" fmla="*/ 2193925 w 10316872"/>
                <a:gd name="connsiteY2" fmla="*/ 4065804 h 13254121"/>
                <a:gd name="connsiteX3" fmla="*/ 2333625 w 10316872"/>
                <a:gd name="connsiteY3" fmla="*/ 4116604 h 13254121"/>
                <a:gd name="connsiteX4" fmla="*/ 2371725 w 10316872"/>
                <a:gd name="connsiteY4" fmla="*/ 4167404 h 13254121"/>
                <a:gd name="connsiteX5" fmla="*/ 2333625 w 10316872"/>
                <a:gd name="connsiteY5" fmla="*/ 4243604 h 13254121"/>
                <a:gd name="connsiteX6" fmla="*/ 2333625 w 10316872"/>
                <a:gd name="connsiteY6" fmla="*/ 4497604 h 13254121"/>
                <a:gd name="connsiteX7" fmla="*/ 2600325 w 10316872"/>
                <a:gd name="connsiteY7" fmla="*/ 4726204 h 13254121"/>
                <a:gd name="connsiteX8" fmla="*/ 3044825 w 10316872"/>
                <a:gd name="connsiteY8" fmla="*/ 4688104 h 13254121"/>
                <a:gd name="connsiteX9" fmla="*/ 2943225 w 10316872"/>
                <a:gd name="connsiteY9" fmla="*/ 4484904 h 13254121"/>
                <a:gd name="connsiteX10" fmla="*/ 2778125 w 10316872"/>
                <a:gd name="connsiteY10" fmla="*/ 4535704 h 13254121"/>
                <a:gd name="connsiteX11" fmla="*/ 2740025 w 10316872"/>
                <a:gd name="connsiteY11" fmla="*/ 4484904 h 13254121"/>
                <a:gd name="connsiteX12" fmla="*/ 2905125 w 10316872"/>
                <a:gd name="connsiteY12" fmla="*/ 4434104 h 13254121"/>
                <a:gd name="connsiteX13" fmla="*/ 2841625 w 10316872"/>
                <a:gd name="connsiteY13" fmla="*/ 4319804 h 13254121"/>
                <a:gd name="connsiteX14" fmla="*/ 2701925 w 10316872"/>
                <a:gd name="connsiteY14" fmla="*/ 4370604 h 13254121"/>
                <a:gd name="connsiteX15" fmla="*/ 2676525 w 10316872"/>
                <a:gd name="connsiteY15" fmla="*/ 4319804 h 13254121"/>
                <a:gd name="connsiteX16" fmla="*/ 2803525 w 10316872"/>
                <a:gd name="connsiteY16" fmla="*/ 4269004 h 13254121"/>
                <a:gd name="connsiteX17" fmla="*/ 2752725 w 10316872"/>
                <a:gd name="connsiteY17" fmla="*/ 4205504 h 13254121"/>
                <a:gd name="connsiteX18" fmla="*/ 2613025 w 10316872"/>
                <a:gd name="connsiteY18" fmla="*/ 4230904 h 13254121"/>
                <a:gd name="connsiteX19" fmla="*/ 2613025 w 10316872"/>
                <a:gd name="connsiteY19" fmla="*/ 4205504 h 13254121"/>
                <a:gd name="connsiteX20" fmla="*/ 2740025 w 10316872"/>
                <a:gd name="connsiteY20" fmla="*/ 4142004 h 13254121"/>
                <a:gd name="connsiteX21" fmla="*/ 2663825 w 10316872"/>
                <a:gd name="connsiteY21" fmla="*/ 4053104 h 13254121"/>
                <a:gd name="connsiteX22" fmla="*/ 2486025 w 10316872"/>
                <a:gd name="connsiteY22" fmla="*/ 4091204 h 13254121"/>
                <a:gd name="connsiteX23" fmla="*/ 2486025 w 10316872"/>
                <a:gd name="connsiteY23" fmla="*/ 4154704 h 13254121"/>
                <a:gd name="connsiteX24" fmla="*/ 2435225 w 10316872"/>
                <a:gd name="connsiteY24" fmla="*/ 4154704 h 13254121"/>
                <a:gd name="connsiteX25" fmla="*/ 2308225 w 10316872"/>
                <a:gd name="connsiteY25" fmla="*/ 4078504 h 13254121"/>
                <a:gd name="connsiteX26" fmla="*/ 2371725 w 10316872"/>
                <a:gd name="connsiteY26" fmla="*/ 4002304 h 13254121"/>
                <a:gd name="connsiteX27" fmla="*/ 2435225 w 10316872"/>
                <a:gd name="connsiteY27" fmla="*/ 4015004 h 13254121"/>
                <a:gd name="connsiteX28" fmla="*/ 2587625 w 10316872"/>
                <a:gd name="connsiteY28" fmla="*/ 3926104 h 13254121"/>
                <a:gd name="connsiteX29" fmla="*/ 2562225 w 10316872"/>
                <a:gd name="connsiteY29" fmla="*/ 3862604 h 13254121"/>
                <a:gd name="connsiteX30" fmla="*/ 2625725 w 10316872"/>
                <a:gd name="connsiteY30" fmla="*/ 3837204 h 13254121"/>
                <a:gd name="connsiteX31" fmla="*/ 2663825 w 10316872"/>
                <a:gd name="connsiteY31" fmla="*/ 3862604 h 13254121"/>
                <a:gd name="connsiteX32" fmla="*/ 2905125 w 10316872"/>
                <a:gd name="connsiteY32" fmla="*/ 3862604 h 13254121"/>
                <a:gd name="connsiteX33" fmla="*/ 2879725 w 10316872"/>
                <a:gd name="connsiteY33" fmla="*/ 3799104 h 13254121"/>
                <a:gd name="connsiteX34" fmla="*/ 2930525 w 10316872"/>
                <a:gd name="connsiteY34" fmla="*/ 3710204 h 13254121"/>
                <a:gd name="connsiteX35" fmla="*/ 3019425 w 10316872"/>
                <a:gd name="connsiteY35" fmla="*/ 3710204 h 13254121"/>
                <a:gd name="connsiteX36" fmla="*/ 3273425 w 10316872"/>
                <a:gd name="connsiteY36" fmla="*/ 3684804 h 13254121"/>
                <a:gd name="connsiteX37" fmla="*/ 3425825 w 10316872"/>
                <a:gd name="connsiteY37" fmla="*/ 3672104 h 13254121"/>
                <a:gd name="connsiteX38" fmla="*/ 3425825 w 10316872"/>
                <a:gd name="connsiteY38" fmla="*/ 3672104 h 13254121"/>
                <a:gd name="connsiteX39" fmla="*/ 3425825 w 10316872"/>
                <a:gd name="connsiteY39" fmla="*/ 3595904 h 13254121"/>
                <a:gd name="connsiteX40" fmla="*/ 3502025 w 10316872"/>
                <a:gd name="connsiteY40" fmla="*/ 3595904 h 13254121"/>
                <a:gd name="connsiteX41" fmla="*/ 3489325 w 10316872"/>
                <a:gd name="connsiteY41" fmla="*/ 3761004 h 13254121"/>
                <a:gd name="connsiteX42" fmla="*/ 3336925 w 10316872"/>
                <a:gd name="connsiteY42" fmla="*/ 3773704 h 13254121"/>
                <a:gd name="connsiteX43" fmla="*/ 3159125 w 10316872"/>
                <a:gd name="connsiteY43" fmla="*/ 3849904 h 13254121"/>
                <a:gd name="connsiteX44" fmla="*/ 3184525 w 10316872"/>
                <a:gd name="connsiteY44" fmla="*/ 4142004 h 13254121"/>
                <a:gd name="connsiteX45" fmla="*/ 3794125 w 10316872"/>
                <a:gd name="connsiteY45" fmla="*/ 4091204 h 13254121"/>
                <a:gd name="connsiteX46" fmla="*/ 3768725 w 10316872"/>
                <a:gd name="connsiteY46" fmla="*/ 3951504 h 13254121"/>
                <a:gd name="connsiteX47" fmla="*/ 3629025 w 10316872"/>
                <a:gd name="connsiteY47" fmla="*/ 3926104 h 13254121"/>
                <a:gd name="connsiteX48" fmla="*/ 3616325 w 10316872"/>
                <a:gd name="connsiteY48" fmla="*/ 3888004 h 13254121"/>
                <a:gd name="connsiteX49" fmla="*/ 3768725 w 10316872"/>
                <a:gd name="connsiteY49" fmla="*/ 3913404 h 13254121"/>
                <a:gd name="connsiteX50" fmla="*/ 3768725 w 10316872"/>
                <a:gd name="connsiteY50" fmla="*/ 3799104 h 13254121"/>
                <a:gd name="connsiteX51" fmla="*/ 3540125 w 10316872"/>
                <a:gd name="connsiteY51" fmla="*/ 3748304 h 13254121"/>
                <a:gd name="connsiteX52" fmla="*/ 3552825 w 10316872"/>
                <a:gd name="connsiteY52" fmla="*/ 3659404 h 13254121"/>
                <a:gd name="connsiteX53" fmla="*/ 3730625 w 10316872"/>
                <a:gd name="connsiteY53" fmla="*/ 3621304 h 13254121"/>
                <a:gd name="connsiteX54" fmla="*/ 3730625 w 10316872"/>
                <a:gd name="connsiteY54" fmla="*/ 3494304 h 13254121"/>
                <a:gd name="connsiteX55" fmla="*/ 3705225 w 10316872"/>
                <a:gd name="connsiteY55" fmla="*/ 3468904 h 13254121"/>
                <a:gd name="connsiteX56" fmla="*/ 3819525 w 10316872"/>
                <a:gd name="connsiteY56" fmla="*/ 3405404 h 13254121"/>
                <a:gd name="connsiteX57" fmla="*/ 3832225 w 10316872"/>
                <a:gd name="connsiteY57" fmla="*/ 3621304 h 13254121"/>
                <a:gd name="connsiteX58" fmla="*/ 4314825 w 10316872"/>
                <a:gd name="connsiteY58" fmla="*/ 3621304 h 13254121"/>
                <a:gd name="connsiteX59" fmla="*/ 4302125 w 10316872"/>
                <a:gd name="connsiteY59" fmla="*/ 3380004 h 13254121"/>
                <a:gd name="connsiteX60" fmla="*/ 4365625 w 10316872"/>
                <a:gd name="connsiteY60" fmla="*/ 3380004 h 13254121"/>
                <a:gd name="connsiteX61" fmla="*/ 4391025 w 10316872"/>
                <a:gd name="connsiteY61" fmla="*/ 3507004 h 13254121"/>
                <a:gd name="connsiteX62" fmla="*/ 4556125 w 10316872"/>
                <a:gd name="connsiteY62" fmla="*/ 3494304 h 13254121"/>
                <a:gd name="connsiteX63" fmla="*/ 4657725 w 10316872"/>
                <a:gd name="connsiteY63" fmla="*/ 3392704 h 13254121"/>
                <a:gd name="connsiteX64" fmla="*/ 4683125 w 10316872"/>
                <a:gd name="connsiteY64" fmla="*/ 3697504 h 13254121"/>
                <a:gd name="connsiteX65" fmla="*/ 4835525 w 10316872"/>
                <a:gd name="connsiteY65" fmla="*/ 3519704 h 13254121"/>
                <a:gd name="connsiteX66" fmla="*/ 5038725 w 10316872"/>
                <a:gd name="connsiteY66" fmla="*/ 3646704 h 13254121"/>
                <a:gd name="connsiteX67" fmla="*/ 4848225 w 10316872"/>
                <a:gd name="connsiteY67" fmla="*/ 3773704 h 13254121"/>
                <a:gd name="connsiteX68" fmla="*/ 4987925 w 10316872"/>
                <a:gd name="connsiteY68" fmla="*/ 3938804 h 13254121"/>
                <a:gd name="connsiteX69" fmla="*/ 5127625 w 10316872"/>
                <a:gd name="connsiteY69" fmla="*/ 3786404 h 13254121"/>
                <a:gd name="connsiteX70" fmla="*/ 5140325 w 10316872"/>
                <a:gd name="connsiteY70" fmla="*/ 3811804 h 13254121"/>
                <a:gd name="connsiteX71" fmla="*/ 5076825 w 10316872"/>
                <a:gd name="connsiteY71" fmla="*/ 4065804 h 13254121"/>
                <a:gd name="connsiteX72" fmla="*/ 5153025 w 10316872"/>
                <a:gd name="connsiteY72" fmla="*/ 4103904 h 13254121"/>
                <a:gd name="connsiteX73" fmla="*/ 5153025 w 10316872"/>
                <a:gd name="connsiteY73" fmla="*/ 4103904 h 13254121"/>
                <a:gd name="connsiteX74" fmla="*/ 5229225 w 10316872"/>
                <a:gd name="connsiteY74" fmla="*/ 3849904 h 13254121"/>
                <a:gd name="connsiteX75" fmla="*/ 5419725 w 10316872"/>
                <a:gd name="connsiteY75" fmla="*/ 3875304 h 13254121"/>
                <a:gd name="connsiteX76" fmla="*/ 5521325 w 10316872"/>
                <a:gd name="connsiteY76" fmla="*/ 3722904 h 13254121"/>
                <a:gd name="connsiteX77" fmla="*/ 5521325 w 10316872"/>
                <a:gd name="connsiteY77" fmla="*/ 3722904 h 13254121"/>
                <a:gd name="connsiteX78" fmla="*/ 5661025 w 10316872"/>
                <a:gd name="connsiteY78" fmla="*/ 3697504 h 13254121"/>
                <a:gd name="connsiteX79" fmla="*/ 5432425 w 10316872"/>
                <a:gd name="connsiteY79" fmla="*/ 4015004 h 13254121"/>
                <a:gd name="connsiteX80" fmla="*/ 5165725 w 10316872"/>
                <a:gd name="connsiteY80" fmla="*/ 4103904 h 13254121"/>
                <a:gd name="connsiteX81" fmla="*/ 5191125 w 10316872"/>
                <a:gd name="connsiteY81" fmla="*/ 4180104 h 13254121"/>
                <a:gd name="connsiteX82" fmla="*/ 5521325 w 10316872"/>
                <a:gd name="connsiteY82" fmla="*/ 4091204 h 13254121"/>
                <a:gd name="connsiteX83" fmla="*/ 5711825 w 10316872"/>
                <a:gd name="connsiteY83" fmla="*/ 3748304 h 13254121"/>
                <a:gd name="connsiteX84" fmla="*/ 5813425 w 10316872"/>
                <a:gd name="connsiteY84" fmla="*/ 3900704 h 13254121"/>
                <a:gd name="connsiteX85" fmla="*/ 5959475 w 10316872"/>
                <a:gd name="connsiteY85" fmla="*/ 3938804 h 13254121"/>
                <a:gd name="connsiteX86" fmla="*/ 6302375 w 10316872"/>
                <a:gd name="connsiteY86" fmla="*/ 3824504 h 13254121"/>
                <a:gd name="connsiteX87" fmla="*/ 7070725 w 10316872"/>
                <a:gd name="connsiteY87" fmla="*/ 3354604 h 13254121"/>
                <a:gd name="connsiteX88" fmla="*/ 7473950 w 10316872"/>
                <a:gd name="connsiteY88" fmla="*/ 3205379 h 13254121"/>
                <a:gd name="connsiteX89" fmla="*/ 7645400 w 10316872"/>
                <a:gd name="connsiteY89" fmla="*/ 3035516 h 13254121"/>
                <a:gd name="connsiteX90" fmla="*/ 7907050 w 10316872"/>
                <a:gd name="connsiteY90" fmla="*/ 2994410 h 13254121"/>
                <a:gd name="connsiteX91" fmla="*/ 8062626 w 10316872"/>
                <a:gd name="connsiteY91" fmla="*/ 2911861 h 13254121"/>
                <a:gd name="connsiteX92" fmla="*/ 8189625 w 10316872"/>
                <a:gd name="connsiteY92" fmla="*/ 2692785 h 13254121"/>
                <a:gd name="connsiteX93" fmla="*/ 8345201 w 10316872"/>
                <a:gd name="connsiteY93" fmla="*/ 2578486 h 13254121"/>
                <a:gd name="connsiteX94" fmla="*/ 8561099 w 10316872"/>
                <a:gd name="connsiteY94" fmla="*/ 2438787 h 13254121"/>
                <a:gd name="connsiteX95" fmla="*/ 8855099 w 10316872"/>
                <a:gd name="connsiteY95" fmla="*/ 2153045 h 13254121"/>
                <a:gd name="connsiteX96" fmla="*/ 9037349 w 10316872"/>
                <a:gd name="connsiteY96" fmla="*/ 1924438 h 13254121"/>
                <a:gd name="connsiteX97" fmla="*/ 9145298 w 10316872"/>
                <a:gd name="connsiteY97" fmla="*/ 1730764 h 13254121"/>
                <a:gd name="connsiteX98" fmla="*/ 9224673 w 10316872"/>
                <a:gd name="connsiteY98" fmla="*/ 1543439 h 13254121"/>
                <a:gd name="connsiteX99" fmla="*/ 9561223 w 10316872"/>
                <a:gd name="connsiteY99" fmla="*/ 1295790 h 13254121"/>
                <a:gd name="connsiteX100" fmla="*/ 9678697 w 10316872"/>
                <a:gd name="connsiteY100" fmla="*/ 914790 h 13254121"/>
                <a:gd name="connsiteX101" fmla="*/ 9837447 w 10316872"/>
                <a:gd name="connsiteY101" fmla="*/ 686190 h 13254121"/>
                <a:gd name="connsiteX102" fmla="*/ 9929521 w 10316872"/>
                <a:gd name="connsiteY102" fmla="*/ 609992 h 13254121"/>
                <a:gd name="connsiteX103" fmla="*/ 9989845 w 10316872"/>
                <a:gd name="connsiteY103" fmla="*/ 508393 h 13254121"/>
                <a:gd name="connsiteX104" fmla="*/ 10062871 w 10316872"/>
                <a:gd name="connsiteY104" fmla="*/ 394092 h 13254121"/>
                <a:gd name="connsiteX105" fmla="*/ 10316869 w 10316872"/>
                <a:gd name="connsiteY105" fmla="*/ 394 h 13254121"/>
                <a:gd name="connsiteX106" fmla="*/ 10081920 w 10316872"/>
                <a:gd name="connsiteY106" fmla="*/ 473469 h 13254121"/>
                <a:gd name="connsiteX107" fmla="*/ 9977146 w 10316872"/>
                <a:gd name="connsiteY107" fmla="*/ 673493 h 13254121"/>
                <a:gd name="connsiteX108" fmla="*/ 9881896 w 10316872"/>
                <a:gd name="connsiteY108" fmla="*/ 749692 h 13254121"/>
                <a:gd name="connsiteX109" fmla="*/ 9754896 w 10316872"/>
                <a:gd name="connsiteY109" fmla="*/ 952892 h 13254121"/>
                <a:gd name="connsiteX110" fmla="*/ 9640598 w 10316872"/>
                <a:gd name="connsiteY110" fmla="*/ 1327540 h 13254121"/>
                <a:gd name="connsiteX111" fmla="*/ 9275474 w 10316872"/>
                <a:gd name="connsiteY111" fmla="*/ 1606938 h 13254121"/>
                <a:gd name="connsiteX112" fmla="*/ 9135773 w 10316872"/>
                <a:gd name="connsiteY112" fmla="*/ 1946664 h 13254121"/>
                <a:gd name="connsiteX113" fmla="*/ 8662699 w 10316872"/>
                <a:gd name="connsiteY113" fmla="*/ 2454663 h 13254121"/>
                <a:gd name="connsiteX114" fmla="*/ 8427749 w 10316872"/>
                <a:gd name="connsiteY114" fmla="*/ 2619762 h 13254121"/>
                <a:gd name="connsiteX115" fmla="*/ 8272175 w 10316872"/>
                <a:gd name="connsiteY115" fmla="*/ 2715011 h 13254121"/>
                <a:gd name="connsiteX116" fmla="*/ 8110251 w 10316872"/>
                <a:gd name="connsiteY116" fmla="*/ 3016636 h 13254121"/>
                <a:gd name="connsiteX117" fmla="*/ 7908925 w 10316872"/>
                <a:gd name="connsiteY117" fmla="*/ 3113304 h 13254121"/>
                <a:gd name="connsiteX118" fmla="*/ 7673975 w 10316872"/>
                <a:gd name="connsiteY118" fmla="*/ 3141879 h 13254121"/>
                <a:gd name="connsiteX119" fmla="*/ 7531100 w 10316872"/>
                <a:gd name="connsiteY119" fmla="*/ 3283166 h 13254121"/>
                <a:gd name="connsiteX120" fmla="*/ 7064375 w 10316872"/>
                <a:gd name="connsiteY120" fmla="*/ 3457791 h 13254121"/>
                <a:gd name="connsiteX121" fmla="*/ 6892925 w 10316872"/>
                <a:gd name="connsiteY121" fmla="*/ 3613366 h 13254121"/>
                <a:gd name="connsiteX122" fmla="*/ 6532269 w 10316872"/>
                <a:gd name="connsiteY122" fmla="*/ 3867545 h 13254121"/>
                <a:gd name="connsiteX123" fmla="*/ 6407150 w 10316872"/>
                <a:gd name="connsiteY123" fmla="*/ 3921341 h 13254121"/>
                <a:gd name="connsiteX124" fmla="*/ 6172200 w 10316872"/>
                <a:gd name="connsiteY124" fmla="*/ 4043579 h 13254121"/>
                <a:gd name="connsiteX125" fmla="*/ 5773737 w 10316872"/>
                <a:gd name="connsiteY125" fmla="*/ 4215029 h 13254121"/>
                <a:gd name="connsiteX126" fmla="*/ 5800725 w 10316872"/>
                <a:gd name="connsiteY126" fmla="*/ 4294404 h 13254121"/>
                <a:gd name="connsiteX127" fmla="*/ 6162675 w 10316872"/>
                <a:gd name="connsiteY127" fmla="*/ 4129304 h 13254121"/>
                <a:gd name="connsiteX128" fmla="*/ 6054725 w 10316872"/>
                <a:gd name="connsiteY128" fmla="*/ 4218204 h 13254121"/>
                <a:gd name="connsiteX129" fmla="*/ 5876925 w 10316872"/>
                <a:gd name="connsiteY129" fmla="*/ 4332504 h 13254121"/>
                <a:gd name="connsiteX130" fmla="*/ 5876925 w 10316872"/>
                <a:gd name="connsiteY130" fmla="*/ 4421404 h 13254121"/>
                <a:gd name="connsiteX131" fmla="*/ 5864225 w 10316872"/>
                <a:gd name="connsiteY131" fmla="*/ 4523004 h 13254121"/>
                <a:gd name="connsiteX132" fmla="*/ 5724525 w 10316872"/>
                <a:gd name="connsiteY132" fmla="*/ 4548404 h 13254121"/>
                <a:gd name="connsiteX133" fmla="*/ 5788025 w 10316872"/>
                <a:gd name="connsiteY133" fmla="*/ 4370604 h 13254121"/>
                <a:gd name="connsiteX134" fmla="*/ 5673725 w 10316872"/>
                <a:gd name="connsiteY134" fmla="*/ 4269004 h 13254121"/>
                <a:gd name="connsiteX135" fmla="*/ 5419725 w 10316872"/>
                <a:gd name="connsiteY135" fmla="*/ 4345204 h 13254121"/>
                <a:gd name="connsiteX136" fmla="*/ 5394325 w 10316872"/>
                <a:gd name="connsiteY136" fmla="*/ 4446804 h 13254121"/>
                <a:gd name="connsiteX137" fmla="*/ 5622925 w 10316872"/>
                <a:gd name="connsiteY137" fmla="*/ 4510304 h 13254121"/>
                <a:gd name="connsiteX138" fmla="*/ 5534025 w 10316872"/>
                <a:gd name="connsiteY138" fmla="*/ 4573804 h 13254121"/>
                <a:gd name="connsiteX139" fmla="*/ 5254625 w 10316872"/>
                <a:gd name="connsiteY139" fmla="*/ 4510304 h 13254121"/>
                <a:gd name="connsiteX140" fmla="*/ 5140325 w 10316872"/>
                <a:gd name="connsiteY140" fmla="*/ 4624604 h 13254121"/>
                <a:gd name="connsiteX141" fmla="*/ 5241925 w 10316872"/>
                <a:gd name="connsiteY141" fmla="*/ 4827804 h 13254121"/>
                <a:gd name="connsiteX142" fmla="*/ 5483225 w 10316872"/>
                <a:gd name="connsiteY142" fmla="*/ 4840504 h 13254121"/>
                <a:gd name="connsiteX143" fmla="*/ 5661025 w 10316872"/>
                <a:gd name="connsiteY143" fmla="*/ 4624604 h 13254121"/>
                <a:gd name="connsiteX144" fmla="*/ 5572125 w 10316872"/>
                <a:gd name="connsiteY144" fmla="*/ 4599204 h 13254121"/>
                <a:gd name="connsiteX145" fmla="*/ 5635625 w 10316872"/>
                <a:gd name="connsiteY145" fmla="*/ 4523004 h 13254121"/>
                <a:gd name="connsiteX146" fmla="*/ 5724525 w 10316872"/>
                <a:gd name="connsiteY146" fmla="*/ 4599204 h 13254121"/>
                <a:gd name="connsiteX147" fmla="*/ 5864225 w 10316872"/>
                <a:gd name="connsiteY147" fmla="*/ 4573804 h 13254121"/>
                <a:gd name="connsiteX148" fmla="*/ 6067425 w 10316872"/>
                <a:gd name="connsiteY148" fmla="*/ 4548404 h 13254121"/>
                <a:gd name="connsiteX149" fmla="*/ 6296025 w 10316872"/>
                <a:gd name="connsiteY149" fmla="*/ 4307104 h 13254121"/>
                <a:gd name="connsiteX150" fmla="*/ 6486525 w 10316872"/>
                <a:gd name="connsiteY150" fmla="*/ 4180104 h 13254121"/>
                <a:gd name="connsiteX151" fmla="*/ 6664325 w 10316872"/>
                <a:gd name="connsiteY151" fmla="*/ 4154704 h 13254121"/>
                <a:gd name="connsiteX152" fmla="*/ 6473825 w 10316872"/>
                <a:gd name="connsiteY152" fmla="*/ 4230904 h 13254121"/>
                <a:gd name="connsiteX153" fmla="*/ 6410325 w 10316872"/>
                <a:gd name="connsiteY153" fmla="*/ 4357904 h 13254121"/>
                <a:gd name="connsiteX154" fmla="*/ 6257925 w 10316872"/>
                <a:gd name="connsiteY154" fmla="*/ 4459504 h 13254121"/>
                <a:gd name="connsiteX155" fmla="*/ 6080125 w 10316872"/>
                <a:gd name="connsiteY155" fmla="*/ 4637304 h 13254121"/>
                <a:gd name="connsiteX156" fmla="*/ 6067425 w 10316872"/>
                <a:gd name="connsiteY156" fmla="*/ 4726204 h 13254121"/>
                <a:gd name="connsiteX157" fmla="*/ 6207125 w 10316872"/>
                <a:gd name="connsiteY157" fmla="*/ 4700804 h 13254121"/>
                <a:gd name="connsiteX158" fmla="*/ 6334125 w 10316872"/>
                <a:gd name="connsiteY158" fmla="*/ 4764304 h 13254121"/>
                <a:gd name="connsiteX159" fmla="*/ 6435725 w 10316872"/>
                <a:gd name="connsiteY159" fmla="*/ 4954804 h 13254121"/>
                <a:gd name="connsiteX160" fmla="*/ 6448425 w 10316872"/>
                <a:gd name="connsiteY160" fmla="*/ 5183404 h 13254121"/>
                <a:gd name="connsiteX161" fmla="*/ 6335712 w 10316872"/>
                <a:gd name="connsiteY161" fmla="*/ 5305641 h 13254121"/>
                <a:gd name="connsiteX162" fmla="*/ 6296025 w 10316872"/>
                <a:gd name="connsiteY162" fmla="*/ 5083392 h 13254121"/>
                <a:gd name="connsiteX163" fmla="*/ 6270625 w 10316872"/>
                <a:gd name="connsiteY163" fmla="*/ 4878604 h 13254121"/>
                <a:gd name="connsiteX164" fmla="*/ 6118225 w 10316872"/>
                <a:gd name="connsiteY164" fmla="*/ 4840504 h 13254121"/>
                <a:gd name="connsiteX165" fmla="*/ 5953125 w 10316872"/>
                <a:gd name="connsiteY165" fmla="*/ 4853204 h 13254121"/>
                <a:gd name="connsiteX166" fmla="*/ 5876925 w 10316872"/>
                <a:gd name="connsiteY166" fmla="*/ 4815104 h 13254121"/>
                <a:gd name="connsiteX167" fmla="*/ 5546725 w 10316872"/>
                <a:gd name="connsiteY167" fmla="*/ 4954804 h 13254121"/>
                <a:gd name="connsiteX168" fmla="*/ 5597525 w 10316872"/>
                <a:gd name="connsiteY168" fmla="*/ 5094504 h 13254121"/>
                <a:gd name="connsiteX169" fmla="*/ 5635625 w 10316872"/>
                <a:gd name="connsiteY169" fmla="*/ 5081804 h 13254121"/>
                <a:gd name="connsiteX170" fmla="*/ 5813425 w 10316872"/>
                <a:gd name="connsiteY170" fmla="*/ 4992904 h 13254121"/>
                <a:gd name="connsiteX171" fmla="*/ 5838825 w 10316872"/>
                <a:gd name="connsiteY171" fmla="*/ 5018304 h 13254121"/>
                <a:gd name="connsiteX172" fmla="*/ 5724525 w 10316872"/>
                <a:gd name="connsiteY172" fmla="*/ 5119904 h 13254121"/>
                <a:gd name="connsiteX173" fmla="*/ 5775325 w 10316872"/>
                <a:gd name="connsiteY173" fmla="*/ 5196104 h 13254121"/>
                <a:gd name="connsiteX174" fmla="*/ 5940425 w 10316872"/>
                <a:gd name="connsiteY174" fmla="*/ 5183404 h 13254121"/>
                <a:gd name="connsiteX175" fmla="*/ 5978525 w 10316872"/>
                <a:gd name="connsiteY175" fmla="*/ 5272304 h 13254121"/>
                <a:gd name="connsiteX176" fmla="*/ 6169025 w 10316872"/>
                <a:gd name="connsiteY176" fmla="*/ 5234204 h 13254121"/>
                <a:gd name="connsiteX177" fmla="*/ 6130925 w 10316872"/>
                <a:gd name="connsiteY177" fmla="*/ 5386604 h 13254121"/>
                <a:gd name="connsiteX178" fmla="*/ 6067425 w 10316872"/>
                <a:gd name="connsiteY178" fmla="*/ 5424704 h 13254121"/>
                <a:gd name="connsiteX179" fmla="*/ 6042025 w 10316872"/>
                <a:gd name="connsiteY179" fmla="*/ 5348504 h 13254121"/>
                <a:gd name="connsiteX180" fmla="*/ 5572125 w 10316872"/>
                <a:gd name="connsiteY180" fmla="*/ 5297704 h 13254121"/>
                <a:gd name="connsiteX181" fmla="*/ 5686425 w 10316872"/>
                <a:gd name="connsiteY181" fmla="*/ 5462804 h 13254121"/>
                <a:gd name="connsiteX182" fmla="*/ 6308725 w 10316872"/>
                <a:gd name="connsiteY182" fmla="*/ 5462804 h 13254121"/>
                <a:gd name="connsiteX183" fmla="*/ 6894219 w 10316872"/>
                <a:gd name="connsiteY183" fmla="*/ 5634433 h 13254121"/>
                <a:gd name="connsiteX184" fmla="*/ 7194257 w 10316872"/>
                <a:gd name="connsiteY184" fmla="*/ 5720157 h 13254121"/>
                <a:gd name="connsiteX185" fmla="*/ 7370469 w 10316872"/>
                <a:gd name="connsiteY185" fmla="*/ 5839221 h 13254121"/>
                <a:gd name="connsiteX186" fmla="*/ 7737182 w 10316872"/>
                <a:gd name="connsiteY186" fmla="*/ 5736826 h 13254121"/>
                <a:gd name="connsiteX187" fmla="*/ 7977688 w 10316872"/>
                <a:gd name="connsiteY187" fmla="*/ 5701108 h 13254121"/>
                <a:gd name="connsiteX188" fmla="*/ 8311064 w 10316872"/>
                <a:gd name="connsiteY188" fmla="*/ 5729682 h 13254121"/>
                <a:gd name="connsiteX189" fmla="*/ 8582525 w 10316872"/>
                <a:gd name="connsiteY189" fmla="*/ 5789214 h 13254121"/>
                <a:gd name="connsiteX190" fmla="*/ 8806363 w 10316872"/>
                <a:gd name="connsiteY190" fmla="*/ 5891608 h 13254121"/>
                <a:gd name="connsiteX191" fmla="*/ 8989719 w 10316872"/>
                <a:gd name="connsiteY191" fmla="*/ 5953520 h 13254121"/>
                <a:gd name="connsiteX192" fmla="*/ 9327857 w 10316872"/>
                <a:gd name="connsiteY192" fmla="*/ 6101157 h 13254121"/>
                <a:gd name="connsiteX193" fmla="*/ 9392152 w 10316872"/>
                <a:gd name="connsiteY193" fmla="*/ 6229744 h 13254121"/>
                <a:gd name="connsiteX194" fmla="*/ 9587412 w 10316872"/>
                <a:gd name="connsiteY194" fmla="*/ 6289277 h 13254121"/>
                <a:gd name="connsiteX195" fmla="*/ 9754100 w 10316872"/>
                <a:gd name="connsiteY195" fmla="*/ 6286895 h 13254121"/>
                <a:gd name="connsiteX196" fmla="*/ 9928226 w 10316872"/>
                <a:gd name="connsiteY196" fmla="*/ 6221629 h 13254121"/>
                <a:gd name="connsiteX197" fmla="*/ 9766007 w 10316872"/>
                <a:gd name="connsiteY197" fmla="*/ 6301183 h 13254121"/>
                <a:gd name="connsiteX198" fmla="*/ 9625513 w 10316872"/>
                <a:gd name="connsiteY198" fmla="*/ 6317851 h 13254121"/>
                <a:gd name="connsiteX199" fmla="*/ 9382626 w 10316872"/>
                <a:gd name="connsiteY199" fmla="*/ 6263082 h 13254121"/>
                <a:gd name="connsiteX200" fmla="*/ 9308806 w 10316872"/>
                <a:gd name="connsiteY200" fmla="*/ 6129733 h 13254121"/>
                <a:gd name="connsiteX201" fmla="*/ 9242133 w 10316872"/>
                <a:gd name="connsiteY201" fmla="*/ 6089251 h 13254121"/>
                <a:gd name="connsiteX202" fmla="*/ 8799219 w 10316872"/>
                <a:gd name="connsiteY202" fmla="*/ 5939233 h 13254121"/>
                <a:gd name="connsiteX203" fmla="*/ 8582525 w 10316872"/>
                <a:gd name="connsiteY203" fmla="*/ 5858270 h 13254121"/>
                <a:gd name="connsiteX204" fmla="*/ 8284869 w 10316872"/>
                <a:gd name="connsiteY204" fmla="*/ 5779689 h 13254121"/>
                <a:gd name="connsiteX205" fmla="*/ 7934825 w 10316872"/>
                <a:gd name="connsiteY205" fmla="*/ 5767783 h 13254121"/>
                <a:gd name="connsiteX206" fmla="*/ 7634787 w 10316872"/>
                <a:gd name="connsiteY206" fmla="*/ 5822552 h 13254121"/>
                <a:gd name="connsiteX207" fmla="*/ 7344275 w 10316872"/>
                <a:gd name="connsiteY207" fmla="*/ 5893989 h 13254121"/>
                <a:gd name="connsiteX208" fmla="*/ 7134725 w 10316872"/>
                <a:gd name="connsiteY208" fmla="*/ 5786833 h 13254121"/>
                <a:gd name="connsiteX209" fmla="*/ 6760869 w 10316872"/>
                <a:gd name="connsiteY209" fmla="*/ 5693964 h 13254121"/>
                <a:gd name="connsiteX210" fmla="*/ 6413500 w 10316872"/>
                <a:gd name="connsiteY210" fmla="*/ 5614410 h 13254121"/>
                <a:gd name="connsiteX211" fmla="*/ 6213181 w 10316872"/>
                <a:gd name="connsiteY211" fmla="*/ 5567757 h 13254121"/>
                <a:gd name="connsiteX212" fmla="*/ 6205538 w 10316872"/>
                <a:gd name="connsiteY212" fmla="*/ 5598535 h 13254121"/>
                <a:gd name="connsiteX213" fmla="*/ 6346825 w 10316872"/>
                <a:gd name="connsiteY213" fmla="*/ 5666004 h 13254121"/>
                <a:gd name="connsiteX214" fmla="*/ 6321425 w 10316872"/>
                <a:gd name="connsiteY214" fmla="*/ 5767604 h 13254121"/>
                <a:gd name="connsiteX215" fmla="*/ 6003925 w 10316872"/>
                <a:gd name="connsiteY215" fmla="*/ 5602504 h 13254121"/>
                <a:gd name="connsiteX216" fmla="*/ 6042025 w 10316872"/>
                <a:gd name="connsiteY216" fmla="*/ 5843804 h 13254121"/>
                <a:gd name="connsiteX217" fmla="*/ 6245225 w 10316872"/>
                <a:gd name="connsiteY217" fmla="*/ 5894604 h 13254121"/>
                <a:gd name="connsiteX218" fmla="*/ 6511925 w 10316872"/>
                <a:gd name="connsiteY218" fmla="*/ 5894604 h 13254121"/>
                <a:gd name="connsiteX219" fmla="*/ 6600825 w 10316872"/>
                <a:gd name="connsiteY219" fmla="*/ 5907304 h 13254121"/>
                <a:gd name="connsiteX220" fmla="*/ 6562725 w 10316872"/>
                <a:gd name="connsiteY220" fmla="*/ 5983504 h 13254121"/>
                <a:gd name="connsiteX221" fmla="*/ 6397625 w 10316872"/>
                <a:gd name="connsiteY221" fmla="*/ 6034304 h 13254121"/>
                <a:gd name="connsiteX222" fmla="*/ 6461125 w 10316872"/>
                <a:gd name="connsiteY222" fmla="*/ 6161304 h 13254121"/>
                <a:gd name="connsiteX223" fmla="*/ 6423025 w 10316872"/>
                <a:gd name="connsiteY223" fmla="*/ 6288304 h 13254121"/>
                <a:gd name="connsiteX224" fmla="*/ 6511925 w 10316872"/>
                <a:gd name="connsiteY224" fmla="*/ 6351804 h 13254121"/>
                <a:gd name="connsiteX225" fmla="*/ 6435725 w 10316872"/>
                <a:gd name="connsiteY225" fmla="*/ 6377204 h 13254121"/>
                <a:gd name="connsiteX226" fmla="*/ 6334125 w 10316872"/>
                <a:gd name="connsiteY226" fmla="*/ 6339104 h 13254121"/>
                <a:gd name="connsiteX227" fmla="*/ 6296025 w 10316872"/>
                <a:gd name="connsiteY227" fmla="*/ 6034304 h 13254121"/>
                <a:gd name="connsiteX228" fmla="*/ 6042025 w 10316872"/>
                <a:gd name="connsiteY228" fmla="*/ 5958104 h 13254121"/>
                <a:gd name="connsiteX229" fmla="*/ 6118225 w 10316872"/>
                <a:gd name="connsiteY229" fmla="*/ 6301004 h 13254121"/>
                <a:gd name="connsiteX230" fmla="*/ 5940425 w 10316872"/>
                <a:gd name="connsiteY230" fmla="*/ 6313704 h 13254121"/>
                <a:gd name="connsiteX231" fmla="*/ 5864225 w 10316872"/>
                <a:gd name="connsiteY231" fmla="*/ 5831104 h 13254121"/>
                <a:gd name="connsiteX232" fmla="*/ 5661025 w 10316872"/>
                <a:gd name="connsiteY232" fmla="*/ 5729504 h 13254121"/>
                <a:gd name="connsiteX233" fmla="*/ 5762625 w 10316872"/>
                <a:gd name="connsiteY233" fmla="*/ 6491504 h 13254121"/>
                <a:gd name="connsiteX234" fmla="*/ 6042025 w 10316872"/>
                <a:gd name="connsiteY234" fmla="*/ 6478804 h 13254121"/>
                <a:gd name="connsiteX235" fmla="*/ 6359525 w 10316872"/>
                <a:gd name="connsiteY235" fmla="*/ 6529604 h 13254121"/>
                <a:gd name="connsiteX236" fmla="*/ 6296025 w 10316872"/>
                <a:gd name="connsiteY236" fmla="*/ 6656604 h 13254121"/>
                <a:gd name="connsiteX237" fmla="*/ 6130925 w 10316872"/>
                <a:gd name="connsiteY237" fmla="*/ 6631204 h 13254121"/>
                <a:gd name="connsiteX238" fmla="*/ 5978525 w 10316872"/>
                <a:gd name="connsiteY238" fmla="*/ 6936004 h 13254121"/>
                <a:gd name="connsiteX239" fmla="*/ 5800725 w 10316872"/>
                <a:gd name="connsiteY239" fmla="*/ 6872504 h 13254121"/>
                <a:gd name="connsiteX240" fmla="*/ 5876925 w 10316872"/>
                <a:gd name="connsiteY240" fmla="*/ 6707404 h 13254121"/>
                <a:gd name="connsiteX241" fmla="*/ 5762625 w 10316872"/>
                <a:gd name="connsiteY241" fmla="*/ 6618504 h 13254121"/>
                <a:gd name="connsiteX242" fmla="*/ 5572125 w 10316872"/>
                <a:gd name="connsiteY242" fmla="*/ 6948704 h 13254121"/>
                <a:gd name="connsiteX243" fmla="*/ 5699125 w 10316872"/>
                <a:gd name="connsiteY243" fmla="*/ 7050304 h 13254121"/>
                <a:gd name="connsiteX244" fmla="*/ 5965825 w 10316872"/>
                <a:gd name="connsiteY244" fmla="*/ 7215404 h 13254121"/>
                <a:gd name="connsiteX245" fmla="*/ 5915025 w 10316872"/>
                <a:gd name="connsiteY245" fmla="*/ 7291604 h 13254121"/>
                <a:gd name="connsiteX246" fmla="*/ 5800725 w 10316872"/>
                <a:gd name="connsiteY246" fmla="*/ 7253504 h 13254121"/>
                <a:gd name="connsiteX247" fmla="*/ 5648325 w 10316872"/>
                <a:gd name="connsiteY247" fmla="*/ 7355104 h 13254121"/>
                <a:gd name="connsiteX248" fmla="*/ 5584825 w 10316872"/>
                <a:gd name="connsiteY248" fmla="*/ 7317004 h 13254121"/>
                <a:gd name="connsiteX249" fmla="*/ 5635625 w 10316872"/>
                <a:gd name="connsiteY249" fmla="*/ 7164604 h 13254121"/>
                <a:gd name="connsiteX250" fmla="*/ 5508625 w 10316872"/>
                <a:gd name="connsiteY250" fmla="*/ 7050304 h 13254121"/>
                <a:gd name="connsiteX251" fmla="*/ 5432425 w 10316872"/>
                <a:gd name="connsiteY251" fmla="*/ 7228104 h 13254121"/>
                <a:gd name="connsiteX252" fmla="*/ 5584825 w 10316872"/>
                <a:gd name="connsiteY252" fmla="*/ 7405904 h 13254121"/>
                <a:gd name="connsiteX253" fmla="*/ 5419725 w 10316872"/>
                <a:gd name="connsiteY253" fmla="*/ 7532904 h 13254121"/>
                <a:gd name="connsiteX254" fmla="*/ 5318125 w 10316872"/>
                <a:gd name="connsiteY254" fmla="*/ 7456704 h 13254121"/>
                <a:gd name="connsiteX255" fmla="*/ 5381625 w 10316872"/>
                <a:gd name="connsiteY255" fmla="*/ 7355104 h 13254121"/>
                <a:gd name="connsiteX256" fmla="*/ 5267325 w 10316872"/>
                <a:gd name="connsiteY256" fmla="*/ 7063004 h 13254121"/>
                <a:gd name="connsiteX257" fmla="*/ 5051425 w 10316872"/>
                <a:gd name="connsiteY257" fmla="*/ 7355104 h 13254121"/>
                <a:gd name="connsiteX258" fmla="*/ 5381625 w 10316872"/>
                <a:gd name="connsiteY258" fmla="*/ 7609104 h 13254121"/>
                <a:gd name="connsiteX259" fmla="*/ 5305425 w 10316872"/>
                <a:gd name="connsiteY259" fmla="*/ 7659904 h 13254121"/>
                <a:gd name="connsiteX260" fmla="*/ 5165725 w 10316872"/>
                <a:gd name="connsiteY260" fmla="*/ 7545604 h 13254121"/>
                <a:gd name="connsiteX261" fmla="*/ 5114925 w 10316872"/>
                <a:gd name="connsiteY261" fmla="*/ 7710704 h 13254121"/>
                <a:gd name="connsiteX262" fmla="*/ 5127625 w 10316872"/>
                <a:gd name="connsiteY262" fmla="*/ 7850404 h 13254121"/>
                <a:gd name="connsiteX263" fmla="*/ 5203825 w 10316872"/>
                <a:gd name="connsiteY263" fmla="*/ 7964704 h 13254121"/>
                <a:gd name="connsiteX264" fmla="*/ 5191125 w 10316872"/>
                <a:gd name="connsiteY264" fmla="*/ 8155204 h 13254121"/>
                <a:gd name="connsiteX265" fmla="*/ 5064125 w 10316872"/>
                <a:gd name="connsiteY265" fmla="*/ 8066304 h 13254121"/>
                <a:gd name="connsiteX266" fmla="*/ 5000625 w 10316872"/>
                <a:gd name="connsiteY266" fmla="*/ 8104404 h 13254121"/>
                <a:gd name="connsiteX267" fmla="*/ 5102225 w 10316872"/>
                <a:gd name="connsiteY267" fmla="*/ 8244104 h 13254121"/>
                <a:gd name="connsiteX268" fmla="*/ 5013325 w 10316872"/>
                <a:gd name="connsiteY268" fmla="*/ 8282204 h 13254121"/>
                <a:gd name="connsiteX269" fmla="*/ 4886325 w 10316872"/>
                <a:gd name="connsiteY269" fmla="*/ 8091704 h 13254121"/>
                <a:gd name="connsiteX270" fmla="*/ 4797425 w 10316872"/>
                <a:gd name="connsiteY270" fmla="*/ 8345704 h 13254121"/>
                <a:gd name="connsiteX271" fmla="*/ 4924425 w 10316872"/>
                <a:gd name="connsiteY271" fmla="*/ 8460004 h 13254121"/>
                <a:gd name="connsiteX272" fmla="*/ 4784725 w 10316872"/>
                <a:gd name="connsiteY272" fmla="*/ 8701304 h 13254121"/>
                <a:gd name="connsiteX273" fmla="*/ 4645025 w 10316872"/>
                <a:gd name="connsiteY273" fmla="*/ 8675904 h 13254121"/>
                <a:gd name="connsiteX274" fmla="*/ 4746625 w 10316872"/>
                <a:gd name="connsiteY274" fmla="*/ 8510804 h 13254121"/>
                <a:gd name="connsiteX275" fmla="*/ 4657725 w 10316872"/>
                <a:gd name="connsiteY275" fmla="*/ 8358404 h 13254121"/>
                <a:gd name="connsiteX276" fmla="*/ 4441825 w 10316872"/>
                <a:gd name="connsiteY276" fmla="*/ 8663204 h 13254121"/>
                <a:gd name="connsiteX277" fmla="*/ 4581525 w 10316872"/>
                <a:gd name="connsiteY277" fmla="*/ 8777504 h 13254121"/>
                <a:gd name="connsiteX278" fmla="*/ 4492625 w 10316872"/>
                <a:gd name="connsiteY278" fmla="*/ 8980704 h 13254121"/>
                <a:gd name="connsiteX279" fmla="*/ 4391025 w 10316872"/>
                <a:gd name="connsiteY279" fmla="*/ 8904504 h 13254121"/>
                <a:gd name="connsiteX280" fmla="*/ 4314825 w 10316872"/>
                <a:gd name="connsiteY280" fmla="*/ 8993404 h 13254121"/>
                <a:gd name="connsiteX281" fmla="*/ 4352925 w 10316872"/>
                <a:gd name="connsiteY281" fmla="*/ 9031504 h 13254121"/>
                <a:gd name="connsiteX282" fmla="*/ 4391025 w 10316872"/>
                <a:gd name="connsiteY282" fmla="*/ 9018804 h 13254121"/>
                <a:gd name="connsiteX283" fmla="*/ 4416425 w 10316872"/>
                <a:gd name="connsiteY283" fmla="*/ 9069604 h 13254121"/>
                <a:gd name="connsiteX284" fmla="*/ 4352925 w 10316872"/>
                <a:gd name="connsiteY284" fmla="*/ 9145804 h 13254121"/>
                <a:gd name="connsiteX285" fmla="*/ 4302125 w 10316872"/>
                <a:gd name="connsiteY285" fmla="*/ 9133104 h 13254121"/>
                <a:gd name="connsiteX286" fmla="*/ 4340225 w 10316872"/>
                <a:gd name="connsiteY286" fmla="*/ 9082304 h 13254121"/>
                <a:gd name="connsiteX287" fmla="*/ 4289425 w 10316872"/>
                <a:gd name="connsiteY287" fmla="*/ 9044204 h 13254121"/>
                <a:gd name="connsiteX288" fmla="*/ 4187825 w 10316872"/>
                <a:gd name="connsiteY288" fmla="*/ 9145804 h 13254121"/>
                <a:gd name="connsiteX289" fmla="*/ 4289425 w 10316872"/>
                <a:gd name="connsiteY289" fmla="*/ 9209304 h 13254121"/>
                <a:gd name="connsiteX290" fmla="*/ 4111625 w 10316872"/>
                <a:gd name="connsiteY290" fmla="*/ 9285504 h 13254121"/>
                <a:gd name="connsiteX291" fmla="*/ 4010025 w 10316872"/>
                <a:gd name="connsiteY291" fmla="*/ 9285504 h 13254121"/>
                <a:gd name="connsiteX292" fmla="*/ 3921125 w 10316872"/>
                <a:gd name="connsiteY292" fmla="*/ 9349004 h 13254121"/>
                <a:gd name="connsiteX293" fmla="*/ 3260725 w 10316872"/>
                <a:gd name="connsiteY293" fmla="*/ 8764804 h 13254121"/>
                <a:gd name="connsiteX294" fmla="*/ 3184525 w 10316872"/>
                <a:gd name="connsiteY294" fmla="*/ 8764804 h 13254121"/>
                <a:gd name="connsiteX295" fmla="*/ 2867025 w 10316872"/>
                <a:gd name="connsiteY295" fmla="*/ 9018804 h 13254121"/>
                <a:gd name="connsiteX296" fmla="*/ 2841625 w 10316872"/>
                <a:gd name="connsiteY296" fmla="*/ 8980704 h 13254121"/>
                <a:gd name="connsiteX297" fmla="*/ 3184525 w 10316872"/>
                <a:gd name="connsiteY297" fmla="*/ 8714004 h 13254121"/>
                <a:gd name="connsiteX298" fmla="*/ 3019425 w 10316872"/>
                <a:gd name="connsiteY298" fmla="*/ 8561604 h 13254121"/>
                <a:gd name="connsiteX299" fmla="*/ 2371725 w 10316872"/>
                <a:gd name="connsiteY299" fmla="*/ 9069604 h 13254121"/>
                <a:gd name="connsiteX300" fmla="*/ 2460625 w 10316872"/>
                <a:gd name="connsiteY300" fmla="*/ 9145804 h 13254121"/>
                <a:gd name="connsiteX301" fmla="*/ 2663825 w 10316872"/>
                <a:gd name="connsiteY301" fmla="*/ 8993404 h 13254121"/>
                <a:gd name="connsiteX302" fmla="*/ 2714625 w 10316872"/>
                <a:gd name="connsiteY302" fmla="*/ 9056904 h 13254121"/>
                <a:gd name="connsiteX303" fmla="*/ 2803525 w 10316872"/>
                <a:gd name="connsiteY303" fmla="*/ 9018804 h 13254121"/>
                <a:gd name="connsiteX304" fmla="*/ 2828925 w 10316872"/>
                <a:gd name="connsiteY304" fmla="*/ 9056904 h 13254121"/>
                <a:gd name="connsiteX305" fmla="*/ 2651125 w 10316872"/>
                <a:gd name="connsiteY305" fmla="*/ 9196604 h 13254121"/>
                <a:gd name="connsiteX306" fmla="*/ 2790825 w 10316872"/>
                <a:gd name="connsiteY306" fmla="*/ 9361704 h 13254121"/>
                <a:gd name="connsiteX307" fmla="*/ 3368675 w 10316872"/>
                <a:gd name="connsiteY307" fmla="*/ 8898154 h 13254121"/>
                <a:gd name="connsiteX308" fmla="*/ 3927475 w 10316872"/>
                <a:gd name="connsiteY308" fmla="*/ 9380754 h 13254121"/>
                <a:gd name="connsiteX309" fmla="*/ 3876675 w 10316872"/>
                <a:gd name="connsiteY309" fmla="*/ 9495054 h 13254121"/>
                <a:gd name="connsiteX310" fmla="*/ 3359150 w 10316872"/>
                <a:gd name="connsiteY310" fmla="*/ 10034804 h 13254121"/>
                <a:gd name="connsiteX311" fmla="*/ 3270250 w 10316872"/>
                <a:gd name="connsiteY311" fmla="*/ 10028453 h 13254121"/>
                <a:gd name="connsiteX312" fmla="*/ 3101975 w 10316872"/>
                <a:gd name="connsiteY312" fmla="*/ 10177678 h 13254121"/>
                <a:gd name="connsiteX313" fmla="*/ 2892425 w 10316872"/>
                <a:gd name="connsiteY313" fmla="*/ 10422153 h 13254121"/>
                <a:gd name="connsiteX314" fmla="*/ 2654300 w 10316872"/>
                <a:gd name="connsiteY314" fmla="*/ 10720603 h 13254121"/>
                <a:gd name="connsiteX315" fmla="*/ 2400300 w 10316872"/>
                <a:gd name="connsiteY315" fmla="*/ 10790452 h 13254121"/>
                <a:gd name="connsiteX316" fmla="*/ 2197100 w 10316872"/>
                <a:gd name="connsiteY316" fmla="*/ 10895227 h 13254121"/>
                <a:gd name="connsiteX317" fmla="*/ 1901825 w 10316872"/>
                <a:gd name="connsiteY317" fmla="*/ 10898401 h 13254121"/>
                <a:gd name="connsiteX318" fmla="*/ 1562100 w 10316872"/>
                <a:gd name="connsiteY318" fmla="*/ 11000000 h 13254121"/>
                <a:gd name="connsiteX319" fmla="*/ 1365250 w 10316872"/>
                <a:gd name="connsiteY319" fmla="*/ 11260350 h 13254121"/>
                <a:gd name="connsiteX320" fmla="*/ 1168400 w 10316872"/>
                <a:gd name="connsiteY320" fmla="*/ 11215899 h 13254121"/>
                <a:gd name="connsiteX321" fmla="*/ 1187450 w 10316872"/>
                <a:gd name="connsiteY321" fmla="*/ 11174624 h 13254121"/>
                <a:gd name="connsiteX322" fmla="*/ 1165225 w 10316872"/>
                <a:gd name="connsiteY322" fmla="*/ 11107949 h 13254121"/>
                <a:gd name="connsiteX323" fmla="*/ 958850 w 10316872"/>
                <a:gd name="connsiteY323" fmla="*/ 11184149 h 13254121"/>
                <a:gd name="connsiteX324" fmla="*/ 704850 w 10316872"/>
                <a:gd name="connsiteY324" fmla="*/ 11238124 h 13254121"/>
                <a:gd name="connsiteX325" fmla="*/ 434975 w 10316872"/>
                <a:gd name="connsiteY325" fmla="*/ 11476249 h 13254121"/>
                <a:gd name="connsiteX326" fmla="*/ 333375 w 10316872"/>
                <a:gd name="connsiteY326" fmla="*/ 11473074 h 13254121"/>
                <a:gd name="connsiteX327" fmla="*/ 234950 w 10316872"/>
                <a:gd name="connsiteY327" fmla="*/ 11539749 h 13254121"/>
                <a:gd name="connsiteX328" fmla="*/ 155575 w 10316872"/>
                <a:gd name="connsiteY328" fmla="*/ 11825499 h 13254121"/>
                <a:gd name="connsiteX329" fmla="*/ 219075 w 10316872"/>
                <a:gd name="connsiteY329" fmla="*/ 12108073 h 13254121"/>
                <a:gd name="connsiteX330" fmla="*/ 107950 w 10316872"/>
                <a:gd name="connsiteY330" fmla="*/ 12152523 h 13254121"/>
                <a:gd name="connsiteX331" fmla="*/ 63500 w 10316872"/>
                <a:gd name="connsiteY331" fmla="*/ 12374773 h 13254121"/>
                <a:gd name="connsiteX332" fmla="*/ 466725 w 10316872"/>
                <a:gd name="connsiteY332" fmla="*/ 12400173 h 13254121"/>
                <a:gd name="connsiteX333" fmla="*/ 1022350 w 10316872"/>
                <a:gd name="connsiteY333" fmla="*/ 12752598 h 13254121"/>
                <a:gd name="connsiteX334" fmla="*/ 1212850 w 10316872"/>
                <a:gd name="connsiteY334" fmla="*/ 13006597 h 13254121"/>
                <a:gd name="connsiteX335" fmla="*/ 1143000 w 10316872"/>
                <a:gd name="connsiteY335" fmla="*/ 13051047 h 13254121"/>
                <a:gd name="connsiteX336" fmla="*/ 990600 w 10316872"/>
                <a:gd name="connsiteY336" fmla="*/ 12917697 h 13254121"/>
                <a:gd name="connsiteX337" fmla="*/ 739775 w 10316872"/>
                <a:gd name="connsiteY337" fmla="*/ 12863722 h 13254121"/>
                <a:gd name="connsiteX338" fmla="*/ 692150 w 10316872"/>
                <a:gd name="connsiteY338" fmla="*/ 12901822 h 13254121"/>
                <a:gd name="connsiteX339" fmla="*/ 809625 w 10316872"/>
                <a:gd name="connsiteY339" fmla="*/ 13047872 h 13254121"/>
                <a:gd name="connsiteX340" fmla="*/ 1123950 w 10316872"/>
                <a:gd name="connsiteY340" fmla="*/ 13114547 h 13254121"/>
                <a:gd name="connsiteX341" fmla="*/ 1546225 w 10316872"/>
                <a:gd name="connsiteY341" fmla="*/ 13016122 h 13254121"/>
                <a:gd name="connsiteX342" fmla="*/ 1708150 w 10316872"/>
                <a:gd name="connsiteY342" fmla="*/ 12755772 h 13254121"/>
                <a:gd name="connsiteX343" fmla="*/ 2066925 w 10316872"/>
                <a:gd name="connsiteY343" fmla="*/ 12606547 h 13254121"/>
                <a:gd name="connsiteX344" fmla="*/ 2225675 w 10316872"/>
                <a:gd name="connsiteY344" fmla="*/ 12470022 h 13254121"/>
                <a:gd name="connsiteX345" fmla="*/ 2559050 w 10316872"/>
                <a:gd name="connsiteY345" fmla="*/ 12508122 h 13254121"/>
                <a:gd name="connsiteX346" fmla="*/ 2257425 w 10316872"/>
                <a:gd name="connsiteY346" fmla="*/ 12511297 h 13254121"/>
                <a:gd name="connsiteX347" fmla="*/ 2117725 w 10316872"/>
                <a:gd name="connsiteY347" fmla="*/ 12631947 h 13254121"/>
                <a:gd name="connsiteX348" fmla="*/ 1943100 w 10316872"/>
                <a:gd name="connsiteY348" fmla="*/ 12724022 h 13254121"/>
                <a:gd name="connsiteX349" fmla="*/ 1778000 w 10316872"/>
                <a:gd name="connsiteY349" fmla="*/ 12774822 h 13254121"/>
                <a:gd name="connsiteX350" fmla="*/ 1622425 w 10316872"/>
                <a:gd name="connsiteY350" fmla="*/ 13070097 h 13254121"/>
                <a:gd name="connsiteX351" fmla="*/ 1254125 w 10316872"/>
                <a:gd name="connsiteY351" fmla="*/ 13244722 h 13254121"/>
                <a:gd name="connsiteX352" fmla="*/ 0 w 10316872"/>
                <a:gd name="connsiteY352" fmla="*/ 13251072 h 13254121"/>
                <a:gd name="connsiteX0" fmla="*/ 2092325 w 10316872"/>
                <a:gd name="connsiteY0" fmla="*/ 4116604 h 13254121"/>
                <a:gd name="connsiteX1" fmla="*/ 2193925 w 10316872"/>
                <a:gd name="connsiteY1" fmla="*/ 4065804 h 13254121"/>
                <a:gd name="connsiteX2" fmla="*/ 2333625 w 10316872"/>
                <a:gd name="connsiteY2" fmla="*/ 4116604 h 13254121"/>
                <a:gd name="connsiteX3" fmla="*/ 2371725 w 10316872"/>
                <a:gd name="connsiteY3" fmla="*/ 4167404 h 13254121"/>
                <a:gd name="connsiteX4" fmla="*/ 2333625 w 10316872"/>
                <a:gd name="connsiteY4" fmla="*/ 4243604 h 13254121"/>
                <a:gd name="connsiteX5" fmla="*/ 2333625 w 10316872"/>
                <a:gd name="connsiteY5" fmla="*/ 4497604 h 13254121"/>
                <a:gd name="connsiteX6" fmla="*/ 2600325 w 10316872"/>
                <a:gd name="connsiteY6" fmla="*/ 4726204 h 13254121"/>
                <a:gd name="connsiteX7" fmla="*/ 3044825 w 10316872"/>
                <a:gd name="connsiteY7" fmla="*/ 4688104 h 13254121"/>
                <a:gd name="connsiteX8" fmla="*/ 2943225 w 10316872"/>
                <a:gd name="connsiteY8" fmla="*/ 4484904 h 13254121"/>
                <a:gd name="connsiteX9" fmla="*/ 2778125 w 10316872"/>
                <a:gd name="connsiteY9" fmla="*/ 4535704 h 13254121"/>
                <a:gd name="connsiteX10" fmla="*/ 2740025 w 10316872"/>
                <a:gd name="connsiteY10" fmla="*/ 4484904 h 13254121"/>
                <a:gd name="connsiteX11" fmla="*/ 2905125 w 10316872"/>
                <a:gd name="connsiteY11" fmla="*/ 4434104 h 13254121"/>
                <a:gd name="connsiteX12" fmla="*/ 2841625 w 10316872"/>
                <a:gd name="connsiteY12" fmla="*/ 4319804 h 13254121"/>
                <a:gd name="connsiteX13" fmla="*/ 2701925 w 10316872"/>
                <a:gd name="connsiteY13" fmla="*/ 4370604 h 13254121"/>
                <a:gd name="connsiteX14" fmla="*/ 2676525 w 10316872"/>
                <a:gd name="connsiteY14" fmla="*/ 4319804 h 13254121"/>
                <a:gd name="connsiteX15" fmla="*/ 2803525 w 10316872"/>
                <a:gd name="connsiteY15" fmla="*/ 4269004 h 13254121"/>
                <a:gd name="connsiteX16" fmla="*/ 2752725 w 10316872"/>
                <a:gd name="connsiteY16" fmla="*/ 4205504 h 13254121"/>
                <a:gd name="connsiteX17" fmla="*/ 2613025 w 10316872"/>
                <a:gd name="connsiteY17" fmla="*/ 4230904 h 13254121"/>
                <a:gd name="connsiteX18" fmla="*/ 2613025 w 10316872"/>
                <a:gd name="connsiteY18" fmla="*/ 4205504 h 13254121"/>
                <a:gd name="connsiteX19" fmla="*/ 2740025 w 10316872"/>
                <a:gd name="connsiteY19" fmla="*/ 4142004 h 13254121"/>
                <a:gd name="connsiteX20" fmla="*/ 2663825 w 10316872"/>
                <a:gd name="connsiteY20" fmla="*/ 4053104 h 13254121"/>
                <a:gd name="connsiteX21" fmla="*/ 2486025 w 10316872"/>
                <a:gd name="connsiteY21" fmla="*/ 4091204 h 13254121"/>
                <a:gd name="connsiteX22" fmla="*/ 2486025 w 10316872"/>
                <a:gd name="connsiteY22" fmla="*/ 4154704 h 13254121"/>
                <a:gd name="connsiteX23" fmla="*/ 2435225 w 10316872"/>
                <a:gd name="connsiteY23" fmla="*/ 4154704 h 13254121"/>
                <a:gd name="connsiteX24" fmla="*/ 2308225 w 10316872"/>
                <a:gd name="connsiteY24" fmla="*/ 4078504 h 13254121"/>
                <a:gd name="connsiteX25" fmla="*/ 2371725 w 10316872"/>
                <a:gd name="connsiteY25" fmla="*/ 4002304 h 13254121"/>
                <a:gd name="connsiteX26" fmla="*/ 2435225 w 10316872"/>
                <a:gd name="connsiteY26" fmla="*/ 4015004 h 13254121"/>
                <a:gd name="connsiteX27" fmla="*/ 2587625 w 10316872"/>
                <a:gd name="connsiteY27" fmla="*/ 3926104 h 13254121"/>
                <a:gd name="connsiteX28" fmla="*/ 2562225 w 10316872"/>
                <a:gd name="connsiteY28" fmla="*/ 3862604 h 13254121"/>
                <a:gd name="connsiteX29" fmla="*/ 2625725 w 10316872"/>
                <a:gd name="connsiteY29" fmla="*/ 3837204 h 13254121"/>
                <a:gd name="connsiteX30" fmla="*/ 2663825 w 10316872"/>
                <a:gd name="connsiteY30" fmla="*/ 3862604 h 13254121"/>
                <a:gd name="connsiteX31" fmla="*/ 2905125 w 10316872"/>
                <a:gd name="connsiteY31" fmla="*/ 3862604 h 13254121"/>
                <a:gd name="connsiteX32" fmla="*/ 2879725 w 10316872"/>
                <a:gd name="connsiteY32" fmla="*/ 3799104 h 13254121"/>
                <a:gd name="connsiteX33" fmla="*/ 2930525 w 10316872"/>
                <a:gd name="connsiteY33" fmla="*/ 3710204 h 13254121"/>
                <a:gd name="connsiteX34" fmla="*/ 3019425 w 10316872"/>
                <a:gd name="connsiteY34" fmla="*/ 3710204 h 13254121"/>
                <a:gd name="connsiteX35" fmla="*/ 3273425 w 10316872"/>
                <a:gd name="connsiteY35" fmla="*/ 3684804 h 13254121"/>
                <a:gd name="connsiteX36" fmla="*/ 3425825 w 10316872"/>
                <a:gd name="connsiteY36" fmla="*/ 3672104 h 13254121"/>
                <a:gd name="connsiteX37" fmla="*/ 3425825 w 10316872"/>
                <a:gd name="connsiteY37" fmla="*/ 3672104 h 13254121"/>
                <a:gd name="connsiteX38" fmla="*/ 3425825 w 10316872"/>
                <a:gd name="connsiteY38" fmla="*/ 3595904 h 13254121"/>
                <a:gd name="connsiteX39" fmla="*/ 3502025 w 10316872"/>
                <a:gd name="connsiteY39" fmla="*/ 3595904 h 13254121"/>
                <a:gd name="connsiteX40" fmla="*/ 3489325 w 10316872"/>
                <a:gd name="connsiteY40" fmla="*/ 3761004 h 13254121"/>
                <a:gd name="connsiteX41" fmla="*/ 3336925 w 10316872"/>
                <a:gd name="connsiteY41" fmla="*/ 3773704 h 13254121"/>
                <a:gd name="connsiteX42" fmla="*/ 3159125 w 10316872"/>
                <a:gd name="connsiteY42" fmla="*/ 3849904 h 13254121"/>
                <a:gd name="connsiteX43" fmla="*/ 3184525 w 10316872"/>
                <a:gd name="connsiteY43" fmla="*/ 4142004 h 13254121"/>
                <a:gd name="connsiteX44" fmla="*/ 3794125 w 10316872"/>
                <a:gd name="connsiteY44" fmla="*/ 4091204 h 13254121"/>
                <a:gd name="connsiteX45" fmla="*/ 3768725 w 10316872"/>
                <a:gd name="connsiteY45" fmla="*/ 3951504 h 13254121"/>
                <a:gd name="connsiteX46" fmla="*/ 3629025 w 10316872"/>
                <a:gd name="connsiteY46" fmla="*/ 3926104 h 13254121"/>
                <a:gd name="connsiteX47" fmla="*/ 3616325 w 10316872"/>
                <a:gd name="connsiteY47" fmla="*/ 3888004 h 13254121"/>
                <a:gd name="connsiteX48" fmla="*/ 3768725 w 10316872"/>
                <a:gd name="connsiteY48" fmla="*/ 3913404 h 13254121"/>
                <a:gd name="connsiteX49" fmla="*/ 3768725 w 10316872"/>
                <a:gd name="connsiteY49" fmla="*/ 3799104 h 13254121"/>
                <a:gd name="connsiteX50" fmla="*/ 3540125 w 10316872"/>
                <a:gd name="connsiteY50" fmla="*/ 3748304 h 13254121"/>
                <a:gd name="connsiteX51" fmla="*/ 3552825 w 10316872"/>
                <a:gd name="connsiteY51" fmla="*/ 3659404 h 13254121"/>
                <a:gd name="connsiteX52" fmla="*/ 3730625 w 10316872"/>
                <a:gd name="connsiteY52" fmla="*/ 3621304 h 13254121"/>
                <a:gd name="connsiteX53" fmla="*/ 3730625 w 10316872"/>
                <a:gd name="connsiteY53" fmla="*/ 3494304 h 13254121"/>
                <a:gd name="connsiteX54" fmla="*/ 3705225 w 10316872"/>
                <a:gd name="connsiteY54" fmla="*/ 3468904 h 13254121"/>
                <a:gd name="connsiteX55" fmla="*/ 3819525 w 10316872"/>
                <a:gd name="connsiteY55" fmla="*/ 3405404 h 13254121"/>
                <a:gd name="connsiteX56" fmla="*/ 3832225 w 10316872"/>
                <a:gd name="connsiteY56" fmla="*/ 3621304 h 13254121"/>
                <a:gd name="connsiteX57" fmla="*/ 4314825 w 10316872"/>
                <a:gd name="connsiteY57" fmla="*/ 3621304 h 13254121"/>
                <a:gd name="connsiteX58" fmla="*/ 4302125 w 10316872"/>
                <a:gd name="connsiteY58" fmla="*/ 3380004 h 13254121"/>
                <a:gd name="connsiteX59" fmla="*/ 4365625 w 10316872"/>
                <a:gd name="connsiteY59" fmla="*/ 3380004 h 13254121"/>
                <a:gd name="connsiteX60" fmla="*/ 4391025 w 10316872"/>
                <a:gd name="connsiteY60" fmla="*/ 3507004 h 13254121"/>
                <a:gd name="connsiteX61" fmla="*/ 4556125 w 10316872"/>
                <a:gd name="connsiteY61" fmla="*/ 3494304 h 13254121"/>
                <a:gd name="connsiteX62" fmla="*/ 4657725 w 10316872"/>
                <a:gd name="connsiteY62" fmla="*/ 3392704 h 13254121"/>
                <a:gd name="connsiteX63" fmla="*/ 4683125 w 10316872"/>
                <a:gd name="connsiteY63" fmla="*/ 3697504 h 13254121"/>
                <a:gd name="connsiteX64" fmla="*/ 4835525 w 10316872"/>
                <a:gd name="connsiteY64" fmla="*/ 3519704 h 13254121"/>
                <a:gd name="connsiteX65" fmla="*/ 5038725 w 10316872"/>
                <a:gd name="connsiteY65" fmla="*/ 3646704 h 13254121"/>
                <a:gd name="connsiteX66" fmla="*/ 4848225 w 10316872"/>
                <a:gd name="connsiteY66" fmla="*/ 3773704 h 13254121"/>
                <a:gd name="connsiteX67" fmla="*/ 4987925 w 10316872"/>
                <a:gd name="connsiteY67" fmla="*/ 3938804 h 13254121"/>
                <a:gd name="connsiteX68" fmla="*/ 5127625 w 10316872"/>
                <a:gd name="connsiteY68" fmla="*/ 3786404 h 13254121"/>
                <a:gd name="connsiteX69" fmla="*/ 5140325 w 10316872"/>
                <a:gd name="connsiteY69" fmla="*/ 3811804 h 13254121"/>
                <a:gd name="connsiteX70" fmla="*/ 5076825 w 10316872"/>
                <a:gd name="connsiteY70" fmla="*/ 4065804 h 13254121"/>
                <a:gd name="connsiteX71" fmla="*/ 5153025 w 10316872"/>
                <a:gd name="connsiteY71" fmla="*/ 4103904 h 13254121"/>
                <a:gd name="connsiteX72" fmla="*/ 5153025 w 10316872"/>
                <a:gd name="connsiteY72" fmla="*/ 4103904 h 13254121"/>
                <a:gd name="connsiteX73" fmla="*/ 5229225 w 10316872"/>
                <a:gd name="connsiteY73" fmla="*/ 3849904 h 13254121"/>
                <a:gd name="connsiteX74" fmla="*/ 5419725 w 10316872"/>
                <a:gd name="connsiteY74" fmla="*/ 3875304 h 13254121"/>
                <a:gd name="connsiteX75" fmla="*/ 5521325 w 10316872"/>
                <a:gd name="connsiteY75" fmla="*/ 3722904 h 13254121"/>
                <a:gd name="connsiteX76" fmla="*/ 5521325 w 10316872"/>
                <a:gd name="connsiteY76" fmla="*/ 3722904 h 13254121"/>
                <a:gd name="connsiteX77" fmla="*/ 5661025 w 10316872"/>
                <a:gd name="connsiteY77" fmla="*/ 3697504 h 13254121"/>
                <a:gd name="connsiteX78" fmla="*/ 5432425 w 10316872"/>
                <a:gd name="connsiteY78" fmla="*/ 4015004 h 13254121"/>
                <a:gd name="connsiteX79" fmla="*/ 5165725 w 10316872"/>
                <a:gd name="connsiteY79" fmla="*/ 4103904 h 13254121"/>
                <a:gd name="connsiteX80" fmla="*/ 5191125 w 10316872"/>
                <a:gd name="connsiteY80" fmla="*/ 4180104 h 13254121"/>
                <a:gd name="connsiteX81" fmla="*/ 5521325 w 10316872"/>
                <a:gd name="connsiteY81" fmla="*/ 4091204 h 13254121"/>
                <a:gd name="connsiteX82" fmla="*/ 5711825 w 10316872"/>
                <a:gd name="connsiteY82" fmla="*/ 3748304 h 13254121"/>
                <a:gd name="connsiteX83" fmla="*/ 5813425 w 10316872"/>
                <a:gd name="connsiteY83" fmla="*/ 3900704 h 13254121"/>
                <a:gd name="connsiteX84" fmla="*/ 5959475 w 10316872"/>
                <a:gd name="connsiteY84" fmla="*/ 3938804 h 13254121"/>
                <a:gd name="connsiteX85" fmla="*/ 6302375 w 10316872"/>
                <a:gd name="connsiteY85" fmla="*/ 3824504 h 13254121"/>
                <a:gd name="connsiteX86" fmla="*/ 7070725 w 10316872"/>
                <a:gd name="connsiteY86" fmla="*/ 3354604 h 13254121"/>
                <a:gd name="connsiteX87" fmla="*/ 7473950 w 10316872"/>
                <a:gd name="connsiteY87" fmla="*/ 3205379 h 13254121"/>
                <a:gd name="connsiteX88" fmla="*/ 7645400 w 10316872"/>
                <a:gd name="connsiteY88" fmla="*/ 3035516 h 13254121"/>
                <a:gd name="connsiteX89" fmla="*/ 7907050 w 10316872"/>
                <a:gd name="connsiteY89" fmla="*/ 2994410 h 13254121"/>
                <a:gd name="connsiteX90" fmla="*/ 8062626 w 10316872"/>
                <a:gd name="connsiteY90" fmla="*/ 2911861 h 13254121"/>
                <a:gd name="connsiteX91" fmla="*/ 8189625 w 10316872"/>
                <a:gd name="connsiteY91" fmla="*/ 2692785 h 13254121"/>
                <a:gd name="connsiteX92" fmla="*/ 8345201 w 10316872"/>
                <a:gd name="connsiteY92" fmla="*/ 2578486 h 13254121"/>
                <a:gd name="connsiteX93" fmla="*/ 8561099 w 10316872"/>
                <a:gd name="connsiteY93" fmla="*/ 2438787 h 13254121"/>
                <a:gd name="connsiteX94" fmla="*/ 8855099 w 10316872"/>
                <a:gd name="connsiteY94" fmla="*/ 2153045 h 13254121"/>
                <a:gd name="connsiteX95" fmla="*/ 9037349 w 10316872"/>
                <a:gd name="connsiteY95" fmla="*/ 1924438 h 13254121"/>
                <a:gd name="connsiteX96" fmla="*/ 9145298 w 10316872"/>
                <a:gd name="connsiteY96" fmla="*/ 1730764 h 13254121"/>
                <a:gd name="connsiteX97" fmla="*/ 9224673 w 10316872"/>
                <a:gd name="connsiteY97" fmla="*/ 1543439 h 13254121"/>
                <a:gd name="connsiteX98" fmla="*/ 9561223 w 10316872"/>
                <a:gd name="connsiteY98" fmla="*/ 1295790 h 13254121"/>
                <a:gd name="connsiteX99" fmla="*/ 9678697 w 10316872"/>
                <a:gd name="connsiteY99" fmla="*/ 914790 h 13254121"/>
                <a:gd name="connsiteX100" fmla="*/ 9837447 w 10316872"/>
                <a:gd name="connsiteY100" fmla="*/ 686190 h 13254121"/>
                <a:gd name="connsiteX101" fmla="*/ 9929521 w 10316872"/>
                <a:gd name="connsiteY101" fmla="*/ 609992 h 13254121"/>
                <a:gd name="connsiteX102" fmla="*/ 9989845 w 10316872"/>
                <a:gd name="connsiteY102" fmla="*/ 508393 h 13254121"/>
                <a:gd name="connsiteX103" fmla="*/ 10062871 w 10316872"/>
                <a:gd name="connsiteY103" fmla="*/ 394092 h 13254121"/>
                <a:gd name="connsiteX104" fmla="*/ 10316869 w 10316872"/>
                <a:gd name="connsiteY104" fmla="*/ 394 h 13254121"/>
                <a:gd name="connsiteX105" fmla="*/ 10081920 w 10316872"/>
                <a:gd name="connsiteY105" fmla="*/ 473469 h 13254121"/>
                <a:gd name="connsiteX106" fmla="*/ 9977146 w 10316872"/>
                <a:gd name="connsiteY106" fmla="*/ 673493 h 13254121"/>
                <a:gd name="connsiteX107" fmla="*/ 9881896 w 10316872"/>
                <a:gd name="connsiteY107" fmla="*/ 749692 h 13254121"/>
                <a:gd name="connsiteX108" fmla="*/ 9754896 w 10316872"/>
                <a:gd name="connsiteY108" fmla="*/ 952892 h 13254121"/>
                <a:gd name="connsiteX109" fmla="*/ 9640598 w 10316872"/>
                <a:gd name="connsiteY109" fmla="*/ 1327540 h 13254121"/>
                <a:gd name="connsiteX110" fmla="*/ 9275474 w 10316872"/>
                <a:gd name="connsiteY110" fmla="*/ 1606938 h 13254121"/>
                <a:gd name="connsiteX111" fmla="*/ 9135773 w 10316872"/>
                <a:gd name="connsiteY111" fmla="*/ 1946664 h 13254121"/>
                <a:gd name="connsiteX112" fmla="*/ 8662699 w 10316872"/>
                <a:gd name="connsiteY112" fmla="*/ 2454663 h 13254121"/>
                <a:gd name="connsiteX113" fmla="*/ 8427749 w 10316872"/>
                <a:gd name="connsiteY113" fmla="*/ 2619762 h 13254121"/>
                <a:gd name="connsiteX114" fmla="*/ 8272175 w 10316872"/>
                <a:gd name="connsiteY114" fmla="*/ 2715011 h 13254121"/>
                <a:gd name="connsiteX115" fmla="*/ 8110251 w 10316872"/>
                <a:gd name="connsiteY115" fmla="*/ 3016636 h 13254121"/>
                <a:gd name="connsiteX116" fmla="*/ 7908925 w 10316872"/>
                <a:gd name="connsiteY116" fmla="*/ 3113304 h 13254121"/>
                <a:gd name="connsiteX117" fmla="*/ 7673975 w 10316872"/>
                <a:gd name="connsiteY117" fmla="*/ 3141879 h 13254121"/>
                <a:gd name="connsiteX118" fmla="*/ 7531100 w 10316872"/>
                <a:gd name="connsiteY118" fmla="*/ 3283166 h 13254121"/>
                <a:gd name="connsiteX119" fmla="*/ 7064375 w 10316872"/>
                <a:gd name="connsiteY119" fmla="*/ 3457791 h 13254121"/>
                <a:gd name="connsiteX120" fmla="*/ 6892925 w 10316872"/>
                <a:gd name="connsiteY120" fmla="*/ 3613366 h 13254121"/>
                <a:gd name="connsiteX121" fmla="*/ 6532269 w 10316872"/>
                <a:gd name="connsiteY121" fmla="*/ 3867545 h 13254121"/>
                <a:gd name="connsiteX122" fmla="*/ 6407150 w 10316872"/>
                <a:gd name="connsiteY122" fmla="*/ 3921341 h 13254121"/>
                <a:gd name="connsiteX123" fmla="*/ 6172200 w 10316872"/>
                <a:gd name="connsiteY123" fmla="*/ 4043579 h 13254121"/>
                <a:gd name="connsiteX124" fmla="*/ 5773737 w 10316872"/>
                <a:gd name="connsiteY124" fmla="*/ 4215029 h 13254121"/>
                <a:gd name="connsiteX125" fmla="*/ 5800725 w 10316872"/>
                <a:gd name="connsiteY125" fmla="*/ 4294404 h 13254121"/>
                <a:gd name="connsiteX126" fmla="*/ 6162675 w 10316872"/>
                <a:gd name="connsiteY126" fmla="*/ 4129304 h 13254121"/>
                <a:gd name="connsiteX127" fmla="*/ 6054725 w 10316872"/>
                <a:gd name="connsiteY127" fmla="*/ 4218204 h 13254121"/>
                <a:gd name="connsiteX128" fmla="*/ 5876925 w 10316872"/>
                <a:gd name="connsiteY128" fmla="*/ 4332504 h 13254121"/>
                <a:gd name="connsiteX129" fmla="*/ 5876925 w 10316872"/>
                <a:gd name="connsiteY129" fmla="*/ 4421404 h 13254121"/>
                <a:gd name="connsiteX130" fmla="*/ 5864225 w 10316872"/>
                <a:gd name="connsiteY130" fmla="*/ 4523004 h 13254121"/>
                <a:gd name="connsiteX131" fmla="*/ 5724525 w 10316872"/>
                <a:gd name="connsiteY131" fmla="*/ 4548404 h 13254121"/>
                <a:gd name="connsiteX132" fmla="*/ 5788025 w 10316872"/>
                <a:gd name="connsiteY132" fmla="*/ 4370604 h 13254121"/>
                <a:gd name="connsiteX133" fmla="*/ 5673725 w 10316872"/>
                <a:gd name="connsiteY133" fmla="*/ 4269004 h 13254121"/>
                <a:gd name="connsiteX134" fmla="*/ 5419725 w 10316872"/>
                <a:gd name="connsiteY134" fmla="*/ 4345204 h 13254121"/>
                <a:gd name="connsiteX135" fmla="*/ 5394325 w 10316872"/>
                <a:gd name="connsiteY135" fmla="*/ 4446804 h 13254121"/>
                <a:gd name="connsiteX136" fmla="*/ 5622925 w 10316872"/>
                <a:gd name="connsiteY136" fmla="*/ 4510304 h 13254121"/>
                <a:gd name="connsiteX137" fmla="*/ 5534025 w 10316872"/>
                <a:gd name="connsiteY137" fmla="*/ 4573804 h 13254121"/>
                <a:gd name="connsiteX138" fmla="*/ 5254625 w 10316872"/>
                <a:gd name="connsiteY138" fmla="*/ 4510304 h 13254121"/>
                <a:gd name="connsiteX139" fmla="*/ 5140325 w 10316872"/>
                <a:gd name="connsiteY139" fmla="*/ 4624604 h 13254121"/>
                <a:gd name="connsiteX140" fmla="*/ 5241925 w 10316872"/>
                <a:gd name="connsiteY140" fmla="*/ 4827804 h 13254121"/>
                <a:gd name="connsiteX141" fmla="*/ 5483225 w 10316872"/>
                <a:gd name="connsiteY141" fmla="*/ 4840504 h 13254121"/>
                <a:gd name="connsiteX142" fmla="*/ 5661025 w 10316872"/>
                <a:gd name="connsiteY142" fmla="*/ 4624604 h 13254121"/>
                <a:gd name="connsiteX143" fmla="*/ 5572125 w 10316872"/>
                <a:gd name="connsiteY143" fmla="*/ 4599204 h 13254121"/>
                <a:gd name="connsiteX144" fmla="*/ 5635625 w 10316872"/>
                <a:gd name="connsiteY144" fmla="*/ 4523004 h 13254121"/>
                <a:gd name="connsiteX145" fmla="*/ 5724525 w 10316872"/>
                <a:gd name="connsiteY145" fmla="*/ 4599204 h 13254121"/>
                <a:gd name="connsiteX146" fmla="*/ 5864225 w 10316872"/>
                <a:gd name="connsiteY146" fmla="*/ 4573804 h 13254121"/>
                <a:gd name="connsiteX147" fmla="*/ 6067425 w 10316872"/>
                <a:gd name="connsiteY147" fmla="*/ 4548404 h 13254121"/>
                <a:gd name="connsiteX148" fmla="*/ 6296025 w 10316872"/>
                <a:gd name="connsiteY148" fmla="*/ 4307104 h 13254121"/>
                <a:gd name="connsiteX149" fmla="*/ 6486525 w 10316872"/>
                <a:gd name="connsiteY149" fmla="*/ 4180104 h 13254121"/>
                <a:gd name="connsiteX150" fmla="*/ 6664325 w 10316872"/>
                <a:gd name="connsiteY150" fmla="*/ 4154704 h 13254121"/>
                <a:gd name="connsiteX151" fmla="*/ 6473825 w 10316872"/>
                <a:gd name="connsiteY151" fmla="*/ 4230904 h 13254121"/>
                <a:gd name="connsiteX152" fmla="*/ 6410325 w 10316872"/>
                <a:gd name="connsiteY152" fmla="*/ 4357904 h 13254121"/>
                <a:gd name="connsiteX153" fmla="*/ 6257925 w 10316872"/>
                <a:gd name="connsiteY153" fmla="*/ 4459504 h 13254121"/>
                <a:gd name="connsiteX154" fmla="*/ 6080125 w 10316872"/>
                <a:gd name="connsiteY154" fmla="*/ 4637304 h 13254121"/>
                <a:gd name="connsiteX155" fmla="*/ 6067425 w 10316872"/>
                <a:gd name="connsiteY155" fmla="*/ 4726204 h 13254121"/>
                <a:gd name="connsiteX156" fmla="*/ 6207125 w 10316872"/>
                <a:gd name="connsiteY156" fmla="*/ 4700804 h 13254121"/>
                <a:gd name="connsiteX157" fmla="*/ 6334125 w 10316872"/>
                <a:gd name="connsiteY157" fmla="*/ 4764304 h 13254121"/>
                <a:gd name="connsiteX158" fmla="*/ 6435725 w 10316872"/>
                <a:gd name="connsiteY158" fmla="*/ 4954804 h 13254121"/>
                <a:gd name="connsiteX159" fmla="*/ 6448425 w 10316872"/>
                <a:gd name="connsiteY159" fmla="*/ 5183404 h 13254121"/>
                <a:gd name="connsiteX160" fmla="*/ 6335712 w 10316872"/>
                <a:gd name="connsiteY160" fmla="*/ 5305641 h 13254121"/>
                <a:gd name="connsiteX161" fmla="*/ 6296025 w 10316872"/>
                <a:gd name="connsiteY161" fmla="*/ 5083392 h 13254121"/>
                <a:gd name="connsiteX162" fmla="*/ 6270625 w 10316872"/>
                <a:gd name="connsiteY162" fmla="*/ 4878604 h 13254121"/>
                <a:gd name="connsiteX163" fmla="*/ 6118225 w 10316872"/>
                <a:gd name="connsiteY163" fmla="*/ 4840504 h 13254121"/>
                <a:gd name="connsiteX164" fmla="*/ 5953125 w 10316872"/>
                <a:gd name="connsiteY164" fmla="*/ 4853204 h 13254121"/>
                <a:gd name="connsiteX165" fmla="*/ 5876925 w 10316872"/>
                <a:gd name="connsiteY165" fmla="*/ 4815104 h 13254121"/>
                <a:gd name="connsiteX166" fmla="*/ 5546725 w 10316872"/>
                <a:gd name="connsiteY166" fmla="*/ 4954804 h 13254121"/>
                <a:gd name="connsiteX167" fmla="*/ 5597525 w 10316872"/>
                <a:gd name="connsiteY167" fmla="*/ 5094504 h 13254121"/>
                <a:gd name="connsiteX168" fmla="*/ 5635625 w 10316872"/>
                <a:gd name="connsiteY168" fmla="*/ 5081804 h 13254121"/>
                <a:gd name="connsiteX169" fmla="*/ 5813425 w 10316872"/>
                <a:gd name="connsiteY169" fmla="*/ 4992904 h 13254121"/>
                <a:gd name="connsiteX170" fmla="*/ 5838825 w 10316872"/>
                <a:gd name="connsiteY170" fmla="*/ 5018304 h 13254121"/>
                <a:gd name="connsiteX171" fmla="*/ 5724525 w 10316872"/>
                <a:gd name="connsiteY171" fmla="*/ 5119904 h 13254121"/>
                <a:gd name="connsiteX172" fmla="*/ 5775325 w 10316872"/>
                <a:gd name="connsiteY172" fmla="*/ 5196104 h 13254121"/>
                <a:gd name="connsiteX173" fmla="*/ 5940425 w 10316872"/>
                <a:gd name="connsiteY173" fmla="*/ 5183404 h 13254121"/>
                <a:gd name="connsiteX174" fmla="*/ 5978525 w 10316872"/>
                <a:gd name="connsiteY174" fmla="*/ 5272304 h 13254121"/>
                <a:gd name="connsiteX175" fmla="*/ 6169025 w 10316872"/>
                <a:gd name="connsiteY175" fmla="*/ 5234204 h 13254121"/>
                <a:gd name="connsiteX176" fmla="*/ 6130925 w 10316872"/>
                <a:gd name="connsiteY176" fmla="*/ 5386604 h 13254121"/>
                <a:gd name="connsiteX177" fmla="*/ 6067425 w 10316872"/>
                <a:gd name="connsiteY177" fmla="*/ 5424704 h 13254121"/>
                <a:gd name="connsiteX178" fmla="*/ 6042025 w 10316872"/>
                <a:gd name="connsiteY178" fmla="*/ 5348504 h 13254121"/>
                <a:gd name="connsiteX179" fmla="*/ 5572125 w 10316872"/>
                <a:gd name="connsiteY179" fmla="*/ 5297704 h 13254121"/>
                <a:gd name="connsiteX180" fmla="*/ 5686425 w 10316872"/>
                <a:gd name="connsiteY180" fmla="*/ 5462804 h 13254121"/>
                <a:gd name="connsiteX181" fmla="*/ 6308725 w 10316872"/>
                <a:gd name="connsiteY181" fmla="*/ 5462804 h 13254121"/>
                <a:gd name="connsiteX182" fmla="*/ 6894219 w 10316872"/>
                <a:gd name="connsiteY182" fmla="*/ 5634433 h 13254121"/>
                <a:gd name="connsiteX183" fmla="*/ 7194257 w 10316872"/>
                <a:gd name="connsiteY183" fmla="*/ 5720157 h 13254121"/>
                <a:gd name="connsiteX184" fmla="*/ 7370469 w 10316872"/>
                <a:gd name="connsiteY184" fmla="*/ 5839221 h 13254121"/>
                <a:gd name="connsiteX185" fmla="*/ 7737182 w 10316872"/>
                <a:gd name="connsiteY185" fmla="*/ 5736826 h 13254121"/>
                <a:gd name="connsiteX186" fmla="*/ 7977688 w 10316872"/>
                <a:gd name="connsiteY186" fmla="*/ 5701108 h 13254121"/>
                <a:gd name="connsiteX187" fmla="*/ 8311064 w 10316872"/>
                <a:gd name="connsiteY187" fmla="*/ 5729682 h 13254121"/>
                <a:gd name="connsiteX188" fmla="*/ 8582525 w 10316872"/>
                <a:gd name="connsiteY188" fmla="*/ 5789214 h 13254121"/>
                <a:gd name="connsiteX189" fmla="*/ 8806363 w 10316872"/>
                <a:gd name="connsiteY189" fmla="*/ 5891608 h 13254121"/>
                <a:gd name="connsiteX190" fmla="*/ 8989719 w 10316872"/>
                <a:gd name="connsiteY190" fmla="*/ 5953520 h 13254121"/>
                <a:gd name="connsiteX191" fmla="*/ 9327857 w 10316872"/>
                <a:gd name="connsiteY191" fmla="*/ 6101157 h 13254121"/>
                <a:gd name="connsiteX192" fmla="*/ 9392152 w 10316872"/>
                <a:gd name="connsiteY192" fmla="*/ 6229744 h 13254121"/>
                <a:gd name="connsiteX193" fmla="*/ 9587412 w 10316872"/>
                <a:gd name="connsiteY193" fmla="*/ 6289277 h 13254121"/>
                <a:gd name="connsiteX194" fmla="*/ 9754100 w 10316872"/>
                <a:gd name="connsiteY194" fmla="*/ 6286895 h 13254121"/>
                <a:gd name="connsiteX195" fmla="*/ 9928226 w 10316872"/>
                <a:gd name="connsiteY195" fmla="*/ 6221629 h 13254121"/>
                <a:gd name="connsiteX196" fmla="*/ 9766007 w 10316872"/>
                <a:gd name="connsiteY196" fmla="*/ 6301183 h 13254121"/>
                <a:gd name="connsiteX197" fmla="*/ 9625513 w 10316872"/>
                <a:gd name="connsiteY197" fmla="*/ 6317851 h 13254121"/>
                <a:gd name="connsiteX198" fmla="*/ 9382626 w 10316872"/>
                <a:gd name="connsiteY198" fmla="*/ 6263082 h 13254121"/>
                <a:gd name="connsiteX199" fmla="*/ 9308806 w 10316872"/>
                <a:gd name="connsiteY199" fmla="*/ 6129733 h 13254121"/>
                <a:gd name="connsiteX200" fmla="*/ 9242133 w 10316872"/>
                <a:gd name="connsiteY200" fmla="*/ 6089251 h 13254121"/>
                <a:gd name="connsiteX201" fmla="*/ 8799219 w 10316872"/>
                <a:gd name="connsiteY201" fmla="*/ 5939233 h 13254121"/>
                <a:gd name="connsiteX202" fmla="*/ 8582525 w 10316872"/>
                <a:gd name="connsiteY202" fmla="*/ 5858270 h 13254121"/>
                <a:gd name="connsiteX203" fmla="*/ 8284869 w 10316872"/>
                <a:gd name="connsiteY203" fmla="*/ 5779689 h 13254121"/>
                <a:gd name="connsiteX204" fmla="*/ 7934825 w 10316872"/>
                <a:gd name="connsiteY204" fmla="*/ 5767783 h 13254121"/>
                <a:gd name="connsiteX205" fmla="*/ 7634787 w 10316872"/>
                <a:gd name="connsiteY205" fmla="*/ 5822552 h 13254121"/>
                <a:gd name="connsiteX206" fmla="*/ 7344275 w 10316872"/>
                <a:gd name="connsiteY206" fmla="*/ 5893989 h 13254121"/>
                <a:gd name="connsiteX207" fmla="*/ 7134725 w 10316872"/>
                <a:gd name="connsiteY207" fmla="*/ 5786833 h 13254121"/>
                <a:gd name="connsiteX208" fmla="*/ 6760869 w 10316872"/>
                <a:gd name="connsiteY208" fmla="*/ 5693964 h 13254121"/>
                <a:gd name="connsiteX209" fmla="*/ 6413500 w 10316872"/>
                <a:gd name="connsiteY209" fmla="*/ 5614410 h 13254121"/>
                <a:gd name="connsiteX210" fmla="*/ 6213181 w 10316872"/>
                <a:gd name="connsiteY210" fmla="*/ 5567757 h 13254121"/>
                <a:gd name="connsiteX211" fmla="*/ 6205538 w 10316872"/>
                <a:gd name="connsiteY211" fmla="*/ 5598535 h 13254121"/>
                <a:gd name="connsiteX212" fmla="*/ 6346825 w 10316872"/>
                <a:gd name="connsiteY212" fmla="*/ 5666004 h 13254121"/>
                <a:gd name="connsiteX213" fmla="*/ 6321425 w 10316872"/>
                <a:gd name="connsiteY213" fmla="*/ 5767604 h 13254121"/>
                <a:gd name="connsiteX214" fmla="*/ 6003925 w 10316872"/>
                <a:gd name="connsiteY214" fmla="*/ 5602504 h 13254121"/>
                <a:gd name="connsiteX215" fmla="*/ 6042025 w 10316872"/>
                <a:gd name="connsiteY215" fmla="*/ 5843804 h 13254121"/>
                <a:gd name="connsiteX216" fmla="*/ 6245225 w 10316872"/>
                <a:gd name="connsiteY216" fmla="*/ 5894604 h 13254121"/>
                <a:gd name="connsiteX217" fmla="*/ 6511925 w 10316872"/>
                <a:gd name="connsiteY217" fmla="*/ 5894604 h 13254121"/>
                <a:gd name="connsiteX218" fmla="*/ 6600825 w 10316872"/>
                <a:gd name="connsiteY218" fmla="*/ 5907304 h 13254121"/>
                <a:gd name="connsiteX219" fmla="*/ 6562725 w 10316872"/>
                <a:gd name="connsiteY219" fmla="*/ 5983504 h 13254121"/>
                <a:gd name="connsiteX220" fmla="*/ 6397625 w 10316872"/>
                <a:gd name="connsiteY220" fmla="*/ 6034304 h 13254121"/>
                <a:gd name="connsiteX221" fmla="*/ 6461125 w 10316872"/>
                <a:gd name="connsiteY221" fmla="*/ 6161304 h 13254121"/>
                <a:gd name="connsiteX222" fmla="*/ 6423025 w 10316872"/>
                <a:gd name="connsiteY222" fmla="*/ 6288304 h 13254121"/>
                <a:gd name="connsiteX223" fmla="*/ 6511925 w 10316872"/>
                <a:gd name="connsiteY223" fmla="*/ 6351804 h 13254121"/>
                <a:gd name="connsiteX224" fmla="*/ 6435725 w 10316872"/>
                <a:gd name="connsiteY224" fmla="*/ 6377204 h 13254121"/>
                <a:gd name="connsiteX225" fmla="*/ 6334125 w 10316872"/>
                <a:gd name="connsiteY225" fmla="*/ 6339104 h 13254121"/>
                <a:gd name="connsiteX226" fmla="*/ 6296025 w 10316872"/>
                <a:gd name="connsiteY226" fmla="*/ 6034304 h 13254121"/>
                <a:gd name="connsiteX227" fmla="*/ 6042025 w 10316872"/>
                <a:gd name="connsiteY227" fmla="*/ 5958104 h 13254121"/>
                <a:gd name="connsiteX228" fmla="*/ 6118225 w 10316872"/>
                <a:gd name="connsiteY228" fmla="*/ 6301004 h 13254121"/>
                <a:gd name="connsiteX229" fmla="*/ 5940425 w 10316872"/>
                <a:gd name="connsiteY229" fmla="*/ 6313704 h 13254121"/>
                <a:gd name="connsiteX230" fmla="*/ 5864225 w 10316872"/>
                <a:gd name="connsiteY230" fmla="*/ 5831104 h 13254121"/>
                <a:gd name="connsiteX231" fmla="*/ 5661025 w 10316872"/>
                <a:gd name="connsiteY231" fmla="*/ 5729504 h 13254121"/>
                <a:gd name="connsiteX232" fmla="*/ 5762625 w 10316872"/>
                <a:gd name="connsiteY232" fmla="*/ 6491504 h 13254121"/>
                <a:gd name="connsiteX233" fmla="*/ 6042025 w 10316872"/>
                <a:gd name="connsiteY233" fmla="*/ 6478804 h 13254121"/>
                <a:gd name="connsiteX234" fmla="*/ 6359525 w 10316872"/>
                <a:gd name="connsiteY234" fmla="*/ 6529604 h 13254121"/>
                <a:gd name="connsiteX235" fmla="*/ 6296025 w 10316872"/>
                <a:gd name="connsiteY235" fmla="*/ 6656604 h 13254121"/>
                <a:gd name="connsiteX236" fmla="*/ 6130925 w 10316872"/>
                <a:gd name="connsiteY236" fmla="*/ 6631204 h 13254121"/>
                <a:gd name="connsiteX237" fmla="*/ 5978525 w 10316872"/>
                <a:gd name="connsiteY237" fmla="*/ 6936004 h 13254121"/>
                <a:gd name="connsiteX238" fmla="*/ 5800725 w 10316872"/>
                <a:gd name="connsiteY238" fmla="*/ 6872504 h 13254121"/>
                <a:gd name="connsiteX239" fmla="*/ 5876925 w 10316872"/>
                <a:gd name="connsiteY239" fmla="*/ 6707404 h 13254121"/>
                <a:gd name="connsiteX240" fmla="*/ 5762625 w 10316872"/>
                <a:gd name="connsiteY240" fmla="*/ 6618504 h 13254121"/>
                <a:gd name="connsiteX241" fmla="*/ 5572125 w 10316872"/>
                <a:gd name="connsiteY241" fmla="*/ 6948704 h 13254121"/>
                <a:gd name="connsiteX242" fmla="*/ 5699125 w 10316872"/>
                <a:gd name="connsiteY242" fmla="*/ 7050304 h 13254121"/>
                <a:gd name="connsiteX243" fmla="*/ 5965825 w 10316872"/>
                <a:gd name="connsiteY243" fmla="*/ 7215404 h 13254121"/>
                <a:gd name="connsiteX244" fmla="*/ 5915025 w 10316872"/>
                <a:gd name="connsiteY244" fmla="*/ 7291604 h 13254121"/>
                <a:gd name="connsiteX245" fmla="*/ 5800725 w 10316872"/>
                <a:gd name="connsiteY245" fmla="*/ 7253504 h 13254121"/>
                <a:gd name="connsiteX246" fmla="*/ 5648325 w 10316872"/>
                <a:gd name="connsiteY246" fmla="*/ 7355104 h 13254121"/>
                <a:gd name="connsiteX247" fmla="*/ 5584825 w 10316872"/>
                <a:gd name="connsiteY247" fmla="*/ 7317004 h 13254121"/>
                <a:gd name="connsiteX248" fmla="*/ 5635625 w 10316872"/>
                <a:gd name="connsiteY248" fmla="*/ 7164604 h 13254121"/>
                <a:gd name="connsiteX249" fmla="*/ 5508625 w 10316872"/>
                <a:gd name="connsiteY249" fmla="*/ 7050304 h 13254121"/>
                <a:gd name="connsiteX250" fmla="*/ 5432425 w 10316872"/>
                <a:gd name="connsiteY250" fmla="*/ 7228104 h 13254121"/>
                <a:gd name="connsiteX251" fmla="*/ 5584825 w 10316872"/>
                <a:gd name="connsiteY251" fmla="*/ 7405904 h 13254121"/>
                <a:gd name="connsiteX252" fmla="*/ 5419725 w 10316872"/>
                <a:gd name="connsiteY252" fmla="*/ 7532904 h 13254121"/>
                <a:gd name="connsiteX253" fmla="*/ 5318125 w 10316872"/>
                <a:gd name="connsiteY253" fmla="*/ 7456704 h 13254121"/>
                <a:gd name="connsiteX254" fmla="*/ 5381625 w 10316872"/>
                <a:gd name="connsiteY254" fmla="*/ 7355104 h 13254121"/>
                <a:gd name="connsiteX255" fmla="*/ 5267325 w 10316872"/>
                <a:gd name="connsiteY255" fmla="*/ 7063004 h 13254121"/>
                <a:gd name="connsiteX256" fmla="*/ 5051425 w 10316872"/>
                <a:gd name="connsiteY256" fmla="*/ 7355104 h 13254121"/>
                <a:gd name="connsiteX257" fmla="*/ 5381625 w 10316872"/>
                <a:gd name="connsiteY257" fmla="*/ 7609104 h 13254121"/>
                <a:gd name="connsiteX258" fmla="*/ 5305425 w 10316872"/>
                <a:gd name="connsiteY258" fmla="*/ 7659904 h 13254121"/>
                <a:gd name="connsiteX259" fmla="*/ 5165725 w 10316872"/>
                <a:gd name="connsiteY259" fmla="*/ 7545604 h 13254121"/>
                <a:gd name="connsiteX260" fmla="*/ 5114925 w 10316872"/>
                <a:gd name="connsiteY260" fmla="*/ 7710704 h 13254121"/>
                <a:gd name="connsiteX261" fmla="*/ 5127625 w 10316872"/>
                <a:gd name="connsiteY261" fmla="*/ 7850404 h 13254121"/>
                <a:gd name="connsiteX262" fmla="*/ 5203825 w 10316872"/>
                <a:gd name="connsiteY262" fmla="*/ 7964704 h 13254121"/>
                <a:gd name="connsiteX263" fmla="*/ 5191125 w 10316872"/>
                <a:gd name="connsiteY263" fmla="*/ 8155204 h 13254121"/>
                <a:gd name="connsiteX264" fmla="*/ 5064125 w 10316872"/>
                <a:gd name="connsiteY264" fmla="*/ 8066304 h 13254121"/>
                <a:gd name="connsiteX265" fmla="*/ 5000625 w 10316872"/>
                <a:gd name="connsiteY265" fmla="*/ 8104404 h 13254121"/>
                <a:gd name="connsiteX266" fmla="*/ 5102225 w 10316872"/>
                <a:gd name="connsiteY266" fmla="*/ 8244104 h 13254121"/>
                <a:gd name="connsiteX267" fmla="*/ 5013325 w 10316872"/>
                <a:gd name="connsiteY267" fmla="*/ 8282204 h 13254121"/>
                <a:gd name="connsiteX268" fmla="*/ 4886325 w 10316872"/>
                <a:gd name="connsiteY268" fmla="*/ 8091704 h 13254121"/>
                <a:gd name="connsiteX269" fmla="*/ 4797425 w 10316872"/>
                <a:gd name="connsiteY269" fmla="*/ 8345704 h 13254121"/>
                <a:gd name="connsiteX270" fmla="*/ 4924425 w 10316872"/>
                <a:gd name="connsiteY270" fmla="*/ 8460004 h 13254121"/>
                <a:gd name="connsiteX271" fmla="*/ 4784725 w 10316872"/>
                <a:gd name="connsiteY271" fmla="*/ 8701304 h 13254121"/>
                <a:gd name="connsiteX272" fmla="*/ 4645025 w 10316872"/>
                <a:gd name="connsiteY272" fmla="*/ 8675904 h 13254121"/>
                <a:gd name="connsiteX273" fmla="*/ 4746625 w 10316872"/>
                <a:gd name="connsiteY273" fmla="*/ 8510804 h 13254121"/>
                <a:gd name="connsiteX274" fmla="*/ 4657725 w 10316872"/>
                <a:gd name="connsiteY274" fmla="*/ 8358404 h 13254121"/>
                <a:gd name="connsiteX275" fmla="*/ 4441825 w 10316872"/>
                <a:gd name="connsiteY275" fmla="*/ 8663204 h 13254121"/>
                <a:gd name="connsiteX276" fmla="*/ 4581525 w 10316872"/>
                <a:gd name="connsiteY276" fmla="*/ 8777504 h 13254121"/>
                <a:gd name="connsiteX277" fmla="*/ 4492625 w 10316872"/>
                <a:gd name="connsiteY277" fmla="*/ 8980704 h 13254121"/>
                <a:gd name="connsiteX278" fmla="*/ 4391025 w 10316872"/>
                <a:gd name="connsiteY278" fmla="*/ 8904504 h 13254121"/>
                <a:gd name="connsiteX279" fmla="*/ 4314825 w 10316872"/>
                <a:gd name="connsiteY279" fmla="*/ 8993404 h 13254121"/>
                <a:gd name="connsiteX280" fmla="*/ 4352925 w 10316872"/>
                <a:gd name="connsiteY280" fmla="*/ 9031504 h 13254121"/>
                <a:gd name="connsiteX281" fmla="*/ 4391025 w 10316872"/>
                <a:gd name="connsiteY281" fmla="*/ 9018804 h 13254121"/>
                <a:gd name="connsiteX282" fmla="*/ 4416425 w 10316872"/>
                <a:gd name="connsiteY282" fmla="*/ 9069604 h 13254121"/>
                <a:gd name="connsiteX283" fmla="*/ 4352925 w 10316872"/>
                <a:gd name="connsiteY283" fmla="*/ 9145804 h 13254121"/>
                <a:gd name="connsiteX284" fmla="*/ 4302125 w 10316872"/>
                <a:gd name="connsiteY284" fmla="*/ 9133104 h 13254121"/>
                <a:gd name="connsiteX285" fmla="*/ 4340225 w 10316872"/>
                <a:gd name="connsiteY285" fmla="*/ 9082304 h 13254121"/>
                <a:gd name="connsiteX286" fmla="*/ 4289425 w 10316872"/>
                <a:gd name="connsiteY286" fmla="*/ 9044204 h 13254121"/>
                <a:gd name="connsiteX287" fmla="*/ 4187825 w 10316872"/>
                <a:gd name="connsiteY287" fmla="*/ 9145804 h 13254121"/>
                <a:gd name="connsiteX288" fmla="*/ 4289425 w 10316872"/>
                <a:gd name="connsiteY288" fmla="*/ 9209304 h 13254121"/>
                <a:gd name="connsiteX289" fmla="*/ 4111625 w 10316872"/>
                <a:gd name="connsiteY289" fmla="*/ 9285504 h 13254121"/>
                <a:gd name="connsiteX290" fmla="*/ 4010025 w 10316872"/>
                <a:gd name="connsiteY290" fmla="*/ 9285504 h 13254121"/>
                <a:gd name="connsiteX291" fmla="*/ 3921125 w 10316872"/>
                <a:gd name="connsiteY291" fmla="*/ 9349004 h 13254121"/>
                <a:gd name="connsiteX292" fmla="*/ 3260725 w 10316872"/>
                <a:gd name="connsiteY292" fmla="*/ 8764804 h 13254121"/>
                <a:gd name="connsiteX293" fmla="*/ 3184525 w 10316872"/>
                <a:gd name="connsiteY293" fmla="*/ 8764804 h 13254121"/>
                <a:gd name="connsiteX294" fmla="*/ 2867025 w 10316872"/>
                <a:gd name="connsiteY294" fmla="*/ 9018804 h 13254121"/>
                <a:gd name="connsiteX295" fmla="*/ 2841625 w 10316872"/>
                <a:gd name="connsiteY295" fmla="*/ 8980704 h 13254121"/>
                <a:gd name="connsiteX296" fmla="*/ 3184525 w 10316872"/>
                <a:gd name="connsiteY296" fmla="*/ 8714004 h 13254121"/>
                <a:gd name="connsiteX297" fmla="*/ 3019425 w 10316872"/>
                <a:gd name="connsiteY297" fmla="*/ 8561604 h 13254121"/>
                <a:gd name="connsiteX298" fmla="*/ 2371725 w 10316872"/>
                <a:gd name="connsiteY298" fmla="*/ 9069604 h 13254121"/>
                <a:gd name="connsiteX299" fmla="*/ 2460625 w 10316872"/>
                <a:gd name="connsiteY299" fmla="*/ 9145804 h 13254121"/>
                <a:gd name="connsiteX300" fmla="*/ 2663825 w 10316872"/>
                <a:gd name="connsiteY300" fmla="*/ 8993404 h 13254121"/>
                <a:gd name="connsiteX301" fmla="*/ 2714625 w 10316872"/>
                <a:gd name="connsiteY301" fmla="*/ 9056904 h 13254121"/>
                <a:gd name="connsiteX302" fmla="*/ 2803525 w 10316872"/>
                <a:gd name="connsiteY302" fmla="*/ 9018804 h 13254121"/>
                <a:gd name="connsiteX303" fmla="*/ 2828925 w 10316872"/>
                <a:gd name="connsiteY303" fmla="*/ 9056904 h 13254121"/>
                <a:gd name="connsiteX304" fmla="*/ 2651125 w 10316872"/>
                <a:gd name="connsiteY304" fmla="*/ 9196604 h 13254121"/>
                <a:gd name="connsiteX305" fmla="*/ 2790825 w 10316872"/>
                <a:gd name="connsiteY305" fmla="*/ 9361704 h 13254121"/>
                <a:gd name="connsiteX306" fmla="*/ 3368675 w 10316872"/>
                <a:gd name="connsiteY306" fmla="*/ 8898154 h 13254121"/>
                <a:gd name="connsiteX307" fmla="*/ 3927475 w 10316872"/>
                <a:gd name="connsiteY307" fmla="*/ 9380754 h 13254121"/>
                <a:gd name="connsiteX308" fmla="*/ 3876675 w 10316872"/>
                <a:gd name="connsiteY308" fmla="*/ 9495054 h 13254121"/>
                <a:gd name="connsiteX309" fmla="*/ 3359150 w 10316872"/>
                <a:gd name="connsiteY309" fmla="*/ 10034804 h 13254121"/>
                <a:gd name="connsiteX310" fmla="*/ 3270250 w 10316872"/>
                <a:gd name="connsiteY310" fmla="*/ 10028453 h 13254121"/>
                <a:gd name="connsiteX311" fmla="*/ 3101975 w 10316872"/>
                <a:gd name="connsiteY311" fmla="*/ 10177678 h 13254121"/>
                <a:gd name="connsiteX312" fmla="*/ 2892425 w 10316872"/>
                <a:gd name="connsiteY312" fmla="*/ 10422153 h 13254121"/>
                <a:gd name="connsiteX313" fmla="*/ 2654300 w 10316872"/>
                <a:gd name="connsiteY313" fmla="*/ 10720603 h 13254121"/>
                <a:gd name="connsiteX314" fmla="*/ 2400300 w 10316872"/>
                <a:gd name="connsiteY314" fmla="*/ 10790452 h 13254121"/>
                <a:gd name="connsiteX315" fmla="*/ 2197100 w 10316872"/>
                <a:gd name="connsiteY315" fmla="*/ 10895227 h 13254121"/>
                <a:gd name="connsiteX316" fmla="*/ 1901825 w 10316872"/>
                <a:gd name="connsiteY316" fmla="*/ 10898401 h 13254121"/>
                <a:gd name="connsiteX317" fmla="*/ 1562100 w 10316872"/>
                <a:gd name="connsiteY317" fmla="*/ 11000000 h 13254121"/>
                <a:gd name="connsiteX318" fmla="*/ 1365250 w 10316872"/>
                <a:gd name="connsiteY318" fmla="*/ 11260350 h 13254121"/>
                <a:gd name="connsiteX319" fmla="*/ 1168400 w 10316872"/>
                <a:gd name="connsiteY319" fmla="*/ 11215899 h 13254121"/>
                <a:gd name="connsiteX320" fmla="*/ 1187450 w 10316872"/>
                <a:gd name="connsiteY320" fmla="*/ 11174624 h 13254121"/>
                <a:gd name="connsiteX321" fmla="*/ 1165225 w 10316872"/>
                <a:gd name="connsiteY321" fmla="*/ 11107949 h 13254121"/>
                <a:gd name="connsiteX322" fmla="*/ 958850 w 10316872"/>
                <a:gd name="connsiteY322" fmla="*/ 11184149 h 13254121"/>
                <a:gd name="connsiteX323" fmla="*/ 704850 w 10316872"/>
                <a:gd name="connsiteY323" fmla="*/ 11238124 h 13254121"/>
                <a:gd name="connsiteX324" fmla="*/ 434975 w 10316872"/>
                <a:gd name="connsiteY324" fmla="*/ 11476249 h 13254121"/>
                <a:gd name="connsiteX325" fmla="*/ 333375 w 10316872"/>
                <a:gd name="connsiteY325" fmla="*/ 11473074 h 13254121"/>
                <a:gd name="connsiteX326" fmla="*/ 234950 w 10316872"/>
                <a:gd name="connsiteY326" fmla="*/ 11539749 h 13254121"/>
                <a:gd name="connsiteX327" fmla="*/ 155575 w 10316872"/>
                <a:gd name="connsiteY327" fmla="*/ 11825499 h 13254121"/>
                <a:gd name="connsiteX328" fmla="*/ 219075 w 10316872"/>
                <a:gd name="connsiteY328" fmla="*/ 12108073 h 13254121"/>
                <a:gd name="connsiteX329" fmla="*/ 107950 w 10316872"/>
                <a:gd name="connsiteY329" fmla="*/ 12152523 h 13254121"/>
                <a:gd name="connsiteX330" fmla="*/ 63500 w 10316872"/>
                <a:gd name="connsiteY330" fmla="*/ 12374773 h 13254121"/>
                <a:gd name="connsiteX331" fmla="*/ 466725 w 10316872"/>
                <a:gd name="connsiteY331" fmla="*/ 12400173 h 13254121"/>
                <a:gd name="connsiteX332" fmla="*/ 1022350 w 10316872"/>
                <a:gd name="connsiteY332" fmla="*/ 12752598 h 13254121"/>
                <a:gd name="connsiteX333" fmla="*/ 1212850 w 10316872"/>
                <a:gd name="connsiteY333" fmla="*/ 13006597 h 13254121"/>
                <a:gd name="connsiteX334" fmla="*/ 1143000 w 10316872"/>
                <a:gd name="connsiteY334" fmla="*/ 13051047 h 13254121"/>
                <a:gd name="connsiteX335" fmla="*/ 990600 w 10316872"/>
                <a:gd name="connsiteY335" fmla="*/ 12917697 h 13254121"/>
                <a:gd name="connsiteX336" fmla="*/ 739775 w 10316872"/>
                <a:gd name="connsiteY336" fmla="*/ 12863722 h 13254121"/>
                <a:gd name="connsiteX337" fmla="*/ 692150 w 10316872"/>
                <a:gd name="connsiteY337" fmla="*/ 12901822 h 13254121"/>
                <a:gd name="connsiteX338" fmla="*/ 809625 w 10316872"/>
                <a:gd name="connsiteY338" fmla="*/ 13047872 h 13254121"/>
                <a:gd name="connsiteX339" fmla="*/ 1123950 w 10316872"/>
                <a:gd name="connsiteY339" fmla="*/ 13114547 h 13254121"/>
                <a:gd name="connsiteX340" fmla="*/ 1546225 w 10316872"/>
                <a:gd name="connsiteY340" fmla="*/ 13016122 h 13254121"/>
                <a:gd name="connsiteX341" fmla="*/ 1708150 w 10316872"/>
                <a:gd name="connsiteY341" fmla="*/ 12755772 h 13254121"/>
                <a:gd name="connsiteX342" fmla="*/ 2066925 w 10316872"/>
                <a:gd name="connsiteY342" fmla="*/ 12606547 h 13254121"/>
                <a:gd name="connsiteX343" fmla="*/ 2225675 w 10316872"/>
                <a:gd name="connsiteY343" fmla="*/ 12470022 h 13254121"/>
                <a:gd name="connsiteX344" fmla="*/ 2559050 w 10316872"/>
                <a:gd name="connsiteY344" fmla="*/ 12508122 h 13254121"/>
                <a:gd name="connsiteX345" fmla="*/ 2257425 w 10316872"/>
                <a:gd name="connsiteY345" fmla="*/ 12511297 h 13254121"/>
                <a:gd name="connsiteX346" fmla="*/ 2117725 w 10316872"/>
                <a:gd name="connsiteY346" fmla="*/ 12631947 h 13254121"/>
                <a:gd name="connsiteX347" fmla="*/ 1943100 w 10316872"/>
                <a:gd name="connsiteY347" fmla="*/ 12724022 h 13254121"/>
                <a:gd name="connsiteX348" fmla="*/ 1778000 w 10316872"/>
                <a:gd name="connsiteY348" fmla="*/ 12774822 h 13254121"/>
                <a:gd name="connsiteX349" fmla="*/ 1622425 w 10316872"/>
                <a:gd name="connsiteY349" fmla="*/ 13070097 h 13254121"/>
                <a:gd name="connsiteX350" fmla="*/ 1254125 w 10316872"/>
                <a:gd name="connsiteY350" fmla="*/ 13244722 h 13254121"/>
                <a:gd name="connsiteX351" fmla="*/ 0 w 10316872"/>
                <a:gd name="connsiteY351" fmla="*/ 13251072 h 13254121"/>
                <a:gd name="connsiteX0" fmla="*/ 2193925 w 10316872"/>
                <a:gd name="connsiteY0" fmla="*/ 4065804 h 13254121"/>
                <a:gd name="connsiteX1" fmla="*/ 2333625 w 10316872"/>
                <a:gd name="connsiteY1" fmla="*/ 4116604 h 13254121"/>
                <a:gd name="connsiteX2" fmla="*/ 2371725 w 10316872"/>
                <a:gd name="connsiteY2" fmla="*/ 4167404 h 13254121"/>
                <a:gd name="connsiteX3" fmla="*/ 2333625 w 10316872"/>
                <a:gd name="connsiteY3" fmla="*/ 4243604 h 13254121"/>
                <a:gd name="connsiteX4" fmla="*/ 2333625 w 10316872"/>
                <a:gd name="connsiteY4" fmla="*/ 4497604 h 13254121"/>
                <a:gd name="connsiteX5" fmla="*/ 2600325 w 10316872"/>
                <a:gd name="connsiteY5" fmla="*/ 4726204 h 13254121"/>
                <a:gd name="connsiteX6" fmla="*/ 3044825 w 10316872"/>
                <a:gd name="connsiteY6" fmla="*/ 4688104 h 13254121"/>
                <a:gd name="connsiteX7" fmla="*/ 2943225 w 10316872"/>
                <a:gd name="connsiteY7" fmla="*/ 4484904 h 13254121"/>
                <a:gd name="connsiteX8" fmla="*/ 2778125 w 10316872"/>
                <a:gd name="connsiteY8" fmla="*/ 4535704 h 13254121"/>
                <a:gd name="connsiteX9" fmla="*/ 2740025 w 10316872"/>
                <a:gd name="connsiteY9" fmla="*/ 4484904 h 13254121"/>
                <a:gd name="connsiteX10" fmla="*/ 2905125 w 10316872"/>
                <a:gd name="connsiteY10" fmla="*/ 4434104 h 13254121"/>
                <a:gd name="connsiteX11" fmla="*/ 2841625 w 10316872"/>
                <a:gd name="connsiteY11" fmla="*/ 4319804 h 13254121"/>
                <a:gd name="connsiteX12" fmla="*/ 2701925 w 10316872"/>
                <a:gd name="connsiteY12" fmla="*/ 4370604 h 13254121"/>
                <a:gd name="connsiteX13" fmla="*/ 2676525 w 10316872"/>
                <a:gd name="connsiteY13" fmla="*/ 4319804 h 13254121"/>
                <a:gd name="connsiteX14" fmla="*/ 2803525 w 10316872"/>
                <a:gd name="connsiteY14" fmla="*/ 4269004 h 13254121"/>
                <a:gd name="connsiteX15" fmla="*/ 2752725 w 10316872"/>
                <a:gd name="connsiteY15" fmla="*/ 4205504 h 13254121"/>
                <a:gd name="connsiteX16" fmla="*/ 2613025 w 10316872"/>
                <a:gd name="connsiteY16" fmla="*/ 4230904 h 13254121"/>
                <a:gd name="connsiteX17" fmla="*/ 2613025 w 10316872"/>
                <a:gd name="connsiteY17" fmla="*/ 4205504 h 13254121"/>
                <a:gd name="connsiteX18" fmla="*/ 2740025 w 10316872"/>
                <a:gd name="connsiteY18" fmla="*/ 4142004 h 13254121"/>
                <a:gd name="connsiteX19" fmla="*/ 2663825 w 10316872"/>
                <a:gd name="connsiteY19" fmla="*/ 4053104 h 13254121"/>
                <a:gd name="connsiteX20" fmla="*/ 2486025 w 10316872"/>
                <a:gd name="connsiteY20" fmla="*/ 4091204 h 13254121"/>
                <a:gd name="connsiteX21" fmla="*/ 2486025 w 10316872"/>
                <a:gd name="connsiteY21" fmla="*/ 4154704 h 13254121"/>
                <a:gd name="connsiteX22" fmla="*/ 2435225 w 10316872"/>
                <a:gd name="connsiteY22" fmla="*/ 4154704 h 13254121"/>
                <a:gd name="connsiteX23" fmla="*/ 2308225 w 10316872"/>
                <a:gd name="connsiteY23" fmla="*/ 4078504 h 13254121"/>
                <a:gd name="connsiteX24" fmla="*/ 2371725 w 10316872"/>
                <a:gd name="connsiteY24" fmla="*/ 4002304 h 13254121"/>
                <a:gd name="connsiteX25" fmla="*/ 2435225 w 10316872"/>
                <a:gd name="connsiteY25" fmla="*/ 4015004 h 13254121"/>
                <a:gd name="connsiteX26" fmla="*/ 2587625 w 10316872"/>
                <a:gd name="connsiteY26" fmla="*/ 3926104 h 13254121"/>
                <a:gd name="connsiteX27" fmla="*/ 2562225 w 10316872"/>
                <a:gd name="connsiteY27" fmla="*/ 3862604 h 13254121"/>
                <a:gd name="connsiteX28" fmla="*/ 2625725 w 10316872"/>
                <a:gd name="connsiteY28" fmla="*/ 3837204 h 13254121"/>
                <a:gd name="connsiteX29" fmla="*/ 2663825 w 10316872"/>
                <a:gd name="connsiteY29" fmla="*/ 3862604 h 13254121"/>
                <a:gd name="connsiteX30" fmla="*/ 2905125 w 10316872"/>
                <a:gd name="connsiteY30" fmla="*/ 3862604 h 13254121"/>
                <a:gd name="connsiteX31" fmla="*/ 2879725 w 10316872"/>
                <a:gd name="connsiteY31" fmla="*/ 3799104 h 13254121"/>
                <a:gd name="connsiteX32" fmla="*/ 2930525 w 10316872"/>
                <a:gd name="connsiteY32" fmla="*/ 3710204 h 13254121"/>
                <a:gd name="connsiteX33" fmla="*/ 3019425 w 10316872"/>
                <a:gd name="connsiteY33" fmla="*/ 3710204 h 13254121"/>
                <a:gd name="connsiteX34" fmla="*/ 3273425 w 10316872"/>
                <a:gd name="connsiteY34" fmla="*/ 3684804 h 13254121"/>
                <a:gd name="connsiteX35" fmla="*/ 3425825 w 10316872"/>
                <a:gd name="connsiteY35" fmla="*/ 3672104 h 13254121"/>
                <a:gd name="connsiteX36" fmla="*/ 3425825 w 10316872"/>
                <a:gd name="connsiteY36" fmla="*/ 3672104 h 13254121"/>
                <a:gd name="connsiteX37" fmla="*/ 3425825 w 10316872"/>
                <a:gd name="connsiteY37" fmla="*/ 3595904 h 13254121"/>
                <a:gd name="connsiteX38" fmla="*/ 3502025 w 10316872"/>
                <a:gd name="connsiteY38" fmla="*/ 3595904 h 13254121"/>
                <a:gd name="connsiteX39" fmla="*/ 3489325 w 10316872"/>
                <a:gd name="connsiteY39" fmla="*/ 3761004 h 13254121"/>
                <a:gd name="connsiteX40" fmla="*/ 3336925 w 10316872"/>
                <a:gd name="connsiteY40" fmla="*/ 3773704 h 13254121"/>
                <a:gd name="connsiteX41" fmla="*/ 3159125 w 10316872"/>
                <a:gd name="connsiteY41" fmla="*/ 3849904 h 13254121"/>
                <a:gd name="connsiteX42" fmla="*/ 3184525 w 10316872"/>
                <a:gd name="connsiteY42" fmla="*/ 4142004 h 13254121"/>
                <a:gd name="connsiteX43" fmla="*/ 3794125 w 10316872"/>
                <a:gd name="connsiteY43" fmla="*/ 4091204 h 13254121"/>
                <a:gd name="connsiteX44" fmla="*/ 3768725 w 10316872"/>
                <a:gd name="connsiteY44" fmla="*/ 3951504 h 13254121"/>
                <a:gd name="connsiteX45" fmla="*/ 3629025 w 10316872"/>
                <a:gd name="connsiteY45" fmla="*/ 3926104 h 13254121"/>
                <a:gd name="connsiteX46" fmla="*/ 3616325 w 10316872"/>
                <a:gd name="connsiteY46" fmla="*/ 3888004 h 13254121"/>
                <a:gd name="connsiteX47" fmla="*/ 3768725 w 10316872"/>
                <a:gd name="connsiteY47" fmla="*/ 3913404 h 13254121"/>
                <a:gd name="connsiteX48" fmla="*/ 3768725 w 10316872"/>
                <a:gd name="connsiteY48" fmla="*/ 3799104 h 13254121"/>
                <a:gd name="connsiteX49" fmla="*/ 3540125 w 10316872"/>
                <a:gd name="connsiteY49" fmla="*/ 3748304 h 13254121"/>
                <a:gd name="connsiteX50" fmla="*/ 3552825 w 10316872"/>
                <a:gd name="connsiteY50" fmla="*/ 3659404 h 13254121"/>
                <a:gd name="connsiteX51" fmla="*/ 3730625 w 10316872"/>
                <a:gd name="connsiteY51" fmla="*/ 3621304 h 13254121"/>
                <a:gd name="connsiteX52" fmla="*/ 3730625 w 10316872"/>
                <a:gd name="connsiteY52" fmla="*/ 3494304 h 13254121"/>
                <a:gd name="connsiteX53" fmla="*/ 3705225 w 10316872"/>
                <a:gd name="connsiteY53" fmla="*/ 3468904 h 13254121"/>
                <a:gd name="connsiteX54" fmla="*/ 3819525 w 10316872"/>
                <a:gd name="connsiteY54" fmla="*/ 3405404 h 13254121"/>
                <a:gd name="connsiteX55" fmla="*/ 3832225 w 10316872"/>
                <a:gd name="connsiteY55" fmla="*/ 3621304 h 13254121"/>
                <a:gd name="connsiteX56" fmla="*/ 4314825 w 10316872"/>
                <a:gd name="connsiteY56" fmla="*/ 3621304 h 13254121"/>
                <a:gd name="connsiteX57" fmla="*/ 4302125 w 10316872"/>
                <a:gd name="connsiteY57" fmla="*/ 3380004 h 13254121"/>
                <a:gd name="connsiteX58" fmla="*/ 4365625 w 10316872"/>
                <a:gd name="connsiteY58" fmla="*/ 3380004 h 13254121"/>
                <a:gd name="connsiteX59" fmla="*/ 4391025 w 10316872"/>
                <a:gd name="connsiteY59" fmla="*/ 3507004 h 13254121"/>
                <a:gd name="connsiteX60" fmla="*/ 4556125 w 10316872"/>
                <a:gd name="connsiteY60" fmla="*/ 3494304 h 13254121"/>
                <a:gd name="connsiteX61" fmla="*/ 4657725 w 10316872"/>
                <a:gd name="connsiteY61" fmla="*/ 3392704 h 13254121"/>
                <a:gd name="connsiteX62" fmla="*/ 4683125 w 10316872"/>
                <a:gd name="connsiteY62" fmla="*/ 3697504 h 13254121"/>
                <a:gd name="connsiteX63" fmla="*/ 4835525 w 10316872"/>
                <a:gd name="connsiteY63" fmla="*/ 3519704 h 13254121"/>
                <a:gd name="connsiteX64" fmla="*/ 5038725 w 10316872"/>
                <a:gd name="connsiteY64" fmla="*/ 3646704 h 13254121"/>
                <a:gd name="connsiteX65" fmla="*/ 4848225 w 10316872"/>
                <a:gd name="connsiteY65" fmla="*/ 3773704 h 13254121"/>
                <a:gd name="connsiteX66" fmla="*/ 4987925 w 10316872"/>
                <a:gd name="connsiteY66" fmla="*/ 3938804 h 13254121"/>
                <a:gd name="connsiteX67" fmla="*/ 5127625 w 10316872"/>
                <a:gd name="connsiteY67" fmla="*/ 3786404 h 13254121"/>
                <a:gd name="connsiteX68" fmla="*/ 5140325 w 10316872"/>
                <a:gd name="connsiteY68" fmla="*/ 3811804 h 13254121"/>
                <a:gd name="connsiteX69" fmla="*/ 5076825 w 10316872"/>
                <a:gd name="connsiteY69" fmla="*/ 4065804 h 13254121"/>
                <a:gd name="connsiteX70" fmla="*/ 5153025 w 10316872"/>
                <a:gd name="connsiteY70" fmla="*/ 4103904 h 13254121"/>
                <a:gd name="connsiteX71" fmla="*/ 5153025 w 10316872"/>
                <a:gd name="connsiteY71" fmla="*/ 4103904 h 13254121"/>
                <a:gd name="connsiteX72" fmla="*/ 5229225 w 10316872"/>
                <a:gd name="connsiteY72" fmla="*/ 3849904 h 13254121"/>
                <a:gd name="connsiteX73" fmla="*/ 5419725 w 10316872"/>
                <a:gd name="connsiteY73" fmla="*/ 3875304 h 13254121"/>
                <a:gd name="connsiteX74" fmla="*/ 5521325 w 10316872"/>
                <a:gd name="connsiteY74" fmla="*/ 3722904 h 13254121"/>
                <a:gd name="connsiteX75" fmla="*/ 5521325 w 10316872"/>
                <a:gd name="connsiteY75" fmla="*/ 3722904 h 13254121"/>
                <a:gd name="connsiteX76" fmla="*/ 5661025 w 10316872"/>
                <a:gd name="connsiteY76" fmla="*/ 3697504 h 13254121"/>
                <a:gd name="connsiteX77" fmla="*/ 5432425 w 10316872"/>
                <a:gd name="connsiteY77" fmla="*/ 4015004 h 13254121"/>
                <a:gd name="connsiteX78" fmla="*/ 5165725 w 10316872"/>
                <a:gd name="connsiteY78" fmla="*/ 4103904 h 13254121"/>
                <a:gd name="connsiteX79" fmla="*/ 5191125 w 10316872"/>
                <a:gd name="connsiteY79" fmla="*/ 4180104 h 13254121"/>
                <a:gd name="connsiteX80" fmla="*/ 5521325 w 10316872"/>
                <a:gd name="connsiteY80" fmla="*/ 4091204 h 13254121"/>
                <a:gd name="connsiteX81" fmla="*/ 5711825 w 10316872"/>
                <a:gd name="connsiteY81" fmla="*/ 3748304 h 13254121"/>
                <a:gd name="connsiteX82" fmla="*/ 5813425 w 10316872"/>
                <a:gd name="connsiteY82" fmla="*/ 3900704 h 13254121"/>
                <a:gd name="connsiteX83" fmla="*/ 5959475 w 10316872"/>
                <a:gd name="connsiteY83" fmla="*/ 3938804 h 13254121"/>
                <a:gd name="connsiteX84" fmla="*/ 6302375 w 10316872"/>
                <a:gd name="connsiteY84" fmla="*/ 3824504 h 13254121"/>
                <a:gd name="connsiteX85" fmla="*/ 7070725 w 10316872"/>
                <a:gd name="connsiteY85" fmla="*/ 3354604 h 13254121"/>
                <a:gd name="connsiteX86" fmla="*/ 7473950 w 10316872"/>
                <a:gd name="connsiteY86" fmla="*/ 3205379 h 13254121"/>
                <a:gd name="connsiteX87" fmla="*/ 7645400 w 10316872"/>
                <a:gd name="connsiteY87" fmla="*/ 3035516 h 13254121"/>
                <a:gd name="connsiteX88" fmla="*/ 7907050 w 10316872"/>
                <a:gd name="connsiteY88" fmla="*/ 2994410 h 13254121"/>
                <a:gd name="connsiteX89" fmla="*/ 8062626 w 10316872"/>
                <a:gd name="connsiteY89" fmla="*/ 2911861 h 13254121"/>
                <a:gd name="connsiteX90" fmla="*/ 8189625 w 10316872"/>
                <a:gd name="connsiteY90" fmla="*/ 2692785 h 13254121"/>
                <a:gd name="connsiteX91" fmla="*/ 8345201 w 10316872"/>
                <a:gd name="connsiteY91" fmla="*/ 2578486 h 13254121"/>
                <a:gd name="connsiteX92" fmla="*/ 8561099 w 10316872"/>
                <a:gd name="connsiteY92" fmla="*/ 2438787 h 13254121"/>
                <a:gd name="connsiteX93" fmla="*/ 8855099 w 10316872"/>
                <a:gd name="connsiteY93" fmla="*/ 2153045 h 13254121"/>
                <a:gd name="connsiteX94" fmla="*/ 9037349 w 10316872"/>
                <a:gd name="connsiteY94" fmla="*/ 1924438 h 13254121"/>
                <a:gd name="connsiteX95" fmla="*/ 9145298 w 10316872"/>
                <a:gd name="connsiteY95" fmla="*/ 1730764 h 13254121"/>
                <a:gd name="connsiteX96" fmla="*/ 9224673 w 10316872"/>
                <a:gd name="connsiteY96" fmla="*/ 1543439 h 13254121"/>
                <a:gd name="connsiteX97" fmla="*/ 9561223 w 10316872"/>
                <a:gd name="connsiteY97" fmla="*/ 1295790 h 13254121"/>
                <a:gd name="connsiteX98" fmla="*/ 9678697 w 10316872"/>
                <a:gd name="connsiteY98" fmla="*/ 914790 h 13254121"/>
                <a:gd name="connsiteX99" fmla="*/ 9837447 w 10316872"/>
                <a:gd name="connsiteY99" fmla="*/ 686190 h 13254121"/>
                <a:gd name="connsiteX100" fmla="*/ 9929521 w 10316872"/>
                <a:gd name="connsiteY100" fmla="*/ 609992 h 13254121"/>
                <a:gd name="connsiteX101" fmla="*/ 9989845 w 10316872"/>
                <a:gd name="connsiteY101" fmla="*/ 508393 h 13254121"/>
                <a:gd name="connsiteX102" fmla="*/ 10062871 w 10316872"/>
                <a:gd name="connsiteY102" fmla="*/ 394092 h 13254121"/>
                <a:gd name="connsiteX103" fmla="*/ 10316869 w 10316872"/>
                <a:gd name="connsiteY103" fmla="*/ 394 h 13254121"/>
                <a:gd name="connsiteX104" fmla="*/ 10081920 w 10316872"/>
                <a:gd name="connsiteY104" fmla="*/ 473469 h 13254121"/>
                <a:gd name="connsiteX105" fmla="*/ 9977146 w 10316872"/>
                <a:gd name="connsiteY105" fmla="*/ 673493 h 13254121"/>
                <a:gd name="connsiteX106" fmla="*/ 9881896 w 10316872"/>
                <a:gd name="connsiteY106" fmla="*/ 749692 h 13254121"/>
                <a:gd name="connsiteX107" fmla="*/ 9754896 w 10316872"/>
                <a:gd name="connsiteY107" fmla="*/ 952892 h 13254121"/>
                <a:gd name="connsiteX108" fmla="*/ 9640598 w 10316872"/>
                <a:gd name="connsiteY108" fmla="*/ 1327540 h 13254121"/>
                <a:gd name="connsiteX109" fmla="*/ 9275474 w 10316872"/>
                <a:gd name="connsiteY109" fmla="*/ 1606938 h 13254121"/>
                <a:gd name="connsiteX110" fmla="*/ 9135773 w 10316872"/>
                <a:gd name="connsiteY110" fmla="*/ 1946664 h 13254121"/>
                <a:gd name="connsiteX111" fmla="*/ 8662699 w 10316872"/>
                <a:gd name="connsiteY111" fmla="*/ 2454663 h 13254121"/>
                <a:gd name="connsiteX112" fmla="*/ 8427749 w 10316872"/>
                <a:gd name="connsiteY112" fmla="*/ 2619762 h 13254121"/>
                <a:gd name="connsiteX113" fmla="*/ 8272175 w 10316872"/>
                <a:gd name="connsiteY113" fmla="*/ 2715011 h 13254121"/>
                <a:gd name="connsiteX114" fmla="*/ 8110251 w 10316872"/>
                <a:gd name="connsiteY114" fmla="*/ 3016636 h 13254121"/>
                <a:gd name="connsiteX115" fmla="*/ 7908925 w 10316872"/>
                <a:gd name="connsiteY115" fmla="*/ 3113304 h 13254121"/>
                <a:gd name="connsiteX116" fmla="*/ 7673975 w 10316872"/>
                <a:gd name="connsiteY116" fmla="*/ 3141879 h 13254121"/>
                <a:gd name="connsiteX117" fmla="*/ 7531100 w 10316872"/>
                <a:gd name="connsiteY117" fmla="*/ 3283166 h 13254121"/>
                <a:gd name="connsiteX118" fmla="*/ 7064375 w 10316872"/>
                <a:gd name="connsiteY118" fmla="*/ 3457791 h 13254121"/>
                <a:gd name="connsiteX119" fmla="*/ 6892925 w 10316872"/>
                <a:gd name="connsiteY119" fmla="*/ 3613366 h 13254121"/>
                <a:gd name="connsiteX120" fmla="*/ 6532269 w 10316872"/>
                <a:gd name="connsiteY120" fmla="*/ 3867545 h 13254121"/>
                <a:gd name="connsiteX121" fmla="*/ 6407150 w 10316872"/>
                <a:gd name="connsiteY121" fmla="*/ 3921341 h 13254121"/>
                <a:gd name="connsiteX122" fmla="*/ 6172200 w 10316872"/>
                <a:gd name="connsiteY122" fmla="*/ 4043579 h 13254121"/>
                <a:gd name="connsiteX123" fmla="*/ 5773737 w 10316872"/>
                <a:gd name="connsiteY123" fmla="*/ 4215029 h 13254121"/>
                <a:gd name="connsiteX124" fmla="*/ 5800725 w 10316872"/>
                <a:gd name="connsiteY124" fmla="*/ 4294404 h 13254121"/>
                <a:gd name="connsiteX125" fmla="*/ 6162675 w 10316872"/>
                <a:gd name="connsiteY125" fmla="*/ 4129304 h 13254121"/>
                <a:gd name="connsiteX126" fmla="*/ 6054725 w 10316872"/>
                <a:gd name="connsiteY126" fmla="*/ 4218204 h 13254121"/>
                <a:gd name="connsiteX127" fmla="*/ 5876925 w 10316872"/>
                <a:gd name="connsiteY127" fmla="*/ 4332504 h 13254121"/>
                <a:gd name="connsiteX128" fmla="*/ 5876925 w 10316872"/>
                <a:gd name="connsiteY128" fmla="*/ 4421404 h 13254121"/>
                <a:gd name="connsiteX129" fmla="*/ 5864225 w 10316872"/>
                <a:gd name="connsiteY129" fmla="*/ 4523004 h 13254121"/>
                <a:gd name="connsiteX130" fmla="*/ 5724525 w 10316872"/>
                <a:gd name="connsiteY130" fmla="*/ 4548404 h 13254121"/>
                <a:gd name="connsiteX131" fmla="*/ 5788025 w 10316872"/>
                <a:gd name="connsiteY131" fmla="*/ 4370604 h 13254121"/>
                <a:gd name="connsiteX132" fmla="*/ 5673725 w 10316872"/>
                <a:gd name="connsiteY132" fmla="*/ 4269004 h 13254121"/>
                <a:gd name="connsiteX133" fmla="*/ 5419725 w 10316872"/>
                <a:gd name="connsiteY133" fmla="*/ 4345204 h 13254121"/>
                <a:gd name="connsiteX134" fmla="*/ 5394325 w 10316872"/>
                <a:gd name="connsiteY134" fmla="*/ 4446804 h 13254121"/>
                <a:gd name="connsiteX135" fmla="*/ 5622925 w 10316872"/>
                <a:gd name="connsiteY135" fmla="*/ 4510304 h 13254121"/>
                <a:gd name="connsiteX136" fmla="*/ 5534025 w 10316872"/>
                <a:gd name="connsiteY136" fmla="*/ 4573804 h 13254121"/>
                <a:gd name="connsiteX137" fmla="*/ 5254625 w 10316872"/>
                <a:gd name="connsiteY137" fmla="*/ 4510304 h 13254121"/>
                <a:gd name="connsiteX138" fmla="*/ 5140325 w 10316872"/>
                <a:gd name="connsiteY138" fmla="*/ 4624604 h 13254121"/>
                <a:gd name="connsiteX139" fmla="*/ 5241925 w 10316872"/>
                <a:gd name="connsiteY139" fmla="*/ 4827804 h 13254121"/>
                <a:gd name="connsiteX140" fmla="*/ 5483225 w 10316872"/>
                <a:gd name="connsiteY140" fmla="*/ 4840504 h 13254121"/>
                <a:gd name="connsiteX141" fmla="*/ 5661025 w 10316872"/>
                <a:gd name="connsiteY141" fmla="*/ 4624604 h 13254121"/>
                <a:gd name="connsiteX142" fmla="*/ 5572125 w 10316872"/>
                <a:gd name="connsiteY142" fmla="*/ 4599204 h 13254121"/>
                <a:gd name="connsiteX143" fmla="*/ 5635625 w 10316872"/>
                <a:gd name="connsiteY143" fmla="*/ 4523004 h 13254121"/>
                <a:gd name="connsiteX144" fmla="*/ 5724525 w 10316872"/>
                <a:gd name="connsiteY144" fmla="*/ 4599204 h 13254121"/>
                <a:gd name="connsiteX145" fmla="*/ 5864225 w 10316872"/>
                <a:gd name="connsiteY145" fmla="*/ 4573804 h 13254121"/>
                <a:gd name="connsiteX146" fmla="*/ 6067425 w 10316872"/>
                <a:gd name="connsiteY146" fmla="*/ 4548404 h 13254121"/>
                <a:gd name="connsiteX147" fmla="*/ 6296025 w 10316872"/>
                <a:gd name="connsiteY147" fmla="*/ 4307104 h 13254121"/>
                <a:gd name="connsiteX148" fmla="*/ 6486525 w 10316872"/>
                <a:gd name="connsiteY148" fmla="*/ 4180104 h 13254121"/>
                <a:gd name="connsiteX149" fmla="*/ 6664325 w 10316872"/>
                <a:gd name="connsiteY149" fmla="*/ 4154704 h 13254121"/>
                <a:gd name="connsiteX150" fmla="*/ 6473825 w 10316872"/>
                <a:gd name="connsiteY150" fmla="*/ 4230904 h 13254121"/>
                <a:gd name="connsiteX151" fmla="*/ 6410325 w 10316872"/>
                <a:gd name="connsiteY151" fmla="*/ 4357904 h 13254121"/>
                <a:gd name="connsiteX152" fmla="*/ 6257925 w 10316872"/>
                <a:gd name="connsiteY152" fmla="*/ 4459504 h 13254121"/>
                <a:gd name="connsiteX153" fmla="*/ 6080125 w 10316872"/>
                <a:gd name="connsiteY153" fmla="*/ 4637304 h 13254121"/>
                <a:gd name="connsiteX154" fmla="*/ 6067425 w 10316872"/>
                <a:gd name="connsiteY154" fmla="*/ 4726204 h 13254121"/>
                <a:gd name="connsiteX155" fmla="*/ 6207125 w 10316872"/>
                <a:gd name="connsiteY155" fmla="*/ 4700804 h 13254121"/>
                <a:gd name="connsiteX156" fmla="*/ 6334125 w 10316872"/>
                <a:gd name="connsiteY156" fmla="*/ 4764304 h 13254121"/>
                <a:gd name="connsiteX157" fmla="*/ 6435725 w 10316872"/>
                <a:gd name="connsiteY157" fmla="*/ 4954804 h 13254121"/>
                <a:gd name="connsiteX158" fmla="*/ 6448425 w 10316872"/>
                <a:gd name="connsiteY158" fmla="*/ 5183404 h 13254121"/>
                <a:gd name="connsiteX159" fmla="*/ 6335712 w 10316872"/>
                <a:gd name="connsiteY159" fmla="*/ 5305641 h 13254121"/>
                <a:gd name="connsiteX160" fmla="*/ 6296025 w 10316872"/>
                <a:gd name="connsiteY160" fmla="*/ 5083392 h 13254121"/>
                <a:gd name="connsiteX161" fmla="*/ 6270625 w 10316872"/>
                <a:gd name="connsiteY161" fmla="*/ 4878604 h 13254121"/>
                <a:gd name="connsiteX162" fmla="*/ 6118225 w 10316872"/>
                <a:gd name="connsiteY162" fmla="*/ 4840504 h 13254121"/>
                <a:gd name="connsiteX163" fmla="*/ 5953125 w 10316872"/>
                <a:gd name="connsiteY163" fmla="*/ 4853204 h 13254121"/>
                <a:gd name="connsiteX164" fmla="*/ 5876925 w 10316872"/>
                <a:gd name="connsiteY164" fmla="*/ 4815104 h 13254121"/>
                <a:gd name="connsiteX165" fmla="*/ 5546725 w 10316872"/>
                <a:gd name="connsiteY165" fmla="*/ 4954804 h 13254121"/>
                <a:gd name="connsiteX166" fmla="*/ 5597525 w 10316872"/>
                <a:gd name="connsiteY166" fmla="*/ 5094504 h 13254121"/>
                <a:gd name="connsiteX167" fmla="*/ 5635625 w 10316872"/>
                <a:gd name="connsiteY167" fmla="*/ 5081804 h 13254121"/>
                <a:gd name="connsiteX168" fmla="*/ 5813425 w 10316872"/>
                <a:gd name="connsiteY168" fmla="*/ 4992904 h 13254121"/>
                <a:gd name="connsiteX169" fmla="*/ 5838825 w 10316872"/>
                <a:gd name="connsiteY169" fmla="*/ 5018304 h 13254121"/>
                <a:gd name="connsiteX170" fmla="*/ 5724525 w 10316872"/>
                <a:gd name="connsiteY170" fmla="*/ 5119904 h 13254121"/>
                <a:gd name="connsiteX171" fmla="*/ 5775325 w 10316872"/>
                <a:gd name="connsiteY171" fmla="*/ 5196104 h 13254121"/>
                <a:gd name="connsiteX172" fmla="*/ 5940425 w 10316872"/>
                <a:gd name="connsiteY172" fmla="*/ 5183404 h 13254121"/>
                <a:gd name="connsiteX173" fmla="*/ 5978525 w 10316872"/>
                <a:gd name="connsiteY173" fmla="*/ 5272304 h 13254121"/>
                <a:gd name="connsiteX174" fmla="*/ 6169025 w 10316872"/>
                <a:gd name="connsiteY174" fmla="*/ 5234204 h 13254121"/>
                <a:gd name="connsiteX175" fmla="*/ 6130925 w 10316872"/>
                <a:gd name="connsiteY175" fmla="*/ 5386604 h 13254121"/>
                <a:gd name="connsiteX176" fmla="*/ 6067425 w 10316872"/>
                <a:gd name="connsiteY176" fmla="*/ 5424704 h 13254121"/>
                <a:gd name="connsiteX177" fmla="*/ 6042025 w 10316872"/>
                <a:gd name="connsiteY177" fmla="*/ 5348504 h 13254121"/>
                <a:gd name="connsiteX178" fmla="*/ 5572125 w 10316872"/>
                <a:gd name="connsiteY178" fmla="*/ 5297704 h 13254121"/>
                <a:gd name="connsiteX179" fmla="*/ 5686425 w 10316872"/>
                <a:gd name="connsiteY179" fmla="*/ 5462804 h 13254121"/>
                <a:gd name="connsiteX180" fmla="*/ 6308725 w 10316872"/>
                <a:gd name="connsiteY180" fmla="*/ 5462804 h 13254121"/>
                <a:gd name="connsiteX181" fmla="*/ 6894219 w 10316872"/>
                <a:gd name="connsiteY181" fmla="*/ 5634433 h 13254121"/>
                <a:gd name="connsiteX182" fmla="*/ 7194257 w 10316872"/>
                <a:gd name="connsiteY182" fmla="*/ 5720157 h 13254121"/>
                <a:gd name="connsiteX183" fmla="*/ 7370469 w 10316872"/>
                <a:gd name="connsiteY183" fmla="*/ 5839221 h 13254121"/>
                <a:gd name="connsiteX184" fmla="*/ 7737182 w 10316872"/>
                <a:gd name="connsiteY184" fmla="*/ 5736826 h 13254121"/>
                <a:gd name="connsiteX185" fmla="*/ 7977688 w 10316872"/>
                <a:gd name="connsiteY185" fmla="*/ 5701108 h 13254121"/>
                <a:gd name="connsiteX186" fmla="*/ 8311064 w 10316872"/>
                <a:gd name="connsiteY186" fmla="*/ 5729682 h 13254121"/>
                <a:gd name="connsiteX187" fmla="*/ 8582525 w 10316872"/>
                <a:gd name="connsiteY187" fmla="*/ 5789214 h 13254121"/>
                <a:gd name="connsiteX188" fmla="*/ 8806363 w 10316872"/>
                <a:gd name="connsiteY188" fmla="*/ 5891608 h 13254121"/>
                <a:gd name="connsiteX189" fmla="*/ 8989719 w 10316872"/>
                <a:gd name="connsiteY189" fmla="*/ 5953520 h 13254121"/>
                <a:gd name="connsiteX190" fmla="*/ 9327857 w 10316872"/>
                <a:gd name="connsiteY190" fmla="*/ 6101157 h 13254121"/>
                <a:gd name="connsiteX191" fmla="*/ 9392152 w 10316872"/>
                <a:gd name="connsiteY191" fmla="*/ 6229744 h 13254121"/>
                <a:gd name="connsiteX192" fmla="*/ 9587412 w 10316872"/>
                <a:gd name="connsiteY192" fmla="*/ 6289277 h 13254121"/>
                <a:gd name="connsiteX193" fmla="*/ 9754100 w 10316872"/>
                <a:gd name="connsiteY193" fmla="*/ 6286895 h 13254121"/>
                <a:gd name="connsiteX194" fmla="*/ 9928226 w 10316872"/>
                <a:gd name="connsiteY194" fmla="*/ 6221629 h 13254121"/>
                <a:gd name="connsiteX195" fmla="*/ 9766007 w 10316872"/>
                <a:gd name="connsiteY195" fmla="*/ 6301183 h 13254121"/>
                <a:gd name="connsiteX196" fmla="*/ 9625513 w 10316872"/>
                <a:gd name="connsiteY196" fmla="*/ 6317851 h 13254121"/>
                <a:gd name="connsiteX197" fmla="*/ 9382626 w 10316872"/>
                <a:gd name="connsiteY197" fmla="*/ 6263082 h 13254121"/>
                <a:gd name="connsiteX198" fmla="*/ 9308806 w 10316872"/>
                <a:gd name="connsiteY198" fmla="*/ 6129733 h 13254121"/>
                <a:gd name="connsiteX199" fmla="*/ 9242133 w 10316872"/>
                <a:gd name="connsiteY199" fmla="*/ 6089251 h 13254121"/>
                <a:gd name="connsiteX200" fmla="*/ 8799219 w 10316872"/>
                <a:gd name="connsiteY200" fmla="*/ 5939233 h 13254121"/>
                <a:gd name="connsiteX201" fmla="*/ 8582525 w 10316872"/>
                <a:gd name="connsiteY201" fmla="*/ 5858270 h 13254121"/>
                <a:gd name="connsiteX202" fmla="*/ 8284869 w 10316872"/>
                <a:gd name="connsiteY202" fmla="*/ 5779689 h 13254121"/>
                <a:gd name="connsiteX203" fmla="*/ 7934825 w 10316872"/>
                <a:gd name="connsiteY203" fmla="*/ 5767783 h 13254121"/>
                <a:gd name="connsiteX204" fmla="*/ 7634787 w 10316872"/>
                <a:gd name="connsiteY204" fmla="*/ 5822552 h 13254121"/>
                <a:gd name="connsiteX205" fmla="*/ 7344275 w 10316872"/>
                <a:gd name="connsiteY205" fmla="*/ 5893989 h 13254121"/>
                <a:gd name="connsiteX206" fmla="*/ 7134725 w 10316872"/>
                <a:gd name="connsiteY206" fmla="*/ 5786833 h 13254121"/>
                <a:gd name="connsiteX207" fmla="*/ 6760869 w 10316872"/>
                <a:gd name="connsiteY207" fmla="*/ 5693964 h 13254121"/>
                <a:gd name="connsiteX208" fmla="*/ 6413500 w 10316872"/>
                <a:gd name="connsiteY208" fmla="*/ 5614410 h 13254121"/>
                <a:gd name="connsiteX209" fmla="*/ 6213181 w 10316872"/>
                <a:gd name="connsiteY209" fmla="*/ 5567757 h 13254121"/>
                <a:gd name="connsiteX210" fmla="*/ 6205538 w 10316872"/>
                <a:gd name="connsiteY210" fmla="*/ 5598535 h 13254121"/>
                <a:gd name="connsiteX211" fmla="*/ 6346825 w 10316872"/>
                <a:gd name="connsiteY211" fmla="*/ 5666004 h 13254121"/>
                <a:gd name="connsiteX212" fmla="*/ 6321425 w 10316872"/>
                <a:gd name="connsiteY212" fmla="*/ 5767604 h 13254121"/>
                <a:gd name="connsiteX213" fmla="*/ 6003925 w 10316872"/>
                <a:gd name="connsiteY213" fmla="*/ 5602504 h 13254121"/>
                <a:gd name="connsiteX214" fmla="*/ 6042025 w 10316872"/>
                <a:gd name="connsiteY214" fmla="*/ 5843804 h 13254121"/>
                <a:gd name="connsiteX215" fmla="*/ 6245225 w 10316872"/>
                <a:gd name="connsiteY215" fmla="*/ 5894604 h 13254121"/>
                <a:gd name="connsiteX216" fmla="*/ 6511925 w 10316872"/>
                <a:gd name="connsiteY216" fmla="*/ 5894604 h 13254121"/>
                <a:gd name="connsiteX217" fmla="*/ 6600825 w 10316872"/>
                <a:gd name="connsiteY217" fmla="*/ 5907304 h 13254121"/>
                <a:gd name="connsiteX218" fmla="*/ 6562725 w 10316872"/>
                <a:gd name="connsiteY218" fmla="*/ 5983504 h 13254121"/>
                <a:gd name="connsiteX219" fmla="*/ 6397625 w 10316872"/>
                <a:gd name="connsiteY219" fmla="*/ 6034304 h 13254121"/>
                <a:gd name="connsiteX220" fmla="*/ 6461125 w 10316872"/>
                <a:gd name="connsiteY220" fmla="*/ 6161304 h 13254121"/>
                <a:gd name="connsiteX221" fmla="*/ 6423025 w 10316872"/>
                <a:gd name="connsiteY221" fmla="*/ 6288304 h 13254121"/>
                <a:gd name="connsiteX222" fmla="*/ 6511925 w 10316872"/>
                <a:gd name="connsiteY222" fmla="*/ 6351804 h 13254121"/>
                <a:gd name="connsiteX223" fmla="*/ 6435725 w 10316872"/>
                <a:gd name="connsiteY223" fmla="*/ 6377204 h 13254121"/>
                <a:gd name="connsiteX224" fmla="*/ 6334125 w 10316872"/>
                <a:gd name="connsiteY224" fmla="*/ 6339104 h 13254121"/>
                <a:gd name="connsiteX225" fmla="*/ 6296025 w 10316872"/>
                <a:gd name="connsiteY225" fmla="*/ 6034304 h 13254121"/>
                <a:gd name="connsiteX226" fmla="*/ 6042025 w 10316872"/>
                <a:gd name="connsiteY226" fmla="*/ 5958104 h 13254121"/>
                <a:gd name="connsiteX227" fmla="*/ 6118225 w 10316872"/>
                <a:gd name="connsiteY227" fmla="*/ 6301004 h 13254121"/>
                <a:gd name="connsiteX228" fmla="*/ 5940425 w 10316872"/>
                <a:gd name="connsiteY228" fmla="*/ 6313704 h 13254121"/>
                <a:gd name="connsiteX229" fmla="*/ 5864225 w 10316872"/>
                <a:gd name="connsiteY229" fmla="*/ 5831104 h 13254121"/>
                <a:gd name="connsiteX230" fmla="*/ 5661025 w 10316872"/>
                <a:gd name="connsiteY230" fmla="*/ 5729504 h 13254121"/>
                <a:gd name="connsiteX231" fmla="*/ 5762625 w 10316872"/>
                <a:gd name="connsiteY231" fmla="*/ 6491504 h 13254121"/>
                <a:gd name="connsiteX232" fmla="*/ 6042025 w 10316872"/>
                <a:gd name="connsiteY232" fmla="*/ 6478804 h 13254121"/>
                <a:gd name="connsiteX233" fmla="*/ 6359525 w 10316872"/>
                <a:gd name="connsiteY233" fmla="*/ 6529604 h 13254121"/>
                <a:gd name="connsiteX234" fmla="*/ 6296025 w 10316872"/>
                <a:gd name="connsiteY234" fmla="*/ 6656604 h 13254121"/>
                <a:gd name="connsiteX235" fmla="*/ 6130925 w 10316872"/>
                <a:gd name="connsiteY235" fmla="*/ 6631204 h 13254121"/>
                <a:gd name="connsiteX236" fmla="*/ 5978525 w 10316872"/>
                <a:gd name="connsiteY236" fmla="*/ 6936004 h 13254121"/>
                <a:gd name="connsiteX237" fmla="*/ 5800725 w 10316872"/>
                <a:gd name="connsiteY237" fmla="*/ 6872504 h 13254121"/>
                <a:gd name="connsiteX238" fmla="*/ 5876925 w 10316872"/>
                <a:gd name="connsiteY238" fmla="*/ 6707404 h 13254121"/>
                <a:gd name="connsiteX239" fmla="*/ 5762625 w 10316872"/>
                <a:gd name="connsiteY239" fmla="*/ 6618504 h 13254121"/>
                <a:gd name="connsiteX240" fmla="*/ 5572125 w 10316872"/>
                <a:gd name="connsiteY240" fmla="*/ 6948704 h 13254121"/>
                <a:gd name="connsiteX241" fmla="*/ 5699125 w 10316872"/>
                <a:gd name="connsiteY241" fmla="*/ 7050304 h 13254121"/>
                <a:gd name="connsiteX242" fmla="*/ 5965825 w 10316872"/>
                <a:gd name="connsiteY242" fmla="*/ 7215404 h 13254121"/>
                <a:gd name="connsiteX243" fmla="*/ 5915025 w 10316872"/>
                <a:gd name="connsiteY243" fmla="*/ 7291604 h 13254121"/>
                <a:gd name="connsiteX244" fmla="*/ 5800725 w 10316872"/>
                <a:gd name="connsiteY244" fmla="*/ 7253504 h 13254121"/>
                <a:gd name="connsiteX245" fmla="*/ 5648325 w 10316872"/>
                <a:gd name="connsiteY245" fmla="*/ 7355104 h 13254121"/>
                <a:gd name="connsiteX246" fmla="*/ 5584825 w 10316872"/>
                <a:gd name="connsiteY246" fmla="*/ 7317004 h 13254121"/>
                <a:gd name="connsiteX247" fmla="*/ 5635625 w 10316872"/>
                <a:gd name="connsiteY247" fmla="*/ 7164604 h 13254121"/>
                <a:gd name="connsiteX248" fmla="*/ 5508625 w 10316872"/>
                <a:gd name="connsiteY248" fmla="*/ 7050304 h 13254121"/>
                <a:gd name="connsiteX249" fmla="*/ 5432425 w 10316872"/>
                <a:gd name="connsiteY249" fmla="*/ 7228104 h 13254121"/>
                <a:gd name="connsiteX250" fmla="*/ 5584825 w 10316872"/>
                <a:gd name="connsiteY250" fmla="*/ 7405904 h 13254121"/>
                <a:gd name="connsiteX251" fmla="*/ 5419725 w 10316872"/>
                <a:gd name="connsiteY251" fmla="*/ 7532904 h 13254121"/>
                <a:gd name="connsiteX252" fmla="*/ 5318125 w 10316872"/>
                <a:gd name="connsiteY252" fmla="*/ 7456704 h 13254121"/>
                <a:gd name="connsiteX253" fmla="*/ 5381625 w 10316872"/>
                <a:gd name="connsiteY253" fmla="*/ 7355104 h 13254121"/>
                <a:gd name="connsiteX254" fmla="*/ 5267325 w 10316872"/>
                <a:gd name="connsiteY254" fmla="*/ 7063004 h 13254121"/>
                <a:gd name="connsiteX255" fmla="*/ 5051425 w 10316872"/>
                <a:gd name="connsiteY255" fmla="*/ 7355104 h 13254121"/>
                <a:gd name="connsiteX256" fmla="*/ 5381625 w 10316872"/>
                <a:gd name="connsiteY256" fmla="*/ 7609104 h 13254121"/>
                <a:gd name="connsiteX257" fmla="*/ 5305425 w 10316872"/>
                <a:gd name="connsiteY257" fmla="*/ 7659904 h 13254121"/>
                <a:gd name="connsiteX258" fmla="*/ 5165725 w 10316872"/>
                <a:gd name="connsiteY258" fmla="*/ 7545604 h 13254121"/>
                <a:gd name="connsiteX259" fmla="*/ 5114925 w 10316872"/>
                <a:gd name="connsiteY259" fmla="*/ 7710704 h 13254121"/>
                <a:gd name="connsiteX260" fmla="*/ 5127625 w 10316872"/>
                <a:gd name="connsiteY260" fmla="*/ 7850404 h 13254121"/>
                <a:gd name="connsiteX261" fmla="*/ 5203825 w 10316872"/>
                <a:gd name="connsiteY261" fmla="*/ 7964704 h 13254121"/>
                <a:gd name="connsiteX262" fmla="*/ 5191125 w 10316872"/>
                <a:gd name="connsiteY262" fmla="*/ 8155204 h 13254121"/>
                <a:gd name="connsiteX263" fmla="*/ 5064125 w 10316872"/>
                <a:gd name="connsiteY263" fmla="*/ 8066304 h 13254121"/>
                <a:gd name="connsiteX264" fmla="*/ 5000625 w 10316872"/>
                <a:gd name="connsiteY264" fmla="*/ 8104404 h 13254121"/>
                <a:gd name="connsiteX265" fmla="*/ 5102225 w 10316872"/>
                <a:gd name="connsiteY265" fmla="*/ 8244104 h 13254121"/>
                <a:gd name="connsiteX266" fmla="*/ 5013325 w 10316872"/>
                <a:gd name="connsiteY266" fmla="*/ 8282204 h 13254121"/>
                <a:gd name="connsiteX267" fmla="*/ 4886325 w 10316872"/>
                <a:gd name="connsiteY267" fmla="*/ 8091704 h 13254121"/>
                <a:gd name="connsiteX268" fmla="*/ 4797425 w 10316872"/>
                <a:gd name="connsiteY268" fmla="*/ 8345704 h 13254121"/>
                <a:gd name="connsiteX269" fmla="*/ 4924425 w 10316872"/>
                <a:gd name="connsiteY269" fmla="*/ 8460004 h 13254121"/>
                <a:gd name="connsiteX270" fmla="*/ 4784725 w 10316872"/>
                <a:gd name="connsiteY270" fmla="*/ 8701304 h 13254121"/>
                <a:gd name="connsiteX271" fmla="*/ 4645025 w 10316872"/>
                <a:gd name="connsiteY271" fmla="*/ 8675904 h 13254121"/>
                <a:gd name="connsiteX272" fmla="*/ 4746625 w 10316872"/>
                <a:gd name="connsiteY272" fmla="*/ 8510804 h 13254121"/>
                <a:gd name="connsiteX273" fmla="*/ 4657725 w 10316872"/>
                <a:gd name="connsiteY273" fmla="*/ 8358404 h 13254121"/>
                <a:gd name="connsiteX274" fmla="*/ 4441825 w 10316872"/>
                <a:gd name="connsiteY274" fmla="*/ 8663204 h 13254121"/>
                <a:gd name="connsiteX275" fmla="*/ 4581525 w 10316872"/>
                <a:gd name="connsiteY275" fmla="*/ 8777504 h 13254121"/>
                <a:gd name="connsiteX276" fmla="*/ 4492625 w 10316872"/>
                <a:gd name="connsiteY276" fmla="*/ 8980704 h 13254121"/>
                <a:gd name="connsiteX277" fmla="*/ 4391025 w 10316872"/>
                <a:gd name="connsiteY277" fmla="*/ 8904504 h 13254121"/>
                <a:gd name="connsiteX278" fmla="*/ 4314825 w 10316872"/>
                <a:gd name="connsiteY278" fmla="*/ 8993404 h 13254121"/>
                <a:gd name="connsiteX279" fmla="*/ 4352925 w 10316872"/>
                <a:gd name="connsiteY279" fmla="*/ 9031504 h 13254121"/>
                <a:gd name="connsiteX280" fmla="*/ 4391025 w 10316872"/>
                <a:gd name="connsiteY280" fmla="*/ 9018804 h 13254121"/>
                <a:gd name="connsiteX281" fmla="*/ 4416425 w 10316872"/>
                <a:gd name="connsiteY281" fmla="*/ 9069604 h 13254121"/>
                <a:gd name="connsiteX282" fmla="*/ 4352925 w 10316872"/>
                <a:gd name="connsiteY282" fmla="*/ 9145804 h 13254121"/>
                <a:gd name="connsiteX283" fmla="*/ 4302125 w 10316872"/>
                <a:gd name="connsiteY283" fmla="*/ 9133104 h 13254121"/>
                <a:gd name="connsiteX284" fmla="*/ 4340225 w 10316872"/>
                <a:gd name="connsiteY284" fmla="*/ 9082304 h 13254121"/>
                <a:gd name="connsiteX285" fmla="*/ 4289425 w 10316872"/>
                <a:gd name="connsiteY285" fmla="*/ 9044204 h 13254121"/>
                <a:gd name="connsiteX286" fmla="*/ 4187825 w 10316872"/>
                <a:gd name="connsiteY286" fmla="*/ 9145804 h 13254121"/>
                <a:gd name="connsiteX287" fmla="*/ 4289425 w 10316872"/>
                <a:gd name="connsiteY287" fmla="*/ 9209304 h 13254121"/>
                <a:gd name="connsiteX288" fmla="*/ 4111625 w 10316872"/>
                <a:gd name="connsiteY288" fmla="*/ 9285504 h 13254121"/>
                <a:gd name="connsiteX289" fmla="*/ 4010025 w 10316872"/>
                <a:gd name="connsiteY289" fmla="*/ 9285504 h 13254121"/>
                <a:gd name="connsiteX290" fmla="*/ 3921125 w 10316872"/>
                <a:gd name="connsiteY290" fmla="*/ 9349004 h 13254121"/>
                <a:gd name="connsiteX291" fmla="*/ 3260725 w 10316872"/>
                <a:gd name="connsiteY291" fmla="*/ 8764804 h 13254121"/>
                <a:gd name="connsiteX292" fmla="*/ 3184525 w 10316872"/>
                <a:gd name="connsiteY292" fmla="*/ 8764804 h 13254121"/>
                <a:gd name="connsiteX293" fmla="*/ 2867025 w 10316872"/>
                <a:gd name="connsiteY293" fmla="*/ 9018804 h 13254121"/>
                <a:gd name="connsiteX294" fmla="*/ 2841625 w 10316872"/>
                <a:gd name="connsiteY294" fmla="*/ 8980704 h 13254121"/>
                <a:gd name="connsiteX295" fmla="*/ 3184525 w 10316872"/>
                <a:gd name="connsiteY295" fmla="*/ 8714004 h 13254121"/>
                <a:gd name="connsiteX296" fmla="*/ 3019425 w 10316872"/>
                <a:gd name="connsiteY296" fmla="*/ 8561604 h 13254121"/>
                <a:gd name="connsiteX297" fmla="*/ 2371725 w 10316872"/>
                <a:gd name="connsiteY297" fmla="*/ 9069604 h 13254121"/>
                <a:gd name="connsiteX298" fmla="*/ 2460625 w 10316872"/>
                <a:gd name="connsiteY298" fmla="*/ 9145804 h 13254121"/>
                <a:gd name="connsiteX299" fmla="*/ 2663825 w 10316872"/>
                <a:gd name="connsiteY299" fmla="*/ 8993404 h 13254121"/>
                <a:gd name="connsiteX300" fmla="*/ 2714625 w 10316872"/>
                <a:gd name="connsiteY300" fmla="*/ 9056904 h 13254121"/>
                <a:gd name="connsiteX301" fmla="*/ 2803525 w 10316872"/>
                <a:gd name="connsiteY301" fmla="*/ 9018804 h 13254121"/>
                <a:gd name="connsiteX302" fmla="*/ 2828925 w 10316872"/>
                <a:gd name="connsiteY302" fmla="*/ 9056904 h 13254121"/>
                <a:gd name="connsiteX303" fmla="*/ 2651125 w 10316872"/>
                <a:gd name="connsiteY303" fmla="*/ 9196604 h 13254121"/>
                <a:gd name="connsiteX304" fmla="*/ 2790825 w 10316872"/>
                <a:gd name="connsiteY304" fmla="*/ 9361704 h 13254121"/>
                <a:gd name="connsiteX305" fmla="*/ 3368675 w 10316872"/>
                <a:gd name="connsiteY305" fmla="*/ 8898154 h 13254121"/>
                <a:gd name="connsiteX306" fmla="*/ 3927475 w 10316872"/>
                <a:gd name="connsiteY306" fmla="*/ 9380754 h 13254121"/>
                <a:gd name="connsiteX307" fmla="*/ 3876675 w 10316872"/>
                <a:gd name="connsiteY307" fmla="*/ 9495054 h 13254121"/>
                <a:gd name="connsiteX308" fmla="*/ 3359150 w 10316872"/>
                <a:gd name="connsiteY308" fmla="*/ 10034804 h 13254121"/>
                <a:gd name="connsiteX309" fmla="*/ 3270250 w 10316872"/>
                <a:gd name="connsiteY309" fmla="*/ 10028453 h 13254121"/>
                <a:gd name="connsiteX310" fmla="*/ 3101975 w 10316872"/>
                <a:gd name="connsiteY310" fmla="*/ 10177678 h 13254121"/>
                <a:gd name="connsiteX311" fmla="*/ 2892425 w 10316872"/>
                <a:gd name="connsiteY311" fmla="*/ 10422153 h 13254121"/>
                <a:gd name="connsiteX312" fmla="*/ 2654300 w 10316872"/>
                <a:gd name="connsiteY312" fmla="*/ 10720603 h 13254121"/>
                <a:gd name="connsiteX313" fmla="*/ 2400300 w 10316872"/>
                <a:gd name="connsiteY313" fmla="*/ 10790452 h 13254121"/>
                <a:gd name="connsiteX314" fmla="*/ 2197100 w 10316872"/>
                <a:gd name="connsiteY314" fmla="*/ 10895227 h 13254121"/>
                <a:gd name="connsiteX315" fmla="*/ 1901825 w 10316872"/>
                <a:gd name="connsiteY315" fmla="*/ 10898401 h 13254121"/>
                <a:gd name="connsiteX316" fmla="*/ 1562100 w 10316872"/>
                <a:gd name="connsiteY316" fmla="*/ 11000000 h 13254121"/>
                <a:gd name="connsiteX317" fmla="*/ 1365250 w 10316872"/>
                <a:gd name="connsiteY317" fmla="*/ 11260350 h 13254121"/>
                <a:gd name="connsiteX318" fmla="*/ 1168400 w 10316872"/>
                <a:gd name="connsiteY318" fmla="*/ 11215899 h 13254121"/>
                <a:gd name="connsiteX319" fmla="*/ 1187450 w 10316872"/>
                <a:gd name="connsiteY319" fmla="*/ 11174624 h 13254121"/>
                <a:gd name="connsiteX320" fmla="*/ 1165225 w 10316872"/>
                <a:gd name="connsiteY320" fmla="*/ 11107949 h 13254121"/>
                <a:gd name="connsiteX321" fmla="*/ 958850 w 10316872"/>
                <a:gd name="connsiteY321" fmla="*/ 11184149 h 13254121"/>
                <a:gd name="connsiteX322" fmla="*/ 704850 w 10316872"/>
                <a:gd name="connsiteY322" fmla="*/ 11238124 h 13254121"/>
                <a:gd name="connsiteX323" fmla="*/ 434975 w 10316872"/>
                <a:gd name="connsiteY323" fmla="*/ 11476249 h 13254121"/>
                <a:gd name="connsiteX324" fmla="*/ 333375 w 10316872"/>
                <a:gd name="connsiteY324" fmla="*/ 11473074 h 13254121"/>
                <a:gd name="connsiteX325" fmla="*/ 234950 w 10316872"/>
                <a:gd name="connsiteY325" fmla="*/ 11539749 h 13254121"/>
                <a:gd name="connsiteX326" fmla="*/ 155575 w 10316872"/>
                <a:gd name="connsiteY326" fmla="*/ 11825499 h 13254121"/>
                <a:gd name="connsiteX327" fmla="*/ 219075 w 10316872"/>
                <a:gd name="connsiteY327" fmla="*/ 12108073 h 13254121"/>
                <a:gd name="connsiteX328" fmla="*/ 107950 w 10316872"/>
                <a:gd name="connsiteY328" fmla="*/ 12152523 h 13254121"/>
                <a:gd name="connsiteX329" fmla="*/ 63500 w 10316872"/>
                <a:gd name="connsiteY329" fmla="*/ 12374773 h 13254121"/>
                <a:gd name="connsiteX330" fmla="*/ 466725 w 10316872"/>
                <a:gd name="connsiteY330" fmla="*/ 12400173 h 13254121"/>
                <a:gd name="connsiteX331" fmla="*/ 1022350 w 10316872"/>
                <a:gd name="connsiteY331" fmla="*/ 12752598 h 13254121"/>
                <a:gd name="connsiteX332" fmla="*/ 1212850 w 10316872"/>
                <a:gd name="connsiteY332" fmla="*/ 13006597 h 13254121"/>
                <a:gd name="connsiteX333" fmla="*/ 1143000 w 10316872"/>
                <a:gd name="connsiteY333" fmla="*/ 13051047 h 13254121"/>
                <a:gd name="connsiteX334" fmla="*/ 990600 w 10316872"/>
                <a:gd name="connsiteY334" fmla="*/ 12917697 h 13254121"/>
                <a:gd name="connsiteX335" fmla="*/ 739775 w 10316872"/>
                <a:gd name="connsiteY335" fmla="*/ 12863722 h 13254121"/>
                <a:gd name="connsiteX336" fmla="*/ 692150 w 10316872"/>
                <a:gd name="connsiteY336" fmla="*/ 12901822 h 13254121"/>
                <a:gd name="connsiteX337" fmla="*/ 809625 w 10316872"/>
                <a:gd name="connsiteY337" fmla="*/ 13047872 h 13254121"/>
                <a:gd name="connsiteX338" fmla="*/ 1123950 w 10316872"/>
                <a:gd name="connsiteY338" fmla="*/ 13114547 h 13254121"/>
                <a:gd name="connsiteX339" fmla="*/ 1546225 w 10316872"/>
                <a:gd name="connsiteY339" fmla="*/ 13016122 h 13254121"/>
                <a:gd name="connsiteX340" fmla="*/ 1708150 w 10316872"/>
                <a:gd name="connsiteY340" fmla="*/ 12755772 h 13254121"/>
                <a:gd name="connsiteX341" fmla="*/ 2066925 w 10316872"/>
                <a:gd name="connsiteY341" fmla="*/ 12606547 h 13254121"/>
                <a:gd name="connsiteX342" fmla="*/ 2225675 w 10316872"/>
                <a:gd name="connsiteY342" fmla="*/ 12470022 h 13254121"/>
                <a:gd name="connsiteX343" fmla="*/ 2559050 w 10316872"/>
                <a:gd name="connsiteY343" fmla="*/ 12508122 h 13254121"/>
                <a:gd name="connsiteX344" fmla="*/ 2257425 w 10316872"/>
                <a:gd name="connsiteY344" fmla="*/ 12511297 h 13254121"/>
                <a:gd name="connsiteX345" fmla="*/ 2117725 w 10316872"/>
                <a:gd name="connsiteY345" fmla="*/ 12631947 h 13254121"/>
                <a:gd name="connsiteX346" fmla="*/ 1943100 w 10316872"/>
                <a:gd name="connsiteY346" fmla="*/ 12724022 h 13254121"/>
                <a:gd name="connsiteX347" fmla="*/ 1778000 w 10316872"/>
                <a:gd name="connsiteY347" fmla="*/ 12774822 h 13254121"/>
                <a:gd name="connsiteX348" fmla="*/ 1622425 w 10316872"/>
                <a:gd name="connsiteY348" fmla="*/ 13070097 h 13254121"/>
                <a:gd name="connsiteX349" fmla="*/ 1254125 w 10316872"/>
                <a:gd name="connsiteY349" fmla="*/ 13244722 h 13254121"/>
                <a:gd name="connsiteX350" fmla="*/ 0 w 10316872"/>
                <a:gd name="connsiteY350" fmla="*/ 13251072 h 13254121"/>
                <a:gd name="connsiteX0" fmla="*/ 2333625 w 10316872"/>
                <a:gd name="connsiteY0" fmla="*/ 4116604 h 13254121"/>
                <a:gd name="connsiteX1" fmla="*/ 2371725 w 10316872"/>
                <a:gd name="connsiteY1" fmla="*/ 4167404 h 13254121"/>
                <a:gd name="connsiteX2" fmla="*/ 2333625 w 10316872"/>
                <a:gd name="connsiteY2" fmla="*/ 4243604 h 13254121"/>
                <a:gd name="connsiteX3" fmla="*/ 2333625 w 10316872"/>
                <a:gd name="connsiteY3" fmla="*/ 4497604 h 13254121"/>
                <a:gd name="connsiteX4" fmla="*/ 2600325 w 10316872"/>
                <a:gd name="connsiteY4" fmla="*/ 4726204 h 13254121"/>
                <a:gd name="connsiteX5" fmla="*/ 3044825 w 10316872"/>
                <a:gd name="connsiteY5" fmla="*/ 4688104 h 13254121"/>
                <a:gd name="connsiteX6" fmla="*/ 2943225 w 10316872"/>
                <a:gd name="connsiteY6" fmla="*/ 4484904 h 13254121"/>
                <a:gd name="connsiteX7" fmla="*/ 2778125 w 10316872"/>
                <a:gd name="connsiteY7" fmla="*/ 4535704 h 13254121"/>
                <a:gd name="connsiteX8" fmla="*/ 2740025 w 10316872"/>
                <a:gd name="connsiteY8" fmla="*/ 4484904 h 13254121"/>
                <a:gd name="connsiteX9" fmla="*/ 2905125 w 10316872"/>
                <a:gd name="connsiteY9" fmla="*/ 4434104 h 13254121"/>
                <a:gd name="connsiteX10" fmla="*/ 2841625 w 10316872"/>
                <a:gd name="connsiteY10" fmla="*/ 4319804 h 13254121"/>
                <a:gd name="connsiteX11" fmla="*/ 2701925 w 10316872"/>
                <a:gd name="connsiteY11" fmla="*/ 4370604 h 13254121"/>
                <a:gd name="connsiteX12" fmla="*/ 2676525 w 10316872"/>
                <a:gd name="connsiteY12" fmla="*/ 4319804 h 13254121"/>
                <a:gd name="connsiteX13" fmla="*/ 2803525 w 10316872"/>
                <a:gd name="connsiteY13" fmla="*/ 4269004 h 13254121"/>
                <a:gd name="connsiteX14" fmla="*/ 2752725 w 10316872"/>
                <a:gd name="connsiteY14" fmla="*/ 4205504 h 13254121"/>
                <a:gd name="connsiteX15" fmla="*/ 2613025 w 10316872"/>
                <a:gd name="connsiteY15" fmla="*/ 4230904 h 13254121"/>
                <a:gd name="connsiteX16" fmla="*/ 2613025 w 10316872"/>
                <a:gd name="connsiteY16" fmla="*/ 4205504 h 13254121"/>
                <a:gd name="connsiteX17" fmla="*/ 2740025 w 10316872"/>
                <a:gd name="connsiteY17" fmla="*/ 4142004 h 13254121"/>
                <a:gd name="connsiteX18" fmla="*/ 2663825 w 10316872"/>
                <a:gd name="connsiteY18" fmla="*/ 4053104 h 13254121"/>
                <a:gd name="connsiteX19" fmla="*/ 2486025 w 10316872"/>
                <a:gd name="connsiteY19" fmla="*/ 4091204 h 13254121"/>
                <a:gd name="connsiteX20" fmla="*/ 2486025 w 10316872"/>
                <a:gd name="connsiteY20" fmla="*/ 4154704 h 13254121"/>
                <a:gd name="connsiteX21" fmla="*/ 2435225 w 10316872"/>
                <a:gd name="connsiteY21" fmla="*/ 4154704 h 13254121"/>
                <a:gd name="connsiteX22" fmla="*/ 2308225 w 10316872"/>
                <a:gd name="connsiteY22" fmla="*/ 4078504 h 13254121"/>
                <a:gd name="connsiteX23" fmla="*/ 2371725 w 10316872"/>
                <a:gd name="connsiteY23" fmla="*/ 4002304 h 13254121"/>
                <a:gd name="connsiteX24" fmla="*/ 2435225 w 10316872"/>
                <a:gd name="connsiteY24" fmla="*/ 4015004 h 13254121"/>
                <a:gd name="connsiteX25" fmla="*/ 2587625 w 10316872"/>
                <a:gd name="connsiteY25" fmla="*/ 3926104 h 13254121"/>
                <a:gd name="connsiteX26" fmla="*/ 2562225 w 10316872"/>
                <a:gd name="connsiteY26" fmla="*/ 3862604 h 13254121"/>
                <a:gd name="connsiteX27" fmla="*/ 2625725 w 10316872"/>
                <a:gd name="connsiteY27" fmla="*/ 3837204 h 13254121"/>
                <a:gd name="connsiteX28" fmla="*/ 2663825 w 10316872"/>
                <a:gd name="connsiteY28" fmla="*/ 3862604 h 13254121"/>
                <a:gd name="connsiteX29" fmla="*/ 2905125 w 10316872"/>
                <a:gd name="connsiteY29" fmla="*/ 3862604 h 13254121"/>
                <a:gd name="connsiteX30" fmla="*/ 2879725 w 10316872"/>
                <a:gd name="connsiteY30" fmla="*/ 3799104 h 13254121"/>
                <a:gd name="connsiteX31" fmla="*/ 2930525 w 10316872"/>
                <a:gd name="connsiteY31" fmla="*/ 3710204 h 13254121"/>
                <a:gd name="connsiteX32" fmla="*/ 3019425 w 10316872"/>
                <a:gd name="connsiteY32" fmla="*/ 3710204 h 13254121"/>
                <a:gd name="connsiteX33" fmla="*/ 3273425 w 10316872"/>
                <a:gd name="connsiteY33" fmla="*/ 3684804 h 13254121"/>
                <a:gd name="connsiteX34" fmla="*/ 3425825 w 10316872"/>
                <a:gd name="connsiteY34" fmla="*/ 3672104 h 13254121"/>
                <a:gd name="connsiteX35" fmla="*/ 3425825 w 10316872"/>
                <a:gd name="connsiteY35" fmla="*/ 3672104 h 13254121"/>
                <a:gd name="connsiteX36" fmla="*/ 3425825 w 10316872"/>
                <a:gd name="connsiteY36" fmla="*/ 3595904 h 13254121"/>
                <a:gd name="connsiteX37" fmla="*/ 3502025 w 10316872"/>
                <a:gd name="connsiteY37" fmla="*/ 3595904 h 13254121"/>
                <a:gd name="connsiteX38" fmla="*/ 3489325 w 10316872"/>
                <a:gd name="connsiteY38" fmla="*/ 3761004 h 13254121"/>
                <a:gd name="connsiteX39" fmla="*/ 3336925 w 10316872"/>
                <a:gd name="connsiteY39" fmla="*/ 3773704 h 13254121"/>
                <a:gd name="connsiteX40" fmla="*/ 3159125 w 10316872"/>
                <a:gd name="connsiteY40" fmla="*/ 3849904 h 13254121"/>
                <a:gd name="connsiteX41" fmla="*/ 3184525 w 10316872"/>
                <a:gd name="connsiteY41" fmla="*/ 4142004 h 13254121"/>
                <a:gd name="connsiteX42" fmla="*/ 3794125 w 10316872"/>
                <a:gd name="connsiteY42" fmla="*/ 4091204 h 13254121"/>
                <a:gd name="connsiteX43" fmla="*/ 3768725 w 10316872"/>
                <a:gd name="connsiteY43" fmla="*/ 3951504 h 13254121"/>
                <a:gd name="connsiteX44" fmla="*/ 3629025 w 10316872"/>
                <a:gd name="connsiteY44" fmla="*/ 3926104 h 13254121"/>
                <a:gd name="connsiteX45" fmla="*/ 3616325 w 10316872"/>
                <a:gd name="connsiteY45" fmla="*/ 3888004 h 13254121"/>
                <a:gd name="connsiteX46" fmla="*/ 3768725 w 10316872"/>
                <a:gd name="connsiteY46" fmla="*/ 3913404 h 13254121"/>
                <a:gd name="connsiteX47" fmla="*/ 3768725 w 10316872"/>
                <a:gd name="connsiteY47" fmla="*/ 3799104 h 13254121"/>
                <a:gd name="connsiteX48" fmla="*/ 3540125 w 10316872"/>
                <a:gd name="connsiteY48" fmla="*/ 3748304 h 13254121"/>
                <a:gd name="connsiteX49" fmla="*/ 3552825 w 10316872"/>
                <a:gd name="connsiteY49" fmla="*/ 3659404 h 13254121"/>
                <a:gd name="connsiteX50" fmla="*/ 3730625 w 10316872"/>
                <a:gd name="connsiteY50" fmla="*/ 3621304 h 13254121"/>
                <a:gd name="connsiteX51" fmla="*/ 3730625 w 10316872"/>
                <a:gd name="connsiteY51" fmla="*/ 3494304 h 13254121"/>
                <a:gd name="connsiteX52" fmla="*/ 3705225 w 10316872"/>
                <a:gd name="connsiteY52" fmla="*/ 3468904 h 13254121"/>
                <a:gd name="connsiteX53" fmla="*/ 3819525 w 10316872"/>
                <a:gd name="connsiteY53" fmla="*/ 3405404 h 13254121"/>
                <a:gd name="connsiteX54" fmla="*/ 3832225 w 10316872"/>
                <a:gd name="connsiteY54" fmla="*/ 3621304 h 13254121"/>
                <a:gd name="connsiteX55" fmla="*/ 4314825 w 10316872"/>
                <a:gd name="connsiteY55" fmla="*/ 3621304 h 13254121"/>
                <a:gd name="connsiteX56" fmla="*/ 4302125 w 10316872"/>
                <a:gd name="connsiteY56" fmla="*/ 3380004 h 13254121"/>
                <a:gd name="connsiteX57" fmla="*/ 4365625 w 10316872"/>
                <a:gd name="connsiteY57" fmla="*/ 3380004 h 13254121"/>
                <a:gd name="connsiteX58" fmla="*/ 4391025 w 10316872"/>
                <a:gd name="connsiteY58" fmla="*/ 3507004 h 13254121"/>
                <a:gd name="connsiteX59" fmla="*/ 4556125 w 10316872"/>
                <a:gd name="connsiteY59" fmla="*/ 3494304 h 13254121"/>
                <a:gd name="connsiteX60" fmla="*/ 4657725 w 10316872"/>
                <a:gd name="connsiteY60" fmla="*/ 3392704 h 13254121"/>
                <a:gd name="connsiteX61" fmla="*/ 4683125 w 10316872"/>
                <a:gd name="connsiteY61" fmla="*/ 3697504 h 13254121"/>
                <a:gd name="connsiteX62" fmla="*/ 4835525 w 10316872"/>
                <a:gd name="connsiteY62" fmla="*/ 3519704 h 13254121"/>
                <a:gd name="connsiteX63" fmla="*/ 5038725 w 10316872"/>
                <a:gd name="connsiteY63" fmla="*/ 3646704 h 13254121"/>
                <a:gd name="connsiteX64" fmla="*/ 4848225 w 10316872"/>
                <a:gd name="connsiteY64" fmla="*/ 3773704 h 13254121"/>
                <a:gd name="connsiteX65" fmla="*/ 4987925 w 10316872"/>
                <a:gd name="connsiteY65" fmla="*/ 3938804 h 13254121"/>
                <a:gd name="connsiteX66" fmla="*/ 5127625 w 10316872"/>
                <a:gd name="connsiteY66" fmla="*/ 3786404 h 13254121"/>
                <a:gd name="connsiteX67" fmla="*/ 5140325 w 10316872"/>
                <a:gd name="connsiteY67" fmla="*/ 3811804 h 13254121"/>
                <a:gd name="connsiteX68" fmla="*/ 5076825 w 10316872"/>
                <a:gd name="connsiteY68" fmla="*/ 4065804 h 13254121"/>
                <a:gd name="connsiteX69" fmla="*/ 5153025 w 10316872"/>
                <a:gd name="connsiteY69" fmla="*/ 4103904 h 13254121"/>
                <a:gd name="connsiteX70" fmla="*/ 5153025 w 10316872"/>
                <a:gd name="connsiteY70" fmla="*/ 4103904 h 13254121"/>
                <a:gd name="connsiteX71" fmla="*/ 5229225 w 10316872"/>
                <a:gd name="connsiteY71" fmla="*/ 3849904 h 13254121"/>
                <a:gd name="connsiteX72" fmla="*/ 5419725 w 10316872"/>
                <a:gd name="connsiteY72" fmla="*/ 3875304 h 13254121"/>
                <a:gd name="connsiteX73" fmla="*/ 5521325 w 10316872"/>
                <a:gd name="connsiteY73" fmla="*/ 3722904 h 13254121"/>
                <a:gd name="connsiteX74" fmla="*/ 5521325 w 10316872"/>
                <a:gd name="connsiteY74" fmla="*/ 3722904 h 13254121"/>
                <a:gd name="connsiteX75" fmla="*/ 5661025 w 10316872"/>
                <a:gd name="connsiteY75" fmla="*/ 3697504 h 13254121"/>
                <a:gd name="connsiteX76" fmla="*/ 5432425 w 10316872"/>
                <a:gd name="connsiteY76" fmla="*/ 4015004 h 13254121"/>
                <a:gd name="connsiteX77" fmla="*/ 5165725 w 10316872"/>
                <a:gd name="connsiteY77" fmla="*/ 4103904 h 13254121"/>
                <a:gd name="connsiteX78" fmla="*/ 5191125 w 10316872"/>
                <a:gd name="connsiteY78" fmla="*/ 4180104 h 13254121"/>
                <a:gd name="connsiteX79" fmla="*/ 5521325 w 10316872"/>
                <a:gd name="connsiteY79" fmla="*/ 4091204 h 13254121"/>
                <a:gd name="connsiteX80" fmla="*/ 5711825 w 10316872"/>
                <a:gd name="connsiteY80" fmla="*/ 3748304 h 13254121"/>
                <a:gd name="connsiteX81" fmla="*/ 5813425 w 10316872"/>
                <a:gd name="connsiteY81" fmla="*/ 3900704 h 13254121"/>
                <a:gd name="connsiteX82" fmla="*/ 5959475 w 10316872"/>
                <a:gd name="connsiteY82" fmla="*/ 3938804 h 13254121"/>
                <a:gd name="connsiteX83" fmla="*/ 6302375 w 10316872"/>
                <a:gd name="connsiteY83" fmla="*/ 3824504 h 13254121"/>
                <a:gd name="connsiteX84" fmla="*/ 7070725 w 10316872"/>
                <a:gd name="connsiteY84" fmla="*/ 3354604 h 13254121"/>
                <a:gd name="connsiteX85" fmla="*/ 7473950 w 10316872"/>
                <a:gd name="connsiteY85" fmla="*/ 3205379 h 13254121"/>
                <a:gd name="connsiteX86" fmla="*/ 7645400 w 10316872"/>
                <a:gd name="connsiteY86" fmla="*/ 3035516 h 13254121"/>
                <a:gd name="connsiteX87" fmla="*/ 7907050 w 10316872"/>
                <a:gd name="connsiteY87" fmla="*/ 2994410 h 13254121"/>
                <a:gd name="connsiteX88" fmla="*/ 8062626 w 10316872"/>
                <a:gd name="connsiteY88" fmla="*/ 2911861 h 13254121"/>
                <a:gd name="connsiteX89" fmla="*/ 8189625 w 10316872"/>
                <a:gd name="connsiteY89" fmla="*/ 2692785 h 13254121"/>
                <a:gd name="connsiteX90" fmla="*/ 8345201 w 10316872"/>
                <a:gd name="connsiteY90" fmla="*/ 2578486 h 13254121"/>
                <a:gd name="connsiteX91" fmla="*/ 8561099 w 10316872"/>
                <a:gd name="connsiteY91" fmla="*/ 2438787 h 13254121"/>
                <a:gd name="connsiteX92" fmla="*/ 8855099 w 10316872"/>
                <a:gd name="connsiteY92" fmla="*/ 2153045 h 13254121"/>
                <a:gd name="connsiteX93" fmla="*/ 9037349 w 10316872"/>
                <a:gd name="connsiteY93" fmla="*/ 1924438 h 13254121"/>
                <a:gd name="connsiteX94" fmla="*/ 9145298 w 10316872"/>
                <a:gd name="connsiteY94" fmla="*/ 1730764 h 13254121"/>
                <a:gd name="connsiteX95" fmla="*/ 9224673 w 10316872"/>
                <a:gd name="connsiteY95" fmla="*/ 1543439 h 13254121"/>
                <a:gd name="connsiteX96" fmla="*/ 9561223 w 10316872"/>
                <a:gd name="connsiteY96" fmla="*/ 1295790 h 13254121"/>
                <a:gd name="connsiteX97" fmla="*/ 9678697 w 10316872"/>
                <a:gd name="connsiteY97" fmla="*/ 914790 h 13254121"/>
                <a:gd name="connsiteX98" fmla="*/ 9837447 w 10316872"/>
                <a:gd name="connsiteY98" fmla="*/ 686190 h 13254121"/>
                <a:gd name="connsiteX99" fmla="*/ 9929521 w 10316872"/>
                <a:gd name="connsiteY99" fmla="*/ 609992 h 13254121"/>
                <a:gd name="connsiteX100" fmla="*/ 9989845 w 10316872"/>
                <a:gd name="connsiteY100" fmla="*/ 508393 h 13254121"/>
                <a:gd name="connsiteX101" fmla="*/ 10062871 w 10316872"/>
                <a:gd name="connsiteY101" fmla="*/ 394092 h 13254121"/>
                <a:gd name="connsiteX102" fmla="*/ 10316869 w 10316872"/>
                <a:gd name="connsiteY102" fmla="*/ 394 h 13254121"/>
                <a:gd name="connsiteX103" fmla="*/ 10081920 w 10316872"/>
                <a:gd name="connsiteY103" fmla="*/ 473469 h 13254121"/>
                <a:gd name="connsiteX104" fmla="*/ 9977146 w 10316872"/>
                <a:gd name="connsiteY104" fmla="*/ 673493 h 13254121"/>
                <a:gd name="connsiteX105" fmla="*/ 9881896 w 10316872"/>
                <a:gd name="connsiteY105" fmla="*/ 749692 h 13254121"/>
                <a:gd name="connsiteX106" fmla="*/ 9754896 w 10316872"/>
                <a:gd name="connsiteY106" fmla="*/ 952892 h 13254121"/>
                <a:gd name="connsiteX107" fmla="*/ 9640598 w 10316872"/>
                <a:gd name="connsiteY107" fmla="*/ 1327540 h 13254121"/>
                <a:gd name="connsiteX108" fmla="*/ 9275474 w 10316872"/>
                <a:gd name="connsiteY108" fmla="*/ 1606938 h 13254121"/>
                <a:gd name="connsiteX109" fmla="*/ 9135773 w 10316872"/>
                <a:gd name="connsiteY109" fmla="*/ 1946664 h 13254121"/>
                <a:gd name="connsiteX110" fmla="*/ 8662699 w 10316872"/>
                <a:gd name="connsiteY110" fmla="*/ 2454663 h 13254121"/>
                <a:gd name="connsiteX111" fmla="*/ 8427749 w 10316872"/>
                <a:gd name="connsiteY111" fmla="*/ 2619762 h 13254121"/>
                <a:gd name="connsiteX112" fmla="*/ 8272175 w 10316872"/>
                <a:gd name="connsiteY112" fmla="*/ 2715011 h 13254121"/>
                <a:gd name="connsiteX113" fmla="*/ 8110251 w 10316872"/>
                <a:gd name="connsiteY113" fmla="*/ 3016636 h 13254121"/>
                <a:gd name="connsiteX114" fmla="*/ 7908925 w 10316872"/>
                <a:gd name="connsiteY114" fmla="*/ 3113304 h 13254121"/>
                <a:gd name="connsiteX115" fmla="*/ 7673975 w 10316872"/>
                <a:gd name="connsiteY115" fmla="*/ 3141879 h 13254121"/>
                <a:gd name="connsiteX116" fmla="*/ 7531100 w 10316872"/>
                <a:gd name="connsiteY116" fmla="*/ 3283166 h 13254121"/>
                <a:gd name="connsiteX117" fmla="*/ 7064375 w 10316872"/>
                <a:gd name="connsiteY117" fmla="*/ 3457791 h 13254121"/>
                <a:gd name="connsiteX118" fmla="*/ 6892925 w 10316872"/>
                <a:gd name="connsiteY118" fmla="*/ 3613366 h 13254121"/>
                <a:gd name="connsiteX119" fmla="*/ 6532269 w 10316872"/>
                <a:gd name="connsiteY119" fmla="*/ 3867545 h 13254121"/>
                <a:gd name="connsiteX120" fmla="*/ 6407150 w 10316872"/>
                <a:gd name="connsiteY120" fmla="*/ 3921341 h 13254121"/>
                <a:gd name="connsiteX121" fmla="*/ 6172200 w 10316872"/>
                <a:gd name="connsiteY121" fmla="*/ 4043579 h 13254121"/>
                <a:gd name="connsiteX122" fmla="*/ 5773737 w 10316872"/>
                <a:gd name="connsiteY122" fmla="*/ 4215029 h 13254121"/>
                <a:gd name="connsiteX123" fmla="*/ 5800725 w 10316872"/>
                <a:gd name="connsiteY123" fmla="*/ 4294404 h 13254121"/>
                <a:gd name="connsiteX124" fmla="*/ 6162675 w 10316872"/>
                <a:gd name="connsiteY124" fmla="*/ 4129304 h 13254121"/>
                <a:gd name="connsiteX125" fmla="*/ 6054725 w 10316872"/>
                <a:gd name="connsiteY125" fmla="*/ 4218204 h 13254121"/>
                <a:gd name="connsiteX126" fmla="*/ 5876925 w 10316872"/>
                <a:gd name="connsiteY126" fmla="*/ 4332504 h 13254121"/>
                <a:gd name="connsiteX127" fmla="*/ 5876925 w 10316872"/>
                <a:gd name="connsiteY127" fmla="*/ 4421404 h 13254121"/>
                <a:gd name="connsiteX128" fmla="*/ 5864225 w 10316872"/>
                <a:gd name="connsiteY128" fmla="*/ 4523004 h 13254121"/>
                <a:gd name="connsiteX129" fmla="*/ 5724525 w 10316872"/>
                <a:gd name="connsiteY129" fmla="*/ 4548404 h 13254121"/>
                <a:gd name="connsiteX130" fmla="*/ 5788025 w 10316872"/>
                <a:gd name="connsiteY130" fmla="*/ 4370604 h 13254121"/>
                <a:gd name="connsiteX131" fmla="*/ 5673725 w 10316872"/>
                <a:gd name="connsiteY131" fmla="*/ 4269004 h 13254121"/>
                <a:gd name="connsiteX132" fmla="*/ 5419725 w 10316872"/>
                <a:gd name="connsiteY132" fmla="*/ 4345204 h 13254121"/>
                <a:gd name="connsiteX133" fmla="*/ 5394325 w 10316872"/>
                <a:gd name="connsiteY133" fmla="*/ 4446804 h 13254121"/>
                <a:gd name="connsiteX134" fmla="*/ 5622925 w 10316872"/>
                <a:gd name="connsiteY134" fmla="*/ 4510304 h 13254121"/>
                <a:gd name="connsiteX135" fmla="*/ 5534025 w 10316872"/>
                <a:gd name="connsiteY135" fmla="*/ 4573804 h 13254121"/>
                <a:gd name="connsiteX136" fmla="*/ 5254625 w 10316872"/>
                <a:gd name="connsiteY136" fmla="*/ 4510304 h 13254121"/>
                <a:gd name="connsiteX137" fmla="*/ 5140325 w 10316872"/>
                <a:gd name="connsiteY137" fmla="*/ 4624604 h 13254121"/>
                <a:gd name="connsiteX138" fmla="*/ 5241925 w 10316872"/>
                <a:gd name="connsiteY138" fmla="*/ 4827804 h 13254121"/>
                <a:gd name="connsiteX139" fmla="*/ 5483225 w 10316872"/>
                <a:gd name="connsiteY139" fmla="*/ 4840504 h 13254121"/>
                <a:gd name="connsiteX140" fmla="*/ 5661025 w 10316872"/>
                <a:gd name="connsiteY140" fmla="*/ 4624604 h 13254121"/>
                <a:gd name="connsiteX141" fmla="*/ 5572125 w 10316872"/>
                <a:gd name="connsiteY141" fmla="*/ 4599204 h 13254121"/>
                <a:gd name="connsiteX142" fmla="*/ 5635625 w 10316872"/>
                <a:gd name="connsiteY142" fmla="*/ 4523004 h 13254121"/>
                <a:gd name="connsiteX143" fmla="*/ 5724525 w 10316872"/>
                <a:gd name="connsiteY143" fmla="*/ 4599204 h 13254121"/>
                <a:gd name="connsiteX144" fmla="*/ 5864225 w 10316872"/>
                <a:gd name="connsiteY144" fmla="*/ 4573804 h 13254121"/>
                <a:gd name="connsiteX145" fmla="*/ 6067425 w 10316872"/>
                <a:gd name="connsiteY145" fmla="*/ 4548404 h 13254121"/>
                <a:gd name="connsiteX146" fmla="*/ 6296025 w 10316872"/>
                <a:gd name="connsiteY146" fmla="*/ 4307104 h 13254121"/>
                <a:gd name="connsiteX147" fmla="*/ 6486525 w 10316872"/>
                <a:gd name="connsiteY147" fmla="*/ 4180104 h 13254121"/>
                <a:gd name="connsiteX148" fmla="*/ 6664325 w 10316872"/>
                <a:gd name="connsiteY148" fmla="*/ 4154704 h 13254121"/>
                <a:gd name="connsiteX149" fmla="*/ 6473825 w 10316872"/>
                <a:gd name="connsiteY149" fmla="*/ 4230904 h 13254121"/>
                <a:gd name="connsiteX150" fmla="*/ 6410325 w 10316872"/>
                <a:gd name="connsiteY150" fmla="*/ 4357904 h 13254121"/>
                <a:gd name="connsiteX151" fmla="*/ 6257925 w 10316872"/>
                <a:gd name="connsiteY151" fmla="*/ 4459504 h 13254121"/>
                <a:gd name="connsiteX152" fmla="*/ 6080125 w 10316872"/>
                <a:gd name="connsiteY152" fmla="*/ 4637304 h 13254121"/>
                <a:gd name="connsiteX153" fmla="*/ 6067425 w 10316872"/>
                <a:gd name="connsiteY153" fmla="*/ 4726204 h 13254121"/>
                <a:gd name="connsiteX154" fmla="*/ 6207125 w 10316872"/>
                <a:gd name="connsiteY154" fmla="*/ 4700804 h 13254121"/>
                <a:gd name="connsiteX155" fmla="*/ 6334125 w 10316872"/>
                <a:gd name="connsiteY155" fmla="*/ 4764304 h 13254121"/>
                <a:gd name="connsiteX156" fmla="*/ 6435725 w 10316872"/>
                <a:gd name="connsiteY156" fmla="*/ 4954804 h 13254121"/>
                <a:gd name="connsiteX157" fmla="*/ 6448425 w 10316872"/>
                <a:gd name="connsiteY157" fmla="*/ 5183404 h 13254121"/>
                <a:gd name="connsiteX158" fmla="*/ 6335712 w 10316872"/>
                <a:gd name="connsiteY158" fmla="*/ 5305641 h 13254121"/>
                <a:gd name="connsiteX159" fmla="*/ 6296025 w 10316872"/>
                <a:gd name="connsiteY159" fmla="*/ 5083392 h 13254121"/>
                <a:gd name="connsiteX160" fmla="*/ 6270625 w 10316872"/>
                <a:gd name="connsiteY160" fmla="*/ 4878604 h 13254121"/>
                <a:gd name="connsiteX161" fmla="*/ 6118225 w 10316872"/>
                <a:gd name="connsiteY161" fmla="*/ 4840504 h 13254121"/>
                <a:gd name="connsiteX162" fmla="*/ 5953125 w 10316872"/>
                <a:gd name="connsiteY162" fmla="*/ 4853204 h 13254121"/>
                <a:gd name="connsiteX163" fmla="*/ 5876925 w 10316872"/>
                <a:gd name="connsiteY163" fmla="*/ 4815104 h 13254121"/>
                <a:gd name="connsiteX164" fmla="*/ 5546725 w 10316872"/>
                <a:gd name="connsiteY164" fmla="*/ 4954804 h 13254121"/>
                <a:gd name="connsiteX165" fmla="*/ 5597525 w 10316872"/>
                <a:gd name="connsiteY165" fmla="*/ 5094504 h 13254121"/>
                <a:gd name="connsiteX166" fmla="*/ 5635625 w 10316872"/>
                <a:gd name="connsiteY166" fmla="*/ 5081804 h 13254121"/>
                <a:gd name="connsiteX167" fmla="*/ 5813425 w 10316872"/>
                <a:gd name="connsiteY167" fmla="*/ 4992904 h 13254121"/>
                <a:gd name="connsiteX168" fmla="*/ 5838825 w 10316872"/>
                <a:gd name="connsiteY168" fmla="*/ 5018304 h 13254121"/>
                <a:gd name="connsiteX169" fmla="*/ 5724525 w 10316872"/>
                <a:gd name="connsiteY169" fmla="*/ 5119904 h 13254121"/>
                <a:gd name="connsiteX170" fmla="*/ 5775325 w 10316872"/>
                <a:gd name="connsiteY170" fmla="*/ 5196104 h 13254121"/>
                <a:gd name="connsiteX171" fmla="*/ 5940425 w 10316872"/>
                <a:gd name="connsiteY171" fmla="*/ 5183404 h 13254121"/>
                <a:gd name="connsiteX172" fmla="*/ 5978525 w 10316872"/>
                <a:gd name="connsiteY172" fmla="*/ 5272304 h 13254121"/>
                <a:gd name="connsiteX173" fmla="*/ 6169025 w 10316872"/>
                <a:gd name="connsiteY173" fmla="*/ 5234204 h 13254121"/>
                <a:gd name="connsiteX174" fmla="*/ 6130925 w 10316872"/>
                <a:gd name="connsiteY174" fmla="*/ 5386604 h 13254121"/>
                <a:gd name="connsiteX175" fmla="*/ 6067425 w 10316872"/>
                <a:gd name="connsiteY175" fmla="*/ 5424704 h 13254121"/>
                <a:gd name="connsiteX176" fmla="*/ 6042025 w 10316872"/>
                <a:gd name="connsiteY176" fmla="*/ 5348504 h 13254121"/>
                <a:gd name="connsiteX177" fmla="*/ 5572125 w 10316872"/>
                <a:gd name="connsiteY177" fmla="*/ 5297704 h 13254121"/>
                <a:gd name="connsiteX178" fmla="*/ 5686425 w 10316872"/>
                <a:gd name="connsiteY178" fmla="*/ 5462804 h 13254121"/>
                <a:gd name="connsiteX179" fmla="*/ 6308725 w 10316872"/>
                <a:gd name="connsiteY179" fmla="*/ 5462804 h 13254121"/>
                <a:gd name="connsiteX180" fmla="*/ 6894219 w 10316872"/>
                <a:gd name="connsiteY180" fmla="*/ 5634433 h 13254121"/>
                <a:gd name="connsiteX181" fmla="*/ 7194257 w 10316872"/>
                <a:gd name="connsiteY181" fmla="*/ 5720157 h 13254121"/>
                <a:gd name="connsiteX182" fmla="*/ 7370469 w 10316872"/>
                <a:gd name="connsiteY182" fmla="*/ 5839221 h 13254121"/>
                <a:gd name="connsiteX183" fmla="*/ 7737182 w 10316872"/>
                <a:gd name="connsiteY183" fmla="*/ 5736826 h 13254121"/>
                <a:gd name="connsiteX184" fmla="*/ 7977688 w 10316872"/>
                <a:gd name="connsiteY184" fmla="*/ 5701108 h 13254121"/>
                <a:gd name="connsiteX185" fmla="*/ 8311064 w 10316872"/>
                <a:gd name="connsiteY185" fmla="*/ 5729682 h 13254121"/>
                <a:gd name="connsiteX186" fmla="*/ 8582525 w 10316872"/>
                <a:gd name="connsiteY186" fmla="*/ 5789214 h 13254121"/>
                <a:gd name="connsiteX187" fmla="*/ 8806363 w 10316872"/>
                <a:gd name="connsiteY187" fmla="*/ 5891608 h 13254121"/>
                <a:gd name="connsiteX188" fmla="*/ 8989719 w 10316872"/>
                <a:gd name="connsiteY188" fmla="*/ 5953520 h 13254121"/>
                <a:gd name="connsiteX189" fmla="*/ 9327857 w 10316872"/>
                <a:gd name="connsiteY189" fmla="*/ 6101157 h 13254121"/>
                <a:gd name="connsiteX190" fmla="*/ 9392152 w 10316872"/>
                <a:gd name="connsiteY190" fmla="*/ 6229744 h 13254121"/>
                <a:gd name="connsiteX191" fmla="*/ 9587412 w 10316872"/>
                <a:gd name="connsiteY191" fmla="*/ 6289277 h 13254121"/>
                <a:gd name="connsiteX192" fmla="*/ 9754100 w 10316872"/>
                <a:gd name="connsiteY192" fmla="*/ 6286895 h 13254121"/>
                <a:gd name="connsiteX193" fmla="*/ 9928226 w 10316872"/>
                <a:gd name="connsiteY193" fmla="*/ 6221629 h 13254121"/>
                <a:gd name="connsiteX194" fmla="*/ 9766007 w 10316872"/>
                <a:gd name="connsiteY194" fmla="*/ 6301183 h 13254121"/>
                <a:gd name="connsiteX195" fmla="*/ 9625513 w 10316872"/>
                <a:gd name="connsiteY195" fmla="*/ 6317851 h 13254121"/>
                <a:gd name="connsiteX196" fmla="*/ 9382626 w 10316872"/>
                <a:gd name="connsiteY196" fmla="*/ 6263082 h 13254121"/>
                <a:gd name="connsiteX197" fmla="*/ 9308806 w 10316872"/>
                <a:gd name="connsiteY197" fmla="*/ 6129733 h 13254121"/>
                <a:gd name="connsiteX198" fmla="*/ 9242133 w 10316872"/>
                <a:gd name="connsiteY198" fmla="*/ 6089251 h 13254121"/>
                <a:gd name="connsiteX199" fmla="*/ 8799219 w 10316872"/>
                <a:gd name="connsiteY199" fmla="*/ 5939233 h 13254121"/>
                <a:gd name="connsiteX200" fmla="*/ 8582525 w 10316872"/>
                <a:gd name="connsiteY200" fmla="*/ 5858270 h 13254121"/>
                <a:gd name="connsiteX201" fmla="*/ 8284869 w 10316872"/>
                <a:gd name="connsiteY201" fmla="*/ 5779689 h 13254121"/>
                <a:gd name="connsiteX202" fmla="*/ 7934825 w 10316872"/>
                <a:gd name="connsiteY202" fmla="*/ 5767783 h 13254121"/>
                <a:gd name="connsiteX203" fmla="*/ 7634787 w 10316872"/>
                <a:gd name="connsiteY203" fmla="*/ 5822552 h 13254121"/>
                <a:gd name="connsiteX204" fmla="*/ 7344275 w 10316872"/>
                <a:gd name="connsiteY204" fmla="*/ 5893989 h 13254121"/>
                <a:gd name="connsiteX205" fmla="*/ 7134725 w 10316872"/>
                <a:gd name="connsiteY205" fmla="*/ 5786833 h 13254121"/>
                <a:gd name="connsiteX206" fmla="*/ 6760869 w 10316872"/>
                <a:gd name="connsiteY206" fmla="*/ 5693964 h 13254121"/>
                <a:gd name="connsiteX207" fmla="*/ 6413500 w 10316872"/>
                <a:gd name="connsiteY207" fmla="*/ 5614410 h 13254121"/>
                <a:gd name="connsiteX208" fmla="*/ 6213181 w 10316872"/>
                <a:gd name="connsiteY208" fmla="*/ 5567757 h 13254121"/>
                <a:gd name="connsiteX209" fmla="*/ 6205538 w 10316872"/>
                <a:gd name="connsiteY209" fmla="*/ 5598535 h 13254121"/>
                <a:gd name="connsiteX210" fmla="*/ 6346825 w 10316872"/>
                <a:gd name="connsiteY210" fmla="*/ 5666004 h 13254121"/>
                <a:gd name="connsiteX211" fmla="*/ 6321425 w 10316872"/>
                <a:gd name="connsiteY211" fmla="*/ 5767604 h 13254121"/>
                <a:gd name="connsiteX212" fmla="*/ 6003925 w 10316872"/>
                <a:gd name="connsiteY212" fmla="*/ 5602504 h 13254121"/>
                <a:gd name="connsiteX213" fmla="*/ 6042025 w 10316872"/>
                <a:gd name="connsiteY213" fmla="*/ 5843804 h 13254121"/>
                <a:gd name="connsiteX214" fmla="*/ 6245225 w 10316872"/>
                <a:gd name="connsiteY214" fmla="*/ 5894604 h 13254121"/>
                <a:gd name="connsiteX215" fmla="*/ 6511925 w 10316872"/>
                <a:gd name="connsiteY215" fmla="*/ 5894604 h 13254121"/>
                <a:gd name="connsiteX216" fmla="*/ 6600825 w 10316872"/>
                <a:gd name="connsiteY216" fmla="*/ 5907304 h 13254121"/>
                <a:gd name="connsiteX217" fmla="*/ 6562725 w 10316872"/>
                <a:gd name="connsiteY217" fmla="*/ 5983504 h 13254121"/>
                <a:gd name="connsiteX218" fmla="*/ 6397625 w 10316872"/>
                <a:gd name="connsiteY218" fmla="*/ 6034304 h 13254121"/>
                <a:gd name="connsiteX219" fmla="*/ 6461125 w 10316872"/>
                <a:gd name="connsiteY219" fmla="*/ 6161304 h 13254121"/>
                <a:gd name="connsiteX220" fmla="*/ 6423025 w 10316872"/>
                <a:gd name="connsiteY220" fmla="*/ 6288304 h 13254121"/>
                <a:gd name="connsiteX221" fmla="*/ 6511925 w 10316872"/>
                <a:gd name="connsiteY221" fmla="*/ 6351804 h 13254121"/>
                <a:gd name="connsiteX222" fmla="*/ 6435725 w 10316872"/>
                <a:gd name="connsiteY222" fmla="*/ 6377204 h 13254121"/>
                <a:gd name="connsiteX223" fmla="*/ 6334125 w 10316872"/>
                <a:gd name="connsiteY223" fmla="*/ 6339104 h 13254121"/>
                <a:gd name="connsiteX224" fmla="*/ 6296025 w 10316872"/>
                <a:gd name="connsiteY224" fmla="*/ 6034304 h 13254121"/>
                <a:gd name="connsiteX225" fmla="*/ 6042025 w 10316872"/>
                <a:gd name="connsiteY225" fmla="*/ 5958104 h 13254121"/>
                <a:gd name="connsiteX226" fmla="*/ 6118225 w 10316872"/>
                <a:gd name="connsiteY226" fmla="*/ 6301004 h 13254121"/>
                <a:gd name="connsiteX227" fmla="*/ 5940425 w 10316872"/>
                <a:gd name="connsiteY227" fmla="*/ 6313704 h 13254121"/>
                <a:gd name="connsiteX228" fmla="*/ 5864225 w 10316872"/>
                <a:gd name="connsiteY228" fmla="*/ 5831104 h 13254121"/>
                <a:gd name="connsiteX229" fmla="*/ 5661025 w 10316872"/>
                <a:gd name="connsiteY229" fmla="*/ 5729504 h 13254121"/>
                <a:gd name="connsiteX230" fmla="*/ 5762625 w 10316872"/>
                <a:gd name="connsiteY230" fmla="*/ 6491504 h 13254121"/>
                <a:gd name="connsiteX231" fmla="*/ 6042025 w 10316872"/>
                <a:gd name="connsiteY231" fmla="*/ 6478804 h 13254121"/>
                <a:gd name="connsiteX232" fmla="*/ 6359525 w 10316872"/>
                <a:gd name="connsiteY232" fmla="*/ 6529604 h 13254121"/>
                <a:gd name="connsiteX233" fmla="*/ 6296025 w 10316872"/>
                <a:gd name="connsiteY233" fmla="*/ 6656604 h 13254121"/>
                <a:gd name="connsiteX234" fmla="*/ 6130925 w 10316872"/>
                <a:gd name="connsiteY234" fmla="*/ 6631204 h 13254121"/>
                <a:gd name="connsiteX235" fmla="*/ 5978525 w 10316872"/>
                <a:gd name="connsiteY235" fmla="*/ 6936004 h 13254121"/>
                <a:gd name="connsiteX236" fmla="*/ 5800725 w 10316872"/>
                <a:gd name="connsiteY236" fmla="*/ 6872504 h 13254121"/>
                <a:gd name="connsiteX237" fmla="*/ 5876925 w 10316872"/>
                <a:gd name="connsiteY237" fmla="*/ 6707404 h 13254121"/>
                <a:gd name="connsiteX238" fmla="*/ 5762625 w 10316872"/>
                <a:gd name="connsiteY238" fmla="*/ 6618504 h 13254121"/>
                <a:gd name="connsiteX239" fmla="*/ 5572125 w 10316872"/>
                <a:gd name="connsiteY239" fmla="*/ 6948704 h 13254121"/>
                <a:gd name="connsiteX240" fmla="*/ 5699125 w 10316872"/>
                <a:gd name="connsiteY240" fmla="*/ 7050304 h 13254121"/>
                <a:gd name="connsiteX241" fmla="*/ 5965825 w 10316872"/>
                <a:gd name="connsiteY241" fmla="*/ 7215404 h 13254121"/>
                <a:gd name="connsiteX242" fmla="*/ 5915025 w 10316872"/>
                <a:gd name="connsiteY242" fmla="*/ 7291604 h 13254121"/>
                <a:gd name="connsiteX243" fmla="*/ 5800725 w 10316872"/>
                <a:gd name="connsiteY243" fmla="*/ 7253504 h 13254121"/>
                <a:gd name="connsiteX244" fmla="*/ 5648325 w 10316872"/>
                <a:gd name="connsiteY244" fmla="*/ 7355104 h 13254121"/>
                <a:gd name="connsiteX245" fmla="*/ 5584825 w 10316872"/>
                <a:gd name="connsiteY245" fmla="*/ 7317004 h 13254121"/>
                <a:gd name="connsiteX246" fmla="*/ 5635625 w 10316872"/>
                <a:gd name="connsiteY246" fmla="*/ 7164604 h 13254121"/>
                <a:gd name="connsiteX247" fmla="*/ 5508625 w 10316872"/>
                <a:gd name="connsiteY247" fmla="*/ 7050304 h 13254121"/>
                <a:gd name="connsiteX248" fmla="*/ 5432425 w 10316872"/>
                <a:gd name="connsiteY248" fmla="*/ 7228104 h 13254121"/>
                <a:gd name="connsiteX249" fmla="*/ 5584825 w 10316872"/>
                <a:gd name="connsiteY249" fmla="*/ 7405904 h 13254121"/>
                <a:gd name="connsiteX250" fmla="*/ 5419725 w 10316872"/>
                <a:gd name="connsiteY250" fmla="*/ 7532904 h 13254121"/>
                <a:gd name="connsiteX251" fmla="*/ 5318125 w 10316872"/>
                <a:gd name="connsiteY251" fmla="*/ 7456704 h 13254121"/>
                <a:gd name="connsiteX252" fmla="*/ 5381625 w 10316872"/>
                <a:gd name="connsiteY252" fmla="*/ 7355104 h 13254121"/>
                <a:gd name="connsiteX253" fmla="*/ 5267325 w 10316872"/>
                <a:gd name="connsiteY253" fmla="*/ 7063004 h 13254121"/>
                <a:gd name="connsiteX254" fmla="*/ 5051425 w 10316872"/>
                <a:gd name="connsiteY254" fmla="*/ 7355104 h 13254121"/>
                <a:gd name="connsiteX255" fmla="*/ 5381625 w 10316872"/>
                <a:gd name="connsiteY255" fmla="*/ 7609104 h 13254121"/>
                <a:gd name="connsiteX256" fmla="*/ 5305425 w 10316872"/>
                <a:gd name="connsiteY256" fmla="*/ 7659904 h 13254121"/>
                <a:gd name="connsiteX257" fmla="*/ 5165725 w 10316872"/>
                <a:gd name="connsiteY257" fmla="*/ 7545604 h 13254121"/>
                <a:gd name="connsiteX258" fmla="*/ 5114925 w 10316872"/>
                <a:gd name="connsiteY258" fmla="*/ 7710704 h 13254121"/>
                <a:gd name="connsiteX259" fmla="*/ 5127625 w 10316872"/>
                <a:gd name="connsiteY259" fmla="*/ 7850404 h 13254121"/>
                <a:gd name="connsiteX260" fmla="*/ 5203825 w 10316872"/>
                <a:gd name="connsiteY260" fmla="*/ 7964704 h 13254121"/>
                <a:gd name="connsiteX261" fmla="*/ 5191125 w 10316872"/>
                <a:gd name="connsiteY261" fmla="*/ 8155204 h 13254121"/>
                <a:gd name="connsiteX262" fmla="*/ 5064125 w 10316872"/>
                <a:gd name="connsiteY262" fmla="*/ 8066304 h 13254121"/>
                <a:gd name="connsiteX263" fmla="*/ 5000625 w 10316872"/>
                <a:gd name="connsiteY263" fmla="*/ 8104404 h 13254121"/>
                <a:gd name="connsiteX264" fmla="*/ 5102225 w 10316872"/>
                <a:gd name="connsiteY264" fmla="*/ 8244104 h 13254121"/>
                <a:gd name="connsiteX265" fmla="*/ 5013325 w 10316872"/>
                <a:gd name="connsiteY265" fmla="*/ 8282204 h 13254121"/>
                <a:gd name="connsiteX266" fmla="*/ 4886325 w 10316872"/>
                <a:gd name="connsiteY266" fmla="*/ 8091704 h 13254121"/>
                <a:gd name="connsiteX267" fmla="*/ 4797425 w 10316872"/>
                <a:gd name="connsiteY267" fmla="*/ 8345704 h 13254121"/>
                <a:gd name="connsiteX268" fmla="*/ 4924425 w 10316872"/>
                <a:gd name="connsiteY268" fmla="*/ 8460004 h 13254121"/>
                <a:gd name="connsiteX269" fmla="*/ 4784725 w 10316872"/>
                <a:gd name="connsiteY269" fmla="*/ 8701304 h 13254121"/>
                <a:gd name="connsiteX270" fmla="*/ 4645025 w 10316872"/>
                <a:gd name="connsiteY270" fmla="*/ 8675904 h 13254121"/>
                <a:gd name="connsiteX271" fmla="*/ 4746625 w 10316872"/>
                <a:gd name="connsiteY271" fmla="*/ 8510804 h 13254121"/>
                <a:gd name="connsiteX272" fmla="*/ 4657725 w 10316872"/>
                <a:gd name="connsiteY272" fmla="*/ 8358404 h 13254121"/>
                <a:gd name="connsiteX273" fmla="*/ 4441825 w 10316872"/>
                <a:gd name="connsiteY273" fmla="*/ 8663204 h 13254121"/>
                <a:gd name="connsiteX274" fmla="*/ 4581525 w 10316872"/>
                <a:gd name="connsiteY274" fmla="*/ 8777504 h 13254121"/>
                <a:gd name="connsiteX275" fmla="*/ 4492625 w 10316872"/>
                <a:gd name="connsiteY275" fmla="*/ 8980704 h 13254121"/>
                <a:gd name="connsiteX276" fmla="*/ 4391025 w 10316872"/>
                <a:gd name="connsiteY276" fmla="*/ 8904504 h 13254121"/>
                <a:gd name="connsiteX277" fmla="*/ 4314825 w 10316872"/>
                <a:gd name="connsiteY277" fmla="*/ 8993404 h 13254121"/>
                <a:gd name="connsiteX278" fmla="*/ 4352925 w 10316872"/>
                <a:gd name="connsiteY278" fmla="*/ 9031504 h 13254121"/>
                <a:gd name="connsiteX279" fmla="*/ 4391025 w 10316872"/>
                <a:gd name="connsiteY279" fmla="*/ 9018804 h 13254121"/>
                <a:gd name="connsiteX280" fmla="*/ 4416425 w 10316872"/>
                <a:gd name="connsiteY280" fmla="*/ 9069604 h 13254121"/>
                <a:gd name="connsiteX281" fmla="*/ 4352925 w 10316872"/>
                <a:gd name="connsiteY281" fmla="*/ 9145804 h 13254121"/>
                <a:gd name="connsiteX282" fmla="*/ 4302125 w 10316872"/>
                <a:gd name="connsiteY282" fmla="*/ 9133104 h 13254121"/>
                <a:gd name="connsiteX283" fmla="*/ 4340225 w 10316872"/>
                <a:gd name="connsiteY283" fmla="*/ 9082304 h 13254121"/>
                <a:gd name="connsiteX284" fmla="*/ 4289425 w 10316872"/>
                <a:gd name="connsiteY284" fmla="*/ 9044204 h 13254121"/>
                <a:gd name="connsiteX285" fmla="*/ 4187825 w 10316872"/>
                <a:gd name="connsiteY285" fmla="*/ 9145804 h 13254121"/>
                <a:gd name="connsiteX286" fmla="*/ 4289425 w 10316872"/>
                <a:gd name="connsiteY286" fmla="*/ 9209304 h 13254121"/>
                <a:gd name="connsiteX287" fmla="*/ 4111625 w 10316872"/>
                <a:gd name="connsiteY287" fmla="*/ 9285504 h 13254121"/>
                <a:gd name="connsiteX288" fmla="*/ 4010025 w 10316872"/>
                <a:gd name="connsiteY288" fmla="*/ 9285504 h 13254121"/>
                <a:gd name="connsiteX289" fmla="*/ 3921125 w 10316872"/>
                <a:gd name="connsiteY289" fmla="*/ 9349004 h 13254121"/>
                <a:gd name="connsiteX290" fmla="*/ 3260725 w 10316872"/>
                <a:gd name="connsiteY290" fmla="*/ 8764804 h 13254121"/>
                <a:gd name="connsiteX291" fmla="*/ 3184525 w 10316872"/>
                <a:gd name="connsiteY291" fmla="*/ 8764804 h 13254121"/>
                <a:gd name="connsiteX292" fmla="*/ 2867025 w 10316872"/>
                <a:gd name="connsiteY292" fmla="*/ 9018804 h 13254121"/>
                <a:gd name="connsiteX293" fmla="*/ 2841625 w 10316872"/>
                <a:gd name="connsiteY293" fmla="*/ 8980704 h 13254121"/>
                <a:gd name="connsiteX294" fmla="*/ 3184525 w 10316872"/>
                <a:gd name="connsiteY294" fmla="*/ 8714004 h 13254121"/>
                <a:gd name="connsiteX295" fmla="*/ 3019425 w 10316872"/>
                <a:gd name="connsiteY295" fmla="*/ 8561604 h 13254121"/>
                <a:gd name="connsiteX296" fmla="*/ 2371725 w 10316872"/>
                <a:gd name="connsiteY296" fmla="*/ 9069604 h 13254121"/>
                <a:gd name="connsiteX297" fmla="*/ 2460625 w 10316872"/>
                <a:gd name="connsiteY297" fmla="*/ 9145804 h 13254121"/>
                <a:gd name="connsiteX298" fmla="*/ 2663825 w 10316872"/>
                <a:gd name="connsiteY298" fmla="*/ 8993404 h 13254121"/>
                <a:gd name="connsiteX299" fmla="*/ 2714625 w 10316872"/>
                <a:gd name="connsiteY299" fmla="*/ 9056904 h 13254121"/>
                <a:gd name="connsiteX300" fmla="*/ 2803525 w 10316872"/>
                <a:gd name="connsiteY300" fmla="*/ 9018804 h 13254121"/>
                <a:gd name="connsiteX301" fmla="*/ 2828925 w 10316872"/>
                <a:gd name="connsiteY301" fmla="*/ 9056904 h 13254121"/>
                <a:gd name="connsiteX302" fmla="*/ 2651125 w 10316872"/>
                <a:gd name="connsiteY302" fmla="*/ 9196604 h 13254121"/>
                <a:gd name="connsiteX303" fmla="*/ 2790825 w 10316872"/>
                <a:gd name="connsiteY303" fmla="*/ 9361704 h 13254121"/>
                <a:gd name="connsiteX304" fmla="*/ 3368675 w 10316872"/>
                <a:gd name="connsiteY304" fmla="*/ 8898154 h 13254121"/>
                <a:gd name="connsiteX305" fmla="*/ 3927475 w 10316872"/>
                <a:gd name="connsiteY305" fmla="*/ 9380754 h 13254121"/>
                <a:gd name="connsiteX306" fmla="*/ 3876675 w 10316872"/>
                <a:gd name="connsiteY306" fmla="*/ 9495054 h 13254121"/>
                <a:gd name="connsiteX307" fmla="*/ 3359150 w 10316872"/>
                <a:gd name="connsiteY307" fmla="*/ 10034804 h 13254121"/>
                <a:gd name="connsiteX308" fmla="*/ 3270250 w 10316872"/>
                <a:gd name="connsiteY308" fmla="*/ 10028453 h 13254121"/>
                <a:gd name="connsiteX309" fmla="*/ 3101975 w 10316872"/>
                <a:gd name="connsiteY309" fmla="*/ 10177678 h 13254121"/>
                <a:gd name="connsiteX310" fmla="*/ 2892425 w 10316872"/>
                <a:gd name="connsiteY310" fmla="*/ 10422153 h 13254121"/>
                <a:gd name="connsiteX311" fmla="*/ 2654300 w 10316872"/>
                <a:gd name="connsiteY311" fmla="*/ 10720603 h 13254121"/>
                <a:gd name="connsiteX312" fmla="*/ 2400300 w 10316872"/>
                <a:gd name="connsiteY312" fmla="*/ 10790452 h 13254121"/>
                <a:gd name="connsiteX313" fmla="*/ 2197100 w 10316872"/>
                <a:gd name="connsiteY313" fmla="*/ 10895227 h 13254121"/>
                <a:gd name="connsiteX314" fmla="*/ 1901825 w 10316872"/>
                <a:gd name="connsiteY314" fmla="*/ 10898401 h 13254121"/>
                <a:gd name="connsiteX315" fmla="*/ 1562100 w 10316872"/>
                <a:gd name="connsiteY315" fmla="*/ 11000000 h 13254121"/>
                <a:gd name="connsiteX316" fmla="*/ 1365250 w 10316872"/>
                <a:gd name="connsiteY316" fmla="*/ 11260350 h 13254121"/>
                <a:gd name="connsiteX317" fmla="*/ 1168400 w 10316872"/>
                <a:gd name="connsiteY317" fmla="*/ 11215899 h 13254121"/>
                <a:gd name="connsiteX318" fmla="*/ 1187450 w 10316872"/>
                <a:gd name="connsiteY318" fmla="*/ 11174624 h 13254121"/>
                <a:gd name="connsiteX319" fmla="*/ 1165225 w 10316872"/>
                <a:gd name="connsiteY319" fmla="*/ 11107949 h 13254121"/>
                <a:gd name="connsiteX320" fmla="*/ 958850 w 10316872"/>
                <a:gd name="connsiteY320" fmla="*/ 11184149 h 13254121"/>
                <a:gd name="connsiteX321" fmla="*/ 704850 w 10316872"/>
                <a:gd name="connsiteY321" fmla="*/ 11238124 h 13254121"/>
                <a:gd name="connsiteX322" fmla="*/ 434975 w 10316872"/>
                <a:gd name="connsiteY322" fmla="*/ 11476249 h 13254121"/>
                <a:gd name="connsiteX323" fmla="*/ 333375 w 10316872"/>
                <a:gd name="connsiteY323" fmla="*/ 11473074 h 13254121"/>
                <a:gd name="connsiteX324" fmla="*/ 234950 w 10316872"/>
                <a:gd name="connsiteY324" fmla="*/ 11539749 h 13254121"/>
                <a:gd name="connsiteX325" fmla="*/ 155575 w 10316872"/>
                <a:gd name="connsiteY325" fmla="*/ 11825499 h 13254121"/>
                <a:gd name="connsiteX326" fmla="*/ 219075 w 10316872"/>
                <a:gd name="connsiteY326" fmla="*/ 12108073 h 13254121"/>
                <a:gd name="connsiteX327" fmla="*/ 107950 w 10316872"/>
                <a:gd name="connsiteY327" fmla="*/ 12152523 h 13254121"/>
                <a:gd name="connsiteX328" fmla="*/ 63500 w 10316872"/>
                <a:gd name="connsiteY328" fmla="*/ 12374773 h 13254121"/>
                <a:gd name="connsiteX329" fmla="*/ 466725 w 10316872"/>
                <a:gd name="connsiteY329" fmla="*/ 12400173 h 13254121"/>
                <a:gd name="connsiteX330" fmla="*/ 1022350 w 10316872"/>
                <a:gd name="connsiteY330" fmla="*/ 12752598 h 13254121"/>
                <a:gd name="connsiteX331" fmla="*/ 1212850 w 10316872"/>
                <a:gd name="connsiteY331" fmla="*/ 13006597 h 13254121"/>
                <a:gd name="connsiteX332" fmla="*/ 1143000 w 10316872"/>
                <a:gd name="connsiteY332" fmla="*/ 13051047 h 13254121"/>
                <a:gd name="connsiteX333" fmla="*/ 990600 w 10316872"/>
                <a:gd name="connsiteY333" fmla="*/ 12917697 h 13254121"/>
                <a:gd name="connsiteX334" fmla="*/ 739775 w 10316872"/>
                <a:gd name="connsiteY334" fmla="*/ 12863722 h 13254121"/>
                <a:gd name="connsiteX335" fmla="*/ 692150 w 10316872"/>
                <a:gd name="connsiteY335" fmla="*/ 12901822 h 13254121"/>
                <a:gd name="connsiteX336" fmla="*/ 809625 w 10316872"/>
                <a:gd name="connsiteY336" fmla="*/ 13047872 h 13254121"/>
                <a:gd name="connsiteX337" fmla="*/ 1123950 w 10316872"/>
                <a:gd name="connsiteY337" fmla="*/ 13114547 h 13254121"/>
                <a:gd name="connsiteX338" fmla="*/ 1546225 w 10316872"/>
                <a:gd name="connsiteY338" fmla="*/ 13016122 h 13254121"/>
                <a:gd name="connsiteX339" fmla="*/ 1708150 w 10316872"/>
                <a:gd name="connsiteY339" fmla="*/ 12755772 h 13254121"/>
                <a:gd name="connsiteX340" fmla="*/ 2066925 w 10316872"/>
                <a:gd name="connsiteY340" fmla="*/ 12606547 h 13254121"/>
                <a:gd name="connsiteX341" fmla="*/ 2225675 w 10316872"/>
                <a:gd name="connsiteY341" fmla="*/ 12470022 h 13254121"/>
                <a:gd name="connsiteX342" fmla="*/ 2559050 w 10316872"/>
                <a:gd name="connsiteY342" fmla="*/ 12508122 h 13254121"/>
                <a:gd name="connsiteX343" fmla="*/ 2257425 w 10316872"/>
                <a:gd name="connsiteY343" fmla="*/ 12511297 h 13254121"/>
                <a:gd name="connsiteX344" fmla="*/ 2117725 w 10316872"/>
                <a:gd name="connsiteY344" fmla="*/ 12631947 h 13254121"/>
                <a:gd name="connsiteX345" fmla="*/ 1943100 w 10316872"/>
                <a:gd name="connsiteY345" fmla="*/ 12724022 h 13254121"/>
                <a:gd name="connsiteX346" fmla="*/ 1778000 w 10316872"/>
                <a:gd name="connsiteY346" fmla="*/ 12774822 h 13254121"/>
                <a:gd name="connsiteX347" fmla="*/ 1622425 w 10316872"/>
                <a:gd name="connsiteY347" fmla="*/ 13070097 h 13254121"/>
                <a:gd name="connsiteX348" fmla="*/ 1254125 w 10316872"/>
                <a:gd name="connsiteY348" fmla="*/ 13244722 h 13254121"/>
                <a:gd name="connsiteX349" fmla="*/ 0 w 10316872"/>
                <a:gd name="connsiteY349" fmla="*/ 13251072 h 13254121"/>
                <a:gd name="connsiteX0" fmla="*/ 2333625 w 10316872"/>
                <a:gd name="connsiteY0" fmla="*/ 4116604 h 13254121"/>
                <a:gd name="connsiteX1" fmla="*/ 2371725 w 10316872"/>
                <a:gd name="connsiteY1" fmla="*/ 4167404 h 13254121"/>
                <a:gd name="connsiteX2" fmla="*/ 2333625 w 10316872"/>
                <a:gd name="connsiteY2" fmla="*/ 4243604 h 13254121"/>
                <a:gd name="connsiteX3" fmla="*/ 2333625 w 10316872"/>
                <a:gd name="connsiteY3" fmla="*/ 4497604 h 13254121"/>
                <a:gd name="connsiteX4" fmla="*/ 2600325 w 10316872"/>
                <a:gd name="connsiteY4" fmla="*/ 4726204 h 13254121"/>
                <a:gd name="connsiteX5" fmla="*/ 3044825 w 10316872"/>
                <a:gd name="connsiteY5" fmla="*/ 4688104 h 13254121"/>
                <a:gd name="connsiteX6" fmla="*/ 2943225 w 10316872"/>
                <a:gd name="connsiteY6" fmla="*/ 4484904 h 13254121"/>
                <a:gd name="connsiteX7" fmla="*/ 2778125 w 10316872"/>
                <a:gd name="connsiteY7" fmla="*/ 4535704 h 13254121"/>
                <a:gd name="connsiteX8" fmla="*/ 2740025 w 10316872"/>
                <a:gd name="connsiteY8" fmla="*/ 4484904 h 13254121"/>
                <a:gd name="connsiteX9" fmla="*/ 2905125 w 10316872"/>
                <a:gd name="connsiteY9" fmla="*/ 4434104 h 13254121"/>
                <a:gd name="connsiteX10" fmla="*/ 2841625 w 10316872"/>
                <a:gd name="connsiteY10" fmla="*/ 4319804 h 13254121"/>
                <a:gd name="connsiteX11" fmla="*/ 2701925 w 10316872"/>
                <a:gd name="connsiteY11" fmla="*/ 4370604 h 13254121"/>
                <a:gd name="connsiteX12" fmla="*/ 2676525 w 10316872"/>
                <a:gd name="connsiteY12" fmla="*/ 4319804 h 13254121"/>
                <a:gd name="connsiteX13" fmla="*/ 2803525 w 10316872"/>
                <a:gd name="connsiteY13" fmla="*/ 4269004 h 13254121"/>
                <a:gd name="connsiteX14" fmla="*/ 2752725 w 10316872"/>
                <a:gd name="connsiteY14" fmla="*/ 4205504 h 13254121"/>
                <a:gd name="connsiteX15" fmla="*/ 2613025 w 10316872"/>
                <a:gd name="connsiteY15" fmla="*/ 4230904 h 13254121"/>
                <a:gd name="connsiteX16" fmla="*/ 2613025 w 10316872"/>
                <a:gd name="connsiteY16" fmla="*/ 4205504 h 13254121"/>
                <a:gd name="connsiteX17" fmla="*/ 2740025 w 10316872"/>
                <a:gd name="connsiteY17" fmla="*/ 4142004 h 13254121"/>
                <a:gd name="connsiteX18" fmla="*/ 2663825 w 10316872"/>
                <a:gd name="connsiteY18" fmla="*/ 4053104 h 13254121"/>
                <a:gd name="connsiteX19" fmla="*/ 2486025 w 10316872"/>
                <a:gd name="connsiteY19" fmla="*/ 4091204 h 13254121"/>
                <a:gd name="connsiteX20" fmla="*/ 2486025 w 10316872"/>
                <a:gd name="connsiteY20" fmla="*/ 4154704 h 13254121"/>
                <a:gd name="connsiteX21" fmla="*/ 2435225 w 10316872"/>
                <a:gd name="connsiteY21" fmla="*/ 4154704 h 13254121"/>
                <a:gd name="connsiteX22" fmla="*/ 2371725 w 10316872"/>
                <a:gd name="connsiteY22" fmla="*/ 4002304 h 13254121"/>
                <a:gd name="connsiteX23" fmla="*/ 2435225 w 10316872"/>
                <a:gd name="connsiteY23" fmla="*/ 4015004 h 13254121"/>
                <a:gd name="connsiteX24" fmla="*/ 2587625 w 10316872"/>
                <a:gd name="connsiteY24" fmla="*/ 3926104 h 13254121"/>
                <a:gd name="connsiteX25" fmla="*/ 2562225 w 10316872"/>
                <a:gd name="connsiteY25" fmla="*/ 3862604 h 13254121"/>
                <a:gd name="connsiteX26" fmla="*/ 2625725 w 10316872"/>
                <a:gd name="connsiteY26" fmla="*/ 3837204 h 13254121"/>
                <a:gd name="connsiteX27" fmla="*/ 2663825 w 10316872"/>
                <a:gd name="connsiteY27" fmla="*/ 3862604 h 13254121"/>
                <a:gd name="connsiteX28" fmla="*/ 2905125 w 10316872"/>
                <a:gd name="connsiteY28" fmla="*/ 3862604 h 13254121"/>
                <a:gd name="connsiteX29" fmla="*/ 2879725 w 10316872"/>
                <a:gd name="connsiteY29" fmla="*/ 3799104 h 13254121"/>
                <a:gd name="connsiteX30" fmla="*/ 2930525 w 10316872"/>
                <a:gd name="connsiteY30" fmla="*/ 3710204 h 13254121"/>
                <a:gd name="connsiteX31" fmla="*/ 3019425 w 10316872"/>
                <a:gd name="connsiteY31" fmla="*/ 3710204 h 13254121"/>
                <a:gd name="connsiteX32" fmla="*/ 3273425 w 10316872"/>
                <a:gd name="connsiteY32" fmla="*/ 3684804 h 13254121"/>
                <a:gd name="connsiteX33" fmla="*/ 3425825 w 10316872"/>
                <a:gd name="connsiteY33" fmla="*/ 3672104 h 13254121"/>
                <a:gd name="connsiteX34" fmla="*/ 3425825 w 10316872"/>
                <a:gd name="connsiteY34" fmla="*/ 3672104 h 13254121"/>
                <a:gd name="connsiteX35" fmla="*/ 3425825 w 10316872"/>
                <a:gd name="connsiteY35" fmla="*/ 3595904 h 13254121"/>
                <a:gd name="connsiteX36" fmla="*/ 3502025 w 10316872"/>
                <a:gd name="connsiteY36" fmla="*/ 3595904 h 13254121"/>
                <a:gd name="connsiteX37" fmla="*/ 3489325 w 10316872"/>
                <a:gd name="connsiteY37" fmla="*/ 3761004 h 13254121"/>
                <a:gd name="connsiteX38" fmla="*/ 3336925 w 10316872"/>
                <a:gd name="connsiteY38" fmla="*/ 3773704 h 13254121"/>
                <a:gd name="connsiteX39" fmla="*/ 3159125 w 10316872"/>
                <a:gd name="connsiteY39" fmla="*/ 3849904 h 13254121"/>
                <a:gd name="connsiteX40" fmla="*/ 3184525 w 10316872"/>
                <a:gd name="connsiteY40" fmla="*/ 4142004 h 13254121"/>
                <a:gd name="connsiteX41" fmla="*/ 3794125 w 10316872"/>
                <a:gd name="connsiteY41" fmla="*/ 4091204 h 13254121"/>
                <a:gd name="connsiteX42" fmla="*/ 3768725 w 10316872"/>
                <a:gd name="connsiteY42" fmla="*/ 3951504 h 13254121"/>
                <a:gd name="connsiteX43" fmla="*/ 3629025 w 10316872"/>
                <a:gd name="connsiteY43" fmla="*/ 3926104 h 13254121"/>
                <a:gd name="connsiteX44" fmla="*/ 3616325 w 10316872"/>
                <a:gd name="connsiteY44" fmla="*/ 3888004 h 13254121"/>
                <a:gd name="connsiteX45" fmla="*/ 3768725 w 10316872"/>
                <a:gd name="connsiteY45" fmla="*/ 3913404 h 13254121"/>
                <a:gd name="connsiteX46" fmla="*/ 3768725 w 10316872"/>
                <a:gd name="connsiteY46" fmla="*/ 3799104 h 13254121"/>
                <a:gd name="connsiteX47" fmla="*/ 3540125 w 10316872"/>
                <a:gd name="connsiteY47" fmla="*/ 3748304 h 13254121"/>
                <a:gd name="connsiteX48" fmla="*/ 3552825 w 10316872"/>
                <a:gd name="connsiteY48" fmla="*/ 3659404 h 13254121"/>
                <a:gd name="connsiteX49" fmla="*/ 3730625 w 10316872"/>
                <a:gd name="connsiteY49" fmla="*/ 3621304 h 13254121"/>
                <a:gd name="connsiteX50" fmla="*/ 3730625 w 10316872"/>
                <a:gd name="connsiteY50" fmla="*/ 3494304 h 13254121"/>
                <a:gd name="connsiteX51" fmla="*/ 3705225 w 10316872"/>
                <a:gd name="connsiteY51" fmla="*/ 3468904 h 13254121"/>
                <a:gd name="connsiteX52" fmla="*/ 3819525 w 10316872"/>
                <a:gd name="connsiteY52" fmla="*/ 3405404 h 13254121"/>
                <a:gd name="connsiteX53" fmla="*/ 3832225 w 10316872"/>
                <a:gd name="connsiteY53" fmla="*/ 3621304 h 13254121"/>
                <a:gd name="connsiteX54" fmla="*/ 4314825 w 10316872"/>
                <a:gd name="connsiteY54" fmla="*/ 3621304 h 13254121"/>
                <a:gd name="connsiteX55" fmla="*/ 4302125 w 10316872"/>
                <a:gd name="connsiteY55" fmla="*/ 3380004 h 13254121"/>
                <a:gd name="connsiteX56" fmla="*/ 4365625 w 10316872"/>
                <a:gd name="connsiteY56" fmla="*/ 3380004 h 13254121"/>
                <a:gd name="connsiteX57" fmla="*/ 4391025 w 10316872"/>
                <a:gd name="connsiteY57" fmla="*/ 3507004 h 13254121"/>
                <a:gd name="connsiteX58" fmla="*/ 4556125 w 10316872"/>
                <a:gd name="connsiteY58" fmla="*/ 3494304 h 13254121"/>
                <a:gd name="connsiteX59" fmla="*/ 4657725 w 10316872"/>
                <a:gd name="connsiteY59" fmla="*/ 3392704 h 13254121"/>
                <a:gd name="connsiteX60" fmla="*/ 4683125 w 10316872"/>
                <a:gd name="connsiteY60" fmla="*/ 3697504 h 13254121"/>
                <a:gd name="connsiteX61" fmla="*/ 4835525 w 10316872"/>
                <a:gd name="connsiteY61" fmla="*/ 3519704 h 13254121"/>
                <a:gd name="connsiteX62" fmla="*/ 5038725 w 10316872"/>
                <a:gd name="connsiteY62" fmla="*/ 3646704 h 13254121"/>
                <a:gd name="connsiteX63" fmla="*/ 4848225 w 10316872"/>
                <a:gd name="connsiteY63" fmla="*/ 3773704 h 13254121"/>
                <a:gd name="connsiteX64" fmla="*/ 4987925 w 10316872"/>
                <a:gd name="connsiteY64" fmla="*/ 3938804 h 13254121"/>
                <a:gd name="connsiteX65" fmla="*/ 5127625 w 10316872"/>
                <a:gd name="connsiteY65" fmla="*/ 3786404 h 13254121"/>
                <a:gd name="connsiteX66" fmla="*/ 5140325 w 10316872"/>
                <a:gd name="connsiteY66" fmla="*/ 3811804 h 13254121"/>
                <a:gd name="connsiteX67" fmla="*/ 5076825 w 10316872"/>
                <a:gd name="connsiteY67" fmla="*/ 4065804 h 13254121"/>
                <a:gd name="connsiteX68" fmla="*/ 5153025 w 10316872"/>
                <a:gd name="connsiteY68" fmla="*/ 4103904 h 13254121"/>
                <a:gd name="connsiteX69" fmla="*/ 5153025 w 10316872"/>
                <a:gd name="connsiteY69" fmla="*/ 4103904 h 13254121"/>
                <a:gd name="connsiteX70" fmla="*/ 5229225 w 10316872"/>
                <a:gd name="connsiteY70" fmla="*/ 3849904 h 13254121"/>
                <a:gd name="connsiteX71" fmla="*/ 5419725 w 10316872"/>
                <a:gd name="connsiteY71" fmla="*/ 3875304 h 13254121"/>
                <a:gd name="connsiteX72" fmla="*/ 5521325 w 10316872"/>
                <a:gd name="connsiteY72" fmla="*/ 3722904 h 13254121"/>
                <a:gd name="connsiteX73" fmla="*/ 5521325 w 10316872"/>
                <a:gd name="connsiteY73" fmla="*/ 3722904 h 13254121"/>
                <a:gd name="connsiteX74" fmla="*/ 5661025 w 10316872"/>
                <a:gd name="connsiteY74" fmla="*/ 3697504 h 13254121"/>
                <a:gd name="connsiteX75" fmla="*/ 5432425 w 10316872"/>
                <a:gd name="connsiteY75" fmla="*/ 4015004 h 13254121"/>
                <a:gd name="connsiteX76" fmla="*/ 5165725 w 10316872"/>
                <a:gd name="connsiteY76" fmla="*/ 4103904 h 13254121"/>
                <a:gd name="connsiteX77" fmla="*/ 5191125 w 10316872"/>
                <a:gd name="connsiteY77" fmla="*/ 4180104 h 13254121"/>
                <a:gd name="connsiteX78" fmla="*/ 5521325 w 10316872"/>
                <a:gd name="connsiteY78" fmla="*/ 4091204 h 13254121"/>
                <a:gd name="connsiteX79" fmla="*/ 5711825 w 10316872"/>
                <a:gd name="connsiteY79" fmla="*/ 3748304 h 13254121"/>
                <a:gd name="connsiteX80" fmla="*/ 5813425 w 10316872"/>
                <a:gd name="connsiteY80" fmla="*/ 3900704 h 13254121"/>
                <a:gd name="connsiteX81" fmla="*/ 5959475 w 10316872"/>
                <a:gd name="connsiteY81" fmla="*/ 3938804 h 13254121"/>
                <a:gd name="connsiteX82" fmla="*/ 6302375 w 10316872"/>
                <a:gd name="connsiteY82" fmla="*/ 3824504 h 13254121"/>
                <a:gd name="connsiteX83" fmla="*/ 7070725 w 10316872"/>
                <a:gd name="connsiteY83" fmla="*/ 3354604 h 13254121"/>
                <a:gd name="connsiteX84" fmla="*/ 7473950 w 10316872"/>
                <a:gd name="connsiteY84" fmla="*/ 3205379 h 13254121"/>
                <a:gd name="connsiteX85" fmla="*/ 7645400 w 10316872"/>
                <a:gd name="connsiteY85" fmla="*/ 3035516 h 13254121"/>
                <a:gd name="connsiteX86" fmla="*/ 7907050 w 10316872"/>
                <a:gd name="connsiteY86" fmla="*/ 2994410 h 13254121"/>
                <a:gd name="connsiteX87" fmla="*/ 8062626 w 10316872"/>
                <a:gd name="connsiteY87" fmla="*/ 2911861 h 13254121"/>
                <a:gd name="connsiteX88" fmla="*/ 8189625 w 10316872"/>
                <a:gd name="connsiteY88" fmla="*/ 2692785 h 13254121"/>
                <a:gd name="connsiteX89" fmla="*/ 8345201 w 10316872"/>
                <a:gd name="connsiteY89" fmla="*/ 2578486 h 13254121"/>
                <a:gd name="connsiteX90" fmla="*/ 8561099 w 10316872"/>
                <a:gd name="connsiteY90" fmla="*/ 2438787 h 13254121"/>
                <a:gd name="connsiteX91" fmla="*/ 8855099 w 10316872"/>
                <a:gd name="connsiteY91" fmla="*/ 2153045 h 13254121"/>
                <a:gd name="connsiteX92" fmla="*/ 9037349 w 10316872"/>
                <a:gd name="connsiteY92" fmla="*/ 1924438 h 13254121"/>
                <a:gd name="connsiteX93" fmla="*/ 9145298 w 10316872"/>
                <a:gd name="connsiteY93" fmla="*/ 1730764 h 13254121"/>
                <a:gd name="connsiteX94" fmla="*/ 9224673 w 10316872"/>
                <a:gd name="connsiteY94" fmla="*/ 1543439 h 13254121"/>
                <a:gd name="connsiteX95" fmla="*/ 9561223 w 10316872"/>
                <a:gd name="connsiteY95" fmla="*/ 1295790 h 13254121"/>
                <a:gd name="connsiteX96" fmla="*/ 9678697 w 10316872"/>
                <a:gd name="connsiteY96" fmla="*/ 914790 h 13254121"/>
                <a:gd name="connsiteX97" fmla="*/ 9837447 w 10316872"/>
                <a:gd name="connsiteY97" fmla="*/ 686190 h 13254121"/>
                <a:gd name="connsiteX98" fmla="*/ 9929521 w 10316872"/>
                <a:gd name="connsiteY98" fmla="*/ 609992 h 13254121"/>
                <a:gd name="connsiteX99" fmla="*/ 9989845 w 10316872"/>
                <a:gd name="connsiteY99" fmla="*/ 508393 h 13254121"/>
                <a:gd name="connsiteX100" fmla="*/ 10062871 w 10316872"/>
                <a:gd name="connsiteY100" fmla="*/ 394092 h 13254121"/>
                <a:gd name="connsiteX101" fmla="*/ 10316869 w 10316872"/>
                <a:gd name="connsiteY101" fmla="*/ 394 h 13254121"/>
                <a:gd name="connsiteX102" fmla="*/ 10081920 w 10316872"/>
                <a:gd name="connsiteY102" fmla="*/ 473469 h 13254121"/>
                <a:gd name="connsiteX103" fmla="*/ 9977146 w 10316872"/>
                <a:gd name="connsiteY103" fmla="*/ 673493 h 13254121"/>
                <a:gd name="connsiteX104" fmla="*/ 9881896 w 10316872"/>
                <a:gd name="connsiteY104" fmla="*/ 749692 h 13254121"/>
                <a:gd name="connsiteX105" fmla="*/ 9754896 w 10316872"/>
                <a:gd name="connsiteY105" fmla="*/ 952892 h 13254121"/>
                <a:gd name="connsiteX106" fmla="*/ 9640598 w 10316872"/>
                <a:gd name="connsiteY106" fmla="*/ 1327540 h 13254121"/>
                <a:gd name="connsiteX107" fmla="*/ 9275474 w 10316872"/>
                <a:gd name="connsiteY107" fmla="*/ 1606938 h 13254121"/>
                <a:gd name="connsiteX108" fmla="*/ 9135773 w 10316872"/>
                <a:gd name="connsiteY108" fmla="*/ 1946664 h 13254121"/>
                <a:gd name="connsiteX109" fmla="*/ 8662699 w 10316872"/>
                <a:gd name="connsiteY109" fmla="*/ 2454663 h 13254121"/>
                <a:gd name="connsiteX110" fmla="*/ 8427749 w 10316872"/>
                <a:gd name="connsiteY110" fmla="*/ 2619762 h 13254121"/>
                <a:gd name="connsiteX111" fmla="*/ 8272175 w 10316872"/>
                <a:gd name="connsiteY111" fmla="*/ 2715011 h 13254121"/>
                <a:gd name="connsiteX112" fmla="*/ 8110251 w 10316872"/>
                <a:gd name="connsiteY112" fmla="*/ 3016636 h 13254121"/>
                <a:gd name="connsiteX113" fmla="*/ 7908925 w 10316872"/>
                <a:gd name="connsiteY113" fmla="*/ 3113304 h 13254121"/>
                <a:gd name="connsiteX114" fmla="*/ 7673975 w 10316872"/>
                <a:gd name="connsiteY114" fmla="*/ 3141879 h 13254121"/>
                <a:gd name="connsiteX115" fmla="*/ 7531100 w 10316872"/>
                <a:gd name="connsiteY115" fmla="*/ 3283166 h 13254121"/>
                <a:gd name="connsiteX116" fmla="*/ 7064375 w 10316872"/>
                <a:gd name="connsiteY116" fmla="*/ 3457791 h 13254121"/>
                <a:gd name="connsiteX117" fmla="*/ 6892925 w 10316872"/>
                <a:gd name="connsiteY117" fmla="*/ 3613366 h 13254121"/>
                <a:gd name="connsiteX118" fmla="*/ 6532269 w 10316872"/>
                <a:gd name="connsiteY118" fmla="*/ 3867545 h 13254121"/>
                <a:gd name="connsiteX119" fmla="*/ 6407150 w 10316872"/>
                <a:gd name="connsiteY119" fmla="*/ 3921341 h 13254121"/>
                <a:gd name="connsiteX120" fmla="*/ 6172200 w 10316872"/>
                <a:gd name="connsiteY120" fmla="*/ 4043579 h 13254121"/>
                <a:gd name="connsiteX121" fmla="*/ 5773737 w 10316872"/>
                <a:gd name="connsiteY121" fmla="*/ 4215029 h 13254121"/>
                <a:gd name="connsiteX122" fmla="*/ 5800725 w 10316872"/>
                <a:gd name="connsiteY122" fmla="*/ 4294404 h 13254121"/>
                <a:gd name="connsiteX123" fmla="*/ 6162675 w 10316872"/>
                <a:gd name="connsiteY123" fmla="*/ 4129304 h 13254121"/>
                <a:gd name="connsiteX124" fmla="*/ 6054725 w 10316872"/>
                <a:gd name="connsiteY124" fmla="*/ 4218204 h 13254121"/>
                <a:gd name="connsiteX125" fmla="*/ 5876925 w 10316872"/>
                <a:gd name="connsiteY125" fmla="*/ 4332504 h 13254121"/>
                <a:gd name="connsiteX126" fmla="*/ 5876925 w 10316872"/>
                <a:gd name="connsiteY126" fmla="*/ 4421404 h 13254121"/>
                <a:gd name="connsiteX127" fmla="*/ 5864225 w 10316872"/>
                <a:gd name="connsiteY127" fmla="*/ 4523004 h 13254121"/>
                <a:gd name="connsiteX128" fmla="*/ 5724525 w 10316872"/>
                <a:gd name="connsiteY128" fmla="*/ 4548404 h 13254121"/>
                <a:gd name="connsiteX129" fmla="*/ 5788025 w 10316872"/>
                <a:gd name="connsiteY129" fmla="*/ 4370604 h 13254121"/>
                <a:gd name="connsiteX130" fmla="*/ 5673725 w 10316872"/>
                <a:gd name="connsiteY130" fmla="*/ 4269004 h 13254121"/>
                <a:gd name="connsiteX131" fmla="*/ 5419725 w 10316872"/>
                <a:gd name="connsiteY131" fmla="*/ 4345204 h 13254121"/>
                <a:gd name="connsiteX132" fmla="*/ 5394325 w 10316872"/>
                <a:gd name="connsiteY132" fmla="*/ 4446804 h 13254121"/>
                <a:gd name="connsiteX133" fmla="*/ 5622925 w 10316872"/>
                <a:gd name="connsiteY133" fmla="*/ 4510304 h 13254121"/>
                <a:gd name="connsiteX134" fmla="*/ 5534025 w 10316872"/>
                <a:gd name="connsiteY134" fmla="*/ 4573804 h 13254121"/>
                <a:gd name="connsiteX135" fmla="*/ 5254625 w 10316872"/>
                <a:gd name="connsiteY135" fmla="*/ 4510304 h 13254121"/>
                <a:gd name="connsiteX136" fmla="*/ 5140325 w 10316872"/>
                <a:gd name="connsiteY136" fmla="*/ 4624604 h 13254121"/>
                <a:gd name="connsiteX137" fmla="*/ 5241925 w 10316872"/>
                <a:gd name="connsiteY137" fmla="*/ 4827804 h 13254121"/>
                <a:gd name="connsiteX138" fmla="*/ 5483225 w 10316872"/>
                <a:gd name="connsiteY138" fmla="*/ 4840504 h 13254121"/>
                <a:gd name="connsiteX139" fmla="*/ 5661025 w 10316872"/>
                <a:gd name="connsiteY139" fmla="*/ 4624604 h 13254121"/>
                <a:gd name="connsiteX140" fmla="*/ 5572125 w 10316872"/>
                <a:gd name="connsiteY140" fmla="*/ 4599204 h 13254121"/>
                <a:gd name="connsiteX141" fmla="*/ 5635625 w 10316872"/>
                <a:gd name="connsiteY141" fmla="*/ 4523004 h 13254121"/>
                <a:gd name="connsiteX142" fmla="*/ 5724525 w 10316872"/>
                <a:gd name="connsiteY142" fmla="*/ 4599204 h 13254121"/>
                <a:gd name="connsiteX143" fmla="*/ 5864225 w 10316872"/>
                <a:gd name="connsiteY143" fmla="*/ 4573804 h 13254121"/>
                <a:gd name="connsiteX144" fmla="*/ 6067425 w 10316872"/>
                <a:gd name="connsiteY144" fmla="*/ 4548404 h 13254121"/>
                <a:gd name="connsiteX145" fmla="*/ 6296025 w 10316872"/>
                <a:gd name="connsiteY145" fmla="*/ 4307104 h 13254121"/>
                <a:gd name="connsiteX146" fmla="*/ 6486525 w 10316872"/>
                <a:gd name="connsiteY146" fmla="*/ 4180104 h 13254121"/>
                <a:gd name="connsiteX147" fmla="*/ 6664325 w 10316872"/>
                <a:gd name="connsiteY147" fmla="*/ 4154704 h 13254121"/>
                <a:gd name="connsiteX148" fmla="*/ 6473825 w 10316872"/>
                <a:gd name="connsiteY148" fmla="*/ 4230904 h 13254121"/>
                <a:gd name="connsiteX149" fmla="*/ 6410325 w 10316872"/>
                <a:gd name="connsiteY149" fmla="*/ 4357904 h 13254121"/>
                <a:gd name="connsiteX150" fmla="*/ 6257925 w 10316872"/>
                <a:gd name="connsiteY150" fmla="*/ 4459504 h 13254121"/>
                <a:gd name="connsiteX151" fmla="*/ 6080125 w 10316872"/>
                <a:gd name="connsiteY151" fmla="*/ 4637304 h 13254121"/>
                <a:gd name="connsiteX152" fmla="*/ 6067425 w 10316872"/>
                <a:gd name="connsiteY152" fmla="*/ 4726204 h 13254121"/>
                <a:gd name="connsiteX153" fmla="*/ 6207125 w 10316872"/>
                <a:gd name="connsiteY153" fmla="*/ 4700804 h 13254121"/>
                <a:gd name="connsiteX154" fmla="*/ 6334125 w 10316872"/>
                <a:gd name="connsiteY154" fmla="*/ 4764304 h 13254121"/>
                <a:gd name="connsiteX155" fmla="*/ 6435725 w 10316872"/>
                <a:gd name="connsiteY155" fmla="*/ 4954804 h 13254121"/>
                <a:gd name="connsiteX156" fmla="*/ 6448425 w 10316872"/>
                <a:gd name="connsiteY156" fmla="*/ 5183404 h 13254121"/>
                <a:gd name="connsiteX157" fmla="*/ 6335712 w 10316872"/>
                <a:gd name="connsiteY157" fmla="*/ 5305641 h 13254121"/>
                <a:gd name="connsiteX158" fmla="*/ 6296025 w 10316872"/>
                <a:gd name="connsiteY158" fmla="*/ 5083392 h 13254121"/>
                <a:gd name="connsiteX159" fmla="*/ 6270625 w 10316872"/>
                <a:gd name="connsiteY159" fmla="*/ 4878604 h 13254121"/>
                <a:gd name="connsiteX160" fmla="*/ 6118225 w 10316872"/>
                <a:gd name="connsiteY160" fmla="*/ 4840504 h 13254121"/>
                <a:gd name="connsiteX161" fmla="*/ 5953125 w 10316872"/>
                <a:gd name="connsiteY161" fmla="*/ 4853204 h 13254121"/>
                <a:gd name="connsiteX162" fmla="*/ 5876925 w 10316872"/>
                <a:gd name="connsiteY162" fmla="*/ 4815104 h 13254121"/>
                <a:gd name="connsiteX163" fmla="*/ 5546725 w 10316872"/>
                <a:gd name="connsiteY163" fmla="*/ 4954804 h 13254121"/>
                <a:gd name="connsiteX164" fmla="*/ 5597525 w 10316872"/>
                <a:gd name="connsiteY164" fmla="*/ 5094504 h 13254121"/>
                <a:gd name="connsiteX165" fmla="*/ 5635625 w 10316872"/>
                <a:gd name="connsiteY165" fmla="*/ 5081804 h 13254121"/>
                <a:gd name="connsiteX166" fmla="*/ 5813425 w 10316872"/>
                <a:gd name="connsiteY166" fmla="*/ 4992904 h 13254121"/>
                <a:gd name="connsiteX167" fmla="*/ 5838825 w 10316872"/>
                <a:gd name="connsiteY167" fmla="*/ 5018304 h 13254121"/>
                <a:gd name="connsiteX168" fmla="*/ 5724525 w 10316872"/>
                <a:gd name="connsiteY168" fmla="*/ 5119904 h 13254121"/>
                <a:gd name="connsiteX169" fmla="*/ 5775325 w 10316872"/>
                <a:gd name="connsiteY169" fmla="*/ 5196104 h 13254121"/>
                <a:gd name="connsiteX170" fmla="*/ 5940425 w 10316872"/>
                <a:gd name="connsiteY170" fmla="*/ 5183404 h 13254121"/>
                <a:gd name="connsiteX171" fmla="*/ 5978525 w 10316872"/>
                <a:gd name="connsiteY171" fmla="*/ 5272304 h 13254121"/>
                <a:gd name="connsiteX172" fmla="*/ 6169025 w 10316872"/>
                <a:gd name="connsiteY172" fmla="*/ 5234204 h 13254121"/>
                <a:gd name="connsiteX173" fmla="*/ 6130925 w 10316872"/>
                <a:gd name="connsiteY173" fmla="*/ 5386604 h 13254121"/>
                <a:gd name="connsiteX174" fmla="*/ 6067425 w 10316872"/>
                <a:gd name="connsiteY174" fmla="*/ 5424704 h 13254121"/>
                <a:gd name="connsiteX175" fmla="*/ 6042025 w 10316872"/>
                <a:gd name="connsiteY175" fmla="*/ 5348504 h 13254121"/>
                <a:gd name="connsiteX176" fmla="*/ 5572125 w 10316872"/>
                <a:gd name="connsiteY176" fmla="*/ 5297704 h 13254121"/>
                <a:gd name="connsiteX177" fmla="*/ 5686425 w 10316872"/>
                <a:gd name="connsiteY177" fmla="*/ 5462804 h 13254121"/>
                <a:gd name="connsiteX178" fmla="*/ 6308725 w 10316872"/>
                <a:gd name="connsiteY178" fmla="*/ 5462804 h 13254121"/>
                <a:gd name="connsiteX179" fmla="*/ 6894219 w 10316872"/>
                <a:gd name="connsiteY179" fmla="*/ 5634433 h 13254121"/>
                <a:gd name="connsiteX180" fmla="*/ 7194257 w 10316872"/>
                <a:gd name="connsiteY180" fmla="*/ 5720157 h 13254121"/>
                <a:gd name="connsiteX181" fmla="*/ 7370469 w 10316872"/>
                <a:gd name="connsiteY181" fmla="*/ 5839221 h 13254121"/>
                <a:gd name="connsiteX182" fmla="*/ 7737182 w 10316872"/>
                <a:gd name="connsiteY182" fmla="*/ 5736826 h 13254121"/>
                <a:gd name="connsiteX183" fmla="*/ 7977688 w 10316872"/>
                <a:gd name="connsiteY183" fmla="*/ 5701108 h 13254121"/>
                <a:gd name="connsiteX184" fmla="*/ 8311064 w 10316872"/>
                <a:gd name="connsiteY184" fmla="*/ 5729682 h 13254121"/>
                <a:gd name="connsiteX185" fmla="*/ 8582525 w 10316872"/>
                <a:gd name="connsiteY185" fmla="*/ 5789214 h 13254121"/>
                <a:gd name="connsiteX186" fmla="*/ 8806363 w 10316872"/>
                <a:gd name="connsiteY186" fmla="*/ 5891608 h 13254121"/>
                <a:gd name="connsiteX187" fmla="*/ 8989719 w 10316872"/>
                <a:gd name="connsiteY187" fmla="*/ 5953520 h 13254121"/>
                <a:gd name="connsiteX188" fmla="*/ 9327857 w 10316872"/>
                <a:gd name="connsiteY188" fmla="*/ 6101157 h 13254121"/>
                <a:gd name="connsiteX189" fmla="*/ 9392152 w 10316872"/>
                <a:gd name="connsiteY189" fmla="*/ 6229744 h 13254121"/>
                <a:gd name="connsiteX190" fmla="*/ 9587412 w 10316872"/>
                <a:gd name="connsiteY190" fmla="*/ 6289277 h 13254121"/>
                <a:gd name="connsiteX191" fmla="*/ 9754100 w 10316872"/>
                <a:gd name="connsiteY191" fmla="*/ 6286895 h 13254121"/>
                <a:gd name="connsiteX192" fmla="*/ 9928226 w 10316872"/>
                <a:gd name="connsiteY192" fmla="*/ 6221629 h 13254121"/>
                <a:gd name="connsiteX193" fmla="*/ 9766007 w 10316872"/>
                <a:gd name="connsiteY193" fmla="*/ 6301183 h 13254121"/>
                <a:gd name="connsiteX194" fmla="*/ 9625513 w 10316872"/>
                <a:gd name="connsiteY194" fmla="*/ 6317851 h 13254121"/>
                <a:gd name="connsiteX195" fmla="*/ 9382626 w 10316872"/>
                <a:gd name="connsiteY195" fmla="*/ 6263082 h 13254121"/>
                <a:gd name="connsiteX196" fmla="*/ 9308806 w 10316872"/>
                <a:gd name="connsiteY196" fmla="*/ 6129733 h 13254121"/>
                <a:gd name="connsiteX197" fmla="*/ 9242133 w 10316872"/>
                <a:gd name="connsiteY197" fmla="*/ 6089251 h 13254121"/>
                <a:gd name="connsiteX198" fmla="*/ 8799219 w 10316872"/>
                <a:gd name="connsiteY198" fmla="*/ 5939233 h 13254121"/>
                <a:gd name="connsiteX199" fmla="*/ 8582525 w 10316872"/>
                <a:gd name="connsiteY199" fmla="*/ 5858270 h 13254121"/>
                <a:gd name="connsiteX200" fmla="*/ 8284869 w 10316872"/>
                <a:gd name="connsiteY200" fmla="*/ 5779689 h 13254121"/>
                <a:gd name="connsiteX201" fmla="*/ 7934825 w 10316872"/>
                <a:gd name="connsiteY201" fmla="*/ 5767783 h 13254121"/>
                <a:gd name="connsiteX202" fmla="*/ 7634787 w 10316872"/>
                <a:gd name="connsiteY202" fmla="*/ 5822552 h 13254121"/>
                <a:gd name="connsiteX203" fmla="*/ 7344275 w 10316872"/>
                <a:gd name="connsiteY203" fmla="*/ 5893989 h 13254121"/>
                <a:gd name="connsiteX204" fmla="*/ 7134725 w 10316872"/>
                <a:gd name="connsiteY204" fmla="*/ 5786833 h 13254121"/>
                <a:gd name="connsiteX205" fmla="*/ 6760869 w 10316872"/>
                <a:gd name="connsiteY205" fmla="*/ 5693964 h 13254121"/>
                <a:gd name="connsiteX206" fmla="*/ 6413500 w 10316872"/>
                <a:gd name="connsiteY206" fmla="*/ 5614410 h 13254121"/>
                <a:gd name="connsiteX207" fmla="*/ 6213181 w 10316872"/>
                <a:gd name="connsiteY207" fmla="*/ 5567757 h 13254121"/>
                <a:gd name="connsiteX208" fmla="*/ 6205538 w 10316872"/>
                <a:gd name="connsiteY208" fmla="*/ 5598535 h 13254121"/>
                <a:gd name="connsiteX209" fmla="*/ 6346825 w 10316872"/>
                <a:gd name="connsiteY209" fmla="*/ 5666004 h 13254121"/>
                <a:gd name="connsiteX210" fmla="*/ 6321425 w 10316872"/>
                <a:gd name="connsiteY210" fmla="*/ 5767604 h 13254121"/>
                <a:gd name="connsiteX211" fmla="*/ 6003925 w 10316872"/>
                <a:gd name="connsiteY211" fmla="*/ 5602504 h 13254121"/>
                <a:gd name="connsiteX212" fmla="*/ 6042025 w 10316872"/>
                <a:gd name="connsiteY212" fmla="*/ 5843804 h 13254121"/>
                <a:gd name="connsiteX213" fmla="*/ 6245225 w 10316872"/>
                <a:gd name="connsiteY213" fmla="*/ 5894604 h 13254121"/>
                <a:gd name="connsiteX214" fmla="*/ 6511925 w 10316872"/>
                <a:gd name="connsiteY214" fmla="*/ 5894604 h 13254121"/>
                <a:gd name="connsiteX215" fmla="*/ 6600825 w 10316872"/>
                <a:gd name="connsiteY215" fmla="*/ 5907304 h 13254121"/>
                <a:gd name="connsiteX216" fmla="*/ 6562725 w 10316872"/>
                <a:gd name="connsiteY216" fmla="*/ 5983504 h 13254121"/>
                <a:gd name="connsiteX217" fmla="*/ 6397625 w 10316872"/>
                <a:gd name="connsiteY217" fmla="*/ 6034304 h 13254121"/>
                <a:gd name="connsiteX218" fmla="*/ 6461125 w 10316872"/>
                <a:gd name="connsiteY218" fmla="*/ 6161304 h 13254121"/>
                <a:gd name="connsiteX219" fmla="*/ 6423025 w 10316872"/>
                <a:gd name="connsiteY219" fmla="*/ 6288304 h 13254121"/>
                <a:gd name="connsiteX220" fmla="*/ 6511925 w 10316872"/>
                <a:gd name="connsiteY220" fmla="*/ 6351804 h 13254121"/>
                <a:gd name="connsiteX221" fmla="*/ 6435725 w 10316872"/>
                <a:gd name="connsiteY221" fmla="*/ 6377204 h 13254121"/>
                <a:gd name="connsiteX222" fmla="*/ 6334125 w 10316872"/>
                <a:gd name="connsiteY222" fmla="*/ 6339104 h 13254121"/>
                <a:gd name="connsiteX223" fmla="*/ 6296025 w 10316872"/>
                <a:gd name="connsiteY223" fmla="*/ 6034304 h 13254121"/>
                <a:gd name="connsiteX224" fmla="*/ 6042025 w 10316872"/>
                <a:gd name="connsiteY224" fmla="*/ 5958104 h 13254121"/>
                <a:gd name="connsiteX225" fmla="*/ 6118225 w 10316872"/>
                <a:gd name="connsiteY225" fmla="*/ 6301004 h 13254121"/>
                <a:gd name="connsiteX226" fmla="*/ 5940425 w 10316872"/>
                <a:gd name="connsiteY226" fmla="*/ 6313704 h 13254121"/>
                <a:gd name="connsiteX227" fmla="*/ 5864225 w 10316872"/>
                <a:gd name="connsiteY227" fmla="*/ 5831104 h 13254121"/>
                <a:gd name="connsiteX228" fmla="*/ 5661025 w 10316872"/>
                <a:gd name="connsiteY228" fmla="*/ 5729504 h 13254121"/>
                <a:gd name="connsiteX229" fmla="*/ 5762625 w 10316872"/>
                <a:gd name="connsiteY229" fmla="*/ 6491504 h 13254121"/>
                <a:gd name="connsiteX230" fmla="*/ 6042025 w 10316872"/>
                <a:gd name="connsiteY230" fmla="*/ 6478804 h 13254121"/>
                <a:gd name="connsiteX231" fmla="*/ 6359525 w 10316872"/>
                <a:gd name="connsiteY231" fmla="*/ 6529604 h 13254121"/>
                <a:gd name="connsiteX232" fmla="*/ 6296025 w 10316872"/>
                <a:gd name="connsiteY232" fmla="*/ 6656604 h 13254121"/>
                <a:gd name="connsiteX233" fmla="*/ 6130925 w 10316872"/>
                <a:gd name="connsiteY233" fmla="*/ 6631204 h 13254121"/>
                <a:gd name="connsiteX234" fmla="*/ 5978525 w 10316872"/>
                <a:gd name="connsiteY234" fmla="*/ 6936004 h 13254121"/>
                <a:gd name="connsiteX235" fmla="*/ 5800725 w 10316872"/>
                <a:gd name="connsiteY235" fmla="*/ 6872504 h 13254121"/>
                <a:gd name="connsiteX236" fmla="*/ 5876925 w 10316872"/>
                <a:gd name="connsiteY236" fmla="*/ 6707404 h 13254121"/>
                <a:gd name="connsiteX237" fmla="*/ 5762625 w 10316872"/>
                <a:gd name="connsiteY237" fmla="*/ 6618504 h 13254121"/>
                <a:gd name="connsiteX238" fmla="*/ 5572125 w 10316872"/>
                <a:gd name="connsiteY238" fmla="*/ 6948704 h 13254121"/>
                <a:gd name="connsiteX239" fmla="*/ 5699125 w 10316872"/>
                <a:gd name="connsiteY239" fmla="*/ 7050304 h 13254121"/>
                <a:gd name="connsiteX240" fmla="*/ 5965825 w 10316872"/>
                <a:gd name="connsiteY240" fmla="*/ 7215404 h 13254121"/>
                <a:gd name="connsiteX241" fmla="*/ 5915025 w 10316872"/>
                <a:gd name="connsiteY241" fmla="*/ 7291604 h 13254121"/>
                <a:gd name="connsiteX242" fmla="*/ 5800725 w 10316872"/>
                <a:gd name="connsiteY242" fmla="*/ 7253504 h 13254121"/>
                <a:gd name="connsiteX243" fmla="*/ 5648325 w 10316872"/>
                <a:gd name="connsiteY243" fmla="*/ 7355104 h 13254121"/>
                <a:gd name="connsiteX244" fmla="*/ 5584825 w 10316872"/>
                <a:gd name="connsiteY244" fmla="*/ 7317004 h 13254121"/>
                <a:gd name="connsiteX245" fmla="*/ 5635625 w 10316872"/>
                <a:gd name="connsiteY245" fmla="*/ 7164604 h 13254121"/>
                <a:gd name="connsiteX246" fmla="*/ 5508625 w 10316872"/>
                <a:gd name="connsiteY246" fmla="*/ 7050304 h 13254121"/>
                <a:gd name="connsiteX247" fmla="*/ 5432425 w 10316872"/>
                <a:gd name="connsiteY247" fmla="*/ 7228104 h 13254121"/>
                <a:gd name="connsiteX248" fmla="*/ 5584825 w 10316872"/>
                <a:gd name="connsiteY248" fmla="*/ 7405904 h 13254121"/>
                <a:gd name="connsiteX249" fmla="*/ 5419725 w 10316872"/>
                <a:gd name="connsiteY249" fmla="*/ 7532904 h 13254121"/>
                <a:gd name="connsiteX250" fmla="*/ 5318125 w 10316872"/>
                <a:gd name="connsiteY250" fmla="*/ 7456704 h 13254121"/>
                <a:gd name="connsiteX251" fmla="*/ 5381625 w 10316872"/>
                <a:gd name="connsiteY251" fmla="*/ 7355104 h 13254121"/>
                <a:gd name="connsiteX252" fmla="*/ 5267325 w 10316872"/>
                <a:gd name="connsiteY252" fmla="*/ 7063004 h 13254121"/>
                <a:gd name="connsiteX253" fmla="*/ 5051425 w 10316872"/>
                <a:gd name="connsiteY253" fmla="*/ 7355104 h 13254121"/>
                <a:gd name="connsiteX254" fmla="*/ 5381625 w 10316872"/>
                <a:gd name="connsiteY254" fmla="*/ 7609104 h 13254121"/>
                <a:gd name="connsiteX255" fmla="*/ 5305425 w 10316872"/>
                <a:gd name="connsiteY255" fmla="*/ 7659904 h 13254121"/>
                <a:gd name="connsiteX256" fmla="*/ 5165725 w 10316872"/>
                <a:gd name="connsiteY256" fmla="*/ 7545604 h 13254121"/>
                <a:gd name="connsiteX257" fmla="*/ 5114925 w 10316872"/>
                <a:gd name="connsiteY257" fmla="*/ 7710704 h 13254121"/>
                <a:gd name="connsiteX258" fmla="*/ 5127625 w 10316872"/>
                <a:gd name="connsiteY258" fmla="*/ 7850404 h 13254121"/>
                <a:gd name="connsiteX259" fmla="*/ 5203825 w 10316872"/>
                <a:gd name="connsiteY259" fmla="*/ 7964704 h 13254121"/>
                <a:gd name="connsiteX260" fmla="*/ 5191125 w 10316872"/>
                <a:gd name="connsiteY260" fmla="*/ 8155204 h 13254121"/>
                <a:gd name="connsiteX261" fmla="*/ 5064125 w 10316872"/>
                <a:gd name="connsiteY261" fmla="*/ 8066304 h 13254121"/>
                <a:gd name="connsiteX262" fmla="*/ 5000625 w 10316872"/>
                <a:gd name="connsiteY262" fmla="*/ 8104404 h 13254121"/>
                <a:gd name="connsiteX263" fmla="*/ 5102225 w 10316872"/>
                <a:gd name="connsiteY263" fmla="*/ 8244104 h 13254121"/>
                <a:gd name="connsiteX264" fmla="*/ 5013325 w 10316872"/>
                <a:gd name="connsiteY264" fmla="*/ 8282204 h 13254121"/>
                <a:gd name="connsiteX265" fmla="*/ 4886325 w 10316872"/>
                <a:gd name="connsiteY265" fmla="*/ 8091704 h 13254121"/>
                <a:gd name="connsiteX266" fmla="*/ 4797425 w 10316872"/>
                <a:gd name="connsiteY266" fmla="*/ 8345704 h 13254121"/>
                <a:gd name="connsiteX267" fmla="*/ 4924425 w 10316872"/>
                <a:gd name="connsiteY267" fmla="*/ 8460004 h 13254121"/>
                <a:gd name="connsiteX268" fmla="*/ 4784725 w 10316872"/>
                <a:gd name="connsiteY268" fmla="*/ 8701304 h 13254121"/>
                <a:gd name="connsiteX269" fmla="*/ 4645025 w 10316872"/>
                <a:gd name="connsiteY269" fmla="*/ 8675904 h 13254121"/>
                <a:gd name="connsiteX270" fmla="*/ 4746625 w 10316872"/>
                <a:gd name="connsiteY270" fmla="*/ 8510804 h 13254121"/>
                <a:gd name="connsiteX271" fmla="*/ 4657725 w 10316872"/>
                <a:gd name="connsiteY271" fmla="*/ 8358404 h 13254121"/>
                <a:gd name="connsiteX272" fmla="*/ 4441825 w 10316872"/>
                <a:gd name="connsiteY272" fmla="*/ 8663204 h 13254121"/>
                <a:gd name="connsiteX273" fmla="*/ 4581525 w 10316872"/>
                <a:gd name="connsiteY273" fmla="*/ 8777504 h 13254121"/>
                <a:gd name="connsiteX274" fmla="*/ 4492625 w 10316872"/>
                <a:gd name="connsiteY274" fmla="*/ 8980704 h 13254121"/>
                <a:gd name="connsiteX275" fmla="*/ 4391025 w 10316872"/>
                <a:gd name="connsiteY275" fmla="*/ 8904504 h 13254121"/>
                <a:gd name="connsiteX276" fmla="*/ 4314825 w 10316872"/>
                <a:gd name="connsiteY276" fmla="*/ 8993404 h 13254121"/>
                <a:gd name="connsiteX277" fmla="*/ 4352925 w 10316872"/>
                <a:gd name="connsiteY277" fmla="*/ 9031504 h 13254121"/>
                <a:gd name="connsiteX278" fmla="*/ 4391025 w 10316872"/>
                <a:gd name="connsiteY278" fmla="*/ 9018804 h 13254121"/>
                <a:gd name="connsiteX279" fmla="*/ 4416425 w 10316872"/>
                <a:gd name="connsiteY279" fmla="*/ 9069604 h 13254121"/>
                <a:gd name="connsiteX280" fmla="*/ 4352925 w 10316872"/>
                <a:gd name="connsiteY280" fmla="*/ 9145804 h 13254121"/>
                <a:gd name="connsiteX281" fmla="*/ 4302125 w 10316872"/>
                <a:gd name="connsiteY281" fmla="*/ 9133104 h 13254121"/>
                <a:gd name="connsiteX282" fmla="*/ 4340225 w 10316872"/>
                <a:gd name="connsiteY282" fmla="*/ 9082304 h 13254121"/>
                <a:gd name="connsiteX283" fmla="*/ 4289425 w 10316872"/>
                <a:gd name="connsiteY283" fmla="*/ 9044204 h 13254121"/>
                <a:gd name="connsiteX284" fmla="*/ 4187825 w 10316872"/>
                <a:gd name="connsiteY284" fmla="*/ 9145804 h 13254121"/>
                <a:gd name="connsiteX285" fmla="*/ 4289425 w 10316872"/>
                <a:gd name="connsiteY285" fmla="*/ 9209304 h 13254121"/>
                <a:gd name="connsiteX286" fmla="*/ 4111625 w 10316872"/>
                <a:gd name="connsiteY286" fmla="*/ 9285504 h 13254121"/>
                <a:gd name="connsiteX287" fmla="*/ 4010025 w 10316872"/>
                <a:gd name="connsiteY287" fmla="*/ 9285504 h 13254121"/>
                <a:gd name="connsiteX288" fmla="*/ 3921125 w 10316872"/>
                <a:gd name="connsiteY288" fmla="*/ 9349004 h 13254121"/>
                <a:gd name="connsiteX289" fmla="*/ 3260725 w 10316872"/>
                <a:gd name="connsiteY289" fmla="*/ 8764804 h 13254121"/>
                <a:gd name="connsiteX290" fmla="*/ 3184525 w 10316872"/>
                <a:gd name="connsiteY290" fmla="*/ 8764804 h 13254121"/>
                <a:gd name="connsiteX291" fmla="*/ 2867025 w 10316872"/>
                <a:gd name="connsiteY291" fmla="*/ 9018804 h 13254121"/>
                <a:gd name="connsiteX292" fmla="*/ 2841625 w 10316872"/>
                <a:gd name="connsiteY292" fmla="*/ 8980704 h 13254121"/>
                <a:gd name="connsiteX293" fmla="*/ 3184525 w 10316872"/>
                <a:gd name="connsiteY293" fmla="*/ 8714004 h 13254121"/>
                <a:gd name="connsiteX294" fmla="*/ 3019425 w 10316872"/>
                <a:gd name="connsiteY294" fmla="*/ 8561604 h 13254121"/>
                <a:gd name="connsiteX295" fmla="*/ 2371725 w 10316872"/>
                <a:gd name="connsiteY295" fmla="*/ 9069604 h 13254121"/>
                <a:gd name="connsiteX296" fmla="*/ 2460625 w 10316872"/>
                <a:gd name="connsiteY296" fmla="*/ 9145804 h 13254121"/>
                <a:gd name="connsiteX297" fmla="*/ 2663825 w 10316872"/>
                <a:gd name="connsiteY297" fmla="*/ 8993404 h 13254121"/>
                <a:gd name="connsiteX298" fmla="*/ 2714625 w 10316872"/>
                <a:gd name="connsiteY298" fmla="*/ 9056904 h 13254121"/>
                <a:gd name="connsiteX299" fmla="*/ 2803525 w 10316872"/>
                <a:gd name="connsiteY299" fmla="*/ 9018804 h 13254121"/>
                <a:gd name="connsiteX300" fmla="*/ 2828925 w 10316872"/>
                <a:gd name="connsiteY300" fmla="*/ 9056904 h 13254121"/>
                <a:gd name="connsiteX301" fmla="*/ 2651125 w 10316872"/>
                <a:gd name="connsiteY301" fmla="*/ 9196604 h 13254121"/>
                <a:gd name="connsiteX302" fmla="*/ 2790825 w 10316872"/>
                <a:gd name="connsiteY302" fmla="*/ 9361704 h 13254121"/>
                <a:gd name="connsiteX303" fmla="*/ 3368675 w 10316872"/>
                <a:gd name="connsiteY303" fmla="*/ 8898154 h 13254121"/>
                <a:gd name="connsiteX304" fmla="*/ 3927475 w 10316872"/>
                <a:gd name="connsiteY304" fmla="*/ 9380754 h 13254121"/>
                <a:gd name="connsiteX305" fmla="*/ 3876675 w 10316872"/>
                <a:gd name="connsiteY305" fmla="*/ 9495054 h 13254121"/>
                <a:gd name="connsiteX306" fmla="*/ 3359150 w 10316872"/>
                <a:gd name="connsiteY306" fmla="*/ 10034804 h 13254121"/>
                <a:gd name="connsiteX307" fmla="*/ 3270250 w 10316872"/>
                <a:gd name="connsiteY307" fmla="*/ 10028453 h 13254121"/>
                <a:gd name="connsiteX308" fmla="*/ 3101975 w 10316872"/>
                <a:gd name="connsiteY308" fmla="*/ 10177678 h 13254121"/>
                <a:gd name="connsiteX309" fmla="*/ 2892425 w 10316872"/>
                <a:gd name="connsiteY309" fmla="*/ 10422153 h 13254121"/>
                <a:gd name="connsiteX310" fmla="*/ 2654300 w 10316872"/>
                <a:gd name="connsiteY310" fmla="*/ 10720603 h 13254121"/>
                <a:gd name="connsiteX311" fmla="*/ 2400300 w 10316872"/>
                <a:gd name="connsiteY311" fmla="*/ 10790452 h 13254121"/>
                <a:gd name="connsiteX312" fmla="*/ 2197100 w 10316872"/>
                <a:gd name="connsiteY312" fmla="*/ 10895227 h 13254121"/>
                <a:gd name="connsiteX313" fmla="*/ 1901825 w 10316872"/>
                <a:gd name="connsiteY313" fmla="*/ 10898401 h 13254121"/>
                <a:gd name="connsiteX314" fmla="*/ 1562100 w 10316872"/>
                <a:gd name="connsiteY314" fmla="*/ 11000000 h 13254121"/>
                <a:gd name="connsiteX315" fmla="*/ 1365250 w 10316872"/>
                <a:gd name="connsiteY315" fmla="*/ 11260350 h 13254121"/>
                <a:gd name="connsiteX316" fmla="*/ 1168400 w 10316872"/>
                <a:gd name="connsiteY316" fmla="*/ 11215899 h 13254121"/>
                <a:gd name="connsiteX317" fmla="*/ 1187450 w 10316872"/>
                <a:gd name="connsiteY317" fmla="*/ 11174624 h 13254121"/>
                <a:gd name="connsiteX318" fmla="*/ 1165225 w 10316872"/>
                <a:gd name="connsiteY318" fmla="*/ 11107949 h 13254121"/>
                <a:gd name="connsiteX319" fmla="*/ 958850 w 10316872"/>
                <a:gd name="connsiteY319" fmla="*/ 11184149 h 13254121"/>
                <a:gd name="connsiteX320" fmla="*/ 704850 w 10316872"/>
                <a:gd name="connsiteY320" fmla="*/ 11238124 h 13254121"/>
                <a:gd name="connsiteX321" fmla="*/ 434975 w 10316872"/>
                <a:gd name="connsiteY321" fmla="*/ 11476249 h 13254121"/>
                <a:gd name="connsiteX322" fmla="*/ 333375 w 10316872"/>
                <a:gd name="connsiteY322" fmla="*/ 11473074 h 13254121"/>
                <a:gd name="connsiteX323" fmla="*/ 234950 w 10316872"/>
                <a:gd name="connsiteY323" fmla="*/ 11539749 h 13254121"/>
                <a:gd name="connsiteX324" fmla="*/ 155575 w 10316872"/>
                <a:gd name="connsiteY324" fmla="*/ 11825499 h 13254121"/>
                <a:gd name="connsiteX325" fmla="*/ 219075 w 10316872"/>
                <a:gd name="connsiteY325" fmla="*/ 12108073 h 13254121"/>
                <a:gd name="connsiteX326" fmla="*/ 107950 w 10316872"/>
                <a:gd name="connsiteY326" fmla="*/ 12152523 h 13254121"/>
                <a:gd name="connsiteX327" fmla="*/ 63500 w 10316872"/>
                <a:gd name="connsiteY327" fmla="*/ 12374773 h 13254121"/>
                <a:gd name="connsiteX328" fmla="*/ 466725 w 10316872"/>
                <a:gd name="connsiteY328" fmla="*/ 12400173 h 13254121"/>
                <a:gd name="connsiteX329" fmla="*/ 1022350 w 10316872"/>
                <a:gd name="connsiteY329" fmla="*/ 12752598 h 13254121"/>
                <a:gd name="connsiteX330" fmla="*/ 1212850 w 10316872"/>
                <a:gd name="connsiteY330" fmla="*/ 13006597 h 13254121"/>
                <a:gd name="connsiteX331" fmla="*/ 1143000 w 10316872"/>
                <a:gd name="connsiteY331" fmla="*/ 13051047 h 13254121"/>
                <a:gd name="connsiteX332" fmla="*/ 990600 w 10316872"/>
                <a:gd name="connsiteY332" fmla="*/ 12917697 h 13254121"/>
                <a:gd name="connsiteX333" fmla="*/ 739775 w 10316872"/>
                <a:gd name="connsiteY333" fmla="*/ 12863722 h 13254121"/>
                <a:gd name="connsiteX334" fmla="*/ 692150 w 10316872"/>
                <a:gd name="connsiteY334" fmla="*/ 12901822 h 13254121"/>
                <a:gd name="connsiteX335" fmla="*/ 809625 w 10316872"/>
                <a:gd name="connsiteY335" fmla="*/ 13047872 h 13254121"/>
                <a:gd name="connsiteX336" fmla="*/ 1123950 w 10316872"/>
                <a:gd name="connsiteY336" fmla="*/ 13114547 h 13254121"/>
                <a:gd name="connsiteX337" fmla="*/ 1546225 w 10316872"/>
                <a:gd name="connsiteY337" fmla="*/ 13016122 h 13254121"/>
                <a:gd name="connsiteX338" fmla="*/ 1708150 w 10316872"/>
                <a:gd name="connsiteY338" fmla="*/ 12755772 h 13254121"/>
                <a:gd name="connsiteX339" fmla="*/ 2066925 w 10316872"/>
                <a:gd name="connsiteY339" fmla="*/ 12606547 h 13254121"/>
                <a:gd name="connsiteX340" fmla="*/ 2225675 w 10316872"/>
                <a:gd name="connsiteY340" fmla="*/ 12470022 h 13254121"/>
                <a:gd name="connsiteX341" fmla="*/ 2559050 w 10316872"/>
                <a:gd name="connsiteY341" fmla="*/ 12508122 h 13254121"/>
                <a:gd name="connsiteX342" fmla="*/ 2257425 w 10316872"/>
                <a:gd name="connsiteY342" fmla="*/ 12511297 h 13254121"/>
                <a:gd name="connsiteX343" fmla="*/ 2117725 w 10316872"/>
                <a:gd name="connsiteY343" fmla="*/ 12631947 h 13254121"/>
                <a:gd name="connsiteX344" fmla="*/ 1943100 w 10316872"/>
                <a:gd name="connsiteY344" fmla="*/ 12724022 h 13254121"/>
                <a:gd name="connsiteX345" fmla="*/ 1778000 w 10316872"/>
                <a:gd name="connsiteY345" fmla="*/ 12774822 h 13254121"/>
                <a:gd name="connsiteX346" fmla="*/ 1622425 w 10316872"/>
                <a:gd name="connsiteY346" fmla="*/ 13070097 h 13254121"/>
                <a:gd name="connsiteX347" fmla="*/ 1254125 w 10316872"/>
                <a:gd name="connsiteY347" fmla="*/ 13244722 h 13254121"/>
                <a:gd name="connsiteX348" fmla="*/ 0 w 10316872"/>
                <a:gd name="connsiteY348" fmla="*/ 13251072 h 13254121"/>
                <a:gd name="connsiteX0" fmla="*/ 2333625 w 10316872"/>
                <a:gd name="connsiteY0" fmla="*/ 4116604 h 13254121"/>
                <a:gd name="connsiteX1" fmla="*/ 2333625 w 10316872"/>
                <a:gd name="connsiteY1" fmla="*/ 4243604 h 13254121"/>
                <a:gd name="connsiteX2" fmla="*/ 2333625 w 10316872"/>
                <a:gd name="connsiteY2" fmla="*/ 4497604 h 13254121"/>
                <a:gd name="connsiteX3" fmla="*/ 2600325 w 10316872"/>
                <a:gd name="connsiteY3" fmla="*/ 4726204 h 13254121"/>
                <a:gd name="connsiteX4" fmla="*/ 3044825 w 10316872"/>
                <a:gd name="connsiteY4" fmla="*/ 4688104 h 13254121"/>
                <a:gd name="connsiteX5" fmla="*/ 2943225 w 10316872"/>
                <a:gd name="connsiteY5" fmla="*/ 4484904 h 13254121"/>
                <a:gd name="connsiteX6" fmla="*/ 2778125 w 10316872"/>
                <a:gd name="connsiteY6" fmla="*/ 4535704 h 13254121"/>
                <a:gd name="connsiteX7" fmla="*/ 2740025 w 10316872"/>
                <a:gd name="connsiteY7" fmla="*/ 4484904 h 13254121"/>
                <a:gd name="connsiteX8" fmla="*/ 2905125 w 10316872"/>
                <a:gd name="connsiteY8" fmla="*/ 4434104 h 13254121"/>
                <a:gd name="connsiteX9" fmla="*/ 2841625 w 10316872"/>
                <a:gd name="connsiteY9" fmla="*/ 4319804 h 13254121"/>
                <a:gd name="connsiteX10" fmla="*/ 2701925 w 10316872"/>
                <a:gd name="connsiteY10" fmla="*/ 4370604 h 13254121"/>
                <a:gd name="connsiteX11" fmla="*/ 2676525 w 10316872"/>
                <a:gd name="connsiteY11" fmla="*/ 4319804 h 13254121"/>
                <a:gd name="connsiteX12" fmla="*/ 2803525 w 10316872"/>
                <a:gd name="connsiteY12" fmla="*/ 4269004 h 13254121"/>
                <a:gd name="connsiteX13" fmla="*/ 2752725 w 10316872"/>
                <a:gd name="connsiteY13" fmla="*/ 4205504 h 13254121"/>
                <a:gd name="connsiteX14" fmla="*/ 2613025 w 10316872"/>
                <a:gd name="connsiteY14" fmla="*/ 4230904 h 13254121"/>
                <a:gd name="connsiteX15" fmla="*/ 2613025 w 10316872"/>
                <a:gd name="connsiteY15" fmla="*/ 4205504 h 13254121"/>
                <a:gd name="connsiteX16" fmla="*/ 2740025 w 10316872"/>
                <a:gd name="connsiteY16" fmla="*/ 4142004 h 13254121"/>
                <a:gd name="connsiteX17" fmla="*/ 2663825 w 10316872"/>
                <a:gd name="connsiteY17" fmla="*/ 4053104 h 13254121"/>
                <a:gd name="connsiteX18" fmla="*/ 2486025 w 10316872"/>
                <a:gd name="connsiteY18" fmla="*/ 4091204 h 13254121"/>
                <a:gd name="connsiteX19" fmla="*/ 2486025 w 10316872"/>
                <a:gd name="connsiteY19" fmla="*/ 4154704 h 13254121"/>
                <a:gd name="connsiteX20" fmla="*/ 2435225 w 10316872"/>
                <a:gd name="connsiteY20" fmla="*/ 4154704 h 13254121"/>
                <a:gd name="connsiteX21" fmla="*/ 2371725 w 10316872"/>
                <a:gd name="connsiteY21" fmla="*/ 4002304 h 13254121"/>
                <a:gd name="connsiteX22" fmla="*/ 2435225 w 10316872"/>
                <a:gd name="connsiteY22" fmla="*/ 4015004 h 13254121"/>
                <a:gd name="connsiteX23" fmla="*/ 2587625 w 10316872"/>
                <a:gd name="connsiteY23" fmla="*/ 3926104 h 13254121"/>
                <a:gd name="connsiteX24" fmla="*/ 2562225 w 10316872"/>
                <a:gd name="connsiteY24" fmla="*/ 3862604 h 13254121"/>
                <a:gd name="connsiteX25" fmla="*/ 2625725 w 10316872"/>
                <a:gd name="connsiteY25" fmla="*/ 3837204 h 13254121"/>
                <a:gd name="connsiteX26" fmla="*/ 2663825 w 10316872"/>
                <a:gd name="connsiteY26" fmla="*/ 3862604 h 13254121"/>
                <a:gd name="connsiteX27" fmla="*/ 2905125 w 10316872"/>
                <a:gd name="connsiteY27" fmla="*/ 3862604 h 13254121"/>
                <a:gd name="connsiteX28" fmla="*/ 2879725 w 10316872"/>
                <a:gd name="connsiteY28" fmla="*/ 3799104 h 13254121"/>
                <a:gd name="connsiteX29" fmla="*/ 2930525 w 10316872"/>
                <a:gd name="connsiteY29" fmla="*/ 3710204 h 13254121"/>
                <a:gd name="connsiteX30" fmla="*/ 3019425 w 10316872"/>
                <a:gd name="connsiteY30" fmla="*/ 3710204 h 13254121"/>
                <a:gd name="connsiteX31" fmla="*/ 3273425 w 10316872"/>
                <a:gd name="connsiteY31" fmla="*/ 3684804 h 13254121"/>
                <a:gd name="connsiteX32" fmla="*/ 3425825 w 10316872"/>
                <a:gd name="connsiteY32" fmla="*/ 3672104 h 13254121"/>
                <a:gd name="connsiteX33" fmla="*/ 3425825 w 10316872"/>
                <a:gd name="connsiteY33" fmla="*/ 3672104 h 13254121"/>
                <a:gd name="connsiteX34" fmla="*/ 3425825 w 10316872"/>
                <a:gd name="connsiteY34" fmla="*/ 3595904 h 13254121"/>
                <a:gd name="connsiteX35" fmla="*/ 3502025 w 10316872"/>
                <a:gd name="connsiteY35" fmla="*/ 3595904 h 13254121"/>
                <a:gd name="connsiteX36" fmla="*/ 3489325 w 10316872"/>
                <a:gd name="connsiteY36" fmla="*/ 3761004 h 13254121"/>
                <a:gd name="connsiteX37" fmla="*/ 3336925 w 10316872"/>
                <a:gd name="connsiteY37" fmla="*/ 3773704 h 13254121"/>
                <a:gd name="connsiteX38" fmla="*/ 3159125 w 10316872"/>
                <a:gd name="connsiteY38" fmla="*/ 3849904 h 13254121"/>
                <a:gd name="connsiteX39" fmla="*/ 3184525 w 10316872"/>
                <a:gd name="connsiteY39" fmla="*/ 4142004 h 13254121"/>
                <a:gd name="connsiteX40" fmla="*/ 3794125 w 10316872"/>
                <a:gd name="connsiteY40" fmla="*/ 4091204 h 13254121"/>
                <a:gd name="connsiteX41" fmla="*/ 3768725 w 10316872"/>
                <a:gd name="connsiteY41" fmla="*/ 3951504 h 13254121"/>
                <a:gd name="connsiteX42" fmla="*/ 3629025 w 10316872"/>
                <a:gd name="connsiteY42" fmla="*/ 3926104 h 13254121"/>
                <a:gd name="connsiteX43" fmla="*/ 3616325 w 10316872"/>
                <a:gd name="connsiteY43" fmla="*/ 3888004 h 13254121"/>
                <a:gd name="connsiteX44" fmla="*/ 3768725 w 10316872"/>
                <a:gd name="connsiteY44" fmla="*/ 3913404 h 13254121"/>
                <a:gd name="connsiteX45" fmla="*/ 3768725 w 10316872"/>
                <a:gd name="connsiteY45" fmla="*/ 3799104 h 13254121"/>
                <a:gd name="connsiteX46" fmla="*/ 3540125 w 10316872"/>
                <a:gd name="connsiteY46" fmla="*/ 3748304 h 13254121"/>
                <a:gd name="connsiteX47" fmla="*/ 3552825 w 10316872"/>
                <a:gd name="connsiteY47" fmla="*/ 3659404 h 13254121"/>
                <a:gd name="connsiteX48" fmla="*/ 3730625 w 10316872"/>
                <a:gd name="connsiteY48" fmla="*/ 3621304 h 13254121"/>
                <a:gd name="connsiteX49" fmla="*/ 3730625 w 10316872"/>
                <a:gd name="connsiteY49" fmla="*/ 3494304 h 13254121"/>
                <a:gd name="connsiteX50" fmla="*/ 3705225 w 10316872"/>
                <a:gd name="connsiteY50" fmla="*/ 3468904 h 13254121"/>
                <a:gd name="connsiteX51" fmla="*/ 3819525 w 10316872"/>
                <a:gd name="connsiteY51" fmla="*/ 3405404 h 13254121"/>
                <a:gd name="connsiteX52" fmla="*/ 3832225 w 10316872"/>
                <a:gd name="connsiteY52" fmla="*/ 3621304 h 13254121"/>
                <a:gd name="connsiteX53" fmla="*/ 4314825 w 10316872"/>
                <a:gd name="connsiteY53" fmla="*/ 3621304 h 13254121"/>
                <a:gd name="connsiteX54" fmla="*/ 4302125 w 10316872"/>
                <a:gd name="connsiteY54" fmla="*/ 3380004 h 13254121"/>
                <a:gd name="connsiteX55" fmla="*/ 4365625 w 10316872"/>
                <a:gd name="connsiteY55" fmla="*/ 3380004 h 13254121"/>
                <a:gd name="connsiteX56" fmla="*/ 4391025 w 10316872"/>
                <a:gd name="connsiteY56" fmla="*/ 3507004 h 13254121"/>
                <a:gd name="connsiteX57" fmla="*/ 4556125 w 10316872"/>
                <a:gd name="connsiteY57" fmla="*/ 3494304 h 13254121"/>
                <a:gd name="connsiteX58" fmla="*/ 4657725 w 10316872"/>
                <a:gd name="connsiteY58" fmla="*/ 3392704 h 13254121"/>
                <a:gd name="connsiteX59" fmla="*/ 4683125 w 10316872"/>
                <a:gd name="connsiteY59" fmla="*/ 3697504 h 13254121"/>
                <a:gd name="connsiteX60" fmla="*/ 4835525 w 10316872"/>
                <a:gd name="connsiteY60" fmla="*/ 3519704 h 13254121"/>
                <a:gd name="connsiteX61" fmla="*/ 5038725 w 10316872"/>
                <a:gd name="connsiteY61" fmla="*/ 3646704 h 13254121"/>
                <a:gd name="connsiteX62" fmla="*/ 4848225 w 10316872"/>
                <a:gd name="connsiteY62" fmla="*/ 3773704 h 13254121"/>
                <a:gd name="connsiteX63" fmla="*/ 4987925 w 10316872"/>
                <a:gd name="connsiteY63" fmla="*/ 3938804 h 13254121"/>
                <a:gd name="connsiteX64" fmla="*/ 5127625 w 10316872"/>
                <a:gd name="connsiteY64" fmla="*/ 3786404 h 13254121"/>
                <a:gd name="connsiteX65" fmla="*/ 5140325 w 10316872"/>
                <a:gd name="connsiteY65" fmla="*/ 3811804 h 13254121"/>
                <a:gd name="connsiteX66" fmla="*/ 5076825 w 10316872"/>
                <a:gd name="connsiteY66" fmla="*/ 4065804 h 13254121"/>
                <a:gd name="connsiteX67" fmla="*/ 5153025 w 10316872"/>
                <a:gd name="connsiteY67" fmla="*/ 4103904 h 13254121"/>
                <a:gd name="connsiteX68" fmla="*/ 5153025 w 10316872"/>
                <a:gd name="connsiteY68" fmla="*/ 4103904 h 13254121"/>
                <a:gd name="connsiteX69" fmla="*/ 5229225 w 10316872"/>
                <a:gd name="connsiteY69" fmla="*/ 3849904 h 13254121"/>
                <a:gd name="connsiteX70" fmla="*/ 5419725 w 10316872"/>
                <a:gd name="connsiteY70" fmla="*/ 3875304 h 13254121"/>
                <a:gd name="connsiteX71" fmla="*/ 5521325 w 10316872"/>
                <a:gd name="connsiteY71" fmla="*/ 3722904 h 13254121"/>
                <a:gd name="connsiteX72" fmla="*/ 5521325 w 10316872"/>
                <a:gd name="connsiteY72" fmla="*/ 3722904 h 13254121"/>
                <a:gd name="connsiteX73" fmla="*/ 5661025 w 10316872"/>
                <a:gd name="connsiteY73" fmla="*/ 3697504 h 13254121"/>
                <a:gd name="connsiteX74" fmla="*/ 5432425 w 10316872"/>
                <a:gd name="connsiteY74" fmla="*/ 4015004 h 13254121"/>
                <a:gd name="connsiteX75" fmla="*/ 5165725 w 10316872"/>
                <a:gd name="connsiteY75" fmla="*/ 4103904 h 13254121"/>
                <a:gd name="connsiteX76" fmla="*/ 5191125 w 10316872"/>
                <a:gd name="connsiteY76" fmla="*/ 4180104 h 13254121"/>
                <a:gd name="connsiteX77" fmla="*/ 5521325 w 10316872"/>
                <a:gd name="connsiteY77" fmla="*/ 4091204 h 13254121"/>
                <a:gd name="connsiteX78" fmla="*/ 5711825 w 10316872"/>
                <a:gd name="connsiteY78" fmla="*/ 3748304 h 13254121"/>
                <a:gd name="connsiteX79" fmla="*/ 5813425 w 10316872"/>
                <a:gd name="connsiteY79" fmla="*/ 3900704 h 13254121"/>
                <a:gd name="connsiteX80" fmla="*/ 5959475 w 10316872"/>
                <a:gd name="connsiteY80" fmla="*/ 3938804 h 13254121"/>
                <a:gd name="connsiteX81" fmla="*/ 6302375 w 10316872"/>
                <a:gd name="connsiteY81" fmla="*/ 3824504 h 13254121"/>
                <a:gd name="connsiteX82" fmla="*/ 7070725 w 10316872"/>
                <a:gd name="connsiteY82" fmla="*/ 3354604 h 13254121"/>
                <a:gd name="connsiteX83" fmla="*/ 7473950 w 10316872"/>
                <a:gd name="connsiteY83" fmla="*/ 3205379 h 13254121"/>
                <a:gd name="connsiteX84" fmla="*/ 7645400 w 10316872"/>
                <a:gd name="connsiteY84" fmla="*/ 3035516 h 13254121"/>
                <a:gd name="connsiteX85" fmla="*/ 7907050 w 10316872"/>
                <a:gd name="connsiteY85" fmla="*/ 2994410 h 13254121"/>
                <a:gd name="connsiteX86" fmla="*/ 8062626 w 10316872"/>
                <a:gd name="connsiteY86" fmla="*/ 2911861 h 13254121"/>
                <a:gd name="connsiteX87" fmla="*/ 8189625 w 10316872"/>
                <a:gd name="connsiteY87" fmla="*/ 2692785 h 13254121"/>
                <a:gd name="connsiteX88" fmla="*/ 8345201 w 10316872"/>
                <a:gd name="connsiteY88" fmla="*/ 2578486 h 13254121"/>
                <a:gd name="connsiteX89" fmla="*/ 8561099 w 10316872"/>
                <a:gd name="connsiteY89" fmla="*/ 2438787 h 13254121"/>
                <a:gd name="connsiteX90" fmla="*/ 8855099 w 10316872"/>
                <a:gd name="connsiteY90" fmla="*/ 2153045 h 13254121"/>
                <a:gd name="connsiteX91" fmla="*/ 9037349 w 10316872"/>
                <a:gd name="connsiteY91" fmla="*/ 1924438 h 13254121"/>
                <a:gd name="connsiteX92" fmla="*/ 9145298 w 10316872"/>
                <a:gd name="connsiteY92" fmla="*/ 1730764 h 13254121"/>
                <a:gd name="connsiteX93" fmla="*/ 9224673 w 10316872"/>
                <a:gd name="connsiteY93" fmla="*/ 1543439 h 13254121"/>
                <a:gd name="connsiteX94" fmla="*/ 9561223 w 10316872"/>
                <a:gd name="connsiteY94" fmla="*/ 1295790 h 13254121"/>
                <a:gd name="connsiteX95" fmla="*/ 9678697 w 10316872"/>
                <a:gd name="connsiteY95" fmla="*/ 914790 h 13254121"/>
                <a:gd name="connsiteX96" fmla="*/ 9837447 w 10316872"/>
                <a:gd name="connsiteY96" fmla="*/ 686190 h 13254121"/>
                <a:gd name="connsiteX97" fmla="*/ 9929521 w 10316872"/>
                <a:gd name="connsiteY97" fmla="*/ 609992 h 13254121"/>
                <a:gd name="connsiteX98" fmla="*/ 9989845 w 10316872"/>
                <a:gd name="connsiteY98" fmla="*/ 508393 h 13254121"/>
                <a:gd name="connsiteX99" fmla="*/ 10062871 w 10316872"/>
                <a:gd name="connsiteY99" fmla="*/ 394092 h 13254121"/>
                <a:gd name="connsiteX100" fmla="*/ 10316869 w 10316872"/>
                <a:gd name="connsiteY100" fmla="*/ 394 h 13254121"/>
                <a:gd name="connsiteX101" fmla="*/ 10081920 w 10316872"/>
                <a:gd name="connsiteY101" fmla="*/ 473469 h 13254121"/>
                <a:gd name="connsiteX102" fmla="*/ 9977146 w 10316872"/>
                <a:gd name="connsiteY102" fmla="*/ 673493 h 13254121"/>
                <a:gd name="connsiteX103" fmla="*/ 9881896 w 10316872"/>
                <a:gd name="connsiteY103" fmla="*/ 749692 h 13254121"/>
                <a:gd name="connsiteX104" fmla="*/ 9754896 w 10316872"/>
                <a:gd name="connsiteY104" fmla="*/ 952892 h 13254121"/>
                <a:gd name="connsiteX105" fmla="*/ 9640598 w 10316872"/>
                <a:gd name="connsiteY105" fmla="*/ 1327540 h 13254121"/>
                <a:gd name="connsiteX106" fmla="*/ 9275474 w 10316872"/>
                <a:gd name="connsiteY106" fmla="*/ 1606938 h 13254121"/>
                <a:gd name="connsiteX107" fmla="*/ 9135773 w 10316872"/>
                <a:gd name="connsiteY107" fmla="*/ 1946664 h 13254121"/>
                <a:gd name="connsiteX108" fmla="*/ 8662699 w 10316872"/>
                <a:gd name="connsiteY108" fmla="*/ 2454663 h 13254121"/>
                <a:gd name="connsiteX109" fmla="*/ 8427749 w 10316872"/>
                <a:gd name="connsiteY109" fmla="*/ 2619762 h 13254121"/>
                <a:gd name="connsiteX110" fmla="*/ 8272175 w 10316872"/>
                <a:gd name="connsiteY110" fmla="*/ 2715011 h 13254121"/>
                <a:gd name="connsiteX111" fmla="*/ 8110251 w 10316872"/>
                <a:gd name="connsiteY111" fmla="*/ 3016636 h 13254121"/>
                <a:gd name="connsiteX112" fmla="*/ 7908925 w 10316872"/>
                <a:gd name="connsiteY112" fmla="*/ 3113304 h 13254121"/>
                <a:gd name="connsiteX113" fmla="*/ 7673975 w 10316872"/>
                <a:gd name="connsiteY113" fmla="*/ 3141879 h 13254121"/>
                <a:gd name="connsiteX114" fmla="*/ 7531100 w 10316872"/>
                <a:gd name="connsiteY114" fmla="*/ 3283166 h 13254121"/>
                <a:gd name="connsiteX115" fmla="*/ 7064375 w 10316872"/>
                <a:gd name="connsiteY115" fmla="*/ 3457791 h 13254121"/>
                <a:gd name="connsiteX116" fmla="*/ 6892925 w 10316872"/>
                <a:gd name="connsiteY116" fmla="*/ 3613366 h 13254121"/>
                <a:gd name="connsiteX117" fmla="*/ 6532269 w 10316872"/>
                <a:gd name="connsiteY117" fmla="*/ 3867545 h 13254121"/>
                <a:gd name="connsiteX118" fmla="*/ 6407150 w 10316872"/>
                <a:gd name="connsiteY118" fmla="*/ 3921341 h 13254121"/>
                <a:gd name="connsiteX119" fmla="*/ 6172200 w 10316872"/>
                <a:gd name="connsiteY119" fmla="*/ 4043579 h 13254121"/>
                <a:gd name="connsiteX120" fmla="*/ 5773737 w 10316872"/>
                <a:gd name="connsiteY120" fmla="*/ 4215029 h 13254121"/>
                <a:gd name="connsiteX121" fmla="*/ 5800725 w 10316872"/>
                <a:gd name="connsiteY121" fmla="*/ 4294404 h 13254121"/>
                <a:gd name="connsiteX122" fmla="*/ 6162675 w 10316872"/>
                <a:gd name="connsiteY122" fmla="*/ 4129304 h 13254121"/>
                <a:gd name="connsiteX123" fmla="*/ 6054725 w 10316872"/>
                <a:gd name="connsiteY123" fmla="*/ 4218204 h 13254121"/>
                <a:gd name="connsiteX124" fmla="*/ 5876925 w 10316872"/>
                <a:gd name="connsiteY124" fmla="*/ 4332504 h 13254121"/>
                <a:gd name="connsiteX125" fmla="*/ 5876925 w 10316872"/>
                <a:gd name="connsiteY125" fmla="*/ 4421404 h 13254121"/>
                <a:gd name="connsiteX126" fmla="*/ 5864225 w 10316872"/>
                <a:gd name="connsiteY126" fmla="*/ 4523004 h 13254121"/>
                <a:gd name="connsiteX127" fmla="*/ 5724525 w 10316872"/>
                <a:gd name="connsiteY127" fmla="*/ 4548404 h 13254121"/>
                <a:gd name="connsiteX128" fmla="*/ 5788025 w 10316872"/>
                <a:gd name="connsiteY128" fmla="*/ 4370604 h 13254121"/>
                <a:gd name="connsiteX129" fmla="*/ 5673725 w 10316872"/>
                <a:gd name="connsiteY129" fmla="*/ 4269004 h 13254121"/>
                <a:gd name="connsiteX130" fmla="*/ 5419725 w 10316872"/>
                <a:gd name="connsiteY130" fmla="*/ 4345204 h 13254121"/>
                <a:gd name="connsiteX131" fmla="*/ 5394325 w 10316872"/>
                <a:gd name="connsiteY131" fmla="*/ 4446804 h 13254121"/>
                <a:gd name="connsiteX132" fmla="*/ 5622925 w 10316872"/>
                <a:gd name="connsiteY132" fmla="*/ 4510304 h 13254121"/>
                <a:gd name="connsiteX133" fmla="*/ 5534025 w 10316872"/>
                <a:gd name="connsiteY133" fmla="*/ 4573804 h 13254121"/>
                <a:gd name="connsiteX134" fmla="*/ 5254625 w 10316872"/>
                <a:gd name="connsiteY134" fmla="*/ 4510304 h 13254121"/>
                <a:gd name="connsiteX135" fmla="*/ 5140325 w 10316872"/>
                <a:gd name="connsiteY135" fmla="*/ 4624604 h 13254121"/>
                <a:gd name="connsiteX136" fmla="*/ 5241925 w 10316872"/>
                <a:gd name="connsiteY136" fmla="*/ 4827804 h 13254121"/>
                <a:gd name="connsiteX137" fmla="*/ 5483225 w 10316872"/>
                <a:gd name="connsiteY137" fmla="*/ 4840504 h 13254121"/>
                <a:gd name="connsiteX138" fmla="*/ 5661025 w 10316872"/>
                <a:gd name="connsiteY138" fmla="*/ 4624604 h 13254121"/>
                <a:gd name="connsiteX139" fmla="*/ 5572125 w 10316872"/>
                <a:gd name="connsiteY139" fmla="*/ 4599204 h 13254121"/>
                <a:gd name="connsiteX140" fmla="*/ 5635625 w 10316872"/>
                <a:gd name="connsiteY140" fmla="*/ 4523004 h 13254121"/>
                <a:gd name="connsiteX141" fmla="*/ 5724525 w 10316872"/>
                <a:gd name="connsiteY141" fmla="*/ 4599204 h 13254121"/>
                <a:gd name="connsiteX142" fmla="*/ 5864225 w 10316872"/>
                <a:gd name="connsiteY142" fmla="*/ 4573804 h 13254121"/>
                <a:gd name="connsiteX143" fmla="*/ 6067425 w 10316872"/>
                <a:gd name="connsiteY143" fmla="*/ 4548404 h 13254121"/>
                <a:gd name="connsiteX144" fmla="*/ 6296025 w 10316872"/>
                <a:gd name="connsiteY144" fmla="*/ 4307104 h 13254121"/>
                <a:gd name="connsiteX145" fmla="*/ 6486525 w 10316872"/>
                <a:gd name="connsiteY145" fmla="*/ 4180104 h 13254121"/>
                <a:gd name="connsiteX146" fmla="*/ 6664325 w 10316872"/>
                <a:gd name="connsiteY146" fmla="*/ 4154704 h 13254121"/>
                <a:gd name="connsiteX147" fmla="*/ 6473825 w 10316872"/>
                <a:gd name="connsiteY147" fmla="*/ 4230904 h 13254121"/>
                <a:gd name="connsiteX148" fmla="*/ 6410325 w 10316872"/>
                <a:gd name="connsiteY148" fmla="*/ 4357904 h 13254121"/>
                <a:gd name="connsiteX149" fmla="*/ 6257925 w 10316872"/>
                <a:gd name="connsiteY149" fmla="*/ 4459504 h 13254121"/>
                <a:gd name="connsiteX150" fmla="*/ 6080125 w 10316872"/>
                <a:gd name="connsiteY150" fmla="*/ 4637304 h 13254121"/>
                <a:gd name="connsiteX151" fmla="*/ 6067425 w 10316872"/>
                <a:gd name="connsiteY151" fmla="*/ 4726204 h 13254121"/>
                <a:gd name="connsiteX152" fmla="*/ 6207125 w 10316872"/>
                <a:gd name="connsiteY152" fmla="*/ 4700804 h 13254121"/>
                <a:gd name="connsiteX153" fmla="*/ 6334125 w 10316872"/>
                <a:gd name="connsiteY153" fmla="*/ 4764304 h 13254121"/>
                <a:gd name="connsiteX154" fmla="*/ 6435725 w 10316872"/>
                <a:gd name="connsiteY154" fmla="*/ 4954804 h 13254121"/>
                <a:gd name="connsiteX155" fmla="*/ 6448425 w 10316872"/>
                <a:gd name="connsiteY155" fmla="*/ 5183404 h 13254121"/>
                <a:gd name="connsiteX156" fmla="*/ 6335712 w 10316872"/>
                <a:gd name="connsiteY156" fmla="*/ 5305641 h 13254121"/>
                <a:gd name="connsiteX157" fmla="*/ 6296025 w 10316872"/>
                <a:gd name="connsiteY157" fmla="*/ 5083392 h 13254121"/>
                <a:gd name="connsiteX158" fmla="*/ 6270625 w 10316872"/>
                <a:gd name="connsiteY158" fmla="*/ 4878604 h 13254121"/>
                <a:gd name="connsiteX159" fmla="*/ 6118225 w 10316872"/>
                <a:gd name="connsiteY159" fmla="*/ 4840504 h 13254121"/>
                <a:gd name="connsiteX160" fmla="*/ 5953125 w 10316872"/>
                <a:gd name="connsiteY160" fmla="*/ 4853204 h 13254121"/>
                <a:gd name="connsiteX161" fmla="*/ 5876925 w 10316872"/>
                <a:gd name="connsiteY161" fmla="*/ 4815104 h 13254121"/>
                <a:gd name="connsiteX162" fmla="*/ 5546725 w 10316872"/>
                <a:gd name="connsiteY162" fmla="*/ 4954804 h 13254121"/>
                <a:gd name="connsiteX163" fmla="*/ 5597525 w 10316872"/>
                <a:gd name="connsiteY163" fmla="*/ 5094504 h 13254121"/>
                <a:gd name="connsiteX164" fmla="*/ 5635625 w 10316872"/>
                <a:gd name="connsiteY164" fmla="*/ 5081804 h 13254121"/>
                <a:gd name="connsiteX165" fmla="*/ 5813425 w 10316872"/>
                <a:gd name="connsiteY165" fmla="*/ 4992904 h 13254121"/>
                <a:gd name="connsiteX166" fmla="*/ 5838825 w 10316872"/>
                <a:gd name="connsiteY166" fmla="*/ 5018304 h 13254121"/>
                <a:gd name="connsiteX167" fmla="*/ 5724525 w 10316872"/>
                <a:gd name="connsiteY167" fmla="*/ 5119904 h 13254121"/>
                <a:gd name="connsiteX168" fmla="*/ 5775325 w 10316872"/>
                <a:gd name="connsiteY168" fmla="*/ 5196104 h 13254121"/>
                <a:gd name="connsiteX169" fmla="*/ 5940425 w 10316872"/>
                <a:gd name="connsiteY169" fmla="*/ 5183404 h 13254121"/>
                <a:gd name="connsiteX170" fmla="*/ 5978525 w 10316872"/>
                <a:gd name="connsiteY170" fmla="*/ 5272304 h 13254121"/>
                <a:gd name="connsiteX171" fmla="*/ 6169025 w 10316872"/>
                <a:gd name="connsiteY171" fmla="*/ 5234204 h 13254121"/>
                <a:gd name="connsiteX172" fmla="*/ 6130925 w 10316872"/>
                <a:gd name="connsiteY172" fmla="*/ 5386604 h 13254121"/>
                <a:gd name="connsiteX173" fmla="*/ 6067425 w 10316872"/>
                <a:gd name="connsiteY173" fmla="*/ 5424704 h 13254121"/>
                <a:gd name="connsiteX174" fmla="*/ 6042025 w 10316872"/>
                <a:gd name="connsiteY174" fmla="*/ 5348504 h 13254121"/>
                <a:gd name="connsiteX175" fmla="*/ 5572125 w 10316872"/>
                <a:gd name="connsiteY175" fmla="*/ 5297704 h 13254121"/>
                <a:gd name="connsiteX176" fmla="*/ 5686425 w 10316872"/>
                <a:gd name="connsiteY176" fmla="*/ 5462804 h 13254121"/>
                <a:gd name="connsiteX177" fmla="*/ 6308725 w 10316872"/>
                <a:gd name="connsiteY177" fmla="*/ 5462804 h 13254121"/>
                <a:gd name="connsiteX178" fmla="*/ 6894219 w 10316872"/>
                <a:gd name="connsiteY178" fmla="*/ 5634433 h 13254121"/>
                <a:gd name="connsiteX179" fmla="*/ 7194257 w 10316872"/>
                <a:gd name="connsiteY179" fmla="*/ 5720157 h 13254121"/>
                <a:gd name="connsiteX180" fmla="*/ 7370469 w 10316872"/>
                <a:gd name="connsiteY180" fmla="*/ 5839221 h 13254121"/>
                <a:gd name="connsiteX181" fmla="*/ 7737182 w 10316872"/>
                <a:gd name="connsiteY181" fmla="*/ 5736826 h 13254121"/>
                <a:gd name="connsiteX182" fmla="*/ 7977688 w 10316872"/>
                <a:gd name="connsiteY182" fmla="*/ 5701108 h 13254121"/>
                <a:gd name="connsiteX183" fmla="*/ 8311064 w 10316872"/>
                <a:gd name="connsiteY183" fmla="*/ 5729682 h 13254121"/>
                <a:gd name="connsiteX184" fmla="*/ 8582525 w 10316872"/>
                <a:gd name="connsiteY184" fmla="*/ 5789214 h 13254121"/>
                <a:gd name="connsiteX185" fmla="*/ 8806363 w 10316872"/>
                <a:gd name="connsiteY185" fmla="*/ 5891608 h 13254121"/>
                <a:gd name="connsiteX186" fmla="*/ 8989719 w 10316872"/>
                <a:gd name="connsiteY186" fmla="*/ 5953520 h 13254121"/>
                <a:gd name="connsiteX187" fmla="*/ 9327857 w 10316872"/>
                <a:gd name="connsiteY187" fmla="*/ 6101157 h 13254121"/>
                <a:gd name="connsiteX188" fmla="*/ 9392152 w 10316872"/>
                <a:gd name="connsiteY188" fmla="*/ 6229744 h 13254121"/>
                <a:gd name="connsiteX189" fmla="*/ 9587412 w 10316872"/>
                <a:gd name="connsiteY189" fmla="*/ 6289277 h 13254121"/>
                <a:gd name="connsiteX190" fmla="*/ 9754100 w 10316872"/>
                <a:gd name="connsiteY190" fmla="*/ 6286895 h 13254121"/>
                <a:gd name="connsiteX191" fmla="*/ 9928226 w 10316872"/>
                <a:gd name="connsiteY191" fmla="*/ 6221629 h 13254121"/>
                <a:gd name="connsiteX192" fmla="*/ 9766007 w 10316872"/>
                <a:gd name="connsiteY192" fmla="*/ 6301183 h 13254121"/>
                <a:gd name="connsiteX193" fmla="*/ 9625513 w 10316872"/>
                <a:gd name="connsiteY193" fmla="*/ 6317851 h 13254121"/>
                <a:gd name="connsiteX194" fmla="*/ 9382626 w 10316872"/>
                <a:gd name="connsiteY194" fmla="*/ 6263082 h 13254121"/>
                <a:gd name="connsiteX195" fmla="*/ 9308806 w 10316872"/>
                <a:gd name="connsiteY195" fmla="*/ 6129733 h 13254121"/>
                <a:gd name="connsiteX196" fmla="*/ 9242133 w 10316872"/>
                <a:gd name="connsiteY196" fmla="*/ 6089251 h 13254121"/>
                <a:gd name="connsiteX197" fmla="*/ 8799219 w 10316872"/>
                <a:gd name="connsiteY197" fmla="*/ 5939233 h 13254121"/>
                <a:gd name="connsiteX198" fmla="*/ 8582525 w 10316872"/>
                <a:gd name="connsiteY198" fmla="*/ 5858270 h 13254121"/>
                <a:gd name="connsiteX199" fmla="*/ 8284869 w 10316872"/>
                <a:gd name="connsiteY199" fmla="*/ 5779689 h 13254121"/>
                <a:gd name="connsiteX200" fmla="*/ 7934825 w 10316872"/>
                <a:gd name="connsiteY200" fmla="*/ 5767783 h 13254121"/>
                <a:gd name="connsiteX201" fmla="*/ 7634787 w 10316872"/>
                <a:gd name="connsiteY201" fmla="*/ 5822552 h 13254121"/>
                <a:gd name="connsiteX202" fmla="*/ 7344275 w 10316872"/>
                <a:gd name="connsiteY202" fmla="*/ 5893989 h 13254121"/>
                <a:gd name="connsiteX203" fmla="*/ 7134725 w 10316872"/>
                <a:gd name="connsiteY203" fmla="*/ 5786833 h 13254121"/>
                <a:gd name="connsiteX204" fmla="*/ 6760869 w 10316872"/>
                <a:gd name="connsiteY204" fmla="*/ 5693964 h 13254121"/>
                <a:gd name="connsiteX205" fmla="*/ 6413500 w 10316872"/>
                <a:gd name="connsiteY205" fmla="*/ 5614410 h 13254121"/>
                <a:gd name="connsiteX206" fmla="*/ 6213181 w 10316872"/>
                <a:gd name="connsiteY206" fmla="*/ 5567757 h 13254121"/>
                <a:gd name="connsiteX207" fmla="*/ 6205538 w 10316872"/>
                <a:gd name="connsiteY207" fmla="*/ 5598535 h 13254121"/>
                <a:gd name="connsiteX208" fmla="*/ 6346825 w 10316872"/>
                <a:gd name="connsiteY208" fmla="*/ 5666004 h 13254121"/>
                <a:gd name="connsiteX209" fmla="*/ 6321425 w 10316872"/>
                <a:gd name="connsiteY209" fmla="*/ 5767604 h 13254121"/>
                <a:gd name="connsiteX210" fmla="*/ 6003925 w 10316872"/>
                <a:gd name="connsiteY210" fmla="*/ 5602504 h 13254121"/>
                <a:gd name="connsiteX211" fmla="*/ 6042025 w 10316872"/>
                <a:gd name="connsiteY211" fmla="*/ 5843804 h 13254121"/>
                <a:gd name="connsiteX212" fmla="*/ 6245225 w 10316872"/>
                <a:gd name="connsiteY212" fmla="*/ 5894604 h 13254121"/>
                <a:gd name="connsiteX213" fmla="*/ 6511925 w 10316872"/>
                <a:gd name="connsiteY213" fmla="*/ 5894604 h 13254121"/>
                <a:gd name="connsiteX214" fmla="*/ 6600825 w 10316872"/>
                <a:gd name="connsiteY214" fmla="*/ 5907304 h 13254121"/>
                <a:gd name="connsiteX215" fmla="*/ 6562725 w 10316872"/>
                <a:gd name="connsiteY215" fmla="*/ 5983504 h 13254121"/>
                <a:gd name="connsiteX216" fmla="*/ 6397625 w 10316872"/>
                <a:gd name="connsiteY216" fmla="*/ 6034304 h 13254121"/>
                <a:gd name="connsiteX217" fmla="*/ 6461125 w 10316872"/>
                <a:gd name="connsiteY217" fmla="*/ 6161304 h 13254121"/>
                <a:gd name="connsiteX218" fmla="*/ 6423025 w 10316872"/>
                <a:gd name="connsiteY218" fmla="*/ 6288304 h 13254121"/>
                <a:gd name="connsiteX219" fmla="*/ 6511925 w 10316872"/>
                <a:gd name="connsiteY219" fmla="*/ 6351804 h 13254121"/>
                <a:gd name="connsiteX220" fmla="*/ 6435725 w 10316872"/>
                <a:gd name="connsiteY220" fmla="*/ 6377204 h 13254121"/>
                <a:gd name="connsiteX221" fmla="*/ 6334125 w 10316872"/>
                <a:gd name="connsiteY221" fmla="*/ 6339104 h 13254121"/>
                <a:gd name="connsiteX222" fmla="*/ 6296025 w 10316872"/>
                <a:gd name="connsiteY222" fmla="*/ 6034304 h 13254121"/>
                <a:gd name="connsiteX223" fmla="*/ 6042025 w 10316872"/>
                <a:gd name="connsiteY223" fmla="*/ 5958104 h 13254121"/>
                <a:gd name="connsiteX224" fmla="*/ 6118225 w 10316872"/>
                <a:gd name="connsiteY224" fmla="*/ 6301004 h 13254121"/>
                <a:gd name="connsiteX225" fmla="*/ 5940425 w 10316872"/>
                <a:gd name="connsiteY225" fmla="*/ 6313704 h 13254121"/>
                <a:gd name="connsiteX226" fmla="*/ 5864225 w 10316872"/>
                <a:gd name="connsiteY226" fmla="*/ 5831104 h 13254121"/>
                <a:gd name="connsiteX227" fmla="*/ 5661025 w 10316872"/>
                <a:gd name="connsiteY227" fmla="*/ 5729504 h 13254121"/>
                <a:gd name="connsiteX228" fmla="*/ 5762625 w 10316872"/>
                <a:gd name="connsiteY228" fmla="*/ 6491504 h 13254121"/>
                <a:gd name="connsiteX229" fmla="*/ 6042025 w 10316872"/>
                <a:gd name="connsiteY229" fmla="*/ 6478804 h 13254121"/>
                <a:gd name="connsiteX230" fmla="*/ 6359525 w 10316872"/>
                <a:gd name="connsiteY230" fmla="*/ 6529604 h 13254121"/>
                <a:gd name="connsiteX231" fmla="*/ 6296025 w 10316872"/>
                <a:gd name="connsiteY231" fmla="*/ 6656604 h 13254121"/>
                <a:gd name="connsiteX232" fmla="*/ 6130925 w 10316872"/>
                <a:gd name="connsiteY232" fmla="*/ 6631204 h 13254121"/>
                <a:gd name="connsiteX233" fmla="*/ 5978525 w 10316872"/>
                <a:gd name="connsiteY233" fmla="*/ 6936004 h 13254121"/>
                <a:gd name="connsiteX234" fmla="*/ 5800725 w 10316872"/>
                <a:gd name="connsiteY234" fmla="*/ 6872504 h 13254121"/>
                <a:gd name="connsiteX235" fmla="*/ 5876925 w 10316872"/>
                <a:gd name="connsiteY235" fmla="*/ 6707404 h 13254121"/>
                <a:gd name="connsiteX236" fmla="*/ 5762625 w 10316872"/>
                <a:gd name="connsiteY236" fmla="*/ 6618504 h 13254121"/>
                <a:gd name="connsiteX237" fmla="*/ 5572125 w 10316872"/>
                <a:gd name="connsiteY237" fmla="*/ 6948704 h 13254121"/>
                <a:gd name="connsiteX238" fmla="*/ 5699125 w 10316872"/>
                <a:gd name="connsiteY238" fmla="*/ 7050304 h 13254121"/>
                <a:gd name="connsiteX239" fmla="*/ 5965825 w 10316872"/>
                <a:gd name="connsiteY239" fmla="*/ 7215404 h 13254121"/>
                <a:gd name="connsiteX240" fmla="*/ 5915025 w 10316872"/>
                <a:gd name="connsiteY240" fmla="*/ 7291604 h 13254121"/>
                <a:gd name="connsiteX241" fmla="*/ 5800725 w 10316872"/>
                <a:gd name="connsiteY241" fmla="*/ 7253504 h 13254121"/>
                <a:gd name="connsiteX242" fmla="*/ 5648325 w 10316872"/>
                <a:gd name="connsiteY242" fmla="*/ 7355104 h 13254121"/>
                <a:gd name="connsiteX243" fmla="*/ 5584825 w 10316872"/>
                <a:gd name="connsiteY243" fmla="*/ 7317004 h 13254121"/>
                <a:gd name="connsiteX244" fmla="*/ 5635625 w 10316872"/>
                <a:gd name="connsiteY244" fmla="*/ 7164604 h 13254121"/>
                <a:gd name="connsiteX245" fmla="*/ 5508625 w 10316872"/>
                <a:gd name="connsiteY245" fmla="*/ 7050304 h 13254121"/>
                <a:gd name="connsiteX246" fmla="*/ 5432425 w 10316872"/>
                <a:gd name="connsiteY246" fmla="*/ 7228104 h 13254121"/>
                <a:gd name="connsiteX247" fmla="*/ 5584825 w 10316872"/>
                <a:gd name="connsiteY247" fmla="*/ 7405904 h 13254121"/>
                <a:gd name="connsiteX248" fmla="*/ 5419725 w 10316872"/>
                <a:gd name="connsiteY248" fmla="*/ 7532904 h 13254121"/>
                <a:gd name="connsiteX249" fmla="*/ 5318125 w 10316872"/>
                <a:gd name="connsiteY249" fmla="*/ 7456704 h 13254121"/>
                <a:gd name="connsiteX250" fmla="*/ 5381625 w 10316872"/>
                <a:gd name="connsiteY250" fmla="*/ 7355104 h 13254121"/>
                <a:gd name="connsiteX251" fmla="*/ 5267325 w 10316872"/>
                <a:gd name="connsiteY251" fmla="*/ 7063004 h 13254121"/>
                <a:gd name="connsiteX252" fmla="*/ 5051425 w 10316872"/>
                <a:gd name="connsiteY252" fmla="*/ 7355104 h 13254121"/>
                <a:gd name="connsiteX253" fmla="*/ 5381625 w 10316872"/>
                <a:gd name="connsiteY253" fmla="*/ 7609104 h 13254121"/>
                <a:gd name="connsiteX254" fmla="*/ 5305425 w 10316872"/>
                <a:gd name="connsiteY254" fmla="*/ 7659904 h 13254121"/>
                <a:gd name="connsiteX255" fmla="*/ 5165725 w 10316872"/>
                <a:gd name="connsiteY255" fmla="*/ 7545604 h 13254121"/>
                <a:gd name="connsiteX256" fmla="*/ 5114925 w 10316872"/>
                <a:gd name="connsiteY256" fmla="*/ 7710704 h 13254121"/>
                <a:gd name="connsiteX257" fmla="*/ 5127625 w 10316872"/>
                <a:gd name="connsiteY257" fmla="*/ 7850404 h 13254121"/>
                <a:gd name="connsiteX258" fmla="*/ 5203825 w 10316872"/>
                <a:gd name="connsiteY258" fmla="*/ 7964704 h 13254121"/>
                <a:gd name="connsiteX259" fmla="*/ 5191125 w 10316872"/>
                <a:gd name="connsiteY259" fmla="*/ 8155204 h 13254121"/>
                <a:gd name="connsiteX260" fmla="*/ 5064125 w 10316872"/>
                <a:gd name="connsiteY260" fmla="*/ 8066304 h 13254121"/>
                <a:gd name="connsiteX261" fmla="*/ 5000625 w 10316872"/>
                <a:gd name="connsiteY261" fmla="*/ 8104404 h 13254121"/>
                <a:gd name="connsiteX262" fmla="*/ 5102225 w 10316872"/>
                <a:gd name="connsiteY262" fmla="*/ 8244104 h 13254121"/>
                <a:gd name="connsiteX263" fmla="*/ 5013325 w 10316872"/>
                <a:gd name="connsiteY263" fmla="*/ 8282204 h 13254121"/>
                <a:gd name="connsiteX264" fmla="*/ 4886325 w 10316872"/>
                <a:gd name="connsiteY264" fmla="*/ 8091704 h 13254121"/>
                <a:gd name="connsiteX265" fmla="*/ 4797425 w 10316872"/>
                <a:gd name="connsiteY265" fmla="*/ 8345704 h 13254121"/>
                <a:gd name="connsiteX266" fmla="*/ 4924425 w 10316872"/>
                <a:gd name="connsiteY266" fmla="*/ 8460004 h 13254121"/>
                <a:gd name="connsiteX267" fmla="*/ 4784725 w 10316872"/>
                <a:gd name="connsiteY267" fmla="*/ 8701304 h 13254121"/>
                <a:gd name="connsiteX268" fmla="*/ 4645025 w 10316872"/>
                <a:gd name="connsiteY268" fmla="*/ 8675904 h 13254121"/>
                <a:gd name="connsiteX269" fmla="*/ 4746625 w 10316872"/>
                <a:gd name="connsiteY269" fmla="*/ 8510804 h 13254121"/>
                <a:gd name="connsiteX270" fmla="*/ 4657725 w 10316872"/>
                <a:gd name="connsiteY270" fmla="*/ 8358404 h 13254121"/>
                <a:gd name="connsiteX271" fmla="*/ 4441825 w 10316872"/>
                <a:gd name="connsiteY271" fmla="*/ 8663204 h 13254121"/>
                <a:gd name="connsiteX272" fmla="*/ 4581525 w 10316872"/>
                <a:gd name="connsiteY272" fmla="*/ 8777504 h 13254121"/>
                <a:gd name="connsiteX273" fmla="*/ 4492625 w 10316872"/>
                <a:gd name="connsiteY273" fmla="*/ 8980704 h 13254121"/>
                <a:gd name="connsiteX274" fmla="*/ 4391025 w 10316872"/>
                <a:gd name="connsiteY274" fmla="*/ 8904504 h 13254121"/>
                <a:gd name="connsiteX275" fmla="*/ 4314825 w 10316872"/>
                <a:gd name="connsiteY275" fmla="*/ 8993404 h 13254121"/>
                <a:gd name="connsiteX276" fmla="*/ 4352925 w 10316872"/>
                <a:gd name="connsiteY276" fmla="*/ 9031504 h 13254121"/>
                <a:gd name="connsiteX277" fmla="*/ 4391025 w 10316872"/>
                <a:gd name="connsiteY277" fmla="*/ 9018804 h 13254121"/>
                <a:gd name="connsiteX278" fmla="*/ 4416425 w 10316872"/>
                <a:gd name="connsiteY278" fmla="*/ 9069604 h 13254121"/>
                <a:gd name="connsiteX279" fmla="*/ 4352925 w 10316872"/>
                <a:gd name="connsiteY279" fmla="*/ 9145804 h 13254121"/>
                <a:gd name="connsiteX280" fmla="*/ 4302125 w 10316872"/>
                <a:gd name="connsiteY280" fmla="*/ 9133104 h 13254121"/>
                <a:gd name="connsiteX281" fmla="*/ 4340225 w 10316872"/>
                <a:gd name="connsiteY281" fmla="*/ 9082304 h 13254121"/>
                <a:gd name="connsiteX282" fmla="*/ 4289425 w 10316872"/>
                <a:gd name="connsiteY282" fmla="*/ 9044204 h 13254121"/>
                <a:gd name="connsiteX283" fmla="*/ 4187825 w 10316872"/>
                <a:gd name="connsiteY283" fmla="*/ 9145804 h 13254121"/>
                <a:gd name="connsiteX284" fmla="*/ 4289425 w 10316872"/>
                <a:gd name="connsiteY284" fmla="*/ 9209304 h 13254121"/>
                <a:gd name="connsiteX285" fmla="*/ 4111625 w 10316872"/>
                <a:gd name="connsiteY285" fmla="*/ 9285504 h 13254121"/>
                <a:gd name="connsiteX286" fmla="*/ 4010025 w 10316872"/>
                <a:gd name="connsiteY286" fmla="*/ 9285504 h 13254121"/>
                <a:gd name="connsiteX287" fmla="*/ 3921125 w 10316872"/>
                <a:gd name="connsiteY287" fmla="*/ 9349004 h 13254121"/>
                <a:gd name="connsiteX288" fmla="*/ 3260725 w 10316872"/>
                <a:gd name="connsiteY288" fmla="*/ 8764804 h 13254121"/>
                <a:gd name="connsiteX289" fmla="*/ 3184525 w 10316872"/>
                <a:gd name="connsiteY289" fmla="*/ 8764804 h 13254121"/>
                <a:gd name="connsiteX290" fmla="*/ 2867025 w 10316872"/>
                <a:gd name="connsiteY290" fmla="*/ 9018804 h 13254121"/>
                <a:gd name="connsiteX291" fmla="*/ 2841625 w 10316872"/>
                <a:gd name="connsiteY291" fmla="*/ 8980704 h 13254121"/>
                <a:gd name="connsiteX292" fmla="*/ 3184525 w 10316872"/>
                <a:gd name="connsiteY292" fmla="*/ 8714004 h 13254121"/>
                <a:gd name="connsiteX293" fmla="*/ 3019425 w 10316872"/>
                <a:gd name="connsiteY293" fmla="*/ 8561604 h 13254121"/>
                <a:gd name="connsiteX294" fmla="*/ 2371725 w 10316872"/>
                <a:gd name="connsiteY294" fmla="*/ 9069604 h 13254121"/>
                <a:gd name="connsiteX295" fmla="*/ 2460625 w 10316872"/>
                <a:gd name="connsiteY295" fmla="*/ 9145804 h 13254121"/>
                <a:gd name="connsiteX296" fmla="*/ 2663825 w 10316872"/>
                <a:gd name="connsiteY296" fmla="*/ 8993404 h 13254121"/>
                <a:gd name="connsiteX297" fmla="*/ 2714625 w 10316872"/>
                <a:gd name="connsiteY297" fmla="*/ 9056904 h 13254121"/>
                <a:gd name="connsiteX298" fmla="*/ 2803525 w 10316872"/>
                <a:gd name="connsiteY298" fmla="*/ 9018804 h 13254121"/>
                <a:gd name="connsiteX299" fmla="*/ 2828925 w 10316872"/>
                <a:gd name="connsiteY299" fmla="*/ 9056904 h 13254121"/>
                <a:gd name="connsiteX300" fmla="*/ 2651125 w 10316872"/>
                <a:gd name="connsiteY300" fmla="*/ 9196604 h 13254121"/>
                <a:gd name="connsiteX301" fmla="*/ 2790825 w 10316872"/>
                <a:gd name="connsiteY301" fmla="*/ 9361704 h 13254121"/>
                <a:gd name="connsiteX302" fmla="*/ 3368675 w 10316872"/>
                <a:gd name="connsiteY302" fmla="*/ 8898154 h 13254121"/>
                <a:gd name="connsiteX303" fmla="*/ 3927475 w 10316872"/>
                <a:gd name="connsiteY303" fmla="*/ 9380754 h 13254121"/>
                <a:gd name="connsiteX304" fmla="*/ 3876675 w 10316872"/>
                <a:gd name="connsiteY304" fmla="*/ 9495054 h 13254121"/>
                <a:gd name="connsiteX305" fmla="*/ 3359150 w 10316872"/>
                <a:gd name="connsiteY305" fmla="*/ 10034804 h 13254121"/>
                <a:gd name="connsiteX306" fmla="*/ 3270250 w 10316872"/>
                <a:gd name="connsiteY306" fmla="*/ 10028453 h 13254121"/>
                <a:gd name="connsiteX307" fmla="*/ 3101975 w 10316872"/>
                <a:gd name="connsiteY307" fmla="*/ 10177678 h 13254121"/>
                <a:gd name="connsiteX308" fmla="*/ 2892425 w 10316872"/>
                <a:gd name="connsiteY308" fmla="*/ 10422153 h 13254121"/>
                <a:gd name="connsiteX309" fmla="*/ 2654300 w 10316872"/>
                <a:gd name="connsiteY309" fmla="*/ 10720603 h 13254121"/>
                <a:gd name="connsiteX310" fmla="*/ 2400300 w 10316872"/>
                <a:gd name="connsiteY310" fmla="*/ 10790452 h 13254121"/>
                <a:gd name="connsiteX311" fmla="*/ 2197100 w 10316872"/>
                <a:gd name="connsiteY311" fmla="*/ 10895227 h 13254121"/>
                <a:gd name="connsiteX312" fmla="*/ 1901825 w 10316872"/>
                <a:gd name="connsiteY312" fmla="*/ 10898401 h 13254121"/>
                <a:gd name="connsiteX313" fmla="*/ 1562100 w 10316872"/>
                <a:gd name="connsiteY313" fmla="*/ 11000000 h 13254121"/>
                <a:gd name="connsiteX314" fmla="*/ 1365250 w 10316872"/>
                <a:gd name="connsiteY314" fmla="*/ 11260350 h 13254121"/>
                <a:gd name="connsiteX315" fmla="*/ 1168400 w 10316872"/>
                <a:gd name="connsiteY315" fmla="*/ 11215899 h 13254121"/>
                <a:gd name="connsiteX316" fmla="*/ 1187450 w 10316872"/>
                <a:gd name="connsiteY316" fmla="*/ 11174624 h 13254121"/>
                <a:gd name="connsiteX317" fmla="*/ 1165225 w 10316872"/>
                <a:gd name="connsiteY317" fmla="*/ 11107949 h 13254121"/>
                <a:gd name="connsiteX318" fmla="*/ 958850 w 10316872"/>
                <a:gd name="connsiteY318" fmla="*/ 11184149 h 13254121"/>
                <a:gd name="connsiteX319" fmla="*/ 704850 w 10316872"/>
                <a:gd name="connsiteY319" fmla="*/ 11238124 h 13254121"/>
                <a:gd name="connsiteX320" fmla="*/ 434975 w 10316872"/>
                <a:gd name="connsiteY320" fmla="*/ 11476249 h 13254121"/>
                <a:gd name="connsiteX321" fmla="*/ 333375 w 10316872"/>
                <a:gd name="connsiteY321" fmla="*/ 11473074 h 13254121"/>
                <a:gd name="connsiteX322" fmla="*/ 234950 w 10316872"/>
                <a:gd name="connsiteY322" fmla="*/ 11539749 h 13254121"/>
                <a:gd name="connsiteX323" fmla="*/ 155575 w 10316872"/>
                <a:gd name="connsiteY323" fmla="*/ 11825499 h 13254121"/>
                <a:gd name="connsiteX324" fmla="*/ 219075 w 10316872"/>
                <a:gd name="connsiteY324" fmla="*/ 12108073 h 13254121"/>
                <a:gd name="connsiteX325" fmla="*/ 107950 w 10316872"/>
                <a:gd name="connsiteY325" fmla="*/ 12152523 h 13254121"/>
                <a:gd name="connsiteX326" fmla="*/ 63500 w 10316872"/>
                <a:gd name="connsiteY326" fmla="*/ 12374773 h 13254121"/>
                <a:gd name="connsiteX327" fmla="*/ 466725 w 10316872"/>
                <a:gd name="connsiteY327" fmla="*/ 12400173 h 13254121"/>
                <a:gd name="connsiteX328" fmla="*/ 1022350 w 10316872"/>
                <a:gd name="connsiteY328" fmla="*/ 12752598 h 13254121"/>
                <a:gd name="connsiteX329" fmla="*/ 1212850 w 10316872"/>
                <a:gd name="connsiteY329" fmla="*/ 13006597 h 13254121"/>
                <a:gd name="connsiteX330" fmla="*/ 1143000 w 10316872"/>
                <a:gd name="connsiteY330" fmla="*/ 13051047 h 13254121"/>
                <a:gd name="connsiteX331" fmla="*/ 990600 w 10316872"/>
                <a:gd name="connsiteY331" fmla="*/ 12917697 h 13254121"/>
                <a:gd name="connsiteX332" fmla="*/ 739775 w 10316872"/>
                <a:gd name="connsiteY332" fmla="*/ 12863722 h 13254121"/>
                <a:gd name="connsiteX333" fmla="*/ 692150 w 10316872"/>
                <a:gd name="connsiteY333" fmla="*/ 12901822 h 13254121"/>
                <a:gd name="connsiteX334" fmla="*/ 809625 w 10316872"/>
                <a:gd name="connsiteY334" fmla="*/ 13047872 h 13254121"/>
                <a:gd name="connsiteX335" fmla="*/ 1123950 w 10316872"/>
                <a:gd name="connsiteY335" fmla="*/ 13114547 h 13254121"/>
                <a:gd name="connsiteX336" fmla="*/ 1546225 w 10316872"/>
                <a:gd name="connsiteY336" fmla="*/ 13016122 h 13254121"/>
                <a:gd name="connsiteX337" fmla="*/ 1708150 w 10316872"/>
                <a:gd name="connsiteY337" fmla="*/ 12755772 h 13254121"/>
                <a:gd name="connsiteX338" fmla="*/ 2066925 w 10316872"/>
                <a:gd name="connsiteY338" fmla="*/ 12606547 h 13254121"/>
                <a:gd name="connsiteX339" fmla="*/ 2225675 w 10316872"/>
                <a:gd name="connsiteY339" fmla="*/ 12470022 h 13254121"/>
                <a:gd name="connsiteX340" fmla="*/ 2559050 w 10316872"/>
                <a:gd name="connsiteY340" fmla="*/ 12508122 h 13254121"/>
                <a:gd name="connsiteX341" fmla="*/ 2257425 w 10316872"/>
                <a:gd name="connsiteY341" fmla="*/ 12511297 h 13254121"/>
                <a:gd name="connsiteX342" fmla="*/ 2117725 w 10316872"/>
                <a:gd name="connsiteY342" fmla="*/ 12631947 h 13254121"/>
                <a:gd name="connsiteX343" fmla="*/ 1943100 w 10316872"/>
                <a:gd name="connsiteY343" fmla="*/ 12724022 h 13254121"/>
                <a:gd name="connsiteX344" fmla="*/ 1778000 w 10316872"/>
                <a:gd name="connsiteY344" fmla="*/ 12774822 h 13254121"/>
                <a:gd name="connsiteX345" fmla="*/ 1622425 w 10316872"/>
                <a:gd name="connsiteY345" fmla="*/ 13070097 h 13254121"/>
                <a:gd name="connsiteX346" fmla="*/ 1254125 w 10316872"/>
                <a:gd name="connsiteY346" fmla="*/ 13244722 h 13254121"/>
                <a:gd name="connsiteX347" fmla="*/ 0 w 10316872"/>
                <a:gd name="connsiteY347" fmla="*/ 13251072 h 13254121"/>
                <a:gd name="connsiteX0" fmla="*/ 2333625 w 10316872"/>
                <a:gd name="connsiteY0" fmla="*/ 4243604 h 13254121"/>
                <a:gd name="connsiteX1" fmla="*/ 2333625 w 10316872"/>
                <a:gd name="connsiteY1" fmla="*/ 4497604 h 13254121"/>
                <a:gd name="connsiteX2" fmla="*/ 2600325 w 10316872"/>
                <a:gd name="connsiteY2" fmla="*/ 4726204 h 13254121"/>
                <a:gd name="connsiteX3" fmla="*/ 3044825 w 10316872"/>
                <a:gd name="connsiteY3" fmla="*/ 4688104 h 13254121"/>
                <a:gd name="connsiteX4" fmla="*/ 2943225 w 10316872"/>
                <a:gd name="connsiteY4" fmla="*/ 4484904 h 13254121"/>
                <a:gd name="connsiteX5" fmla="*/ 2778125 w 10316872"/>
                <a:gd name="connsiteY5" fmla="*/ 4535704 h 13254121"/>
                <a:gd name="connsiteX6" fmla="*/ 2740025 w 10316872"/>
                <a:gd name="connsiteY6" fmla="*/ 4484904 h 13254121"/>
                <a:gd name="connsiteX7" fmla="*/ 2905125 w 10316872"/>
                <a:gd name="connsiteY7" fmla="*/ 4434104 h 13254121"/>
                <a:gd name="connsiteX8" fmla="*/ 2841625 w 10316872"/>
                <a:gd name="connsiteY8" fmla="*/ 4319804 h 13254121"/>
                <a:gd name="connsiteX9" fmla="*/ 2701925 w 10316872"/>
                <a:gd name="connsiteY9" fmla="*/ 4370604 h 13254121"/>
                <a:gd name="connsiteX10" fmla="*/ 2676525 w 10316872"/>
                <a:gd name="connsiteY10" fmla="*/ 4319804 h 13254121"/>
                <a:gd name="connsiteX11" fmla="*/ 2803525 w 10316872"/>
                <a:gd name="connsiteY11" fmla="*/ 4269004 h 13254121"/>
                <a:gd name="connsiteX12" fmla="*/ 2752725 w 10316872"/>
                <a:gd name="connsiteY12" fmla="*/ 4205504 h 13254121"/>
                <a:gd name="connsiteX13" fmla="*/ 2613025 w 10316872"/>
                <a:gd name="connsiteY13" fmla="*/ 4230904 h 13254121"/>
                <a:gd name="connsiteX14" fmla="*/ 2613025 w 10316872"/>
                <a:gd name="connsiteY14" fmla="*/ 4205504 h 13254121"/>
                <a:gd name="connsiteX15" fmla="*/ 2740025 w 10316872"/>
                <a:gd name="connsiteY15" fmla="*/ 4142004 h 13254121"/>
                <a:gd name="connsiteX16" fmla="*/ 2663825 w 10316872"/>
                <a:gd name="connsiteY16" fmla="*/ 4053104 h 13254121"/>
                <a:gd name="connsiteX17" fmla="*/ 2486025 w 10316872"/>
                <a:gd name="connsiteY17" fmla="*/ 4091204 h 13254121"/>
                <a:gd name="connsiteX18" fmla="*/ 2486025 w 10316872"/>
                <a:gd name="connsiteY18" fmla="*/ 4154704 h 13254121"/>
                <a:gd name="connsiteX19" fmla="*/ 2435225 w 10316872"/>
                <a:gd name="connsiteY19" fmla="*/ 4154704 h 13254121"/>
                <a:gd name="connsiteX20" fmla="*/ 2371725 w 10316872"/>
                <a:gd name="connsiteY20" fmla="*/ 4002304 h 13254121"/>
                <a:gd name="connsiteX21" fmla="*/ 2435225 w 10316872"/>
                <a:gd name="connsiteY21" fmla="*/ 4015004 h 13254121"/>
                <a:gd name="connsiteX22" fmla="*/ 2587625 w 10316872"/>
                <a:gd name="connsiteY22" fmla="*/ 3926104 h 13254121"/>
                <a:gd name="connsiteX23" fmla="*/ 2562225 w 10316872"/>
                <a:gd name="connsiteY23" fmla="*/ 3862604 h 13254121"/>
                <a:gd name="connsiteX24" fmla="*/ 2625725 w 10316872"/>
                <a:gd name="connsiteY24" fmla="*/ 3837204 h 13254121"/>
                <a:gd name="connsiteX25" fmla="*/ 2663825 w 10316872"/>
                <a:gd name="connsiteY25" fmla="*/ 3862604 h 13254121"/>
                <a:gd name="connsiteX26" fmla="*/ 2905125 w 10316872"/>
                <a:gd name="connsiteY26" fmla="*/ 3862604 h 13254121"/>
                <a:gd name="connsiteX27" fmla="*/ 2879725 w 10316872"/>
                <a:gd name="connsiteY27" fmla="*/ 3799104 h 13254121"/>
                <a:gd name="connsiteX28" fmla="*/ 2930525 w 10316872"/>
                <a:gd name="connsiteY28" fmla="*/ 3710204 h 13254121"/>
                <a:gd name="connsiteX29" fmla="*/ 3019425 w 10316872"/>
                <a:gd name="connsiteY29" fmla="*/ 3710204 h 13254121"/>
                <a:gd name="connsiteX30" fmla="*/ 3273425 w 10316872"/>
                <a:gd name="connsiteY30" fmla="*/ 3684804 h 13254121"/>
                <a:gd name="connsiteX31" fmla="*/ 3425825 w 10316872"/>
                <a:gd name="connsiteY31" fmla="*/ 3672104 h 13254121"/>
                <a:gd name="connsiteX32" fmla="*/ 3425825 w 10316872"/>
                <a:gd name="connsiteY32" fmla="*/ 3672104 h 13254121"/>
                <a:gd name="connsiteX33" fmla="*/ 3425825 w 10316872"/>
                <a:gd name="connsiteY33" fmla="*/ 3595904 h 13254121"/>
                <a:gd name="connsiteX34" fmla="*/ 3502025 w 10316872"/>
                <a:gd name="connsiteY34" fmla="*/ 3595904 h 13254121"/>
                <a:gd name="connsiteX35" fmla="*/ 3489325 w 10316872"/>
                <a:gd name="connsiteY35" fmla="*/ 3761004 h 13254121"/>
                <a:gd name="connsiteX36" fmla="*/ 3336925 w 10316872"/>
                <a:gd name="connsiteY36" fmla="*/ 3773704 h 13254121"/>
                <a:gd name="connsiteX37" fmla="*/ 3159125 w 10316872"/>
                <a:gd name="connsiteY37" fmla="*/ 3849904 h 13254121"/>
                <a:gd name="connsiteX38" fmla="*/ 3184525 w 10316872"/>
                <a:gd name="connsiteY38" fmla="*/ 4142004 h 13254121"/>
                <a:gd name="connsiteX39" fmla="*/ 3794125 w 10316872"/>
                <a:gd name="connsiteY39" fmla="*/ 4091204 h 13254121"/>
                <a:gd name="connsiteX40" fmla="*/ 3768725 w 10316872"/>
                <a:gd name="connsiteY40" fmla="*/ 3951504 h 13254121"/>
                <a:gd name="connsiteX41" fmla="*/ 3629025 w 10316872"/>
                <a:gd name="connsiteY41" fmla="*/ 3926104 h 13254121"/>
                <a:gd name="connsiteX42" fmla="*/ 3616325 w 10316872"/>
                <a:gd name="connsiteY42" fmla="*/ 3888004 h 13254121"/>
                <a:gd name="connsiteX43" fmla="*/ 3768725 w 10316872"/>
                <a:gd name="connsiteY43" fmla="*/ 3913404 h 13254121"/>
                <a:gd name="connsiteX44" fmla="*/ 3768725 w 10316872"/>
                <a:gd name="connsiteY44" fmla="*/ 3799104 h 13254121"/>
                <a:gd name="connsiteX45" fmla="*/ 3540125 w 10316872"/>
                <a:gd name="connsiteY45" fmla="*/ 3748304 h 13254121"/>
                <a:gd name="connsiteX46" fmla="*/ 3552825 w 10316872"/>
                <a:gd name="connsiteY46" fmla="*/ 3659404 h 13254121"/>
                <a:gd name="connsiteX47" fmla="*/ 3730625 w 10316872"/>
                <a:gd name="connsiteY47" fmla="*/ 3621304 h 13254121"/>
                <a:gd name="connsiteX48" fmla="*/ 3730625 w 10316872"/>
                <a:gd name="connsiteY48" fmla="*/ 3494304 h 13254121"/>
                <a:gd name="connsiteX49" fmla="*/ 3705225 w 10316872"/>
                <a:gd name="connsiteY49" fmla="*/ 3468904 h 13254121"/>
                <a:gd name="connsiteX50" fmla="*/ 3819525 w 10316872"/>
                <a:gd name="connsiteY50" fmla="*/ 3405404 h 13254121"/>
                <a:gd name="connsiteX51" fmla="*/ 3832225 w 10316872"/>
                <a:gd name="connsiteY51" fmla="*/ 3621304 h 13254121"/>
                <a:gd name="connsiteX52" fmla="*/ 4314825 w 10316872"/>
                <a:gd name="connsiteY52" fmla="*/ 3621304 h 13254121"/>
                <a:gd name="connsiteX53" fmla="*/ 4302125 w 10316872"/>
                <a:gd name="connsiteY53" fmla="*/ 3380004 h 13254121"/>
                <a:gd name="connsiteX54" fmla="*/ 4365625 w 10316872"/>
                <a:gd name="connsiteY54" fmla="*/ 3380004 h 13254121"/>
                <a:gd name="connsiteX55" fmla="*/ 4391025 w 10316872"/>
                <a:gd name="connsiteY55" fmla="*/ 3507004 h 13254121"/>
                <a:gd name="connsiteX56" fmla="*/ 4556125 w 10316872"/>
                <a:gd name="connsiteY56" fmla="*/ 3494304 h 13254121"/>
                <a:gd name="connsiteX57" fmla="*/ 4657725 w 10316872"/>
                <a:gd name="connsiteY57" fmla="*/ 3392704 h 13254121"/>
                <a:gd name="connsiteX58" fmla="*/ 4683125 w 10316872"/>
                <a:gd name="connsiteY58" fmla="*/ 3697504 h 13254121"/>
                <a:gd name="connsiteX59" fmla="*/ 4835525 w 10316872"/>
                <a:gd name="connsiteY59" fmla="*/ 3519704 h 13254121"/>
                <a:gd name="connsiteX60" fmla="*/ 5038725 w 10316872"/>
                <a:gd name="connsiteY60" fmla="*/ 3646704 h 13254121"/>
                <a:gd name="connsiteX61" fmla="*/ 4848225 w 10316872"/>
                <a:gd name="connsiteY61" fmla="*/ 3773704 h 13254121"/>
                <a:gd name="connsiteX62" fmla="*/ 4987925 w 10316872"/>
                <a:gd name="connsiteY62" fmla="*/ 3938804 h 13254121"/>
                <a:gd name="connsiteX63" fmla="*/ 5127625 w 10316872"/>
                <a:gd name="connsiteY63" fmla="*/ 3786404 h 13254121"/>
                <a:gd name="connsiteX64" fmla="*/ 5140325 w 10316872"/>
                <a:gd name="connsiteY64" fmla="*/ 3811804 h 13254121"/>
                <a:gd name="connsiteX65" fmla="*/ 5076825 w 10316872"/>
                <a:gd name="connsiteY65" fmla="*/ 4065804 h 13254121"/>
                <a:gd name="connsiteX66" fmla="*/ 5153025 w 10316872"/>
                <a:gd name="connsiteY66" fmla="*/ 4103904 h 13254121"/>
                <a:gd name="connsiteX67" fmla="*/ 5153025 w 10316872"/>
                <a:gd name="connsiteY67" fmla="*/ 4103904 h 13254121"/>
                <a:gd name="connsiteX68" fmla="*/ 5229225 w 10316872"/>
                <a:gd name="connsiteY68" fmla="*/ 3849904 h 13254121"/>
                <a:gd name="connsiteX69" fmla="*/ 5419725 w 10316872"/>
                <a:gd name="connsiteY69" fmla="*/ 3875304 h 13254121"/>
                <a:gd name="connsiteX70" fmla="*/ 5521325 w 10316872"/>
                <a:gd name="connsiteY70" fmla="*/ 3722904 h 13254121"/>
                <a:gd name="connsiteX71" fmla="*/ 5521325 w 10316872"/>
                <a:gd name="connsiteY71" fmla="*/ 3722904 h 13254121"/>
                <a:gd name="connsiteX72" fmla="*/ 5661025 w 10316872"/>
                <a:gd name="connsiteY72" fmla="*/ 3697504 h 13254121"/>
                <a:gd name="connsiteX73" fmla="*/ 5432425 w 10316872"/>
                <a:gd name="connsiteY73" fmla="*/ 4015004 h 13254121"/>
                <a:gd name="connsiteX74" fmla="*/ 5165725 w 10316872"/>
                <a:gd name="connsiteY74" fmla="*/ 4103904 h 13254121"/>
                <a:gd name="connsiteX75" fmla="*/ 5191125 w 10316872"/>
                <a:gd name="connsiteY75" fmla="*/ 4180104 h 13254121"/>
                <a:gd name="connsiteX76" fmla="*/ 5521325 w 10316872"/>
                <a:gd name="connsiteY76" fmla="*/ 4091204 h 13254121"/>
                <a:gd name="connsiteX77" fmla="*/ 5711825 w 10316872"/>
                <a:gd name="connsiteY77" fmla="*/ 3748304 h 13254121"/>
                <a:gd name="connsiteX78" fmla="*/ 5813425 w 10316872"/>
                <a:gd name="connsiteY78" fmla="*/ 3900704 h 13254121"/>
                <a:gd name="connsiteX79" fmla="*/ 5959475 w 10316872"/>
                <a:gd name="connsiteY79" fmla="*/ 3938804 h 13254121"/>
                <a:gd name="connsiteX80" fmla="*/ 6302375 w 10316872"/>
                <a:gd name="connsiteY80" fmla="*/ 3824504 h 13254121"/>
                <a:gd name="connsiteX81" fmla="*/ 7070725 w 10316872"/>
                <a:gd name="connsiteY81" fmla="*/ 3354604 h 13254121"/>
                <a:gd name="connsiteX82" fmla="*/ 7473950 w 10316872"/>
                <a:gd name="connsiteY82" fmla="*/ 3205379 h 13254121"/>
                <a:gd name="connsiteX83" fmla="*/ 7645400 w 10316872"/>
                <a:gd name="connsiteY83" fmla="*/ 3035516 h 13254121"/>
                <a:gd name="connsiteX84" fmla="*/ 7907050 w 10316872"/>
                <a:gd name="connsiteY84" fmla="*/ 2994410 h 13254121"/>
                <a:gd name="connsiteX85" fmla="*/ 8062626 w 10316872"/>
                <a:gd name="connsiteY85" fmla="*/ 2911861 h 13254121"/>
                <a:gd name="connsiteX86" fmla="*/ 8189625 w 10316872"/>
                <a:gd name="connsiteY86" fmla="*/ 2692785 h 13254121"/>
                <a:gd name="connsiteX87" fmla="*/ 8345201 w 10316872"/>
                <a:gd name="connsiteY87" fmla="*/ 2578486 h 13254121"/>
                <a:gd name="connsiteX88" fmla="*/ 8561099 w 10316872"/>
                <a:gd name="connsiteY88" fmla="*/ 2438787 h 13254121"/>
                <a:gd name="connsiteX89" fmla="*/ 8855099 w 10316872"/>
                <a:gd name="connsiteY89" fmla="*/ 2153045 h 13254121"/>
                <a:gd name="connsiteX90" fmla="*/ 9037349 w 10316872"/>
                <a:gd name="connsiteY90" fmla="*/ 1924438 h 13254121"/>
                <a:gd name="connsiteX91" fmla="*/ 9145298 w 10316872"/>
                <a:gd name="connsiteY91" fmla="*/ 1730764 h 13254121"/>
                <a:gd name="connsiteX92" fmla="*/ 9224673 w 10316872"/>
                <a:gd name="connsiteY92" fmla="*/ 1543439 h 13254121"/>
                <a:gd name="connsiteX93" fmla="*/ 9561223 w 10316872"/>
                <a:gd name="connsiteY93" fmla="*/ 1295790 h 13254121"/>
                <a:gd name="connsiteX94" fmla="*/ 9678697 w 10316872"/>
                <a:gd name="connsiteY94" fmla="*/ 914790 h 13254121"/>
                <a:gd name="connsiteX95" fmla="*/ 9837447 w 10316872"/>
                <a:gd name="connsiteY95" fmla="*/ 686190 h 13254121"/>
                <a:gd name="connsiteX96" fmla="*/ 9929521 w 10316872"/>
                <a:gd name="connsiteY96" fmla="*/ 609992 h 13254121"/>
                <a:gd name="connsiteX97" fmla="*/ 9989845 w 10316872"/>
                <a:gd name="connsiteY97" fmla="*/ 508393 h 13254121"/>
                <a:gd name="connsiteX98" fmla="*/ 10062871 w 10316872"/>
                <a:gd name="connsiteY98" fmla="*/ 394092 h 13254121"/>
                <a:gd name="connsiteX99" fmla="*/ 10316869 w 10316872"/>
                <a:gd name="connsiteY99" fmla="*/ 394 h 13254121"/>
                <a:gd name="connsiteX100" fmla="*/ 10081920 w 10316872"/>
                <a:gd name="connsiteY100" fmla="*/ 473469 h 13254121"/>
                <a:gd name="connsiteX101" fmla="*/ 9977146 w 10316872"/>
                <a:gd name="connsiteY101" fmla="*/ 673493 h 13254121"/>
                <a:gd name="connsiteX102" fmla="*/ 9881896 w 10316872"/>
                <a:gd name="connsiteY102" fmla="*/ 749692 h 13254121"/>
                <a:gd name="connsiteX103" fmla="*/ 9754896 w 10316872"/>
                <a:gd name="connsiteY103" fmla="*/ 952892 h 13254121"/>
                <a:gd name="connsiteX104" fmla="*/ 9640598 w 10316872"/>
                <a:gd name="connsiteY104" fmla="*/ 1327540 h 13254121"/>
                <a:gd name="connsiteX105" fmla="*/ 9275474 w 10316872"/>
                <a:gd name="connsiteY105" fmla="*/ 1606938 h 13254121"/>
                <a:gd name="connsiteX106" fmla="*/ 9135773 w 10316872"/>
                <a:gd name="connsiteY106" fmla="*/ 1946664 h 13254121"/>
                <a:gd name="connsiteX107" fmla="*/ 8662699 w 10316872"/>
                <a:gd name="connsiteY107" fmla="*/ 2454663 h 13254121"/>
                <a:gd name="connsiteX108" fmla="*/ 8427749 w 10316872"/>
                <a:gd name="connsiteY108" fmla="*/ 2619762 h 13254121"/>
                <a:gd name="connsiteX109" fmla="*/ 8272175 w 10316872"/>
                <a:gd name="connsiteY109" fmla="*/ 2715011 h 13254121"/>
                <a:gd name="connsiteX110" fmla="*/ 8110251 w 10316872"/>
                <a:gd name="connsiteY110" fmla="*/ 3016636 h 13254121"/>
                <a:gd name="connsiteX111" fmla="*/ 7908925 w 10316872"/>
                <a:gd name="connsiteY111" fmla="*/ 3113304 h 13254121"/>
                <a:gd name="connsiteX112" fmla="*/ 7673975 w 10316872"/>
                <a:gd name="connsiteY112" fmla="*/ 3141879 h 13254121"/>
                <a:gd name="connsiteX113" fmla="*/ 7531100 w 10316872"/>
                <a:gd name="connsiteY113" fmla="*/ 3283166 h 13254121"/>
                <a:gd name="connsiteX114" fmla="*/ 7064375 w 10316872"/>
                <a:gd name="connsiteY114" fmla="*/ 3457791 h 13254121"/>
                <a:gd name="connsiteX115" fmla="*/ 6892925 w 10316872"/>
                <a:gd name="connsiteY115" fmla="*/ 3613366 h 13254121"/>
                <a:gd name="connsiteX116" fmla="*/ 6532269 w 10316872"/>
                <a:gd name="connsiteY116" fmla="*/ 3867545 h 13254121"/>
                <a:gd name="connsiteX117" fmla="*/ 6407150 w 10316872"/>
                <a:gd name="connsiteY117" fmla="*/ 3921341 h 13254121"/>
                <a:gd name="connsiteX118" fmla="*/ 6172200 w 10316872"/>
                <a:gd name="connsiteY118" fmla="*/ 4043579 h 13254121"/>
                <a:gd name="connsiteX119" fmla="*/ 5773737 w 10316872"/>
                <a:gd name="connsiteY119" fmla="*/ 4215029 h 13254121"/>
                <a:gd name="connsiteX120" fmla="*/ 5800725 w 10316872"/>
                <a:gd name="connsiteY120" fmla="*/ 4294404 h 13254121"/>
                <a:gd name="connsiteX121" fmla="*/ 6162675 w 10316872"/>
                <a:gd name="connsiteY121" fmla="*/ 4129304 h 13254121"/>
                <a:gd name="connsiteX122" fmla="*/ 6054725 w 10316872"/>
                <a:gd name="connsiteY122" fmla="*/ 4218204 h 13254121"/>
                <a:gd name="connsiteX123" fmla="*/ 5876925 w 10316872"/>
                <a:gd name="connsiteY123" fmla="*/ 4332504 h 13254121"/>
                <a:gd name="connsiteX124" fmla="*/ 5876925 w 10316872"/>
                <a:gd name="connsiteY124" fmla="*/ 4421404 h 13254121"/>
                <a:gd name="connsiteX125" fmla="*/ 5864225 w 10316872"/>
                <a:gd name="connsiteY125" fmla="*/ 4523004 h 13254121"/>
                <a:gd name="connsiteX126" fmla="*/ 5724525 w 10316872"/>
                <a:gd name="connsiteY126" fmla="*/ 4548404 h 13254121"/>
                <a:gd name="connsiteX127" fmla="*/ 5788025 w 10316872"/>
                <a:gd name="connsiteY127" fmla="*/ 4370604 h 13254121"/>
                <a:gd name="connsiteX128" fmla="*/ 5673725 w 10316872"/>
                <a:gd name="connsiteY128" fmla="*/ 4269004 h 13254121"/>
                <a:gd name="connsiteX129" fmla="*/ 5419725 w 10316872"/>
                <a:gd name="connsiteY129" fmla="*/ 4345204 h 13254121"/>
                <a:gd name="connsiteX130" fmla="*/ 5394325 w 10316872"/>
                <a:gd name="connsiteY130" fmla="*/ 4446804 h 13254121"/>
                <a:gd name="connsiteX131" fmla="*/ 5622925 w 10316872"/>
                <a:gd name="connsiteY131" fmla="*/ 4510304 h 13254121"/>
                <a:gd name="connsiteX132" fmla="*/ 5534025 w 10316872"/>
                <a:gd name="connsiteY132" fmla="*/ 4573804 h 13254121"/>
                <a:gd name="connsiteX133" fmla="*/ 5254625 w 10316872"/>
                <a:gd name="connsiteY133" fmla="*/ 4510304 h 13254121"/>
                <a:gd name="connsiteX134" fmla="*/ 5140325 w 10316872"/>
                <a:gd name="connsiteY134" fmla="*/ 4624604 h 13254121"/>
                <a:gd name="connsiteX135" fmla="*/ 5241925 w 10316872"/>
                <a:gd name="connsiteY135" fmla="*/ 4827804 h 13254121"/>
                <a:gd name="connsiteX136" fmla="*/ 5483225 w 10316872"/>
                <a:gd name="connsiteY136" fmla="*/ 4840504 h 13254121"/>
                <a:gd name="connsiteX137" fmla="*/ 5661025 w 10316872"/>
                <a:gd name="connsiteY137" fmla="*/ 4624604 h 13254121"/>
                <a:gd name="connsiteX138" fmla="*/ 5572125 w 10316872"/>
                <a:gd name="connsiteY138" fmla="*/ 4599204 h 13254121"/>
                <a:gd name="connsiteX139" fmla="*/ 5635625 w 10316872"/>
                <a:gd name="connsiteY139" fmla="*/ 4523004 h 13254121"/>
                <a:gd name="connsiteX140" fmla="*/ 5724525 w 10316872"/>
                <a:gd name="connsiteY140" fmla="*/ 4599204 h 13254121"/>
                <a:gd name="connsiteX141" fmla="*/ 5864225 w 10316872"/>
                <a:gd name="connsiteY141" fmla="*/ 4573804 h 13254121"/>
                <a:gd name="connsiteX142" fmla="*/ 6067425 w 10316872"/>
                <a:gd name="connsiteY142" fmla="*/ 4548404 h 13254121"/>
                <a:gd name="connsiteX143" fmla="*/ 6296025 w 10316872"/>
                <a:gd name="connsiteY143" fmla="*/ 4307104 h 13254121"/>
                <a:gd name="connsiteX144" fmla="*/ 6486525 w 10316872"/>
                <a:gd name="connsiteY144" fmla="*/ 4180104 h 13254121"/>
                <a:gd name="connsiteX145" fmla="*/ 6664325 w 10316872"/>
                <a:gd name="connsiteY145" fmla="*/ 4154704 h 13254121"/>
                <a:gd name="connsiteX146" fmla="*/ 6473825 w 10316872"/>
                <a:gd name="connsiteY146" fmla="*/ 4230904 h 13254121"/>
                <a:gd name="connsiteX147" fmla="*/ 6410325 w 10316872"/>
                <a:gd name="connsiteY147" fmla="*/ 4357904 h 13254121"/>
                <a:gd name="connsiteX148" fmla="*/ 6257925 w 10316872"/>
                <a:gd name="connsiteY148" fmla="*/ 4459504 h 13254121"/>
                <a:gd name="connsiteX149" fmla="*/ 6080125 w 10316872"/>
                <a:gd name="connsiteY149" fmla="*/ 4637304 h 13254121"/>
                <a:gd name="connsiteX150" fmla="*/ 6067425 w 10316872"/>
                <a:gd name="connsiteY150" fmla="*/ 4726204 h 13254121"/>
                <a:gd name="connsiteX151" fmla="*/ 6207125 w 10316872"/>
                <a:gd name="connsiteY151" fmla="*/ 4700804 h 13254121"/>
                <a:gd name="connsiteX152" fmla="*/ 6334125 w 10316872"/>
                <a:gd name="connsiteY152" fmla="*/ 4764304 h 13254121"/>
                <a:gd name="connsiteX153" fmla="*/ 6435725 w 10316872"/>
                <a:gd name="connsiteY153" fmla="*/ 4954804 h 13254121"/>
                <a:gd name="connsiteX154" fmla="*/ 6448425 w 10316872"/>
                <a:gd name="connsiteY154" fmla="*/ 5183404 h 13254121"/>
                <a:gd name="connsiteX155" fmla="*/ 6335712 w 10316872"/>
                <a:gd name="connsiteY155" fmla="*/ 5305641 h 13254121"/>
                <a:gd name="connsiteX156" fmla="*/ 6296025 w 10316872"/>
                <a:gd name="connsiteY156" fmla="*/ 5083392 h 13254121"/>
                <a:gd name="connsiteX157" fmla="*/ 6270625 w 10316872"/>
                <a:gd name="connsiteY157" fmla="*/ 4878604 h 13254121"/>
                <a:gd name="connsiteX158" fmla="*/ 6118225 w 10316872"/>
                <a:gd name="connsiteY158" fmla="*/ 4840504 h 13254121"/>
                <a:gd name="connsiteX159" fmla="*/ 5953125 w 10316872"/>
                <a:gd name="connsiteY159" fmla="*/ 4853204 h 13254121"/>
                <a:gd name="connsiteX160" fmla="*/ 5876925 w 10316872"/>
                <a:gd name="connsiteY160" fmla="*/ 4815104 h 13254121"/>
                <a:gd name="connsiteX161" fmla="*/ 5546725 w 10316872"/>
                <a:gd name="connsiteY161" fmla="*/ 4954804 h 13254121"/>
                <a:gd name="connsiteX162" fmla="*/ 5597525 w 10316872"/>
                <a:gd name="connsiteY162" fmla="*/ 5094504 h 13254121"/>
                <a:gd name="connsiteX163" fmla="*/ 5635625 w 10316872"/>
                <a:gd name="connsiteY163" fmla="*/ 5081804 h 13254121"/>
                <a:gd name="connsiteX164" fmla="*/ 5813425 w 10316872"/>
                <a:gd name="connsiteY164" fmla="*/ 4992904 h 13254121"/>
                <a:gd name="connsiteX165" fmla="*/ 5838825 w 10316872"/>
                <a:gd name="connsiteY165" fmla="*/ 5018304 h 13254121"/>
                <a:gd name="connsiteX166" fmla="*/ 5724525 w 10316872"/>
                <a:gd name="connsiteY166" fmla="*/ 5119904 h 13254121"/>
                <a:gd name="connsiteX167" fmla="*/ 5775325 w 10316872"/>
                <a:gd name="connsiteY167" fmla="*/ 5196104 h 13254121"/>
                <a:gd name="connsiteX168" fmla="*/ 5940425 w 10316872"/>
                <a:gd name="connsiteY168" fmla="*/ 5183404 h 13254121"/>
                <a:gd name="connsiteX169" fmla="*/ 5978525 w 10316872"/>
                <a:gd name="connsiteY169" fmla="*/ 5272304 h 13254121"/>
                <a:gd name="connsiteX170" fmla="*/ 6169025 w 10316872"/>
                <a:gd name="connsiteY170" fmla="*/ 5234204 h 13254121"/>
                <a:gd name="connsiteX171" fmla="*/ 6130925 w 10316872"/>
                <a:gd name="connsiteY171" fmla="*/ 5386604 h 13254121"/>
                <a:gd name="connsiteX172" fmla="*/ 6067425 w 10316872"/>
                <a:gd name="connsiteY172" fmla="*/ 5424704 h 13254121"/>
                <a:gd name="connsiteX173" fmla="*/ 6042025 w 10316872"/>
                <a:gd name="connsiteY173" fmla="*/ 5348504 h 13254121"/>
                <a:gd name="connsiteX174" fmla="*/ 5572125 w 10316872"/>
                <a:gd name="connsiteY174" fmla="*/ 5297704 h 13254121"/>
                <a:gd name="connsiteX175" fmla="*/ 5686425 w 10316872"/>
                <a:gd name="connsiteY175" fmla="*/ 5462804 h 13254121"/>
                <a:gd name="connsiteX176" fmla="*/ 6308725 w 10316872"/>
                <a:gd name="connsiteY176" fmla="*/ 5462804 h 13254121"/>
                <a:gd name="connsiteX177" fmla="*/ 6894219 w 10316872"/>
                <a:gd name="connsiteY177" fmla="*/ 5634433 h 13254121"/>
                <a:gd name="connsiteX178" fmla="*/ 7194257 w 10316872"/>
                <a:gd name="connsiteY178" fmla="*/ 5720157 h 13254121"/>
                <a:gd name="connsiteX179" fmla="*/ 7370469 w 10316872"/>
                <a:gd name="connsiteY179" fmla="*/ 5839221 h 13254121"/>
                <a:gd name="connsiteX180" fmla="*/ 7737182 w 10316872"/>
                <a:gd name="connsiteY180" fmla="*/ 5736826 h 13254121"/>
                <a:gd name="connsiteX181" fmla="*/ 7977688 w 10316872"/>
                <a:gd name="connsiteY181" fmla="*/ 5701108 h 13254121"/>
                <a:gd name="connsiteX182" fmla="*/ 8311064 w 10316872"/>
                <a:gd name="connsiteY182" fmla="*/ 5729682 h 13254121"/>
                <a:gd name="connsiteX183" fmla="*/ 8582525 w 10316872"/>
                <a:gd name="connsiteY183" fmla="*/ 5789214 h 13254121"/>
                <a:gd name="connsiteX184" fmla="*/ 8806363 w 10316872"/>
                <a:gd name="connsiteY184" fmla="*/ 5891608 h 13254121"/>
                <a:gd name="connsiteX185" fmla="*/ 8989719 w 10316872"/>
                <a:gd name="connsiteY185" fmla="*/ 5953520 h 13254121"/>
                <a:gd name="connsiteX186" fmla="*/ 9327857 w 10316872"/>
                <a:gd name="connsiteY186" fmla="*/ 6101157 h 13254121"/>
                <a:gd name="connsiteX187" fmla="*/ 9392152 w 10316872"/>
                <a:gd name="connsiteY187" fmla="*/ 6229744 h 13254121"/>
                <a:gd name="connsiteX188" fmla="*/ 9587412 w 10316872"/>
                <a:gd name="connsiteY188" fmla="*/ 6289277 h 13254121"/>
                <a:gd name="connsiteX189" fmla="*/ 9754100 w 10316872"/>
                <a:gd name="connsiteY189" fmla="*/ 6286895 h 13254121"/>
                <a:gd name="connsiteX190" fmla="*/ 9928226 w 10316872"/>
                <a:gd name="connsiteY190" fmla="*/ 6221629 h 13254121"/>
                <a:gd name="connsiteX191" fmla="*/ 9766007 w 10316872"/>
                <a:gd name="connsiteY191" fmla="*/ 6301183 h 13254121"/>
                <a:gd name="connsiteX192" fmla="*/ 9625513 w 10316872"/>
                <a:gd name="connsiteY192" fmla="*/ 6317851 h 13254121"/>
                <a:gd name="connsiteX193" fmla="*/ 9382626 w 10316872"/>
                <a:gd name="connsiteY193" fmla="*/ 6263082 h 13254121"/>
                <a:gd name="connsiteX194" fmla="*/ 9308806 w 10316872"/>
                <a:gd name="connsiteY194" fmla="*/ 6129733 h 13254121"/>
                <a:gd name="connsiteX195" fmla="*/ 9242133 w 10316872"/>
                <a:gd name="connsiteY195" fmla="*/ 6089251 h 13254121"/>
                <a:gd name="connsiteX196" fmla="*/ 8799219 w 10316872"/>
                <a:gd name="connsiteY196" fmla="*/ 5939233 h 13254121"/>
                <a:gd name="connsiteX197" fmla="*/ 8582525 w 10316872"/>
                <a:gd name="connsiteY197" fmla="*/ 5858270 h 13254121"/>
                <a:gd name="connsiteX198" fmla="*/ 8284869 w 10316872"/>
                <a:gd name="connsiteY198" fmla="*/ 5779689 h 13254121"/>
                <a:gd name="connsiteX199" fmla="*/ 7934825 w 10316872"/>
                <a:gd name="connsiteY199" fmla="*/ 5767783 h 13254121"/>
                <a:gd name="connsiteX200" fmla="*/ 7634787 w 10316872"/>
                <a:gd name="connsiteY200" fmla="*/ 5822552 h 13254121"/>
                <a:gd name="connsiteX201" fmla="*/ 7344275 w 10316872"/>
                <a:gd name="connsiteY201" fmla="*/ 5893989 h 13254121"/>
                <a:gd name="connsiteX202" fmla="*/ 7134725 w 10316872"/>
                <a:gd name="connsiteY202" fmla="*/ 5786833 h 13254121"/>
                <a:gd name="connsiteX203" fmla="*/ 6760869 w 10316872"/>
                <a:gd name="connsiteY203" fmla="*/ 5693964 h 13254121"/>
                <a:gd name="connsiteX204" fmla="*/ 6413500 w 10316872"/>
                <a:gd name="connsiteY204" fmla="*/ 5614410 h 13254121"/>
                <a:gd name="connsiteX205" fmla="*/ 6213181 w 10316872"/>
                <a:gd name="connsiteY205" fmla="*/ 5567757 h 13254121"/>
                <a:gd name="connsiteX206" fmla="*/ 6205538 w 10316872"/>
                <a:gd name="connsiteY206" fmla="*/ 5598535 h 13254121"/>
                <a:gd name="connsiteX207" fmla="*/ 6346825 w 10316872"/>
                <a:gd name="connsiteY207" fmla="*/ 5666004 h 13254121"/>
                <a:gd name="connsiteX208" fmla="*/ 6321425 w 10316872"/>
                <a:gd name="connsiteY208" fmla="*/ 5767604 h 13254121"/>
                <a:gd name="connsiteX209" fmla="*/ 6003925 w 10316872"/>
                <a:gd name="connsiteY209" fmla="*/ 5602504 h 13254121"/>
                <a:gd name="connsiteX210" fmla="*/ 6042025 w 10316872"/>
                <a:gd name="connsiteY210" fmla="*/ 5843804 h 13254121"/>
                <a:gd name="connsiteX211" fmla="*/ 6245225 w 10316872"/>
                <a:gd name="connsiteY211" fmla="*/ 5894604 h 13254121"/>
                <a:gd name="connsiteX212" fmla="*/ 6511925 w 10316872"/>
                <a:gd name="connsiteY212" fmla="*/ 5894604 h 13254121"/>
                <a:gd name="connsiteX213" fmla="*/ 6600825 w 10316872"/>
                <a:gd name="connsiteY213" fmla="*/ 5907304 h 13254121"/>
                <a:gd name="connsiteX214" fmla="*/ 6562725 w 10316872"/>
                <a:gd name="connsiteY214" fmla="*/ 5983504 h 13254121"/>
                <a:gd name="connsiteX215" fmla="*/ 6397625 w 10316872"/>
                <a:gd name="connsiteY215" fmla="*/ 6034304 h 13254121"/>
                <a:gd name="connsiteX216" fmla="*/ 6461125 w 10316872"/>
                <a:gd name="connsiteY216" fmla="*/ 6161304 h 13254121"/>
                <a:gd name="connsiteX217" fmla="*/ 6423025 w 10316872"/>
                <a:gd name="connsiteY217" fmla="*/ 6288304 h 13254121"/>
                <a:gd name="connsiteX218" fmla="*/ 6511925 w 10316872"/>
                <a:gd name="connsiteY218" fmla="*/ 6351804 h 13254121"/>
                <a:gd name="connsiteX219" fmla="*/ 6435725 w 10316872"/>
                <a:gd name="connsiteY219" fmla="*/ 6377204 h 13254121"/>
                <a:gd name="connsiteX220" fmla="*/ 6334125 w 10316872"/>
                <a:gd name="connsiteY220" fmla="*/ 6339104 h 13254121"/>
                <a:gd name="connsiteX221" fmla="*/ 6296025 w 10316872"/>
                <a:gd name="connsiteY221" fmla="*/ 6034304 h 13254121"/>
                <a:gd name="connsiteX222" fmla="*/ 6042025 w 10316872"/>
                <a:gd name="connsiteY222" fmla="*/ 5958104 h 13254121"/>
                <a:gd name="connsiteX223" fmla="*/ 6118225 w 10316872"/>
                <a:gd name="connsiteY223" fmla="*/ 6301004 h 13254121"/>
                <a:gd name="connsiteX224" fmla="*/ 5940425 w 10316872"/>
                <a:gd name="connsiteY224" fmla="*/ 6313704 h 13254121"/>
                <a:gd name="connsiteX225" fmla="*/ 5864225 w 10316872"/>
                <a:gd name="connsiteY225" fmla="*/ 5831104 h 13254121"/>
                <a:gd name="connsiteX226" fmla="*/ 5661025 w 10316872"/>
                <a:gd name="connsiteY226" fmla="*/ 5729504 h 13254121"/>
                <a:gd name="connsiteX227" fmla="*/ 5762625 w 10316872"/>
                <a:gd name="connsiteY227" fmla="*/ 6491504 h 13254121"/>
                <a:gd name="connsiteX228" fmla="*/ 6042025 w 10316872"/>
                <a:gd name="connsiteY228" fmla="*/ 6478804 h 13254121"/>
                <a:gd name="connsiteX229" fmla="*/ 6359525 w 10316872"/>
                <a:gd name="connsiteY229" fmla="*/ 6529604 h 13254121"/>
                <a:gd name="connsiteX230" fmla="*/ 6296025 w 10316872"/>
                <a:gd name="connsiteY230" fmla="*/ 6656604 h 13254121"/>
                <a:gd name="connsiteX231" fmla="*/ 6130925 w 10316872"/>
                <a:gd name="connsiteY231" fmla="*/ 6631204 h 13254121"/>
                <a:gd name="connsiteX232" fmla="*/ 5978525 w 10316872"/>
                <a:gd name="connsiteY232" fmla="*/ 6936004 h 13254121"/>
                <a:gd name="connsiteX233" fmla="*/ 5800725 w 10316872"/>
                <a:gd name="connsiteY233" fmla="*/ 6872504 h 13254121"/>
                <a:gd name="connsiteX234" fmla="*/ 5876925 w 10316872"/>
                <a:gd name="connsiteY234" fmla="*/ 6707404 h 13254121"/>
                <a:gd name="connsiteX235" fmla="*/ 5762625 w 10316872"/>
                <a:gd name="connsiteY235" fmla="*/ 6618504 h 13254121"/>
                <a:gd name="connsiteX236" fmla="*/ 5572125 w 10316872"/>
                <a:gd name="connsiteY236" fmla="*/ 6948704 h 13254121"/>
                <a:gd name="connsiteX237" fmla="*/ 5699125 w 10316872"/>
                <a:gd name="connsiteY237" fmla="*/ 7050304 h 13254121"/>
                <a:gd name="connsiteX238" fmla="*/ 5965825 w 10316872"/>
                <a:gd name="connsiteY238" fmla="*/ 7215404 h 13254121"/>
                <a:gd name="connsiteX239" fmla="*/ 5915025 w 10316872"/>
                <a:gd name="connsiteY239" fmla="*/ 7291604 h 13254121"/>
                <a:gd name="connsiteX240" fmla="*/ 5800725 w 10316872"/>
                <a:gd name="connsiteY240" fmla="*/ 7253504 h 13254121"/>
                <a:gd name="connsiteX241" fmla="*/ 5648325 w 10316872"/>
                <a:gd name="connsiteY241" fmla="*/ 7355104 h 13254121"/>
                <a:gd name="connsiteX242" fmla="*/ 5584825 w 10316872"/>
                <a:gd name="connsiteY242" fmla="*/ 7317004 h 13254121"/>
                <a:gd name="connsiteX243" fmla="*/ 5635625 w 10316872"/>
                <a:gd name="connsiteY243" fmla="*/ 7164604 h 13254121"/>
                <a:gd name="connsiteX244" fmla="*/ 5508625 w 10316872"/>
                <a:gd name="connsiteY244" fmla="*/ 7050304 h 13254121"/>
                <a:gd name="connsiteX245" fmla="*/ 5432425 w 10316872"/>
                <a:gd name="connsiteY245" fmla="*/ 7228104 h 13254121"/>
                <a:gd name="connsiteX246" fmla="*/ 5584825 w 10316872"/>
                <a:gd name="connsiteY246" fmla="*/ 7405904 h 13254121"/>
                <a:gd name="connsiteX247" fmla="*/ 5419725 w 10316872"/>
                <a:gd name="connsiteY247" fmla="*/ 7532904 h 13254121"/>
                <a:gd name="connsiteX248" fmla="*/ 5318125 w 10316872"/>
                <a:gd name="connsiteY248" fmla="*/ 7456704 h 13254121"/>
                <a:gd name="connsiteX249" fmla="*/ 5381625 w 10316872"/>
                <a:gd name="connsiteY249" fmla="*/ 7355104 h 13254121"/>
                <a:gd name="connsiteX250" fmla="*/ 5267325 w 10316872"/>
                <a:gd name="connsiteY250" fmla="*/ 7063004 h 13254121"/>
                <a:gd name="connsiteX251" fmla="*/ 5051425 w 10316872"/>
                <a:gd name="connsiteY251" fmla="*/ 7355104 h 13254121"/>
                <a:gd name="connsiteX252" fmla="*/ 5381625 w 10316872"/>
                <a:gd name="connsiteY252" fmla="*/ 7609104 h 13254121"/>
                <a:gd name="connsiteX253" fmla="*/ 5305425 w 10316872"/>
                <a:gd name="connsiteY253" fmla="*/ 7659904 h 13254121"/>
                <a:gd name="connsiteX254" fmla="*/ 5165725 w 10316872"/>
                <a:gd name="connsiteY254" fmla="*/ 7545604 h 13254121"/>
                <a:gd name="connsiteX255" fmla="*/ 5114925 w 10316872"/>
                <a:gd name="connsiteY255" fmla="*/ 7710704 h 13254121"/>
                <a:gd name="connsiteX256" fmla="*/ 5127625 w 10316872"/>
                <a:gd name="connsiteY256" fmla="*/ 7850404 h 13254121"/>
                <a:gd name="connsiteX257" fmla="*/ 5203825 w 10316872"/>
                <a:gd name="connsiteY257" fmla="*/ 7964704 h 13254121"/>
                <a:gd name="connsiteX258" fmla="*/ 5191125 w 10316872"/>
                <a:gd name="connsiteY258" fmla="*/ 8155204 h 13254121"/>
                <a:gd name="connsiteX259" fmla="*/ 5064125 w 10316872"/>
                <a:gd name="connsiteY259" fmla="*/ 8066304 h 13254121"/>
                <a:gd name="connsiteX260" fmla="*/ 5000625 w 10316872"/>
                <a:gd name="connsiteY260" fmla="*/ 8104404 h 13254121"/>
                <a:gd name="connsiteX261" fmla="*/ 5102225 w 10316872"/>
                <a:gd name="connsiteY261" fmla="*/ 8244104 h 13254121"/>
                <a:gd name="connsiteX262" fmla="*/ 5013325 w 10316872"/>
                <a:gd name="connsiteY262" fmla="*/ 8282204 h 13254121"/>
                <a:gd name="connsiteX263" fmla="*/ 4886325 w 10316872"/>
                <a:gd name="connsiteY263" fmla="*/ 8091704 h 13254121"/>
                <a:gd name="connsiteX264" fmla="*/ 4797425 w 10316872"/>
                <a:gd name="connsiteY264" fmla="*/ 8345704 h 13254121"/>
                <a:gd name="connsiteX265" fmla="*/ 4924425 w 10316872"/>
                <a:gd name="connsiteY265" fmla="*/ 8460004 h 13254121"/>
                <a:gd name="connsiteX266" fmla="*/ 4784725 w 10316872"/>
                <a:gd name="connsiteY266" fmla="*/ 8701304 h 13254121"/>
                <a:gd name="connsiteX267" fmla="*/ 4645025 w 10316872"/>
                <a:gd name="connsiteY267" fmla="*/ 8675904 h 13254121"/>
                <a:gd name="connsiteX268" fmla="*/ 4746625 w 10316872"/>
                <a:gd name="connsiteY268" fmla="*/ 8510804 h 13254121"/>
                <a:gd name="connsiteX269" fmla="*/ 4657725 w 10316872"/>
                <a:gd name="connsiteY269" fmla="*/ 8358404 h 13254121"/>
                <a:gd name="connsiteX270" fmla="*/ 4441825 w 10316872"/>
                <a:gd name="connsiteY270" fmla="*/ 8663204 h 13254121"/>
                <a:gd name="connsiteX271" fmla="*/ 4581525 w 10316872"/>
                <a:gd name="connsiteY271" fmla="*/ 8777504 h 13254121"/>
                <a:gd name="connsiteX272" fmla="*/ 4492625 w 10316872"/>
                <a:gd name="connsiteY272" fmla="*/ 8980704 h 13254121"/>
                <a:gd name="connsiteX273" fmla="*/ 4391025 w 10316872"/>
                <a:gd name="connsiteY273" fmla="*/ 8904504 h 13254121"/>
                <a:gd name="connsiteX274" fmla="*/ 4314825 w 10316872"/>
                <a:gd name="connsiteY274" fmla="*/ 8993404 h 13254121"/>
                <a:gd name="connsiteX275" fmla="*/ 4352925 w 10316872"/>
                <a:gd name="connsiteY275" fmla="*/ 9031504 h 13254121"/>
                <a:gd name="connsiteX276" fmla="*/ 4391025 w 10316872"/>
                <a:gd name="connsiteY276" fmla="*/ 9018804 h 13254121"/>
                <a:gd name="connsiteX277" fmla="*/ 4416425 w 10316872"/>
                <a:gd name="connsiteY277" fmla="*/ 9069604 h 13254121"/>
                <a:gd name="connsiteX278" fmla="*/ 4352925 w 10316872"/>
                <a:gd name="connsiteY278" fmla="*/ 9145804 h 13254121"/>
                <a:gd name="connsiteX279" fmla="*/ 4302125 w 10316872"/>
                <a:gd name="connsiteY279" fmla="*/ 9133104 h 13254121"/>
                <a:gd name="connsiteX280" fmla="*/ 4340225 w 10316872"/>
                <a:gd name="connsiteY280" fmla="*/ 9082304 h 13254121"/>
                <a:gd name="connsiteX281" fmla="*/ 4289425 w 10316872"/>
                <a:gd name="connsiteY281" fmla="*/ 9044204 h 13254121"/>
                <a:gd name="connsiteX282" fmla="*/ 4187825 w 10316872"/>
                <a:gd name="connsiteY282" fmla="*/ 9145804 h 13254121"/>
                <a:gd name="connsiteX283" fmla="*/ 4289425 w 10316872"/>
                <a:gd name="connsiteY283" fmla="*/ 9209304 h 13254121"/>
                <a:gd name="connsiteX284" fmla="*/ 4111625 w 10316872"/>
                <a:gd name="connsiteY284" fmla="*/ 9285504 h 13254121"/>
                <a:gd name="connsiteX285" fmla="*/ 4010025 w 10316872"/>
                <a:gd name="connsiteY285" fmla="*/ 9285504 h 13254121"/>
                <a:gd name="connsiteX286" fmla="*/ 3921125 w 10316872"/>
                <a:gd name="connsiteY286" fmla="*/ 9349004 h 13254121"/>
                <a:gd name="connsiteX287" fmla="*/ 3260725 w 10316872"/>
                <a:gd name="connsiteY287" fmla="*/ 8764804 h 13254121"/>
                <a:gd name="connsiteX288" fmla="*/ 3184525 w 10316872"/>
                <a:gd name="connsiteY288" fmla="*/ 8764804 h 13254121"/>
                <a:gd name="connsiteX289" fmla="*/ 2867025 w 10316872"/>
                <a:gd name="connsiteY289" fmla="*/ 9018804 h 13254121"/>
                <a:gd name="connsiteX290" fmla="*/ 2841625 w 10316872"/>
                <a:gd name="connsiteY290" fmla="*/ 8980704 h 13254121"/>
                <a:gd name="connsiteX291" fmla="*/ 3184525 w 10316872"/>
                <a:gd name="connsiteY291" fmla="*/ 8714004 h 13254121"/>
                <a:gd name="connsiteX292" fmla="*/ 3019425 w 10316872"/>
                <a:gd name="connsiteY292" fmla="*/ 8561604 h 13254121"/>
                <a:gd name="connsiteX293" fmla="*/ 2371725 w 10316872"/>
                <a:gd name="connsiteY293" fmla="*/ 9069604 h 13254121"/>
                <a:gd name="connsiteX294" fmla="*/ 2460625 w 10316872"/>
                <a:gd name="connsiteY294" fmla="*/ 9145804 h 13254121"/>
                <a:gd name="connsiteX295" fmla="*/ 2663825 w 10316872"/>
                <a:gd name="connsiteY295" fmla="*/ 8993404 h 13254121"/>
                <a:gd name="connsiteX296" fmla="*/ 2714625 w 10316872"/>
                <a:gd name="connsiteY296" fmla="*/ 9056904 h 13254121"/>
                <a:gd name="connsiteX297" fmla="*/ 2803525 w 10316872"/>
                <a:gd name="connsiteY297" fmla="*/ 9018804 h 13254121"/>
                <a:gd name="connsiteX298" fmla="*/ 2828925 w 10316872"/>
                <a:gd name="connsiteY298" fmla="*/ 9056904 h 13254121"/>
                <a:gd name="connsiteX299" fmla="*/ 2651125 w 10316872"/>
                <a:gd name="connsiteY299" fmla="*/ 9196604 h 13254121"/>
                <a:gd name="connsiteX300" fmla="*/ 2790825 w 10316872"/>
                <a:gd name="connsiteY300" fmla="*/ 9361704 h 13254121"/>
                <a:gd name="connsiteX301" fmla="*/ 3368675 w 10316872"/>
                <a:gd name="connsiteY301" fmla="*/ 8898154 h 13254121"/>
                <a:gd name="connsiteX302" fmla="*/ 3927475 w 10316872"/>
                <a:gd name="connsiteY302" fmla="*/ 9380754 h 13254121"/>
                <a:gd name="connsiteX303" fmla="*/ 3876675 w 10316872"/>
                <a:gd name="connsiteY303" fmla="*/ 9495054 h 13254121"/>
                <a:gd name="connsiteX304" fmla="*/ 3359150 w 10316872"/>
                <a:gd name="connsiteY304" fmla="*/ 10034804 h 13254121"/>
                <a:gd name="connsiteX305" fmla="*/ 3270250 w 10316872"/>
                <a:gd name="connsiteY305" fmla="*/ 10028453 h 13254121"/>
                <a:gd name="connsiteX306" fmla="*/ 3101975 w 10316872"/>
                <a:gd name="connsiteY306" fmla="*/ 10177678 h 13254121"/>
                <a:gd name="connsiteX307" fmla="*/ 2892425 w 10316872"/>
                <a:gd name="connsiteY307" fmla="*/ 10422153 h 13254121"/>
                <a:gd name="connsiteX308" fmla="*/ 2654300 w 10316872"/>
                <a:gd name="connsiteY308" fmla="*/ 10720603 h 13254121"/>
                <a:gd name="connsiteX309" fmla="*/ 2400300 w 10316872"/>
                <a:gd name="connsiteY309" fmla="*/ 10790452 h 13254121"/>
                <a:gd name="connsiteX310" fmla="*/ 2197100 w 10316872"/>
                <a:gd name="connsiteY310" fmla="*/ 10895227 h 13254121"/>
                <a:gd name="connsiteX311" fmla="*/ 1901825 w 10316872"/>
                <a:gd name="connsiteY311" fmla="*/ 10898401 h 13254121"/>
                <a:gd name="connsiteX312" fmla="*/ 1562100 w 10316872"/>
                <a:gd name="connsiteY312" fmla="*/ 11000000 h 13254121"/>
                <a:gd name="connsiteX313" fmla="*/ 1365250 w 10316872"/>
                <a:gd name="connsiteY313" fmla="*/ 11260350 h 13254121"/>
                <a:gd name="connsiteX314" fmla="*/ 1168400 w 10316872"/>
                <a:gd name="connsiteY314" fmla="*/ 11215899 h 13254121"/>
                <a:gd name="connsiteX315" fmla="*/ 1187450 w 10316872"/>
                <a:gd name="connsiteY315" fmla="*/ 11174624 h 13254121"/>
                <a:gd name="connsiteX316" fmla="*/ 1165225 w 10316872"/>
                <a:gd name="connsiteY316" fmla="*/ 11107949 h 13254121"/>
                <a:gd name="connsiteX317" fmla="*/ 958850 w 10316872"/>
                <a:gd name="connsiteY317" fmla="*/ 11184149 h 13254121"/>
                <a:gd name="connsiteX318" fmla="*/ 704850 w 10316872"/>
                <a:gd name="connsiteY318" fmla="*/ 11238124 h 13254121"/>
                <a:gd name="connsiteX319" fmla="*/ 434975 w 10316872"/>
                <a:gd name="connsiteY319" fmla="*/ 11476249 h 13254121"/>
                <a:gd name="connsiteX320" fmla="*/ 333375 w 10316872"/>
                <a:gd name="connsiteY320" fmla="*/ 11473074 h 13254121"/>
                <a:gd name="connsiteX321" fmla="*/ 234950 w 10316872"/>
                <a:gd name="connsiteY321" fmla="*/ 11539749 h 13254121"/>
                <a:gd name="connsiteX322" fmla="*/ 155575 w 10316872"/>
                <a:gd name="connsiteY322" fmla="*/ 11825499 h 13254121"/>
                <a:gd name="connsiteX323" fmla="*/ 219075 w 10316872"/>
                <a:gd name="connsiteY323" fmla="*/ 12108073 h 13254121"/>
                <a:gd name="connsiteX324" fmla="*/ 107950 w 10316872"/>
                <a:gd name="connsiteY324" fmla="*/ 12152523 h 13254121"/>
                <a:gd name="connsiteX325" fmla="*/ 63500 w 10316872"/>
                <a:gd name="connsiteY325" fmla="*/ 12374773 h 13254121"/>
                <a:gd name="connsiteX326" fmla="*/ 466725 w 10316872"/>
                <a:gd name="connsiteY326" fmla="*/ 12400173 h 13254121"/>
                <a:gd name="connsiteX327" fmla="*/ 1022350 w 10316872"/>
                <a:gd name="connsiteY327" fmla="*/ 12752598 h 13254121"/>
                <a:gd name="connsiteX328" fmla="*/ 1212850 w 10316872"/>
                <a:gd name="connsiteY328" fmla="*/ 13006597 h 13254121"/>
                <a:gd name="connsiteX329" fmla="*/ 1143000 w 10316872"/>
                <a:gd name="connsiteY329" fmla="*/ 13051047 h 13254121"/>
                <a:gd name="connsiteX330" fmla="*/ 990600 w 10316872"/>
                <a:gd name="connsiteY330" fmla="*/ 12917697 h 13254121"/>
                <a:gd name="connsiteX331" fmla="*/ 739775 w 10316872"/>
                <a:gd name="connsiteY331" fmla="*/ 12863722 h 13254121"/>
                <a:gd name="connsiteX332" fmla="*/ 692150 w 10316872"/>
                <a:gd name="connsiteY332" fmla="*/ 12901822 h 13254121"/>
                <a:gd name="connsiteX333" fmla="*/ 809625 w 10316872"/>
                <a:gd name="connsiteY333" fmla="*/ 13047872 h 13254121"/>
                <a:gd name="connsiteX334" fmla="*/ 1123950 w 10316872"/>
                <a:gd name="connsiteY334" fmla="*/ 13114547 h 13254121"/>
                <a:gd name="connsiteX335" fmla="*/ 1546225 w 10316872"/>
                <a:gd name="connsiteY335" fmla="*/ 13016122 h 13254121"/>
                <a:gd name="connsiteX336" fmla="*/ 1708150 w 10316872"/>
                <a:gd name="connsiteY336" fmla="*/ 12755772 h 13254121"/>
                <a:gd name="connsiteX337" fmla="*/ 2066925 w 10316872"/>
                <a:gd name="connsiteY337" fmla="*/ 12606547 h 13254121"/>
                <a:gd name="connsiteX338" fmla="*/ 2225675 w 10316872"/>
                <a:gd name="connsiteY338" fmla="*/ 12470022 h 13254121"/>
                <a:gd name="connsiteX339" fmla="*/ 2559050 w 10316872"/>
                <a:gd name="connsiteY339" fmla="*/ 12508122 h 13254121"/>
                <a:gd name="connsiteX340" fmla="*/ 2257425 w 10316872"/>
                <a:gd name="connsiteY340" fmla="*/ 12511297 h 13254121"/>
                <a:gd name="connsiteX341" fmla="*/ 2117725 w 10316872"/>
                <a:gd name="connsiteY341" fmla="*/ 12631947 h 13254121"/>
                <a:gd name="connsiteX342" fmla="*/ 1943100 w 10316872"/>
                <a:gd name="connsiteY342" fmla="*/ 12724022 h 13254121"/>
                <a:gd name="connsiteX343" fmla="*/ 1778000 w 10316872"/>
                <a:gd name="connsiteY343" fmla="*/ 12774822 h 13254121"/>
                <a:gd name="connsiteX344" fmla="*/ 1622425 w 10316872"/>
                <a:gd name="connsiteY344" fmla="*/ 13070097 h 13254121"/>
                <a:gd name="connsiteX345" fmla="*/ 1254125 w 10316872"/>
                <a:gd name="connsiteY345" fmla="*/ 13244722 h 13254121"/>
                <a:gd name="connsiteX346" fmla="*/ 0 w 10316872"/>
                <a:gd name="connsiteY346" fmla="*/ 13251072 h 13254121"/>
                <a:gd name="connsiteX0" fmla="*/ 2333625 w 10316872"/>
                <a:gd name="connsiteY0" fmla="*/ 4497604 h 13254121"/>
                <a:gd name="connsiteX1" fmla="*/ 2600325 w 10316872"/>
                <a:gd name="connsiteY1" fmla="*/ 4726204 h 13254121"/>
                <a:gd name="connsiteX2" fmla="*/ 3044825 w 10316872"/>
                <a:gd name="connsiteY2" fmla="*/ 4688104 h 13254121"/>
                <a:gd name="connsiteX3" fmla="*/ 2943225 w 10316872"/>
                <a:gd name="connsiteY3" fmla="*/ 4484904 h 13254121"/>
                <a:gd name="connsiteX4" fmla="*/ 2778125 w 10316872"/>
                <a:gd name="connsiteY4" fmla="*/ 4535704 h 13254121"/>
                <a:gd name="connsiteX5" fmla="*/ 2740025 w 10316872"/>
                <a:gd name="connsiteY5" fmla="*/ 4484904 h 13254121"/>
                <a:gd name="connsiteX6" fmla="*/ 2905125 w 10316872"/>
                <a:gd name="connsiteY6" fmla="*/ 4434104 h 13254121"/>
                <a:gd name="connsiteX7" fmla="*/ 2841625 w 10316872"/>
                <a:gd name="connsiteY7" fmla="*/ 4319804 h 13254121"/>
                <a:gd name="connsiteX8" fmla="*/ 2701925 w 10316872"/>
                <a:gd name="connsiteY8" fmla="*/ 4370604 h 13254121"/>
                <a:gd name="connsiteX9" fmla="*/ 2676525 w 10316872"/>
                <a:gd name="connsiteY9" fmla="*/ 4319804 h 13254121"/>
                <a:gd name="connsiteX10" fmla="*/ 2803525 w 10316872"/>
                <a:gd name="connsiteY10" fmla="*/ 4269004 h 13254121"/>
                <a:gd name="connsiteX11" fmla="*/ 2752725 w 10316872"/>
                <a:gd name="connsiteY11" fmla="*/ 4205504 h 13254121"/>
                <a:gd name="connsiteX12" fmla="*/ 2613025 w 10316872"/>
                <a:gd name="connsiteY12" fmla="*/ 4230904 h 13254121"/>
                <a:gd name="connsiteX13" fmla="*/ 2613025 w 10316872"/>
                <a:gd name="connsiteY13" fmla="*/ 4205504 h 13254121"/>
                <a:gd name="connsiteX14" fmla="*/ 2740025 w 10316872"/>
                <a:gd name="connsiteY14" fmla="*/ 4142004 h 13254121"/>
                <a:gd name="connsiteX15" fmla="*/ 2663825 w 10316872"/>
                <a:gd name="connsiteY15" fmla="*/ 4053104 h 13254121"/>
                <a:gd name="connsiteX16" fmla="*/ 2486025 w 10316872"/>
                <a:gd name="connsiteY16" fmla="*/ 4091204 h 13254121"/>
                <a:gd name="connsiteX17" fmla="*/ 2486025 w 10316872"/>
                <a:gd name="connsiteY17" fmla="*/ 4154704 h 13254121"/>
                <a:gd name="connsiteX18" fmla="*/ 2435225 w 10316872"/>
                <a:gd name="connsiteY18" fmla="*/ 4154704 h 13254121"/>
                <a:gd name="connsiteX19" fmla="*/ 2371725 w 10316872"/>
                <a:gd name="connsiteY19" fmla="*/ 4002304 h 13254121"/>
                <a:gd name="connsiteX20" fmla="*/ 2435225 w 10316872"/>
                <a:gd name="connsiteY20" fmla="*/ 4015004 h 13254121"/>
                <a:gd name="connsiteX21" fmla="*/ 2587625 w 10316872"/>
                <a:gd name="connsiteY21" fmla="*/ 3926104 h 13254121"/>
                <a:gd name="connsiteX22" fmla="*/ 2562225 w 10316872"/>
                <a:gd name="connsiteY22" fmla="*/ 3862604 h 13254121"/>
                <a:gd name="connsiteX23" fmla="*/ 2625725 w 10316872"/>
                <a:gd name="connsiteY23" fmla="*/ 3837204 h 13254121"/>
                <a:gd name="connsiteX24" fmla="*/ 2663825 w 10316872"/>
                <a:gd name="connsiteY24" fmla="*/ 3862604 h 13254121"/>
                <a:gd name="connsiteX25" fmla="*/ 2905125 w 10316872"/>
                <a:gd name="connsiteY25" fmla="*/ 3862604 h 13254121"/>
                <a:gd name="connsiteX26" fmla="*/ 2879725 w 10316872"/>
                <a:gd name="connsiteY26" fmla="*/ 3799104 h 13254121"/>
                <a:gd name="connsiteX27" fmla="*/ 2930525 w 10316872"/>
                <a:gd name="connsiteY27" fmla="*/ 3710204 h 13254121"/>
                <a:gd name="connsiteX28" fmla="*/ 3019425 w 10316872"/>
                <a:gd name="connsiteY28" fmla="*/ 3710204 h 13254121"/>
                <a:gd name="connsiteX29" fmla="*/ 3273425 w 10316872"/>
                <a:gd name="connsiteY29" fmla="*/ 3684804 h 13254121"/>
                <a:gd name="connsiteX30" fmla="*/ 3425825 w 10316872"/>
                <a:gd name="connsiteY30" fmla="*/ 3672104 h 13254121"/>
                <a:gd name="connsiteX31" fmla="*/ 3425825 w 10316872"/>
                <a:gd name="connsiteY31" fmla="*/ 3672104 h 13254121"/>
                <a:gd name="connsiteX32" fmla="*/ 3425825 w 10316872"/>
                <a:gd name="connsiteY32" fmla="*/ 3595904 h 13254121"/>
                <a:gd name="connsiteX33" fmla="*/ 3502025 w 10316872"/>
                <a:gd name="connsiteY33" fmla="*/ 3595904 h 13254121"/>
                <a:gd name="connsiteX34" fmla="*/ 3489325 w 10316872"/>
                <a:gd name="connsiteY34" fmla="*/ 3761004 h 13254121"/>
                <a:gd name="connsiteX35" fmla="*/ 3336925 w 10316872"/>
                <a:gd name="connsiteY35" fmla="*/ 3773704 h 13254121"/>
                <a:gd name="connsiteX36" fmla="*/ 3159125 w 10316872"/>
                <a:gd name="connsiteY36" fmla="*/ 3849904 h 13254121"/>
                <a:gd name="connsiteX37" fmla="*/ 3184525 w 10316872"/>
                <a:gd name="connsiteY37" fmla="*/ 4142004 h 13254121"/>
                <a:gd name="connsiteX38" fmla="*/ 3794125 w 10316872"/>
                <a:gd name="connsiteY38" fmla="*/ 4091204 h 13254121"/>
                <a:gd name="connsiteX39" fmla="*/ 3768725 w 10316872"/>
                <a:gd name="connsiteY39" fmla="*/ 3951504 h 13254121"/>
                <a:gd name="connsiteX40" fmla="*/ 3629025 w 10316872"/>
                <a:gd name="connsiteY40" fmla="*/ 3926104 h 13254121"/>
                <a:gd name="connsiteX41" fmla="*/ 3616325 w 10316872"/>
                <a:gd name="connsiteY41" fmla="*/ 3888004 h 13254121"/>
                <a:gd name="connsiteX42" fmla="*/ 3768725 w 10316872"/>
                <a:gd name="connsiteY42" fmla="*/ 3913404 h 13254121"/>
                <a:gd name="connsiteX43" fmla="*/ 3768725 w 10316872"/>
                <a:gd name="connsiteY43" fmla="*/ 3799104 h 13254121"/>
                <a:gd name="connsiteX44" fmla="*/ 3540125 w 10316872"/>
                <a:gd name="connsiteY44" fmla="*/ 3748304 h 13254121"/>
                <a:gd name="connsiteX45" fmla="*/ 3552825 w 10316872"/>
                <a:gd name="connsiteY45" fmla="*/ 3659404 h 13254121"/>
                <a:gd name="connsiteX46" fmla="*/ 3730625 w 10316872"/>
                <a:gd name="connsiteY46" fmla="*/ 3621304 h 13254121"/>
                <a:gd name="connsiteX47" fmla="*/ 3730625 w 10316872"/>
                <a:gd name="connsiteY47" fmla="*/ 3494304 h 13254121"/>
                <a:gd name="connsiteX48" fmla="*/ 3705225 w 10316872"/>
                <a:gd name="connsiteY48" fmla="*/ 3468904 h 13254121"/>
                <a:gd name="connsiteX49" fmla="*/ 3819525 w 10316872"/>
                <a:gd name="connsiteY49" fmla="*/ 3405404 h 13254121"/>
                <a:gd name="connsiteX50" fmla="*/ 3832225 w 10316872"/>
                <a:gd name="connsiteY50" fmla="*/ 3621304 h 13254121"/>
                <a:gd name="connsiteX51" fmla="*/ 4314825 w 10316872"/>
                <a:gd name="connsiteY51" fmla="*/ 3621304 h 13254121"/>
                <a:gd name="connsiteX52" fmla="*/ 4302125 w 10316872"/>
                <a:gd name="connsiteY52" fmla="*/ 3380004 h 13254121"/>
                <a:gd name="connsiteX53" fmla="*/ 4365625 w 10316872"/>
                <a:gd name="connsiteY53" fmla="*/ 3380004 h 13254121"/>
                <a:gd name="connsiteX54" fmla="*/ 4391025 w 10316872"/>
                <a:gd name="connsiteY54" fmla="*/ 3507004 h 13254121"/>
                <a:gd name="connsiteX55" fmla="*/ 4556125 w 10316872"/>
                <a:gd name="connsiteY55" fmla="*/ 3494304 h 13254121"/>
                <a:gd name="connsiteX56" fmla="*/ 4657725 w 10316872"/>
                <a:gd name="connsiteY56" fmla="*/ 3392704 h 13254121"/>
                <a:gd name="connsiteX57" fmla="*/ 4683125 w 10316872"/>
                <a:gd name="connsiteY57" fmla="*/ 3697504 h 13254121"/>
                <a:gd name="connsiteX58" fmla="*/ 4835525 w 10316872"/>
                <a:gd name="connsiteY58" fmla="*/ 3519704 h 13254121"/>
                <a:gd name="connsiteX59" fmla="*/ 5038725 w 10316872"/>
                <a:gd name="connsiteY59" fmla="*/ 3646704 h 13254121"/>
                <a:gd name="connsiteX60" fmla="*/ 4848225 w 10316872"/>
                <a:gd name="connsiteY60" fmla="*/ 3773704 h 13254121"/>
                <a:gd name="connsiteX61" fmla="*/ 4987925 w 10316872"/>
                <a:gd name="connsiteY61" fmla="*/ 3938804 h 13254121"/>
                <a:gd name="connsiteX62" fmla="*/ 5127625 w 10316872"/>
                <a:gd name="connsiteY62" fmla="*/ 3786404 h 13254121"/>
                <a:gd name="connsiteX63" fmla="*/ 5140325 w 10316872"/>
                <a:gd name="connsiteY63" fmla="*/ 3811804 h 13254121"/>
                <a:gd name="connsiteX64" fmla="*/ 5076825 w 10316872"/>
                <a:gd name="connsiteY64" fmla="*/ 4065804 h 13254121"/>
                <a:gd name="connsiteX65" fmla="*/ 5153025 w 10316872"/>
                <a:gd name="connsiteY65" fmla="*/ 4103904 h 13254121"/>
                <a:gd name="connsiteX66" fmla="*/ 5153025 w 10316872"/>
                <a:gd name="connsiteY66" fmla="*/ 4103904 h 13254121"/>
                <a:gd name="connsiteX67" fmla="*/ 5229225 w 10316872"/>
                <a:gd name="connsiteY67" fmla="*/ 3849904 h 13254121"/>
                <a:gd name="connsiteX68" fmla="*/ 5419725 w 10316872"/>
                <a:gd name="connsiteY68" fmla="*/ 3875304 h 13254121"/>
                <a:gd name="connsiteX69" fmla="*/ 5521325 w 10316872"/>
                <a:gd name="connsiteY69" fmla="*/ 3722904 h 13254121"/>
                <a:gd name="connsiteX70" fmla="*/ 5521325 w 10316872"/>
                <a:gd name="connsiteY70" fmla="*/ 3722904 h 13254121"/>
                <a:gd name="connsiteX71" fmla="*/ 5661025 w 10316872"/>
                <a:gd name="connsiteY71" fmla="*/ 3697504 h 13254121"/>
                <a:gd name="connsiteX72" fmla="*/ 5432425 w 10316872"/>
                <a:gd name="connsiteY72" fmla="*/ 4015004 h 13254121"/>
                <a:gd name="connsiteX73" fmla="*/ 5165725 w 10316872"/>
                <a:gd name="connsiteY73" fmla="*/ 4103904 h 13254121"/>
                <a:gd name="connsiteX74" fmla="*/ 5191125 w 10316872"/>
                <a:gd name="connsiteY74" fmla="*/ 4180104 h 13254121"/>
                <a:gd name="connsiteX75" fmla="*/ 5521325 w 10316872"/>
                <a:gd name="connsiteY75" fmla="*/ 4091204 h 13254121"/>
                <a:gd name="connsiteX76" fmla="*/ 5711825 w 10316872"/>
                <a:gd name="connsiteY76" fmla="*/ 3748304 h 13254121"/>
                <a:gd name="connsiteX77" fmla="*/ 5813425 w 10316872"/>
                <a:gd name="connsiteY77" fmla="*/ 3900704 h 13254121"/>
                <a:gd name="connsiteX78" fmla="*/ 5959475 w 10316872"/>
                <a:gd name="connsiteY78" fmla="*/ 3938804 h 13254121"/>
                <a:gd name="connsiteX79" fmla="*/ 6302375 w 10316872"/>
                <a:gd name="connsiteY79" fmla="*/ 3824504 h 13254121"/>
                <a:gd name="connsiteX80" fmla="*/ 7070725 w 10316872"/>
                <a:gd name="connsiteY80" fmla="*/ 3354604 h 13254121"/>
                <a:gd name="connsiteX81" fmla="*/ 7473950 w 10316872"/>
                <a:gd name="connsiteY81" fmla="*/ 3205379 h 13254121"/>
                <a:gd name="connsiteX82" fmla="*/ 7645400 w 10316872"/>
                <a:gd name="connsiteY82" fmla="*/ 3035516 h 13254121"/>
                <a:gd name="connsiteX83" fmla="*/ 7907050 w 10316872"/>
                <a:gd name="connsiteY83" fmla="*/ 2994410 h 13254121"/>
                <a:gd name="connsiteX84" fmla="*/ 8062626 w 10316872"/>
                <a:gd name="connsiteY84" fmla="*/ 2911861 h 13254121"/>
                <a:gd name="connsiteX85" fmla="*/ 8189625 w 10316872"/>
                <a:gd name="connsiteY85" fmla="*/ 2692785 h 13254121"/>
                <a:gd name="connsiteX86" fmla="*/ 8345201 w 10316872"/>
                <a:gd name="connsiteY86" fmla="*/ 2578486 h 13254121"/>
                <a:gd name="connsiteX87" fmla="*/ 8561099 w 10316872"/>
                <a:gd name="connsiteY87" fmla="*/ 2438787 h 13254121"/>
                <a:gd name="connsiteX88" fmla="*/ 8855099 w 10316872"/>
                <a:gd name="connsiteY88" fmla="*/ 2153045 h 13254121"/>
                <a:gd name="connsiteX89" fmla="*/ 9037349 w 10316872"/>
                <a:gd name="connsiteY89" fmla="*/ 1924438 h 13254121"/>
                <a:gd name="connsiteX90" fmla="*/ 9145298 w 10316872"/>
                <a:gd name="connsiteY90" fmla="*/ 1730764 h 13254121"/>
                <a:gd name="connsiteX91" fmla="*/ 9224673 w 10316872"/>
                <a:gd name="connsiteY91" fmla="*/ 1543439 h 13254121"/>
                <a:gd name="connsiteX92" fmla="*/ 9561223 w 10316872"/>
                <a:gd name="connsiteY92" fmla="*/ 1295790 h 13254121"/>
                <a:gd name="connsiteX93" fmla="*/ 9678697 w 10316872"/>
                <a:gd name="connsiteY93" fmla="*/ 914790 h 13254121"/>
                <a:gd name="connsiteX94" fmla="*/ 9837447 w 10316872"/>
                <a:gd name="connsiteY94" fmla="*/ 686190 h 13254121"/>
                <a:gd name="connsiteX95" fmla="*/ 9929521 w 10316872"/>
                <a:gd name="connsiteY95" fmla="*/ 609992 h 13254121"/>
                <a:gd name="connsiteX96" fmla="*/ 9989845 w 10316872"/>
                <a:gd name="connsiteY96" fmla="*/ 508393 h 13254121"/>
                <a:gd name="connsiteX97" fmla="*/ 10062871 w 10316872"/>
                <a:gd name="connsiteY97" fmla="*/ 394092 h 13254121"/>
                <a:gd name="connsiteX98" fmla="*/ 10316869 w 10316872"/>
                <a:gd name="connsiteY98" fmla="*/ 394 h 13254121"/>
                <a:gd name="connsiteX99" fmla="*/ 10081920 w 10316872"/>
                <a:gd name="connsiteY99" fmla="*/ 473469 h 13254121"/>
                <a:gd name="connsiteX100" fmla="*/ 9977146 w 10316872"/>
                <a:gd name="connsiteY100" fmla="*/ 673493 h 13254121"/>
                <a:gd name="connsiteX101" fmla="*/ 9881896 w 10316872"/>
                <a:gd name="connsiteY101" fmla="*/ 749692 h 13254121"/>
                <a:gd name="connsiteX102" fmla="*/ 9754896 w 10316872"/>
                <a:gd name="connsiteY102" fmla="*/ 952892 h 13254121"/>
                <a:gd name="connsiteX103" fmla="*/ 9640598 w 10316872"/>
                <a:gd name="connsiteY103" fmla="*/ 1327540 h 13254121"/>
                <a:gd name="connsiteX104" fmla="*/ 9275474 w 10316872"/>
                <a:gd name="connsiteY104" fmla="*/ 1606938 h 13254121"/>
                <a:gd name="connsiteX105" fmla="*/ 9135773 w 10316872"/>
                <a:gd name="connsiteY105" fmla="*/ 1946664 h 13254121"/>
                <a:gd name="connsiteX106" fmla="*/ 8662699 w 10316872"/>
                <a:gd name="connsiteY106" fmla="*/ 2454663 h 13254121"/>
                <a:gd name="connsiteX107" fmla="*/ 8427749 w 10316872"/>
                <a:gd name="connsiteY107" fmla="*/ 2619762 h 13254121"/>
                <a:gd name="connsiteX108" fmla="*/ 8272175 w 10316872"/>
                <a:gd name="connsiteY108" fmla="*/ 2715011 h 13254121"/>
                <a:gd name="connsiteX109" fmla="*/ 8110251 w 10316872"/>
                <a:gd name="connsiteY109" fmla="*/ 3016636 h 13254121"/>
                <a:gd name="connsiteX110" fmla="*/ 7908925 w 10316872"/>
                <a:gd name="connsiteY110" fmla="*/ 3113304 h 13254121"/>
                <a:gd name="connsiteX111" fmla="*/ 7673975 w 10316872"/>
                <a:gd name="connsiteY111" fmla="*/ 3141879 h 13254121"/>
                <a:gd name="connsiteX112" fmla="*/ 7531100 w 10316872"/>
                <a:gd name="connsiteY112" fmla="*/ 3283166 h 13254121"/>
                <a:gd name="connsiteX113" fmla="*/ 7064375 w 10316872"/>
                <a:gd name="connsiteY113" fmla="*/ 3457791 h 13254121"/>
                <a:gd name="connsiteX114" fmla="*/ 6892925 w 10316872"/>
                <a:gd name="connsiteY114" fmla="*/ 3613366 h 13254121"/>
                <a:gd name="connsiteX115" fmla="*/ 6532269 w 10316872"/>
                <a:gd name="connsiteY115" fmla="*/ 3867545 h 13254121"/>
                <a:gd name="connsiteX116" fmla="*/ 6407150 w 10316872"/>
                <a:gd name="connsiteY116" fmla="*/ 3921341 h 13254121"/>
                <a:gd name="connsiteX117" fmla="*/ 6172200 w 10316872"/>
                <a:gd name="connsiteY117" fmla="*/ 4043579 h 13254121"/>
                <a:gd name="connsiteX118" fmla="*/ 5773737 w 10316872"/>
                <a:gd name="connsiteY118" fmla="*/ 4215029 h 13254121"/>
                <a:gd name="connsiteX119" fmla="*/ 5800725 w 10316872"/>
                <a:gd name="connsiteY119" fmla="*/ 4294404 h 13254121"/>
                <a:gd name="connsiteX120" fmla="*/ 6162675 w 10316872"/>
                <a:gd name="connsiteY120" fmla="*/ 4129304 h 13254121"/>
                <a:gd name="connsiteX121" fmla="*/ 6054725 w 10316872"/>
                <a:gd name="connsiteY121" fmla="*/ 4218204 h 13254121"/>
                <a:gd name="connsiteX122" fmla="*/ 5876925 w 10316872"/>
                <a:gd name="connsiteY122" fmla="*/ 4332504 h 13254121"/>
                <a:gd name="connsiteX123" fmla="*/ 5876925 w 10316872"/>
                <a:gd name="connsiteY123" fmla="*/ 4421404 h 13254121"/>
                <a:gd name="connsiteX124" fmla="*/ 5864225 w 10316872"/>
                <a:gd name="connsiteY124" fmla="*/ 4523004 h 13254121"/>
                <a:gd name="connsiteX125" fmla="*/ 5724525 w 10316872"/>
                <a:gd name="connsiteY125" fmla="*/ 4548404 h 13254121"/>
                <a:gd name="connsiteX126" fmla="*/ 5788025 w 10316872"/>
                <a:gd name="connsiteY126" fmla="*/ 4370604 h 13254121"/>
                <a:gd name="connsiteX127" fmla="*/ 5673725 w 10316872"/>
                <a:gd name="connsiteY127" fmla="*/ 4269004 h 13254121"/>
                <a:gd name="connsiteX128" fmla="*/ 5419725 w 10316872"/>
                <a:gd name="connsiteY128" fmla="*/ 4345204 h 13254121"/>
                <a:gd name="connsiteX129" fmla="*/ 5394325 w 10316872"/>
                <a:gd name="connsiteY129" fmla="*/ 4446804 h 13254121"/>
                <a:gd name="connsiteX130" fmla="*/ 5622925 w 10316872"/>
                <a:gd name="connsiteY130" fmla="*/ 4510304 h 13254121"/>
                <a:gd name="connsiteX131" fmla="*/ 5534025 w 10316872"/>
                <a:gd name="connsiteY131" fmla="*/ 4573804 h 13254121"/>
                <a:gd name="connsiteX132" fmla="*/ 5254625 w 10316872"/>
                <a:gd name="connsiteY132" fmla="*/ 4510304 h 13254121"/>
                <a:gd name="connsiteX133" fmla="*/ 5140325 w 10316872"/>
                <a:gd name="connsiteY133" fmla="*/ 4624604 h 13254121"/>
                <a:gd name="connsiteX134" fmla="*/ 5241925 w 10316872"/>
                <a:gd name="connsiteY134" fmla="*/ 4827804 h 13254121"/>
                <a:gd name="connsiteX135" fmla="*/ 5483225 w 10316872"/>
                <a:gd name="connsiteY135" fmla="*/ 4840504 h 13254121"/>
                <a:gd name="connsiteX136" fmla="*/ 5661025 w 10316872"/>
                <a:gd name="connsiteY136" fmla="*/ 4624604 h 13254121"/>
                <a:gd name="connsiteX137" fmla="*/ 5572125 w 10316872"/>
                <a:gd name="connsiteY137" fmla="*/ 4599204 h 13254121"/>
                <a:gd name="connsiteX138" fmla="*/ 5635625 w 10316872"/>
                <a:gd name="connsiteY138" fmla="*/ 4523004 h 13254121"/>
                <a:gd name="connsiteX139" fmla="*/ 5724525 w 10316872"/>
                <a:gd name="connsiteY139" fmla="*/ 4599204 h 13254121"/>
                <a:gd name="connsiteX140" fmla="*/ 5864225 w 10316872"/>
                <a:gd name="connsiteY140" fmla="*/ 4573804 h 13254121"/>
                <a:gd name="connsiteX141" fmla="*/ 6067425 w 10316872"/>
                <a:gd name="connsiteY141" fmla="*/ 4548404 h 13254121"/>
                <a:gd name="connsiteX142" fmla="*/ 6296025 w 10316872"/>
                <a:gd name="connsiteY142" fmla="*/ 4307104 h 13254121"/>
                <a:gd name="connsiteX143" fmla="*/ 6486525 w 10316872"/>
                <a:gd name="connsiteY143" fmla="*/ 4180104 h 13254121"/>
                <a:gd name="connsiteX144" fmla="*/ 6664325 w 10316872"/>
                <a:gd name="connsiteY144" fmla="*/ 4154704 h 13254121"/>
                <a:gd name="connsiteX145" fmla="*/ 6473825 w 10316872"/>
                <a:gd name="connsiteY145" fmla="*/ 4230904 h 13254121"/>
                <a:gd name="connsiteX146" fmla="*/ 6410325 w 10316872"/>
                <a:gd name="connsiteY146" fmla="*/ 4357904 h 13254121"/>
                <a:gd name="connsiteX147" fmla="*/ 6257925 w 10316872"/>
                <a:gd name="connsiteY147" fmla="*/ 4459504 h 13254121"/>
                <a:gd name="connsiteX148" fmla="*/ 6080125 w 10316872"/>
                <a:gd name="connsiteY148" fmla="*/ 4637304 h 13254121"/>
                <a:gd name="connsiteX149" fmla="*/ 6067425 w 10316872"/>
                <a:gd name="connsiteY149" fmla="*/ 4726204 h 13254121"/>
                <a:gd name="connsiteX150" fmla="*/ 6207125 w 10316872"/>
                <a:gd name="connsiteY150" fmla="*/ 4700804 h 13254121"/>
                <a:gd name="connsiteX151" fmla="*/ 6334125 w 10316872"/>
                <a:gd name="connsiteY151" fmla="*/ 4764304 h 13254121"/>
                <a:gd name="connsiteX152" fmla="*/ 6435725 w 10316872"/>
                <a:gd name="connsiteY152" fmla="*/ 4954804 h 13254121"/>
                <a:gd name="connsiteX153" fmla="*/ 6448425 w 10316872"/>
                <a:gd name="connsiteY153" fmla="*/ 5183404 h 13254121"/>
                <a:gd name="connsiteX154" fmla="*/ 6335712 w 10316872"/>
                <a:gd name="connsiteY154" fmla="*/ 5305641 h 13254121"/>
                <a:gd name="connsiteX155" fmla="*/ 6296025 w 10316872"/>
                <a:gd name="connsiteY155" fmla="*/ 5083392 h 13254121"/>
                <a:gd name="connsiteX156" fmla="*/ 6270625 w 10316872"/>
                <a:gd name="connsiteY156" fmla="*/ 4878604 h 13254121"/>
                <a:gd name="connsiteX157" fmla="*/ 6118225 w 10316872"/>
                <a:gd name="connsiteY157" fmla="*/ 4840504 h 13254121"/>
                <a:gd name="connsiteX158" fmla="*/ 5953125 w 10316872"/>
                <a:gd name="connsiteY158" fmla="*/ 4853204 h 13254121"/>
                <a:gd name="connsiteX159" fmla="*/ 5876925 w 10316872"/>
                <a:gd name="connsiteY159" fmla="*/ 4815104 h 13254121"/>
                <a:gd name="connsiteX160" fmla="*/ 5546725 w 10316872"/>
                <a:gd name="connsiteY160" fmla="*/ 4954804 h 13254121"/>
                <a:gd name="connsiteX161" fmla="*/ 5597525 w 10316872"/>
                <a:gd name="connsiteY161" fmla="*/ 5094504 h 13254121"/>
                <a:gd name="connsiteX162" fmla="*/ 5635625 w 10316872"/>
                <a:gd name="connsiteY162" fmla="*/ 5081804 h 13254121"/>
                <a:gd name="connsiteX163" fmla="*/ 5813425 w 10316872"/>
                <a:gd name="connsiteY163" fmla="*/ 4992904 h 13254121"/>
                <a:gd name="connsiteX164" fmla="*/ 5838825 w 10316872"/>
                <a:gd name="connsiteY164" fmla="*/ 5018304 h 13254121"/>
                <a:gd name="connsiteX165" fmla="*/ 5724525 w 10316872"/>
                <a:gd name="connsiteY165" fmla="*/ 5119904 h 13254121"/>
                <a:gd name="connsiteX166" fmla="*/ 5775325 w 10316872"/>
                <a:gd name="connsiteY166" fmla="*/ 5196104 h 13254121"/>
                <a:gd name="connsiteX167" fmla="*/ 5940425 w 10316872"/>
                <a:gd name="connsiteY167" fmla="*/ 5183404 h 13254121"/>
                <a:gd name="connsiteX168" fmla="*/ 5978525 w 10316872"/>
                <a:gd name="connsiteY168" fmla="*/ 5272304 h 13254121"/>
                <a:gd name="connsiteX169" fmla="*/ 6169025 w 10316872"/>
                <a:gd name="connsiteY169" fmla="*/ 5234204 h 13254121"/>
                <a:gd name="connsiteX170" fmla="*/ 6130925 w 10316872"/>
                <a:gd name="connsiteY170" fmla="*/ 5386604 h 13254121"/>
                <a:gd name="connsiteX171" fmla="*/ 6067425 w 10316872"/>
                <a:gd name="connsiteY171" fmla="*/ 5424704 h 13254121"/>
                <a:gd name="connsiteX172" fmla="*/ 6042025 w 10316872"/>
                <a:gd name="connsiteY172" fmla="*/ 5348504 h 13254121"/>
                <a:gd name="connsiteX173" fmla="*/ 5572125 w 10316872"/>
                <a:gd name="connsiteY173" fmla="*/ 5297704 h 13254121"/>
                <a:gd name="connsiteX174" fmla="*/ 5686425 w 10316872"/>
                <a:gd name="connsiteY174" fmla="*/ 5462804 h 13254121"/>
                <a:gd name="connsiteX175" fmla="*/ 6308725 w 10316872"/>
                <a:gd name="connsiteY175" fmla="*/ 5462804 h 13254121"/>
                <a:gd name="connsiteX176" fmla="*/ 6894219 w 10316872"/>
                <a:gd name="connsiteY176" fmla="*/ 5634433 h 13254121"/>
                <a:gd name="connsiteX177" fmla="*/ 7194257 w 10316872"/>
                <a:gd name="connsiteY177" fmla="*/ 5720157 h 13254121"/>
                <a:gd name="connsiteX178" fmla="*/ 7370469 w 10316872"/>
                <a:gd name="connsiteY178" fmla="*/ 5839221 h 13254121"/>
                <a:gd name="connsiteX179" fmla="*/ 7737182 w 10316872"/>
                <a:gd name="connsiteY179" fmla="*/ 5736826 h 13254121"/>
                <a:gd name="connsiteX180" fmla="*/ 7977688 w 10316872"/>
                <a:gd name="connsiteY180" fmla="*/ 5701108 h 13254121"/>
                <a:gd name="connsiteX181" fmla="*/ 8311064 w 10316872"/>
                <a:gd name="connsiteY181" fmla="*/ 5729682 h 13254121"/>
                <a:gd name="connsiteX182" fmla="*/ 8582525 w 10316872"/>
                <a:gd name="connsiteY182" fmla="*/ 5789214 h 13254121"/>
                <a:gd name="connsiteX183" fmla="*/ 8806363 w 10316872"/>
                <a:gd name="connsiteY183" fmla="*/ 5891608 h 13254121"/>
                <a:gd name="connsiteX184" fmla="*/ 8989719 w 10316872"/>
                <a:gd name="connsiteY184" fmla="*/ 5953520 h 13254121"/>
                <a:gd name="connsiteX185" fmla="*/ 9327857 w 10316872"/>
                <a:gd name="connsiteY185" fmla="*/ 6101157 h 13254121"/>
                <a:gd name="connsiteX186" fmla="*/ 9392152 w 10316872"/>
                <a:gd name="connsiteY186" fmla="*/ 6229744 h 13254121"/>
                <a:gd name="connsiteX187" fmla="*/ 9587412 w 10316872"/>
                <a:gd name="connsiteY187" fmla="*/ 6289277 h 13254121"/>
                <a:gd name="connsiteX188" fmla="*/ 9754100 w 10316872"/>
                <a:gd name="connsiteY188" fmla="*/ 6286895 h 13254121"/>
                <a:gd name="connsiteX189" fmla="*/ 9928226 w 10316872"/>
                <a:gd name="connsiteY189" fmla="*/ 6221629 h 13254121"/>
                <a:gd name="connsiteX190" fmla="*/ 9766007 w 10316872"/>
                <a:gd name="connsiteY190" fmla="*/ 6301183 h 13254121"/>
                <a:gd name="connsiteX191" fmla="*/ 9625513 w 10316872"/>
                <a:gd name="connsiteY191" fmla="*/ 6317851 h 13254121"/>
                <a:gd name="connsiteX192" fmla="*/ 9382626 w 10316872"/>
                <a:gd name="connsiteY192" fmla="*/ 6263082 h 13254121"/>
                <a:gd name="connsiteX193" fmla="*/ 9308806 w 10316872"/>
                <a:gd name="connsiteY193" fmla="*/ 6129733 h 13254121"/>
                <a:gd name="connsiteX194" fmla="*/ 9242133 w 10316872"/>
                <a:gd name="connsiteY194" fmla="*/ 6089251 h 13254121"/>
                <a:gd name="connsiteX195" fmla="*/ 8799219 w 10316872"/>
                <a:gd name="connsiteY195" fmla="*/ 5939233 h 13254121"/>
                <a:gd name="connsiteX196" fmla="*/ 8582525 w 10316872"/>
                <a:gd name="connsiteY196" fmla="*/ 5858270 h 13254121"/>
                <a:gd name="connsiteX197" fmla="*/ 8284869 w 10316872"/>
                <a:gd name="connsiteY197" fmla="*/ 5779689 h 13254121"/>
                <a:gd name="connsiteX198" fmla="*/ 7934825 w 10316872"/>
                <a:gd name="connsiteY198" fmla="*/ 5767783 h 13254121"/>
                <a:gd name="connsiteX199" fmla="*/ 7634787 w 10316872"/>
                <a:gd name="connsiteY199" fmla="*/ 5822552 h 13254121"/>
                <a:gd name="connsiteX200" fmla="*/ 7344275 w 10316872"/>
                <a:gd name="connsiteY200" fmla="*/ 5893989 h 13254121"/>
                <a:gd name="connsiteX201" fmla="*/ 7134725 w 10316872"/>
                <a:gd name="connsiteY201" fmla="*/ 5786833 h 13254121"/>
                <a:gd name="connsiteX202" fmla="*/ 6760869 w 10316872"/>
                <a:gd name="connsiteY202" fmla="*/ 5693964 h 13254121"/>
                <a:gd name="connsiteX203" fmla="*/ 6413500 w 10316872"/>
                <a:gd name="connsiteY203" fmla="*/ 5614410 h 13254121"/>
                <a:gd name="connsiteX204" fmla="*/ 6213181 w 10316872"/>
                <a:gd name="connsiteY204" fmla="*/ 5567757 h 13254121"/>
                <a:gd name="connsiteX205" fmla="*/ 6205538 w 10316872"/>
                <a:gd name="connsiteY205" fmla="*/ 5598535 h 13254121"/>
                <a:gd name="connsiteX206" fmla="*/ 6346825 w 10316872"/>
                <a:gd name="connsiteY206" fmla="*/ 5666004 h 13254121"/>
                <a:gd name="connsiteX207" fmla="*/ 6321425 w 10316872"/>
                <a:gd name="connsiteY207" fmla="*/ 5767604 h 13254121"/>
                <a:gd name="connsiteX208" fmla="*/ 6003925 w 10316872"/>
                <a:gd name="connsiteY208" fmla="*/ 5602504 h 13254121"/>
                <a:gd name="connsiteX209" fmla="*/ 6042025 w 10316872"/>
                <a:gd name="connsiteY209" fmla="*/ 5843804 h 13254121"/>
                <a:gd name="connsiteX210" fmla="*/ 6245225 w 10316872"/>
                <a:gd name="connsiteY210" fmla="*/ 5894604 h 13254121"/>
                <a:gd name="connsiteX211" fmla="*/ 6511925 w 10316872"/>
                <a:gd name="connsiteY211" fmla="*/ 5894604 h 13254121"/>
                <a:gd name="connsiteX212" fmla="*/ 6600825 w 10316872"/>
                <a:gd name="connsiteY212" fmla="*/ 5907304 h 13254121"/>
                <a:gd name="connsiteX213" fmla="*/ 6562725 w 10316872"/>
                <a:gd name="connsiteY213" fmla="*/ 5983504 h 13254121"/>
                <a:gd name="connsiteX214" fmla="*/ 6397625 w 10316872"/>
                <a:gd name="connsiteY214" fmla="*/ 6034304 h 13254121"/>
                <a:gd name="connsiteX215" fmla="*/ 6461125 w 10316872"/>
                <a:gd name="connsiteY215" fmla="*/ 6161304 h 13254121"/>
                <a:gd name="connsiteX216" fmla="*/ 6423025 w 10316872"/>
                <a:gd name="connsiteY216" fmla="*/ 6288304 h 13254121"/>
                <a:gd name="connsiteX217" fmla="*/ 6511925 w 10316872"/>
                <a:gd name="connsiteY217" fmla="*/ 6351804 h 13254121"/>
                <a:gd name="connsiteX218" fmla="*/ 6435725 w 10316872"/>
                <a:gd name="connsiteY218" fmla="*/ 6377204 h 13254121"/>
                <a:gd name="connsiteX219" fmla="*/ 6334125 w 10316872"/>
                <a:gd name="connsiteY219" fmla="*/ 6339104 h 13254121"/>
                <a:gd name="connsiteX220" fmla="*/ 6296025 w 10316872"/>
                <a:gd name="connsiteY220" fmla="*/ 6034304 h 13254121"/>
                <a:gd name="connsiteX221" fmla="*/ 6042025 w 10316872"/>
                <a:gd name="connsiteY221" fmla="*/ 5958104 h 13254121"/>
                <a:gd name="connsiteX222" fmla="*/ 6118225 w 10316872"/>
                <a:gd name="connsiteY222" fmla="*/ 6301004 h 13254121"/>
                <a:gd name="connsiteX223" fmla="*/ 5940425 w 10316872"/>
                <a:gd name="connsiteY223" fmla="*/ 6313704 h 13254121"/>
                <a:gd name="connsiteX224" fmla="*/ 5864225 w 10316872"/>
                <a:gd name="connsiteY224" fmla="*/ 5831104 h 13254121"/>
                <a:gd name="connsiteX225" fmla="*/ 5661025 w 10316872"/>
                <a:gd name="connsiteY225" fmla="*/ 5729504 h 13254121"/>
                <a:gd name="connsiteX226" fmla="*/ 5762625 w 10316872"/>
                <a:gd name="connsiteY226" fmla="*/ 6491504 h 13254121"/>
                <a:gd name="connsiteX227" fmla="*/ 6042025 w 10316872"/>
                <a:gd name="connsiteY227" fmla="*/ 6478804 h 13254121"/>
                <a:gd name="connsiteX228" fmla="*/ 6359525 w 10316872"/>
                <a:gd name="connsiteY228" fmla="*/ 6529604 h 13254121"/>
                <a:gd name="connsiteX229" fmla="*/ 6296025 w 10316872"/>
                <a:gd name="connsiteY229" fmla="*/ 6656604 h 13254121"/>
                <a:gd name="connsiteX230" fmla="*/ 6130925 w 10316872"/>
                <a:gd name="connsiteY230" fmla="*/ 6631204 h 13254121"/>
                <a:gd name="connsiteX231" fmla="*/ 5978525 w 10316872"/>
                <a:gd name="connsiteY231" fmla="*/ 6936004 h 13254121"/>
                <a:gd name="connsiteX232" fmla="*/ 5800725 w 10316872"/>
                <a:gd name="connsiteY232" fmla="*/ 6872504 h 13254121"/>
                <a:gd name="connsiteX233" fmla="*/ 5876925 w 10316872"/>
                <a:gd name="connsiteY233" fmla="*/ 6707404 h 13254121"/>
                <a:gd name="connsiteX234" fmla="*/ 5762625 w 10316872"/>
                <a:gd name="connsiteY234" fmla="*/ 6618504 h 13254121"/>
                <a:gd name="connsiteX235" fmla="*/ 5572125 w 10316872"/>
                <a:gd name="connsiteY235" fmla="*/ 6948704 h 13254121"/>
                <a:gd name="connsiteX236" fmla="*/ 5699125 w 10316872"/>
                <a:gd name="connsiteY236" fmla="*/ 7050304 h 13254121"/>
                <a:gd name="connsiteX237" fmla="*/ 5965825 w 10316872"/>
                <a:gd name="connsiteY237" fmla="*/ 7215404 h 13254121"/>
                <a:gd name="connsiteX238" fmla="*/ 5915025 w 10316872"/>
                <a:gd name="connsiteY238" fmla="*/ 7291604 h 13254121"/>
                <a:gd name="connsiteX239" fmla="*/ 5800725 w 10316872"/>
                <a:gd name="connsiteY239" fmla="*/ 7253504 h 13254121"/>
                <a:gd name="connsiteX240" fmla="*/ 5648325 w 10316872"/>
                <a:gd name="connsiteY240" fmla="*/ 7355104 h 13254121"/>
                <a:gd name="connsiteX241" fmla="*/ 5584825 w 10316872"/>
                <a:gd name="connsiteY241" fmla="*/ 7317004 h 13254121"/>
                <a:gd name="connsiteX242" fmla="*/ 5635625 w 10316872"/>
                <a:gd name="connsiteY242" fmla="*/ 7164604 h 13254121"/>
                <a:gd name="connsiteX243" fmla="*/ 5508625 w 10316872"/>
                <a:gd name="connsiteY243" fmla="*/ 7050304 h 13254121"/>
                <a:gd name="connsiteX244" fmla="*/ 5432425 w 10316872"/>
                <a:gd name="connsiteY244" fmla="*/ 7228104 h 13254121"/>
                <a:gd name="connsiteX245" fmla="*/ 5584825 w 10316872"/>
                <a:gd name="connsiteY245" fmla="*/ 7405904 h 13254121"/>
                <a:gd name="connsiteX246" fmla="*/ 5419725 w 10316872"/>
                <a:gd name="connsiteY246" fmla="*/ 7532904 h 13254121"/>
                <a:gd name="connsiteX247" fmla="*/ 5318125 w 10316872"/>
                <a:gd name="connsiteY247" fmla="*/ 7456704 h 13254121"/>
                <a:gd name="connsiteX248" fmla="*/ 5381625 w 10316872"/>
                <a:gd name="connsiteY248" fmla="*/ 7355104 h 13254121"/>
                <a:gd name="connsiteX249" fmla="*/ 5267325 w 10316872"/>
                <a:gd name="connsiteY249" fmla="*/ 7063004 h 13254121"/>
                <a:gd name="connsiteX250" fmla="*/ 5051425 w 10316872"/>
                <a:gd name="connsiteY250" fmla="*/ 7355104 h 13254121"/>
                <a:gd name="connsiteX251" fmla="*/ 5381625 w 10316872"/>
                <a:gd name="connsiteY251" fmla="*/ 7609104 h 13254121"/>
                <a:gd name="connsiteX252" fmla="*/ 5305425 w 10316872"/>
                <a:gd name="connsiteY252" fmla="*/ 7659904 h 13254121"/>
                <a:gd name="connsiteX253" fmla="*/ 5165725 w 10316872"/>
                <a:gd name="connsiteY253" fmla="*/ 7545604 h 13254121"/>
                <a:gd name="connsiteX254" fmla="*/ 5114925 w 10316872"/>
                <a:gd name="connsiteY254" fmla="*/ 7710704 h 13254121"/>
                <a:gd name="connsiteX255" fmla="*/ 5127625 w 10316872"/>
                <a:gd name="connsiteY255" fmla="*/ 7850404 h 13254121"/>
                <a:gd name="connsiteX256" fmla="*/ 5203825 w 10316872"/>
                <a:gd name="connsiteY256" fmla="*/ 7964704 h 13254121"/>
                <a:gd name="connsiteX257" fmla="*/ 5191125 w 10316872"/>
                <a:gd name="connsiteY257" fmla="*/ 8155204 h 13254121"/>
                <a:gd name="connsiteX258" fmla="*/ 5064125 w 10316872"/>
                <a:gd name="connsiteY258" fmla="*/ 8066304 h 13254121"/>
                <a:gd name="connsiteX259" fmla="*/ 5000625 w 10316872"/>
                <a:gd name="connsiteY259" fmla="*/ 8104404 h 13254121"/>
                <a:gd name="connsiteX260" fmla="*/ 5102225 w 10316872"/>
                <a:gd name="connsiteY260" fmla="*/ 8244104 h 13254121"/>
                <a:gd name="connsiteX261" fmla="*/ 5013325 w 10316872"/>
                <a:gd name="connsiteY261" fmla="*/ 8282204 h 13254121"/>
                <a:gd name="connsiteX262" fmla="*/ 4886325 w 10316872"/>
                <a:gd name="connsiteY262" fmla="*/ 8091704 h 13254121"/>
                <a:gd name="connsiteX263" fmla="*/ 4797425 w 10316872"/>
                <a:gd name="connsiteY263" fmla="*/ 8345704 h 13254121"/>
                <a:gd name="connsiteX264" fmla="*/ 4924425 w 10316872"/>
                <a:gd name="connsiteY264" fmla="*/ 8460004 h 13254121"/>
                <a:gd name="connsiteX265" fmla="*/ 4784725 w 10316872"/>
                <a:gd name="connsiteY265" fmla="*/ 8701304 h 13254121"/>
                <a:gd name="connsiteX266" fmla="*/ 4645025 w 10316872"/>
                <a:gd name="connsiteY266" fmla="*/ 8675904 h 13254121"/>
                <a:gd name="connsiteX267" fmla="*/ 4746625 w 10316872"/>
                <a:gd name="connsiteY267" fmla="*/ 8510804 h 13254121"/>
                <a:gd name="connsiteX268" fmla="*/ 4657725 w 10316872"/>
                <a:gd name="connsiteY268" fmla="*/ 8358404 h 13254121"/>
                <a:gd name="connsiteX269" fmla="*/ 4441825 w 10316872"/>
                <a:gd name="connsiteY269" fmla="*/ 8663204 h 13254121"/>
                <a:gd name="connsiteX270" fmla="*/ 4581525 w 10316872"/>
                <a:gd name="connsiteY270" fmla="*/ 8777504 h 13254121"/>
                <a:gd name="connsiteX271" fmla="*/ 4492625 w 10316872"/>
                <a:gd name="connsiteY271" fmla="*/ 8980704 h 13254121"/>
                <a:gd name="connsiteX272" fmla="*/ 4391025 w 10316872"/>
                <a:gd name="connsiteY272" fmla="*/ 8904504 h 13254121"/>
                <a:gd name="connsiteX273" fmla="*/ 4314825 w 10316872"/>
                <a:gd name="connsiteY273" fmla="*/ 8993404 h 13254121"/>
                <a:gd name="connsiteX274" fmla="*/ 4352925 w 10316872"/>
                <a:gd name="connsiteY274" fmla="*/ 9031504 h 13254121"/>
                <a:gd name="connsiteX275" fmla="*/ 4391025 w 10316872"/>
                <a:gd name="connsiteY275" fmla="*/ 9018804 h 13254121"/>
                <a:gd name="connsiteX276" fmla="*/ 4416425 w 10316872"/>
                <a:gd name="connsiteY276" fmla="*/ 9069604 h 13254121"/>
                <a:gd name="connsiteX277" fmla="*/ 4352925 w 10316872"/>
                <a:gd name="connsiteY277" fmla="*/ 9145804 h 13254121"/>
                <a:gd name="connsiteX278" fmla="*/ 4302125 w 10316872"/>
                <a:gd name="connsiteY278" fmla="*/ 9133104 h 13254121"/>
                <a:gd name="connsiteX279" fmla="*/ 4340225 w 10316872"/>
                <a:gd name="connsiteY279" fmla="*/ 9082304 h 13254121"/>
                <a:gd name="connsiteX280" fmla="*/ 4289425 w 10316872"/>
                <a:gd name="connsiteY280" fmla="*/ 9044204 h 13254121"/>
                <a:gd name="connsiteX281" fmla="*/ 4187825 w 10316872"/>
                <a:gd name="connsiteY281" fmla="*/ 9145804 h 13254121"/>
                <a:gd name="connsiteX282" fmla="*/ 4289425 w 10316872"/>
                <a:gd name="connsiteY282" fmla="*/ 9209304 h 13254121"/>
                <a:gd name="connsiteX283" fmla="*/ 4111625 w 10316872"/>
                <a:gd name="connsiteY283" fmla="*/ 9285504 h 13254121"/>
                <a:gd name="connsiteX284" fmla="*/ 4010025 w 10316872"/>
                <a:gd name="connsiteY284" fmla="*/ 9285504 h 13254121"/>
                <a:gd name="connsiteX285" fmla="*/ 3921125 w 10316872"/>
                <a:gd name="connsiteY285" fmla="*/ 9349004 h 13254121"/>
                <a:gd name="connsiteX286" fmla="*/ 3260725 w 10316872"/>
                <a:gd name="connsiteY286" fmla="*/ 8764804 h 13254121"/>
                <a:gd name="connsiteX287" fmla="*/ 3184525 w 10316872"/>
                <a:gd name="connsiteY287" fmla="*/ 8764804 h 13254121"/>
                <a:gd name="connsiteX288" fmla="*/ 2867025 w 10316872"/>
                <a:gd name="connsiteY288" fmla="*/ 9018804 h 13254121"/>
                <a:gd name="connsiteX289" fmla="*/ 2841625 w 10316872"/>
                <a:gd name="connsiteY289" fmla="*/ 8980704 h 13254121"/>
                <a:gd name="connsiteX290" fmla="*/ 3184525 w 10316872"/>
                <a:gd name="connsiteY290" fmla="*/ 8714004 h 13254121"/>
                <a:gd name="connsiteX291" fmla="*/ 3019425 w 10316872"/>
                <a:gd name="connsiteY291" fmla="*/ 8561604 h 13254121"/>
                <a:gd name="connsiteX292" fmla="*/ 2371725 w 10316872"/>
                <a:gd name="connsiteY292" fmla="*/ 9069604 h 13254121"/>
                <a:gd name="connsiteX293" fmla="*/ 2460625 w 10316872"/>
                <a:gd name="connsiteY293" fmla="*/ 9145804 h 13254121"/>
                <a:gd name="connsiteX294" fmla="*/ 2663825 w 10316872"/>
                <a:gd name="connsiteY294" fmla="*/ 8993404 h 13254121"/>
                <a:gd name="connsiteX295" fmla="*/ 2714625 w 10316872"/>
                <a:gd name="connsiteY295" fmla="*/ 9056904 h 13254121"/>
                <a:gd name="connsiteX296" fmla="*/ 2803525 w 10316872"/>
                <a:gd name="connsiteY296" fmla="*/ 9018804 h 13254121"/>
                <a:gd name="connsiteX297" fmla="*/ 2828925 w 10316872"/>
                <a:gd name="connsiteY297" fmla="*/ 9056904 h 13254121"/>
                <a:gd name="connsiteX298" fmla="*/ 2651125 w 10316872"/>
                <a:gd name="connsiteY298" fmla="*/ 9196604 h 13254121"/>
                <a:gd name="connsiteX299" fmla="*/ 2790825 w 10316872"/>
                <a:gd name="connsiteY299" fmla="*/ 9361704 h 13254121"/>
                <a:gd name="connsiteX300" fmla="*/ 3368675 w 10316872"/>
                <a:gd name="connsiteY300" fmla="*/ 8898154 h 13254121"/>
                <a:gd name="connsiteX301" fmla="*/ 3927475 w 10316872"/>
                <a:gd name="connsiteY301" fmla="*/ 9380754 h 13254121"/>
                <a:gd name="connsiteX302" fmla="*/ 3876675 w 10316872"/>
                <a:gd name="connsiteY302" fmla="*/ 9495054 h 13254121"/>
                <a:gd name="connsiteX303" fmla="*/ 3359150 w 10316872"/>
                <a:gd name="connsiteY303" fmla="*/ 10034804 h 13254121"/>
                <a:gd name="connsiteX304" fmla="*/ 3270250 w 10316872"/>
                <a:gd name="connsiteY304" fmla="*/ 10028453 h 13254121"/>
                <a:gd name="connsiteX305" fmla="*/ 3101975 w 10316872"/>
                <a:gd name="connsiteY305" fmla="*/ 10177678 h 13254121"/>
                <a:gd name="connsiteX306" fmla="*/ 2892425 w 10316872"/>
                <a:gd name="connsiteY306" fmla="*/ 10422153 h 13254121"/>
                <a:gd name="connsiteX307" fmla="*/ 2654300 w 10316872"/>
                <a:gd name="connsiteY307" fmla="*/ 10720603 h 13254121"/>
                <a:gd name="connsiteX308" fmla="*/ 2400300 w 10316872"/>
                <a:gd name="connsiteY308" fmla="*/ 10790452 h 13254121"/>
                <a:gd name="connsiteX309" fmla="*/ 2197100 w 10316872"/>
                <a:gd name="connsiteY309" fmla="*/ 10895227 h 13254121"/>
                <a:gd name="connsiteX310" fmla="*/ 1901825 w 10316872"/>
                <a:gd name="connsiteY310" fmla="*/ 10898401 h 13254121"/>
                <a:gd name="connsiteX311" fmla="*/ 1562100 w 10316872"/>
                <a:gd name="connsiteY311" fmla="*/ 11000000 h 13254121"/>
                <a:gd name="connsiteX312" fmla="*/ 1365250 w 10316872"/>
                <a:gd name="connsiteY312" fmla="*/ 11260350 h 13254121"/>
                <a:gd name="connsiteX313" fmla="*/ 1168400 w 10316872"/>
                <a:gd name="connsiteY313" fmla="*/ 11215899 h 13254121"/>
                <a:gd name="connsiteX314" fmla="*/ 1187450 w 10316872"/>
                <a:gd name="connsiteY314" fmla="*/ 11174624 h 13254121"/>
                <a:gd name="connsiteX315" fmla="*/ 1165225 w 10316872"/>
                <a:gd name="connsiteY315" fmla="*/ 11107949 h 13254121"/>
                <a:gd name="connsiteX316" fmla="*/ 958850 w 10316872"/>
                <a:gd name="connsiteY316" fmla="*/ 11184149 h 13254121"/>
                <a:gd name="connsiteX317" fmla="*/ 704850 w 10316872"/>
                <a:gd name="connsiteY317" fmla="*/ 11238124 h 13254121"/>
                <a:gd name="connsiteX318" fmla="*/ 434975 w 10316872"/>
                <a:gd name="connsiteY318" fmla="*/ 11476249 h 13254121"/>
                <a:gd name="connsiteX319" fmla="*/ 333375 w 10316872"/>
                <a:gd name="connsiteY319" fmla="*/ 11473074 h 13254121"/>
                <a:gd name="connsiteX320" fmla="*/ 234950 w 10316872"/>
                <a:gd name="connsiteY320" fmla="*/ 11539749 h 13254121"/>
                <a:gd name="connsiteX321" fmla="*/ 155575 w 10316872"/>
                <a:gd name="connsiteY321" fmla="*/ 11825499 h 13254121"/>
                <a:gd name="connsiteX322" fmla="*/ 219075 w 10316872"/>
                <a:gd name="connsiteY322" fmla="*/ 12108073 h 13254121"/>
                <a:gd name="connsiteX323" fmla="*/ 107950 w 10316872"/>
                <a:gd name="connsiteY323" fmla="*/ 12152523 h 13254121"/>
                <a:gd name="connsiteX324" fmla="*/ 63500 w 10316872"/>
                <a:gd name="connsiteY324" fmla="*/ 12374773 h 13254121"/>
                <a:gd name="connsiteX325" fmla="*/ 466725 w 10316872"/>
                <a:gd name="connsiteY325" fmla="*/ 12400173 h 13254121"/>
                <a:gd name="connsiteX326" fmla="*/ 1022350 w 10316872"/>
                <a:gd name="connsiteY326" fmla="*/ 12752598 h 13254121"/>
                <a:gd name="connsiteX327" fmla="*/ 1212850 w 10316872"/>
                <a:gd name="connsiteY327" fmla="*/ 13006597 h 13254121"/>
                <a:gd name="connsiteX328" fmla="*/ 1143000 w 10316872"/>
                <a:gd name="connsiteY328" fmla="*/ 13051047 h 13254121"/>
                <a:gd name="connsiteX329" fmla="*/ 990600 w 10316872"/>
                <a:gd name="connsiteY329" fmla="*/ 12917697 h 13254121"/>
                <a:gd name="connsiteX330" fmla="*/ 739775 w 10316872"/>
                <a:gd name="connsiteY330" fmla="*/ 12863722 h 13254121"/>
                <a:gd name="connsiteX331" fmla="*/ 692150 w 10316872"/>
                <a:gd name="connsiteY331" fmla="*/ 12901822 h 13254121"/>
                <a:gd name="connsiteX332" fmla="*/ 809625 w 10316872"/>
                <a:gd name="connsiteY332" fmla="*/ 13047872 h 13254121"/>
                <a:gd name="connsiteX333" fmla="*/ 1123950 w 10316872"/>
                <a:gd name="connsiteY333" fmla="*/ 13114547 h 13254121"/>
                <a:gd name="connsiteX334" fmla="*/ 1546225 w 10316872"/>
                <a:gd name="connsiteY334" fmla="*/ 13016122 h 13254121"/>
                <a:gd name="connsiteX335" fmla="*/ 1708150 w 10316872"/>
                <a:gd name="connsiteY335" fmla="*/ 12755772 h 13254121"/>
                <a:gd name="connsiteX336" fmla="*/ 2066925 w 10316872"/>
                <a:gd name="connsiteY336" fmla="*/ 12606547 h 13254121"/>
                <a:gd name="connsiteX337" fmla="*/ 2225675 w 10316872"/>
                <a:gd name="connsiteY337" fmla="*/ 12470022 h 13254121"/>
                <a:gd name="connsiteX338" fmla="*/ 2559050 w 10316872"/>
                <a:gd name="connsiteY338" fmla="*/ 12508122 h 13254121"/>
                <a:gd name="connsiteX339" fmla="*/ 2257425 w 10316872"/>
                <a:gd name="connsiteY339" fmla="*/ 12511297 h 13254121"/>
                <a:gd name="connsiteX340" fmla="*/ 2117725 w 10316872"/>
                <a:gd name="connsiteY340" fmla="*/ 12631947 h 13254121"/>
                <a:gd name="connsiteX341" fmla="*/ 1943100 w 10316872"/>
                <a:gd name="connsiteY341" fmla="*/ 12724022 h 13254121"/>
                <a:gd name="connsiteX342" fmla="*/ 1778000 w 10316872"/>
                <a:gd name="connsiteY342" fmla="*/ 12774822 h 13254121"/>
                <a:gd name="connsiteX343" fmla="*/ 1622425 w 10316872"/>
                <a:gd name="connsiteY343" fmla="*/ 13070097 h 13254121"/>
                <a:gd name="connsiteX344" fmla="*/ 1254125 w 10316872"/>
                <a:gd name="connsiteY344" fmla="*/ 13244722 h 13254121"/>
                <a:gd name="connsiteX345" fmla="*/ 0 w 10316872"/>
                <a:gd name="connsiteY345" fmla="*/ 13251072 h 13254121"/>
                <a:gd name="connsiteX0" fmla="*/ 2600325 w 10316872"/>
                <a:gd name="connsiteY0" fmla="*/ 4726204 h 13254121"/>
                <a:gd name="connsiteX1" fmla="*/ 3044825 w 10316872"/>
                <a:gd name="connsiteY1" fmla="*/ 4688104 h 13254121"/>
                <a:gd name="connsiteX2" fmla="*/ 2943225 w 10316872"/>
                <a:gd name="connsiteY2" fmla="*/ 4484904 h 13254121"/>
                <a:gd name="connsiteX3" fmla="*/ 2778125 w 10316872"/>
                <a:gd name="connsiteY3" fmla="*/ 4535704 h 13254121"/>
                <a:gd name="connsiteX4" fmla="*/ 2740025 w 10316872"/>
                <a:gd name="connsiteY4" fmla="*/ 4484904 h 13254121"/>
                <a:gd name="connsiteX5" fmla="*/ 2905125 w 10316872"/>
                <a:gd name="connsiteY5" fmla="*/ 4434104 h 13254121"/>
                <a:gd name="connsiteX6" fmla="*/ 2841625 w 10316872"/>
                <a:gd name="connsiteY6" fmla="*/ 4319804 h 13254121"/>
                <a:gd name="connsiteX7" fmla="*/ 2701925 w 10316872"/>
                <a:gd name="connsiteY7" fmla="*/ 4370604 h 13254121"/>
                <a:gd name="connsiteX8" fmla="*/ 2676525 w 10316872"/>
                <a:gd name="connsiteY8" fmla="*/ 4319804 h 13254121"/>
                <a:gd name="connsiteX9" fmla="*/ 2803525 w 10316872"/>
                <a:gd name="connsiteY9" fmla="*/ 4269004 h 13254121"/>
                <a:gd name="connsiteX10" fmla="*/ 2752725 w 10316872"/>
                <a:gd name="connsiteY10" fmla="*/ 4205504 h 13254121"/>
                <a:gd name="connsiteX11" fmla="*/ 2613025 w 10316872"/>
                <a:gd name="connsiteY11" fmla="*/ 4230904 h 13254121"/>
                <a:gd name="connsiteX12" fmla="*/ 2613025 w 10316872"/>
                <a:gd name="connsiteY12" fmla="*/ 4205504 h 13254121"/>
                <a:gd name="connsiteX13" fmla="*/ 2740025 w 10316872"/>
                <a:gd name="connsiteY13" fmla="*/ 4142004 h 13254121"/>
                <a:gd name="connsiteX14" fmla="*/ 2663825 w 10316872"/>
                <a:gd name="connsiteY14" fmla="*/ 4053104 h 13254121"/>
                <a:gd name="connsiteX15" fmla="*/ 2486025 w 10316872"/>
                <a:gd name="connsiteY15" fmla="*/ 4091204 h 13254121"/>
                <a:gd name="connsiteX16" fmla="*/ 2486025 w 10316872"/>
                <a:gd name="connsiteY16" fmla="*/ 4154704 h 13254121"/>
                <a:gd name="connsiteX17" fmla="*/ 2435225 w 10316872"/>
                <a:gd name="connsiteY17" fmla="*/ 4154704 h 13254121"/>
                <a:gd name="connsiteX18" fmla="*/ 2371725 w 10316872"/>
                <a:gd name="connsiteY18" fmla="*/ 4002304 h 13254121"/>
                <a:gd name="connsiteX19" fmla="*/ 2435225 w 10316872"/>
                <a:gd name="connsiteY19" fmla="*/ 4015004 h 13254121"/>
                <a:gd name="connsiteX20" fmla="*/ 2587625 w 10316872"/>
                <a:gd name="connsiteY20" fmla="*/ 3926104 h 13254121"/>
                <a:gd name="connsiteX21" fmla="*/ 2562225 w 10316872"/>
                <a:gd name="connsiteY21" fmla="*/ 3862604 h 13254121"/>
                <a:gd name="connsiteX22" fmla="*/ 2625725 w 10316872"/>
                <a:gd name="connsiteY22" fmla="*/ 3837204 h 13254121"/>
                <a:gd name="connsiteX23" fmla="*/ 2663825 w 10316872"/>
                <a:gd name="connsiteY23" fmla="*/ 3862604 h 13254121"/>
                <a:gd name="connsiteX24" fmla="*/ 2905125 w 10316872"/>
                <a:gd name="connsiteY24" fmla="*/ 3862604 h 13254121"/>
                <a:gd name="connsiteX25" fmla="*/ 2879725 w 10316872"/>
                <a:gd name="connsiteY25" fmla="*/ 3799104 h 13254121"/>
                <a:gd name="connsiteX26" fmla="*/ 2930525 w 10316872"/>
                <a:gd name="connsiteY26" fmla="*/ 3710204 h 13254121"/>
                <a:gd name="connsiteX27" fmla="*/ 3019425 w 10316872"/>
                <a:gd name="connsiteY27" fmla="*/ 3710204 h 13254121"/>
                <a:gd name="connsiteX28" fmla="*/ 3273425 w 10316872"/>
                <a:gd name="connsiteY28" fmla="*/ 3684804 h 13254121"/>
                <a:gd name="connsiteX29" fmla="*/ 3425825 w 10316872"/>
                <a:gd name="connsiteY29" fmla="*/ 3672104 h 13254121"/>
                <a:gd name="connsiteX30" fmla="*/ 3425825 w 10316872"/>
                <a:gd name="connsiteY30" fmla="*/ 3672104 h 13254121"/>
                <a:gd name="connsiteX31" fmla="*/ 3425825 w 10316872"/>
                <a:gd name="connsiteY31" fmla="*/ 3595904 h 13254121"/>
                <a:gd name="connsiteX32" fmla="*/ 3502025 w 10316872"/>
                <a:gd name="connsiteY32" fmla="*/ 3595904 h 13254121"/>
                <a:gd name="connsiteX33" fmla="*/ 3489325 w 10316872"/>
                <a:gd name="connsiteY33" fmla="*/ 3761004 h 13254121"/>
                <a:gd name="connsiteX34" fmla="*/ 3336925 w 10316872"/>
                <a:gd name="connsiteY34" fmla="*/ 3773704 h 13254121"/>
                <a:gd name="connsiteX35" fmla="*/ 3159125 w 10316872"/>
                <a:gd name="connsiteY35" fmla="*/ 3849904 h 13254121"/>
                <a:gd name="connsiteX36" fmla="*/ 3184525 w 10316872"/>
                <a:gd name="connsiteY36" fmla="*/ 4142004 h 13254121"/>
                <a:gd name="connsiteX37" fmla="*/ 3794125 w 10316872"/>
                <a:gd name="connsiteY37" fmla="*/ 4091204 h 13254121"/>
                <a:gd name="connsiteX38" fmla="*/ 3768725 w 10316872"/>
                <a:gd name="connsiteY38" fmla="*/ 3951504 h 13254121"/>
                <a:gd name="connsiteX39" fmla="*/ 3629025 w 10316872"/>
                <a:gd name="connsiteY39" fmla="*/ 3926104 h 13254121"/>
                <a:gd name="connsiteX40" fmla="*/ 3616325 w 10316872"/>
                <a:gd name="connsiteY40" fmla="*/ 3888004 h 13254121"/>
                <a:gd name="connsiteX41" fmla="*/ 3768725 w 10316872"/>
                <a:gd name="connsiteY41" fmla="*/ 3913404 h 13254121"/>
                <a:gd name="connsiteX42" fmla="*/ 3768725 w 10316872"/>
                <a:gd name="connsiteY42" fmla="*/ 3799104 h 13254121"/>
                <a:gd name="connsiteX43" fmla="*/ 3540125 w 10316872"/>
                <a:gd name="connsiteY43" fmla="*/ 3748304 h 13254121"/>
                <a:gd name="connsiteX44" fmla="*/ 3552825 w 10316872"/>
                <a:gd name="connsiteY44" fmla="*/ 3659404 h 13254121"/>
                <a:gd name="connsiteX45" fmla="*/ 3730625 w 10316872"/>
                <a:gd name="connsiteY45" fmla="*/ 3621304 h 13254121"/>
                <a:gd name="connsiteX46" fmla="*/ 3730625 w 10316872"/>
                <a:gd name="connsiteY46" fmla="*/ 3494304 h 13254121"/>
                <a:gd name="connsiteX47" fmla="*/ 3705225 w 10316872"/>
                <a:gd name="connsiteY47" fmla="*/ 3468904 h 13254121"/>
                <a:gd name="connsiteX48" fmla="*/ 3819525 w 10316872"/>
                <a:gd name="connsiteY48" fmla="*/ 3405404 h 13254121"/>
                <a:gd name="connsiteX49" fmla="*/ 3832225 w 10316872"/>
                <a:gd name="connsiteY49" fmla="*/ 3621304 h 13254121"/>
                <a:gd name="connsiteX50" fmla="*/ 4314825 w 10316872"/>
                <a:gd name="connsiteY50" fmla="*/ 3621304 h 13254121"/>
                <a:gd name="connsiteX51" fmla="*/ 4302125 w 10316872"/>
                <a:gd name="connsiteY51" fmla="*/ 3380004 h 13254121"/>
                <a:gd name="connsiteX52" fmla="*/ 4365625 w 10316872"/>
                <a:gd name="connsiteY52" fmla="*/ 3380004 h 13254121"/>
                <a:gd name="connsiteX53" fmla="*/ 4391025 w 10316872"/>
                <a:gd name="connsiteY53" fmla="*/ 3507004 h 13254121"/>
                <a:gd name="connsiteX54" fmla="*/ 4556125 w 10316872"/>
                <a:gd name="connsiteY54" fmla="*/ 3494304 h 13254121"/>
                <a:gd name="connsiteX55" fmla="*/ 4657725 w 10316872"/>
                <a:gd name="connsiteY55" fmla="*/ 3392704 h 13254121"/>
                <a:gd name="connsiteX56" fmla="*/ 4683125 w 10316872"/>
                <a:gd name="connsiteY56" fmla="*/ 3697504 h 13254121"/>
                <a:gd name="connsiteX57" fmla="*/ 4835525 w 10316872"/>
                <a:gd name="connsiteY57" fmla="*/ 3519704 h 13254121"/>
                <a:gd name="connsiteX58" fmla="*/ 5038725 w 10316872"/>
                <a:gd name="connsiteY58" fmla="*/ 3646704 h 13254121"/>
                <a:gd name="connsiteX59" fmla="*/ 4848225 w 10316872"/>
                <a:gd name="connsiteY59" fmla="*/ 3773704 h 13254121"/>
                <a:gd name="connsiteX60" fmla="*/ 4987925 w 10316872"/>
                <a:gd name="connsiteY60" fmla="*/ 3938804 h 13254121"/>
                <a:gd name="connsiteX61" fmla="*/ 5127625 w 10316872"/>
                <a:gd name="connsiteY61" fmla="*/ 3786404 h 13254121"/>
                <a:gd name="connsiteX62" fmla="*/ 5140325 w 10316872"/>
                <a:gd name="connsiteY62" fmla="*/ 3811804 h 13254121"/>
                <a:gd name="connsiteX63" fmla="*/ 5076825 w 10316872"/>
                <a:gd name="connsiteY63" fmla="*/ 4065804 h 13254121"/>
                <a:gd name="connsiteX64" fmla="*/ 5153025 w 10316872"/>
                <a:gd name="connsiteY64" fmla="*/ 4103904 h 13254121"/>
                <a:gd name="connsiteX65" fmla="*/ 5153025 w 10316872"/>
                <a:gd name="connsiteY65" fmla="*/ 4103904 h 13254121"/>
                <a:gd name="connsiteX66" fmla="*/ 5229225 w 10316872"/>
                <a:gd name="connsiteY66" fmla="*/ 3849904 h 13254121"/>
                <a:gd name="connsiteX67" fmla="*/ 5419725 w 10316872"/>
                <a:gd name="connsiteY67" fmla="*/ 3875304 h 13254121"/>
                <a:gd name="connsiteX68" fmla="*/ 5521325 w 10316872"/>
                <a:gd name="connsiteY68" fmla="*/ 3722904 h 13254121"/>
                <a:gd name="connsiteX69" fmla="*/ 5521325 w 10316872"/>
                <a:gd name="connsiteY69" fmla="*/ 3722904 h 13254121"/>
                <a:gd name="connsiteX70" fmla="*/ 5661025 w 10316872"/>
                <a:gd name="connsiteY70" fmla="*/ 3697504 h 13254121"/>
                <a:gd name="connsiteX71" fmla="*/ 5432425 w 10316872"/>
                <a:gd name="connsiteY71" fmla="*/ 4015004 h 13254121"/>
                <a:gd name="connsiteX72" fmla="*/ 5165725 w 10316872"/>
                <a:gd name="connsiteY72" fmla="*/ 4103904 h 13254121"/>
                <a:gd name="connsiteX73" fmla="*/ 5191125 w 10316872"/>
                <a:gd name="connsiteY73" fmla="*/ 4180104 h 13254121"/>
                <a:gd name="connsiteX74" fmla="*/ 5521325 w 10316872"/>
                <a:gd name="connsiteY74" fmla="*/ 4091204 h 13254121"/>
                <a:gd name="connsiteX75" fmla="*/ 5711825 w 10316872"/>
                <a:gd name="connsiteY75" fmla="*/ 3748304 h 13254121"/>
                <a:gd name="connsiteX76" fmla="*/ 5813425 w 10316872"/>
                <a:gd name="connsiteY76" fmla="*/ 3900704 h 13254121"/>
                <a:gd name="connsiteX77" fmla="*/ 5959475 w 10316872"/>
                <a:gd name="connsiteY77" fmla="*/ 3938804 h 13254121"/>
                <a:gd name="connsiteX78" fmla="*/ 6302375 w 10316872"/>
                <a:gd name="connsiteY78" fmla="*/ 3824504 h 13254121"/>
                <a:gd name="connsiteX79" fmla="*/ 7070725 w 10316872"/>
                <a:gd name="connsiteY79" fmla="*/ 3354604 h 13254121"/>
                <a:gd name="connsiteX80" fmla="*/ 7473950 w 10316872"/>
                <a:gd name="connsiteY80" fmla="*/ 3205379 h 13254121"/>
                <a:gd name="connsiteX81" fmla="*/ 7645400 w 10316872"/>
                <a:gd name="connsiteY81" fmla="*/ 3035516 h 13254121"/>
                <a:gd name="connsiteX82" fmla="*/ 7907050 w 10316872"/>
                <a:gd name="connsiteY82" fmla="*/ 2994410 h 13254121"/>
                <a:gd name="connsiteX83" fmla="*/ 8062626 w 10316872"/>
                <a:gd name="connsiteY83" fmla="*/ 2911861 h 13254121"/>
                <a:gd name="connsiteX84" fmla="*/ 8189625 w 10316872"/>
                <a:gd name="connsiteY84" fmla="*/ 2692785 h 13254121"/>
                <a:gd name="connsiteX85" fmla="*/ 8345201 w 10316872"/>
                <a:gd name="connsiteY85" fmla="*/ 2578486 h 13254121"/>
                <a:gd name="connsiteX86" fmla="*/ 8561099 w 10316872"/>
                <a:gd name="connsiteY86" fmla="*/ 2438787 h 13254121"/>
                <a:gd name="connsiteX87" fmla="*/ 8855099 w 10316872"/>
                <a:gd name="connsiteY87" fmla="*/ 2153045 h 13254121"/>
                <a:gd name="connsiteX88" fmla="*/ 9037349 w 10316872"/>
                <a:gd name="connsiteY88" fmla="*/ 1924438 h 13254121"/>
                <a:gd name="connsiteX89" fmla="*/ 9145298 w 10316872"/>
                <a:gd name="connsiteY89" fmla="*/ 1730764 h 13254121"/>
                <a:gd name="connsiteX90" fmla="*/ 9224673 w 10316872"/>
                <a:gd name="connsiteY90" fmla="*/ 1543439 h 13254121"/>
                <a:gd name="connsiteX91" fmla="*/ 9561223 w 10316872"/>
                <a:gd name="connsiteY91" fmla="*/ 1295790 h 13254121"/>
                <a:gd name="connsiteX92" fmla="*/ 9678697 w 10316872"/>
                <a:gd name="connsiteY92" fmla="*/ 914790 h 13254121"/>
                <a:gd name="connsiteX93" fmla="*/ 9837447 w 10316872"/>
                <a:gd name="connsiteY93" fmla="*/ 686190 h 13254121"/>
                <a:gd name="connsiteX94" fmla="*/ 9929521 w 10316872"/>
                <a:gd name="connsiteY94" fmla="*/ 609992 h 13254121"/>
                <a:gd name="connsiteX95" fmla="*/ 9989845 w 10316872"/>
                <a:gd name="connsiteY95" fmla="*/ 508393 h 13254121"/>
                <a:gd name="connsiteX96" fmla="*/ 10062871 w 10316872"/>
                <a:gd name="connsiteY96" fmla="*/ 394092 h 13254121"/>
                <a:gd name="connsiteX97" fmla="*/ 10316869 w 10316872"/>
                <a:gd name="connsiteY97" fmla="*/ 394 h 13254121"/>
                <a:gd name="connsiteX98" fmla="*/ 10081920 w 10316872"/>
                <a:gd name="connsiteY98" fmla="*/ 473469 h 13254121"/>
                <a:gd name="connsiteX99" fmla="*/ 9977146 w 10316872"/>
                <a:gd name="connsiteY99" fmla="*/ 673493 h 13254121"/>
                <a:gd name="connsiteX100" fmla="*/ 9881896 w 10316872"/>
                <a:gd name="connsiteY100" fmla="*/ 749692 h 13254121"/>
                <a:gd name="connsiteX101" fmla="*/ 9754896 w 10316872"/>
                <a:gd name="connsiteY101" fmla="*/ 952892 h 13254121"/>
                <a:gd name="connsiteX102" fmla="*/ 9640598 w 10316872"/>
                <a:gd name="connsiteY102" fmla="*/ 1327540 h 13254121"/>
                <a:gd name="connsiteX103" fmla="*/ 9275474 w 10316872"/>
                <a:gd name="connsiteY103" fmla="*/ 1606938 h 13254121"/>
                <a:gd name="connsiteX104" fmla="*/ 9135773 w 10316872"/>
                <a:gd name="connsiteY104" fmla="*/ 1946664 h 13254121"/>
                <a:gd name="connsiteX105" fmla="*/ 8662699 w 10316872"/>
                <a:gd name="connsiteY105" fmla="*/ 2454663 h 13254121"/>
                <a:gd name="connsiteX106" fmla="*/ 8427749 w 10316872"/>
                <a:gd name="connsiteY106" fmla="*/ 2619762 h 13254121"/>
                <a:gd name="connsiteX107" fmla="*/ 8272175 w 10316872"/>
                <a:gd name="connsiteY107" fmla="*/ 2715011 h 13254121"/>
                <a:gd name="connsiteX108" fmla="*/ 8110251 w 10316872"/>
                <a:gd name="connsiteY108" fmla="*/ 3016636 h 13254121"/>
                <a:gd name="connsiteX109" fmla="*/ 7908925 w 10316872"/>
                <a:gd name="connsiteY109" fmla="*/ 3113304 h 13254121"/>
                <a:gd name="connsiteX110" fmla="*/ 7673975 w 10316872"/>
                <a:gd name="connsiteY110" fmla="*/ 3141879 h 13254121"/>
                <a:gd name="connsiteX111" fmla="*/ 7531100 w 10316872"/>
                <a:gd name="connsiteY111" fmla="*/ 3283166 h 13254121"/>
                <a:gd name="connsiteX112" fmla="*/ 7064375 w 10316872"/>
                <a:gd name="connsiteY112" fmla="*/ 3457791 h 13254121"/>
                <a:gd name="connsiteX113" fmla="*/ 6892925 w 10316872"/>
                <a:gd name="connsiteY113" fmla="*/ 3613366 h 13254121"/>
                <a:gd name="connsiteX114" fmla="*/ 6532269 w 10316872"/>
                <a:gd name="connsiteY114" fmla="*/ 3867545 h 13254121"/>
                <a:gd name="connsiteX115" fmla="*/ 6407150 w 10316872"/>
                <a:gd name="connsiteY115" fmla="*/ 3921341 h 13254121"/>
                <a:gd name="connsiteX116" fmla="*/ 6172200 w 10316872"/>
                <a:gd name="connsiteY116" fmla="*/ 4043579 h 13254121"/>
                <a:gd name="connsiteX117" fmla="*/ 5773737 w 10316872"/>
                <a:gd name="connsiteY117" fmla="*/ 4215029 h 13254121"/>
                <a:gd name="connsiteX118" fmla="*/ 5800725 w 10316872"/>
                <a:gd name="connsiteY118" fmla="*/ 4294404 h 13254121"/>
                <a:gd name="connsiteX119" fmla="*/ 6162675 w 10316872"/>
                <a:gd name="connsiteY119" fmla="*/ 4129304 h 13254121"/>
                <a:gd name="connsiteX120" fmla="*/ 6054725 w 10316872"/>
                <a:gd name="connsiteY120" fmla="*/ 4218204 h 13254121"/>
                <a:gd name="connsiteX121" fmla="*/ 5876925 w 10316872"/>
                <a:gd name="connsiteY121" fmla="*/ 4332504 h 13254121"/>
                <a:gd name="connsiteX122" fmla="*/ 5876925 w 10316872"/>
                <a:gd name="connsiteY122" fmla="*/ 4421404 h 13254121"/>
                <a:gd name="connsiteX123" fmla="*/ 5864225 w 10316872"/>
                <a:gd name="connsiteY123" fmla="*/ 4523004 h 13254121"/>
                <a:gd name="connsiteX124" fmla="*/ 5724525 w 10316872"/>
                <a:gd name="connsiteY124" fmla="*/ 4548404 h 13254121"/>
                <a:gd name="connsiteX125" fmla="*/ 5788025 w 10316872"/>
                <a:gd name="connsiteY125" fmla="*/ 4370604 h 13254121"/>
                <a:gd name="connsiteX126" fmla="*/ 5673725 w 10316872"/>
                <a:gd name="connsiteY126" fmla="*/ 4269004 h 13254121"/>
                <a:gd name="connsiteX127" fmla="*/ 5419725 w 10316872"/>
                <a:gd name="connsiteY127" fmla="*/ 4345204 h 13254121"/>
                <a:gd name="connsiteX128" fmla="*/ 5394325 w 10316872"/>
                <a:gd name="connsiteY128" fmla="*/ 4446804 h 13254121"/>
                <a:gd name="connsiteX129" fmla="*/ 5622925 w 10316872"/>
                <a:gd name="connsiteY129" fmla="*/ 4510304 h 13254121"/>
                <a:gd name="connsiteX130" fmla="*/ 5534025 w 10316872"/>
                <a:gd name="connsiteY130" fmla="*/ 4573804 h 13254121"/>
                <a:gd name="connsiteX131" fmla="*/ 5254625 w 10316872"/>
                <a:gd name="connsiteY131" fmla="*/ 4510304 h 13254121"/>
                <a:gd name="connsiteX132" fmla="*/ 5140325 w 10316872"/>
                <a:gd name="connsiteY132" fmla="*/ 4624604 h 13254121"/>
                <a:gd name="connsiteX133" fmla="*/ 5241925 w 10316872"/>
                <a:gd name="connsiteY133" fmla="*/ 4827804 h 13254121"/>
                <a:gd name="connsiteX134" fmla="*/ 5483225 w 10316872"/>
                <a:gd name="connsiteY134" fmla="*/ 4840504 h 13254121"/>
                <a:gd name="connsiteX135" fmla="*/ 5661025 w 10316872"/>
                <a:gd name="connsiteY135" fmla="*/ 4624604 h 13254121"/>
                <a:gd name="connsiteX136" fmla="*/ 5572125 w 10316872"/>
                <a:gd name="connsiteY136" fmla="*/ 4599204 h 13254121"/>
                <a:gd name="connsiteX137" fmla="*/ 5635625 w 10316872"/>
                <a:gd name="connsiteY137" fmla="*/ 4523004 h 13254121"/>
                <a:gd name="connsiteX138" fmla="*/ 5724525 w 10316872"/>
                <a:gd name="connsiteY138" fmla="*/ 4599204 h 13254121"/>
                <a:gd name="connsiteX139" fmla="*/ 5864225 w 10316872"/>
                <a:gd name="connsiteY139" fmla="*/ 4573804 h 13254121"/>
                <a:gd name="connsiteX140" fmla="*/ 6067425 w 10316872"/>
                <a:gd name="connsiteY140" fmla="*/ 4548404 h 13254121"/>
                <a:gd name="connsiteX141" fmla="*/ 6296025 w 10316872"/>
                <a:gd name="connsiteY141" fmla="*/ 4307104 h 13254121"/>
                <a:gd name="connsiteX142" fmla="*/ 6486525 w 10316872"/>
                <a:gd name="connsiteY142" fmla="*/ 4180104 h 13254121"/>
                <a:gd name="connsiteX143" fmla="*/ 6664325 w 10316872"/>
                <a:gd name="connsiteY143" fmla="*/ 4154704 h 13254121"/>
                <a:gd name="connsiteX144" fmla="*/ 6473825 w 10316872"/>
                <a:gd name="connsiteY144" fmla="*/ 4230904 h 13254121"/>
                <a:gd name="connsiteX145" fmla="*/ 6410325 w 10316872"/>
                <a:gd name="connsiteY145" fmla="*/ 4357904 h 13254121"/>
                <a:gd name="connsiteX146" fmla="*/ 6257925 w 10316872"/>
                <a:gd name="connsiteY146" fmla="*/ 4459504 h 13254121"/>
                <a:gd name="connsiteX147" fmla="*/ 6080125 w 10316872"/>
                <a:gd name="connsiteY147" fmla="*/ 4637304 h 13254121"/>
                <a:gd name="connsiteX148" fmla="*/ 6067425 w 10316872"/>
                <a:gd name="connsiteY148" fmla="*/ 4726204 h 13254121"/>
                <a:gd name="connsiteX149" fmla="*/ 6207125 w 10316872"/>
                <a:gd name="connsiteY149" fmla="*/ 4700804 h 13254121"/>
                <a:gd name="connsiteX150" fmla="*/ 6334125 w 10316872"/>
                <a:gd name="connsiteY150" fmla="*/ 4764304 h 13254121"/>
                <a:gd name="connsiteX151" fmla="*/ 6435725 w 10316872"/>
                <a:gd name="connsiteY151" fmla="*/ 4954804 h 13254121"/>
                <a:gd name="connsiteX152" fmla="*/ 6448425 w 10316872"/>
                <a:gd name="connsiteY152" fmla="*/ 5183404 h 13254121"/>
                <a:gd name="connsiteX153" fmla="*/ 6335712 w 10316872"/>
                <a:gd name="connsiteY153" fmla="*/ 5305641 h 13254121"/>
                <a:gd name="connsiteX154" fmla="*/ 6296025 w 10316872"/>
                <a:gd name="connsiteY154" fmla="*/ 5083392 h 13254121"/>
                <a:gd name="connsiteX155" fmla="*/ 6270625 w 10316872"/>
                <a:gd name="connsiteY155" fmla="*/ 4878604 h 13254121"/>
                <a:gd name="connsiteX156" fmla="*/ 6118225 w 10316872"/>
                <a:gd name="connsiteY156" fmla="*/ 4840504 h 13254121"/>
                <a:gd name="connsiteX157" fmla="*/ 5953125 w 10316872"/>
                <a:gd name="connsiteY157" fmla="*/ 4853204 h 13254121"/>
                <a:gd name="connsiteX158" fmla="*/ 5876925 w 10316872"/>
                <a:gd name="connsiteY158" fmla="*/ 4815104 h 13254121"/>
                <a:gd name="connsiteX159" fmla="*/ 5546725 w 10316872"/>
                <a:gd name="connsiteY159" fmla="*/ 4954804 h 13254121"/>
                <a:gd name="connsiteX160" fmla="*/ 5597525 w 10316872"/>
                <a:gd name="connsiteY160" fmla="*/ 5094504 h 13254121"/>
                <a:gd name="connsiteX161" fmla="*/ 5635625 w 10316872"/>
                <a:gd name="connsiteY161" fmla="*/ 5081804 h 13254121"/>
                <a:gd name="connsiteX162" fmla="*/ 5813425 w 10316872"/>
                <a:gd name="connsiteY162" fmla="*/ 4992904 h 13254121"/>
                <a:gd name="connsiteX163" fmla="*/ 5838825 w 10316872"/>
                <a:gd name="connsiteY163" fmla="*/ 5018304 h 13254121"/>
                <a:gd name="connsiteX164" fmla="*/ 5724525 w 10316872"/>
                <a:gd name="connsiteY164" fmla="*/ 5119904 h 13254121"/>
                <a:gd name="connsiteX165" fmla="*/ 5775325 w 10316872"/>
                <a:gd name="connsiteY165" fmla="*/ 5196104 h 13254121"/>
                <a:gd name="connsiteX166" fmla="*/ 5940425 w 10316872"/>
                <a:gd name="connsiteY166" fmla="*/ 5183404 h 13254121"/>
                <a:gd name="connsiteX167" fmla="*/ 5978525 w 10316872"/>
                <a:gd name="connsiteY167" fmla="*/ 5272304 h 13254121"/>
                <a:gd name="connsiteX168" fmla="*/ 6169025 w 10316872"/>
                <a:gd name="connsiteY168" fmla="*/ 5234204 h 13254121"/>
                <a:gd name="connsiteX169" fmla="*/ 6130925 w 10316872"/>
                <a:gd name="connsiteY169" fmla="*/ 5386604 h 13254121"/>
                <a:gd name="connsiteX170" fmla="*/ 6067425 w 10316872"/>
                <a:gd name="connsiteY170" fmla="*/ 5424704 h 13254121"/>
                <a:gd name="connsiteX171" fmla="*/ 6042025 w 10316872"/>
                <a:gd name="connsiteY171" fmla="*/ 5348504 h 13254121"/>
                <a:gd name="connsiteX172" fmla="*/ 5572125 w 10316872"/>
                <a:gd name="connsiteY172" fmla="*/ 5297704 h 13254121"/>
                <a:gd name="connsiteX173" fmla="*/ 5686425 w 10316872"/>
                <a:gd name="connsiteY173" fmla="*/ 5462804 h 13254121"/>
                <a:gd name="connsiteX174" fmla="*/ 6308725 w 10316872"/>
                <a:gd name="connsiteY174" fmla="*/ 5462804 h 13254121"/>
                <a:gd name="connsiteX175" fmla="*/ 6894219 w 10316872"/>
                <a:gd name="connsiteY175" fmla="*/ 5634433 h 13254121"/>
                <a:gd name="connsiteX176" fmla="*/ 7194257 w 10316872"/>
                <a:gd name="connsiteY176" fmla="*/ 5720157 h 13254121"/>
                <a:gd name="connsiteX177" fmla="*/ 7370469 w 10316872"/>
                <a:gd name="connsiteY177" fmla="*/ 5839221 h 13254121"/>
                <a:gd name="connsiteX178" fmla="*/ 7737182 w 10316872"/>
                <a:gd name="connsiteY178" fmla="*/ 5736826 h 13254121"/>
                <a:gd name="connsiteX179" fmla="*/ 7977688 w 10316872"/>
                <a:gd name="connsiteY179" fmla="*/ 5701108 h 13254121"/>
                <a:gd name="connsiteX180" fmla="*/ 8311064 w 10316872"/>
                <a:gd name="connsiteY180" fmla="*/ 5729682 h 13254121"/>
                <a:gd name="connsiteX181" fmla="*/ 8582525 w 10316872"/>
                <a:gd name="connsiteY181" fmla="*/ 5789214 h 13254121"/>
                <a:gd name="connsiteX182" fmla="*/ 8806363 w 10316872"/>
                <a:gd name="connsiteY182" fmla="*/ 5891608 h 13254121"/>
                <a:gd name="connsiteX183" fmla="*/ 8989719 w 10316872"/>
                <a:gd name="connsiteY183" fmla="*/ 5953520 h 13254121"/>
                <a:gd name="connsiteX184" fmla="*/ 9327857 w 10316872"/>
                <a:gd name="connsiteY184" fmla="*/ 6101157 h 13254121"/>
                <a:gd name="connsiteX185" fmla="*/ 9392152 w 10316872"/>
                <a:gd name="connsiteY185" fmla="*/ 6229744 h 13254121"/>
                <a:gd name="connsiteX186" fmla="*/ 9587412 w 10316872"/>
                <a:gd name="connsiteY186" fmla="*/ 6289277 h 13254121"/>
                <a:gd name="connsiteX187" fmla="*/ 9754100 w 10316872"/>
                <a:gd name="connsiteY187" fmla="*/ 6286895 h 13254121"/>
                <a:gd name="connsiteX188" fmla="*/ 9928226 w 10316872"/>
                <a:gd name="connsiteY188" fmla="*/ 6221629 h 13254121"/>
                <a:gd name="connsiteX189" fmla="*/ 9766007 w 10316872"/>
                <a:gd name="connsiteY189" fmla="*/ 6301183 h 13254121"/>
                <a:gd name="connsiteX190" fmla="*/ 9625513 w 10316872"/>
                <a:gd name="connsiteY190" fmla="*/ 6317851 h 13254121"/>
                <a:gd name="connsiteX191" fmla="*/ 9382626 w 10316872"/>
                <a:gd name="connsiteY191" fmla="*/ 6263082 h 13254121"/>
                <a:gd name="connsiteX192" fmla="*/ 9308806 w 10316872"/>
                <a:gd name="connsiteY192" fmla="*/ 6129733 h 13254121"/>
                <a:gd name="connsiteX193" fmla="*/ 9242133 w 10316872"/>
                <a:gd name="connsiteY193" fmla="*/ 6089251 h 13254121"/>
                <a:gd name="connsiteX194" fmla="*/ 8799219 w 10316872"/>
                <a:gd name="connsiteY194" fmla="*/ 5939233 h 13254121"/>
                <a:gd name="connsiteX195" fmla="*/ 8582525 w 10316872"/>
                <a:gd name="connsiteY195" fmla="*/ 5858270 h 13254121"/>
                <a:gd name="connsiteX196" fmla="*/ 8284869 w 10316872"/>
                <a:gd name="connsiteY196" fmla="*/ 5779689 h 13254121"/>
                <a:gd name="connsiteX197" fmla="*/ 7934825 w 10316872"/>
                <a:gd name="connsiteY197" fmla="*/ 5767783 h 13254121"/>
                <a:gd name="connsiteX198" fmla="*/ 7634787 w 10316872"/>
                <a:gd name="connsiteY198" fmla="*/ 5822552 h 13254121"/>
                <a:gd name="connsiteX199" fmla="*/ 7344275 w 10316872"/>
                <a:gd name="connsiteY199" fmla="*/ 5893989 h 13254121"/>
                <a:gd name="connsiteX200" fmla="*/ 7134725 w 10316872"/>
                <a:gd name="connsiteY200" fmla="*/ 5786833 h 13254121"/>
                <a:gd name="connsiteX201" fmla="*/ 6760869 w 10316872"/>
                <a:gd name="connsiteY201" fmla="*/ 5693964 h 13254121"/>
                <a:gd name="connsiteX202" fmla="*/ 6413500 w 10316872"/>
                <a:gd name="connsiteY202" fmla="*/ 5614410 h 13254121"/>
                <a:gd name="connsiteX203" fmla="*/ 6213181 w 10316872"/>
                <a:gd name="connsiteY203" fmla="*/ 5567757 h 13254121"/>
                <a:gd name="connsiteX204" fmla="*/ 6205538 w 10316872"/>
                <a:gd name="connsiteY204" fmla="*/ 5598535 h 13254121"/>
                <a:gd name="connsiteX205" fmla="*/ 6346825 w 10316872"/>
                <a:gd name="connsiteY205" fmla="*/ 5666004 h 13254121"/>
                <a:gd name="connsiteX206" fmla="*/ 6321425 w 10316872"/>
                <a:gd name="connsiteY206" fmla="*/ 5767604 h 13254121"/>
                <a:gd name="connsiteX207" fmla="*/ 6003925 w 10316872"/>
                <a:gd name="connsiteY207" fmla="*/ 5602504 h 13254121"/>
                <a:gd name="connsiteX208" fmla="*/ 6042025 w 10316872"/>
                <a:gd name="connsiteY208" fmla="*/ 5843804 h 13254121"/>
                <a:gd name="connsiteX209" fmla="*/ 6245225 w 10316872"/>
                <a:gd name="connsiteY209" fmla="*/ 5894604 h 13254121"/>
                <a:gd name="connsiteX210" fmla="*/ 6511925 w 10316872"/>
                <a:gd name="connsiteY210" fmla="*/ 5894604 h 13254121"/>
                <a:gd name="connsiteX211" fmla="*/ 6600825 w 10316872"/>
                <a:gd name="connsiteY211" fmla="*/ 5907304 h 13254121"/>
                <a:gd name="connsiteX212" fmla="*/ 6562725 w 10316872"/>
                <a:gd name="connsiteY212" fmla="*/ 5983504 h 13254121"/>
                <a:gd name="connsiteX213" fmla="*/ 6397625 w 10316872"/>
                <a:gd name="connsiteY213" fmla="*/ 6034304 h 13254121"/>
                <a:gd name="connsiteX214" fmla="*/ 6461125 w 10316872"/>
                <a:gd name="connsiteY214" fmla="*/ 6161304 h 13254121"/>
                <a:gd name="connsiteX215" fmla="*/ 6423025 w 10316872"/>
                <a:gd name="connsiteY215" fmla="*/ 6288304 h 13254121"/>
                <a:gd name="connsiteX216" fmla="*/ 6511925 w 10316872"/>
                <a:gd name="connsiteY216" fmla="*/ 6351804 h 13254121"/>
                <a:gd name="connsiteX217" fmla="*/ 6435725 w 10316872"/>
                <a:gd name="connsiteY217" fmla="*/ 6377204 h 13254121"/>
                <a:gd name="connsiteX218" fmla="*/ 6334125 w 10316872"/>
                <a:gd name="connsiteY218" fmla="*/ 6339104 h 13254121"/>
                <a:gd name="connsiteX219" fmla="*/ 6296025 w 10316872"/>
                <a:gd name="connsiteY219" fmla="*/ 6034304 h 13254121"/>
                <a:gd name="connsiteX220" fmla="*/ 6042025 w 10316872"/>
                <a:gd name="connsiteY220" fmla="*/ 5958104 h 13254121"/>
                <a:gd name="connsiteX221" fmla="*/ 6118225 w 10316872"/>
                <a:gd name="connsiteY221" fmla="*/ 6301004 h 13254121"/>
                <a:gd name="connsiteX222" fmla="*/ 5940425 w 10316872"/>
                <a:gd name="connsiteY222" fmla="*/ 6313704 h 13254121"/>
                <a:gd name="connsiteX223" fmla="*/ 5864225 w 10316872"/>
                <a:gd name="connsiteY223" fmla="*/ 5831104 h 13254121"/>
                <a:gd name="connsiteX224" fmla="*/ 5661025 w 10316872"/>
                <a:gd name="connsiteY224" fmla="*/ 5729504 h 13254121"/>
                <a:gd name="connsiteX225" fmla="*/ 5762625 w 10316872"/>
                <a:gd name="connsiteY225" fmla="*/ 6491504 h 13254121"/>
                <a:gd name="connsiteX226" fmla="*/ 6042025 w 10316872"/>
                <a:gd name="connsiteY226" fmla="*/ 6478804 h 13254121"/>
                <a:gd name="connsiteX227" fmla="*/ 6359525 w 10316872"/>
                <a:gd name="connsiteY227" fmla="*/ 6529604 h 13254121"/>
                <a:gd name="connsiteX228" fmla="*/ 6296025 w 10316872"/>
                <a:gd name="connsiteY228" fmla="*/ 6656604 h 13254121"/>
                <a:gd name="connsiteX229" fmla="*/ 6130925 w 10316872"/>
                <a:gd name="connsiteY229" fmla="*/ 6631204 h 13254121"/>
                <a:gd name="connsiteX230" fmla="*/ 5978525 w 10316872"/>
                <a:gd name="connsiteY230" fmla="*/ 6936004 h 13254121"/>
                <a:gd name="connsiteX231" fmla="*/ 5800725 w 10316872"/>
                <a:gd name="connsiteY231" fmla="*/ 6872504 h 13254121"/>
                <a:gd name="connsiteX232" fmla="*/ 5876925 w 10316872"/>
                <a:gd name="connsiteY232" fmla="*/ 6707404 h 13254121"/>
                <a:gd name="connsiteX233" fmla="*/ 5762625 w 10316872"/>
                <a:gd name="connsiteY233" fmla="*/ 6618504 h 13254121"/>
                <a:gd name="connsiteX234" fmla="*/ 5572125 w 10316872"/>
                <a:gd name="connsiteY234" fmla="*/ 6948704 h 13254121"/>
                <a:gd name="connsiteX235" fmla="*/ 5699125 w 10316872"/>
                <a:gd name="connsiteY235" fmla="*/ 7050304 h 13254121"/>
                <a:gd name="connsiteX236" fmla="*/ 5965825 w 10316872"/>
                <a:gd name="connsiteY236" fmla="*/ 7215404 h 13254121"/>
                <a:gd name="connsiteX237" fmla="*/ 5915025 w 10316872"/>
                <a:gd name="connsiteY237" fmla="*/ 7291604 h 13254121"/>
                <a:gd name="connsiteX238" fmla="*/ 5800725 w 10316872"/>
                <a:gd name="connsiteY238" fmla="*/ 7253504 h 13254121"/>
                <a:gd name="connsiteX239" fmla="*/ 5648325 w 10316872"/>
                <a:gd name="connsiteY239" fmla="*/ 7355104 h 13254121"/>
                <a:gd name="connsiteX240" fmla="*/ 5584825 w 10316872"/>
                <a:gd name="connsiteY240" fmla="*/ 7317004 h 13254121"/>
                <a:gd name="connsiteX241" fmla="*/ 5635625 w 10316872"/>
                <a:gd name="connsiteY241" fmla="*/ 7164604 h 13254121"/>
                <a:gd name="connsiteX242" fmla="*/ 5508625 w 10316872"/>
                <a:gd name="connsiteY242" fmla="*/ 7050304 h 13254121"/>
                <a:gd name="connsiteX243" fmla="*/ 5432425 w 10316872"/>
                <a:gd name="connsiteY243" fmla="*/ 7228104 h 13254121"/>
                <a:gd name="connsiteX244" fmla="*/ 5584825 w 10316872"/>
                <a:gd name="connsiteY244" fmla="*/ 7405904 h 13254121"/>
                <a:gd name="connsiteX245" fmla="*/ 5419725 w 10316872"/>
                <a:gd name="connsiteY245" fmla="*/ 7532904 h 13254121"/>
                <a:gd name="connsiteX246" fmla="*/ 5318125 w 10316872"/>
                <a:gd name="connsiteY246" fmla="*/ 7456704 h 13254121"/>
                <a:gd name="connsiteX247" fmla="*/ 5381625 w 10316872"/>
                <a:gd name="connsiteY247" fmla="*/ 7355104 h 13254121"/>
                <a:gd name="connsiteX248" fmla="*/ 5267325 w 10316872"/>
                <a:gd name="connsiteY248" fmla="*/ 7063004 h 13254121"/>
                <a:gd name="connsiteX249" fmla="*/ 5051425 w 10316872"/>
                <a:gd name="connsiteY249" fmla="*/ 7355104 h 13254121"/>
                <a:gd name="connsiteX250" fmla="*/ 5381625 w 10316872"/>
                <a:gd name="connsiteY250" fmla="*/ 7609104 h 13254121"/>
                <a:gd name="connsiteX251" fmla="*/ 5305425 w 10316872"/>
                <a:gd name="connsiteY251" fmla="*/ 7659904 h 13254121"/>
                <a:gd name="connsiteX252" fmla="*/ 5165725 w 10316872"/>
                <a:gd name="connsiteY252" fmla="*/ 7545604 h 13254121"/>
                <a:gd name="connsiteX253" fmla="*/ 5114925 w 10316872"/>
                <a:gd name="connsiteY253" fmla="*/ 7710704 h 13254121"/>
                <a:gd name="connsiteX254" fmla="*/ 5127625 w 10316872"/>
                <a:gd name="connsiteY254" fmla="*/ 7850404 h 13254121"/>
                <a:gd name="connsiteX255" fmla="*/ 5203825 w 10316872"/>
                <a:gd name="connsiteY255" fmla="*/ 7964704 h 13254121"/>
                <a:gd name="connsiteX256" fmla="*/ 5191125 w 10316872"/>
                <a:gd name="connsiteY256" fmla="*/ 8155204 h 13254121"/>
                <a:gd name="connsiteX257" fmla="*/ 5064125 w 10316872"/>
                <a:gd name="connsiteY257" fmla="*/ 8066304 h 13254121"/>
                <a:gd name="connsiteX258" fmla="*/ 5000625 w 10316872"/>
                <a:gd name="connsiteY258" fmla="*/ 8104404 h 13254121"/>
                <a:gd name="connsiteX259" fmla="*/ 5102225 w 10316872"/>
                <a:gd name="connsiteY259" fmla="*/ 8244104 h 13254121"/>
                <a:gd name="connsiteX260" fmla="*/ 5013325 w 10316872"/>
                <a:gd name="connsiteY260" fmla="*/ 8282204 h 13254121"/>
                <a:gd name="connsiteX261" fmla="*/ 4886325 w 10316872"/>
                <a:gd name="connsiteY261" fmla="*/ 8091704 h 13254121"/>
                <a:gd name="connsiteX262" fmla="*/ 4797425 w 10316872"/>
                <a:gd name="connsiteY262" fmla="*/ 8345704 h 13254121"/>
                <a:gd name="connsiteX263" fmla="*/ 4924425 w 10316872"/>
                <a:gd name="connsiteY263" fmla="*/ 8460004 h 13254121"/>
                <a:gd name="connsiteX264" fmla="*/ 4784725 w 10316872"/>
                <a:gd name="connsiteY264" fmla="*/ 8701304 h 13254121"/>
                <a:gd name="connsiteX265" fmla="*/ 4645025 w 10316872"/>
                <a:gd name="connsiteY265" fmla="*/ 8675904 h 13254121"/>
                <a:gd name="connsiteX266" fmla="*/ 4746625 w 10316872"/>
                <a:gd name="connsiteY266" fmla="*/ 8510804 h 13254121"/>
                <a:gd name="connsiteX267" fmla="*/ 4657725 w 10316872"/>
                <a:gd name="connsiteY267" fmla="*/ 8358404 h 13254121"/>
                <a:gd name="connsiteX268" fmla="*/ 4441825 w 10316872"/>
                <a:gd name="connsiteY268" fmla="*/ 8663204 h 13254121"/>
                <a:gd name="connsiteX269" fmla="*/ 4581525 w 10316872"/>
                <a:gd name="connsiteY269" fmla="*/ 8777504 h 13254121"/>
                <a:gd name="connsiteX270" fmla="*/ 4492625 w 10316872"/>
                <a:gd name="connsiteY270" fmla="*/ 8980704 h 13254121"/>
                <a:gd name="connsiteX271" fmla="*/ 4391025 w 10316872"/>
                <a:gd name="connsiteY271" fmla="*/ 8904504 h 13254121"/>
                <a:gd name="connsiteX272" fmla="*/ 4314825 w 10316872"/>
                <a:gd name="connsiteY272" fmla="*/ 8993404 h 13254121"/>
                <a:gd name="connsiteX273" fmla="*/ 4352925 w 10316872"/>
                <a:gd name="connsiteY273" fmla="*/ 9031504 h 13254121"/>
                <a:gd name="connsiteX274" fmla="*/ 4391025 w 10316872"/>
                <a:gd name="connsiteY274" fmla="*/ 9018804 h 13254121"/>
                <a:gd name="connsiteX275" fmla="*/ 4416425 w 10316872"/>
                <a:gd name="connsiteY275" fmla="*/ 9069604 h 13254121"/>
                <a:gd name="connsiteX276" fmla="*/ 4352925 w 10316872"/>
                <a:gd name="connsiteY276" fmla="*/ 9145804 h 13254121"/>
                <a:gd name="connsiteX277" fmla="*/ 4302125 w 10316872"/>
                <a:gd name="connsiteY277" fmla="*/ 9133104 h 13254121"/>
                <a:gd name="connsiteX278" fmla="*/ 4340225 w 10316872"/>
                <a:gd name="connsiteY278" fmla="*/ 9082304 h 13254121"/>
                <a:gd name="connsiteX279" fmla="*/ 4289425 w 10316872"/>
                <a:gd name="connsiteY279" fmla="*/ 9044204 h 13254121"/>
                <a:gd name="connsiteX280" fmla="*/ 4187825 w 10316872"/>
                <a:gd name="connsiteY280" fmla="*/ 9145804 h 13254121"/>
                <a:gd name="connsiteX281" fmla="*/ 4289425 w 10316872"/>
                <a:gd name="connsiteY281" fmla="*/ 9209304 h 13254121"/>
                <a:gd name="connsiteX282" fmla="*/ 4111625 w 10316872"/>
                <a:gd name="connsiteY282" fmla="*/ 9285504 h 13254121"/>
                <a:gd name="connsiteX283" fmla="*/ 4010025 w 10316872"/>
                <a:gd name="connsiteY283" fmla="*/ 9285504 h 13254121"/>
                <a:gd name="connsiteX284" fmla="*/ 3921125 w 10316872"/>
                <a:gd name="connsiteY284" fmla="*/ 9349004 h 13254121"/>
                <a:gd name="connsiteX285" fmla="*/ 3260725 w 10316872"/>
                <a:gd name="connsiteY285" fmla="*/ 8764804 h 13254121"/>
                <a:gd name="connsiteX286" fmla="*/ 3184525 w 10316872"/>
                <a:gd name="connsiteY286" fmla="*/ 8764804 h 13254121"/>
                <a:gd name="connsiteX287" fmla="*/ 2867025 w 10316872"/>
                <a:gd name="connsiteY287" fmla="*/ 9018804 h 13254121"/>
                <a:gd name="connsiteX288" fmla="*/ 2841625 w 10316872"/>
                <a:gd name="connsiteY288" fmla="*/ 8980704 h 13254121"/>
                <a:gd name="connsiteX289" fmla="*/ 3184525 w 10316872"/>
                <a:gd name="connsiteY289" fmla="*/ 8714004 h 13254121"/>
                <a:gd name="connsiteX290" fmla="*/ 3019425 w 10316872"/>
                <a:gd name="connsiteY290" fmla="*/ 8561604 h 13254121"/>
                <a:gd name="connsiteX291" fmla="*/ 2371725 w 10316872"/>
                <a:gd name="connsiteY291" fmla="*/ 9069604 h 13254121"/>
                <a:gd name="connsiteX292" fmla="*/ 2460625 w 10316872"/>
                <a:gd name="connsiteY292" fmla="*/ 9145804 h 13254121"/>
                <a:gd name="connsiteX293" fmla="*/ 2663825 w 10316872"/>
                <a:gd name="connsiteY293" fmla="*/ 8993404 h 13254121"/>
                <a:gd name="connsiteX294" fmla="*/ 2714625 w 10316872"/>
                <a:gd name="connsiteY294" fmla="*/ 9056904 h 13254121"/>
                <a:gd name="connsiteX295" fmla="*/ 2803525 w 10316872"/>
                <a:gd name="connsiteY295" fmla="*/ 9018804 h 13254121"/>
                <a:gd name="connsiteX296" fmla="*/ 2828925 w 10316872"/>
                <a:gd name="connsiteY296" fmla="*/ 9056904 h 13254121"/>
                <a:gd name="connsiteX297" fmla="*/ 2651125 w 10316872"/>
                <a:gd name="connsiteY297" fmla="*/ 9196604 h 13254121"/>
                <a:gd name="connsiteX298" fmla="*/ 2790825 w 10316872"/>
                <a:gd name="connsiteY298" fmla="*/ 9361704 h 13254121"/>
                <a:gd name="connsiteX299" fmla="*/ 3368675 w 10316872"/>
                <a:gd name="connsiteY299" fmla="*/ 8898154 h 13254121"/>
                <a:gd name="connsiteX300" fmla="*/ 3927475 w 10316872"/>
                <a:gd name="connsiteY300" fmla="*/ 9380754 h 13254121"/>
                <a:gd name="connsiteX301" fmla="*/ 3876675 w 10316872"/>
                <a:gd name="connsiteY301" fmla="*/ 9495054 h 13254121"/>
                <a:gd name="connsiteX302" fmla="*/ 3359150 w 10316872"/>
                <a:gd name="connsiteY302" fmla="*/ 10034804 h 13254121"/>
                <a:gd name="connsiteX303" fmla="*/ 3270250 w 10316872"/>
                <a:gd name="connsiteY303" fmla="*/ 10028453 h 13254121"/>
                <a:gd name="connsiteX304" fmla="*/ 3101975 w 10316872"/>
                <a:gd name="connsiteY304" fmla="*/ 10177678 h 13254121"/>
                <a:gd name="connsiteX305" fmla="*/ 2892425 w 10316872"/>
                <a:gd name="connsiteY305" fmla="*/ 10422153 h 13254121"/>
                <a:gd name="connsiteX306" fmla="*/ 2654300 w 10316872"/>
                <a:gd name="connsiteY306" fmla="*/ 10720603 h 13254121"/>
                <a:gd name="connsiteX307" fmla="*/ 2400300 w 10316872"/>
                <a:gd name="connsiteY307" fmla="*/ 10790452 h 13254121"/>
                <a:gd name="connsiteX308" fmla="*/ 2197100 w 10316872"/>
                <a:gd name="connsiteY308" fmla="*/ 10895227 h 13254121"/>
                <a:gd name="connsiteX309" fmla="*/ 1901825 w 10316872"/>
                <a:gd name="connsiteY309" fmla="*/ 10898401 h 13254121"/>
                <a:gd name="connsiteX310" fmla="*/ 1562100 w 10316872"/>
                <a:gd name="connsiteY310" fmla="*/ 11000000 h 13254121"/>
                <a:gd name="connsiteX311" fmla="*/ 1365250 w 10316872"/>
                <a:gd name="connsiteY311" fmla="*/ 11260350 h 13254121"/>
                <a:gd name="connsiteX312" fmla="*/ 1168400 w 10316872"/>
                <a:gd name="connsiteY312" fmla="*/ 11215899 h 13254121"/>
                <a:gd name="connsiteX313" fmla="*/ 1187450 w 10316872"/>
                <a:gd name="connsiteY313" fmla="*/ 11174624 h 13254121"/>
                <a:gd name="connsiteX314" fmla="*/ 1165225 w 10316872"/>
                <a:gd name="connsiteY314" fmla="*/ 11107949 h 13254121"/>
                <a:gd name="connsiteX315" fmla="*/ 958850 w 10316872"/>
                <a:gd name="connsiteY315" fmla="*/ 11184149 h 13254121"/>
                <a:gd name="connsiteX316" fmla="*/ 704850 w 10316872"/>
                <a:gd name="connsiteY316" fmla="*/ 11238124 h 13254121"/>
                <a:gd name="connsiteX317" fmla="*/ 434975 w 10316872"/>
                <a:gd name="connsiteY317" fmla="*/ 11476249 h 13254121"/>
                <a:gd name="connsiteX318" fmla="*/ 333375 w 10316872"/>
                <a:gd name="connsiteY318" fmla="*/ 11473074 h 13254121"/>
                <a:gd name="connsiteX319" fmla="*/ 234950 w 10316872"/>
                <a:gd name="connsiteY319" fmla="*/ 11539749 h 13254121"/>
                <a:gd name="connsiteX320" fmla="*/ 155575 w 10316872"/>
                <a:gd name="connsiteY320" fmla="*/ 11825499 h 13254121"/>
                <a:gd name="connsiteX321" fmla="*/ 219075 w 10316872"/>
                <a:gd name="connsiteY321" fmla="*/ 12108073 h 13254121"/>
                <a:gd name="connsiteX322" fmla="*/ 107950 w 10316872"/>
                <a:gd name="connsiteY322" fmla="*/ 12152523 h 13254121"/>
                <a:gd name="connsiteX323" fmla="*/ 63500 w 10316872"/>
                <a:gd name="connsiteY323" fmla="*/ 12374773 h 13254121"/>
                <a:gd name="connsiteX324" fmla="*/ 466725 w 10316872"/>
                <a:gd name="connsiteY324" fmla="*/ 12400173 h 13254121"/>
                <a:gd name="connsiteX325" fmla="*/ 1022350 w 10316872"/>
                <a:gd name="connsiteY325" fmla="*/ 12752598 h 13254121"/>
                <a:gd name="connsiteX326" fmla="*/ 1212850 w 10316872"/>
                <a:gd name="connsiteY326" fmla="*/ 13006597 h 13254121"/>
                <a:gd name="connsiteX327" fmla="*/ 1143000 w 10316872"/>
                <a:gd name="connsiteY327" fmla="*/ 13051047 h 13254121"/>
                <a:gd name="connsiteX328" fmla="*/ 990600 w 10316872"/>
                <a:gd name="connsiteY328" fmla="*/ 12917697 h 13254121"/>
                <a:gd name="connsiteX329" fmla="*/ 739775 w 10316872"/>
                <a:gd name="connsiteY329" fmla="*/ 12863722 h 13254121"/>
                <a:gd name="connsiteX330" fmla="*/ 692150 w 10316872"/>
                <a:gd name="connsiteY330" fmla="*/ 12901822 h 13254121"/>
                <a:gd name="connsiteX331" fmla="*/ 809625 w 10316872"/>
                <a:gd name="connsiteY331" fmla="*/ 13047872 h 13254121"/>
                <a:gd name="connsiteX332" fmla="*/ 1123950 w 10316872"/>
                <a:gd name="connsiteY332" fmla="*/ 13114547 h 13254121"/>
                <a:gd name="connsiteX333" fmla="*/ 1546225 w 10316872"/>
                <a:gd name="connsiteY333" fmla="*/ 13016122 h 13254121"/>
                <a:gd name="connsiteX334" fmla="*/ 1708150 w 10316872"/>
                <a:gd name="connsiteY334" fmla="*/ 12755772 h 13254121"/>
                <a:gd name="connsiteX335" fmla="*/ 2066925 w 10316872"/>
                <a:gd name="connsiteY335" fmla="*/ 12606547 h 13254121"/>
                <a:gd name="connsiteX336" fmla="*/ 2225675 w 10316872"/>
                <a:gd name="connsiteY336" fmla="*/ 12470022 h 13254121"/>
                <a:gd name="connsiteX337" fmla="*/ 2559050 w 10316872"/>
                <a:gd name="connsiteY337" fmla="*/ 12508122 h 13254121"/>
                <a:gd name="connsiteX338" fmla="*/ 2257425 w 10316872"/>
                <a:gd name="connsiteY338" fmla="*/ 12511297 h 13254121"/>
                <a:gd name="connsiteX339" fmla="*/ 2117725 w 10316872"/>
                <a:gd name="connsiteY339" fmla="*/ 12631947 h 13254121"/>
                <a:gd name="connsiteX340" fmla="*/ 1943100 w 10316872"/>
                <a:gd name="connsiteY340" fmla="*/ 12724022 h 13254121"/>
                <a:gd name="connsiteX341" fmla="*/ 1778000 w 10316872"/>
                <a:gd name="connsiteY341" fmla="*/ 12774822 h 13254121"/>
                <a:gd name="connsiteX342" fmla="*/ 1622425 w 10316872"/>
                <a:gd name="connsiteY342" fmla="*/ 13070097 h 13254121"/>
                <a:gd name="connsiteX343" fmla="*/ 1254125 w 10316872"/>
                <a:gd name="connsiteY343" fmla="*/ 13244722 h 13254121"/>
                <a:gd name="connsiteX344" fmla="*/ 0 w 10316872"/>
                <a:gd name="connsiteY344" fmla="*/ 13251072 h 13254121"/>
                <a:gd name="connsiteX0" fmla="*/ 3044825 w 10316872"/>
                <a:gd name="connsiteY0" fmla="*/ 4688104 h 13254121"/>
                <a:gd name="connsiteX1" fmla="*/ 2943225 w 10316872"/>
                <a:gd name="connsiteY1" fmla="*/ 4484904 h 13254121"/>
                <a:gd name="connsiteX2" fmla="*/ 2778125 w 10316872"/>
                <a:gd name="connsiteY2" fmla="*/ 4535704 h 13254121"/>
                <a:gd name="connsiteX3" fmla="*/ 2740025 w 10316872"/>
                <a:gd name="connsiteY3" fmla="*/ 4484904 h 13254121"/>
                <a:gd name="connsiteX4" fmla="*/ 2905125 w 10316872"/>
                <a:gd name="connsiteY4" fmla="*/ 4434104 h 13254121"/>
                <a:gd name="connsiteX5" fmla="*/ 2841625 w 10316872"/>
                <a:gd name="connsiteY5" fmla="*/ 4319804 h 13254121"/>
                <a:gd name="connsiteX6" fmla="*/ 2701925 w 10316872"/>
                <a:gd name="connsiteY6" fmla="*/ 4370604 h 13254121"/>
                <a:gd name="connsiteX7" fmla="*/ 2676525 w 10316872"/>
                <a:gd name="connsiteY7" fmla="*/ 4319804 h 13254121"/>
                <a:gd name="connsiteX8" fmla="*/ 2803525 w 10316872"/>
                <a:gd name="connsiteY8" fmla="*/ 4269004 h 13254121"/>
                <a:gd name="connsiteX9" fmla="*/ 2752725 w 10316872"/>
                <a:gd name="connsiteY9" fmla="*/ 4205504 h 13254121"/>
                <a:gd name="connsiteX10" fmla="*/ 2613025 w 10316872"/>
                <a:gd name="connsiteY10" fmla="*/ 4230904 h 13254121"/>
                <a:gd name="connsiteX11" fmla="*/ 2613025 w 10316872"/>
                <a:gd name="connsiteY11" fmla="*/ 4205504 h 13254121"/>
                <a:gd name="connsiteX12" fmla="*/ 2740025 w 10316872"/>
                <a:gd name="connsiteY12" fmla="*/ 4142004 h 13254121"/>
                <a:gd name="connsiteX13" fmla="*/ 2663825 w 10316872"/>
                <a:gd name="connsiteY13" fmla="*/ 4053104 h 13254121"/>
                <a:gd name="connsiteX14" fmla="*/ 2486025 w 10316872"/>
                <a:gd name="connsiteY14" fmla="*/ 4091204 h 13254121"/>
                <a:gd name="connsiteX15" fmla="*/ 2486025 w 10316872"/>
                <a:gd name="connsiteY15" fmla="*/ 4154704 h 13254121"/>
                <a:gd name="connsiteX16" fmla="*/ 2435225 w 10316872"/>
                <a:gd name="connsiteY16" fmla="*/ 4154704 h 13254121"/>
                <a:gd name="connsiteX17" fmla="*/ 2371725 w 10316872"/>
                <a:gd name="connsiteY17" fmla="*/ 4002304 h 13254121"/>
                <a:gd name="connsiteX18" fmla="*/ 2435225 w 10316872"/>
                <a:gd name="connsiteY18" fmla="*/ 4015004 h 13254121"/>
                <a:gd name="connsiteX19" fmla="*/ 2587625 w 10316872"/>
                <a:gd name="connsiteY19" fmla="*/ 3926104 h 13254121"/>
                <a:gd name="connsiteX20" fmla="*/ 2562225 w 10316872"/>
                <a:gd name="connsiteY20" fmla="*/ 3862604 h 13254121"/>
                <a:gd name="connsiteX21" fmla="*/ 2625725 w 10316872"/>
                <a:gd name="connsiteY21" fmla="*/ 3837204 h 13254121"/>
                <a:gd name="connsiteX22" fmla="*/ 2663825 w 10316872"/>
                <a:gd name="connsiteY22" fmla="*/ 3862604 h 13254121"/>
                <a:gd name="connsiteX23" fmla="*/ 2905125 w 10316872"/>
                <a:gd name="connsiteY23" fmla="*/ 3862604 h 13254121"/>
                <a:gd name="connsiteX24" fmla="*/ 2879725 w 10316872"/>
                <a:gd name="connsiteY24" fmla="*/ 3799104 h 13254121"/>
                <a:gd name="connsiteX25" fmla="*/ 2930525 w 10316872"/>
                <a:gd name="connsiteY25" fmla="*/ 3710204 h 13254121"/>
                <a:gd name="connsiteX26" fmla="*/ 3019425 w 10316872"/>
                <a:gd name="connsiteY26" fmla="*/ 3710204 h 13254121"/>
                <a:gd name="connsiteX27" fmla="*/ 3273425 w 10316872"/>
                <a:gd name="connsiteY27" fmla="*/ 3684804 h 13254121"/>
                <a:gd name="connsiteX28" fmla="*/ 3425825 w 10316872"/>
                <a:gd name="connsiteY28" fmla="*/ 3672104 h 13254121"/>
                <a:gd name="connsiteX29" fmla="*/ 3425825 w 10316872"/>
                <a:gd name="connsiteY29" fmla="*/ 3672104 h 13254121"/>
                <a:gd name="connsiteX30" fmla="*/ 3425825 w 10316872"/>
                <a:gd name="connsiteY30" fmla="*/ 3595904 h 13254121"/>
                <a:gd name="connsiteX31" fmla="*/ 3502025 w 10316872"/>
                <a:gd name="connsiteY31" fmla="*/ 3595904 h 13254121"/>
                <a:gd name="connsiteX32" fmla="*/ 3489325 w 10316872"/>
                <a:gd name="connsiteY32" fmla="*/ 3761004 h 13254121"/>
                <a:gd name="connsiteX33" fmla="*/ 3336925 w 10316872"/>
                <a:gd name="connsiteY33" fmla="*/ 3773704 h 13254121"/>
                <a:gd name="connsiteX34" fmla="*/ 3159125 w 10316872"/>
                <a:gd name="connsiteY34" fmla="*/ 3849904 h 13254121"/>
                <a:gd name="connsiteX35" fmla="*/ 3184525 w 10316872"/>
                <a:gd name="connsiteY35" fmla="*/ 4142004 h 13254121"/>
                <a:gd name="connsiteX36" fmla="*/ 3794125 w 10316872"/>
                <a:gd name="connsiteY36" fmla="*/ 4091204 h 13254121"/>
                <a:gd name="connsiteX37" fmla="*/ 3768725 w 10316872"/>
                <a:gd name="connsiteY37" fmla="*/ 3951504 h 13254121"/>
                <a:gd name="connsiteX38" fmla="*/ 3629025 w 10316872"/>
                <a:gd name="connsiteY38" fmla="*/ 3926104 h 13254121"/>
                <a:gd name="connsiteX39" fmla="*/ 3616325 w 10316872"/>
                <a:gd name="connsiteY39" fmla="*/ 3888004 h 13254121"/>
                <a:gd name="connsiteX40" fmla="*/ 3768725 w 10316872"/>
                <a:gd name="connsiteY40" fmla="*/ 3913404 h 13254121"/>
                <a:gd name="connsiteX41" fmla="*/ 3768725 w 10316872"/>
                <a:gd name="connsiteY41" fmla="*/ 3799104 h 13254121"/>
                <a:gd name="connsiteX42" fmla="*/ 3540125 w 10316872"/>
                <a:gd name="connsiteY42" fmla="*/ 3748304 h 13254121"/>
                <a:gd name="connsiteX43" fmla="*/ 3552825 w 10316872"/>
                <a:gd name="connsiteY43" fmla="*/ 3659404 h 13254121"/>
                <a:gd name="connsiteX44" fmla="*/ 3730625 w 10316872"/>
                <a:gd name="connsiteY44" fmla="*/ 3621304 h 13254121"/>
                <a:gd name="connsiteX45" fmla="*/ 3730625 w 10316872"/>
                <a:gd name="connsiteY45" fmla="*/ 3494304 h 13254121"/>
                <a:gd name="connsiteX46" fmla="*/ 3705225 w 10316872"/>
                <a:gd name="connsiteY46" fmla="*/ 3468904 h 13254121"/>
                <a:gd name="connsiteX47" fmla="*/ 3819525 w 10316872"/>
                <a:gd name="connsiteY47" fmla="*/ 3405404 h 13254121"/>
                <a:gd name="connsiteX48" fmla="*/ 3832225 w 10316872"/>
                <a:gd name="connsiteY48" fmla="*/ 3621304 h 13254121"/>
                <a:gd name="connsiteX49" fmla="*/ 4314825 w 10316872"/>
                <a:gd name="connsiteY49" fmla="*/ 3621304 h 13254121"/>
                <a:gd name="connsiteX50" fmla="*/ 4302125 w 10316872"/>
                <a:gd name="connsiteY50" fmla="*/ 3380004 h 13254121"/>
                <a:gd name="connsiteX51" fmla="*/ 4365625 w 10316872"/>
                <a:gd name="connsiteY51" fmla="*/ 3380004 h 13254121"/>
                <a:gd name="connsiteX52" fmla="*/ 4391025 w 10316872"/>
                <a:gd name="connsiteY52" fmla="*/ 3507004 h 13254121"/>
                <a:gd name="connsiteX53" fmla="*/ 4556125 w 10316872"/>
                <a:gd name="connsiteY53" fmla="*/ 3494304 h 13254121"/>
                <a:gd name="connsiteX54" fmla="*/ 4657725 w 10316872"/>
                <a:gd name="connsiteY54" fmla="*/ 3392704 h 13254121"/>
                <a:gd name="connsiteX55" fmla="*/ 4683125 w 10316872"/>
                <a:gd name="connsiteY55" fmla="*/ 3697504 h 13254121"/>
                <a:gd name="connsiteX56" fmla="*/ 4835525 w 10316872"/>
                <a:gd name="connsiteY56" fmla="*/ 3519704 h 13254121"/>
                <a:gd name="connsiteX57" fmla="*/ 5038725 w 10316872"/>
                <a:gd name="connsiteY57" fmla="*/ 3646704 h 13254121"/>
                <a:gd name="connsiteX58" fmla="*/ 4848225 w 10316872"/>
                <a:gd name="connsiteY58" fmla="*/ 3773704 h 13254121"/>
                <a:gd name="connsiteX59" fmla="*/ 4987925 w 10316872"/>
                <a:gd name="connsiteY59" fmla="*/ 3938804 h 13254121"/>
                <a:gd name="connsiteX60" fmla="*/ 5127625 w 10316872"/>
                <a:gd name="connsiteY60" fmla="*/ 3786404 h 13254121"/>
                <a:gd name="connsiteX61" fmla="*/ 5140325 w 10316872"/>
                <a:gd name="connsiteY61" fmla="*/ 3811804 h 13254121"/>
                <a:gd name="connsiteX62" fmla="*/ 5076825 w 10316872"/>
                <a:gd name="connsiteY62" fmla="*/ 4065804 h 13254121"/>
                <a:gd name="connsiteX63" fmla="*/ 5153025 w 10316872"/>
                <a:gd name="connsiteY63" fmla="*/ 4103904 h 13254121"/>
                <a:gd name="connsiteX64" fmla="*/ 5153025 w 10316872"/>
                <a:gd name="connsiteY64" fmla="*/ 4103904 h 13254121"/>
                <a:gd name="connsiteX65" fmla="*/ 5229225 w 10316872"/>
                <a:gd name="connsiteY65" fmla="*/ 3849904 h 13254121"/>
                <a:gd name="connsiteX66" fmla="*/ 5419725 w 10316872"/>
                <a:gd name="connsiteY66" fmla="*/ 3875304 h 13254121"/>
                <a:gd name="connsiteX67" fmla="*/ 5521325 w 10316872"/>
                <a:gd name="connsiteY67" fmla="*/ 3722904 h 13254121"/>
                <a:gd name="connsiteX68" fmla="*/ 5521325 w 10316872"/>
                <a:gd name="connsiteY68" fmla="*/ 3722904 h 13254121"/>
                <a:gd name="connsiteX69" fmla="*/ 5661025 w 10316872"/>
                <a:gd name="connsiteY69" fmla="*/ 3697504 h 13254121"/>
                <a:gd name="connsiteX70" fmla="*/ 5432425 w 10316872"/>
                <a:gd name="connsiteY70" fmla="*/ 4015004 h 13254121"/>
                <a:gd name="connsiteX71" fmla="*/ 5165725 w 10316872"/>
                <a:gd name="connsiteY71" fmla="*/ 4103904 h 13254121"/>
                <a:gd name="connsiteX72" fmla="*/ 5191125 w 10316872"/>
                <a:gd name="connsiteY72" fmla="*/ 4180104 h 13254121"/>
                <a:gd name="connsiteX73" fmla="*/ 5521325 w 10316872"/>
                <a:gd name="connsiteY73" fmla="*/ 4091204 h 13254121"/>
                <a:gd name="connsiteX74" fmla="*/ 5711825 w 10316872"/>
                <a:gd name="connsiteY74" fmla="*/ 3748304 h 13254121"/>
                <a:gd name="connsiteX75" fmla="*/ 5813425 w 10316872"/>
                <a:gd name="connsiteY75" fmla="*/ 3900704 h 13254121"/>
                <a:gd name="connsiteX76" fmla="*/ 5959475 w 10316872"/>
                <a:gd name="connsiteY76" fmla="*/ 3938804 h 13254121"/>
                <a:gd name="connsiteX77" fmla="*/ 6302375 w 10316872"/>
                <a:gd name="connsiteY77" fmla="*/ 3824504 h 13254121"/>
                <a:gd name="connsiteX78" fmla="*/ 7070725 w 10316872"/>
                <a:gd name="connsiteY78" fmla="*/ 3354604 h 13254121"/>
                <a:gd name="connsiteX79" fmla="*/ 7473950 w 10316872"/>
                <a:gd name="connsiteY79" fmla="*/ 3205379 h 13254121"/>
                <a:gd name="connsiteX80" fmla="*/ 7645400 w 10316872"/>
                <a:gd name="connsiteY80" fmla="*/ 3035516 h 13254121"/>
                <a:gd name="connsiteX81" fmla="*/ 7907050 w 10316872"/>
                <a:gd name="connsiteY81" fmla="*/ 2994410 h 13254121"/>
                <a:gd name="connsiteX82" fmla="*/ 8062626 w 10316872"/>
                <a:gd name="connsiteY82" fmla="*/ 2911861 h 13254121"/>
                <a:gd name="connsiteX83" fmla="*/ 8189625 w 10316872"/>
                <a:gd name="connsiteY83" fmla="*/ 2692785 h 13254121"/>
                <a:gd name="connsiteX84" fmla="*/ 8345201 w 10316872"/>
                <a:gd name="connsiteY84" fmla="*/ 2578486 h 13254121"/>
                <a:gd name="connsiteX85" fmla="*/ 8561099 w 10316872"/>
                <a:gd name="connsiteY85" fmla="*/ 2438787 h 13254121"/>
                <a:gd name="connsiteX86" fmla="*/ 8855099 w 10316872"/>
                <a:gd name="connsiteY86" fmla="*/ 2153045 h 13254121"/>
                <a:gd name="connsiteX87" fmla="*/ 9037349 w 10316872"/>
                <a:gd name="connsiteY87" fmla="*/ 1924438 h 13254121"/>
                <a:gd name="connsiteX88" fmla="*/ 9145298 w 10316872"/>
                <a:gd name="connsiteY88" fmla="*/ 1730764 h 13254121"/>
                <a:gd name="connsiteX89" fmla="*/ 9224673 w 10316872"/>
                <a:gd name="connsiteY89" fmla="*/ 1543439 h 13254121"/>
                <a:gd name="connsiteX90" fmla="*/ 9561223 w 10316872"/>
                <a:gd name="connsiteY90" fmla="*/ 1295790 h 13254121"/>
                <a:gd name="connsiteX91" fmla="*/ 9678697 w 10316872"/>
                <a:gd name="connsiteY91" fmla="*/ 914790 h 13254121"/>
                <a:gd name="connsiteX92" fmla="*/ 9837447 w 10316872"/>
                <a:gd name="connsiteY92" fmla="*/ 686190 h 13254121"/>
                <a:gd name="connsiteX93" fmla="*/ 9929521 w 10316872"/>
                <a:gd name="connsiteY93" fmla="*/ 609992 h 13254121"/>
                <a:gd name="connsiteX94" fmla="*/ 9989845 w 10316872"/>
                <a:gd name="connsiteY94" fmla="*/ 508393 h 13254121"/>
                <a:gd name="connsiteX95" fmla="*/ 10062871 w 10316872"/>
                <a:gd name="connsiteY95" fmla="*/ 394092 h 13254121"/>
                <a:gd name="connsiteX96" fmla="*/ 10316869 w 10316872"/>
                <a:gd name="connsiteY96" fmla="*/ 394 h 13254121"/>
                <a:gd name="connsiteX97" fmla="*/ 10081920 w 10316872"/>
                <a:gd name="connsiteY97" fmla="*/ 473469 h 13254121"/>
                <a:gd name="connsiteX98" fmla="*/ 9977146 w 10316872"/>
                <a:gd name="connsiteY98" fmla="*/ 673493 h 13254121"/>
                <a:gd name="connsiteX99" fmla="*/ 9881896 w 10316872"/>
                <a:gd name="connsiteY99" fmla="*/ 749692 h 13254121"/>
                <a:gd name="connsiteX100" fmla="*/ 9754896 w 10316872"/>
                <a:gd name="connsiteY100" fmla="*/ 952892 h 13254121"/>
                <a:gd name="connsiteX101" fmla="*/ 9640598 w 10316872"/>
                <a:gd name="connsiteY101" fmla="*/ 1327540 h 13254121"/>
                <a:gd name="connsiteX102" fmla="*/ 9275474 w 10316872"/>
                <a:gd name="connsiteY102" fmla="*/ 1606938 h 13254121"/>
                <a:gd name="connsiteX103" fmla="*/ 9135773 w 10316872"/>
                <a:gd name="connsiteY103" fmla="*/ 1946664 h 13254121"/>
                <a:gd name="connsiteX104" fmla="*/ 8662699 w 10316872"/>
                <a:gd name="connsiteY104" fmla="*/ 2454663 h 13254121"/>
                <a:gd name="connsiteX105" fmla="*/ 8427749 w 10316872"/>
                <a:gd name="connsiteY105" fmla="*/ 2619762 h 13254121"/>
                <a:gd name="connsiteX106" fmla="*/ 8272175 w 10316872"/>
                <a:gd name="connsiteY106" fmla="*/ 2715011 h 13254121"/>
                <a:gd name="connsiteX107" fmla="*/ 8110251 w 10316872"/>
                <a:gd name="connsiteY107" fmla="*/ 3016636 h 13254121"/>
                <a:gd name="connsiteX108" fmla="*/ 7908925 w 10316872"/>
                <a:gd name="connsiteY108" fmla="*/ 3113304 h 13254121"/>
                <a:gd name="connsiteX109" fmla="*/ 7673975 w 10316872"/>
                <a:gd name="connsiteY109" fmla="*/ 3141879 h 13254121"/>
                <a:gd name="connsiteX110" fmla="*/ 7531100 w 10316872"/>
                <a:gd name="connsiteY110" fmla="*/ 3283166 h 13254121"/>
                <a:gd name="connsiteX111" fmla="*/ 7064375 w 10316872"/>
                <a:gd name="connsiteY111" fmla="*/ 3457791 h 13254121"/>
                <a:gd name="connsiteX112" fmla="*/ 6892925 w 10316872"/>
                <a:gd name="connsiteY112" fmla="*/ 3613366 h 13254121"/>
                <a:gd name="connsiteX113" fmla="*/ 6532269 w 10316872"/>
                <a:gd name="connsiteY113" fmla="*/ 3867545 h 13254121"/>
                <a:gd name="connsiteX114" fmla="*/ 6407150 w 10316872"/>
                <a:gd name="connsiteY114" fmla="*/ 3921341 h 13254121"/>
                <a:gd name="connsiteX115" fmla="*/ 6172200 w 10316872"/>
                <a:gd name="connsiteY115" fmla="*/ 4043579 h 13254121"/>
                <a:gd name="connsiteX116" fmla="*/ 5773737 w 10316872"/>
                <a:gd name="connsiteY116" fmla="*/ 4215029 h 13254121"/>
                <a:gd name="connsiteX117" fmla="*/ 5800725 w 10316872"/>
                <a:gd name="connsiteY117" fmla="*/ 4294404 h 13254121"/>
                <a:gd name="connsiteX118" fmla="*/ 6162675 w 10316872"/>
                <a:gd name="connsiteY118" fmla="*/ 4129304 h 13254121"/>
                <a:gd name="connsiteX119" fmla="*/ 6054725 w 10316872"/>
                <a:gd name="connsiteY119" fmla="*/ 4218204 h 13254121"/>
                <a:gd name="connsiteX120" fmla="*/ 5876925 w 10316872"/>
                <a:gd name="connsiteY120" fmla="*/ 4332504 h 13254121"/>
                <a:gd name="connsiteX121" fmla="*/ 5876925 w 10316872"/>
                <a:gd name="connsiteY121" fmla="*/ 4421404 h 13254121"/>
                <a:gd name="connsiteX122" fmla="*/ 5864225 w 10316872"/>
                <a:gd name="connsiteY122" fmla="*/ 4523004 h 13254121"/>
                <a:gd name="connsiteX123" fmla="*/ 5724525 w 10316872"/>
                <a:gd name="connsiteY123" fmla="*/ 4548404 h 13254121"/>
                <a:gd name="connsiteX124" fmla="*/ 5788025 w 10316872"/>
                <a:gd name="connsiteY124" fmla="*/ 4370604 h 13254121"/>
                <a:gd name="connsiteX125" fmla="*/ 5673725 w 10316872"/>
                <a:gd name="connsiteY125" fmla="*/ 4269004 h 13254121"/>
                <a:gd name="connsiteX126" fmla="*/ 5419725 w 10316872"/>
                <a:gd name="connsiteY126" fmla="*/ 4345204 h 13254121"/>
                <a:gd name="connsiteX127" fmla="*/ 5394325 w 10316872"/>
                <a:gd name="connsiteY127" fmla="*/ 4446804 h 13254121"/>
                <a:gd name="connsiteX128" fmla="*/ 5622925 w 10316872"/>
                <a:gd name="connsiteY128" fmla="*/ 4510304 h 13254121"/>
                <a:gd name="connsiteX129" fmla="*/ 5534025 w 10316872"/>
                <a:gd name="connsiteY129" fmla="*/ 4573804 h 13254121"/>
                <a:gd name="connsiteX130" fmla="*/ 5254625 w 10316872"/>
                <a:gd name="connsiteY130" fmla="*/ 4510304 h 13254121"/>
                <a:gd name="connsiteX131" fmla="*/ 5140325 w 10316872"/>
                <a:gd name="connsiteY131" fmla="*/ 4624604 h 13254121"/>
                <a:gd name="connsiteX132" fmla="*/ 5241925 w 10316872"/>
                <a:gd name="connsiteY132" fmla="*/ 4827804 h 13254121"/>
                <a:gd name="connsiteX133" fmla="*/ 5483225 w 10316872"/>
                <a:gd name="connsiteY133" fmla="*/ 4840504 h 13254121"/>
                <a:gd name="connsiteX134" fmla="*/ 5661025 w 10316872"/>
                <a:gd name="connsiteY134" fmla="*/ 4624604 h 13254121"/>
                <a:gd name="connsiteX135" fmla="*/ 5572125 w 10316872"/>
                <a:gd name="connsiteY135" fmla="*/ 4599204 h 13254121"/>
                <a:gd name="connsiteX136" fmla="*/ 5635625 w 10316872"/>
                <a:gd name="connsiteY136" fmla="*/ 4523004 h 13254121"/>
                <a:gd name="connsiteX137" fmla="*/ 5724525 w 10316872"/>
                <a:gd name="connsiteY137" fmla="*/ 4599204 h 13254121"/>
                <a:gd name="connsiteX138" fmla="*/ 5864225 w 10316872"/>
                <a:gd name="connsiteY138" fmla="*/ 4573804 h 13254121"/>
                <a:gd name="connsiteX139" fmla="*/ 6067425 w 10316872"/>
                <a:gd name="connsiteY139" fmla="*/ 4548404 h 13254121"/>
                <a:gd name="connsiteX140" fmla="*/ 6296025 w 10316872"/>
                <a:gd name="connsiteY140" fmla="*/ 4307104 h 13254121"/>
                <a:gd name="connsiteX141" fmla="*/ 6486525 w 10316872"/>
                <a:gd name="connsiteY141" fmla="*/ 4180104 h 13254121"/>
                <a:gd name="connsiteX142" fmla="*/ 6664325 w 10316872"/>
                <a:gd name="connsiteY142" fmla="*/ 4154704 h 13254121"/>
                <a:gd name="connsiteX143" fmla="*/ 6473825 w 10316872"/>
                <a:gd name="connsiteY143" fmla="*/ 4230904 h 13254121"/>
                <a:gd name="connsiteX144" fmla="*/ 6410325 w 10316872"/>
                <a:gd name="connsiteY144" fmla="*/ 4357904 h 13254121"/>
                <a:gd name="connsiteX145" fmla="*/ 6257925 w 10316872"/>
                <a:gd name="connsiteY145" fmla="*/ 4459504 h 13254121"/>
                <a:gd name="connsiteX146" fmla="*/ 6080125 w 10316872"/>
                <a:gd name="connsiteY146" fmla="*/ 4637304 h 13254121"/>
                <a:gd name="connsiteX147" fmla="*/ 6067425 w 10316872"/>
                <a:gd name="connsiteY147" fmla="*/ 4726204 h 13254121"/>
                <a:gd name="connsiteX148" fmla="*/ 6207125 w 10316872"/>
                <a:gd name="connsiteY148" fmla="*/ 4700804 h 13254121"/>
                <a:gd name="connsiteX149" fmla="*/ 6334125 w 10316872"/>
                <a:gd name="connsiteY149" fmla="*/ 4764304 h 13254121"/>
                <a:gd name="connsiteX150" fmla="*/ 6435725 w 10316872"/>
                <a:gd name="connsiteY150" fmla="*/ 4954804 h 13254121"/>
                <a:gd name="connsiteX151" fmla="*/ 6448425 w 10316872"/>
                <a:gd name="connsiteY151" fmla="*/ 5183404 h 13254121"/>
                <a:gd name="connsiteX152" fmla="*/ 6335712 w 10316872"/>
                <a:gd name="connsiteY152" fmla="*/ 5305641 h 13254121"/>
                <a:gd name="connsiteX153" fmla="*/ 6296025 w 10316872"/>
                <a:gd name="connsiteY153" fmla="*/ 5083392 h 13254121"/>
                <a:gd name="connsiteX154" fmla="*/ 6270625 w 10316872"/>
                <a:gd name="connsiteY154" fmla="*/ 4878604 h 13254121"/>
                <a:gd name="connsiteX155" fmla="*/ 6118225 w 10316872"/>
                <a:gd name="connsiteY155" fmla="*/ 4840504 h 13254121"/>
                <a:gd name="connsiteX156" fmla="*/ 5953125 w 10316872"/>
                <a:gd name="connsiteY156" fmla="*/ 4853204 h 13254121"/>
                <a:gd name="connsiteX157" fmla="*/ 5876925 w 10316872"/>
                <a:gd name="connsiteY157" fmla="*/ 4815104 h 13254121"/>
                <a:gd name="connsiteX158" fmla="*/ 5546725 w 10316872"/>
                <a:gd name="connsiteY158" fmla="*/ 4954804 h 13254121"/>
                <a:gd name="connsiteX159" fmla="*/ 5597525 w 10316872"/>
                <a:gd name="connsiteY159" fmla="*/ 5094504 h 13254121"/>
                <a:gd name="connsiteX160" fmla="*/ 5635625 w 10316872"/>
                <a:gd name="connsiteY160" fmla="*/ 5081804 h 13254121"/>
                <a:gd name="connsiteX161" fmla="*/ 5813425 w 10316872"/>
                <a:gd name="connsiteY161" fmla="*/ 4992904 h 13254121"/>
                <a:gd name="connsiteX162" fmla="*/ 5838825 w 10316872"/>
                <a:gd name="connsiteY162" fmla="*/ 5018304 h 13254121"/>
                <a:gd name="connsiteX163" fmla="*/ 5724525 w 10316872"/>
                <a:gd name="connsiteY163" fmla="*/ 5119904 h 13254121"/>
                <a:gd name="connsiteX164" fmla="*/ 5775325 w 10316872"/>
                <a:gd name="connsiteY164" fmla="*/ 5196104 h 13254121"/>
                <a:gd name="connsiteX165" fmla="*/ 5940425 w 10316872"/>
                <a:gd name="connsiteY165" fmla="*/ 5183404 h 13254121"/>
                <a:gd name="connsiteX166" fmla="*/ 5978525 w 10316872"/>
                <a:gd name="connsiteY166" fmla="*/ 5272304 h 13254121"/>
                <a:gd name="connsiteX167" fmla="*/ 6169025 w 10316872"/>
                <a:gd name="connsiteY167" fmla="*/ 5234204 h 13254121"/>
                <a:gd name="connsiteX168" fmla="*/ 6130925 w 10316872"/>
                <a:gd name="connsiteY168" fmla="*/ 5386604 h 13254121"/>
                <a:gd name="connsiteX169" fmla="*/ 6067425 w 10316872"/>
                <a:gd name="connsiteY169" fmla="*/ 5424704 h 13254121"/>
                <a:gd name="connsiteX170" fmla="*/ 6042025 w 10316872"/>
                <a:gd name="connsiteY170" fmla="*/ 5348504 h 13254121"/>
                <a:gd name="connsiteX171" fmla="*/ 5572125 w 10316872"/>
                <a:gd name="connsiteY171" fmla="*/ 5297704 h 13254121"/>
                <a:gd name="connsiteX172" fmla="*/ 5686425 w 10316872"/>
                <a:gd name="connsiteY172" fmla="*/ 5462804 h 13254121"/>
                <a:gd name="connsiteX173" fmla="*/ 6308725 w 10316872"/>
                <a:gd name="connsiteY173" fmla="*/ 5462804 h 13254121"/>
                <a:gd name="connsiteX174" fmla="*/ 6894219 w 10316872"/>
                <a:gd name="connsiteY174" fmla="*/ 5634433 h 13254121"/>
                <a:gd name="connsiteX175" fmla="*/ 7194257 w 10316872"/>
                <a:gd name="connsiteY175" fmla="*/ 5720157 h 13254121"/>
                <a:gd name="connsiteX176" fmla="*/ 7370469 w 10316872"/>
                <a:gd name="connsiteY176" fmla="*/ 5839221 h 13254121"/>
                <a:gd name="connsiteX177" fmla="*/ 7737182 w 10316872"/>
                <a:gd name="connsiteY177" fmla="*/ 5736826 h 13254121"/>
                <a:gd name="connsiteX178" fmla="*/ 7977688 w 10316872"/>
                <a:gd name="connsiteY178" fmla="*/ 5701108 h 13254121"/>
                <a:gd name="connsiteX179" fmla="*/ 8311064 w 10316872"/>
                <a:gd name="connsiteY179" fmla="*/ 5729682 h 13254121"/>
                <a:gd name="connsiteX180" fmla="*/ 8582525 w 10316872"/>
                <a:gd name="connsiteY180" fmla="*/ 5789214 h 13254121"/>
                <a:gd name="connsiteX181" fmla="*/ 8806363 w 10316872"/>
                <a:gd name="connsiteY181" fmla="*/ 5891608 h 13254121"/>
                <a:gd name="connsiteX182" fmla="*/ 8989719 w 10316872"/>
                <a:gd name="connsiteY182" fmla="*/ 5953520 h 13254121"/>
                <a:gd name="connsiteX183" fmla="*/ 9327857 w 10316872"/>
                <a:gd name="connsiteY183" fmla="*/ 6101157 h 13254121"/>
                <a:gd name="connsiteX184" fmla="*/ 9392152 w 10316872"/>
                <a:gd name="connsiteY184" fmla="*/ 6229744 h 13254121"/>
                <a:gd name="connsiteX185" fmla="*/ 9587412 w 10316872"/>
                <a:gd name="connsiteY185" fmla="*/ 6289277 h 13254121"/>
                <a:gd name="connsiteX186" fmla="*/ 9754100 w 10316872"/>
                <a:gd name="connsiteY186" fmla="*/ 6286895 h 13254121"/>
                <a:gd name="connsiteX187" fmla="*/ 9928226 w 10316872"/>
                <a:gd name="connsiteY187" fmla="*/ 6221629 h 13254121"/>
                <a:gd name="connsiteX188" fmla="*/ 9766007 w 10316872"/>
                <a:gd name="connsiteY188" fmla="*/ 6301183 h 13254121"/>
                <a:gd name="connsiteX189" fmla="*/ 9625513 w 10316872"/>
                <a:gd name="connsiteY189" fmla="*/ 6317851 h 13254121"/>
                <a:gd name="connsiteX190" fmla="*/ 9382626 w 10316872"/>
                <a:gd name="connsiteY190" fmla="*/ 6263082 h 13254121"/>
                <a:gd name="connsiteX191" fmla="*/ 9308806 w 10316872"/>
                <a:gd name="connsiteY191" fmla="*/ 6129733 h 13254121"/>
                <a:gd name="connsiteX192" fmla="*/ 9242133 w 10316872"/>
                <a:gd name="connsiteY192" fmla="*/ 6089251 h 13254121"/>
                <a:gd name="connsiteX193" fmla="*/ 8799219 w 10316872"/>
                <a:gd name="connsiteY193" fmla="*/ 5939233 h 13254121"/>
                <a:gd name="connsiteX194" fmla="*/ 8582525 w 10316872"/>
                <a:gd name="connsiteY194" fmla="*/ 5858270 h 13254121"/>
                <a:gd name="connsiteX195" fmla="*/ 8284869 w 10316872"/>
                <a:gd name="connsiteY195" fmla="*/ 5779689 h 13254121"/>
                <a:gd name="connsiteX196" fmla="*/ 7934825 w 10316872"/>
                <a:gd name="connsiteY196" fmla="*/ 5767783 h 13254121"/>
                <a:gd name="connsiteX197" fmla="*/ 7634787 w 10316872"/>
                <a:gd name="connsiteY197" fmla="*/ 5822552 h 13254121"/>
                <a:gd name="connsiteX198" fmla="*/ 7344275 w 10316872"/>
                <a:gd name="connsiteY198" fmla="*/ 5893989 h 13254121"/>
                <a:gd name="connsiteX199" fmla="*/ 7134725 w 10316872"/>
                <a:gd name="connsiteY199" fmla="*/ 5786833 h 13254121"/>
                <a:gd name="connsiteX200" fmla="*/ 6760869 w 10316872"/>
                <a:gd name="connsiteY200" fmla="*/ 5693964 h 13254121"/>
                <a:gd name="connsiteX201" fmla="*/ 6413500 w 10316872"/>
                <a:gd name="connsiteY201" fmla="*/ 5614410 h 13254121"/>
                <a:gd name="connsiteX202" fmla="*/ 6213181 w 10316872"/>
                <a:gd name="connsiteY202" fmla="*/ 5567757 h 13254121"/>
                <a:gd name="connsiteX203" fmla="*/ 6205538 w 10316872"/>
                <a:gd name="connsiteY203" fmla="*/ 5598535 h 13254121"/>
                <a:gd name="connsiteX204" fmla="*/ 6346825 w 10316872"/>
                <a:gd name="connsiteY204" fmla="*/ 5666004 h 13254121"/>
                <a:gd name="connsiteX205" fmla="*/ 6321425 w 10316872"/>
                <a:gd name="connsiteY205" fmla="*/ 5767604 h 13254121"/>
                <a:gd name="connsiteX206" fmla="*/ 6003925 w 10316872"/>
                <a:gd name="connsiteY206" fmla="*/ 5602504 h 13254121"/>
                <a:gd name="connsiteX207" fmla="*/ 6042025 w 10316872"/>
                <a:gd name="connsiteY207" fmla="*/ 5843804 h 13254121"/>
                <a:gd name="connsiteX208" fmla="*/ 6245225 w 10316872"/>
                <a:gd name="connsiteY208" fmla="*/ 5894604 h 13254121"/>
                <a:gd name="connsiteX209" fmla="*/ 6511925 w 10316872"/>
                <a:gd name="connsiteY209" fmla="*/ 5894604 h 13254121"/>
                <a:gd name="connsiteX210" fmla="*/ 6600825 w 10316872"/>
                <a:gd name="connsiteY210" fmla="*/ 5907304 h 13254121"/>
                <a:gd name="connsiteX211" fmla="*/ 6562725 w 10316872"/>
                <a:gd name="connsiteY211" fmla="*/ 5983504 h 13254121"/>
                <a:gd name="connsiteX212" fmla="*/ 6397625 w 10316872"/>
                <a:gd name="connsiteY212" fmla="*/ 6034304 h 13254121"/>
                <a:gd name="connsiteX213" fmla="*/ 6461125 w 10316872"/>
                <a:gd name="connsiteY213" fmla="*/ 6161304 h 13254121"/>
                <a:gd name="connsiteX214" fmla="*/ 6423025 w 10316872"/>
                <a:gd name="connsiteY214" fmla="*/ 6288304 h 13254121"/>
                <a:gd name="connsiteX215" fmla="*/ 6511925 w 10316872"/>
                <a:gd name="connsiteY215" fmla="*/ 6351804 h 13254121"/>
                <a:gd name="connsiteX216" fmla="*/ 6435725 w 10316872"/>
                <a:gd name="connsiteY216" fmla="*/ 6377204 h 13254121"/>
                <a:gd name="connsiteX217" fmla="*/ 6334125 w 10316872"/>
                <a:gd name="connsiteY217" fmla="*/ 6339104 h 13254121"/>
                <a:gd name="connsiteX218" fmla="*/ 6296025 w 10316872"/>
                <a:gd name="connsiteY218" fmla="*/ 6034304 h 13254121"/>
                <a:gd name="connsiteX219" fmla="*/ 6042025 w 10316872"/>
                <a:gd name="connsiteY219" fmla="*/ 5958104 h 13254121"/>
                <a:gd name="connsiteX220" fmla="*/ 6118225 w 10316872"/>
                <a:gd name="connsiteY220" fmla="*/ 6301004 h 13254121"/>
                <a:gd name="connsiteX221" fmla="*/ 5940425 w 10316872"/>
                <a:gd name="connsiteY221" fmla="*/ 6313704 h 13254121"/>
                <a:gd name="connsiteX222" fmla="*/ 5864225 w 10316872"/>
                <a:gd name="connsiteY222" fmla="*/ 5831104 h 13254121"/>
                <a:gd name="connsiteX223" fmla="*/ 5661025 w 10316872"/>
                <a:gd name="connsiteY223" fmla="*/ 5729504 h 13254121"/>
                <a:gd name="connsiteX224" fmla="*/ 5762625 w 10316872"/>
                <a:gd name="connsiteY224" fmla="*/ 6491504 h 13254121"/>
                <a:gd name="connsiteX225" fmla="*/ 6042025 w 10316872"/>
                <a:gd name="connsiteY225" fmla="*/ 6478804 h 13254121"/>
                <a:gd name="connsiteX226" fmla="*/ 6359525 w 10316872"/>
                <a:gd name="connsiteY226" fmla="*/ 6529604 h 13254121"/>
                <a:gd name="connsiteX227" fmla="*/ 6296025 w 10316872"/>
                <a:gd name="connsiteY227" fmla="*/ 6656604 h 13254121"/>
                <a:gd name="connsiteX228" fmla="*/ 6130925 w 10316872"/>
                <a:gd name="connsiteY228" fmla="*/ 6631204 h 13254121"/>
                <a:gd name="connsiteX229" fmla="*/ 5978525 w 10316872"/>
                <a:gd name="connsiteY229" fmla="*/ 6936004 h 13254121"/>
                <a:gd name="connsiteX230" fmla="*/ 5800725 w 10316872"/>
                <a:gd name="connsiteY230" fmla="*/ 6872504 h 13254121"/>
                <a:gd name="connsiteX231" fmla="*/ 5876925 w 10316872"/>
                <a:gd name="connsiteY231" fmla="*/ 6707404 h 13254121"/>
                <a:gd name="connsiteX232" fmla="*/ 5762625 w 10316872"/>
                <a:gd name="connsiteY232" fmla="*/ 6618504 h 13254121"/>
                <a:gd name="connsiteX233" fmla="*/ 5572125 w 10316872"/>
                <a:gd name="connsiteY233" fmla="*/ 6948704 h 13254121"/>
                <a:gd name="connsiteX234" fmla="*/ 5699125 w 10316872"/>
                <a:gd name="connsiteY234" fmla="*/ 7050304 h 13254121"/>
                <a:gd name="connsiteX235" fmla="*/ 5965825 w 10316872"/>
                <a:gd name="connsiteY235" fmla="*/ 7215404 h 13254121"/>
                <a:gd name="connsiteX236" fmla="*/ 5915025 w 10316872"/>
                <a:gd name="connsiteY236" fmla="*/ 7291604 h 13254121"/>
                <a:gd name="connsiteX237" fmla="*/ 5800725 w 10316872"/>
                <a:gd name="connsiteY237" fmla="*/ 7253504 h 13254121"/>
                <a:gd name="connsiteX238" fmla="*/ 5648325 w 10316872"/>
                <a:gd name="connsiteY238" fmla="*/ 7355104 h 13254121"/>
                <a:gd name="connsiteX239" fmla="*/ 5584825 w 10316872"/>
                <a:gd name="connsiteY239" fmla="*/ 7317004 h 13254121"/>
                <a:gd name="connsiteX240" fmla="*/ 5635625 w 10316872"/>
                <a:gd name="connsiteY240" fmla="*/ 7164604 h 13254121"/>
                <a:gd name="connsiteX241" fmla="*/ 5508625 w 10316872"/>
                <a:gd name="connsiteY241" fmla="*/ 7050304 h 13254121"/>
                <a:gd name="connsiteX242" fmla="*/ 5432425 w 10316872"/>
                <a:gd name="connsiteY242" fmla="*/ 7228104 h 13254121"/>
                <a:gd name="connsiteX243" fmla="*/ 5584825 w 10316872"/>
                <a:gd name="connsiteY243" fmla="*/ 7405904 h 13254121"/>
                <a:gd name="connsiteX244" fmla="*/ 5419725 w 10316872"/>
                <a:gd name="connsiteY244" fmla="*/ 7532904 h 13254121"/>
                <a:gd name="connsiteX245" fmla="*/ 5318125 w 10316872"/>
                <a:gd name="connsiteY245" fmla="*/ 7456704 h 13254121"/>
                <a:gd name="connsiteX246" fmla="*/ 5381625 w 10316872"/>
                <a:gd name="connsiteY246" fmla="*/ 7355104 h 13254121"/>
                <a:gd name="connsiteX247" fmla="*/ 5267325 w 10316872"/>
                <a:gd name="connsiteY247" fmla="*/ 7063004 h 13254121"/>
                <a:gd name="connsiteX248" fmla="*/ 5051425 w 10316872"/>
                <a:gd name="connsiteY248" fmla="*/ 7355104 h 13254121"/>
                <a:gd name="connsiteX249" fmla="*/ 5381625 w 10316872"/>
                <a:gd name="connsiteY249" fmla="*/ 7609104 h 13254121"/>
                <a:gd name="connsiteX250" fmla="*/ 5305425 w 10316872"/>
                <a:gd name="connsiteY250" fmla="*/ 7659904 h 13254121"/>
                <a:gd name="connsiteX251" fmla="*/ 5165725 w 10316872"/>
                <a:gd name="connsiteY251" fmla="*/ 7545604 h 13254121"/>
                <a:gd name="connsiteX252" fmla="*/ 5114925 w 10316872"/>
                <a:gd name="connsiteY252" fmla="*/ 7710704 h 13254121"/>
                <a:gd name="connsiteX253" fmla="*/ 5127625 w 10316872"/>
                <a:gd name="connsiteY253" fmla="*/ 7850404 h 13254121"/>
                <a:gd name="connsiteX254" fmla="*/ 5203825 w 10316872"/>
                <a:gd name="connsiteY254" fmla="*/ 7964704 h 13254121"/>
                <a:gd name="connsiteX255" fmla="*/ 5191125 w 10316872"/>
                <a:gd name="connsiteY255" fmla="*/ 8155204 h 13254121"/>
                <a:gd name="connsiteX256" fmla="*/ 5064125 w 10316872"/>
                <a:gd name="connsiteY256" fmla="*/ 8066304 h 13254121"/>
                <a:gd name="connsiteX257" fmla="*/ 5000625 w 10316872"/>
                <a:gd name="connsiteY257" fmla="*/ 8104404 h 13254121"/>
                <a:gd name="connsiteX258" fmla="*/ 5102225 w 10316872"/>
                <a:gd name="connsiteY258" fmla="*/ 8244104 h 13254121"/>
                <a:gd name="connsiteX259" fmla="*/ 5013325 w 10316872"/>
                <a:gd name="connsiteY259" fmla="*/ 8282204 h 13254121"/>
                <a:gd name="connsiteX260" fmla="*/ 4886325 w 10316872"/>
                <a:gd name="connsiteY260" fmla="*/ 8091704 h 13254121"/>
                <a:gd name="connsiteX261" fmla="*/ 4797425 w 10316872"/>
                <a:gd name="connsiteY261" fmla="*/ 8345704 h 13254121"/>
                <a:gd name="connsiteX262" fmla="*/ 4924425 w 10316872"/>
                <a:gd name="connsiteY262" fmla="*/ 8460004 h 13254121"/>
                <a:gd name="connsiteX263" fmla="*/ 4784725 w 10316872"/>
                <a:gd name="connsiteY263" fmla="*/ 8701304 h 13254121"/>
                <a:gd name="connsiteX264" fmla="*/ 4645025 w 10316872"/>
                <a:gd name="connsiteY264" fmla="*/ 8675904 h 13254121"/>
                <a:gd name="connsiteX265" fmla="*/ 4746625 w 10316872"/>
                <a:gd name="connsiteY265" fmla="*/ 8510804 h 13254121"/>
                <a:gd name="connsiteX266" fmla="*/ 4657725 w 10316872"/>
                <a:gd name="connsiteY266" fmla="*/ 8358404 h 13254121"/>
                <a:gd name="connsiteX267" fmla="*/ 4441825 w 10316872"/>
                <a:gd name="connsiteY267" fmla="*/ 8663204 h 13254121"/>
                <a:gd name="connsiteX268" fmla="*/ 4581525 w 10316872"/>
                <a:gd name="connsiteY268" fmla="*/ 8777504 h 13254121"/>
                <a:gd name="connsiteX269" fmla="*/ 4492625 w 10316872"/>
                <a:gd name="connsiteY269" fmla="*/ 8980704 h 13254121"/>
                <a:gd name="connsiteX270" fmla="*/ 4391025 w 10316872"/>
                <a:gd name="connsiteY270" fmla="*/ 8904504 h 13254121"/>
                <a:gd name="connsiteX271" fmla="*/ 4314825 w 10316872"/>
                <a:gd name="connsiteY271" fmla="*/ 8993404 h 13254121"/>
                <a:gd name="connsiteX272" fmla="*/ 4352925 w 10316872"/>
                <a:gd name="connsiteY272" fmla="*/ 9031504 h 13254121"/>
                <a:gd name="connsiteX273" fmla="*/ 4391025 w 10316872"/>
                <a:gd name="connsiteY273" fmla="*/ 9018804 h 13254121"/>
                <a:gd name="connsiteX274" fmla="*/ 4416425 w 10316872"/>
                <a:gd name="connsiteY274" fmla="*/ 9069604 h 13254121"/>
                <a:gd name="connsiteX275" fmla="*/ 4352925 w 10316872"/>
                <a:gd name="connsiteY275" fmla="*/ 9145804 h 13254121"/>
                <a:gd name="connsiteX276" fmla="*/ 4302125 w 10316872"/>
                <a:gd name="connsiteY276" fmla="*/ 9133104 h 13254121"/>
                <a:gd name="connsiteX277" fmla="*/ 4340225 w 10316872"/>
                <a:gd name="connsiteY277" fmla="*/ 9082304 h 13254121"/>
                <a:gd name="connsiteX278" fmla="*/ 4289425 w 10316872"/>
                <a:gd name="connsiteY278" fmla="*/ 9044204 h 13254121"/>
                <a:gd name="connsiteX279" fmla="*/ 4187825 w 10316872"/>
                <a:gd name="connsiteY279" fmla="*/ 9145804 h 13254121"/>
                <a:gd name="connsiteX280" fmla="*/ 4289425 w 10316872"/>
                <a:gd name="connsiteY280" fmla="*/ 9209304 h 13254121"/>
                <a:gd name="connsiteX281" fmla="*/ 4111625 w 10316872"/>
                <a:gd name="connsiteY281" fmla="*/ 9285504 h 13254121"/>
                <a:gd name="connsiteX282" fmla="*/ 4010025 w 10316872"/>
                <a:gd name="connsiteY282" fmla="*/ 9285504 h 13254121"/>
                <a:gd name="connsiteX283" fmla="*/ 3921125 w 10316872"/>
                <a:gd name="connsiteY283" fmla="*/ 9349004 h 13254121"/>
                <a:gd name="connsiteX284" fmla="*/ 3260725 w 10316872"/>
                <a:gd name="connsiteY284" fmla="*/ 8764804 h 13254121"/>
                <a:gd name="connsiteX285" fmla="*/ 3184525 w 10316872"/>
                <a:gd name="connsiteY285" fmla="*/ 8764804 h 13254121"/>
                <a:gd name="connsiteX286" fmla="*/ 2867025 w 10316872"/>
                <a:gd name="connsiteY286" fmla="*/ 9018804 h 13254121"/>
                <a:gd name="connsiteX287" fmla="*/ 2841625 w 10316872"/>
                <a:gd name="connsiteY287" fmla="*/ 8980704 h 13254121"/>
                <a:gd name="connsiteX288" fmla="*/ 3184525 w 10316872"/>
                <a:gd name="connsiteY288" fmla="*/ 8714004 h 13254121"/>
                <a:gd name="connsiteX289" fmla="*/ 3019425 w 10316872"/>
                <a:gd name="connsiteY289" fmla="*/ 8561604 h 13254121"/>
                <a:gd name="connsiteX290" fmla="*/ 2371725 w 10316872"/>
                <a:gd name="connsiteY290" fmla="*/ 9069604 h 13254121"/>
                <a:gd name="connsiteX291" fmla="*/ 2460625 w 10316872"/>
                <a:gd name="connsiteY291" fmla="*/ 9145804 h 13254121"/>
                <a:gd name="connsiteX292" fmla="*/ 2663825 w 10316872"/>
                <a:gd name="connsiteY292" fmla="*/ 8993404 h 13254121"/>
                <a:gd name="connsiteX293" fmla="*/ 2714625 w 10316872"/>
                <a:gd name="connsiteY293" fmla="*/ 9056904 h 13254121"/>
                <a:gd name="connsiteX294" fmla="*/ 2803525 w 10316872"/>
                <a:gd name="connsiteY294" fmla="*/ 9018804 h 13254121"/>
                <a:gd name="connsiteX295" fmla="*/ 2828925 w 10316872"/>
                <a:gd name="connsiteY295" fmla="*/ 9056904 h 13254121"/>
                <a:gd name="connsiteX296" fmla="*/ 2651125 w 10316872"/>
                <a:gd name="connsiteY296" fmla="*/ 9196604 h 13254121"/>
                <a:gd name="connsiteX297" fmla="*/ 2790825 w 10316872"/>
                <a:gd name="connsiteY297" fmla="*/ 9361704 h 13254121"/>
                <a:gd name="connsiteX298" fmla="*/ 3368675 w 10316872"/>
                <a:gd name="connsiteY298" fmla="*/ 8898154 h 13254121"/>
                <a:gd name="connsiteX299" fmla="*/ 3927475 w 10316872"/>
                <a:gd name="connsiteY299" fmla="*/ 9380754 h 13254121"/>
                <a:gd name="connsiteX300" fmla="*/ 3876675 w 10316872"/>
                <a:gd name="connsiteY300" fmla="*/ 9495054 h 13254121"/>
                <a:gd name="connsiteX301" fmla="*/ 3359150 w 10316872"/>
                <a:gd name="connsiteY301" fmla="*/ 10034804 h 13254121"/>
                <a:gd name="connsiteX302" fmla="*/ 3270250 w 10316872"/>
                <a:gd name="connsiteY302" fmla="*/ 10028453 h 13254121"/>
                <a:gd name="connsiteX303" fmla="*/ 3101975 w 10316872"/>
                <a:gd name="connsiteY303" fmla="*/ 10177678 h 13254121"/>
                <a:gd name="connsiteX304" fmla="*/ 2892425 w 10316872"/>
                <a:gd name="connsiteY304" fmla="*/ 10422153 h 13254121"/>
                <a:gd name="connsiteX305" fmla="*/ 2654300 w 10316872"/>
                <a:gd name="connsiteY305" fmla="*/ 10720603 h 13254121"/>
                <a:gd name="connsiteX306" fmla="*/ 2400300 w 10316872"/>
                <a:gd name="connsiteY306" fmla="*/ 10790452 h 13254121"/>
                <a:gd name="connsiteX307" fmla="*/ 2197100 w 10316872"/>
                <a:gd name="connsiteY307" fmla="*/ 10895227 h 13254121"/>
                <a:gd name="connsiteX308" fmla="*/ 1901825 w 10316872"/>
                <a:gd name="connsiteY308" fmla="*/ 10898401 h 13254121"/>
                <a:gd name="connsiteX309" fmla="*/ 1562100 w 10316872"/>
                <a:gd name="connsiteY309" fmla="*/ 11000000 h 13254121"/>
                <a:gd name="connsiteX310" fmla="*/ 1365250 w 10316872"/>
                <a:gd name="connsiteY310" fmla="*/ 11260350 h 13254121"/>
                <a:gd name="connsiteX311" fmla="*/ 1168400 w 10316872"/>
                <a:gd name="connsiteY311" fmla="*/ 11215899 h 13254121"/>
                <a:gd name="connsiteX312" fmla="*/ 1187450 w 10316872"/>
                <a:gd name="connsiteY312" fmla="*/ 11174624 h 13254121"/>
                <a:gd name="connsiteX313" fmla="*/ 1165225 w 10316872"/>
                <a:gd name="connsiteY313" fmla="*/ 11107949 h 13254121"/>
                <a:gd name="connsiteX314" fmla="*/ 958850 w 10316872"/>
                <a:gd name="connsiteY314" fmla="*/ 11184149 h 13254121"/>
                <a:gd name="connsiteX315" fmla="*/ 704850 w 10316872"/>
                <a:gd name="connsiteY315" fmla="*/ 11238124 h 13254121"/>
                <a:gd name="connsiteX316" fmla="*/ 434975 w 10316872"/>
                <a:gd name="connsiteY316" fmla="*/ 11476249 h 13254121"/>
                <a:gd name="connsiteX317" fmla="*/ 333375 w 10316872"/>
                <a:gd name="connsiteY317" fmla="*/ 11473074 h 13254121"/>
                <a:gd name="connsiteX318" fmla="*/ 234950 w 10316872"/>
                <a:gd name="connsiteY318" fmla="*/ 11539749 h 13254121"/>
                <a:gd name="connsiteX319" fmla="*/ 155575 w 10316872"/>
                <a:gd name="connsiteY319" fmla="*/ 11825499 h 13254121"/>
                <a:gd name="connsiteX320" fmla="*/ 219075 w 10316872"/>
                <a:gd name="connsiteY320" fmla="*/ 12108073 h 13254121"/>
                <a:gd name="connsiteX321" fmla="*/ 107950 w 10316872"/>
                <a:gd name="connsiteY321" fmla="*/ 12152523 h 13254121"/>
                <a:gd name="connsiteX322" fmla="*/ 63500 w 10316872"/>
                <a:gd name="connsiteY322" fmla="*/ 12374773 h 13254121"/>
                <a:gd name="connsiteX323" fmla="*/ 466725 w 10316872"/>
                <a:gd name="connsiteY323" fmla="*/ 12400173 h 13254121"/>
                <a:gd name="connsiteX324" fmla="*/ 1022350 w 10316872"/>
                <a:gd name="connsiteY324" fmla="*/ 12752598 h 13254121"/>
                <a:gd name="connsiteX325" fmla="*/ 1212850 w 10316872"/>
                <a:gd name="connsiteY325" fmla="*/ 13006597 h 13254121"/>
                <a:gd name="connsiteX326" fmla="*/ 1143000 w 10316872"/>
                <a:gd name="connsiteY326" fmla="*/ 13051047 h 13254121"/>
                <a:gd name="connsiteX327" fmla="*/ 990600 w 10316872"/>
                <a:gd name="connsiteY327" fmla="*/ 12917697 h 13254121"/>
                <a:gd name="connsiteX328" fmla="*/ 739775 w 10316872"/>
                <a:gd name="connsiteY328" fmla="*/ 12863722 h 13254121"/>
                <a:gd name="connsiteX329" fmla="*/ 692150 w 10316872"/>
                <a:gd name="connsiteY329" fmla="*/ 12901822 h 13254121"/>
                <a:gd name="connsiteX330" fmla="*/ 809625 w 10316872"/>
                <a:gd name="connsiteY330" fmla="*/ 13047872 h 13254121"/>
                <a:gd name="connsiteX331" fmla="*/ 1123950 w 10316872"/>
                <a:gd name="connsiteY331" fmla="*/ 13114547 h 13254121"/>
                <a:gd name="connsiteX332" fmla="*/ 1546225 w 10316872"/>
                <a:gd name="connsiteY332" fmla="*/ 13016122 h 13254121"/>
                <a:gd name="connsiteX333" fmla="*/ 1708150 w 10316872"/>
                <a:gd name="connsiteY333" fmla="*/ 12755772 h 13254121"/>
                <a:gd name="connsiteX334" fmla="*/ 2066925 w 10316872"/>
                <a:gd name="connsiteY334" fmla="*/ 12606547 h 13254121"/>
                <a:gd name="connsiteX335" fmla="*/ 2225675 w 10316872"/>
                <a:gd name="connsiteY335" fmla="*/ 12470022 h 13254121"/>
                <a:gd name="connsiteX336" fmla="*/ 2559050 w 10316872"/>
                <a:gd name="connsiteY336" fmla="*/ 12508122 h 13254121"/>
                <a:gd name="connsiteX337" fmla="*/ 2257425 w 10316872"/>
                <a:gd name="connsiteY337" fmla="*/ 12511297 h 13254121"/>
                <a:gd name="connsiteX338" fmla="*/ 2117725 w 10316872"/>
                <a:gd name="connsiteY338" fmla="*/ 12631947 h 13254121"/>
                <a:gd name="connsiteX339" fmla="*/ 1943100 w 10316872"/>
                <a:gd name="connsiteY339" fmla="*/ 12724022 h 13254121"/>
                <a:gd name="connsiteX340" fmla="*/ 1778000 w 10316872"/>
                <a:gd name="connsiteY340" fmla="*/ 12774822 h 13254121"/>
                <a:gd name="connsiteX341" fmla="*/ 1622425 w 10316872"/>
                <a:gd name="connsiteY341" fmla="*/ 13070097 h 13254121"/>
                <a:gd name="connsiteX342" fmla="*/ 1254125 w 10316872"/>
                <a:gd name="connsiteY342" fmla="*/ 13244722 h 13254121"/>
                <a:gd name="connsiteX343" fmla="*/ 0 w 10316872"/>
                <a:gd name="connsiteY343" fmla="*/ 13251072 h 13254121"/>
                <a:gd name="connsiteX0" fmla="*/ 2943225 w 10316872"/>
                <a:gd name="connsiteY0" fmla="*/ 4484904 h 13254121"/>
                <a:gd name="connsiteX1" fmla="*/ 2778125 w 10316872"/>
                <a:gd name="connsiteY1" fmla="*/ 4535704 h 13254121"/>
                <a:gd name="connsiteX2" fmla="*/ 2740025 w 10316872"/>
                <a:gd name="connsiteY2" fmla="*/ 4484904 h 13254121"/>
                <a:gd name="connsiteX3" fmla="*/ 2905125 w 10316872"/>
                <a:gd name="connsiteY3" fmla="*/ 4434104 h 13254121"/>
                <a:gd name="connsiteX4" fmla="*/ 2841625 w 10316872"/>
                <a:gd name="connsiteY4" fmla="*/ 4319804 h 13254121"/>
                <a:gd name="connsiteX5" fmla="*/ 2701925 w 10316872"/>
                <a:gd name="connsiteY5" fmla="*/ 4370604 h 13254121"/>
                <a:gd name="connsiteX6" fmla="*/ 2676525 w 10316872"/>
                <a:gd name="connsiteY6" fmla="*/ 4319804 h 13254121"/>
                <a:gd name="connsiteX7" fmla="*/ 2803525 w 10316872"/>
                <a:gd name="connsiteY7" fmla="*/ 4269004 h 13254121"/>
                <a:gd name="connsiteX8" fmla="*/ 2752725 w 10316872"/>
                <a:gd name="connsiteY8" fmla="*/ 4205504 h 13254121"/>
                <a:gd name="connsiteX9" fmla="*/ 2613025 w 10316872"/>
                <a:gd name="connsiteY9" fmla="*/ 4230904 h 13254121"/>
                <a:gd name="connsiteX10" fmla="*/ 2613025 w 10316872"/>
                <a:gd name="connsiteY10" fmla="*/ 4205504 h 13254121"/>
                <a:gd name="connsiteX11" fmla="*/ 2740025 w 10316872"/>
                <a:gd name="connsiteY11" fmla="*/ 4142004 h 13254121"/>
                <a:gd name="connsiteX12" fmla="*/ 2663825 w 10316872"/>
                <a:gd name="connsiteY12" fmla="*/ 4053104 h 13254121"/>
                <a:gd name="connsiteX13" fmla="*/ 2486025 w 10316872"/>
                <a:gd name="connsiteY13" fmla="*/ 4091204 h 13254121"/>
                <a:gd name="connsiteX14" fmla="*/ 2486025 w 10316872"/>
                <a:gd name="connsiteY14" fmla="*/ 4154704 h 13254121"/>
                <a:gd name="connsiteX15" fmla="*/ 2435225 w 10316872"/>
                <a:gd name="connsiteY15" fmla="*/ 4154704 h 13254121"/>
                <a:gd name="connsiteX16" fmla="*/ 2371725 w 10316872"/>
                <a:gd name="connsiteY16" fmla="*/ 4002304 h 13254121"/>
                <a:gd name="connsiteX17" fmla="*/ 2435225 w 10316872"/>
                <a:gd name="connsiteY17" fmla="*/ 4015004 h 13254121"/>
                <a:gd name="connsiteX18" fmla="*/ 2587625 w 10316872"/>
                <a:gd name="connsiteY18" fmla="*/ 3926104 h 13254121"/>
                <a:gd name="connsiteX19" fmla="*/ 2562225 w 10316872"/>
                <a:gd name="connsiteY19" fmla="*/ 3862604 h 13254121"/>
                <a:gd name="connsiteX20" fmla="*/ 2625725 w 10316872"/>
                <a:gd name="connsiteY20" fmla="*/ 3837204 h 13254121"/>
                <a:gd name="connsiteX21" fmla="*/ 2663825 w 10316872"/>
                <a:gd name="connsiteY21" fmla="*/ 3862604 h 13254121"/>
                <a:gd name="connsiteX22" fmla="*/ 2905125 w 10316872"/>
                <a:gd name="connsiteY22" fmla="*/ 3862604 h 13254121"/>
                <a:gd name="connsiteX23" fmla="*/ 2879725 w 10316872"/>
                <a:gd name="connsiteY23" fmla="*/ 3799104 h 13254121"/>
                <a:gd name="connsiteX24" fmla="*/ 2930525 w 10316872"/>
                <a:gd name="connsiteY24" fmla="*/ 3710204 h 13254121"/>
                <a:gd name="connsiteX25" fmla="*/ 3019425 w 10316872"/>
                <a:gd name="connsiteY25" fmla="*/ 3710204 h 13254121"/>
                <a:gd name="connsiteX26" fmla="*/ 3273425 w 10316872"/>
                <a:gd name="connsiteY26" fmla="*/ 3684804 h 13254121"/>
                <a:gd name="connsiteX27" fmla="*/ 3425825 w 10316872"/>
                <a:gd name="connsiteY27" fmla="*/ 3672104 h 13254121"/>
                <a:gd name="connsiteX28" fmla="*/ 3425825 w 10316872"/>
                <a:gd name="connsiteY28" fmla="*/ 3672104 h 13254121"/>
                <a:gd name="connsiteX29" fmla="*/ 3425825 w 10316872"/>
                <a:gd name="connsiteY29" fmla="*/ 3595904 h 13254121"/>
                <a:gd name="connsiteX30" fmla="*/ 3502025 w 10316872"/>
                <a:gd name="connsiteY30" fmla="*/ 3595904 h 13254121"/>
                <a:gd name="connsiteX31" fmla="*/ 3489325 w 10316872"/>
                <a:gd name="connsiteY31" fmla="*/ 3761004 h 13254121"/>
                <a:gd name="connsiteX32" fmla="*/ 3336925 w 10316872"/>
                <a:gd name="connsiteY32" fmla="*/ 3773704 h 13254121"/>
                <a:gd name="connsiteX33" fmla="*/ 3159125 w 10316872"/>
                <a:gd name="connsiteY33" fmla="*/ 3849904 h 13254121"/>
                <a:gd name="connsiteX34" fmla="*/ 3184525 w 10316872"/>
                <a:gd name="connsiteY34" fmla="*/ 4142004 h 13254121"/>
                <a:gd name="connsiteX35" fmla="*/ 3794125 w 10316872"/>
                <a:gd name="connsiteY35" fmla="*/ 4091204 h 13254121"/>
                <a:gd name="connsiteX36" fmla="*/ 3768725 w 10316872"/>
                <a:gd name="connsiteY36" fmla="*/ 3951504 h 13254121"/>
                <a:gd name="connsiteX37" fmla="*/ 3629025 w 10316872"/>
                <a:gd name="connsiteY37" fmla="*/ 3926104 h 13254121"/>
                <a:gd name="connsiteX38" fmla="*/ 3616325 w 10316872"/>
                <a:gd name="connsiteY38" fmla="*/ 3888004 h 13254121"/>
                <a:gd name="connsiteX39" fmla="*/ 3768725 w 10316872"/>
                <a:gd name="connsiteY39" fmla="*/ 3913404 h 13254121"/>
                <a:gd name="connsiteX40" fmla="*/ 3768725 w 10316872"/>
                <a:gd name="connsiteY40" fmla="*/ 3799104 h 13254121"/>
                <a:gd name="connsiteX41" fmla="*/ 3540125 w 10316872"/>
                <a:gd name="connsiteY41" fmla="*/ 3748304 h 13254121"/>
                <a:gd name="connsiteX42" fmla="*/ 3552825 w 10316872"/>
                <a:gd name="connsiteY42" fmla="*/ 3659404 h 13254121"/>
                <a:gd name="connsiteX43" fmla="*/ 3730625 w 10316872"/>
                <a:gd name="connsiteY43" fmla="*/ 3621304 h 13254121"/>
                <a:gd name="connsiteX44" fmla="*/ 3730625 w 10316872"/>
                <a:gd name="connsiteY44" fmla="*/ 3494304 h 13254121"/>
                <a:gd name="connsiteX45" fmla="*/ 3705225 w 10316872"/>
                <a:gd name="connsiteY45" fmla="*/ 3468904 h 13254121"/>
                <a:gd name="connsiteX46" fmla="*/ 3819525 w 10316872"/>
                <a:gd name="connsiteY46" fmla="*/ 3405404 h 13254121"/>
                <a:gd name="connsiteX47" fmla="*/ 3832225 w 10316872"/>
                <a:gd name="connsiteY47" fmla="*/ 3621304 h 13254121"/>
                <a:gd name="connsiteX48" fmla="*/ 4314825 w 10316872"/>
                <a:gd name="connsiteY48" fmla="*/ 3621304 h 13254121"/>
                <a:gd name="connsiteX49" fmla="*/ 4302125 w 10316872"/>
                <a:gd name="connsiteY49" fmla="*/ 3380004 h 13254121"/>
                <a:gd name="connsiteX50" fmla="*/ 4365625 w 10316872"/>
                <a:gd name="connsiteY50" fmla="*/ 3380004 h 13254121"/>
                <a:gd name="connsiteX51" fmla="*/ 4391025 w 10316872"/>
                <a:gd name="connsiteY51" fmla="*/ 3507004 h 13254121"/>
                <a:gd name="connsiteX52" fmla="*/ 4556125 w 10316872"/>
                <a:gd name="connsiteY52" fmla="*/ 3494304 h 13254121"/>
                <a:gd name="connsiteX53" fmla="*/ 4657725 w 10316872"/>
                <a:gd name="connsiteY53" fmla="*/ 3392704 h 13254121"/>
                <a:gd name="connsiteX54" fmla="*/ 4683125 w 10316872"/>
                <a:gd name="connsiteY54" fmla="*/ 3697504 h 13254121"/>
                <a:gd name="connsiteX55" fmla="*/ 4835525 w 10316872"/>
                <a:gd name="connsiteY55" fmla="*/ 3519704 h 13254121"/>
                <a:gd name="connsiteX56" fmla="*/ 5038725 w 10316872"/>
                <a:gd name="connsiteY56" fmla="*/ 3646704 h 13254121"/>
                <a:gd name="connsiteX57" fmla="*/ 4848225 w 10316872"/>
                <a:gd name="connsiteY57" fmla="*/ 3773704 h 13254121"/>
                <a:gd name="connsiteX58" fmla="*/ 4987925 w 10316872"/>
                <a:gd name="connsiteY58" fmla="*/ 3938804 h 13254121"/>
                <a:gd name="connsiteX59" fmla="*/ 5127625 w 10316872"/>
                <a:gd name="connsiteY59" fmla="*/ 3786404 h 13254121"/>
                <a:gd name="connsiteX60" fmla="*/ 5140325 w 10316872"/>
                <a:gd name="connsiteY60" fmla="*/ 3811804 h 13254121"/>
                <a:gd name="connsiteX61" fmla="*/ 5076825 w 10316872"/>
                <a:gd name="connsiteY61" fmla="*/ 4065804 h 13254121"/>
                <a:gd name="connsiteX62" fmla="*/ 5153025 w 10316872"/>
                <a:gd name="connsiteY62" fmla="*/ 4103904 h 13254121"/>
                <a:gd name="connsiteX63" fmla="*/ 5153025 w 10316872"/>
                <a:gd name="connsiteY63" fmla="*/ 4103904 h 13254121"/>
                <a:gd name="connsiteX64" fmla="*/ 5229225 w 10316872"/>
                <a:gd name="connsiteY64" fmla="*/ 3849904 h 13254121"/>
                <a:gd name="connsiteX65" fmla="*/ 5419725 w 10316872"/>
                <a:gd name="connsiteY65" fmla="*/ 3875304 h 13254121"/>
                <a:gd name="connsiteX66" fmla="*/ 5521325 w 10316872"/>
                <a:gd name="connsiteY66" fmla="*/ 3722904 h 13254121"/>
                <a:gd name="connsiteX67" fmla="*/ 5521325 w 10316872"/>
                <a:gd name="connsiteY67" fmla="*/ 3722904 h 13254121"/>
                <a:gd name="connsiteX68" fmla="*/ 5661025 w 10316872"/>
                <a:gd name="connsiteY68" fmla="*/ 3697504 h 13254121"/>
                <a:gd name="connsiteX69" fmla="*/ 5432425 w 10316872"/>
                <a:gd name="connsiteY69" fmla="*/ 4015004 h 13254121"/>
                <a:gd name="connsiteX70" fmla="*/ 5165725 w 10316872"/>
                <a:gd name="connsiteY70" fmla="*/ 4103904 h 13254121"/>
                <a:gd name="connsiteX71" fmla="*/ 5191125 w 10316872"/>
                <a:gd name="connsiteY71" fmla="*/ 4180104 h 13254121"/>
                <a:gd name="connsiteX72" fmla="*/ 5521325 w 10316872"/>
                <a:gd name="connsiteY72" fmla="*/ 4091204 h 13254121"/>
                <a:gd name="connsiteX73" fmla="*/ 5711825 w 10316872"/>
                <a:gd name="connsiteY73" fmla="*/ 3748304 h 13254121"/>
                <a:gd name="connsiteX74" fmla="*/ 5813425 w 10316872"/>
                <a:gd name="connsiteY74" fmla="*/ 3900704 h 13254121"/>
                <a:gd name="connsiteX75" fmla="*/ 5959475 w 10316872"/>
                <a:gd name="connsiteY75" fmla="*/ 3938804 h 13254121"/>
                <a:gd name="connsiteX76" fmla="*/ 6302375 w 10316872"/>
                <a:gd name="connsiteY76" fmla="*/ 3824504 h 13254121"/>
                <a:gd name="connsiteX77" fmla="*/ 7070725 w 10316872"/>
                <a:gd name="connsiteY77" fmla="*/ 3354604 h 13254121"/>
                <a:gd name="connsiteX78" fmla="*/ 7473950 w 10316872"/>
                <a:gd name="connsiteY78" fmla="*/ 3205379 h 13254121"/>
                <a:gd name="connsiteX79" fmla="*/ 7645400 w 10316872"/>
                <a:gd name="connsiteY79" fmla="*/ 3035516 h 13254121"/>
                <a:gd name="connsiteX80" fmla="*/ 7907050 w 10316872"/>
                <a:gd name="connsiteY80" fmla="*/ 2994410 h 13254121"/>
                <a:gd name="connsiteX81" fmla="*/ 8062626 w 10316872"/>
                <a:gd name="connsiteY81" fmla="*/ 2911861 h 13254121"/>
                <a:gd name="connsiteX82" fmla="*/ 8189625 w 10316872"/>
                <a:gd name="connsiteY82" fmla="*/ 2692785 h 13254121"/>
                <a:gd name="connsiteX83" fmla="*/ 8345201 w 10316872"/>
                <a:gd name="connsiteY83" fmla="*/ 2578486 h 13254121"/>
                <a:gd name="connsiteX84" fmla="*/ 8561099 w 10316872"/>
                <a:gd name="connsiteY84" fmla="*/ 2438787 h 13254121"/>
                <a:gd name="connsiteX85" fmla="*/ 8855099 w 10316872"/>
                <a:gd name="connsiteY85" fmla="*/ 2153045 h 13254121"/>
                <a:gd name="connsiteX86" fmla="*/ 9037349 w 10316872"/>
                <a:gd name="connsiteY86" fmla="*/ 1924438 h 13254121"/>
                <a:gd name="connsiteX87" fmla="*/ 9145298 w 10316872"/>
                <a:gd name="connsiteY87" fmla="*/ 1730764 h 13254121"/>
                <a:gd name="connsiteX88" fmla="*/ 9224673 w 10316872"/>
                <a:gd name="connsiteY88" fmla="*/ 1543439 h 13254121"/>
                <a:gd name="connsiteX89" fmla="*/ 9561223 w 10316872"/>
                <a:gd name="connsiteY89" fmla="*/ 1295790 h 13254121"/>
                <a:gd name="connsiteX90" fmla="*/ 9678697 w 10316872"/>
                <a:gd name="connsiteY90" fmla="*/ 914790 h 13254121"/>
                <a:gd name="connsiteX91" fmla="*/ 9837447 w 10316872"/>
                <a:gd name="connsiteY91" fmla="*/ 686190 h 13254121"/>
                <a:gd name="connsiteX92" fmla="*/ 9929521 w 10316872"/>
                <a:gd name="connsiteY92" fmla="*/ 609992 h 13254121"/>
                <a:gd name="connsiteX93" fmla="*/ 9989845 w 10316872"/>
                <a:gd name="connsiteY93" fmla="*/ 508393 h 13254121"/>
                <a:gd name="connsiteX94" fmla="*/ 10062871 w 10316872"/>
                <a:gd name="connsiteY94" fmla="*/ 394092 h 13254121"/>
                <a:gd name="connsiteX95" fmla="*/ 10316869 w 10316872"/>
                <a:gd name="connsiteY95" fmla="*/ 394 h 13254121"/>
                <a:gd name="connsiteX96" fmla="*/ 10081920 w 10316872"/>
                <a:gd name="connsiteY96" fmla="*/ 473469 h 13254121"/>
                <a:gd name="connsiteX97" fmla="*/ 9977146 w 10316872"/>
                <a:gd name="connsiteY97" fmla="*/ 673493 h 13254121"/>
                <a:gd name="connsiteX98" fmla="*/ 9881896 w 10316872"/>
                <a:gd name="connsiteY98" fmla="*/ 749692 h 13254121"/>
                <a:gd name="connsiteX99" fmla="*/ 9754896 w 10316872"/>
                <a:gd name="connsiteY99" fmla="*/ 952892 h 13254121"/>
                <a:gd name="connsiteX100" fmla="*/ 9640598 w 10316872"/>
                <a:gd name="connsiteY100" fmla="*/ 1327540 h 13254121"/>
                <a:gd name="connsiteX101" fmla="*/ 9275474 w 10316872"/>
                <a:gd name="connsiteY101" fmla="*/ 1606938 h 13254121"/>
                <a:gd name="connsiteX102" fmla="*/ 9135773 w 10316872"/>
                <a:gd name="connsiteY102" fmla="*/ 1946664 h 13254121"/>
                <a:gd name="connsiteX103" fmla="*/ 8662699 w 10316872"/>
                <a:gd name="connsiteY103" fmla="*/ 2454663 h 13254121"/>
                <a:gd name="connsiteX104" fmla="*/ 8427749 w 10316872"/>
                <a:gd name="connsiteY104" fmla="*/ 2619762 h 13254121"/>
                <a:gd name="connsiteX105" fmla="*/ 8272175 w 10316872"/>
                <a:gd name="connsiteY105" fmla="*/ 2715011 h 13254121"/>
                <a:gd name="connsiteX106" fmla="*/ 8110251 w 10316872"/>
                <a:gd name="connsiteY106" fmla="*/ 3016636 h 13254121"/>
                <a:gd name="connsiteX107" fmla="*/ 7908925 w 10316872"/>
                <a:gd name="connsiteY107" fmla="*/ 3113304 h 13254121"/>
                <a:gd name="connsiteX108" fmla="*/ 7673975 w 10316872"/>
                <a:gd name="connsiteY108" fmla="*/ 3141879 h 13254121"/>
                <a:gd name="connsiteX109" fmla="*/ 7531100 w 10316872"/>
                <a:gd name="connsiteY109" fmla="*/ 3283166 h 13254121"/>
                <a:gd name="connsiteX110" fmla="*/ 7064375 w 10316872"/>
                <a:gd name="connsiteY110" fmla="*/ 3457791 h 13254121"/>
                <a:gd name="connsiteX111" fmla="*/ 6892925 w 10316872"/>
                <a:gd name="connsiteY111" fmla="*/ 3613366 h 13254121"/>
                <a:gd name="connsiteX112" fmla="*/ 6532269 w 10316872"/>
                <a:gd name="connsiteY112" fmla="*/ 3867545 h 13254121"/>
                <a:gd name="connsiteX113" fmla="*/ 6407150 w 10316872"/>
                <a:gd name="connsiteY113" fmla="*/ 3921341 h 13254121"/>
                <a:gd name="connsiteX114" fmla="*/ 6172200 w 10316872"/>
                <a:gd name="connsiteY114" fmla="*/ 4043579 h 13254121"/>
                <a:gd name="connsiteX115" fmla="*/ 5773737 w 10316872"/>
                <a:gd name="connsiteY115" fmla="*/ 4215029 h 13254121"/>
                <a:gd name="connsiteX116" fmla="*/ 5800725 w 10316872"/>
                <a:gd name="connsiteY116" fmla="*/ 4294404 h 13254121"/>
                <a:gd name="connsiteX117" fmla="*/ 6162675 w 10316872"/>
                <a:gd name="connsiteY117" fmla="*/ 4129304 h 13254121"/>
                <a:gd name="connsiteX118" fmla="*/ 6054725 w 10316872"/>
                <a:gd name="connsiteY118" fmla="*/ 4218204 h 13254121"/>
                <a:gd name="connsiteX119" fmla="*/ 5876925 w 10316872"/>
                <a:gd name="connsiteY119" fmla="*/ 4332504 h 13254121"/>
                <a:gd name="connsiteX120" fmla="*/ 5876925 w 10316872"/>
                <a:gd name="connsiteY120" fmla="*/ 4421404 h 13254121"/>
                <a:gd name="connsiteX121" fmla="*/ 5864225 w 10316872"/>
                <a:gd name="connsiteY121" fmla="*/ 4523004 h 13254121"/>
                <a:gd name="connsiteX122" fmla="*/ 5724525 w 10316872"/>
                <a:gd name="connsiteY122" fmla="*/ 4548404 h 13254121"/>
                <a:gd name="connsiteX123" fmla="*/ 5788025 w 10316872"/>
                <a:gd name="connsiteY123" fmla="*/ 4370604 h 13254121"/>
                <a:gd name="connsiteX124" fmla="*/ 5673725 w 10316872"/>
                <a:gd name="connsiteY124" fmla="*/ 4269004 h 13254121"/>
                <a:gd name="connsiteX125" fmla="*/ 5419725 w 10316872"/>
                <a:gd name="connsiteY125" fmla="*/ 4345204 h 13254121"/>
                <a:gd name="connsiteX126" fmla="*/ 5394325 w 10316872"/>
                <a:gd name="connsiteY126" fmla="*/ 4446804 h 13254121"/>
                <a:gd name="connsiteX127" fmla="*/ 5622925 w 10316872"/>
                <a:gd name="connsiteY127" fmla="*/ 4510304 h 13254121"/>
                <a:gd name="connsiteX128" fmla="*/ 5534025 w 10316872"/>
                <a:gd name="connsiteY128" fmla="*/ 4573804 h 13254121"/>
                <a:gd name="connsiteX129" fmla="*/ 5254625 w 10316872"/>
                <a:gd name="connsiteY129" fmla="*/ 4510304 h 13254121"/>
                <a:gd name="connsiteX130" fmla="*/ 5140325 w 10316872"/>
                <a:gd name="connsiteY130" fmla="*/ 4624604 h 13254121"/>
                <a:gd name="connsiteX131" fmla="*/ 5241925 w 10316872"/>
                <a:gd name="connsiteY131" fmla="*/ 4827804 h 13254121"/>
                <a:gd name="connsiteX132" fmla="*/ 5483225 w 10316872"/>
                <a:gd name="connsiteY132" fmla="*/ 4840504 h 13254121"/>
                <a:gd name="connsiteX133" fmla="*/ 5661025 w 10316872"/>
                <a:gd name="connsiteY133" fmla="*/ 4624604 h 13254121"/>
                <a:gd name="connsiteX134" fmla="*/ 5572125 w 10316872"/>
                <a:gd name="connsiteY134" fmla="*/ 4599204 h 13254121"/>
                <a:gd name="connsiteX135" fmla="*/ 5635625 w 10316872"/>
                <a:gd name="connsiteY135" fmla="*/ 4523004 h 13254121"/>
                <a:gd name="connsiteX136" fmla="*/ 5724525 w 10316872"/>
                <a:gd name="connsiteY136" fmla="*/ 4599204 h 13254121"/>
                <a:gd name="connsiteX137" fmla="*/ 5864225 w 10316872"/>
                <a:gd name="connsiteY137" fmla="*/ 4573804 h 13254121"/>
                <a:gd name="connsiteX138" fmla="*/ 6067425 w 10316872"/>
                <a:gd name="connsiteY138" fmla="*/ 4548404 h 13254121"/>
                <a:gd name="connsiteX139" fmla="*/ 6296025 w 10316872"/>
                <a:gd name="connsiteY139" fmla="*/ 4307104 h 13254121"/>
                <a:gd name="connsiteX140" fmla="*/ 6486525 w 10316872"/>
                <a:gd name="connsiteY140" fmla="*/ 4180104 h 13254121"/>
                <a:gd name="connsiteX141" fmla="*/ 6664325 w 10316872"/>
                <a:gd name="connsiteY141" fmla="*/ 4154704 h 13254121"/>
                <a:gd name="connsiteX142" fmla="*/ 6473825 w 10316872"/>
                <a:gd name="connsiteY142" fmla="*/ 4230904 h 13254121"/>
                <a:gd name="connsiteX143" fmla="*/ 6410325 w 10316872"/>
                <a:gd name="connsiteY143" fmla="*/ 4357904 h 13254121"/>
                <a:gd name="connsiteX144" fmla="*/ 6257925 w 10316872"/>
                <a:gd name="connsiteY144" fmla="*/ 4459504 h 13254121"/>
                <a:gd name="connsiteX145" fmla="*/ 6080125 w 10316872"/>
                <a:gd name="connsiteY145" fmla="*/ 4637304 h 13254121"/>
                <a:gd name="connsiteX146" fmla="*/ 6067425 w 10316872"/>
                <a:gd name="connsiteY146" fmla="*/ 4726204 h 13254121"/>
                <a:gd name="connsiteX147" fmla="*/ 6207125 w 10316872"/>
                <a:gd name="connsiteY147" fmla="*/ 4700804 h 13254121"/>
                <a:gd name="connsiteX148" fmla="*/ 6334125 w 10316872"/>
                <a:gd name="connsiteY148" fmla="*/ 4764304 h 13254121"/>
                <a:gd name="connsiteX149" fmla="*/ 6435725 w 10316872"/>
                <a:gd name="connsiteY149" fmla="*/ 4954804 h 13254121"/>
                <a:gd name="connsiteX150" fmla="*/ 6448425 w 10316872"/>
                <a:gd name="connsiteY150" fmla="*/ 5183404 h 13254121"/>
                <a:gd name="connsiteX151" fmla="*/ 6335712 w 10316872"/>
                <a:gd name="connsiteY151" fmla="*/ 5305641 h 13254121"/>
                <a:gd name="connsiteX152" fmla="*/ 6296025 w 10316872"/>
                <a:gd name="connsiteY152" fmla="*/ 5083392 h 13254121"/>
                <a:gd name="connsiteX153" fmla="*/ 6270625 w 10316872"/>
                <a:gd name="connsiteY153" fmla="*/ 4878604 h 13254121"/>
                <a:gd name="connsiteX154" fmla="*/ 6118225 w 10316872"/>
                <a:gd name="connsiteY154" fmla="*/ 4840504 h 13254121"/>
                <a:gd name="connsiteX155" fmla="*/ 5953125 w 10316872"/>
                <a:gd name="connsiteY155" fmla="*/ 4853204 h 13254121"/>
                <a:gd name="connsiteX156" fmla="*/ 5876925 w 10316872"/>
                <a:gd name="connsiteY156" fmla="*/ 4815104 h 13254121"/>
                <a:gd name="connsiteX157" fmla="*/ 5546725 w 10316872"/>
                <a:gd name="connsiteY157" fmla="*/ 4954804 h 13254121"/>
                <a:gd name="connsiteX158" fmla="*/ 5597525 w 10316872"/>
                <a:gd name="connsiteY158" fmla="*/ 5094504 h 13254121"/>
                <a:gd name="connsiteX159" fmla="*/ 5635625 w 10316872"/>
                <a:gd name="connsiteY159" fmla="*/ 5081804 h 13254121"/>
                <a:gd name="connsiteX160" fmla="*/ 5813425 w 10316872"/>
                <a:gd name="connsiteY160" fmla="*/ 4992904 h 13254121"/>
                <a:gd name="connsiteX161" fmla="*/ 5838825 w 10316872"/>
                <a:gd name="connsiteY161" fmla="*/ 5018304 h 13254121"/>
                <a:gd name="connsiteX162" fmla="*/ 5724525 w 10316872"/>
                <a:gd name="connsiteY162" fmla="*/ 5119904 h 13254121"/>
                <a:gd name="connsiteX163" fmla="*/ 5775325 w 10316872"/>
                <a:gd name="connsiteY163" fmla="*/ 5196104 h 13254121"/>
                <a:gd name="connsiteX164" fmla="*/ 5940425 w 10316872"/>
                <a:gd name="connsiteY164" fmla="*/ 5183404 h 13254121"/>
                <a:gd name="connsiteX165" fmla="*/ 5978525 w 10316872"/>
                <a:gd name="connsiteY165" fmla="*/ 5272304 h 13254121"/>
                <a:gd name="connsiteX166" fmla="*/ 6169025 w 10316872"/>
                <a:gd name="connsiteY166" fmla="*/ 5234204 h 13254121"/>
                <a:gd name="connsiteX167" fmla="*/ 6130925 w 10316872"/>
                <a:gd name="connsiteY167" fmla="*/ 5386604 h 13254121"/>
                <a:gd name="connsiteX168" fmla="*/ 6067425 w 10316872"/>
                <a:gd name="connsiteY168" fmla="*/ 5424704 h 13254121"/>
                <a:gd name="connsiteX169" fmla="*/ 6042025 w 10316872"/>
                <a:gd name="connsiteY169" fmla="*/ 5348504 h 13254121"/>
                <a:gd name="connsiteX170" fmla="*/ 5572125 w 10316872"/>
                <a:gd name="connsiteY170" fmla="*/ 5297704 h 13254121"/>
                <a:gd name="connsiteX171" fmla="*/ 5686425 w 10316872"/>
                <a:gd name="connsiteY171" fmla="*/ 5462804 h 13254121"/>
                <a:gd name="connsiteX172" fmla="*/ 6308725 w 10316872"/>
                <a:gd name="connsiteY172" fmla="*/ 5462804 h 13254121"/>
                <a:gd name="connsiteX173" fmla="*/ 6894219 w 10316872"/>
                <a:gd name="connsiteY173" fmla="*/ 5634433 h 13254121"/>
                <a:gd name="connsiteX174" fmla="*/ 7194257 w 10316872"/>
                <a:gd name="connsiteY174" fmla="*/ 5720157 h 13254121"/>
                <a:gd name="connsiteX175" fmla="*/ 7370469 w 10316872"/>
                <a:gd name="connsiteY175" fmla="*/ 5839221 h 13254121"/>
                <a:gd name="connsiteX176" fmla="*/ 7737182 w 10316872"/>
                <a:gd name="connsiteY176" fmla="*/ 5736826 h 13254121"/>
                <a:gd name="connsiteX177" fmla="*/ 7977688 w 10316872"/>
                <a:gd name="connsiteY177" fmla="*/ 5701108 h 13254121"/>
                <a:gd name="connsiteX178" fmla="*/ 8311064 w 10316872"/>
                <a:gd name="connsiteY178" fmla="*/ 5729682 h 13254121"/>
                <a:gd name="connsiteX179" fmla="*/ 8582525 w 10316872"/>
                <a:gd name="connsiteY179" fmla="*/ 5789214 h 13254121"/>
                <a:gd name="connsiteX180" fmla="*/ 8806363 w 10316872"/>
                <a:gd name="connsiteY180" fmla="*/ 5891608 h 13254121"/>
                <a:gd name="connsiteX181" fmla="*/ 8989719 w 10316872"/>
                <a:gd name="connsiteY181" fmla="*/ 5953520 h 13254121"/>
                <a:gd name="connsiteX182" fmla="*/ 9327857 w 10316872"/>
                <a:gd name="connsiteY182" fmla="*/ 6101157 h 13254121"/>
                <a:gd name="connsiteX183" fmla="*/ 9392152 w 10316872"/>
                <a:gd name="connsiteY183" fmla="*/ 6229744 h 13254121"/>
                <a:gd name="connsiteX184" fmla="*/ 9587412 w 10316872"/>
                <a:gd name="connsiteY184" fmla="*/ 6289277 h 13254121"/>
                <a:gd name="connsiteX185" fmla="*/ 9754100 w 10316872"/>
                <a:gd name="connsiteY185" fmla="*/ 6286895 h 13254121"/>
                <a:gd name="connsiteX186" fmla="*/ 9928226 w 10316872"/>
                <a:gd name="connsiteY186" fmla="*/ 6221629 h 13254121"/>
                <a:gd name="connsiteX187" fmla="*/ 9766007 w 10316872"/>
                <a:gd name="connsiteY187" fmla="*/ 6301183 h 13254121"/>
                <a:gd name="connsiteX188" fmla="*/ 9625513 w 10316872"/>
                <a:gd name="connsiteY188" fmla="*/ 6317851 h 13254121"/>
                <a:gd name="connsiteX189" fmla="*/ 9382626 w 10316872"/>
                <a:gd name="connsiteY189" fmla="*/ 6263082 h 13254121"/>
                <a:gd name="connsiteX190" fmla="*/ 9308806 w 10316872"/>
                <a:gd name="connsiteY190" fmla="*/ 6129733 h 13254121"/>
                <a:gd name="connsiteX191" fmla="*/ 9242133 w 10316872"/>
                <a:gd name="connsiteY191" fmla="*/ 6089251 h 13254121"/>
                <a:gd name="connsiteX192" fmla="*/ 8799219 w 10316872"/>
                <a:gd name="connsiteY192" fmla="*/ 5939233 h 13254121"/>
                <a:gd name="connsiteX193" fmla="*/ 8582525 w 10316872"/>
                <a:gd name="connsiteY193" fmla="*/ 5858270 h 13254121"/>
                <a:gd name="connsiteX194" fmla="*/ 8284869 w 10316872"/>
                <a:gd name="connsiteY194" fmla="*/ 5779689 h 13254121"/>
                <a:gd name="connsiteX195" fmla="*/ 7934825 w 10316872"/>
                <a:gd name="connsiteY195" fmla="*/ 5767783 h 13254121"/>
                <a:gd name="connsiteX196" fmla="*/ 7634787 w 10316872"/>
                <a:gd name="connsiteY196" fmla="*/ 5822552 h 13254121"/>
                <a:gd name="connsiteX197" fmla="*/ 7344275 w 10316872"/>
                <a:gd name="connsiteY197" fmla="*/ 5893989 h 13254121"/>
                <a:gd name="connsiteX198" fmla="*/ 7134725 w 10316872"/>
                <a:gd name="connsiteY198" fmla="*/ 5786833 h 13254121"/>
                <a:gd name="connsiteX199" fmla="*/ 6760869 w 10316872"/>
                <a:gd name="connsiteY199" fmla="*/ 5693964 h 13254121"/>
                <a:gd name="connsiteX200" fmla="*/ 6413500 w 10316872"/>
                <a:gd name="connsiteY200" fmla="*/ 5614410 h 13254121"/>
                <a:gd name="connsiteX201" fmla="*/ 6213181 w 10316872"/>
                <a:gd name="connsiteY201" fmla="*/ 5567757 h 13254121"/>
                <a:gd name="connsiteX202" fmla="*/ 6205538 w 10316872"/>
                <a:gd name="connsiteY202" fmla="*/ 5598535 h 13254121"/>
                <a:gd name="connsiteX203" fmla="*/ 6346825 w 10316872"/>
                <a:gd name="connsiteY203" fmla="*/ 5666004 h 13254121"/>
                <a:gd name="connsiteX204" fmla="*/ 6321425 w 10316872"/>
                <a:gd name="connsiteY204" fmla="*/ 5767604 h 13254121"/>
                <a:gd name="connsiteX205" fmla="*/ 6003925 w 10316872"/>
                <a:gd name="connsiteY205" fmla="*/ 5602504 h 13254121"/>
                <a:gd name="connsiteX206" fmla="*/ 6042025 w 10316872"/>
                <a:gd name="connsiteY206" fmla="*/ 5843804 h 13254121"/>
                <a:gd name="connsiteX207" fmla="*/ 6245225 w 10316872"/>
                <a:gd name="connsiteY207" fmla="*/ 5894604 h 13254121"/>
                <a:gd name="connsiteX208" fmla="*/ 6511925 w 10316872"/>
                <a:gd name="connsiteY208" fmla="*/ 5894604 h 13254121"/>
                <a:gd name="connsiteX209" fmla="*/ 6600825 w 10316872"/>
                <a:gd name="connsiteY209" fmla="*/ 5907304 h 13254121"/>
                <a:gd name="connsiteX210" fmla="*/ 6562725 w 10316872"/>
                <a:gd name="connsiteY210" fmla="*/ 5983504 h 13254121"/>
                <a:gd name="connsiteX211" fmla="*/ 6397625 w 10316872"/>
                <a:gd name="connsiteY211" fmla="*/ 6034304 h 13254121"/>
                <a:gd name="connsiteX212" fmla="*/ 6461125 w 10316872"/>
                <a:gd name="connsiteY212" fmla="*/ 6161304 h 13254121"/>
                <a:gd name="connsiteX213" fmla="*/ 6423025 w 10316872"/>
                <a:gd name="connsiteY213" fmla="*/ 6288304 h 13254121"/>
                <a:gd name="connsiteX214" fmla="*/ 6511925 w 10316872"/>
                <a:gd name="connsiteY214" fmla="*/ 6351804 h 13254121"/>
                <a:gd name="connsiteX215" fmla="*/ 6435725 w 10316872"/>
                <a:gd name="connsiteY215" fmla="*/ 6377204 h 13254121"/>
                <a:gd name="connsiteX216" fmla="*/ 6334125 w 10316872"/>
                <a:gd name="connsiteY216" fmla="*/ 6339104 h 13254121"/>
                <a:gd name="connsiteX217" fmla="*/ 6296025 w 10316872"/>
                <a:gd name="connsiteY217" fmla="*/ 6034304 h 13254121"/>
                <a:gd name="connsiteX218" fmla="*/ 6042025 w 10316872"/>
                <a:gd name="connsiteY218" fmla="*/ 5958104 h 13254121"/>
                <a:gd name="connsiteX219" fmla="*/ 6118225 w 10316872"/>
                <a:gd name="connsiteY219" fmla="*/ 6301004 h 13254121"/>
                <a:gd name="connsiteX220" fmla="*/ 5940425 w 10316872"/>
                <a:gd name="connsiteY220" fmla="*/ 6313704 h 13254121"/>
                <a:gd name="connsiteX221" fmla="*/ 5864225 w 10316872"/>
                <a:gd name="connsiteY221" fmla="*/ 5831104 h 13254121"/>
                <a:gd name="connsiteX222" fmla="*/ 5661025 w 10316872"/>
                <a:gd name="connsiteY222" fmla="*/ 5729504 h 13254121"/>
                <a:gd name="connsiteX223" fmla="*/ 5762625 w 10316872"/>
                <a:gd name="connsiteY223" fmla="*/ 6491504 h 13254121"/>
                <a:gd name="connsiteX224" fmla="*/ 6042025 w 10316872"/>
                <a:gd name="connsiteY224" fmla="*/ 6478804 h 13254121"/>
                <a:gd name="connsiteX225" fmla="*/ 6359525 w 10316872"/>
                <a:gd name="connsiteY225" fmla="*/ 6529604 h 13254121"/>
                <a:gd name="connsiteX226" fmla="*/ 6296025 w 10316872"/>
                <a:gd name="connsiteY226" fmla="*/ 6656604 h 13254121"/>
                <a:gd name="connsiteX227" fmla="*/ 6130925 w 10316872"/>
                <a:gd name="connsiteY227" fmla="*/ 6631204 h 13254121"/>
                <a:gd name="connsiteX228" fmla="*/ 5978525 w 10316872"/>
                <a:gd name="connsiteY228" fmla="*/ 6936004 h 13254121"/>
                <a:gd name="connsiteX229" fmla="*/ 5800725 w 10316872"/>
                <a:gd name="connsiteY229" fmla="*/ 6872504 h 13254121"/>
                <a:gd name="connsiteX230" fmla="*/ 5876925 w 10316872"/>
                <a:gd name="connsiteY230" fmla="*/ 6707404 h 13254121"/>
                <a:gd name="connsiteX231" fmla="*/ 5762625 w 10316872"/>
                <a:gd name="connsiteY231" fmla="*/ 6618504 h 13254121"/>
                <a:gd name="connsiteX232" fmla="*/ 5572125 w 10316872"/>
                <a:gd name="connsiteY232" fmla="*/ 6948704 h 13254121"/>
                <a:gd name="connsiteX233" fmla="*/ 5699125 w 10316872"/>
                <a:gd name="connsiteY233" fmla="*/ 7050304 h 13254121"/>
                <a:gd name="connsiteX234" fmla="*/ 5965825 w 10316872"/>
                <a:gd name="connsiteY234" fmla="*/ 7215404 h 13254121"/>
                <a:gd name="connsiteX235" fmla="*/ 5915025 w 10316872"/>
                <a:gd name="connsiteY235" fmla="*/ 7291604 h 13254121"/>
                <a:gd name="connsiteX236" fmla="*/ 5800725 w 10316872"/>
                <a:gd name="connsiteY236" fmla="*/ 7253504 h 13254121"/>
                <a:gd name="connsiteX237" fmla="*/ 5648325 w 10316872"/>
                <a:gd name="connsiteY237" fmla="*/ 7355104 h 13254121"/>
                <a:gd name="connsiteX238" fmla="*/ 5584825 w 10316872"/>
                <a:gd name="connsiteY238" fmla="*/ 7317004 h 13254121"/>
                <a:gd name="connsiteX239" fmla="*/ 5635625 w 10316872"/>
                <a:gd name="connsiteY239" fmla="*/ 7164604 h 13254121"/>
                <a:gd name="connsiteX240" fmla="*/ 5508625 w 10316872"/>
                <a:gd name="connsiteY240" fmla="*/ 7050304 h 13254121"/>
                <a:gd name="connsiteX241" fmla="*/ 5432425 w 10316872"/>
                <a:gd name="connsiteY241" fmla="*/ 7228104 h 13254121"/>
                <a:gd name="connsiteX242" fmla="*/ 5584825 w 10316872"/>
                <a:gd name="connsiteY242" fmla="*/ 7405904 h 13254121"/>
                <a:gd name="connsiteX243" fmla="*/ 5419725 w 10316872"/>
                <a:gd name="connsiteY243" fmla="*/ 7532904 h 13254121"/>
                <a:gd name="connsiteX244" fmla="*/ 5318125 w 10316872"/>
                <a:gd name="connsiteY244" fmla="*/ 7456704 h 13254121"/>
                <a:gd name="connsiteX245" fmla="*/ 5381625 w 10316872"/>
                <a:gd name="connsiteY245" fmla="*/ 7355104 h 13254121"/>
                <a:gd name="connsiteX246" fmla="*/ 5267325 w 10316872"/>
                <a:gd name="connsiteY246" fmla="*/ 7063004 h 13254121"/>
                <a:gd name="connsiteX247" fmla="*/ 5051425 w 10316872"/>
                <a:gd name="connsiteY247" fmla="*/ 7355104 h 13254121"/>
                <a:gd name="connsiteX248" fmla="*/ 5381625 w 10316872"/>
                <a:gd name="connsiteY248" fmla="*/ 7609104 h 13254121"/>
                <a:gd name="connsiteX249" fmla="*/ 5305425 w 10316872"/>
                <a:gd name="connsiteY249" fmla="*/ 7659904 h 13254121"/>
                <a:gd name="connsiteX250" fmla="*/ 5165725 w 10316872"/>
                <a:gd name="connsiteY250" fmla="*/ 7545604 h 13254121"/>
                <a:gd name="connsiteX251" fmla="*/ 5114925 w 10316872"/>
                <a:gd name="connsiteY251" fmla="*/ 7710704 h 13254121"/>
                <a:gd name="connsiteX252" fmla="*/ 5127625 w 10316872"/>
                <a:gd name="connsiteY252" fmla="*/ 7850404 h 13254121"/>
                <a:gd name="connsiteX253" fmla="*/ 5203825 w 10316872"/>
                <a:gd name="connsiteY253" fmla="*/ 7964704 h 13254121"/>
                <a:gd name="connsiteX254" fmla="*/ 5191125 w 10316872"/>
                <a:gd name="connsiteY254" fmla="*/ 8155204 h 13254121"/>
                <a:gd name="connsiteX255" fmla="*/ 5064125 w 10316872"/>
                <a:gd name="connsiteY255" fmla="*/ 8066304 h 13254121"/>
                <a:gd name="connsiteX256" fmla="*/ 5000625 w 10316872"/>
                <a:gd name="connsiteY256" fmla="*/ 8104404 h 13254121"/>
                <a:gd name="connsiteX257" fmla="*/ 5102225 w 10316872"/>
                <a:gd name="connsiteY257" fmla="*/ 8244104 h 13254121"/>
                <a:gd name="connsiteX258" fmla="*/ 5013325 w 10316872"/>
                <a:gd name="connsiteY258" fmla="*/ 8282204 h 13254121"/>
                <a:gd name="connsiteX259" fmla="*/ 4886325 w 10316872"/>
                <a:gd name="connsiteY259" fmla="*/ 8091704 h 13254121"/>
                <a:gd name="connsiteX260" fmla="*/ 4797425 w 10316872"/>
                <a:gd name="connsiteY260" fmla="*/ 8345704 h 13254121"/>
                <a:gd name="connsiteX261" fmla="*/ 4924425 w 10316872"/>
                <a:gd name="connsiteY261" fmla="*/ 8460004 h 13254121"/>
                <a:gd name="connsiteX262" fmla="*/ 4784725 w 10316872"/>
                <a:gd name="connsiteY262" fmla="*/ 8701304 h 13254121"/>
                <a:gd name="connsiteX263" fmla="*/ 4645025 w 10316872"/>
                <a:gd name="connsiteY263" fmla="*/ 8675904 h 13254121"/>
                <a:gd name="connsiteX264" fmla="*/ 4746625 w 10316872"/>
                <a:gd name="connsiteY264" fmla="*/ 8510804 h 13254121"/>
                <a:gd name="connsiteX265" fmla="*/ 4657725 w 10316872"/>
                <a:gd name="connsiteY265" fmla="*/ 8358404 h 13254121"/>
                <a:gd name="connsiteX266" fmla="*/ 4441825 w 10316872"/>
                <a:gd name="connsiteY266" fmla="*/ 8663204 h 13254121"/>
                <a:gd name="connsiteX267" fmla="*/ 4581525 w 10316872"/>
                <a:gd name="connsiteY267" fmla="*/ 8777504 h 13254121"/>
                <a:gd name="connsiteX268" fmla="*/ 4492625 w 10316872"/>
                <a:gd name="connsiteY268" fmla="*/ 8980704 h 13254121"/>
                <a:gd name="connsiteX269" fmla="*/ 4391025 w 10316872"/>
                <a:gd name="connsiteY269" fmla="*/ 8904504 h 13254121"/>
                <a:gd name="connsiteX270" fmla="*/ 4314825 w 10316872"/>
                <a:gd name="connsiteY270" fmla="*/ 8993404 h 13254121"/>
                <a:gd name="connsiteX271" fmla="*/ 4352925 w 10316872"/>
                <a:gd name="connsiteY271" fmla="*/ 9031504 h 13254121"/>
                <a:gd name="connsiteX272" fmla="*/ 4391025 w 10316872"/>
                <a:gd name="connsiteY272" fmla="*/ 9018804 h 13254121"/>
                <a:gd name="connsiteX273" fmla="*/ 4416425 w 10316872"/>
                <a:gd name="connsiteY273" fmla="*/ 9069604 h 13254121"/>
                <a:gd name="connsiteX274" fmla="*/ 4352925 w 10316872"/>
                <a:gd name="connsiteY274" fmla="*/ 9145804 h 13254121"/>
                <a:gd name="connsiteX275" fmla="*/ 4302125 w 10316872"/>
                <a:gd name="connsiteY275" fmla="*/ 9133104 h 13254121"/>
                <a:gd name="connsiteX276" fmla="*/ 4340225 w 10316872"/>
                <a:gd name="connsiteY276" fmla="*/ 9082304 h 13254121"/>
                <a:gd name="connsiteX277" fmla="*/ 4289425 w 10316872"/>
                <a:gd name="connsiteY277" fmla="*/ 9044204 h 13254121"/>
                <a:gd name="connsiteX278" fmla="*/ 4187825 w 10316872"/>
                <a:gd name="connsiteY278" fmla="*/ 9145804 h 13254121"/>
                <a:gd name="connsiteX279" fmla="*/ 4289425 w 10316872"/>
                <a:gd name="connsiteY279" fmla="*/ 9209304 h 13254121"/>
                <a:gd name="connsiteX280" fmla="*/ 4111625 w 10316872"/>
                <a:gd name="connsiteY280" fmla="*/ 9285504 h 13254121"/>
                <a:gd name="connsiteX281" fmla="*/ 4010025 w 10316872"/>
                <a:gd name="connsiteY281" fmla="*/ 9285504 h 13254121"/>
                <a:gd name="connsiteX282" fmla="*/ 3921125 w 10316872"/>
                <a:gd name="connsiteY282" fmla="*/ 9349004 h 13254121"/>
                <a:gd name="connsiteX283" fmla="*/ 3260725 w 10316872"/>
                <a:gd name="connsiteY283" fmla="*/ 8764804 h 13254121"/>
                <a:gd name="connsiteX284" fmla="*/ 3184525 w 10316872"/>
                <a:gd name="connsiteY284" fmla="*/ 8764804 h 13254121"/>
                <a:gd name="connsiteX285" fmla="*/ 2867025 w 10316872"/>
                <a:gd name="connsiteY285" fmla="*/ 9018804 h 13254121"/>
                <a:gd name="connsiteX286" fmla="*/ 2841625 w 10316872"/>
                <a:gd name="connsiteY286" fmla="*/ 8980704 h 13254121"/>
                <a:gd name="connsiteX287" fmla="*/ 3184525 w 10316872"/>
                <a:gd name="connsiteY287" fmla="*/ 8714004 h 13254121"/>
                <a:gd name="connsiteX288" fmla="*/ 3019425 w 10316872"/>
                <a:gd name="connsiteY288" fmla="*/ 8561604 h 13254121"/>
                <a:gd name="connsiteX289" fmla="*/ 2371725 w 10316872"/>
                <a:gd name="connsiteY289" fmla="*/ 9069604 h 13254121"/>
                <a:gd name="connsiteX290" fmla="*/ 2460625 w 10316872"/>
                <a:gd name="connsiteY290" fmla="*/ 9145804 h 13254121"/>
                <a:gd name="connsiteX291" fmla="*/ 2663825 w 10316872"/>
                <a:gd name="connsiteY291" fmla="*/ 8993404 h 13254121"/>
                <a:gd name="connsiteX292" fmla="*/ 2714625 w 10316872"/>
                <a:gd name="connsiteY292" fmla="*/ 9056904 h 13254121"/>
                <a:gd name="connsiteX293" fmla="*/ 2803525 w 10316872"/>
                <a:gd name="connsiteY293" fmla="*/ 9018804 h 13254121"/>
                <a:gd name="connsiteX294" fmla="*/ 2828925 w 10316872"/>
                <a:gd name="connsiteY294" fmla="*/ 9056904 h 13254121"/>
                <a:gd name="connsiteX295" fmla="*/ 2651125 w 10316872"/>
                <a:gd name="connsiteY295" fmla="*/ 9196604 h 13254121"/>
                <a:gd name="connsiteX296" fmla="*/ 2790825 w 10316872"/>
                <a:gd name="connsiteY296" fmla="*/ 9361704 h 13254121"/>
                <a:gd name="connsiteX297" fmla="*/ 3368675 w 10316872"/>
                <a:gd name="connsiteY297" fmla="*/ 8898154 h 13254121"/>
                <a:gd name="connsiteX298" fmla="*/ 3927475 w 10316872"/>
                <a:gd name="connsiteY298" fmla="*/ 9380754 h 13254121"/>
                <a:gd name="connsiteX299" fmla="*/ 3876675 w 10316872"/>
                <a:gd name="connsiteY299" fmla="*/ 9495054 h 13254121"/>
                <a:gd name="connsiteX300" fmla="*/ 3359150 w 10316872"/>
                <a:gd name="connsiteY300" fmla="*/ 10034804 h 13254121"/>
                <a:gd name="connsiteX301" fmla="*/ 3270250 w 10316872"/>
                <a:gd name="connsiteY301" fmla="*/ 10028453 h 13254121"/>
                <a:gd name="connsiteX302" fmla="*/ 3101975 w 10316872"/>
                <a:gd name="connsiteY302" fmla="*/ 10177678 h 13254121"/>
                <a:gd name="connsiteX303" fmla="*/ 2892425 w 10316872"/>
                <a:gd name="connsiteY303" fmla="*/ 10422153 h 13254121"/>
                <a:gd name="connsiteX304" fmla="*/ 2654300 w 10316872"/>
                <a:gd name="connsiteY304" fmla="*/ 10720603 h 13254121"/>
                <a:gd name="connsiteX305" fmla="*/ 2400300 w 10316872"/>
                <a:gd name="connsiteY305" fmla="*/ 10790452 h 13254121"/>
                <a:gd name="connsiteX306" fmla="*/ 2197100 w 10316872"/>
                <a:gd name="connsiteY306" fmla="*/ 10895227 h 13254121"/>
                <a:gd name="connsiteX307" fmla="*/ 1901825 w 10316872"/>
                <a:gd name="connsiteY307" fmla="*/ 10898401 h 13254121"/>
                <a:gd name="connsiteX308" fmla="*/ 1562100 w 10316872"/>
                <a:gd name="connsiteY308" fmla="*/ 11000000 h 13254121"/>
                <a:gd name="connsiteX309" fmla="*/ 1365250 w 10316872"/>
                <a:gd name="connsiteY309" fmla="*/ 11260350 h 13254121"/>
                <a:gd name="connsiteX310" fmla="*/ 1168400 w 10316872"/>
                <a:gd name="connsiteY310" fmla="*/ 11215899 h 13254121"/>
                <a:gd name="connsiteX311" fmla="*/ 1187450 w 10316872"/>
                <a:gd name="connsiteY311" fmla="*/ 11174624 h 13254121"/>
                <a:gd name="connsiteX312" fmla="*/ 1165225 w 10316872"/>
                <a:gd name="connsiteY312" fmla="*/ 11107949 h 13254121"/>
                <a:gd name="connsiteX313" fmla="*/ 958850 w 10316872"/>
                <a:gd name="connsiteY313" fmla="*/ 11184149 h 13254121"/>
                <a:gd name="connsiteX314" fmla="*/ 704850 w 10316872"/>
                <a:gd name="connsiteY314" fmla="*/ 11238124 h 13254121"/>
                <a:gd name="connsiteX315" fmla="*/ 434975 w 10316872"/>
                <a:gd name="connsiteY315" fmla="*/ 11476249 h 13254121"/>
                <a:gd name="connsiteX316" fmla="*/ 333375 w 10316872"/>
                <a:gd name="connsiteY316" fmla="*/ 11473074 h 13254121"/>
                <a:gd name="connsiteX317" fmla="*/ 234950 w 10316872"/>
                <a:gd name="connsiteY317" fmla="*/ 11539749 h 13254121"/>
                <a:gd name="connsiteX318" fmla="*/ 155575 w 10316872"/>
                <a:gd name="connsiteY318" fmla="*/ 11825499 h 13254121"/>
                <a:gd name="connsiteX319" fmla="*/ 219075 w 10316872"/>
                <a:gd name="connsiteY319" fmla="*/ 12108073 h 13254121"/>
                <a:gd name="connsiteX320" fmla="*/ 107950 w 10316872"/>
                <a:gd name="connsiteY320" fmla="*/ 12152523 h 13254121"/>
                <a:gd name="connsiteX321" fmla="*/ 63500 w 10316872"/>
                <a:gd name="connsiteY321" fmla="*/ 12374773 h 13254121"/>
                <a:gd name="connsiteX322" fmla="*/ 466725 w 10316872"/>
                <a:gd name="connsiteY322" fmla="*/ 12400173 h 13254121"/>
                <a:gd name="connsiteX323" fmla="*/ 1022350 w 10316872"/>
                <a:gd name="connsiteY323" fmla="*/ 12752598 h 13254121"/>
                <a:gd name="connsiteX324" fmla="*/ 1212850 w 10316872"/>
                <a:gd name="connsiteY324" fmla="*/ 13006597 h 13254121"/>
                <a:gd name="connsiteX325" fmla="*/ 1143000 w 10316872"/>
                <a:gd name="connsiteY325" fmla="*/ 13051047 h 13254121"/>
                <a:gd name="connsiteX326" fmla="*/ 990600 w 10316872"/>
                <a:gd name="connsiteY326" fmla="*/ 12917697 h 13254121"/>
                <a:gd name="connsiteX327" fmla="*/ 739775 w 10316872"/>
                <a:gd name="connsiteY327" fmla="*/ 12863722 h 13254121"/>
                <a:gd name="connsiteX328" fmla="*/ 692150 w 10316872"/>
                <a:gd name="connsiteY328" fmla="*/ 12901822 h 13254121"/>
                <a:gd name="connsiteX329" fmla="*/ 809625 w 10316872"/>
                <a:gd name="connsiteY329" fmla="*/ 13047872 h 13254121"/>
                <a:gd name="connsiteX330" fmla="*/ 1123950 w 10316872"/>
                <a:gd name="connsiteY330" fmla="*/ 13114547 h 13254121"/>
                <a:gd name="connsiteX331" fmla="*/ 1546225 w 10316872"/>
                <a:gd name="connsiteY331" fmla="*/ 13016122 h 13254121"/>
                <a:gd name="connsiteX332" fmla="*/ 1708150 w 10316872"/>
                <a:gd name="connsiteY332" fmla="*/ 12755772 h 13254121"/>
                <a:gd name="connsiteX333" fmla="*/ 2066925 w 10316872"/>
                <a:gd name="connsiteY333" fmla="*/ 12606547 h 13254121"/>
                <a:gd name="connsiteX334" fmla="*/ 2225675 w 10316872"/>
                <a:gd name="connsiteY334" fmla="*/ 12470022 h 13254121"/>
                <a:gd name="connsiteX335" fmla="*/ 2559050 w 10316872"/>
                <a:gd name="connsiteY335" fmla="*/ 12508122 h 13254121"/>
                <a:gd name="connsiteX336" fmla="*/ 2257425 w 10316872"/>
                <a:gd name="connsiteY336" fmla="*/ 12511297 h 13254121"/>
                <a:gd name="connsiteX337" fmla="*/ 2117725 w 10316872"/>
                <a:gd name="connsiteY337" fmla="*/ 12631947 h 13254121"/>
                <a:gd name="connsiteX338" fmla="*/ 1943100 w 10316872"/>
                <a:gd name="connsiteY338" fmla="*/ 12724022 h 13254121"/>
                <a:gd name="connsiteX339" fmla="*/ 1778000 w 10316872"/>
                <a:gd name="connsiteY339" fmla="*/ 12774822 h 13254121"/>
                <a:gd name="connsiteX340" fmla="*/ 1622425 w 10316872"/>
                <a:gd name="connsiteY340" fmla="*/ 13070097 h 13254121"/>
                <a:gd name="connsiteX341" fmla="*/ 1254125 w 10316872"/>
                <a:gd name="connsiteY341" fmla="*/ 13244722 h 13254121"/>
                <a:gd name="connsiteX342" fmla="*/ 0 w 10316872"/>
                <a:gd name="connsiteY342"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841625 w 10316872"/>
                <a:gd name="connsiteY3" fmla="*/ 4319804 h 13254121"/>
                <a:gd name="connsiteX4" fmla="*/ 2701925 w 10316872"/>
                <a:gd name="connsiteY4" fmla="*/ 4370604 h 13254121"/>
                <a:gd name="connsiteX5" fmla="*/ 2676525 w 10316872"/>
                <a:gd name="connsiteY5" fmla="*/ 4319804 h 13254121"/>
                <a:gd name="connsiteX6" fmla="*/ 2803525 w 10316872"/>
                <a:gd name="connsiteY6" fmla="*/ 4269004 h 13254121"/>
                <a:gd name="connsiteX7" fmla="*/ 2752725 w 10316872"/>
                <a:gd name="connsiteY7" fmla="*/ 4205504 h 13254121"/>
                <a:gd name="connsiteX8" fmla="*/ 2613025 w 10316872"/>
                <a:gd name="connsiteY8" fmla="*/ 4230904 h 13254121"/>
                <a:gd name="connsiteX9" fmla="*/ 2613025 w 10316872"/>
                <a:gd name="connsiteY9" fmla="*/ 4205504 h 13254121"/>
                <a:gd name="connsiteX10" fmla="*/ 2740025 w 10316872"/>
                <a:gd name="connsiteY10" fmla="*/ 4142004 h 13254121"/>
                <a:gd name="connsiteX11" fmla="*/ 2663825 w 10316872"/>
                <a:gd name="connsiteY11" fmla="*/ 4053104 h 13254121"/>
                <a:gd name="connsiteX12" fmla="*/ 2486025 w 10316872"/>
                <a:gd name="connsiteY12" fmla="*/ 4091204 h 13254121"/>
                <a:gd name="connsiteX13" fmla="*/ 2486025 w 10316872"/>
                <a:gd name="connsiteY13" fmla="*/ 4154704 h 13254121"/>
                <a:gd name="connsiteX14" fmla="*/ 2435225 w 10316872"/>
                <a:gd name="connsiteY14" fmla="*/ 4154704 h 13254121"/>
                <a:gd name="connsiteX15" fmla="*/ 2371725 w 10316872"/>
                <a:gd name="connsiteY15" fmla="*/ 4002304 h 13254121"/>
                <a:gd name="connsiteX16" fmla="*/ 2435225 w 10316872"/>
                <a:gd name="connsiteY16" fmla="*/ 4015004 h 13254121"/>
                <a:gd name="connsiteX17" fmla="*/ 2587625 w 10316872"/>
                <a:gd name="connsiteY17" fmla="*/ 3926104 h 13254121"/>
                <a:gd name="connsiteX18" fmla="*/ 2562225 w 10316872"/>
                <a:gd name="connsiteY18" fmla="*/ 3862604 h 13254121"/>
                <a:gd name="connsiteX19" fmla="*/ 2625725 w 10316872"/>
                <a:gd name="connsiteY19" fmla="*/ 3837204 h 13254121"/>
                <a:gd name="connsiteX20" fmla="*/ 2663825 w 10316872"/>
                <a:gd name="connsiteY20" fmla="*/ 3862604 h 13254121"/>
                <a:gd name="connsiteX21" fmla="*/ 2905125 w 10316872"/>
                <a:gd name="connsiteY21" fmla="*/ 3862604 h 13254121"/>
                <a:gd name="connsiteX22" fmla="*/ 2879725 w 10316872"/>
                <a:gd name="connsiteY22" fmla="*/ 3799104 h 13254121"/>
                <a:gd name="connsiteX23" fmla="*/ 2930525 w 10316872"/>
                <a:gd name="connsiteY23" fmla="*/ 3710204 h 13254121"/>
                <a:gd name="connsiteX24" fmla="*/ 3019425 w 10316872"/>
                <a:gd name="connsiteY24" fmla="*/ 3710204 h 13254121"/>
                <a:gd name="connsiteX25" fmla="*/ 3273425 w 10316872"/>
                <a:gd name="connsiteY25" fmla="*/ 3684804 h 13254121"/>
                <a:gd name="connsiteX26" fmla="*/ 3425825 w 10316872"/>
                <a:gd name="connsiteY26" fmla="*/ 3672104 h 13254121"/>
                <a:gd name="connsiteX27" fmla="*/ 3425825 w 10316872"/>
                <a:gd name="connsiteY27" fmla="*/ 3672104 h 13254121"/>
                <a:gd name="connsiteX28" fmla="*/ 3425825 w 10316872"/>
                <a:gd name="connsiteY28" fmla="*/ 3595904 h 13254121"/>
                <a:gd name="connsiteX29" fmla="*/ 3502025 w 10316872"/>
                <a:gd name="connsiteY29" fmla="*/ 3595904 h 13254121"/>
                <a:gd name="connsiteX30" fmla="*/ 3489325 w 10316872"/>
                <a:gd name="connsiteY30" fmla="*/ 3761004 h 13254121"/>
                <a:gd name="connsiteX31" fmla="*/ 3336925 w 10316872"/>
                <a:gd name="connsiteY31" fmla="*/ 3773704 h 13254121"/>
                <a:gd name="connsiteX32" fmla="*/ 3159125 w 10316872"/>
                <a:gd name="connsiteY32" fmla="*/ 3849904 h 13254121"/>
                <a:gd name="connsiteX33" fmla="*/ 3184525 w 10316872"/>
                <a:gd name="connsiteY33" fmla="*/ 4142004 h 13254121"/>
                <a:gd name="connsiteX34" fmla="*/ 3794125 w 10316872"/>
                <a:gd name="connsiteY34" fmla="*/ 4091204 h 13254121"/>
                <a:gd name="connsiteX35" fmla="*/ 3768725 w 10316872"/>
                <a:gd name="connsiteY35" fmla="*/ 3951504 h 13254121"/>
                <a:gd name="connsiteX36" fmla="*/ 3629025 w 10316872"/>
                <a:gd name="connsiteY36" fmla="*/ 3926104 h 13254121"/>
                <a:gd name="connsiteX37" fmla="*/ 3616325 w 10316872"/>
                <a:gd name="connsiteY37" fmla="*/ 3888004 h 13254121"/>
                <a:gd name="connsiteX38" fmla="*/ 3768725 w 10316872"/>
                <a:gd name="connsiteY38" fmla="*/ 3913404 h 13254121"/>
                <a:gd name="connsiteX39" fmla="*/ 3768725 w 10316872"/>
                <a:gd name="connsiteY39" fmla="*/ 3799104 h 13254121"/>
                <a:gd name="connsiteX40" fmla="*/ 3540125 w 10316872"/>
                <a:gd name="connsiteY40" fmla="*/ 3748304 h 13254121"/>
                <a:gd name="connsiteX41" fmla="*/ 3552825 w 10316872"/>
                <a:gd name="connsiteY41" fmla="*/ 3659404 h 13254121"/>
                <a:gd name="connsiteX42" fmla="*/ 3730625 w 10316872"/>
                <a:gd name="connsiteY42" fmla="*/ 3621304 h 13254121"/>
                <a:gd name="connsiteX43" fmla="*/ 3730625 w 10316872"/>
                <a:gd name="connsiteY43" fmla="*/ 3494304 h 13254121"/>
                <a:gd name="connsiteX44" fmla="*/ 3705225 w 10316872"/>
                <a:gd name="connsiteY44" fmla="*/ 3468904 h 13254121"/>
                <a:gd name="connsiteX45" fmla="*/ 3819525 w 10316872"/>
                <a:gd name="connsiteY45" fmla="*/ 3405404 h 13254121"/>
                <a:gd name="connsiteX46" fmla="*/ 3832225 w 10316872"/>
                <a:gd name="connsiteY46" fmla="*/ 3621304 h 13254121"/>
                <a:gd name="connsiteX47" fmla="*/ 4314825 w 10316872"/>
                <a:gd name="connsiteY47" fmla="*/ 3621304 h 13254121"/>
                <a:gd name="connsiteX48" fmla="*/ 4302125 w 10316872"/>
                <a:gd name="connsiteY48" fmla="*/ 3380004 h 13254121"/>
                <a:gd name="connsiteX49" fmla="*/ 4365625 w 10316872"/>
                <a:gd name="connsiteY49" fmla="*/ 3380004 h 13254121"/>
                <a:gd name="connsiteX50" fmla="*/ 4391025 w 10316872"/>
                <a:gd name="connsiteY50" fmla="*/ 3507004 h 13254121"/>
                <a:gd name="connsiteX51" fmla="*/ 4556125 w 10316872"/>
                <a:gd name="connsiteY51" fmla="*/ 3494304 h 13254121"/>
                <a:gd name="connsiteX52" fmla="*/ 4657725 w 10316872"/>
                <a:gd name="connsiteY52" fmla="*/ 3392704 h 13254121"/>
                <a:gd name="connsiteX53" fmla="*/ 4683125 w 10316872"/>
                <a:gd name="connsiteY53" fmla="*/ 3697504 h 13254121"/>
                <a:gd name="connsiteX54" fmla="*/ 4835525 w 10316872"/>
                <a:gd name="connsiteY54" fmla="*/ 3519704 h 13254121"/>
                <a:gd name="connsiteX55" fmla="*/ 5038725 w 10316872"/>
                <a:gd name="connsiteY55" fmla="*/ 3646704 h 13254121"/>
                <a:gd name="connsiteX56" fmla="*/ 4848225 w 10316872"/>
                <a:gd name="connsiteY56" fmla="*/ 3773704 h 13254121"/>
                <a:gd name="connsiteX57" fmla="*/ 4987925 w 10316872"/>
                <a:gd name="connsiteY57" fmla="*/ 3938804 h 13254121"/>
                <a:gd name="connsiteX58" fmla="*/ 5127625 w 10316872"/>
                <a:gd name="connsiteY58" fmla="*/ 3786404 h 13254121"/>
                <a:gd name="connsiteX59" fmla="*/ 5140325 w 10316872"/>
                <a:gd name="connsiteY59" fmla="*/ 3811804 h 13254121"/>
                <a:gd name="connsiteX60" fmla="*/ 5076825 w 10316872"/>
                <a:gd name="connsiteY60" fmla="*/ 4065804 h 13254121"/>
                <a:gd name="connsiteX61" fmla="*/ 5153025 w 10316872"/>
                <a:gd name="connsiteY61" fmla="*/ 4103904 h 13254121"/>
                <a:gd name="connsiteX62" fmla="*/ 5153025 w 10316872"/>
                <a:gd name="connsiteY62" fmla="*/ 4103904 h 13254121"/>
                <a:gd name="connsiteX63" fmla="*/ 5229225 w 10316872"/>
                <a:gd name="connsiteY63" fmla="*/ 3849904 h 13254121"/>
                <a:gd name="connsiteX64" fmla="*/ 5419725 w 10316872"/>
                <a:gd name="connsiteY64" fmla="*/ 3875304 h 13254121"/>
                <a:gd name="connsiteX65" fmla="*/ 5521325 w 10316872"/>
                <a:gd name="connsiteY65" fmla="*/ 3722904 h 13254121"/>
                <a:gd name="connsiteX66" fmla="*/ 5521325 w 10316872"/>
                <a:gd name="connsiteY66" fmla="*/ 3722904 h 13254121"/>
                <a:gd name="connsiteX67" fmla="*/ 5661025 w 10316872"/>
                <a:gd name="connsiteY67" fmla="*/ 3697504 h 13254121"/>
                <a:gd name="connsiteX68" fmla="*/ 5432425 w 10316872"/>
                <a:gd name="connsiteY68" fmla="*/ 4015004 h 13254121"/>
                <a:gd name="connsiteX69" fmla="*/ 5165725 w 10316872"/>
                <a:gd name="connsiteY69" fmla="*/ 4103904 h 13254121"/>
                <a:gd name="connsiteX70" fmla="*/ 5191125 w 10316872"/>
                <a:gd name="connsiteY70" fmla="*/ 4180104 h 13254121"/>
                <a:gd name="connsiteX71" fmla="*/ 5521325 w 10316872"/>
                <a:gd name="connsiteY71" fmla="*/ 4091204 h 13254121"/>
                <a:gd name="connsiteX72" fmla="*/ 5711825 w 10316872"/>
                <a:gd name="connsiteY72" fmla="*/ 3748304 h 13254121"/>
                <a:gd name="connsiteX73" fmla="*/ 5813425 w 10316872"/>
                <a:gd name="connsiteY73" fmla="*/ 3900704 h 13254121"/>
                <a:gd name="connsiteX74" fmla="*/ 5959475 w 10316872"/>
                <a:gd name="connsiteY74" fmla="*/ 3938804 h 13254121"/>
                <a:gd name="connsiteX75" fmla="*/ 6302375 w 10316872"/>
                <a:gd name="connsiteY75" fmla="*/ 3824504 h 13254121"/>
                <a:gd name="connsiteX76" fmla="*/ 7070725 w 10316872"/>
                <a:gd name="connsiteY76" fmla="*/ 3354604 h 13254121"/>
                <a:gd name="connsiteX77" fmla="*/ 7473950 w 10316872"/>
                <a:gd name="connsiteY77" fmla="*/ 3205379 h 13254121"/>
                <a:gd name="connsiteX78" fmla="*/ 7645400 w 10316872"/>
                <a:gd name="connsiteY78" fmla="*/ 3035516 h 13254121"/>
                <a:gd name="connsiteX79" fmla="*/ 7907050 w 10316872"/>
                <a:gd name="connsiteY79" fmla="*/ 2994410 h 13254121"/>
                <a:gd name="connsiteX80" fmla="*/ 8062626 w 10316872"/>
                <a:gd name="connsiteY80" fmla="*/ 2911861 h 13254121"/>
                <a:gd name="connsiteX81" fmla="*/ 8189625 w 10316872"/>
                <a:gd name="connsiteY81" fmla="*/ 2692785 h 13254121"/>
                <a:gd name="connsiteX82" fmla="*/ 8345201 w 10316872"/>
                <a:gd name="connsiteY82" fmla="*/ 2578486 h 13254121"/>
                <a:gd name="connsiteX83" fmla="*/ 8561099 w 10316872"/>
                <a:gd name="connsiteY83" fmla="*/ 2438787 h 13254121"/>
                <a:gd name="connsiteX84" fmla="*/ 8855099 w 10316872"/>
                <a:gd name="connsiteY84" fmla="*/ 2153045 h 13254121"/>
                <a:gd name="connsiteX85" fmla="*/ 9037349 w 10316872"/>
                <a:gd name="connsiteY85" fmla="*/ 1924438 h 13254121"/>
                <a:gd name="connsiteX86" fmla="*/ 9145298 w 10316872"/>
                <a:gd name="connsiteY86" fmla="*/ 1730764 h 13254121"/>
                <a:gd name="connsiteX87" fmla="*/ 9224673 w 10316872"/>
                <a:gd name="connsiteY87" fmla="*/ 1543439 h 13254121"/>
                <a:gd name="connsiteX88" fmla="*/ 9561223 w 10316872"/>
                <a:gd name="connsiteY88" fmla="*/ 1295790 h 13254121"/>
                <a:gd name="connsiteX89" fmla="*/ 9678697 w 10316872"/>
                <a:gd name="connsiteY89" fmla="*/ 914790 h 13254121"/>
                <a:gd name="connsiteX90" fmla="*/ 9837447 w 10316872"/>
                <a:gd name="connsiteY90" fmla="*/ 686190 h 13254121"/>
                <a:gd name="connsiteX91" fmla="*/ 9929521 w 10316872"/>
                <a:gd name="connsiteY91" fmla="*/ 609992 h 13254121"/>
                <a:gd name="connsiteX92" fmla="*/ 9989845 w 10316872"/>
                <a:gd name="connsiteY92" fmla="*/ 508393 h 13254121"/>
                <a:gd name="connsiteX93" fmla="*/ 10062871 w 10316872"/>
                <a:gd name="connsiteY93" fmla="*/ 394092 h 13254121"/>
                <a:gd name="connsiteX94" fmla="*/ 10316869 w 10316872"/>
                <a:gd name="connsiteY94" fmla="*/ 394 h 13254121"/>
                <a:gd name="connsiteX95" fmla="*/ 10081920 w 10316872"/>
                <a:gd name="connsiteY95" fmla="*/ 473469 h 13254121"/>
                <a:gd name="connsiteX96" fmla="*/ 9977146 w 10316872"/>
                <a:gd name="connsiteY96" fmla="*/ 673493 h 13254121"/>
                <a:gd name="connsiteX97" fmla="*/ 9881896 w 10316872"/>
                <a:gd name="connsiteY97" fmla="*/ 749692 h 13254121"/>
                <a:gd name="connsiteX98" fmla="*/ 9754896 w 10316872"/>
                <a:gd name="connsiteY98" fmla="*/ 952892 h 13254121"/>
                <a:gd name="connsiteX99" fmla="*/ 9640598 w 10316872"/>
                <a:gd name="connsiteY99" fmla="*/ 1327540 h 13254121"/>
                <a:gd name="connsiteX100" fmla="*/ 9275474 w 10316872"/>
                <a:gd name="connsiteY100" fmla="*/ 1606938 h 13254121"/>
                <a:gd name="connsiteX101" fmla="*/ 9135773 w 10316872"/>
                <a:gd name="connsiteY101" fmla="*/ 1946664 h 13254121"/>
                <a:gd name="connsiteX102" fmla="*/ 8662699 w 10316872"/>
                <a:gd name="connsiteY102" fmla="*/ 2454663 h 13254121"/>
                <a:gd name="connsiteX103" fmla="*/ 8427749 w 10316872"/>
                <a:gd name="connsiteY103" fmla="*/ 2619762 h 13254121"/>
                <a:gd name="connsiteX104" fmla="*/ 8272175 w 10316872"/>
                <a:gd name="connsiteY104" fmla="*/ 2715011 h 13254121"/>
                <a:gd name="connsiteX105" fmla="*/ 8110251 w 10316872"/>
                <a:gd name="connsiteY105" fmla="*/ 3016636 h 13254121"/>
                <a:gd name="connsiteX106" fmla="*/ 7908925 w 10316872"/>
                <a:gd name="connsiteY106" fmla="*/ 3113304 h 13254121"/>
                <a:gd name="connsiteX107" fmla="*/ 7673975 w 10316872"/>
                <a:gd name="connsiteY107" fmla="*/ 3141879 h 13254121"/>
                <a:gd name="connsiteX108" fmla="*/ 7531100 w 10316872"/>
                <a:gd name="connsiteY108" fmla="*/ 3283166 h 13254121"/>
                <a:gd name="connsiteX109" fmla="*/ 7064375 w 10316872"/>
                <a:gd name="connsiteY109" fmla="*/ 3457791 h 13254121"/>
                <a:gd name="connsiteX110" fmla="*/ 6892925 w 10316872"/>
                <a:gd name="connsiteY110" fmla="*/ 3613366 h 13254121"/>
                <a:gd name="connsiteX111" fmla="*/ 6532269 w 10316872"/>
                <a:gd name="connsiteY111" fmla="*/ 3867545 h 13254121"/>
                <a:gd name="connsiteX112" fmla="*/ 6407150 w 10316872"/>
                <a:gd name="connsiteY112" fmla="*/ 3921341 h 13254121"/>
                <a:gd name="connsiteX113" fmla="*/ 6172200 w 10316872"/>
                <a:gd name="connsiteY113" fmla="*/ 4043579 h 13254121"/>
                <a:gd name="connsiteX114" fmla="*/ 5773737 w 10316872"/>
                <a:gd name="connsiteY114" fmla="*/ 4215029 h 13254121"/>
                <a:gd name="connsiteX115" fmla="*/ 5800725 w 10316872"/>
                <a:gd name="connsiteY115" fmla="*/ 4294404 h 13254121"/>
                <a:gd name="connsiteX116" fmla="*/ 6162675 w 10316872"/>
                <a:gd name="connsiteY116" fmla="*/ 4129304 h 13254121"/>
                <a:gd name="connsiteX117" fmla="*/ 6054725 w 10316872"/>
                <a:gd name="connsiteY117" fmla="*/ 4218204 h 13254121"/>
                <a:gd name="connsiteX118" fmla="*/ 5876925 w 10316872"/>
                <a:gd name="connsiteY118" fmla="*/ 4332504 h 13254121"/>
                <a:gd name="connsiteX119" fmla="*/ 5876925 w 10316872"/>
                <a:gd name="connsiteY119" fmla="*/ 4421404 h 13254121"/>
                <a:gd name="connsiteX120" fmla="*/ 5864225 w 10316872"/>
                <a:gd name="connsiteY120" fmla="*/ 4523004 h 13254121"/>
                <a:gd name="connsiteX121" fmla="*/ 5724525 w 10316872"/>
                <a:gd name="connsiteY121" fmla="*/ 4548404 h 13254121"/>
                <a:gd name="connsiteX122" fmla="*/ 5788025 w 10316872"/>
                <a:gd name="connsiteY122" fmla="*/ 4370604 h 13254121"/>
                <a:gd name="connsiteX123" fmla="*/ 5673725 w 10316872"/>
                <a:gd name="connsiteY123" fmla="*/ 4269004 h 13254121"/>
                <a:gd name="connsiteX124" fmla="*/ 5419725 w 10316872"/>
                <a:gd name="connsiteY124" fmla="*/ 4345204 h 13254121"/>
                <a:gd name="connsiteX125" fmla="*/ 5394325 w 10316872"/>
                <a:gd name="connsiteY125" fmla="*/ 4446804 h 13254121"/>
                <a:gd name="connsiteX126" fmla="*/ 5622925 w 10316872"/>
                <a:gd name="connsiteY126" fmla="*/ 4510304 h 13254121"/>
                <a:gd name="connsiteX127" fmla="*/ 5534025 w 10316872"/>
                <a:gd name="connsiteY127" fmla="*/ 4573804 h 13254121"/>
                <a:gd name="connsiteX128" fmla="*/ 5254625 w 10316872"/>
                <a:gd name="connsiteY128" fmla="*/ 4510304 h 13254121"/>
                <a:gd name="connsiteX129" fmla="*/ 5140325 w 10316872"/>
                <a:gd name="connsiteY129" fmla="*/ 4624604 h 13254121"/>
                <a:gd name="connsiteX130" fmla="*/ 5241925 w 10316872"/>
                <a:gd name="connsiteY130" fmla="*/ 4827804 h 13254121"/>
                <a:gd name="connsiteX131" fmla="*/ 5483225 w 10316872"/>
                <a:gd name="connsiteY131" fmla="*/ 4840504 h 13254121"/>
                <a:gd name="connsiteX132" fmla="*/ 5661025 w 10316872"/>
                <a:gd name="connsiteY132" fmla="*/ 4624604 h 13254121"/>
                <a:gd name="connsiteX133" fmla="*/ 5572125 w 10316872"/>
                <a:gd name="connsiteY133" fmla="*/ 4599204 h 13254121"/>
                <a:gd name="connsiteX134" fmla="*/ 5635625 w 10316872"/>
                <a:gd name="connsiteY134" fmla="*/ 4523004 h 13254121"/>
                <a:gd name="connsiteX135" fmla="*/ 5724525 w 10316872"/>
                <a:gd name="connsiteY135" fmla="*/ 4599204 h 13254121"/>
                <a:gd name="connsiteX136" fmla="*/ 5864225 w 10316872"/>
                <a:gd name="connsiteY136" fmla="*/ 4573804 h 13254121"/>
                <a:gd name="connsiteX137" fmla="*/ 6067425 w 10316872"/>
                <a:gd name="connsiteY137" fmla="*/ 4548404 h 13254121"/>
                <a:gd name="connsiteX138" fmla="*/ 6296025 w 10316872"/>
                <a:gd name="connsiteY138" fmla="*/ 4307104 h 13254121"/>
                <a:gd name="connsiteX139" fmla="*/ 6486525 w 10316872"/>
                <a:gd name="connsiteY139" fmla="*/ 4180104 h 13254121"/>
                <a:gd name="connsiteX140" fmla="*/ 6664325 w 10316872"/>
                <a:gd name="connsiteY140" fmla="*/ 4154704 h 13254121"/>
                <a:gd name="connsiteX141" fmla="*/ 6473825 w 10316872"/>
                <a:gd name="connsiteY141" fmla="*/ 4230904 h 13254121"/>
                <a:gd name="connsiteX142" fmla="*/ 6410325 w 10316872"/>
                <a:gd name="connsiteY142" fmla="*/ 4357904 h 13254121"/>
                <a:gd name="connsiteX143" fmla="*/ 6257925 w 10316872"/>
                <a:gd name="connsiteY143" fmla="*/ 4459504 h 13254121"/>
                <a:gd name="connsiteX144" fmla="*/ 6080125 w 10316872"/>
                <a:gd name="connsiteY144" fmla="*/ 4637304 h 13254121"/>
                <a:gd name="connsiteX145" fmla="*/ 6067425 w 10316872"/>
                <a:gd name="connsiteY145" fmla="*/ 4726204 h 13254121"/>
                <a:gd name="connsiteX146" fmla="*/ 6207125 w 10316872"/>
                <a:gd name="connsiteY146" fmla="*/ 4700804 h 13254121"/>
                <a:gd name="connsiteX147" fmla="*/ 6334125 w 10316872"/>
                <a:gd name="connsiteY147" fmla="*/ 4764304 h 13254121"/>
                <a:gd name="connsiteX148" fmla="*/ 6435725 w 10316872"/>
                <a:gd name="connsiteY148" fmla="*/ 4954804 h 13254121"/>
                <a:gd name="connsiteX149" fmla="*/ 6448425 w 10316872"/>
                <a:gd name="connsiteY149" fmla="*/ 5183404 h 13254121"/>
                <a:gd name="connsiteX150" fmla="*/ 6335712 w 10316872"/>
                <a:gd name="connsiteY150" fmla="*/ 5305641 h 13254121"/>
                <a:gd name="connsiteX151" fmla="*/ 6296025 w 10316872"/>
                <a:gd name="connsiteY151" fmla="*/ 5083392 h 13254121"/>
                <a:gd name="connsiteX152" fmla="*/ 6270625 w 10316872"/>
                <a:gd name="connsiteY152" fmla="*/ 4878604 h 13254121"/>
                <a:gd name="connsiteX153" fmla="*/ 6118225 w 10316872"/>
                <a:gd name="connsiteY153" fmla="*/ 4840504 h 13254121"/>
                <a:gd name="connsiteX154" fmla="*/ 5953125 w 10316872"/>
                <a:gd name="connsiteY154" fmla="*/ 4853204 h 13254121"/>
                <a:gd name="connsiteX155" fmla="*/ 5876925 w 10316872"/>
                <a:gd name="connsiteY155" fmla="*/ 4815104 h 13254121"/>
                <a:gd name="connsiteX156" fmla="*/ 5546725 w 10316872"/>
                <a:gd name="connsiteY156" fmla="*/ 4954804 h 13254121"/>
                <a:gd name="connsiteX157" fmla="*/ 5597525 w 10316872"/>
                <a:gd name="connsiteY157" fmla="*/ 5094504 h 13254121"/>
                <a:gd name="connsiteX158" fmla="*/ 5635625 w 10316872"/>
                <a:gd name="connsiteY158" fmla="*/ 5081804 h 13254121"/>
                <a:gd name="connsiteX159" fmla="*/ 5813425 w 10316872"/>
                <a:gd name="connsiteY159" fmla="*/ 4992904 h 13254121"/>
                <a:gd name="connsiteX160" fmla="*/ 5838825 w 10316872"/>
                <a:gd name="connsiteY160" fmla="*/ 5018304 h 13254121"/>
                <a:gd name="connsiteX161" fmla="*/ 5724525 w 10316872"/>
                <a:gd name="connsiteY161" fmla="*/ 5119904 h 13254121"/>
                <a:gd name="connsiteX162" fmla="*/ 5775325 w 10316872"/>
                <a:gd name="connsiteY162" fmla="*/ 5196104 h 13254121"/>
                <a:gd name="connsiteX163" fmla="*/ 5940425 w 10316872"/>
                <a:gd name="connsiteY163" fmla="*/ 5183404 h 13254121"/>
                <a:gd name="connsiteX164" fmla="*/ 5978525 w 10316872"/>
                <a:gd name="connsiteY164" fmla="*/ 5272304 h 13254121"/>
                <a:gd name="connsiteX165" fmla="*/ 6169025 w 10316872"/>
                <a:gd name="connsiteY165" fmla="*/ 5234204 h 13254121"/>
                <a:gd name="connsiteX166" fmla="*/ 6130925 w 10316872"/>
                <a:gd name="connsiteY166" fmla="*/ 5386604 h 13254121"/>
                <a:gd name="connsiteX167" fmla="*/ 6067425 w 10316872"/>
                <a:gd name="connsiteY167" fmla="*/ 5424704 h 13254121"/>
                <a:gd name="connsiteX168" fmla="*/ 6042025 w 10316872"/>
                <a:gd name="connsiteY168" fmla="*/ 5348504 h 13254121"/>
                <a:gd name="connsiteX169" fmla="*/ 5572125 w 10316872"/>
                <a:gd name="connsiteY169" fmla="*/ 5297704 h 13254121"/>
                <a:gd name="connsiteX170" fmla="*/ 5686425 w 10316872"/>
                <a:gd name="connsiteY170" fmla="*/ 5462804 h 13254121"/>
                <a:gd name="connsiteX171" fmla="*/ 6308725 w 10316872"/>
                <a:gd name="connsiteY171" fmla="*/ 5462804 h 13254121"/>
                <a:gd name="connsiteX172" fmla="*/ 6894219 w 10316872"/>
                <a:gd name="connsiteY172" fmla="*/ 5634433 h 13254121"/>
                <a:gd name="connsiteX173" fmla="*/ 7194257 w 10316872"/>
                <a:gd name="connsiteY173" fmla="*/ 5720157 h 13254121"/>
                <a:gd name="connsiteX174" fmla="*/ 7370469 w 10316872"/>
                <a:gd name="connsiteY174" fmla="*/ 5839221 h 13254121"/>
                <a:gd name="connsiteX175" fmla="*/ 7737182 w 10316872"/>
                <a:gd name="connsiteY175" fmla="*/ 5736826 h 13254121"/>
                <a:gd name="connsiteX176" fmla="*/ 7977688 w 10316872"/>
                <a:gd name="connsiteY176" fmla="*/ 5701108 h 13254121"/>
                <a:gd name="connsiteX177" fmla="*/ 8311064 w 10316872"/>
                <a:gd name="connsiteY177" fmla="*/ 5729682 h 13254121"/>
                <a:gd name="connsiteX178" fmla="*/ 8582525 w 10316872"/>
                <a:gd name="connsiteY178" fmla="*/ 5789214 h 13254121"/>
                <a:gd name="connsiteX179" fmla="*/ 8806363 w 10316872"/>
                <a:gd name="connsiteY179" fmla="*/ 5891608 h 13254121"/>
                <a:gd name="connsiteX180" fmla="*/ 8989719 w 10316872"/>
                <a:gd name="connsiteY180" fmla="*/ 5953520 h 13254121"/>
                <a:gd name="connsiteX181" fmla="*/ 9327857 w 10316872"/>
                <a:gd name="connsiteY181" fmla="*/ 6101157 h 13254121"/>
                <a:gd name="connsiteX182" fmla="*/ 9392152 w 10316872"/>
                <a:gd name="connsiteY182" fmla="*/ 6229744 h 13254121"/>
                <a:gd name="connsiteX183" fmla="*/ 9587412 w 10316872"/>
                <a:gd name="connsiteY183" fmla="*/ 6289277 h 13254121"/>
                <a:gd name="connsiteX184" fmla="*/ 9754100 w 10316872"/>
                <a:gd name="connsiteY184" fmla="*/ 6286895 h 13254121"/>
                <a:gd name="connsiteX185" fmla="*/ 9928226 w 10316872"/>
                <a:gd name="connsiteY185" fmla="*/ 6221629 h 13254121"/>
                <a:gd name="connsiteX186" fmla="*/ 9766007 w 10316872"/>
                <a:gd name="connsiteY186" fmla="*/ 6301183 h 13254121"/>
                <a:gd name="connsiteX187" fmla="*/ 9625513 w 10316872"/>
                <a:gd name="connsiteY187" fmla="*/ 6317851 h 13254121"/>
                <a:gd name="connsiteX188" fmla="*/ 9382626 w 10316872"/>
                <a:gd name="connsiteY188" fmla="*/ 6263082 h 13254121"/>
                <a:gd name="connsiteX189" fmla="*/ 9308806 w 10316872"/>
                <a:gd name="connsiteY189" fmla="*/ 6129733 h 13254121"/>
                <a:gd name="connsiteX190" fmla="*/ 9242133 w 10316872"/>
                <a:gd name="connsiteY190" fmla="*/ 6089251 h 13254121"/>
                <a:gd name="connsiteX191" fmla="*/ 8799219 w 10316872"/>
                <a:gd name="connsiteY191" fmla="*/ 5939233 h 13254121"/>
                <a:gd name="connsiteX192" fmla="*/ 8582525 w 10316872"/>
                <a:gd name="connsiteY192" fmla="*/ 5858270 h 13254121"/>
                <a:gd name="connsiteX193" fmla="*/ 8284869 w 10316872"/>
                <a:gd name="connsiteY193" fmla="*/ 5779689 h 13254121"/>
                <a:gd name="connsiteX194" fmla="*/ 7934825 w 10316872"/>
                <a:gd name="connsiteY194" fmla="*/ 5767783 h 13254121"/>
                <a:gd name="connsiteX195" fmla="*/ 7634787 w 10316872"/>
                <a:gd name="connsiteY195" fmla="*/ 5822552 h 13254121"/>
                <a:gd name="connsiteX196" fmla="*/ 7344275 w 10316872"/>
                <a:gd name="connsiteY196" fmla="*/ 5893989 h 13254121"/>
                <a:gd name="connsiteX197" fmla="*/ 7134725 w 10316872"/>
                <a:gd name="connsiteY197" fmla="*/ 5786833 h 13254121"/>
                <a:gd name="connsiteX198" fmla="*/ 6760869 w 10316872"/>
                <a:gd name="connsiteY198" fmla="*/ 5693964 h 13254121"/>
                <a:gd name="connsiteX199" fmla="*/ 6413500 w 10316872"/>
                <a:gd name="connsiteY199" fmla="*/ 5614410 h 13254121"/>
                <a:gd name="connsiteX200" fmla="*/ 6213181 w 10316872"/>
                <a:gd name="connsiteY200" fmla="*/ 5567757 h 13254121"/>
                <a:gd name="connsiteX201" fmla="*/ 6205538 w 10316872"/>
                <a:gd name="connsiteY201" fmla="*/ 5598535 h 13254121"/>
                <a:gd name="connsiteX202" fmla="*/ 6346825 w 10316872"/>
                <a:gd name="connsiteY202" fmla="*/ 5666004 h 13254121"/>
                <a:gd name="connsiteX203" fmla="*/ 6321425 w 10316872"/>
                <a:gd name="connsiteY203" fmla="*/ 5767604 h 13254121"/>
                <a:gd name="connsiteX204" fmla="*/ 6003925 w 10316872"/>
                <a:gd name="connsiteY204" fmla="*/ 5602504 h 13254121"/>
                <a:gd name="connsiteX205" fmla="*/ 6042025 w 10316872"/>
                <a:gd name="connsiteY205" fmla="*/ 5843804 h 13254121"/>
                <a:gd name="connsiteX206" fmla="*/ 6245225 w 10316872"/>
                <a:gd name="connsiteY206" fmla="*/ 5894604 h 13254121"/>
                <a:gd name="connsiteX207" fmla="*/ 6511925 w 10316872"/>
                <a:gd name="connsiteY207" fmla="*/ 5894604 h 13254121"/>
                <a:gd name="connsiteX208" fmla="*/ 6600825 w 10316872"/>
                <a:gd name="connsiteY208" fmla="*/ 5907304 h 13254121"/>
                <a:gd name="connsiteX209" fmla="*/ 6562725 w 10316872"/>
                <a:gd name="connsiteY209" fmla="*/ 5983504 h 13254121"/>
                <a:gd name="connsiteX210" fmla="*/ 6397625 w 10316872"/>
                <a:gd name="connsiteY210" fmla="*/ 6034304 h 13254121"/>
                <a:gd name="connsiteX211" fmla="*/ 6461125 w 10316872"/>
                <a:gd name="connsiteY211" fmla="*/ 6161304 h 13254121"/>
                <a:gd name="connsiteX212" fmla="*/ 6423025 w 10316872"/>
                <a:gd name="connsiteY212" fmla="*/ 6288304 h 13254121"/>
                <a:gd name="connsiteX213" fmla="*/ 6511925 w 10316872"/>
                <a:gd name="connsiteY213" fmla="*/ 6351804 h 13254121"/>
                <a:gd name="connsiteX214" fmla="*/ 6435725 w 10316872"/>
                <a:gd name="connsiteY214" fmla="*/ 6377204 h 13254121"/>
                <a:gd name="connsiteX215" fmla="*/ 6334125 w 10316872"/>
                <a:gd name="connsiteY215" fmla="*/ 6339104 h 13254121"/>
                <a:gd name="connsiteX216" fmla="*/ 6296025 w 10316872"/>
                <a:gd name="connsiteY216" fmla="*/ 6034304 h 13254121"/>
                <a:gd name="connsiteX217" fmla="*/ 6042025 w 10316872"/>
                <a:gd name="connsiteY217" fmla="*/ 5958104 h 13254121"/>
                <a:gd name="connsiteX218" fmla="*/ 6118225 w 10316872"/>
                <a:gd name="connsiteY218" fmla="*/ 6301004 h 13254121"/>
                <a:gd name="connsiteX219" fmla="*/ 5940425 w 10316872"/>
                <a:gd name="connsiteY219" fmla="*/ 6313704 h 13254121"/>
                <a:gd name="connsiteX220" fmla="*/ 5864225 w 10316872"/>
                <a:gd name="connsiteY220" fmla="*/ 5831104 h 13254121"/>
                <a:gd name="connsiteX221" fmla="*/ 5661025 w 10316872"/>
                <a:gd name="connsiteY221" fmla="*/ 5729504 h 13254121"/>
                <a:gd name="connsiteX222" fmla="*/ 5762625 w 10316872"/>
                <a:gd name="connsiteY222" fmla="*/ 6491504 h 13254121"/>
                <a:gd name="connsiteX223" fmla="*/ 6042025 w 10316872"/>
                <a:gd name="connsiteY223" fmla="*/ 6478804 h 13254121"/>
                <a:gd name="connsiteX224" fmla="*/ 6359525 w 10316872"/>
                <a:gd name="connsiteY224" fmla="*/ 6529604 h 13254121"/>
                <a:gd name="connsiteX225" fmla="*/ 6296025 w 10316872"/>
                <a:gd name="connsiteY225" fmla="*/ 6656604 h 13254121"/>
                <a:gd name="connsiteX226" fmla="*/ 6130925 w 10316872"/>
                <a:gd name="connsiteY226" fmla="*/ 6631204 h 13254121"/>
                <a:gd name="connsiteX227" fmla="*/ 5978525 w 10316872"/>
                <a:gd name="connsiteY227" fmla="*/ 6936004 h 13254121"/>
                <a:gd name="connsiteX228" fmla="*/ 5800725 w 10316872"/>
                <a:gd name="connsiteY228" fmla="*/ 6872504 h 13254121"/>
                <a:gd name="connsiteX229" fmla="*/ 5876925 w 10316872"/>
                <a:gd name="connsiteY229" fmla="*/ 6707404 h 13254121"/>
                <a:gd name="connsiteX230" fmla="*/ 5762625 w 10316872"/>
                <a:gd name="connsiteY230" fmla="*/ 6618504 h 13254121"/>
                <a:gd name="connsiteX231" fmla="*/ 5572125 w 10316872"/>
                <a:gd name="connsiteY231" fmla="*/ 6948704 h 13254121"/>
                <a:gd name="connsiteX232" fmla="*/ 5699125 w 10316872"/>
                <a:gd name="connsiteY232" fmla="*/ 7050304 h 13254121"/>
                <a:gd name="connsiteX233" fmla="*/ 5965825 w 10316872"/>
                <a:gd name="connsiteY233" fmla="*/ 7215404 h 13254121"/>
                <a:gd name="connsiteX234" fmla="*/ 5915025 w 10316872"/>
                <a:gd name="connsiteY234" fmla="*/ 7291604 h 13254121"/>
                <a:gd name="connsiteX235" fmla="*/ 5800725 w 10316872"/>
                <a:gd name="connsiteY235" fmla="*/ 7253504 h 13254121"/>
                <a:gd name="connsiteX236" fmla="*/ 5648325 w 10316872"/>
                <a:gd name="connsiteY236" fmla="*/ 7355104 h 13254121"/>
                <a:gd name="connsiteX237" fmla="*/ 5584825 w 10316872"/>
                <a:gd name="connsiteY237" fmla="*/ 7317004 h 13254121"/>
                <a:gd name="connsiteX238" fmla="*/ 5635625 w 10316872"/>
                <a:gd name="connsiteY238" fmla="*/ 7164604 h 13254121"/>
                <a:gd name="connsiteX239" fmla="*/ 5508625 w 10316872"/>
                <a:gd name="connsiteY239" fmla="*/ 7050304 h 13254121"/>
                <a:gd name="connsiteX240" fmla="*/ 5432425 w 10316872"/>
                <a:gd name="connsiteY240" fmla="*/ 7228104 h 13254121"/>
                <a:gd name="connsiteX241" fmla="*/ 5584825 w 10316872"/>
                <a:gd name="connsiteY241" fmla="*/ 7405904 h 13254121"/>
                <a:gd name="connsiteX242" fmla="*/ 5419725 w 10316872"/>
                <a:gd name="connsiteY242" fmla="*/ 7532904 h 13254121"/>
                <a:gd name="connsiteX243" fmla="*/ 5318125 w 10316872"/>
                <a:gd name="connsiteY243" fmla="*/ 7456704 h 13254121"/>
                <a:gd name="connsiteX244" fmla="*/ 5381625 w 10316872"/>
                <a:gd name="connsiteY244" fmla="*/ 7355104 h 13254121"/>
                <a:gd name="connsiteX245" fmla="*/ 5267325 w 10316872"/>
                <a:gd name="connsiteY245" fmla="*/ 7063004 h 13254121"/>
                <a:gd name="connsiteX246" fmla="*/ 5051425 w 10316872"/>
                <a:gd name="connsiteY246" fmla="*/ 7355104 h 13254121"/>
                <a:gd name="connsiteX247" fmla="*/ 5381625 w 10316872"/>
                <a:gd name="connsiteY247" fmla="*/ 7609104 h 13254121"/>
                <a:gd name="connsiteX248" fmla="*/ 5305425 w 10316872"/>
                <a:gd name="connsiteY248" fmla="*/ 7659904 h 13254121"/>
                <a:gd name="connsiteX249" fmla="*/ 5165725 w 10316872"/>
                <a:gd name="connsiteY249" fmla="*/ 7545604 h 13254121"/>
                <a:gd name="connsiteX250" fmla="*/ 5114925 w 10316872"/>
                <a:gd name="connsiteY250" fmla="*/ 7710704 h 13254121"/>
                <a:gd name="connsiteX251" fmla="*/ 5127625 w 10316872"/>
                <a:gd name="connsiteY251" fmla="*/ 7850404 h 13254121"/>
                <a:gd name="connsiteX252" fmla="*/ 5203825 w 10316872"/>
                <a:gd name="connsiteY252" fmla="*/ 7964704 h 13254121"/>
                <a:gd name="connsiteX253" fmla="*/ 5191125 w 10316872"/>
                <a:gd name="connsiteY253" fmla="*/ 8155204 h 13254121"/>
                <a:gd name="connsiteX254" fmla="*/ 5064125 w 10316872"/>
                <a:gd name="connsiteY254" fmla="*/ 8066304 h 13254121"/>
                <a:gd name="connsiteX255" fmla="*/ 5000625 w 10316872"/>
                <a:gd name="connsiteY255" fmla="*/ 8104404 h 13254121"/>
                <a:gd name="connsiteX256" fmla="*/ 5102225 w 10316872"/>
                <a:gd name="connsiteY256" fmla="*/ 8244104 h 13254121"/>
                <a:gd name="connsiteX257" fmla="*/ 5013325 w 10316872"/>
                <a:gd name="connsiteY257" fmla="*/ 8282204 h 13254121"/>
                <a:gd name="connsiteX258" fmla="*/ 4886325 w 10316872"/>
                <a:gd name="connsiteY258" fmla="*/ 8091704 h 13254121"/>
                <a:gd name="connsiteX259" fmla="*/ 4797425 w 10316872"/>
                <a:gd name="connsiteY259" fmla="*/ 8345704 h 13254121"/>
                <a:gd name="connsiteX260" fmla="*/ 4924425 w 10316872"/>
                <a:gd name="connsiteY260" fmla="*/ 8460004 h 13254121"/>
                <a:gd name="connsiteX261" fmla="*/ 4784725 w 10316872"/>
                <a:gd name="connsiteY261" fmla="*/ 8701304 h 13254121"/>
                <a:gd name="connsiteX262" fmla="*/ 4645025 w 10316872"/>
                <a:gd name="connsiteY262" fmla="*/ 8675904 h 13254121"/>
                <a:gd name="connsiteX263" fmla="*/ 4746625 w 10316872"/>
                <a:gd name="connsiteY263" fmla="*/ 8510804 h 13254121"/>
                <a:gd name="connsiteX264" fmla="*/ 4657725 w 10316872"/>
                <a:gd name="connsiteY264" fmla="*/ 8358404 h 13254121"/>
                <a:gd name="connsiteX265" fmla="*/ 4441825 w 10316872"/>
                <a:gd name="connsiteY265" fmla="*/ 8663204 h 13254121"/>
                <a:gd name="connsiteX266" fmla="*/ 4581525 w 10316872"/>
                <a:gd name="connsiteY266" fmla="*/ 8777504 h 13254121"/>
                <a:gd name="connsiteX267" fmla="*/ 4492625 w 10316872"/>
                <a:gd name="connsiteY267" fmla="*/ 8980704 h 13254121"/>
                <a:gd name="connsiteX268" fmla="*/ 4391025 w 10316872"/>
                <a:gd name="connsiteY268" fmla="*/ 8904504 h 13254121"/>
                <a:gd name="connsiteX269" fmla="*/ 4314825 w 10316872"/>
                <a:gd name="connsiteY269" fmla="*/ 8993404 h 13254121"/>
                <a:gd name="connsiteX270" fmla="*/ 4352925 w 10316872"/>
                <a:gd name="connsiteY270" fmla="*/ 9031504 h 13254121"/>
                <a:gd name="connsiteX271" fmla="*/ 4391025 w 10316872"/>
                <a:gd name="connsiteY271" fmla="*/ 9018804 h 13254121"/>
                <a:gd name="connsiteX272" fmla="*/ 4416425 w 10316872"/>
                <a:gd name="connsiteY272" fmla="*/ 9069604 h 13254121"/>
                <a:gd name="connsiteX273" fmla="*/ 4352925 w 10316872"/>
                <a:gd name="connsiteY273" fmla="*/ 9145804 h 13254121"/>
                <a:gd name="connsiteX274" fmla="*/ 4302125 w 10316872"/>
                <a:gd name="connsiteY274" fmla="*/ 9133104 h 13254121"/>
                <a:gd name="connsiteX275" fmla="*/ 4340225 w 10316872"/>
                <a:gd name="connsiteY275" fmla="*/ 9082304 h 13254121"/>
                <a:gd name="connsiteX276" fmla="*/ 4289425 w 10316872"/>
                <a:gd name="connsiteY276" fmla="*/ 9044204 h 13254121"/>
                <a:gd name="connsiteX277" fmla="*/ 4187825 w 10316872"/>
                <a:gd name="connsiteY277" fmla="*/ 9145804 h 13254121"/>
                <a:gd name="connsiteX278" fmla="*/ 4289425 w 10316872"/>
                <a:gd name="connsiteY278" fmla="*/ 9209304 h 13254121"/>
                <a:gd name="connsiteX279" fmla="*/ 4111625 w 10316872"/>
                <a:gd name="connsiteY279" fmla="*/ 9285504 h 13254121"/>
                <a:gd name="connsiteX280" fmla="*/ 4010025 w 10316872"/>
                <a:gd name="connsiteY280" fmla="*/ 9285504 h 13254121"/>
                <a:gd name="connsiteX281" fmla="*/ 3921125 w 10316872"/>
                <a:gd name="connsiteY281" fmla="*/ 9349004 h 13254121"/>
                <a:gd name="connsiteX282" fmla="*/ 3260725 w 10316872"/>
                <a:gd name="connsiteY282" fmla="*/ 8764804 h 13254121"/>
                <a:gd name="connsiteX283" fmla="*/ 3184525 w 10316872"/>
                <a:gd name="connsiteY283" fmla="*/ 8764804 h 13254121"/>
                <a:gd name="connsiteX284" fmla="*/ 2867025 w 10316872"/>
                <a:gd name="connsiteY284" fmla="*/ 9018804 h 13254121"/>
                <a:gd name="connsiteX285" fmla="*/ 2841625 w 10316872"/>
                <a:gd name="connsiteY285" fmla="*/ 8980704 h 13254121"/>
                <a:gd name="connsiteX286" fmla="*/ 3184525 w 10316872"/>
                <a:gd name="connsiteY286" fmla="*/ 8714004 h 13254121"/>
                <a:gd name="connsiteX287" fmla="*/ 3019425 w 10316872"/>
                <a:gd name="connsiteY287" fmla="*/ 8561604 h 13254121"/>
                <a:gd name="connsiteX288" fmla="*/ 2371725 w 10316872"/>
                <a:gd name="connsiteY288" fmla="*/ 9069604 h 13254121"/>
                <a:gd name="connsiteX289" fmla="*/ 2460625 w 10316872"/>
                <a:gd name="connsiteY289" fmla="*/ 9145804 h 13254121"/>
                <a:gd name="connsiteX290" fmla="*/ 2663825 w 10316872"/>
                <a:gd name="connsiteY290" fmla="*/ 8993404 h 13254121"/>
                <a:gd name="connsiteX291" fmla="*/ 2714625 w 10316872"/>
                <a:gd name="connsiteY291" fmla="*/ 9056904 h 13254121"/>
                <a:gd name="connsiteX292" fmla="*/ 2803525 w 10316872"/>
                <a:gd name="connsiteY292" fmla="*/ 9018804 h 13254121"/>
                <a:gd name="connsiteX293" fmla="*/ 2828925 w 10316872"/>
                <a:gd name="connsiteY293" fmla="*/ 9056904 h 13254121"/>
                <a:gd name="connsiteX294" fmla="*/ 2651125 w 10316872"/>
                <a:gd name="connsiteY294" fmla="*/ 9196604 h 13254121"/>
                <a:gd name="connsiteX295" fmla="*/ 2790825 w 10316872"/>
                <a:gd name="connsiteY295" fmla="*/ 9361704 h 13254121"/>
                <a:gd name="connsiteX296" fmla="*/ 3368675 w 10316872"/>
                <a:gd name="connsiteY296" fmla="*/ 8898154 h 13254121"/>
                <a:gd name="connsiteX297" fmla="*/ 3927475 w 10316872"/>
                <a:gd name="connsiteY297" fmla="*/ 9380754 h 13254121"/>
                <a:gd name="connsiteX298" fmla="*/ 3876675 w 10316872"/>
                <a:gd name="connsiteY298" fmla="*/ 9495054 h 13254121"/>
                <a:gd name="connsiteX299" fmla="*/ 3359150 w 10316872"/>
                <a:gd name="connsiteY299" fmla="*/ 10034804 h 13254121"/>
                <a:gd name="connsiteX300" fmla="*/ 3270250 w 10316872"/>
                <a:gd name="connsiteY300" fmla="*/ 10028453 h 13254121"/>
                <a:gd name="connsiteX301" fmla="*/ 3101975 w 10316872"/>
                <a:gd name="connsiteY301" fmla="*/ 10177678 h 13254121"/>
                <a:gd name="connsiteX302" fmla="*/ 2892425 w 10316872"/>
                <a:gd name="connsiteY302" fmla="*/ 10422153 h 13254121"/>
                <a:gd name="connsiteX303" fmla="*/ 2654300 w 10316872"/>
                <a:gd name="connsiteY303" fmla="*/ 10720603 h 13254121"/>
                <a:gd name="connsiteX304" fmla="*/ 2400300 w 10316872"/>
                <a:gd name="connsiteY304" fmla="*/ 10790452 h 13254121"/>
                <a:gd name="connsiteX305" fmla="*/ 2197100 w 10316872"/>
                <a:gd name="connsiteY305" fmla="*/ 10895227 h 13254121"/>
                <a:gd name="connsiteX306" fmla="*/ 1901825 w 10316872"/>
                <a:gd name="connsiteY306" fmla="*/ 10898401 h 13254121"/>
                <a:gd name="connsiteX307" fmla="*/ 1562100 w 10316872"/>
                <a:gd name="connsiteY307" fmla="*/ 11000000 h 13254121"/>
                <a:gd name="connsiteX308" fmla="*/ 1365250 w 10316872"/>
                <a:gd name="connsiteY308" fmla="*/ 11260350 h 13254121"/>
                <a:gd name="connsiteX309" fmla="*/ 1168400 w 10316872"/>
                <a:gd name="connsiteY309" fmla="*/ 11215899 h 13254121"/>
                <a:gd name="connsiteX310" fmla="*/ 1187450 w 10316872"/>
                <a:gd name="connsiteY310" fmla="*/ 11174624 h 13254121"/>
                <a:gd name="connsiteX311" fmla="*/ 1165225 w 10316872"/>
                <a:gd name="connsiteY311" fmla="*/ 11107949 h 13254121"/>
                <a:gd name="connsiteX312" fmla="*/ 958850 w 10316872"/>
                <a:gd name="connsiteY312" fmla="*/ 11184149 h 13254121"/>
                <a:gd name="connsiteX313" fmla="*/ 704850 w 10316872"/>
                <a:gd name="connsiteY313" fmla="*/ 11238124 h 13254121"/>
                <a:gd name="connsiteX314" fmla="*/ 434975 w 10316872"/>
                <a:gd name="connsiteY314" fmla="*/ 11476249 h 13254121"/>
                <a:gd name="connsiteX315" fmla="*/ 333375 w 10316872"/>
                <a:gd name="connsiteY315" fmla="*/ 11473074 h 13254121"/>
                <a:gd name="connsiteX316" fmla="*/ 234950 w 10316872"/>
                <a:gd name="connsiteY316" fmla="*/ 11539749 h 13254121"/>
                <a:gd name="connsiteX317" fmla="*/ 155575 w 10316872"/>
                <a:gd name="connsiteY317" fmla="*/ 11825499 h 13254121"/>
                <a:gd name="connsiteX318" fmla="*/ 219075 w 10316872"/>
                <a:gd name="connsiteY318" fmla="*/ 12108073 h 13254121"/>
                <a:gd name="connsiteX319" fmla="*/ 107950 w 10316872"/>
                <a:gd name="connsiteY319" fmla="*/ 12152523 h 13254121"/>
                <a:gd name="connsiteX320" fmla="*/ 63500 w 10316872"/>
                <a:gd name="connsiteY320" fmla="*/ 12374773 h 13254121"/>
                <a:gd name="connsiteX321" fmla="*/ 466725 w 10316872"/>
                <a:gd name="connsiteY321" fmla="*/ 12400173 h 13254121"/>
                <a:gd name="connsiteX322" fmla="*/ 1022350 w 10316872"/>
                <a:gd name="connsiteY322" fmla="*/ 12752598 h 13254121"/>
                <a:gd name="connsiteX323" fmla="*/ 1212850 w 10316872"/>
                <a:gd name="connsiteY323" fmla="*/ 13006597 h 13254121"/>
                <a:gd name="connsiteX324" fmla="*/ 1143000 w 10316872"/>
                <a:gd name="connsiteY324" fmla="*/ 13051047 h 13254121"/>
                <a:gd name="connsiteX325" fmla="*/ 990600 w 10316872"/>
                <a:gd name="connsiteY325" fmla="*/ 12917697 h 13254121"/>
                <a:gd name="connsiteX326" fmla="*/ 739775 w 10316872"/>
                <a:gd name="connsiteY326" fmla="*/ 12863722 h 13254121"/>
                <a:gd name="connsiteX327" fmla="*/ 692150 w 10316872"/>
                <a:gd name="connsiteY327" fmla="*/ 12901822 h 13254121"/>
                <a:gd name="connsiteX328" fmla="*/ 809625 w 10316872"/>
                <a:gd name="connsiteY328" fmla="*/ 13047872 h 13254121"/>
                <a:gd name="connsiteX329" fmla="*/ 1123950 w 10316872"/>
                <a:gd name="connsiteY329" fmla="*/ 13114547 h 13254121"/>
                <a:gd name="connsiteX330" fmla="*/ 1546225 w 10316872"/>
                <a:gd name="connsiteY330" fmla="*/ 13016122 h 13254121"/>
                <a:gd name="connsiteX331" fmla="*/ 1708150 w 10316872"/>
                <a:gd name="connsiteY331" fmla="*/ 12755772 h 13254121"/>
                <a:gd name="connsiteX332" fmla="*/ 2066925 w 10316872"/>
                <a:gd name="connsiteY332" fmla="*/ 12606547 h 13254121"/>
                <a:gd name="connsiteX333" fmla="*/ 2225675 w 10316872"/>
                <a:gd name="connsiteY333" fmla="*/ 12470022 h 13254121"/>
                <a:gd name="connsiteX334" fmla="*/ 2559050 w 10316872"/>
                <a:gd name="connsiteY334" fmla="*/ 12508122 h 13254121"/>
                <a:gd name="connsiteX335" fmla="*/ 2257425 w 10316872"/>
                <a:gd name="connsiteY335" fmla="*/ 12511297 h 13254121"/>
                <a:gd name="connsiteX336" fmla="*/ 2117725 w 10316872"/>
                <a:gd name="connsiteY336" fmla="*/ 12631947 h 13254121"/>
                <a:gd name="connsiteX337" fmla="*/ 1943100 w 10316872"/>
                <a:gd name="connsiteY337" fmla="*/ 12724022 h 13254121"/>
                <a:gd name="connsiteX338" fmla="*/ 1778000 w 10316872"/>
                <a:gd name="connsiteY338" fmla="*/ 12774822 h 13254121"/>
                <a:gd name="connsiteX339" fmla="*/ 1622425 w 10316872"/>
                <a:gd name="connsiteY339" fmla="*/ 13070097 h 13254121"/>
                <a:gd name="connsiteX340" fmla="*/ 1254125 w 10316872"/>
                <a:gd name="connsiteY340" fmla="*/ 13244722 h 13254121"/>
                <a:gd name="connsiteX341" fmla="*/ 0 w 10316872"/>
                <a:gd name="connsiteY341"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701925 w 10316872"/>
                <a:gd name="connsiteY3" fmla="*/ 4370604 h 13254121"/>
                <a:gd name="connsiteX4" fmla="*/ 2676525 w 10316872"/>
                <a:gd name="connsiteY4" fmla="*/ 4319804 h 13254121"/>
                <a:gd name="connsiteX5" fmla="*/ 2803525 w 10316872"/>
                <a:gd name="connsiteY5" fmla="*/ 4269004 h 13254121"/>
                <a:gd name="connsiteX6" fmla="*/ 2752725 w 10316872"/>
                <a:gd name="connsiteY6" fmla="*/ 4205504 h 13254121"/>
                <a:gd name="connsiteX7" fmla="*/ 2613025 w 10316872"/>
                <a:gd name="connsiteY7" fmla="*/ 4230904 h 13254121"/>
                <a:gd name="connsiteX8" fmla="*/ 2613025 w 10316872"/>
                <a:gd name="connsiteY8" fmla="*/ 4205504 h 13254121"/>
                <a:gd name="connsiteX9" fmla="*/ 2740025 w 10316872"/>
                <a:gd name="connsiteY9" fmla="*/ 4142004 h 13254121"/>
                <a:gd name="connsiteX10" fmla="*/ 2663825 w 10316872"/>
                <a:gd name="connsiteY10" fmla="*/ 4053104 h 13254121"/>
                <a:gd name="connsiteX11" fmla="*/ 2486025 w 10316872"/>
                <a:gd name="connsiteY11" fmla="*/ 4091204 h 13254121"/>
                <a:gd name="connsiteX12" fmla="*/ 2486025 w 10316872"/>
                <a:gd name="connsiteY12" fmla="*/ 4154704 h 13254121"/>
                <a:gd name="connsiteX13" fmla="*/ 2435225 w 10316872"/>
                <a:gd name="connsiteY13" fmla="*/ 4154704 h 13254121"/>
                <a:gd name="connsiteX14" fmla="*/ 2371725 w 10316872"/>
                <a:gd name="connsiteY14" fmla="*/ 4002304 h 13254121"/>
                <a:gd name="connsiteX15" fmla="*/ 2435225 w 10316872"/>
                <a:gd name="connsiteY15" fmla="*/ 4015004 h 13254121"/>
                <a:gd name="connsiteX16" fmla="*/ 2587625 w 10316872"/>
                <a:gd name="connsiteY16" fmla="*/ 3926104 h 13254121"/>
                <a:gd name="connsiteX17" fmla="*/ 2562225 w 10316872"/>
                <a:gd name="connsiteY17" fmla="*/ 3862604 h 13254121"/>
                <a:gd name="connsiteX18" fmla="*/ 2625725 w 10316872"/>
                <a:gd name="connsiteY18" fmla="*/ 3837204 h 13254121"/>
                <a:gd name="connsiteX19" fmla="*/ 2663825 w 10316872"/>
                <a:gd name="connsiteY19" fmla="*/ 3862604 h 13254121"/>
                <a:gd name="connsiteX20" fmla="*/ 2905125 w 10316872"/>
                <a:gd name="connsiteY20" fmla="*/ 3862604 h 13254121"/>
                <a:gd name="connsiteX21" fmla="*/ 2879725 w 10316872"/>
                <a:gd name="connsiteY21" fmla="*/ 3799104 h 13254121"/>
                <a:gd name="connsiteX22" fmla="*/ 2930525 w 10316872"/>
                <a:gd name="connsiteY22" fmla="*/ 3710204 h 13254121"/>
                <a:gd name="connsiteX23" fmla="*/ 3019425 w 10316872"/>
                <a:gd name="connsiteY23" fmla="*/ 3710204 h 13254121"/>
                <a:gd name="connsiteX24" fmla="*/ 3273425 w 10316872"/>
                <a:gd name="connsiteY24" fmla="*/ 3684804 h 13254121"/>
                <a:gd name="connsiteX25" fmla="*/ 3425825 w 10316872"/>
                <a:gd name="connsiteY25" fmla="*/ 3672104 h 13254121"/>
                <a:gd name="connsiteX26" fmla="*/ 3425825 w 10316872"/>
                <a:gd name="connsiteY26" fmla="*/ 3672104 h 13254121"/>
                <a:gd name="connsiteX27" fmla="*/ 3425825 w 10316872"/>
                <a:gd name="connsiteY27" fmla="*/ 3595904 h 13254121"/>
                <a:gd name="connsiteX28" fmla="*/ 3502025 w 10316872"/>
                <a:gd name="connsiteY28" fmla="*/ 3595904 h 13254121"/>
                <a:gd name="connsiteX29" fmla="*/ 3489325 w 10316872"/>
                <a:gd name="connsiteY29" fmla="*/ 3761004 h 13254121"/>
                <a:gd name="connsiteX30" fmla="*/ 3336925 w 10316872"/>
                <a:gd name="connsiteY30" fmla="*/ 3773704 h 13254121"/>
                <a:gd name="connsiteX31" fmla="*/ 3159125 w 10316872"/>
                <a:gd name="connsiteY31" fmla="*/ 3849904 h 13254121"/>
                <a:gd name="connsiteX32" fmla="*/ 3184525 w 10316872"/>
                <a:gd name="connsiteY32" fmla="*/ 4142004 h 13254121"/>
                <a:gd name="connsiteX33" fmla="*/ 3794125 w 10316872"/>
                <a:gd name="connsiteY33" fmla="*/ 4091204 h 13254121"/>
                <a:gd name="connsiteX34" fmla="*/ 3768725 w 10316872"/>
                <a:gd name="connsiteY34" fmla="*/ 3951504 h 13254121"/>
                <a:gd name="connsiteX35" fmla="*/ 3629025 w 10316872"/>
                <a:gd name="connsiteY35" fmla="*/ 3926104 h 13254121"/>
                <a:gd name="connsiteX36" fmla="*/ 3616325 w 10316872"/>
                <a:gd name="connsiteY36" fmla="*/ 3888004 h 13254121"/>
                <a:gd name="connsiteX37" fmla="*/ 3768725 w 10316872"/>
                <a:gd name="connsiteY37" fmla="*/ 3913404 h 13254121"/>
                <a:gd name="connsiteX38" fmla="*/ 3768725 w 10316872"/>
                <a:gd name="connsiteY38" fmla="*/ 3799104 h 13254121"/>
                <a:gd name="connsiteX39" fmla="*/ 3540125 w 10316872"/>
                <a:gd name="connsiteY39" fmla="*/ 3748304 h 13254121"/>
                <a:gd name="connsiteX40" fmla="*/ 3552825 w 10316872"/>
                <a:gd name="connsiteY40" fmla="*/ 3659404 h 13254121"/>
                <a:gd name="connsiteX41" fmla="*/ 3730625 w 10316872"/>
                <a:gd name="connsiteY41" fmla="*/ 3621304 h 13254121"/>
                <a:gd name="connsiteX42" fmla="*/ 3730625 w 10316872"/>
                <a:gd name="connsiteY42" fmla="*/ 3494304 h 13254121"/>
                <a:gd name="connsiteX43" fmla="*/ 3705225 w 10316872"/>
                <a:gd name="connsiteY43" fmla="*/ 3468904 h 13254121"/>
                <a:gd name="connsiteX44" fmla="*/ 3819525 w 10316872"/>
                <a:gd name="connsiteY44" fmla="*/ 3405404 h 13254121"/>
                <a:gd name="connsiteX45" fmla="*/ 3832225 w 10316872"/>
                <a:gd name="connsiteY45" fmla="*/ 3621304 h 13254121"/>
                <a:gd name="connsiteX46" fmla="*/ 4314825 w 10316872"/>
                <a:gd name="connsiteY46" fmla="*/ 3621304 h 13254121"/>
                <a:gd name="connsiteX47" fmla="*/ 4302125 w 10316872"/>
                <a:gd name="connsiteY47" fmla="*/ 3380004 h 13254121"/>
                <a:gd name="connsiteX48" fmla="*/ 4365625 w 10316872"/>
                <a:gd name="connsiteY48" fmla="*/ 3380004 h 13254121"/>
                <a:gd name="connsiteX49" fmla="*/ 4391025 w 10316872"/>
                <a:gd name="connsiteY49" fmla="*/ 3507004 h 13254121"/>
                <a:gd name="connsiteX50" fmla="*/ 4556125 w 10316872"/>
                <a:gd name="connsiteY50" fmla="*/ 3494304 h 13254121"/>
                <a:gd name="connsiteX51" fmla="*/ 4657725 w 10316872"/>
                <a:gd name="connsiteY51" fmla="*/ 3392704 h 13254121"/>
                <a:gd name="connsiteX52" fmla="*/ 4683125 w 10316872"/>
                <a:gd name="connsiteY52" fmla="*/ 3697504 h 13254121"/>
                <a:gd name="connsiteX53" fmla="*/ 4835525 w 10316872"/>
                <a:gd name="connsiteY53" fmla="*/ 3519704 h 13254121"/>
                <a:gd name="connsiteX54" fmla="*/ 5038725 w 10316872"/>
                <a:gd name="connsiteY54" fmla="*/ 3646704 h 13254121"/>
                <a:gd name="connsiteX55" fmla="*/ 4848225 w 10316872"/>
                <a:gd name="connsiteY55" fmla="*/ 3773704 h 13254121"/>
                <a:gd name="connsiteX56" fmla="*/ 4987925 w 10316872"/>
                <a:gd name="connsiteY56" fmla="*/ 3938804 h 13254121"/>
                <a:gd name="connsiteX57" fmla="*/ 5127625 w 10316872"/>
                <a:gd name="connsiteY57" fmla="*/ 3786404 h 13254121"/>
                <a:gd name="connsiteX58" fmla="*/ 5140325 w 10316872"/>
                <a:gd name="connsiteY58" fmla="*/ 3811804 h 13254121"/>
                <a:gd name="connsiteX59" fmla="*/ 5076825 w 10316872"/>
                <a:gd name="connsiteY59" fmla="*/ 4065804 h 13254121"/>
                <a:gd name="connsiteX60" fmla="*/ 5153025 w 10316872"/>
                <a:gd name="connsiteY60" fmla="*/ 4103904 h 13254121"/>
                <a:gd name="connsiteX61" fmla="*/ 5153025 w 10316872"/>
                <a:gd name="connsiteY61" fmla="*/ 4103904 h 13254121"/>
                <a:gd name="connsiteX62" fmla="*/ 5229225 w 10316872"/>
                <a:gd name="connsiteY62" fmla="*/ 3849904 h 13254121"/>
                <a:gd name="connsiteX63" fmla="*/ 5419725 w 10316872"/>
                <a:gd name="connsiteY63" fmla="*/ 3875304 h 13254121"/>
                <a:gd name="connsiteX64" fmla="*/ 5521325 w 10316872"/>
                <a:gd name="connsiteY64" fmla="*/ 3722904 h 13254121"/>
                <a:gd name="connsiteX65" fmla="*/ 5521325 w 10316872"/>
                <a:gd name="connsiteY65" fmla="*/ 3722904 h 13254121"/>
                <a:gd name="connsiteX66" fmla="*/ 5661025 w 10316872"/>
                <a:gd name="connsiteY66" fmla="*/ 3697504 h 13254121"/>
                <a:gd name="connsiteX67" fmla="*/ 5432425 w 10316872"/>
                <a:gd name="connsiteY67" fmla="*/ 4015004 h 13254121"/>
                <a:gd name="connsiteX68" fmla="*/ 5165725 w 10316872"/>
                <a:gd name="connsiteY68" fmla="*/ 4103904 h 13254121"/>
                <a:gd name="connsiteX69" fmla="*/ 5191125 w 10316872"/>
                <a:gd name="connsiteY69" fmla="*/ 4180104 h 13254121"/>
                <a:gd name="connsiteX70" fmla="*/ 5521325 w 10316872"/>
                <a:gd name="connsiteY70" fmla="*/ 4091204 h 13254121"/>
                <a:gd name="connsiteX71" fmla="*/ 5711825 w 10316872"/>
                <a:gd name="connsiteY71" fmla="*/ 3748304 h 13254121"/>
                <a:gd name="connsiteX72" fmla="*/ 5813425 w 10316872"/>
                <a:gd name="connsiteY72" fmla="*/ 3900704 h 13254121"/>
                <a:gd name="connsiteX73" fmla="*/ 5959475 w 10316872"/>
                <a:gd name="connsiteY73" fmla="*/ 3938804 h 13254121"/>
                <a:gd name="connsiteX74" fmla="*/ 6302375 w 10316872"/>
                <a:gd name="connsiteY74" fmla="*/ 3824504 h 13254121"/>
                <a:gd name="connsiteX75" fmla="*/ 7070725 w 10316872"/>
                <a:gd name="connsiteY75" fmla="*/ 3354604 h 13254121"/>
                <a:gd name="connsiteX76" fmla="*/ 7473950 w 10316872"/>
                <a:gd name="connsiteY76" fmla="*/ 3205379 h 13254121"/>
                <a:gd name="connsiteX77" fmla="*/ 7645400 w 10316872"/>
                <a:gd name="connsiteY77" fmla="*/ 3035516 h 13254121"/>
                <a:gd name="connsiteX78" fmla="*/ 7907050 w 10316872"/>
                <a:gd name="connsiteY78" fmla="*/ 2994410 h 13254121"/>
                <a:gd name="connsiteX79" fmla="*/ 8062626 w 10316872"/>
                <a:gd name="connsiteY79" fmla="*/ 2911861 h 13254121"/>
                <a:gd name="connsiteX80" fmla="*/ 8189625 w 10316872"/>
                <a:gd name="connsiteY80" fmla="*/ 2692785 h 13254121"/>
                <a:gd name="connsiteX81" fmla="*/ 8345201 w 10316872"/>
                <a:gd name="connsiteY81" fmla="*/ 2578486 h 13254121"/>
                <a:gd name="connsiteX82" fmla="*/ 8561099 w 10316872"/>
                <a:gd name="connsiteY82" fmla="*/ 2438787 h 13254121"/>
                <a:gd name="connsiteX83" fmla="*/ 8855099 w 10316872"/>
                <a:gd name="connsiteY83" fmla="*/ 2153045 h 13254121"/>
                <a:gd name="connsiteX84" fmla="*/ 9037349 w 10316872"/>
                <a:gd name="connsiteY84" fmla="*/ 1924438 h 13254121"/>
                <a:gd name="connsiteX85" fmla="*/ 9145298 w 10316872"/>
                <a:gd name="connsiteY85" fmla="*/ 1730764 h 13254121"/>
                <a:gd name="connsiteX86" fmla="*/ 9224673 w 10316872"/>
                <a:gd name="connsiteY86" fmla="*/ 1543439 h 13254121"/>
                <a:gd name="connsiteX87" fmla="*/ 9561223 w 10316872"/>
                <a:gd name="connsiteY87" fmla="*/ 1295790 h 13254121"/>
                <a:gd name="connsiteX88" fmla="*/ 9678697 w 10316872"/>
                <a:gd name="connsiteY88" fmla="*/ 914790 h 13254121"/>
                <a:gd name="connsiteX89" fmla="*/ 9837447 w 10316872"/>
                <a:gd name="connsiteY89" fmla="*/ 686190 h 13254121"/>
                <a:gd name="connsiteX90" fmla="*/ 9929521 w 10316872"/>
                <a:gd name="connsiteY90" fmla="*/ 609992 h 13254121"/>
                <a:gd name="connsiteX91" fmla="*/ 9989845 w 10316872"/>
                <a:gd name="connsiteY91" fmla="*/ 508393 h 13254121"/>
                <a:gd name="connsiteX92" fmla="*/ 10062871 w 10316872"/>
                <a:gd name="connsiteY92" fmla="*/ 394092 h 13254121"/>
                <a:gd name="connsiteX93" fmla="*/ 10316869 w 10316872"/>
                <a:gd name="connsiteY93" fmla="*/ 394 h 13254121"/>
                <a:gd name="connsiteX94" fmla="*/ 10081920 w 10316872"/>
                <a:gd name="connsiteY94" fmla="*/ 473469 h 13254121"/>
                <a:gd name="connsiteX95" fmla="*/ 9977146 w 10316872"/>
                <a:gd name="connsiteY95" fmla="*/ 673493 h 13254121"/>
                <a:gd name="connsiteX96" fmla="*/ 9881896 w 10316872"/>
                <a:gd name="connsiteY96" fmla="*/ 749692 h 13254121"/>
                <a:gd name="connsiteX97" fmla="*/ 9754896 w 10316872"/>
                <a:gd name="connsiteY97" fmla="*/ 952892 h 13254121"/>
                <a:gd name="connsiteX98" fmla="*/ 9640598 w 10316872"/>
                <a:gd name="connsiteY98" fmla="*/ 1327540 h 13254121"/>
                <a:gd name="connsiteX99" fmla="*/ 9275474 w 10316872"/>
                <a:gd name="connsiteY99" fmla="*/ 1606938 h 13254121"/>
                <a:gd name="connsiteX100" fmla="*/ 9135773 w 10316872"/>
                <a:gd name="connsiteY100" fmla="*/ 1946664 h 13254121"/>
                <a:gd name="connsiteX101" fmla="*/ 8662699 w 10316872"/>
                <a:gd name="connsiteY101" fmla="*/ 2454663 h 13254121"/>
                <a:gd name="connsiteX102" fmla="*/ 8427749 w 10316872"/>
                <a:gd name="connsiteY102" fmla="*/ 2619762 h 13254121"/>
                <a:gd name="connsiteX103" fmla="*/ 8272175 w 10316872"/>
                <a:gd name="connsiteY103" fmla="*/ 2715011 h 13254121"/>
                <a:gd name="connsiteX104" fmla="*/ 8110251 w 10316872"/>
                <a:gd name="connsiteY104" fmla="*/ 3016636 h 13254121"/>
                <a:gd name="connsiteX105" fmla="*/ 7908925 w 10316872"/>
                <a:gd name="connsiteY105" fmla="*/ 3113304 h 13254121"/>
                <a:gd name="connsiteX106" fmla="*/ 7673975 w 10316872"/>
                <a:gd name="connsiteY106" fmla="*/ 3141879 h 13254121"/>
                <a:gd name="connsiteX107" fmla="*/ 7531100 w 10316872"/>
                <a:gd name="connsiteY107" fmla="*/ 3283166 h 13254121"/>
                <a:gd name="connsiteX108" fmla="*/ 7064375 w 10316872"/>
                <a:gd name="connsiteY108" fmla="*/ 3457791 h 13254121"/>
                <a:gd name="connsiteX109" fmla="*/ 6892925 w 10316872"/>
                <a:gd name="connsiteY109" fmla="*/ 3613366 h 13254121"/>
                <a:gd name="connsiteX110" fmla="*/ 6532269 w 10316872"/>
                <a:gd name="connsiteY110" fmla="*/ 3867545 h 13254121"/>
                <a:gd name="connsiteX111" fmla="*/ 6407150 w 10316872"/>
                <a:gd name="connsiteY111" fmla="*/ 3921341 h 13254121"/>
                <a:gd name="connsiteX112" fmla="*/ 6172200 w 10316872"/>
                <a:gd name="connsiteY112" fmla="*/ 4043579 h 13254121"/>
                <a:gd name="connsiteX113" fmla="*/ 5773737 w 10316872"/>
                <a:gd name="connsiteY113" fmla="*/ 4215029 h 13254121"/>
                <a:gd name="connsiteX114" fmla="*/ 5800725 w 10316872"/>
                <a:gd name="connsiteY114" fmla="*/ 4294404 h 13254121"/>
                <a:gd name="connsiteX115" fmla="*/ 6162675 w 10316872"/>
                <a:gd name="connsiteY115" fmla="*/ 4129304 h 13254121"/>
                <a:gd name="connsiteX116" fmla="*/ 6054725 w 10316872"/>
                <a:gd name="connsiteY116" fmla="*/ 4218204 h 13254121"/>
                <a:gd name="connsiteX117" fmla="*/ 5876925 w 10316872"/>
                <a:gd name="connsiteY117" fmla="*/ 4332504 h 13254121"/>
                <a:gd name="connsiteX118" fmla="*/ 5876925 w 10316872"/>
                <a:gd name="connsiteY118" fmla="*/ 4421404 h 13254121"/>
                <a:gd name="connsiteX119" fmla="*/ 5864225 w 10316872"/>
                <a:gd name="connsiteY119" fmla="*/ 4523004 h 13254121"/>
                <a:gd name="connsiteX120" fmla="*/ 5724525 w 10316872"/>
                <a:gd name="connsiteY120" fmla="*/ 4548404 h 13254121"/>
                <a:gd name="connsiteX121" fmla="*/ 5788025 w 10316872"/>
                <a:gd name="connsiteY121" fmla="*/ 4370604 h 13254121"/>
                <a:gd name="connsiteX122" fmla="*/ 5673725 w 10316872"/>
                <a:gd name="connsiteY122" fmla="*/ 4269004 h 13254121"/>
                <a:gd name="connsiteX123" fmla="*/ 5419725 w 10316872"/>
                <a:gd name="connsiteY123" fmla="*/ 4345204 h 13254121"/>
                <a:gd name="connsiteX124" fmla="*/ 5394325 w 10316872"/>
                <a:gd name="connsiteY124" fmla="*/ 4446804 h 13254121"/>
                <a:gd name="connsiteX125" fmla="*/ 5622925 w 10316872"/>
                <a:gd name="connsiteY125" fmla="*/ 4510304 h 13254121"/>
                <a:gd name="connsiteX126" fmla="*/ 5534025 w 10316872"/>
                <a:gd name="connsiteY126" fmla="*/ 4573804 h 13254121"/>
                <a:gd name="connsiteX127" fmla="*/ 5254625 w 10316872"/>
                <a:gd name="connsiteY127" fmla="*/ 4510304 h 13254121"/>
                <a:gd name="connsiteX128" fmla="*/ 5140325 w 10316872"/>
                <a:gd name="connsiteY128" fmla="*/ 4624604 h 13254121"/>
                <a:gd name="connsiteX129" fmla="*/ 5241925 w 10316872"/>
                <a:gd name="connsiteY129" fmla="*/ 4827804 h 13254121"/>
                <a:gd name="connsiteX130" fmla="*/ 5483225 w 10316872"/>
                <a:gd name="connsiteY130" fmla="*/ 4840504 h 13254121"/>
                <a:gd name="connsiteX131" fmla="*/ 5661025 w 10316872"/>
                <a:gd name="connsiteY131" fmla="*/ 4624604 h 13254121"/>
                <a:gd name="connsiteX132" fmla="*/ 5572125 w 10316872"/>
                <a:gd name="connsiteY132" fmla="*/ 4599204 h 13254121"/>
                <a:gd name="connsiteX133" fmla="*/ 5635625 w 10316872"/>
                <a:gd name="connsiteY133" fmla="*/ 4523004 h 13254121"/>
                <a:gd name="connsiteX134" fmla="*/ 5724525 w 10316872"/>
                <a:gd name="connsiteY134" fmla="*/ 4599204 h 13254121"/>
                <a:gd name="connsiteX135" fmla="*/ 5864225 w 10316872"/>
                <a:gd name="connsiteY135" fmla="*/ 4573804 h 13254121"/>
                <a:gd name="connsiteX136" fmla="*/ 6067425 w 10316872"/>
                <a:gd name="connsiteY136" fmla="*/ 4548404 h 13254121"/>
                <a:gd name="connsiteX137" fmla="*/ 6296025 w 10316872"/>
                <a:gd name="connsiteY137" fmla="*/ 4307104 h 13254121"/>
                <a:gd name="connsiteX138" fmla="*/ 6486525 w 10316872"/>
                <a:gd name="connsiteY138" fmla="*/ 4180104 h 13254121"/>
                <a:gd name="connsiteX139" fmla="*/ 6664325 w 10316872"/>
                <a:gd name="connsiteY139" fmla="*/ 4154704 h 13254121"/>
                <a:gd name="connsiteX140" fmla="*/ 6473825 w 10316872"/>
                <a:gd name="connsiteY140" fmla="*/ 4230904 h 13254121"/>
                <a:gd name="connsiteX141" fmla="*/ 6410325 w 10316872"/>
                <a:gd name="connsiteY141" fmla="*/ 4357904 h 13254121"/>
                <a:gd name="connsiteX142" fmla="*/ 6257925 w 10316872"/>
                <a:gd name="connsiteY142" fmla="*/ 4459504 h 13254121"/>
                <a:gd name="connsiteX143" fmla="*/ 6080125 w 10316872"/>
                <a:gd name="connsiteY143" fmla="*/ 4637304 h 13254121"/>
                <a:gd name="connsiteX144" fmla="*/ 6067425 w 10316872"/>
                <a:gd name="connsiteY144" fmla="*/ 4726204 h 13254121"/>
                <a:gd name="connsiteX145" fmla="*/ 6207125 w 10316872"/>
                <a:gd name="connsiteY145" fmla="*/ 4700804 h 13254121"/>
                <a:gd name="connsiteX146" fmla="*/ 6334125 w 10316872"/>
                <a:gd name="connsiteY146" fmla="*/ 4764304 h 13254121"/>
                <a:gd name="connsiteX147" fmla="*/ 6435725 w 10316872"/>
                <a:gd name="connsiteY147" fmla="*/ 4954804 h 13254121"/>
                <a:gd name="connsiteX148" fmla="*/ 6448425 w 10316872"/>
                <a:gd name="connsiteY148" fmla="*/ 5183404 h 13254121"/>
                <a:gd name="connsiteX149" fmla="*/ 6335712 w 10316872"/>
                <a:gd name="connsiteY149" fmla="*/ 5305641 h 13254121"/>
                <a:gd name="connsiteX150" fmla="*/ 6296025 w 10316872"/>
                <a:gd name="connsiteY150" fmla="*/ 5083392 h 13254121"/>
                <a:gd name="connsiteX151" fmla="*/ 6270625 w 10316872"/>
                <a:gd name="connsiteY151" fmla="*/ 4878604 h 13254121"/>
                <a:gd name="connsiteX152" fmla="*/ 6118225 w 10316872"/>
                <a:gd name="connsiteY152" fmla="*/ 4840504 h 13254121"/>
                <a:gd name="connsiteX153" fmla="*/ 5953125 w 10316872"/>
                <a:gd name="connsiteY153" fmla="*/ 4853204 h 13254121"/>
                <a:gd name="connsiteX154" fmla="*/ 5876925 w 10316872"/>
                <a:gd name="connsiteY154" fmla="*/ 4815104 h 13254121"/>
                <a:gd name="connsiteX155" fmla="*/ 5546725 w 10316872"/>
                <a:gd name="connsiteY155" fmla="*/ 4954804 h 13254121"/>
                <a:gd name="connsiteX156" fmla="*/ 5597525 w 10316872"/>
                <a:gd name="connsiteY156" fmla="*/ 5094504 h 13254121"/>
                <a:gd name="connsiteX157" fmla="*/ 5635625 w 10316872"/>
                <a:gd name="connsiteY157" fmla="*/ 5081804 h 13254121"/>
                <a:gd name="connsiteX158" fmla="*/ 5813425 w 10316872"/>
                <a:gd name="connsiteY158" fmla="*/ 4992904 h 13254121"/>
                <a:gd name="connsiteX159" fmla="*/ 5838825 w 10316872"/>
                <a:gd name="connsiteY159" fmla="*/ 5018304 h 13254121"/>
                <a:gd name="connsiteX160" fmla="*/ 5724525 w 10316872"/>
                <a:gd name="connsiteY160" fmla="*/ 5119904 h 13254121"/>
                <a:gd name="connsiteX161" fmla="*/ 5775325 w 10316872"/>
                <a:gd name="connsiteY161" fmla="*/ 5196104 h 13254121"/>
                <a:gd name="connsiteX162" fmla="*/ 5940425 w 10316872"/>
                <a:gd name="connsiteY162" fmla="*/ 5183404 h 13254121"/>
                <a:gd name="connsiteX163" fmla="*/ 5978525 w 10316872"/>
                <a:gd name="connsiteY163" fmla="*/ 5272304 h 13254121"/>
                <a:gd name="connsiteX164" fmla="*/ 6169025 w 10316872"/>
                <a:gd name="connsiteY164" fmla="*/ 5234204 h 13254121"/>
                <a:gd name="connsiteX165" fmla="*/ 6130925 w 10316872"/>
                <a:gd name="connsiteY165" fmla="*/ 5386604 h 13254121"/>
                <a:gd name="connsiteX166" fmla="*/ 6067425 w 10316872"/>
                <a:gd name="connsiteY166" fmla="*/ 5424704 h 13254121"/>
                <a:gd name="connsiteX167" fmla="*/ 6042025 w 10316872"/>
                <a:gd name="connsiteY167" fmla="*/ 5348504 h 13254121"/>
                <a:gd name="connsiteX168" fmla="*/ 5572125 w 10316872"/>
                <a:gd name="connsiteY168" fmla="*/ 5297704 h 13254121"/>
                <a:gd name="connsiteX169" fmla="*/ 5686425 w 10316872"/>
                <a:gd name="connsiteY169" fmla="*/ 5462804 h 13254121"/>
                <a:gd name="connsiteX170" fmla="*/ 6308725 w 10316872"/>
                <a:gd name="connsiteY170" fmla="*/ 5462804 h 13254121"/>
                <a:gd name="connsiteX171" fmla="*/ 6894219 w 10316872"/>
                <a:gd name="connsiteY171" fmla="*/ 5634433 h 13254121"/>
                <a:gd name="connsiteX172" fmla="*/ 7194257 w 10316872"/>
                <a:gd name="connsiteY172" fmla="*/ 5720157 h 13254121"/>
                <a:gd name="connsiteX173" fmla="*/ 7370469 w 10316872"/>
                <a:gd name="connsiteY173" fmla="*/ 5839221 h 13254121"/>
                <a:gd name="connsiteX174" fmla="*/ 7737182 w 10316872"/>
                <a:gd name="connsiteY174" fmla="*/ 5736826 h 13254121"/>
                <a:gd name="connsiteX175" fmla="*/ 7977688 w 10316872"/>
                <a:gd name="connsiteY175" fmla="*/ 5701108 h 13254121"/>
                <a:gd name="connsiteX176" fmla="*/ 8311064 w 10316872"/>
                <a:gd name="connsiteY176" fmla="*/ 5729682 h 13254121"/>
                <a:gd name="connsiteX177" fmla="*/ 8582525 w 10316872"/>
                <a:gd name="connsiteY177" fmla="*/ 5789214 h 13254121"/>
                <a:gd name="connsiteX178" fmla="*/ 8806363 w 10316872"/>
                <a:gd name="connsiteY178" fmla="*/ 5891608 h 13254121"/>
                <a:gd name="connsiteX179" fmla="*/ 8989719 w 10316872"/>
                <a:gd name="connsiteY179" fmla="*/ 5953520 h 13254121"/>
                <a:gd name="connsiteX180" fmla="*/ 9327857 w 10316872"/>
                <a:gd name="connsiteY180" fmla="*/ 6101157 h 13254121"/>
                <a:gd name="connsiteX181" fmla="*/ 9392152 w 10316872"/>
                <a:gd name="connsiteY181" fmla="*/ 6229744 h 13254121"/>
                <a:gd name="connsiteX182" fmla="*/ 9587412 w 10316872"/>
                <a:gd name="connsiteY182" fmla="*/ 6289277 h 13254121"/>
                <a:gd name="connsiteX183" fmla="*/ 9754100 w 10316872"/>
                <a:gd name="connsiteY183" fmla="*/ 6286895 h 13254121"/>
                <a:gd name="connsiteX184" fmla="*/ 9928226 w 10316872"/>
                <a:gd name="connsiteY184" fmla="*/ 6221629 h 13254121"/>
                <a:gd name="connsiteX185" fmla="*/ 9766007 w 10316872"/>
                <a:gd name="connsiteY185" fmla="*/ 6301183 h 13254121"/>
                <a:gd name="connsiteX186" fmla="*/ 9625513 w 10316872"/>
                <a:gd name="connsiteY186" fmla="*/ 6317851 h 13254121"/>
                <a:gd name="connsiteX187" fmla="*/ 9382626 w 10316872"/>
                <a:gd name="connsiteY187" fmla="*/ 6263082 h 13254121"/>
                <a:gd name="connsiteX188" fmla="*/ 9308806 w 10316872"/>
                <a:gd name="connsiteY188" fmla="*/ 6129733 h 13254121"/>
                <a:gd name="connsiteX189" fmla="*/ 9242133 w 10316872"/>
                <a:gd name="connsiteY189" fmla="*/ 6089251 h 13254121"/>
                <a:gd name="connsiteX190" fmla="*/ 8799219 w 10316872"/>
                <a:gd name="connsiteY190" fmla="*/ 5939233 h 13254121"/>
                <a:gd name="connsiteX191" fmla="*/ 8582525 w 10316872"/>
                <a:gd name="connsiteY191" fmla="*/ 5858270 h 13254121"/>
                <a:gd name="connsiteX192" fmla="*/ 8284869 w 10316872"/>
                <a:gd name="connsiteY192" fmla="*/ 5779689 h 13254121"/>
                <a:gd name="connsiteX193" fmla="*/ 7934825 w 10316872"/>
                <a:gd name="connsiteY193" fmla="*/ 5767783 h 13254121"/>
                <a:gd name="connsiteX194" fmla="*/ 7634787 w 10316872"/>
                <a:gd name="connsiteY194" fmla="*/ 5822552 h 13254121"/>
                <a:gd name="connsiteX195" fmla="*/ 7344275 w 10316872"/>
                <a:gd name="connsiteY195" fmla="*/ 5893989 h 13254121"/>
                <a:gd name="connsiteX196" fmla="*/ 7134725 w 10316872"/>
                <a:gd name="connsiteY196" fmla="*/ 5786833 h 13254121"/>
                <a:gd name="connsiteX197" fmla="*/ 6760869 w 10316872"/>
                <a:gd name="connsiteY197" fmla="*/ 5693964 h 13254121"/>
                <a:gd name="connsiteX198" fmla="*/ 6413500 w 10316872"/>
                <a:gd name="connsiteY198" fmla="*/ 5614410 h 13254121"/>
                <a:gd name="connsiteX199" fmla="*/ 6213181 w 10316872"/>
                <a:gd name="connsiteY199" fmla="*/ 5567757 h 13254121"/>
                <a:gd name="connsiteX200" fmla="*/ 6205538 w 10316872"/>
                <a:gd name="connsiteY200" fmla="*/ 5598535 h 13254121"/>
                <a:gd name="connsiteX201" fmla="*/ 6346825 w 10316872"/>
                <a:gd name="connsiteY201" fmla="*/ 5666004 h 13254121"/>
                <a:gd name="connsiteX202" fmla="*/ 6321425 w 10316872"/>
                <a:gd name="connsiteY202" fmla="*/ 5767604 h 13254121"/>
                <a:gd name="connsiteX203" fmla="*/ 6003925 w 10316872"/>
                <a:gd name="connsiteY203" fmla="*/ 5602504 h 13254121"/>
                <a:gd name="connsiteX204" fmla="*/ 6042025 w 10316872"/>
                <a:gd name="connsiteY204" fmla="*/ 5843804 h 13254121"/>
                <a:gd name="connsiteX205" fmla="*/ 6245225 w 10316872"/>
                <a:gd name="connsiteY205" fmla="*/ 5894604 h 13254121"/>
                <a:gd name="connsiteX206" fmla="*/ 6511925 w 10316872"/>
                <a:gd name="connsiteY206" fmla="*/ 5894604 h 13254121"/>
                <a:gd name="connsiteX207" fmla="*/ 6600825 w 10316872"/>
                <a:gd name="connsiteY207" fmla="*/ 5907304 h 13254121"/>
                <a:gd name="connsiteX208" fmla="*/ 6562725 w 10316872"/>
                <a:gd name="connsiteY208" fmla="*/ 5983504 h 13254121"/>
                <a:gd name="connsiteX209" fmla="*/ 6397625 w 10316872"/>
                <a:gd name="connsiteY209" fmla="*/ 6034304 h 13254121"/>
                <a:gd name="connsiteX210" fmla="*/ 6461125 w 10316872"/>
                <a:gd name="connsiteY210" fmla="*/ 6161304 h 13254121"/>
                <a:gd name="connsiteX211" fmla="*/ 6423025 w 10316872"/>
                <a:gd name="connsiteY211" fmla="*/ 6288304 h 13254121"/>
                <a:gd name="connsiteX212" fmla="*/ 6511925 w 10316872"/>
                <a:gd name="connsiteY212" fmla="*/ 6351804 h 13254121"/>
                <a:gd name="connsiteX213" fmla="*/ 6435725 w 10316872"/>
                <a:gd name="connsiteY213" fmla="*/ 6377204 h 13254121"/>
                <a:gd name="connsiteX214" fmla="*/ 6334125 w 10316872"/>
                <a:gd name="connsiteY214" fmla="*/ 6339104 h 13254121"/>
                <a:gd name="connsiteX215" fmla="*/ 6296025 w 10316872"/>
                <a:gd name="connsiteY215" fmla="*/ 6034304 h 13254121"/>
                <a:gd name="connsiteX216" fmla="*/ 6042025 w 10316872"/>
                <a:gd name="connsiteY216" fmla="*/ 5958104 h 13254121"/>
                <a:gd name="connsiteX217" fmla="*/ 6118225 w 10316872"/>
                <a:gd name="connsiteY217" fmla="*/ 6301004 h 13254121"/>
                <a:gd name="connsiteX218" fmla="*/ 5940425 w 10316872"/>
                <a:gd name="connsiteY218" fmla="*/ 6313704 h 13254121"/>
                <a:gd name="connsiteX219" fmla="*/ 5864225 w 10316872"/>
                <a:gd name="connsiteY219" fmla="*/ 5831104 h 13254121"/>
                <a:gd name="connsiteX220" fmla="*/ 5661025 w 10316872"/>
                <a:gd name="connsiteY220" fmla="*/ 5729504 h 13254121"/>
                <a:gd name="connsiteX221" fmla="*/ 5762625 w 10316872"/>
                <a:gd name="connsiteY221" fmla="*/ 6491504 h 13254121"/>
                <a:gd name="connsiteX222" fmla="*/ 6042025 w 10316872"/>
                <a:gd name="connsiteY222" fmla="*/ 6478804 h 13254121"/>
                <a:gd name="connsiteX223" fmla="*/ 6359525 w 10316872"/>
                <a:gd name="connsiteY223" fmla="*/ 6529604 h 13254121"/>
                <a:gd name="connsiteX224" fmla="*/ 6296025 w 10316872"/>
                <a:gd name="connsiteY224" fmla="*/ 6656604 h 13254121"/>
                <a:gd name="connsiteX225" fmla="*/ 6130925 w 10316872"/>
                <a:gd name="connsiteY225" fmla="*/ 6631204 h 13254121"/>
                <a:gd name="connsiteX226" fmla="*/ 5978525 w 10316872"/>
                <a:gd name="connsiteY226" fmla="*/ 6936004 h 13254121"/>
                <a:gd name="connsiteX227" fmla="*/ 5800725 w 10316872"/>
                <a:gd name="connsiteY227" fmla="*/ 6872504 h 13254121"/>
                <a:gd name="connsiteX228" fmla="*/ 5876925 w 10316872"/>
                <a:gd name="connsiteY228" fmla="*/ 6707404 h 13254121"/>
                <a:gd name="connsiteX229" fmla="*/ 5762625 w 10316872"/>
                <a:gd name="connsiteY229" fmla="*/ 6618504 h 13254121"/>
                <a:gd name="connsiteX230" fmla="*/ 5572125 w 10316872"/>
                <a:gd name="connsiteY230" fmla="*/ 6948704 h 13254121"/>
                <a:gd name="connsiteX231" fmla="*/ 5699125 w 10316872"/>
                <a:gd name="connsiteY231" fmla="*/ 7050304 h 13254121"/>
                <a:gd name="connsiteX232" fmla="*/ 5965825 w 10316872"/>
                <a:gd name="connsiteY232" fmla="*/ 7215404 h 13254121"/>
                <a:gd name="connsiteX233" fmla="*/ 5915025 w 10316872"/>
                <a:gd name="connsiteY233" fmla="*/ 7291604 h 13254121"/>
                <a:gd name="connsiteX234" fmla="*/ 5800725 w 10316872"/>
                <a:gd name="connsiteY234" fmla="*/ 7253504 h 13254121"/>
                <a:gd name="connsiteX235" fmla="*/ 5648325 w 10316872"/>
                <a:gd name="connsiteY235" fmla="*/ 7355104 h 13254121"/>
                <a:gd name="connsiteX236" fmla="*/ 5584825 w 10316872"/>
                <a:gd name="connsiteY236" fmla="*/ 7317004 h 13254121"/>
                <a:gd name="connsiteX237" fmla="*/ 5635625 w 10316872"/>
                <a:gd name="connsiteY237" fmla="*/ 7164604 h 13254121"/>
                <a:gd name="connsiteX238" fmla="*/ 5508625 w 10316872"/>
                <a:gd name="connsiteY238" fmla="*/ 7050304 h 13254121"/>
                <a:gd name="connsiteX239" fmla="*/ 5432425 w 10316872"/>
                <a:gd name="connsiteY239" fmla="*/ 7228104 h 13254121"/>
                <a:gd name="connsiteX240" fmla="*/ 5584825 w 10316872"/>
                <a:gd name="connsiteY240" fmla="*/ 7405904 h 13254121"/>
                <a:gd name="connsiteX241" fmla="*/ 5419725 w 10316872"/>
                <a:gd name="connsiteY241" fmla="*/ 7532904 h 13254121"/>
                <a:gd name="connsiteX242" fmla="*/ 5318125 w 10316872"/>
                <a:gd name="connsiteY242" fmla="*/ 7456704 h 13254121"/>
                <a:gd name="connsiteX243" fmla="*/ 5381625 w 10316872"/>
                <a:gd name="connsiteY243" fmla="*/ 7355104 h 13254121"/>
                <a:gd name="connsiteX244" fmla="*/ 5267325 w 10316872"/>
                <a:gd name="connsiteY244" fmla="*/ 7063004 h 13254121"/>
                <a:gd name="connsiteX245" fmla="*/ 5051425 w 10316872"/>
                <a:gd name="connsiteY245" fmla="*/ 7355104 h 13254121"/>
                <a:gd name="connsiteX246" fmla="*/ 5381625 w 10316872"/>
                <a:gd name="connsiteY246" fmla="*/ 7609104 h 13254121"/>
                <a:gd name="connsiteX247" fmla="*/ 5305425 w 10316872"/>
                <a:gd name="connsiteY247" fmla="*/ 7659904 h 13254121"/>
                <a:gd name="connsiteX248" fmla="*/ 5165725 w 10316872"/>
                <a:gd name="connsiteY248" fmla="*/ 7545604 h 13254121"/>
                <a:gd name="connsiteX249" fmla="*/ 5114925 w 10316872"/>
                <a:gd name="connsiteY249" fmla="*/ 7710704 h 13254121"/>
                <a:gd name="connsiteX250" fmla="*/ 5127625 w 10316872"/>
                <a:gd name="connsiteY250" fmla="*/ 7850404 h 13254121"/>
                <a:gd name="connsiteX251" fmla="*/ 5203825 w 10316872"/>
                <a:gd name="connsiteY251" fmla="*/ 7964704 h 13254121"/>
                <a:gd name="connsiteX252" fmla="*/ 5191125 w 10316872"/>
                <a:gd name="connsiteY252" fmla="*/ 8155204 h 13254121"/>
                <a:gd name="connsiteX253" fmla="*/ 5064125 w 10316872"/>
                <a:gd name="connsiteY253" fmla="*/ 8066304 h 13254121"/>
                <a:gd name="connsiteX254" fmla="*/ 5000625 w 10316872"/>
                <a:gd name="connsiteY254" fmla="*/ 8104404 h 13254121"/>
                <a:gd name="connsiteX255" fmla="*/ 5102225 w 10316872"/>
                <a:gd name="connsiteY255" fmla="*/ 8244104 h 13254121"/>
                <a:gd name="connsiteX256" fmla="*/ 5013325 w 10316872"/>
                <a:gd name="connsiteY256" fmla="*/ 8282204 h 13254121"/>
                <a:gd name="connsiteX257" fmla="*/ 4886325 w 10316872"/>
                <a:gd name="connsiteY257" fmla="*/ 8091704 h 13254121"/>
                <a:gd name="connsiteX258" fmla="*/ 4797425 w 10316872"/>
                <a:gd name="connsiteY258" fmla="*/ 8345704 h 13254121"/>
                <a:gd name="connsiteX259" fmla="*/ 4924425 w 10316872"/>
                <a:gd name="connsiteY259" fmla="*/ 8460004 h 13254121"/>
                <a:gd name="connsiteX260" fmla="*/ 4784725 w 10316872"/>
                <a:gd name="connsiteY260" fmla="*/ 8701304 h 13254121"/>
                <a:gd name="connsiteX261" fmla="*/ 4645025 w 10316872"/>
                <a:gd name="connsiteY261" fmla="*/ 8675904 h 13254121"/>
                <a:gd name="connsiteX262" fmla="*/ 4746625 w 10316872"/>
                <a:gd name="connsiteY262" fmla="*/ 8510804 h 13254121"/>
                <a:gd name="connsiteX263" fmla="*/ 4657725 w 10316872"/>
                <a:gd name="connsiteY263" fmla="*/ 8358404 h 13254121"/>
                <a:gd name="connsiteX264" fmla="*/ 4441825 w 10316872"/>
                <a:gd name="connsiteY264" fmla="*/ 8663204 h 13254121"/>
                <a:gd name="connsiteX265" fmla="*/ 4581525 w 10316872"/>
                <a:gd name="connsiteY265" fmla="*/ 8777504 h 13254121"/>
                <a:gd name="connsiteX266" fmla="*/ 4492625 w 10316872"/>
                <a:gd name="connsiteY266" fmla="*/ 8980704 h 13254121"/>
                <a:gd name="connsiteX267" fmla="*/ 4391025 w 10316872"/>
                <a:gd name="connsiteY267" fmla="*/ 8904504 h 13254121"/>
                <a:gd name="connsiteX268" fmla="*/ 4314825 w 10316872"/>
                <a:gd name="connsiteY268" fmla="*/ 8993404 h 13254121"/>
                <a:gd name="connsiteX269" fmla="*/ 4352925 w 10316872"/>
                <a:gd name="connsiteY269" fmla="*/ 9031504 h 13254121"/>
                <a:gd name="connsiteX270" fmla="*/ 4391025 w 10316872"/>
                <a:gd name="connsiteY270" fmla="*/ 9018804 h 13254121"/>
                <a:gd name="connsiteX271" fmla="*/ 4416425 w 10316872"/>
                <a:gd name="connsiteY271" fmla="*/ 9069604 h 13254121"/>
                <a:gd name="connsiteX272" fmla="*/ 4352925 w 10316872"/>
                <a:gd name="connsiteY272" fmla="*/ 9145804 h 13254121"/>
                <a:gd name="connsiteX273" fmla="*/ 4302125 w 10316872"/>
                <a:gd name="connsiteY273" fmla="*/ 9133104 h 13254121"/>
                <a:gd name="connsiteX274" fmla="*/ 4340225 w 10316872"/>
                <a:gd name="connsiteY274" fmla="*/ 9082304 h 13254121"/>
                <a:gd name="connsiteX275" fmla="*/ 4289425 w 10316872"/>
                <a:gd name="connsiteY275" fmla="*/ 9044204 h 13254121"/>
                <a:gd name="connsiteX276" fmla="*/ 4187825 w 10316872"/>
                <a:gd name="connsiteY276" fmla="*/ 9145804 h 13254121"/>
                <a:gd name="connsiteX277" fmla="*/ 4289425 w 10316872"/>
                <a:gd name="connsiteY277" fmla="*/ 9209304 h 13254121"/>
                <a:gd name="connsiteX278" fmla="*/ 4111625 w 10316872"/>
                <a:gd name="connsiteY278" fmla="*/ 9285504 h 13254121"/>
                <a:gd name="connsiteX279" fmla="*/ 4010025 w 10316872"/>
                <a:gd name="connsiteY279" fmla="*/ 9285504 h 13254121"/>
                <a:gd name="connsiteX280" fmla="*/ 3921125 w 10316872"/>
                <a:gd name="connsiteY280" fmla="*/ 9349004 h 13254121"/>
                <a:gd name="connsiteX281" fmla="*/ 3260725 w 10316872"/>
                <a:gd name="connsiteY281" fmla="*/ 8764804 h 13254121"/>
                <a:gd name="connsiteX282" fmla="*/ 3184525 w 10316872"/>
                <a:gd name="connsiteY282" fmla="*/ 8764804 h 13254121"/>
                <a:gd name="connsiteX283" fmla="*/ 2867025 w 10316872"/>
                <a:gd name="connsiteY283" fmla="*/ 9018804 h 13254121"/>
                <a:gd name="connsiteX284" fmla="*/ 2841625 w 10316872"/>
                <a:gd name="connsiteY284" fmla="*/ 8980704 h 13254121"/>
                <a:gd name="connsiteX285" fmla="*/ 3184525 w 10316872"/>
                <a:gd name="connsiteY285" fmla="*/ 8714004 h 13254121"/>
                <a:gd name="connsiteX286" fmla="*/ 3019425 w 10316872"/>
                <a:gd name="connsiteY286" fmla="*/ 8561604 h 13254121"/>
                <a:gd name="connsiteX287" fmla="*/ 2371725 w 10316872"/>
                <a:gd name="connsiteY287" fmla="*/ 9069604 h 13254121"/>
                <a:gd name="connsiteX288" fmla="*/ 2460625 w 10316872"/>
                <a:gd name="connsiteY288" fmla="*/ 9145804 h 13254121"/>
                <a:gd name="connsiteX289" fmla="*/ 2663825 w 10316872"/>
                <a:gd name="connsiteY289" fmla="*/ 8993404 h 13254121"/>
                <a:gd name="connsiteX290" fmla="*/ 2714625 w 10316872"/>
                <a:gd name="connsiteY290" fmla="*/ 9056904 h 13254121"/>
                <a:gd name="connsiteX291" fmla="*/ 2803525 w 10316872"/>
                <a:gd name="connsiteY291" fmla="*/ 9018804 h 13254121"/>
                <a:gd name="connsiteX292" fmla="*/ 2828925 w 10316872"/>
                <a:gd name="connsiteY292" fmla="*/ 9056904 h 13254121"/>
                <a:gd name="connsiteX293" fmla="*/ 2651125 w 10316872"/>
                <a:gd name="connsiteY293" fmla="*/ 9196604 h 13254121"/>
                <a:gd name="connsiteX294" fmla="*/ 2790825 w 10316872"/>
                <a:gd name="connsiteY294" fmla="*/ 9361704 h 13254121"/>
                <a:gd name="connsiteX295" fmla="*/ 3368675 w 10316872"/>
                <a:gd name="connsiteY295" fmla="*/ 8898154 h 13254121"/>
                <a:gd name="connsiteX296" fmla="*/ 3927475 w 10316872"/>
                <a:gd name="connsiteY296" fmla="*/ 9380754 h 13254121"/>
                <a:gd name="connsiteX297" fmla="*/ 3876675 w 10316872"/>
                <a:gd name="connsiteY297" fmla="*/ 9495054 h 13254121"/>
                <a:gd name="connsiteX298" fmla="*/ 3359150 w 10316872"/>
                <a:gd name="connsiteY298" fmla="*/ 10034804 h 13254121"/>
                <a:gd name="connsiteX299" fmla="*/ 3270250 w 10316872"/>
                <a:gd name="connsiteY299" fmla="*/ 10028453 h 13254121"/>
                <a:gd name="connsiteX300" fmla="*/ 3101975 w 10316872"/>
                <a:gd name="connsiteY300" fmla="*/ 10177678 h 13254121"/>
                <a:gd name="connsiteX301" fmla="*/ 2892425 w 10316872"/>
                <a:gd name="connsiteY301" fmla="*/ 10422153 h 13254121"/>
                <a:gd name="connsiteX302" fmla="*/ 2654300 w 10316872"/>
                <a:gd name="connsiteY302" fmla="*/ 10720603 h 13254121"/>
                <a:gd name="connsiteX303" fmla="*/ 2400300 w 10316872"/>
                <a:gd name="connsiteY303" fmla="*/ 10790452 h 13254121"/>
                <a:gd name="connsiteX304" fmla="*/ 2197100 w 10316872"/>
                <a:gd name="connsiteY304" fmla="*/ 10895227 h 13254121"/>
                <a:gd name="connsiteX305" fmla="*/ 1901825 w 10316872"/>
                <a:gd name="connsiteY305" fmla="*/ 10898401 h 13254121"/>
                <a:gd name="connsiteX306" fmla="*/ 1562100 w 10316872"/>
                <a:gd name="connsiteY306" fmla="*/ 11000000 h 13254121"/>
                <a:gd name="connsiteX307" fmla="*/ 1365250 w 10316872"/>
                <a:gd name="connsiteY307" fmla="*/ 11260350 h 13254121"/>
                <a:gd name="connsiteX308" fmla="*/ 1168400 w 10316872"/>
                <a:gd name="connsiteY308" fmla="*/ 11215899 h 13254121"/>
                <a:gd name="connsiteX309" fmla="*/ 1187450 w 10316872"/>
                <a:gd name="connsiteY309" fmla="*/ 11174624 h 13254121"/>
                <a:gd name="connsiteX310" fmla="*/ 1165225 w 10316872"/>
                <a:gd name="connsiteY310" fmla="*/ 11107949 h 13254121"/>
                <a:gd name="connsiteX311" fmla="*/ 958850 w 10316872"/>
                <a:gd name="connsiteY311" fmla="*/ 11184149 h 13254121"/>
                <a:gd name="connsiteX312" fmla="*/ 704850 w 10316872"/>
                <a:gd name="connsiteY312" fmla="*/ 11238124 h 13254121"/>
                <a:gd name="connsiteX313" fmla="*/ 434975 w 10316872"/>
                <a:gd name="connsiteY313" fmla="*/ 11476249 h 13254121"/>
                <a:gd name="connsiteX314" fmla="*/ 333375 w 10316872"/>
                <a:gd name="connsiteY314" fmla="*/ 11473074 h 13254121"/>
                <a:gd name="connsiteX315" fmla="*/ 234950 w 10316872"/>
                <a:gd name="connsiteY315" fmla="*/ 11539749 h 13254121"/>
                <a:gd name="connsiteX316" fmla="*/ 155575 w 10316872"/>
                <a:gd name="connsiteY316" fmla="*/ 11825499 h 13254121"/>
                <a:gd name="connsiteX317" fmla="*/ 219075 w 10316872"/>
                <a:gd name="connsiteY317" fmla="*/ 12108073 h 13254121"/>
                <a:gd name="connsiteX318" fmla="*/ 107950 w 10316872"/>
                <a:gd name="connsiteY318" fmla="*/ 12152523 h 13254121"/>
                <a:gd name="connsiteX319" fmla="*/ 63500 w 10316872"/>
                <a:gd name="connsiteY319" fmla="*/ 12374773 h 13254121"/>
                <a:gd name="connsiteX320" fmla="*/ 466725 w 10316872"/>
                <a:gd name="connsiteY320" fmla="*/ 12400173 h 13254121"/>
                <a:gd name="connsiteX321" fmla="*/ 1022350 w 10316872"/>
                <a:gd name="connsiteY321" fmla="*/ 12752598 h 13254121"/>
                <a:gd name="connsiteX322" fmla="*/ 1212850 w 10316872"/>
                <a:gd name="connsiteY322" fmla="*/ 13006597 h 13254121"/>
                <a:gd name="connsiteX323" fmla="*/ 1143000 w 10316872"/>
                <a:gd name="connsiteY323" fmla="*/ 13051047 h 13254121"/>
                <a:gd name="connsiteX324" fmla="*/ 990600 w 10316872"/>
                <a:gd name="connsiteY324" fmla="*/ 12917697 h 13254121"/>
                <a:gd name="connsiteX325" fmla="*/ 739775 w 10316872"/>
                <a:gd name="connsiteY325" fmla="*/ 12863722 h 13254121"/>
                <a:gd name="connsiteX326" fmla="*/ 692150 w 10316872"/>
                <a:gd name="connsiteY326" fmla="*/ 12901822 h 13254121"/>
                <a:gd name="connsiteX327" fmla="*/ 809625 w 10316872"/>
                <a:gd name="connsiteY327" fmla="*/ 13047872 h 13254121"/>
                <a:gd name="connsiteX328" fmla="*/ 1123950 w 10316872"/>
                <a:gd name="connsiteY328" fmla="*/ 13114547 h 13254121"/>
                <a:gd name="connsiteX329" fmla="*/ 1546225 w 10316872"/>
                <a:gd name="connsiteY329" fmla="*/ 13016122 h 13254121"/>
                <a:gd name="connsiteX330" fmla="*/ 1708150 w 10316872"/>
                <a:gd name="connsiteY330" fmla="*/ 12755772 h 13254121"/>
                <a:gd name="connsiteX331" fmla="*/ 2066925 w 10316872"/>
                <a:gd name="connsiteY331" fmla="*/ 12606547 h 13254121"/>
                <a:gd name="connsiteX332" fmla="*/ 2225675 w 10316872"/>
                <a:gd name="connsiteY332" fmla="*/ 12470022 h 13254121"/>
                <a:gd name="connsiteX333" fmla="*/ 2559050 w 10316872"/>
                <a:gd name="connsiteY333" fmla="*/ 12508122 h 13254121"/>
                <a:gd name="connsiteX334" fmla="*/ 2257425 w 10316872"/>
                <a:gd name="connsiteY334" fmla="*/ 12511297 h 13254121"/>
                <a:gd name="connsiteX335" fmla="*/ 2117725 w 10316872"/>
                <a:gd name="connsiteY335" fmla="*/ 12631947 h 13254121"/>
                <a:gd name="connsiteX336" fmla="*/ 1943100 w 10316872"/>
                <a:gd name="connsiteY336" fmla="*/ 12724022 h 13254121"/>
                <a:gd name="connsiteX337" fmla="*/ 1778000 w 10316872"/>
                <a:gd name="connsiteY337" fmla="*/ 12774822 h 13254121"/>
                <a:gd name="connsiteX338" fmla="*/ 1622425 w 10316872"/>
                <a:gd name="connsiteY338" fmla="*/ 13070097 h 13254121"/>
                <a:gd name="connsiteX339" fmla="*/ 1254125 w 10316872"/>
                <a:gd name="connsiteY339" fmla="*/ 13244722 h 13254121"/>
                <a:gd name="connsiteX340" fmla="*/ 0 w 10316872"/>
                <a:gd name="connsiteY340"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701925 w 10316872"/>
                <a:gd name="connsiteY3" fmla="*/ 4370604 h 13254121"/>
                <a:gd name="connsiteX4" fmla="*/ 2676525 w 10316872"/>
                <a:gd name="connsiteY4" fmla="*/ 4319804 h 13254121"/>
                <a:gd name="connsiteX5" fmla="*/ 2752725 w 10316872"/>
                <a:gd name="connsiteY5" fmla="*/ 4205504 h 13254121"/>
                <a:gd name="connsiteX6" fmla="*/ 2613025 w 10316872"/>
                <a:gd name="connsiteY6" fmla="*/ 4230904 h 13254121"/>
                <a:gd name="connsiteX7" fmla="*/ 2613025 w 10316872"/>
                <a:gd name="connsiteY7" fmla="*/ 4205504 h 13254121"/>
                <a:gd name="connsiteX8" fmla="*/ 2740025 w 10316872"/>
                <a:gd name="connsiteY8" fmla="*/ 4142004 h 13254121"/>
                <a:gd name="connsiteX9" fmla="*/ 2663825 w 10316872"/>
                <a:gd name="connsiteY9" fmla="*/ 4053104 h 13254121"/>
                <a:gd name="connsiteX10" fmla="*/ 2486025 w 10316872"/>
                <a:gd name="connsiteY10" fmla="*/ 4091204 h 13254121"/>
                <a:gd name="connsiteX11" fmla="*/ 2486025 w 10316872"/>
                <a:gd name="connsiteY11" fmla="*/ 4154704 h 13254121"/>
                <a:gd name="connsiteX12" fmla="*/ 2435225 w 10316872"/>
                <a:gd name="connsiteY12" fmla="*/ 4154704 h 13254121"/>
                <a:gd name="connsiteX13" fmla="*/ 2371725 w 10316872"/>
                <a:gd name="connsiteY13" fmla="*/ 4002304 h 13254121"/>
                <a:gd name="connsiteX14" fmla="*/ 2435225 w 10316872"/>
                <a:gd name="connsiteY14" fmla="*/ 4015004 h 13254121"/>
                <a:gd name="connsiteX15" fmla="*/ 2587625 w 10316872"/>
                <a:gd name="connsiteY15" fmla="*/ 3926104 h 13254121"/>
                <a:gd name="connsiteX16" fmla="*/ 2562225 w 10316872"/>
                <a:gd name="connsiteY16" fmla="*/ 3862604 h 13254121"/>
                <a:gd name="connsiteX17" fmla="*/ 2625725 w 10316872"/>
                <a:gd name="connsiteY17" fmla="*/ 3837204 h 13254121"/>
                <a:gd name="connsiteX18" fmla="*/ 2663825 w 10316872"/>
                <a:gd name="connsiteY18" fmla="*/ 3862604 h 13254121"/>
                <a:gd name="connsiteX19" fmla="*/ 2905125 w 10316872"/>
                <a:gd name="connsiteY19" fmla="*/ 3862604 h 13254121"/>
                <a:gd name="connsiteX20" fmla="*/ 2879725 w 10316872"/>
                <a:gd name="connsiteY20" fmla="*/ 3799104 h 13254121"/>
                <a:gd name="connsiteX21" fmla="*/ 2930525 w 10316872"/>
                <a:gd name="connsiteY21" fmla="*/ 3710204 h 13254121"/>
                <a:gd name="connsiteX22" fmla="*/ 3019425 w 10316872"/>
                <a:gd name="connsiteY22" fmla="*/ 3710204 h 13254121"/>
                <a:gd name="connsiteX23" fmla="*/ 3273425 w 10316872"/>
                <a:gd name="connsiteY23" fmla="*/ 3684804 h 13254121"/>
                <a:gd name="connsiteX24" fmla="*/ 3425825 w 10316872"/>
                <a:gd name="connsiteY24" fmla="*/ 3672104 h 13254121"/>
                <a:gd name="connsiteX25" fmla="*/ 3425825 w 10316872"/>
                <a:gd name="connsiteY25" fmla="*/ 3672104 h 13254121"/>
                <a:gd name="connsiteX26" fmla="*/ 3425825 w 10316872"/>
                <a:gd name="connsiteY26" fmla="*/ 3595904 h 13254121"/>
                <a:gd name="connsiteX27" fmla="*/ 3502025 w 10316872"/>
                <a:gd name="connsiteY27" fmla="*/ 3595904 h 13254121"/>
                <a:gd name="connsiteX28" fmla="*/ 3489325 w 10316872"/>
                <a:gd name="connsiteY28" fmla="*/ 3761004 h 13254121"/>
                <a:gd name="connsiteX29" fmla="*/ 3336925 w 10316872"/>
                <a:gd name="connsiteY29" fmla="*/ 3773704 h 13254121"/>
                <a:gd name="connsiteX30" fmla="*/ 3159125 w 10316872"/>
                <a:gd name="connsiteY30" fmla="*/ 3849904 h 13254121"/>
                <a:gd name="connsiteX31" fmla="*/ 3184525 w 10316872"/>
                <a:gd name="connsiteY31" fmla="*/ 4142004 h 13254121"/>
                <a:gd name="connsiteX32" fmla="*/ 3794125 w 10316872"/>
                <a:gd name="connsiteY32" fmla="*/ 4091204 h 13254121"/>
                <a:gd name="connsiteX33" fmla="*/ 3768725 w 10316872"/>
                <a:gd name="connsiteY33" fmla="*/ 3951504 h 13254121"/>
                <a:gd name="connsiteX34" fmla="*/ 3629025 w 10316872"/>
                <a:gd name="connsiteY34" fmla="*/ 3926104 h 13254121"/>
                <a:gd name="connsiteX35" fmla="*/ 3616325 w 10316872"/>
                <a:gd name="connsiteY35" fmla="*/ 3888004 h 13254121"/>
                <a:gd name="connsiteX36" fmla="*/ 3768725 w 10316872"/>
                <a:gd name="connsiteY36" fmla="*/ 3913404 h 13254121"/>
                <a:gd name="connsiteX37" fmla="*/ 3768725 w 10316872"/>
                <a:gd name="connsiteY37" fmla="*/ 3799104 h 13254121"/>
                <a:gd name="connsiteX38" fmla="*/ 3540125 w 10316872"/>
                <a:gd name="connsiteY38" fmla="*/ 3748304 h 13254121"/>
                <a:gd name="connsiteX39" fmla="*/ 3552825 w 10316872"/>
                <a:gd name="connsiteY39" fmla="*/ 3659404 h 13254121"/>
                <a:gd name="connsiteX40" fmla="*/ 3730625 w 10316872"/>
                <a:gd name="connsiteY40" fmla="*/ 3621304 h 13254121"/>
                <a:gd name="connsiteX41" fmla="*/ 3730625 w 10316872"/>
                <a:gd name="connsiteY41" fmla="*/ 3494304 h 13254121"/>
                <a:gd name="connsiteX42" fmla="*/ 3705225 w 10316872"/>
                <a:gd name="connsiteY42" fmla="*/ 3468904 h 13254121"/>
                <a:gd name="connsiteX43" fmla="*/ 3819525 w 10316872"/>
                <a:gd name="connsiteY43" fmla="*/ 3405404 h 13254121"/>
                <a:gd name="connsiteX44" fmla="*/ 3832225 w 10316872"/>
                <a:gd name="connsiteY44" fmla="*/ 3621304 h 13254121"/>
                <a:gd name="connsiteX45" fmla="*/ 4314825 w 10316872"/>
                <a:gd name="connsiteY45" fmla="*/ 3621304 h 13254121"/>
                <a:gd name="connsiteX46" fmla="*/ 4302125 w 10316872"/>
                <a:gd name="connsiteY46" fmla="*/ 3380004 h 13254121"/>
                <a:gd name="connsiteX47" fmla="*/ 4365625 w 10316872"/>
                <a:gd name="connsiteY47" fmla="*/ 3380004 h 13254121"/>
                <a:gd name="connsiteX48" fmla="*/ 4391025 w 10316872"/>
                <a:gd name="connsiteY48" fmla="*/ 3507004 h 13254121"/>
                <a:gd name="connsiteX49" fmla="*/ 4556125 w 10316872"/>
                <a:gd name="connsiteY49" fmla="*/ 3494304 h 13254121"/>
                <a:gd name="connsiteX50" fmla="*/ 4657725 w 10316872"/>
                <a:gd name="connsiteY50" fmla="*/ 3392704 h 13254121"/>
                <a:gd name="connsiteX51" fmla="*/ 4683125 w 10316872"/>
                <a:gd name="connsiteY51" fmla="*/ 3697504 h 13254121"/>
                <a:gd name="connsiteX52" fmla="*/ 4835525 w 10316872"/>
                <a:gd name="connsiteY52" fmla="*/ 3519704 h 13254121"/>
                <a:gd name="connsiteX53" fmla="*/ 5038725 w 10316872"/>
                <a:gd name="connsiteY53" fmla="*/ 3646704 h 13254121"/>
                <a:gd name="connsiteX54" fmla="*/ 4848225 w 10316872"/>
                <a:gd name="connsiteY54" fmla="*/ 3773704 h 13254121"/>
                <a:gd name="connsiteX55" fmla="*/ 4987925 w 10316872"/>
                <a:gd name="connsiteY55" fmla="*/ 3938804 h 13254121"/>
                <a:gd name="connsiteX56" fmla="*/ 5127625 w 10316872"/>
                <a:gd name="connsiteY56" fmla="*/ 3786404 h 13254121"/>
                <a:gd name="connsiteX57" fmla="*/ 5140325 w 10316872"/>
                <a:gd name="connsiteY57" fmla="*/ 3811804 h 13254121"/>
                <a:gd name="connsiteX58" fmla="*/ 5076825 w 10316872"/>
                <a:gd name="connsiteY58" fmla="*/ 4065804 h 13254121"/>
                <a:gd name="connsiteX59" fmla="*/ 5153025 w 10316872"/>
                <a:gd name="connsiteY59" fmla="*/ 4103904 h 13254121"/>
                <a:gd name="connsiteX60" fmla="*/ 5153025 w 10316872"/>
                <a:gd name="connsiteY60" fmla="*/ 4103904 h 13254121"/>
                <a:gd name="connsiteX61" fmla="*/ 5229225 w 10316872"/>
                <a:gd name="connsiteY61" fmla="*/ 3849904 h 13254121"/>
                <a:gd name="connsiteX62" fmla="*/ 5419725 w 10316872"/>
                <a:gd name="connsiteY62" fmla="*/ 3875304 h 13254121"/>
                <a:gd name="connsiteX63" fmla="*/ 5521325 w 10316872"/>
                <a:gd name="connsiteY63" fmla="*/ 3722904 h 13254121"/>
                <a:gd name="connsiteX64" fmla="*/ 5521325 w 10316872"/>
                <a:gd name="connsiteY64" fmla="*/ 3722904 h 13254121"/>
                <a:gd name="connsiteX65" fmla="*/ 5661025 w 10316872"/>
                <a:gd name="connsiteY65" fmla="*/ 3697504 h 13254121"/>
                <a:gd name="connsiteX66" fmla="*/ 5432425 w 10316872"/>
                <a:gd name="connsiteY66" fmla="*/ 4015004 h 13254121"/>
                <a:gd name="connsiteX67" fmla="*/ 5165725 w 10316872"/>
                <a:gd name="connsiteY67" fmla="*/ 4103904 h 13254121"/>
                <a:gd name="connsiteX68" fmla="*/ 5191125 w 10316872"/>
                <a:gd name="connsiteY68" fmla="*/ 4180104 h 13254121"/>
                <a:gd name="connsiteX69" fmla="*/ 5521325 w 10316872"/>
                <a:gd name="connsiteY69" fmla="*/ 4091204 h 13254121"/>
                <a:gd name="connsiteX70" fmla="*/ 5711825 w 10316872"/>
                <a:gd name="connsiteY70" fmla="*/ 3748304 h 13254121"/>
                <a:gd name="connsiteX71" fmla="*/ 5813425 w 10316872"/>
                <a:gd name="connsiteY71" fmla="*/ 3900704 h 13254121"/>
                <a:gd name="connsiteX72" fmla="*/ 5959475 w 10316872"/>
                <a:gd name="connsiteY72" fmla="*/ 3938804 h 13254121"/>
                <a:gd name="connsiteX73" fmla="*/ 6302375 w 10316872"/>
                <a:gd name="connsiteY73" fmla="*/ 3824504 h 13254121"/>
                <a:gd name="connsiteX74" fmla="*/ 7070725 w 10316872"/>
                <a:gd name="connsiteY74" fmla="*/ 3354604 h 13254121"/>
                <a:gd name="connsiteX75" fmla="*/ 7473950 w 10316872"/>
                <a:gd name="connsiteY75" fmla="*/ 3205379 h 13254121"/>
                <a:gd name="connsiteX76" fmla="*/ 7645400 w 10316872"/>
                <a:gd name="connsiteY76" fmla="*/ 3035516 h 13254121"/>
                <a:gd name="connsiteX77" fmla="*/ 7907050 w 10316872"/>
                <a:gd name="connsiteY77" fmla="*/ 2994410 h 13254121"/>
                <a:gd name="connsiteX78" fmla="*/ 8062626 w 10316872"/>
                <a:gd name="connsiteY78" fmla="*/ 2911861 h 13254121"/>
                <a:gd name="connsiteX79" fmla="*/ 8189625 w 10316872"/>
                <a:gd name="connsiteY79" fmla="*/ 2692785 h 13254121"/>
                <a:gd name="connsiteX80" fmla="*/ 8345201 w 10316872"/>
                <a:gd name="connsiteY80" fmla="*/ 2578486 h 13254121"/>
                <a:gd name="connsiteX81" fmla="*/ 8561099 w 10316872"/>
                <a:gd name="connsiteY81" fmla="*/ 2438787 h 13254121"/>
                <a:gd name="connsiteX82" fmla="*/ 8855099 w 10316872"/>
                <a:gd name="connsiteY82" fmla="*/ 2153045 h 13254121"/>
                <a:gd name="connsiteX83" fmla="*/ 9037349 w 10316872"/>
                <a:gd name="connsiteY83" fmla="*/ 1924438 h 13254121"/>
                <a:gd name="connsiteX84" fmla="*/ 9145298 w 10316872"/>
                <a:gd name="connsiteY84" fmla="*/ 1730764 h 13254121"/>
                <a:gd name="connsiteX85" fmla="*/ 9224673 w 10316872"/>
                <a:gd name="connsiteY85" fmla="*/ 1543439 h 13254121"/>
                <a:gd name="connsiteX86" fmla="*/ 9561223 w 10316872"/>
                <a:gd name="connsiteY86" fmla="*/ 1295790 h 13254121"/>
                <a:gd name="connsiteX87" fmla="*/ 9678697 w 10316872"/>
                <a:gd name="connsiteY87" fmla="*/ 914790 h 13254121"/>
                <a:gd name="connsiteX88" fmla="*/ 9837447 w 10316872"/>
                <a:gd name="connsiteY88" fmla="*/ 686190 h 13254121"/>
                <a:gd name="connsiteX89" fmla="*/ 9929521 w 10316872"/>
                <a:gd name="connsiteY89" fmla="*/ 609992 h 13254121"/>
                <a:gd name="connsiteX90" fmla="*/ 9989845 w 10316872"/>
                <a:gd name="connsiteY90" fmla="*/ 508393 h 13254121"/>
                <a:gd name="connsiteX91" fmla="*/ 10062871 w 10316872"/>
                <a:gd name="connsiteY91" fmla="*/ 394092 h 13254121"/>
                <a:gd name="connsiteX92" fmla="*/ 10316869 w 10316872"/>
                <a:gd name="connsiteY92" fmla="*/ 394 h 13254121"/>
                <a:gd name="connsiteX93" fmla="*/ 10081920 w 10316872"/>
                <a:gd name="connsiteY93" fmla="*/ 473469 h 13254121"/>
                <a:gd name="connsiteX94" fmla="*/ 9977146 w 10316872"/>
                <a:gd name="connsiteY94" fmla="*/ 673493 h 13254121"/>
                <a:gd name="connsiteX95" fmla="*/ 9881896 w 10316872"/>
                <a:gd name="connsiteY95" fmla="*/ 749692 h 13254121"/>
                <a:gd name="connsiteX96" fmla="*/ 9754896 w 10316872"/>
                <a:gd name="connsiteY96" fmla="*/ 952892 h 13254121"/>
                <a:gd name="connsiteX97" fmla="*/ 9640598 w 10316872"/>
                <a:gd name="connsiteY97" fmla="*/ 1327540 h 13254121"/>
                <a:gd name="connsiteX98" fmla="*/ 9275474 w 10316872"/>
                <a:gd name="connsiteY98" fmla="*/ 1606938 h 13254121"/>
                <a:gd name="connsiteX99" fmla="*/ 9135773 w 10316872"/>
                <a:gd name="connsiteY99" fmla="*/ 1946664 h 13254121"/>
                <a:gd name="connsiteX100" fmla="*/ 8662699 w 10316872"/>
                <a:gd name="connsiteY100" fmla="*/ 2454663 h 13254121"/>
                <a:gd name="connsiteX101" fmla="*/ 8427749 w 10316872"/>
                <a:gd name="connsiteY101" fmla="*/ 2619762 h 13254121"/>
                <a:gd name="connsiteX102" fmla="*/ 8272175 w 10316872"/>
                <a:gd name="connsiteY102" fmla="*/ 2715011 h 13254121"/>
                <a:gd name="connsiteX103" fmla="*/ 8110251 w 10316872"/>
                <a:gd name="connsiteY103" fmla="*/ 3016636 h 13254121"/>
                <a:gd name="connsiteX104" fmla="*/ 7908925 w 10316872"/>
                <a:gd name="connsiteY104" fmla="*/ 3113304 h 13254121"/>
                <a:gd name="connsiteX105" fmla="*/ 7673975 w 10316872"/>
                <a:gd name="connsiteY105" fmla="*/ 3141879 h 13254121"/>
                <a:gd name="connsiteX106" fmla="*/ 7531100 w 10316872"/>
                <a:gd name="connsiteY106" fmla="*/ 3283166 h 13254121"/>
                <a:gd name="connsiteX107" fmla="*/ 7064375 w 10316872"/>
                <a:gd name="connsiteY107" fmla="*/ 3457791 h 13254121"/>
                <a:gd name="connsiteX108" fmla="*/ 6892925 w 10316872"/>
                <a:gd name="connsiteY108" fmla="*/ 3613366 h 13254121"/>
                <a:gd name="connsiteX109" fmla="*/ 6532269 w 10316872"/>
                <a:gd name="connsiteY109" fmla="*/ 3867545 h 13254121"/>
                <a:gd name="connsiteX110" fmla="*/ 6407150 w 10316872"/>
                <a:gd name="connsiteY110" fmla="*/ 3921341 h 13254121"/>
                <a:gd name="connsiteX111" fmla="*/ 6172200 w 10316872"/>
                <a:gd name="connsiteY111" fmla="*/ 4043579 h 13254121"/>
                <a:gd name="connsiteX112" fmla="*/ 5773737 w 10316872"/>
                <a:gd name="connsiteY112" fmla="*/ 4215029 h 13254121"/>
                <a:gd name="connsiteX113" fmla="*/ 5800725 w 10316872"/>
                <a:gd name="connsiteY113" fmla="*/ 4294404 h 13254121"/>
                <a:gd name="connsiteX114" fmla="*/ 6162675 w 10316872"/>
                <a:gd name="connsiteY114" fmla="*/ 4129304 h 13254121"/>
                <a:gd name="connsiteX115" fmla="*/ 6054725 w 10316872"/>
                <a:gd name="connsiteY115" fmla="*/ 4218204 h 13254121"/>
                <a:gd name="connsiteX116" fmla="*/ 5876925 w 10316872"/>
                <a:gd name="connsiteY116" fmla="*/ 4332504 h 13254121"/>
                <a:gd name="connsiteX117" fmla="*/ 5876925 w 10316872"/>
                <a:gd name="connsiteY117" fmla="*/ 4421404 h 13254121"/>
                <a:gd name="connsiteX118" fmla="*/ 5864225 w 10316872"/>
                <a:gd name="connsiteY118" fmla="*/ 4523004 h 13254121"/>
                <a:gd name="connsiteX119" fmla="*/ 5724525 w 10316872"/>
                <a:gd name="connsiteY119" fmla="*/ 4548404 h 13254121"/>
                <a:gd name="connsiteX120" fmla="*/ 5788025 w 10316872"/>
                <a:gd name="connsiteY120" fmla="*/ 4370604 h 13254121"/>
                <a:gd name="connsiteX121" fmla="*/ 5673725 w 10316872"/>
                <a:gd name="connsiteY121" fmla="*/ 4269004 h 13254121"/>
                <a:gd name="connsiteX122" fmla="*/ 5419725 w 10316872"/>
                <a:gd name="connsiteY122" fmla="*/ 4345204 h 13254121"/>
                <a:gd name="connsiteX123" fmla="*/ 5394325 w 10316872"/>
                <a:gd name="connsiteY123" fmla="*/ 4446804 h 13254121"/>
                <a:gd name="connsiteX124" fmla="*/ 5622925 w 10316872"/>
                <a:gd name="connsiteY124" fmla="*/ 4510304 h 13254121"/>
                <a:gd name="connsiteX125" fmla="*/ 5534025 w 10316872"/>
                <a:gd name="connsiteY125" fmla="*/ 4573804 h 13254121"/>
                <a:gd name="connsiteX126" fmla="*/ 5254625 w 10316872"/>
                <a:gd name="connsiteY126" fmla="*/ 4510304 h 13254121"/>
                <a:gd name="connsiteX127" fmla="*/ 5140325 w 10316872"/>
                <a:gd name="connsiteY127" fmla="*/ 4624604 h 13254121"/>
                <a:gd name="connsiteX128" fmla="*/ 5241925 w 10316872"/>
                <a:gd name="connsiteY128" fmla="*/ 4827804 h 13254121"/>
                <a:gd name="connsiteX129" fmla="*/ 5483225 w 10316872"/>
                <a:gd name="connsiteY129" fmla="*/ 4840504 h 13254121"/>
                <a:gd name="connsiteX130" fmla="*/ 5661025 w 10316872"/>
                <a:gd name="connsiteY130" fmla="*/ 4624604 h 13254121"/>
                <a:gd name="connsiteX131" fmla="*/ 5572125 w 10316872"/>
                <a:gd name="connsiteY131" fmla="*/ 4599204 h 13254121"/>
                <a:gd name="connsiteX132" fmla="*/ 5635625 w 10316872"/>
                <a:gd name="connsiteY132" fmla="*/ 4523004 h 13254121"/>
                <a:gd name="connsiteX133" fmla="*/ 5724525 w 10316872"/>
                <a:gd name="connsiteY133" fmla="*/ 4599204 h 13254121"/>
                <a:gd name="connsiteX134" fmla="*/ 5864225 w 10316872"/>
                <a:gd name="connsiteY134" fmla="*/ 4573804 h 13254121"/>
                <a:gd name="connsiteX135" fmla="*/ 6067425 w 10316872"/>
                <a:gd name="connsiteY135" fmla="*/ 4548404 h 13254121"/>
                <a:gd name="connsiteX136" fmla="*/ 6296025 w 10316872"/>
                <a:gd name="connsiteY136" fmla="*/ 4307104 h 13254121"/>
                <a:gd name="connsiteX137" fmla="*/ 6486525 w 10316872"/>
                <a:gd name="connsiteY137" fmla="*/ 4180104 h 13254121"/>
                <a:gd name="connsiteX138" fmla="*/ 6664325 w 10316872"/>
                <a:gd name="connsiteY138" fmla="*/ 4154704 h 13254121"/>
                <a:gd name="connsiteX139" fmla="*/ 6473825 w 10316872"/>
                <a:gd name="connsiteY139" fmla="*/ 4230904 h 13254121"/>
                <a:gd name="connsiteX140" fmla="*/ 6410325 w 10316872"/>
                <a:gd name="connsiteY140" fmla="*/ 4357904 h 13254121"/>
                <a:gd name="connsiteX141" fmla="*/ 6257925 w 10316872"/>
                <a:gd name="connsiteY141" fmla="*/ 4459504 h 13254121"/>
                <a:gd name="connsiteX142" fmla="*/ 6080125 w 10316872"/>
                <a:gd name="connsiteY142" fmla="*/ 4637304 h 13254121"/>
                <a:gd name="connsiteX143" fmla="*/ 6067425 w 10316872"/>
                <a:gd name="connsiteY143" fmla="*/ 4726204 h 13254121"/>
                <a:gd name="connsiteX144" fmla="*/ 6207125 w 10316872"/>
                <a:gd name="connsiteY144" fmla="*/ 4700804 h 13254121"/>
                <a:gd name="connsiteX145" fmla="*/ 6334125 w 10316872"/>
                <a:gd name="connsiteY145" fmla="*/ 4764304 h 13254121"/>
                <a:gd name="connsiteX146" fmla="*/ 6435725 w 10316872"/>
                <a:gd name="connsiteY146" fmla="*/ 4954804 h 13254121"/>
                <a:gd name="connsiteX147" fmla="*/ 6448425 w 10316872"/>
                <a:gd name="connsiteY147" fmla="*/ 5183404 h 13254121"/>
                <a:gd name="connsiteX148" fmla="*/ 6335712 w 10316872"/>
                <a:gd name="connsiteY148" fmla="*/ 5305641 h 13254121"/>
                <a:gd name="connsiteX149" fmla="*/ 6296025 w 10316872"/>
                <a:gd name="connsiteY149" fmla="*/ 5083392 h 13254121"/>
                <a:gd name="connsiteX150" fmla="*/ 6270625 w 10316872"/>
                <a:gd name="connsiteY150" fmla="*/ 4878604 h 13254121"/>
                <a:gd name="connsiteX151" fmla="*/ 6118225 w 10316872"/>
                <a:gd name="connsiteY151" fmla="*/ 4840504 h 13254121"/>
                <a:gd name="connsiteX152" fmla="*/ 5953125 w 10316872"/>
                <a:gd name="connsiteY152" fmla="*/ 4853204 h 13254121"/>
                <a:gd name="connsiteX153" fmla="*/ 5876925 w 10316872"/>
                <a:gd name="connsiteY153" fmla="*/ 4815104 h 13254121"/>
                <a:gd name="connsiteX154" fmla="*/ 5546725 w 10316872"/>
                <a:gd name="connsiteY154" fmla="*/ 4954804 h 13254121"/>
                <a:gd name="connsiteX155" fmla="*/ 5597525 w 10316872"/>
                <a:gd name="connsiteY155" fmla="*/ 5094504 h 13254121"/>
                <a:gd name="connsiteX156" fmla="*/ 5635625 w 10316872"/>
                <a:gd name="connsiteY156" fmla="*/ 5081804 h 13254121"/>
                <a:gd name="connsiteX157" fmla="*/ 5813425 w 10316872"/>
                <a:gd name="connsiteY157" fmla="*/ 4992904 h 13254121"/>
                <a:gd name="connsiteX158" fmla="*/ 5838825 w 10316872"/>
                <a:gd name="connsiteY158" fmla="*/ 5018304 h 13254121"/>
                <a:gd name="connsiteX159" fmla="*/ 5724525 w 10316872"/>
                <a:gd name="connsiteY159" fmla="*/ 5119904 h 13254121"/>
                <a:gd name="connsiteX160" fmla="*/ 5775325 w 10316872"/>
                <a:gd name="connsiteY160" fmla="*/ 5196104 h 13254121"/>
                <a:gd name="connsiteX161" fmla="*/ 5940425 w 10316872"/>
                <a:gd name="connsiteY161" fmla="*/ 5183404 h 13254121"/>
                <a:gd name="connsiteX162" fmla="*/ 5978525 w 10316872"/>
                <a:gd name="connsiteY162" fmla="*/ 5272304 h 13254121"/>
                <a:gd name="connsiteX163" fmla="*/ 6169025 w 10316872"/>
                <a:gd name="connsiteY163" fmla="*/ 5234204 h 13254121"/>
                <a:gd name="connsiteX164" fmla="*/ 6130925 w 10316872"/>
                <a:gd name="connsiteY164" fmla="*/ 5386604 h 13254121"/>
                <a:gd name="connsiteX165" fmla="*/ 6067425 w 10316872"/>
                <a:gd name="connsiteY165" fmla="*/ 5424704 h 13254121"/>
                <a:gd name="connsiteX166" fmla="*/ 6042025 w 10316872"/>
                <a:gd name="connsiteY166" fmla="*/ 5348504 h 13254121"/>
                <a:gd name="connsiteX167" fmla="*/ 5572125 w 10316872"/>
                <a:gd name="connsiteY167" fmla="*/ 5297704 h 13254121"/>
                <a:gd name="connsiteX168" fmla="*/ 5686425 w 10316872"/>
                <a:gd name="connsiteY168" fmla="*/ 5462804 h 13254121"/>
                <a:gd name="connsiteX169" fmla="*/ 6308725 w 10316872"/>
                <a:gd name="connsiteY169" fmla="*/ 5462804 h 13254121"/>
                <a:gd name="connsiteX170" fmla="*/ 6894219 w 10316872"/>
                <a:gd name="connsiteY170" fmla="*/ 5634433 h 13254121"/>
                <a:gd name="connsiteX171" fmla="*/ 7194257 w 10316872"/>
                <a:gd name="connsiteY171" fmla="*/ 5720157 h 13254121"/>
                <a:gd name="connsiteX172" fmla="*/ 7370469 w 10316872"/>
                <a:gd name="connsiteY172" fmla="*/ 5839221 h 13254121"/>
                <a:gd name="connsiteX173" fmla="*/ 7737182 w 10316872"/>
                <a:gd name="connsiteY173" fmla="*/ 5736826 h 13254121"/>
                <a:gd name="connsiteX174" fmla="*/ 7977688 w 10316872"/>
                <a:gd name="connsiteY174" fmla="*/ 5701108 h 13254121"/>
                <a:gd name="connsiteX175" fmla="*/ 8311064 w 10316872"/>
                <a:gd name="connsiteY175" fmla="*/ 5729682 h 13254121"/>
                <a:gd name="connsiteX176" fmla="*/ 8582525 w 10316872"/>
                <a:gd name="connsiteY176" fmla="*/ 5789214 h 13254121"/>
                <a:gd name="connsiteX177" fmla="*/ 8806363 w 10316872"/>
                <a:gd name="connsiteY177" fmla="*/ 5891608 h 13254121"/>
                <a:gd name="connsiteX178" fmla="*/ 8989719 w 10316872"/>
                <a:gd name="connsiteY178" fmla="*/ 5953520 h 13254121"/>
                <a:gd name="connsiteX179" fmla="*/ 9327857 w 10316872"/>
                <a:gd name="connsiteY179" fmla="*/ 6101157 h 13254121"/>
                <a:gd name="connsiteX180" fmla="*/ 9392152 w 10316872"/>
                <a:gd name="connsiteY180" fmla="*/ 6229744 h 13254121"/>
                <a:gd name="connsiteX181" fmla="*/ 9587412 w 10316872"/>
                <a:gd name="connsiteY181" fmla="*/ 6289277 h 13254121"/>
                <a:gd name="connsiteX182" fmla="*/ 9754100 w 10316872"/>
                <a:gd name="connsiteY182" fmla="*/ 6286895 h 13254121"/>
                <a:gd name="connsiteX183" fmla="*/ 9928226 w 10316872"/>
                <a:gd name="connsiteY183" fmla="*/ 6221629 h 13254121"/>
                <a:gd name="connsiteX184" fmla="*/ 9766007 w 10316872"/>
                <a:gd name="connsiteY184" fmla="*/ 6301183 h 13254121"/>
                <a:gd name="connsiteX185" fmla="*/ 9625513 w 10316872"/>
                <a:gd name="connsiteY185" fmla="*/ 6317851 h 13254121"/>
                <a:gd name="connsiteX186" fmla="*/ 9382626 w 10316872"/>
                <a:gd name="connsiteY186" fmla="*/ 6263082 h 13254121"/>
                <a:gd name="connsiteX187" fmla="*/ 9308806 w 10316872"/>
                <a:gd name="connsiteY187" fmla="*/ 6129733 h 13254121"/>
                <a:gd name="connsiteX188" fmla="*/ 9242133 w 10316872"/>
                <a:gd name="connsiteY188" fmla="*/ 6089251 h 13254121"/>
                <a:gd name="connsiteX189" fmla="*/ 8799219 w 10316872"/>
                <a:gd name="connsiteY189" fmla="*/ 5939233 h 13254121"/>
                <a:gd name="connsiteX190" fmla="*/ 8582525 w 10316872"/>
                <a:gd name="connsiteY190" fmla="*/ 5858270 h 13254121"/>
                <a:gd name="connsiteX191" fmla="*/ 8284869 w 10316872"/>
                <a:gd name="connsiteY191" fmla="*/ 5779689 h 13254121"/>
                <a:gd name="connsiteX192" fmla="*/ 7934825 w 10316872"/>
                <a:gd name="connsiteY192" fmla="*/ 5767783 h 13254121"/>
                <a:gd name="connsiteX193" fmla="*/ 7634787 w 10316872"/>
                <a:gd name="connsiteY193" fmla="*/ 5822552 h 13254121"/>
                <a:gd name="connsiteX194" fmla="*/ 7344275 w 10316872"/>
                <a:gd name="connsiteY194" fmla="*/ 5893989 h 13254121"/>
                <a:gd name="connsiteX195" fmla="*/ 7134725 w 10316872"/>
                <a:gd name="connsiteY195" fmla="*/ 5786833 h 13254121"/>
                <a:gd name="connsiteX196" fmla="*/ 6760869 w 10316872"/>
                <a:gd name="connsiteY196" fmla="*/ 5693964 h 13254121"/>
                <a:gd name="connsiteX197" fmla="*/ 6413500 w 10316872"/>
                <a:gd name="connsiteY197" fmla="*/ 5614410 h 13254121"/>
                <a:gd name="connsiteX198" fmla="*/ 6213181 w 10316872"/>
                <a:gd name="connsiteY198" fmla="*/ 5567757 h 13254121"/>
                <a:gd name="connsiteX199" fmla="*/ 6205538 w 10316872"/>
                <a:gd name="connsiteY199" fmla="*/ 5598535 h 13254121"/>
                <a:gd name="connsiteX200" fmla="*/ 6346825 w 10316872"/>
                <a:gd name="connsiteY200" fmla="*/ 5666004 h 13254121"/>
                <a:gd name="connsiteX201" fmla="*/ 6321425 w 10316872"/>
                <a:gd name="connsiteY201" fmla="*/ 5767604 h 13254121"/>
                <a:gd name="connsiteX202" fmla="*/ 6003925 w 10316872"/>
                <a:gd name="connsiteY202" fmla="*/ 5602504 h 13254121"/>
                <a:gd name="connsiteX203" fmla="*/ 6042025 w 10316872"/>
                <a:gd name="connsiteY203" fmla="*/ 5843804 h 13254121"/>
                <a:gd name="connsiteX204" fmla="*/ 6245225 w 10316872"/>
                <a:gd name="connsiteY204" fmla="*/ 5894604 h 13254121"/>
                <a:gd name="connsiteX205" fmla="*/ 6511925 w 10316872"/>
                <a:gd name="connsiteY205" fmla="*/ 5894604 h 13254121"/>
                <a:gd name="connsiteX206" fmla="*/ 6600825 w 10316872"/>
                <a:gd name="connsiteY206" fmla="*/ 5907304 h 13254121"/>
                <a:gd name="connsiteX207" fmla="*/ 6562725 w 10316872"/>
                <a:gd name="connsiteY207" fmla="*/ 5983504 h 13254121"/>
                <a:gd name="connsiteX208" fmla="*/ 6397625 w 10316872"/>
                <a:gd name="connsiteY208" fmla="*/ 6034304 h 13254121"/>
                <a:gd name="connsiteX209" fmla="*/ 6461125 w 10316872"/>
                <a:gd name="connsiteY209" fmla="*/ 6161304 h 13254121"/>
                <a:gd name="connsiteX210" fmla="*/ 6423025 w 10316872"/>
                <a:gd name="connsiteY210" fmla="*/ 6288304 h 13254121"/>
                <a:gd name="connsiteX211" fmla="*/ 6511925 w 10316872"/>
                <a:gd name="connsiteY211" fmla="*/ 6351804 h 13254121"/>
                <a:gd name="connsiteX212" fmla="*/ 6435725 w 10316872"/>
                <a:gd name="connsiteY212" fmla="*/ 6377204 h 13254121"/>
                <a:gd name="connsiteX213" fmla="*/ 6334125 w 10316872"/>
                <a:gd name="connsiteY213" fmla="*/ 6339104 h 13254121"/>
                <a:gd name="connsiteX214" fmla="*/ 6296025 w 10316872"/>
                <a:gd name="connsiteY214" fmla="*/ 6034304 h 13254121"/>
                <a:gd name="connsiteX215" fmla="*/ 6042025 w 10316872"/>
                <a:gd name="connsiteY215" fmla="*/ 5958104 h 13254121"/>
                <a:gd name="connsiteX216" fmla="*/ 6118225 w 10316872"/>
                <a:gd name="connsiteY216" fmla="*/ 6301004 h 13254121"/>
                <a:gd name="connsiteX217" fmla="*/ 5940425 w 10316872"/>
                <a:gd name="connsiteY217" fmla="*/ 6313704 h 13254121"/>
                <a:gd name="connsiteX218" fmla="*/ 5864225 w 10316872"/>
                <a:gd name="connsiteY218" fmla="*/ 5831104 h 13254121"/>
                <a:gd name="connsiteX219" fmla="*/ 5661025 w 10316872"/>
                <a:gd name="connsiteY219" fmla="*/ 5729504 h 13254121"/>
                <a:gd name="connsiteX220" fmla="*/ 5762625 w 10316872"/>
                <a:gd name="connsiteY220" fmla="*/ 6491504 h 13254121"/>
                <a:gd name="connsiteX221" fmla="*/ 6042025 w 10316872"/>
                <a:gd name="connsiteY221" fmla="*/ 6478804 h 13254121"/>
                <a:gd name="connsiteX222" fmla="*/ 6359525 w 10316872"/>
                <a:gd name="connsiteY222" fmla="*/ 6529604 h 13254121"/>
                <a:gd name="connsiteX223" fmla="*/ 6296025 w 10316872"/>
                <a:gd name="connsiteY223" fmla="*/ 6656604 h 13254121"/>
                <a:gd name="connsiteX224" fmla="*/ 6130925 w 10316872"/>
                <a:gd name="connsiteY224" fmla="*/ 6631204 h 13254121"/>
                <a:gd name="connsiteX225" fmla="*/ 5978525 w 10316872"/>
                <a:gd name="connsiteY225" fmla="*/ 6936004 h 13254121"/>
                <a:gd name="connsiteX226" fmla="*/ 5800725 w 10316872"/>
                <a:gd name="connsiteY226" fmla="*/ 6872504 h 13254121"/>
                <a:gd name="connsiteX227" fmla="*/ 5876925 w 10316872"/>
                <a:gd name="connsiteY227" fmla="*/ 6707404 h 13254121"/>
                <a:gd name="connsiteX228" fmla="*/ 5762625 w 10316872"/>
                <a:gd name="connsiteY228" fmla="*/ 6618504 h 13254121"/>
                <a:gd name="connsiteX229" fmla="*/ 5572125 w 10316872"/>
                <a:gd name="connsiteY229" fmla="*/ 6948704 h 13254121"/>
                <a:gd name="connsiteX230" fmla="*/ 5699125 w 10316872"/>
                <a:gd name="connsiteY230" fmla="*/ 7050304 h 13254121"/>
                <a:gd name="connsiteX231" fmla="*/ 5965825 w 10316872"/>
                <a:gd name="connsiteY231" fmla="*/ 7215404 h 13254121"/>
                <a:gd name="connsiteX232" fmla="*/ 5915025 w 10316872"/>
                <a:gd name="connsiteY232" fmla="*/ 7291604 h 13254121"/>
                <a:gd name="connsiteX233" fmla="*/ 5800725 w 10316872"/>
                <a:gd name="connsiteY233" fmla="*/ 7253504 h 13254121"/>
                <a:gd name="connsiteX234" fmla="*/ 5648325 w 10316872"/>
                <a:gd name="connsiteY234" fmla="*/ 7355104 h 13254121"/>
                <a:gd name="connsiteX235" fmla="*/ 5584825 w 10316872"/>
                <a:gd name="connsiteY235" fmla="*/ 7317004 h 13254121"/>
                <a:gd name="connsiteX236" fmla="*/ 5635625 w 10316872"/>
                <a:gd name="connsiteY236" fmla="*/ 7164604 h 13254121"/>
                <a:gd name="connsiteX237" fmla="*/ 5508625 w 10316872"/>
                <a:gd name="connsiteY237" fmla="*/ 7050304 h 13254121"/>
                <a:gd name="connsiteX238" fmla="*/ 5432425 w 10316872"/>
                <a:gd name="connsiteY238" fmla="*/ 7228104 h 13254121"/>
                <a:gd name="connsiteX239" fmla="*/ 5584825 w 10316872"/>
                <a:gd name="connsiteY239" fmla="*/ 7405904 h 13254121"/>
                <a:gd name="connsiteX240" fmla="*/ 5419725 w 10316872"/>
                <a:gd name="connsiteY240" fmla="*/ 7532904 h 13254121"/>
                <a:gd name="connsiteX241" fmla="*/ 5318125 w 10316872"/>
                <a:gd name="connsiteY241" fmla="*/ 7456704 h 13254121"/>
                <a:gd name="connsiteX242" fmla="*/ 5381625 w 10316872"/>
                <a:gd name="connsiteY242" fmla="*/ 7355104 h 13254121"/>
                <a:gd name="connsiteX243" fmla="*/ 5267325 w 10316872"/>
                <a:gd name="connsiteY243" fmla="*/ 7063004 h 13254121"/>
                <a:gd name="connsiteX244" fmla="*/ 5051425 w 10316872"/>
                <a:gd name="connsiteY244" fmla="*/ 7355104 h 13254121"/>
                <a:gd name="connsiteX245" fmla="*/ 5381625 w 10316872"/>
                <a:gd name="connsiteY245" fmla="*/ 7609104 h 13254121"/>
                <a:gd name="connsiteX246" fmla="*/ 5305425 w 10316872"/>
                <a:gd name="connsiteY246" fmla="*/ 7659904 h 13254121"/>
                <a:gd name="connsiteX247" fmla="*/ 5165725 w 10316872"/>
                <a:gd name="connsiteY247" fmla="*/ 7545604 h 13254121"/>
                <a:gd name="connsiteX248" fmla="*/ 5114925 w 10316872"/>
                <a:gd name="connsiteY248" fmla="*/ 7710704 h 13254121"/>
                <a:gd name="connsiteX249" fmla="*/ 5127625 w 10316872"/>
                <a:gd name="connsiteY249" fmla="*/ 7850404 h 13254121"/>
                <a:gd name="connsiteX250" fmla="*/ 5203825 w 10316872"/>
                <a:gd name="connsiteY250" fmla="*/ 7964704 h 13254121"/>
                <a:gd name="connsiteX251" fmla="*/ 5191125 w 10316872"/>
                <a:gd name="connsiteY251" fmla="*/ 8155204 h 13254121"/>
                <a:gd name="connsiteX252" fmla="*/ 5064125 w 10316872"/>
                <a:gd name="connsiteY252" fmla="*/ 8066304 h 13254121"/>
                <a:gd name="connsiteX253" fmla="*/ 5000625 w 10316872"/>
                <a:gd name="connsiteY253" fmla="*/ 8104404 h 13254121"/>
                <a:gd name="connsiteX254" fmla="*/ 5102225 w 10316872"/>
                <a:gd name="connsiteY254" fmla="*/ 8244104 h 13254121"/>
                <a:gd name="connsiteX255" fmla="*/ 5013325 w 10316872"/>
                <a:gd name="connsiteY255" fmla="*/ 8282204 h 13254121"/>
                <a:gd name="connsiteX256" fmla="*/ 4886325 w 10316872"/>
                <a:gd name="connsiteY256" fmla="*/ 8091704 h 13254121"/>
                <a:gd name="connsiteX257" fmla="*/ 4797425 w 10316872"/>
                <a:gd name="connsiteY257" fmla="*/ 8345704 h 13254121"/>
                <a:gd name="connsiteX258" fmla="*/ 4924425 w 10316872"/>
                <a:gd name="connsiteY258" fmla="*/ 8460004 h 13254121"/>
                <a:gd name="connsiteX259" fmla="*/ 4784725 w 10316872"/>
                <a:gd name="connsiteY259" fmla="*/ 8701304 h 13254121"/>
                <a:gd name="connsiteX260" fmla="*/ 4645025 w 10316872"/>
                <a:gd name="connsiteY260" fmla="*/ 8675904 h 13254121"/>
                <a:gd name="connsiteX261" fmla="*/ 4746625 w 10316872"/>
                <a:gd name="connsiteY261" fmla="*/ 8510804 h 13254121"/>
                <a:gd name="connsiteX262" fmla="*/ 4657725 w 10316872"/>
                <a:gd name="connsiteY262" fmla="*/ 8358404 h 13254121"/>
                <a:gd name="connsiteX263" fmla="*/ 4441825 w 10316872"/>
                <a:gd name="connsiteY263" fmla="*/ 8663204 h 13254121"/>
                <a:gd name="connsiteX264" fmla="*/ 4581525 w 10316872"/>
                <a:gd name="connsiteY264" fmla="*/ 8777504 h 13254121"/>
                <a:gd name="connsiteX265" fmla="*/ 4492625 w 10316872"/>
                <a:gd name="connsiteY265" fmla="*/ 8980704 h 13254121"/>
                <a:gd name="connsiteX266" fmla="*/ 4391025 w 10316872"/>
                <a:gd name="connsiteY266" fmla="*/ 8904504 h 13254121"/>
                <a:gd name="connsiteX267" fmla="*/ 4314825 w 10316872"/>
                <a:gd name="connsiteY267" fmla="*/ 8993404 h 13254121"/>
                <a:gd name="connsiteX268" fmla="*/ 4352925 w 10316872"/>
                <a:gd name="connsiteY268" fmla="*/ 9031504 h 13254121"/>
                <a:gd name="connsiteX269" fmla="*/ 4391025 w 10316872"/>
                <a:gd name="connsiteY269" fmla="*/ 9018804 h 13254121"/>
                <a:gd name="connsiteX270" fmla="*/ 4416425 w 10316872"/>
                <a:gd name="connsiteY270" fmla="*/ 9069604 h 13254121"/>
                <a:gd name="connsiteX271" fmla="*/ 4352925 w 10316872"/>
                <a:gd name="connsiteY271" fmla="*/ 9145804 h 13254121"/>
                <a:gd name="connsiteX272" fmla="*/ 4302125 w 10316872"/>
                <a:gd name="connsiteY272" fmla="*/ 9133104 h 13254121"/>
                <a:gd name="connsiteX273" fmla="*/ 4340225 w 10316872"/>
                <a:gd name="connsiteY273" fmla="*/ 9082304 h 13254121"/>
                <a:gd name="connsiteX274" fmla="*/ 4289425 w 10316872"/>
                <a:gd name="connsiteY274" fmla="*/ 9044204 h 13254121"/>
                <a:gd name="connsiteX275" fmla="*/ 4187825 w 10316872"/>
                <a:gd name="connsiteY275" fmla="*/ 9145804 h 13254121"/>
                <a:gd name="connsiteX276" fmla="*/ 4289425 w 10316872"/>
                <a:gd name="connsiteY276" fmla="*/ 9209304 h 13254121"/>
                <a:gd name="connsiteX277" fmla="*/ 4111625 w 10316872"/>
                <a:gd name="connsiteY277" fmla="*/ 9285504 h 13254121"/>
                <a:gd name="connsiteX278" fmla="*/ 4010025 w 10316872"/>
                <a:gd name="connsiteY278" fmla="*/ 9285504 h 13254121"/>
                <a:gd name="connsiteX279" fmla="*/ 3921125 w 10316872"/>
                <a:gd name="connsiteY279" fmla="*/ 9349004 h 13254121"/>
                <a:gd name="connsiteX280" fmla="*/ 3260725 w 10316872"/>
                <a:gd name="connsiteY280" fmla="*/ 8764804 h 13254121"/>
                <a:gd name="connsiteX281" fmla="*/ 3184525 w 10316872"/>
                <a:gd name="connsiteY281" fmla="*/ 8764804 h 13254121"/>
                <a:gd name="connsiteX282" fmla="*/ 2867025 w 10316872"/>
                <a:gd name="connsiteY282" fmla="*/ 9018804 h 13254121"/>
                <a:gd name="connsiteX283" fmla="*/ 2841625 w 10316872"/>
                <a:gd name="connsiteY283" fmla="*/ 8980704 h 13254121"/>
                <a:gd name="connsiteX284" fmla="*/ 3184525 w 10316872"/>
                <a:gd name="connsiteY284" fmla="*/ 8714004 h 13254121"/>
                <a:gd name="connsiteX285" fmla="*/ 3019425 w 10316872"/>
                <a:gd name="connsiteY285" fmla="*/ 8561604 h 13254121"/>
                <a:gd name="connsiteX286" fmla="*/ 2371725 w 10316872"/>
                <a:gd name="connsiteY286" fmla="*/ 9069604 h 13254121"/>
                <a:gd name="connsiteX287" fmla="*/ 2460625 w 10316872"/>
                <a:gd name="connsiteY287" fmla="*/ 9145804 h 13254121"/>
                <a:gd name="connsiteX288" fmla="*/ 2663825 w 10316872"/>
                <a:gd name="connsiteY288" fmla="*/ 8993404 h 13254121"/>
                <a:gd name="connsiteX289" fmla="*/ 2714625 w 10316872"/>
                <a:gd name="connsiteY289" fmla="*/ 9056904 h 13254121"/>
                <a:gd name="connsiteX290" fmla="*/ 2803525 w 10316872"/>
                <a:gd name="connsiteY290" fmla="*/ 9018804 h 13254121"/>
                <a:gd name="connsiteX291" fmla="*/ 2828925 w 10316872"/>
                <a:gd name="connsiteY291" fmla="*/ 9056904 h 13254121"/>
                <a:gd name="connsiteX292" fmla="*/ 2651125 w 10316872"/>
                <a:gd name="connsiteY292" fmla="*/ 9196604 h 13254121"/>
                <a:gd name="connsiteX293" fmla="*/ 2790825 w 10316872"/>
                <a:gd name="connsiteY293" fmla="*/ 9361704 h 13254121"/>
                <a:gd name="connsiteX294" fmla="*/ 3368675 w 10316872"/>
                <a:gd name="connsiteY294" fmla="*/ 8898154 h 13254121"/>
                <a:gd name="connsiteX295" fmla="*/ 3927475 w 10316872"/>
                <a:gd name="connsiteY295" fmla="*/ 9380754 h 13254121"/>
                <a:gd name="connsiteX296" fmla="*/ 3876675 w 10316872"/>
                <a:gd name="connsiteY296" fmla="*/ 9495054 h 13254121"/>
                <a:gd name="connsiteX297" fmla="*/ 3359150 w 10316872"/>
                <a:gd name="connsiteY297" fmla="*/ 10034804 h 13254121"/>
                <a:gd name="connsiteX298" fmla="*/ 3270250 w 10316872"/>
                <a:gd name="connsiteY298" fmla="*/ 10028453 h 13254121"/>
                <a:gd name="connsiteX299" fmla="*/ 3101975 w 10316872"/>
                <a:gd name="connsiteY299" fmla="*/ 10177678 h 13254121"/>
                <a:gd name="connsiteX300" fmla="*/ 2892425 w 10316872"/>
                <a:gd name="connsiteY300" fmla="*/ 10422153 h 13254121"/>
                <a:gd name="connsiteX301" fmla="*/ 2654300 w 10316872"/>
                <a:gd name="connsiteY301" fmla="*/ 10720603 h 13254121"/>
                <a:gd name="connsiteX302" fmla="*/ 2400300 w 10316872"/>
                <a:gd name="connsiteY302" fmla="*/ 10790452 h 13254121"/>
                <a:gd name="connsiteX303" fmla="*/ 2197100 w 10316872"/>
                <a:gd name="connsiteY303" fmla="*/ 10895227 h 13254121"/>
                <a:gd name="connsiteX304" fmla="*/ 1901825 w 10316872"/>
                <a:gd name="connsiteY304" fmla="*/ 10898401 h 13254121"/>
                <a:gd name="connsiteX305" fmla="*/ 1562100 w 10316872"/>
                <a:gd name="connsiteY305" fmla="*/ 11000000 h 13254121"/>
                <a:gd name="connsiteX306" fmla="*/ 1365250 w 10316872"/>
                <a:gd name="connsiteY306" fmla="*/ 11260350 h 13254121"/>
                <a:gd name="connsiteX307" fmla="*/ 1168400 w 10316872"/>
                <a:gd name="connsiteY307" fmla="*/ 11215899 h 13254121"/>
                <a:gd name="connsiteX308" fmla="*/ 1187450 w 10316872"/>
                <a:gd name="connsiteY308" fmla="*/ 11174624 h 13254121"/>
                <a:gd name="connsiteX309" fmla="*/ 1165225 w 10316872"/>
                <a:gd name="connsiteY309" fmla="*/ 11107949 h 13254121"/>
                <a:gd name="connsiteX310" fmla="*/ 958850 w 10316872"/>
                <a:gd name="connsiteY310" fmla="*/ 11184149 h 13254121"/>
                <a:gd name="connsiteX311" fmla="*/ 704850 w 10316872"/>
                <a:gd name="connsiteY311" fmla="*/ 11238124 h 13254121"/>
                <a:gd name="connsiteX312" fmla="*/ 434975 w 10316872"/>
                <a:gd name="connsiteY312" fmla="*/ 11476249 h 13254121"/>
                <a:gd name="connsiteX313" fmla="*/ 333375 w 10316872"/>
                <a:gd name="connsiteY313" fmla="*/ 11473074 h 13254121"/>
                <a:gd name="connsiteX314" fmla="*/ 234950 w 10316872"/>
                <a:gd name="connsiteY314" fmla="*/ 11539749 h 13254121"/>
                <a:gd name="connsiteX315" fmla="*/ 155575 w 10316872"/>
                <a:gd name="connsiteY315" fmla="*/ 11825499 h 13254121"/>
                <a:gd name="connsiteX316" fmla="*/ 219075 w 10316872"/>
                <a:gd name="connsiteY316" fmla="*/ 12108073 h 13254121"/>
                <a:gd name="connsiteX317" fmla="*/ 107950 w 10316872"/>
                <a:gd name="connsiteY317" fmla="*/ 12152523 h 13254121"/>
                <a:gd name="connsiteX318" fmla="*/ 63500 w 10316872"/>
                <a:gd name="connsiteY318" fmla="*/ 12374773 h 13254121"/>
                <a:gd name="connsiteX319" fmla="*/ 466725 w 10316872"/>
                <a:gd name="connsiteY319" fmla="*/ 12400173 h 13254121"/>
                <a:gd name="connsiteX320" fmla="*/ 1022350 w 10316872"/>
                <a:gd name="connsiteY320" fmla="*/ 12752598 h 13254121"/>
                <a:gd name="connsiteX321" fmla="*/ 1212850 w 10316872"/>
                <a:gd name="connsiteY321" fmla="*/ 13006597 h 13254121"/>
                <a:gd name="connsiteX322" fmla="*/ 1143000 w 10316872"/>
                <a:gd name="connsiteY322" fmla="*/ 13051047 h 13254121"/>
                <a:gd name="connsiteX323" fmla="*/ 990600 w 10316872"/>
                <a:gd name="connsiteY323" fmla="*/ 12917697 h 13254121"/>
                <a:gd name="connsiteX324" fmla="*/ 739775 w 10316872"/>
                <a:gd name="connsiteY324" fmla="*/ 12863722 h 13254121"/>
                <a:gd name="connsiteX325" fmla="*/ 692150 w 10316872"/>
                <a:gd name="connsiteY325" fmla="*/ 12901822 h 13254121"/>
                <a:gd name="connsiteX326" fmla="*/ 809625 w 10316872"/>
                <a:gd name="connsiteY326" fmla="*/ 13047872 h 13254121"/>
                <a:gd name="connsiteX327" fmla="*/ 1123950 w 10316872"/>
                <a:gd name="connsiteY327" fmla="*/ 13114547 h 13254121"/>
                <a:gd name="connsiteX328" fmla="*/ 1546225 w 10316872"/>
                <a:gd name="connsiteY328" fmla="*/ 13016122 h 13254121"/>
                <a:gd name="connsiteX329" fmla="*/ 1708150 w 10316872"/>
                <a:gd name="connsiteY329" fmla="*/ 12755772 h 13254121"/>
                <a:gd name="connsiteX330" fmla="*/ 2066925 w 10316872"/>
                <a:gd name="connsiteY330" fmla="*/ 12606547 h 13254121"/>
                <a:gd name="connsiteX331" fmla="*/ 2225675 w 10316872"/>
                <a:gd name="connsiteY331" fmla="*/ 12470022 h 13254121"/>
                <a:gd name="connsiteX332" fmla="*/ 2559050 w 10316872"/>
                <a:gd name="connsiteY332" fmla="*/ 12508122 h 13254121"/>
                <a:gd name="connsiteX333" fmla="*/ 2257425 w 10316872"/>
                <a:gd name="connsiteY333" fmla="*/ 12511297 h 13254121"/>
                <a:gd name="connsiteX334" fmla="*/ 2117725 w 10316872"/>
                <a:gd name="connsiteY334" fmla="*/ 12631947 h 13254121"/>
                <a:gd name="connsiteX335" fmla="*/ 1943100 w 10316872"/>
                <a:gd name="connsiteY335" fmla="*/ 12724022 h 13254121"/>
                <a:gd name="connsiteX336" fmla="*/ 1778000 w 10316872"/>
                <a:gd name="connsiteY336" fmla="*/ 12774822 h 13254121"/>
                <a:gd name="connsiteX337" fmla="*/ 1622425 w 10316872"/>
                <a:gd name="connsiteY337" fmla="*/ 13070097 h 13254121"/>
                <a:gd name="connsiteX338" fmla="*/ 1254125 w 10316872"/>
                <a:gd name="connsiteY338" fmla="*/ 13244722 h 13254121"/>
                <a:gd name="connsiteX339" fmla="*/ 0 w 10316872"/>
                <a:gd name="connsiteY339" fmla="*/ 13251072 h 13254121"/>
                <a:gd name="connsiteX0" fmla="*/ 2778125 w 10316872"/>
                <a:gd name="connsiteY0" fmla="*/ 4535704 h 13254121"/>
                <a:gd name="connsiteX1" fmla="*/ 2740025 w 10316872"/>
                <a:gd name="connsiteY1" fmla="*/ 4484904 h 13254121"/>
                <a:gd name="connsiteX2" fmla="*/ 2905125 w 10316872"/>
                <a:gd name="connsiteY2" fmla="*/ 4434104 h 13254121"/>
                <a:gd name="connsiteX3" fmla="*/ 2701925 w 10316872"/>
                <a:gd name="connsiteY3" fmla="*/ 4370604 h 13254121"/>
                <a:gd name="connsiteX4" fmla="*/ 2676525 w 10316872"/>
                <a:gd name="connsiteY4" fmla="*/ 4319804 h 13254121"/>
                <a:gd name="connsiteX5" fmla="*/ 2752725 w 10316872"/>
                <a:gd name="connsiteY5" fmla="*/ 4205504 h 13254121"/>
                <a:gd name="connsiteX6" fmla="*/ 2613025 w 10316872"/>
                <a:gd name="connsiteY6" fmla="*/ 4230904 h 13254121"/>
                <a:gd name="connsiteX7" fmla="*/ 2613025 w 10316872"/>
                <a:gd name="connsiteY7" fmla="*/ 4205504 h 13254121"/>
                <a:gd name="connsiteX8" fmla="*/ 2663825 w 10316872"/>
                <a:gd name="connsiteY8" fmla="*/ 4053104 h 13254121"/>
                <a:gd name="connsiteX9" fmla="*/ 2486025 w 10316872"/>
                <a:gd name="connsiteY9" fmla="*/ 4091204 h 13254121"/>
                <a:gd name="connsiteX10" fmla="*/ 2486025 w 10316872"/>
                <a:gd name="connsiteY10" fmla="*/ 4154704 h 13254121"/>
                <a:gd name="connsiteX11" fmla="*/ 2435225 w 10316872"/>
                <a:gd name="connsiteY11" fmla="*/ 4154704 h 13254121"/>
                <a:gd name="connsiteX12" fmla="*/ 2371725 w 10316872"/>
                <a:gd name="connsiteY12" fmla="*/ 4002304 h 13254121"/>
                <a:gd name="connsiteX13" fmla="*/ 2435225 w 10316872"/>
                <a:gd name="connsiteY13" fmla="*/ 4015004 h 13254121"/>
                <a:gd name="connsiteX14" fmla="*/ 2587625 w 10316872"/>
                <a:gd name="connsiteY14" fmla="*/ 3926104 h 13254121"/>
                <a:gd name="connsiteX15" fmla="*/ 2562225 w 10316872"/>
                <a:gd name="connsiteY15" fmla="*/ 3862604 h 13254121"/>
                <a:gd name="connsiteX16" fmla="*/ 2625725 w 10316872"/>
                <a:gd name="connsiteY16" fmla="*/ 3837204 h 13254121"/>
                <a:gd name="connsiteX17" fmla="*/ 2663825 w 10316872"/>
                <a:gd name="connsiteY17" fmla="*/ 3862604 h 13254121"/>
                <a:gd name="connsiteX18" fmla="*/ 2905125 w 10316872"/>
                <a:gd name="connsiteY18" fmla="*/ 3862604 h 13254121"/>
                <a:gd name="connsiteX19" fmla="*/ 2879725 w 10316872"/>
                <a:gd name="connsiteY19" fmla="*/ 3799104 h 13254121"/>
                <a:gd name="connsiteX20" fmla="*/ 2930525 w 10316872"/>
                <a:gd name="connsiteY20" fmla="*/ 3710204 h 13254121"/>
                <a:gd name="connsiteX21" fmla="*/ 3019425 w 10316872"/>
                <a:gd name="connsiteY21" fmla="*/ 3710204 h 13254121"/>
                <a:gd name="connsiteX22" fmla="*/ 3273425 w 10316872"/>
                <a:gd name="connsiteY22" fmla="*/ 3684804 h 13254121"/>
                <a:gd name="connsiteX23" fmla="*/ 3425825 w 10316872"/>
                <a:gd name="connsiteY23" fmla="*/ 3672104 h 13254121"/>
                <a:gd name="connsiteX24" fmla="*/ 3425825 w 10316872"/>
                <a:gd name="connsiteY24" fmla="*/ 3672104 h 13254121"/>
                <a:gd name="connsiteX25" fmla="*/ 3425825 w 10316872"/>
                <a:gd name="connsiteY25" fmla="*/ 3595904 h 13254121"/>
                <a:gd name="connsiteX26" fmla="*/ 3502025 w 10316872"/>
                <a:gd name="connsiteY26" fmla="*/ 3595904 h 13254121"/>
                <a:gd name="connsiteX27" fmla="*/ 3489325 w 10316872"/>
                <a:gd name="connsiteY27" fmla="*/ 3761004 h 13254121"/>
                <a:gd name="connsiteX28" fmla="*/ 3336925 w 10316872"/>
                <a:gd name="connsiteY28" fmla="*/ 3773704 h 13254121"/>
                <a:gd name="connsiteX29" fmla="*/ 3159125 w 10316872"/>
                <a:gd name="connsiteY29" fmla="*/ 3849904 h 13254121"/>
                <a:gd name="connsiteX30" fmla="*/ 3184525 w 10316872"/>
                <a:gd name="connsiteY30" fmla="*/ 4142004 h 13254121"/>
                <a:gd name="connsiteX31" fmla="*/ 3794125 w 10316872"/>
                <a:gd name="connsiteY31" fmla="*/ 4091204 h 13254121"/>
                <a:gd name="connsiteX32" fmla="*/ 3768725 w 10316872"/>
                <a:gd name="connsiteY32" fmla="*/ 3951504 h 13254121"/>
                <a:gd name="connsiteX33" fmla="*/ 3629025 w 10316872"/>
                <a:gd name="connsiteY33" fmla="*/ 3926104 h 13254121"/>
                <a:gd name="connsiteX34" fmla="*/ 3616325 w 10316872"/>
                <a:gd name="connsiteY34" fmla="*/ 3888004 h 13254121"/>
                <a:gd name="connsiteX35" fmla="*/ 3768725 w 10316872"/>
                <a:gd name="connsiteY35" fmla="*/ 3913404 h 13254121"/>
                <a:gd name="connsiteX36" fmla="*/ 3768725 w 10316872"/>
                <a:gd name="connsiteY36" fmla="*/ 3799104 h 13254121"/>
                <a:gd name="connsiteX37" fmla="*/ 3540125 w 10316872"/>
                <a:gd name="connsiteY37" fmla="*/ 3748304 h 13254121"/>
                <a:gd name="connsiteX38" fmla="*/ 3552825 w 10316872"/>
                <a:gd name="connsiteY38" fmla="*/ 3659404 h 13254121"/>
                <a:gd name="connsiteX39" fmla="*/ 3730625 w 10316872"/>
                <a:gd name="connsiteY39" fmla="*/ 3621304 h 13254121"/>
                <a:gd name="connsiteX40" fmla="*/ 3730625 w 10316872"/>
                <a:gd name="connsiteY40" fmla="*/ 3494304 h 13254121"/>
                <a:gd name="connsiteX41" fmla="*/ 3705225 w 10316872"/>
                <a:gd name="connsiteY41" fmla="*/ 3468904 h 13254121"/>
                <a:gd name="connsiteX42" fmla="*/ 3819525 w 10316872"/>
                <a:gd name="connsiteY42" fmla="*/ 3405404 h 13254121"/>
                <a:gd name="connsiteX43" fmla="*/ 3832225 w 10316872"/>
                <a:gd name="connsiteY43" fmla="*/ 3621304 h 13254121"/>
                <a:gd name="connsiteX44" fmla="*/ 4314825 w 10316872"/>
                <a:gd name="connsiteY44" fmla="*/ 3621304 h 13254121"/>
                <a:gd name="connsiteX45" fmla="*/ 4302125 w 10316872"/>
                <a:gd name="connsiteY45" fmla="*/ 3380004 h 13254121"/>
                <a:gd name="connsiteX46" fmla="*/ 4365625 w 10316872"/>
                <a:gd name="connsiteY46" fmla="*/ 3380004 h 13254121"/>
                <a:gd name="connsiteX47" fmla="*/ 4391025 w 10316872"/>
                <a:gd name="connsiteY47" fmla="*/ 3507004 h 13254121"/>
                <a:gd name="connsiteX48" fmla="*/ 4556125 w 10316872"/>
                <a:gd name="connsiteY48" fmla="*/ 3494304 h 13254121"/>
                <a:gd name="connsiteX49" fmla="*/ 4657725 w 10316872"/>
                <a:gd name="connsiteY49" fmla="*/ 3392704 h 13254121"/>
                <a:gd name="connsiteX50" fmla="*/ 4683125 w 10316872"/>
                <a:gd name="connsiteY50" fmla="*/ 3697504 h 13254121"/>
                <a:gd name="connsiteX51" fmla="*/ 4835525 w 10316872"/>
                <a:gd name="connsiteY51" fmla="*/ 3519704 h 13254121"/>
                <a:gd name="connsiteX52" fmla="*/ 5038725 w 10316872"/>
                <a:gd name="connsiteY52" fmla="*/ 3646704 h 13254121"/>
                <a:gd name="connsiteX53" fmla="*/ 4848225 w 10316872"/>
                <a:gd name="connsiteY53" fmla="*/ 3773704 h 13254121"/>
                <a:gd name="connsiteX54" fmla="*/ 4987925 w 10316872"/>
                <a:gd name="connsiteY54" fmla="*/ 3938804 h 13254121"/>
                <a:gd name="connsiteX55" fmla="*/ 5127625 w 10316872"/>
                <a:gd name="connsiteY55" fmla="*/ 3786404 h 13254121"/>
                <a:gd name="connsiteX56" fmla="*/ 5140325 w 10316872"/>
                <a:gd name="connsiteY56" fmla="*/ 3811804 h 13254121"/>
                <a:gd name="connsiteX57" fmla="*/ 5076825 w 10316872"/>
                <a:gd name="connsiteY57" fmla="*/ 4065804 h 13254121"/>
                <a:gd name="connsiteX58" fmla="*/ 5153025 w 10316872"/>
                <a:gd name="connsiteY58" fmla="*/ 4103904 h 13254121"/>
                <a:gd name="connsiteX59" fmla="*/ 5153025 w 10316872"/>
                <a:gd name="connsiteY59" fmla="*/ 4103904 h 13254121"/>
                <a:gd name="connsiteX60" fmla="*/ 5229225 w 10316872"/>
                <a:gd name="connsiteY60" fmla="*/ 3849904 h 13254121"/>
                <a:gd name="connsiteX61" fmla="*/ 5419725 w 10316872"/>
                <a:gd name="connsiteY61" fmla="*/ 3875304 h 13254121"/>
                <a:gd name="connsiteX62" fmla="*/ 5521325 w 10316872"/>
                <a:gd name="connsiteY62" fmla="*/ 3722904 h 13254121"/>
                <a:gd name="connsiteX63" fmla="*/ 5521325 w 10316872"/>
                <a:gd name="connsiteY63" fmla="*/ 3722904 h 13254121"/>
                <a:gd name="connsiteX64" fmla="*/ 5661025 w 10316872"/>
                <a:gd name="connsiteY64" fmla="*/ 3697504 h 13254121"/>
                <a:gd name="connsiteX65" fmla="*/ 5432425 w 10316872"/>
                <a:gd name="connsiteY65" fmla="*/ 4015004 h 13254121"/>
                <a:gd name="connsiteX66" fmla="*/ 5165725 w 10316872"/>
                <a:gd name="connsiteY66" fmla="*/ 4103904 h 13254121"/>
                <a:gd name="connsiteX67" fmla="*/ 5191125 w 10316872"/>
                <a:gd name="connsiteY67" fmla="*/ 4180104 h 13254121"/>
                <a:gd name="connsiteX68" fmla="*/ 5521325 w 10316872"/>
                <a:gd name="connsiteY68" fmla="*/ 4091204 h 13254121"/>
                <a:gd name="connsiteX69" fmla="*/ 5711825 w 10316872"/>
                <a:gd name="connsiteY69" fmla="*/ 3748304 h 13254121"/>
                <a:gd name="connsiteX70" fmla="*/ 5813425 w 10316872"/>
                <a:gd name="connsiteY70" fmla="*/ 3900704 h 13254121"/>
                <a:gd name="connsiteX71" fmla="*/ 5959475 w 10316872"/>
                <a:gd name="connsiteY71" fmla="*/ 3938804 h 13254121"/>
                <a:gd name="connsiteX72" fmla="*/ 6302375 w 10316872"/>
                <a:gd name="connsiteY72" fmla="*/ 3824504 h 13254121"/>
                <a:gd name="connsiteX73" fmla="*/ 7070725 w 10316872"/>
                <a:gd name="connsiteY73" fmla="*/ 3354604 h 13254121"/>
                <a:gd name="connsiteX74" fmla="*/ 7473950 w 10316872"/>
                <a:gd name="connsiteY74" fmla="*/ 3205379 h 13254121"/>
                <a:gd name="connsiteX75" fmla="*/ 7645400 w 10316872"/>
                <a:gd name="connsiteY75" fmla="*/ 3035516 h 13254121"/>
                <a:gd name="connsiteX76" fmla="*/ 7907050 w 10316872"/>
                <a:gd name="connsiteY76" fmla="*/ 2994410 h 13254121"/>
                <a:gd name="connsiteX77" fmla="*/ 8062626 w 10316872"/>
                <a:gd name="connsiteY77" fmla="*/ 2911861 h 13254121"/>
                <a:gd name="connsiteX78" fmla="*/ 8189625 w 10316872"/>
                <a:gd name="connsiteY78" fmla="*/ 2692785 h 13254121"/>
                <a:gd name="connsiteX79" fmla="*/ 8345201 w 10316872"/>
                <a:gd name="connsiteY79" fmla="*/ 2578486 h 13254121"/>
                <a:gd name="connsiteX80" fmla="*/ 8561099 w 10316872"/>
                <a:gd name="connsiteY80" fmla="*/ 2438787 h 13254121"/>
                <a:gd name="connsiteX81" fmla="*/ 8855099 w 10316872"/>
                <a:gd name="connsiteY81" fmla="*/ 2153045 h 13254121"/>
                <a:gd name="connsiteX82" fmla="*/ 9037349 w 10316872"/>
                <a:gd name="connsiteY82" fmla="*/ 1924438 h 13254121"/>
                <a:gd name="connsiteX83" fmla="*/ 9145298 w 10316872"/>
                <a:gd name="connsiteY83" fmla="*/ 1730764 h 13254121"/>
                <a:gd name="connsiteX84" fmla="*/ 9224673 w 10316872"/>
                <a:gd name="connsiteY84" fmla="*/ 1543439 h 13254121"/>
                <a:gd name="connsiteX85" fmla="*/ 9561223 w 10316872"/>
                <a:gd name="connsiteY85" fmla="*/ 1295790 h 13254121"/>
                <a:gd name="connsiteX86" fmla="*/ 9678697 w 10316872"/>
                <a:gd name="connsiteY86" fmla="*/ 914790 h 13254121"/>
                <a:gd name="connsiteX87" fmla="*/ 9837447 w 10316872"/>
                <a:gd name="connsiteY87" fmla="*/ 686190 h 13254121"/>
                <a:gd name="connsiteX88" fmla="*/ 9929521 w 10316872"/>
                <a:gd name="connsiteY88" fmla="*/ 609992 h 13254121"/>
                <a:gd name="connsiteX89" fmla="*/ 9989845 w 10316872"/>
                <a:gd name="connsiteY89" fmla="*/ 508393 h 13254121"/>
                <a:gd name="connsiteX90" fmla="*/ 10062871 w 10316872"/>
                <a:gd name="connsiteY90" fmla="*/ 394092 h 13254121"/>
                <a:gd name="connsiteX91" fmla="*/ 10316869 w 10316872"/>
                <a:gd name="connsiteY91" fmla="*/ 394 h 13254121"/>
                <a:gd name="connsiteX92" fmla="*/ 10081920 w 10316872"/>
                <a:gd name="connsiteY92" fmla="*/ 473469 h 13254121"/>
                <a:gd name="connsiteX93" fmla="*/ 9977146 w 10316872"/>
                <a:gd name="connsiteY93" fmla="*/ 673493 h 13254121"/>
                <a:gd name="connsiteX94" fmla="*/ 9881896 w 10316872"/>
                <a:gd name="connsiteY94" fmla="*/ 749692 h 13254121"/>
                <a:gd name="connsiteX95" fmla="*/ 9754896 w 10316872"/>
                <a:gd name="connsiteY95" fmla="*/ 952892 h 13254121"/>
                <a:gd name="connsiteX96" fmla="*/ 9640598 w 10316872"/>
                <a:gd name="connsiteY96" fmla="*/ 1327540 h 13254121"/>
                <a:gd name="connsiteX97" fmla="*/ 9275474 w 10316872"/>
                <a:gd name="connsiteY97" fmla="*/ 1606938 h 13254121"/>
                <a:gd name="connsiteX98" fmla="*/ 9135773 w 10316872"/>
                <a:gd name="connsiteY98" fmla="*/ 1946664 h 13254121"/>
                <a:gd name="connsiteX99" fmla="*/ 8662699 w 10316872"/>
                <a:gd name="connsiteY99" fmla="*/ 2454663 h 13254121"/>
                <a:gd name="connsiteX100" fmla="*/ 8427749 w 10316872"/>
                <a:gd name="connsiteY100" fmla="*/ 2619762 h 13254121"/>
                <a:gd name="connsiteX101" fmla="*/ 8272175 w 10316872"/>
                <a:gd name="connsiteY101" fmla="*/ 2715011 h 13254121"/>
                <a:gd name="connsiteX102" fmla="*/ 8110251 w 10316872"/>
                <a:gd name="connsiteY102" fmla="*/ 3016636 h 13254121"/>
                <a:gd name="connsiteX103" fmla="*/ 7908925 w 10316872"/>
                <a:gd name="connsiteY103" fmla="*/ 3113304 h 13254121"/>
                <a:gd name="connsiteX104" fmla="*/ 7673975 w 10316872"/>
                <a:gd name="connsiteY104" fmla="*/ 3141879 h 13254121"/>
                <a:gd name="connsiteX105" fmla="*/ 7531100 w 10316872"/>
                <a:gd name="connsiteY105" fmla="*/ 3283166 h 13254121"/>
                <a:gd name="connsiteX106" fmla="*/ 7064375 w 10316872"/>
                <a:gd name="connsiteY106" fmla="*/ 3457791 h 13254121"/>
                <a:gd name="connsiteX107" fmla="*/ 6892925 w 10316872"/>
                <a:gd name="connsiteY107" fmla="*/ 3613366 h 13254121"/>
                <a:gd name="connsiteX108" fmla="*/ 6532269 w 10316872"/>
                <a:gd name="connsiteY108" fmla="*/ 3867545 h 13254121"/>
                <a:gd name="connsiteX109" fmla="*/ 6407150 w 10316872"/>
                <a:gd name="connsiteY109" fmla="*/ 3921341 h 13254121"/>
                <a:gd name="connsiteX110" fmla="*/ 6172200 w 10316872"/>
                <a:gd name="connsiteY110" fmla="*/ 4043579 h 13254121"/>
                <a:gd name="connsiteX111" fmla="*/ 5773737 w 10316872"/>
                <a:gd name="connsiteY111" fmla="*/ 4215029 h 13254121"/>
                <a:gd name="connsiteX112" fmla="*/ 5800725 w 10316872"/>
                <a:gd name="connsiteY112" fmla="*/ 4294404 h 13254121"/>
                <a:gd name="connsiteX113" fmla="*/ 6162675 w 10316872"/>
                <a:gd name="connsiteY113" fmla="*/ 4129304 h 13254121"/>
                <a:gd name="connsiteX114" fmla="*/ 6054725 w 10316872"/>
                <a:gd name="connsiteY114" fmla="*/ 4218204 h 13254121"/>
                <a:gd name="connsiteX115" fmla="*/ 5876925 w 10316872"/>
                <a:gd name="connsiteY115" fmla="*/ 4332504 h 13254121"/>
                <a:gd name="connsiteX116" fmla="*/ 5876925 w 10316872"/>
                <a:gd name="connsiteY116" fmla="*/ 4421404 h 13254121"/>
                <a:gd name="connsiteX117" fmla="*/ 5864225 w 10316872"/>
                <a:gd name="connsiteY117" fmla="*/ 4523004 h 13254121"/>
                <a:gd name="connsiteX118" fmla="*/ 5724525 w 10316872"/>
                <a:gd name="connsiteY118" fmla="*/ 4548404 h 13254121"/>
                <a:gd name="connsiteX119" fmla="*/ 5788025 w 10316872"/>
                <a:gd name="connsiteY119" fmla="*/ 4370604 h 13254121"/>
                <a:gd name="connsiteX120" fmla="*/ 5673725 w 10316872"/>
                <a:gd name="connsiteY120" fmla="*/ 4269004 h 13254121"/>
                <a:gd name="connsiteX121" fmla="*/ 5419725 w 10316872"/>
                <a:gd name="connsiteY121" fmla="*/ 4345204 h 13254121"/>
                <a:gd name="connsiteX122" fmla="*/ 5394325 w 10316872"/>
                <a:gd name="connsiteY122" fmla="*/ 4446804 h 13254121"/>
                <a:gd name="connsiteX123" fmla="*/ 5622925 w 10316872"/>
                <a:gd name="connsiteY123" fmla="*/ 4510304 h 13254121"/>
                <a:gd name="connsiteX124" fmla="*/ 5534025 w 10316872"/>
                <a:gd name="connsiteY124" fmla="*/ 4573804 h 13254121"/>
                <a:gd name="connsiteX125" fmla="*/ 5254625 w 10316872"/>
                <a:gd name="connsiteY125" fmla="*/ 4510304 h 13254121"/>
                <a:gd name="connsiteX126" fmla="*/ 5140325 w 10316872"/>
                <a:gd name="connsiteY126" fmla="*/ 4624604 h 13254121"/>
                <a:gd name="connsiteX127" fmla="*/ 5241925 w 10316872"/>
                <a:gd name="connsiteY127" fmla="*/ 4827804 h 13254121"/>
                <a:gd name="connsiteX128" fmla="*/ 5483225 w 10316872"/>
                <a:gd name="connsiteY128" fmla="*/ 4840504 h 13254121"/>
                <a:gd name="connsiteX129" fmla="*/ 5661025 w 10316872"/>
                <a:gd name="connsiteY129" fmla="*/ 4624604 h 13254121"/>
                <a:gd name="connsiteX130" fmla="*/ 5572125 w 10316872"/>
                <a:gd name="connsiteY130" fmla="*/ 4599204 h 13254121"/>
                <a:gd name="connsiteX131" fmla="*/ 5635625 w 10316872"/>
                <a:gd name="connsiteY131" fmla="*/ 4523004 h 13254121"/>
                <a:gd name="connsiteX132" fmla="*/ 5724525 w 10316872"/>
                <a:gd name="connsiteY132" fmla="*/ 4599204 h 13254121"/>
                <a:gd name="connsiteX133" fmla="*/ 5864225 w 10316872"/>
                <a:gd name="connsiteY133" fmla="*/ 4573804 h 13254121"/>
                <a:gd name="connsiteX134" fmla="*/ 6067425 w 10316872"/>
                <a:gd name="connsiteY134" fmla="*/ 4548404 h 13254121"/>
                <a:gd name="connsiteX135" fmla="*/ 6296025 w 10316872"/>
                <a:gd name="connsiteY135" fmla="*/ 4307104 h 13254121"/>
                <a:gd name="connsiteX136" fmla="*/ 6486525 w 10316872"/>
                <a:gd name="connsiteY136" fmla="*/ 4180104 h 13254121"/>
                <a:gd name="connsiteX137" fmla="*/ 6664325 w 10316872"/>
                <a:gd name="connsiteY137" fmla="*/ 4154704 h 13254121"/>
                <a:gd name="connsiteX138" fmla="*/ 6473825 w 10316872"/>
                <a:gd name="connsiteY138" fmla="*/ 4230904 h 13254121"/>
                <a:gd name="connsiteX139" fmla="*/ 6410325 w 10316872"/>
                <a:gd name="connsiteY139" fmla="*/ 4357904 h 13254121"/>
                <a:gd name="connsiteX140" fmla="*/ 6257925 w 10316872"/>
                <a:gd name="connsiteY140" fmla="*/ 4459504 h 13254121"/>
                <a:gd name="connsiteX141" fmla="*/ 6080125 w 10316872"/>
                <a:gd name="connsiteY141" fmla="*/ 4637304 h 13254121"/>
                <a:gd name="connsiteX142" fmla="*/ 6067425 w 10316872"/>
                <a:gd name="connsiteY142" fmla="*/ 4726204 h 13254121"/>
                <a:gd name="connsiteX143" fmla="*/ 6207125 w 10316872"/>
                <a:gd name="connsiteY143" fmla="*/ 4700804 h 13254121"/>
                <a:gd name="connsiteX144" fmla="*/ 6334125 w 10316872"/>
                <a:gd name="connsiteY144" fmla="*/ 4764304 h 13254121"/>
                <a:gd name="connsiteX145" fmla="*/ 6435725 w 10316872"/>
                <a:gd name="connsiteY145" fmla="*/ 4954804 h 13254121"/>
                <a:gd name="connsiteX146" fmla="*/ 6448425 w 10316872"/>
                <a:gd name="connsiteY146" fmla="*/ 5183404 h 13254121"/>
                <a:gd name="connsiteX147" fmla="*/ 6335712 w 10316872"/>
                <a:gd name="connsiteY147" fmla="*/ 5305641 h 13254121"/>
                <a:gd name="connsiteX148" fmla="*/ 6296025 w 10316872"/>
                <a:gd name="connsiteY148" fmla="*/ 5083392 h 13254121"/>
                <a:gd name="connsiteX149" fmla="*/ 6270625 w 10316872"/>
                <a:gd name="connsiteY149" fmla="*/ 4878604 h 13254121"/>
                <a:gd name="connsiteX150" fmla="*/ 6118225 w 10316872"/>
                <a:gd name="connsiteY150" fmla="*/ 4840504 h 13254121"/>
                <a:gd name="connsiteX151" fmla="*/ 5953125 w 10316872"/>
                <a:gd name="connsiteY151" fmla="*/ 4853204 h 13254121"/>
                <a:gd name="connsiteX152" fmla="*/ 5876925 w 10316872"/>
                <a:gd name="connsiteY152" fmla="*/ 4815104 h 13254121"/>
                <a:gd name="connsiteX153" fmla="*/ 5546725 w 10316872"/>
                <a:gd name="connsiteY153" fmla="*/ 4954804 h 13254121"/>
                <a:gd name="connsiteX154" fmla="*/ 5597525 w 10316872"/>
                <a:gd name="connsiteY154" fmla="*/ 5094504 h 13254121"/>
                <a:gd name="connsiteX155" fmla="*/ 5635625 w 10316872"/>
                <a:gd name="connsiteY155" fmla="*/ 5081804 h 13254121"/>
                <a:gd name="connsiteX156" fmla="*/ 5813425 w 10316872"/>
                <a:gd name="connsiteY156" fmla="*/ 4992904 h 13254121"/>
                <a:gd name="connsiteX157" fmla="*/ 5838825 w 10316872"/>
                <a:gd name="connsiteY157" fmla="*/ 5018304 h 13254121"/>
                <a:gd name="connsiteX158" fmla="*/ 5724525 w 10316872"/>
                <a:gd name="connsiteY158" fmla="*/ 5119904 h 13254121"/>
                <a:gd name="connsiteX159" fmla="*/ 5775325 w 10316872"/>
                <a:gd name="connsiteY159" fmla="*/ 5196104 h 13254121"/>
                <a:gd name="connsiteX160" fmla="*/ 5940425 w 10316872"/>
                <a:gd name="connsiteY160" fmla="*/ 5183404 h 13254121"/>
                <a:gd name="connsiteX161" fmla="*/ 5978525 w 10316872"/>
                <a:gd name="connsiteY161" fmla="*/ 5272304 h 13254121"/>
                <a:gd name="connsiteX162" fmla="*/ 6169025 w 10316872"/>
                <a:gd name="connsiteY162" fmla="*/ 5234204 h 13254121"/>
                <a:gd name="connsiteX163" fmla="*/ 6130925 w 10316872"/>
                <a:gd name="connsiteY163" fmla="*/ 5386604 h 13254121"/>
                <a:gd name="connsiteX164" fmla="*/ 6067425 w 10316872"/>
                <a:gd name="connsiteY164" fmla="*/ 5424704 h 13254121"/>
                <a:gd name="connsiteX165" fmla="*/ 6042025 w 10316872"/>
                <a:gd name="connsiteY165" fmla="*/ 5348504 h 13254121"/>
                <a:gd name="connsiteX166" fmla="*/ 5572125 w 10316872"/>
                <a:gd name="connsiteY166" fmla="*/ 5297704 h 13254121"/>
                <a:gd name="connsiteX167" fmla="*/ 5686425 w 10316872"/>
                <a:gd name="connsiteY167" fmla="*/ 5462804 h 13254121"/>
                <a:gd name="connsiteX168" fmla="*/ 6308725 w 10316872"/>
                <a:gd name="connsiteY168" fmla="*/ 5462804 h 13254121"/>
                <a:gd name="connsiteX169" fmla="*/ 6894219 w 10316872"/>
                <a:gd name="connsiteY169" fmla="*/ 5634433 h 13254121"/>
                <a:gd name="connsiteX170" fmla="*/ 7194257 w 10316872"/>
                <a:gd name="connsiteY170" fmla="*/ 5720157 h 13254121"/>
                <a:gd name="connsiteX171" fmla="*/ 7370469 w 10316872"/>
                <a:gd name="connsiteY171" fmla="*/ 5839221 h 13254121"/>
                <a:gd name="connsiteX172" fmla="*/ 7737182 w 10316872"/>
                <a:gd name="connsiteY172" fmla="*/ 5736826 h 13254121"/>
                <a:gd name="connsiteX173" fmla="*/ 7977688 w 10316872"/>
                <a:gd name="connsiteY173" fmla="*/ 5701108 h 13254121"/>
                <a:gd name="connsiteX174" fmla="*/ 8311064 w 10316872"/>
                <a:gd name="connsiteY174" fmla="*/ 5729682 h 13254121"/>
                <a:gd name="connsiteX175" fmla="*/ 8582525 w 10316872"/>
                <a:gd name="connsiteY175" fmla="*/ 5789214 h 13254121"/>
                <a:gd name="connsiteX176" fmla="*/ 8806363 w 10316872"/>
                <a:gd name="connsiteY176" fmla="*/ 5891608 h 13254121"/>
                <a:gd name="connsiteX177" fmla="*/ 8989719 w 10316872"/>
                <a:gd name="connsiteY177" fmla="*/ 5953520 h 13254121"/>
                <a:gd name="connsiteX178" fmla="*/ 9327857 w 10316872"/>
                <a:gd name="connsiteY178" fmla="*/ 6101157 h 13254121"/>
                <a:gd name="connsiteX179" fmla="*/ 9392152 w 10316872"/>
                <a:gd name="connsiteY179" fmla="*/ 6229744 h 13254121"/>
                <a:gd name="connsiteX180" fmla="*/ 9587412 w 10316872"/>
                <a:gd name="connsiteY180" fmla="*/ 6289277 h 13254121"/>
                <a:gd name="connsiteX181" fmla="*/ 9754100 w 10316872"/>
                <a:gd name="connsiteY181" fmla="*/ 6286895 h 13254121"/>
                <a:gd name="connsiteX182" fmla="*/ 9928226 w 10316872"/>
                <a:gd name="connsiteY182" fmla="*/ 6221629 h 13254121"/>
                <a:gd name="connsiteX183" fmla="*/ 9766007 w 10316872"/>
                <a:gd name="connsiteY183" fmla="*/ 6301183 h 13254121"/>
                <a:gd name="connsiteX184" fmla="*/ 9625513 w 10316872"/>
                <a:gd name="connsiteY184" fmla="*/ 6317851 h 13254121"/>
                <a:gd name="connsiteX185" fmla="*/ 9382626 w 10316872"/>
                <a:gd name="connsiteY185" fmla="*/ 6263082 h 13254121"/>
                <a:gd name="connsiteX186" fmla="*/ 9308806 w 10316872"/>
                <a:gd name="connsiteY186" fmla="*/ 6129733 h 13254121"/>
                <a:gd name="connsiteX187" fmla="*/ 9242133 w 10316872"/>
                <a:gd name="connsiteY187" fmla="*/ 6089251 h 13254121"/>
                <a:gd name="connsiteX188" fmla="*/ 8799219 w 10316872"/>
                <a:gd name="connsiteY188" fmla="*/ 5939233 h 13254121"/>
                <a:gd name="connsiteX189" fmla="*/ 8582525 w 10316872"/>
                <a:gd name="connsiteY189" fmla="*/ 5858270 h 13254121"/>
                <a:gd name="connsiteX190" fmla="*/ 8284869 w 10316872"/>
                <a:gd name="connsiteY190" fmla="*/ 5779689 h 13254121"/>
                <a:gd name="connsiteX191" fmla="*/ 7934825 w 10316872"/>
                <a:gd name="connsiteY191" fmla="*/ 5767783 h 13254121"/>
                <a:gd name="connsiteX192" fmla="*/ 7634787 w 10316872"/>
                <a:gd name="connsiteY192" fmla="*/ 5822552 h 13254121"/>
                <a:gd name="connsiteX193" fmla="*/ 7344275 w 10316872"/>
                <a:gd name="connsiteY193" fmla="*/ 5893989 h 13254121"/>
                <a:gd name="connsiteX194" fmla="*/ 7134725 w 10316872"/>
                <a:gd name="connsiteY194" fmla="*/ 5786833 h 13254121"/>
                <a:gd name="connsiteX195" fmla="*/ 6760869 w 10316872"/>
                <a:gd name="connsiteY195" fmla="*/ 5693964 h 13254121"/>
                <a:gd name="connsiteX196" fmla="*/ 6413500 w 10316872"/>
                <a:gd name="connsiteY196" fmla="*/ 5614410 h 13254121"/>
                <a:gd name="connsiteX197" fmla="*/ 6213181 w 10316872"/>
                <a:gd name="connsiteY197" fmla="*/ 5567757 h 13254121"/>
                <a:gd name="connsiteX198" fmla="*/ 6205538 w 10316872"/>
                <a:gd name="connsiteY198" fmla="*/ 5598535 h 13254121"/>
                <a:gd name="connsiteX199" fmla="*/ 6346825 w 10316872"/>
                <a:gd name="connsiteY199" fmla="*/ 5666004 h 13254121"/>
                <a:gd name="connsiteX200" fmla="*/ 6321425 w 10316872"/>
                <a:gd name="connsiteY200" fmla="*/ 5767604 h 13254121"/>
                <a:gd name="connsiteX201" fmla="*/ 6003925 w 10316872"/>
                <a:gd name="connsiteY201" fmla="*/ 5602504 h 13254121"/>
                <a:gd name="connsiteX202" fmla="*/ 6042025 w 10316872"/>
                <a:gd name="connsiteY202" fmla="*/ 5843804 h 13254121"/>
                <a:gd name="connsiteX203" fmla="*/ 6245225 w 10316872"/>
                <a:gd name="connsiteY203" fmla="*/ 5894604 h 13254121"/>
                <a:gd name="connsiteX204" fmla="*/ 6511925 w 10316872"/>
                <a:gd name="connsiteY204" fmla="*/ 5894604 h 13254121"/>
                <a:gd name="connsiteX205" fmla="*/ 6600825 w 10316872"/>
                <a:gd name="connsiteY205" fmla="*/ 5907304 h 13254121"/>
                <a:gd name="connsiteX206" fmla="*/ 6562725 w 10316872"/>
                <a:gd name="connsiteY206" fmla="*/ 5983504 h 13254121"/>
                <a:gd name="connsiteX207" fmla="*/ 6397625 w 10316872"/>
                <a:gd name="connsiteY207" fmla="*/ 6034304 h 13254121"/>
                <a:gd name="connsiteX208" fmla="*/ 6461125 w 10316872"/>
                <a:gd name="connsiteY208" fmla="*/ 6161304 h 13254121"/>
                <a:gd name="connsiteX209" fmla="*/ 6423025 w 10316872"/>
                <a:gd name="connsiteY209" fmla="*/ 6288304 h 13254121"/>
                <a:gd name="connsiteX210" fmla="*/ 6511925 w 10316872"/>
                <a:gd name="connsiteY210" fmla="*/ 6351804 h 13254121"/>
                <a:gd name="connsiteX211" fmla="*/ 6435725 w 10316872"/>
                <a:gd name="connsiteY211" fmla="*/ 6377204 h 13254121"/>
                <a:gd name="connsiteX212" fmla="*/ 6334125 w 10316872"/>
                <a:gd name="connsiteY212" fmla="*/ 6339104 h 13254121"/>
                <a:gd name="connsiteX213" fmla="*/ 6296025 w 10316872"/>
                <a:gd name="connsiteY213" fmla="*/ 6034304 h 13254121"/>
                <a:gd name="connsiteX214" fmla="*/ 6042025 w 10316872"/>
                <a:gd name="connsiteY214" fmla="*/ 5958104 h 13254121"/>
                <a:gd name="connsiteX215" fmla="*/ 6118225 w 10316872"/>
                <a:gd name="connsiteY215" fmla="*/ 6301004 h 13254121"/>
                <a:gd name="connsiteX216" fmla="*/ 5940425 w 10316872"/>
                <a:gd name="connsiteY216" fmla="*/ 6313704 h 13254121"/>
                <a:gd name="connsiteX217" fmla="*/ 5864225 w 10316872"/>
                <a:gd name="connsiteY217" fmla="*/ 5831104 h 13254121"/>
                <a:gd name="connsiteX218" fmla="*/ 5661025 w 10316872"/>
                <a:gd name="connsiteY218" fmla="*/ 5729504 h 13254121"/>
                <a:gd name="connsiteX219" fmla="*/ 5762625 w 10316872"/>
                <a:gd name="connsiteY219" fmla="*/ 6491504 h 13254121"/>
                <a:gd name="connsiteX220" fmla="*/ 6042025 w 10316872"/>
                <a:gd name="connsiteY220" fmla="*/ 6478804 h 13254121"/>
                <a:gd name="connsiteX221" fmla="*/ 6359525 w 10316872"/>
                <a:gd name="connsiteY221" fmla="*/ 6529604 h 13254121"/>
                <a:gd name="connsiteX222" fmla="*/ 6296025 w 10316872"/>
                <a:gd name="connsiteY222" fmla="*/ 6656604 h 13254121"/>
                <a:gd name="connsiteX223" fmla="*/ 6130925 w 10316872"/>
                <a:gd name="connsiteY223" fmla="*/ 6631204 h 13254121"/>
                <a:gd name="connsiteX224" fmla="*/ 5978525 w 10316872"/>
                <a:gd name="connsiteY224" fmla="*/ 6936004 h 13254121"/>
                <a:gd name="connsiteX225" fmla="*/ 5800725 w 10316872"/>
                <a:gd name="connsiteY225" fmla="*/ 6872504 h 13254121"/>
                <a:gd name="connsiteX226" fmla="*/ 5876925 w 10316872"/>
                <a:gd name="connsiteY226" fmla="*/ 6707404 h 13254121"/>
                <a:gd name="connsiteX227" fmla="*/ 5762625 w 10316872"/>
                <a:gd name="connsiteY227" fmla="*/ 6618504 h 13254121"/>
                <a:gd name="connsiteX228" fmla="*/ 5572125 w 10316872"/>
                <a:gd name="connsiteY228" fmla="*/ 6948704 h 13254121"/>
                <a:gd name="connsiteX229" fmla="*/ 5699125 w 10316872"/>
                <a:gd name="connsiteY229" fmla="*/ 7050304 h 13254121"/>
                <a:gd name="connsiteX230" fmla="*/ 5965825 w 10316872"/>
                <a:gd name="connsiteY230" fmla="*/ 7215404 h 13254121"/>
                <a:gd name="connsiteX231" fmla="*/ 5915025 w 10316872"/>
                <a:gd name="connsiteY231" fmla="*/ 7291604 h 13254121"/>
                <a:gd name="connsiteX232" fmla="*/ 5800725 w 10316872"/>
                <a:gd name="connsiteY232" fmla="*/ 7253504 h 13254121"/>
                <a:gd name="connsiteX233" fmla="*/ 5648325 w 10316872"/>
                <a:gd name="connsiteY233" fmla="*/ 7355104 h 13254121"/>
                <a:gd name="connsiteX234" fmla="*/ 5584825 w 10316872"/>
                <a:gd name="connsiteY234" fmla="*/ 7317004 h 13254121"/>
                <a:gd name="connsiteX235" fmla="*/ 5635625 w 10316872"/>
                <a:gd name="connsiteY235" fmla="*/ 7164604 h 13254121"/>
                <a:gd name="connsiteX236" fmla="*/ 5508625 w 10316872"/>
                <a:gd name="connsiteY236" fmla="*/ 7050304 h 13254121"/>
                <a:gd name="connsiteX237" fmla="*/ 5432425 w 10316872"/>
                <a:gd name="connsiteY237" fmla="*/ 7228104 h 13254121"/>
                <a:gd name="connsiteX238" fmla="*/ 5584825 w 10316872"/>
                <a:gd name="connsiteY238" fmla="*/ 7405904 h 13254121"/>
                <a:gd name="connsiteX239" fmla="*/ 5419725 w 10316872"/>
                <a:gd name="connsiteY239" fmla="*/ 7532904 h 13254121"/>
                <a:gd name="connsiteX240" fmla="*/ 5318125 w 10316872"/>
                <a:gd name="connsiteY240" fmla="*/ 7456704 h 13254121"/>
                <a:gd name="connsiteX241" fmla="*/ 5381625 w 10316872"/>
                <a:gd name="connsiteY241" fmla="*/ 7355104 h 13254121"/>
                <a:gd name="connsiteX242" fmla="*/ 5267325 w 10316872"/>
                <a:gd name="connsiteY242" fmla="*/ 7063004 h 13254121"/>
                <a:gd name="connsiteX243" fmla="*/ 5051425 w 10316872"/>
                <a:gd name="connsiteY243" fmla="*/ 7355104 h 13254121"/>
                <a:gd name="connsiteX244" fmla="*/ 5381625 w 10316872"/>
                <a:gd name="connsiteY244" fmla="*/ 7609104 h 13254121"/>
                <a:gd name="connsiteX245" fmla="*/ 5305425 w 10316872"/>
                <a:gd name="connsiteY245" fmla="*/ 7659904 h 13254121"/>
                <a:gd name="connsiteX246" fmla="*/ 5165725 w 10316872"/>
                <a:gd name="connsiteY246" fmla="*/ 7545604 h 13254121"/>
                <a:gd name="connsiteX247" fmla="*/ 5114925 w 10316872"/>
                <a:gd name="connsiteY247" fmla="*/ 7710704 h 13254121"/>
                <a:gd name="connsiteX248" fmla="*/ 5127625 w 10316872"/>
                <a:gd name="connsiteY248" fmla="*/ 7850404 h 13254121"/>
                <a:gd name="connsiteX249" fmla="*/ 5203825 w 10316872"/>
                <a:gd name="connsiteY249" fmla="*/ 7964704 h 13254121"/>
                <a:gd name="connsiteX250" fmla="*/ 5191125 w 10316872"/>
                <a:gd name="connsiteY250" fmla="*/ 8155204 h 13254121"/>
                <a:gd name="connsiteX251" fmla="*/ 5064125 w 10316872"/>
                <a:gd name="connsiteY251" fmla="*/ 8066304 h 13254121"/>
                <a:gd name="connsiteX252" fmla="*/ 5000625 w 10316872"/>
                <a:gd name="connsiteY252" fmla="*/ 8104404 h 13254121"/>
                <a:gd name="connsiteX253" fmla="*/ 5102225 w 10316872"/>
                <a:gd name="connsiteY253" fmla="*/ 8244104 h 13254121"/>
                <a:gd name="connsiteX254" fmla="*/ 5013325 w 10316872"/>
                <a:gd name="connsiteY254" fmla="*/ 8282204 h 13254121"/>
                <a:gd name="connsiteX255" fmla="*/ 4886325 w 10316872"/>
                <a:gd name="connsiteY255" fmla="*/ 8091704 h 13254121"/>
                <a:gd name="connsiteX256" fmla="*/ 4797425 w 10316872"/>
                <a:gd name="connsiteY256" fmla="*/ 8345704 h 13254121"/>
                <a:gd name="connsiteX257" fmla="*/ 4924425 w 10316872"/>
                <a:gd name="connsiteY257" fmla="*/ 8460004 h 13254121"/>
                <a:gd name="connsiteX258" fmla="*/ 4784725 w 10316872"/>
                <a:gd name="connsiteY258" fmla="*/ 8701304 h 13254121"/>
                <a:gd name="connsiteX259" fmla="*/ 4645025 w 10316872"/>
                <a:gd name="connsiteY259" fmla="*/ 8675904 h 13254121"/>
                <a:gd name="connsiteX260" fmla="*/ 4746625 w 10316872"/>
                <a:gd name="connsiteY260" fmla="*/ 8510804 h 13254121"/>
                <a:gd name="connsiteX261" fmla="*/ 4657725 w 10316872"/>
                <a:gd name="connsiteY261" fmla="*/ 8358404 h 13254121"/>
                <a:gd name="connsiteX262" fmla="*/ 4441825 w 10316872"/>
                <a:gd name="connsiteY262" fmla="*/ 8663204 h 13254121"/>
                <a:gd name="connsiteX263" fmla="*/ 4581525 w 10316872"/>
                <a:gd name="connsiteY263" fmla="*/ 8777504 h 13254121"/>
                <a:gd name="connsiteX264" fmla="*/ 4492625 w 10316872"/>
                <a:gd name="connsiteY264" fmla="*/ 8980704 h 13254121"/>
                <a:gd name="connsiteX265" fmla="*/ 4391025 w 10316872"/>
                <a:gd name="connsiteY265" fmla="*/ 8904504 h 13254121"/>
                <a:gd name="connsiteX266" fmla="*/ 4314825 w 10316872"/>
                <a:gd name="connsiteY266" fmla="*/ 8993404 h 13254121"/>
                <a:gd name="connsiteX267" fmla="*/ 4352925 w 10316872"/>
                <a:gd name="connsiteY267" fmla="*/ 9031504 h 13254121"/>
                <a:gd name="connsiteX268" fmla="*/ 4391025 w 10316872"/>
                <a:gd name="connsiteY268" fmla="*/ 9018804 h 13254121"/>
                <a:gd name="connsiteX269" fmla="*/ 4416425 w 10316872"/>
                <a:gd name="connsiteY269" fmla="*/ 9069604 h 13254121"/>
                <a:gd name="connsiteX270" fmla="*/ 4352925 w 10316872"/>
                <a:gd name="connsiteY270" fmla="*/ 9145804 h 13254121"/>
                <a:gd name="connsiteX271" fmla="*/ 4302125 w 10316872"/>
                <a:gd name="connsiteY271" fmla="*/ 9133104 h 13254121"/>
                <a:gd name="connsiteX272" fmla="*/ 4340225 w 10316872"/>
                <a:gd name="connsiteY272" fmla="*/ 9082304 h 13254121"/>
                <a:gd name="connsiteX273" fmla="*/ 4289425 w 10316872"/>
                <a:gd name="connsiteY273" fmla="*/ 9044204 h 13254121"/>
                <a:gd name="connsiteX274" fmla="*/ 4187825 w 10316872"/>
                <a:gd name="connsiteY274" fmla="*/ 9145804 h 13254121"/>
                <a:gd name="connsiteX275" fmla="*/ 4289425 w 10316872"/>
                <a:gd name="connsiteY275" fmla="*/ 9209304 h 13254121"/>
                <a:gd name="connsiteX276" fmla="*/ 4111625 w 10316872"/>
                <a:gd name="connsiteY276" fmla="*/ 9285504 h 13254121"/>
                <a:gd name="connsiteX277" fmla="*/ 4010025 w 10316872"/>
                <a:gd name="connsiteY277" fmla="*/ 9285504 h 13254121"/>
                <a:gd name="connsiteX278" fmla="*/ 3921125 w 10316872"/>
                <a:gd name="connsiteY278" fmla="*/ 9349004 h 13254121"/>
                <a:gd name="connsiteX279" fmla="*/ 3260725 w 10316872"/>
                <a:gd name="connsiteY279" fmla="*/ 8764804 h 13254121"/>
                <a:gd name="connsiteX280" fmla="*/ 3184525 w 10316872"/>
                <a:gd name="connsiteY280" fmla="*/ 8764804 h 13254121"/>
                <a:gd name="connsiteX281" fmla="*/ 2867025 w 10316872"/>
                <a:gd name="connsiteY281" fmla="*/ 9018804 h 13254121"/>
                <a:gd name="connsiteX282" fmla="*/ 2841625 w 10316872"/>
                <a:gd name="connsiteY282" fmla="*/ 8980704 h 13254121"/>
                <a:gd name="connsiteX283" fmla="*/ 3184525 w 10316872"/>
                <a:gd name="connsiteY283" fmla="*/ 8714004 h 13254121"/>
                <a:gd name="connsiteX284" fmla="*/ 3019425 w 10316872"/>
                <a:gd name="connsiteY284" fmla="*/ 8561604 h 13254121"/>
                <a:gd name="connsiteX285" fmla="*/ 2371725 w 10316872"/>
                <a:gd name="connsiteY285" fmla="*/ 9069604 h 13254121"/>
                <a:gd name="connsiteX286" fmla="*/ 2460625 w 10316872"/>
                <a:gd name="connsiteY286" fmla="*/ 9145804 h 13254121"/>
                <a:gd name="connsiteX287" fmla="*/ 2663825 w 10316872"/>
                <a:gd name="connsiteY287" fmla="*/ 8993404 h 13254121"/>
                <a:gd name="connsiteX288" fmla="*/ 2714625 w 10316872"/>
                <a:gd name="connsiteY288" fmla="*/ 9056904 h 13254121"/>
                <a:gd name="connsiteX289" fmla="*/ 2803525 w 10316872"/>
                <a:gd name="connsiteY289" fmla="*/ 9018804 h 13254121"/>
                <a:gd name="connsiteX290" fmla="*/ 2828925 w 10316872"/>
                <a:gd name="connsiteY290" fmla="*/ 9056904 h 13254121"/>
                <a:gd name="connsiteX291" fmla="*/ 2651125 w 10316872"/>
                <a:gd name="connsiteY291" fmla="*/ 9196604 h 13254121"/>
                <a:gd name="connsiteX292" fmla="*/ 2790825 w 10316872"/>
                <a:gd name="connsiteY292" fmla="*/ 9361704 h 13254121"/>
                <a:gd name="connsiteX293" fmla="*/ 3368675 w 10316872"/>
                <a:gd name="connsiteY293" fmla="*/ 8898154 h 13254121"/>
                <a:gd name="connsiteX294" fmla="*/ 3927475 w 10316872"/>
                <a:gd name="connsiteY294" fmla="*/ 9380754 h 13254121"/>
                <a:gd name="connsiteX295" fmla="*/ 3876675 w 10316872"/>
                <a:gd name="connsiteY295" fmla="*/ 9495054 h 13254121"/>
                <a:gd name="connsiteX296" fmla="*/ 3359150 w 10316872"/>
                <a:gd name="connsiteY296" fmla="*/ 10034804 h 13254121"/>
                <a:gd name="connsiteX297" fmla="*/ 3270250 w 10316872"/>
                <a:gd name="connsiteY297" fmla="*/ 10028453 h 13254121"/>
                <a:gd name="connsiteX298" fmla="*/ 3101975 w 10316872"/>
                <a:gd name="connsiteY298" fmla="*/ 10177678 h 13254121"/>
                <a:gd name="connsiteX299" fmla="*/ 2892425 w 10316872"/>
                <a:gd name="connsiteY299" fmla="*/ 10422153 h 13254121"/>
                <a:gd name="connsiteX300" fmla="*/ 2654300 w 10316872"/>
                <a:gd name="connsiteY300" fmla="*/ 10720603 h 13254121"/>
                <a:gd name="connsiteX301" fmla="*/ 2400300 w 10316872"/>
                <a:gd name="connsiteY301" fmla="*/ 10790452 h 13254121"/>
                <a:gd name="connsiteX302" fmla="*/ 2197100 w 10316872"/>
                <a:gd name="connsiteY302" fmla="*/ 10895227 h 13254121"/>
                <a:gd name="connsiteX303" fmla="*/ 1901825 w 10316872"/>
                <a:gd name="connsiteY303" fmla="*/ 10898401 h 13254121"/>
                <a:gd name="connsiteX304" fmla="*/ 1562100 w 10316872"/>
                <a:gd name="connsiteY304" fmla="*/ 11000000 h 13254121"/>
                <a:gd name="connsiteX305" fmla="*/ 1365250 w 10316872"/>
                <a:gd name="connsiteY305" fmla="*/ 11260350 h 13254121"/>
                <a:gd name="connsiteX306" fmla="*/ 1168400 w 10316872"/>
                <a:gd name="connsiteY306" fmla="*/ 11215899 h 13254121"/>
                <a:gd name="connsiteX307" fmla="*/ 1187450 w 10316872"/>
                <a:gd name="connsiteY307" fmla="*/ 11174624 h 13254121"/>
                <a:gd name="connsiteX308" fmla="*/ 1165225 w 10316872"/>
                <a:gd name="connsiteY308" fmla="*/ 11107949 h 13254121"/>
                <a:gd name="connsiteX309" fmla="*/ 958850 w 10316872"/>
                <a:gd name="connsiteY309" fmla="*/ 11184149 h 13254121"/>
                <a:gd name="connsiteX310" fmla="*/ 704850 w 10316872"/>
                <a:gd name="connsiteY310" fmla="*/ 11238124 h 13254121"/>
                <a:gd name="connsiteX311" fmla="*/ 434975 w 10316872"/>
                <a:gd name="connsiteY311" fmla="*/ 11476249 h 13254121"/>
                <a:gd name="connsiteX312" fmla="*/ 333375 w 10316872"/>
                <a:gd name="connsiteY312" fmla="*/ 11473074 h 13254121"/>
                <a:gd name="connsiteX313" fmla="*/ 234950 w 10316872"/>
                <a:gd name="connsiteY313" fmla="*/ 11539749 h 13254121"/>
                <a:gd name="connsiteX314" fmla="*/ 155575 w 10316872"/>
                <a:gd name="connsiteY314" fmla="*/ 11825499 h 13254121"/>
                <a:gd name="connsiteX315" fmla="*/ 219075 w 10316872"/>
                <a:gd name="connsiteY315" fmla="*/ 12108073 h 13254121"/>
                <a:gd name="connsiteX316" fmla="*/ 107950 w 10316872"/>
                <a:gd name="connsiteY316" fmla="*/ 12152523 h 13254121"/>
                <a:gd name="connsiteX317" fmla="*/ 63500 w 10316872"/>
                <a:gd name="connsiteY317" fmla="*/ 12374773 h 13254121"/>
                <a:gd name="connsiteX318" fmla="*/ 466725 w 10316872"/>
                <a:gd name="connsiteY318" fmla="*/ 12400173 h 13254121"/>
                <a:gd name="connsiteX319" fmla="*/ 1022350 w 10316872"/>
                <a:gd name="connsiteY319" fmla="*/ 12752598 h 13254121"/>
                <a:gd name="connsiteX320" fmla="*/ 1212850 w 10316872"/>
                <a:gd name="connsiteY320" fmla="*/ 13006597 h 13254121"/>
                <a:gd name="connsiteX321" fmla="*/ 1143000 w 10316872"/>
                <a:gd name="connsiteY321" fmla="*/ 13051047 h 13254121"/>
                <a:gd name="connsiteX322" fmla="*/ 990600 w 10316872"/>
                <a:gd name="connsiteY322" fmla="*/ 12917697 h 13254121"/>
                <a:gd name="connsiteX323" fmla="*/ 739775 w 10316872"/>
                <a:gd name="connsiteY323" fmla="*/ 12863722 h 13254121"/>
                <a:gd name="connsiteX324" fmla="*/ 692150 w 10316872"/>
                <a:gd name="connsiteY324" fmla="*/ 12901822 h 13254121"/>
                <a:gd name="connsiteX325" fmla="*/ 809625 w 10316872"/>
                <a:gd name="connsiteY325" fmla="*/ 13047872 h 13254121"/>
                <a:gd name="connsiteX326" fmla="*/ 1123950 w 10316872"/>
                <a:gd name="connsiteY326" fmla="*/ 13114547 h 13254121"/>
                <a:gd name="connsiteX327" fmla="*/ 1546225 w 10316872"/>
                <a:gd name="connsiteY327" fmla="*/ 13016122 h 13254121"/>
                <a:gd name="connsiteX328" fmla="*/ 1708150 w 10316872"/>
                <a:gd name="connsiteY328" fmla="*/ 12755772 h 13254121"/>
                <a:gd name="connsiteX329" fmla="*/ 2066925 w 10316872"/>
                <a:gd name="connsiteY329" fmla="*/ 12606547 h 13254121"/>
                <a:gd name="connsiteX330" fmla="*/ 2225675 w 10316872"/>
                <a:gd name="connsiteY330" fmla="*/ 12470022 h 13254121"/>
                <a:gd name="connsiteX331" fmla="*/ 2559050 w 10316872"/>
                <a:gd name="connsiteY331" fmla="*/ 12508122 h 13254121"/>
                <a:gd name="connsiteX332" fmla="*/ 2257425 w 10316872"/>
                <a:gd name="connsiteY332" fmla="*/ 12511297 h 13254121"/>
                <a:gd name="connsiteX333" fmla="*/ 2117725 w 10316872"/>
                <a:gd name="connsiteY333" fmla="*/ 12631947 h 13254121"/>
                <a:gd name="connsiteX334" fmla="*/ 1943100 w 10316872"/>
                <a:gd name="connsiteY334" fmla="*/ 12724022 h 13254121"/>
                <a:gd name="connsiteX335" fmla="*/ 1778000 w 10316872"/>
                <a:gd name="connsiteY335" fmla="*/ 12774822 h 13254121"/>
                <a:gd name="connsiteX336" fmla="*/ 1622425 w 10316872"/>
                <a:gd name="connsiteY336" fmla="*/ 13070097 h 13254121"/>
                <a:gd name="connsiteX337" fmla="*/ 1254125 w 10316872"/>
                <a:gd name="connsiteY337" fmla="*/ 13244722 h 13254121"/>
                <a:gd name="connsiteX338" fmla="*/ 0 w 10316872"/>
                <a:gd name="connsiteY338" fmla="*/ 13251072 h 13254121"/>
                <a:gd name="connsiteX0" fmla="*/ 2778125 w 10316872"/>
                <a:gd name="connsiteY0" fmla="*/ 4535704 h 13254121"/>
                <a:gd name="connsiteX1" fmla="*/ 2740025 w 10316872"/>
                <a:gd name="connsiteY1" fmla="*/ 4484904 h 13254121"/>
                <a:gd name="connsiteX2" fmla="*/ 2701925 w 10316872"/>
                <a:gd name="connsiteY2" fmla="*/ 4370604 h 13254121"/>
                <a:gd name="connsiteX3" fmla="*/ 2676525 w 10316872"/>
                <a:gd name="connsiteY3" fmla="*/ 4319804 h 13254121"/>
                <a:gd name="connsiteX4" fmla="*/ 2752725 w 10316872"/>
                <a:gd name="connsiteY4" fmla="*/ 4205504 h 13254121"/>
                <a:gd name="connsiteX5" fmla="*/ 2613025 w 10316872"/>
                <a:gd name="connsiteY5" fmla="*/ 4230904 h 13254121"/>
                <a:gd name="connsiteX6" fmla="*/ 2613025 w 10316872"/>
                <a:gd name="connsiteY6" fmla="*/ 4205504 h 13254121"/>
                <a:gd name="connsiteX7" fmla="*/ 2663825 w 10316872"/>
                <a:gd name="connsiteY7" fmla="*/ 4053104 h 13254121"/>
                <a:gd name="connsiteX8" fmla="*/ 2486025 w 10316872"/>
                <a:gd name="connsiteY8" fmla="*/ 4091204 h 13254121"/>
                <a:gd name="connsiteX9" fmla="*/ 2486025 w 10316872"/>
                <a:gd name="connsiteY9" fmla="*/ 4154704 h 13254121"/>
                <a:gd name="connsiteX10" fmla="*/ 2435225 w 10316872"/>
                <a:gd name="connsiteY10" fmla="*/ 4154704 h 13254121"/>
                <a:gd name="connsiteX11" fmla="*/ 2371725 w 10316872"/>
                <a:gd name="connsiteY11" fmla="*/ 4002304 h 13254121"/>
                <a:gd name="connsiteX12" fmla="*/ 2435225 w 10316872"/>
                <a:gd name="connsiteY12" fmla="*/ 4015004 h 13254121"/>
                <a:gd name="connsiteX13" fmla="*/ 2587625 w 10316872"/>
                <a:gd name="connsiteY13" fmla="*/ 3926104 h 13254121"/>
                <a:gd name="connsiteX14" fmla="*/ 2562225 w 10316872"/>
                <a:gd name="connsiteY14" fmla="*/ 3862604 h 13254121"/>
                <a:gd name="connsiteX15" fmla="*/ 2625725 w 10316872"/>
                <a:gd name="connsiteY15" fmla="*/ 3837204 h 13254121"/>
                <a:gd name="connsiteX16" fmla="*/ 2663825 w 10316872"/>
                <a:gd name="connsiteY16" fmla="*/ 3862604 h 13254121"/>
                <a:gd name="connsiteX17" fmla="*/ 2905125 w 10316872"/>
                <a:gd name="connsiteY17" fmla="*/ 3862604 h 13254121"/>
                <a:gd name="connsiteX18" fmla="*/ 2879725 w 10316872"/>
                <a:gd name="connsiteY18" fmla="*/ 3799104 h 13254121"/>
                <a:gd name="connsiteX19" fmla="*/ 2930525 w 10316872"/>
                <a:gd name="connsiteY19" fmla="*/ 3710204 h 13254121"/>
                <a:gd name="connsiteX20" fmla="*/ 3019425 w 10316872"/>
                <a:gd name="connsiteY20" fmla="*/ 3710204 h 13254121"/>
                <a:gd name="connsiteX21" fmla="*/ 3273425 w 10316872"/>
                <a:gd name="connsiteY21" fmla="*/ 3684804 h 13254121"/>
                <a:gd name="connsiteX22" fmla="*/ 3425825 w 10316872"/>
                <a:gd name="connsiteY22" fmla="*/ 3672104 h 13254121"/>
                <a:gd name="connsiteX23" fmla="*/ 3425825 w 10316872"/>
                <a:gd name="connsiteY23" fmla="*/ 3672104 h 13254121"/>
                <a:gd name="connsiteX24" fmla="*/ 3425825 w 10316872"/>
                <a:gd name="connsiteY24" fmla="*/ 3595904 h 13254121"/>
                <a:gd name="connsiteX25" fmla="*/ 3502025 w 10316872"/>
                <a:gd name="connsiteY25" fmla="*/ 3595904 h 13254121"/>
                <a:gd name="connsiteX26" fmla="*/ 3489325 w 10316872"/>
                <a:gd name="connsiteY26" fmla="*/ 3761004 h 13254121"/>
                <a:gd name="connsiteX27" fmla="*/ 3336925 w 10316872"/>
                <a:gd name="connsiteY27" fmla="*/ 3773704 h 13254121"/>
                <a:gd name="connsiteX28" fmla="*/ 3159125 w 10316872"/>
                <a:gd name="connsiteY28" fmla="*/ 3849904 h 13254121"/>
                <a:gd name="connsiteX29" fmla="*/ 3184525 w 10316872"/>
                <a:gd name="connsiteY29" fmla="*/ 4142004 h 13254121"/>
                <a:gd name="connsiteX30" fmla="*/ 3794125 w 10316872"/>
                <a:gd name="connsiteY30" fmla="*/ 4091204 h 13254121"/>
                <a:gd name="connsiteX31" fmla="*/ 3768725 w 10316872"/>
                <a:gd name="connsiteY31" fmla="*/ 3951504 h 13254121"/>
                <a:gd name="connsiteX32" fmla="*/ 3629025 w 10316872"/>
                <a:gd name="connsiteY32" fmla="*/ 3926104 h 13254121"/>
                <a:gd name="connsiteX33" fmla="*/ 3616325 w 10316872"/>
                <a:gd name="connsiteY33" fmla="*/ 3888004 h 13254121"/>
                <a:gd name="connsiteX34" fmla="*/ 3768725 w 10316872"/>
                <a:gd name="connsiteY34" fmla="*/ 3913404 h 13254121"/>
                <a:gd name="connsiteX35" fmla="*/ 3768725 w 10316872"/>
                <a:gd name="connsiteY35" fmla="*/ 3799104 h 13254121"/>
                <a:gd name="connsiteX36" fmla="*/ 3540125 w 10316872"/>
                <a:gd name="connsiteY36" fmla="*/ 3748304 h 13254121"/>
                <a:gd name="connsiteX37" fmla="*/ 3552825 w 10316872"/>
                <a:gd name="connsiteY37" fmla="*/ 3659404 h 13254121"/>
                <a:gd name="connsiteX38" fmla="*/ 3730625 w 10316872"/>
                <a:gd name="connsiteY38" fmla="*/ 3621304 h 13254121"/>
                <a:gd name="connsiteX39" fmla="*/ 3730625 w 10316872"/>
                <a:gd name="connsiteY39" fmla="*/ 3494304 h 13254121"/>
                <a:gd name="connsiteX40" fmla="*/ 3705225 w 10316872"/>
                <a:gd name="connsiteY40" fmla="*/ 3468904 h 13254121"/>
                <a:gd name="connsiteX41" fmla="*/ 3819525 w 10316872"/>
                <a:gd name="connsiteY41" fmla="*/ 3405404 h 13254121"/>
                <a:gd name="connsiteX42" fmla="*/ 3832225 w 10316872"/>
                <a:gd name="connsiteY42" fmla="*/ 3621304 h 13254121"/>
                <a:gd name="connsiteX43" fmla="*/ 4314825 w 10316872"/>
                <a:gd name="connsiteY43" fmla="*/ 3621304 h 13254121"/>
                <a:gd name="connsiteX44" fmla="*/ 4302125 w 10316872"/>
                <a:gd name="connsiteY44" fmla="*/ 3380004 h 13254121"/>
                <a:gd name="connsiteX45" fmla="*/ 4365625 w 10316872"/>
                <a:gd name="connsiteY45" fmla="*/ 3380004 h 13254121"/>
                <a:gd name="connsiteX46" fmla="*/ 4391025 w 10316872"/>
                <a:gd name="connsiteY46" fmla="*/ 3507004 h 13254121"/>
                <a:gd name="connsiteX47" fmla="*/ 4556125 w 10316872"/>
                <a:gd name="connsiteY47" fmla="*/ 3494304 h 13254121"/>
                <a:gd name="connsiteX48" fmla="*/ 4657725 w 10316872"/>
                <a:gd name="connsiteY48" fmla="*/ 3392704 h 13254121"/>
                <a:gd name="connsiteX49" fmla="*/ 4683125 w 10316872"/>
                <a:gd name="connsiteY49" fmla="*/ 3697504 h 13254121"/>
                <a:gd name="connsiteX50" fmla="*/ 4835525 w 10316872"/>
                <a:gd name="connsiteY50" fmla="*/ 3519704 h 13254121"/>
                <a:gd name="connsiteX51" fmla="*/ 5038725 w 10316872"/>
                <a:gd name="connsiteY51" fmla="*/ 3646704 h 13254121"/>
                <a:gd name="connsiteX52" fmla="*/ 4848225 w 10316872"/>
                <a:gd name="connsiteY52" fmla="*/ 3773704 h 13254121"/>
                <a:gd name="connsiteX53" fmla="*/ 4987925 w 10316872"/>
                <a:gd name="connsiteY53" fmla="*/ 3938804 h 13254121"/>
                <a:gd name="connsiteX54" fmla="*/ 5127625 w 10316872"/>
                <a:gd name="connsiteY54" fmla="*/ 3786404 h 13254121"/>
                <a:gd name="connsiteX55" fmla="*/ 5140325 w 10316872"/>
                <a:gd name="connsiteY55" fmla="*/ 3811804 h 13254121"/>
                <a:gd name="connsiteX56" fmla="*/ 5076825 w 10316872"/>
                <a:gd name="connsiteY56" fmla="*/ 4065804 h 13254121"/>
                <a:gd name="connsiteX57" fmla="*/ 5153025 w 10316872"/>
                <a:gd name="connsiteY57" fmla="*/ 4103904 h 13254121"/>
                <a:gd name="connsiteX58" fmla="*/ 5153025 w 10316872"/>
                <a:gd name="connsiteY58" fmla="*/ 4103904 h 13254121"/>
                <a:gd name="connsiteX59" fmla="*/ 5229225 w 10316872"/>
                <a:gd name="connsiteY59" fmla="*/ 3849904 h 13254121"/>
                <a:gd name="connsiteX60" fmla="*/ 5419725 w 10316872"/>
                <a:gd name="connsiteY60" fmla="*/ 3875304 h 13254121"/>
                <a:gd name="connsiteX61" fmla="*/ 5521325 w 10316872"/>
                <a:gd name="connsiteY61" fmla="*/ 3722904 h 13254121"/>
                <a:gd name="connsiteX62" fmla="*/ 5521325 w 10316872"/>
                <a:gd name="connsiteY62" fmla="*/ 3722904 h 13254121"/>
                <a:gd name="connsiteX63" fmla="*/ 5661025 w 10316872"/>
                <a:gd name="connsiteY63" fmla="*/ 3697504 h 13254121"/>
                <a:gd name="connsiteX64" fmla="*/ 5432425 w 10316872"/>
                <a:gd name="connsiteY64" fmla="*/ 4015004 h 13254121"/>
                <a:gd name="connsiteX65" fmla="*/ 5165725 w 10316872"/>
                <a:gd name="connsiteY65" fmla="*/ 4103904 h 13254121"/>
                <a:gd name="connsiteX66" fmla="*/ 5191125 w 10316872"/>
                <a:gd name="connsiteY66" fmla="*/ 4180104 h 13254121"/>
                <a:gd name="connsiteX67" fmla="*/ 5521325 w 10316872"/>
                <a:gd name="connsiteY67" fmla="*/ 4091204 h 13254121"/>
                <a:gd name="connsiteX68" fmla="*/ 5711825 w 10316872"/>
                <a:gd name="connsiteY68" fmla="*/ 3748304 h 13254121"/>
                <a:gd name="connsiteX69" fmla="*/ 5813425 w 10316872"/>
                <a:gd name="connsiteY69" fmla="*/ 3900704 h 13254121"/>
                <a:gd name="connsiteX70" fmla="*/ 5959475 w 10316872"/>
                <a:gd name="connsiteY70" fmla="*/ 3938804 h 13254121"/>
                <a:gd name="connsiteX71" fmla="*/ 6302375 w 10316872"/>
                <a:gd name="connsiteY71" fmla="*/ 3824504 h 13254121"/>
                <a:gd name="connsiteX72" fmla="*/ 7070725 w 10316872"/>
                <a:gd name="connsiteY72" fmla="*/ 3354604 h 13254121"/>
                <a:gd name="connsiteX73" fmla="*/ 7473950 w 10316872"/>
                <a:gd name="connsiteY73" fmla="*/ 3205379 h 13254121"/>
                <a:gd name="connsiteX74" fmla="*/ 7645400 w 10316872"/>
                <a:gd name="connsiteY74" fmla="*/ 3035516 h 13254121"/>
                <a:gd name="connsiteX75" fmla="*/ 7907050 w 10316872"/>
                <a:gd name="connsiteY75" fmla="*/ 2994410 h 13254121"/>
                <a:gd name="connsiteX76" fmla="*/ 8062626 w 10316872"/>
                <a:gd name="connsiteY76" fmla="*/ 2911861 h 13254121"/>
                <a:gd name="connsiteX77" fmla="*/ 8189625 w 10316872"/>
                <a:gd name="connsiteY77" fmla="*/ 2692785 h 13254121"/>
                <a:gd name="connsiteX78" fmla="*/ 8345201 w 10316872"/>
                <a:gd name="connsiteY78" fmla="*/ 2578486 h 13254121"/>
                <a:gd name="connsiteX79" fmla="*/ 8561099 w 10316872"/>
                <a:gd name="connsiteY79" fmla="*/ 2438787 h 13254121"/>
                <a:gd name="connsiteX80" fmla="*/ 8855099 w 10316872"/>
                <a:gd name="connsiteY80" fmla="*/ 2153045 h 13254121"/>
                <a:gd name="connsiteX81" fmla="*/ 9037349 w 10316872"/>
                <a:gd name="connsiteY81" fmla="*/ 1924438 h 13254121"/>
                <a:gd name="connsiteX82" fmla="*/ 9145298 w 10316872"/>
                <a:gd name="connsiteY82" fmla="*/ 1730764 h 13254121"/>
                <a:gd name="connsiteX83" fmla="*/ 9224673 w 10316872"/>
                <a:gd name="connsiteY83" fmla="*/ 1543439 h 13254121"/>
                <a:gd name="connsiteX84" fmla="*/ 9561223 w 10316872"/>
                <a:gd name="connsiteY84" fmla="*/ 1295790 h 13254121"/>
                <a:gd name="connsiteX85" fmla="*/ 9678697 w 10316872"/>
                <a:gd name="connsiteY85" fmla="*/ 914790 h 13254121"/>
                <a:gd name="connsiteX86" fmla="*/ 9837447 w 10316872"/>
                <a:gd name="connsiteY86" fmla="*/ 686190 h 13254121"/>
                <a:gd name="connsiteX87" fmla="*/ 9929521 w 10316872"/>
                <a:gd name="connsiteY87" fmla="*/ 609992 h 13254121"/>
                <a:gd name="connsiteX88" fmla="*/ 9989845 w 10316872"/>
                <a:gd name="connsiteY88" fmla="*/ 508393 h 13254121"/>
                <a:gd name="connsiteX89" fmla="*/ 10062871 w 10316872"/>
                <a:gd name="connsiteY89" fmla="*/ 394092 h 13254121"/>
                <a:gd name="connsiteX90" fmla="*/ 10316869 w 10316872"/>
                <a:gd name="connsiteY90" fmla="*/ 394 h 13254121"/>
                <a:gd name="connsiteX91" fmla="*/ 10081920 w 10316872"/>
                <a:gd name="connsiteY91" fmla="*/ 473469 h 13254121"/>
                <a:gd name="connsiteX92" fmla="*/ 9977146 w 10316872"/>
                <a:gd name="connsiteY92" fmla="*/ 673493 h 13254121"/>
                <a:gd name="connsiteX93" fmla="*/ 9881896 w 10316872"/>
                <a:gd name="connsiteY93" fmla="*/ 749692 h 13254121"/>
                <a:gd name="connsiteX94" fmla="*/ 9754896 w 10316872"/>
                <a:gd name="connsiteY94" fmla="*/ 952892 h 13254121"/>
                <a:gd name="connsiteX95" fmla="*/ 9640598 w 10316872"/>
                <a:gd name="connsiteY95" fmla="*/ 1327540 h 13254121"/>
                <a:gd name="connsiteX96" fmla="*/ 9275474 w 10316872"/>
                <a:gd name="connsiteY96" fmla="*/ 1606938 h 13254121"/>
                <a:gd name="connsiteX97" fmla="*/ 9135773 w 10316872"/>
                <a:gd name="connsiteY97" fmla="*/ 1946664 h 13254121"/>
                <a:gd name="connsiteX98" fmla="*/ 8662699 w 10316872"/>
                <a:gd name="connsiteY98" fmla="*/ 2454663 h 13254121"/>
                <a:gd name="connsiteX99" fmla="*/ 8427749 w 10316872"/>
                <a:gd name="connsiteY99" fmla="*/ 2619762 h 13254121"/>
                <a:gd name="connsiteX100" fmla="*/ 8272175 w 10316872"/>
                <a:gd name="connsiteY100" fmla="*/ 2715011 h 13254121"/>
                <a:gd name="connsiteX101" fmla="*/ 8110251 w 10316872"/>
                <a:gd name="connsiteY101" fmla="*/ 3016636 h 13254121"/>
                <a:gd name="connsiteX102" fmla="*/ 7908925 w 10316872"/>
                <a:gd name="connsiteY102" fmla="*/ 3113304 h 13254121"/>
                <a:gd name="connsiteX103" fmla="*/ 7673975 w 10316872"/>
                <a:gd name="connsiteY103" fmla="*/ 3141879 h 13254121"/>
                <a:gd name="connsiteX104" fmla="*/ 7531100 w 10316872"/>
                <a:gd name="connsiteY104" fmla="*/ 3283166 h 13254121"/>
                <a:gd name="connsiteX105" fmla="*/ 7064375 w 10316872"/>
                <a:gd name="connsiteY105" fmla="*/ 3457791 h 13254121"/>
                <a:gd name="connsiteX106" fmla="*/ 6892925 w 10316872"/>
                <a:gd name="connsiteY106" fmla="*/ 3613366 h 13254121"/>
                <a:gd name="connsiteX107" fmla="*/ 6532269 w 10316872"/>
                <a:gd name="connsiteY107" fmla="*/ 3867545 h 13254121"/>
                <a:gd name="connsiteX108" fmla="*/ 6407150 w 10316872"/>
                <a:gd name="connsiteY108" fmla="*/ 3921341 h 13254121"/>
                <a:gd name="connsiteX109" fmla="*/ 6172200 w 10316872"/>
                <a:gd name="connsiteY109" fmla="*/ 4043579 h 13254121"/>
                <a:gd name="connsiteX110" fmla="*/ 5773737 w 10316872"/>
                <a:gd name="connsiteY110" fmla="*/ 4215029 h 13254121"/>
                <a:gd name="connsiteX111" fmla="*/ 5800725 w 10316872"/>
                <a:gd name="connsiteY111" fmla="*/ 4294404 h 13254121"/>
                <a:gd name="connsiteX112" fmla="*/ 6162675 w 10316872"/>
                <a:gd name="connsiteY112" fmla="*/ 4129304 h 13254121"/>
                <a:gd name="connsiteX113" fmla="*/ 6054725 w 10316872"/>
                <a:gd name="connsiteY113" fmla="*/ 4218204 h 13254121"/>
                <a:gd name="connsiteX114" fmla="*/ 5876925 w 10316872"/>
                <a:gd name="connsiteY114" fmla="*/ 4332504 h 13254121"/>
                <a:gd name="connsiteX115" fmla="*/ 5876925 w 10316872"/>
                <a:gd name="connsiteY115" fmla="*/ 4421404 h 13254121"/>
                <a:gd name="connsiteX116" fmla="*/ 5864225 w 10316872"/>
                <a:gd name="connsiteY116" fmla="*/ 4523004 h 13254121"/>
                <a:gd name="connsiteX117" fmla="*/ 5724525 w 10316872"/>
                <a:gd name="connsiteY117" fmla="*/ 4548404 h 13254121"/>
                <a:gd name="connsiteX118" fmla="*/ 5788025 w 10316872"/>
                <a:gd name="connsiteY118" fmla="*/ 4370604 h 13254121"/>
                <a:gd name="connsiteX119" fmla="*/ 5673725 w 10316872"/>
                <a:gd name="connsiteY119" fmla="*/ 4269004 h 13254121"/>
                <a:gd name="connsiteX120" fmla="*/ 5419725 w 10316872"/>
                <a:gd name="connsiteY120" fmla="*/ 4345204 h 13254121"/>
                <a:gd name="connsiteX121" fmla="*/ 5394325 w 10316872"/>
                <a:gd name="connsiteY121" fmla="*/ 4446804 h 13254121"/>
                <a:gd name="connsiteX122" fmla="*/ 5622925 w 10316872"/>
                <a:gd name="connsiteY122" fmla="*/ 4510304 h 13254121"/>
                <a:gd name="connsiteX123" fmla="*/ 5534025 w 10316872"/>
                <a:gd name="connsiteY123" fmla="*/ 4573804 h 13254121"/>
                <a:gd name="connsiteX124" fmla="*/ 5254625 w 10316872"/>
                <a:gd name="connsiteY124" fmla="*/ 4510304 h 13254121"/>
                <a:gd name="connsiteX125" fmla="*/ 5140325 w 10316872"/>
                <a:gd name="connsiteY125" fmla="*/ 4624604 h 13254121"/>
                <a:gd name="connsiteX126" fmla="*/ 5241925 w 10316872"/>
                <a:gd name="connsiteY126" fmla="*/ 4827804 h 13254121"/>
                <a:gd name="connsiteX127" fmla="*/ 5483225 w 10316872"/>
                <a:gd name="connsiteY127" fmla="*/ 4840504 h 13254121"/>
                <a:gd name="connsiteX128" fmla="*/ 5661025 w 10316872"/>
                <a:gd name="connsiteY128" fmla="*/ 4624604 h 13254121"/>
                <a:gd name="connsiteX129" fmla="*/ 5572125 w 10316872"/>
                <a:gd name="connsiteY129" fmla="*/ 4599204 h 13254121"/>
                <a:gd name="connsiteX130" fmla="*/ 5635625 w 10316872"/>
                <a:gd name="connsiteY130" fmla="*/ 4523004 h 13254121"/>
                <a:gd name="connsiteX131" fmla="*/ 5724525 w 10316872"/>
                <a:gd name="connsiteY131" fmla="*/ 4599204 h 13254121"/>
                <a:gd name="connsiteX132" fmla="*/ 5864225 w 10316872"/>
                <a:gd name="connsiteY132" fmla="*/ 4573804 h 13254121"/>
                <a:gd name="connsiteX133" fmla="*/ 6067425 w 10316872"/>
                <a:gd name="connsiteY133" fmla="*/ 4548404 h 13254121"/>
                <a:gd name="connsiteX134" fmla="*/ 6296025 w 10316872"/>
                <a:gd name="connsiteY134" fmla="*/ 4307104 h 13254121"/>
                <a:gd name="connsiteX135" fmla="*/ 6486525 w 10316872"/>
                <a:gd name="connsiteY135" fmla="*/ 4180104 h 13254121"/>
                <a:gd name="connsiteX136" fmla="*/ 6664325 w 10316872"/>
                <a:gd name="connsiteY136" fmla="*/ 4154704 h 13254121"/>
                <a:gd name="connsiteX137" fmla="*/ 6473825 w 10316872"/>
                <a:gd name="connsiteY137" fmla="*/ 4230904 h 13254121"/>
                <a:gd name="connsiteX138" fmla="*/ 6410325 w 10316872"/>
                <a:gd name="connsiteY138" fmla="*/ 4357904 h 13254121"/>
                <a:gd name="connsiteX139" fmla="*/ 6257925 w 10316872"/>
                <a:gd name="connsiteY139" fmla="*/ 4459504 h 13254121"/>
                <a:gd name="connsiteX140" fmla="*/ 6080125 w 10316872"/>
                <a:gd name="connsiteY140" fmla="*/ 4637304 h 13254121"/>
                <a:gd name="connsiteX141" fmla="*/ 6067425 w 10316872"/>
                <a:gd name="connsiteY141" fmla="*/ 4726204 h 13254121"/>
                <a:gd name="connsiteX142" fmla="*/ 6207125 w 10316872"/>
                <a:gd name="connsiteY142" fmla="*/ 4700804 h 13254121"/>
                <a:gd name="connsiteX143" fmla="*/ 6334125 w 10316872"/>
                <a:gd name="connsiteY143" fmla="*/ 4764304 h 13254121"/>
                <a:gd name="connsiteX144" fmla="*/ 6435725 w 10316872"/>
                <a:gd name="connsiteY144" fmla="*/ 4954804 h 13254121"/>
                <a:gd name="connsiteX145" fmla="*/ 6448425 w 10316872"/>
                <a:gd name="connsiteY145" fmla="*/ 5183404 h 13254121"/>
                <a:gd name="connsiteX146" fmla="*/ 6335712 w 10316872"/>
                <a:gd name="connsiteY146" fmla="*/ 5305641 h 13254121"/>
                <a:gd name="connsiteX147" fmla="*/ 6296025 w 10316872"/>
                <a:gd name="connsiteY147" fmla="*/ 5083392 h 13254121"/>
                <a:gd name="connsiteX148" fmla="*/ 6270625 w 10316872"/>
                <a:gd name="connsiteY148" fmla="*/ 4878604 h 13254121"/>
                <a:gd name="connsiteX149" fmla="*/ 6118225 w 10316872"/>
                <a:gd name="connsiteY149" fmla="*/ 4840504 h 13254121"/>
                <a:gd name="connsiteX150" fmla="*/ 5953125 w 10316872"/>
                <a:gd name="connsiteY150" fmla="*/ 4853204 h 13254121"/>
                <a:gd name="connsiteX151" fmla="*/ 5876925 w 10316872"/>
                <a:gd name="connsiteY151" fmla="*/ 4815104 h 13254121"/>
                <a:gd name="connsiteX152" fmla="*/ 5546725 w 10316872"/>
                <a:gd name="connsiteY152" fmla="*/ 4954804 h 13254121"/>
                <a:gd name="connsiteX153" fmla="*/ 5597525 w 10316872"/>
                <a:gd name="connsiteY153" fmla="*/ 5094504 h 13254121"/>
                <a:gd name="connsiteX154" fmla="*/ 5635625 w 10316872"/>
                <a:gd name="connsiteY154" fmla="*/ 5081804 h 13254121"/>
                <a:gd name="connsiteX155" fmla="*/ 5813425 w 10316872"/>
                <a:gd name="connsiteY155" fmla="*/ 4992904 h 13254121"/>
                <a:gd name="connsiteX156" fmla="*/ 5838825 w 10316872"/>
                <a:gd name="connsiteY156" fmla="*/ 5018304 h 13254121"/>
                <a:gd name="connsiteX157" fmla="*/ 5724525 w 10316872"/>
                <a:gd name="connsiteY157" fmla="*/ 5119904 h 13254121"/>
                <a:gd name="connsiteX158" fmla="*/ 5775325 w 10316872"/>
                <a:gd name="connsiteY158" fmla="*/ 5196104 h 13254121"/>
                <a:gd name="connsiteX159" fmla="*/ 5940425 w 10316872"/>
                <a:gd name="connsiteY159" fmla="*/ 5183404 h 13254121"/>
                <a:gd name="connsiteX160" fmla="*/ 5978525 w 10316872"/>
                <a:gd name="connsiteY160" fmla="*/ 5272304 h 13254121"/>
                <a:gd name="connsiteX161" fmla="*/ 6169025 w 10316872"/>
                <a:gd name="connsiteY161" fmla="*/ 5234204 h 13254121"/>
                <a:gd name="connsiteX162" fmla="*/ 6130925 w 10316872"/>
                <a:gd name="connsiteY162" fmla="*/ 5386604 h 13254121"/>
                <a:gd name="connsiteX163" fmla="*/ 6067425 w 10316872"/>
                <a:gd name="connsiteY163" fmla="*/ 5424704 h 13254121"/>
                <a:gd name="connsiteX164" fmla="*/ 6042025 w 10316872"/>
                <a:gd name="connsiteY164" fmla="*/ 5348504 h 13254121"/>
                <a:gd name="connsiteX165" fmla="*/ 5572125 w 10316872"/>
                <a:gd name="connsiteY165" fmla="*/ 5297704 h 13254121"/>
                <a:gd name="connsiteX166" fmla="*/ 5686425 w 10316872"/>
                <a:gd name="connsiteY166" fmla="*/ 5462804 h 13254121"/>
                <a:gd name="connsiteX167" fmla="*/ 6308725 w 10316872"/>
                <a:gd name="connsiteY167" fmla="*/ 5462804 h 13254121"/>
                <a:gd name="connsiteX168" fmla="*/ 6894219 w 10316872"/>
                <a:gd name="connsiteY168" fmla="*/ 5634433 h 13254121"/>
                <a:gd name="connsiteX169" fmla="*/ 7194257 w 10316872"/>
                <a:gd name="connsiteY169" fmla="*/ 5720157 h 13254121"/>
                <a:gd name="connsiteX170" fmla="*/ 7370469 w 10316872"/>
                <a:gd name="connsiteY170" fmla="*/ 5839221 h 13254121"/>
                <a:gd name="connsiteX171" fmla="*/ 7737182 w 10316872"/>
                <a:gd name="connsiteY171" fmla="*/ 5736826 h 13254121"/>
                <a:gd name="connsiteX172" fmla="*/ 7977688 w 10316872"/>
                <a:gd name="connsiteY172" fmla="*/ 5701108 h 13254121"/>
                <a:gd name="connsiteX173" fmla="*/ 8311064 w 10316872"/>
                <a:gd name="connsiteY173" fmla="*/ 5729682 h 13254121"/>
                <a:gd name="connsiteX174" fmla="*/ 8582525 w 10316872"/>
                <a:gd name="connsiteY174" fmla="*/ 5789214 h 13254121"/>
                <a:gd name="connsiteX175" fmla="*/ 8806363 w 10316872"/>
                <a:gd name="connsiteY175" fmla="*/ 5891608 h 13254121"/>
                <a:gd name="connsiteX176" fmla="*/ 8989719 w 10316872"/>
                <a:gd name="connsiteY176" fmla="*/ 5953520 h 13254121"/>
                <a:gd name="connsiteX177" fmla="*/ 9327857 w 10316872"/>
                <a:gd name="connsiteY177" fmla="*/ 6101157 h 13254121"/>
                <a:gd name="connsiteX178" fmla="*/ 9392152 w 10316872"/>
                <a:gd name="connsiteY178" fmla="*/ 6229744 h 13254121"/>
                <a:gd name="connsiteX179" fmla="*/ 9587412 w 10316872"/>
                <a:gd name="connsiteY179" fmla="*/ 6289277 h 13254121"/>
                <a:gd name="connsiteX180" fmla="*/ 9754100 w 10316872"/>
                <a:gd name="connsiteY180" fmla="*/ 6286895 h 13254121"/>
                <a:gd name="connsiteX181" fmla="*/ 9928226 w 10316872"/>
                <a:gd name="connsiteY181" fmla="*/ 6221629 h 13254121"/>
                <a:gd name="connsiteX182" fmla="*/ 9766007 w 10316872"/>
                <a:gd name="connsiteY182" fmla="*/ 6301183 h 13254121"/>
                <a:gd name="connsiteX183" fmla="*/ 9625513 w 10316872"/>
                <a:gd name="connsiteY183" fmla="*/ 6317851 h 13254121"/>
                <a:gd name="connsiteX184" fmla="*/ 9382626 w 10316872"/>
                <a:gd name="connsiteY184" fmla="*/ 6263082 h 13254121"/>
                <a:gd name="connsiteX185" fmla="*/ 9308806 w 10316872"/>
                <a:gd name="connsiteY185" fmla="*/ 6129733 h 13254121"/>
                <a:gd name="connsiteX186" fmla="*/ 9242133 w 10316872"/>
                <a:gd name="connsiteY186" fmla="*/ 6089251 h 13254121"/>
                <a:gd name="connsiteX187" fmla="*/ 8799219 w 10316872"/>
                <a:gd name="connsiteY187" fmla="*/ 5939233 h 13254121"/>
                <a:gd name="connsiteX188" fmla="*/ 8582525 w 10316872"/>
                <a:gd name="connsiteY188" fmla="*/ 5858270 h 13254121"/>
                <a:gd name="connsiteX189" fmla="*/ 8284869 w 10316872"/>
                <a:gd name="connsiteY189" fmla="*/ 5779689 h 13254121"/>
                <a:gd name="connsiteX190" fmla="*/ 7934825 w 10316872"/>
                <a:gd name="connsiteY190" fmla="*/ 5767783 h 13254121"/>
                <a:gd name="connsiteX191" fmla="*/ 7634787 w 10316872"/>
                <a:gd name="connsiteY191" fmla="*/ 5822552 h 13254121"/>
                <a:gd name="connsiteX192" fmla="*/ 7344275 w 10316872"/>
                <a:gd name="connsiteY192" fmla="*/ 5893989 h 13254121"/>
                <a:gd name="connsiteX193" fmla="*/ 7134725 w 10316872"/>
                <a:gd name="connsiteY193" fmla="*/ 5786833 h 13254121"/>
                <a:gd name="connsiteX194" fmla="*/ 6760869 w 10316872"/>
                <a:gd name="connsiteY194" fmla="*/ 5693964 h 13254121"/>
                <a:gd name="connsiteX195" fmla="*/ 6413500 w 10316872"/>
                <a:gd name="connsiteY195" fmla="*/ 5614410 h 13254121"/>
                <a:gd name="connsiteX196" fmla="*/ 6213181 w 10316872"/>
                <a:gd name="connsiteY196" fmla="*/ 5567757 h 13254121"/>
                <a:gd name="connsiteX197" fmla="*/ 6205538 w 10316872"/>
                <a:gd name="connsiteY197" fmla="*/ 5598535 h 13254121"/>
                <a:gd name="connsiteX198" fmla="*/ 6346825 w 10316872"/>
                <a:gd name="connsiteY198" fmla="*/ 5666004 h 13254121"/>
                <a:gd name="connsiteX199" fmla="*/ 6321425 w 10316872"/>
                <a:gd name="connsiteY199" fmla="*/ 5767604 h 13254121"/>
                <a:gd name="connsiteX200" fmla="*/ 6003925 w 10316872"/>
                <a:gd name="connsiteY200" fmla="*/ 5602504 h 13254121"/>
                <a:gd name="connsiteX201" fmla="*/ 6042025 w 10316872"/>
                <a:gd name="connsiteY201" fmla="*/ 5843804 h 13254121"/>
                <a:gd name="connsiteX202" fmla="*/ 6245225 w 10316872"/>
                <a:gd name="connsiteY202" fmla="*/ 5894604 h 13254121"/>
                <a:gd name="connsiteX203" fmla="*/ 6511925 w 10316872"/>
                <a:gd name="connsiteY203" fmla="*/ 5894604 h 13254121"/>
                <a:gd name="connsiteX204" fmla="*/ 6600825 w 10316872"/>
                <a:gd name="connsiteY204" fmla="*/ 5907304 h 13254121"/>
                <a:gd name="connsiteX205" fmla="*/ 6562725 w 10316872"/>
                <a:gd name="connsiteY205" fmla="*/ 5983504 h 13254121"/>
                <a:gd name="connsiteX206" fmla="*/ 6397625 w 10316872"/>
                <a:gd name="connsiteY206" fmla="*/ 6034304 h 13254121"/>
                <a:gd name="connsiteX207" fmla="*/ 6461125 w 10316872"/>
                <a:gd name="connsiteY207" fmla="*/ 6161304 h 13254121"/>
                <a:gd name="connsiteX208" fmla="*/ 6423025 w 10316872"/>
                <a:gd name="connsiteY208" fmla="*/ 6288304 h 13254121"/>
                <a:gd name="connsiteX209" fmla="*/ 6511925 w 10316872"/>
                <a:gd name="connsiteY209" fmla="*/ 6351804 h 13254121"/>
                <a:gd name="connsiteX210" fmla="*/ 6435725 w 10316872"/>
                <a:gd name="connsiteY210" fmla="*/ 6377204 h 13254121"/>
                <a:gd name="connsiteX211" fmla="*/ 6334125 w 10316872"/>
                <a:gd name="connsiteY211" fmla="*/ 6339104 h 13254121"/>
                <a:gd name="connsiteX212" fmla="*/ 6296025 w 10316872"/>
                <a:gd name="connsiteY212" fmla="*/ 6034304 h 13254121"/>
                <a:gd name="connsiteX213" fmla="*/ 6042025 w 10316872"/>
                <a:gd name="connsiteY213" fmla="*/ 5958104 h 13254121"/>
                <a:gd name="connsiteX214" fmla="*/ 6118225 w 10316872"/>
                <a:gd name="connsiteY214" fmla="*/ 6301004 h 13254121"/>
                <a:gd name="connsiteX215" fmla="*/ 5940425 w 10316872"/>
                <a:gd name="connsiteY215" fmla="*/ 6313704 h 13254121"/>
                <a:gd name="connsiteX216" fmla="*/ 5864225 w 10316872"/>
                <a:gd name="connsiteY216" fmla="*/ 5831104 h 13254121"/>
                <a:gd name="connsiteX217" fmla="*/ 5661025 w 10316872"/>
                <a:gd name="connsiteY217" fmla="*/ 5729504 h 13254121"/>
                <a:gd name="connsiteX218" fmla="*/ 5762625 w 10316872"/>
                <a:gd name="connsiteY218" fmla="*/ 6491504 h 13254121"/>
                <a:gd name="connsiteX219" fmla="*/ 6042025 w 10316872"/>
                <a:gd name="connsiteY219" fmla="*/ 6478804 h 13254121"/>
                <a:gd name="connsiteX220" fmla="*/ 6359525 w 10316872"/>
                <a:gd name="connsiteY220" fmla="*/ 6529604 h 13254121"/>
                <a:gd name="connsiteX221" fmla="*/ 6296025 w 10316872"/>
                <a:gd name="connsiteY221" fmla="*/ 6656604 h 13254121"/>
                <a:gd name="connsiteX222" fmla="*/ 6130925 w 10316872"/>
                <a:gd name="connsiteY222" fmla="*/ 6631204 h 13254121"/>
                <a:gd name="connsiteX223" fmla="*/ 5978525 w 10316872"/>
                <a:gd name="connsiteY223" fmla="*/ 6936004 h 13254121"/>
                <a:gd name="connsiteX224" fmla="*/ 5800725 w 10316872"/>
                <a:gd name="connsiteY224" fmla="*/ 6872504 h 13254121"/>
                <a:gd name="connsiteX225" fmla="*/ 5876925 w 10316872"/>
                <a:gd name="connsiteY225" fmla="*/ 6707404 h 13254121"/>
                <a:gd name="connsiteX226" fmla="*/ 5762625 w 10316872"/>
                <a:gd name="connsiteY226" fmla="*/ 6618504 h 13254121"/>
                <a:gd name="connsiteX227" fmla="*/ 5572125 w 10316872"/>
                <a:gd name="connsiteY227" fmla="*/ 6948704 h 13254121"/>
                <a:gd name="connsiteX228" fmla="*/ 5699125 w 10316872"/>
                <a:gd name="connsiteY228" fmla="*/ 7050304 h 13254121"/>
                <a:gd name="connsiteX229" fmla="*/ 5965825 w 10316872"/>
                <a:gd name="connsiteY229" fmla="*/ 7215404 h 13254121"/>
                <a:gd name="connsiteX230" fmla="*/ 5915025 w 10316872"/>
                <a:gd name="connsiteY230" fmla="*/ 7291604 h 13254121"/>
                <a:gd name="connsiteX231" fmla="*/ 5800725 w 10316872"/>
                <a:gd name="connsiteY231" fmla="*/ 7253504 h 13254121"/>
                <a:gd name="connsiteX232" fmla="*/ 5648325 w 10316872"/>
                <a:gd name="connsiteY232" fmla="*/ 7355104 h 13254121"/>
                <a:gd name="connsiteX233" fmla="*/ 5584825 w 10316872"/>
                <a:gd name="connsiteY233" fmla="*/ 7317004 h 13254121"/>
                <a:gd name="connsiteX234" fmla="*/ 5635625 w 10316872"/>
                <a:gd name="connsiteY234" fmla="*/ 7164604 h 13254121"/>
                <a:gd name="connsiteX235" fmla="*/ 5508625 w 10316872"/>
                <a:gd name="connsiteY235" fmla="*/ 7050304 h 13254121"/>
                <a:gd name="connsiteX236" fmla="*/ 5432425 w 10316872"/>
                <a:gd name="connsiteY236" fmla="*/ 7228104 h 13254121"/>
                <a:gd name="connsiteX237" fmla="*/ 5584825 w 10316872"/>
                <a:gd name="connsiteY237" fmla="*/ 7405904 h 13254121"/>
                <a:gd name="connsiteX238" fmla="*/ 5419725 w 10316872"/>
                <a:gd name="connsiteY238" fmla="*/ 7532904 h 13254121"/>
                <a:gd name="connsiteX239" fmla="*/ 5318125 w 10316872"/>
                <a:gd name="connsiteY239" fmla="*/ 7456704 h 13254121"/>
                <a:gd name="connsiteX240" fmla="*/ 5381625 w 10316872"/>
                <a:gd name="connsiteY240" fmla="*/ 7355104 h 13254121"/>
                <a:gd name="connsiteX241" fmla="*/ 5267325 w 10316872"/>
                <a:gd name="connsiteY241" fmla="*/ 7063004 h 13254121"/>
                <a:gd name="connsiteX242" fmla="*/ 5051425 w 10316872"/>
                <a:gd name="connsiteY242" fmla="*/ 7355104 h 13254121"/>
                <a:gd name="connsiteX243" fmla="*/ 5381625 w 10316872"/>
                <a:gd name="connsiteY243" fmla="*/ 7609104 h 13254121"/>
                <a:gd name="connsiteX244" fmla="*/ 5305425 w 10316872"/>
                <a:gd name="connsiteY244" fmla="*/ 7659904 h 13254121"/>
                <a:gd name="connsiteX245" fmla="*/ 5165725 w 10316872"/>
                <a:gd name="connsiteY245" fmla="*/ 7545604 h 13254121"/>
                <a:gd name="connsiteX246" fmla="*/ 5114925 w 10316872"/>
                <a:gd name="connsiteY246" fmla="*/ 7710704 h 13254121"/>
                <a:gd name="connsiteX247" fmla="*/ 5127625 w 10316872"/>
                <a:gd name="connsiteY247" fmla="*/ 7850404 h 13254121"/>
                <a:gd name="connsiteX248" fmla="*/ 5203825 w 10316872"/>
                <a:gd name="connsiteY248" fmla="*/ 7964704 h 13254121"/>
                <a:gd name="connsiteX249" fmla="*/ 5191125 w 10316872"/>
                <a:gd name="connsiteY249" fmla="*/ 8155204 h 13254121"/>
                <a:gd name="connsiteX250" fmla="*/ 5064125 w 10316872"/>
                <a:gd name="connsiteY250" fmla="*/ 8066304 h 13254121"/>
                <a:gd name="connsiteX251" fmla="*/ 5000625 w 10316872"/>
                <a:gd name="connsiteY251" fmla="*/ 8104404 h 13254121"/>
                <a:gd name="connsiteX252" fmla="*/ 5102225 w 10316872"/>
                <a:gd name="connsiteY252" fmla="*/ 8244104 h 13254121"/>
                <a:gd name="connsiteX253" fmla="*/ 5013325 w 10316872"/>
                <a:gd name="connsiteY253" fmla="*/ 8282204 h 13254121"/>
                <a:gd name="connsiteX254" fmla="*/ 4886325 w 10316872"/>
                <a:gd name="connsiteY254" fmla="*/ 8091704 h 13254121"/>
                <a:gd name="connsiteX255" fmla="*/ 4797425 w 10316872"/>
                <a:gd name="connsiteY255" fmla="*/ 8345704 h 13254121"/>
                <a:gd name="connsiteX256" fmla="*/ 4924425 w 10316872"/>
                <a:gd name="connsiteY256" fmla="*/ 8460004 h 13254121"/>
                <a:gd name="connsiteX257" fmla="*/ 4784725 w 10316872"/>
                <a:gd name="connsiteY257" fmla="*/ 8701304 h 13254121"/>
                <a:gd name="connsiteX258" fmla="*/ 4645025 w 10316872"/>
                <a:gd name="connsiteY258" fmla="*/ 8675904 h 13254121"/>
                <a:gd name="connsiteX259" fmla="*/ 4746625 w 10316872"/>
                <a:gd name="connsiteY259" fmla="*/ 8510804 h 13254121"/>
                <a:gd name="connsiteX260" fmla="*/ 4657725 w 10316872"/>
                <a:gd name="connsiteY260" fmla="*/ 8358404 h 13254121"/>
                <a:gd name="connsiteX261" fmla="*/ 4441825 w 10316872"/>
                <a:gd name="connsiteY261" fmla="*/ 8663204 h 13254121"/>
                <a:gd name="connsiteX262" fmla="*/ 4581525 w 10316872"/>
                <a:gd name="connsiteY262" fmla="*/ 8777504 h 13254121"/>
                <a:gd name="connsiteX263" fmla="*/ 4492625 w 10316872"/>
                <a:gd name="connsiteY263" fmla="*/ 8980704 h 13254121"/>
                <a:gd name="connsiteX264" fmla="*/ 4391025 w 10316872"/>
                <a:gd name="connsiteY264" fmla="*/ 8904504 h 13254121"/>
                <a:gd name="connsiteX265" fmla="*/ 4314825 w 10316872"/>
                <a:gd name="connsiteY265" fmla="*/ 8993404 h 13254121"/>
                <a:gd name="connsiteX266" fmla="*/ 4352925 w 10316872"/>
                <a:gd name="connsiteY266" fmla="*/ 9031504 h 13254121"/>
                <a:gd name="connsiteX267" fmla="*/ 4391025 w 10316872"/>
                <a:gd name="connsiteY267" fmla="*/ 9018804 h 13254121"/>
                <a:gd name="connsiteX268" fmla="*/ 4416425 w 10316872"/>
                <a:gd name="connsiteY268" fmla="*/ 9069604 h 13254121"/>
                <a:gd name="connsiteX269" fmla="*/ 4352925 w 10316872"/>
                <a:gd name="connsiteY269" fmla="*/ 9145804 h 13254121"/>
                <a:gd name="connsiteX270" fmla="*/ 4302125 w 10316872"/>
                <a:gd name="connsiteY270" fmla="*/ 9133104 h 13254121"/>
                <a:gd name="connsiteX271" fmla="*/ 4340225 w 10316872"/>
                <a:gd name="connsiteY271" fmla="*/ 9082304 h 13254121"/>
                <a:gd name="connsiteX272" fmla="*/ 4289425 w 10316872"/>
                <a:gd name="connsiteY272" fmla="*/ 9044204 h 13254121"/>
                <a:gd name="connsiteX273" fmla="*/ 4187825 w 10316872"/>
                <a:gd name="connsiteY273" fmla="*/ 9145804 h 13254121"/>
                <a:gd name="connsiteX274" fmla="*/ 4289425 w 10316872"/>
                <a:gd name="connsiteY274" fmla="*/ 9209304 h 13254121"/>
                <a:gd name="connsiteX275" fmla="*/ 4111625 w 10316872"/>
                <a:gd name="connsiteY275" fmla="*/ 9285504 h 13254121"/>
                <a:gd name="connsiteX276" fmla="*/ 4010025 w 10316872"/>
                <a:gd name="connsiteY276" fmla="*/ 9285504 h 13254121"/>
                <a:gd name="connsiteX277" fmla="*/ 3921125 w 10316872"/>
                <a:gd name="connsiteY277" fmla="*/ 9349004 h 13254121"/>
                <a:gd name="connsiteX278" fmla="*/ 3260725 w 10316872"/>
                <a:gd name="connsiteY278" fmla="*/ 8764804 h 13254121"/>
                <a:gd name="connsiteX279" fmla="*/ 3184525 w 10316872"/>
                <a:gd name="connsiteY279" fmla="*/ 8764804 h 13254121"/>
                <a:gd name="connsiteX280" fmla="*/ 2867025 w 10316872"/>
                <a:gd name="connsiteY280" fmla="*/ 9018804 h 13254121"/>
                <a:gd name="connsiteX281" fmla="*/ 2841625 w 10316872"/>
                <a:gd name="connsiteY281" fmla="*/ 8980704 h 13254121"/>
                <a:gd name="connsiteX282" fmla="*/ 3184525 w 10316872"/>
                <a:gd name="connsiteY282" fmla="*/ 8714004 h 13254121"/>
                <a:gd name="connsiteX283" fmla="*/ 3019425 w 10316872"/>
                <a:gd name="connsiteY283" fmla="*/ 8561604 h 13254121"/>
                <a:gd name="connsiteX284" fmla="*/ 2371725 w 10316872"/>
                <a:gd name="connsiteY284" fmla="*/ 9069604 h 13254121"/>
                <a:gd name="connsiteX285" fmla="*/ 2460625 w 10316872"/>
                <a:gd name="connsiteY285" fmla="*/ 9145804 h 13254121"/>
                <a:gd name="connsiteX286" fmla="*/ 2663825 w 10316872"/>
                <a:gd name="connsiteY286" fmla="*/ 8993404 h 13254121"/>
                <a:gd name="connsiteX287" fmla="*/ 2714625 w 10316872"/>
                <a:gd name="connsiteY287" fmla="*/ 9056904 h 13254121"/>
                <a:gd name="connsiteX288" fmla="*/ 2803525 w 10316872"/>
                <a:gd name="connsiteY288" fmla="*/ 9018804 h 13254121"/>
                <a:gd name="connsiteX289" fmla="*/ 2828925 w 10316872"/>
                <a:gd name="connsiteY289" fmla="*/ 9056904 h 13254121"/>
                <a:gd name="connsiteX290" fmla="*/ 2651125 w 10316872"/>
                <a:gd name="connsiteY290" fmla="*/ 9196604 h 13254121"/>
                <a:gd name="connsiteX291" fmla="*/ 2790825 w 10316872"/>
                <a:gd name="connsiteY291" fmla="*/ 9361704 h 13254121"/>
                <a:gd name="connsiteX292" fmla="*/ 3368675 w 10316872"/>
                <a:gd name="connsiteY292" fmla="*/ 8898154 h 13254121"/>
                <a:gd name="connsiteX293" fmla="*/ 3927475 w 10316872"/>
                <a:gd name="connsiteY293" fmla="*/ 9380754 h 13254121"/>
                <a:gd name="connsiteX294" fmla="*/ 3876675 w 10316872"/>
                <a:gd name="connsiteY294" fmla="*/ 9495054 h 13254121"/>
                <a:gd name="connsiteX295" fmla="*/ 3359150 w 10316872"/>
                <a:gd name="connsiteY295" fmla="*/ 10034804 h 13254121"/>
                <a:gd name="connsiteX296" fmla="*/ 3270250 w 10316872"/>
                <a:gd name="connsiteY296" fmla="*/ 10028453 h 13254121"/>
                <a:gd name="connsiteX297" fmla="*/ 3101975 w 10316872"/>
                <a:gd name="connsiteY297" fmla="*/ 10177678 h 13254121"/>
                <a:gd name="connsiteX298" fmla="*/ 2892425 w 10316872"/>
                <a:gd name="connsiteY298" fmla="*/ 10422153 h 13254121"/>
                <a:gd name="connsiteX299" fmla="*/ 2654300 w 10316872"/>
                <a:gd name="connsiteY299" fmla="*/ 10720603 h 13254121"/>
                <a:gd name="connsiteX300" fmla="*/ 2400300 w 10316872"/>
                <a:gd name="connsiteY300" fmla="*/ 10790452 h 13254121"/>
                <a:gd name="connsiteX301" fmla="*/ 2197100 w 10316872"/>
                <a:gd name="connsiteY301" fmla="*/ 10895227 h 13254121"/>
                <a:gd name="connsiteX302" fmla="*/ 1901825 w 10316872"/>
                <a:gd name="connsiteY302" fmla="*/ 10898401 h 13254121"/>
                <a:gd name="connsiteX303" fmla="*/ 1562100 w 10316872"/>
                <a:gd name="connsiteY303" fmla="*/ 11000000 h 13254121"/>
                <a:gd name="connsiteX304" fmla="*/ 1365250 w 10316872"/>
                <a:gd name="connsiteY304" fmla="*/ 11260350 h 13254121"/>
                <a:gd name="connsiteX305" fmla="*/ 1168400 w 10316872"/>
                <a:gd name="connsiteY305" fmla="*/ 11215899 h 13254121"/>
                <a:gd name="connsiteX306" fmla="*/ 1187450 w 10316872"/>
                <a:gd name="connsiteY306" fmla="*/ 11174624 h 13254121"/>
                <a:gd name="connsiteX307" fmla="*/ 1165225 w 10316872"/>
                <a:gd name="connsiteY307" fmla="*/ 11107949 h 13254121"/>
                <a:gd name="connsiteX308" fmla="*/ 958850 w 10316872"/>
                <a:gd name="connsiteY308" fmla="*/ 11184149 h 13254121"/>
                <a:gd name="connsiteX309" fmla="*/ 704850 w 10316872"/>
                <a:gd name="connsiteY309" fmla="*/ 11238124 h 13254121"/>
                <a:gd name="connsiteX310" fmla="*/ 434975 w 10316872"/>
                <a:gd name="connsiteY310" fmla="*/ 11476249 h 13254121"/>
                <a:gd name="connsiteX311" fmla="*/ 333375 w 10316872"/>
                <a:gd name="connsiteY311" fmla="*/ 11473074 h 13254121"/>
                <a:gd name="connsiteX312" fmla="*/ 234950 w 10316872"/>
                <a:gd name="connsiteY312" fmla="*/ 11539749 h 13254121"/>
                <a:gd name="connsiteX313" fmla="*/ 155575 w 10316872"/>
                <a:gd name="connsiteY313" fmla="*/ 11825499 h 13254121"/>
                <a:gd name="connsiteX314" fmla="*/ 219075 w 10316872"/>
                <a:gd name="connsiteY314" fmla="*/ 12108073 h 13254121"/>
                <a:gd name="connsiteX315" fmla="*/ 107950 w 10316872"/>
                <a:gd name="connsiteY315" fmla="*/ 12152523 h 13254121"/>
                <a:gd name="connsiteX316" fmla="*/ 63500 w 10316872"/>
                <a:gd name="connsiteY316" fmla="*/ 12374773 h 13254121"/>
                <a:gd name="connsiteX317" fmla="*/ 466725 w 10316872"/>
                <a:gd name="connsiteY317" fmla="*/ 12400173 h 13254121"/>
                <a:gd name="connsiteX318" fmla="*/ 1022350 w 10316872"/>
                <a:gd name="connsiteY318" fmla="*/ 12752598 h 13254121"/>
                <a:gd name="connsiteX319" fmla="*/ 1212850 w 10316872"/>
                <a:gd name="connsiteY319" fmla="*/ 13006597 h 13254121"/>
                <a:gd name="connsiteX320" fmla="*/ 1143000 w 10316872"/>
                <a:gd name="connsiteY320" fmla="*/ 13051047 h 13254121"/>
                <a:gd name="connsiteX321" fmla="*/ 990600 w 10316872"/>
                <a:gd name="connsiteY321" fmla="*/ 12917697 h 13254121"/>
                <a:gd name="connsiteX322" fmla="*/ 739775 w 10316872"/>
                <a:gd name="connsiteY322" fmla="*/ 12863722 h 13254121"/>
                <a:gd name="connsiteX323" fmla="*/ 692150 w 10316872"/>
                <a:gd name="connsiteY323" fmla="*/ 12901822 h 13254121"/>
                <a:gd name="connsiteX324" fmla="*/ 809625 w 10316872"/>
                <a:gd name="connsiteY324" fmla="*/ 13047872 h 13254121"/>
                <a:gd name="connsiteX325" fmla="*/ 1123950 w 10316872"/>
                <a:gd name="connsiteY325" fmla="*/ 13114547 h 13254121"/>
                <a:gd name="connsiteX326" fmla="*/ 1546225 w 10316872"/>
                <a:gd name="connsiteY326" fmla="*/ 13016122 h 13254121"/>
                <a:gd name="connsiteX327" fmla="*/ 1708150 w 10316872"/>
                <a:gd name="connsiteY327" fmla="*/ 12755772 h 13254121"/>
                <a:gd name="connsiteX328" fmla="*/ 2066925 w 10316872"/>
                <a:gd name="connsiteY328" fmla="*/ 12606547 h 13254121"/>
                <a:gd name="connsiteX329" fmla="*/ 2225675 w 10316872"/>
                <a:gd name="connsiteY329" fmla="*/ 12470022 h 13254121"/>
                <a:gd name="connsiteX330" fmla="*/ 2559050 w 10316872"/>
                <a:gd name="connsiteY330" fmla="*/ 12508122 h 13254121"/>
                <a:gd name="connsiteX331" fmla="*/ 2257425 w 10316872"/>
                <a:gd name="connsiteY331" fmla="*/ 12511297 h 13254121"/>
                <a:gd name="connsiteX332" fmla="*/ 2117725 w 10316872"/>
                <a:gd name="connsiteY332" fmla="*/ 12631947 h 13254121"/>
                <a:gd name="connsiteX333" fmla="*/ 1943100 w 10316872"/>
                <a:gd name="connsiteY333" fmla="*/ 12724022 h 13254121"/>
                <a:gd name="connsiteX334" fmla="*/ 1778000 w 10316872"/>
                <a:gd name="connsiteY334" fmla="*/ 12774822 h 13254121"/>
                <a:gd name="connsiteX335" fmla="*/ 1622425 w 10316872"/>
                <a:gd name="connsiteY335" fmla="*/ 13070097 h 13254121"/>
                <a:gd name="connsiteX336" fmla="*/ 1254125 w 10316872"/>
                <a:gd name="connsiteY336" fmla="*/ 13244722 h 13254121"/>
                <a:gd name="connsiteX337" fmla="*/ 0 w 10316872"/>
                <a:gd name="connsiteY337" fmla="*/ 13251072 h 13254121"/>
                <a:gd name="connsiteX0" fmla="*/ 2740025 w 10316872"/>
                <a:gd name="connsiteY0" fmla="*/ 4484904 h 13254121"/>
                <a:gd name="connsiteX1" fmla="*/ 2701925 w 10316872"/>
                <a:gd name="connsiteY1" fmla="*/ 4370604 h 13254121"/>
                <a:gd name="connsiteX2" fmla="*/ 2676525 w 10316872"/>
                <a:gd name="connsiteY2" fmla="*/ 4319804 h 13254121"/>
                <a:gd name="connsiteX3" fmla="*/ 2752725 w 10316872"/>
                <a:gd name="connsiteY3" fmla="*/ 4205504 h 13254121"/>
                <a:gd name="connsiteX4" fmla="*/ 2613025 w 10316872"/>
                <a:gd name="connsiteY4" fmla="*/ 4230904 h 13254121"/>
                <a:gd name="connsiteX5" fmla="*/ 2613025 w 10316872"/>
                <a:gd name="connsiteY5" fmla="*/ 4205504 h 13254121"/>
                <a:gd name="connsiteX6" fmla="*/ 2663825 w 10316872"/>
                <a:gd name="connsiteY6" fmla="*/ 4053104 h 13254121"/>
                <a:gd name="connsiteX7" fmla="*/ 2486025 w 10316872"/>
                <a:gd name="connsiteY7" fmla="*/ 4091204 h 13254121"/>
                <a:gd name="connsiteX8" fmla="*/ 2486025 w 10316872"/>
                <a:gd name="connsiteY8" fmla="*/ 4154704 h 13254121"/>
                <a:gd name="connsiteX9" fmla="*/ 2435225 w 10316872"/>
                <a:gd name="connsiteY9" fmla="*/ 4154704 h 13254121"/>
                <a:gd name="connsiteX10" fmla="*/ 2371725 w 10316872"/>
                <a:gd name="connsiteY10" fmla="*/ 4002304 h 13254121"/>
                <a:gd name="connsiteX11" fmla="*/ 2435225 w 10316872"/>
                <a:gd name="connsiteY11" fmla="*/ 4015004 h 13254121"/>
                <a:gd name="connsiteX12" fmla="*/ 2587625 w 10316872"/>
                <a:gd name="connsiteY12" fmla="*/ 3926104 h 13254121"/>
                <a:gd name="connsiteX13" fmla="*/ 2562225 w 10316872"/>
                <a:gd name="connsiteY13" fmla="*/ 3862604 h 13254121"/>
                <a:gd name="connsiteX14" fmla="*/ 2625725 w 10316872"/>
                <a:gd name="connsiteY14" fmla="*/ 3837204 h 13254121"/>
                <a:gd name="connsiteX15" fmla="*/ 2663825 w 10316872"/>
                <a:gd name="connsiteY15" fmla="*/ 3862604 h 13254121"/>
                <a:gd name="connsiteX16" fmla="*/ 2905125 w 10316872"/>
                <a:gd name="connsiteY16" fmla="*/ 3862604 h 13254121"/>
                <a:gd name="connsiteX17" fmla="*/ 2879725 w 10316872"/>
                <a:gd name="connsiteY17" fmla="*/ 3799104 h 13254121"/>
                <a:gd name="connsiteX18" fmla="*/ 2930525 w 10316872"/>
                <a:gd name="connsiteY18" fmla="*/ 3710204 h 13254121"/>
                <a:gd name="connsiteX19" fmla="*/ 3019425 w 10316872"/>
                <a:gd name="connsiteY19" fmla="*/ 3710204 h 13254121"/>
                <a:gd name="connsiteX20" fmla="*/ 3273425 w 10316872"/>
                <a:gd name="connsiteY20" fmla="*/ 3684804 h 13254121"/>
                <a:gd name="connsiteX21" fmla="*/ 3425825 w 10316872"/>
                <a:gd name="connsiteY21" fmla="*/ 3672104 h 13254121"/>
                <a:gd name="connsiteX22" fmla="*/ 3425825 w 10316872"/>
                <a:gd name="connsiteY22" fmla="*/ 3672104 h 13254121"/>
                <a:gd name="connsiteX23" fmla="*/ 3425825 w 10316872"/>
                <a:gd name="connsiteY23" fmla="*/ 3595904 h 13254121"/>
                <a:gd name="connsiteX24" fmla="*/ 3502025 w 10316872"/>
                <a:gd name="connsiteY24" fmla="*/ 3595904 h 13254121"/>
                <a:gd name="connsiteX25" fmla="*/ 3489325 w 10316872"/>
                <a:gd name="connsiteY25" fmla="*/ 3761004 h 13254121"/>
                <a:gd name="connsiteX26" fmla="*/ 3336925 w 10316872"/>
                <a:gd name="connsiteY26" fmla="*/ 3773704 h 13254121"/>
                <a:gd name="connsiteX27" fmla="*/ 3159125 w 10316872"/>
                <a:gd name="connsiteY27" fmla="*/ 3849904 h 13254121"/>
                <a:gd name="connsiteX28" fmla="*/ 3184525 w 10316872"/>
                <a:gd name="connsiteY28" fmla="*/ 4142004 h 13254121"/>
                <a:gd name="connsiteX29" fmla="*/ 3794125 w 10316872"/>
                <a:gd name="connsiteY29" fmla="*/ 4091204 h 13254121"/>
                <a:gd name="connsiteX30" fmla="*/ 3768725 w 10316872"/>
                <a:gd name="connsiteY30" fmla="*/ 3951504 h 13254121"/>
                <a:gd name="connsiteX31" fmla="*/ 3629025 w 10316872"/>
                <a:gd name="connsiteY31" fmla="*/ 3926104 h 13254121"/>
                <a:gd name="connsiteX32" fmla="*/ 3616325 w 10316872"/>
                <a:gd name="connsiteY32" fmla="*/ 3888004 h 13254121"/>
                <a:gd name="connsiteX33" fmla="*/ 3768725 w 10316872"/>
                <a:gd name="connsiteY33" fmla="*/ 3913404 h 13254121"/>
                <a:gd name="connsiteX34" fmla="*/ 3768725 w 10316872"/>
                <a:gd name="connsiteY34" fmla="*/ 3799104 h 13254121"/>
                <a:gd name="connsiteX35" fmla="*/ 3540125 w 10316872"/>
                <a:gd name="connsiteY35" fmla="*/ 3748304 h 13254121"/>
                <a:gd name="connsiteX36" fmla="*/ 3552825 w 10316872"/>
                <a:gd name="connsiteY36" fmla="*/ 3659404 h 13254121"/>
                <a:gd name="connsiteX37" fmla="*/ 3730625 w 10316872"/>
                <a:gd name="connsiteY37" fmla="*/ 3621304 h 13254121"/>
                <a:gd name="connsiteX38" fmla="*/ 3730625 w 10316872"/>
                <a:gd name="connsiteY38" fmla="*/ 3494304 h 13254121"/>
                <a:gd name="connsiteX39" fmla="*/ 3705225 w 10316872"/>
                <a:gd name="connsiteY39" fmla="*/ 3468904 h 13254121"/>
                <a:gd name="connsiteX40" fmla="*/ 3819525 w 10316872"/>
                <a:gd name="connsiteY40" fmla="*/ 3405404 h 13254121"/>
                <a:gd name="connsiteX41" fmla="*/ 3832225 w 10316872"/>
                <a:gd name="connsiteY41" fmla="*/ 3621304 h 13254121"/>
                <a:gd name="connsiteX42" fmla="*/ 4314825 w 10316872"/>
                <a:gd name="connsiteY42" fmla="*/ 3621304 h 13254121"/>
                <a:gd name="connsiteX43" fmla="*/ 4302125 w 10316872"/>
                <a:gd name="connsiteY43" fmla="*/ 3380004 h 13254121"/>
                <a:gd name="connsiteX44" fmla="*/ 4365625 w 10316872"/>
                <a:gd name="connsiteY44" fmla="*/ 3380004 h 13254121"/>
                <a:gd name="connsiteX45" fmla="*/ 4391025 w 10316872"/>
                <a:gd name="connsiteY45" fmla="*/ 3507004 h 13254121"/>
                <a:gd name="connsiteX46" fmla="*/ 4556125 w 10316872"/>
                <a:gd name="connsiteY46" fmla="*/ 3494304 h 13254121"/>
                <a:gd name="connsiteX47" fmla="*/ 4657725 w 10316872"/>
                <a:gd name="connsiteY47" fmla="*/ 3392704 h 13254121"/>
                <a:gd name="connsiteX48" fmla="*/ 4683125 w 10316872"/>
                <a:gd name="connsiteY48" fmla="*/ 3697504 h 13254121"/>
                <a:gd name="connsiteX49" fmla="*/ 4835525 w 10316872"/>
                <a:gd name="connsiteY49" fmla="*/ 3519704 h 13254121"/>
                <a:gd name="connsiteX50" fmla="*/ 5038725 w 10316872"/>
                <a:gd name="connsiteY50" fmla="*/ 3646704 h 13254121"/>
                <a:gd name="connsiteX51" fmla="*/ 4848225 w 10316872"/>
                <a:gd name="connsiteY51" fmla="*/ 3773704 h 13254121"/>
                <a:gd name="connsiteX52" fmla="*/ 4987925 w 10316872"/>
                <a:gd name="connsiteY52" fmla="*/ 3938804 h 13254121"/>
                <a:gd name="connsiteX53" fmla="*/ 5127625 w 10316872"/>
                <a:gd name="connsiteY53" fmla="*/ 3786404 h 13254121"/>
                <a:gd name="connsiteX54" fmla="*/ 5140325 w 10316872"/>
                <a:gd name="connsiteY54" fmla="*/ 3811804 h 13254121"/>
                <a:gd name="connsiteX55" fmla="*/ 5076825 w 10316872"/>
                <a:gd name="connsiteY55" fmla="*/ 4065804 h 13254121"/>
                <a:gd name="connsiteX56" fmla="*/ 5153025 w 10316872"/>
                <a:gd name="connsiteY56" fmla="*/ 4103904 h 13254121"/>
                <a:gd name="connsiteX57" fmla="*/ 5153025 w 10316872"/>
                <a:gd name="connsiteY57" fmla="*/ 4103904 h 13254121"/>
                <a:gd name="connsiteX58" fmla="*/ 5229225 w 10316872"/>
                <a:gd name="connsiteY58" fmla="*/ 3849904 h 13254121"/>
                <a:gd name="connsiteX59" fmla="*/ 5419725 w 10316872"/>
                <a:gd name="connsiteY59" fmla="*/ 3875304 h 13254121"/>
                <a:gd name="connsiteX60" fmla="*/ 5521325 w 10316872"/>
                <a:gd name="connsiteY60" fmla="*/ 3722904 h 13254121"/>
                <a:gd name="connsiteX61" fmla="*/ 5521325 w 10316872"/>
                <a:gd name="connsiteY61" fmla="*/ 3722904 h 13254121"/>
                <a:gd name="connsiteX62" fmla="*/ 5661025 w 10316872"/>
                <a:gd name="connsiteY62" fmla="*/ 3697504 h 13254121"/>
                <a:gd name="connsiteX63" fmla="*/ 5432425 w 10316872"/>
                <a:gd name="connsiteY63" fmla="*/ 4015004 h 13254121"/>
                <a:gd name="connsiteX64" fmla="*/ 5165725 w 10316872"/>
                <a:gd name="connsiteY64" fmla="*/ 4103904 h 13254121"/>
                <a:gd name="connsiteX65" fmla="*/ 5191125 w 10316872"/>
                <a:gd name="connsiteY65" fmla="*/ 4180104 h 13254121"/>
                <a:gd name="connsiteX66" fmla="*/ 5521325 w 10316872"/>
                <a:gd name="connsiteY66" fmla="*/ 4091204 h 13254121"/>
                <a:gd name="connsiteX67" fmla="*/ 5711825 w 10316872"/>
                <a:gd name="connsiteY67" fmla="*/ 3748304 h 13254121"/>
                <a:gd name="connsiteX68" fmla="*/ 5813425 w 10316872"/>
                <a:gd name="connsiteY68" fmla="*/ 3900704 h 13254121"/>
                <a:gd name="connsiteX69" fmla="*/ 5959475 w 10316872"/>
                <a:gd name="connsiteY69" fmla="*/ 3938804 h 13254121"/>
                <a:gd name="connsiteX70" fmla="*/ 6302375 w 10316872"/>
                <a:gd name="connsiteY70" fmla="*/ 3824504 h 13254121"/>
                <a:gd name="connsiteX71" fmla="*/ 7070725 w 10316872"/>
                <a:gd name="connsiteY71" fmla="*/ 3354604 h 13254121"/>
                <a:gd name="connsiteX72" fmla="*/ 7473950 w 10316872"/>
                <a:gd name="connsiteY72" fmla="*/ 3205379 h 13254121"/>
                <a:gd name="connsiteX73" fmla="*/ 7645400 w 10316872"/>
                <a:gd name="connsiteY73" fmla="*/ 3035516 h 13254121"/>
                <a:gd name="connsiteX74" fmla="*/ 7907050 w 10316872"/>
                <a:gd name="connsiteY74" fmla="*/ 2994410 h 13254121"/>
                <a:gd name="connsiteX75" fmla="*/ 8062626 w 10316872"/>
                <a:gd name="connsiteY75" fmla="*/ 2911861 h 13254121"/>
                <a:gd name="connsiteX76" fmla="*/ 8189625 w 10316872"/>
                <a:gd name="connsiteY76" fmla="*/ 2692785 h 13254121"/>
                <a:gd name="connsiteX77" fmla="*/ 8345201 w 10316872"/>
                <a:gd name="connsiteY77" fmla="*/ 2578486 h 13254121"/>
                <a:gd name="connsiteX78" fmla="*/ 8561099 w 10316872"/>
                <a:gd name="connsiteY78" fmla="*/ 2438787 h 13254121"/>
                <a:gd name="connsiteX79" fmla="*/ 8855099 w 10316872"/>
                <a:gd name="connsiteY79" fmla="*/ 2153045 h 13254121"/>
                <a:gd name="connsiteX80" fmla="*/ 9037349 w 10316872"/>
                <a:gd name="connsiteY80" fmla="*/ 1924438 h 13254121"/>
                <a:gd name="connsiteX81" fmla="*/ 9145298 w 10316872"/>
                <a:gd name="connsiteY81" fmla="*/ 1730764 h 13254121"/>
                <a:gd name="connsiteX82" fmla="*/ 9224673 w 10316872"/>
                <a:gd name="connsiteY82" fmla="*/ 1543439 h 13254121"/>
                <a:gd name="connsiteX83" fmla="*/ 9561223 w 10316872"/>
                <a:gd name="connsiteY83" fmla="*/ 1295790 h 13254121"/>
                <a:gd name="connsiteX84" fmla="*/ 9678697 w 10316872"/>
                <a:gd name="connsiteY84" fmla="*/ 914790 h 13254121"/>
                <a:gd name="connsiteX85" fmla="*/ 9837447 w 10316872"/>
                <a:gd name="connsiteY85" fmla="*/ 686190 h 13254121"/>
                <a:gd name="connsiteX86" fmla="*/ 9929521 w 10316872"/>
                <a:gd name="connsiteY86" fmla="*/ 609992 h 13254121"/>
                <a:gd name="connsiteX87" fmla="*/ 9989845 w 10316872"/>
                <a:gd name="connsiteY87" fmla="*/ 508393 h 13254121"/>
                <a:gd name="connsiteX88" fmla="*/ 10062871 w 10316872"/>
                <a:gd name="connsiteY88" fmla="*/ 394092 h 13254121"/>
                <a:gd name="connsiteX89" fmla="*/ 10316869 w 10316872"/>
                <a:gd name="connsiteY89" fmla="*/ 394 h 13254121"/>
                <a:gd name="connsiteX90" fmla="*/ 10081920 w 10316872"/>
                <a:gd name="connsiteY90" fmla="*/ 473469 h 13254121"/>
                <a:gd name="connsiteX91" fmla="*/ 9977146 w 10316872"/>
                <a:gd name="connsiteY91" fmla="*/ 673493 h 13254121"/>
                <a:gd name="connsiteX92" fmla="*/ 9881896 w 10316872"/>
                <a:gd name="connsiteY92" fmla="*/ 749692 h 13254121"/>
                <a:gd name="connsiteX93" fmla="*/ 9754896 w 10316872"/>
                <a:gd name="connsiteY93" fmla="*/ 952892 h 13254121"/>
                <a:gd name="connsiteX94" fmla="*/ 9640598 w 10316872"/>
                <a:gd name="connsiteY94" fmla="*/ 1327540 h 13254121"/>
                <a:gd name="connsiteX95" fmla="*/ 9275474 w 10316872"/>
                <a:gd name="connsiteY95" fmla="*/ 1606938 h 13254121"/>
                <a:gd name="connsiteX96" fmla="*/ 9135773 w 10316872"/>
                <a:gd name="connsiteY96" fmla="*/ 1946664 h 13254121"/>
                <a:gd name="connsiteX97" fmla="*/ 8662699 w 10316872"/>
                <a:gd name="connsiteY97" fmla="*/ 2454663 h 13254121"/>
                <a:gd name="connsiteX98" fmla="*/ 8427749 w 10316872"/>
                <a:gd name="connsiteY98" fmla="*/ 2619762 h 13254121"/>
                <a:gd name="connsiteX99" fmla="*/ 8272175 w 10316872"/>
                <a:gd name="connsiteY99" fmla="*/ 2715011 h 13254121"/>
                <a:gd name="connsiteX100" fmla="*/ 8110251 w 10316872"/>
                <a:gd name="connsiteY100" fmla="*/ 3016636 h 13254121"/>
                <a:gd name="connsiteX101" fmla="*/ 7908925 w 10316872"/>
                <a:gd name="connsiteY101" fmla="*/ 3113304 h 13254121"/>
                <a:gd name="connsiteX102" fmla="*/ 7673975 w 10316872"/>
                <a:gd name="connsiteY102" fmla="*/ 3141879 h 13254121"/>
                <a:gd name="connsiteX103" fmla="*/ 7531100 w 10316872"/>
                <a:gd name="connsiteY103" fmla="*/ 3283166 h 13254121"/>
                <a:gd name="connsiteX104" fmla="*/ 7064375 w 10316872"/>
                <a:gd name="connsiteY104" fmla="*/ 3457791 h 13254121"/>
                <a:gd name="connsiteX105" fmla="*/ 6892925 w 10316872"/>
                <a:gd name="connsiteY105" fmla="*/ 3613366 h 13254121"/>
                <a:gd name="connsiteX106" fmla="*/ 6532269 w 10316872"/>
                <a:gd name="connsiteY106" fmla="*/ 3867545 h 13254121"/>
                <a:gd name="connsiteX107" fmla="*/ 6407150 w 10316872"/>
                <a:gd name="connsiteY107" fmla="*/ 3921341 h 13254121"/>
                <a:gd name="connsiteX108" fmla="*/ 6172200 w 10316872"/>
                <a:gd name="connsiteY108" fmla="*/ 4043579 h 13254121"/>
                <a:gd name="connsiteX109" fmla="*/ 5773737 w 10316872"/>
                <a:gd name="connsiteY109" fmla="*/ 4215029 h 13254121"/>
                <a:gd name="connsiteX110" fmla="*/ 5800725 w 10316872"/>
                <a:gd name="connsiteY110" fmla="*/ 4294404 h 13254121"/>
                <a:gd name="connsiteX111" fmla="*/ 6162675 w 10316872"/>
                <a:gd name="connsiteY111" fmla="*/ 4129304 h 13254121"/>
                <a:gd name="connsiteX112" fmla="*/ 6054725 w 10316872"/>
                <a:gd name="connsiteY112" fmla="*/ 4218204 h 13254121"/>
                <a:gd name="connsiteX113" fmla="*/ 5876925 w 10316872"/>
                <a:gd name="connsiteY113" fmla="*/ 4332504 h 13254121"/>
                <a:gd name="connsiteX114" fmla="*/ 5876925 w 10316872"/>
                <a:gd name="connsiteY114" fmla="*/ 4421404 h 13254121"/>
                <a:gd name="connsiteX115" fmla="*/ 5864225 w 10316872"/>
                <a:gd name="connsiteY115" fmla="*/ 4523004 h 13254121"/>
                <a:gd name="connsiteX116" fmla="*/ 5724525 w 10316872"/>
                <a:gd name="connsiteY116" fmla="*/ 4548404 h 13254121"/>
                <a:gd name="connsiteX117" fmla="*/ 5788025 w 10316872"/>
                <a:gd name="connsiteY117" fmla="*/ 4370604 h 13254121"/>
                <a:gd name="connsiteX118" fmla="*/ 5673725 w 10316872"/>
                <a:gd name="connsiteY118" fmla="*/ 4269004 h 13254121"/>
                <a:gd name="connsiteX119" fmla="*/ 5419725 w 10316872"/>
                <a:gd name="connsiteY119" fmla="*/ 4345204 h 13254121"/>
                <a:gd name="connsiteX120" fmla="*/ 5394325 w 10316872"/>
                <a:gd name="connsiteY120" fmla="*/ 4446804 h 13254121"/>
                <a:gd name="connsiteX121" fmla="*/ 5622925 w 10316872"/>
                <a:gd name="connsiteY121" fmla="*/ 4510304 h 13254121"/>
                <a:gd name="connsiteX122" fmla="*/ 5534025 w 10316872"/>
                <a:gd name="connsiteY122" fmla="*/ 4573804 h 13254121"/>
                <a:gd name="connsiteX123" fmla="*/ 5254625 w 10316872"/>
                <a:gd name="connsiteY123" fmla="*/ 4510304 h 13254121"/>
                <a:gd name="connsiteX124" fmla="*/ 5140325 w 10316872"/>
                <a:gd name="connsiteY124" fmla="*/ 4624604 h 13254121"/>
                <a:gd name="connsiteX125" fmla="*/ 5241925 w 10316872"/>
                <a:gd name="connsiteY125" fmla="*/ 4827804 h 13254121"/>
                <a:gd name="connsiteX126" fmla="*/ 5483225 w 10316872"/>
                <a:gd name="connsiteY126" fmla="*/ 4840504 h 13254121"/>
                <a:gd name="connsiteX127" fmla="*/ 5661025 w 10316872"/>
                <a:gd name="connsiteY127" fmla="*/ 4624604 h 13254121"/>
                <a:gd name="connsiteX128" fmla="*/ 5572125 w 10316872"/>
                <a:gd name="connsiteY128" fmla="*/ 4599204 h 13254121"/>
                <a:gd name="connsiteX129" fmla="*/ 5635625 w 10316872"/>
                <a:gd name="connsiteY129" fmla="*/ 4523004 h 13254121"/>
                <a:gd name="connsiteX130" fmla="*/ 5724525 w 10316872"/>
                <a:gd name="connsiteY130" fmla="*/ 4599204 h 13254121"/>
                <a:gd name="connsiteX131" fmla="*/ 5864225 w 10316872"/>
                <a:gd name="connsiteY131" fmla="*/ 4573804 h 13254121"/>
                <a:gd name="connsiteX132" fmla="*/ 6067425 w 10316872"/>
                <a:gd name="connsiteY132" fmla="*/ 4548404 h 13254121"/>
                <a:gd name="connsiteX133" fmla="*/ 6296025 w 10316872"/>
                <a:gd name="connsiteY133" fmla="*/ 4307104 h 13254121"/>
                <a:gd name="connsiteX134" fmla="*/ 6486525 w 10316872"/>
                <a:gd name="connsiteY134" fmla="*/ 4180104 h 13254121"/>
                <a:gd name="connsiteX135" fmla="*/ 6664325 w 10316872"/>
                <a:gd name="connsiteY135" fmla="*/ 4154704 h 13254121"/>
                <a:gd name="connsiteX136" fmla="*/ 6473825 w 10316872"/>
                <a:gd name="connsiteY136" fmla="*/ 4230904 h 13254121"/>
                <a:gd name="connsiteX137" fmla="*/ 6410325 w 10316872"/>
                <a:gd name="connsiteY137" fmla="*/ 4357904 h 13254121"/>
                <a:gd name="connsiteX138" fmla="*/ 6257925 w 10316872"/>
                <a:gd name="connsiteY138" fmla="*/ 4459504 h 13254121"/>
                <a:gd name="connsiteX139" fmla="*/ 6080125 w 10316872"/>
                <a:gd name="connsiteY139" fmla="*/ 4637304 h 13254121"/>
                <a:gd name="connsiteX140" fmla="*/ 6067425 w 10316872"/>
                <a:gd name="connsiteY140" fmla="*/ 4726204 h 13254121"/>
                <a:gd name="connsiteX141" fmla="*/ 6207125 w 10316872"/>
                <a:gd name="connsiteY141" fmla="*/ 4700804 h 13254121"/>
                <a:gd name="connsiteX142" fmla="*/ 6334125 w 10316872"/>
                <a:gd name="connsiteY142" fmla="*/ 4764304 h 13254121"/>
                <a:gd name="connsiteX143" fmla="*/ 6435725 w 10316872"/>
                <a:gd name="connsiteY143" fmla="*/ 4954804 h 13254121"/>
                <a:gd name="connsiteX144" fmla="*/ 6448425 w 10316872"/>
                <a:gd name="connsiteY144" fmla="*/ 5183404 h 13254121"/>
                <a:gd name="connsiteX145" fmla="*/ 6335712 w 10316872"/>
                <a:gd name="connsiteY145" fmla="*/ 5305641 h 13254121"/>
                <a:gd name="connsiteX146" fmla="*/ 6296025 w 10316872"/>
                <a:gd name="connsiteY146" fmla="*/ 5083392 h 13254121"/>
                <a:gd name="connsiteX147" fmla="*/ 6270625 w 10316872"/>
                <a:gd name="connsiteY147" fmla="*/ 4878604 h 13254121"/>
                <a:gd name="connsiteX148" fmla="*/ 6118225 w 10316872"/>
                <a:gd name="connsiteY148" fmla="*/ 4840504 h 13254121"/>
                <a:gd name="connsiteX149" fmla="*/ 5953125 w 10316872"/>
                <a:gd name="connsiteY149" fmla="*/ 4853204 h 13254121"/>
                <a:gd name="connsiteX150" fmla="*/ 5876925 w 10316872"/>
                <a:gd name="connsiteY150" fmla="*/ 4815104 h 13254121"/>
                <a:gd name="connsiteX151" fmla="*/ 5546725 w 10316872"/>
                <a:gd name="connsiteY151" fmla="*/ 4954804 h 13254121"/>
                <a:gd name="connsiteX152" fmla="*/ 5597525 w 10316872"/>
                <a:gd name="connsiteY152" fmla="*/ 5094504 h 13254121"/>
                <a:gd name="connsiteX153" fmla="*/ 5635625 w 10316872"/>
                <a:gd name="connsiteY153" fmla="*/ 5081804 h 13254121"/>
                <a:gd name="connsiteX154" fmla="*/ 5813425 w 10316872"/>
                <a:gd name="connsiteY154" fmla="*/ 4992904 h 13254121"/>
                <a:gd name="connsiteX155" fmla="*/ 5838825 w 10316872"/>
                <a:gd name="connsiteY155" fmla="*/ 5018304 h 13254121"/>
                <a:gd name="connsiteX156" fmla="*/ 5724525 w 10316872"/>
                <a:gd name="connsiteY156" fmla="*/ 5119904 h 13254121"/>
                <a:gd name="connsiteX157" fmla="*/ 5775325 w 10316872"/>
                <a:gd name="connsiteY157" fmla="*/ 5196104 h 13254121"/>
                <a:gd name="connsiteX158" fmla="*/ 5940425 w 10316872"/>
                <a:gd name="connsiteY158" fmla="*/ 5183404 h 13254121"/>
                <a:gd name="connsiteX159" fmla="*/ 5978525 w 10316872"/>
                <a:gd name="connsiteY159" fmla="*/ 5272304 h 13254121"/>
                <a:gd name="connsiteX160" fmla="*/ 6169025 w 10316872"/>
                <a:gd name="connsiteY160" fmla="*/ 5234204 h 13254121"/>
                <a:gd name="connsiteX161" fmla="*/ 6130925 w 10316872"/>
                <a:gd name="connsiteY161" fmla="*/ 5386604 h 13254121"/>
                <a:gd name="connsiteX162" fmla="*/ 6067425 w 10316872"/>
                <a:gd name="connsiteY162" fmla="*/ 5424704 h 13254121"/>
                <a:gd name="connsiteX163" fmla="*/ 6042025 w 10316872"/>
                <a:gd name="connsiteY163" fmla="*/ 5348504 h 13254121"/>
                <a:gd name="connsiteX164" fmla="*/ 5572125 w 10316872"/>
                <a:gd name="connsiteY164" fmla="*/ 5297704 h 13254121"/>
                <a:gd name="connsiteX165" fmla="*/ 5686425 w 10316872"/>
                <a:gd name="connsiteY165" fmla="*/ 5462804 h 13254121"/>
                <a:gd name="connsiteX166" fmla="*/ 6308725 w 10316872"/>
                <a:gd name="connsiteY166" fmla="*/ 5462804 h 13254121"/>
                <a:gd name="connsiteX167" fmla="*/ 6894219 w 10316872"/>
                <a:gd name="connsiteY167" fmla="*/ 5634433 h 13254121"/>
                <a:gd name="connsiteX168" fmla="*/ 7194257 w 10316872"/>
                <a:gd name="connsiteY168" fmla="*/ 5720157 h 13254121"/>
                <a:gd name="connsiteX169" fmla="*/ 7370469 w 10316872"/>
                <a:gd name="connsiteY169" fmla="*/ 5839221 h 13254121"/>
                <a:gd name="connsiteX170" fmla="*/ 7737182 w 10316872"/>
                <a:gd name="connsiteY170" fmla="*/ 5736826 h 13254121"/>
                <a:gd name="connsiteX171" fmla="*/ 7977688 w 10316872"/>
                <a:gd name="connsiteY171" fmla="*/ 5701108 h 13254121"/>
                <a:gd name="connsiteX172" fmla="*/ 8311064 w 10316872"/>
                <a:gd name="connsiteY172" fmla="*/ 5729682 h 13254121"/>
                <a:gd name="connsiteX173" fmla="*/ 8582525 w 10316872"/>
                <a:gd name="connsiteY173" fmla="*/ 5789214 h 13254121"/>
                <a:gd name="connsiteX174" fmla="*/ 8806363 w 10316872"/>
                <a:gd name="connsiteY174" fmla="*/ 5891608 h 13254121"/>
                <a:gd name="connsiteX175" fmla="*/ 8989719 w 10316872"/>
                <a:gd name="connsiteY175" fmla="*/ 5953520 h 13254121"/>
                <a:gd name="connsiteX176" fmla="*/ 9327857 w 10316872"/>
                <a:gd name="connsiteY176" fmla="*/ 6101157 h 13254121"/>
                <a:gd name="connsiteX177" fmla="*/ 9392152 w 10316872"/>
                <a:gd name="connsiteY177" fmla="*/ 6229744 h 13254121"/>
                <a:gd name="connsiteX178" fmla="*/ 9587412 w 10316872"/>
                <a:gd name="connsiteY178" fmla="*/ 6289277 h 13254121"/>
                <a:gd name="connsiteX179" fmla="*/ 9754100 w 10316872"/>
                <a:gd name="connsiteY179" fmla="*/ 6286895 h 13254121"/>
                <a:gd name="connsiteX180" fmla="*/ 9928226 w 10316872"/>
                <a:gd name="connsiteY180" fmla="*/ 6221629 h 13254121"/>
                <a:gd name="connsiteX181" fmla="*/ 9766007 w 10316872"/>
                <a:gd name="connsiteY181" fmla="*/ 6301183 h 13254121"/>
                <a:gd name="connsiteX182" fmla="*/ 9625513 w 10316872"/>
                <a:gd name="connsiteY182" fmla="*/ 6317851 h 13254121"/>
                <a:gd name="connsiteX183" fmla="*/ 9382626 w 10316872"/>
                <a:gd name="connsiteY183" fmla="*/ 6263082 h 13254121"/>
                <a:gd name="connsiteX184" fmla="*/ 9308806 w 10316872"/>
                <a:gd name="connsiteY184" fmla="*/ 6129733 h 13254121"/>
                <a:gd name="connsiteX185" fmla="*/ 9242133 w 10316872"/>
                <a:gd name="connsiteY185" fmla="*/ 6089251 h 13254121"/>
                <a:gd name="connsiteX186" fmla="*/ 8799219 w 10316872"/>
                <a:gd name="connsiteY186" fmla="*/ 5939233 h 13254121"/>
                <a:gd name="connsiteX187" fmla="*/ 8582525 w 10316872"/>
                <a:gd name="connsiteY187" fmla="*/ 5858270 h 13254121"/>
                <a:gd name="connsiteX188" fmla="*/ 8284869 w 10316872"/>
                <a:gd name="connsiteY188" fmla="*/ 5779689 h 13254121"/>
                <a:gd name="connsiteX189" fmla="*/ 7934825 w 10316872"/>
                <a:gd name="connsiteY189" fmla="*/ 5767783 h 13254121"/>
                <a:gd name="connsiteX190" fmla="*/ 7634787 w 10316872"/>
                <a:gd name="connsiteY190" fmla="*/ 5822552 h 13254121"/>
                <a:gd name="connsiteX191" fmla="*/ 7344275 w 10316872"/>
                <a:gd name="connsiteY191" fmla="*/ 5893989 h 13254121"/>
                <a:gd name="connsiteX192" fmla="*/ 7134725 w 10316872"/>
                <a:gd name="connsiteY192" fmla="*/ 5786833 h 13254121"/>
                <a:gd name="connsiteX193" fmla="*/ 6760869 w 10316872"/>
                <a:gd name="connsiteY193" fmla="*/ 5693964 h 13254121"/>
                <a:gd name="connsiteX194" fmla="*/ 6413500 w 10316872"/>
                <a:gd name="connsiteY194" fmla="*/ 5614410 h 13254121"/>
                <a:gd name="connsiteX195" fmla="*/ 6213181 w 10316872"/>
                <a:gd name="connsiteY195" fmla="*/ 5567757 h 13254121"/>
                <a:gd name="connsiteX196" fmla="*/ 6205538 w 10316872"/>
                <a:gd name="connsiteY196" fmla="*/ 5598535 h 13254121"/>
                <a:gd name="connsiteX197" fmla="*/ 6346825 w 10316872"/>
                <a:gd name="connsiteY197" fmla="*/ 5666004 h 13254121"/>
                <a:gd name="connsiteX198" fmla="*/ 6321425 w 10316872"/>
                <a:gd name="connsiteY198" fmla="*/ 5767604 h 13254121"/>
                <a:gd name="connsiteX199" fmla="*/ 6003925 w 10316872"/>
                <a:gd name="connsiteY199" fmla="*/ 5602504 h 13254121"/>
                <a:gd name="connsiteX200" fmla="*/ 6042025 w 10316872"/>
                <a:gd name="connsiteY200" fmla="*/ 5843804 h 13254121"/>
                <a:gd name="connsiteX201" fmla="*/ 6245225 w 10316872"/>
                <a:gd name="connsiteY201" fmla="*/ 5894604 h 13254121"/>
                <a:gd name="connsiteX202" fmla="*/ 6511925 w 10316872"/>
                <a:gd name="connsiteY202" fmla="*/ 5894604 h 13254121"/>
                <a:gd name="connsiteX203" fmla="*/ 6600825 w 10316872"/>
                <a:gd name="connsiteY203" fmla="*/ 5907304 h 13254121"/>
                <a:gd name="connsiteX204" fmla="*/ 6562725 w 10316872"/>
                <a:gd name="connsiteY204" fmla="*/ 5983504 h 13254121"/>
                <a:gd name="connsiteX205" fmla="*/ 6397625 w 10316872"/>
                <a:gd name="connsiteY205" fmla="*/ 6034304 h 13254121"/>
                <a:gd name="connsiteX206" fmla="*/ 6461125 w 10316872"/>
                <a:gd name="connsiteY206" fmla="*/ 6161304 h 13254121"/>
                <a:gd name="connsiteX207" fmla="*/ 6423025 w 10316872"/>
                <a:gd name="connsiteY207" fmla="*/ 6288304 h 13254121"/>
                <a:gd name="connsiteX208" fmla="*/ 6511925 w 10316872"/>
                <a:gd name="connsiteY208" fmla="*/ 6351804 h 13254121"/>
                <a:gd name="connsiteX209" fmla="*/ 6435725 w 10316872"/>
                <a:gd name="connsiteY209" fmla="*/ 6377204 h 13254121"/>
                <a:gd name="connsiteX210" fmla="*/ 6334125 w 10316872"/>
                <a:gd name="connsiteY210" fmla="*/ 6339104 h 13254121"/>
                <a:gd name="connsiteX211" fmla="*/ 6296025 w 10316872"/>
                <a:gd name="connsiteY211" fmla="*/ 6034304 h 13254121"/>
                <a:gd name="connsiteX212" fmla="*/ 6042025 w 10316872"/>
                <a:gd name="connsiteY212" fmla="*/ 5958104 h 13254121"/>
                <a:gd name="connsiteX213" fmla="*/ 6118225 w 10316872"/>
                <a:gd name="connsiteY213" fmla="*/ 6301004 h 13254121"/>
                <a:gd name="connsiteX214" fmla="*/ 5940425 w 10316872"/>
                <a:gd name="connsiteY214" fmla="*/ 6313704 h 13254121"/>
                <a:gd name="connsiteX215" fmla="*/ 5864225 w 10316872"/>
                <a:gd name="connsiteY215" fmla="*/ 5831104 h 13254121"/>
                <a:gd name="connsiteX216" fmla="*/ 5661025 w 10316872"/>
                <a:gd name="connsiteY216" fmla="*/ 5729504 h 13254121"/>
                <a:gd name="connsiteX217" fmla="*/ 5762625 w 10316872"/>
                <a:gd name="connsiteY217" fmla="*/ 6491504 h 13254121"/>
                <a:gd name="connsiteX218" fmla="*/ 6042025 w 10316872"/>
                <a:gd name="connsiteY218" fmla="*/ 6478804 h 13254121"/>
                <a:gd name="connsiteX219" fmla="*/ 6359525 w 10316872"/>
                <a:gd name="connsiteY219" fmla="*/ 6529604 h 13254121"/>
                <a:gd name="connsiteX220" fmla="*/ 6296025 w 10316872"/>
                <a:gd name="connsiteY220" fmla="*/ 6656604 h 13254121"/>
                <a:gd name="connsiteX221" fmla="*/ 6130925 w 10316872"/>
                <a:gd name="connsiteY221" fmla="*/ 6631204 h 13254121"/>
                <a:gd name="connsiteX222" fmla="*/ 5978525 w 10316872"/>
                <a:gd name="connsiteY222" fmla="*/ 6936004 h 13254121"/>
                <a:gd name="connsiteX223" fmla="*/ 5800725 w 10316872"/>
                <a:gd name="connsiteY223" fmla="*/ 6872504 h 13254121"/>
                <a:gd name="connsiteX224" fmla="*/ 5876925 w 10316872"/>
                <a:gd name="connsiteY224" fmla="*/ 6707404 h 13254121"/>
                <a:gd name="connsiteX225" fmla="*/ 5762625 w 10316872"/>
                <a:gd name="connsiteY225" fmla="*/ 6618504 h 13254121"/>
                <a:gd name="connsiteX226" fmla="*/ 5572125 w 10316872"/>
                <a:gd name="connsiteY226" fmla="*/ 6948704 h 13254121"/>
                <a:gd name="connsiteX227" fmla="*/ 5699125 w 10316872"/>
                <a:gd name="connsiteY227" fmla="*/ 7050304 h 13254121"/>
                <a:gd name="connsiteX228" fmla="*/ 5965825 w 10316872"/>
                <a:gd name="connsiteY228" fmla="*/ 7215404 h 13254121"/>
                <a:gd name="connsiteX229" fmla="*/ 5915025 w 10316872"/>
                <a:gd name="connsiteY229" fmla="*/ 7291604 h 13254121"/>
                <a:gd name="connsiteX230" fmla="*/ 5800725 w 10316872"/>
                <a:gd name="connsiteY230" fmla="*/ 7253504 h 13254121"/>
                <a:gd name="connsiteX231" fmla="*/ 5648325 w 10316872"/>
                <a:gd name="connsiteY231" fmla="*/ 7355104 h 13254121"/>
                <a:gd name="connsiteX232" fmla="*/ 5584825 w 10316872"/>
                <a:gd name="connsiteY232" fmla="*/ 7317004 h 13254121"/>
                <a:gd name="connsiteX233" fmla="*/ 5635625 w 10316872"/>
                <a:gd name="connsiteY233" fmla="*/ 7164604 h 13254121"/>
                <a:gd name="connsiteX234" fmla="*/ 5508625 w 10316872"/>
                <a:gd name="connsiteY234" fmla="*/ 7050304 h 13254121"/>
                <a:gd name="connsiteX235" fmla="*/ 5432425 w 10316872"/>
                <a:gd name="connsiteY235" fmla="*/ 7228104 h 13254121"/>
                <a:gd name="connsiteX236" fmla="*/ 5584825 w 10316872"/>
                <a:gd name="connsiteY236" fmla="*/ 7405904 h 13254121"/>
                <a:gd name="connsiteX237" fmla="*/ 5419725 w 10316872"/>
                <a:gd name="connsiteY237" fmla="*/ 7532904 h 13254121"/>
                <a:gd name="connsiteX238" fmla="*/ 5318125 w 10316872"/>
                <a:gd name="connsiteY238" fmla="*/ 7456704 h 13254121"/>
                <a:gd name="connsiteX239" fmla="*/ 5381625 w 10316872"/>
                <a:gd name="connsiteY239" fmla="*/ 7355104 h 13254121"/>
                <a:gd name="connsiteX240" fmla="*/ 5267325 w 10316872"/>
                <a:gd name="connsiteY240" fmla="*/ 7063004 h 13254121"/>
                <a:gd name="connsiteX241" fmla="*/ 5051425 w 10316872"/>
                <a:gd name="connsiteY241" fmla="*/ 7355104 h 13254121"/>
                <a:gd name="connsiteX242" fmla="*/ 5381625 w 10316872"/>
                <a:gd name="connsiteY242" fmla="*/ 7609104 h 13254121"/>
                <a:gd name="connsiteX243" fmla="*/ 5305425 w 10316872"/>
                <a:gd name="connsiteY243" fmla="*/ 7659904 h 13254121"/>
                <a:gd name="connsiteX244" fmla="*/ 5165725 w 10316872"/>
                <a:gd name="connsiteY244" fmla="*/ 7545604 h 13254121"/>
                <a:gd name="connsiteX245" fmla="*/ 5114925 w 10316872"/>
                <a:gd name="connsiteY245" fmla="*/ 7710704 h 13254121"/>
                <a:gd name="connsiteX246" fmla="*/ 5127625 w 10316872"/>
                <a:gd name="connsiteY246" fmla="*/ 7850404 h 13254121"/>
                <a:gd name="connsiteX247" fmla="*/ 5203825 w 10316872"/>
                <a:gd name="connsiteY247" fmla="*/ 7964704 h 13254121"/>
                <a:gd name="connsiteX248" fmla="*/ 5191125 w 10316872"/>
                <a:gd name="connsiteY248" fmla="*/ 8155204 h 13254121"/>
                <a:gd name="connsiteX249" fmla="*/ 5064125 w 10316872"/>
                <a:gd name="connsiteY249" fmla="*/ 8066304 h 13254121"/>
                <a:gd name="connsiteX250" fmla="*/ 5000625 w 10316872"/>
                <a:gd name="connsiteY250" fmla="*/ 8104404 h 13254121"/>
                <a:gd name="connsiteX251" fmla="*/ 5102225 w 10316872"/>
                <a:gd name="connsiteY251" fmla="*/ 8244104 h 13254121"/>
                <a:gd name="connsiteX252" fmla="*/ 5013325 w 10316872"/>
                <a:gd name="connsiteY252" fmla="*/ 8282204 h 13254121"/>
                <a:gd name="connsiteX253" fmla="*/ 4886325 w 10316872"/>
                <a:gd name="connsiteY253" fmla="*/ 8091704 h 13254121"/>
                <a:gd name="connsiteX254" fmla="*/ 4797425 w 10316872"/>
                <a:gd name="connsiteY254" fmla="*/ 8345704 h 13254121"/>
                <a:gd name="connsiteX255" fmla="*/ 4924425 w 10316872"/>
                <a:gd name="connsiteY255" fmla="*/ 8460004 h 13254121"/>
                <a:gd name="connsiteX256" fmla="*/ 4784725 w 10316872"/>
                <a:gd name="connsiteY256" fmla="*/ 8701304 h 13254121"/>
                <a:gd name="connsiteX257" fmla="*/ 4645025 w 10316872"/>
                <a:gd name="connsiteY257" fmla="*/ 8675904 h 13254121"/>
                <a:gd name="connsiteX258" fmla="*/ 4746625 w 10316872"/>
                <a:gd name="connsiteY258" fmla="*/ 8510804 h 13254121"/>
                <a:gd name="connsiteX259" fmla="*/ 4657725 w 10316872"/>
                <a:gd name="connsiteY259" fmla="*/ 8358404 h 13254121"/>
                <a:gd name="connsiteX260" fmla="*/ 4441825 w 10316872"/>
                <a:gd name="connsiteY260" fmla="*/ 8663204 h 13254121"/>
                <a:gd name="connsiteX261" fmla="*/ 4581525 w 10316872"/>
                <a:gd name="connsiteY261" fmla="*/ 8777504 h 13254121"/>
                <a:gd name="connsiteX262" fmla="*/ 4492625 w 10316872"/>
                <a:gd name="connsiteY262" fmla="*/ 8980704 h 13254121"/>
                <a:gd name="connsiteX263" fmla="*/ 4391025 w 10316872"/>
                <a:gd name="connsiteY263" fmla="*/ 8904504 h 13254121"/>
                <a:gd name="connsiteX264" fmla="*/ 4314825 w 10316872"/>
                <a:gd name="connsiteY264" fmla="*/ 8993404 h 13254121"/>
                <a:gd name="connsiteX265" fmla="*/ 4352925 w 10316872"/>
                <a:gd name="connsiteY265" fmla="*/ 9031504 h 13254121"/>
                <a:gd name="connsiteX266" fmla="*/ 4391025 w 10316872"/>
                <a:gd name="connsiteY266" fmla="*/ 9018804 h 13254121"/>
                <a:gd name="connsiteX267" fmla="*/ 4416425 w 10316872"/>
                <a:gd name="connsiteY267" fmla="*/ 9069604 h 13254121"/>
                <a:gd name="connsiteX268" fmla="*/ 4352925 w 10316872"/>
                <a:gd name="connsiteY268" fmla="*/ 9145804 h 13254121"/>
                <a:gd name="connsiteX269" fmla="*/ 4302125 w 10316872"/>
                <a:gd name="connsiteY269" fmla="*/ 9133104 h 13254121"/>
                <a:gd name="connsiteX270" fmla="*/ 4340225 w 10316872"/>
                <a:gd name="connsiteY270" fmla="*/ 9082304 h 13254121"/>
                <a:gd name="connsiteX271" fmla="*/ 4289425 w 10316872"/>
                <a:gd name="connsiteY271" fmla="*/ 9044204 h 13254121"/>
                <a:gd name="connsiteX272" fmla="*/ 4187825 w 10316872"/>
                <a:gd name="connsiteY272" fmla="*/ 9145804 h 13254121"/>
                <a:gd name="connsiteX273" fmla="*/ 4289425 w 10316872"/>
                <a:gd name="connsiteY273" fmla="*/ 9209304 h 13254121"/>
                <a:gd name="connsiteX274" fmla="*/ 4111625 w 10316872"/>
                <a:gd name="connsiteY274" fmla="*/ 9285504 h 13254121"/>
                <a:gd name="connsiteX275" fmla="*/ 4010025 w 10316872"/>
                <a:gd name="connsiteY275" fmla="*/ 9285504 h 13254121"/>
                <a:gd name="connsiteX276" fmla="*/ 3921125 w 10316872"/>
                <a:gd name="connsiteY276" fmla="*/ 9349004 h 13254121"/>
                <a:gd name="connsiteX277" fmla="*/ 3260725 w 10316872"/>
                <a:gd name="connsiteY277" fmla="*/ 8764804 h 13254121"/>
                <a:gd name="connsiteX278" fmla="*/ 3184525 w 10316872"/>
                <a:gd name="connsiteY278" fmla="*/ 8764804 h 13254121"/>
                <a:gd name="connsiteX279" fmla="*/ 2867025 w 10316872"/>
                <a:gd name="connsiteY279" fmla="*/ 9018804 h 13254121"/>
                <a:gd name="connsiteX280" fmla="*/ 2841625 w 10316872"/>
                <a:gd name="connsiteY280" fmla="*/ 8980704 h 13254121"/>
                <a:gd name="connsiteX281" fmla="*/ 3184525 w 10316872"/>
                <a:gd name="connsiteY281" fmla="*/ 8714004 h 13254121"/>
                <a:gd name="connsiteX282" fmla="*/ 3019425 w 10316872"/>
                <a:gd name="connsiteY282" fmla="*/ 8561604 h 13254121"/>
                <a:gd name="connsiteX283" fmla="*/ 2371725 w 10316872"/>
                <a:gd name="connsiteY283" fmla="*/ 9069604 h 13254121"/>
                <a:gd name="connsiteX284" fmla="*/ 2460625 w 10316872"/>
                <a:gd name="connsiteY284" fmla="*/ 9145804 h 13254121"/>
                <a:gd name="connsiteX285" fmla="*/ 2663825 w 10316872"/>
                <a:gd name="connsiteY285" fmla="*/ 8993404 h 13254121"/>
                <a:gd name="connsiteX286" fmla="*/ 2714625 w 10316872"/>
                <a:gd name="connsiteY286" fmla="*/ 9056904 h 13254121"/>
                <a:gd name="connsiteX287" fmla="*/ 2803525 w 10316872"/>
                <a:gd name="connsiteY287" fmla="*/ 9018804 h 13254121"/>
                <a:gd name="connsiteX288" fmla="*/ 2828925 w 10316872"/>
                <a:gd name="connsiteY288" fmla="*/ 9056904 h 13254121"/>
                <a:gd name="connsiteX289" fmla="*/ 2651125 w 10316872"/>
                <a:gd name="connsiteY289" fmla="*/ 9196604 h 13254121"/>
                <a:gd name="connsiteX290" fmla="*/ 2790825 w 10316872"/>
                <a:gd name="connsiteY290" fmla="*/ 9361704 h 13254121"/>
                <a:gd name="connsiteX291" fmla="*/ 3368675 w 10316872"/>
                <a:gd name="connsiteY291" fmla="*/ 8898154 h 13254121"/>
                <a:gd name="connsiteX292" fmla="*/ 3927475 w 10316872"/>
                <a:gd name="connsiteY292" fmla="*/ 9380754 h 13254121"/>
                <a:gd name="connsiteX293" fmla="*/ 3876675 w 10316872"/>
                <a:gd name="connsiteY293" fmla="*/ 9495054 h 13254121"/>
                <a:gd name="connsiteX294" fmla="*/ 3359150 w 10316872"/>
                <a:gd name="connsiteY294" fmla="*/ 10034804 h 13254121"/>
                <a:gd name="connsiteX295" fmla="*/ 3270250 w 10316872"/>
                <a:gd name="connsiteY295" fmla="*/ 10028453 h 13254121"/>
                <a:gd name="connsiteX296" fmla="*/ 3101975 w 10316872"/>
                <a:gd name="connsiteY296" fmla="*/ 10177678 h 13254121"/>
                <a:gd name="connsiteX297" fmla="*/ 2892425 w 10316872"/>
                <a:gd name="connsiteY297" fmla="*/ 10422153 h 13254121"/>
                <a:gd name="connsiteX298" fmla="*/ 2654300 w 10316872"/>
                <a:gd name="connsiteY298" fmla="*/ 10720603 h 13254121"/>
                <a:gd name="connsiteX299" fmla="*/ 2400300 w 10316872"/>
                <a:gd name="connsiteY299" fmla="*/ 10790452 h 13254121"/>
                <a:gd name="connsiteX300" fmla="*/ 2197100 w 10316872"/>
                <a:gd name="connsiteY300" fmla="*/ 10895227 h 13254121"/>
                <a:gd name="connsiteX301" fmla="*/ 1901825 w 10316872"/>
                <a:gd name="connsiteY301" fmla="*/ 10898401 h 13254121"/>
                <a:gd name="connsiteX302" fmla="*/ 1562100 w 10316872"/>
                <a:gd name="connsiteY302" fmla="*/ 11000000 h 13254121"/>
                <a:gd name="connsiteX303" fmla="*/ 1365250 w 10316872"/>
                <a:gd name="connsiteY303" fmla="*/ 11260350 h 13254121"/>
                <a:gd name="connsiteX304" fmla="*/ 1168400 w 10316872"/>
                <a:gd name="connsiteY304" fmla="*/ 11215899 h 13254121"/>
                <a:gd name="connsiteX305" fmla="*/ 1187450 w 10316872"/>
                <a:gd name="connsiteY305" fmla="*/ 11174624 h 13254121"/>
                <a:gd name="connsiteX306" fmla="*/ 1165225 w 10316872"/>
                <a:gd name="connsiteY306" fmla="*/ 11107949 h 13254121"/>
                <a:gd name="connsiteX307" fmla="*/ 958850 w 10316872"/>
                <a:gd name="connsiteY307" fmla="*/ 11184149 h 13254121"/>
                <a:gd name="connsiteX308" fmla="*/ 704850 w 10316872"/>
                <a:gd name="connsiteY308" fmla="*/ 11238124 h 13254121"/>
                <a:gd name="connsiteX309" fmla="*/ 434975 w 10316872"/>
                <a:gd name="connsiteY309" fmla="*/ 11476249 h 13254121"/>
                <a:gd name="connsiteX310" fmla="*/ 333375 w 10316872"/>
                <a:gd name="connsiteY310" fmla="*/ 11473074 h 13254121"/>
                <a:gd name="connsiteX311" fmla="*/ 234950 w 10316872"/>
                <a:gd name="connsiteY311" fmla="*/ 11539749 h 13254121"/>
                <a:gd name="connsiteX312" fmla="*/ 155575 w 10316872"/>
                <a:gd name="connsiteY312" fmla="*/ 11825499 h 13254121"/>
                <a:gd name="connsiteX313" fmla="*/ 219075 w 10316872"/>
                <a:gd name="connsiteY313" fmla="*/ 12108073 h 13254121"/>
                <a:gd name="connsiteX314" fmla="*/ 107950 w 10316872"/>
                <a:gd name="connsiteY314" fmla="*/ 12152523 h 13254121"/>
                <a:gd name="connsiteX315" fmla="*/ 63500 w 10316872"/>
                <a:gd name="connsiteY315" fmla="*/ 12374773 h 13254121"/>
                <a:gd name="connsiteX316" fmla="*/ 466725 w 10316872"/>
                <a:gd name="connsiteY316" fmla="*/ 12400173 h 13254121"/>
                <a:gd name="connsiteX317" fmla="*/ 1022350 w 10316872"/>
                <a:gd name="connsiteY317" fmla="*/ 12752598 h 13254121"/>
                <a:gd name="connsiteX318" fmla="*/ 1212850 w 10316872"/>
                <a:gd name="connsiteY318" fmla="*/ 13006597 h 13254121"/>
                <a:gd name="connsiteX319" fmla="*/ 1143000 w 10316872"/>
                <a:gd name="connsiteY319" fmla="*/ 13051047 h 13254121"/>
                <a:gd name="connsiteX320" fmla="*/ 990600 w 10316872"/>
                <a:gd name="connsiteY320" fmla="*/ 12917697 h 13254121"/>
                <a:gd name="connsiteX321" fmla="*/ 739775 w 10316872"/>
                <a:gd name="connsiteY321" fmla="*/ 12863722 h 13254121"/>
                <a:gd name="connsiteX322" fmla="*/ 692150 w 10316872"/>
                <a:gd name="connsiteY322" fmla="*/ 12901822 h 13254121"/>
                <a:gd name="connsiteX323" fmla="*/ 809625 w 10316872"/>
                <a:gd name="connsiteY323" fmla="*/ 13047872 h 13254121"/>
                <a:gd name="connsiteX324" fmla="*/ 1123950 w 10316872"/>
                <a:gd name="connsiteY324" fmla="*/ 13114547 h 13254121"/>
                <a:gd name="connsiteX325" fmla="*/ 1546225 w 10316872"/>
                <a:gd name="connsiteY325" fmla="*/ 13016122 h 13254121"/>
                <a:gd name="connsiteX326" fmla="*/ 1708150 w 10316872"/>
                <a:gd name="connsiteY326" fmla="*/ 12755772 h 13254121"/>
                <a:gd name="connsiteX327" fmla="*/ 2066925 w 10316872"/>
                <a:gd name="connsiteY327" fmla="*/ 12606547 h 13254121"/>
                <a:gd name="connsiteX328" fmla="*/ 2225675 w 10316872"/>
                <a:gd name="connsiteY328" fmla="*/ 12470022 h 13254121"/>
                <a:gd name="connsiteX329" fmla="*/ 2559050 w 10316872"/>
                <a:gd name="connsiteY329" fmla="*/ 12508122 h 13254121"/>
                <a:gd name="connsiteX330" fmla="*/ 2257425 w 10316872"/>
                <a:gd name="connsiteY330" fmla="*/ 12511297 h 13254121"/>
                <a:gd name="connsiteX331" fmla="*/ 2117725 w 10316872"/>
                <a:gd name="connsiteY331" fmla="*/ 12631947 h 13254121"/>
                <a:gd name="connsiteX332" fmla="*/ 1943100 w 10316872"/>
                <a:gd name="connsiteY332" fmla="*/ 12724022 h 13254121"/>
                <a:gd name="connsiteX333" fmla="*/ 1778000 w 10316872"/>
                <a:gd name="connsiteY333" fmla="*/ 12774822 h 13254121"/>
                <a:gd name="connsiteX334" fmla="*/ 1622425 w 10316872"/>
                <a:gd name="connsiteY334" fmla="*/ 13070097 h 13254121"/>
                <a:gd name="connsiteX335" fmla="*/ 1254125 w 10316872"/>
                <a:gd name="connsiteY335" fmla="*/ 13244722 h 13254121"/>
                <a:gd name="connsiteX336" fmla="*/ 0 w 10316872"/>
                <a:gd name="connsiteY336"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613025 w 10316872"/>
                <a:gd name="connsiteY4" fmla="*/ 4205504 h 13254121"/>
                <a:gd name="connsiteX5" fmla="*/ 2663825 w 10316872"/>
                <a:gd name="connsiteY5" fmla="*/ 4053104 h 13254121"/>
                <a:gd name="connsiteX6" fmla="*/ 2486025 w 10316872"/>
                <a:gd name="connsiteY6" fmla="*/ 4091204 h 13254121"/>
                <a:gd name="connsiteX7" fmla="*/ 2486025 w 10316872"/>
                <a:gd name="connsiteY7" fmla="*/ 4154704 h 13254121"/>
                <a:gd name="connsiteX8" fmla="*/ 2435225 w 10316872"/>
                <a:gd name="connsiteY8" fmla="*/ 4154704 h 13254121"/>
                <a:gd name="connsiteX9" fmla="*/ 2371725 w 10316872"/>
                <a:gd name="connsiteY9" fmla="*/ 4002304 h 13254121"/>
                <a:gd name="connsiteX10" fmla="*/ 2435225 w 10316872"/>
                <a:gd name="connsiteY10" fmla="*/ 4015004 h 13254121"/>
                <a:gd name="connsiteX11" fmla="*/ 2587625 w 10316872"/>
                <a:gd name="connsiteY11" fmla="*/ 3926104 h 13254121"/>
                <a:gd name="connsiteX12" fmla="*/ 2562225 w 10316872"/>
                <a:gd name="connsiteY12" fmla="*/ 3862604 h 13254121"/>
                <a:gd name="connsiteX13" fmla="*/ 2625725 w 10316872"/>
                <a:gd name="connsiteY13" fmla="*/ 3837204 h 13254121"/>
                <a:gd name="connsiteX14" fmla="*/ 2663825 w 10316872"/>
                <a:gd name="connsiteY14" fmla="*/ 3862604 h 13254121"/>
                <a:gd name="connsiteX15" fmla="*/ 2905125 w 10316872"/>
                <a:gd name="connsiteY15" fmla="*/ 3862604 h 13254121"/>
                <a:gd name="connsiteX16" fmla="*/ 2879725 w 10316872"/>
                <a:gd name="connsiteY16" fmla="*/ 3799104 h 13254121"/>
                <a:gd name="connsiteX17" fmla="*/ 2930525 w 10316872"/>
                <a:gd name="connsiteY17" fmla="*/ 3710204 h 13254121"/>
                <a:gd name="connsiteX18" fmla="*/ 3019425 w 10316872"/>
                <a:gd name="connsiteY18" fmla="*/ 3710204 h 13254121"/>
                <a:gd name="connsiteX19" fmla="*/ 3273425 w 10316872"/>
                <a:gd name="connsiteY19" fmla="*/ 3684804 h 13254121"/>
                <a:gd name="connsiteX20" fmla="*/ 3425825 w 10316872"/>
                <a:gd name="connsiteY20" fmla="*/ 3672104 h 13254121"/>
                <a:gd name="connsiteX21" fmla="*/ 3425825 w 10316872"/>
                <a:gd name="connsiteY21" fmla="*/ 3672104 h 13254121"/>
                <a:gd name="connsiteX22" fmla="*/ 3425825 w 10316872"/>
                <a:gd name="connsiteY22" fmla="*/ 3595904 h 13254121"/>
                <a:gd name="connsiteX23" fmla="*/ 3502025 w 10316872"/>
                <a:gd name="connsiteY23" fmla="*/ 3595904 h 13254121"/>
                <a:gd name="connsiteX24" fmla="*/ 3489325 w 10316872"/>
                <a:gd name="connsiteY24" fmla="*/ 3761004 h 13254121"/>
                <a:gd name="connsiteX25" fmla="*/ 3336925 w 10316872"/>
                <a:gd name="connsiteY25" fmla="*/ 3773704 h 13254121"/>
                <a:gd name="connsiteX26" fmla="*/ 3159125 w 10316872"/>
                <a:gd name="connsiteY26" fmla="*/ 3849904 h 13254121"/>
                <a:gd name="connsiteX27" fmla="*/ 3184525 w 10316872"/>
                <a:gd name="connsiteY27" fmla="*/ 4142004 h 13254121"/>
                <a:gd name="connsiteX28" fmla="*/ 3794125 w 10316872"/>
                <a:gd name="connsiteY28" fmla="*/ 4091204 h 13254121"/>
                <a:gd name="connsiteX29" fmla="*/ 3768725 w 10316872"/>
                <a:gd name="connsiteY29" fmla="*/ 3951504 h 13254121"/>
                <a:gd name="connsiteX30" fmla="*/ 3629025 w 10316872"/>
                <a:gd name="connsiteY30" fmla="*/ 3926104 h 13254121"/>
                <a:gd name="connsiteX31" fmla="*/ 3616325 w 10316872"/>
                <a:gd name="connsiteY31" fmla="*/ 3888004 h 13254121"/>
                <a:gd name="connsiteX32" fmla="*/ 3768725 w 10316872"/>
                <a:gd name="connsiteY32" fmla="*/ 3913404 h 13254121"/>
                <a:gd name="connsiteX33" fmla="*/ 3768725 w 10316872"/>
                <a:gd name="connsiteY33" fmla="*/ 3799104 h 13254121"/>
                <a:gd name="connsiteX34" fmla="*/ 3540125 w 10316872"/>
                <a:gd name="connsiteY34" fmla="*/ 3748304 h 13254121"/>
                <a:gd name="connsiteX35" fmla="*/ 3552825 w 10316872"/>
                <a:gd name="connsiteY35" fmla="*/ 3659404 h 13254121"/>
                <a:gd name="connsiteX36" fmla="*/ 3730625 w 10316872"/>
                <a:gd name="connsiteY36" fmla="*/ 3621304 h 13254121"/>
                <a:gd name="connsiteX37" fmla="*/ 3730625 w 10316872"/>
                <a:gd name="connsiteY37" fmla="*/ 3494304 h 13254121"/>
                <a:gd name="connsiteX38" fmla="*/ 3705225 w 10316872"/>
                <a:gd name="connsiteY38" fmla="*/ 3468904 h 13254121"/>
                <a:gd name="connsiteX39" fmla="*/ 3819525 w 10316872"/>
                <a:gd name="connsiteY39" fmla="*/ 3405404 h 13254121"/>
                <a:gd name="connsiteX40" fmla="*/ 3832225 w 10316872"/>
                <a:gd name="connsiteY40" fmla="*/ 3621304 h 13254121"/>
                <a:gd name="connsiteX41" fmla="*/ 4314825 w 10316872"/>
                <a:gd name="connsiteY41" fmla="*/ 3621304 h 13254121"/>
                <a:gd name="connsiteX42" fmla="*/ 4302125 w 10316872"/>
                <a:gd name="connsiteY42" fmla="*/ 3380004 h 13254121"/>
                <a:gd name="connsiteX43" fmla="*/ 4365625 w 10316872"/>
                <a:gd name="connsiteY43" fmla="*/ 3380004 h 13254121"/>
                <a:gd name="connsiteX44" fmla="*/ 4391025 w 10316872"/>
                <a:gd name="connsiteY44" fmla="*/ 3507004 h 13254121"/>
                <a:gd name="connsiteX45" fmla="*/ 4556125 w 10316872"/>
                <a:gd name="connsiteY45" fmla="*/ 3494304 h 13254121"/>
                <a:gd name="connsiteX46" fmla="*/ 4657725 w 10316872"/>
                <a:gd name="connsiteY46" fmla="*/ 3392704 h 13254121"/>
                <a:gd name="connsiteX47" fmla="*/ 4683125 w 10316872"/>
                <a:gd name="connsiteY47" fmla="*/ 3697504 h 13254121"/>
                <a:gd name="connsiteX48" fmla="*/ 4835525 w 10316872"/>
                <a:gd name="connsiteY48" fmla="*/ 3519704 h 13254121"/>
                <a:gd name="connsiteX49" fmla="*/ 5038725 w 10316872"/>
                <a:gd name="connsiteY49" fmla="*/ 3646704 h 13254121"/>
                <a:gd name="connsiteX50" fmla="*/ 4848225 w 10316872"/>
                <a:gd name="connsiteY50" fmla="*/ 3773704 h 13254121"/>
                <a:gd name="connsiteX51" fmla="*/ 4987925 w 10316872"/>
                <a:gd name="connsiteY51" fmla="*/ 3938804 h 13254121"/>
                <a:gd name="connsiteX52" fmla="*/ 5127625 w 10316872"/>
                <a:gd name="connsiteY52" fmla="*/ 3786404 h 13254121"/>
                <a:gd name="connsiteX53" fmla="*/ 5140325 w 10316872"/>
                <a:gd name="connsiteY53" fmla="*/ 3811804 h 13254121"/>
                <a:gd name="connsiteX54" fmla="*/ 5076825 w 10316872"/>
                <a:gd name="connsiteY54" fmla="*/ 4065804 h 13254121"/>
                <a:gd name="connsiteX55" fmla="*/ 5153025 w 10316872"/>
                <a:gd name="connsiteY55" fmla="*/ 4103904 h 13254121"/>
                <a:gd name="connsiteX56" fmla="*/ 5153025 w 10316872"/>
                <a:gd name="connsiteY56" fmla="*/ 4103904 h 13254121"/>
                <a:gd name="connsiteX57" fmla="*/ 5229225 w 10316872"/>
                <a:gd name="connsiteY57" fmla="*/ 3849904 h 13254121"/>
                <a:gd name="connsiteX58" fmla="*/ 5419725 w 10316872"/>
                <a:gd name="connsiteY58" fmla="*/ 3875304 h 13254121"/>
                <a:gd name="connsiteX59" fmla="*/ 5521325 w 10316872"/>
                <a:gd name="connsiteY59" fmla="*/ 3722904 h 13254121"/>
                <a:gd name="connsiteX60" fmla="*/ 5521325 w 10316872"/>
                <a:gd name="connsiteY60" fmla="*/ 3722904 h 13254121"/>
                <a:gd name="connsiteX61" fmla="*/ 5661025 w 10316872"/>
                <a:gd name="connsiteY61" fmla="*/ 3697504 h 13254121"/>
                <a:gd name="connsiteX62" fmla="*/ 5432425 w 10316872"/>
                <a:gd name="connsiteY62" fmla="*/ 4015004 h 13254121"/>
                <a:gd name="connsiteX63" fmla="*/ 5165725 w 10316872"/>
                <a:gd name="connsiteY63" fmla="*/ 4103904 h 13254121"/>
                <a:gd name="connsiteX64" fmla="*/ 5191125 w 10316872"/>
                <a:gd name="connsiteY64" fmla="*/ 4180104 h 13254121"/>
                <a:gd name="connsiteX65" fmla="*/ 5521325 w 10316872"/>
                <a:gd name="connsiteY65" fmla="*/ 4091204 h 13254121"/>
                <a:gd name="connsiteX66" fmla="*/ 5711825 w 10316872"/>
                <a:gd name="connsiteY66" fmla="*/ 3748304 h 13254121"/>
                <a:gd name="connsiteX67" fmla="*/ 5813425 w 10316872"/>
                <a:gd name="connsiteY67" fmla="*/ 3900704 h 13254121"/>
                <a:gd name="connsiteX68" fmla="*/ 5959475 w 10316872"/>
                <a:gd name="connsiteY68" fmla="*/ 3938804 h 13254121"/>
                <a:gd name="connsiteX69" fmla="*/ 6302375 w 10316872"/>
                <a:gd name="connsiteY69" fmla="*/ 3824504 h 13254121"/>
                <a:gd name="connsiteX70" fmla="*/ 7070725 w 10316872"/>
                <a:gd name="connsiteY70" fmla="*/ 3354604 h 13254121"/>
                <a:gd name="connsiteX71" fmla="*/ 7473950 w 10316872"/>
                <a:gd name="connsiteY71" fmla="*/ 3205379 h 13254121"/>
                <a:gd name="connsiteX72" fmla="*/ 7645400 w 10316872"/>
                <a:gd name="connsiteY72" fmla="*/ 3035516 h 13254121"/>
                <a:gd name="connsiteX73" fmla="*/ 7907050 w 10316872"/>
                <a:gd name="connsiteY73" fmla="*/ 2994410 h 13254121"/>
                <a:gd name="connsiteX74" fmla="*/ 8062626 w 10316872"/>
                <a:gd name="connsiteY74" fmla="*/ 2911861 h 13254121"/>
                <a:gd name="connsiteX75" fmla="*/ 8189625 w 10316872"/>
                <a:gd name="connsiteY75" fmla="*/ 2692785 h 13254121"/>
                <a:gd name="connsiteX76" fmla="*/ 8345201 w 10316872"/>
                <a:gd name="connsiteY76" fmla="*/ 2578486 h 13254121"/>
                <a:gd name="connsiteX77" fmla="*/ 8561099 w 10316872"/>
                <a:gd name="connsiteY77" fmla="*/ 2438787 h 13254121"/>
                <a:gd name="connsiteX78" fmla="*/ 8855099 w 10316872"/>
                <a:gd name="connsiteY78" fmla="*/ 2153045 h 13254121"/>
                <a:gd name="connsiteX79" fmla="*/ 9037349 w 10316872"/>
                <a:gd name="connsiteY79" fmla="*/ 1924438 h 13254121"/>
                <a:gd name="connsiteX80" fmla="*/ 9145298 w 10316872"/>
                <a:gd name="connsiteY80" fmla="*/ 1730764 h 13254121"/>
                <a:gd name="connsiteX81" fmla="*/ 9224673 w 10316872"/>
                <a:gd name="connsiteY81" fmla="*/ 1543439 h 13254121"/>
                <a:gd name="connsiteX82" fmla="*/ 9561223 w 10316872"/>
                <a:gd name="connsiteY82" fmla="*/ 1295790 h 13254121"/>
                <a:gd name="connsiteX83" fmla="*/ 9678697 w 10316872"/>
                <a:gd name="connsiteY83" fmla="*/ 914790 h 13254121"/>
                <a:gd name="connsiteX84" fmla="*/ 9837447 w 10316872"/>
                <a:gd name="connsiteY84" fmla="*/ 686190 h 13254121"/>
                <a:gd name="connsiteX85" fmla="*/ 9929521 w 10316872"/>
                <a:gd name="connsiteY85" fmla="*/ 609992 h 13254121"/>
                <a:gd name="connsiteX86" fmla="*/ 9989845 w 10316872"/>
                <a:gd name="connsiteY86" fmla="*/ 508393 h 13254121"/>
                <a:gd name="connsiteX87" fmla="*/ 10062871 w 10316872"/>
                <a:gd name="connsiteY87" fmla="*/ 394092 h 13254121"/>
                <a:gd name="connsiteX88" fmla="*/ 10316869 w 10316872"/>
                <a:gd name="connsiteY88" fmla="*/ 394 h 13254121"/>
                <a:gd name="connsiteX89" fmla="*/ 10081920 w 10316872"/>
                <a:gd name="connsiteY89" fmla="*/ 473469 h 13254121"/>
                <a:gd name="connsiteX90" fmla="*/ 9977146 w 10316872"/>
                <a:gd name="connsiteY90" fmla="*/ 673493 h 13254121"/>
                <a:gd name="connsiteX91" fmla="*/ 9881896 w 10316872"/>
                <a:gd name="connsiteY91" fmla="*/ 749692 h 13254121"/>
                <a:gd name="connsiteX92" fmla="*/ 9754896 w 10316872"/>
                <a:gd name="connsiteY92" fmla="*/ 952892 h 13254121"/>
                <a:gd name="connsiteX93" fmla="*/ 9640598 w 10316872"/>
                <a:gd name="connsiteY93" fmla="*/ 1327540 h 13254121"/>
                <a:gd name="connsiteX94" fmla="*/ 9275474 w 10316872"/>
                <a:gd name="connsiteY94" fmla="*/ 1606938 h 13254121"/>
                <a:gd name="connsiteX95" fmla="*/ 9135773 w 10316872"/>
                <a:gd name="connsiteY95" fmla="*/ 1946664 h 13254121"/>
                <a:gd name="connsiteX96" fmla="*/ 8662699 w 10316872"/>
                <a:gd name="connsiteY96" fmla="*/ 2454663 h 13254121"/>
                <a:gd name="connsiteX97" fmla="*/ 8427749 w 10316872"/>
                <a:gd name="connsiteY97" fmla="*/ 2619762 h 13254121"/>
                <a:gd name="connsiteX98" fmla="*/ 8272175 w 10316872"/>
                <a:gd name="connsiteY98" fmla="*/ 2715011 h 13254121"/>
                <a:gd name="connsiteX99" fmla="*/ 8110251 w 10316872"/>
                <a:gd name="connsiteY99" fmla="*/ 3016636 h 13254121"/>
                <a:gd name="connsiteX100" fmla="*/ 7908925 w 10316872"/>
                <a:gd name="connsiteY100" fmla="*/ 3113304 h 13254121"/>
                <a:gd name="connsiteX101" fmla="*/ 7673975 w 10316872"/>
                <a:gd name="connsiteY101" fmla="*/ 3141879 h 13254121"/>
                <a:gd name="connsiteX102" fmla="*/ 7531100 w 10316872"/>
                <a:gd name="connsiteY102" fmla="*/ 3283166 h 13254121"/>
                <a:gd name="connsiteX103" fmla="*/ 7064375 w 10316872"/>
                <a:gd name="connsiteY103" fmla="*/ 3457791 h 13254121"/>
                <a:gd name="connsiteX104" fmla="*/ 6892925 w 10316872"/>
                <a:gd name="connsiteY104" fmla="*/ 3613366 h 13254121"/>
                <a:gd name="connsiteX105" fmla="*/ 6532269 w 10316872"/>
                <a:gd name="connsiteY105" fmla="*/ 3867545 h 13254121"/>
                <a:gd name="connsiteX106" fmla="*/ 6407150 w 10316872"/>
                <a:gd name="connsiteY106" fmla="*/ 3921341 h 13254121"/>
                <a:gd name="connsiteX107" fmla="*/ 6172200 w 10316872"/>
                <a:gd name="connsiteY107" fmla="*/ 4043579 h 13254121"/>
                <a:gd name="connsiteX108" fmla="*/ 5773737 w 10316872"/>
                <a:gd name="connsiteY108" fmla="*/ 4215029 h 13254121"/>
                <a:gd name="connsiteX109" fmla="*/ 5800725 w 10316872"/>
                <a:gd name="connsiteY109" fmla="*/ 4294404 h 13254121"/>
                <a:gd name="connsiteX110" fmla="*/ 6162675 w 10316872"/>
                <a:gd name="connsiteY110" fmla="*/ 4129304 h 13254121"/>
                <a:gd name="connsiteX111" fmla="*/ 6054725 w 10316872"/>
                <a:gd name="connsiteY111" fmla="*/ 4218204 h 13254121"/>
                <a:gd name="connsiteX112" fmla="*/ 5876925 w 10316872"/>
                <a:gd name="connsiteY112" fmla="*/ 4332504 h 13254121"/>
                <a:gd name="connsiteX113" fmla="*/ 5876925 w 10316872"/>
                <a:gd name="connsiteY113" fmla="*/ 4421404 h 13254121"/>
                <a:gd name="connsiteX114" fmla="*/ 5864225 w 10316872"/>
                <a:gd name="connsiteY114" fmla="*/ 4523004 h 13254121"/>
                <a:gd name="connsiteX115" fmla="*/ 5724525 w 10316872"/>
                <a:gd name="connsiteY115" fmla="*/ 4548404 h 13254121"/>
                <a:gd name="connsiteX116" fmla="*/ 5788025 w 10316872"/>
                <a:gd name="connsiteY116" fmla="*/ 4370604 h 13254121"/>
                <a:gd name="connsiteX117" fmla="*/ 5673725 w 10316872"/>
                <a:gd name="connsiteY117" fmla="*/ 4269004 h 13254121"/>
                <a:gd name="connsiteX118" fmla="*/ 5419725 w 10316872"/>
                <a:gd name="connsiteY118" fmla="*/ 4345204 h 13254121"/>
                <a:gd name="connsiteX119" fmla="*/ 5394325 w 10316872"/>
                <a:gd name="connsiteY119" fmla="*/ 4446804 h 13254121"/>
                <a:gd name="connsiteX120" fmla="*/ 5622925 w 10316872"/>
                <a:gd name="connsiteY120" fmla="*/ 4510304 h 13254121"/>
                <a:gd name="connsiteX121" fmla="*/ 5534025 w 10316872"/>
                <a:gd name="connsiteY121" fmla="*/ 4573804 h 13254121"/>
                <a:gd name="connsiteX122" fmla="*/ 5254625 w 10316872"/>
                <a:gd name="connsiteY122" fmla="*/ 4510304 h 13254121"/>
                <a:gd name="connsiteX123" fmla="*/ 5140325 w 10316872"/>
                <a:gd name="connsiteY123" fmla="*/ 4624604 h 13254121"/>
                <a:gd name="connsiteX124" fmla="*/ 5241925 w 10316872"/>
                <a:gd name="connsiteY124" fmla="*/ 4827804 h 13254121"/>
                <a:gd name="connsiteX125" fmla="*/ 5483225 w 10316872"/>
                <a:gd name="connsiteY125" fmla="*/ 4840504 h 13254121"/>
                <a:gd name="connsiteX126" fmla="*/ 5661025 w 10316872"/>
                <a:gd name="connsiteY126" fmla="*/ 4624604 h 13254121"/>
                <a:gd name="connsiteX127" fmla="*/ 5572125 w 10316872"/>
                <a:gd name="connsiteY127" fmla="*/ 4599204 h 13254121"/>
                <a:gd name="connsiteX128" fmla="*/ 5635625 w 10316872"/>
                <a:gd name="connsiteY128" fmla="*/ 4523004 h 13254121"/>
                <a:gd name="connsiteX129" fmla="*/ 5724525 w 10316872"/>
                <a:gd name="connsiteY129" fmla="*/ 4599204 h 13254121"/>
                <a:gd name="connsiteX130" fmla="*/ 5864225 w 10316872"/>
                <a:gd name="connsiteY130" fmla="*/ 4573804 h 13254121"/>
                <a:gd name="connsiteX131" fmla="*/ 6067425 w 10316872"/>
                <a:gd name="connsiteY131" fmla="*/ 4548404 h 13254121"/>
                <a:gd name="connsiteX132" fmla="*/ 6296025 w 10316872"/>
                <a:gd name="connsiteY132" fmla="*/ 4307104 h 13254121"/>
                <a:gd name="connsiteX133" fmla="*/ 6486525 w 10316872"/>
                <a:gd name="connsiteY133" fmla="*/ 4180104 h 13254121"/>
                <a:gd name="connsiteX134" fmla="*/ 6664325 w 10316872"/>
                <a:gd name="connsiteY134" fmla="*/ 4154704 h 13254121"/>
                <a:gd name="connsiteX135" fmla="*/ 6473825 w 10316872"/>
                <a:gd name="connsiteY135" fmla="*/ 4230904 h 13254121"/>
                <a:gd name="connsiteX136" fmla="*/ 6410325 w 10316872"/>
                <a:gd name="connsiteY136" fmla="*/ 4357904 h 13254121"/>
                <a:gd name="connsiteX137" fmla="*/ 6257925 w 10316872"/>
                <a:gd name="connsiteY137" fmla="*/ 4459504 h 13254121"/>
                <a:gd name="connsiteX138" fmla="*/ 6080125 w 10316872"/>
                <a:gd name="connsiteY138" fmla="*/ 4637304 h 13254121"/>
                <a:gd name="connsiteX139" fmla="*/ 6067425 w 10316872"/>
                <a:gd name="connsiteY139" fmla="*/ 4726204 h 13254121"/>
                <a:gd name="connsiteX140" fmla="*/ 6207125 w 10316872"/>
                <a:gd name="connsiteY140" fmla="*/ 4700804 h 13254121"/>
                <a:gd name="connsiteX141" fmla="*/ 6334125 w 10316872"/>
                <a:gd name="connsiteY141" fmla="*/ 4764304 h 13254121"/>
                <a:gd name="connsiteX142" fmla="*/ 6435725 w 10316872"/>
                <a:gd name="connsiteY142" fmla="*/ 4954804 h 13254121"/>
                <a:gd name="connsiteX143" fmla="*/ 6448425 w 10316872"/>
                <a:gd name="connsiteY143" fmla="*/ 5183404 h 13254121"/>
                <a:gd name="connsiteX144" fmla="*/ 6335712 w 10316872"/>
                <a:gd name="connsiteY144" fmla="*/ 5305641 h 13254121"/>
                <a:gd name="connsiteX145" fmla="*/ 6296025 w 10316872"/>
                <a:gd name="connsiteY145" fmla="*/ 5083392 h 13254121"/>
                <a:gd name="connsiteX146" fmla="*/ 6270625 w 10316872"/>
                <a:gd name="connsiteY146" fmla="*/ 4878604 h 13254121"/>
                <a:gd name="connsiteX147" fmla="*/ 6118225 w 10316872"/>
                <a:gd name="connsiteY147" fmla="*/ 4840504 h 13254121"/>
                <a:gd name="connsiteX148" fmla="*/ 5953125 w 10316872"/>
                <a:gd name="connsiteY148" fmla="*/ 4853204 h 13254121"/>
                <a:gd name="connsiteX149" fmla="*/ 5876925 w 10316872"/>
                <a:gd name="connsiteY149" fmla="*/ 4815104 h 13254121"/>
                <a:gd name="connsiteX150" fmla="*/ 5546725 w 10316872"/>
                <a:gd name="connsiteY150" fmla="*/ 4954804 h 13254121"/>
                <a:gd name="connsiteX151" fmla="*/ 5597525 w 10316872"/>
                <a:gd name="connsiteY151" fmla="*/ 5094504 h 13254121"/>
                <a:gd name="connsiteX152" fmla="*/ 5635625 w 10316872"/>
                <a:gd name="connsiteY152" fmla="*/ 5081804 h 13254121"/>
                <a:gd name="connsiteX153" fmla="*/ 5813425 w 10316872"/>
                <a:gd name="connsiteY153" fmla="*/ 4992904 h 13254121"/>
                <a:gd name="connsiteX154" fmla="*/ 5838825 w 10316872"/>
                <a:gd name="connsiteY154" fmla="*/ 5018304 h 13254121"/>
                <a:gd name="connsiteX155" fmla="*/ 5724525 w 10316872"/>
                <a:gd name="connsiteY155" fmla="*/ 5119904 h 13254121"/>
                <a:gd name="connsiteX156" fmla="*/ 5775325 w 10316872"/>
                <a:gd name="connsiteY156" fmla="*/ 5196104 h 13254121"/>
                <a:gd name="connsiteX157" fmla="*/ 5940425 w 10316872"/>
                <a:gd name="connsiteY157" fmla="*/ 5183404 h 13254121"/>
                <a:gd name="connsiteX158" fmla="*/ 5978525 w 10316872"/>
                <a:gd name="connsiteY158" fmla="*/ 5272304 h 13254121"/>
                <a:gd name="connsiteX159" fmla="*/ 6169025 w 10316872"/>
                <a:gd name="connsiteY159" fmla="*/ 5234204 h 13254121"/>
                <a:gd name="connsiteX160" fmla="*/ 6130925 w 10316872"/>
                <a:gd name="connsiteY160" fmla="*/ 5386604 h 13254121"/>
                <a:gd name="connsiteX161" fmla="*/ 6067425 w 10316872"/>
                <a:gd name="connsiteY161" fmla="*/ 5424704 h 13254121"/>
                <a:gd name="connsiteX162" fmla="*/ 6042025 w 10316872"/>
                <a:gd name="connsiteY162" fmla="*/ 5348504 h 13254121"/>
                <a:gd name="connsiteX163" fmla="*/ 5572125 w 10316872"/>
                <a:gd name="connsiteY163" fmla="*/ 5297704 h 13254121"/>
                <a:gd name="connsiteX164" fmla="*/ 5686425 w 10316872"/>
                <a:gd name="connsiteY164" fmla="*/ 5462804 h 13254121"/>
                <a:gd name="connsiteX165" fmla="*/ 6308725 w 10316872"/>
                <a:gd name="connsiteY165" fmla="*/ 5462804 h 13254121"/>
                <a:gd name="connsiteX166" fmla="*/ 6894219 w 10316872"/>
                <a:gd name="connsiteY166" fmla="*/ 5634433 h 13254121"/>
                <a:gd name="connsiteX167" fmla="*/ 7194257 w 10316872"/>
                <a:gd name="connsiteY167" fmla="*/ 5720157 h 13254121"/>
                <a:gd name="connsiteX168" fmla="*/ 7370469 w 10316872"/>
                <a:gd name="connsiteY168" fmla="*/ 5839221 h 13254121"/>
                <a:gd name="connsiteX169" fmla="*/ 7737182 w 10316872"/>
                <a:gd name="connsiteY169" fmla="*/ 5736826 h 13254121"/>
                <a:gd name="connsiteX170" fmla="*/ 7977688 w 10316872"/>
                <a:gd name="connsiteY170" fmla="*/ 5701108 h 13254121"/>
                <a:gd name="connsiteX171" fmla="*/ 8311064 w 10316872"/>
                <a:gd name="connsiteY171" fmla="*/ 5729682 h 13254121"/>
                <a:gd name="connsiteX172" fmla="*/ 8582525 w 10316872"/>
                <a:gd name="connsiteY172" fmla="*/ 5789214 h 13254121"/>
                <a:gd name="connsiteX173" fmla="*/ 8806363 w 10316872"/>
                <a:gd name="connsiteY173" fmla="*/ 5891608 h 13254121"/>
                <a:gd name="connsiteX174" fmla="*/ 8989719 w 10316872"/>
                <a:gd name="connsiteY174" fmla="*/ 5953520 h 13254121"/>
                <a:gd name="connsiteX175" fmla="*/ 9327857 w 10316872"/>
                <a:gd name="connsiteY175" fmla="*/ 6101157 h 13254121"/>
                <a:gd name="connsiteX176" fmla="*/ 9392152 w 10316872"/>
                <a:gd name="connsiteY176" fmla="*/ 6229744 h 13254121"/>
                <a:gd name="connsiteX177" fmla="*/ 9587412 w 10316872"/>
                <a:gd name="connsiteY177" fmla="*/ 6289277 h 13254121"/>
                <a:gd name="connsiteX178" fmla="*/ 9754100 w 10316872"/>
                <a:gd name="connsiteY178" fmla="*/ 6286895 h 13254121"/>
                <a:gd name="connsiteX179" fmla="*/ 9928226 w 10316872"/>
                <a:gd name="connsiteY179" fmla="*/ 6221629 h 13254121"/>
                <a:gd name="connsiteX180" fmla="*/ 9766007 w 10316872"/>
                <a:gd name="connsiteY180" fmla="*/ 6301183 h 13254121"/>
                <a:gd name="connsiteX181" fmla="*/ 9625513 w 10316872"/>
                <a:gd name="connsiteY181" fmla="*/ 6317851 h 13254121"/>
                <a:gd name="connsiteX182" fmla="*/ 9382626 w 10316872"/>
                <a:gd name="connsiteY182" fmla="*/ 6263082 h 13254121"/>
                <a:gd name="connsiteX183" fmla="*/ 9308806 w 10316872"/>
                <a:gd name="connsiteY183" fmla="*/ 6129733 h 13254121"/>
                <a:gd name="connsiteX184" fmla="*/ 9242133 w 10316872"/>
                <a:gd name="connsiteY184" fmla="*/ 6089251 h 13254121"/>
                <a:gd name="connsiteX185" fmla="*/ 8799219 w 10316872"/>
                <a:gd name="connsiteY185" fmla="*/ 5939233 h 13254121"/>
                <a:gd name="connsiteX186" fmla="*/ 8582525 w 10316872"/>
                <a:gd name="connsiteY186" fmla="*/ 5858270 h 13254121"/>
                <a:gd name="connsiteX187" fmla="*/ 8284869 w 10316872"/>
                <a:gd name="connsiteY187" fmla="*/ 5779689 h 13254121"/>
                <a:gd name="connsiteX188" fmla="*/ 7934825 w 10316872"/>
                <a:gd name="connsiteY188" fmla="*/ 5767783 h 13254121"/>
                <a:gd name="connsiteX189" fmla="*/ 7634787 w 10316872"/>
                <a:gd name="connsiteY189" fmla="*/ 5822552 h 13254121"/>
                <a:gd name="connsiteX190" fmla="*/ 7344275 w 10316872"/>
                <a:gd name="connsiteY190" fmla="*/ 5893989 h 13254121"/>
                <a:gd name="connsiteX191" fmla="*/ 7134725 w 10316872"/>
                <a:gd name="connsiteY191" fmla="*/ 5786833 h 13254121"/>
                <a:gd name="connsiteX192" fmla="*/ 6760869 w 10316872"/>
                <a:gd name="connsiteY192" fmla="*/ 5693964 h 13254121"/>
                <a:gd name="connsiteX193" fmla="*/ 6413500 w 10316872"/>
                <a:gd name="connsiteY193" fmla="*/ 5614410 h 13254121"/>
                <a:gd name="connsiteX194" fmla="*/ 6213181 w 10316872"/>
                <a:gd name="connsiteY194" fmla="*/ 5567757 h 13254121"/>
                <a:gd name="connsiteX195" fmla="*/ 6205538 w 10316872"/>
                <a:gd name="connsiteY195" fmla="*/ 5598535 h 13254121"/>
                <a:gd name="connsiteX196" fmla="*/ 6346825 w 10316872"/>
                <a:gd name="connsiteY196" fmla="*/ 5666004 h 13254121"/>
                <a:gd name="connsiteX197" fmla="*/ 6321425 w 10316872"/>
                <a:gd name="connsiteY197" fmla="*/ 5767604 h 13254121"/>
                <a:gd name="connsiteX198" fmla="*/ 6003925 w 10316872"/>
                <a:gd name="connsiteY198" fmla="*/ 5602504 h 13254121"/>
                <a:gd name="connsiteX199" fmla="*/ 6042025 w 10316872"/>
                <a:gd name="connsiteY199" fmla="*/ 5843804 h 13254121"/>
                <a:gd name="connsiteX200" fmla="*/ 6245225 w 10316872"/>
                <a:gd name="connsiteY200" fmla="*/ 5894604 h 13254121"/>
                <a:gd name="connsiteX201" fmla="*/ 6511925 w 10316872"/>
                <a:gd name="connsiteY201" fmla="*/ 5894604 h 13254121"/>
                <a:gd name="connsiteX202" fmla="*/ 6600825 w 10316872"/>
                <a:gd name="connsiteY202" fmla="*/ 5907304 h 13254121"/>
                <a:gd name="connsiteX203" fmla="*/ 6562725 w 10316872"/>
                <a:gd name="connsiteY203" fmla="*/ 5983504 h 13254121"/>
                <a:gd name="connsiteX204" fmla="*/ 6397625 w 10316872"/>
                <a:gd name="connsiteY204" fmla="*/ 6034304 h 13254121"/>
                <a:gd name="connsiteX205" fmla="*/ 6461125 w 10316872"/>
                <a:gd name="connsiteY205" fmla="*/ 6161304 h 13254121"/>
                <a:gd name="connsiteX206" fmla="*/ 6423025 w 10316872"/>
                <a:gd name="connsiteY206" fmla="*/ 6288304 h 13254121"/>
                <a:gd name="connsiteX207" fmla="*/ 6511925 w 10316872"/>
                <a:gd name="connsiteY207" fmla="*/ 6351804 h 13254121"/>
                <a:gd name="connsiteX208" fmla="*/ 6435725 w 10316872"/>
                <a:gd name="connsiteY208" fmla="*/ 6377204 h 13254121"/>
                <a:gd name="connsiteX209" fmla="*/ 6334125 w 10316872"/>
                <a:gd name="connsiteY209" fmla="*/ 6339104 h 13254121"/>
                <a:gd name="connsiteX210" fmla="*/ 6296025 w 10316872"/>
                <a:gd name="connsiteY210" fmla="*/ 6034304 h 13254121"/>
                <a:gd name="connsiteX211" fmla="*/ 6042025 w 10316872"/>
                <a:gd name="connsiteY211" fmla="*/ 5958104 h 13254121"/>
                <a:gd name="connsiteX212" fmla="*/ 6118225 w 10316872"/>
                <a:gd name="connsiteY212" fmla="*/ 6301004 h 13254121"/>
                <a:gd name="connsiteX213" fmla="*/ 5940425 w 10316872"/>
                <a:gd name="connsiteY213" fmla="*/ 6313704 h 13254121"/>
                <a:gd name="connsiteX214" fmla="*/ 5864225 w 10316872"/>
                <a:gd name="connsiteY214" fmla="*/ 5831104 h 13254121"/>
                <a:gd name="connsiteX215" fmla="*/ 5661025 w 10316872"/>
                <a:gd name="connsiteY215" fmla="*/ 5729504 h 13254121"/>
                <a:gd name="connsiteX216" fmla="*/ 5762625 w 10316872"/>
                <a:gd name="connsiteY216" fmla="*/ 6491504 h 13254121"/>
                <a:gd name="connsiteX217" fmla="*/ 6042025 w 10316872"/>
                <a:gd name="connsiteY217" fmla="*/ 6478804 h 13254121"/>
                <a:gd name="connsiteX218" fmla="*/ 6359525 w 10316872"/>
                <a:gd name="connsiteY218" fmla="*/ 6529604 h 13254121"/>
                <a:gd name="connsiteX219" fmla="*/ 6296025 w 10316872"/>
                <a:gd name="connsiteY219" fmla="*/ 6656604 h 13254121"/>
                <a:gd name="connsiteX220" fmla="*/ 6130925 w 10316872"/>
                <a:gd name="connsiteY220" fmla="*/ 6631204 h 13254121"/>
                <a:gd name="connsiteX221" fmla="*/ 5978525 w 10316872"/>
                <a:gd name="connsiteY221" fmla="*/ 6936004 h 13254121"/>
                <a:gd name="connsiteX222" fmla="*/ 5800725 w 10316872"/>
                <a:gd name="connsiteY222" fmla="*/ 6872504 h 13254121"/>
                <a:gd name="connsiteX223" fmla="*/ 5876925 w 10316872"/>
                <a:gd name="connsiteY223" fmla="*/ 6707404 h 13254121"/>
                <a:gd name="connsiteX224" fmla="*/ 5762625 w 10316872"/>
                <a:gd name="connsiteY224" fmla="*/ 6618504 h 13254121"/>
                <a:gd name="connsiteX225" fmla="*/ 5572125 w 10316872"/>
                <a:gd name="connsiteY225" fmla="*/ 6948704 h 13254121"/>
                <a:gd name="connsiteX226" fmla="*/ 5699125 w 10316872"/>
                <a:gd name="connsiteY226" fmla="*/ 7050304 h 13254121"/>
                <a:gd name="connsiteX227" fmla="*/ 5965825 w 10316872"/>
                <a:gd name="connsiteY227" fmla="*/ 7215404 h 13254121"/>
                <a:gd name="connsiteX228" fmla="*/ 5915025 w 10316872"/>
                <a:gd name="connsiteY228" fmla="*/ 7291604 h 13254121"/>
                <a:gd name="connsiteX229" fmla="*/ 5800725 w 10316872"/>
                <a:gd name="connsiteY229" fmla="*/ 7253504 h 13254121"/>
                <a:gd name="connsiteX230" fmla="*/ 5648325 w 10316872"/>
                <a:gd name="connsiteY230" fmla="*/ 7355104 h 13254121"/>
                <a:gd name="connsiteX231" fmla="*/ 5584825 w 10316872"/>
                <a:gd name="connsiteY231" fmla="*/ 7317004 h 13254121"/>
                <a:gd name="connsiteX232" fmla="*/ 5635625 w 10316872"/>
                <a:gd name="connsiteY232" fmla="*/ 7164604 h 13254121"/>
                <a:gd name="connsiteX233" fmla="*/ 5508625 w 10316872"/>
                <a:gd name="connsiteY233" fmla="*/ 7050304 h 13254121"/>
                <a:gd name="connsiteX234" fmla="*/ 5432425 w 10316872"/>
                <a:gd name="connsiteY234" fmla="*/ 7228104 h 13254121"/>
                <a:gd name="connsiteX235" fmla="*/ 5584825 w 10316872"/>
                <a:gd name="connsiteY235" fmla="*/ 7405904 h 13254121"/>
                <a:gd name="connsiteX236" fmla="*/ 5419725 w 10316872"/>
                <a:gd name="connsiteY236" fmla="*/ 7532904 h 13254121"/>
                <a:gd name="connsiteX237" fmla="*/ 5318125 w 10316872"/>
                <a:gd name="connsiteY237" fmla="*/ 7456704 h 13254121"/>
                <a:gd name="connsiteX238" fmla="*/ 5381625 w 10316872"/>
                <a:gd name="connsiteY238" fmla="*/ 7355104 h 13254121"/>
                <a:gd name="connsiteX239" fmla="*/ 5267325 w 10316872"/>
                <a:gd name="connsiteY239" fmla="*/ 7063004 h 13254121"/>
                <a:gd name="connsiteX240" fmla="*/ 5051425 w 10316872"/>
                <a:gd name="connsiteY240" fmla="*/ 7355104 h 13254121"/>
                <a:gd name="connsiteX241" fmla="*/ 5381625 w 10316872"/>
                <a:gd name="connsiteY241" fmla="*/ 7609104 h 13254121"/>
                <a:gd name="connsiteX242" fmla="*/ 5305425 w 10316872"/>
                <a:gd name="connsiteY242" fmla="*/ 7659904 h 13254121"/>
                <a:gd name="connsiteX243" fmla="*/ 5165725 w 10316872"/>
                <a:gd name="connsiteY243" fmla="*/ 7545604 h 13254121"/>
                <a:gd name="connsiteX244" fmla="*/ 5114925 w 10316872"/>
                <a:gd name="connsiteY244" fmla="*/ 7710704 h 13254121"/>
                <a:gd name="connsiteX245" fmla="*/ 5127625 w 10316872"/>
                <a:gd name="connsiteY245" fmla="*/ 7850404 h 13254121"/>
                <a:gd name="connsiteX246" fmla="*/ 5203825 w 10316872"/>
                <a:gd name="connsiteY246" fmla="*/ 7964704 h 13254121"/>
                <a:gd name="connsiteX247" fmla="*/ 5191125 w 10316872"/>
                <a:gd name="connsiteY247" fmla="*/ 8155204 h 13254121"/>
                <a:gd name="connsiteX248" fmla="*/ 5064125 w 10316872"/>
                <a:gd name="connsiteY248" fmla="*/ 8066304 h 13254121"/>
                <a:gd name="connsiteX249" fmla="*/ 5000625 w 10316872"/>
                <a:gd name="connsiteY249" fmla="*/ 8104404 h 13254121"/>
                <a:gd name="connsiteX250" fmla="*/ 5102225 w 10316872"/>
                <a:gd name="connsiteY250" fmla="*/ 8244104 h 13254121"/>
                <a:gd name="connsiteX251" fmla="*/ 5013325 w 10316872"/>
                <a:gd name="connsiteY251" fmla="*/ 8282204 h 13254121"/>
                <a:gd name="connsiteX252" fmla="*/ 4886325 w 10316872"/>
                <a:gd name="connsiteY252" fmla="*/ 8091704 h 13254121"/>
                <a:gd name="connsiteX253" fmla="*/ 4797425 w 10316872"/>
                <a:gd name="connsiteY253" fmla="*/ 8345704 h 13254121"/>
                <a:gd name="connsiteX254" fmla="*/ 4924425 w 10316872"/>
                <a:gd name="connsiteY254" fmla="*/ 8460004 h 13254121"/>
                <a:gd name="connsiteX255" fmla="*/ 4784725 w 10316872"/>
                <a:gd name="connsiteY255" fmla="*/ 8701304 h 13254121"/>
                <a:gd name="connsiteX256" fmla="*/ 4645025 w 10316872"/>
                <a:gd name="connsiteY256" fmla="*/ 8675904 h 13254121"/>
                <a:gd name="connsiteX257" fmla="*/ 4746625 w 10316872"/>
                <a:gd name="connsiteY257" fmla="*/ 8510804 h 13254121"/>
                <a:gd name="connsiteX258" fmla="*/ 4657725 w 10316872"/>
                <a:gd name="connsiteY258" fmla="*/ 8358404 h 13254121"/>
                <a:gd name="connsiteX259" fmla="*/ 4441825 w 10316872"/>
                <a:gd name="connsiteY259" fmla="*/ 8663204 h 13254121"/>
                <a:gd name="connsiteX260" fmla="*/ 4581525 w 10316872"/>
                <a:gd name="connsiteY260" fmla="*/ 8777504 h 13254121"/>
                <a:gd name="connsiteX261" fmla="*/ 4492625 w 10316872"/>
                <a:gd name="connsiteY261" fmla="*/ 8980704 h 13254121"/>
                <a:gd name="connsiteX262" fmla="*/ 4391025 w 10316872"/>
                <a:gd name="connsiteY262" fmla="*/ 8904504 h 13254121"/>
                <a:gd name="connsiteX263" fmla="*/ 4314825 w 10316872"/>
                <a:gd name="connsiteY263" fmla="*/ 8993404 h 13254121"/>
                <a:gd name="connsiteX264" fmla="*/ 4352925 w 10316872"/>
                <a:gd name="connsiteY264" fmla="*/ 9031504 h 13254121"/>
                <a:gd name="connsiteX265" fmla="*/ 4391025 w 10316872"/>
                <a:gd name="connsiteY265" fmla="*/ 9018804 h 13254121"/>
                <a:gd name="connsiteX266" fmla="*/ 4416425 w 10316872"/>
                <a:gd name="connsiteY266" fmla="*/ 9069604 h 13254121"/>
                <a:gd name="connsiteX267" fmla="*/ 4352925 w 10316872"/>
                <a:gd name="connsiteY267" fmla="*/ 9145804 h 13254121"/>
                <a:gd name="connsiteX268" fmla="*/ 4302125 w 10316872"/>
                <a:gd name="connsiteY268" fmla="*/ 9133104 h 13254121"/>
                <a:gd name="connsiteX269" fmla="*/ 4340225 w 10316872"/>
                <a:gd name="connsiteY269" fmla="*/ 9082304 h 13254121"/>
                <a:gd name="connsiteX270" fmla="*/ 4289425 w 10316872"/>
                <a:gd name="connsiteY270" fmla="*/ 9044204 h 13254121"/>
                <a:gd name="connsiteX271" fmla="*/ 4187825 w 10316872"/>
                <a:gd name="connsiteY271" fmla="*/ 9145804 h 13254121"/>
                <a:gd name="connsiteX272" fmla="*/ 4289425 w 10316872"/>
                <a:gd name="connsiteY272" fmla="*/ 9209304 h 13254121"/>
                <a:gd name="connsiteX273" fmla="*/ 4111625 w 10316872"/>
                <a:gd name="connsiteY273" fmla="*/ 9285504 h 13254121"/>
                <a:gd name="connsiteX274" fmla="*/ 4010025 w 10316872"/>
                <a:gd name="connsiteY274" fmla="*/ 9285504 h 13254121"/>
                <a:gd name="connsiteX275" fmla="*/ 3921125 w 10316872"/>
                <a:gd name="connsiteY275" fmla="*/ 9349004 h 13254121"/>
                <a:gd name="connsiteX276" fmla="*/ 3260725 w 10316872"/>
                <a:gd name="connsiteY276" fmla="*/ 8764804 h 13254121"/>
                <a:gd name="connsiteX277" fmla="*/ 3184525 w 10316872"/>
                <a:gd name="connsiteY277" fmla="*/ 8764804 h 13254121"/>
                <a:gd name="connsiteX278" fmla="*/ 2867025 w 10316872"/>
                <a:gd name="connsiteY278" fmla="*/ 9018804 h 13254121"/>
                <a:gd name="connsiteX279" fmla="*/ 2841625 w 10316872"/>
                <a:gd name="connsiteY279" fmla="*/ 8980704 h 13254121"/>
                <a:gd name="connsiteX280" fmla="*/ 3184525 w 10316872"/>
                <a:gd name="connsiteY280" fmla="*/ 8714004 h 13254121"/>
                <a:gd name="connsiteX281" fmla="*/ 3019425 w 10316872"/>
                <a:gd name="connsiteY281" fmla="*/ 8561604 h 13254121"/>
                <a:gd name="connsiteX282" fmla="*/ 2371725 w 10316872"/>
                <a:gd name="connsiteY282" fmla="*/ 9069604 h 13254121"/>
                <a:gd name="connsiteX283" fmla="*/ 2460625 w 10316872"/>
                <a:gd name="connsiteY283" fmla="*/ 9145804 h 13254121"/>
                <a:gd name="connsiteX284" fmla="*/ 2663825 w 10316872"/>
                <a:gd name="connsiteY284" fmla="*/ 8993404 h 13254121"/>
                <a:gd name="connsiteX285" fmla="*/ 2714625 w 10316872"/>
                <a:gd name="connsiteY285" fmla="*/ 9056904 h 13254121"/>
                <a:gd name="connsiteX286" fmla="*/ 2803525 w 10316872"/>
                <a:gd name="connsiteY286" fmla="*/ 9018804 h 13254121"/>
                <a:gd name="connsiteX287" fmla="*/ 2828925 w 10316872"/>
                <a:gd name="connsiteY287" fmla="*/ 9056904 h 13254121"/>
                <a:gd name="connsiteX288" fmla="*/ 2651125 w 10316872"/>
                <a:gd name="connsiteY288" fmla="*/ 9196604 h 13254121"/>
                <a:gd name="connsiteX289" fmla="*/ 2790825 w 10316872"/>
                <a:gd name="connsiteY289" fmla="*/ 9361704 h 13254121"/>
                <a:gd name="connsiteX290" fmla="*/ 3368675 w 10316872"/>
                <a:gd name="connsiteY290" fmla="*/ 8898154 h 13254121"/>
                <a:gd name="connsiteX291" fmla="*/ 3927475 w 10316872"/>
                <a:gd name="connsiteY291" fmla="*/ 9380754 h 13254121"/>
                <a:gd name="connsiteX292" fmla="*/ 3876675 w 10316872"/>
                <a:gd name="connsiteY292" fmla="*/ 9495054 h 13254121"/>
                <a:gd name="connsiteX293" fmla="*/ 3359150 w 10316872"/>
                <a:gd name="connsiteY293" fmla="*/ 10034804 h 13254121"/>
                <a:gd name="connsiteX294" fmla="*/ 3270250 w 10316872"/>
                <a:gd name="connsiteY294" fmla="*/ 10028453 h 13254121"/>
                <a:gd name="connsiteX295" fmla="*/ 3101975 w 10316872"/>
                <a:gd name="connsiteY295" fmla="*/ 10177678 h 13254121"/>
                <a:gd name="connsiteX296" fmla="*/ 2892425 w 10316872"/>
                <a:gd name="connsiteY296" fmla="*/ 10422153 h 13254121"/>
                <a:gd name="connsiteX297" fmla="*/ 2654300 w 10316872"/>
                <a:gd name="connsiteY297" fmla="*/ 10720603 h 13254121"/>
                <a:gd name="connsiteX298" fmla="*/ 2400300 w 10316872"/>
                <a:gd name="connsiteY298" fmla="*/ 10790452 h 13254121"/>
                <a:gd name="connsiteX299" fmla="*/ 2197100 w 10316872"/>
                <a:gd name="connsiteY299" fmla="*/ 10895227 h 13254121"/>
                <a:gd name="connsiteX300" fmla="*/ 1901825 w 10316872"/>
                <a:gd name="connsiteY300" fmla="*/ 10898401 h 13254121"/>
                <a:gd name="connsiteX301" fmla="*/ 1562100 w 10316872"/>
                <a:gd name="connsiteY301" fmla="*/ 11000000 h 13254121"/>
                <a:gd name="connsiteX302" fmla="*/ 1365250 w 10316872"/>
                <a:gd name="connsiteY302" fmla="*/ 11260350 h 13254121"/>
                <a:gd name="connsiteX303" fmla="*/ 1168400 w 10316872"/>
                <a:gd name="connsiteY303" fmla="*/ 11215899 h 13254121"/>
                <a:gd name="connsiteX304" fmla="*/ 1187450 w 10316872"/>
                <a:gd name="connsiteY304" fmla="*/ 11174624 h 13254121"/>
                <a:gd name="connsiteX305" fmla="*/ 1165225 w 10316872"/>
                <a:gd name="connsiteY305" fmla="*/ 11107949 h 13254121"/>
                <a:gd name="connsiteX306" fmla="*/ 958850 w 10316872"/>
                <a:gd name="connsiteY306" fmla="*/ 11184149 h 13254121"/>
                <a:gd name="connsiteX307" fmla="*/ 704850 w 10316872"/>
                <a:gd name="connsiteY307" fmla="*/ 11238124 h 13254121"/>
                <a:gd name="connsiteX308" fmla="*/ 434975 w 10316872"/>
                <a:gd name="connsiteY308" fmla="*/ 11476249 h 13254121"/>
                <a:gd name="connsiteX309" fmla="*/ 333375 w 10316872"/>
                <a:gd name="connsiteY309" fmla="*/ 11473074 h 13254121"/>
                <a:gd name="connsiteX310" fmla="*/ 234950 w 10316872"/>
                <a:gd name="connsiteY310" fmla="*/ 11539749 h 13254121"/>
                <a:gd name="connsiteX311" fmla="*/ 155575 w 10316872"/>
                <a:gd name="connsiteY311" fmla="*/ 11825499 h 13254121"/>
                <a:gd name="connsiteX312" fmla="*/ 219075 w 10316872"/>
                <a:gd name="connsiteY312" fmla="*/ 12108073 h 13254121"/>
                <a:gd name="connsiteX313" fmla="*/ 107950 w 10316872"/>
                <a:gd name="connsiteY313" fmla="*/ 12152523 h 13254121"/>
                <a:gd name="connsiteX314" fmla="*/ 63500 w 10316872"/>
                <a:gd name="connsiteY314" fmla="*/ 12374773 h 13254121"/>
                <a:gd name="connsiteX315" fmla="*/ 466725 w 10316872"/>
                <a:gd name="connsiteY315" fmla="*/ 12400173 h 13254121"/>
                <a:gd name="connsiteX316" fmla="*/ 1022350 w 10316872"/>
                <a:gd name="connsiteY316" fmla="*/ 12752598 h 13254121"/>
                <a:gd name="connsiteX317" fmla="*/ 1212850 w 10316872"/>
                <a:gd name="connsiteY317" fmla="*/ 13006597 h 13254121"/>
                <a:gd name="connsiteX318" fmla="*/ 1143000 w 10316872"/>
                <a:gd name="connsiteY318" fmla="*/ 13051047 h 13254121"/>
                <a:gd name="connsiteX319" fmla="*/ 990600 w 10316872"/>
                <a:gd name="connsiteY319" fmla="*/ 12917697 h 13254121"/>
                <a:gd name="connsiteX320" fmla="*/ 739775 w 10316872"/>
                <a:gd name="connsiteY320" fmla="*/ 12863722 h 13254121"/>
                <a:gd name="connsiteX321" fmla="*/ 692150 w 10316872"/>
                <a:gd name="connsiteY321" fmla="*/ 12901822 h 13254121"/>
                <a:gd name="connsiteX322" fmla="*/ 809625 w 10316872"/>
                <a:gd name="connsiteY322" fmla="*/ 13047872 h 13254121"/>
                <a:gd name="connsiteX323" fmla="*/ 1123950 w 10316872"/>
                <a:gd name="connsiteY323" fmla="*/ 13114547 h 13254121"/>
                <a:gd name="connsiteX324" fmla="*/ 1546225 w 10316872"/>
                <a:gd name="connsiteY324" fmla="*/ 13016122 h 13254121"/>
                <a:gd name="connsiteX325" fmla="*/ 1708150 w 10316872"/>
                <a:gd name="connsiteY325" fmla="*/ 12755772 h 13254121"/>
                <a:gd name="connsiteX326" fmla="*/ 2066925 w 10316872"/>
                <a:gd name="connsiteY326" fmla="*/ 12606547 h 13254121"/>
                <a:gd name="connsiteX327" fmla="*/ 2225675 w 10316872"/>
                <a:gd name="connsiteY327" fmla="*/ 12470022 h 13254121"/>
                <a:gd name="connsiteX328" fmla="*/ 2559050 w 10316872"/>
                <a:gd name="connsiteY328" fmla="*/ 12508122 h 13254121"/>
                <a:gd name="connsiteX329" fmla="*/ 2257425 w 10316872"/>
                <a:gd name="connsiteY329" fmla="*/ 12511297 h 13254121"/>
                <a:gd name="connsiteX330" fmla="*/ 2117725 w 10316872"/>
                <a:gd name="connsiteY330" fmla="*/ 12631947 h 13254121"/>
                <a:gd name="connsiteX331" fmla="*/ 1943100 w 10316872"/>
                <a:gd name="connsiteY331" fmla="*/ 12724022 h 13254121"/>
                <a:gd name="connsiteX332" fmla="*/ 1778000 w 10316872"/>
                <a:gd name="connsiteY332" fmla="*/ 12774822 h 13254121"/>
                <a:gd name="connsiteX333" fmla="*/ 1622425 w 10316872"/>
                <a:gd name="connsiteY333" fmla="*/ 13070097 h 13254121"/>
                <a:gd name="connsiteX334" fmla="*/ 1254125 w 10316872"/>
                <a:gd name="connsiteY334" fmla="*/ 13244722 h 13254121"/>
                <a:gd name="connsiteX335" fmla="*/ 0 w 10316872"/>
                <a:gd name="connsiteY335"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663825 w 10316872"/>
                <a:gd name="connsiteY4" fmla="*/ 4053104 h 13254121"/>
                <a:gd name="connsiteX5" fmla="*/ 2486025 w 10316872"/>
                <a:gd name="connsiteY5" fmla="*/ 4091204 h 13254121"/>
                <a:gd name="connsiteX6" fmla="*/ 2486025 w 10316872"/>
                <a:gd name="connsiteY6" fmla="*/ 4154704 h 13254121"/>
                <a:gd name="connsiteX7" fmla="*/ 2435225 w 10316872"/>
                <a:gd name="connsiteY7" fmla="*/ 4154704 h 13254121"/>
                <a:gd name="connsiteX8" fmla="*/ 2371725 w 10316872"/>
                <a:gd name="connsiteY8" fmla="*/ 4002304 h 13254121"/>
                <a:gd name="connsiteX9" fmla="*/ 2435225 w 10316872"/>
                <a:gd name="connsiteY9" fmla="*/ 4015004 h 13254121"/>
                <a:gd name="connsiteX10" fmla="*/ 2587625 w 10316872"/>
                <a:gd name="connsiteY10" fmla="*/ 3926104 h 13254121"/>
                <a:gd name="connsiteX11" fmla="*/ 2562225 w 10316872"/>
                <a:gd name="connsiteY11" fmla="*/ 3862604 h 13254121"/>
                <a:gd name="connsiteX12" fmla="*/ 2625725 w 10316872"/>
                <a:gd name="connsiteY12" fmla="*/ 3837204 h 13254121"/>
                <a:gd name="connsiteX13" fmla="*/ 2663825 w 10316872"/>
                <a:gd name="connsiteY13" fmla="*/ 3862604 h 13254121"/>
                <a:gd name="connsiteX14" fmla="*/ 2905125 w 10316872"/>
                <a:gd name="connsiteY14" fmla="*/ 3862604 h 13254121"/>
                <a:gd name="connsiteX15" fmla="*/ 2879725 w 10316872"/>
                <a:gd name="connsiteY15" fmla="*/ 3799104 h 13254121"/>
                <a:gd name="connsiteX16" fmla="*/ 2930525 w 10316872"/>
                <a:gd name="connsiteY16" fmla="*/ 3710204 h 13254121"/>
                <a:gd name="connsiteX17" fmla="*/ 3019425 w 10316872"/>
                <a:gd name="connsiteY17" fmla="*/ 3710204 h 13254121"/>
                <a:gd name="connsiteX18" fmla="*/ 3273425 w 10316872"/>
                <a:gd name="connsiteY18" fmla="*/ 3684804 h 13254121"/>
                <a:gd name="connsiteX19" fmla="*/ 3425825 w 10316872"/>
                <a:gd name="connsiteY19" fmla="*/ 3672104 h 13254121"/>
                <a:gd name="connsiteX20" fmla="*/ 3425825 w 10316872"/>
                <a:gd name="connsiteY20" fmla="*/ 3672104 h 13254121"/>
                <a:gd name="connsiteX21" fmla="*/ 3425825 w 10316872"/>
                <a:gd name="connsiteY21" fmla="*/ 3595904 h 13254121"/>
                <a:gd name="connsiteX22" fmla="*/ 3502025 w 10316872"/>
                <a:gd name="connsiteY22" fmla="*/ 3595904 h 13254121"/>
                <a:gd name="connsiteX23" fmla="*/ 3489325 w 10316872"/>
                <a:gd name="connsiteY23" fmla="*/ 3761004 h 13254121"/>
                <a:gd name="connsiteX24" fmla="*/ 3336925 w 10316872"/>
                <a:gd name="connsiteY24" fmla="*/ 3773704 h 13254121"/>
                <a:gd name="connsiteX25" fmla="*/ 3159125 w 10316872"/>
                <a:gd name="connsiteY25" fmla="*/ 3849904 h 13254121"/>
                <a:gd name="connsiteX26" fmla="*/ 3184525 w 10316872"/>
                <a:gd name="connsiteY26" fmla="*/ 4142004 h 13254121"/>
                <a:gd name="connsiteX27" fmla="*/ 3794125 w 10316872"/>
                <a:gd name="connsiteY27" fmla="*/ 4091204 h 13254121"/>
                <a:gd name="connsiteX28" fmla="*/ 3768725 w 10316872"/>
                <a:gd name="connsiteY28" fmla="*/ 3951504 h 13254121"/>
                <a:gd name="connsiteX29" fmla="*/ 3629025 w 10316872"/>
                <a:gd name="connsiteY29" fmla="*/ 3926104 h 13254121"/>
                <a:gd name="connsiteX30" fmla="*/ 3616325 w 10316872"/>
                <a:gd name="connsiteY30" fmla="*/ 3888004 h 13254121"/>
                <a:gd name="connsiteX31" fmla="*/ 3768725 w 10316872"/>
                <a:gd name="connsiteY31" fmla="*/ 3913404 h 13254121"/>
                <a:gd name="connsiteX32" fmla="*/ 3768725 w 10316872"/>
                <a:gd name="connsiteY32" fmla="*/ 3799104 h 13254121"/>
                <a:gd name="connsiteX33" fmla="*/ 3540125 w 10316872"/>
                <a:gd name="connsiteY33" fmla="*/ 3748304 h 13254121"/>
                <a:gd name="connsiteX34" fmla="*/ 3552825 w 10316872"/>
                <a:gd name="connsiteY34" fmla="*/ 3659404 h 13254121"/>
                <a:gd name="connsiteX35" fmla="*/ 3730625 w 10316872"/>
                <a:gd name="connsiteY35" fmla="*/ 3621304 h 13254121"/>
                <a:gd name="connsiteX36" fmla="*/ 3730625 w 10316872"/>
                <a:gd name="connsiteY36" fmla="*/ 3494304 h 13254121"/>
                <a:gd name="connsiteX37" fmla="*/ 3705225 w 10316872"/>
                <a:gd name="connsiteY37" fmla="*/ 3468904 h 13254121"/>
                <a:gd name="connsiteX38" fmla="*/ 3819525 w 10316872"/>
                <a:gd name="connsiteY38" fmla="*/ 3405404 h 13254121"/>
                <a:gd name="connsiteX39" fmla="*/ 3832225 w 10316872"/>
                <a:gd name="connsiteY39" fmla="*/ 3621304 h 13254121"/>
                <a:gd name="connsiteX40" fmla="*/ 4314825 w 10316872"/>
                <a:gd name="connsiteY40" fmla="*/ 3621304 h 13254121"/>
                <a:gd name="connsiteX41" fmla="*/ 4302125 w 10316872"/>
                <a:gd name="connsiteY41" fmla="*/ 3380004 h 13254121"/>
                <a:gd name="connsiteX42" fmla="*/ 4365625 w 10316872"/>
                <a:gd name="connsiteY42" fmla="*/ 3380004 h 13254121"/>
                <a:gd name="connsiteX43" fmla="*/ 4391025 w 10316872"/>
                <a:gd name="connsiteY43" fmla="*/ 3507004 h 13254121"/>
                <a:gd name="connsiteX44" fmla="*/ 4556125 w 10316872"/>
                <a:gd name="connsiteY44" fmla="*/ 3494304 h 13254121"/>
                <a:gd name="connsiteX45" fmla="*/ 4657725 w 10316872"/>
                <a:gd name="connsiteY45" fmla="*/ 3392704 h 13254121"/>
                <a:gd name="connsiteX46" fmla="*/ 4683125 w 10316872"/>
                <a:gd name="connsiteY46" fmla="*/ 3697504 h 13254121"/>
                <a:gd name="connsiteX47" fmla="*/ 4835525 w 10316872"/>
                <a:gd name="connsiteY47" fmla="*/ 3519704 h 13254121"/>
                <a:gd name="connsiteX48" fmla="*/ 5038725 w 10316872"/>
                <a:gd name="connsiteY48" fmla="*/ 3646704 h 13254121"/>
                <a:gd name="connsiteX49" fmla="*/ 4848225 w 10316872"/>
                <a:gd name="connsiteY49" fmla="*/ 3773704 h 13254121"/>
                <a:gd name="connsiteX50" fmla="*/ 4987925 w 10316872"/>
                <a:gd name="connsiteY50" fmla="*/ 3938804 h 13254121"/>
                <a:gd name="connsiteX51" fmla="*/ 5127625 w 10316872"/>
                <a:gd name="connsiteY51" fmla="*/ 3786404 h 13254121"/>
                <a:gd name="connsiteX52" fmla="*/ 5140325 w 10316872"/>
                <a:gd name="connsiteY52" fmla="*/ 3811804 h 13254121"/>
                <a:gd name="connsiteX53" fmla="*/ 5076825 w 10316872"/>
                <a:gd name="connsiteY53" fmla="*/ 4065804 h 13254121"/>
                <a:gd name="connsiteX54" fmla="*/ 5153025 w 10316872"/>
                <a:gd name="connsiteY54" fmla="*/ 4103904 h 13254121"/>
                <a:gd name="connsiteX55" fmla="*/ 5153025 w 10316872"/>
                <a:gd name="connsiteY55" fmla="*/ 4103904 h 13254121"/>
                <a:gd name="connsiteX56" fmla="*/ 5229225 w 10316872"/>
                <a:gd name="connsiteY56" fmla="*/ 3849904 h 13254121"/>
                <a:gd name="connsiteX57" fmla="*/ 5419725 w 10316872"/>
                <a:gd name="connsiteY57" fmla="*/ 3875304 h 13254121"/>
                <a:gd name="connsiteX58" fmla="*/ 5521325 w 10316872"/>
                <a:gd name="connsiteY58" fmla="*/ 3722904 h 13254121"/>
                <a:gd name="connsiteX59" fmla="*/ 5521325 w 10316872"/>
                <a:gd name="connsiteY59" fmla="*/ 3722904 h 13254121"/>
                <a:gd name="connsiteX60" fmla="*/ 5661025 w 10316872"/>
                <a:gd name="connsiteY60" fmla="*/ 3697504 h 13254121"/>
                <a:gd name="connsiteX61" fmla="*/ 5432425 w 10316872"/>
                <a:gd name="connsiteY61" fmla="*/ 4015004 h 13254121"/>
                <a:gd name="connsiteX62" fmla="*/ 5165725 w 10316872"/>
                <a:gd name="connsiteY62" fmla="*/ 4103904 h 13254121"/>
                <a:gd name="connsiteX63" fmla="*/ 5191125 w 10316872"/>
                <a:gd name="connsiteY63" fmla="*/ 4180104 h 13254121"/>
                <a:gd name="connsiteX64" fmla="*/ 5521325 w 10316872"/>
                <a:gd name="connsiteY64" fmla="*/ 4091204 h 13254121"/>
                <a:gd name="connsiteX65" fmla="*/ 5711825 w 10316872"/>
                <a:gd name="connsiteY65" fmla="*/ 3748304 h 13254121"/>
                <a:gd name="connsiteX66" fmla="*/ 5813425 w 10316872"/>
                <a:gd name="connsiteY66" fmla="*/ 3900704 h 13254121"/>
                <a:gd name="connsiteX67" fmla="*/ 5959475 w 10316872"/>
                <a:gd name="connsiteY67" fmla="*/ 3938804 h 13254121"/>
                <a:gd name="connsiteX68" fmla="*/ 6302375 w 10316872"/>
                <a:gd name="connsiteY68" fmla="*/ 3824504 h 13254121"/>
                <a:gd name="connsiteX69" fmla="*/ 7070725 w 10316872"/>
                <a:gd name="connsiteY69" fmla="*/ 3354604 h 13254121"/>
                <a:gd name="connsiteX70" fmla="*/ 7473950 w 10316872"/>
                <a:gd name="connsiteY70" fmla="*/ 3205379 h 13254121"/>
                <a:gd name="connsiteX71" fmla="*/ 7645400 w 10316872"/>
                <a:gd name="connsiteY71" fmla="*/ 3035516 h 13254121"/>
                <a:gd name="connsiteX72" fmla="*/ 7907050 w 10316872"/>
                <a:gd name="connsiteY72" fmla="*/ 2994410 h 13254121"/>
                <a:gd name="connsiteX73" fmla="*/ 8062626 w 10316872"/>
                <a:gd name="connsiteY73" fmla="*/ 2911861 h 13254121"/>
                <a:gd name="connsiteX74" fmla="*/ 8189625 w 10316872"/>
                <a:gd name="connsiteY74" fmla="*/ 2692785 h 13254121"/>
                <a:gd name="connsiteX75" fmla="*/ 8345201 w 10316872"/>
                <a:gd name="connsiteY75" fmla="*/ 2578486 h 13254121"/>
                <a:gd name="connsiteX76" fmla="*/ 8561099 w 10316872"/>
                <a:gd name="connsiteY76" fmla="*/ 2438787 h 13254121"/>
                <a:gd name="connsiteX77" fmla="*/ 8855099 w 10316872"/>
                <a:gd name="connsiteY77" fmla="*/ 2153045 h 13254121"/>
                <a:gd name="connsiteX78" fmla="*/ 9037349 w 10316872"/>
                <a:gd name="connsiteY78" fmla="*/ 1924438 h 13254121"/>
                <a:gd name="connsiteX79" fmla="*/ 9145298 w 10316872"/>
                <a:gd name="connsiteY79" fmla="*/ 1730764 h 13254121"/>
                <a:gd name="connsiteX80" fmla="*/ 9224673 w 10316872"/>
                <a:gd name="connsiteY80" fmla="*/ 1543439 h 13254121"/>
                <a:gd name="connsiteX81" fmla="*/ 9561223 w 10316872"/>
                <a:gd name="connsiteY81" fmla="*/ 1295790 h 13254121"/>
                <a:gd name="connsiteX82" fmla="*/ 9678697 w 10316872"/>
                <a:gd name="connsiteY82" fmla="*/ 914790 h 13254121"/>
                <a:gd name="connsiteX83" fmla="*/ 9837447 w 10316872"/>
                <a:gd name="connsiteY83" fmla="*/ 686190 h 13254121"/>
                <a:gd name="connsiteX84" fmla="*/ 9929521 w 10316872"/>
                <a:gd name="connsiteY84" fmla="*/ 609992 h 13254121"/>
                <a:gd name="connsiteX85" fmla="*/ 9989845 w 10316872"/>
                <a:gd name="connsiteY85" fmla="*/ 508393 h 13254121"/>
                <a:gd name="connsiteX86" fmla="*/ 10062871 w 10316872"/>
                <a:gd name="connsiteY86" fmla="*/ 394092 h 13254121"/>
                <a:gd name="connsiteX87" fmla="*/ 10316869 w 10316872"/>
                <a:gd name="connsiteY87" fmla="*/ 394 h 13254121"/>
                <a:gd name="connsiteX88" fmla="*/ 10081920 w 10316872"/>
                <a:gd name="connsiteY88" fmla="*/ 473469 h 13254121"/>
                <a:gd name="connsiteX89" fmla="*/ 9977146 w 10316872"/>
                <a:gd name="connsiteY89" fmla="*/ 673493 h 13254121"/>
                <a:gd name="connsiteX90" fmla="*/ 9881896 w 10316872"/>
                <a:gd name="connsiteY90" fmla="*/ 749692 h 13254121"/>
                <a:gd name="connsiteX91" fmla="*/ 9754896 w 10316872"/>
                <a:gd name="connsiteY91" fmla="*/ 952892 h 13254121"/>
                <a:gd name="connsiteX92" fmla="*/ 9640598 w 10316872"/>
                <a:gd name="connsiteY92" fmla="*/ 1327540 h 13254121"/>
                <a:gd name="connsiteX93" fmla="*/ 9275474 w 10316872"/>
                <a:gd name="connsiteY93" fmla="*/ 1606938 h 13254121"/>
                <a:gd name="connsiteX94" fmla="*/ 9135773 w 10316872"/>
                <a:gd name="connsiteY94" fmla="*/ 1946664 h 13254121"/>
                <a:gd name="connsiteX95" fmla="*/ 8662699 w 10316872"/>
                <a:gd name="connsiteY95" fmla="*/ 2454663 h 13254121"/>
                <a:gd name="connsiteX96" fmla="*/ 8427749 w 10316872"/>
                <a:gd name="connsiteY96" fmla="*/ 2619762 h 13254121"/>
                <a:gd name="connsiteX97" fmla="*/ 8272175 w 10316872"/>
                <a:gd name="connsiteY97" fmla="*/ 2715011 h 13254121"/>
                <a:gd name="connsiteX98" fmla="*/ 8110251 w 10316872"/>
                <a:gd name="connsiteY98" fmla="*/ 3016636 h 13254121"/>
                <a:gd name="connsiteX99" fmla="*/ 7908925 w 10316872"/>
                <a:gd name="connsiteY99" fmla="*/ 3113304 h 13254121"/>
                <a:gd name="connsiteX100" fmla="*/ 7673975 w 10316872"/>
                <a:gd name="connsiteY100" fmla="*/ 3141879 h 13254121"/>
                <a:gd name="connsiteX101" fmla="*/ 7531100 w 10316872"/>
                <a:gd name="connsiteY101" fmla="*/ 3283166 h 13254121"/>
                <a:gd name="connsiteX102" fmla="*/ 7064375 w 10316872"/>
                <a:gd name="connsiteY102" fmla="*/ 3457791 h 13254121"/>
                <a:gd name="connsiteX103" fmla="*/ 6892925 w 10316872"/>
                <a:gd name="connsiteY103" fmla="*/ 3613366 h 13254121"/>
                <a:gd name="connsiteX104" fmla="*/ 6532269 w 10316872"/>
                <a:gd name="connsiteY104" fmla="*/ 3867545 h 13254121"/>
                <a:gd name="connsiteX105" fmla="*/ 6407150 w 10316872"/>
                <a:gd name="connsiteY105" fmla="*/ 3921341 h 13254121"/>
                <a:gd name="connsiteX106" fmla="*/ 6172200 w 10316872"/>
                <a:gd name="connsiteY106" fmla="*/ 4043579 h 13254121"/>
                <a:gd name="connsiteX107" fmla="*/ 5773737 w 10316872"/>
                <a:gd name="connsiteY107" fmla="*/ 4215029 h 13254121"/>
                <a:gd name="connsiteX108" fmla="*/ 5800725 w 10316872"/>
                <a:gd name="connsiteY108" fmla="*/ 4294404 h 13254121"/>
                <a:gd name="connsiteX109" fmla="*/ 6162675 w 10316872"/>
                <a:gd name="connsiteY109" fmla="*/ 4129304 h 13254121"/>
                <a:gd name="connsiteX110" fmla="*/ 6054725 w 10316872"/>
                <a:gd name="connsiteY110" fmla="*/ 4218204 h 13254121"/>
                <a:gd name="connsiteX111" fmla="*/ 5876925 w 10316872"/>
                <a:gd name="connsiteY111" fmla="*/ 4332504 h 13254121"/>
                <a:gd name="connsiteX112" fmla="*/ 5876925 w 10316872"/>
                <a:gd name="connsiteY112" fmla="*/ 4421404 h 13254121"/>
                <a:gd name="connsiteX113" fmla="*/ 5864225 w 10316872"/>
                <a:gd name="connsiteY113" fmla="*/ 4523004 h 13254121"/>
                <a:gd name="connsiteX114" fmla="*/ 5724525 w 10316872"/>
                <a:gd name="connsiteY114" fmla="*/ 4548404 h 13254121"/>
                <a:gd name="connsiteX115" fmla="*/ 5788025 w 10316872"/>
                <a:gd name="connsiteY115" fmla="*/ 4370604 h 13254121"/>
                <a:gd name="connsiteX116" fmla="*/ 5673725 w 10316872"/>
                <a:gd name="connsiteY116" fmla="*/ 4269004 h 13254121"/>
                <a:gd name="connsiteX117" fmla="*/ 5419725 w 10316872"/>
                <a:gd name="connsiteY117" fmla="*/ 4345204 h 13254121"/>
                <a:gd name="connsiteX118" fmla="*/ 5394325 w 10316872"/>
                <a:gd name="connsiteY118" fmla="*/ 4446804 h 13254121"/>
                <a:gd name="connsiteX119" fmla="*/ 5622925 w 10316872"/>
                <a:gd name="connsiteY119" fmla="*/ 4510304 h 13254121"/>
                <a:gd name="connsiteX120" fmla="*/ 5534025 w 10316872"/>
                <a:gd name="connsiteY120" fmla="*/ 4573804 h 13254121"/>
                <a:gd name="connsiteX121" fmla="*/ 5254625 w 10316872"/>
                <a:gd name="connsiteY121" fmla="*/ 4510304 h 13254121"/>
                <a:gd name="connsiteX122" fmla="*/ 5140325 w 10316872"/>
                <a:gd name="connsiteY122" fmla="*/ 4624604 h 13254121"/>
                <a:gd name="connsiteX123" fmla="*/ 5241925 w 10316872"/>
                <a:gd name="connsiteY123" fmla="*/ 4827804 h 13254121"/>
                <a:gd name="connsiteX124" fmla="*/ 5483225 w 10316872"/>
                <a:gd name="connsiteY124" fmla="*/ 4840504 h 13254121"/>
                <a:gd name="connsiteX125" fmla="*/ 5661025 w 10316872"/>
                <a:gd name="connsiteY125" fmla="*/ 4624604 h 13254121"/>
                <a:gd name="connsiteX126" fmla="*/ 5572125 w 10316872"/>
                <a:gd name="connsiteY126" fmla="*/ 4599204 h 13254121"/>
                <a:gd name="connsiteX127" fmla="*/ 5635625 w 10316872"/>
                <a:gd name="connsiteY127" fmla="*/ 4523004 h 13254121"/>
                <a:gd name="connsiteX128" fmla="*/ 5724525 w 10316872"/>
                <a:gd name="connsiteY128" fmla="*/ 4599204 h 13254121"/>
                <a:gd name="connsiteX129" fmla="*/ 5864225 w 10316872"/>
                <a:gd name="connsiteY129" fmla="*/ 4573804 h 13254121"/>
                <a:gd name="connsiteX130" fmla="*/ 6067425 w 10316872"/>
                <a:gd name="connsiteY130" fmla="*/ 4548404 h 13254121"/>
                <a:gd name="connsiteX131" fmla="*/ 6296025 w 10316872"/>
                <a:gd name="connsiteY131" fmla="*/ 4307104 h 13254121"/>
                <a:gd name="connsiteX132" fmla="*/ 6486525 w 10316872"/>
                <a:gd name="connsiteY132" fmla="*/ 4180104 h 13254121"/>
                <a:gd name="connsiteX133" fmla="*/ 6664325 w 10316872"/>
                <a:gd name="connsiteY133" fmla="*/ 4154704 h 13254121"/>
                <a:gd name="connsiteX134" fmla="*/ 6473825 w 10316872"/>
                <a:gd name="connsiteY134" fmla="*/ 4230904 h 13254121"/>
                <a:gd name="connsiteX135" fmla="*/ 6410325 w 10316872"/>
                <a:gd name="connsiteY135" fmla="*/ 4357904 h 13254121"/>
                <a:gd name="connsiteX136" fmla="*/ 6257925 w 10316872"/>
                <a:gd name="connsiteY136" fmla="*/ 4459504 h 13254121"/>
                <a:gd name="connsiteX137" fmla="*/ 6080125 w 10316872"/>
                <a:gd name="connsiteY137" fmla="*/ 4637304 h 13254121"/>
                <a:gd name="connsiteX138" fmla="*/ 6067425 w 10316872"/>
                <a:gd name="connsiteY138" fmla="*/ 4726204 h 13254121"/>
                <a:gd name="connsiteX139" fmla="*/ 6207125 w 10316872"/>
                <a:gd name="connsiteY139" fmla="*/ 4700804 h 13254121"/>
                <a:gd name="connsiteX140" fmla="*/ 6334125 w 10316872"/>
                <a:gd name="connsiteY140" fmla="*/ 4764304 h 13254121"/>
                <a:gd name="connsiteX141" fmla="*/ 6435725 w 10316872"/>
                <a:gd name="connsiteY141" fmla="*/ 4954804 h 13254121"/>
                <a:gd name="connsiteX142" fmla="*/ 6448425 w 10316872"/>
                <a:gd name="connsiteY142" fmla="*/ 5183404 h 13254121"/>
                <a:gd name="connsiteX143" fmla="*/ 6335712 w 10316872"/>
                <a:gd name="connsiteY143" fmla="*/ 5305641 h 13254121"/>
                <a:gd name="connsiteX144" fmla="*/ 6296025 w 10316872"/>
                <a:gd name="connsiteY144" fmla="*/ 5083392 h 13254121"/>
                <a:gd name="connsiteX145" fmla="*/ 6270625 w 10316872"/>
                <a:gd name="connsiteY145" fmla="*/ 4878604 h 13254121"/>
                <a:gd name="connsiteX146" fmla="*/ 6118225 w 10316872"/>
                <a:gd name="connsiteY146" fmla="*/ 4840504 h 13254121"/>
                <a:gd name="connsiteX147" fmla="*/ 5953125 w 10316872"/>
                <a:gd name="connsiteY147" fmla="*/ 4853204 h 13254121"/>
                <a:gd name="connsiteX148" fmla="*/ 5876925 w 10316872"/>
                <a:gd name="connsiteY148" fmla="*/ 4815104 h 13254121"/>
                <a:gd name="connsiteX149" fmla="*/ 5546725 w 10316872"/>
                <a:gd name="connsiteY149" fmla="*/ 4954804 h 13254121"/>
                <a:gd name="connsiteX150" fmla="*/ 5597525 w 10316872"/>
                <a:gd name="connsiteY150" fmla="*/ 5094504 h 13254121"/>
                <a:gd name="connsiteX151" fmla="*/ 5635625 w 10316872"/>
                <a:gd name="connsiteY151" fmla="*/ 5081804 h 13254121"/>
                <a:gd name="connsiteX152" fmla="*/ 5813425 w 10316872"/>
                <a:gd name="connsiteY152" fmla="*/ 4992904 h 13254121"/>
                <a:gd name="connsiteX153" fmla="*/ 5838825 w 10316872"/>
                <a:gd name="connsiteY153" fmla="*/ 5018304 h 13254121"/>
                <a:gd name="connsiteX154" fmla="*/ 5724525 w 10316872"/>
                <a:gd name="connsiteY154" fmla="*/ 5119904 h 13254121"/>
                <a:gd name="connsiteX155" fmla="*/ 5775325 w 10316872"/>
                <a:gd name="connsiteY155" fmla="*/ 5196104 h 13254121"/>
                <a:gd name="connsiteX156" fmla="*/ 5940425 w 10316872"/>
                <a:gd name="connsiteY156" fmla="*/ 5183404 h 13254121"/>
                <a:gd name="connsiteX157" fmla="*/ 5978525 w 10316872"/>
                <a:gd name="connsiteY157" fmla="*/ 5272304 h 13254121"/>
                <a:gd name="connsiteX158" fmla="*/ 6169025 w 10316872"/>
                <a:gd name="connsiteY158" fmla="*/ 5234204 h 13254121"/>
                <a:gd name="connsiteX159" fmla="*/ 6130925 w 10316872"/>
                <a:gd name="connsiteY159" fmla="*/ 5386604 h 13254121"/>
                <a:gd name="connsiteX160" fmla="*/ 6067425 w 10316872"/>
                <a:gd name="connsiteY160" fmla="*/ 5424704 h 13254121"/>
                <a:gd name="connsiteX161" fmla="*/ 6042025 w 10316872"/>
                <a:gd name="connsiteY161" fmla="*/ 5348504 h 13254121"/>
                <a:gd name="connsiteX162" fmla="*/ 5572125 w 10316872"/>
                <a:gd name="connsiteY162" fmla="*/ 5297704 h 13254121"/>
                <a:gd name="connsiteX163" fmla="*/ 5686425 w 10316872"/>
                <a:gd name="connsiteY163" fmla="*/ 5462804 h 13254121"/>
                <a:gd name="connsiteX164" fmla="*/ 6308725 w 10316872"/>
                <a:gd name="connsiteY164" fmla="*/ 5462804 h 13254121"/>
                <a:gd name="connsiteX165" fmla="*/ 6894219 w 10316872"/>
                <a:gd name="connsiteY165" fmla="*/ 5634433 h 13254121"/>
                <a:gd name="connsiteX166" fmla="*/ 7194257 w 10316872"/>
                <a:gd name="connsiteY166" fmla="*/ 5720157 h 13254121"/>
                <a:gd name="connsiteX167" fmla="*/ 7370469 w 10316872"/>
                <a:gd name="connsiteY167" fmla="*/ 5839221 h 13254121"/>
                <a:gd name="connsiteX168" fmla="*/ 7737182 w 10316872"/>
                <a:gd name="connsiteY168" fmla="*/ 5736826 h 13254121"/>
                <a:gd name="connsiteX169" fmla="*/ 7977688 w 10316872"/>
                <a:gd name="connsiteY169" fmla="*/ 5701108 h 13254121"/>
                <a:gd name="connsiteX170" fmla="*/ 8311064 w 10316872"/>
                <a:gd name="connsiteY170" fmla="*/ 5729682 h 13254121"/>
                <a:gd name="connsiteX171" fmla="*/ 8582525 w 10316872"/>
                <a:gd name="connsiteY171" fmla="*/ 5789214 h 13254121"/>
                <a:gd name="connsiteX172" fmla="*/ 8806363 w 10316872"/>
                <a:gd name="connsiteY172" fmla="*/ 5891608 h 13254121"/>
                <a:gd name="connsiteX173" fmla="*/ 8989719 w 10316872"/>
                <a:gd name="connsiteY173" fmla="*/ 5953520 h 13254121"/>
                <a:gd name="connsiteX174" fmla="*/ 9327857 w 10316872"/>
                <a:gd name="connsiteY174" fmla="*/ 6101157 h 13254121"/>
                <a:gd name="connsiteX175" fmla="*/ 9392152 w 10316872"/>
                <a:gd name="connsiteY175" fmla="*/ 6229744 h 13254121"/>
                <a:gd name="connsiteX176" fmla="*/ 9587412 w 10316872"/>
                <a:gd name="connsiteY176" fmla="*/ 6289277 h 13254121"/>
                <a:gd name="connsiteX177" fmla="*/ 9754100 w 10316872"/>
                <a:gd name="connsiteY177" fmla="*/ 6286895 h 13254121"/>
                <a:gd name="connsiteX178" fmla="*/ 9928226 w 10316872"/>
                <a:gd name="connsiteY178" fmla="*/ 6221629 h 13254121"/>
                <a:gd name="connsiteX179" fmla="*/ 9766007 w 10316872"/>
                <a:gd name="connsiteY179" fmla="*/ 6301183 h 13254121"/>
                <a:gd name="connsiteX180" fmla="*/ 9625513 w 10316872"/>
                <a:gd name="connsiteY180" fmla="*/ 6317851 h 13254121"/>
                <a:gd name="connsiteX181" fmla="*/ 9382626 w 10316872"/>
                <a:gd name="connsiteY181" fmla="*/ 6263082 h 13254121"/>
                <a:gd name="connsiteX182" fmla="*/ 9308806 w 10316872"/>
                <a:gd name="connsiteY182" fmla="*/ 6129733 h 13254121"/>
                <a:gd name="connsiteX183" fmla="*/ 9242133 w 10316872"/>
                <a:gd name="connsiteY183" fmla="*/ 6089251 h 13254121"/>
                <a:gd name="connsiteX184" fmla="*/ 8799219 w 10316872"/>
                <a:gd name="connsiteY184" fmla="*/ 5939233 h 13254121"/>
                <a:gd name="connsiteX185" fmla="*/ 8582525 w 10316872"/>
                <a:gd name="connsiteY185" fmla="*/ 5858270 h 13254121"/>
                <a:gd name="connsiteX186" fmla="*/ 8284869 w 10316872"/>
                <a:gd name="connsiteY186" fmla="*/ 5779689 h 13254121"/>
                <a:gd name="connsiteX187" fmla="*/ 7934825 w 10316872"/>
                <a:gd name="connsiteY187" fmla="*/ 5767783 h 13254121"/>
                <a:gd name="connsiteX188" fmla="*/ 7634787 w 10316872"/>
                <a:gd name="connsiteY188" fmla="*/ 5822552 h 13254121"/>
                <a:gd name="connsiteX189" fmla="*/ 7344275 w 10316872"/>
                <a:gd name="connsiteY189" fmla="*/ 5893989 h 13254121"/>
                <a:gd name="connsiteX190" fmla="*/ 7134725 w 10316872"/>
                <a:gd name="connsiteY190" fmla="*/ 5786833 h 13254121"/>
                <a:gd name="connsiteX191" fmla="*/ 6760869 w 10316872"/>
                <a:gd name="connsiteY191" fmla="*/ 5693964 h 13254121"/>
                <a:gd name="connsiteX192" fmla="*/ 6413500 w 10316872"/>
                <a:gd name="connsiteY192" fmla="*/ 5614410 h 13254121"/>
                <a:gd name="connsiteX193" fmla="*/ 6213181 w 10316872"/>
                <a:gd name="connsiteY193" fmla="*/ 5567757 h 13254121"/>
                <a:gd name="connsiteX194" fmla="*/ 6205538 w 10316872"/>
                <a:gd name="connsiteY194" fmla="*/ 5598535 h 13254121"/>
                <a:gd name="connsiteX195" fmla="*/ 6346825 w 10316872"/>
                <a:gd name="connsiteY195" fmla="*/ 5666004 h 13254121"/>
                <a:gd name="connsiteX196" fmla="*/ 6321425 w 10316872"/>
                <a:gd name="connsiteY196" fmla="*/ 5767604 h 13254121"/>
                <a:gd name="connsiteX197" fmla="*/ 6003925 w 10316872"/>
                <a:gd name="connsiteY197" fmla="*/ 5602504 h 13254121"/>
                <a:gd name="connsiteX198" fmla="*/ 6042025 w 10316872"/>
                <a:gd name="connsiteY198" fmla="*/ 5843804 h 13254121"/>
                <a:gd name="connsiteX199" fmla="*/ 6245225 w 10316872"/>
                <a:gd name="connsiteY199" fmla="*/ 5894604 h 13254121"/>
                <a:gd name="connsiteX200" fmla="*/ 6511925 w 10316872"/>
                <a:gd name="connsiteY200" fmla="*/ 5894604 h 13254121"/>
                <a:gd name="connsiteX201" fmla="*/ 6600825 w 10316872"/>
                <a:gd name="connsiteY201" fmla="*/ 5907304 h 13254121"/>
                <a:gd name="connsiteX202" fmla="*/ 6562725 w 10316872"/>
                <a:gd name="connsiteY202" fmla="*/ 5983504 h 13254121"/>
                <a:gd name="connsiteX203" fmla="*/ 6397625 w 10316872"/>
                <a:gd name="connsiteY203" fmla="*/ 6034304 h 13254121"/>
                <a:gd name="connsiteX204" fmla="*/ 6461125 w 10316872"/>
                <a:gd name="connsiteY204" fmla="*/ 6161304 h 13254121"/>
                <a:gd name="connsiteX205" fmla="*/ 6423025 w 10316872"/>
                <a:gd name="connsiteY205" fmla="*/ 6288304 h 13254121"/>
                <a:gd name="connsiteX206" fmla="*/ 6511925 w 10316872"/>
                <a:gd name="connsiteY206" fmla="*/ 6351804 h 13254121"/>
                <a:gd name="connsiteX207" fmla="*/ 6435725 w 10316872"/>
                <a:gd name="connsiteY207" fmla="*/ 6377204 h 13254121"/>
                <a:gd name="connsiteX208" fmla="*/ 6334125 w 10316872"/>
                <a:gd name="connsiteY208" fmla="*/ 6339104 h 13254121"/>
                <a:gd name="connsiteX209" fmla="*/ 6296025 w 10316872"/>
                <a:gd name="connsiteY209" fmla="*/ 6034304 h 13254121"/>
                <a:gd name="connsiteX210" fmla="*/ 6042025 w 10316872"/>
                <a:gd name="connsiteY210" fmla="*/ 5958104 h 13254121"/>
                <a:gd name="connsiteX211" fmla="*/ 6118225 w 10316872"/>
                <a:gd name="connsiteY211" fmla="*/ 6301004 h 13254121"/>
                <a:gd name="connsiteX212" fmla="*/ 5940425 w 10316872"/>
                <a:gd name="connsiteY212" fmla="*/ 6313704 h 13254121"/>
                <a:gd name="connsiteX213" fmla="*/ 5864225 w 10316872"/>
                <a:gd name="connsiteY213" fmla="*/ 5831104 h 13254121"/>
                <a:gd name="connsiteX214" fmla="*/ 5661025 w 10316872"/>
                <a:gd name="connsiteY214" fmla="*/ 5729504 h 13254121"/>
                <a:gd name="connsiteX215" fmla="*/ 5762625 w 10316872"/>
                <a:gd name="connsiteY215" fmla="*/ 6491504 h 13254121"/>
                <a:gd name="connsiteX216" fmla="*/ 6042025 w 10316872"/>
                <a:gd name="connsiteY216" fmla="*/ 6478804 h 13254121"/>
                <a:gd name="connsiteX217" fmla="*/ 6359525 w 10316872"/>
                <a:gd name="connsiteY217" fmla="*/ 6529604 h 13254121"/>
                <a:gd name="connsiteX218" fmla="*/ 6296025 w 10316872"/>
                <a:gd name="connsiteY218" fmla="*/ 6656604 h 13254121"/>
                <a:gd name="connsiteX219" fmla="*/ 6130925 w 10316872"/>
                <a:gd name="connsiteY219" fmla="*/ 6631204 h 13254121"/>
                <a:gd name="connsiteX220" fmla="*/ 5978525 w 10316872"/>
                <a:gd name="connsiteY220" fmla="*/ 6936004 h 13254121"/>
                <a:gd name="connsiteX221" fmla="*/ 5800725 w 10316872"/>
                <a:gd name="connsiteY221" fmla="*/ 6872504 h 13254121"/>
                <a:gd name="connsiteX222" fmla="*/ 5876925 w 10316872"/>
                <a:gd name="connsiteY222" fmla="*/ 6707404 h 13254121"/>
                <a:gd name="connsiteX223" fmla="*/ 5762625 w 10316872"/>
                <a:gd name="connsiteY223" fmla="*/ 6618504 h 13254121"/>
                <a:gd name="connsiteX224" fmla="*/ 5572125 w 10316872"/>
                <a:gd name="connsiteY224" fmla="*/ 6948704 h 13254121"/>
                <a:gd name="connsiteX225" fmla="*/ 5699125 w 10316872"/>
                <a:gd name="connsiteY225" fmla="*/ 7050304 h 13254121"/>
                <a:gd name="connsiteX226" fmla="*/ 5965825 w 10316872"/>
                <a:gd name="connsiteY226" fmla="*/ 7215404 h 13254121"/>
                <a:gd name="connsiteX227" fmla="*/ 5915025 w 10316872"/>
                <a:gd name="connsiteY227" fmla="*/ 7291604 h 13254121"/>
                <a:gd name="connsiteX228" fmla="*/ 5800725 w 10316872"/>
                <a:gd name="connsiteY228" fmla="*/ 7253504 h 13254121"/>
                <a:gd name="connsiteX229" fmla="*/ 5648325 w 10316872"/>
                <a:gd name="connsiteY229" fmla="*/ 7355104 h 13254121"/>
                <a:gd name="connsiteX230" fmla="*/ 5584825 w 10316872"/>
                <a:gd name="connsiteY230" fmla="*/ 7317004 h 13254121"/>
                <a:gd name="connsiteX231" fmla="*/ 5635625 w 10316872"/>
                <a:gd name="connsiteY231" fmla="*/ 7164604 h 13254121"/>
                <a:gd name="connsiteX232" fmla="*/ 5508625 w 10316872"/>
                <a:gd name="connsiteY232" fmla="*/ 7050304 h 13254121"/>
                <a:gd name="connsiteX233" fmla="*/ 5432425 w 10316872"/>
                <a:gd name="connsiteY233" fmla="*/ 7228104 h 13254121"/>
                <a:gd name="connsiteX234" fmla="*/ 5584825 w 10316872"/>
                <a:gd name="connsiteY234" fmla="*/ 7405904 h 13254121"/>
                <a:gd name="connsiteX235" fmla="*/ 5419725 w 10316872"/>
                <a:gd name="connsiteY235" fmla="*/ 7532904 h 13254121"/>
                <a:gd name="connsiteX236" fmla="*/ 5318125 w 10316872"/>
                <a:gd name="connsiteY236" fmla="*/ 7456704 h 13254121"/>
                <a:gd name="connsiteX237" fmla="*/ 5381625 w 10316872"/>
                <a:gd name="connsiteY237" fmla="*/ 7355104 h 13254121"/>
                <a:gd name="connsiteX238" fmla="*/ 5267325 w 10316872"/>
                <a:gd name="connsiteY238" fmla="*/ 7063004 h 13254121"/>
                <a:gd name="connsiteX239" fmla="*/ 5051425 w 10316872"/>
                <a:gd name="connsiteY239" fmla="*/ 7355104 h 13254121"/>
                <a:gd name="connsiteX240" fmla="*/ 5381625 w 10316872"/>
                <a:gd name="connsiteY240" fmla="*/ 7609104 h 13254121"/>
                <a:gd name="connsiteX241" fmla="*/ 5305425 w 10316872"/>
                <a:gd name="connsiteY241" fmla="*/ 7659904 h 13254121"/>
                <a:gd name="connsiteX242" fmla="*/ 5165725 w 10316872"/>
                <a:gd name="connsiteY242" fmla="*/ 7545604 h 13254121"/>
                <a:gd name="connsiteX243" fmla="*/ 5114925 w 10316872"/>
                <a:gd name="connsiteY243" fmla="*/ 7710704 h 13254121"/>
                <a:gd name="connsiteX244" fmla="*/ 5127625 w 10316872"/>
                <a:gd name="connsiteY244" fmla="*/ 7850404 h 13254121"/>
                <a:gd name="connsiteX245" fmla="*/ 5203825 w 10316872"/>
                <a:gd name="connsiteY245" fmla="*/ 7964704 h 13254121"/>
                <a:gd name="connsiteX246" fmla="*/ 5191125 w 10316872"/>
                <a:gd name="connsiteY246" fmla="*/ 8155204 h 13254121"/>
                <a:gd name="connsiteX247" fmla="*/ 5064125 w 10316872"/>
                <a:gd name="connsiteY247" fmla="*/ 8066304 h 13254121"/>
                <a:gd name="connsiteX248" fmla="*/ 5000625 w 10316872"/>
                <a:gd name="connsiteY248" fmla="*/ 8104404 h 13254121"/>
                <a:gd name="connsiteX249" fmla="*/ 5102225 w 10316872"/>
                <a:gd name="connsiteY249" fmla="*/ 8244104 h 13254121"/>
                <a:gd name="connsiteX250" fmla="*/ 5013325 w 10316872"/>
                <a:gd name="connsiteY250" fmla="*/ 8282204 h 13254121"/>
                <a:gd name="connsiteX251" fmla="*/ 4886325 w 10316872"/>
                <a:gd name="connsiteY251" fmla="*/ 8091704 h 13254121"/>
                <a:gd name="connsiteX252" fmla="*/ 4797425 w 10316872"/>
                <a:gd name="connsiteY252" fmla="*/ 8345704 h 13254121"/>
                <a:gd name="connsiteX253" fmla="*/ 4924425 w 10316872"/>
                <a:gd name="connsiteY253" fmla="*/ 8460004 h 13254121"/>
                <a:gd name="connsiteX254" fmla="*/ 4784725 w 10316872"/>
                <a:gd name="connsiteY254" fmla="*/ 8701304 h 13254121"/>
                <a:gd name="connsiteX255" fmla="*/ 4645025 w 10316872"/>
                <a:gd name="connsiteY255" fmla="*/ 8675904 h 13254121"/>
                <a:gd name="connsiteX256" fmla="*/ 4746625 w 10316872"/>
                <a:gd name="connsiteY256" fmla="*/ 8510804 h 13254121"/>
                <a:gd name="connsiteX257" fmla="*/ 4657725 w 10316872"/>
                <a:gd name="connsiteY257" fmla="*/ 8358404 h 13254121"/>
                <a:gd name="connsiteX258" fmla="*/ 4441825 w 10316872"/>
                <a:gd name="connsiteY258" fmla="*/ 8663204 h 13254121"/>
                <a:gd name="connsiteX259" fmla="*/ 4581525 w 10316872"/>
                <a:gd name="connsiteY259" fmla="*/ 8777504 h 13254121"/>
                <a:gd name="connsiteX260" fmla="*/ 4492625 w 10316872"/>
                <a:gd name="connsiteY260" fmla="*/ 8980704 h 13254121"/>
                <a:gd name="connsiteX261" fmla="*/ 4391025 w 10316872"/>
                <a:gd name="connsiteY261" fmla="*/ 8904504 h 13254121"/>
                <a:gd name="connsiteX262" fmla="*/ 4314825 w 10316872"/>
                <a:gd name="connsiteY262" fmla="*/ 8993404 h 13254121"/>
                <a:gd name="connsiteX263" fmla="*/ 4352925 w 10316872"/>
                <a:gd name="connsiteY263" fmla="*/ 9031504 h 13254121"/>
                <a:gd name="connsiteX264" fmla="*/ 4391025 w 10316872"/>
                <a:gd name="connsiteY264" fmla="*/ 9018804 h 13254121"/>
                <a:gd name="connsiteX265" fmla="*/ 4416425 w 10316872"/>
                <a:gd name="connsiteY265" fmla="*/ 9069604 h 13254121"/>
                <a:gd name="connsiteX266" fmla="*/ 4352925 w 10316872"/>
                <a:gd name="connsiteY266" fmla="*/ 9145804 h 13254121"/>
                <a:gd name="connsiteX267" fmla="*/ 4302125 w 10316872"/>
                <a:gd name="connsiteY267" fmla="*/ 9133104 h 13254121"/>
                <a:gd name="connsiteX268" fmla="*/ 4340225 w 10316872"/>
                <a:gd name="connsiteY268" fmla="*/ 9082304 h 13254121"/>
                <a:gd name="connsiteX269" fmla="*/ 4289425 w 10316872"/>
                <a:gd name="connsiteY269" fmla="*/ 9044204 h 13254121"/>
                <a:gd name="connsiteX270" fmla="*/ 4187825 w 10316872"/>
                <a:gd name="connsiteY270" fmla="*/ 9145804 h 13254121"/>
                <a:gd name="connsiteX271" fmla="*/ 4289425 w 10316872"/>
                <a:gd name="connsiteY271" fmla="*/ 9209304 h 13254121"/>
                <a:gd name="connsiteX272" fmla="*/ 4111625 w 10316872"/>
                <a:gd name="connsiteY272" fmla="*/ 9285504 h 13254121"/>
                <a:gd name="connsiteX273" fmla="*/ 4010025 w 10316872"/>
                <a:gd name="connsiteY273" fmla="*/ 9285504 h 13254121"/>
                <a:gd name="connsiteX274" fmla="*/ 3921125 w 10316872"/>
                <a:gd name="connsiteY274" fmla="*/ 9349004 h 13254121"/>
                <a:gd name="connsiteX275" fmla="*/ 3260725 w 10316872"/>
                <a:gd name="connsiteY275" fmla="*/ 8764804 h 13254121"/>
                <a:gd name="connsiteX276" fmla="*/ 3184525 w 10316872"/>
                <a:gd name="connsiteY276" fmla="*/ 8764804 h 13254121"/>
                <a:gd name="connsiteX277" fmla="*/ 2867025 w 10316872"/>
                <a:gd name="connsiteY277" fmla="*/ 9018804 h 13254121"/>
                <a:gd name="connsiteX278" fmla="*/ 2841625 w 10316872"/>
                <a:gd name="connsiteY278" fmla="*/ 8980704 h 13254121"/>
                <a:gd name="connsiteX279" fmla="*/ 3184525 w 10316872"/>
                <a:gd name="connsiteY279" fmla="*/ 8714004 h 13254121"/>
                <a:gd name="connsiteX280" fmla="*/ 3019425 w 10316872"/>
                <a:gd name="connsiteY280" fmla="*/ 8561604 h 13254121"/>
                <a:gd name="connsiteX281" fmla="*/ 2371725 w 10316872"/>
                <a:gd name="connsiteY281" fmla="*/ 9069604 h 13254121"/>
                <a:gd name="connsiteX282" fmla="*/ 2460625 w 10316872"/>
                <a:gd name="connsiteY282" fmla="*/ 9145804 h 13254121"/>
                <a:gd name="connsiteX283" fmla="*/ 2663825 w 10316872"/>
                <a:gd name="connsiteY283" fmla="*/ 8993404 h 13254121"/>
                <a:gd name="connsiteX284" fmla="*/ 2714625 w 10316872"/>
                <a:gd name="connsiteY284" fmla="*/ 9056904 h 13254121"/>
                <a:gd name="connsiteX285" fmla="*/ 2803525 w 10316872"/>
                <a:gd name="connsiteY285" fmla="*/ 9018804 h 13254121"/>
                <a:gd name="connsiteX286" fmla="*/ 2828925 w 10316872"/>
                <a:gd name="connsiteY286" fmla="*/ 9056904 h 13254121"/>
                <a:gd name="connsiteX287" fmla="*/ 2651125 w 10316872"/>
                <a:gd name="connsiteY287" fmla="*/ 9196604 h 13254121"/>
                <a:gd name="connsiteX288" fmla="*/ 2790825 w 10316872"/>
                <a:gd name="connsiteY288" fmla="*/ 9361704 h 13254121"/>
                <a:gd name="connsiteX289" fmla="*/ 3368675 w 10316872"/>
                <a:gd name="connsiteY289" fmla="*/ 8898154 h 13254121"/>
                <a:gd name="connsiteX290" fmla="*/ 3927475 w 10316872"/>
                <a:gd name="connsiteY290" fmla="*/ 9380754 h 13254121"/>
                <a:gd name="connsiteX291" fmla="*/ 3876675 w 10316872"/>
                <a:gd name="connsiteY291" fmla="*/ 9495054 h 13254121"/>
                <a:gd name="connsiteX292" fmla="*/ 3359150 w 10316872"/>
                <a:gd name="connsiteY292" fmla="*/ 10034804 h 13254121"/>
                <a:gd name="connsiteX293" fmla="*/ 3270250 w 10316872"/>
                <a:gd name="connsiteY293" fmla="*/ 10028453 h 13254121"/>
                <a:gd name="connsiteX294" fmla="*/ 3101975 w 10316872"/>
                <a:gd name="connsiteY294" fmla="*/ 10177678 h 13254121"/>
                <a:gd name="connsiteX295" fmla="*/ 2892425 w 10316872"/>
                <a:gd name="connsiteY295" fmla="*/ 10422153 h 13254121"/>
                <a:gd name="connsiteX296" fmla="*/ 2654300 w 10316872"/>
                <a:gd name="connsiteY296" fmla="*/ 10720603 h 13254121"/>
                <a:gd name="connsiteX297" fmla="*/ 2400300 w 10316872"/>
                <a:gd name="connsiteY297" fmla="*/ 10790452 h 13254121"/>
                <a:gd name="connsiteX298" fmla="*/ 2197100 w 10316872"/>
                <a:gd name="connsiteY298" fmla="*/ 10895227 h 13254121"/>
                <a:gd name="connsiteX299" fmla="*/ 1901825 w 10316872"/>
                <a:gd name="connsiteY299" fmla="*/ 10898401 h 13254121"/>
                <a:gd name="connsiteX300" fmla="*/ 1562100 w 10316872"/>
                <a:gd name="connsiteY300" fmla="*/ 11000000 h 13254121"/>
                <a:gd name="connsiteX301" fmla="*/ 1365250 w 10316872"/>
                <a:gd name="connsiteY301" fmla="*/ 11260350 h 13254121"/>
                <a:gd name="connsiteX302" fmla="*/ 1168400 w 10316872"/>
                <a:gd name="connsiteY302" fmla="*/ 11215899 h 13254121"/>
                <a:gd name="connsiteX303" fmla="*/ 1187450 w 10316872"/>
                <a:gd name="connsiteY303" fmla="*/ 11174624 h 13254121"/>
                <a:gd name="connsiteX304" fmla="*/ 1165225 w 10316872"/>
                <a:gd name="connsiteY304" fmla="*/ 11107949 h 13254121"/>
                <a:gd name="connsiteX305" fmla="*/ 958850 w 10316872"/>
                <a:gd name="connsiteY305" fmla="*/ 11184149 h 13254121"/>
                <a:gd name="connsiteX306" fmla="*/ 704850 w 10316872"/>
                <a:gd name="connsiteY306" fmla="*/ 11238124 h 13254121"/>
                <a:gd name="connsiteX307" fmla="*/ 434975 w 10316872"/>
                <a:gd name="connsiteY307" fmla="*/ 11476249 h 13254121"/>
                <a:gd name="connsiteX308" fmla="*/ 333375 w 10316872"/>
                <a:gd name="connsiteY308" fmla="*/ 11473074 h 13254121"/>
                <a:gd name="connsiteX309" fmla="*/ 234950 w 10316872"/>
                <a:gd name="connsiteY309" fmla="*/ 11539749 h 13254121"/>
                <a:gd name="connsiteX310" fmla="*/ 155575 w 10316872"/>
                <a:gd name="connsiteY310" fmla="*/ 11825499 h 13254121"/>
                <a:gd name="connsiteX311" fmla="*/ 219075 w 10316872"/>
                <a:gd name="connsiteY311" fmla="*/ 12108073 h 13254121"/>
                <a:gd name="connsiteX312" fmla="*/ 107950 w 10316872"/>
                <a:gd name="connsiteY312" fmla="*/ 12152523 h 13254121"/>
                <a:gd name="connsiteX313" fmla="*/ 63500 w 10316872"/>
                <a:gd name="connsiteY313" fmla="*/ 12374773 h 13254121"/>
                <a:gd name="connsiteX314" fmla="*/ 466725 w 10316872"/>
                <a:gd name="connsiteY314" fmla="*/ 12400173 h 13254121"/>
                <a:gd name="connsiteX315" fmla="*/ 1022350 w 10316872"/>
                <a:gd name="connsiteY315" fmla="*/ 12752598 h 13254121"/>
                <a:gd name="connsiteX316" fmla="*/ 1212850 w 10316872"/>
                <a:gd name="connsiteY316" fmla="*/ 13006597 h 13254121"/>
                <a:gd name="connsiteX317" fmla="*/ 1143000 w 10316872"/>
                <a:gd name="connsiteY317" fmla="*/ 13051047 h 13254121"/>
                <a:gd name="connsiteX318" fmla="*/ 990600 w 10316872"/>
                <a:gd name="connsiteY318" fmla="*/ 12917697 h 13254121"/>
                <a:gd name="connsiteX319" fmla="*/ 739775 w 10316872"/>
                <a:gd name="connsiteY319" fmla="*/ 12863722 h 13254121"/>
                <a:gd name="connsiteX320" fmla="*/ 692150 w 10316872"/>
                <a:gd name="connsiteY320" fmla="*/ 12901822 h 13254121"/>
                <a:gd name="connsiteX321" fmla="*/ 809625 w 10316872"/>
                <a:gd name="connsiteY321" fmla="*/ 13047872 h 13254121"/>
                <a:gd name="connsiteX322" fmla="*/ 1123950 w 10316872"/>
                <a:gd name="connsiteY322" fmla="*/ 13114547 h 13254121"/>
                <a:gd name="connsiteX323" fmla="*/ 1546225 w 10316872"/>
                <a:gd name="connsiteY323" fmla="*/ 13016122 h 13254121"/>
                <a:gd name="connsiteX324" fmla="*/ 1708150 w 10316872"/>
                <a:gd name="connsiteY324" fmla="*/ 12755772 h 13254121"/>
                <a:gd name="connsiteX325" fmla="*/ 2066925 w 10316872"/>
                <a:gd name="connsiteY325" fmla="*/ 12606547 h 13254121"/>
                <a:gd name="connsiteX326" fmla="*/ 2225675 w 10316872"/>
                <a:gd name="connsiteY326" fmla="*/ 12470022 h 13254121"/>
                <a:gd name="connsiteX327" fmla="*/ 2559050 w 10316872"/>
                <a:gd name="connsiteY327" fmla="*/ 12508122 h 13254121"/>
                <a:gd name="connsiteX328" fmla="*/ 2257425 w 10316872"/>
                <a:gd name="connsiteY328" fmla="*/ 12511297 h 13254121"/>
                <a:gd name="connsiteX329" fmla="*/ 2117725 w 10316872"/>
                <a:gd name="connsiteY329" fmla="*/ 12631947 h 13254121"/>
                <a:gd name="connsiteX330" fmla="*/ 1943100 w 10316872"/>
                <a:gd name="connsiteY330" fmla="*/ 12724022 h 13254121"/>
                <a:gd name="connsiteX331" fmla="*/ 1778000 w 10316872"/>
                <a:gd name="connsiteY331" fmla="*/ 12774822 h 13254121"/>
                <a:gd name="connsiteX332" fmla="*/ 1622425 w 10316872"/>
                <a:gd name="connsiteY332" fmla="*/ 13070097 h 13254121"/>
                <a:gd name="connsiteX333" fmla="*/ 1254125 w 10316872"/>
                <a:gd name="connsiteY333" fmla="*/ 13244722 h 13254121"/>
                <a:gd name="connsiteX334" fmla="*/ 0 w 10316872"/>
                <a:gd name="connsiteY334"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486025 w 10316872"/>
                <a:gd name="connsiteY4" fmla="*/ 4091204 h 13254121"/>
                <a:gd name="connsiteX5" fmla="*/ 2486025 w 10316872"/>
                <a:gd name="connsiteY5" fmla="*/ 4154704 h 13254121"/>
                <a:gd name="connsiteX6" fmla="*/ 2435225 w 10316872"/>
                <a:gd name="connsiteY6" fmla="*/ 4154704 h 13254121"/>
                <a:gd name="connsiteX7" fmla="*/ 2371725 w 10316872"/>
                <a:gd name="connsiteY7" fmla="*/ 4002304 h 13254121"/>
                <a:gd name="connsiteX8" fmla="*/ 2435225 w 10316872"/>
                <a:gd name="connsiteY8" fmla="*/ 4015004 h 13254121"/>
                <a:gd name="connsiteX9" fmla="*/ 2587625 w 10316872"/>
                <a:gd name="connsiteY9" fmla="*/ 3926104 h 13254121"/>
                <a:gd name="connsiteX10" fmla="*/ 2562225 w 10316872"/>
                <a:gd name="connsiteY10" fmla="*/ 3862604 h 13254121"/>
                <a:gd name="connsiteX11" fmla="*/ 2625725 w 10316872"/>
                <a:gd name="connsiteY11" fmla="*/ 3837204 h 13254121"/>
                <a:gd name="connsiteX12" fmla="*/ 2663825 w 10316872"/>
                <a:gd name="connsiteY12" fmla="*/ 3862604 h 13254121"/>
                <a:gd name="connsiteX13" fmla="*/ 2905125 w 10316872"/>
                <a:gd name="connsiteY13" fmla="*/ 3862604 h 13254121"/>
                <a:gd name="connsiteX14" fmla="*/ 2879725 w 10316872"/>
                <a:gd name="connsiteY14" fmla="*/ 3799104 h 13254121"/>
                <a:gd name="connsiteX15" fmla="*/ 2930525 w 10316872"/>
                <a:gd name="connsiteY15" fmla="*/ 3710204 h 13254121"/>
                <a:gd name="connsiteX16" fmla="*/ 3019425 w 10316872"/>
                <a:gd name="connsiteY16" fmla="*/ 3710204 h 13254121"/>
                <a:gd name="connsiteX17" fmla="*/ 3273425 w 10316872"/>
                <a:gd name="connsiteY17" fmla="*/ 3684804 h 13254121"/>
                <a:gd name="connsiteX18" fmla="*/ 3425825 w 10316872"/>
                <a:gd name="connsiteY18" fmla="*/ 3672104 h 13254121"/>
                <a:gd name="connsiteX19" fmla="*/ 3425825 w 10316872"/>
                <a:gd name="connsiteY19" fmla="*/ 3672104 h 13254121"/>
                <a:gd name="connsiteX20" fmla="*/ 3425825 w 10316872"/>
                <a:gd name="connsiteY20" fmla="*/ 3595904 h 13254121"/>
                <a:gd name="connsiteX21" fmla="*/ 3502025 w 10316872"/>
                <a:gd name="connsiteY21" fmla="*/ 3595904 h 13254121"/>
                <a:gd name="connsiteX22" fmla="*/ 3489325 w 10316872"/>
                <a:gd name="connsiteY22" fmla="*/ 3761004 h 13254121"/>
                <a:gd name="connsiteX23" fmla="*/ 3336925 w 10316872"/>
                <a:gd name="connsiteY23" fmla="*/ 3773704 h 13254121"/>
                <a:gd name="connsiteX24" fmla="*/ 3159125 w 10316872"/>
                <a:gd name="connsiteY24" fmla="*/ 3849904 h 13254121"/>
                <a:gd name="connsiteX25" fmla="*/ 3184525 w 10316872"/>
                <a:gd name="connsiteY25" fmla="*/ 4142004 h 13254121"/>
                <a:gd name="connsiteX26" fmla="*/ 3794125 w 10316872"/>
                <a:gd name="connsiteY26" fmla="*/ 4091204 h 13254121"/>
                <a:gd name="connsiteX27" fmla="*/ 3768725 w 10316872"/>
                <a:gd name="connsiteY27" fmla="*/ 3951504 h 13254121"/>
                <a:gd name="connsiteX28" fmla="*/ 3629025 w 10316872"/>
                <a:gd name="connsiteY28" fmla="*/ 3926104 h 13254121"/>
                <a:gd name="connsiteX29" fmla="*/ 3616325 w 10316872"/>
                <a:gd name="connsiteY29" fmla="*/ 3888004 h 13254121"/>
                <a:gd name="connsiteX30" fmla="*/ 3768725 w 10316872"/>
                <a:gd name="connsiteY30" fmla="*/ 3913404 h 13254121"/>
                <a:gd name="connsiteX31" fmla="*/ 3768725 w 10316872"/>
                <a:gd name="connsiteY31" fmla="*/ 3799104 h 13254121"/>
                <a:gd name="connsiteX32" fmla="*/ 3540125 w 10316872"/>
                <a:gd name="connsiteY32" fmla="*/ 3748304 h 13254121"/>
                <a:gd name="connsiteX33" fmla="*/ 3552825 w 10316872"/>
                <a:gd name="connsiteY33" fmla="*/ 3659404 h 13254121"/>
                <a:gd name="connsiteX34" fmla="*/ 3730625 w 10316872"/>
                <a:gd name="connsiteY34" fmla="*/ 3621304 h 13254121"/>
                <a:gd name="connsiteX35" fmla="*/ 3730625 w 10316872"/>
                <a:gd name="connsiteY35" fmla="*/ 3494304 h 13254121"/>
                <a:gd name="connsiteX36" fmla="*/ 3705225 w 10316872"/>
                <a:gd name="connsiteY36" fmla="*/ 3468904 h 13254121"/>
                <a:gd name="connsiteX37" fmla="*/ 3819525 w 10316872"/>
                <a:gd name="connsiteY37" fmla="*/ 3405404 h 13254121"/>
                <a:gd name="connsiteX38" fmla="*/ 3832225 w 10316872"/>
                <a:gd name="connsiteY38" fmla="*/ 3621304 h 13254121"/>
                <a:gd name="connsiteX39" fmla="*/ 4314825 w 10316872"/>
                <a:gd name="connsiteY39" fmla="*/ 3621304 h 13254121"/>
                <a:gd name="connsiteX40" fmla="*/ 4302125 w 10316872"/>
                <a:gd name="connsiteY40" fmla="*/ 3380004 h 13254121"/>
                <a:gd name="connsiteX41" fmla="*/ 4365625 w 10316872"/>
                <a:gd name="connsiteY41" fmla="*/ 3380004 h 13254121"/>
                <a:gd name="connsiteX42" fmla="*/ 4391025 w 10316872"/>
                <a:gd name="connsiteY42" fmla="*/ 3507004 h 13254121"/>
                <a:gd name="connsiteX43" fmla="*/ 4556125 w 10316872"/>
                <a:gd name="connsiteY43" fmla="*/ 3494304 h 13254121"/>
                <a:gd name="connsiteX44" fmla="*/ 4657725 w 10316872"/>
                <a:gd name="connsiteY44" fmla="*/ 3392704 h 13254121"/>
                <a:gd name="connsiteX45" fmla="*/ 4683125 w 10316872"/>
                <a:gd name="connsiteY45" fmla="*/ 3697504 h 13254121"/>
                <a:gd name="connsiteX46" fmla="*/ 4835525 w 10316872"/>
                <a:gd name="connsiteY46" fmla="*/ 3519704 h 13254121"/>
                <a:gd name="connsiteX47" fmla="*/ 5038725 w 10316872"/>
                <a:gd name="connsiteY47" fmla="*/ 3646704 h 13254121"/>
                <a:gd name="connsiteX48" fmla="*/ 4848225 w 10316872"/>
                <a:gd name="connsiteY48" fmla="*/ 3773704 h 13254121"/>
                <a:gd name="connsiteX49" fmla="*/ 4987925 w 10316872"/>
                <a:gd name="connsiteY49" fmla="*/ 3938804 h 13254121"/>
                <a:gd name="connsiteX50" fmla="*/ 5127625 w 10316872"/>
                <a:gd name="connsiteY50" fmla="*/ 3786404 h 13254121"/>
                <a:gd name="connsiteX51" fmla="*/ 5140325 w 10316872"/>
                <a:gd name="connsiteY51" fmla="*/ 3811804 h 13254121"/>
                <a:gd name="connsiteX52" fmla="*/ 5076825 w 10316872"/>
                <a:gd name="connsiteY52" fmla="*/ 4065804 h 13254121"/>
                <a:gd name="connsiteX53" fmla="*/ 5153025 w 10316872"/>
                <a:gd name="connsiteY53" fmla="*/ 4103904 h 13254121"/>
                <a:gd name="connsiteX54" fmla="*/ 5153025 w 10316872"/>
                <a:gd name="connsiteY54" fmla="*/ 4103904 h 13254121"/>
                <a:gd name="connsiteX55" fmla="*/ 5229225 w 10316872"/>
                <a:gd name="connsiteY55" fmla="*/ 3849904 h 13254121"/>
                <a:gd name="connsiteX56" fmla="*/ 5419725 w 10316872"/>
                <a:gd name="connsiteY56" fmla="*/ 3875304 h 13254121"/>
                <a:gd name="connsiteX57" fmla="*/ 5521325 w 10316872"/>
                <a:gd name="connsiteY57" fmla="*/ 3722904 h 13254121"/>
                <a:gd name="connsiteX58" fmla="*/ 5521325 w 10316872"/>
                <a:gd name="connsiteY58" fmla="*/ 3722904 h 13254121"/>
                <a:gd name="connsiteX59" fmla="*/ 5661025 w 10316872"/>
                <a:gd name="connsiteY59" fmla="*/ 3697504 h 13254121"/>
                <a:gd name="connsiteX60" fmla="*/ 5432425 w 10316872"/>
                <a:gd name="connsiteY60" fmla="*/ 4015004 h 13254121"/>
                <a:gd name="connsiteX61" fmla="*/ 5165725 w 10316872"/>
                <a:gd name="connsiteY61" fmla="*/ 4103904 h 13254121"/>
                <a:gd name="connsiteX62" fmla="*/ 5191125 w 10316872"/>
                <a:gd name="connsiteY62" fmla="*/ 4180104 h 13254121"/>
                <a:gd name="connsiteX63" fmla="*/ 5521325 w 10316872"/>
                <a:gd name="connsiteY63" fmla="*/ 4091204 h 13254121"/>
                <a:gd name="connsiteX64" fmla="*/ 5711825 w 10316872"/>
                <a:gd name="connsiteY64" fmla="*/ 3748304 h 13254121"/>
                <a:gd name="connsiteX65" fmla="*/ 5813425 w 10316872"/>
                <a:gd name="connsiteY65" fmla="*/ 3900704 h 13254121"/>
                <a:gd name="connsiteX66" fmla="*/ 5959475 w 10316872"/>
                <a:gd name="connsiteY66" fmla="*/ 3938804 h 13254121"/>
                <a:gd name="connsiteX67" fmla="*/ 6302375 w 10316872"/>
                <a:gd name="connsiteY67" fmla="*/ 3824504 h 13254121"/>
                <a:gd name="connsiteX68" fmla="*/ 7070725 w 10316872"/>
                <a:gd name="connsiteY68" fmla="*/ 3354604 h 13254121"/>
                <a:gd name="connsiteX69" fmla="*/ 7473950 w 10316872"/>
                <a:gd name="connsiteY69" fmla="*/ 3205379 h 13254121"/>
                <a:gd name="connsiteX70" fmla="*/ 7645400 w 10316872"/>
                <a:gd name="connsiteY70" fmla="*/ 3035516 h 13254121"/>
                <a:gd name="connsiteX71" fmla="*/ 7907050 w 10316872"/>
                <a:gd name="connsiteY71" fmla="*/ 2994410 h 13254121"/>
                <a:gd name="connsiteX72" fmla="*/ 8062626 w 10316872"/>
                <a:gd name="connsiteY72" fmla="*/ 2911861 h 13254121"/>
                <a:gd name="connsiteX73" fmla="*/ 8189625 w 10316872"/>
                <a:gd name="connsiteY73" fmla="*/ 2692785 h 13254121"/>
                <a:gd name="connsiteX74" fmla="*/ 8345201 w 10316872"/>
                <a:gd name="connsiteY74" fmla="*/ 2578486 h 13254121"/>
                <a:gd name="connsiteX75" fmla="*/ 8561099 w 10316872"/>
                <a:gd name="connsiteY75" fmla="*/ 2438787 h 13254121"/>
                <a:gd name="connsiteX76" fmla="*/ 8855099 w 10316872"/>
                <a:gd name="connsiteY76" fmla="*/ 2153045 h 13254121"/>
                <a:gd name="connsiteX77" fmla="*/ 9037349 w 10316872"/>
                <a:gd name="connsiteY77" fmla="*/ 1924438 h 13254121"/>
                <a:gd name="connsiteX78" fmla="*/ 9145298 w 10316872"/>
                <a:gd name="connsiteY78" fmla="*/ 1730764 h 13254121"/>
                <a:gd name="connsiteX79" fmla="*/ 9224673 w 10316872"/>
                <a:gd name="connsiteY79" fmla="*/ 1543439 h 13254121"/>
                <a:gd name="connsiteX80" fmla="*/ 9561223 w 10316872"/>
                <a:gd name="connsiteY80" fmla="*/ 1295790 h 13254121"/>
                <a:gd name="connsiteX81" fmla="*/ 9678697 w 10316872"/>
                <a:gd name="connsiteY81" fmla="*/ 914790 h 13254121"/>
                <a:gd name="connsiteX82" fmla="*/ 9837447 w 10316872"/>
                <a:gd name="connsiteY82" fmla="*/ 686190 h 13254121"/>
                <a:gd name="connsiteX83" fmla="*/ 9929521 w 10316872"/>
                <a:gd name="connsiteY83" fmla="*/ 609992 h 13254121"/>
                <a:gd name="connsiteX84" fmla="*/ 9989845 w 10316872"/>
                <a:gd name="connsiteY84" fmla="*/ 508393 h 13254121"/>
                <a:gd name="connsiteX85" fmla="*/ 10062871 w 10316872"/>
                <a:gd name="connsiteY85" fmla="*/ 394092 h 13254121"/>
                <a:gd name="connsiteX86" fmla="*/ 10316869 w 10316872"/>
                <a:gd name="connsiteY86" fmla="*/ 394 h 13254121"/>
                <a:gd name="connsiteX87" fmla="*/ 10081920 w 10316872"/>
                <a:gd name="connsiteY87" fmla="*/ 473469 h 13254121"/>
                <a:gd name="connsiteX88" fmla="*/ 9977146 w 10316872"/>
                <a:gd name="connsiteY88" fmla="*/ 673493 h 13254121"/>
                <a:gd name="connsiteX89" fmla="*/ 9881896 w 10316872"/>
                <a:gd name="connsiteY89" fmla="*/ 749692 h 13254121"/>
                <a:gd name="connsiteX90" fmla="*/ 9754896 w 10316872"/>
                <a:gd name="connsiteY90" fmla="*/ 952892 h 13254121"/>
                <a:gd name="connsiteX91" fmla="*/ 9640598 w 10316872"/>
                <a:gd name="connsiteY91" fmla="*/ 1327540 h 13254121"/>
                <a:gd name="connsiteX92" fmla="*/ 9275474 w 10316872"/>
                <a:gd name="connsiteY92" fmla="*/ 1606938 h 13254121"/>
                <a:gd name="connsiteX93" fmla="*/ 9135773 w 10316872"/>
                <a:gd name="connsiteY93" fmla="*/ 1946664 h 13254121"/>
                <a:gd name="connsiteX94" fmla="*/ 8662699 w 10316872"/>
                <a:gd name="connsiteY94" fmla="*/ 2454663 h 13254121"/>
                <a:gd name="connsiteX95" fmla="*/ 8427749 w 10316872"/>
                <a:gd name="connsiteY95" fmla="*/ 2619762 h 13254121"/>
                <a:gd name="connsiteX96" fmla="*/ 8272175 w 10316872"/>
                <a:gd name="connsiteY96" fmla="*/ 2715011 h 13254121"/>
                <a:gd name="connsiteX97" fmla="*/ 8110251 w 10316872"/>
                <a:gd name="connsiteY97" fmla="*/ 3016636 h 13254121"/>
                <a:gd name="connsiteX98" fmla="*/ 7908925 w 10316872"/>
                <a:gd name="connsiteY98" fmla="*/ 3113304 h 13254121"/>
                <a:gd name="connsiteX99" fmla="*/ 7673975 w 10316872"/>
                <a:gd name="connsiteY99" fmla="*/ 3141879 h 13254121"/>
                <a:gd name="connsiteX100" fmla="*/ 7531100 w 10316872"/>
                <a:gd name="connsiteY100" fmla="*/ 3283166 h 13254121"/>
                <a:gd name="connsiteX101" fmla="*/ 7064375 w 10316872"/>
                <a:gd name="connsiteY101" fmla="*/ 3457791 h 13254121"/>
                <a:gd name="connsiteX102" fmla="*/ 6892925 w 10316872"/>
                <a:gd name="connsiteY102" fmla="*/ 3613366 h 13254121"/>
                <a:gd name="connsiteX103" fmla="*/ 6532269 w 10316872"/>
                <a:gd name="connsiteY103" fmla="*/ 3867545 h 13254121"/>
                <a:gd name="connsiteX104" fmla="*/ 6407150 w 10316872"/>
                <a:gd name="connsiteY104" fmla="*/ 3921341 h 13254121"/>
                <a:gd name="connsiteX105" fmla="*/ 6172200 w 10316872"/>
                <a:gd name="connsiteY105" fmla="*/ 4043579 h 13254121"/>
                <a:gd name="connsiteX106" fmla="*/ 5773737 w 10316872"/>
                <a:gd name="connsiteY106" fmla="*/ 4215029 h 13254121"/>
                <a:gd name="connsiteX107" fmla="*/ 5800725 w 10316872"/>
                <a:gd name="connsiteY107" fmla="*/ 4294404 h 13254121"/>
                <a:gd name="connsiteX108" fmla="*/ 6162675 w 10316872"/>
                <a:gd name="connsiteY108" fmla="*/ 4129304 h 13254121"/>
                <a:gd name="connsiteX109" fmla="*/ 6054725 w 10316872"/>
                <a:gd name="connsiteY109" fmla="*/ 4218204 h 13254121"/>
                <a:gd name="connsiteX110" fmla="*/ 5876925 w 10316872"/>
                <a:gd name="connsiteY110" fmla="*/ 4332504 h 13254121"/>
                <a:gd name="connsiteX111" fmla="*/ 5876925 w 10316872"/>
                <a:gd name="connsiteY111" fmla="*/ 4421404 h 13254121"/>
                <a:gd name="connsiteX112" fmla="*/ 5864225 w 10316872"/>
                <a:gd name="connsiteY112" fmla="*/ 4523004 h 13254121"/>
                <a:gd name="connsiteX113" fmla="*/ 5724525 w 10316872"/>
                <a:gd name="connsiteY113" fmla="*/ 4548404 h 13254121"/>
                <a:gd name="connsiteX114" fmla="*/ 5788025 w 10316872"/>
                <a:gd name="connsiteY114" fmla="*/ 4370604 h 13254121"/>
                <a:gd name="connsiteX115" fmla="*/ 5673725 w 10316872"/>
                <a:gd name="connsiteY115" fmla="*/ 4269004 h 13254121"/>
                <a:gd name="connsiteX116" fmla="*/ 5419725 w 10316872"/>
                <a:gd name="connsiteY116" fmla="*/ 4345204 h 13254121"/>
                <a:gd name="connsiteX117" fmla="*/ 5394325 w 10316872"/>
                <a:gd name="connsiteY117" fmla="*/ 4446804 h 13254121"/>
                <a:gd name="connsiteX118" fmla="*/ 5622925 w 10316872"/>
                <a:gd name="connsiteY118" fmla="*/ 4510304 h 13254121"/>
                <a:gd name="connsiteX119" fmla="*/ 5534025 w 10316872"/>
                <a:gd name="connsiteY119" fmla="*/ 4573804 h 13254121"/>
                <a:gd name="connsiteX120" fmla="*/ 5254625 w 10316872"/>
                <a:gd name="connsiteY120" fmla="*/ 4510304 h 13254121"/>
                <a:gd name="connsiteX121" fmla="*/ 5140325 w 10316872"/>
                <a:gd name="connsiteY121" fmla="*/ 4624604 h 13254121"/>
                <a:gd name="connsiteX122" fmla="*/ 5241925 w 10316872"/>
                <a:gd name="connsiteY122" fmla="*/ 4827804 h 13254121"/>
                <a:gd name="connsiteX123" fmla="*/ 5483225 w 10316872"/>
                <a:gd name="connsiteY123" fmla="*/ 4840504 h 13254121"/>
                <a:gd name="connsiteX124" fmla="*/ 5661025 w 10316872"/>
                <a:gd name="connsiteY124" fmla="*/ 4624604 h 13254121"/>
                <a:gd name="connsiteX125" fmla="*/ 5572125 w 10316872"/>
                <a:gd name="connsiteY125" fmla="*/ 4599204 h 13254121"/>
                <a:gd name="connsiteX126" fmla="*/ 5635625 w 10316872"/>
                <a:gd name="connsiteY126" fmla="*/ 4523004 h 13254121"/>
                <a:gd name="connsiteX127" fmla="*/ 5724525 w 10316872"/>
                <a:gd name="connsiteY127" fmla="*/ 4599204 h 13254121"/>
                <a:gd name="connsiteX128" fmla="*/ 5864225 w 10316872"/>
                <a:gd name="connsiteY128" fmla="*/ 4573804 h 13254121"/>
                <a:gd name="connsiteX129" fmla="*/ 6067425 w 10316872"/>
                <a:gd name="connsiteY129" fmla="*/ 4548404 h 13254121"/>
                <a:gd name="connsiteX130" fmla="*/ 6296025 w 10316872"/>
                <a:gd name="connsiteY130" fmla="*/ 4307104 h 13254121"/>
                <a:gd name="connsiteX131" fmla="*/ 6486525 w 10316872"/>
                <a:gd name="connsiteY131" fmla="*/ 4180104 h 13254121"/>
                <a:gd name="connsiteX132" fmla="*/ 6664325 w 10316872"/>
                <a:gd name="connsiteY132" fmla="*/ 4154704 h 13254121"/>
                <a:gd name="connsiteX133" fmla="*/ 6473825 w 10316872"/>
                <a:gd name="connsiteY133" fmla="*/ 4230904 h 13254121"/>
                <a:gd name="connsiteX134" fmla="*/ 6410325 w 10316872"/>
                <a:gd name="connsiteY134" fmla="*/ 4357904 h 13254121"/>
                <a:gd name="connsiteX135" fmla="*/ 6257925 w 10316872"/>
                <a:gd name="connsiteY135" fmla="*/ 4459504 h 13254121"/>
                <a:gd name="connsiteX136" fmla="*/ 6080125 w 10316872"/>
                <a:gd name="connsiteY136" fmla="*/ 4637304 h 13254121"/>
                <a:gd name="connsiteX137" fmla="*/ 6067425 w 10316872"/>
                <a:gd name="connsiteY137" fmla="*/ 4726204 h 13254121"/>
                <a:gd name="connsiteX138" fmla="*/ 6207125 w 10316872"/>
                <a:gd name="connsiteY138" fmla="*/ 4700804 h 13254121"/>
                <a:gd name="connsiteX139" fmla="*/ 6334125 w 10316872"/>
                <a:gd name="connsiteY139" fmla="*/ 4764304 h 13254121"/>
                <a:gd name="connsiteX140" fmla="*/ 6435725 w 10316872"/>
                <a:gd name="connsiteY140" fmla="*/ 4954804 h 13254121"/>
                <a:gd name="connsiteX141" fmla="*/ 6448425 w 10316872"/>
                <a:gd name="connsiteY141" fmla="*/ 5183404 h 13254121"/>
                <a:gd name="connsiteX142" fmla="*/ 6335712 w 10316872"/>
                <a:gd name="connsiteY142" fmla="*/ 5305641 h 13254121"/>
                <a:gd name="connsiteX143" fmla="*/ 6296025 w 10316872"/>
                <a:gd name="connsiteY143" fmla="*/ 5083392 h 13254121"/>
                <a:gd name="connsiteX144" fmla="*/ 6270625 w 10316872"/>
                <a:gd name="connsiteY144" fmla="*/ 4878604 h 13254121"/>
                <a:gd name="connsiteX145" fmla="*/ 6118225 w 10316872"/>
                <a:gd name="connsiteY145" fmla="*/ 4840504 h 13254121"/>
                <a:gd name="connsiteX146" fmla="*/ 5953125 w 10316872"/>
                <a:gd name="connsiteY146" fmla="*/ 4853204 h 13254121"/>
                <a:gd name="connsiteX147" fmla="*/ 5876925 w 10316872"/>
                <a:gd name="connsiteY147" fmla="*/ 4815104 h 13254121"/>
                <a:gd name="connsiteX148" fmla="*/ 5546725 w 10316872"/>
                <a:gd name="connsiteY148" fmla="*/ 4954804 h 13254121"/>
                <a:gd name="connsiteX149" fmla="*/ 5597525 w 10316872"/>
                <a:gd name="connsiteY149" fmla="*/ 5094504 h 13254121"/>
                <a:gd name="connsiteX150" fmla="*/ 5635625 w 10316872"/>
                <a:gd name="connsiteY150" fmla="*/ 5081804 h 13254121"/>
                <a:gd name="connsiteX151" fmla="*/ 5813425 w 10316872"/>
                <a:gd name="connsiteY151" fmla="*/ 4992904 h 13254121"/>
                <a:gd name="connsiteX152" fmla="*/ 5838825 w 10316872"/>
                <a:gd name="connsiteY152" fmla="*/ 5018304 h 13254121"/>
                <a:gd name="connsiteX153" fmla="*/ 5724525 w 10316872"/>
                <a:gd name="connsiteY153" fmla="*/ 5119904 h 13254121"/>
                <a:gd name="connsiteX154" fmla="*/ 5775325 w 10316872"/>
                <a:gd name="connsiteY154" fmla="*/ 5196104 h 13254121"/>
                <a:gd name="connsiteX155" fmla="*/ 5940425 w 10316872"/>
                <a:gd name="connsiteY155" fmla="*/ 5183404 h 13254121"/>
                <a:gd name="connsiteX156" fmla="*/ 5978525 w 10316872"/>
                <a:gd name="connsiteY156" fmla="*/ 5272304 h 13254121"/>
                <a:gd name="connsiteX157" fmla="*/ 6169025 w 10316872"/>
                <a:gd name="connsiteY157" fmla="*/ 5234204 h 13254121"/>
                <a:gd name="connsiteX158" fmla="*/ 6130925 w 10316872"/>
                <a:gd name="connsiteY158" fmla="*/ 5386604 h 13254121"/>
                <a:gd name="connsiteX159" fmla="*/ 6067425 w 10316872"/>
                <a:gd name="connsiteY159" fmla="*/ 5424704 h 13254121"/>
                <a:gd name="connsiteX160" fmla="*/ 6042025 w 10316872"/>
                <a:gd name="connsiteY160" fmla="*/ 5348504 h 13254121"/>
                <a:gd name="connsiteX161" fmla="*/ 5572125 w 10316872"/>
                <a:gd name="connsiteY161" fmla="*/ 5297704 h 13254121"/>
                <a:gd name="connsiteX162" fmla="*/ 5686425 w 10316872"/>
                <a:gd name="connsiteY162" fmla="*/ 5462804 h 13254121"/>
                <a:gd name="connsiteX163" fmla="*/ 6308725 w 10316872"/>
                <a:gd name="connsiteY163" fmla="*/ 5462804 h 13254121"/>
                <a:gd name="connsiteX164" fmla="*/ 6894219 w 10316872"/>
                <a:gd name="connsiteY164" fmla="*/ 5634433 h 13254121"/>
                <a:gd name="connsiteX165" fmla="*/ 7194257 w 10316872"/>
                <a:gd name="connsiteY165" fmla="*/ 5720157 h 13254121"/>
                <a:gd name="connsiteX166" fmla="*/ 7370469 w 10316872"/>
                <a:gd name="connsiteY166" fmla="*/ 5839221 h 13254121"/>
                <a:gd name="connsiteX167" fmla="*/ 7737182 w 10316872"/>
                <a:gd name="connsiteY167" fmla="*/ 5736826 h 13254121"/>
                <a:gd name="connsiteX168" fmla="*/ 7977688 w 10316872"/>
                <a:gd name="connsiteY168" fmla="*/ 5701108 h 13254121"/>
                <a:gd name="connsiteX169" fmla="*/ 8311064 w 10316872"/>
                <a:gd name="connsiteY169" fmla="*/ 5729682 h 13254121"/>
                <a:gd name="connsiteX170" fmla="*/ 8582525 w 10316872"/>
                <a:gd name="connsiteY170" fmla="*/ 5789214 h 13254121"/>
                <a:gd name="connsiteX171" fmla="*/ 8806363 w 10316872"/>
                <a:gd name="connsiteY171" fmla="*/ 5891608 h 13254121"/>
                <a:gd name="connsiteX172" fmla="*/ 8989719 w 10316872"/>
                <a:gd name="connsiteY172" fmla="*/ 5953520 h 13254121"/>
                <a:gd name="connsiteX173" fmla="*/ 9327857 w 10316872"/>
                <a:gd name="connsiteY173" fmla="*/ 6101157 h 13254121"/>
                <a:gd name="connsiteX174" fmla="*/ 9392152 w 10316872"/>
                <a:gd name="connsiteY174" fmla="*/ 6229744 h 13254121"/>
                <a:gd name="connsiteX175" fmla="*/ 9587412 w 10316872"/>
                <a:gd name="connsiteY175" fmla="*/ 6289277 h 13254121"/>
                <a:gd name="connsiteX176" fmla="*/ 9754100 w 10316872"/>
                <a:gd name="connsiteY176" fmla="*/ 6286895 h 13254121"/>
                <a:gd name="connsiteX177" fmla="*/ 9928226 w 10316872"/>
                <a:gd name="connsiteY177" fmla="*/ 6221629 h 13254121"/>
                <a:gd name="connsiteX178" fmla="*/ 9766007 w 10316872"/>
                <a:gd name="connsiteY178" fmla="*/ 6301183 h 13254121"/>
                <a:gd name="connsiteX179" fmla="*/ 9625513 w 10316872"/>
                <a:gd name="connsiteY179" fmla="*/ 6317851 h 13254121"/>
                <a:gd name="connsiteX180" fmla="*/ 9382626 w 10316872"/>
                <a:gd name="connsiteY180" fmla="*/ 6263082 h 13254121"/>
                <a:gd name="connsiteX181" fmla="*/ 9308806 w 10316872"/>
                <a:gd name="connsiteY181" fmla="*/ 6129733 h 13254121"/>
                <a:gd name="connsiteX182" fmla="*/ 9242133 w 10316872"/>
                <a:gd name="connsiteY182" fmla="*/ 6089251 h 13254121"/>
                <a:gd name="connsiteX183" fmla="*/ 8799219 w 10316872"/>
                <a:gd name="connsiteY183" fmla="*/ 5939233 h 13254121"/>
                <a:gd name="connsiteX184" fmla="*/ 8582525 w 10316872"/>
                <a:gd name="connsiteY184" fmla="*/ 5858270 h 13254121"/>
                <a:gd name="connsiteX185" fmla="*/ 8284869 w 10316872"/>
                <a:gd name="connsiteY185" fmla="*/ 5779689 h 13254121"/>
                <a:gd name="connsiteX186" fmla="*/ 7934825 w 10316872"/>
                <a:gd name="connsiteY186" fmla="*/ 5767783 h 13254121"/>
                <a:gd name="connsiteX187" fmla="*/ 7634787 w 10316872"/>
                <a:gd name="connsiteY187" fmla="*/ 5822552 h 13254121"/>
                <a:gd name="connsiteX188" fmla="*/ 7344275 w 10316872"/>
                <a:gd name="connsiteY188" fmla="*/ 5893989 h 13254121"/>
                <a:gd name="connsiteX189" fmla="*/ 7134725 w 10316872"/>
                <a:gd name="connsiteY189" fmla="*/ 5786833 h 13254121"/>
                <a:gd name="connsiteX190" fmla="*/ 6760869 w 10316872"/>
                <a:gd name="connsiteY190" fmla="*/ 5693964 h 13254121"/>
                <a:gd name="connsiteX191" fmla="*/ 6413500 w 10316872"/>
                <a:gd name="connsiteY191" fmla="*/ 5614410 h 13254121"/>
                <a:gd name="connsiteX192" fmla="*/ 6213181 w 10316872"/>
                <a:gd name="connsiteY192" fmla="*/ 5567757 h 13254121"/>
                <a:gd name="connsiteX193" fmla="*/ 6205538 w 10316872"/>
                <a:gd name="connsiteY193" fmla="*/ 5598535 h 13254121"/>
                <a:gd name="connsiteX194" fmla="*/ 6346825 w 10316872"/>
                <a:gd name="connsiteY194" fmla="*/ 5666004 h 13254121"/>
                <a:gd name="connsiteX195" fmla="*/ 6321425 w 10316872"/>
                <a:gd name="connsiteY195" fmla="*/ 5767604 h 13254121"/>
                <a:gd name="connsiteX196" fmla="*/ 6003925 w 10316872"/>
                <a:gd name="connsiteY196" fmla="*/ 5602504 h 13254121"/>
                <a:gd name="connsiteX197" fmla="*/ 6042025 w 10316872"/>
                <a:gd name="connsiteY197" fmla="*/ 5843804 h 13254121"/>
                <a:gd name="connsiteX198" fmla="*/ 6245225 w 10316872"/>
                <a:gd name="connsiteY198" fmla="*/ 5894604 h 13254121"/>
                <a:gd name="connsiteX199" fmla="*/ 6511925 w 10316872"/>
                <a:gd name="connsiteY199" fmla="*/ 5894604 h 13254121"/>
                <a:gd name="connsiteX200" fmla="*/ 6600825 w 10316872"/>
                <a:gd name="connsiteY200" fmla="*/ 5907304 h 13254121"/>
                <a:gd name="connsiteX201" fmla="*/ 6562725 w 10316872"/>
                <a:gd name="connsiteY201" fmla="*/ 5983504 h 13254121"/>
                <a:gd name="connsiteX202" fmla="*/ 6397625 w 10316872"/>
                <a:gd name="connsiteY202" fmla="*/ 6034304 h 13254121"/>
                <a:gd name="connsiteX203" fmla="*/ 6461125 w 10316872"/>
                <a:gd name="connsiteY203" fmla="*/ 6161304 h 13254121"/>
                <a:gd name="connsiteX204" fmla="*/ 6423025 w 10316872"/>
                <a:gd name="connsiteY204" fmla="*/ 6288304 h 13254121"/>
                <a:gd name="connsiteX205" fmla="*/ 6511925 w 10316872"/>
                <a:gd name="connsiteY205" fmla="*/ 6351804 h 13254121"/>
                <a:gd name="connsiteX206" fmla="*/ 6435725 w 10316872"/>
                <a:gd name="connsiteY206" fmla="*/ 6377204 h 13254121"/>
                <a:gd name="connsiteX207" fmla="*/ 6334125 w 10316872"/>
                <a:gd name="connsiteY207" fmla="*/ 6339104 h 13254121"/>
                <a:gd name="connsiteX208" fmla="*/ 6296025 w 10316872"/>
                <a:gd name="connsiteY208" fmla="*/ 6034304 h 13254121"/>
                <a:gd name="connsiteX209" fmla="*/ 6042025 w 10316872"/>
                <a:gd name="connsiteY209" fmla="*/ 5958104 h 13254121"/>
                <a:gd name="connsiteX210" fmla="*/ 6118225 w 10316872"/>
                <a:gd name="connsiteY210" fmla="*/ 6301004 h 13254121"/>
                <a:gd name="connsiteX211" fmla="*/ 5940425 w 10316872"/>
                <a:gd name="connsiteY211" fmla="*/ 6313704 h 13254121"/>
                <a:gd name="connsiteX212" fmla="*/ 5864225 w 10316872"/>
                <a:gd name="connsiteY212" fmla="*/ 5831104 h 13254121"/>
                <a:gd name="connsiteX213" fmla="*/ 5661025 w 10316872"/>
                <a:gd name="connsiteY213" fmla="*/ 5729504 h 13254121"/>
                <a:gd name="connsiteX214" fmla="*/ 5762625 w 10316872"/>
                <a:gd name="connsiteY214" fmla="*/ 6491504 h 13254121"/>
                <a:gd name="connsiteX215" fmla="*/ 6042025 w 10316872"/>
                <a:gd name="connsiteY215" fmla="*/ 6478804 h 13254121"/>
                <a:gd name="connsiteX216" fmla="*/ 6359525 w 10316872"/>
                <a:gd name="connsiteY216" fmla="*/ 6529604 h 13254121"/>
                <a:gd name="connsiteX217" fmla="*/ 6296025 w 10316872"/>
                <a:gd name="connsiteY217" fmla="*/ 6656604 h 13254121"/>
                <a:gd name="connsiteX218" fmla="*/ 6130925 w 10316872"/>
                <a:gd name="connsiteY218" fmla="*/ 6631204 h 13254121"/>
                <a:gd name="connsiteX219" fmla="*/ 5978525 w 10316872"/>
                <a:gd name="connsiteY219" fmla="*/ 6936004 h 13254121"/>
                <a:gd name="connsiteX220" fmla="*/ 5800725 w 10316872"/>
                <a:gd name="connsiteY220" fmla="*/ 6872504 h 13254121"/>
                <a:gd name="connsiteX221" fmla="*/ 5876925 w 10316872"/>
                <a:gd name="connsiteY221" fmla="*/ 6707404 h 13254121"/>
                <a:gd name="connsiteX222" fmla="*/ 5762625 w 10316872"/>
                <a:gd name="connsiteY222" fmla="*/ 6618504 h 13254121"/>
                <a:gd name="connsiteX223" fmla="*/ 5572125 w 10316872"/>
                <a:gd name="connsiteY223" fmla="*/ 6948704 h 13254121"/>
                <a:gd name="connsiteX224" fmla="*/ 5699125 w 10316872"/>
                <a:gd name="connsiteY224" fmla="*/ 7050304 h 13254121"/>
                <a:gd name="connsiteX225" fmla="*/ 5965825 w 10316872"/>
                <a:gd name="connsiteY225" fmla="*/ 7215404 h 13254121"/>
                <a:gd name="connsiteX226" fmla="*/ 5915025 w 10316872"/>
                <a:gd name="connsiteY226" fmla="*/ 7291604 h 13254121"/>
                <a:gd name="connsiteX227" fmla="*/ 5800725 w 10316872"/>
                <a:gd name="connsiteY227" fmla="*/ 7253504 h 13254121"/>
                <a:gd name="connsiteX228" fmla="*/ 5648325 w 10316872"/>
                <a:gd name="connsiteY228" fmla="*/ 7355104 h 13254121"/>
                <a:gd name="connsiteX229" fmla="*/ 5584825 w 10316872"/>
                <a:gd name="connsiteY229" fmla="*/ 7317004 h 13254121"/>
                <a:gd name="connsiteX230" fmla="*/ 5635625 w 10316872"/>
                <a:gd name="connsiteY230" fmla="*/ 7164604 h 13254121"/>
                <a:gd name="connsiteX231" fmla="*/ 5508625 w 10316872"/>
                <a:gd name="connsiteY231" fmla="*/ 7050304 h 13254121"/>
                <a:gd name="connsiteX232" fmla="*/ 5432425 w 10316872"/>
                <a:gd name="connsiteY232" fmla="*/ 7228104 h 13254121"/>
                <a:gd name="connsiteX233" fmla="*/ 5584825 w 10316872"/>
                <a:gd name="connsiteY233" fmla="*/ 7405904 h 13254121"/>
                <a:gd name="connsiteX234" fmla="*/ 5419725 w 10316872"/>
                <a:gd name="connsiteY234" fmla="*/ 7532904 h 13254121"/>
                <a:gd name="connsiteX235" fmla="*/ 5318125 w 10316872"/>
                <a:gd name="connsiteY235" fmla="*/ 7456704 h 13254121"/>
                <a:gd name="connsiteX236" fmla="*/ 5381625 w 10316872"/>
                <a:gd name="connsiteY236" fmla="*/ 7355104 h 13254121"/>
                <a:gd name="connsiteX237" fmla="*/ 5267325 w 10316872"/>
                <a:gd name="connsiteY237" fmla="*/ 7063004 h 13254121"/>
                <a:gd name="connsiteX238" fmla="*/ 5051425 w 10316872"/>
                <a:gd name="connsiteY238" fmla="*/ 7355104 h 13254121"/>
                <a:gd name="connsiteX239" fmla="*/ 5381625 w 10316872"/>
                <a:gd name="connsiteY239" fmla="*/ 7609104 h 13254121"/>
                <a:gd name="connsiteX240" fmla="*/ 5305425 w 10316872"/>
                <a:gd name="connsiteY240" fmla="*/ 7659904 h 13254121"/>
                <a:gd name="connsiteX241" fmla="*/ 5165725 w 10316872"/>
                <a:gd name="connsiteY241" fmla="*/ 7545604 h 13254121"/>
                <a:gd name="connsiteX242" fmla="*/ 5114925 w 10316872"/>
                <a:gd name="connsiteY242" fmla="*/ 7710704 h 13254121"/>
                <a:gd name="connsiteX243" fmla="*/ 5127625 w 10316872"/>
                <a:gd name="connsiteY243" fmla="*/ 7850404 h 13254121"/>
                <a:gd name="connsiteX244" fmla="*/ 5203825 w 10316872"/>
                <a:gd name="connsiteY244" fmla="*/ 7964704 h 13254121"/>
                <a:gd name="connsiteX245" fmla="*/ 5191125 w 10316872"/>
                <a:gd name="connsiteY245" fmla="*/ 8155204 h 13254121"/>
                <a:gd name="connsiteX246" fmla="*/ 5064125 w 10316872"/>
                <a:gd name="connsiteY246" fmla="*/ 8066304 h 13254121"/>
                <a:gd name="connsiteX247" fmla="*/ 5000625 w 10316872"/>
                <a:gd name="connsiteY247" fmla="*/ 8104404 h 13254121"/>
                <a:gd name="connsiteX248" fmla="*/ 5102225 w 10316872"/>
                <a:gd name="connsiteY248" fmla="*/ 8244104 h 13254121"/>
                <a:gd name="connsiteX249" fmla="*/ 5013325 w 10316872"/>
                <a:gd name="connsiteY249" fmla="*/ 8282204 h 13254121"/>
                <a:gd name="connsiteX250" fmla="*/ 4886325 w 10316872"/>
                <a:gd name="connsiteY250" fmla="*/ 8091704 h 13254121"/>
                <a:gd name="connsiteX251" fmla="*/ 4797425 w 10316872"/>
                <a:gd name="connsiteY251" fmla="*/ 8345704 h 13254121"/>
                <a:gd name="connsiteX252" fmla="*/ 4924425 w 10316872"/>
                <a:gd name="connsiteY252" fmla="*/ 8460004 h 13254121"/>
                <a:gd name="connsiteX253" fmla="*/ 4784725 w 10316872"/>
                <a:gd name="connsiteY253" fmla="*/ 8701304 h 13254121"/>
                <a:gd name="connsiteX254" fmla="*/ 4645025 w 10316872"/>
                <a:gd name="connsiteY254" fmla="*/ 8675904 h 13254121"/>
                <a:gd name="connsiteX255" fmla="*/ 4746625 w 10316872"/>
                <a:gd name="connsiteY255" fmla="*/ 8510804 h 13254121"/>
                <a:gd name="connsiteX256" fmla="*/ 4657725 w 10316872"/>
                <a:gd name="connsiteY256" fmla="*/ 8358404 h 13254121"/>
                <a:gd name="connsiteX257" fmla="*/ 4441825 w 10316872"/>
                <a:gd name="connsiteY257" fmla="*/ 8663204 h 13254121"/>
                <a:gd name="connsiteX258" fmla="*/ 4581525 w 10316872"/>
                <a:gd name="connsiteY258" fmla="*/ 8777504 h 13254121"/>
                <a:gd name="connsiteX259" fmla="*/ 4492625 w 10316872"/>
                <a:gd name="connsiteY259" fmla="*/ 8980704 h 13254121"/>
                <a:gd name="connsiteX260" fmla="*/ 4391025 w 10316872"/>
                <a:gd name="connsiteY260" fmla="*/ 8904504 h 13254121"/>
                <a:gd name="connsiteX261" fmla="*/ 4314825 w 10316872"/>
                <a:gd name="connsiteY261" fmla="*/ 8993404 h 13254121"/>
                <a:gd name="connsiteX262" fmla="*/ 4352925 w 10316872"/>
                <a:gd name="connsiteY262" fmla="*/ 9031504 h 13254121"/>
                <a:gd name="connsiteX263" fmla="*/ 4391025 w 10316872"/>
                <a:gd name="connsiteY263" fmla="*/ 9018804 h 13254121"/>
                <a:gd name="connsiteX264" fmla="*/ 4416425 w 10316872"/>
                <a:gd name="connsiteY264" fmla="*/ 9069604 h 13254121"/>
                <a:gd name="connsiteX265" fmla="*/ 4352925 w 10316872"/>
                <a:gd name="connsiteY265" fmla="*/ 9145804 h 13254121"/>
                <a:gd name="connsiteX266" fmla="*/ 4302125 w 10316872"/>
                <a:gd name="connsiteY266" fmla="*/ 9133104 h 13254121"/>
                <a:gd name="connsiteX267" fmla="*/ 4340225 w 10316872"/>
                <a:gd name="connsiteY267" fmla="*/ 9082304 h 13254121"/>
                <a:gd name="connsiteX268" fmla="*/ 4289425 w 10316872"/>
                <a:gd name="connsiteY268" fmla="*/ 9044204 h 13254121"/>
                <a:gd name="connsiteX269" fmla="*/ 4187825 w 10316872"/>
                <a:gd name="connsiteY269" fmla="*/ 9145804 h 13254121"/>
                <a:gd name="connsiteX270" fmla="*/ 4289425 w 10316872"/>
                <a:gd name="connsiteY270" fmla="*/ 9209304 h 13254121"/>
                <a:gd name="connsiteX271" fmla="*/ 4111625 w 10316872"/>
                <a:gd name="connsiteY271" fmla="*/ 9285504 h 13254121"/>
                <a:gd name="connsiteX272" fmla="*/ 4010025 w 10316872"/>
                <a:gd name="connsiteY272" fmla="*/ 9285504 h 13254121"/>
                <a:gd name="connsiteX273" fmla="*/ 3921125 w 10316872"/>
                <a:gd name="connsiteY273" fmla="*/ 9349004 h 13254121"/>
                <a:gd name="connsiteX274" fmla="*/ 3260725 w 10316872"/>
                <a:gd name="connsiteY274" fmla="*/ 8764804 h 13254121"/>
                <a:gd name="connsiteX275" fmla="*/ 3184525 w 10316872"/>
                <a:gd name="connsiteY275" fmla="*/ 8764804 h 13254121"/>
                <a:gd name="connsiteX276" fmla="*/ 2867025 w 10316872"/>
                <a:gd name="connsiteY276" fmla="*/ 9018804 h 13254121"/>
                <a:gd name="connsiteX277" fmla="*/ 2841625 w 10316872"/>
                <a:gd name="connsiteY277" fmla="*/ 8980704 h 13254121"/>
                <a:gd name="connsiteX278" fmla="*/ 3184525 w 10316872"/>
                <a:gd name="connsiteY278" fmla="*/ 8714004 h 13254121"/>
                <a:gd name="connsiteX279" fmla="*/ 3019425 w 10316872"/>
                <a:gd name="connsiteY279" fmla="*/ 8561604 h 13254121"/>
                <a:gd name="connsiteX280" fmla="*/ 2371725 w 10316872"/>
                <a:gd name="connsiteY280" fmla="*/ 9069604 h 13254121"/>
                <a:gd name="connsiteX281" fmla="*/ 2460625 w 10316872"/>
                <a:gd name="connsiteY281" fmla="*/ 9145804 h 13254121"/>
                <a:gd name="connsiteX282" fmla="*/ 2663825 w 10316872"/>
                <a:gd name="connsiteY282" fmla="*/ 8993404 h 13254121"/>
                <a:gd name="connsiteX283" fmla="*/ 2714625 w 10316872"/>
                <a:gd name="connsiteY283" fmla="*/ 9056904 h 13254121"/>
                <a:gd name="connsiteX284" fmla="*/ 2803525 w 10316872"/>
                <a:gd name="connsiteY284" fmla="*/ 9018804 h 13254121"/>
                <a:gd name="connsiteX285" fmla="*/ 2828925 w 10316872"/>
                <a:gd name="connsiteY285" fmla="*/ 9056904 h 13254121"/>
                <a:gd name="connsiteX286" fmla="*/ 2651125 w 10316872"/>
                <a:gd name="connsiteY286" fmla="*/ 9196604 h 13254121"/>
                <a:gd name="connsiteX287" fmla="*/ 2790825 w 10316872"/>
                <a:gd name="connsiteY287" fmla="*/ 9361704 h 13254121"/>
                <a:gd name="connsiteX288" fmla="*/ 3368675 w 10316872"/>
                <a:gd name="connsiteY288" fmla="*/ 8898154 h 13254121"/>
                <a:gd name="connsiteX289" fmla="*/ 3927475 w 10316872"/>
                <a:gd name="connsiteY289" fmla="*/ 9380754 h 13254121"/>
                <a:gd name="connsiteX290" fmla="*/ 3876675 w 10316872"/>
                <a:gd name="connsiteY290" fmla="*/ 9495054 h 13254121"/>
                <a:gd name="connsiteX291" fmla="*/ 3359150 w 10316872"/>
                <a:gd name="connsiteY291" fmla="*/ 10034804 h 13254121"/>
                <a:gd name="connsiteX292" fmla="*/ 3270250 w 10316872"/>
                <a:gd name="connsiteY292" fmla="*/ 10028453 h 13254121"/>
                <a:gd name="connsiteX293" fmla="*/ 3101975 w 10316872"/>
                <a:gd name="connsiteY293" fmla="*/ 10177678 h 13254121"/>
                <a:gd name="connsiteX294" fmla="*/ 2892425 w 10316872"/>
                <a:gd name="connsiteY294" fmla="*/ 10422153 h 13254121"/>
                <a:gd name="connsiteX295" fmla="*/ 2654300 w 10316872"/>
                <a:gd name="connsiteY295" fmla="*/ 10720603 h 13254121"/>
                <a:gd name="connsiteX296" fmla="*/ 2400300 w 10316872"/>
                <a:gd name="connsiteY296" fmla="*/ 10790452 h 13254121"/>
                <a:gd name="connsiteX297" fmla="*/ 2197100 w 10316872"/>
                <a:gd name="connsiteY297" fmla="*/ 10895227 h 13254121"/>
                <a:gd name="connsiteX298" fmla="*/ 1901825 w 10316872"/>
                <a:gd name="connsiteY298" fmla="*/ 10898401 h 13254121"/>
                <a:gd name="connsiteX299" fmla="*/ 1562100 w 10316872"/>
                <a:gd name="connsiteY299" fmla="*/ 11000000 h 13254121"/>
                <a:gd name="connsiteX300" fmla="*/ 1365250 w 10316872"/>
                <a:gd name="connsiteY300" fmla="*/ 11260350 h 13254121"/>
                <a:gd name="connsiteX301" fmla="*/ 1168400 w 10316872"/>
                <a:gd name="connsiteY301" fmla="*/ 11215899 h 13254121"/>
                <a:gd name="connsiteX302" fmla="*/ 1187450 w 10316872"/>
                <a:gd name="connsiteY302" fmla="*/ 11174624 h 13254121"/>
                <a:gd name="connsiteX303" fmla="*/ 1165225 w 10316872"/>
                <a:gd name="connsiteY303" fmla="*/ 11107949 h 13254121"/>
                <a:gd name="connsiteX304" fmla="*/ 958850 w 10316872"/>
                <a:gd name="connsiteY304" fmla="*/ 11184149 h 13254121"/>
                <a:gd name="connsiteX305" fmla="*/ 704850 w 10316872"/>
                <a:gd name="connsiteY305" fmla="*/ 11238124 h 13254121"/>
                <a:gd name="connsiteX306" fmla="*/ 434975 w 10316872"/>
                <a:gd name="connsiteY306" fmla="*/ 11476249 h 13254121"/>
                <a:gd name="connsiteX307" fmla="*/ 333375 w 10316872"/>
                <a:gd name="connsiteY307" fmla="*/ 11473074 h 13254121"/>
                <a:gd name="connsiteX308" fmla="*/ 234950 w 10316872"/>
                <a:gd name="connsiteY308" fmla="*/ 11539749 h 13254121"/>
                <a:gd name="connsiteX309" fmla="*/ 155575 w 10316872"/>
                <a:gd name="connsiteY309" fmla="*/ 11825499 h 13254121"/>
                <a:gd name="connsiteX310" fmla="*/ 219075 w 10316872"/>
                <a:gd name="connsiteY310" fmla="*/ 12108073 h 13254121"/>
                <a:gd name="connsiteX311" fmla="*/ 107950 w 10316872"/>
                <a:gd name="connsiteY311" fmla="*/ 12152523 h 13254121"/>
                <a:gd name="connsiteX312" fmla="*/ 63500 w 10316872"/>
                <a:gd name="connsiteY312" fmla="*/ 12374773 h 13254121"/>
                <a:gd name="connsiteX313" fmla="*/ 466725 w 10316872"/>
                <a:gd name="connsiteY313" fmla="*/ 12400173 h 13254121"/>
                <a:gd name="connsiteX314" fmla="*/ 1022350 w 10316872"/>
                <a:gd name="connsiteY314" fmla="*/ 12752598 h 13254121"/>
                <a:gd name="connsiteX315" fmla="*/ 1212850 w 10316872"/>
                <a:gd name="connsiteY315" fmla="*/ 13006597 h 13254121"/>
                <a:gd name="connsiteX316" fmla="*/ 1143000 w 10316872"/>
                <a:gd name="connsiteY316" fmla="*/ 13051047 h 13254121"/>
                <a:gd name="connsiteX317" fmla="*/ 990600 w 10316872"/>
                <a:gd name="connsiteY317" fmla="*/ 12917697 h 13254121"/>
                <a:gd name="connsiteX318" fmla="*/ 739775 w 10316872"/>
                <a:gd name="connsiteY318" fmla="*/ 12863722 h 13254121"/>
                <a:gd name="connsiteX319" fmla="*/ 692150 w 10316872"/>
                <a:gd name="connsiteY319" fmla="*/ 12901822 h 13254121"/>
                <a:gd name="connsiteX320" fmla="*/ 809625 w 10316872"/>
                <a:gd name="connsiteY320" fmla="*/ 13047872 h 13254121"/>
                <a:gd name="connsiteX321" fmla="*/ 1123950 w 10316872"/>
                <a:gd name="connsiteY321" fmla="*/ 13114547 h 13254121"/>
                <a:gd name="connsiteX322" fmla="*/ 1546225 w 10316872"/>
                <a:gd name="connsiteY322" fmla="*/ 13016122 h 13254121"/>
                <a:gd name="connsiteX323" fmla="*/ 1708150 w 10316872"/>
                <a:gd name="connsiteY323" fmla="*/ 12755772 h 13254121"/>
                <a:gd name="connsiteX324" fmla="*/ 2066925 w 10316872"/>
                <a:gd name="connsiteY324" fmla="*/ 12606547 h 13254121"/>
                <a:gd name="connsiteX325" fmla="*/ 2225675 w 10316872"/>
                <a:gd name="connsiteY325" fmla="*/ 12470022 h 13254121"/>
                <a:gd name="connsiteX326" fmla="*/ 2559050 w 10316872"/>
                <a:gd name="connsiteY326" fmla="*/ 12508122 h 13254121"/>
                <a:gd name="connsiteX327" fmla="*/ 2257425 w 10316872"/>
                <a:gd name="connsiteY327" fmla="*/ 12511297 h 13254121"/>
                <a:gd name="connsiteX328" fmla="*/ 2117725 w 10316872"/>
                <a:gd name="connsiteY328" fmla="*/ 12631947 h 13254121"/>
                <a:gd name="connsiteX329" fmla="*/ 1943100 w 10316872"/>
                <a:gd name="connsiteY329" fmla="*/ 12724022 h 13254121"/>
                <a:gd name="connsiteX330" fmla="*/ 1778000 w 10316872"/>
                <a:gd name="connsiteY330" fmla="*/ 12774822 h 13254121"/>
                <a:gd name="connsiteX331" fmla="*/ 1622425 w 10316872"/>
                <a:gd name="connsiteY331" fmla="*/ 13070097 h 13254121"/>
                <a:gd name="connsiteX332" fmla="*/ 1254125 w 10316872"/>
                <a:gd name="connsiteY332" fmla="*/ 13244722 h 13254121"/>
                <a:gd name="connsiteX333" fmla="*/ 0 w 10316872"/>
                <a:gd name="connsiteY333" fmla="*/ 13251072 h 13254121"/>
                <a:gd name="connsiteX0" fmla="*/ 2701925 w 10316872"/>
                <a:gd name="connsiteY0" fmla="*/ 4370604 h 13254121"/>
                <a:gd name="connsiteX1" fmla="*/ 2676525 w 10316872"/>
                <a:gd name="connsiteY1" fmla="*/ 4319804 h 13254121"/>
                <a:gd name="connsiteX2" fmla="*/ 2752725 w 10316872"/>
                <a:gd name="connsiteY2" fmla="*/ 4205504 h 13254121"/>
                <a:gd name="connsiteX3" fmla="*/ 2613025 w 10316872"/>
                <a:gd name="connsiteY3" fmla="*/ 4230904 h 13254121"/>
                <a:gd name="connsiteX4" fmla="*/ 2486025 w 10316872"/>
                <a:gd name="connsiteY4" fmla="*/ 4091204 h 13254121"/>
                <a:gd name="connsiteX5" fmla="*/ 2486025 w 10316872"/>
                <a:gd name="connsiteY5" fmla="*/ 4154704 h 13254121"/>
                <a:gd name="connsiteX6" fmla="*/ 2435225 w 10316872"/>
                <a:gd name="connsiteY6" fmla="*/ 4154704 h 13254121"/>
                <a:gd name="connsiteX7" fmla="*/ 2371725 w 10316872"/>
                <a:gd name="connsiteY7" fmla="*/ 4002304 h 13254121"/>
                <a:gd name="connsiteX8" fmla="*/ 2435225 w 10316872"/>
                <a:gd name="connsiteY8" fmla="*/ 4015004 h 13254121"/>
                <a:gd name="connsiteX9" fmla="*/ 2587625 w 10316872"/>
                <a:gd name="connsiteY9" fmla="*/ 3926104 h 13254121"/>
                <a:gd name="connsiteX10" fmla="*/ 2562225 w 10316872"/>
                <a:gd name="connsiteY10" fmla="*/ 3862604 h 13254121"/>
                <a:gd name="connsiteX11" fmla="*/ 2625725 w 10316872"/>
                <a:gd name="connsiteY11" fmla="*/ 3837204 h 13254121"/>
                <a:gd name="connsiteX12" fmla="*/ 2905125 w 10316872"/>
                <a:gd name="connsiteY12" fmla="*/ 3862604 h 13254121"/>
                <a:gd name="connsiteX13" fmla="*/ 2879725 w 10316872"/>
                <a:gd name="connsiteY13" fmla="*/ 3799104 h 13254121"/>
                <a:gd name="connsiteX14" fmla="*/ 2930525 w 10316872"/>
                <a:gd name="connsiteY14" fmla="*/ 3710204 h 13254121"/>
                <a:gd name="connsiteX15" fmla="*/ 3019425 w 10316872"/>
                <a:gd name="connsiteY15" fmla="*/ 3710204 h 13254121"/>
                <a:gd name="connsiteX16" fmla="*/ 3273425 w 10316872"/>
                <a:gd name="connsiteY16" fmla="*/ 3684804 h 13254121"/>
                <a:gd name="connsiteX17" fmla="*/ 3425825 w 10316872"/>
                <a:gd name="connsiteY17" fmla="*/ 3672104 h 13254121"/>
                <a:gd name="connsiteX18" fmla="*/ 3425825 w 10316872"/>
                <a:gd name="connsiteY18" fmla="*/ 3672104 h 13254121"/>
                <a:gd name="connsiteX19" fmla="*/ 3425825 w 10316872"/>
                <a:gd name="connsiteY19" fmla="*/ 3595904 h 13254121"/>
                <a:gd name="connsiteX20" fmla="*/ 3502025 w 10316872"/>
                <a:gd name="connsiteY20" fmla="*/ 3595904 h 13254121"/>
                <a:gd name="connsiteX21" fmla="*/ 3489325 w 10316872"/>
                <a:gd name="connsiteY21" fmla="*/ 3761004 h 13254121"/>
                <a:gd name="connsiteX22" fmla="*/ 3336925 w 10316872"/>
                <a:gd name="connsiteY22" fmla="*/ 3773704 h 13254121"/>
                <a:gd name="connsiteX23" fmla="*/ 3159125 w 10316872"/>
                <a:gd name="connsiteY23" fmla="*/ 3849904 h 13254121"/>
                <a:gd name="connsiteX24" fmla="*/ 3184525 w 10316872"/>
                <a:gd name="connsiteY24" fmla="*/ 4142004 h 13254121"/>
                <a:gd name="connsiteX25" fmla="*/ 3794125 w 10316872"/>
                <a:gd name="connsiteY25" fmla="*/ 4091204 h 13254121"/>
                <a:gd name="connsiteX26" fmla="*/ 3768725 w 10316872"/>
                <a:gd name="connsiteY26" fmla="*/ 3951504 h 13254121"/>
                <a:gd name="connsiteX27" fmla="*/ 3629025 w 10316872"/>
                <a:gd name="connsiteY27" fmla="*/ 3926104 h 13254121"/>
                <a:gd name="connsiteX28" fmla="*/ 3616325 w 10316872"/>
                <a:gd name="connsiteY28" fmla="*/ 3888004 h 13254121"/>
                <a:gd name="connsiteX29" fmla="*/ 3768725 w 10316872"/>
                <a:gd name="connsiteY29" fmla="*/ 3913404 h 13254121"/>
                <a:gd name="connsiteX30" fmla="*/ 3768725 w 10316872"/>
                <a:gd name="connsiteY30" fmla="*/ 3799104 h 13254121"/>
                <a:gd name="connsiteX31" fmla="*/ 3540125 w 10316872"/>
                <a:gd name="connsiteY31" fmla="*/ 3748304 h 13254121"/>
                <a:gd name="connsiteX32" fmla="*/ 3552825 w 10316872"/>
                <a:gd name="connsiteY32" fmla="*/ 3659404 h 13254121"/>
                <a:gd name="connsiteX33" fmla="*/ 3730625 w 10316872"/>
                <a:gd name="connsiteY33" fmla="*/ 3621304 h 13254121"/>
                <a:gd name="connsiteX34" fmla="*/ 3730625 w 10316872"/>
                <a:gd name="connsiteY34" fmla="*/ 3494304 h 13254121"/>
                <a:gd name="connsiteX35" fmla="*/ 3705225 w 10316872"/>
                <a:gd name="connsiteY35" fmla="*/ 3468904 h 13254121"/>
                <a:gd name="connsiteX36" fmla="*/ 3819525 w 10316872"/>
                <a:gd name="connsiteY36" fmla="*/ 3405404 h 13254121"/>
                <a:gd name="connsiteX37" fmla="*/ 3832225 w 10316872"/>
                <a:gd name="connsiteY37" fmla="*/ 3621304 h 13254121"/>
                <a:gd name="connsiteX38" fmla="*/ 4314825 w 10316872"/>
                <a:gd name="connsiteY38" fmla="*/ 3621304 h 13254121"/>
                <a:gd name="connsiteX39" fmla="*/ 4302125 w 10316872"/>
                <a:gd name="connsiteY39" fmla="*/ 3380004 h 13254121"/>
                <a:gd name="connsiteX40" fmla="*/ 4365625 w 10316872"/>
                <a:gd name="connsiteY40" fmla="*/ 3380004 h 13254121"/>
                <a:gd name="connsiteX41" fmla="*/ 4391025 w 10316872"/>
                <a:gd name="connsiteY41" fmla="*/ 3507004 h 13254121"/>
                <a:gd name="connsiteX42" fmla="*/ 4556125 w 10316872"/>
                <a:gd name="connsiteY42" fmla="*/ 3494304 h 13254121"/>
                <a:gd name="connsiteX43" fmla="*/ 4657725 w 10316872"/>
                <a:gd name="connsiteY43" fmla="*/ 3392704 h 13254121"/>
                <a:gd name="connsiteX44" fmla="*/ 4683125 w 10316872"/>
                <a:gd name="connsiteY44" fmla="*/ 3697504 h 13254121"/>
                <a:gd name="connsiteX45" fmla="*/ 4835525 w 10316872"/>
                <a:gd name="connsiteY45" fmla="*/ 3519704 h 13254121"/>
                <a:gd name="connsiteX46" fmla="*/ 5038725 w 10316872"/>
                <a:gd name="connsiteY46" fmla="*/ 3646704 h 13254121"/>
                <a:gd name="connsiteX47" fmla="*/ 4848225 w 10316872"/>
                <a:gd name="connsiteY47" fmla="*/ 3773704 h 13254121"/>
                <a:gd name="connsiteX48" fmla="*/ 4987925 w 10316872"/>
                <a:gd name="connsiteY48" fmla="*/ 3938804 h 13254121"/>
                <a:gd name="connsiteX49" fmla="*/ 5127625 w 10316872"/>
                <a:gd name="connsiteY49" fmla="*/ 3786404 h 13254121"/>
                <a:gd name="connsiteX50" fmla="*/ 5140325 w 10316872"/>
                <a:gd name="connsiteY50" fmla="*/ 3811804 h 13254121"/>
                <a:gd name="connsiteX51" fmla="*/ 5076825 w 10316872"/>
                <a:gd name="connsiteY51" fmla="*/ 4065804 h 13254121"/>
                <a:gd name="connsiteX52" fmla="*/ 5153025 w 10316872"/>
                <a:gd name="connsiteY52" fmla="*/ 4103904 h 13254121"/>
                <a:gd name="connsiteX53" fmla="*/ 5153025 w 10316872"/>
                <a:gd name="connsiteY53" fmla="*/ 4103904 h 13254121"/>
                <a:gd name="connsiteX54" fmla="*/ 5229225 w 10316872"/>
                <a:gd name="connsiteY54" fmla="*/ 3849904 h 13254121"/>
                <a:gd name="connsiteX55" fmla="*/ 5419725 w 10316872"/>
                <a:gd name="connsiteY55" fmla="*/ 3875304 h 13254121"/>
                <a:gd name="connsiteX56" fmla="*/ 5521325 w 10316872"/>
                <a:gd name="connsiteY56" fmla="*/ 3722904 h 13254121"/>
                <a:gd name="connsiteX57" fmla="*/ 5521325 w 10316872"/>
                <a:gd name="connsiteY57" fmla="*/ 3722904 h 13254121"/>
                <a:gd name="connsiteX58" fmla="*/ 5661025 w 10316872"/>
                <a:gd name="connsiteY58" fmla="*/ 3697504 h 13254121"/>
                <a:gd name="connsiteX59" fmla="*/ 5432425 w 10316872"/>
                <a:gd name="connsiteY59" fmla="*/ 4015004 h 13254121"/>
                <a:gd name="connsiteX60" fmla="*/ 5165725 w 10316872"/>
                <a:gd name="connsiteY60" fmla="*/ 4103904 h 13254121"/>
                <a:gd name="connsiteX61" fmla="*/ 5191125 w 10316872"/>
                <a:gd name="connsiteY61" fmla="*/ 4180104 h 13254121"/>
                <a:gd name="connsiteX62" fmla="*/ 5521325 w 10316872"/>
                <a:gd name="connsiteY62" fmla="*/ 4091204 h 13254121"/>
                <a:gd name="connsiteX63" fmla="*/ 5711825 w 10316872"/>
                <a:gd name="connsiteY63" fmla="*/ 3748304 h 13254121"/>
                <a:gd name="connsiteX64" fmla="*/ 5813425 w 10316872"/>
                <a:gd name="connsiteY64" fmla="*/ 3900704 h 13254121"/>
                <a:gd name="connsiteX65" fmla="*/ 5959475 w 10316872"/>
                <a:gd name="connsiteY65" fmla="*/ 3938804 h 13254121"/>
                <a:gd name="connsiteX66" fmla="*/ 6302375 w 10316872"/>
                <a:gd name="connsiteY66" fmla="*/ 3824504 h 13254121"/>
                <a:gd name="connsiteX67" fmla="*/ 7070725 w 10316872"/>
                <a:gd name="connsiteY67" fmla="*/ 3354604 h 13254121"/>
                <a:gd name="connsiteX68" fmla="*/ 7473950 w 10316872"/>
                <a:gd name="connsiteY68" fmla="*/ 3205379 h 13254121"/>
                <a:gd name="connsiteX69" fmla="*/ 7645400 w 10316872"/>
                <a:gd name="connsiteY69" fmla="*/ 3035516 h 13254121"/>
                <a:gd name="connsiteX70" fmla="*/ 7907050 w 10316872"/>
                <a:gd name="connsiteY70" fmla="*/ 2994410 h 13254121"/>
                <a:gd name="connsiteX71" fmla="*/ 8062626 w 10316872"/>
                <a:gd name="connsiteY71" fmla="*/ 2911861 h 13254121"/>
                <a:gd name="connsiteX72" fmla="*/ 8189625 w 10316872"/>
                <a:gd name="connsiteY72" fmla="*/ 2692785 h 13254121"/>
                <a:gd name="connsiteX73" fmla="*/ 8345201 w 10316872"/>
                <a:gd name="connsiteY73" fmla="*/ 2578486 h 13254121"/>
                <a:gd name="connsiteX74" fmla="*/ 8561099 w 10316872"/>
                <a:gd name="connsiteY74" fmla="*/ 2438787 h 13254121"/>
                <a:gd name="connsiteX75" fmla="*/ 8855099 w 10316872"/>
                <a:gd name="connsiteY75" fmla="*/ 2153045 h 13254121"/>
                <a:gd name="connsiteX76" fmla="*/ 9037349 w 10316872"/>
                <a:gd name="connsiteY76" fmla="*/ 1924438 h 13254121"/>
                <a:gd name="connsiteX77" fmla="*/ 9145298 w 10316872"/>
                <a:gd name="connsiteY77" fmla="*/ 1730764 h 13254121"/>
                <a:gd name="connsiteX78" fmla="*/ 9224673 w 10316872"/>
                <a:gd name="connsiteY78" fmla="*/ 1543439 h 13254121"/>
                <a:gd name="connsiteX79" fmla="*/ 9561223 w 10316872"/>
                <a:gd name="connsiteY79" fmla="*/ 1295790 h 13254121"/>
                <a:gd name="connsiteX80" fmla="*/ 9678697 w 10316872"/>
                <a:gd name="connsiteY80" fmla="*/ 914790 h 13254121"/>
                <a:gd name="connsiteX81" fmla="*/ 9837447 w 10316872"/>
                <a:gd name="connsiteY81" fmla="*/ 686190 h 13254121"/>
                <a:gd name="connsiteX82" fmla="*/ 9929521 w 10316872"/>
                <a:gd name="connsiteY82" fmla="*/ 609992 h 13254121"/>
                <a:gd name="connsiteX83" fmla="*/ 9989845 w 10316872"/>
                <a:gd name="connsiteY83" fmla="*/ 508393 h 13254121"/>
                <a:gd name="connsiteX84" fmla="*/ 10062871 w 10316872"/>
                <a:gd name="connsiteY84" fmla="*/ 394092 h 13254121"/>
                <a:gd name="connsiteX85" fmla="*/ 10316869 w 10316872"/>
                <a:gd name="connsiteY85" fmla="*/ 394 h 13254121"/>
                <a:gd name="connsiteX86" fmla="*/ 10081920 w 10316872"/>
                <a:gd name="connsiteY86" fmla="*/ 473469 h 13254121"/>
                <a:gd name="connsiteX87" fmla="*/ 9977146 w 10316872"/>
                <a:gd name="connsiteY87" fmla="*/ 673493 h 13254121"/>
                <a:gd name="connsiteX88" fmla="*/ 9881896 w 10316872"/>
                <a:gd name="connsiteY88" fmla="*/ 749692 h 13254121"/>
                <a:gd name="connsiteX89" fmla="*/ 9754896 w 10316872"/>
                <a:gd name="connsiteY89" fmla="*/ 952892 h 13254121"/>
                <a:gd name="connsiteX90" fmla="*/ 9640598 w 10316872"/>
                <a:gd name="connsiteY90" fmla="*/ 1327540 h 13254121"/>
                <a:gd name="connsiteX91" fmla="*/ 9275474 w 10316872"/>
                <a:gd name="connsiteY91" fmla="*/ 1606938 h 13254121"/>
                <a:gd name="connsiteX92" fmla="*/ 9135773 w 10316872"/>
                <a:gd name="connsiteY92" fmla="*/ 1946664 h 13254121"/>
                <a:gd name="connsiteX93" fmla="*/ 8662699 w 10316872"/>
                <a:gd name="connsiteY93" fmla="*/ 2454663 h 13254121"/>
                <a:gd name="connsiteX94" fmla="*/ 8427749 w 10316872"/>
                <a:gd name="connsiteY94" fmla="*/ 2619762 h 13254121"/>
                <a:gd name="connsiteX95" fmla="*/ 8272175 w 10316872"/>
                <a:gd name="connsiteY95" fmla="*/ 2715011 h 13254121"/>
                <a:gd name="connsiteX96" fmla="*/ 8110251 w 10316872"/>
                <a:gd name="connsiteY96" fmla="*/ 3016636 h 13254121"/>
                <a:gd name="connsiteX97" fmla="*/ 7908925 w 10316872"/>
                <a:gd name="connsiteY97" fmla="*/ 3113304 h 13254121"/>
                <a:gd name="connsiteX98" fmla="*/ 7673975 w 10316872"/>
                <a:gd name="connsiteY98" fmla="*/ 3141879 h 13254121"/>
                <a:gd name="connsiteX99" fmla="*/ 7531100 w 10316872"/>
                <a:gd name="connsiteY99" fmla="*/ 3283166 h 13254121"/>
                <a:gd name="connsiteX100" fmla="*/ 7064375 w 10316872"/>
                <a:gd name="connsiteY100" fmla="*/ 3457791 h 13254121"/>
                <a:gd name="connsiteX101" fmla="*/ 6892925 w 10316872"/>
                <a:gd name="connsiteY101" fmla="*/ 3613366 h 13254121"/>
                <a:gd name="connsiteX102" fmla="*/ 6532269 w 10316872"/>
                <a:gd name="connsiteY102" fmla="*/ 3867545 h 13254121"/>
                <a:gd name="connsiteX103" fmla="*/ 6407150 w 10316872"/>
                <a:gd name="connsiteY103" fmla="*/ 3921341 h 13254121"/>
                <a:gd name="connsiteX104" fmla="*/ 6172200 w 10316872"/>
                <a:gd name="connsiteY104" fmla="*/ 4043579 h 13254121"/>
                <a:gd name="connsiteX105" fmla="*/ 5773737 w 10316872"/>
                <a:gd name="connsiteY105" fmla="*/ 4215029 h 13254121"/>
                <a:gd name="connsiteX106" fmla="*/ 5800725 w 10316872"/>
                <a:gd name="connsiteY106" fmla="*/ 4294404 h 13254121"/>
                <a:gd name="connsiteX107" fmla="*/ 6162675 w 10316872"/>
                <a:gd name="connsiteY107" fmla="*/ 4129304 h 13254121"/>
                <a:gd name="connsiteX108" fmla="*/ 6054725 w 10316872"/>
                <a:gd name="connsiteY108" fmla="*/ 4218204 h 13254121"/>
                <a:gd name="connsiteX109" fmla="*/ 5876925 w 10316872"/>
                <a:gd name="connsiteY109" fmla="*/ 4332504 h 13254121"/>
                <a:gd name="connsiteX110" fmla="*/ 5876925 w 10316872"/>
                <a:gd name="connsiteY110" fmla="*/ 4421404 h 13254121"/>
                <a:gd name="connsiteX111" fmla="*/ 5864225 w 10316872"/>
                <a:gd name="connsiteY111" fmla="*/ 4523004 h 13254121"/>
                <a:gd name="connsiteX112" fmla="*/ 5724525 w 10316872"/>
                <a:gd name="connsiteY112" fmla="*/ 4548404 h 13254121"/>
                <a:gd name="connsiteX113" fmla="*/ 5788025 w 10316872"/>
                <a:gd name="connsiteY113" fmla="*/ 4370604 h 13254121"/>
                <a:gd name="connsiteX114" fmla="*/ 5673725 w 10316872"/>
                <a:gd name="connsiteY114" fmla="*/ 4269004 h 13254121"/>
                <a:gd name="connsiteX115" fmla="*/ 5419725 w 10316872"/>
                <a:gd name="connsiteY115" fmla="*/ 4345204 h 13254121"/>
                <a:gd name="connsiteX116" fmla="*/ 5394325 w 10316872"/>
                <a:gd name="connsiteY116" fmla="*/ 4446804 h 13254121"/>
                <a:gd name="connsiteX117" fmla="*/ 5622925 w 10316872"/>
                <a:gd name="connsiteY117" fmla="*/ 4510304 h 13254121"/>
                <a:gd name="connsiteX118" fmla="*/ 5534025 w 10316872"/>
                <a:gd name="connsiteY118" fmla="*/ 4573804 h 13254121"/>
                <a:gd name="connsiteX119" fmla="*/ 5254625 w 10316872"/>
                <a:gd name="connsiteY119" fmla="*/ 4510304 h 13254121"/>
                <a:gd name="connsiteX120" fmla="*/ 5140325 w 10316872"/>
                <a:gd name="connsiteY120" fmla="*/ 4624604 h 13254121"/>
                <a:gd name="connsiteX121" fmla="*/ 5241925 w 10316872"/>
                <a:gd name="connsiteY121" fmla="*/ 4827804 h 13254121"/>
                <a:gd name="connsiteX122" fmla="*/ 5483225 w 10316872"/>
                <a:gd name="connsiteY122" fmla="*/ 4840504 h 13254121"/>
                <a:gd name="connsiteX123" fmla="*/ 5661025 w 10316872"/>
                <a:gd name="connsiteY123" fmla="*/ 4624604 h 13254121"/>
                <a:gd name="connsiteX124" fmla="*/ 5572125 w 10316872"/>
                <a:gd name="connsiteY124" fmla="*/ 4599204 h 13254121"/>
                <a:gd name="connsiteX125" fmla="*/ 5635625 w 10316872"/>
                <a:gd name="connsiteY125" fmla="*/ 4523004 h 13254121"/>
                <a:gd name="connsiteX126" fmla="*/ 5724525 w 10316872"/>
                <a:gd name="connsiteY126" fmla="*/ 4599204 h 13254121"/>
                <a:gd name="connsiteX127" fmla="*/ 5864225 w 10316872"/>
                <a:gd name="connsiteY127" fmla="*/ 4573804 h 13254121"/>
                <a:gd name="connsiteX128" fmla="*/ 6067425 w 10316872"/>
                <a:gd name="connsiteY128" fmla="*/ 4548404 h 13254121"/>
                <a:gd name="connsiteX129" fmla="*/ 6296025 w 10316872"/>
                <a:gd name="connsiteY129" fmla="*/ 4307104 h 13254121"/>
                <a:gd name="connsiteX130" fmla="*/ 6486525 w 10316872"/>
                <a:gd name="connsiteY130" fmla="*/ 4180104 h 13254121"/>
                <a:gd name="connsiteX131" fmla="*/ 6664325 w 10316872"/>
                <a:gd name="connsiteY131" fmla="*/ 4154704 h 13254121"/>
                <a:gd name="connsiteX132" fmla="*/ 6473825 w 10316872"/>
                <a:gd name="connsiteY132" fmla="*/ 4230904 h 13254121"/>
                <a:gd name="connsiteX133" fmla="*/ 6410325 w 10316872"/>
                <a:gd name="connsiteY133" fmla="*/ 4357904 h 13254121"/>
                <a:gd name="connsiteX134" fmla="*/ 6257925 w 10316872"/>
                <a:gd name="connsiteY134" fmla="*/ 4459504 h 13254121"/>
                <a:gd name="connsiteX135" fmla="*/ 6080125 w 10316872"/>
                <a:gd name="connsiteY135" fmla="*/ 4637304 h 13254121"/>
                <a:gd name="connsiteX136" fmla="*/ 6067425 w 10316872"/>
                <a:gd name="connsiteY136" fmla="*/ 4726204 h 13254121"/>
                <a:gd name="connsiteX137" fmla="*/ 6207125 w 10316872"/>
                <a:gd name="connsiteY137" fmla="*/ 4700804 h 13254121"/>
                <a:gd name="connsiteX138" fmla="*/ 6334125 w 10316872"/>
                <a:gd name="connsiteY138" fmla="*/ 4764304 h 13254121"/>
                <a:gd name="connsiteX139" fmla="*/ 6435725 w 10316872"/>
                <a:gd name="connsiteY139" fmla="*/ 4954804 h 13254121"/>
                <a:gd name="connsiteX140" fmla="*/ 6448425 w 10316872"/>
                <a:gd name="connsiteY140" fmla="*/ 5183404 h 13254121"/>
                <a:gd name="connsiteX141" fmla="*/ 6335712 w 10316872"/>
                <a:gd name="connsiteY141" fmla="*/ 5305641 h 13254121"/>
                <a:gd name="connsiteX142" fmla="*/ 6296025 w 10316872"/>
                <a:gd name="connsiteY142" fmla="*/ 5083392 h 13254121"/>
                <a:gd name="connsiteX143" fmla="*/ 6270625 w 10316872"/>
                <a:gd name="connsiteY143" fmla="*/ 4878604 h 13254121"/>
                <a:gd name="connsiteX144" fmla="*/ 6118225 w 10316872"/>
                <a:gd name="connsiteY144" fmla="*/ 4840504 h 13254121"/>
                <a:gd name="connsiteX145" fmla="*/ 5953125 w 10316872"/>
                <a:gd name="connsiteY145" fmla="*/ 4853204 h 13254121"/>
                <a:gd name="connsiteX146" fmla="*/ 5876925 w 10316872"/>
                <a:gd name="connsiteY146" fmla="*/ 4815104 h 13254121"/>
                <a:gd name="connsiteX147" fmla="*/ 5546725 w 10316872"/>
                <a:gd name="connsiteY147" fmla="*/ 4954804 h 13254121"/>
                <a:gd name="connsiteX148" fmla="*/ 5597525 w 10316872"/>
                <a:gd name="connsiteY148" fmla="*/ 5094504 h 13254121"/>
                <a:gd name="connsiteX149" fmla="*/ 5635625 w 10316872"/>
                <a:gd name="connsiteY149" fmla="*/ 5081804 h 13254121"/>
                <a:gd name="connsiteX150" fmla="*/ 5813425 w 10316872"/>
                <a:gd name="connsiteY150" fmla="*/ 4992904 h 13254121"/>
                <a:gd name="connsiteX151" fmla="*/ 5838825 w 10316872"/>
                <a:gd name="connsiteY151" fmla="*/ 5018304 h 13254121"/>
                <a:gd name="connsiteX152" fmla="*/ 5724525 w 10316872"/>
                <a:gd name="connsiteY152" fmla="*/ 5119904 h 13254121"/>
                <a:gd name="connsiteX153" fmla="*/ 5775325 w 10316872"/>
                <a:gd name="connsiteY153" fmla="*/ 5196104 h 13254121"/>
                <a:gd name="connsiteX154" fmla="*/ 5940425 w 10316872"/>
                <a:gd name="connsiteY154" fmla="*/ 5183404 h 13254121"/>
                <a:gd name="connsiteX155" fmla="*/ 5978525 w 10316872"/>
                <a:gd name="connsiteY155" fmla="*/ 5272304 h 13254121"/>
                <a:gd name="connsiteX156" fmla="*/ 6169025 w 10316872"/>
                <a:gd name="connsiteY156" fmla="*/ 5234204 h 13254121"/>
                <a:gd name="connsiteX157" fmla="*/ 6130925 w 10316872"/>
                <a:gd name="connsiteY157" fmla="*/ 5386604 h 13254121"/>
                <a:gd name="connsiteX158" fmla="*/ 6067425 w 10316872"/>
                <a:gd name="connsiteY158" fmla="*/ 5424704 h 13254121"/>
                <a:gd name="connsiteX159" fmla="*/ 6042025 w 10316872"/>
                <a:gd name="connsiteY159" fmla="*/ 5348504 h 13254121"/>
                <a:gd name="connsiteX160" fmla="*/ 5572125 w 10316872"/>
                <a:gd name="connsiteY160" fmla="*/ 5297704 h 13254121"/>
                <a:gd name="connsiteX161" fmla="*/ 5686425 w 10316872"/>
                <a:gd name="connsiteY161" fmla="*/ 5462804 h 13254121"/>
                <a:gd name="connsiteX162" fmla="*/ 6308725 w 10316872"/>
                <a:gd name="connsiteY162" fmla="*/ 5462804 h 13254121"/>
                <a:gd name="connsiteX163" fmla="*/ 6894219 w 10316872"/>
                <a:gd name="connsiteY163" fmla="*/ 5634433 h 13254121"/>
                <a:gd name="connsiteX164" fmla="*/ 7194257 w 10316872"/>
                <a:gd name="connsiteY164" fmla="*/ 5720157 h 13254121"/>
                <a:gd name="connsiteX165" fmla="*/ 7370469 w 10316872"/>
                <a:gd name="connsiteY165" fmla="*/ 5839221 h 13254121"/>
                <a:gd name="connsiteX166" fmla="*/ 7737182 w 10316872"/>
                <a:gd name="connsiteY166" fmla="*/ 5736826 h 13254121"/>
                <a:gd name="connsiteX167" fmla="*/ 7977688 w 10316872"/>
                <a:gd name="connsiteY167" fmla="*/ 5701108 h 13254121"/>
                <a:gd name="connsiteX168" fmla="*/ 8311064 w 10316872"/>
                <a:gd name="connsiteY168" fmla="*/ 5729682 h 13254121"/>
                <a:gd name="connsiteX169" fmla="*/ 8582525 w 10316872"/>
                <a:gd name="connsiteY169" fmla="*/ 5789214 h 13254121"/>
                <a:gd name="connsiteX170" fmla="*/ 8806363 w 10316872"/>
                <a:gd name="connsiteY170" fmla="*/ 5891608 h 13254121"/>
                <a:gd name="connsiteX171" fmla="*/ 8989719 w 10316872"/>
                <a:gd name="connsiteY171" fmla="*/ 5953520 h 13254121"/>
                <a:gd name="connsiteX172" fmla="*/ 9327857 w 10316872"/>
                <a:gd name="connsiteY172" fmla="*/ 6101157 h 13254121"/>
                <a:gd name="connsiteX173" fmla="*/ 9392152 w 10316872"/>
                <a:gd name="connsiteY173" fmla="*/ 6229744 h 13254121"/>
                <a:gd name="connsiteX174" fmla="*/ 9587412 w 10316872"/>
                <a:gd name="connsiteY174" fmla="*/ 6289277 h 13254121"/>
                <a:gd name="connsiteX175" fmla="*/ 9754100 w 10316872"/>
                <a:gd name="connsiteY175" fmla="*/ 6286895 h 13254121"/>
                <a:gd name="connsiteX176" fmla="*/ 9928226 w 10316872"/>
                <a:gd name="connsiteY176" fmla="*/ 6221629 h 13254121"/>
                <a:gd name="connsiteX177" fmla="*/ 9766007 w 10316872"/>
                <a:gd name="connsiteY177" fmla="*/ 6301183 h 13254121"/>
                <a:gd name="connsiteX178" fmla="*/ 9625513 w 10316872"/>
                <a:gd name="connsiteY178" fmla="*/ 6317851 h 13254121"/>
                <a:gd name="connsiteX179" fmla="*/ 9382626 w 10316872"/>
                <a:gd name="connsiteY179" fmla="*/ 6263082 h 13254121"/>
                <a:gd name="connsiteX180" fmla="*/ 9308806 w 10316872"/>
                <a:gd name="connsiteY180" fmla="*/ 6129733 h 13254121"/>
                <a:gd name="connsiteX181" fmla="*/ 9242133 w 10316872"/>
                <a:gd name="connsiteY181" fmla="*/ 6089251 h 13254121"/>
                <a:gd name="connsiteX182" fmla="*/ 8799219 w 10316872"/>
                <a:gd name="connsiteY182" fmla="*/ 5939233 h 13254121"/>
                <a:gd name="connsiteX183" fmla="*/ 8582525 w 10316872"/>
                <a:gd name="connsiteY183" fmla="*/ 5858270 h 13254121"/>
                <a:gd name="connsiteX184" fmla="*/ 8284869 w 10316872"/>
                <a:gd name="connsiteY184" fmla="*/ 5779689 h 13254121"/>
                <a:gd name="connsiteX185" fmla="*/ 7934825 w 10316872"/>
                <a:gd name="connsiteY185" fmla="*/ 5767783 h 13254121"/>
                <a:gd name="connsiteX186" fmla="*/ 7634787 w 10316872"/>
                <a:gd name="connsiteY186" fmla="*/ 5822552 h 13254121"/>
                <a:gd name="connsiteX187" fmla="*/ 7344275 w 10316872"/>
                <a:gd name="connsiteY187" fmla="*/ 5893989 h 13254121"/>
                <a:gd name="connsiteX188" fmla="*/ 7134725 w 10316872"/>
                <a:gd name="connsiteY188" fmla="*/ 5786833 h 13254121"/>
                <a:gd name="connsiteX189" fmla="*/ 6760869 w 10316872"/>
                <a:gd name="connsiteY189" fmla="*/ 5693964 h 13254121"/>
                <a:gd name="connsiteX190" fmla="*/ 6413500 w 10316872"/>
                <a:gd name="connsiteY190" fmla="*/ 5614410 h 13254121"/>
                <a:gd name="connsiteX191" fmla="*/ 6213181 w 10316872"/>
                <a:gd name="connsiteY191" fmla="*/ 5567757 h 13254121"/>
                <a:gd name="connsiteX192" fmla="*/ 6205538 w 10316872"/>
                <a:gd name="connsiteY192" fmla="*/ 5598535 h 13254121"/>
                <a:gd name="connsiteX193" fmla="*/ 6346825 w 10316872"/>
                <a:gd name="connsiteY193" fmla="*/ 5666004 h 13254121"/>
                <a:gd name="connsiteX194" fmla="*/ 6321425 w 10316872"/>
                <a:gd name="connsiteY194" fmla="*/ 5767604 h 13254121"/>
                <a:gd name="connsiteX195" fmla="*/ 6003925 w 10316872"/>
                <a:gd name="connsiteY195" fmla="*/ 5602504 h 13254121"/>
                <a:gd name="connsiteX196" fmla="*/ 6042025 w 10316872"/>
                <a:gd name="connsiteY196" fmla="*/ 5843804 h 13254121"/>
                <a:gd name="connsiteX197" fmla="*/ 6245225 w 10316872"/>
                <a:gd name="connsiteY197" fmla="*/ 5894604 h 13254121"/>
                <a:gd name="connsiteX198" fmla="*/ 6511925 w 10316872"/>
                <a:gd name="connsiteY198" fmla="*/ 5894604 h 13254121"/>
                <a:gd name="connsiteX199" fmla="*/ 6600825 w 10316872"/>
                <a:gd name="connsiteY199" fmla="*/ 5907304 h 13254121"/>
                <a:gd name="connsiteX200" fmla="*/ 6562725 w 10316872"/>
                <a:gd name="connsiteY200" fmla="*/ 5983504 h 13254121"/>
                <a:gd name="connsiteX201" fmla="*/ 6397625 w 10316872"/>
                <a:gd name="connsiteY201" fmla="*/ 6034304 h 13254121"/>
                <a:gd name="connsiteX202" fmla="*/ 6461125 w 10316872"/>
                <a:gd name="connsiteY202" fmla="*/ 6161304 h 13254121"/>
                <a:gd name="connsiteX203" fmla="*/ 6423025 w 10316872"/>
                <a:gd name="connsiteY203" fmla="*/ 6288304 h 13254121"/>
                <a:gd name="connsiteX204" fmla="*/ 6511925 w 10316872"/>
                <a:gd name="connsiteY204" fmla="*/ 6351804 h 13254121"/>
                <a:gd name="connsiteX205" fmla="*/ 6435725 w 10316872"/>
                <a:gd name="connsiteY205" fmla="*/ 6377204 h 13254121"/>
                <a:gd name="connsiteX206" fmla="*/ 6334125 w 10316872"/>
                <a:gd name="connsiteY206" fmla="*/ 6339104 h 13254121"/>
                <a:gd name="connsiteX207" fmla="*/ 6296025 w 10316872"/>
                <a:gd name="connsiteY207" fmla="*/ 6034304 h 13254121"/>
                <a:gd name="connsiteX208" fmla="*/ 6042025 w 10316872"/>
                <a:gd name="connsiteY208" fmla="*/ 5958104 h 13254121"/>
                <a:gd name="connsiteX209" fmla="*/ 6118225 w 10316872"/>
                <a:gd name="connsiteY209" fmla="*/ 6301004 h 13254121"/>
                <a:gd name="connsiteX210" fmla="*/ 5940425 w 10316872"/>
                <a:gd name="connsiteY210" fmla="*/ 6313704 h 13254121"/>
                <a:gd name="connsiteX211" fmla="*/ 5864225 w 10316872"/>
                <a:gd name="connsiteY211" fmla="*/ 5831104 h 13254121"/>
                <a:gd name="connsiteX212" fmla="*/ 5661025 w 10316872"/>
                <a:gd name="connsiteY212" fmla="*/ 5729504 h 13254121"/>
                <a:gd name="connsiteX213" fmla="*/ 5762625 w 10316872"/>
                <a:gd name="connsiteY213" fmla="*/ 6491504 h 13254121"/>
                <a:gd name="connsiteX214" fmla="*/ 6042025 w 10316872"/>
                <a:gd name="connsiteY214" fmla="*/ 6478804 h 13254121"/>
                <a:gd name="connsiteX215" fmla="*/ 6359525 w 10316872"/>
                <a:gd name="connsiteY215" fmla="*/ 6529604 h 13254121"/>
                <a:gd name="connsiteX216" fmla="*/ 6296025 w 10316872"/>
                <a:gd name="connsiteY216" fmla="*/ 6656604 h 13254121"/>
                <a:gd name="connsiteX217" fmla="*/ 6130925 w 10316872"/>
                <a:gd name="connsiteY217" fmla="*/ 6631204 h 13254121"/>
                <a:gd name="connsiteX218" fmla="*/ 5978525 w 10316872"/>
                <a:gd name="connsiteY218" fmla="*/ 6936004 h 13254121"/>
                <a:gd name="connsiteX219" fmla="*/ 5800725 w 10316872"/>
                <a:gd name="connsiteY219" fmla="*/ 6872504 h 13254121"/>
                <a:gd name="connsiteX220" fmla="*/ 5876925 w 10316872"/>
                <a:gd name="connsiteY220" fmla="*/ 6707404 h 13254121"/>
                <a:gd name="connsiteX221" fmla="*/ 5762625 w 10316872"/>
                <a:gd name="connsiteY221" fmla="*/ 6618504 h 13254121"/>
                <a:gd name="connsiteX222" fmla="*/ 5572125 w 10316872"/>
                <a:gd name="connsiteY222" fmla="*/ 6948704 h 13254121"/>
                <a:gd name="connsiteX223" fmla="*/ 5699125 w 10316872"/>
                <a:gd name="connsiteY223" fmla="*/ 7050304 h 13254121"/>
                <a:gd name="connsiteX224" fmla="*/ 5965825 w 10316872"/>
                <a:gd name="connsiteY224" fmla="*/ 7215404 h 13254121"/>
                <a:gd name="connsiteX225" fmla="*/ 5915025 w 10316872"/>
                <a:gd name="connsiteY225" fmla="*/ 7291604 h 13254121"/>
                <a:gd name="connsiteX226" fmla="*/ 5800725 w 10316872"/>
                <a:gd name="connsiteY226" fmla="*/ 7253504 h 13254121"/>
                <a:gd name="connsiteX227" fmla="*/ 5648325 w 10316872"/>
                <a:gd name="connsiteY227" fmla="*/ 7355104 h 13254121"/>
                <a:gd name="connsiteX228" fmla="*/ 5584825 w 10316872"/>
                <a:gd name="connsiteY228" fmla="*/ 7317004 h 13254121"/>
                <a:gd name="connsiteX229" fmla="*/ 5635625 w 10316872"/>
                <a:gd name="connsiteY229" fmla="*/ 7164604 h 13254121"/>
                <a:gd name="connsiteX230" fmla="*/ 5508625 w 10316872"/>
                <a:gd name="connsiteY230" fmla="*/ 7050304 h 13254121"/>
                <a:gd name="connsiteX231" fmla="*/ 5432425 w 10316872"/>
                <a:gd name="connsiteY231" fmla="*/ 7228104 h 13254121"/>
                <a:gd name="connsiteX232" fmla="*/ 5584825 w 10316872"/>
                <a:gd name="connsiteY232" fmla="*/ 7405904 h 13254121"/>
                <a:gd name="connsiteX233" fmla="*/ 5419725 w 10316872"/>
                <a:gd name="connsiteY233" fmla="*/ 7532904 h 13254121"/>
                <a:gd name="connsiteX234" fmla="*/ 5318125 w 10316872"/>
                <a:gd name="connsiteY234" fmla="*/ 7456704 h 13254121"/>
                <a:gd name="connsiteX235" fmla="*/ 5381625 w 10316872"/>
                <a:gd name="connsiteY235" fmla="*/ 7355104 h 13254121"/>
                <a:gd name="connsiteX236" fmla="*/ 5267325 w 10316872"/>
                <a:gd name="connsiteY236" fmla="*/ 7063004 h 13254121"/>
                <a:gd name="connsiteX237" fmla="*/ 5051425 w 10316872"/>
                <a:gd name="connsiteY237" fmla="*/ 7355104 h 13254121"/>
                <a:gd name="connsiteX238" fmla="*/ 5381625 w 10316872"/>
                <a:gd name="connsiteY238" fmla="*/ 7609104 h 13254121"/>
                <a:gd name="connsiteX239" fmla="*/ 5305425 w 10316872"/>
                <a:gd name="connsiteY239" fmla="*/ 7659904 h 13254121"/>
                <a:gd name="connsiteX240" fmla="*/ 5165725 w 10316872"/>
                <a:gd name="connsiteY240" fmla="*/ 7545604 h 13254121"/>
                <a:gd name="connsiteX241" fmla="*/ 5114925 w 10316872"/>
                <a:gd name="connsiteY241" fmla="*/ 7710704 h 13254121"/>
                <a:gd name="connsiteX242" fmla="*/ 5127625 w 10316872"/>
                <a:gd name="connsiteY242" fmla="*/ 7850404 h 13254121"/>
                <a:gd name="connsiteX243" fmla="*/ 5203825 w 10316872"/>
                <a:gd name="connsiteY243" fmla="*/ 7964704 h 13254121"/>
                <a:gd name="connsiteX244" fmla="*/ 5191125 w 10316872"/>
                <a:gd name="connsiteY244" fmla="*/ 8155204 h 13254121"/>
                <a:gd name="connsiteX245" fmla="*/ 5064125 w 10316872"/>
                <a:gd name="connsiteY245" fmla="*/ 8066304 h 13254121"/>
                <a:gd name="connsiteX246" fmla="*/ 5000625 w 10316872"/>
                <a:gd name="connsiteY246" fmla="*/ 8104404 h 13254121"/>
                <a:gd name="connsiteX247" fmla="*/ 5102225 w 10316872"/>
                <a:gd name="connsiteY247" fmla="*/ 8244104 h 13254121"/>
                <a:gd name="connsiteX248" fmla="*/ 5013325 w 10316872"/>
                <a:gd name="connsiteY248" fmla="*/ 8282204 h 13254121"/>
                <a:gd name="connsiteX249" fmla="*/ 4886325 w 10316872"/>
                <a:gd name="connsiteY249" fmla="*/ 8091704 h 13254121"/>
                <a:gd name="connsiteX250" fmla="*/ 4797425 w 10316872"/>
                <a:gd name="connsiteY250" fmla="*/ 8345704 h 13254121"/>
                <a:gd name="connsiteX251" fmla="*/ 4924425 w 10316872"/>
                <a:gd name="connsiteY251" fmla="*/ 8460004 h 13254121"/>
                <a:gd name="connsiteX252" fmla="*/ 4784725 w 10316872"/>
                <a:gd name="connsiteY252" fmla="*/ 8701304 h 13254121"/>
                <a:gd name="connsiteX253" fmla="*/ 4645025 w 10316872"/>
                <a:gd name="connsiteY253" fmla="*/ 8675904 h 13254121"/>
                <a:gd name="connsiteX254" fmla="*/ 4746625 w 10316872"/>
                <a:gd name="connsiteY254" fmla="*/ 8510804 h 13254121"/>
                <a:gd name="connsiteX255" fmla="*/ 4657725 w 10316872"/>
                <a:gd name="connsiteY255" fmla="*/ 8358404 h 13254121"/>
                <a:gd name="connsiteX256" fmla="*/ 4441825 w 10316872"/>
                <a:gd name="connsiteY256" fmla="*/ 8663204 h 13254121"/>
                <a:gd name="connsiteX257" fmla="*/ 4581525 w 10316872"/>
                <a:gd name="connsiteY257" fmla="*/ 8777504 h 13254121"/>
                <a:gd name="connsiteX258" fmla="*/ 4492625 w 10316872"/>
                <a:gd name="connsiteY258" fmla="*/ 8980704 h 13254121"/>
                <a:gd name="connsiteX259" fmla="*/ 4391025 w 10316872"/>
                <a:gd name="connsiteY259" fmla="*/ 8904504 h 13254121"/>
                <a:gd name="connsiteX260" fmla="*/ 4314825 w 10316872"/>
                <a:gd name="connsiteY260" fmla="*/ 8993404 h 13254121"/>
                <a:gd name="connsiteX261" fmla="*/ 4352925 w 10316872"/>
                <a:gd name="connsiteY261" fmla="*/ 9031504 h 13254121"/>
                <a:gd name="connsiteX262" fmla="*/ 4391025 w 10316872"/>
                <a:gd name="connsiteY262" fmla="*/ 9018804 h 13254121"/>
                <a:gd name="connsiteX263" fmla="*/ 4416425 w 10316872"/>
                <a:gd name="connsiteY263" fmla="*/ 9069604 h 13254121"/>
                <a:gd name="connsiteX264" fmla="*/ 4352925 w 10316872"/>
                <a:gd name="connsiteY264" fmla="*/ 9145804 h 13254121"/>
                <a:gd name="connsiteX265" fmla="*/ 4302125 w 10316872"/>
                <a:gd name="connsiteY265" fmla="*/ 9133104 h 13254121"/>
                <a:gd name="connsiteX266" fmla="*/ 4340225 w 10316872"/>
                <a:gd name="connsiteY266" fmla="*/ 9082304 h 13254121"/>
                <a:gd name="connsiteX267" fmla="*/ 4289425 w 10316872"/>
                <a:gd name="connsiteY267" fmla="*/ 9044204 h 13254121"/>
                <a:gd name="connsiteX268" fmla="*/ 4187825 w 10316872"/>
                <a:gd name="connsiteY268" fmla="*/ 9145804 h 13254121"/>
                <a:gd name="connsiteX269" fmla="*/ 4289425 w 10316872"/>
                <a:gd name="connsiteY269" fmla="*/ 9209304 h 13254121"/>
                <a:gd name="connsiteX270" fmla="*/ 4111625 w 10316872"/>
                <a:gd name="connsiteY270" fmla="*/ 9285504 h 13254121"/>
                <a:gd name="connsiteX271" fmla="*/ 4010025 w 10316872"/>
                <a:gd name="connsiteY271" fmla="*/ 9285504 h 13254121"/>
                <a:gd name="connsiteX272" fmla="*/ 3921125 w 10316872"/>
                <a:gd name="connsiteY272" fmla="*/ 9349004 h 13254121"/>
                <a:gd name="connsiteX273" fmla="*/ 3260725 w 10316872"/>
                <a:gd name="connsiteY273" fmla="*/ 8764804 h 13254121"/>
                <a:gd name="connsiteX274" fmla="*/ 3184525 w 10316872"/>
                <a:gd name="connsiteY274" fmla="*/ 8764804 h 13254121"/>
                <a:gd name="connsiteX275" fmla="*/ 2867025 w 10316872"/>
                <a:gd name="connsiteY275" fmla="*/ 9018804 h 13254121"/>
                <a:gd name="connsiteX276" fmla="*/ 2841625 w 10316872"/>
                <a:gd name="connsiteY276" fmla="*/ 8980704 h 13254121"/>
                <a:gd name="connsiteX277" fmla="*/ 3184525 w 10316872"/>
                <a:gd name="connsiteY277" fmla="*/ 8714004 h 13254121"/>
                <a:gd name="connsiteX278" fmla="*/ 3019425 w 10316872"/>
                <a:gd name="connsiteY278" fmla="*/ 8561604 h 13254121"/>
                <a:gd name="connsiteX279" fmla="*/ 2371725 w 10316872"/>
                <a:gd name="connsiteY279" fmla="*/ 9069604 h 13254121"/>
                <a:gd name="connsiteX280" fmla="*/ 2460625 w 10316872"/>
                <a:gd name="connsiteY280" fmla="*/ 9145804 h 13254121"/>
                <a:gd name="connsiteX281" fmla="*/ 2663825 w 10316872"/>
                <a:gd name="connsiteY281" fmla="*/ 8993404 h 13254121"/>
                <a:gd name="connsiteX282" fmla="*/ 2714625 w 10316872"/>
                <a:gd name="connsiteY282" fmla="*/ 9056904 h 13254121"/>
                <a:gd name="connsiteX283" fmla="*/ 2803525 w 10316872"/>
                <a:gd name="connsiteY283" fmla="*/ 9018804 h 13254121"/>
                <a:gd name="connsiteX284" fmla="*/ 2828925 w 10316872"/>
                <a:gd name="connsiteY284" fmla="*/ 9056904 h 13254121"/>
                <a:gd name="connsiteX285" fmla="*/ 2651125 w 10316872"/>
                <a:gd name="connsiteY285" fmla="*/ 9196604 h 13254121"/>
                <a:gd name="connsiteX286" fmla="*/ 2790825 w 10316872"/>
                <a:gd name="connsiteY286" fmla="*/ 9361704 h 13254121"/>
                <a:gd name="connsiteX287" fmla="*/ 3368675 w 10316872"/>
                <a:gd name="connsiteY287" fmla="*/ 8898154 h 13254121"/>
                <a:gd name="connsiteX288" fmla="*/ 3927475 w 10316872"/>
                <a:gd name="connsiteY288" fmla="*/ 9380754 h 13254121"/>
                <a:gd name="connsiteX289" fmla="*/ 3876675 w 10316872"/>
                <a:gd name="connsiteY289" fmla="*/ 9495054 h 13254121"/>
                <a:gd name="connsiteX290" fmla="*/ 3359150 w 10316872"/>
                <a:gd name="connsiteY290" fmla="*/ 10034804 h 13254121"/>
                <a:gd name="connsiteX291" fmla="*/ 3270250 w 10316872"/>
                <a:gd name="connsiteY291" fmla="*/ 10028453 h 13254121"/>
                <a:gd name="connsiteX292" fmla="*/ 3101975 w 10316872"/>
                <a:gd name="connsiteY292" fmla="*/ 10177678 h 13254121"/>
                <a:gd name="connsiteX293" fmla="*/ 2892425 w 10316872"/>
                <a:gd name="connsiteY293" fmla="*/ 10422153 h 13254121"/>
                <a:gd name="connsiteX294" fmla="*/ 2654300 w 10316872"/>
                <a:gd name="connsiteY294" fmla="*/ 10720603 h 13254121"/>
                <a:gd name="connsiteX295" fmla="*/ 2400300 w 10316872"/>
                <a:gd name="connsiteY295" fmla="*/ 10790452 h 13254121"/>
                <a:gd name="connsiteX296" fmla="*/ 2197100 w 10316872"/>
                <a:gd name="connsiteY296" fmla="*/ 10895227 h 13254121"/>
                <a:gd name="connsiteX297" fmla="*/ 1901825 w 10316872"/>
                <a:gd name="connsiteY297" fmla="*/ 10898401 h 13254121"/>
                <a:gd name="connsiteX298" fmla="*/ 1562100 w 10316872"/>
                <a:gd name="connsiteY298" fmla="*/ 11000000 h 13254121"/>
                <a:gd name="connsiteX299" fmla="*/ 1365250 w 10316872"/>
                <a:gd name="connsiteY299" fmla="*/ 11260350 h 13254121"/>
                <a:gd name="connsiteX300" fmla="*/ 1168400 w 10316872"/>
                <a:gd name="connsiteY300" fmla="*/ 11215899 h 13254121"/>
                <a:gd name="connsiteX301" fmla="*/ 1187450 w 10316872"/>
                <a:gd name="connsiteY301" fmla="*/ 11174624 h 13254121"/>
                <a:gd name="connsiteX302" fmla="*/ 1165225 w 10316872"/>
                <a:gd name="connsiteY302" fmla="*/ 11107949 h 13254121"/>
                <a:gd name="connsiteX303" fmla="*/ 958850 w 10316872"/>
                <a:gd name="connsiteY303" fmla="*/ 11184149 h 13254121"/>
                <a:gd name="connsiteX304" fmla="*/ 704850 w 10316872"/>
                <a:gd name="connsiteY304" fmla="*/ 11238124 h 13254121"/>
                <a:gd name="connsiteX305" fmla="*/ 434975 w 10316872"/>
                <a:gd name="connsiteY305" fmla="*/ 11476249 h 13254121"/>
                <a:gd name="connsiteX306" fmla="*/ 333375 w 10316872"/>
                <a:gd name="connsiteY306" fmla="*/ 11473074 h 13254121"/>
                <a:gd name="connsiteX307" fmla="*/ 234950 w 10316872"/>
                <a:gd name="connsiteY307" fmla="*/ 11539749 h 13254121"/>
                <a:gd name="connsiteX308" fmla="*/ 155575 w 10316872"/>
                <a:gd name="connsiteY308" fmla="*/ 11825499 h 13254121"/>
                <a:gd name="connsiteX309" fmla="*/ 219075 w 10316872"/>
                <a:gd name="connsiteY309" fmla="*/ 12108073 h 13254121"/>
                <a:gd name="connsiteX310" fmla="*/ 107950 w 10316872"/>
                <a:gd name="connsiteY310" fmla="*/ 12152523 h 13254121"/>
                <a:gd name="connsiteX311" fmla="*/ 63500 w 10316872"/>
                <a:gd name="connsiteY311" fmla="*/ 12374773 h 13254121"/>
                <a:gd name="connsiteX312" fmla="*/ 466725 w 10316872"/>
                <a:gd name="connsiteY312" fmla="*/ 12400173 h 13254121"/>
                <a:gd name="connsiteX313" fmla="*/ 1022350 w 10316872"/>
                <a:gd name="connsiteY313" fmla="*/ 12752598 h 13254121"/>
                <a:gd name="connsiteX314" fmla="*/ 1212850 w 10316872"/>
                <a:gd name="connsiteY314" fmla="*/ 13006597 h 13254121"/>
                <a:gd name="connsiteX315" fmla="*/ 1143000 w 10316872"/>
                <a:gd name="connsiteY315" fmla="*/ 13051047 h 13254121"/>
                <a:gd name="connsiteX316" fmla="*/ 990600 w 10316872"/>
                <a:gd name="connsiteY316" fmla="*/ 12917697 h 13254121"/>
                <a:gd name="connsiteX317" fmla="*/ 739775 w 10316872"/>
                <a:gd name="connsiteY317" fmla="*/ 12863722 h 13254121"/>
                <a:gd name="connsiteX318" fmla="*/ 692150 w 10316872"/>
                <a:gd name="connsiteY318" fmla="*/ 12901822 h 13254121"/>
                <a:gd name="connsiteX319" fmla="*/ 809625 w 10316872"/>
                <a:gd name="connsiteY319" fmla="*/ 13047872 h 13254121"/>
                <a:gd name="connsiteX320" fmla="*/ 1123950 w 10316872"/>
                <a:gd name="connsiteY320" fmla="*/ 13114547 h 13254121"/>
                <a:gd name="connsiteX321" fmla="*/ 1546225 w 10316872"/>
                <a:gd name="connsiteY321" fmla="*/ 13016122 h 13254121"/>
                <a:gd name="connsiteX322" fmla="*/ 1708150 w 10316872"/>
                <a:gd name="connsiteY322" fmla="*/ 12755772 h 13254121"/>
                <a:gd name="connsiteX323" fmla="*/ 2066925 w 10316872"/>
                <a:gd name="connsiteY323" fmla="*/ 12606547 h 13254121"/>
                <a:gd name="connsiteX324" fmla="*/ 2225675 w 10316872"/>
                <a:gd name="connsiteY324" fmla="*/ 12470022 h 13254121"/>
                <a:gd name="connsiteX325" fmla="*/ 2559050 w 10316872"/>
                <a:gd name="connsiteY325" fmla="*/ 12508122 h 13254121"/>
                <a:gd name="connsiteX326" fmla="*/ 2257425 w 10316872"/>
                <a:gd name="connsiteY326" fmla="*/ 12511297 h 13254121"/>
                <a:gd name="connsiteX327" fmla="*/ 2117725 w 10316872"/>
                <a:gd name="connsiteY327" fmla="*/ 12631947 h 13254121"/>
                <a:gd name="connsiteX328" fmla="*/ 1943100 w 10316872"/>
                <a:gd name="connsiteY328" fmla="*/ 12724022 h 13254121"/>
                <a:gd name="connsiteX329" fmla="*/ 1778000 w 10316872"/>
                <a:gd name="connsiteY329" fmla="*/ 12774822 h 13254121"/>
                <a:gd name="connsiteX330" fmla="*/ 1622425 w 10316872"/>
                <a:gd name="connsiteY330" fmla="*/ 13070097 h 13254121"/>
                <a:gd name="connsiteX331" fmla="*/ 1254125 w 10316872"/>
                <a:gd name="connsiteY331" fmla="*/ 13244722 h 13254121"/>
                <a:gd name="connsiteX332" fmla="*/ 0 w 10316872"/>
                <a:gd name="connsiteY332" fmla="*/ 13251072 h 13254121"/>
                <a:gd name="connsiteX0" fmla="*/ 2676525 w 10316872"/>
                <a:gd name="connsiteY0" fmla="*/ 4319804 h 13254121"/>
                <a:gd name="connsiteX1" fmla="*/ 2752725 w 10316872"/>
                <a:gd name="connsiteY1" fmla="*/ 4205504 h 13254121"/>
                <a:gd name="connsiteX2" fmla="*/ 2613025 w 10316872"/>
                <a:gd name="connsiteY2" fmla="*/ 4230904 h 13254121"/>
                <a:gd name="connsiteX3" fmla="*/ 2486025 w 10316872"/>
                <a:gd name="connsiteY3" fmla="*/ 4091204 h 13254121"/>
                <a:gd name="connsiteX4" fmla="*/ 2486025 w 10316872"/>
                <a:gd name="connsiteY4" fmla="*/ 4154704 h 13254121"/>
                <a:gd name="connsiteX5" fmla="*/ 2435225 w 10316872"/>
                <a:gd name="connsiteY5" fmla="*/ 4154704 h 13254121"/>
                <a:gd name="connsiteX6" fmla="*/ 2371725 w 10316872"/>
                <a:gd name="connsiteY6" fmla="*/ 4002304 h 13254121"/>
                <a:gd name="connsiteX7" fmla="*/ 2435225 w 10316872"/>
                <a:gd name="connsiteY7" fmla="*/ 4015004 h 13254121"/>
                <a:gd name="connsiteX8" fmla="*/ 2587625 w 10316872"/>
                <a:gd name="connsiteY8" fmla="*/ 3926104 h 13254121"/>
                <a:gd name="connsiteX9" fmla="*/ 2562225 w 10316872"/>
                <a:gd name="connsiteY9" fmla="*/ 3862604 h 13254121"/>
                <a:gd name="connsiteX10" fmla="*/ 2625725 w 10316872"/>
                <a:gd name="connsiteY10" fmla="*/ 3837204 h 13254121"/>
                <a:gd name="connsiteX11" fmla="*/ 2905125 w 10316872"/>
                <a:gd name="connsiteY11" fmla="*/ 3862604 h 13254121"/>
                <a:gd name="connsiteX12" fmla="*/ 2879725 w 10316872"/>
                <a:gd name="connsiteY12" fmla="*/ 3799104 h 13254121"/>
                <a:gd name="connsiteX13" fmla="*/ 2930525 w 10316872"/>
                <a:gd name="connsiteY13" fmla="*/ 3710204 h 13254121"/>
                <a:gd name="connsiteX14" fmla="*/ 3019425 w 10316872"/>
                <a:gd name="connsiteY14" fmla="*/ 3710204 h 13254121"/>
                <a:gd name="connsiteX15" fmla="*/ 3273425 w 10316872"/>
                <a:gd name="connsiteY15" fmla="*/ 3684804 h 13254121"/>
                <a:gd name="connsiteX16" fmla="*/ 3425825 w 10316872"/>
                <a:gd name="connsiteY16" fmla="*/ 3672104 h 13254121"/>
                <a:gd name="connsiteX17" fmla="*/ 3425825 w 10316872"/>
                <a:gd name="connsiteY17" fmla="*/ 3672104 h 13254121"/>
                <a:gd name="connsiteX18" fmla="*/ 3425825 w 10316872"/>
                <a:gd name="connsiteY18" fmla="*/ 3595904 h 13254121"/>
                <a:gd name="connsiteX19" fmla="*/ 3502025 w 10316872"/>
                <a:gd name="connsiteY19" fmla="*/ 3595904 h 13254121"/>
                <a:gd name="connsiteX20" fmla="*/ 3489325 w 10316872"/>
                <a:gd name="connsiteY20" fmla="*/ 3761004 h 13254121"/>
                <a:gd name="connsiteX21" fmla="*/ 3336925 w 10316872"/>
                <a:gd name="connsiteY21" fmla="*/ 3773704 h 13254121"/>
                <a:gd name="connsiteX22" fmla="*/ 3159125 w 10316872"/>
                <a:gd name="connsiteY22" fmla="*/ 3849904 h 13254121"/>
                <a:gd name="connsiteX23" fmla="*/ 3184525 w 10316872"/>
                <a:gd name="connsiteY23" fmla="*/ 4142004 h 13254121"/>
                <a:gd name="connsiteX24" fmla="*/ 3794125 w 10316872"/>
                <a:gd name="connsiteY24" fmla="*/ 4091204 h 13254121"/>
                <a:gd name="connsiteX25" fmla="*/ 3768725 w 10316872"/>
                <a:gd name="connsiteY25" fmla="*/ 3951504 h 13254121"/>
                <a:gd name="connsiteX26" fmla="*/ 3629025 w 10316872"/>
                <a:gd name="connsiteY26" fmla="*/ 3926104 h 13254121"/>
                <a:gd name="connsiteX27" fmla="*/ 3616325 w 10316872"/>
                <a:gd name="connsiteY27" fmla="*/ 3888004 h 13254121"/>
                <a:gd name="connsiteX28" fmla="*/ 3768725 w 10316872"/>
                <a:gd name="connsiteY28" fmla="*/ 3913404 h 13254121"/>
                <a:gd name="connsiteX29" fmla="*/ 3768725 w 10316872"/>
                <a:gd name="connsiteY29" fmla="*/ 3799104 h 13254121"/>
                <a:gd name="connsiteX30" fmla="*/ 3540125 w 10316872"/>
                <a:gd name="connsiteY30" fmla="*/ 3748304 h 13254121"/>
                <a:gd name="connsiteX31" fmla="*/ 3552825 w 10316872"/>
                <a:gd name="connsiteY31" fmla="*/ 3659404 h 13254121"/>
                <a:gd name="connsiteX32" fmla="*/ 3730625 w 10316872"/>
                <a:gd name="connsiteY32" fmla="*/ 3621304 h 13254121"/>
                <a:gd name="connsiteX33" fmla="*/ 3730625 w 10316872"/>
                <a:gd name="connsiteY33" fmla="*/ 3494304 h 13254121"/>
                <a:gd name="connsiteX34" fmla="*/ 3705225 w 10316872"/>
                <a:gd name="connsiteY34" fmla="*/ 3468904 h 13254121"/>
                <a:gd name="connsiteX35" fmla="*/ 3819525 w 10316872"/>
                <a:gd name="connsiteY35" fmla="*/ 3405404 h 13254121"/>
                <a:gd name="connsiteX36" fmla="*/ 3832225 w 10316872"/>
                <a:gd name="connsiteY36" fmla="*/ 3621304 h 13254121"/>
                <a:gd name="connsiteX37" fmla="*/ 4314825 w 10316872"/>
                <a:gd name="connsiteY37" fmla="*/ 3621304 h 13254121"/>
                <a:gd name="connsiteX38" fmla="*/ 4302125 w 10316872"/>
                <a:gd name="connsiteY38" fmla="*/ 3380004 h 13254121"/>
                <a:gd name="connsiteX39" fmla="*/ 4365625 w 10316872"/>
                <a:gd name="connsiteY39" fmla="*/ 3380004 h 13254121"/>
                <a:gd name="connsiteX40" fmla="*/ 4391025 w 10316872"/>
                <a:gd name="connsiteY40" fmla="*/ 3507004 h 13254121"/>
                <a:gd name="connsiteX41" fmla="*/ 4556125 w 10316872"/>
                <a:gd name="connsiteY41" fmla="*/ 3494304 h 13254121"/>
                <a:gd name="connsiteX42" fmla="*/ 4657725 w 10316872"/>
                <a:gd name="connsiteY42" fmla="*/ 3392704 h 13254121"/>
                <a:gd name="connsiteX43" fmla="*/ 4683125 w 10316872"/>
                <a:gd name="connsiteY43" fmla="*/ 3697504 h 13254121"/>
                <a:gd name="connsiteX44" fmla="*/ 4835525 w 10316872"/>
                <a:gd name="connsiteY44" fmla="*/ 3519704 h 13254121"/>
                <a:gd name="connsiteX45" fmla="*/ 5038725 w 10316872"/>
                <a:gd name="connsiteY45" fmla="*/ 3646704 h 13254121"/>
                <a:gd name="connsiteX46" fmla="*/ 4848225 w 10316872"/>
                <a:gd name="connsiteY46" fmla="*/ 3773704 h 13254121"/>
                <a:gd name="connsiteX47" fmla="*/ 4987925 w 10316872"/>
                <a:gd name="connsiteY47" fmla="*/ 3938804 h 13254121"/>
                <a:gd name="connsiteX48" fmla="*/ 5127625 w 10316872"/>
                <a:gd name="connsiteY48" fmla="*/ 3786404 h 13254121"/>
                <a:gd name="connsiteX49" fmla="*/ 5140325 w 10316872"/>
                <a:gd name="connsiteY49" fmla="*/ 3811804 h 13254121"/>
                <a:gd name="connsiteX50" fmla="*/ 5076825 w 10316872"/>
                <a:gd name="connsiteY50" fmla="*/ 4065804 h 13254121"/>
                <a:gd name="connsiteX51" fmla="*/ 5153025 w 10316872"/>
                <a:gd name="connsiteY51" fmla="*/ 4103904 h 13254121"/>
                <a:gd name="connsiteX52" fmla="*/ 5153025 w 10316872"/>
                <a:gd name="connsiteY52" fmla="*/ 4103904 h 13254121"/>
                <a:gd name="connsiteX53" fmla="*/ 5229225 w 10316872"/>
                <a:gd name="connsiteY53" fmla="*/ 3849904 h 13254121"/>
                <a:gd name="connsiteX54" fmla="*/ 5419725 w 10316872"/>
                <a:gd name="connsiteY54" fmla="*/ 3875304 h 13254121"/>
                <a:gd name="connsiteX55" fmla="*/ 5521325 w 10316872"/>
                <a:gd name="connsiteY55" fmla="*/ 3722904 h 13254121"/>
                <a:gd name="connsiteX56" fmla="*/ 5521325 w 10316872"/>
                <a:gd name="connsiteY56" fmla="*/ 3722904 h 13254121"/>
                <a:gd name="connsiteX57" fmla="*/ 5661025 w 10316872"/>
                <a:gd name="connsiteY57" fmla="*/ 3697504 h 13254121"/>
                <a:gd name="connsiteX58" fmla="*/ 5432425 w 10316872"/>
                <a:gd name="connsiteY58" fmla="*/ 4015004 h 13254121"/>
                <a:gd name="connsiteX59" fmla="*/ 5165725 w 10316872"/>
                <a:gd name="connsiteY59" fmla="*/ 4103904 h 13254121"/>
                <a:gd name="connsiteX60" fmla="*/ 5191125 w 10316872"/>
                <a:gd name="connsiteY60" fmla="*/ 4180104 h 13254121"/>
                <a:gd name="connsiteX61" fmla="*/ 5521325 w 10316872"/>
                <a:gd name="connsiteY61" fmla="*/ 4091204 h 13254121"/>
                <a:gd name="connsiteX62" fmla="*/ 5711825 w 10316872"/>
                <a:gd name="connsiteY62" fmla="*/ 3748304 h 13254121"/>
                <a:gd name="connsiteX63" fmla="*/ 5813425 w 10316872"/>
                <a:gd name="connsiteY63" fmla="*/ 3900704 h 13254121"/>
                <a:gd name="connsiteX64" fmla="*/ 5959475 w 10316872"/>
                <a:gd name="connsiteY64" fmla="*/ 3938804 h 13254121"/>
                <a:gd name="connsiteX65" fmla="*/ 6302375 w 10316872"/>
                <a:gd name="connsiteY65" fmla="*/ 3824504 h 13254121"/>
                <a:gd name="connsiteX66" fmla="*/ 7070725 w 10316872"/>
                <a:gd name="connsiteY66" fmla="*/ 3354604 h 13254121"/>
                <a:gd name="connsiteX67" fmla="*/ 7473950 w 10316872"/>
                <a:gd name="connsiteY67" fmla="*/ 3205379 h 13254121"/>
                <a:gd name="connsiteX68" fmla="*/ 7645400 w 10316872"/>
                <a:gd name="connsiteY68" fmla="*/ 3035516 h 13254121"/>
                <a:gd name="connsiteX69" fmla="*/ 7907050 w 10316872"/>
                <a:gd name="connsiteY69" fmla="*/ 2994410 h 13254121"/>
                <a:gd name="connsiteX70" fmla="*/ 8062626 w 10316872"/>
                <a:gd name="connsiteY70" fmla="*/ 2911861 h 13254121"/>
                <a:gd name="connsiteX71" fmla="*/ 8189625 w 10316872"/>
                <a:gd name="connsiteY71" fmla="*/ 2692785 h 13254121"/>
                <a:gd name="connsiteX72" fmla="*/ 8345201 w 10316872"/>
                <a:gd name="connsiteY72" fmla="*/ 2578486 h 13254121"/>
                <a:gd name="connsiteX73" fmla="*/ 8561099 w 10316872"/>
                <a:gd name="connsiteY73" fmla="*/ 2438787 h 13254121"/>
                <a:gd name="connsiteX74" fmla="*/ 8855099 w 10316872"/>
                <a:gd name="connsiteY74" fmla="*/ 2153045 h 13254121"/>
                <a:gd name="connsiteX75" fmla="*/ 9037349 w 10316872"/>
                <a:gd name="connsiteY75" fmla="*/ 1924438 h 13254121"/>
                <a:gd name="connsiteX76" fmla="*/ 9145298 w 10316872"/>
                <a:gd name="connsiteY76" fmla="*/ 1730764 h 13254121"/>
                <a:gd name="connsiteX77" fmla="*/ 9224673 w 10316872"/>
                <a:gd name="connsiteY77" fmla="*/ 1543439 h 13254121"/>
                <a:gd name="connsiteX78" fmla="*/ 9561223 w 10316872"/>
                <a:gd name="connsiteY78" fmla="*/ 1295790 h 13254121"/>
                <a:gd name="connsiteX79" fmla="*/ 9678697 w 10316872"/>
                <a:gd name="connsiteY79" fmla="*/ 914790 h 13254121"/>
                <a:gd name="connsiteX80" fmla="*/ 9837447 w 10316872"/>
                <a:gd name="connsiteY80" fmla="*/ 686190 h 13254121"/>
                <a:gd name="connsiteX81" fmla="*/ 9929521 w 10316872"/>
                <a:gd name="connsiteY81" fmla="*/ 609992 h 13254121"/>
                <a:gd name="connsiteX82" fmla="*/ 9989845 w 10316872"/>
                <a:gd name="connsiteY82" fmla="*/ 508393 h 13254121"/>
                <a:gd name="connsiteX83" fmla="*/ 10062871 w 10316872"/>
                <a:gd name="connsiteY83" fmla="*/ 394092 h 13254121"/>
                <a:gd name="connsiteX84" fmla="*/ 10316869 w 10316872"/>
                <a:gd name="connsiteY84" fmla="*/ 394 h 13254121"/>
                <a:gd name="connsiteX85" fmla="*/ 10081920 w 10316872"/>
                <a:gd name="connsiteY85" fmla="*/ 473469 h 13254121"/>
                <a:gd name="connsiteX86" fmla="*/ 9977146 w 10316872"/>
                <a:gd name="connsiteY86" fmla="*/ 673493 h 13254121"/>
                <a:gd name="connsiteX87" fmla="*/ 9881896 w 10316872"/>
                <a:gd name="connsiteY87" fmla="*/ 749692 h 13254121"/>
                <a:gd name="connsiteX88" fmla="*/ 9754896 w 10316872"/>
                <a:gd name="connsiteY88" fmla="*/ 952892 h 13254121"/>
                <a:gd name="connsiteX89" fmla="*/ 9640598 w 10316872"/>
                <a:gd name="connsiteY89" fmla="*/ 1327540 h 13254121"/>
                <a:gd name="connsiteX90" fmla="*/ 9275474 w 10316872"/>
                <a:gd name="connsiteY90" fmla="*/ 1606938 h 13254121"/>
                <a:gd name="connsiteX91" fmla="*/ 9135773 w 10316872"/>
                <a:gd name="connsiteY91" fmla="*/ 1946664 h 13254121"/>
                <a:gd name="connsiteX92" fmla="*/ 8662699 w 10316872"/>
                <a:gd name="connsiteY92" fmla="*/ 2454663 h 13254121"/>
                <a:gd name="connsiteX93" fmla="*/ 8427749 w 10316872"/>
                <a:gd name="connsiteY93" fmla="*/ 2619762 h 13254121"/>
                <a:gd name="connsiteX94" fmla="*/ 8272175 w 10316872"/>
                <a:gd name="connsiteY94" fmla="*/ 2715011 h 13254121"/>
                <a:gd name="connsiteX95" fmla="*/ 8110251 w 10316872"/>
                <a:gd name="connsiteY95" fmla="*/ 3016636 h 13254121"/>
                <a:gd name="connsiteX96" fmla="*/ 7908925 w 10316872"/>
                <a:gd name="connsiteY96" fmla="*/ 3113304 h 13254121"/>
                <a:gd name="connsiteX97" fmla="*/ 7673975 w 10316872"/>
                <a:gd name="connsiteY97" fmla="*/ 3141879 h 13254121"/>
                <a:gd name="connsiteX98" fmla="*/ 7531100 w 10316872"/>
                <a:gd name="connsiteY98" fmla="*/ 3283166 h 13254121"/>
                <a:gd name="connsiteX99" fmla="*/ 7064375 w 10316872"/>
                <a:gd name="connsiteY99" fmla="*/ 3457791 h 13254121"/>
                <a:gd name="connsiteX100" fmla="*/ 6892925 w 10316872"/>
                <a:gd name="connsiteY100" fmla="*/ 3613366 h 13254121"/>
                <a:gd name="connsiteX101" fmla="*/ 6532269 w 10316872"/>
                <a:gd name="connsiteY101" fmla="*/ 3867545 h 13254121"/>
                <a:gd name="connsiteX102" fmla="*/ 6407150 w 10316872"/>
                <a:gd name="connsiteY102" fmla="*/ 3921341 h 13254121"/>
                <a:gd name="connsiteX103" fmla="*/ 6172200 w 10316872"/>
                <a:gd name="connsiteY103" fmla="*/ 4043579 h 13254121"/>
                <a:gd name="connsiteX104" fmla="*/ 5773737 w 10316872"/>
                <a:gd name="connsiteY104" fmla="*/ 4215029 h 13254121"/>
                <a:gd name="connsiteX105" fmla="*/ 5800725 w 10316872"/>
                <a:gd name="connsiteY105" fmla="*/ 4294404 h 13254121"/>
                <a:gd name="connsiteX106" fmla="*/ 6162675 w 10316872"/>
                <a:gd name="connsiteY106" fmla="*/ 4129304 h 13254121"/>
                <a:gd name="connsiteX107" fmla="*/ 6054725 w 10316872"/>
                <a:gd name="connsiteY107" fmla="*/ 4218204 h 13254121"/>
                <a:gd name="connsiteX108" fmla="*/ 5876925 w 10316872"/>
                <a:gd name="connsiteY108" fmla="*/ 4332504 h 13254121"/>
                <a:gd name="connsiteX109" fmla="*/ 5876925 w 10316872"/>
                <a:gd name="connsiteY109" fmla="*/ 4421404 h 13254121"/>
                <a:gd name="connsiteX110" fmla="*/ 5864225 w 10316872"/>
                <a:gd name="connsiteY110" fmla="*/ 4523004 h 13254121"/>
                <a:gd name="connsiteX111" fmla="*/ 5724525 w 10316872"/>
                <a:gd name="connsiteY111" fmla="*/ 4548404 h 13254121"/>
                <a:gd name="connsiteX112" fmla="*/ 5788025 w 10316872"/>
                <a:gd name="connsiteY112" fmla="*/ 4370604 h 13254121"/>
                <a:gd name="connsiteX113" fmla="*/ 5673725 w 10316872"/>
                <a:gd name="connsiteY113" fmla="*/ 4269004 h 13254121"/>
                <a:gd name="connsiteX114" fmla="*/ 5419725 w 10316872"/>
                <a:gd name="connsiteY114" fmla="*/ 4345204 h 13254121"/>
                <a:gd name="connsiteX115" fmla="*/ 5394325 w 10316872"/>
                <a:gd name="connsiteY115" fmla="*/ 4446804 h 13254121"/>
                <a:gd name="connsiteX116" fmla="*/ 5622925 w 10316872"/>
                <a:gd name="connsiteY116" fmla="*/ 4510304 h 13254121"/>
                <a:gd name="connsiteX117" fmla="*/ 5534025 w 10316872"/>
                <a:gd name="connsiteY117" fmla="*/ 4573804 h 13254121"/>
                <a:gd name="connsiteX118" fmla="*/ 5254625 w 10316872"/>
                <a:gd name="connsiteY118" fmla="*/ 4510304 h 13254121"/>
                <a:gd name="connsiteX119" fmla="*/ 5140325 w 10316872"/>
                <a:gd name="connsiteY119" fmla="*/ 4624604 h 13254121"/>
                <a:gd name="connsiteX120" fmla="*/ 5241925 w 10316872"/>
                <a:gd name="connsiteY120" fmla="*/ 4827804 h 13254121"/>
                <a:gd name="connsiteX121" fmla="*/ 5483225 w 10316872"/>
                <a:gd name="connsiteY121" fmla="*/ 4840504 h 13254121"/>
                <a:gd name="connsiteX122" fmla="*/ 5661025 w 10316872"/>
                <a:gd name="connsiteY122" fmla="*/ 4624604 h 13254121"/>
                <a:gd name="connsiteX123" fmla="*/ 5572125 w 10316872"/>
                <a:gd name="connsiteY123" fmla="*/ 4599204 h 13254121"/>
                <a:gd name="connsiteX124" fmla="*/ 5635625 w 10316872"/>
                <a:gd name="connsiteY124" fmla="*/ 4523004 h 13254121"/>
                <a:gd name="connsiteX125" fmla="*/ 5724525 w 10316872"/>
                <a:gd name="connsiteY125" fmla="*/ 4599204 h 13254121"/>
                <a:gd name="connsiteX126" fmla="*/ 5864225 w 10316872"/>
                <a:gd name="connsiteY126" fmla="*/ 4573804 h 13254121"/>
                <a:gd name="connsiteX127" fmla="*/ 6067425 w 10316872"/>
                <a:gd name="connsiteY127" fmla="*/ 4548404 h 13254121"/>
                <a:gd name="connsiteX128" fmla="*/ 6296025 w 10316872"/>
                <a:gd name="connsiteY128" fmla="*/ 4307104 h 13254121"/>
                <a:gd name="connsiteX129" fmla="*/ 6486525 w 10316872"/>
                <a:gd name="connsiteY129" fmla="*/ 4180104 h 13254121"/>
                <a:gd name="connsiteX130" fmla="*/ 6664325 w 10316872"/>
                <a:gd name="connsiteY130" fmla="*/ 4154704 h 13254121"/>
                <a:gd name="connsiteX131" fmla="*/ 6473825 w 10316872"/>
                <a:gd name="connsiteY131" fmla="*/ 4230904 h 13254121"/>
                <a:gd name="connsiteX132" fmla="*/ 6410325 w 10316872"/>
                <a:gd name="connsiteY132" fmla="*/ 4357904 h 13254121"/>
                <a:gd name="connsiteX133" fmla="*/ 6257925 w 10316872"/>
                <a:gd name="connsiteY133" fmla="*/ 4459504 h 13254121"/>
                <a:gd name="connsiteX134" fmla="*/ 6080125 w 10316872"/>
                <a:gd name="connsiteY134" fmla="*/ 4637304 h 13254121"/>
                <a:gd name="connsiteX135" fmla="*/ 6067425 w 10316872"/>
                <a:gd name="connsiteY135" fmla="*/ 4726204 h 13254121"/>
                <a:gd name="connsiteX136" fmla="*/ 6207125 w 10316872"/>
                <a:gd name="connsiteY136" fmla="*/ 4700804 h 13254121"/>
                <a:gd name="connsiteX137" fmla="*/ 6334125 w 10316872"/>
                <a:gd name="connsiteY137" fmla="*/ 4764304 h 13254121"/>
                <a:gd name="connsiteX138" fmla="*/ 6435725 w 10316872"/>
                <a:gd name="connsiteY138" fmla="*/ 4954804 h 13254121"/>
                <a:gd name="connsiteX139" fmla="*/ 6448425 w 10316872"/>
                <a:gd name="connsiteY139" fmla="*/ 5183404 h 13254121"/>
                <a:gd name="connsiteX140" fmla="*/ 6335712 w 10316872"/>
                <a:gd name="connsiteY140" fmla="*/ 5305641 h 13254121"/>
                <a:gd name="connsiteX141" fmla="*/ 6296025 w 10316872"/>
                <a:gd name="connsiteY141" fmla="*/ 5083392 h 13254121"/>
                <a:gd name="connsiteX142" fmla="*/ 6270625 w 10316872"/>
                <a:gd name="connsiteY142" fmla="*/ 4878604 h 13254121"/>
                <a:gd name="connsiteX143" fmla="*/ 6118225 w 10316872"/>
                <a:gd name="connsiteY143" fmla="*/ 4840504 h 13254121"/>
                <a:gd name="connsiteX144" fmla="*/ 5953125 w 10316872"/>
                <a:gd name="connsiteY144" fmla="*/ 4853204 h 13254121"/>
                <a:gd name="connsiteX145" fmla="*/ 5876925 w 10316872"/>
                <a:gd name="connsiteY145" fmla="*/ 4815104 h 13254121"/>
                <a:gd name="connsiteX146" fmla="*/ 5546725 w 10316872"/>
                <a:gd name="connsiteY146" fmla="*/ 4954804 h 13254121"/>
                <a:gd name="connsiteX147" fmla="*/ 5597525 w 10316872"/>
                <a:gd name="connsiteY147" fmla="*/ 5094504 h 13254121"/>
                <a:gd name="connsiteX148" fmla="*/ 5635625 w 10316872"/>
                <a:gd name="connsiteY148" fmla="*/ 5081804 h 13254121"/>
                <a:gd name="connsiteX149" fmla="*/ 5813425 w 10316872"/>
                <a:gd name="connsiteY149" fmla="*/ 4992904 h 13254121"/>
                <a:gd name="connsiteX150" fmla="*/ 5838825 w 10316872"/>
                <a:gd name="connsiteY150" fmla="*/ 5018304 h 13254121"/>
                <a:gd name="connsiteX151" fmla="*/ 5724525 w 10316872"/>
                <a:gd name="connsiteY151" fmla="*/ 5119904 h 13254121"/>
                <a:gd name="connsiteX152" fmla="*/ 5775325 w 10316872"/>
                <a:gd name="connsiteY152" fmla="*/ 5196104 h 13254121"/>
                <a:gd name="connsiteX153" fmla="*/ 5940425 w 10316872"/>
                <a:gd name="connsiteY153" fmla="*/ 5183404 h 13254121"/>
                <a:gd name="connsiteX154" fmla="*/ 5978525 w 10316872"/>
                <a:gd name="connsiteY154" fmla="*/ 5272304 h 13254121"/>
                <a:gd name="connsiteX155" fmla="*/ 6169025 w 10316872"/>
                <a:gd name="connsiteY155" fmla="*/ 5234204 h 13254121"/>
                <a:gd name="connsiteX156" fmla="*/ 6130925 w 10316872"/>
                <a:gd name="connsiteY156" fmla="*/ 5386604 h 13254121"/>
                <a:gd name="connsiteX157" fmla="*/ 6067425 w 10316872"/>
                <a:gd name="connsiteY157" fmla="*/ 5424704 h 13254121"/>
                <a:gd name="connsiteX158" fmla="*/ 6042025 w 10316872"/>
                <a:gd name="connsiteY158" fmla="*/ 5348504 h 13254121"/>
                <a:gd name="connsiteX159" fmla="*/ 5572125 w 10316872"/>
                <a:gd name="connsiteY159" fmla="*/ 5297704 h 13254121"/>
                <a:gd name="connsiteX160" fmla="*/ 5686425 w 10316872"/>
                <a:gd name="connsiteY160" fmla="*/ 5462804 h 13254121"/>
                <a:gd name="connsiteX161" fmla="*/ 6308725 w 10316872"/>
                <a:gd name="connsiteY161" fmla="*/ 5462804 h 13254121"/>
                <a:gd name="connsiteX162" fmla="*/ 6894219 w 10316872"/>
                <a:gd name="connsiteY162" fmla="*/ 5634433 h 13254121"/>
                <a:gd name="connsiteX163" fmla="*/ 7194257 w 10316872"/>
                <a:gd name="connsiteY163" fmla="*/ 5720157 h 13254121"/>
                <a:gd name="connsiteX164" fmla="*/ 7370469 w 10316872"/>
                <a:gd name="connsiteY164" fmla="*/ 5839221 h 13254121"/>
                <a:gd name="connsiteX165" fmla="*/ 7737182 w 10316872"/>
                <a:gd name="connsiteY165" fmla="*/ 5736826 h 13254121"/>
                <a:gd name="connsiteX166" fmla="*/ 7977688 w 10316872"/>
                <a:gd name="connsiteY166" fmla="*/ 5701108 h 13254121"/>
                <a:gd name="connsiteX167" fmla="*/ 8311064 w 10316872"/>
                <a:gd name="connsiteY167" fmla="*/ 5729682 h 13254121"/>
                <a:gd name="connsiteX168" fmla="*/ 8582525 w 10316872"/>
                <a:gd name="connsiteY168" fmla="*/ 5789214 h 13254121"/>
                <a:gd name="connsiteX169" fmla="*/ 8806363 w 10316872"/>
                <a:gd name="connsiteY169" fmla="*/ 5891608 h 13254121"/>
                <a:gd name="connsiteX170" fmla="*/ 8989719 w 10316872"/>
                <a:gd name="connsiteY170" fmla="*/ 5953520 h 13254121"/>
                <a:gd name="connsiteX171" fmla="*/ 9327857 w 10316872"/>
                <a:gd name="connsiteY171" fmla="*/ 6101157 h 13254121"/>
                <a:gd name="connsiteX172" fmla="*/ 9392152 w 10316872"/>
                <a:gd name="connsiteY172" fmla="*/ 6229744 h 13254121"/>
                <a:gd name="connsiteX173" fmla="*/ 9587412 w 10316872"/>
                <a:gd name="connsiteY173" fmla="*/ 6289277 h 13254121"/>
                <a:gd name="connsiteX174" fmla="*/ 9754100 w 10316872"/>
                <a:gd name="connsiteY174" fmla="*/ 6286895 h 13254121"/>
                <a:gd name="connsiteX175" fmla="*/ 9928226 w 10316872"/>
                <a:gd name="connsiteY175" fmla="*/ 6221629 h 13254121"/>
                <a:gd name="connsiteX176" fmla="*/ 9766007 w 10316872"/>
                <a:gd name="connsiteY176" fmla="*/ 6301183 h 13254121"/>
                <a:gd name="connsiteX177" fmla="*/ 9625513 w 10316872"/>
                <a:gd name="connsiteY177" fmla="*/ 6317851 h 13254121"/>
                <a:gd name="connsiteX178" fmla="*/ 9382626 w 10316872"/>
                <a:gd name="connsiteY178" fmla="*/ 6263082 h 13254121"/>
                <a:gd name="connsiteX179" fmla="*/ 9308806 w 10316872"/>
                <a:gd name="connsiteY179" fmla="*/ 6129733 h 13254121"/>
                <a:gd name="connsiteX180" fmla="*/ 9242133 w 10316872"/>
                <a:gd name="connsiteY180" fmla="*/ 6089251 h 13254121"/>
                <a:gd name="connsiteX181" fmla="*/ 8799219 w 10316872"/>
                <a:gd name="connsiteY181" fmla="*/ 5939233 h 13254121"/>
                <a:gd name="connsiteX182" fmla="*/ 8582525 w 10316872"/>
                <a:gd name="connsiteY182" fmla="*/ 5858270 h 13254121"/>
                <a:gd name="connsiteX183" fmla="*/ 8284869 w 10316872"/>
                <a:gd name="connsiteY183" fmla="*/ 5779689 h 13254121"/>
                <a:gd name="connsiteX184" fmla="*/ 7934825 w 10316872"/>
                <a:gd name="connsiteY184" fmla="*/ 5767783 h 13254121"/>
                <a:gd name="connsiteX185" fmla="*/ 7634787 w 10316872"/>
                <a:gd name="connsiteY185" fmla="*/ 5822552 h 13254121"/>
                <a:gd name="connsiteX186" fmla="*/ 7344275 w 10316872"/>
                <a:gd name="connsiteY186" fmla="*/ 5893989 h 13254121"/>
                <a:gd name="connsiteX187" fmla="*/ 7134725 w 10316872"/>
                <a:gd name="connsiteY187" fmla="*/ 5786833 h 13254121"/>
                <a:gd name="connsiteX188" fmla="*/ 6760869 w 10316872"/>
                <a:gd name="connsiteY188" fmla="*/ 5693964 h 13254121"/>
                <a:gd name="connsiteX189" fmla="*/ 6413500 w 10316872"/>
                <a:gd name="connsiteY189" fmla="*/ 5614410 h 13254121"/>
                <a:gd name="connsiteX190" fmla="*/ 6213181 w 10316872"/>
                <a:gd name="connsiteY190" fmla="*/ 5567757 h 13254121"/>
                <a:gd name="connsiteX191" fmla="*/ 6205538 w 10316872"/>
                <a:gd name="connsiteY191" fmla="*/ 5598535 h 13254121"/>
                <a:gd name="connsiteX192" fmla="*/ 6346825 w 10316872"/>
                <a:gd name="connsiteY192" fmla="*/ 5666004 h 13254121"/>
                <a:gd name="connsiteX193" fmla="*/ 6321425 w 10316872"/>
                <a:gd name="connsiteY193" fmla="*/ 5767604 h 13254121"/>
                <a:gd name="connsiteX194" fmla="*/ 6003925 w 10316872"/>
                <a:gd name="connsiteY194" fmla="*/ 5602504 h 13254121"/>
                <a:gd name="connsiteX195" fmla="*/ 6042025 w 10316872"/>
                <a:gd name="connsiteY195" fmla="*/ 5843804 h 13254121"/>
                <a:gd name="connsiteX196" fmla="*/ 6245225 w 10316872"/>
                <a:gd name="connsiteY196" fmla="*/ 5894604 h 13254121"/>
                <a:gd name="connsiteX197" fmla="*/ 6511925 w 10316872"/>
                <a:gd name="connsiteY197" fmla="*/ 5894604 h 13254121"/>
                <a:gd name="connsiteX198" fmla="*/ 6600825 w 10316872"/>
                <a:gd name="connsiteY198" fmla="*/ 5907304 h 13254121"/>
                <a:gd name="connsiteX199" fmla="*/ 6562725 w 10316872"/>
                <a:gd name="connsiteY199" fmla="*/ 5983504 h 13254121"/>
                <a:gd name="connsiteX200" fmla="*/ 6397625 w 10316872"/>
                <a:gd name="connsiteY200" fmla="*/ 6034304 h 13254121"/>
                <a:gd name="connsiteX201" fmla="*/ 6461125 w 10316872"/>
                <a:gd name="connsiteY201" fmla="*/ 6161304 h 13254121"/>
                <a:gd name="connsiteX202" fmla="*/ 6423025 w 10316872"/>
                <a:gd name="connsiteY202" fmla="*/ 6288304 h 13254121"/>
                <a:gd name="connsiteX203" fmla="*/ 6511925 w 10316872"/>
                <a:gd name="connsiteY203" fmla="*/ 6351804 h 13254121"/>
                <a:gd name="connsiteX204" fmla="*/ 6435725 w 10316872"/>
                <a:gd name="connsiteY204" fmla="*/ 6377204 h 13254121"/>
                <a:gd name="connsiteX205" fmla="*/ 6334125 w 10316872"/>
                <a:gd name="connsiteY205" fmla="*/ 6339104 h 13254121"/>
                <a:gd name="connsiteX206" fmla="*/ 6296025 w 10316872"/>
                <a:gd name="connsiteY206" fmla="*/ 6034304 h 13254121"/>
                <a:gd name="connsiteX207" fmla="*/ 6042025 w 10316872"/>
                <a:gd name="connsiteY207" fmla="*/ 5958104 h 13254121"/>
                <a:gd name="connsiteX208" fmla="*/ 6118225 w 10316872"/>
                <a:gd name="connsiteY208" fmla="*/ 6301004 h 13254121"/>
                <a:gd name="connsiteX209" fmla="*/ 5940425 w 10316872"/>
                <a:gd name="connsiteY209" fmla="*/ 6313704 h 13254121"/>
                <a:gd name="connsiteX210" fmla="*/ 5864225 w 10316872"/>
                <a:gd name="connsiteY210" fmla="*/ 5831104 h 13254121"/>
                <a:gd name="connsiteX211" fmla="*/ 5661025 w 10316872"/>
                <a:gd name="connsiteY211" fmla="*/ 5729504 h 13254121"/>
                <a:gd name="connsiteX212" fmla="*/ 5762625 w 10316872"/>
                <a:gd name="connsiteY212" fmla="*/ 6491504 h 13254121"/>
                <a:gd name="connsiteX213" fmla="*/ 6042025 w 10316872"/>
                <a:gd name="connsiteY213" fmla="*/ 6478804 h 13254121"/>
                <a:gd name="connsiteX214" fmla="*/ 6359525 w 10316872"/>
                <a:gd name="connsiteY214" fmla="*/ 6529604 h 13254121"/>
                <a:gd name="connsiteX215" fmla="*/ 6296025 w 10316872"/>
                <a:gd name="connsiteY215" fmla="*/ 6656604 h 13254121"/>
                <a:gd name="connsiteX216" fmla="*/ 6130925 w 10316872"/>
                <a:gd name="connsiteY216" fmla="*/ 6631204 h 13254121"/>
                <a:gd name="connsiteX217" fmla="*/ 5978525 w 10316872"/>
                <a:gd name="connsiteY217" fmla="*/ 6936004 h 13254121"/>
                <a:gd name="connsiteX218" fmla="*/ 5800725 w 10316872"/>
                <a:gd name="connsiteY218" fmla="*/ 6872504 h 13254121"/>
                <a:gd name="connsiteX219" fmla="*/ 5876925 w 10316872"/>
                <a:gd name="connsiteY219" fmla="*/ 6707404 h 13254121"/>
                <a:gd name="connsiteX220" fmla="*/ 5762625 w 10316872"/>
                <a:gd name="connsiteY220" fmla="*/ 6618504 h 13254121"/>
                <a:gd name="connsiteX221" fmla="*/ 5572125 w 10316872"/>
                <a:gd name="connsiteY221" fmla="*/ 6948704 h 13254121"/>
                <a:gd name="connsiteX222" fmla="*/ 5699125 w 10316872"/>
                <a:gd name="connsiteY222" fmla="*/ 7050304 h 13254121"/>
                <a:gd name="connsiteX223" fmla="*/ 5965825 w 10316872"/>
                <a:gd name="connsiteY223" fmla="*/ 7215404 h 13254121"/>
                <a:gd name="connsiteX224" fmla="*/ 5915025 w 10316872"/>
                <a:gd name="connsiteY224" fmla="*/ 7291604 h 13254121"/>
                <a:gd name="connsiteX225" fmla="*/ 5800725 w 10316872"/>
                <a:gd name="connsiteY225" fmla="*/ 7253504 h 13254121"/>
                <a:gd name="connsiteX226" fmla="*/ 5648325 w 10316872"/>
                <a:gd name="connsiteY226" fmla="*/ 7355104 h 13254121"/>
                <a:gd name="connsiteX227" fmla="*/ 5584825 w 10316872"/>
                <a:gd name="connsiteY227" fmla="*/ 7317004 h 13254121"/>
                <a:gd name="connsiteX228" fmla="*/ 5635625 w 10316872"/>
                <a:gd name="connsiteY228" fmla="*/ 7164604 h 13254121"/>
                <a:gd name="connsiteX229" fmla="*/ 5508625 w 10316872"/>
                <a:gd name="connsiteY229" fmla="*/ 7050304 h 13254121"/>
                <a:gd name="connsiteX230" fmla="*/ 5432425 w 10316872"/>
                <a:gd name="connsiteY230" fmla="*/ 7228104 h 13254121"/>
                <a:gd name="connsiteX231" fmla="*/ 5584825 w 10316872"/>
                <a:gd name="connsiteY231" fmla="*/ 7405904 h 13254121"/>
                <a:gd name="connsiteX232" fmla="*/ 5419725 w 10316872"/>
                <a:gd name="connsiteY232" fmla="*/ 7532904 h 13254121"/>
                <a:gd name="connsiteX233" fmla="*/ 5318125 w 10316872"/>
                <a:gd name="connsiteY233" fmla="*/ 7456704 h 13254121"/>
                <a:gd name="connsiteX234" fmla="*/ 5381625 w 10316872"/>
                <a:gd name="connsiteY234" fmla="*/ 7355104 h 13254121"/>
                <a:gd name="connsiteX235" fmla="*/ 5267325 w 10316872"/>
                <a:gd name="connsiteY235" fmla="*/ 7063004 h 13254121"/>
                <a:gd name="connsiteX236" fmla="*/ 5051425 w 10316872"/>
                <a:gd name="connsiteY236" fmla="*/ 7355104 h 13254121"/>
                <a:gd name="connsiteX237" fmla="*/ 5381625 w 10316872"/>
                <a:gd name="connsiteY237" fmla="*/ 7609104 h 13254121"/>
                <a:gd name="connsiteX238" fmla="*/ 5305425 w 10316872"/>
                <a:gd name="connsiteY238" fmla="*/ 7659904 h 13254121"/>
                <a:gd name="connsiteX239" fmla="*/ 5165725 w 10316872"/>
                <a:gd name="connsiteY239" fmla="*/ 7545604 h 13254121"/>
                <a:gd name="connsiteX240" fmla="*/ 5114925 w 10316872"/>
                <a:gd name="connsiteY240" fmla="*/ 7710704 h 13254121"/>
                <a:gd name="connsiteX241" fmla="*/ 5127625 w 10316872"/>
                <a:gd name="connsiteY241" fmla="*/ 7850404 h 13254121"/>
                <a:gd name="connsiteX242" fmla="*/ 5203825 w 10316872"/>
                <a:gd name="connsiteY242" fmla="*/ 7964704 h 13254121"/>
                <a:gd name="connsiteX243" fmla="*/ 5191125 w 10316872"/>
                <a:gd name="connsiteY243" fmla="*/ 8155204 h 13254121"/>
                <a:gd name="connsiteX244" fmla="*/ 5064125 w 10316872"/>
                <a:gd name="connsiteY244" fmla="*/ 8066304 h 13254121"/>
                <a:gd name="connsiteX245" fmla="*/ 5000625 w 10316872"/>
                <a:gd name="connsiteY245" fmla="*/ 8104404 h 13254121"/>
                <a:gd name="connsiteX246" fmla="*/ 5102225 w 10316872"/>
                <a:gd name="connsiteY246" fmla="*/ 8244104 h 13254121"/>
                <a:gd name="connsiteX247" fmla="*/ 5013325 w 10316872"/>
                <a:gd name="connsiteY247" fmla="*/ 8282204 h 13254121"/>
                <a:gd name="connsiteX248" fmla="*/ 4886325 w 10316872"/>
                <a:gd name="connsiteY248" fmla="*/ 8091704 h 13254121"/>
                <a:gd name="connsiteX249" fmla="*/ 4797425 w 10316872"/>
                <a:gd name="connsiteY249" fmla="*/ 8345704 h 13254121"/>
                <a:gd name="connsiteX250" fmla="*/ 4924425 w 10316872"/>
                <a:gd name="connsiteY250" fmla="*/ 8460004 h 13254121"/>
                <a:gd name="connsiteX251" fmla="*/ 4784725 w 10316872"/>
                <a:gd name="connsiteY251" fmla="*/ 8701304 h 13254121"/>
                <a:gd name="connsiteX252" fmla="*/ 4645025 w 10316872"/>
                <a:gd name="connsiteY252" fmla="*/ 8675904 h 13254121"/>
                <a:gd name="connsiteX253" fmla="*/ 4746625 w 10316872"/>
                <a:gd name="connsiteY253" fmla="*/ 8510804 h 13254121"/>
                <a:gd name="connsiteX254" fmla="*/ 4657725 w 10316872"/>
                <a:gd name="connsiteY254" fmla="*/ 8358404 h 13254121"/>
                <a:gd name="connsiteX255" fmla="*/ 4441825 w 10316872"/>
                <a:gd name="connsiteY255" fmla="*/ 8663204 h 13254121"/>
                <a:gd name="connsiteX256" fmla="*/ 4581525 w 10316872"/>
                <a:gd name="connsiteY256" fmla="*/ 8777504 h 13254121"/>
                <a:gd name="connsiteX257" fmla="*/ 4492625 w 10316872"/>
                <a:gd name="connsiteY257" fmla="*/ 8980704 h 13254121"/>
                <a:gd name="connsiteX258" fmla="*/ 4391025 w 10316872"/>
                <a:gd name="connsiteY258" fmla="*/ 8904504 h 13254121"/>
                <a:gd name="connsiteX259" fmla="*/ 4314825 w 10316872"/>
                <a:gd name="connsiteY259" fmla="*/ 8993404 h 13254121"/>
                <a:gd name="connsiteX260" fmla="*/ 4352925 w 10316872"/>
                <a:gd name="connsiteY260" fmla="*/ 9031504 h 13254121"/>
                <a:gd name="connsiteX261" fmla="*/ 4391025 w 10316872"/>
                <a:gd name="connsiteY261" fmla="*/ 9018804 h 13254121"/>
                <a:gd name="connsiteX262" fmla="*/ 4416425 w 10316872"/>
                <a:gd name="connsiteY262" fmla="*/ 9069604 h 13254121"/>
                <a:gd name="connsiteX263" fmla="*/ 4352925 w 10316872"/>
                <a:gd name="connsiteY263" fmla="*/ 9145804 h 13254121"/>
                <a:gd name="connsiteX264" fmla="*/ 4302125 w 10316872"/>
                <a:gd name="connsiteY264" fmla="*/ 9133104 h 13254121"/>
                <a:gd name="connsiteX265" fmla="*/ 4340225 w 10316872"/>
                <a:gd name="connsiteY265" fmla="*/ 9082304 h 13254121"/>
                <a:gd name="connsiteX266" fmla="*/ 4289425 w 10316872"/>
                <a:gd name="connsiteY266" fmla="*/ 9044204 h 13254121"/>
                <a:gd name="connsiteX267" fmla="*/ 4187825 w 10316872"/>
                <a:gd name="connsiteY267" fmla="*/ 9145804 h 13254121"/>
                <a:gd name="connsiteX268" fmla="*/ 4289425 w 10316872"/>
                <a:gd name="connsiteY268" fmla="*/ 9209304 h 13254121"/>
                <a:gd name="connsiteX269" fmla="*/ 4111625 w 10316872"/>
                <a:gd name="connsiteY269" fmla="*/ 9285504 h 13254121"/>
                <a:gd name="connsiteX270" fmla="*/ 4010025 w 10316872"/>
                <a:gd name="connsiteY270" fmla="*/ 9285504 h 13254121"/>
                <a:gd name="connsiteX271" fmla="*/ 3921125 w 10316872"/>
                <a:gd name="connsiteY271" fmla="*/ 9349004 h 13254121"/>
                <a:gd name="connsiteX272" fmla="*/ 3260725 w 10316872"/>
                <a:gd name="connsiteY272" fmla="*/ 8764804 h 13254121"/>
                <a:gd name="connsiteX273" fmla="*/ 3184525 w 10316872"/>
                <a:gd name="connsiteY273" fmla="*/ 8764804 h 13254121"/>
                <a:gd name="connsiteX274" fmla="*/ 2867025 w 10316872"/>
                <a:gd name="connsiteY274" fmla="*/ 9018804 h 13254121"/>
                <a:gd name="connsiteX275" fmla="*/ 2841625 w 10316872"/>
                <a:gd name="connsiteY275" fmla="*/ 8980704 h 13254121"/>
                <a:gd name="connsiteX276" fmla="*/ 3184525 w 10316872"/>
                <a:gd name="connsiteY276" fmla="*/ 8714004 h 13254121"/>
                <a:gd name="connsiteX277" fmla="*/ 3019425 w 10316872"/>
                <a:gd name="connsiteY277" fmla="*/ 8561604 h 13254121"/>
                <a:gd name="connsiteX278" fmla="*/ 2371725 w 10316872"/>
                <a:gd name="connsiteY278" fmla="*/ 9069604 h 13254121"/>
                <a:gd name="connsiteX279" fmla="*/ 2460625 w 10316872"/>
                <a:gd name="connsiteY279" fmla="*/ 9145804 h 13254121"/>
                <a:gd name="connsiteX280" fmla="*/ 2663825 w 10316872"/>
                <a:gd name="connsiteY280" fmla="*/ 8993404 h 13254121"/>
                <a:gd name="connsiteX281" fmla="*/ 2714625 w 10316872"/>
                <a:gd name="connsiteY281" fmla="*/ 9056904 h 13254121"/>
                <a:gd name="connsiteX282" fmla="*/ 2803525 w 10316872"/>
                <a:gd name="connsiteY282" fmla="*/ 9018804 h 13254121"/>
                <a:gd name="connsiteX283" fmla="*/ 2828925 w 10316872"/>
                <a:gd name="connsiteY283" fmla="*/ 9056904 h 13254121"/>
                <a:gd name="connsiteX284" fmla="*/ 2651125 w 10316872"/>
                <a:gd name="connsiteY284" fmla="*/ 9196604 h 13254121"/>
                <a:gd name="connsiteX285" fmla="*/ 2790825 w 10316872"/>
                <a:gd name="connsiteY285" fmla="*/ 9361704 h 13254121"/>
                <a:gd name="connsiteX286" fmla="*/ 3368675 w 10316872"/>
                <a:gd name="connsiteY286" fmla="*/ 8898154 h 13254121"/>
                <a:gd name="connsiteX287" fmla="*/ 3927475 w 10316872"/>
                <a:gd name="connsiteY287" fmla="*/ 9380754 h 13254121"/>
                <a:gd name="connsiteX288" fmla="*/ 3876675 w 10316872"/>
                <a:gd name="connsiteY288" fmla="*/ 9495054 h 13254121"/>
                <a:gd name="connsiteX289" fmla="*/ 3359150 w 10316872"/>
                <a:gd name="connsiteY289" fmla="*/ 10034804 h 13254121"/>
                <a:gd name="connsiteX290" fmla="*/ 3270250 w 10316872"/>
                <a:gd name="connsiteY290" fmla="*/ 10028453 h 13254121"/>
                <a:gd name="connsiteX291" fmla="*/ 3101975 w 10316872"/>
                <a:gd name="connsiteY291" fmla="*/ 10177678 h 13254121"/>
                <a:gd name="connsiteX292" fmla="*/ 2892425 w 10316872"/>
                <a:gd name="connsiteY292" fmla="*/ 10422153 h 13254121"/>
                <a:gd name="connsiteX293" fmla="*/ 2654300 w 10316872"/>
                <a:gd name="connsiteY293" fmla="*/ 10720603 h 13254121"/>
                <a:gd name="connsiteX294" fmla="*/ 2400300 w 10316872"/>
                <a:gd name="connsiteY294" fmla="*/ 10790452 h 13254121"/>
                <a:gd name="connsiteX295" fmla="*/ 2197100 w 10316872"/>
                <a:gd name="connsiteY295" fmla="*/ 10895227 h 13254121"/>
                <a:gd name="connsiteX296" fmla="*/ 1901825 w 10316872"/>
                <a:gd name="connsiteY296" fmla="*/ 10898401 h 13254121"/>
                <a:gd name="connsiteX297" fmla="*/ 1562100 w 10316872"/>
                <a:gd name="connsiteY297" fmla="*/ 11000000 h 13254121"/>
                <a:gd name="connsiteX298" fmla="*/ 1365250 w 10316872"/>
                <a:gd name="connsiteY298" fmla="*/ 11260350 h 13254121"/>
                <a:gd name="connsiteX299" fmla="*/ 1168400 w 10316872"/>
                <a:gd name="connsiteY299" fmla="*/ 11215899 h 13254121"/>
                <a:gd name="connsiteX300" fmla="*/ 1187450 w 10316872"/>
                <a:gd name="connsiteY300" fmla="*/ 11174624 h 13254121"/>
                <a:gd name="connsiteX301" fmla="*/ 1165225 w 10316872"/>
                <a:gd name="connsiteY301" fmla="*/ 11107949 h 13254121"/>
                <a:gd name="connsiteX302" fmla="*/ 958850 w 10316872"/>
                <a:gd name="connsiteY302" fmla="*/ 11184149 h 13254121"/>
                <a:gd name="connsiteX303" fmla="*/ 704850 w 10316872"/>
                <a:gd name="connsiteY303" fmla="*/ 11238124 h 13254121"/>
                <a:gd name="connsiteX304" fmla="*/ 434975 w 10316872"/>
                <a:gd name="connsiteY304" fmla="*/ 11476249 h 13254121"/>
                <a:gd name="connsiteX305" fmla="*/ 333375 w 10316872"/>
                <a:gd name="connsiteY305" fmla="*/ 11473074 h 13254121"/>
                <a:gd name="connsiteX306" fmla="*/ 234950 w 10316872"/>
                <a:gd name="connsiteY306" fmla="*/ 11539749 h 13254121"/>
                <a:gd name="connsiteX307" fmla="*/ 155575 w 10316872"/>
                <a:gd name="connsiteY307" fmla="*/ 11825499 h 13254121"/>
                <a:gd name="connsiteX308" fmla="*/ 219075 w 10316872"/>
                <a:gd name="connsiteY308" fmla="*/ 12108073 h 13254121"/>
                <a:gd name="connsiteX309" fmla="*/ 107950 w 10316872"/>
                <a:gd name="connsiteY309" fmla="*/ 12152523 h 13254121"/>
                <a:gd name="connsiteX310" fmla="*/ 63500 w 10316872"/>
                <a:gd name="connsiteY310" fmla="*/ 12374773 h 13254121"/>
                <a:gd name="connsiteX311" fmla="*/ 466725 w 10316872"/>
                <a:gd name="connsiteY311" fmla="*/ 12400173 h 13254121"/>
                <a:gd name="connsiteX312" fmla="*/ 1022350 w 10316872"/>
                <a:gd name="connsiteY312" fmla="*/ 12752598 h 13254121"/>
                <a:gd name="connsiteX313" fmla="*/ 1212850 w 10316872"/>
                <a:gd name="connsiteY313" fmla="*/ 13006597 h 13254121"/>
                <a:gd name="connsiteX314" fmla="*/ 1143000 w 10316872"/>
                <a:gd name="connsiteY314" fmla="*/ 13051047 h 13254121"/>
                <a:gd name="connsiteX315" fmla="*/ 990600 w 10316872"/>
                <a:gd name="connsiteY315" fmla="*/ 12917697 h 13254121"/>
                <a:gd name="connsiteX316" fmla="*/ 739775 w 10316872"/>
                <a:gd name="connsiteY316" fmla="*/ 12863722 h 13254121"/>
                <a:gd name="connsiteX317" fmla="*/ 692150 w 10316872"/>
                <a:gd name="connsiteY317" fmla="*/ 12901822 h 13254121"/>
                <a:gd name="connsiteX318" fmla="*/ 809625 w 10316872"/>
                <a:gd name="connsiteY318" fmla="*/ 13047872 h 13254121"/>
                <a:gd name="connsiteX319" fmla="*/ 1123950 w 10316872"/>
                <a:gd name="connsiteY319" fmla="*/ 13114547 h 13254121"/>
                <a:gd name="connsiteX320" fmla="*/ 1546225 w 10316872"/>
                <a:gd name="connsiteY320" fmla="*/ 13016122 h 13254121"/>
                <a:gd name="connsiteX321" fmla="*/ 1708150 w 10316872"/>
                <a:gd name="connsiteY321" fmla="*/ 12755772 h 13254121"/>
                <a:gd name="connsiteX322" fmla="*/ 2066925 w 10316872"/>
                <a:gd name="connsiteY322" fmla="*/ 12606547 h 13254121"/>
                <a:gd name="connsiteX323" fmla="*/ 2225675 w 10316872"/>
                <a:gd name="connsiteY323" fmla="*/ 12470022 h 13254121"/>
                <a:gd name="connsiteX324" fmla="*/ 2559050 w 10316872"/>
                <a:gd name="connsiteY324" fmla="*/ 12508122 h 13254121"/>
                <a:gd name="connsiteX325" fmla="*/ 2257425 w 10316872"/>
                <a:gd name="connsiteY325" fmla="*/ 12511297 h 13254121"/>
                <a:gd name="connsiteX326" fmla="*/ 2117725 w 10316872"/>
                <a:gd name="connsiteY326" fmla="*/ 12631947 h 13254121"/>
                <a:gd name="connsiteX327" fmla="*/ 1943100 w 10316872"/>
                <a:gd name="connsiteY327" fmla="*/ 12724022 h 13254121"/>
                <a:gd name="connsiteX328" fmla="*/ 1778000 w 10316872"/>
                <a:gd name="connsiteY328" fmla="*/ 12774822 h 13254121"/>
                <a:gd name="connsiteX329" fmla="*/ 1622425 w 10316872"/>
                <a:gd name="connsiteY329" fmla="*/ 13070097 h 13254121"/>
                <a:gd name="connsiteX330" fmla="*/ 1254125 w 10316872"/>
                <a:gd name="connsiteY330" fmla="*/ 13244722 h 13254121"/>
                <a:gd name="connsiteX331" fmla="*/ 0 w 10316872"/>
                <a:gd name="connsiteY331" fmla="*/ 13251072 h 13254121"/>
                <a:gd name="connsiteX0" fmla="*/ 2752725 w 10316872"/>
                <a:gd name="connsiteY0" fmla="*/ 4205504 h 13254121"/>
                <a:gd name="connsiteX1" fmla="*/ 2613025 w 10316872"/>
                <a:gd name="connsiteY1" fmla="*/ 4230904 h 13254121"/>
                <a:gd name="connsiteX2" fmla="*/ 2486025 w 10316872"/>
                <a:gd name="connsiteY2" fmla="*/ 4091204 h 13254121"/>
                <a:gd name="connsiteX3" fmla="*/ 2486025 w 10316872"/>
                <a:gd name="connsiteY3" fmla="*/ 4154704 h 13254121"/>
                <a:gd name="connsiteX4" fmla="*/ 2435225 w 10316872"/>
                <a:gd name="connsiteY4" fmla="*/ 4154704 h 13254121"/>
                <a:gd name="connsiteX5" fmla="*/ 2371725 w 10316872"/>
                <a:gd name="connsiteY5" fmla="*/ 4002304 h 13254121"/>
                <a:gd name="connsiteX6" fmla="*/ 2435225 w 10316872"/>
                <a:gd name="connsiteY6" fmla="*/ 4015004 h 13254121"/>
                <a:gd name="connsiteX7" fmla="*/ 2587625 w 10316872"/>
                <a:gd name="connsiteY7" fmla="*/ 3926104 h 13254121"/>
                <a:gd name="connsiteX8" fmla="*/ 2562225 w 10316872"/>
                <a:gd name="connsiteY8" fmla="*/ 3862604 h 13254121"/>
                <a:gd name="connsiteX9" fmla="*/ 2625725 w 10316872"/>
                <a:gd name="connsiteY9" fmla="*/ 3837204 h 13254121"/>
                <a:gd name="connsiteX10" fmla="*/ 2905125 w 10316872"/>
                <a:gd name="connsiteY10" fmla="*/ 3862604 h 13254121"/>
                <a:gd name="connsiteX11" fmla="*/ 2879725 w 10316872"/>
                <a:gd name="connsiteY11" fmla="*/ 3799104 h 13254121"/>
                <a:gd name="connsiteX12" fmla="*/ 2930525 w 10316872"/>
                <a:gd name="connsiteY12" fmla="*/ 3710204 h 13254121"/>
                <a:gd name="connsiteX13" fmla="*/ 3019425 w 10316872"/>
                <a:gd name="connsiteY13" fmla="*/ 3710204 h 13254121"/>
                <a:gd name="connsiteX14" fmla="*/ 3273425 w 10316872"/>
                <a:gd name="connsiteY14" fmla="*/ 3684804 h 13254121"/>
                <a:gd name="connsiteX15" fmla="*/ 3425825 w 10316872"/>
                <a:gd name="connsiteY15" fmla="*/ 3672104 h 13254121"/>
                <a:gd name="connsiteX16" fmla="*/ 3425825 w 10316872"/>
                <a:gd name="connsiteY16" fmla="*/ 3672104 h 13254121"/>
                <a:gd name="connsiteX17" fmla="*/ 3425825 w 10316872"/>
                <a:gd name="connsiteY17" fmla="*/ 3595904 h 13254121"/>
                <a:gd name="connsiteX18" fmla="*/ 3502025 w 10316872"/>
                <a:gd name="connsiteY18" fmla="*/ 3595904 h 13254121"/>
                <a:gd name="connsiteX19" fmla="*/ 3489325 w 10316872"/>
                <a:gd name="connsiteY19" fmla="*/ 3761004 h 13254121"/>
                <a:gd name="connsiteX20" fmla="*/ 3336925 w 10316872"/>
                <a:gd name="connsiteY20" fmla="*/ 3773704 h 13254121"/>
                <a:gd name="connsiteX21" fmla="*/ 3159125 w 10316872"/>
                <a:gd name="connsiteY21" fmla="*/ 3849904 h 13254121"/>
                <a:gd name="connsiteX22" fmla="*/ 3184525 w 10316872"/>
                <a:gd name="connsiteY22" fmla="*/ 4142004 h 13254121"/>
                <a:gd name="connsiteX23" fmla="*/ 3794125 w 10316872"/>
                <a:gd name="connsiteY23" fmla="*/ 4091204 h 13254121"/>
                <a:gd name="connsiteX24" fmla="*/ 3768725 w 10316872"/>
                <a:gd name="connsiteY24" fmla="*/ 3951504 h 13254121"/>
                <a:gd name="connsiteX25" fmla="*/ 3629025 w 10316872"/>
                <a:gd name="connsiteY25" fmla="*/ 3926104 h 13254121"/>
                <a:gd name="connsiteX26" fmla="*/ 3616325 w 10316872"/>
                <a:gd name="connsiteY26" fmla="*/ 3888004 h 13254121"/>
                <a:gd name="connsiteX27" fmla="*/ 3768725 w 10316872"/>
                <a:gd name="connsiteY27" fmla="*/ 3913404 h 13254121"/>
                <a:gd name="connsiteX28" fmla="*/ 3768725 w 10316872"/>
                <a:gd name="connsiteY28" fmla="*/ 3799104 h 13254121"/>
                <a:gd name="connsiteX29" fmla="*/ 3540125 w 10316872"/>
                <a:gd name="connsiteY29" fmla="*/ 3748304 h 13254121"/>
                <a:gd name="connsiteX30" fmla="*/ 3552825 w 10316872"/>
                <a:gd name="connsiteY30" fmla="*/ 3659404 h 13254121"/>
                <a:gd name="connsiteX31" fmla="*/ 3730625 w 10316872"/>
                <a:gd name="connsiteY31" fmla="*/ 3621304 h 13254121"/>
                <a:gd name="connsiteX32" fmla="*/ 3730625 w 10316872"/>
                <a:gd name="connsiteY32" fmla="*/ 3494304 h 13254121"/>
                <a:gd name="connsiteX33" fmla="*/ 3705225 w 10316872"/>
                <a:gd name="connsiteY33" fmla="*/ 3468904 h 13254121"/>
                <a:gd name="connsiteX34" fmla="*/ 3819525 w 10316872"/>
                <a:gd name="connsiteY34" fmla="*/ 3405404 h 13254121"/>
                <a:gd name="connsiteX35" fmla="*/ 3832225 w 10316872"/>
                <a:gd name="connsiteY35" fmla="*/ 3621304 h 13254121"/>
                <a:gd name="connsiteX36" fmla="*/ 4314825 w 10316872"/>
                <a:gd name="connsiteY36" fmla="*/ 3621304 h 13254121"/>
                <a:gd name="connsiteX37" fmla="*/ 4302125 w 10316872"/>
                <a:gd name="connsiteY37" fmla="*/ 3380004 h 13254121"/>
                <a:gd name="connsiteX38" fmla="*/ 4365625 w 10316872"/>
                <a:gd name="connsiteY38" fmla="*/ 3380004 h 13254121"/>
                <a:gd name="connsiteX39" fmla="*/ 4391025 w 10316872"/>
                <a:gd name="connsiteY39" fmla="*/ 3507004 h 13254121"/>
                <a:gd name="connsiteX40" fmla="*/ 4556125 w 10316872"/>
                <a:gd name="connsiteY40" fmla="*/ 3494304 h 13254121"/>
                <a:gd name="connsiteX41" fmla="*/ 4657725 w 10316872"/>
                <a:gd name="connsiteY41" fmla="*/ 3392704 h 13254121"/>
                <a:gd name="connsiteX42" fmla="*/ 4683125 w 10316872"/>
                <a:gd name="connsiteY42" fmla="*/ 3697504 h 13254121"/>
                <a:gd name="connsiteX43" fmla="*/ 4835525 w 10316872"/>
                <a:gd name="connsiteY43" fmla="*/ 3519704 h 13254121"/>
                <a:gd name="connsiteX44" fmla="*/ 5038725 w 10316872"/>
                <a:gd name="connsiteY44" fmla="*/ 3646704 h 13254121"/>
                <a:gd name="connsiteX45" fmla="*/ 4848225 w 10316872"/>
                <a:gd name="connsiteY45" fmla="*/ 3773704 h 13254121"/>
                <a:gd name="connsiteX46" fmla="*/ 4987925 w 10316872"/>
                <a:gd name="connsiteY46" fmla="*/ 3938804 h 13254121"/>
                <a:gd name="connsiteX47" fmla="*/ 5127625 w 10316872"/>
                <a:gd name="connsiteY47" fmla="*/ 3786404 h 13254121"/>
                <a:gd name="connsiteX48" fmla="*/ 5140325 w 10316872"/>
                <a:gd name="connsiteY48" fmla="*/ 3811804 h 13254121"/>
                <a:gd name="connsiteX49" fmla="*/ 5076825 w 10316872"/>
                <a:gd name="connsiteY49" fmla="*/ 4065804 h 13254121"/>
                <a:gd name="connsiteX50" fmla="*/ 5153025 w 10316872"/>
                <a:gd name="connsiteY50" fmla="*/ 4103904 h 13254121"/>
                <a:gd name="connsiteX51" fmla="*/ 5153025 w 10316872"/>
                <a:gd name="connsiteY51" fmla="*/ 4103904 h 13254121"/>
                <a:gd name="connsiteX52" fmla="*/ 5229225 w 10316872"/>
                <a:gd name="connsiteY52" fmla="*/ 3849904 h 13254121"/>
                <a:gd name="connsiteX53" fmla="*/ 5419725 w 10316872"/>
                <a:gd name="connsiteY53" fmla="*/ 3875304 h 13254121"/>
                <a:gd name="connsiteX54" fmla="*/ 5521325 w 10316872"/>
                <a:gd name="connsiteY54" fmla="*/ 3722904 h 13254121"/>
                <a:gd name="connsiteX55" fmla="*/ 5521325 w 10316872"/>
                <a:gd name="connsiteY55" fmla="*/ 3722904 h 13254121"/>
                <a:gd name="connsiteX56" fmla="*/ 5661025 w 10316872"/>
                <a:gd name="connsiteY56" fmla="*/ 3697504 h 13254121"/>
                <a:gd name="connsiteX57" fmla="*/ 5432425 w 10316872"/>
                <a:gd name="connsiteY57" fmla="*/ 4015004 h 13254121"/>
                <a:gd name="connsiteX58" fmla="*/ 5165725 w 10316872"/>
                <a:gd name="connsiteY58" fmla="*/ 4103904 h 13254121"/>
                <a:gd name="connsiteX59" fmla="*/ 5191125 w 10316872"/>
                <a:gd name="connsiteY59" fmla="*/ 4180104 h 13254121"/>
                <a:gd name="connsiteX60" fmla="*/ 5521325 w 10316872"/>
                <a:gd name="connsiteY60" fmla="*/ 4091204 h 13254121"/>
                <a:gd name="connsiteX61" fmla="*/ 5711825 w 10316872"/>
                <a:gd name="connsiteY61" fmla="*/ 3748304 h 13254121"/>
                <a:gd name="connsiteX62" fmla="*/ 5813425 w 10316872"/>
                <a:gd name="connsiteY62" fmla="*/ 3900704 h 13254121"/>
                <a:gd name="connsiteX63" fmla="*/ 5959475 w 10316872"/>
                <a:gd name="connsiteY63" fmla="*/ 3938804 h 13254121"/>
                <a:gd name="connsiteX64" fmla="*/ 6302375 w 10316872"/>
                <a:gd name="connsiteY64" fmla="*/ 3824504 h 13254121"/>
                <a:gd name="connsiteX65" fmla="*/ 7070725 w 10316872"/>
                <a:gd name="connsiteY65" fmla="*/ 3354604 h 13254121"/>
                <a:gd name="connsiteX66" fmla="*/ 7473950 w 10316872"/>
                <a:gd name="connsiteY66" fmla="*/ 3205379 h 13254121"/>
                <a:gd name="connsiteX67" fmla="*/ 7645400 w 10316872"/>
                <a:gd name="connsiteY67" fmla="*/ 3035516 h 13254121"/>
                <a:gd name="connsiteX68" fmla="*/ 7907050 w 10316872"/>
                <a:gd name="connsiteY68" fmla="*/ 2994410 h 13254121"/>
                <a:gd name="connsiteX69" fmla="*/ 8062626 w 10316872"/>
                <a:gd name="connsiteY69" fmla="*/ 2911861 h 13254121"/>
                <a:gd name="connsiteX70" fmla="*/ 8189625 w 10316872"/>
                <a:gd name="connsiteY70" fmla="*/ 2692785 h 13254121"/>
                <a:gd name="connsiteX71" fmla="*/ 8345201 w 10316872"/>
                <a:gd name="connsiteY71" fmla="*/ 2578486 h 13254121"/>
                <a:gd name="connsiteX72" fmla="*/ 8561099 w 10316872"/>
                <a:gd name="connsiteY72" fmla="*/ 2438787 h 13254121"/>
                <a:gd name="connsiteX73" fmla="*/ 8855099 w 10316872"/>
                <a:gd name="connsiteY73" fmla="*/ 2153045 h 13254121"/>
                <a:gd name="connsiteX74" fmla="*/ 9037349 w 10316872"/>
                <a:gd name="connsiteY74" fmla="*/ 1924438 h 13254121"/>
                <a:gd name="connsiteX75" fmla="*/ 9145298 w 10316872"/>
                <a:gd name="connsiteY75" fmla="*/ 1730764 h 13254121"/>
                <a:gd name="connsiteX76" fmla="*/ 9224673 w 10316872"/>
                <a:gd name="connsiteY76" fmla="*/ 1543439 h 13254121"/>
                <a:gd name="connsiteX77" fmla="*/ 9561223 w 10316872"/>
                <a:gd name="connsiteY77" fmla="*/ 1295790 h 13254121"/>
                <a:gd name="connsiteX78" fmla="*/ 9678697 w 10316872"/>
                <a:gd name="connsiteY78" fmla="*/ 914790 h 13254121"/>
                <a:gd name="connsiteX79" fmla="*/ 9837447 w 10316872"/>
                <a:gd name="connsiteY79" fmla="*/ 686190 h 13254121"/>
                <a:gd name="connsiteX80" fmla="*/ 9929521 w 10316872"/>
                <a:gd name="connsiteY80" fmla="*/ 609992 h 13254121"/>
                <a:gd name="connsiteX81" fmla="*/ 9989845 w 10316872"/>
                <a:gd name="connsiteY81" fmla="*/ 508393 h 13254121"/>
                <a:gd name="connsiteX82" fmla="*/ 10062871 w 10316872"/>
                <a:gd name="connsiteY82" fmla="*/ 394092 h 13254121"/>
                <a:gd name="connsiteX83" fmla="*/ 10316869 w 10316872"/>
                <a:gd name="connsiteY83" fmla="*/ 394 h 13254121"/>
                <a:gd name="connsiteX84" fmla="*/ 10081920 w 10316872"/>
                <a:gd name="connsiteY84" fmla="*/ 473469 h 13254121"/>
                <a:gd name="connsiteX85" fmla="*/ 9977146 w 10316872"/>
                <a:gd name="connsiteY85" fmla="*/ 673493 h 13254121"/>
                <a:gd name="connsiteX86" fmla="*/ 9881896 w 10316872"/>
                <a:gd name="connsiteY86" fmla="*/ 749692 h 13254121"/>
                <a:gd name="connsiteX87" fmla="*/ 9754896 w 10316872"/>
                <a:gd name="connsiteY87" fmla="*/ 952892 h 13254121"/>
                <a:gd name="connsiteX88" fmla="*/ 9640598 w 10316872"/>
                <a:gd name="connsiteY88" fmla="*/ 1327540 h 13254121"/>
                <a:gd name="connsiteX89" fmla="*/ 9275474 w 10316872"/>
                <a:gd name="connsiteY89" fmla="*/ 1606938 h 13254121"/>
                <a:gd name="connsiteX90" fmla="*/ 9135773 w 10316872"/>
                <a:gd name="connsiteY90" fmla="*/ 1946664 h 13254121"/>
                <a:gd name="connsiteX91" fmla="*/ 8662699 w 10316872"/>
                <a:gd name="connsiteY91" fmla="*/ 2454663 h 13254121"/>
                <a:gd name="connsiteX92" fmla="*/ 8427749 w 10316872"/>
                <a:gd name="connsiteY92" fmla="*/ 2619762 h 13254121"/>
                <a:gd name="connsiteX93" fmla="*/ 8272175 w 10316872"/>
                <a:gd name="connsiteY93" fmla="*/ 2715011 h 13254121"/>
                <a:gd name="connsiteX94" fmla="*/ 8110251 w 10316872"/>
                <a:gd name="connsiteY94" fmla="*/ 3016636 h 13254121"/>
                <a:gd name="connsiteX95" fmla="*/ 7908925 w 10316872"/>
                <a:gd name="connsiteY95" fmla="*/ 3113304 h 13254121"/>
                <a:gd name="connsiteX96" fmla="*/ 7673975 w 10316872"/>
                <a:gd name="connsiteY96" fmla="*/ 3141879 h 13254121"/>
                <a:gd name="connsiteX97" fmla="*/ 7531100 w 10316872"/>
                <a:gd name="connsiteY97" fmla="*/ 3283166 h 13254121"/>
                <a:gd name="connsiteX98" fmla="*/ 7064375 w 10316872"/>
                <a:gd name="connsiteY98" fmla="*/ 3457791 h 13254121"/>
                <a:gd name="connsiteX99" fmla="*/ 6892925 w 10316872"/>
                <a:gd name="connsiteY99" fmla="*/ 3613366 h 13254121"/>
                <a:gd name="connsiteX100" fmla="*/ 6532269 w 10316872"/>
                <a:gd name="connsiteY100" fmla="*/ 3867545 h 13254121"/>
                <a:gd name="connsiteX101" fmla="*/ 6407150 w 10316872"/>
                <a:gd name="connsiteY101" fmla="*/ 3921341 h 13254121"/>
                <a:gd name="connsiteX102" fmla="*/ 6172200 w 10316872"/>
                <a:gd name="connsiteY102" fmla="*/ 4043579 h 13254121"/>
                <a:gd name="connsiteX103" fmla="*/ 5773737 w 10316872"/>
                <a:gd name="connsiteY103" fmla="*/ 4215029 h 13254121"/>
                <a:gd name="connsiteX104" fmla="*/ 5800725 w 10316872"/>
                <a:gd name="connsiteY104" fmla="*/ 4294404 h 13254121"/>
                <a:gd name="connsiteX105" fmla="*/ 6162675 w 10316872"/>
                <a:gd name="connsiteY105" fmla="*/ 4129304 h 13254121"/>
                <a:gd name="connsiteX106" fmla="*/ 6054725 w 10316872"/>
                <a:gd name="connsiteY106" fmla="*/ 4218204 h 13254121"/>
                <a:gd name="connsiteX107" fmla="*/ 5876925 w 10316872"/>
                <a:gd name="connsiteY107" fmla="*/ 4332504 h 13254121"/>
                <a:gd name="connsiteX108" fmla="*/ 5876925 w 10316872"/>
                <a:gd name="connsiteY108" fmla="*/ 4421404 h 13254121"/>
                <a:gd name="connsiteX109" fmla="*/ 5864225 w 10316872"/>
                <a:gd name="connsiteY109" fmla="*/ 4523004 h 13254121"/>
                <a:gd name="connsiteX110" fmla="*/ 5724525 w 10316872"/>
                <a:gd name="connsiteY110" fmla="*/ 4548404 h 13254121"/>
                <a:gd name="connsiteX111" fmla="*/ 5788025 w 10316872"/>
                <a:gd name="connsiteY111" fmla="*/ 4370604 h 13254121"/>
                <a:gd name="connsiteX112" fmla="*/ 5673725 w 10316872"/>
                <a:gd name="connsiteY112" fmla="*/ 4269004 h 13254121"/>
                <a:gd name="connsiteX113" fmla="*/ 5419725 w 10316872"/>
                <a:gd name="connsiteY113" fmla="*/ 4345204 h 13254121"/>
                <a:gd name="connsiteX114" fmla="*/ 5394325 w 10316872"/>
                <a:gd name="connsiteY114" fmla="*/ 4446804 h 13254121"/>
                <a:gd name="connsiteX115" fmla="*/ 5622925 w 10316872"/>
                <a:gd name="connsiteY115" fmla="*/ 4510304 h 13254121"/>
                <a:gd name="connsiteX116" fmla="*/ 5534025 w 10316872"/>
                <a:gd name="connsiteY116" fmla="*/ 4573804 h 13254121"/>
                <a:gd name="connsiteX117" fmla="*/ 5254625 w 10316872"/>
                <a:gd name="connsiteY117" fmla="*/ 4510304 h 13254121"/>
                <a:gd name="connsiteX118" fmla="*/ 5140325 w 10316872"/>
                <a:gd name="connsiteY118" fmla="*/ 4624604 h 13254121"/>
                <a:gd name="connsiteX119" fmla="*/ 5241925 w 10316872"/>
                <a:gd name="connsiteY119" fmla="*/ 4827804 h 13254121"/>
                <a:gd name="connsiteX120" fmla="*/ 5483225 w 10316872"/>
                <a:gd name="connsiteY120" fmla="*/ 4840504 h 13254121"/>
                <a:gd name="connsiteX121" fmla="*/ 5661025 w 10316872"/>
                <a:gd name="connsiteY121" fmla="*/ 4624604 h 13254121"/>
                <a:gd name="connsiteX122" fmla="*/ 5572125 w 10316872"/>
                <a:gd name="connsiteY122" fmla="*/ 4599204 h 13254121"/>
                <a:gd name="connsiteX123" fmla="*/ 5635625 w 10316872"/>
                <a:gd name="connsiteY123" fmla="*/ 4523004 h 13254121"/>
                <a:gd name="connsiteX124" fmla="*/ 5724525 w 10316872"/>
                <a:gd name="connsiteY124" fmla="*/ 4599204 h 13254121"/>
                <a:gd name="connsiteX125" fmla="*/ 5864225 w 10316872"/>
                <a:gd name="connsiteY125" fmla="*/ 4573804 h 13254121"/>
                <a:gd name="connsiteX126" fmla="*/ 6067425 w 10316872"/>
                <a:gd name="connsiteY126" fmla="*/ 4548404 h 13254121"/>
                <a:gd name="connsiteX127" fmla="*/ 6296025 w 10316872"/>
                <a:gd name="connsiteY127" fmla="*/ 4307104 h 13254121"/>
                <a:gd name="connsiteX128" fmla="*/ 6486525 w 10316872"/>
                <a:gd name="connsiteY128" fmla="*/ 4180104 h 13254121"/>
                <a:gd name="connsiteX129" fmla="*/ 6664325 w 10316872"/>
                <a:gd name="connsiteY129" fmla="*/ 4154704 h 13254121"/>
                <a:gd name="connsiteX130" fmla="*/ 6473825 w 10316872"/>
                <a:gd name="connsiteY130" fmla="*/ 4230904 h 13254121"/>
                <a:gd name="connsiteX131" fmla="*/ 6410325 w 10316872"/>
                <a:gd name="connsiteY131" fmla="*/ 4357904 h 13254121"/>
                <a:gd name="connsiteX132" fmla="*/ 6257925 w 10316872"/>
                <a:gd name="connsiteY132" fmla="*/ 4459504 h 13254121"/>
                <a:gd name="connsiteX133" fmla="*/ 6080125 w 10316872"/>
                <a:gd name="connsiteY133" fmla="*/ 4637304 h 13254121"/>
                <a:gd name="connsiteX134" fmla="*/ 6067425 w 10316872"/>
                <a:gd name="connsiteY134" fmla="*/ 4726204 h 13254121"/>
                <a:gd name="connsiteX135" fmla="*/ 6207125 w 10316872"/>
                <a:gd name="connsiteY135" fmla="*/ 4700804 h 13254121"/>
                <a:gd name="connsiteX136" fmla="*/ 6334125 w 10316872"/>
                <a:gd name="connsiteY136" fmla="*/ 4764304 h 13254121"/>
                <a:gd name="connsiteX137" fmla="*/ 6435725 w 10316872"/>
                <a:gd name="connsiteY137" fmla="*/ 4954804 h 13254121"/>
                <a:gd name="connsiteX138" fmla="*/ 6448425 w 10316872"/>
                <a:gd name="connsiteY138" fmla="*/ 5183404 h 13254121"/>
                <a:gd name="connsiteX139" fmla="*/ 6335712 w 10316872"/>
                <a:gd name="connsiteY139" fmla="*/ 5305641 h 13254121"/>
                <a:gd name="connsiteX140" fmla="*/ 6296025 w 10316872"/>
                <a:gd name="connsiteY140" fmla="*/ 5083392 h 13254121"/>
                <a:gd name="connsiteX141" fmla="*/ 6270625 w 10316872"/>
                <a:gd name="connsiteY141" fmla="*/ 4878604 h 13254121"/>
                <a:gd name="connsiteX142" fmla="*/ 6118225 w 10316872"/>
                <a:gd name="connsiteY142" fmla="*/ 4840504 h 13254121"/>
                <a:gd name="connsiteX143" fmla="*/ 5953125 w 10316872"/>
                <a:gd name="connsiteY143" fmla="*/ 4853204 h 13254121"/>
                <a:gd name="connsiteX144" fmla="*/ 5876925 w 10316872"/>
                <a:gd name="connsiteY144" fmla="*/ 4815104 h 13254121"/>
                <a:gd name="connsiteX145" fmla="*/ 5546725 w 10316872"/>
                <a:gd name="connsiteY145" fmla="*/ 4954804 h 13254121"/>
                <a:gd name="connsiteX146" fmla="*/ 5597525 w 10316872"/>
                <a:gd name="connsiteY146" fmla="*/ 5094504 h 13254121"/>
                <a:gd name="connsiteX147" fmla="*/ 5635625 w 10316872"/>
                <a:gd name="connsiteY147" fmla="*/ 5081804 h 13254121"/>
                <a:gd name="connsiteX148" fmla="*/ 5813425 w 10316872"/>
                <a:gd name="connsiteY148" fmla="*/ 4992904 h 13254121"/>
                <a:gd name="connsiteX149" fmla="*/ 5838825 w 10316872"/>
                <a:gd name="connsiteY149" fmla="*/ 5018304 h 13254121"/>
                <a:gd name="connsiteX150" fmla="*/ 5724525 w 10316872"/>
                <a:gd name="connsiteY150" fmla="*/ 5119904 h 13254121"/>
                <a:gd name="connsiteX151" fmla="*/ 5775325 w 10316872"/>
                <a:gd name="connsiteY151" fmla="*/ 5196104 h 13254121"/>
                <a:gd name="connsiteX152" fmla="*/ 5940425 w 10316872"/>
                <a:gd name="connsiteY152" fmla="*/ 5183404 h 13254121"/>
                <a:gd name="connsiteX153" fmla="*/ 5978525 w 10316872"/>
                <a:gd name="connsiteY153" fmla="*/ 5272304 h 13254121"/>
                <a:gd name="connsiteX154" fmla="*/ 6169025 w 10316872"/>
                <a:gd name="connsiteY154" fmla="*/ 5234204 h 13254121"/>
                <a:gd name="connsiteX155" fmla="*/ 6130925 w 10316872"/>
                <a:gd name="connsiteY155" fmla="*/ 5386604 h 13254121"/>
                <a:gd name="connsiteX156" fmla="*/ 6067425 w 10316872"/>
                <a:gd name="connsiteY156" fmla="*/ 5424704 h 13254121"/>
                <a:gd name="connsiteX157" fmla="*/ 6042025 w 10316872"/>
                <a:gd name="connsiteY157" fmla="*/ 5348504 h 13254121"/>
                <a:gd name="connsiteX158" fmla="*/ 5572125 w 10316872"/>
                <a:gd name="connsiteY158" fmla="*/ 5297704 h 13254121"/>
                <a:gd name="connsiteX159" fmla="*/ 5686425 w 10316872"/>
                <a:gd name="connsiteY159" fmla="*/ 5462804 h 13254121"/>
                <a:gd name="connsiteX160" fmla="*/ 6308725 w 10316872"/>
                <a:gd name="connsiteY160" fmla="*/ 5462804 h 13254121"/>
                <a:gd name="connsiteX161" fmla="*/ 6894219 w 10316872"/>
                <a:gd name="connsiteY161" fmla="*/ 5634433 h 13254121"/>
                <a:gd name="connsiteX162" fmla="*/ 7194257 w 10316872"/>
                <a:gd name="connsiteY162" fmla="*/ 5720157 h 13254121"/>
                <a:gd name="connsiteX163" fmla="*/ 7370469 w 10316872"/>
                <a:gd name="connsiteY163" fmla="*/ 5839221 h 13254121"/>
                <a:gd name="connsiteX164" fmla="*/ 7737182 w 10316872"/>
                <a:gd name="connsiteY164" fmla="*/ 5736826 h 13254121"/>
                <a:gd name="connsiteX165" fmla="*/ 7977688 w 10316872"/>
                <a:gd name="connsiteY165" fmla="*/ 5701108 h 13254121"/>
                <a:gd name="connsiteX166" fmla="*/ 8311064 w 10316872"/>
                <a:gd name="connsiteY166" fmla="*/ 5729682 h 13254121"/>
                <a:gd name="connsiteX167" fmla="*/ 8582525 w 10316872"/>
                <a:gd name="connsiteY167" fmla="*/ 5789214 h 13254121"/>
                <a:gd name="connsiteX168" fmla="*/ 8806363 w 10316872"/>
                <a:gd name="connsiteY168" fmla="*/ 5891608 h 13254121"/>
                <a:gd name="connsiteX169" fmla="*/ 8989719 w 10316872"/>
                <a:gd name="connsiteY169" fmla="*/ 5953520 h 13254121"/>
                <a:gd name="connsiteX170" fmla="*/ 9327857 w 10316872"/>
                <a:gd name="connsiteY170" fmla="*/ 6101157 h 13254121"/>
                <a:gd name="connsiteX171" fmla="*/ 9392152 w 10316872"/>
                <a:gd name="connsiteY171" fmla="*/ 6229744 h 13254121"/>
                <a:gd name="connsiteX172" fmla="*/ 9587412 w 10316872"/>
                <a:gd name="connsiteY172" fmla="*/ 6289277 h 13254121"/>
                <a:gd name="connsiteX173" fmla="*/ 9754100 w 10316872"/>
                <a:gd name="connsiteY173" fmla="*/ 6286895 h 13254121"/>
                <a:gd name="connsiteX174" fmla="*/ 9928226 w 10316872"/>
                <a:gd name="connsiteY174" fmla="*/ 6221629 h 13254121"/>
                <a:gd name="connsiteX175" fmla="*/ 9766007 w 10316872"/>
                <a:gd name="connsiteY175" fmla="*/ 6301183 h 13254121"/>
                <a:gd name="connsiteX176" fmla="*/ 9625513 w 10316872"/>
                <a:gd name="connsiteY176" fmla="*/ 6317851 h 13254121"/>
                <a:gd name="connsiteX177" fmla="*/ 9382626 w 10316872"/>
                <a:gd name="connsiteY177" fmla="*/ 6263082 h 13254121"/>
                <a:gd name="connsiteX178" fmla="*/ 9308806 w 10316872"/>
                <a:gd name="connsiteY178" fmla="*/ 6129733 h 13254121"/>
                <a:gd name="connsiteX179" fmla="*/ 9242133 w 10316872"/>
                <a:gd name="connsiteY179" fmla="*/ 6089251 h 13254121"/>
                <a:gd name="connsiteX180" fmla="*/ 8799219 w 10316872"/>
                <a:gd name="connsiteY180" fmla="*/ 5939233 h 13254121"/>
                <a:gd name="connsiteX181" fmla="*/ 8582525 w 10316872"/>
                <a:gd name="connsiteY181" fmla="*/ 5858270 h 13254121"/>
                <a:gd name="connsiteX182" fmla="*/ 8284869 w 10316872"/>
                <a:gd name="connsiteY182" fmla="*/ 5779689 h 13254121"/>
                <a:gd name="connsiteX183" fmla="*/ 7934825 w 10316872"/>
                <a:gd name="connsiteY183" fmla="*/ 5767783 h 13254121"/>
                <a:gd name="connsiteX184" fmla="*/ 7634787 w 10316872"/>
                <a:gd name="connsiteY184" fmla="*/ 5822552 h 13254121"/>
                <a:gd name="connsiteX185" fmla="*/ 7344275 w 10316872"/>
                <a:gd name="connsiteY185" fmla="*/ 5893989 h 13254121"/>
                <a:gd name="connsiteX186" fmla="*/ 7134725 w 10316872"/>
                <a:gd name="connsiteY186" fmla="*/ 5786833 h 13254121"/>
                <a:gd name="connsiteX187" fmla="*/ 6760869 w 10316872"/>
                <a:gd name="connsiteY187" fmla="*/ 5693964 h 13254121"/>
                <a:gd name="connsiteX188" fmla="*/ 6413500 w 10316872"/>
                <a:gd name="connsiteY188" fmla="*/ 5614410 h 13254121"/>
                <a:gd name="connsiteX189" fmla="*/ 6213181 w 10316872"/>
                <a:gd name="connsiteY189" fmla="*/ 5567757 h 13254121"/>
                <a:gd name="connsiteX190" fmla="*/ 6205538 w 10316872"/>
                <a:gd name="connsiteY190" fmla="*/ 5598535 h 13254121"/>
                <a:gd name="connsiteX191" fmla="*/ 6346825 w 10316872"/>
                <a:gd name="connsiteY191" fmla="*/ 5666004 h 13254121"/>
                <a:gd name="connsiteX192" fmla="*/ 6321425 w 10316872"/>
                <a:gd name="connsiteY192" fmla="*/ 5767604 h 13254121"/>
                <a:gd name="connsiteX193" fmla="*/ 6003925 w 10316872"/>
                <a:gd name="connsiteY193" fmla="*/ 5602504 h 13254121"/>
                <a:gd name="connsiteX194" fmla="*/ 6042025 w 10316872"/>
                <a:gd name="connsiteY194" fmla="*/ 5843804 h 13254121"/>
                <a:gd name="connsiteX195" fmla="*/ 6245225 w 10316872"/>
                <a:gd name="connsiteY195" fmla="*/ 5894604 h 13254121"/>
                <a:gd name="connsiteX196" fmla="*/ 6511925 w 10316872"/>
                <a:gd name="connsiteY196" fmla="*/ 5894604 h 13254121"/>
                <a:gd name="connsiteX197" fmla="*/ 6600825 w 10316872"/>
                <a:gd name="connsiteY197" fmla="*/ 5907304 h 13254121"/>
                <a:gd name="connsiteX198" fmla="*/ 6562725 w 10316872"/>
                <a:gd name="connsiteY198" fmla="*/ 5983504 h 13254121"/>
                <a:gd name="connsiteX199" fmla="*/ 6397625 w 10316872"/>
                <a:gd name="connsiteY199" fmla="*/ 6034304 h 13254121"/>
                <a:gd name="connsiteX200" fmla="*/ 6461125 w 10316872"/>
                <a:gd name="connsiteY200" fmla="*/ 6161304 h 13254121"/>
                <a:gd name="connsiteX201" fmla="*/ 6423025 w 10316872"/>
                <a:gd name="connsiteY201" fmla="*/ 6288304 h 13254121"/>
                <a:gd name="connsiteX202" fmla="*/ 6511925 w 10316872"/>
                <a:gd name="connsiteY202" fmla="*/ 6351804 h 13254121"/>
                <a:gd name="connsiteX203" fmla="*/ 6435725 w 10316872"/>
                <a:gd name="connsiteY203" fmla="*/ 6377204 h 13254121"/>
                <a:gd name="connsiteX204" fmla="*/ 6334125 w 10316872"/>
                <a:gd name="connsiteY204" fmla="*/ 6339104 h 13254121"/>
                <a:gd name="connsiteX205" fmla="*/ 6296025 w 10316872"/>
                <a:gd name="connsiteY205" fmla="*/ 6034304 h 13254121"/>
                <a:gd name="connsiteX206" fmla="*/ 6042025 w 10316872"/>
                <a:gd name="connsiteY206" fmla="*/ 5958104 h 13254121"/>
                <a:gd name="connsiteX207" fmla="*/ 6118225 w 10316872"/>
                <a:gd name="connsiteY207" fmla="*/ 6301004 h 13254121"/>
                <a:gd name="connsiteX208" fmla="*/ 5940425 w 10316872"/>
                <a:gd name="connsiteY208" fmla="*/ 6313704 h 13254121"/>
                <a:gd name="connsiteX209" fmla="*/ 5864225 w 10316872"/>
                <a:gd name="connsiteY209" fmla="*/ 5831104 h 13254121"/>
                <a:gd name="connsiteX210" fmla="*/ 5661025 w 10316872"/>
                <a:gd name="connsiteY210" fmla="*/ 5729504 h 13254121"/>
                <a:gd name="connsiteX211" fmla="*/ 5762625 w 10316872"/>
                <a:gd name="connsiteY211" fmla="*/ 6491504 h 13254121"/>
                <a:gd name="connsiteX212" fmla="*/ 6042025 w 10316872"/>
                <a:gd name="connsiteY212" fmla="*/ 6478804 h 13254121"/>
                <a:gd name="connsiteX213" fmla="*/ 6359525 w 10316872"/>
                <a:gd name="connsiteY213" fmla="*/ 6529604 h 13254121"/>
                <a:gd name="connsiteX214" fmla="*/ 6296025 w 10316872"/>
                <a:gd name="connsiteY214" fmla="*/ 6656604 h 13254121"/>
                <a:gd name="connsiteX215" fmla="*/ 6130925 w 10316872"/>
                <a:gd name="connsiteY215" fmla="*/ 6631204 h 13254121"/>
                <a:gd name="connsiteX216" fmla="*/ 5978525 w 10316872"/>
                <a:gd name="connsiteY216" fmla="*/ 6936004 h 13254121"/>
                <a:gd name="connsiteX217" fmla="*/ 5800725 w 10316872"/>
                <a:gd name="connsiteY217" fmla="*/ 6872504 h 13254121"/>
                <a:gd name="connsiteX218" fmla="*/ 5876925 w 10316872"/>
                <a:gd name="connsiteY218" fmla="*/ 6707404 h 13254121"/>
                <a:gd name="connsiteX219" fmla="*/ 5762625 w 10316872"/>
                <a:gd name="connsiteY219" fmla="*/ 6618504 h 13254121"/>
                <a:gd name="connsiteX220" fmla="*/ 5572125 w 10316872"/>
                <a:gd name="connsiteY220" fmla="*/ 6948704 h 13254121"/>
                <a:gd name="connsiteX221" fmla="*/ 5699125 w 10316872"/>
                <a:gd name="connsiteY221" fmla="*/ 7050304 h 13254121"/>
                <a:gd name="connsiteX222" fmla="*/ 5965825 w 10316872"/>
                <a:gd name="connsiteY222" fmla="*/ 7215404 h 13254121"/>
                <a:gd name="connsiteX223" fmla="*/ 5915025 w 10316872"/>
                <a:gd name="connsiteY223" fmla="*/ 7291604 h 13254121"/>
                <a:gd name="connsiteX224" fmla="*/ 5800725 w 10316872"/>
                <a:gd name="connsiteY224" fmla="*/ 7253504 h 13254121"/>
                <a:gd name="connsiteX225" fmla="*/ 5648325 w 10316872"/>
                <a:gd name="connsiteY225" fmla="*/ 7355104 h 13254121"/>
                <a:gd name="connsiteX226" fmla="*/ 5584825 w 10316872"/>
                <a:gd name="connsiteY226" fmla="*/ 7317004 h 13254121"/>
                <a:gd name="connsiteX227" fmla="*/ 5635625 w 10316872"/>
                <a:gd name="connsiteY227" fmla="*/ 7164604 h 13254121"/>
                <a:gd name="connsiteX228" fmla="*/ 5508625 w 10316872"/>
                <a:gd name="connsiteY228" fmla="*/ 7050304 h 13254121"/>
                <a:gd name="connsiteX229" fmla="*/ 5432425 w 10316872"/>
                <a:gd name="connsiteY229" fmla="*/ 7228104 h 13254121"/>
                <a:gd name="connsiteX230" fmla="*/ 5584825 w 10316872"/>
                <a:gd name="connsiteY230" fmla="*/ 7405904 h 13254121"/>
                <a:gd name="connsiteX231" fmla="*/ 5419725 w 10316872"/>
                <a:gd name="connsiteY231" fmla="*/ 7532904 h 13254121"/>
                <a:gd name="connsiteX232" fmla="*/ 5318125 w 10316872"/>
                <a:gd name="connsiteY232" fmla="*/ 7456704 h 13254121"/>
                <a:gd name="connsiteX233" fmla="*/ 5381625 w 10316872"/>
                <a:gd name="connsiteY233" fmla="*/ 7355104 h 13254121"/>
                <a:gd name="connsiteX234" fmla="*/ 5267325 w 10316872"/>
                <a:gd name="connsiteY234" fmla="*/ 7063004 h 13254121"/>
                <a:gd name="connsiteX235" fmla="*/ 5051425 w 10316872"/>
                <a:gd name="connsiteY235" fmla="*/ 7355104 h 13254121"/>
                <a:gd name="connsiteX236" fmla="*/ 5381625 w 10316872"/>
                <a:gd name="connsiteY236" fmla="*/ 7609104 h 13254121"/>
                <a:gd name="connsiteX237" fmla="*/ 5305425 w 10316872"/>
                <a:gd name="connsiteY237" fmla="*/ 7659904 h 13254121"/>
                <a:gd name="connsiteX238" fmla="*/ 5165725 w 10316872"/>
                <a:gd name="connsiteY238" fmla="*/ 7545604 h 13254121"/>
                <a:gd name="connsiteX239" fmla="*/ 5114925 w 10316872"/>
                <a:gd name="connsiteY239" fmla="*/ 7710704 h 13254121"/>
                <a:gd name="connsiteX240" fmla="*/ 5127625 w 10316872"/>
                <a:gd name="connsiteY240" fmla="*/ 7850404 h 13254121"/>
                <a:gd name="connsiteX241" fmla="*/ 5203825 w 10316872"/>
                <a:gd name="connsiteY241" fmla="*/ 7964704 h 13254121"/>
                <a:gd name="connsiteX242" fmla="*/ 5191125 w 10316872"/>
                <a:gd name="connsiteY242" fmla="*/ 8155204 h 13254121"/>
                <a:gd name="connsiteX243" fmla="*/ 5064125 w 10316872"/>
                <a:gd name="connsiteY243" fmla="*/ 8066304 h 13254121"/>
                <a:gd name="connsiteX244" fmla="*/ 5000625 w 10316872"/>
                <a:gd name="connsiteY244" fmla="*/ 8104404 h 13254121"/>
                <a:gd name="connsiteX245" fmla="*/ 5102225 w 10316872"/>
                <a:gd name="connsiteY245" fmla="*/ 8244104 h 13254121"/>
                <a:gd name="connsiteX246" fmla="*/ 5013325 w 10316872"/>
                <a:gd name="connsiteY246" fmla="*/ 8282204 h 13254121"/>
                <a:gd name="connsiteX247" fmla="*/ 4886325 w 10316872"/>
                <a:gd name="connsiteY247" fmla="*/ 8091704 h 13254121"/>
                <a:gd name="connsiteX248" fmla="*/ 4797425 w 10316872"/>
                <a:gd name="connsiteY248" fmla="*/ 8345704 h 13254121"/>
                <a:gd name="connsiteX249" fmla="*/ 4924425 w 10316872"/>
                <a:gd name="connsiteY249" fmla="*/ 8460004 h 13254121"/>
                <a:gd name="connsiteX250" fmla="*/ 4784725 w 10316872"/>
                <a:gd name="connsiteY250" fmla="*/ 8701304 h 13254121"/>
                <a:gd name="connsiteX251" fmla="*/ 4645025 w 10316872"/>
                <a:gd name="connsiteY251" fmla="*/ 8675904 h 13254121"/>
                <a:gd name="connsiteX252" fmla="*/ 4746625 w 10316872"/>
                <a:gd name="connsiteY252" fmla="*/ 8510804 h 13254121"/>
                <a:gd name="connsiteX253" fmla="*/ 4657725 w 10316872"/>
                <a:gd name="connsiteY253" fmla="*/ 8358404 h 13254121"/>
                <a:gd name="connsiteX254" fmla="*/ 4441825 w 10316872"/>
                <a:gd name="connsiteY254" fmla="*/ 8663204 h 13254121"/>
                <a:gd name="connsiteX255" fmla="*/ 4581525 w 10316872"/>
                <a:gd name="connsiteY255" fmla="*/ 8777504 h 13254121"/>
                <a:gd name="connsiteX256" fmla="*/ 4492625 w 10316872"/>
                <a:gd name="connsiteY256" fmla="*/ 8980704 h 13254121"/>
                <a:gd name="connsiteX257" fmla="*/ 4391025 w 10316872"/>
                <a:gd name="connsiteY257" fmla="*/ 8904504 h 13254121"/>
                <a:gd name="connsiteX258" fmla="*/ 4314825 w 10316872"/>
                <a:gd name="connsiteY258" fmla="*/ 8993404 h 13254121"/>
                <a:gd name="connsiteX259" fmla="*/ 4352925 w 10316872"/>
                <a:gd name="connsiteY259" fmla="*/ 9031504 h 13254121"/>
                <a:gd name="connsiteX260" fmla="*/ 4391025 w 10316872"/>
                <a:gd name="connsiteY260" fmla="*/ 9018804 h 13254121"/>
                <a:gd name="connsiteX261" fmla="*/ 4416425 w 10316872"/>
                <a:gd name="connsiteY261" fmla="*/ 9069604 h 13254121"/>
                <a:gd name="connsiteX262" fmla="*/ 4352925 w 10316872"/>
                <a:gd name="connsiteY262" fmla="*/ 9145804 h 13254121"/>
                <a:gd name="connsiteX263" fmla="*/ 4302125 w 10316872"/>
                <a:gd name="connsiteY263" fmla="*/ 9133104 h 13254121"/>
                <a:gd name="connsiteX264" fmla="*/ 4340225 w 10316872"/>
                <a:gd name="connsiteY264" fmla="*/ 9082304 h 13254121"/>
                <a:gd name="connsiteX265" fmla="*/ 4289425 w 10316872"/>
                <a:gd name="connsiteY265" fmla="*/ 9044204 h 13254121"/>
                <a:gd name="connsiteX266" fmla="*/ 4187825 w 10316872"/>
                <a:gd name="connsiteY266" fmla="*/ 9145804 h 13254121"/>
                <a:gd name="connsiteX267" fmla="*/ 4289425 w 10316872"/>
                <a:gd name="connsiteY267" fmla="*/ 9209304 h 13254121"/>
                <a:gd name="connsiteX268" fmla="*/ 4111625 w 10316872"/>
                <a:gd name="connsiteY268" fmla="*/ 9285504 h 13254121"/>
                <a:gd name="connsiteX269" fmla="*/ 4010025 w 10316872"/>
                <a:gd name="connsiteY269" fmla="*/ 9285504 h 13254121"/>
                <a:gd name="connsiteX270" fmla="*/ 3921125 w 10316872"/>
                <a:gd name="connsiteY270" fmla="*/ 9349004 h 13254121"/>
                <a:gd name="connsiteX271" fmla="*/ 3260725 w 10316872"/>
                <a:gd name="connsiteY271" fmla="*/ 8764804 h 13254121"/>
                <a:gd name="connsiteX272" fmla="*/ 3184525 w 10316872"/>
                <a:gd name="connsiteY272" fmla="*/ 8764804 h 13254121"/>
                <a:gd name="connsiteX273" fmla="*/ 2867025 w 10316872"/>
                <a:gd name="connsiteY273" fmla="*/ 9018804 h 13254121"/>
                <a:gd name="connsiteX274" fmla="*/ 2841625 w 10316872"/>
                <a:gd name="connsiteY274" fmla="*/ 8980704 h 13254121"/>
                <a:gd name="connsiteX275" fmla="*/ 3184525 w 10316872"/>
                <a:gd name="connsiteY275" fmla="*/ 8714004 h 13254121"/>
                <a:gd name="connsiteX276" fmla="*/ 3019425 w 10316872"/>
                <a:gd name="connsiteY276" fmla="*/ 8561604 h 13254121"/>
                <a:gd name="connsiteX277" fmla="*/ 2371725 w 10316872"/>
                <a:gd name="connsiteY277" fmla="*/ 9069604 h 13254121"/>
                <a:gd name="connsiteX278" fmla="*/ 2460625 w 10316872"/>
                <a:gd name="connsiteY278" fmla="*/ 9145804 h 13254121"/>
                <a:gd name="connsiteX279" fmla="*/ 2663825 w 10316872"/>
                <a:gd name="connsiteY279" fmla="*/ 8993404 h 13254121"/>
                <a:gd name="connsiteX280" fmla="*/ 2714625 w 10316872"/>
                <a:gd name="connsiteY280" fmla="*/ 9056904 h 13254121"/>
                <a:gd name="connsiteX281" fmla="*/ 2803525 w 10316872"/>
                <a:gd name="connsiteY281" fmla="*/ 9018804 h 13254121"/>
                <a:gd name="connsiteX282" fmla="*/ 2828925 w 10316872"/>
                <a:gd name="connsiteY282" fmla="*/ 9056904 h 13254121"/>
                <a:gd name="connsiteX283" fmla="*/ 2651125 w 10316872"/>
                <a:gd name="connsiteY283" fmla="*/ 9196604 h 13254121"/>
                <a:gd name="connsiteX284" fmla="*/ 2790825 w 10316872"/>
                <a:gd name="connsiteY284" fmla="*/ 9361704 h 13254121"/>
                <a:gd name="connsiteX285" fmla="*/ 3368675 w 10316872"/>
                <a:gd name="connsiteY285" fmla="*/ 8898154 h 13254121"/>
                <a:gd name="connsiteX286" fmla="*/ 3927475 w 10316872"/>
                <a:gd name="connsiteY286" fmla="*/ 9380754 h 13254121"/>
                <a:gd name="connsiteX287" fmla="*/ 3876675 w 10316872"/>
                <a:gd name="connsiteY287" fmla="*/ 9495054 h 13254121"/>
                <a:gd name="connsiteX288" fmla="*/ 3359150 w 10316872"/>
                <a:gd name="connsiteY288" fmla="*/ 10034804 h 13254121"/>
                <a:gd name="connsiteX289" fmla="*/ 3270250 w 10316872"/>
                <a:gd name="connsiteY289" fmla="*/ 10028453 h 13254121"/>
                <a:gd name="connsiteX290" fmla="*/ 3101975 w 10316872"/>
                <a:gd name="connsiteY290" fmla="*/ 10177678 h 13254121"/>
                <a:gd name="connsiteX291" fmla="*/ 2892425 w 10316872"/>
                <a:gd name="connsiteY291" fmla="*/ 10422153 h 13254121"/>
                <a:gd name="connsiteX292" fmla="*/ 2654300 w 10316872"/>
                <a:gd name="connsiteY292" fmla="*/ 10720603 h 13254121"/>
                <a:gd name="connsiteX293" fmla="*/ 2400300 w 10316872"/>
                <a:gd name="connsiteY293" fmla="*/ 10790452 h 13254121"/>
                <a:gd name="connsiteX294" fmla="*/ 2197100 w 10316872"/>
                <a:gd name="connsiteY294" fmla="*/ 10895227 h 13254121"/>
                <a:gd name="connsiteX295" fmla="*/ 1901825 w 10316872"/>
                <a:gd name="connsiteY295" fmla="*/ 10898401 h 13254121"/>
                <a:gd name="connsiteX296" fmla="*/ 1562100 w 10316872"/>
                <a:gd name="connsiteY296" fmla="*/ 11000000 h 13254121"/>
                <a:gd name="connsiteX297" fmla="*/ 1365250 w 10316872"/>
                <a:gd name="connsiteY297" fmla="*/ 11260350 h 13254121"/>
                <a:gd name="connsiteX298" fmla="*/ 1168400 w 10316872"/>
                <a:gd name="connsiteY298" fmla="*/ 11215899 h 13254121"/>
                <a:gd name="connsiteX299" fmla="*/ 1187450 w 10316872"/>
                <a:gd name="connsiteY299" fmla="*/ 11174624 h 13254121"/>
                <a:gd name="connsiteX300" fmla="*/ 1165225 w 10316872"/>
                <a:gd name="connsiteY300" fmla="*/ 11107949 h 13254121"/>
                <a:gd name="connsiteX301" fmla="*/ 958850 w 10316872"/>
                <a:gd name="connsiteY301" fmla="*/ 11184149 h 13254121"/>
                <a:gd name="connsiteX302" fmla="*/ 704850 w 10316872"/>
                <a:gd name="connsiteY302" fmla="*/ 11238124 h 13254121"/>
                <a:gd name="connsiteX303" fmla="*/ 434975 w 10316872"/>
                <a:gd name="connsiteY303" fmla="*/ 11476249 h 13254121"/>
                <a:gd name="connsiteX304" fmla="*/ 333375 w 10316872"/>
                <a:gd name="connsiteY304" fmla="*/ 11473074 h 13254121"/>
                <a:gd name="connsiteX305" fmla="*/ 234950 w 10316872"/>
                <a:gd name="connsiteY305" fmla="*/ 11539749 h 13254121"/>
                <a:gd name="connsiteX306" fmla="*/ 155575 w 10316872"/>
                <a:gd name="connsiteY306" fmla="*/ 11825499 h 13254121"/>
                <a:gd name="connsiteX307" fmla="*/ 219075 w 10316872"/>
                <a:gd name="connsiteY307" fmla="*/ 12108073 h 13254121"/>
                <a:gd name="connsiteX308" fmla="*/ 107950 w 10316872"/>
                <a:gd name="connsiteY308" fmla="*/ 12152523 h 13254121"/>
                <a:gd name="connsiteX309" fmla="*/ 63500 w 10316872"/>
                <a:gd name="connsiteY309" fmla="*/ 12374773 h 13254121"/>
                <a:gd name="connsiteX310" fmla="*/ 466725 w 10316872"/>
                <a:gd name="connsiteY310" fmla="*/ 12400173 h 13254121"/>
                <a:gd name="connsiteX311" fmla="*/ 1022350 w 10316872"/>
                <a:gd name="connsiteY311" fmla="*/ 12752598 h 13254121"/>
                <a:gd name="connsiteX312" fmla="*/ 1212850 w 10316872"/>
                <a:gd name="connsiteY312" fmla="*/ 13006597 h 13254121"/>
                <a:gd name="connsiteX313" fmla="*/ 1143000 w 10316872"/>
                <a:gd name="connsiteY313" fmla="*/ 13051047 h 13254121"/>
                <a:gd name="connsiteX314" fmla="*/ 990600 w 10316872"/>
                <a:gd name="connsiteY314" fmla="*/ 12917697 h 13254121"/>
                <a:gd name="connsiteX315" fmla="*/ 739775 w 10316872"/>
                <a:gd name="connsiteY315" fmla="*/ 12863722 h 13254121"/>
                <a:gd name="connsiteX316" fmla="*/ 692150 w 10316872"/>
                <a:gd name="connsiteY316" fmla="*/ 12901822 h 13254121"/>
                <a:gd name="connsiteX317" fmla="*/ 809625 w 10316872"/>
                <a:gd name="connsiteY317" fmla="*/ 13047872 h 13254121"/>
                <a:gd name="connsiteX318" fmla="*/ 1123950 w 10316872"/>
                <a:gd name="connsiteY318" fmla="*/ 13114547 h 13254121"/>
                <a:gd name="connsiteX319" fmla="*/ 1546225 w 10316872"/>
                <a:gd name="connsiteY319" fmla="*/ 13016122 h 13254121"/>
                <a:gd name="connsiteX320" fmla="*/ 1708150 w 10316872"/>
                <a:gd name="connsiteY320" fmla="*/ 12755772 h 13254121"/>
                <a:gd name="connsiteX321" fmla="*/ 2066925 w 10316872"/>
                <a:gd name="connsiteY321" fmla="*/ 12606547 h 13254121"/>
                <a:gd name="connsiteX322" fmla="*/ 2225675 w 10316872"/>
                <a:gd name="connsiteY322" fmla="*/ 12470022 h 13254121"/>
                <a:gd name="connsiteX323" fmla="*/ 2559050 w 10316872"/>
                <a:gd name="connsiteY323" fmla="*/ 12508122 h 13254121"/>
                <a:gd name="connsiteX324" fmla="*/ 2257425 w 10316872"/>
                <a:gd name="connsiteY324" fmla="*/ 12511297 h 13254121"/>
                <a:gd name="connsiteX325" fmla="*/ 2117725 w 10316872"/>
                <a:gd name="connsiteY325" fmla="*/ 12631947 h 13254121"/>
                <a:gd name="connsiteX326" fmla="*/ 1943100 w 10316872"/>
                <a:gd name="connsiteY326" fmla="*/ 12724022 h 13254121"/>
                <a:gd name="connsiteX327" fmla="*/ 1778000 w 10316872"/>
                <a:gd name="connsiteY327" fmla="*/ 12774822 h 13254121"/>
                <a:gd name="connsiteX328" fmla="*/ 1622425 w 10316872"/>
                <a:gd name="connsiteY328" fmla="*/ 13070097 h 13254121"/>
                <a:gd name="connsiteX329" fmla="*/ 1254125 w 10316872"/>
                <a:gd name="connsiteY329" fmla="*/ 13244722 h 13254121"/>
                <a:gd name="connsiteX330" fmla="*/ 0 w 10316872"/>
                <a:gd name="connsiteY330" fmla="*/ 13251072 h 13254121"/>
                <a:gd name="connsiteX0" fmla="*/ 2613025 w 10316872"/>
                <a:gd name="connsiteY0" fmla="*/ 4230904 h 13254121"/>
                <a:gd name="connsiteX1" fmla="*/ 2486025 w 10316872"/>
                <a:gd name="connsiteY1" fmla="*/ 4091204 h 13254121"/>
                <a:gd name="connsiteX2" fmla="*/ 2486025 w 10316872"/>
                <a:gd name="connsiteY2" fmla="*/ 4154704 h 13254121"/>
                <a:gd name="connsiteX3" fmla="*/ 2435225 w 10316872"/>
                <a:gd name="connsiteY3" fmla="*/ 4154704 h 13254121"/>
                <a:gd name="connsiteX4" fmla="*/ 2371725 w 10316872"/>
                <a:gd name="connsiteY4" fmla="*/ 4002304 h 13254121"/>
                <a:gd name="connsiteX5" fmla="*/ 2435225 w 10316872"/>
                <a:gd name="connsiteY5" fmla="*/ 4015004 h 13254121"/>
                <a:gd name="connsiteX6" fmla="*/ 2587625 w 10316872"/>
                <a:gd name="connsiteY6" fmla="*/ 3926104 h 13254121"/>
                <a:gd name="connsiteX7" fmla="*/ 2562225 w 10316872"/>
                <a:gd name="connsiteY7" fmla="*/ 3862604 h 13254121"/>
                <a:gd name="connsiteX8" fmla="*/ 2625725 w 10316872"/>
                <a:gd name="connsiteY8" fmla="*/ 3837204 h 13254121"/>
                <a:gd name="connsiteX9" fmla="*/ 2905125 w 10316872"/>
                <a:gd name="connsiteY9" fmla="*/ 3862604 h 13254121"/>
                <a:gd name="connsiteX10" fmla="*/ 2879725 w 10316872"/>
                <a:gd name="connsiteY10" fmla="*/ 3799104 h 13254121"/>
                <a:gd name="connsiteX11" fmla="*/ 2930525 w 10316872"/>
                <a:gd name="connsiteY11" fmla="*/ 3710204 h 13254121"/>
                <a:gd name="connsiteX12" fmla="*/ 3019425 w 10316872"/>
                <a:gd name="connsiteY12" fmla="*/ 3710204 h 13254121"/>
                <a:gd name="connsiteX13" fmla="*/ 3273425 w 10316872"/>
                <a:gd name="connsiteY13" fmla="*/ 3684804 h 13254121"/>
                <a:gd name="connsiteX14" fmla="*/ 3425825 w 10316872"/>
                <a:gd name="connsiteY14" fmla="*/ 3672104 h 13254121"/>
                <a:gd name="connsiteX15" fmla="*/ 3425825 w 10316872"/>
                <a:gd name="connsiteY15" fmla="*/ 3672104 h 13254121"/>
                <a:gd name="connsiteX16" fmla="*/ 3425825 w 10316872"/>
                <a:gd name="connsiteY16" fmla="*/ 3595904 h 13254121"/>
                <a:gd name="connsiteX17" fmla="*/ 3502025 w 10316872"/>
                <a:gd name="connsiteY17" fmla="*/ 3595904 h 13254121"/>
                <a:gd name="connsiteX18" fmla="*/ 3489325 w 10316872"/>
                <a:gd name="connsiteY18" fmla="*/ 3761004 h 13254121"/>
                <a:gd name="connsiteX19" fmla="*/ 3336925 w 10316872"/>
                <a:gd name="connsiteY19" fmla="*/ 3773704 h 13254121"/>
                <a:gd name="connsiteX20" fmla="*/ 3159125 w 10316872"/>
                <a:gd name="connsiteY20" fmla="*/ 3849904 h 13254121"/>
                <a:gd name="connsiteX21" fmla="*/ 3184525 w 10316872"/>
                <a:gd name="connsiteY21" fmla="*/ 4142004 h 13254121"/>
                <a:gd name="connsiteX22" fmla="*/ 3794125 w 10316872"/>
                <a:gd name="connsiteY22" fmla="*/ 4091204 h 13254121"/>
                <a:gd name="connsiteX23" fmla="*/ 3768725 w 10316872"/>
                <a:gd name="connsiteY23" fmla="*/ 3951504 h 13254121"/>
                <a:gd name="connsiteX24" fmla="*/ 3629025 w 10316872"/>
                <a:gd name="connsiteY24" fmla="*/ 3926104 h 13254121"/>
                <a:gd name="connsiteX25" fmla="*/ 3616325 w 10316872"/>
                <a:gd name="connsiteY25" fmla="*/ 3888004 h 13254121"/>
                <a:gd name="connsiteX26" fmla="*/ 3768725 w 10316872"/>
                <a:gd name="connsiteY26" fmla="*/ 3913404 h 13254121"/>
                <a:gd name="connsiteX27" fmla="*/ 3768725 w 10316872"/>
                <a:gd name="connsiteY27" fmla="*/ 3799104 h 13254121"/>
                <a:gd name="connsiteX28" fmla="*/ 3540125 w 10316872"/>
                <a:gd name="connsiteY28" fmla="*/ 3748304 h 13254121"/>
                <a:gd name="connsiteX29" fmla="*/ 3552825 w 10316872"/>
                <a:gd name="connsiteY29" fmla="*/ 3659404 h 13254121"/>
                <a:gd name="connsiteX30" fmla="*/ 3730625 w 10316872"/>
                <a:gd name="connsiteY30" fmla="*/ 3621304 h 13254121"/>
                <a:gd name="connsiteX31" fmla="*/ 3730625 w 10316872"/>
                <a:gd name="connsiteY31" fmla="*/ 3494304 h 13254121"/>
                <a:gd name="connsiteX32" fmla="*/ 3705225 w 10316872"/>
                <a:gd name="connsiteY32" fmla="*/ 3468904 h 13254121"/>
                <a:gd name="connsiteX33" fmla="*/ 3819525 w 10316872"/>
                <a:gd name="connsiteY33" fmla="*/ 3405404 h 13254121"/>
                <a:gd name="connsiteX34" fmla="*/ 3832225 w 10316872"/>
                <a:gd name="connsiteY34" fmla="*/ 3621304 h 13254121"/>
                <a:gd name="connsiteX35" fmla="*/ 4314825 w 10316872"/>
                <a:gd name="connsiteY35" fmla="*/ 3621304 h 13254121"/>
                <a:gd name="connsiteX36" fmla="*/ 4302125 w 10316872"/>
                <a:gd name="connsiteY36" fmla="*/ 3380004 h 13254121"/>
                <a:gd name="connsiteX37" fmla="*/ 4365625 w 10316872"/>
                <a:gd name="connsiteY37" fmla="*/ 3380004 h 13254121"/>
                <a:gd name="connsiteX38" fmla="*/ 4391025 w 10316872"/>
                <a:gd name="connsiteY38" fmla="*/ 3507004 h 13254121"/>
                <a:gd name="connsiteX39" fmla="*/ 4556125 w 10316872"/>
                <a:gd name="connsiteY39" fmla="*/ 3494304 h 13254121"/>
                <a:gd name="connsiteX40" fmla="*/ 4657725 w 10316872"/>
                <a:gd name="connsiteY40" fmla="*/ 3392704 h 13254121"/>
                <a:gd name="connsiteX41" fmla="*/ 4683125 w 10316872"/>
                <a:gd name="connsiteY41" fmla="*/ 3697504 h 13254121"/>
                <a:gd name="connsiteX42" fmla="*/ 4835525 w 10316872"/>
                <a:gd name="connsiteY42" fmla="*/ 3519704 h 13254121"/>
                <a:gd name="connsiteX43" fmla="*/ 5038725 w 10316872"/>
                <a:gd name="connsiteY43" fmla="*/ 3646704 h 13254121"/>
                <a:gd name="connsiteX44" fmla="*/ 4848225 w 10316872"/>
                <a:gd name="connsiteY44" fmla="*/ 3773704 h 13254121"/>
                <a:gd name="connsiteX45" fmla="*/ 4987925 w 10316872"/>
                <a:gd name="connsiteY45" fmla="*/ 3938804 h 13254121"/>
                <a:gd name="connsiteX46" fmla="*/ 5127625 w 10316872"/>
                <a:gd name="connsiteY46" fmla="*/ 3786404 h 13254121"/>
                <a:gd name="connsiteX47" fmla="*/ 5140325 w 10316872"/>
                <a:gd name="connsiteY47" fmla="*/ 3811804 h 13254121"/>
                <a:gd name="connsiteX48" fmla="*/ 5076825 w 10316872"/>
                <a:gd name="connsiteY48" fmla="*/ 4065804 h 13254121"/>
                <a:gd name="connsiteX49" fmla="*/ 5153025 w 10316872"/>
                <a:gd name="connsiteY49" fmla="*/ 4103904 h 13254121"/>
                <a:gd name="connsiteX50" fmla="*/ 5153025 w 10316872"/>
                <a:gd name="connsiteY50" fmla="*/ 4103904 h 13254121"/>
                <a:gd name="connsiteX51" fmla="*/ 5229225 w 10316872"/>
                <a:gd name="connsiteY51" fmla="*/ 3849904 h 13254121"/>
                <a:gd name="connsiteX52" fmla="*/ 5419725 w 10316872"/>
                <a:gd name="connsiteY52" fmla="*/ 3875304 h 13254121"/>
                <a:gd name="connsiteX53" fmla="*/ 5521325 w 10316872"/>
                <a:gd name="connsiteY53" fmla="*/ 3722904 h 13254121"/>
                <a:gd name="connsiteX54" fmla="*/ 5521325 w 10316872"/>
                <a:gd name="connsiteY54" fmla="*/ 3722904 h 13254121"/>
                <a:gd name="connsiteX55" fmla="*/ 5661025 w 10316872"/>
                <a:gd name="connsiteY55" fmla="*/ 3697504 h 13254121"/>
                <a:gd name="connsiteX56" fmla="*/ 5432425 w 10316872"/>
                <a:gd name="connsiteY56" fmla="*/ 4015004 h 13254121"/>
                <a:gd name="connsiteX57" fmla="*/ 5165725 w 10316872"/>
                <a:gd name="connsiteY57" fmla="*/ 4103904 h 13254121"/>
                <a:gd name="connsiteX58" fmla="*/ 5191125 w 10316872"/>
                <a:gd name="connsiteY58" fmla="*/ 4180104 h 13254121"/>
                <a:gd name="connsiteX59" fmla="*/ 5521325 w 10316872"/>
                <a:gd name="connsiteY59" fmla="*/ 4091204 h 13254121"/>
                <a:gd name="connsiteX60" fmla="*/ 5711825 w 10316872"/>
                <a:gd name="connsiteY60" fmla="*/ 3748304 h 13254121"/>
                <a:gd name="connsiteX61" fmla="*/ 5813425 w 10316872"/>
                <a:gd name="connsiteY61" fmla="*/ 3900704 h 13254121"/>
                <a:gd name="connsiteX62" fmla="*/ 5959475 w 10316872"/>
                <a:gd name="connsiteY62" fmla="*/ 3938804 h 13254121"/>
                <a:gd name="connsiteX63" fmla="*/ 6302375 w 10316872"/>
                <a:gd name="connsiteY63" fmla="*/ 3824504 h 13254121"/>
                <a:gd name="connsiteX64" fmla="*/ 7070725 w 10316872"/>
                <a:gd name="connsiteY64" fmla="*/ 3354604 h 13254121"/>
                <a:gd name="connsiteX65" fmla="*/ 7473950 w 10316872"/>
                <a:gd name="connsiteY65" fmla="*/ 3205379 h 13254121"/>
                <a:gd name="connsiteX66" fmla="*/ 7645400 w 10316872"/>
                <a:gd name="connsiteY66" fmla="*/ 3035516 h 13254121"/>
                <a:gd name="connsiteX67" fmla="*/ 7907050 w 10316872"/>
                <a:gd name="connsiteY67" fmla="*/ 2994410 h 13254121"/>
                <a:gd name="connsiteX68" fmla="*/ 8062626 w 10316872"/>
                <a:gd name="connsiteY68" fmla="*/ 2911861 h 13254121"/>
                <a:gd name="connsiteX69" fmla="*/ 8189625 w 10316872"/>
                <a:gd name="connsiteY69" fmla="*/ 2692785 h 13254121"/>
                <a:gd name="connsiteX70" fmla="*/ 8345201 w 10316872"/>
                <a:gd name="connsiteY70" fmla="*/ 2578486 h 13254121"/>
                <a:gd name="connsiteX71" fmla="*/ 8561099 w 10316872"/>
                <a:gd name="connsiteY71" fmla="*/ 2438787 h 13254121"/>
                <a:gd name="connsiteX72" fmla="*/ 8855099 w 10316872"/>
                <a:gd name="connsiteY72" fmla="*/ 2153045 h 13254121"/>
                <a:gd name="connsiteX73" fmla="*/ 9037349 w 10316872"/>
                <a:gd name="connsiteY73" fmla="*/ 1924438 h 13254121"/>
                <a:gd name="connsiteX74" fmla="*/ 9145298 w 10316872"/>
                <a:gd name="connsiteY74" fmla="*/ 1730764 h 13254121"/>
                <a:gd name="connsiteX75" fmla="*/ 9224673 w 10316872"/>
                <a:gd name="connsiteY75" fmla="*/ 1543439 h 13254121"/>
                <a:gd name="connsiteX76" fmla="*/ 9561223 w 10316872"/>
                <a:gd name="connsiteY76" fmla="*/ 1295790 h 13254121"/>
                <a:gd name="connsiteX77" fmla="*/ 9678697 w 10316872"/>
                <a:gd name="connsiteY77" fmla="*/ 914790 h 13254121"/>
                <a:gd name="connsiteX78" fmla="*/ 9837447 w 10316872"/>
                <a:gd name="connsiteY78" fmla="*/ 686190 h 13254121"/>
                <a:gd name="connsiteX79" fmla="*/ 9929521 w 10316872"/>
                <a:gd name="connsiteY79" fmla="*/ 609992 h 13254121"/>
                <a:gd name="connsiteX80" fmla="*/ 9989845 w 10316872"/>
                <a:gd name="connsiteY80" fmla="*/ 508393 h 13254121"/>
                <a:gd name="connsiteX81" fmla="*/ 10062871 w 10316872"/>
                <a:gd name="connsiteY81" fmla="*/ 394092 h 13254121"/>
                <a:gd name="connsiteX82" fmla="*/ 10316869 w 10316872"/>
                <a:gd name="connsiteY82" fmla="*/ 394 h 13254121"/>
                <a:gd name="connsiteX83" fmla="*/ 10081920 w 10316872"/>
                <a:gd name="connsiteY83" fmla="*/ 473469 h 13254121"/>
                <a:gd name="connsiteX84" fmla="*/ 9977146 w 10316872"/>
                <a:gd name="connsiteY84" fmla="*/ 673493 h 13254121"/>
                <a:gd name="connsiteX85" fmla="*/ 9881896 w 10316872"/>
                <a:gd name="connsiteY85" fmla="*/ 749692 h 13254121"/>
                <a:gd name="connsiteX86" fmla="*/ 9754896 w 10316872"/>
                <a:gd name="connsiteY86" fmla="*/ 952892 h 13254121"/>
                <a:gd name="connsiteX87" fmla="*/ 9640598 w 10316872"/>
                <a:gd name="connsiteY87" fmla="*/ 1327540 h 13254121"/>
                <a:gd name="connsiteX88" fmla="*/ 9275474 w 10316872"/>
                <a:gd name="connsiteY88" fmla="*/ 1606938 h 13254121"/>
                <a:gd name="connsiteX89" fmla="*/ 9135773 w 10316872"/>
                <a:gd name="connsiteY89" fmla="*/ 1946664 h 13254121"/>
                <a:gd name="connsiteX90" fmla="*/ 8662699 w 10316872"/>
                <a:gd name="connsiteY90" fmla="*/ 2454663 h 13254121"/>
                <a:gd name="connsiteX91" fmla="*/ 8427749 w 10316872"/>
                <a:gd name="connsiteY91" fmla="*/ 2619762 h 13254121"/>
                <a:gd name="connsiteX92" fmla="*/ 8272175 w 10316872"/>
                <a:gd name="connsiteY92" fmla="*/ 2715011 h 13254121"/>
                <a:gd name="connsiteX93" fmla="*/ 8110251 w 10316872"/>
                <a:gd name="connsiteY93" fmla="*/ 3016636 h 13254121"/>
                <a:gd name="connsiteX94" fmla="*/ 7908925 w 10316872"/>
                <a:gd name="connsiteY94" fmla="*/ 3113304 h 13254121"/>
                <a:gd name="connsiteX95" fmla="*/ 7673975 w 10316872"/>
                <a:gd name="connsiteY95" fmla="*/ 3141879 h 13254121"/>
                <a:gd name="connsiteX96" fmla="*/ 7531100 w 10316872"/>
                <a:gd name="connsiteY96" fmla="*/ 3283166 h 13254121"/>
                <a:gd name="connsiteX97" fmla="*/ 7064375 w 10316872"/>
                <a:gd name="connsiteY97" fmla="*/ 3457791 h 13254121"/>
                <a:gd name="connsiteX98" fmla="*/ 6892925 w 10316872"/>
                <a:gd name="connsiteY98" fmla="*/ 3613366 h 13254121"/>
                <a:gd name="connsiteX99" fmla="*/ 6532269 w 10316872"/>
                <a:gd name="connsiteY99" fmla="*/ 3867545 h 13254121"/>
                <a:gd name="connsiteX100" fmla="*/ 6407150 w 10316872"/>
                <a:gd name="connsiteY100" fmla="*/ 3921341 h 13254121"/>
                <a:gd name="connsiteX101" fmla="*/ 6172200 w 10316872"/>
                <a:gd name="connsiteY101" fmla="*/ 4043579 h 13254121"/>
                <a:gd name="connsiteX102" fmla="*/ 5773737 w 10316872"/>
                <a:gd name="connsiteY102" fmla="*/ 4215029 h 13254121"/>
                <a:gd name="connsiteX103" fmla="*/ 5800725 w 10316872"/>
                <a:gd name="connsiteY103" fmla="*/ 4294404 h 13254121"/>
                <a:gd name="connsiteX104" fmla="*/ 6162675 w 10316872"/>
                <a:gd name="connsiteY104" fmla="*/ 4129304 h 13254121"/>
                <a:gd name="connsiteX105" fmla="*/ 6054725 w 10316872"/>
                <a:gd name="connsiteY105" fmla="*/ 4218204 h 13254121"/>
                <a:gd name="connsiteX106" fmla="*/ 5876925 w 10316872"/>
                <a:gd name="connsiteY106" fmla="*/ 4332504 h 13254121"/>
                <a:gd name="connsiteX107" fmla="*/ 5876925 w 10316872"/>
                <a:gd name="connsiteY107" fmla="*/ 4421404 h 13254121"/>
                <a:gd name="connsiteX108" fmla="*/ 5864225 w 10316872"/>
                <a:gd name="connsiteY108" fmla="*/ 4523004 h 13254121"/>
                <a:gd name="connsiteX109" fmla="*/ 5724525 w 10316872"/>
                <a:gd name="connsiteY109" fmla="*/ 4548404 h 13254121"/>
                <a:gd name="connsiteX110" fmla="*/ 5788025 w 10316872"/>
                <a:gd name="connsiteY110" fmla="*/ 4370604 h 13254121"/>
                <a:gd name="connsiteX111" fmla="*/ 5673725 w 10316872"/>
                <a:gd name="connsiteY111" fmla="*/ 4269004 h 13254121"/>
                <a:gd name="connsiteX112" fmla="*/ 5419725 w 10316872"/>
                <a:gd name="connsiteY112" fmla="*/ 4345204 h 13254121"/>
                <a:gd name="connsiteX113" fmla="*/ 5394325 w 10316872"/>
                <a:gd name="connsiteY113" fmla="*/ 4446804 h 13254121"/>
                <a:gd name="connsiteX114" fmla="*/ 5622925 w 10316872"/>
                <a:gd name="connsiteY114" fmla="*/ 4510304 h 13254121"/>
                <a:gd name="connsiteX115" fmla="*/ 5534025 w 10316872"/>
                <a:gd name="connsiteY115" fmla="*/ 4573804 h 13254121"/>
                <a:gd name="connsiteX116" fmla="*/ 5254625 w 10316872"/>
                <a:gd name="connsiteY116" fmla="*/ 4510304 h 13254121"/>
                <a:gd name="connsiteX117" fmla="*/ 5140325 w 10316872"/>
                <a:gd name="connsiteY117" fmla="*/ 4624604 h 13254121"/>
                <a:gd name="connsiteX118" fmla="*/ 5241925 w 10316872"/>
                <a:gd name="connsiteY118" fmla="*/ 4827804 h 13254121"/>
                <a:gd name="connsiteX119" fmla="*/ 5483225 w 10316872"/>
                <a:gd name="connsiteY119" fmla="*/ 4840504 h 13254121"/>
                <a:gd name="connsiteX120" fmla="*/ 5661025 w 10316872"/>
                <a:gd name="connsiteY120" fmla="*/ 4624604 h 13254121"/>
                <a:gd name="connsiteX121" fmla="*/ 5572125 w 10316872"/>
                <a:gd name="connsiteY121" fmla="*/ 4599204 h 13254121"/>
                <a:gd name="connsiteX122" fmla="*/ 5635625 w 10316872"/>
                <a:gd name="connsiteY122" fmla="*/ 4523004 h 13254121"/>
                <a:gd name="connsiteX123" fmla="*/ 5724525 w 10316872"/>
                <a:gd name="connsiteY123" fmla="*/ 4599204 h 13254121"/>
                <a:gd name="connsiteX124" fmla="*/ 5864225 w 10316872"/>
                <a:gd name="connsiteY124" fmla="*/ 4573804 h 13254121"/>
                <a:gd name="connsiteX125" fmla="*/ 6067425 w 10316872"/>
                <a:gd name="connsiteY125" fmla="*/ 4548404 h 13254121"/>
                <a:gd name="connsiteX126" fmla="*/ 6296025 w 10316872"/>
                <a:gd name="connsiteY126" fmla="*/ 4307104 h 13254121"/>
                <a:gd name="connsiteX127" fmla="*/ 6486525 w 10316872"/>
                <a:gd name="connsiteY127" fmla="*/ 4180104 h 13254121"/>
                <a:gd name="connsiteX128" fmla="*/ 6664325 w 10316872"/>
                <a:gd name="connsiteY128" fmla="*/ 4154704 h 13254121"/>
                <a:gd name="connsiteX129" fmla="*/ 6473825 w 10316872"/>
                <a:gd name="connsiteY129" fmla="*/ 4230904 h 13254121"/>
                <a:gd name="connsiteX130" fmla="*/ 6410325 w 10316872"/>
                <a:gd name="connsiteY130" fmla="*/ 4357904 h 13254121"/>
                <a:gd name="connsiteX131" fmla="*/ 6257925 w 10316872"/>
                <a:gd name="connsiteY131" fmla="*/ 4459504 h 13254121"/>
                <a:gd name="connsiteX132" fmla="*/ 6080125 w 10316872"/>
                <a:gd name="connsiteY132" fmla="*/ 4637304 h 13254121"/>
                <a:gd name="connsiteX133" fmla="*/ 6067425 w 10316872"/>
                <a:gd name="connsiteY133" fmla="*/ 4726204 h 13254121"/>
                <a:gd name="connsiteX134" fmla="*/ 6207125 w 10316872"/>
                <a:gd name="connsiteY134" fmla="*/ 4700804 h 13254121"/>
                <a:gd name="connsiteX135" fmla="*/ 6334125 w 10316872"/>
                <a:gd name="connsiteY135" fmla="*/ 4764304 h 13254121"/>
                <a:gd name="connsiteX136" fmla="*/ 6435725 w 10316872"/>
                <a:gd name="connsiteY136" fmla="*/ 4954804 h 13254121"/>
                <a:gd name="connsiteX137" fmla="*/ 6448425 w 10316872"/>
                <a:gd name="connsiteY137" fmla="*/ 5183404 h 13254121"/>
                <a:gd name="connsiteX138" fmla="*/ 6335712 w 10316872"/>
                <a:gd name="connsiteY138" fmla="*/ 5305641 h 13254121"/>
                <a:gd name="connsiteX139" fmla="*/ 6296025 w 10316872"/>
                <a:gd name="connsiteY139" fmla="*/ 5083392 h 13254121"/>
                <a:gd name="connsiteX140" fmla="*/ 6270625 w 10316872"/>
                <a:gd name="connsiteY140" fmla="*/ 4878604 h 13254121"/>
                <a:gd name="connsiteX141" fmla="*/ 6118225 w 10316872"/>
                <a:gd name="connsiteY141" fmla="*/ 4840504 h 13254121"/>
                <a:gd name="connsiteX142" fmla="*/ 5953125 w 10316872"/>
                <a:gd name="connsiteY142" fmla="*/ 4853204 h 13254121"/>
                <a:gd name="connsiteX143" fmla="*/ 5876925 w 10316872"/>
                <a:gd name="connsiteY143" fmla="*/ 4815104 h 13254121"/>
                <a:gd name="connsiteX144" fmla="*/ 5546725 w 10316872"/>
                <a:gd name="connsiteY144" fmla="*/ 4954804 h 13254121"/>
                <a:gd name="connsiteX145" fmla="*/ 5597525 w 10316872"/>
                <a:gd name="connsiteY145" fmla="*/ 5094504 h 13254121"/>
                <a:gd name="connsiteX146" fmla="*/ 5635625 w 10316872"/>
                <a:gd name="connsiteY146" fmla="*/ 5081804 h 13254121"/>
                <a:gd name="connsiteX147" fmla="*/ 5813425 w 10316872"/>
                <a:gd name="connsiteY147" fmla="*/ 4992904 h 13254121"/>
                <a:gd name="connsiteX148" fmla="*/ 5838825 w 10316872"/>
                <a:gd name="connsiteY148" fmla="*/ 5018304 h 13254121"/>
                <a:gd name="connsiteX149" fmla="*/ 5724525 w 10316872"/>
                <a:gd name="connsiteY149" fmla="*/ 5119904 h 13254121"/>
                <a:gd name="connsiteX150" fmla="*/ 5775325 w 10316872"/>
                <a:gd name="connsiteY150" fmla="*/ 5196104 h 13254121"/>
                <a:gd name="connsiteX151" fmla="*/ 5940425 w 10316872"/>
                <a:gd name="connsiteY151" fmla="*/ 5183404 h 13254121"/>
                <a:gd name="connsiteX152" fmla="*/ 5978525 w 10316872"/>
                <a:gd name="connsiteY152" fmla="*/ 5272304 h 13254121"/>
                <a:gd name="connsiteX153" fmla="*/ 6169025 w 10316872"/>
                <a:gd name="connsiteY153" fmla="*/ 5234204 h 13254121"/>
                <a:gd name="connsiteX154" fmla="*/ 6130925 w 10316872"/>
                <a:gd name="connsiteY154" fmla="*/ 5386604 h 13254121"/>
                <a:gd name="connsiteX155" fmla="*/ 6067425 w 10316872"/>
                <a:gd name="connsiteY155" fmla="*/ 5424704 h 13254121"/>
                <a:gd name="connsiteX156" fmla="*/ 6042025 w 10316872"/>
                <a:gd name="connsiteY156" fmla="*/ 5348504 h 13254121"/>
                <a:gd name="connsiteX157" fmla="*/ 5572125 w 10316872"/>
                <a:gd name="connsiteY157" fmla="*/ 5297704 h 13254121"/>
                <a:gd name="connsiteX158" fmla="*/ 5686425 w 10316872"/>
                <a:gd name="connsiteY158" fmla="*/ 5462804 h 13254121"/>
                <a:gd name="connsiteX159" fmla="*/ 6308725 w 10316872"/>
                <a:gd name="connsiteY159" fmla="*/ 5462804 h 13254121"/>
                <a:gd name="connsiteX160" fmla="*/ 6894219 w 10316872"/>
                <a:gd name="connsiteY160" fmla="*/ 5634433 h 13254121"/>
                <a:gd name="connsiteX161" fmla="*/ 7194257 w 10316872"/>
                <a:gd name="connsiteY161" fmla="*/ 5720157 h 13254121"/>
                <a:gd name="connsiteX162" fmla="*/ 7370469 w 10316872"/>
                <a:gd name="connsiteY162" fmla="*/ 5839221 h 13254121"/>
                <a:gd name="connsiteX163" fmla="*/ 7737182 w 10316872"/>
                <a:gd name="connsiteY163" fmla="*/ 5736826 h 13254121"/>
                <a:gd name="connsiteX164" fmla="*/ 7977688 w 10316872"/>
                <a:gd name="connsiteY164" fmla="*/ 5701108 h 13254121"/>
                <a:gd name="connsiteX165" fmla="*/ 8311064 w 10316872"/>
                <a:gd name="connsiteY165" fmla="*/ 5729682 h 13254121"/>
                <a:gd name="connsiteX166" fmla="*/ 8582525 w 10316872"/>
                <a:gd name="connsiteY166" fmla="*/ 5789214 h 13254121"/>
                <a:gd name="connsiteX167" fmla="*/ 8806363 w 10316872"/>
                <a:gd name="connsiteY167" fmla="*/ 5891608 h 13254121"/>
                <a:gd name="connsiteX168" fmla="*/ 8989719 w 10316872"/>
                <a:gd name="connsiteY168" fmla="*/ 5953520 h 13254121"/>
                <a:gd name="connsiteX169" fmla="*/ 9327857 w 10316872"/>
                <a:gd name="connsiteY169" fmla="*/ 6101157 h 13254121"/>
                <a:gd name="connsiteX170" fmla="*/ 9392152 w 10316872"/>
                <a:gd name="connsiteY170" fmla="*/ 6229744 h 13254121"/>
                <a:gd name="connsiteX171" fmla="*/ 9587412 w 10316872"/>
                <a:gd name="connsiteY171" fmla="*/ 6289277 h 13254121"/>
                <a:gd name="connsiteX172" fmla="*/ 9754100 w 10316872"/>
                <a:gd name="connsiteY172" fmla="*/ 6286895 h 13254121"/>
                <a:gd name="connsiteX173" fmla="*/ 9928226 w 10316872"/>
                <a:gd name="connsiteY173" fmla="*/ 6221629 h 13254121"/>
                <a:gd name="connsiteX174" fmla="*/ 9766007 w 10316872"/>
                <a:gd name="connsiteY174" fmla="*/ 6301183 h 13254121"/>
                <a:gd name="connsiteX175" fmla="*/ 9625513 w 10316872"/>
                <a:gd name="connsiteY175" fmla="*/ 6317851 h 13254121"/>
                <a:gd name="connsiteX176" fmla="*/ 9382626 w 10316872"/>
                <a:gd name="connsiteY176" fmla="*/ 6263082 h 13254121"/>
                <a:gd name="connsiteX177" fmla="*/ 9308806 w 10316872"/>
                <a:gd name="connsiteY177" fmla="*/ 6129733 h 13254121"/>
                <a:gd name="connsiteX178" fmla="*/ 9242133 w 10316872"/>
                <a:gd name="connsiteY178" fmla="*/ 6089251 h 13254121"/>
                <a:gd name="connsiteX179" fmla="*/ 8799219 w 10316872"/>
                <a:gd name="connsiteY179" fmla="*/ 5939233 h 13254121"/>
                <a:gd name="connsiteX180" fmla="*/ 8582525 w 10316872"/>
                <a:gd name="connsiteY180" fmla="*/ 5858270 h 13254121"/>
                <a:gd name="connsiteX181" fmla="*/ 8284869 w 10316872"/>
                <a:gd name="connsiteY181" fmla="*/ 5779689 h 13254121"/>
                <a:gd name="connsiteX182" fmla="*/ 7934825 w 10316872"/>
                <a:gd name="connsiteY182" fmla="*/ 5767783 h 13254121"/>
                <a:gd name="connsiteX183" fmla="*/ 7634787 w 10316872"/>
                <a:gd name="connsiteY183" fmla="*/ 5822552 h 13254121"/>
                <a:gd name="connsiteX184" fmla="*/ 7344275 w 10316872"/>
                <a:gd name="connsiteY184" fmla="*/ 5893989 h 13254121"/>
                <a:gd name="connsiteX185" fmla="*/ 7134725 w 10316872"/>
                <a:gd name="connsiteY185" fmla="*/ 5786833 h 13254121"/>
                <a:gd name="connsiteX186" fmla="*/ 6760869 w 10316872"/>
                <a:gd name="connsiteY186" fmla="*/ 5693964 h 13254121"/>
                <a:gd name="connsiteX187" fmla="*/ 6413500 w 10316872"/>
                <a:gd name="connsiteY187" fmla="*/ 5614410 h 13254121"/>
                <a:gd name="connsiteX188" fmla="*/ 6213181 w 10316872"/>
                <a:gd name="connsiteY188" fmla="*/ 5567757 h 13254121"/>
                <a:gd name="connsiteX189" fmla="*/ 6205538 w 10316872"/>
                <a:gd name="connsiteY189" fmla="*/ 5598535 h 13254121"/>
                <a:gd name="connsiteX190" fmla="*/ 6346825 w 10316872"/>
                <a:gd name="connsiteY190" fmla="*/ 5666004 h 13254121"/>
                <a:gd name="connsiteX191" fmla="*/ 6321425 w 10316872"/>
                <a:gd name="connsiteY191" fmla="*/ 5767604 h 13254121"/>
                <a:gd name="connsiteX192" fmla="*/ 6003925 w 10316872"/>
                <a:gd name="connsiteY192" fmla="*/ 5602504 h 13254121"/>
                <a:gd name="connsiteX193" fmla="*/ 6042025 w 10316872"/>
                <a:gd name="connsiteY193" fmla="*/ 5843804 h 13254121"/>
                <a:gd name="connsiteX194" fmla="*/ 6245225 w 10316872"/>
                <a:gd name="connsiteY194" fmla="*/ 5894604 h 13254121"/>
                <a:gd name="connsiteX195" fmla="*/ 6511925 w 10316872"/>
                <a:gd name="connsiteY195" fmla="*/ 5894604 h 13254121"/>
                <a:gd name="connsiteX196" fmla="*/ 6600825 w 10316872"/>
                <a:gd name="connsiteY196" fmla="*/ 5907304 h 13254121"/>
                <a:gd name="connsiteX197" fmla="*/ 6562725 w 10316872"/>
                <a:gd name="connsiteY197" fmla="*/ 5983504 h 13254121"/>
                <a:gd name="connsiteX198" fmla="*/ 6397625 w 10316872"/>
                <a:gd name="connsiteY198" fmla="*/ 6034304 h 13254121"/>
                <a:gd name="connsiteX199" fmla="*/ 6461125 w 10316872"/>
                <a:gd name="connsiteY199" fmla="*/ 6161304 h 13254121"/>
                <a:gd name="connsiteX200" fmla="*/ 6423025 w 10316872"/>
                <a:gd name="connsiteY200" fmla="*/ 6288304 h 13254121"/>
                <a:gd name="connsiteX201" fmla="*/ 6511925 w 10316872"/>
                <a:gd name="connsiteY201" fmla="*/ 6351804 h 13254121"/>
                <a:gd name="connsiteX202" fmla="*/ 6435725 w 10316872"/>
                <a:gd name="connsiteY202" fmla="*/ 6377204 h 13254121"/>
                <a:gd name="connsiteX203" fmla="*/ 6334125 w 10316872"/>
                <a:gd name="connsiteY203" fmla="*/ 6339104 h 13254121"/>
                <a:gd name="connsiteX204" fmla="*/ 6296025 w 10316872"/>
                <a:gd name="connsiteY204" fmla="*/ 6034304 h 13254121"/>
                <a:gd name="connsiteX205" fmla="*/ 6042025 w 10316872"/>
                <a:gd name="connsiteY205" fmla="*/ 5958104 h 13254121"/>
                <a:gd name="connsiteX206" fmla="*/ 6118225 w 10316872"/>
                <a:gd name="connsiteY206" fmla="*/ 6301004 h 13254121"/>
                <a:gd name="connsiteX207" fmla="*/ 5940425 w 10316872"/>
                <a:gd name="connsiteY207" fmla="*/ 6313704 h 13254121"/>
                <a:gd name="connsiteX208" fmla="*/ 5864225 w 10316872"/>
                <a:gd name="connsiteY208" fmla="*/ 5831104 h 13254121"/>
                <a:gd name="connsiteX209" fmla="*/ 5661025 w 10316872"/>
                <a:gd name="connsiteY209" fmla="*/ 5729504 h 13254121"/>
                <a:gd name="connsiteX210" fmla="*/ 5762625 w 10316872"/>
                <a:gd name="connsiteY210" fmla="*/ 6491504 h 13254121"/>
                <a:gd name="connsiteX211" fmla="*/ 6042025 w 10316872"/>
                <a:gd name="connsiteY211" fmla="*/ 6478804 h 13254121"/>
                <a:gd name="connsiteX212" fmla="*/ 6359525 w 10316872"/>
                <a:gd name="connsiteY212" fmla="*/ 6529604 h 13254121"/>
                <a:gd name="connsiteX213" fmla="*/ 6296025 w 10316872"/>
                <a:gd name="connsiteY213" fmla="*/ 6656604 h 13254121"/>
                <a:gd name="connsiteX214" fmla="*/ 6130925 w 10316872"/>
                <a:gd name="connsiteY214" fmla="*/ 6631204 h 13254121"/>
                <a:gd name="connsiteX215" fmla="*/ 5978525 w 10316872"/>
                <a:gd name="connsiteY215" fmla="*/ 6936004 h 13254121"/>
                <a:gd name="connsiteX216" fmla="*/ 5800725 w 10316872"/>
                <a:gd name="connsiteY216" fmla="*/ 6872504 h 13254121"/>
                <a:gd name="connsiteX217" fmla="*/ 5876925 w 10316872"/>
                <a:gd name="connsiteY217" fmla="*/ 6707404 h 13254121"/>
                <a:gd name="connsiteX218" fmla="*/ 5762625 w 10316872"/>
                <a:gd name="connsiteY218" fmla="*/ 6618504 h 13254121"/>
                <a:gd name="connsiteX219" fmla="*/ 5572125 w 10316872"/>
                <a:gd name="connsiteY219" fmla="*/ 6948704 h 13254121"/>
                <a:gd name="connsiteX220" fmla="*/ 5699125 w 10316872"/>
                <a:gd name="connsiteY220" fmla="*/ 7050304 h 13254121"/>
                <a:gd name="connsiteX221" fmla="*/ 5965825 w 10316872"/>
                <a:gd name="connsiteY221" fmla="*/ 7215404 h 13254121"/>
                <a:gd name="connsiteX222" fmla="*/ 5915025 w 10316872"/>
                <a:gd name="connsiteY222" fmla="*/ 7291604 h 13254121"/>
                <a:gd name="connsiteX223" fmla="*/ 5800725 w 10316872"/>
                <a:gd name="connsiteY223" fmla="*/ 7253504 h 13254121"/>
                <a:gd name="connsiteX224" fmla="*/ 5648325 w 10316872"/>
                <a:gd name="connsiteY224" fmla="*/ 7355104 h 13254121"/>
                <a:gd name="connsiteX225" fmla="*/ 5584825 w 10316872"/>
                <a:gd name="connsiteY225" fmla="*/ 7317004 h 13254121"/>
                <a:gd name="connsiteX226" fmla="*/ 5635625 w 10316872"/>
                <a:gd name="connsiteY226" fmla="*/ 7164604 h 13254121"/>
                <a:gd name="connsiteX227" fmla="*/ 5508625 w 10316872"/>
                <a:gd name="connsiteY227" fmla="*/ 7050304 h 13254121"/>
                <a:gd name="connsiteX228" fmla="*/ 5432425 w 10316872"/>
                <a:gd name="connsiteY228" fmla="*/ 7228104 h 13254121"/>
                <a:gd name="connsiteX229" fmla="*/ 5584825 w 10316872"/>
                <a:gd name="connsiteY229" fmla="*/ 7405904 h 13254121"/>
                <a:gd name="connsiteX230" fmla="*/ 5419725 w 10316872"/>
                <a:gd name="connsiteY230" fmla="*/ 7532904 h 13254121"/>
                <a:gd name="connsiteX231" fmla="*/ 5318125 w 10316872"/>
                <a:gd name="connsiteY231" fmla="*/ 7456704 h 13254121"/>
                <a:gd name="connsiteX232" fmla="*/ 5381625 w 10316872"/>
                <a:gd name="connsiteY232" fmla="*/ 7355104 h 13254121"/>
                <a:gd name="connsiteX233" fmla="*/ 5267325 w 10316872"/>
                <a:gd name="connsiteY233" fmla="*/ 7063004 h 13254121"/>
                <a:gd name="connsiteX234" fmla="*/ 5051425 w 10316872"/>
                <a:gd name="connsiteY234" fmla="*/ 7355104 h 13254121"/>
                <a:gd name="connsiteX235" fmla="*/ 5381625 w 10316872"/>
                <a:gd name="connsiteY235" fmla="*/ 7609104 h 13254121"/>
                <a:gd name="connsiteX236" fmla="*/ 5305425 w 10316872"/>
                <a:gd name="connsiteY236" fmla="*/ 7659904 h 13254121"/>
                <a:gd name="connsiteX237" fmla="*/ 5165725 w 10316872"/>
                <a:gd name="connsiteY237" fmla="*/ 7545604 h 13254121"/>
                <a:gd name="connsiteX238" fmla="*/ 5114925 w 10316872"/>
                <a:gd name="connsiteY238" fmla="*/ 7710704 h 13254121"/>
                <a:gd name="connsiteX239" fmla="*/ 5127625 w 10316872"/>
                <a:gd name="connsiteY239" fmla="*/ 7850404 h 13254121"/>
                <a:gd name="connsiteX240" fmla="*/ 5203825 w 10316872"/>
                <a:gd name="connsiteY240" fmla="*/ 7964704 h 13254121"/>
                <a:gd name="connsiteX241" fmla="*/ 5191125 w 10316872"/>
                <a:gd name="connsiteY241" fmla="*/ 8155204 h 13254121"/>
                <a:gd name="connsiteX242" fmla="*/ 5064125 w 10316872"/>
                <a:gd name="connsiteY242" fmla="*/ 8066304 h 13254121"/>
                <a:gd name="connsiteX243" fmla="*/ 5000625 w 10316872"/>
                <a:gd name="connsiteY243" fmla="*/ 8104404 h 13254121"/>
                <a:gd name="connsiteX244" fmla="*/ 5102225 w 10316872"/>
                <a:gd name="connsiteY244" fmla="*/ 8244104 h 13254121"/>
                <a:gd name="connsiteX245" fmla="*/ 5013325 w 10316872"/>
                <a:gd name="connsiteY245" fmla="*/ 8282204 h 13254121"/>
                <a:gd name="connsiteX246" fmla="*/ 4886325 w 10316872"/>
                <a:gd name="connsiteY246" fmla="*/ 8091704 h 13254121"/>
                <a:gd name="connsiteX247" fmla="*/ 4797425 w 10316872"/>
                <a:gd name="connsiteY247" fmla="*/ 8345704 h 13254121"/>
                <a:gd name="connsiteX248" fmla="*/ 4924425 w 10316872"/>
                <a:gd name="connsiteY248" fmla="*/ 8460004 h 13254121"/>
                <a:gd name="connsiteX249" fmla="*/ 4784725 w 10316872"/>
                <a:gd name="connsiteY249" fmla="*/ 8701304 h 13254121"/>
                <a:gd name="connsiteX250" fmla="*/ 4645025 w 10316872"/>
                <a:gd name="connsiteY250" fmla="*/ 8675904 h 13254121"/>
                <a:gd name="connsiteX251" fmla="*/ 4746625 w 10316872"/>
                <a:gd name="connsiteY251" fmla="*/ 8510804 h 13254121"/>
                <a:gd name="connsiteX252" fmla="*/ 4657725 w 10316872"/>
                <a:gd name="connsiteY252" fmla="*/ 8358404 h 13254121"/>
                <a:gd name="connsiteX253" fmla="*/ 4441825 w 10316872"/>
                <a:gd name="connsiteY253" fmla="*/ 8663204 h 13254121"/>
                <a:gd name="connsiteX254" fmla="*/ 4581525 w 10316872"/>
                <a:gd name="connsiteY254" fmla="*/ 8777504 h 13254121"/>
                <a:gd name="connsiteX255" fmla="*/ 4492625 w 10316872"/>
                <a:gd name="connsiteY255" fmla="*/ 8980704 h 13254121"/>
                <a:gd name="connsiteX256" fmla="*/ 4391025 w 10316872"/>
                <a:gd name="connsiteY256" fmla="*/ 8904504 h 13254121"/>
                <a:gd name="connsiteX257" fmla="*/ 4314825 w 10316872"/>
                <a:gd name="connsiteY257" fmla="*/ 8993404 h 13254121"/>
                <a:gd name="connsiteX258" fmla="*/ 4352925 w 10316872"/>
                <a:gd name="connsiteY258" fmla="*/ 9031504 h 13254121"/>
                <a:gd name="connsiteX259" fmla="*/ 4391025 w 10316872"/>
                <a:gd name="connsiteY259" fmla="*/ 9018804 h 13254121"/>
                <a:gd name="connsiteX260" fmla="*/ 4416425 w 10316872"/>
                <a:gd name="connsiteY260" fmla="*/ 9069604 h 13254121"/>
                <a:gd name="connsiteX261" fmla="*/ 4352925 w 10316872"/>
                <a:gd name="connsiteY261" fmla="*/ 9145804 h 13254121"/>
                <a:gd name="connsiteX262" fmla="*/ 4302125 w 10316872"/>
                <a:gd name="connsiteY262" fmla="*/ 9133104 h 13254121"/>
                <a:gd name="connsiteX263" fmla="*/ 4340225 w 10316872"/>
                <a:gd name="connsiteY263" fmla="*/ 9082304 h 13254121"/>
                <a:gd name="connsiteX264" fmla="*/ 4289425 w 10316872"/>
                <a:gd name="connsiteY264" fmla="*/ 9044204 h 13254121"/>
                <a:gd name="connsiteX265" fmla="*/ 4187825 w 10316872"/>
                <a:gd name="connsiteY265" fmla="*/ 9145804 h 13254121"/>
                <a:gd name="connsiteX266" fmla="*/ 4289425 w 10316872"/>
                <a:gd name="connsiteY266" fmla="*/ 9209304 h 13254121"/>
                <a:gd name="connsiteX267" fmla="*/ 4111625 w 10316872"/>
                <a:gd name="connsiteY267" fmla="*/ 9285504 h 13254121"/>
                <a:gd name="connsiteX268" fmla="*/ 4010025 w 10316872"/>
                <a:gd name="connsiteY268" fmla="*/ 9285504 h 13254121"/>
                <a:gd name="connsiteX269" fmla="*/ 3921125 w 10316872"/>
                <a:gd name="connsiteY269" fmla="*/ 9349004 h 13254121"/>
                <a:gd name="connsiteX270" fmla="*/ 3260725 w 10316872"/>
                <a:gd name="connsiteY270" fmla="*/ 8764804 h 13254121"/>
                <a:gd name="connsiteX271" fmla="*/ 3184525 w 10316872"/>
                <a:gd name="connsiteY271" fmla="*/ 8764804 h 13254121"/>
                <a:gd name="connsiteX272" fmla="*/ 2867025 w 10316872"/>
                <a:gd name="connsiteY272" fmla="*/ 9018804 h 13254121"/>
                <a:gd name="connsiteX273" fmla="*/ 2841625 w 10316872"/>
                <a:gd name="connsiteY273" fmla="*/ 8980704 h 13254121"/>
                <a:gd name="connsiteX274" fmla="*/ 3184525 w 10316872"/>
                <a:gd name="connsiteY274" fmla="*/ 8714004 h 13254121"/>
                <a:gd name="connsiteX275" fmla="*/ 3019425 w 10316872"/>
                <a:gd name="connsiteY275" fmla="*/ 8561604 h 13254121"/>
                <a:gd name="connsiteX276" fmla="*/ 2371725 w 10316872"/>
                <a:gd name="connsiteY276" fmla="*/ 9069604 h 13254121"/>
                <a:gd name="connsiteX277" fmla="*/ 2460625 w 10316872"/>
                <a:gd name="connsiteY277" fmla="*/ 9145804 h 13254121"/>
                <a:gd name="connsiteX278" fmla="*/ 2663825 w 10316872"/>
                <a:gd name="connsiteY278" fmla="*/ 8993404 h 13254121"/>
                <a:gd name="connsiteX279" fmla="*/ 2714625 w 10316872"/>
                <a:gd name="connsiteY279" fmla="*/ 9056904 h 13254121"/>
                <a:gd name="connsiteX280" fmla="*/ 2803525 w 10316872"/>
                <a:gd name="connsiteY280" fmla="*/ 9018804 h 13254121"/>
                <a:gd name="connsiteX281" fmla="*/ 2828925 w 10316872"/>
                <a:gd name="connsiteY281" fmla="*/ 9056904 h 13254121"/>
                <a:gd name="connsiteX282" fmla="*/ 2651125 w 10316872"/>
                <a:gd name="connsiteY282" fmla="*/ 9196604 h 13254121"/>
                <a:gd name="connsiteX283" fmla="*/ 2790825 w 10316872"/>
                <a:gd name="connsiteY283" fmla="*/ 9361704 h 13254121"/>
                <a:gd name="connsiteX284" fmla="*/ 3368675 w 10316872"/>
                <a:gd name="connsiteY284" fmla="*/ 8898154 h 13254121"/>
                <a:gd name="connsiteX285" fmla="*/ 3927475 w 10316872"/>
                <a:gd name="connsiteY285" fmla="*/ 9380754 h 13254121"/>
                <a:gd name="connsiteX286" fmla="*/ 3876675 w 10316872"/>
                <a:gd name="connsiteY286" fmla="*/ 9495054 h 13254121"/>
                <a:gd name="connsiteX287" fmla="*/ 3359150 w 10316872"/>
                <a:gd name="connsiteY287" fmla="*/ 10034804 h 13254121"/>
                <a:gd name="connsiteX288" fmla="*/ 3270250 w 10316872"/>
                <a:gd name="connsiteY288" fmla="*/ 10028453 h 13254121"/>
                <a:gd name="connsiteX289" fmla="*/ 3101975 w 10316872"/>
                <a:gd name="connsiteY289" fmla="*/ 10177678 h 13254121"/>
                <a:gd name="connsiteX290" fmla="*/ 2892425 w 10316872"/>
                <a:gd name="connsiteY290" fmla="*/ 10422153 h 13254121"/>
                <a:gd name="connsiteX291" fmla="*/ 2654300 w 10316872"/>
                <a:gd name="connsiteY291" fmla="*/ 10720603 h 13254121"/>
                <a:gd name="connsiteX292" fmla="*/ 2400300 w 10316872"/>
                <a:gd name="connsiteY292" fmla="*/ 10790452 h 13254121"/>
                <a:gd name="connsiteX293" fmla="*/ 2197100 w 10316872"/>
                <a:gd name="connsiteY293" fmla="*/ 10895227 h 13254121"/>
                <a:gd name="connsiteX294" fmla="*/ 1901825 w 10316872"/>
                <a:gd name="connsiteY294" fmla="*/ 10898401 h 13254121"/>
                <a:gd name="connsiteX295" fmla="*/ 1562100 w 10316872"/>
                <a:gd name="connsiteY295" fmla="*/ 11000000 h 13254121"/>
                <a:gd name="connsiteX296" fmla="*/ 1365250 w 10316872"/>
                <a:gd name="connsiteY296" fmla="*/ 11260350 h 13254121"/>
                <a:gd name="connsiteX297" fmla="*/ 1168400 w 10316872"/>
                <a:gd name="connsiteY297" fmla="*/ 11215899 h 13254121"/>
                <a:gd name="connsiteX298" fmla="*/ 1187450 w 10316872"/>
                <a:gd name="connsiteY298" fmla="*/ 11174624 h 13254121"/>
                <a:gd name="connsiteX299" fmla="*/ 1165225 w 10316872"/>
                <a:gd name="connsiteY299" fmla="*/ 11107949 h 13254121"/>
                <a:gd name="connsiteX300" fmla="*/ 958850 w 10316872"/>
                <a:gd name="connsiteY300" fmla="*/ 11184149 h 13254121"/>
                <a:gd name="connsiteX301" fmla="*/ 704850 w 10316872"/>
                <a:gd name="connsiteY301" fmla="*/ 11238124 h 13254121"/>
                <a:gd name="connsiteX302" fmla="*/ 434975 w 10316872"/>
                <a:gd name="connsiteY302" fmla="*/ 11476249 h 13254121"/>
                <a:gd name="connsiteX303" fmla="*/ 333375 w 10316872"/>
                <a:gd name="connsiteY303" fmla="*/ 11473074 h 13254121"/>
                <a:gd name="connsiteX304" fmla="*/ 234950 w 10316872"/>
                <a:gd name="connsiteY304" fmla="*/ 11539749 h 13254121"/>
                <a:gd name="connsiteX305" fmla="*/ 155575 w 10316872"/>
                <a:gd name="connsiteY305" fmla="*/ 11825499 h 13254121"/>
                <a:gd name="connsiteX306" fmla="*/ 219075 w 10316872"/>
                <a:gd name="connsiteY306" fmla="*/ 12108073 h 13254121"/>
                <a:gd name="connsiteX307" fmla="*/ 107950 w 10316872"/>
                <a:gd name="connsiteY307" fmla="*/ 12152523 h 13254121"/>
                <a:gd name="connsiteX308" fmla="*/ 63500 w 10316872"/>
                <a:gd name="connsiteY308" fmla="*/ 12374773 h 13254121"/>
                <a:gd name="connsiteX309" fmla="*/ 466725 w 10316872"/>
                <a:gd name="connsiteY309" fmla="*/ 12400173 h 13254121"/>
                <a:gd name="connsiteX310" fmla="*/ 1022350 w 10316872"/>
                <a:gd name="connsiteY310" fmla="*/ 12752598 h 13254121"/>
                <a:gd name="connsiteX311" fmla="*/ 1212850 w 10316872"/>
                <a:gd name="connsiteY311" fmla="*/ 13006597 h 13254121"/>
                <a:gd name="connsiteX312" fmla="*/ 1143000 w 10316872"/>
                <a:gd name="connsiteY312" fmla="*/ 13051047 h 13254121"/>
                <a:gd name="connsiteX313" fmla="*/ 990600 w 10316872"/>
                <a:gd name="connsiteY313" fmla="*/ 12917697 h 13254121"/>
                <a:gd name="connsiteX314" fmla="*/ 739775 w 10316872"/>
                <a:gd name="connsiteY314" fmla="*/ 12863722 h 13254121"/>
                <a:gd name="connsiteX315" fmla="*/ 692150 w 10316872"/>
                <a:gd name="connsiteY315" fmla="*/ 12901822 h 13254121"/>
                <a:gd name="connsiteX316" fmla="*/ 809625 w 10316872"/>
                <a:gd name="connsiteY316" fmla="*/ 13047872 h 13254121"/>
                <a:gd name="connsiteX317" fmla="*/ 1123950 w 10316872"/>
                <a:gd name="connsiteY317" fmla="*/ 13114547 h 13254121"/>
                <a:gd name="connsiteX318" fmla="*/ 1546225 w 10316872"/>
                <a:gd name="connsiteY318" fmla="*/ 13016122 h 13254121"/>
                <a:gd name="connsiteX319" fmla="*/ 1708150 w 10316872"/>
                <a:gd name="connsiteY319" fmla="*/ 12755772 h 13254121"/>
                <a:gd name="connsiteX320" fmla="*/ 2066925 w 10316872"/>
                <a:gd name="connsiteY320" fmla="*/ 12606547 h 13254121"/>
                <a:gd name="connsiteX321" fmla="*/ 2225675 w 10316872"/>
                <a:gd name="connsiteY321" fmla="*/ 12470022 h 13254121"/>
                <a:gd name="connsiteX322" fmla="*/ 2559050 w 10316872"/>
                <a:gd name="connsiteY322" fmla="*/ 12508122 h 13254121"/>
                <a:gd name="connsiteX323" fmla="*/ 2257425 w 10316872"/>
                <a:gd name="connsiteY323" fmla="*/ 12511297 h 13254121"/>
                <a:gd name="connsiteX324" fmla="*/ 2117725 w 10316872"/>
                <a:gd name="connsiteY324" fmla="*/ 12631947 h 13254121"/>
                <a:gd name="connsiteX325" fmla="*/ 1943100 w 10316872"/>
                <a:gd name="connsiteY325" fmla="*/ 12724022 h 13254121"/>
                <a:gd name="connsiteX326" fmla="*/ 1778000 w 10316872"/>
                <a:gd name="connsiteY326" fmla="*/ 12774822 h 13254121"/>
                <a:gd name="connsiteX327" fmla="*/ 1622425 w 10316872"/>
                <a:gd name="connsiteY327" fmla="*/ 13070097 h 13254121"/>
                <a:gd name="connsiteX328" fmla="*/ 1254125 w 10316872"/>
                <a:gd name="connsiteY328" fmla="*/ 13244722 h 13254121"/>
                <a:gd name="connsiteX329" fmla="*/ 0 w 10316872"/>
                <a:gd name="connsiteY329" fmla="*/ 13251072 h 13254121"/>
                <a:gd name="connsiteX0" fmla="*/ 2486025 w 10316872"/>
                <a:gd name="connsiteY0" fmla="*/ 4091204 h 13254121"/>
                <a:gd name="connsiteX1" fmla="*/ 2486025 w 10316872"/>
                <a:gd name="connsiteY1" fmla="*/ 4154704 h 13254121"/>
                <a:gd name="connsiteX2" fmla="*/ 2435225 w 10316872"/>
                <a:gd name="connsiteY2" fmla="*/ 4154704 h 13254121"/>
                <a:gd name="connsiteX3" fmla="*/ 2371725 w 10316872"/>
                <a:gd name="connsiteY3" fmla="*/ 4002304 h 13254121"/>
                <a:gd name="connsiteX4" fmla="*/ 2435225 w 10316872"/>
                <a:gd name="connsiteY4" fmla="*/ 4015004 h 13254121"/>
                <a:gd name="connsiteX5" fmla="*/ 2587625 w 10316872"/>
                <a:gd name="connsiteY5" fmla="*/ 3926104 h 13254121"/>
                <a:gd name="connsiteX6" fmla="*/ 2562225 w 10316872"/>
                <a:gd name="connsiteY6" fmla="*/ 3862604 h 13254121"/>
                <a:gd name="connsiteX7" fmla="*/ 2625725 w 10316872"/>
                <a:gd name="connsiteY7" fmla="*/ 3837204 h 13254121"/>
                <a:gd name="connsiteX8" fmla="*/ 2905125 w 10316872"/>
                <a:gd name="connsiteY8" fmla="*/ 3862604 h 13254121"/>
                <a:gd name="connsiteX9" fmla="*/ 2879725 w 10316872"/>
                <a:gd name="connsiteY9" fmla="*/ 3799104 h 13254121"/>
                <a:gd name="connsiteX10" fmla="*/ 2930525 w 10316872"/>
                <a:gd name="connsiteY10" fmla="*/ 3710204 h 13254121"/>
                <a:gd name="connsiteX11" fmla="*/ 3019425 w 10316872"/>
                <a:gd name="connsiteY11" fmla="*/ 3710204 h 13254121"/>
                <a:gd name="connsiteX12" fmla="*/ 3273425 w 10316872"/>
                <a:gd name="connsiteY12" fmla="*/ 3684804 h 13254121"/>
                <a:gd name="connsiteX13" fmla="*/ 3425825 w 10316872"/>
                <a:gd name="connsiteY13" fmla="*/ 3672104 h 13254121"/>
                <a:gd name="connsiteX14" fmla="*/ 3425825 w 10316872"/>
                <a:gd name="connsiteY14" fmla="*/ 3672104 h 13254121"/>
                <a:gd name="connsiteX15" fmla="*/ 3425825 w 10316872"/>
                <a:gd name="connsiteY15" fmla="*/ 3595904 h 13254121"/>
                <a:gd name="connsiteX16" fmla="*/ 3502025 w 10316872"/>
                <a:gd name="connsiteY16" fmla="*/ 3595904 h 13254121"/>
                <a:gd name="connsiteX17" fmla="*/ 3489325 w 10316872"/>
                <a:gd name="connsiteY17" fmla="*/ 3761004 h 13254121"/>
                <a:gd name="connsiteX18" fmla="*/ 3336925 w 10316872"/>
                <a:gd name="connsiteY18" fmla="*/ 3773704 h 13254121"/>
                <a:gd name="connsiteX19" fmla="*/ 3159125 w 10316872"/>
                <a:gd name="connsiteY19" fmla="*/ 3849904 h 13254121"/>
                <a:gd name="connsiteX20" fmla="*/ 3184525 w 10316872"/>
                <a:gd name="connsiteY20" fmla="*/ 4142004 h 13254121"/>
                <a:gd name="connsiteX21" fmla="*/ 3794125 w 10316872"/>
                <a:gd name="connsiteY21" fmla="*/ 4091204 h 13254121"/>
                <a:gd name="connsiteX22" fmla="*/ 3768725 w 10316872"/>
                <a:gd name="connsiteY22" fmla="*/ 3951504 h 13254121"/>
                <a:gd name="connsiteX23" fmla="*/ 3629025 w 10316872"/>
                <a:gd name="connsiteY23" fmla="*/ 3926104 h 13254121"/>
                <a:gd name="connsiteX24" fmla="*/ 3616325 w 10316872"/>
                <a:gd name="connsiteY24" fmla="*/ 3888004 h 13254121"/>
                <a:gd name="connsiteX25" fmla="*/ 3768725 w 10316872"/>
                <a:gd name="connsiteY25" fmla="*/ 3913404 h 13254121"/>
                <a:gd name="connsiteX26" fmla="*/ 3768725 w 10316872"/>
                <a:gd name="connsiteY26" fmla="*/ 3799104 h 13254121"/>
                <a:gd name="connsiteX27" fmla="*/ 3540125 w 10316872"/>
                <a:gd name="connsiteY27" fmla="*/ 3748304 h 13254121"/>
                <a:gd name="connsiteX28" fmla="*/ 3552825 w 10316872"/>
                <a:gd name="connsiteY28" fmla="*/ 3659404 h 13254121"/>
                <a:gd name="connsiteX29" fmla="*/ 3730625 w 10316872"/>
                <a:gd name="connsiteY29" fmla="*/ 3621304 h 13254121"/>
                <a:gd name="connsiteX30" fmla="*/ 3730625 w 10316872"/>
                <a:gd name="connsiteY30" fmla="*/ 3494304 h 13254121"/>
                <a:gd name="connsiteX31" fmla="*/ 3705225 w 10316872"/>
                <a:gd name="connsiteY31" fmla="*/ 3468904 h 13254121"/>
                <a:gd name="connsiteX32" fmla="*/ 3819525 w 10316872"/>
                <a:gd name="connsiteY32" fmla="*/ 3405404 h 13254121"/>
                <a:gd name="connsiteX33" fmla="*/ 3832225 w 10316872"/>
                <a:gd name="connsiteY33" fmla="*/ 3621304 h 13254121"/>
                <a:gd name="connsiteX34" fmla="*/ 4314825 w 10316872"/>
                <a:gd name="connsiteY34" fmla="*/ 3621304 h 13254121"/>
                <a:gd name="connsiteX35" fmla="*/ 4302125 w 10316872"/>
                <a:gd name="connsiteY35" fmla="*/ 3380004 h 13254121"/>
                <a:gd name="connsiteX36" fmla="*/ 4365625 w 10316872"/>
                <a:gd name="connsiteY36" fmla="*/ 3380004 h 13254121"/>
                <a:gd name="connsiteX37" fmla="*/ 4391025 w 10316872"/>
                <a:gd name="connsiteY37" fmla="*/ 3507004 h 13254121"/>
                <a:gd name="connsiteX38" fmla="*/ 4556125 w 10316872"/>
                <a:gd name="connsiteY38" fmla="*/ 3494304 h 13254121"/>
                <a:gd name="connsiteX39" fmla="*/ 4657725 w 10316872"/>
                <a:gd name="connsiteY39" fmla="*/ 3392704 h 13254121"/>
                <a:gd name="connsiteX40" fmla="*/ 4683125 w 10316872"/>
                <a:gd name="connsiteY40" fmla="*/ 3697504 h 13254121"/>
                <a:gd name="connsiteX41" fmla="*/ 4835525 w 10316872"/>
                <a:gd name="connsiteY41" fmla="*/ 3519704 h 13254121"/>
                <a:gd name="connsiteX42" fmla="*/ 5038725 w 10316872"/>
                <a:gd name="connsiteY42" fmla="*/ 3646704 h 13254121"/>
                <a:gd name="connsiteX43" fmla="*/ 4848225 w 10316872"/>
                <a:gd name="connsiteY43" fmla="*/ 3773704 h 13254121"/>
                <a:gd name="connsiteX44" fmla="*/ 4987925 w 10316872"/>
                <a:gd name="connsiteY44" fmla="*/ 3938804 h 13254121"/>
                <a:gd name="connsiteX45" fmla="*/ 5127625 w 10316872"/>
                <a:gd name="connsiteY45" fmla="*/ 3786404 h 13254121"/>
                <a:gd name="connsiteX46" fmla="*/ 5140325 w 10316872"/>
                <a:gd name="connsiteY46" fmla="*/ 3811804 h 13254121"/>
                <a:gd name="connsiteX47" fmla="*/ 5076825 w 10316872"/>
                <a:gd name="connsiteY47" fmla="*/ 4065804 h 13254121"/>
                <a:gd name="connsiteX48" fmla="*/ 5153025 w 10316872"/>
                <a:gd name="connsiteY48" fmla="*/ 4103904 h 13254121"/>
                <a:gd name="connsiteX49" fmla="*/ 5153025 w 10316872"/>
                <a:gd name="connsiteY49" fmla="*/ 4103904 h 13254121"/>
                <a:gd name="connsiteX50" fmla="*/ 5229225 w 10316872"/>
                <a:gd name="connsiteY50" fmla="*/ 3849904 h 13254121"/>
                <a:gd name="connsiteX51" fmla="*/ 5419725 w 10316872"/>
                <a:gd name="connsiteY51" fmla="*/ 3875304 h 13254121"/>
                <a:gd name="connsiteX52" fmla="*/ 5521325 w 10316872"/>
                <a:gd name="connsiteY52" fmla="*/ 3722904 h 13254121"/>
                <a:gd name="connsiteX53" fmla="*/ 5521325 w 10316872"/>
                <a:gd name="connsiteY53" fmla="*/ 3722904 h 13254121"/>
                <a:gd name="connsiteX54" fmla="*/ 5661025 w 10316872"/>
                <a:gd name="connsiteY54" fmla="*/ 3697504 h 13254121"/>
                <a:gd name="connsiteX55" fmla="*/ 5432425 w 10316872"/>
                <a:gd name="connsiteY55" fmla="*/ 4015004 h 13254121"/>
                <a:gd name="connsiteX56" fmla="*/ 5165725 w 10316872"/>
                <a:gd name="connsiteY56" fmla="*/ 4103904 h 13254121"/>
                <a:gd name="connsiteX57" fmla="*/ 5191125 w 10316872"/>
                <a:gd name="connsiteY57" fmla="*/ 4180104 h 13254121"/>
                <a:gd name="connsiteX58" fmla="*/ 5521325 w 10316872"/>
                <a:gd name="connsiteY58" fmla="*/ 4091204 h 13254121"/>
                <a:gd name="connsiteX59" fmla="*/ 5711825 w 10316872"/>
                <a:gd name="connsiteY59" fmla="*/ 3748304 h 13254121"/>
                <a:gd name="connsiteX60" fmla="*/ 5813425 w 10316872"/>
                <a:gd name="connsiteY60" fmla="*/ 3900704 h 13254121"/>
                <a:gd name="connsiteX61" fmla="*/ 5959475 w 10316872"/>
                <a:gd name="connsiteY61" fmla="*/ 3938804 h 13254121"/>
                <a:gd name="connsiteX62" fmla="*/ 6302375 w 10316872"/>
                <a:gd name="connsiteY62" fmla="*/ 3824504 h 13254121"/>
                <a:gd name="connsiteX63" fmla="*/ 7070725 w 10316872"/>
                <a:gd name="connsiteY63" fmla="*/ 3354604 h 13254121"/>
                <a:gd name="connsiteX64" fmla="*/ 7473950 w 10316872"/>
                <a:gd name="connsiteY64" fmla="*/ 3205379 h 13254121"/>
                <a:gd name="connsiteX65" fmla="*/ 7645400 w 10316872"/>
                <a:gd name="connsiteY65" fmla="*/ 3035516 h 13254121"/>
                <a:gd name="connsiteX66" fmla="*/ 7907050 w 10316872"/>
                <a:gd name="connsiteY66" fmla="*/ 2994410 h 13254121"/>
                <a:gd name="connsiteX67" fmla="*/ 8062626 w 10316872"/>
                <a:gd name="connsiteY67" fmla="*/ 2911861 h 13254121"/>
                <a:gd name="connsiteX68" fmla="*/ 8189625 w 10316872"/>
                <a:gd name="connsiteY68" fmla="*/ 2692785 h 13254121"/>
                <a:gd name="connsiteX69" fmla="*/ 8345201 w 10316872"/>
                <a:gd name="connsiteY69" fmla="*/ 2578486 h 13254121"/>
                <a:gd name="connsiteX70" fmla="*/ 8561099 w 10316872"/>
                <a:gd name="connsiteY70" fmla="*/ 2438787 h 13254121"/>
                <a:gd name="connsiteX71" fmla="*/ 8855099 w 10316872"/>
                <a:gd name="connsiteY71" fmla="*/ 2153045 h 13254121"/>
                <a:gd name="connsiteX72" fmla="*/ 9037349 w 10316872"/>
                <a:gd name="connsiteY72" fmla="*/ 1924438 h 13254121"/>
                <a:gd name="connsiteX73" fmla="*/ 9145298 w 10316872"/>
                <a:gd name="connsiteY73" fmla="*/ 1730764 h 13254121"/>
                <a:gd name="connsiteX74" fmla="*/ 9224673 w 10316872"/>
                <a:gd name="connsiteY74" fmla="*/ 1543439 h 13254121"/>
                <a:gd name="connsiteX75" fmla="*/ 9561223 w 10316872"/>
                <a:gd name="connsiteY75" fmla="*/ 1295790 h 13254121"/>
                <a:gd name="connsiteX76" fmla="*/ 9678697 w 10316872"/>
                <a:gd name="connsiteY76" fmla="*/ 914790 h 13254121"/>
                <a:gd name="connsiteX77" fmla="*/ 9837447 w 10316872"/>
                <a:gd name="connsiteY77" fmla="*/ 686190 h 13254121"/>
                <a:gd name="connsiteX78" fmla="*/ 9929521 w 10316872"/>
                <a:gd name="connsiteY78" fmla="*/ 609992 h 13254121"/>
                <a:gd name="connsiteX79" fmla="*/ 9989845 w 10316872"/>
                <a:gd name="connsiteY79" fmla="*/ 508393 h 13254121"/>
                <a:gd name="connsiteX80" fmla="*/ 10062871 w 10316872"/>
                <a:gd name="connsiteY80" fmla="*/ 394092 h 13254121"/>
                <a:gd name="connsiteX81" fmla="*/ 10316869 w 10316872"/>
                <a:gd name="connsiteY81" fmla="*/ 394 h 13254121"/>
                <a:gd name="connsiteX82" fmla="*/ 10081920 w 10316872"/>
                <a:gd name="connsiteY82" fmla="*/ 473469 h 13254121"/>
                <a:gd name="connsiteX83" fmla="*/ 9977146 w 10316872"/>
                <a:gd name="connsiteY83" fmla="*/ 673493 h 13254121"/>
                <a:gd name="connsiteX84" fmla="*/ 9881896 w 10316872"/>
                <a:gd name="connsiteY84" fmla="*/ 749692 h 13254121"/>
                <a:gd name="connsiteX85" fmla="*/ 9754896 w 10316872"/>
                <a:gd name="connsiteY85" fmla="*/ 952892 h 13254121"/>
                <a:gd name="connsiteX86" fmla="*/ 9640598 w 10316872"/>
                <a:gd name="connsiteY86" fmla="*/ 1327540 h 13254121"/>
                <a:gd name="connsiteX87" fmla="*/ 9275474 w 10316872"/>
                <a:gd name="connsiteY87" fmla="*/ 1606938 h 13254121"/>
                <a:gd name="connsiteX88" fmla="*/ 9135773 w 10316872"/>
                <a:gd name="connsiteY88" fmla="*/ 1946664 h 13254121"/>
                <a:gd name="connsiteX89" fmla="*/ 8662699 w 10316872"/>
                <a:gd name="connsiteY89" fmla="*/ 2454663 h 13254121"/>
                <a:gd name="connsiteX90" fmla="*/ 8427749 w 10316872"/>
                <a:gd name="connsiteY90" fmla="*/ 2619762 h 13254121"/>
                <a:gd name="connsiteX91" fmla="*/ 8272175 w 10316872"/>
                <a:gd name="connsiteY91" fmla="*/ 2715011 h 13254121"/>
                <a:gd name="connsiteX92" fmla="*/ 8110251 w 10316872"/>
                <a:gd name="connsiteY92" fmla="*/ 3016636 h 13254121"/>
                <a:gd name="connsiteX93" fmla="*/ 7908925 w 10316872"/>
                <a:gd name="connsiteY93" fmla="*/ 3113304 h 13254121"/>
                <a:gd name="connsiteX94" fmla="*/ 7673975 w 10316872"/>
                <a:gd name="connsiteY94" fmla="*/ 3141879 h 13254121"/>
                <a:gd name="connsiteX95" fmla="*/ 7531100 w 10316872"/>
                <a:gd name="connsiteY95" fmla="*/ 3283166 h 13254121"/>
                <a:gd name="connsiteX96" fmla="*/ 7064375 w 10316872"/>
                <a:gd name="connsiteY96" fmla="*/ 3457791 h 13254121"/>
                <a:gd name="connsiteX97" fmla="*/ 6892925 w 10316872"/>
                <a:gd name="connsiteY97" fmla="*/ 3613366 h 13254121"/>
                <a:gd name="connsiteX98" fmla="*/ 6532269 w 10316872"/>
                <a:gd name="connsiteY98" fmla="*/ 3867545 h 13254121"/>
                <a:gd name="connsiteX99" fmla="*/ 6407150 w 10316872"/>
                <a:gd name="connsiteY99" fmla="*/ 3921341 h 13254121"/>
                <a:gd name="connsiteX100" fmla="*/ 6172200 w 10316872"/>
                <a:gd name="connsiteY100" fmla="*/ 4043579 h 13254121"/>
                <a:gd name="connsiteX101" fmla="*/ 5773737 w 10316872"/>
                <a:gd name="connsiteY101" fmla="*/ 4215029 h 13254121"/>
                <a:gd name="connsiteX102" fmla="*/ 5800725 w 10316872"/>
                <a:gd name="connsiteY102" fmla="*/ 4294404 h 13254121"/>
                <a:gd name="connsiteX103" fmla="*/ 6162675 w 10316872"/>
                <a:gd name="connsiteY103" fmla="*/ 4129304 h 13254121"/>
                <a:gd name="connsiteX104" fmla="*/ 6054725 w 10316872"/>
                <a:gd name="connsiteY104" fmla="*/ 4218204 h 13254121"/>
                <a:gd name="connsiteX105" fmla="*/ 5876925 w 10316872"/>
                <a:gd name="connsiteY105" fmla="*/ 4332504 h 13254121"/>
                <a:gd name="connsiteX106" fmla="*/ 5876925 w 10316872"/>
                <a:gd name="connsiteY106" fmla="*/ 4421404 h 13254121"/>
                <a:gd name="connsiteX107" fmla="*/ 5864225 w 10316872"/>
                <a:gd name="connsiteY107" fmla="*/ 4523004 h 13254121"/>
                <a:gd name="connsiteX108" fmla="*/ 5724525 w 10316872"/>
                <a:gd name="connsiteY108" fmla="*/ 4548404 h 13254121"/>
                <a:gd name="connsiteX109" fmla="*/ 5788025 w 10316872"/>
                <a:gd name="connsiteY109" fmla="*/ 4370604 h 13254121"/>
                <a:gd name="connsiteX110" fmla="*/ 5673725 w 10316872"/>
                <a:gd name="connsiteY110" fmla="*/ 4269004 h 13254121"/>
                <a:gd name="connsiteX111" fmla="*/ 5419725 w 10316872"/>
                <a:gd name="connsiteY111" fmla="*/ 4345204 h 13254121"/>
                <a:gd name="connsiteX112" fmla="*/ 5394325 w 10316872"/>
                <a:gd name="connsiteY112" fmla="*/ 4446804 h 13254121"/>
                <a:gd name="connsiteX113" fmla="*/ 5622925 w 10316872"/>
                <a:gd name="connsiteY113" fmla="*/ 4510304 h 13254121"/>
                <a:gd name="connsiteX114" fmla="*/ 5534025 w 10316872"/>
                <a:gd name="connsiteY114" fmla="*/ 4573804 h 13254121"/>
                <a:gd name="connsiteX115" fmla="*/ 5254625 w 10316872"/>
                <a:gd name="connsiteY115" fmla="*/ 4510304 h 13254121"/>
                <a:gd name="connsiteX116" fmla="*/ 5140325 w 10316872"/>
                <a:gd name="connsiteY116" fmla="*/ 4624604 h 13254121"/>
                <a:gd name="connsiteX117" fmla="*/ 5241925 w 10316872"/>
                <a:gd name="connsiteY117" fmla="*/ 4827804 h 13254121"/>
                <a:gd name="connsiteX118" fmla="*/ 5483225 w 10316872"/>
                <a:gd name="connsiteY118" fmla="*/ 4840504 h 13254121"/>
                <a:gd name="connsiteX119" fmla="*/ 5661025 w 10316872"/>
                <a:gd name="connsiteY119" fmla="*/ 4624604 h 13254121"/>
                <a:gd name="connsiteX120" fmla="*/ 5572125 w 10316872"/>
                <a:gd name="connsiteY120" fmla="*/ 4599204 h 13254121"/>
                <a:gd name="connsiteX121" fmla="*/ 5635625 w 10316872"/>
                <a:gd name="connsiteY121" fmla="*/ 4523004 h 13254121"/>
                <a:gd name="connsiteX122" fmla="*/ 5724525 w 10316872"/>
                <a:gd name="connsiteY122" fmla="*/ 4599204 h 13254121"/>
                <a:gd name="connsiteX123" fmla="*/ 5864225 w 10316872"/>
                <a:gd name="connsiteY123" fmla="*/ 4573804 h 13254121"/>
                <a:gd name="connsiteX124" fmla="*/ 6067425 w 10316872"/>
                <a:gd name="connsiteY124" fmla="*/ 4548404 h 13254121"/>
                <a:gd name="connsiteX125" fmla="*/ 6296025 w 10316872"/>
                <a:gd name="connsiteY125" fmla="*/ 4307104 h 13254121"/>
                <a:gd name="connsiteX126" fmla="*/ 6486525 w 10316872"/>
                <a:gd name="connsiteY126" fmla="*/ 4180104 h 13254121"/>
                <a:gd name="connsiteX127" fmla="*/ 6664325 w 10316872"/>
                <a:gd name="connsiteY127" fmla="*/ 4154704 h 13254121"/>
                <a:gd name="connsiteX128" fmla="*/ 6473825 w 10316872"/>
                <a:gd name="connsiteY128" fmla="*/ 4230904 h 13254121"/>
                <a:gd name="connsiteX129" fmla="*/ 6410325 w 10316872"/>
                <a:gd name="connsiteY129" fmla="*/ 4357904 h 13254121"/>
                <a:gd name="connsiteX130" fmla="*/ 6257925 w 10316872"/>
                <a:gd name="connsiteY130" fmla="*/ 4459504 h 13254121"/>
                <a:gd name="connsiteX131" fmla="*/ 6080125 w 10316872"/>
                <a:gd name="connsiteY131" fmla="*/ 4637304 h 13254121"/>
                <a:gd name="connsiteX132" fmla="*/ 6067425 w 10316872"/>
                <a:gd name="connsiteY132" fmla="*/ 4726204 h 13254121"/>
                <a:gd name="connsiteX133" fmla="*/ 6207125 w 10316872"/>
                <a:gd name="connsiteY133" fmla="*/ 4700804 h 13254121"/>
                <a:gd name="connsiteX134" fmla="*/ 6334125 w 10316872"/>
                <a:gd name="connsiteY134" fmla="*/ 4764304 h 13254121"/>
                <a:gd name="connsiteX135" fmla="*/ 6435725 w 10316872"/>
                <a:gd name="connsiteY135" fmla="*/ 4954804 h 13254121"/>
                <a:gd name="connsiteX136" fmla="*/ 6448425 w 10316872"/>
                <a:gd name="connsiteY136" fmla="*/ 5183404 h 13254121"/>
                <a:gd name="connsiteX137" fmla="*/ 6335712 w 10316872"/>
                <a:gd name="connsiteY137" fmla="*/ 5305641 h 13254121"/>
                <a:gd name="connsiteX138" fmla="*/ 6296025 w 10316872"/>
                <a:gd name="connsiteY138" fmla="*/ 5083392 h 13254121"/>
                <a:gd name="connsiteX139" fmla="*/ 6270625 w 10316872"/>
                <a:gd name="connsiteY139" fmla="*/ 4878604 h 13254121"/>
                <a:gd name="connsiteX140" fmla="*/ 6118225 w 10316872"/>
                <a:gd name="connsiteY140" fmla="*/ 4840504 h 13254121"/>
                <a:gd name="connsiteX141" fmla="*/ 5953125 w 10316872"/>
                <a:gd name="connsiteY141" fmla="*/ 4853204 h 13254121"/>
                <a:gd name="connsiteX142" fmla="*/ 5876925 w 10316872"/>
                <a:gd name="connsiteY142" fmla="*/ 4815104 h 13254121"/>
                <a:gd name="connsiteX143" fmla="*/ 5546725 w 10316872"/>
                <a:gd name="connsiteY143" fmla="*/ 4954804 h 13254121"/>
                <a:gd name="connsiteX144" fmla="*/ 5597525 w 10316872"/>
                <a:gd name="connsiteY144" fmla="*/ 5094504 h 13254121"/>
                <a:gd name="connsiteX145" fmla="*/ 5635625 w 10316872"/>
                <a:gd name="connsiteY145" fmla="*/ 5081804 h 13254121"/>
                <a:gd name="connsiteX146" fmla="*/ 5813425 w 10316872"/>
                <a:gd name="connsiteY146" fmla="*/ 4992904 h 13254121"/>
                <a:gd name="connsiteX147" fmla="*/ 5838825 w 10316872"/>
                <a:gd name="connsiteY147" fmla="*/ 5018304 h 13254121"/>
                <a:gd name="connsiteX148" fmla="*/ 5724525 w 10316872"/>
                <a:gd name="connsiteY148" fmla="*/ 5119904 h 13254121"/>
                <a:gd name="connsiteX149" fmla="*/ 5775325 w 10316872"/>
                <a:gd name="connsiteY149" fmla="*/ 5196104 h 13254121"/>
                <a:gd name="connsiteX150" fmla="*/ 5940425 w 10316872"/>
                <a:gd name="connsiteY150" fmla="*/ 5183404 h 13254121"/>
                <a:gd name="connsiteX151" fmla="*/ 5978525 w 10316872"/>
                <a:gd name="connsiteY151" fmla="*/ 5272304 h 13254121"/>
                <a:gd name="connsiteX152" fmla="*/ 6169025 w 10316872"/>
                <a:gd name="connsiteY152" fmla="*/ 5234204 h 13254121"/>
                <a:gd name="connsiteX153" fmla="*/ 6130925 w 10316872"/>
                <a:gd name="connsiteY153" fmla="*/ 5386604 h 13254121"/>
                <a:gd name="connsiteX154" fmla="*/ 6067425 w 10316872"/>
                <a:gd name="connsiteY154" fmla="*/ 5424704 h 13254121"/>
                <a:gd name="connsiteX155" fmla="*/ 6042025 w 10316872"/>
                <a:gd name="connsiteY155" fmla="*/ 5348504 h 13254121"/>
                <a:gd name="connsiteX156" fmla="*/ 5572125 w 10316872"/>
                <a:gd name="connsiteY156" fmla="*/ 5297704 h 13254121"/>
                <a:gd name="connsiteX157" fmla="*/ 5686425 w 10316872"/>
                <a:gd name="connsiteY157" fmla="*/ 5462804 h 13254121"/>
                <a:gd name="connsiteX158" fmla="*/ 6308725 w 10316872"/>
                <a:gd name="connsiteY158" fmla="*/ 5462804 h 13254121"/>
                <a:gd name="connsiteX159" fmla="*/ 6894219 w 10316872"/>
                <a:gd name="connsiteY159" fmla="*/ 5634433 h 13254121"/>
                <a:gd name="connsiteX160" fmla="*/ 7194257 w 10316872"/>
                <a:gd name="connsiteY160" fmla="*/ 5720157 h 13254121"/>
                <a:gd name="connsiteX161" fmla="*/ 7370469 w 10316872"/>
                <a:gd name="connsiteY161" fmla="*/ 5839221 h 13254121"/>
                <a:gd name="connsiteX162" fmla="*/ 7737182 w 10316872"/>
                <a:gd name="connsiteY162" fmla="*/ 5736826 h 13254121"/>
                <a:gd name="connsiteX163" fmla="*/ 7977688 w 10316872"/>
                <a:gd name="connsiteY163" fmla="*/ 5701108 h 13254121"/>
                <a:gd name="connsiteX164" fmla="*/ 8311064 w 10316872"/>
                <a:gd name="connsiteY164" fmla="*/ 5729682 h 13254121"/>
                <a:gd name="connsiteX165" fmla="*/ 8582525 w 10316872"/>
                <a:gd name="connsiteY165" fmla="*/ 5789214 h 13254121"/>
                <a:gd name="connsiteX166" fmla="*/ 8806363 w 10316872"/>
                <a:gd name="connsiteY166" fmla="*/ 5891608 h 13254121"/>
                <a:gd name="connsiteX167" fmla="*/ 8989719 w 10316872"/>
                <a:gd name="connsiteY167" fmla="*/ 5953520 h 13254121"/>
                <a:gd name="connsiteX168" fmla="*/ 9327857 w 10316872"/>
                <a:gd name="connsiteY168" fmla="*/ 6101157 h 13254121"/>
                <a:gd name="connsiteX169" fmla="*/ 9392152 w 10316872"/>
                <a:gd name="connsiteY169" fmla="*/ 6229744 h 13254121"/>
                <a:gd name="connsiteX170" fmla="*/ 9587412 w 10316872"/>
                <a:gd name="connsiteY170" fmla="*/ 6289277 h 13254121"/>
                <a:gd name="connsiteX171" fmla="*/ 9754100 w 10316872"/>
                <a:gd name="connsiteY171" fmla="*/ 6286895 h 13254121"/>
                <a:gd name="connsiteX172" fmla="*/ 9928226 w 10316872"/>
                <a:gd name="connsiteY172" fmla="*/ 6221629 h 13254121"/>
                <a:gd name="connsiteX173" fmla="*/ 9766007 w 10316872"/>
                <a:gd name="connsiteY173" fmla="*/ 6301183 h 13254121"/>
                <a:gd name="connsiteX174" fmla="*/ 9625513 w 10316872"/>
                <a:gd name="connsiteY174" fmla="*/ 6317851 h 13254121"/>
                <a:gd name="connsiteX175" fmla="*/ 9382626 w 10316872"/>
                <a:gd name="connsiteY175" fmla="*/ 6263082 h 13254121"/>
                <a:gd name="connsiteX176" fmla="*/ 9308806 w 10316872"/>
                <a:gd name="connsiteY176" fmla="*/ 6129733 h 13254121"/>
                <a:gd name="connsiteX177" fmla="*/ 9242133 w 10316872"/>
                <a:gd name="connsiteY177" fmla="*/ 6089251 h 13254121"/>
                <a:gd name="connsiteX178" fmla="*/ 8799219 w 10316872"/>
                <a:gd name="connsiteY178" fmla="*/ 5939233 h 13254121"/>
                <a:gd name="connsiteX179" fmla="*/ 8582525 w 10316872"/>
                <a:gd name="connsiteY179" fmla="*/ 5858270 h 13254121"/>
                <a:gd name="connsiteX180" fmla="*/ 8284869 w 10316872"/>
                <a:gd name="connsiteY180" fmla="*/ 5779689 h 13254121"/>
                <a:gd name="connsiteX181" fmla="*/ 7934825 w 10316872"/>
                <a:gd name="connsiteY181" fmla="*/ 5767783 h 13254121"/>
                <a:gd name="connsiteX182" fmla="*/ 7634787 w 10316872"/>
                <a:gd name="connsiteY182" fmla="*/ 5822552 h 13254121"/>
                <a:gd name="connsiteX183" fmla="*/ 7344275 w 10316872"/>
                <a:gd name="connsiteY183" fmla="*/ 5893989 h 13254121"/>
                <a:gd name="connsiteX184" fmla="*/ 7134725 w 10316872"/>
                <a:gd name="connsiteY184" fmla="*/ 5786833 h 13254121"/>
                <a:gd name="connsiteX185" fmla="*/ 6760869 w 10316872"/>
                <a:gd name="connsiteY185" fmla="*/ 5693964 h 13254121"/>
                <a:gd name="connsiteX186" fmla="*/ 6413500 w 10316872"/>
                <a:gd name="connsiteY186" fmla="*/ 5614410 h 13254121"/>
                <a:gd name="connsiteX187" fmla="*/ 6213181 w 10316872"/>
                <a:gd name="connsiteY187" fmla="*/ 5567757 h 13254121"/>
                <a:gd name="connsiteX188" fmla="*/ 6205538 w 10316872"/>
                <a:gd name="connsiteY188" fmla="*/ 5598535 h 13254121"/>
                <a:gd name="connsiteX189" fmla="*/ 6346825 w 10316872"/>
                <a:gd name="connsiteY189" fmla="*/ 5666004 h 13254121"/>
                <a:gd name="connsiteX190" fmla="*/ 6321425 w 10316872"/>
                <a:gd name="connsiteY190" fmla="*/ 5767604 h 13254121"/>
                <a:gd name="connsiteX191" fmla="*/ 6003925 w 10316872"/>
                <a:gd name="connsiteY191" fmla="*/ 5602504 h 13254121"/>
                <a:gd name="connsiteX192" fmla="*/ 6042025 w 10316872"/>
                <a:gd name="connsiteY192" fmla="*/ 5843804 h 13254121"/>
                <a:gd name="connsiteX193" fmla="*/ 6245225 w 10316872"/>
                <a:gd name="connsiteY193" fmla="*/ 5894604 h 13254121"/>
                <a:gd name="connsiteX194" fmla="*/ 6511925 w 10316872"/>
                <a:gd name="connsiteY194" fmla="*/ 5894604 h 13254121"/>
                <a:gd name="connsiteX195" fmla="*/ 6600825 w 10316872"/>
                <a:gd name="connsiteY195" fmla="*/ 5907304 h 13254121"/>
                <a:gd name="connsiteX196" fmla="*/ 6562725 w 10316872"/>
                <a:gd name="connsiteY196" fmla="*/ 5983504 h 13254121"/>
                <a:gd name="connsiteX197" fmla="*/ 6397625 w 10316872"/>
                <a:gd name="connsiteY197" fmla="*/ 6034304 h 13254121"/>
                <a:gd name="connsiteX198" fmla="*/ 6461125 w 10316872"/>
                <a:gd name="connsiteY198" fmla="*/ 6161304 h 13254121"/>
                <a:gd name="connsiteX199" fmla="*/ 6423025 w 10316872"/>
                <a:gd name="connsiteY199" fmla="*/ 6288304 h 13254121"/>
                <a:gd name="connsiteX200" fmla="*/ 6511925 w 10316872"/>
                <a:gd name="connsiteY200" fmla="*/ 6351804 h 13254121"/>
                <a:gd name="connsiteX201" fmla="*/ 6435725 w 10316872"/>
                <a:gd name="connsiteY201" fmla="*/ 6377204 h 13254121"/>
                <a:gd name="connsiteX202" fmla="*/ 6334125 w 10316872"/>
                <a:gd name="connsiteY202" fmla="*/ 6339104 h 13254121"/>
                <a:gd name="connsiteX203" fmla="*/ 6296025 w 10316872"/>
                <a:gd name="connsiteY203" fmla="*/ 6034304 h 13254121"/>
                <a:gd name="connsiteX204" fmla="*/ 6042025 w 10316872"/>
                <a:gd name="connsiteY204" fmla="*/ 5958104 h 13254121"/>
                <a:gd name="connsiteX205" fmla="*/ 6118225 w 10316872"/>
                <a:gd name="connsiteY205" fmla="*/ 6301004 h 13254121"/>
                <a:gd name="connsiteX206" fmla="*/ 5940425 w 10316872"/>
                <a:gd name="connsiteY206" fmla="*/ 6313704 h 13254121"/>
                <a:gd name="connsiteX207" fmla="*/ 5864225 w 10316872"/>
                <a:gd name="connsiteY207" fmla="*/ 5831104 h 13254121"/>
                <a:gd name="connsiteX208" fmla="*/ 5661025 w 10316872"/>
                <a:gd name="connsiteY208" fmla="*/ 5729504 h 13254121"/>
                <a:gd name="connsiteX209" fmla="*/ 5762625 w 10316872"/>
                <a:gd name="connsiteY209" fmla="*/ 6491504 h 13254121"/>
                <a:gd name="connsiteX210" fmla="*/ 6042025 w 10316872"/>
                <a:gd name="connsiteY210" fmla="*/ 6478804 h 13254121"/>
                <a:gd name="connsiteX211" fmla="*/ 6359525 w 10316872"/>
                <a:gd name="connsiteY211" fmla="*/ 6529604 h 13254121"/>
                <a:gd name="connsiteX212" fmla="*/ 6296025 w 10316872"/>
                <a:gd name="connsiteY212" fmla="*/ 6656604 h 13254121"/>
                <a:gd name="connsiteX213" fmla="*/ 6130925 w 10316872"/>
                <a:gd name="connsiteY213" fmla="*/ 6631204 h 13254121"/>
                <a:gd name="connsiteX214" fmla="*/ 5978525 w 10316872"/>
                <a:gd name="connsiteY214" fmla="*/ 6936004 h 13254121"/>
                <a:gd name="connsiteX215" fmla="*/ 5800725 w 10316872"/>
                <a:gd name="connsiteY215" fmla="*/ 6872504 h 13254121"/>
                <a:gd name="connsiteX216" fmla="*/ 5876925 w 10316872"/>
                <a:gd name="connsiteY216" fmla="*/ 6707404 h 13254121"/>
                <a:gd name="connsiteX217" fmla="*/ 5762625 w 10316872"/>
                <a:gd name="connsiteY217" fmla="*/ 6618504 h 13254121"/>
                <a:gd name="connsiteX218" fmla="*/ 5572125 w 10316872"/>
                <a:gd name="connsiteY218" fmla="*/ 6948704 h 13254121"/>
                <a:gd name="connsiteX219" fmla="*/ 5699125 w 10316872"/>
                <a:gd name="connsiteY219" fmla="*/ 7050304 h 13254121"/>
                <a:gd name="connsiteX220" fmla="*/ 5965825 w 10316872"/>
                <a:gd name="connsiteY220" fmla="*/ 7215404 h 13254121"/>
                <a:gd name="connsiteX221" fmla="*/ 5915025 w 10316872"/>
                <a:gd name="connsiteY221" fmla="*/ 7291604 h 13254121"/>
                <a:gd name="connsiteX222" fmla="*/ 5800725 w 10316872"/>
                <a:gd name="connsiteY222" fmla="*/ 7253504 h 13254121"/>
                <a:gd name="connsiteX223" fmla="*/ 5648325 w 10316872"/>
                <a:gd name="connsiteY223" fmla="*/ 7355104 h 13254121"/>
                <a:gd name="connsiteX224" fmla="*/ 5584825 w 10316872"/>
                <a:gd name="connsiteY224" fmla="*/ 7317004 h 13254121"/>
                <a:gd name="connsiteX225" fmla="*/ 5635625 w 10316872"/>
                <a:gd name="connsiteY225" fmla="*/ 7164604 h 13254121"/>
                <a:gd name="connsiteX226" fmla="*/ 5508625 w 10316872"/>
                <a:gd name="connsiteY226" fmla="*/ 7050304 h 13254121"/>
                <a:gd name="connsiteX227" fmla="*/ 5432425 w 10316872"/>
                <a:gd name="connsiteY227" fmla="*/ 7228104 h 13254121"/>
                <a:gd name="connsiteX228" fmla="*/ 5584825 w 10316872"/>
                <a:gd name="connsiteY228" fmla="*/ 7405904 h 13254121"/>
                <a:gd name="connsiteX229" fmla="*/ 5419725 w 10316872"/>
                <a:gd name="connsiteY229" fmla="*/ 7532904 h 13254121"/>
                <a:gd name="connsiteX230" fmla="*/ 5318125 w 10316872"/>
                <a:gd name="connsiteY230" fmla="*/ 7456704 h 13254121"/>
                <a:gd name="connsiteX231" fmla="*/ 5381625 w 10316872"/>
                <a:gd name="connsiteY231" fmla="*/ 7355104 h 13254121"/>
                <a:gd name="connsiteX232" fmla="*/ 5267325 w 10316872"/>
                <a:gd name="connsiteY232" fmla="*/ 7063004 h 13254121"/>
                <a:gd name="connsiteX233" fmla="*/ 5051425 w 10316872"/>
                <a:gd name="connsiteY233" fmla="*/ 7355104 h 13254121"/>
                <a:gd name="connsiteX234" fmla="*/ 5381625 w 10316872"/>
                <a:gd name="connsiteY234" fmla="*/ 7609104 h 13254121"/>
                <a:gd name="connsiteX235" fmla="*/ 5305425 w 10316872"/>
                <a:gd name="connsiteY235" fmla="*/ 7659904 h 13254121"/>
                <a:gd name="connsiteX236" fmla="*/ 5165725 w 10316872"/>
                <a:gd name="connsiteY236" fmla="*/ 7545604 h 13254121"/>
                <a:gd name="connsiteX237" fmla="*/ 5114925 w 10316872"/>
                <a:gd name="connsiteY237" fmla="*/ 7710704 h 13254121"/>
                <a:gd name="connsiteX238" fmla="*/ 5127625 w 10316872"/>
                <a:gd name="connsiteY238" fmla="*/ 7850404 h 13254121"/>
                <a:gd name="connsiteX239" fmla="*/ 5203825 w 10316872"/>
                <a:gd name="connsiteY239" fmla="*/ 7964704 h 13254121"/>
                <a:gd name="connsiteX240" fmla="*/ 5191125 w 10316872"/>
                <a:gd name="connsiteY240" fmla="*/ 8155204 h 13254121"/>
                <a:gd name="connsiteX241" fmla="*/ 5064125 w 10316872"/>
                <a:gd name="connsiteY241" fmla="*/ 8066304 h 13254121"/>
                <a:gd name="connsiteX242" fmla="*/ 5000625 w 10316872"/>
                <a:gd name="connsiteY242" fmla="*/ 8104404 h 13254121"/>
                <a:gd name="connsiteX243" fmla="*/ 5102225 w 10316872"/>
                <a:gd name="connsiteY243" fmla="*/ 8244104 h 13254121"/>
                <a:gd name="connsiteX244" fmla="*/ 5013325 w 10316872"/>
                <a:gd name="connsiteY244" fmla="*/ 8282204 h 13254121"/>
                <a:gd name="connsiteX245" fmla="*/ 4886325 w 10316872"/>
                <a:gd name="connsiteY245" fmla="*/ 8091704 h 13254121"/>
                <a:gd name="connsiteX246" fmla="*/ 4797425 w 10316872"/>
                <a:gd name="connsiteY246" fmla="*/ 8345704 h 13254121"/>
                <a:gd name="connsiteX247" fmla="*/ 4924425 w 10316872"/>
                <a:gd name="connsiteY247" fmla="*/ 8460004 h 13254121"/>
                <a:gd name="connsiteX248" fmla="*/ 4784725 w 10316872"/>
                <a:gd name="connsiteY248" fmla="*/ 8701304 h 13254121"/>
                <a:gd name="connsiteX249" fmla="*/ 4645025 w 10316872"/>
                <a:gd name="connsiteY249" fmla="*/ 8675904 h 13254121"/>
                <a:gd name="connsiteX250" fmla="*/ 4746625 w 10316872"/>
                <a:gd name="connsiteY250" fmla="*/ 8510804 h 13254121"/>
                <a:gd name="connsiteX251" fmla="*/ 4657725 w 10316872"/>
                <a:gd name="connsiteY251" fmla="*/ 8358404 h 13254121"/>
                <a:gd name="connsiteX252" fmla="*/ 4441825 w 10316872"/>
                <a:gd name="connsiteY252" fmla="*/ 8663204 h 13254121"/>
                <a:gd name="connsiteX253" fmla="*/ 4581525 w 10316872"/>
                <a:gd name="connsiteY253" fmla="*/ 8777504 h 13254121"/>
                <a:gd name="connsiteX254" fmla="*/ 4492625 w 10316872"/>
                <a:gd name="connsiteY254" fmla="*/ 8980704 h 13254121"/>
                <a:gd name="connsiteX255" fmla="*/ 4391025 w 10316872"/>
                <a:gd name="connsiteY255" fmla="*/ 8904504 h 13254121"/>
                <a:gd name="connsiteX256" fmla="*/ 4314825 w 10316872"/>
                <a:gd name="connsiteY256" fmla="*/ 8993404 h 13254121"/>
                <a:gd name="connsiteX257" fmla="*/ 4352925 w 10316872"/>
                <a:gd name="connsiteY257" fmla="*/ 9031504 h 13254121"/>
                <a:gd name="connsiteX258" fmla="*/ 4391025 w 10316872"/>
                <a:gd name="connsiteY258" fmla="*/ 9018804 h 13254121"/>
                <a:gd name="connsiteX259" fmla="*/ 4416425 w 10316872"/>
                <a:gd name="connsiteY259" fmla="*/ 9069604 h 13254121"/>
                <a:gd name="connsiteX260" fmla="*/ 4352925 w 10316872"/>
                <a:gd name="connsiteY260" fmla="*/ 9145804 h 13254121"/>
                <a:gd name="connsiteX261" fmla="*/ 4302125 w 10316872"/>
                <a:gd name="connsiteY261" fmla="*/ 9133104 h 13254121"/>
                <a:gd name="connsiteX262" fmla="*/ 4340225 w 10316872"/>
                <a:gd name="connsiteY262" fmla="*/ 9082304 h 13254121"/>
                <a:gd name="connsiteX263" fmla="*/ 4289425 w 10316872"/>
                <a:gd name="connsiteY263" fmla="*/ 9044204 h 13254121"/>
                <a:gd name="connsiteX264" fmla="*/ 4187825 w 10316872"/>
                <a:gd name="connsiteY264" fmla="*/ 9145804 h 13254121"/>
                <a:gd name="connsiteX265" fmla="*/ 4289425 w 10316872"/>
                <a:gd name="connsiteY265" fmla="*/ 9209304 h 13254121"/>
                <a:gd name="connsiteX266" fmla="*/ 4111625 w 10316872"/>
                <a:gd name="connsiteY266" fmla="*/ 9285504 h 13254121"/>
                <a:gd name="connsiteX267" fmla="*/ 4010025 w 10316872"/>
                <a:gd name="connsiteY267" fmla="*/ 9285504 h 13254121"/>
                <a:gd name="connsiteX268" fmla="*/ 3921125 w 10316872"/>
                <a:gd name="connsiteY268" fmla="*/ 9349004 h 13254121"/>
                <a:gd name="connsiteX269" fmla="*/ 3260725 w 10316872"/>
                <a:gd name="connsiteY269" fmla="*/ 8764804 h 13254121"/>
                <a:gd name="connsiteX270" fmla="*/ 3184525 w 10316872"/>
                <a:gd name="connsiteY270" fmla="*/ 8764804 h 13254121"/>
                <a:gd name="connsiteX271" fmla="*/ 2867025 w 10316872"/>
                <a:gd name="connsiteY271" fmla="*/ 9018804 h 13254121"/>
                <a:gd name="connsiteX272" fmla="*/ 2841625 w 10316872"/>
                <a:gd name="connsiteY272" fmla="*/ 8980704 h 13254121"/>
                <a:gd name="connsiteX273" fmla="*/ 3184525 w 10316872"/>
                <a:gd name="connsiteY273" fmla="*/ 8714004 h 13254121"/>
                <a:gd name="connsiteX274" fmla="*/ 3019425 w 10316872"/>
                <a:gd name="connsiteY274" fmla="*/ 8561604 h 13254121"/>
                <a:gd name="connsiteX275" fmla="*/ 2371725 w 10316872"/>
                <a:gd name="connsiteY275" fmla="*/ 9069604 h 13254121"/>
                <a:gd name="connsiteX276" fmla="*/ 2460625 w 10316872"/>
                <a:gd name="connsiteY276" fmla="*/ 9145804 h 13254121"/>
                <a:gd name="connsiteX277" fmla="*/ 2663825 w 10316872"/>
                <a:gd name="connsiteY277" fmla="*/ 8993404 h 13254121"/>
                <a:gd name="connsiteX278" fmla="*/ 2714625 w 10316872"/>
                <a:gd name="connsiteY278" fmla="*/ 9056904 h 13254121"/>
                <a:gd name="connsiteX279" fmla="*/ 2803525 w 10316872"/>
                <a:gd name="connsiteY279" fmla="*/ 9018804 h 13254121"/>
                <a:gd name="connsiteX280" fmla="*/ 2828925 w 10316872"/>
                <a:gd name="connsiteY280" fmla="*/ 9056904 h 13254121"/>
                <a:gd name="connsiteX281" fmla="*/ 2651125 w 10316872"/>
                <a:gd name="connsiteY281" fmla="*/ 9196604 h 13254121"/>
                <a:gd name="connsiteX282" fmla="*/ 2790825 w 10316872"/>
                <a:gd name="connsiteY282" fmla="*/ 9361704 h 13254121"/>
                <a:gd name="connsiteX283" fmla="*/ 3368675 w 10316872"/>
                <a:gd name="connsiteY283" fmla="*/ 8898154 h 13254121"/>
                <a:gd name="connsiteX284" fmla="*/ 3927475 w 10316872"/>
                <a:gd name="connsiteY284" fmla="*/ 9380754 h 13254121"/>
                <a:gd name="connsiteX285" fmla="*/ 3876675 w 10316872"/>
                <a:gd name="connsiteY285" fmla="*/ 9495054 h 13254121"/>
                <a:gd name="connsiteX286" fmla="*/ 3359150 w 10316872"/>
                <a:gd name="connsiteY286" fmla="*/ 10034804 h 13254121"/>
                <a:gd name="connsiteX287" fmla="*/ 3270250 w 10316872"/>
                <a:gd name="connsiteY287" fmla="*/ 10028453 h 13254121"/>
                <a:gd name="connsiteX288" fmla="*/ 3101975 w 10316872"/>
                <a:gd name="connsiteY288" fmla="*/ 10177678 h 13254121"/>
                <a:gd name="connsiteX289" fmla="*/ 2892425 w 10316872"/>
                <a:gd name="connsiteY289" fmla="*/ 10422153 h 13254121"/>
                <a:gd name="connsiteX290" fmla="*/ 2654300 w 10316872"/>
                <a:gd name="connsiteY290" fmla="*/ 10720603 h 13254121"/>
                <a:gd name="connsiteX291" fmla="*/ 2400300 w 10316872"/>
                <a:gd name="connsiteY291" fmla="*/ 10790452 h 13254121"/>
                <a:gd name="connsiteX292" fmla="*/ 2197100 w 10316872"/>
                <a:gd name="connsiteY292" fmla="*/ 10895227 h 13254121"/>
                <a:gd name="connsiteX293" fmla="*/ 1901825 w 10316872"/>
                <a:gd name="connsiteY293" fmla="*/ 10898401 h 13254121"/>
                <a:gd name="connsiteX294" fmla="*/ 1562100 w 10316872"/>
                <a:gd name="connsiteY294" fmla="*/ 11000000 h 13254121"/>
                <a:gd name="connsiteX295" fmla="*/ 1365250 w 10316872"/>
                <a:gd name="connsiteY295" fmla="*/ 11260350 h 13254121"/>
                <a:gd name="connsiteX296" fmla="*/ 1168400 w 10316872"/>
                <a:gd name="connsiteY296" fmla="*/ 11215899 h 13254121"/>
                <a:gd name="connsiteX297" fmla="*/ 1187450 w 10316872"/>
                <a:gd name="connsiteY297" fmla="*/ 11174624 h 13254121"/>
                <a:gd name="connsiteX298" fmla="*/ 1165225 w 10316872"/>
                <a:gd name="connsiteY298" fmla="*/ 11107949 h 13254121"/>
                <a:gd name="connsiteX299" fmla="*/ 958850 w 10316872"/>
                <a:gd name="connsiteY299" fmla="*/ 11184149 h 13254121"/>
                <a:gd name="connsiteX300" fmla="*/ 704850 w 10316872"/>
                <a:gd name="connsiteY300" fmla="*/ 11238124 h 13254121"/>
                <a:gd name="connsiteX301" fmla="*/ 434975 w 10316872"/>
                <a:gd name="connsiteY301" fmla="*/ 11476249 h 13254121"/>
                <a:gd name="connsiteX302" fmla="*/ 333375 w 10316872"/>
                <a:gd name="connsiteY302" fmla="*/ 11473074 h 13254121"/>
                <a:gd name="connsiteX303" fmla="*/ 234950 w 10316872"/>
                <a:gd name="connsiteY303" fmla="*/ 11539749 h 13254121"/>
                <a:gd name="connsiteX304" fmla="*/ 155575 w 10316872"/>
                <a:gd name="connsiteY304" fmla="*/ 11825499 h 13254121"/>
                <a:gd name="connsiteX305" fmla="*/ 219075 w 10316872"/>
                <a:gd name="connsiteY305" fmla="*/ 12108073 h 13254121"/>
                <a:gd name="connsiteX306" fmla="*/ 107950 w 10316872"/>
                <a:gd name="connsiteY306" fmla="*/ 12152523 h 13254121"/>
                <a:gd name="connsiteX307" fmla="*/ 63500 w 10316872"/>
                <a:gd name="connsiteY307" fmla="*/ 12374773 h 13254121"/>
                <a:gd name="connsiteX308" fmla="*/ 466725 w 10316872"/>
                <a:gd name="connsiteY308" fmla="*/ 12400173 h 13254121"/>
                <a:gd name="connsiteX309" fmla="*/ 1022350 w 10316872"/>
                <a:gd name="connsiteY309" fmla="*/ 12752598 h 13254121"/>
                <a:gd name="connsiteX310" fmla="*/ 1212850 w 10316872"/>
                <a:gd name="connsiteY310" fmla="*/ 13006597 h 13254121"/>
                <a:gd name="connsiteX311" fmla="*/ 1143000 w 10316872"/>
                <a:gd name="connsiteY311" fmla="*/ 13051047 h 13254121"/>
                <a:gd name="connsiteX312" fmla="*/ 990600 w 10316872"/>
                <a:gd name="connsiteY312" fmla="*/ 12917697 h 13254121"/>
                <a:gd name="connsiteX313" fmla="*/ 739775 w 10316872"/>
                <a:gd name="connsiteY313" fmla="*/ 12863722 h 13254121"/>
                <a:gd name="connsiteX314" fmla="*/ 692150 w 10316872"/>
                <a:gd name="connsiteY314" fmla="*/ 12901822 h 13254121"/>
                <a:gd name="connsiteX315" fmla="*/ 809625 w 10316872"/>
                <a:gd name="connsiteY315" fmla="*/ 13047872 h 13254121"/>
                <a:gd name="connsiteX316" fmla="*/ 1123950 w 10316872"/>
                <a:gd name="connsiteY316" fmla="*/ 13114547 h 13254121"/>
                <a:gd name="connsiteX317" fmla="*/ 1546225 w 10316872"/>
                <a:gd name="connsiteY317" fmla="*/ 13016122 h 13254121"/>
                <a:gd name="connsiteX318" fmla="*/ 1708150 w 10316872"/>
                <a:gd name="connsiteY318" fmla="*/ 12755772 h 13254121"/>
                <a:gd name="connsiteX319" fmla="*/ 2066925 w 10316872"/>
                <a:gd name="connsiteY319" fmla="*/ 12606547 h 13254121"/>
                <a:gd name="connsiteX320" fmla="*/ 2225675 w 10316872"/>
                <a:gd name="connsiteY320" fmla="*/ 12470022 h 13254121"/>
                <a:gd name="connsiteX321" fmla="*/ 2559050 w 10316872"/>
                <a:gd name="connsiteY321" fmla="*/ 12508122 h 13254121"/>
                <a:gd name="connsiteX322" fmla="*/ 2257425 w 10316872"/>
                <a:gd name="connsiteY322" fmla="*/ 12511297 h 13254121"/>
                <a:gd name="connsiteX323" fmla="*/ 2117725 w 10316872"/>
                <a:gd name="connsiteY323" fmla="*/ 12631947 h 13254121"/>
                <a:gd name="connsiteX324" fmla="*/ 1943100 w 10316872"/>
                <a:gd name="connsiteY324" fmla="*/ 12724022 h 13254121"/>
                <a:gd name="connsiteX325" fmla="*/ 1778000 w 10316872"/>
                <a:gd name="connsiteY325" fmla="*/ 12774822 h 13254121"/>
                <a:gd name="connsiteX326" fmla="*/ 1622425 w 10316872"/>
                <a:gd name="connsiteY326" fmla="*/ 13070097 h 13254121"/>
                <a:gd name="connsiteX327" fmla="*/ 1254125 w 10316872"/>
                <a:gd name="connsiteY327" fmla="*/ 13244722 h 13254121"/>
                <a:gd name="connsiteX328" fmla="*/ 0 w 10316872"/>
                <a:gd name="connsiteY328" fmla="*/ 13251072 h 13254121"/>
                <a:gd name="connsiteX0" fmla="*/ 2486025 w 10316872"/>
                <a:gd name="connsiteY0" fmla="*/ 4154704 h 13254121"/>
                <a:gd name="connsiteX1" fmla="*/ 2435225 w 10316872"/>
                <a:gd name="connsiteY1" fmla="*/ 4154704 h 13254121"/>
                <a:gd name="connsiteX2" fmla="*/ 2371725 w 10316872"/>
                <a:gd name="connsiteY2" fmla="*/ 4002304 h 13254121"/>
                <a:gd name="connsiteX3" fmla="*/ 2435225 w 10316872"/>
                <a:gd name="connsiteY3" fmla="*/ 4015004 h 13254121"/>
                <a:gd name="connsiteX4" fmla="*/ 2587625 w 10316872"/>
                <a:gd name="connsiteY4" fmla="*/ 3926104 h 13254121"/>
                <a:gd name="connsiteX5" fmla="*/ 2562225 w 10316872"/>
                <a:gd name="connsiteY5" fmla="*/ 3862604 h 13254121"/>
                <a:gd name="connsiteX6" fmla="*/ 2625725 w 10316872"/>
                <a:gd name="connsiteY6" fmla="*/ 3837204 h 13254121"/>
                <a:gd name="connsiteX7" fmla="*/ 2905125 w 10316872"/>
                <a:gd name="connsiteY7" fmla="*/ 3862604 h 13254121"/>
                <a:gd name="connsiteX8" fmla="*/ 2879725 w 10316872"/>
                <a:gd name="connsiteY8" fmla="*/ 3799104 h 13254121"/>
                <a:gd name="connsiteX9" fmla="*/ 2930525 w 10316872"/>
                <a:gd name="connsiteY9" fmla="*/ 3710204 h 13254121"/>
                <a:gd name="connsiteX10" fmla="*/ 3019425 w 10316872"/>
                <a:gd name="connsiteY10" fmla="*/ 3710204 h 13254121"/>
                <a:gd name="connsiteX11" fmla="*/ 3273425 w 10316872"/>
                <a:gd name="connsiteY11" fmla="*/ 3684804 h 13254121"/>
                <a:gd name="connsiteX12" fmla="*/ 3425825 w 10316872"/>
                <a:gd name="connsiteY12" fmla="*/ 3672104 h 13254121"/>
                <a:gd name="connsiteX13" fmla="*/ 3425825 w 10316872"/>
                <a:gd name="connsiteY13" fmla="*/ 3672104 h 13254121"/>
                <a:gd name="connsiteX14" fmla="*/ 3425825 w 10316872"/>
                <a:gd name="connsiteY14" fmla="*/ 3595904 h 13254121"/>
                <a:gd name="connsiteX15" fmla="*/ 3502025 w 10316872"/>
                <a:gd name="connsiteY15" fmla="*/ 3595904 h 13254121"/>
                <a:gd name="connsiteX16" fmla="*/ 3489325 w 10316872"/>
                <a:gd name="connsiteY16" fmla="*/ 3761004 h 13254121"/>
                <a:gd name="connsiteX17" fmla="*/ 3336925 w 10316872"/>
                <a:gd name="connsiteY17" fmla="*/ 3773704 h 13254121"/>
                <a:gd name="connsiteX18" fmla="*/ 3159125 w 10316872"/>
                <a:gd name="connsiteY18" fmla="*/ 3849904 h 13254121"/>
                <a:gd name="connsiteX19" fmla="*/ 3184525 w 10316872"/>
                <a:gd name="connsiteY19" fmla="*/ 4142004 h 13254121"/>
                <a:gd name="connsiteX20" fmla="*/ 3794125 w 10316872"/>
                <a:gd name="connsiteY20" fmla="*/ 4091204 h 13254121"/>
                <a:gd name="connsiteX21" fmla="*/ 3768725 w 10316872"/>
                <a:gd name="connsiteY21" fmla="*/ 3951504 h 13254121"/>
                <a:gd name="connsiteX22" fmla="*/ 3629025 w 10316872"/>
                <a:gd name="connsiteY22" fmla="*/ 3926104 h 13254121"/>
                <a:gd name="connsiteX23" fmla="*/ 3616325 w 10316872"/>
                <a:gd name="connsiteY23" fmla="*/ 3888004 h 13254121"/>
                <a:gd name="connsiteX24" fmla="*/ 3768725 w 10316872"/>
                <a:gd name="connsiteY24" fmla="*/ 3913404 h 13254121"/>
                <a:gd name="connsiteX25" fmla="*/ 3768725 w 10316872"/>
                <a:gd name="connsiteY25" fmla="*/ 3799104 h 13254121"/>
                <a:gd name="connsiteX26" fmla="*/ 3540125 w 10316872"/>
                <a:gd name="connsiteY26" fmla="*/ 3748304 h 13254121"/>
                <a:gd name="connsiteX27" fmla="*/ 3552825 w 10316872"/>
                <a:gd name="connsiteY27" fmla="*/ 3659404 h 13254121"/>
                <a:gd name="connsiteX28" fmla="*/ 3730625 w 10316872"/>
                <a:gd name="connsiteY28" fmla="*/ 3621304 h 13254121"/>
                <a:gd name="connsiteX29" fmla="*/ 3730625 w 10316872"/>
                <a:gd name="connsiteY29" fmla="*/ 3494304 h 13254121"/>
                <a:gd name="connsiteX30" fmla="*/ 3705225 w 10316872"/>
                <a:gd name="connsiteY30" fmla="*/ 3468904 h 13254121"/>
                <a:gd name="connsiteX31" fmla="*/ 3819525 w 10316872"/>
                <a:gd name="connsiteY31" fmla="*/ 3405404 h 13254121"/>
                <a:gd name="connsiteX32" fmla="*/ 3832225 w 10316872"/>
                <a:gd name="connsiteY32" fmla="*/ 3621304 h 13254121"/>
                <a:gd name="connsiteX33" fmla="*/ 4314825 w 10316872"/>
                <a:gd name="connsiteY33" fmla="*/ 3621304 h 13254121"/>
                <a:gd name="connsiteX34" fmla="*/ 4302125 w 10316872"/>
                <a:gd name="connsiteY34" fmla="*/ 3380004 h 13254121"/>
                <a:gd name="connsiteX35" fmla="*/ 4365625 w 10316872"/>
                <a:gd name="connsiteY35" fmla="*/ 3380004 h 13254121"/>
                <a:gd name="connsiteX36" fmla="*/ 4391025 w 10316872"/>
                <a:gd name="connsiteY36" fmla="*/ 3507004 h 13254121"/>
                <a:gd name="connsiteX37" fmla="*/ 4556125 w 10316872"/>
                <a:gd name="connsiteY37" fmla="*/ 3494304 h 13254121"/>
                <a:gd name="connsiteX38" fmla="*/ 4657725 w 10316872"/>
                <a:gd name="connsiteY38" fmla="*/ 3392704 h 13254121"/>
                <a:gd name="connsiteX39" fmla="*/ 4683125 w 10316872"/>
                <a:gd name="connsiteY39" fmla="*/ 3697504 h 13254121"/>
                <a:gd name="connsiteX40" fmla="*/ 4835525 w 10316872"/>
                <a:gd name="connsiteY40" fmla="*/ 3519704 h 13254121"/>
                <a:gd name="connsiteX41" fmla="*/ 5038725 w 10316872"/>
                <a:gd name="connsiteY41" fmla="*/ 3646704 h 13254121"/>
                <a:gd name="connsiteX42" fmla="*/ 4848225 w 10316872"/>
                <a:gd name="connsiteY42" fmla="*/ 3773704 h 13254121"/>
                <a:gd name="connsiteX43" fmla="*/ 4987925 w 10316872"/>
                <a:gd name="connsiteY43" fmla="*/ 3938804 h 13254121"/>
                <a:gd name="connsiteX44" fmla="*/ 5127625 w 10316872"/>
                <a:gd name="connsiteY44" fmla="*/ 3786404 h 13254121"/>
                <a:gd name="connsiteX45" fmla="*/ 5140325 w 10316872"/>
                <a:gd name="connsiteY45" fmla="*/ 3811804 h 13254121"/>
                <a:gd name="connsiteX46" fmla="*/ 5076825 w 10316872"/>
                <a:gd name="connsiteY46" fmla="*/ 4065804 h 13254121"/>
                <a:gd name="connsiteX47" fmla="*/ 5153025 w 10316872"/>
                <a:gd name="connsiteY47" fmla="*/ 4103904 h 13254121"/>
                <a:gd name="connsiteX48" fmla="*/ 5153025 w 10316872"/>
                <a:gd name="connsiteY48" fmla="*/ 4103904 h 13254121"/>
                <a:gd name="connsiteX49" fmla="*/ 5229225 w 10316872"/>
                <a:gd name="connsiteY49" fmla="*/ 3849904 h 13254121"/>
                <a:gd name="connsiteX50" fmla="*/ 5419725 w 10316872"/>
                <a:gd name="connsiteY50" fmla="*/ 3875304 h 13254121"/>
                <a:gd name="connsiteX51" fmla="*/ 5521325 w 10316872"/>
                <a:gd name="connsiteY51" fmla="*/ 3722904 h 13254121"/>
                <a:gd name="connsiteX52" fmla="*/ 5521325 w 10316872"/>
                <a:gd name="connsiteY52" fmla="*/ 3722904 h 13254121"/>
                <a:gd name="connsiteX53" fmla="*/ 5661025 w 10316872"/>
                <a:gd name="connsiteY53" fmla="*/ 3697504 h 13254121"/>
                <a:gd name="connsiteX54" fmla="*/ 5432425 w 10316872"/>
                <a:gd name="connsiteY54" fmla="*/ 4015004 h 13254121"/>
                <a:gd name="connsiteX55" fmla="*/ 5165725 w 10316872"/>
                <a:gd name="connsiteY55" fmla="*/ 4103904 h 13254121"/>
                <a:gd name="connsiteX56" fmla="*/ 5191125 w 10316872"/>
                <a:gd name="connsiteY56" fmla="*/ 4180104 h 13254121"/>
                <a:gd name="connsiteX57" fmla="*/ 5521325 w 10316872"/>
                <a:gd name="connsiteY57" fmla="*/ 4091204 h 13254121"/>
                <a:gd name="connsiteX58" fmla="*/ 5711825 w 10316872"/>
                <a:gd name="connsiteY58" fmla="*/ 3748304 h 13254121"/>
                <a:gd name="connsiteX59" fmla="*/ 5813425 w 10316872"/>
                <a:gd name="connsiteY59" fmla="*/ 3900704 h 13254121"/>
                <a:gd name="connsiteX60" fmla="*/ 5959475 w 10316872"/>
                <a:gd name="connsiteY60" fmla="*/ 3938804 h 13254121"/>
                <a:gd name="connsiteX61" fmla="*/ 6302375 w 10316872"/>
                <a:gd name="connsiteY61" fmla="*/ 3824504 h 13254121"/>
                <a:gd name="connsiteX62" fmla="*/ 7070725 w 10316872"/>
                <a:gd name="connsiteY62" fmla="*/ 3354604 h 13254121"/>
                <a:gd name="connsiteX63" fmla="*/ 7473950 w 10316872"/>
                <a:gd name="connsiteY63" fmla="*/ 3205379 h 13254121"/>
                <a:gd name="connsiteX64" fmla="*/ 7645400 w 10316872"/>
                <a:gd name="connsiteY64" fmla="*/ 3035516 h 13254121"/>
                <a:gd name="connsiteX65" fmla="*/ 7907050 w 10316872"/>
                <a:gd name="connsiteY65" fmla="*/ 2994410 h 13254121"/>
                <a:gd name="connsiteX66" fmla="*/ 8062626 w 10316872"/>
                <a:gd name="connsiteY66" fmla="*/ 2911861 h 13254121"/>
                <a:gd name="connsiteX67" fmla="*/ 8189625 w 10316872"/>
                <a:gd name="connsiteY67" fmla="*/ 2692785 h 13254121"/>
                <a:gd name="connsiteX68" fmla="*/ 8345201 w 10316872"/>
                <a:gd name="connsiteY68" fmla="*/ 2578486 h 13254121"/>
                <a:gd name="connsiteX69" fmla="*/ 8561099 w 10316872"/>
                <a:gd name="connsiteY69" fmla="*/ 2438787 h 13254121"/>
                <a:gd name="connsiteX70" fmla="*/ 8855099 w 10316872"/>
                <a:gd name="connsiteY70" fmla="*/ 2153045 h 13254121"/>
                <a:gd name="connsiteX71" fmla="*/ 9037349 w 10316872"/>
                <a:gd name="connsiteY71" fmla="*/ 1924438 h 13254121"/>
                <a:gd name="connsiteX72" fmla="*/ 9145298 w 10316872"/>
                <a:gd name="connsiteY72" fmla="*/ 1730764 h 13254121"/>
                <a:gd name="connsiteX73" fmla="*/ 9224673 w 10316872"/>
                <a:gd name="connsiteY73" fmla="*/ 1543439 h 13254121"/>
                <a:gd name="connsiteX74" fmla="*/ 9561223 w 10316872"/>
                <a:gd name="connsiteY74" fmla="*/ 1295790 h 13254121"/>
                <a:gd name="connsiteX75" fmla="*/ 9678697 w 10316872"/>
                <a:gd name="connsiteY75" fmla="*/ 914790 h 13254121"/>
                <a:gd name="connsiteX76" fmla="*/ 9837447 w 10316872"/>
                <a:gd name="connsiteY76" fmla="*/ 686190 h 13254121"/>
                <a:gd name="connsiteX77" fmla="*/ 9929521 w 10316872"/>
                <a:gd name="connsiteY77" fmla="*/ 609992 h 13254121"/>
                <a:gd name="connsiteX78" fmla="*/ 9989845 w 10316872"/>
                <a:gd name="connsiteY78" fmla="*/ 508393 h 13254121"/>
                <a:gd name="connsiteX79" fmla="*/ 10062871 w 10316872"/>
                <a:gd name="connsiteY79" fmla="*/ 394092 h 13254121"/>
                <a:gd name="connsiteX80" fmla="*/ 10316869 w 10316872"/>
                <a:gd name="connsiteY80" fmla="*/ 394 h 13254121"/>
                <a:gd name="connsiteX81" fmla="*/ 10081920 w 10316872"/>
                <a:gd name="connsiteY81" fmla="*/ 473469 h 13254121"/>
                <a:gd name="connsiteX82" fmla="*/ 9977146 w 10316872"/>
                <a:gd name="connsiteY82" fmla="*/ 673493 h 13254121"/>
                <a:gd name="connsiteX83" fmla="*/ 9881896 w 10316872"/>
                <a:gd name="connsiteY83" fmla="*/ 749692 h 13254121"/>
                <a:gd name="connsiteX84" fmla="*/ 9754896 w 10316872"/>
                <a:gd name="connsiteY84" fmla="*/ 952892 h 13254121"/>
                <a:gd name="connsiteX85" fmla="*/ 9640598 w 10316872"/>
                <a:gd name="connsiteY85" fmla="*/ 1327540 h 13254121"/>
                <a:gd name="connsiteX86" fmla="*/ 9275474 w 10316872"/>
                <a:gd name="connsiteY86" fmla="*/ 1606938 h 13254121"/>
                <a:gd name="connsiteX87" fmla="*/ 9135773 w 10316872"/>
                <a:gd name="connsiteY87" fmla="*/ 1946664 h 13254121"/>
                <a:gd name="connsiteX88" fmla="*/ 8662699 w 10316872"/>
                <a:gd name="connsiteY88" fmla="*/ 2454663 h 13254121"/>
                <a:gd name="connsiteX89" fmla="*/ 8427749 w 10316872"/>
                <a:gd name="connsiteY89" fmla="*/ 2619762 h 13254121"/>
                <a:gd name="connsiteX90" fmla="*/ 8272175 w 10316872"/>
                <a:gd name="connsiteY90" fmla="*/ 2715011 h 13254121"/>
                <a:gd name="connsiteX91" fmla="*/ 8110251 w 10316872"/>
                <a:gd name="connsiteY91" fmla="*/ 3016636 h 13254121"/>
                <a:gd name="connsiteX92" fmla="*/ 7908925 w 10316872"/>
                <a:gd name="connsiteY92" fmla="*/ 3113304 h 13254121"/>
                <a:gd name="connsiteX93" fmla="*/ 7673975 w 10316872"/>
                <a:gd name="connsiteY93" fmla="*/ 3141879 h 13254121"/>
                <a:gd name="connsiteX94" fmla="*/ 7531100 w 10316872"/>
                <a:gd name="connsiteY94" fmla="*/ 3283166 h 13254121"/>
                <a:gd name="connsiteX95" fmla="*/ 7064375 w 10316872"/>
                <a:gd name="connsiteY95" fmla="*/ 3457791 h 13254121"/>
                <a:gd name="connsiteX96" fmla="*/ 6892925 w 10316872"/>
                <a:gd name="connsiteY96" fmla="*/ 3613366 h 13254121"/>
                <a:gd name="connsiteX97" fmla="*/ 6532269 w 10316872"/>
                <a:gd name="connsiteY97" fmla="*/ 3867545 h 13254121"/>
                <a:gd name="connsiteX98" fmla="*/ 6407150 w 10316872"/>
                <a:gd name="connsiteY98" fmla="*/ 3921341 h 13254121"/>
                <a:gd name="connsiteX99" fmla="*/ 6172200 w 10316872"/>
                <a:gd name="connsiteY99" fmla="*/ 4043579 h 13254121"/>
                <a:gd name="connsiteX100" fmla="*/ 5773737 w 10316872"/>
                <a:gd name="connsiteY100" fmla="*/ 4215029 h 13254121"/>
                <a:gd name="connsiteX101" fmla="*/ 5800725 w 10316872"/>
                <a:gd name="connsiteY101" fmla="*/ 4294404 h 13254121"/>
                <a:gd name="connsiteX102" fmla="*/ 6162675 w 10316872"/>
                <a:gd name="connsiteY102" fmla="*/ 4129304 h 13254121"/>
                <a:gd name="connsiteX103" fmla="*/ 6054725 w 10316872"/>
                <a:gd name="connsiteY103" fmla="*/ 4218204 h 13254121"/>
                <a:gd name="connsiteX104" fmla="*/ 5876925 w 10316872"/>
                <a:gd name="connsiteY104" fmla="*/ 4332504 h 13254121"/>
                <a:gd name="connsiteX105" fmla="*/ 5876925 w 10316872"/>
                <a:gd name="connsiteY105" fmla="*/ 4421404 h 13254121"/>
                <a:gd name="connsiteX106" fmla="*/ 5864225 w 10316872"/>
                <a:gd name="connsiteY106" fmla="*/ 4523004 h 13254121"/>
                <a:gd name="connsiteX107" fmla="*/ 5724525 w 10316872"/>
                <a:gd name="connsiteY107" fmla="*/ 4548404 h 13254121"/>
                <a:gd name="connsiteX108" fmla="*/ 5788025 w 10316872"/>
                <a:gd name="connsiteY108" fmla="*/ 4370604 h 13254121"/>
                <a:gd name="connsiteX109" fmla="*/ 5673725 w 10316872"/>
                <a:gd name="connsiteY109" fmla="*/ 4269004 h 13254121"/>
                <a:gd name="connsiteX110" fmla="*/ 5419725 w 10316872"/>
                <a:gd name="connsiteY110" fmla="*/ 4345204 h 13254121"/>
                <a:gd name="connsiteX111" fmla="*/ 5394325 w 10316872"/>
                <a:gd name="connsiteY111" fmla="*/ 4446804 h 13254121"/>
                <a:gd name="connsiteX112" fmla="*/ 5622925 w 10316872"/>
                <a:gd name="connsiteY112" fmla="*/ 4510304 h 13254121"/>
                <a:gd name="connsiteX113" fmla="*/ 5534025 w 10316872"/>
                <a:gd name="connsiteY113" fmla="*/ 4573804 h 13254121"/>
                <a:gd name="connsiteX114" fmla="*/ 5254625 w 10316872"/>
                <a:gd name="connsiteY114" fmla="*/ 4510304 h 13254121"/>
                <a:gd name="connsiteX115" fmla="*/ 5140325 w 10316872"/>
                <a:gd name="connsiteY115" fmla="*/ 4624604 h 13254121"/>
                <a:gd name="connsiteX116" fmla="*/ 5241925 w 10316872"/>
                <a:gd name="connsiteY116" fmla="*/ 4827804 h 13254121"/>
                <a:gd name="connsiteX117" fmla="*/ 5483225 w 10316872"/>
                <a:gd name="connsiteY117" fmla="*/ 4840504 h 13254121"/>
                <a:gd name="connsiteX118" fmla="*/ 5661025 w 10316872"/>
                <a:gd name="connsiteY118" fmla="*/ 4624604 h 13254121"/>
                <a:gd name="connsiteX119" fmla="*/ 5572125 w 10316872"/>
                <a:gd name="connsiteY119" fmla="*/ 4599204 h 13254121"/>
                <a:gd name="connsiteX120" fmla="*/ 5635625 w 10316872"/>
                <a:gd name="connsiteY120" fmla="*/ 4523004 h 13254121"/>
                <a:gd name="connsiteX121" fmla="*/ 5724525 w 10316872"/>
                <a:gd name="connsiteY121" fmla="*/ 4599204 h 13254121"/>
                <a:gd name="connsiteX122" fmla="*/ 5864225 w 10316872"/>
                <a:gd name="connsiteY122" fmla="*/ 4573804 h 13254121"/>
                <a:gd name="connsiteX123" fmla="*/ 6067425 w 10316872"/>
                <a:gd name="connsiteY123" fmla="*/ 4548404 h 13254121"/>
                <a:gd name="connsiteX124" fmla="*/ 6296025 w 10316872"/>
                <a:gd name="connsiteY124" fmla="*/ 4307104 h 13254121"/>
                <a:gd name="connsiteX125" fmla="*/ 6486525 w 10316872"/>
                <a:gd name="connsiteY125" fmla="*/ 4180104 h 13254121"/>
                <a:gd name="connsiteX126" fmla="*/ 6664325 w 10316872"/>
                <a:gd name="connsiteY126" fmla="*/ 4154704 h 13254121"/>
                <a:gd name="connsiteX127" fmla="*/ 6473825 w 10316872"/>
                <a:gd name="connsiteY127" fmla="*/ 4230904 h 13254121"/>
                <a:gd name="connsiteX128" fmla="*/ 6410325 w 10316872"/>
                <a:gd name="connsiteY128" fmla="*/ 4357904 h 13254121"/>
                <a:gd name="connsiteX129" fmla="*/ 6257925 w 10316872"/>
                <a:gd name="connsiteY129" fmla="*/ 4459504 h 13254121"/>
                <a:gd name="connsiteX130" fmla="*/ 6080125 w 10316872"/>
                <a:gd name="connsiteY130" fmla="*/ 4637304 h 13254121"/>
                <a:gd name="connsiteX131" fmla="*/ 6067425 w 10316872"/>
                <a:gd name="connsiteY131" fmla="*/ 4726204 h 13254121"/>
                <a:gd name="connsiteX132" fmla="*/ 6207125 w 10316872"/>
                <a:gd name="connsiteY132" fmla="*/ 4700804 h 13254121"/>
                <a:gd name="connsiteX133" fmla="*/ 6334125 w 10316872"/>
                <a:gd name="connsiteY133" fmla="*/ 4764304 h 13254121"/>
                <a:gd name="connsiteX134" fmla="*/ 6435725 w 10316872"/>
                <a:gd name="connsiteY134" fmla="*/ 4954804 h 13254121"/>
                <a:gd name="connsiteX135" fmla="*/ 6448425 w 10316872"/>
                <a:gd name="connsiteY135" fmla="*/ 5183404 h 13254121"/>
                <a:gd name="connsiteX136" fmla="*/ 6335712 w 10316872"/>
                <a:gd name="connsiteY136" fmla="*/ 5305641 h 13254121"/>
                <a:gd name="connsiteX137" fmla="*/ 6296025 w 10316872"/>
                <a:gd name="connsiteY137" fmla="*/ 5083392 h 13254121"/>
                <a:gd name="connsiteX138" fmla="*/ 6270625 w 10316872"/>
                <a:gd name="connsiteY138" fmla="*/ 4878604 h 13254121"/>
                <a:gd name="connsiteX139" fmla="*/ 6118225 w 10316872"/>
                <a:gd name="connsiteY139" fmla="*/ 4840504 h 13254121"/>
                <a:gd name="connsiteX140" fmla="*/ 5953125 w 10316872"/>
                <a:gd name="connsiteY140" fmla="*/ 4853204 h 13254121"/>
                <a:gd name="connsiteX141" fmla="*/ 5876925 w 10316872"/>
                <a:gd name="connsiteY141" fmla="*/ 4815104 h 13254121"/>
                <a:gd name="connsiteX142" fmla="*/ 5546725 w 10316872"/>
                <a:gd name="connsiteY142" fmla="*/ 4954804 h 13254121"/>
                <a:gd name="connsiteX143" fmla="*/ 5597525 w 10316872"/>
                <a:gd name="connsiteY143" fmla="*/ 5094504 h 13254121"/>
                <a:gd name="connsiteX144" fmla="*/ 5635625 w 10316872"/>
                <a:gd name="connsiteY144" fmla="*/ 5081804 h 13254121"/>
                <a:gd name="connsiteX145" fmla="*/ 5813425 w 10316872"/>
                <a:gd name="connsiteY145" fmla="*/ 4992904 h 13254121"/>
                <a:gd name="connsiteX146" fmla="*/ 5838825 w 10316872"/>
                <a:gd name="connsiteY146" fmla="*/ 5018304 h 13254121"/>
                <a:gd name="connsiteX147" fmla="*/ 5724525 w 10316872"/>
                <a:gd name="connsiteY147" fmla="*/ 5119904 h 13254121"/>
                <a:gd name="connsiteX148" fmla="*/ 5775325 w 10316872"/>
                <a:gd name="connsiteY148" fmla="*/ 5196104 h 13254121"/>
                <a:gd name="connsiteX149" fmla="*/ 5940425 w 10316872"/>
                <a:gd name="connsiteY149" fmla="*/ 5183404 h 13254121"/>
                <a:gd name="connsiteX150" fmla="*/ 5978525 w 10316872"/>
                <a:gd name="connsiteY150" fmla="*/ 5272304 h 13254121"/>
                <a:gd name="connsiteX151" fmla="*/ 6169025 w 10316872"/>
                <a:gd name="connsiteY151" fmla="*/ 5234204 h 13254121"/>
                <a:gd name="connsiteX152" fmla="*/ 6130925 w 10316872"/>
                <a:gd name="connsiteY152" fmla="*/ 5386604 h 13254121"/>
                <a:gd name="connsiteX153" fmla="*/ 6067425 w 10316872"/>
                <a:gd name="connsiteY153" fmla="*/ 5424704 h 13254121"/>
                <a:gd name="connsiteX154" fmla="*/ 6042025 w 10316872"/>
                <a:gd name="connsiteY154" fmla="*/ 5348504 h 13254121"/>
                <a:gd name="connsiteX155" fmla="*/ 5572125 w 10316872"/>
                <a:gd name="connsiteY155" fmla="*/ 5297704 h 13254121"/>
                <a:gd name="connsiteX156" fmla="*/ 5686425 w 10316872"/>
                <a:gd name="connsiteY156" fmla="*/ 5462804 h 13254121"/>
                <a:gd name="connsiteX157" fmla="*/ 6308725 w 10316872"/>
                <a:gd name="connsiteY157" fmla="*/ 5462804 h 13254121"/>
                <a:gd name="connsiteX158" fmla="*/ 6894219 w 10316872"/>
                <a:gd name="connsiteY158" fmla="*/ 5634433 h 13254121"/>
                <a:gd name="connsiteX159" fmla="*/ 7194257 w 10316872"/>
                <a:gd name="connsiteY159" fmla="*/ 5720157 h 13254121"/>
                <a:gd name="connsiteX160" fmla="*/ 7370469 w 10316872"/>
                <a:gd name="connsiteY160" fmla="*/ 5839221 h 13254121"/>
                <a:gd name="connsiteX161" fmla="*/ 7737182 w 10316872"/>
                <a:gd name="connsiteY161" fmla="*/ 5736826 h 13254121"/>
                <a:gd name="connsiteX162" fmla="*/ 7977688 w 10316872"/>
                <a:gd name="connsiteY162" fmla="*/ 5701108 h 13254121"/>
                <a:gd name="connsiteX163" fmla="*/ 8311064 w 10316872"/>
                <a:gd name="connsiteY163" fmla="*/ 5729682 h 13254121"/>
                <a:gd name="connsiteX164" fmla="*/ 8582525 w 10316872"/>
                <a:gd name="connsiteY164" fmla="*/ 5789214 h 13254121"/>
                <a:gd name="connsiteX165" fmla="*/ 8806363 w 10316872"/>
                <a:gd name="connsiteY165" fmla="*/ 5891608 h 13254121"/>
                <a:gd name="connsiteX166" fmla="*/ 8989719 w 10316872"/>
                <a:gd name="connsiteY166" fmla="*/ 5953520 h 13254121"/>
                <a:gd name="connsiteX167" fmla="*/ 9327857 w 10316872"/>
                <a:gd name="connsiteY167" fmla="*/ 6101157 h 13254121"/>
                <a:gd name="connsiteX168" fmla="*/ 9392152 w 10316872"/>
                <a:gd name="connsiteY168" fmla="*/ 6229744 h 13254121"/>
                <a:gd name="connsiteX169" fmla="*/ 9587412 w 10316872"/>
                <a:gd name="connsiteY169" fmla="*/ 6289277 h 13254121"/>
                <a:gd name="connsiteX170" fmla="*/ 9754100 w 10316872"/>
                <a:gd name="connsiteY170" fmla="*/ 6286895 h 13254121"/>
                <a:gd name="connsiteX171" fmla="*/ 9928226 w 10316872"/>
                <a:gd name="connsiteY171" fmla="*/ 6221629 h 13254121"/>
                <a:gd name="connsiteX172" fmla="*/ 9766007 w 10316872"/>
                <a:gd name="connsiteY172" fmla="*/ 6301183 h 13254121"/>
                <a:gd name="connsiteX173" fmla="*/ 9625513 w 10316872"/>
                <a:gd name="connsiteY173" fmla="*/ 6317851 h 13254121"/>
                <a:gd name="connsiteX174" fmla="*/ 9382626 w 10316872"/>
                <a:gd name="connsiteY174" fmla="*/ 6263082 h 13254121"/>
                <a:gd name="connsiteX175" fmla="*/ 9308806 w 10316872"/>
                <a:gd name="connsiteY175" fmla="*/ 6129733 h 13254121"/>
                <a:gd name="connsiteX176" fmla="*/ 9242133 w 10316872"/>
                <a:gd name="connsiteY176" fmla="*/ 6089251 h 13254121"/>
                <a:gd name="connsiteX177" fmla="*/ 8799219 w 10316872"/>
                <a:gd name="connsiteY177" fmla="*/ 5939233 h 13254121"/>
                <a:gd name="connsiteX178" fmla="*/ 8582525 w 10316872"/>
                <a:gd name="connsiteY178" fmla="*/ 5858270 h 13254121"/>
                <a:gd name="connsiteX179" fmla="*/ 8284869 w 10316872"/>
                <a:gd name="connsiteY179" fmla="*/ 5779689 h 13254121"/>
                <a:gd name="connsiteX180" fmla="*/ 7934825 w 10316872"/>
                <a:gd name="connsiteY180" fmla="*/ 5767783 h 13254121"/>
                <a:gd name="connsiteX181" fmla="*/ 7634787 w 10316872"/>
                <a:gd name="connsiteY181" fmla="*/ 5822552 h 13254121"/>
                <a:gd name="connsiteX182" fmla="*/ 7344275 w 10316872"/>
                <a:gd name="connsiteY182" fmla="*/ 5893989 h 13254121"/>
                <a:gd name="connsiteX183" fmla="*/ 7134725 w 10316872"/>
                <a:gd name="connsiteY183" fmla="*/ 5786833 h 13254121"/>
                <a:gd name="connsiteX184" fmla="*/ 6760869 w 10316872"/>
                <a:gd name="connsiteY184" fmla="*/ 5693964 h 13254121"/>
                <a:gd name="connsiteX185" fmla="*/ 6413500 w 10316872"/>
                <a:gd name="connsiteY185" fmla="*/ 5614410 h 13254121"/>
                <a:gd name="connsiteX186" fmla="*/ 6213181 w 10316872"/>
                <a:gd name="connsiteY186" fmla="*/ 5567757 h 13254121"/>
                <a:gd name="connsiteX187" fmla="*/ 6205538 w 10316872"/>
                <a:gd name="connsiteY187" fmla="*/ 5598535 h 13254121"/>
                <a:gd name="connsiteX188" fmla="*/ 6346825 w 10316872"/>
                <a:gd name="connsiteY188" fmla="*/ 5666004 h 13254121"/>
                <a:gd name="connsiteX189" fmla="*/ 6321425 w 10316872"/>
                <a:gd name="connsiteY189" fmla="*/ 5767604 h 13254121"/>
                <a:gd name="connsiteX190" fmla="*/ 6003925 w 10316872"/>
                <a:gd name="connsiteY190" fmla="*/ 5602504 h 13254121"/>
                <a:gd name="connsiteX191" fmla="*/ 6042025 w 10316872"/>
                <a:gd name="connsiteY191" fmla="*/ 5843804 h 13254121"/>
                <a:gd name="connsiteX192" fmla="*/ 6245225 w 10316872"/>
                <a:gd name="connsiteY192" fmla="*/ 5894604 h 13254121"/>
                <a:gd name="connsiteX193" fmla="*/ 6511925 w 10316872"/>
                <a:gd name="connsiteY193" fmla="*/ 5894604 h 13254121"/>
                <a:gd name="connsiteX194" fmla="*/ 6600825 w 10316872"/>
                <a:gd name="connsiteY194" fmla="*/ 5907304 h 13254121"/>
                <a:gd name="connsiteX195" fmla="*/ 6562725 w 10316872"/>
                <a:gd name="connsiteY195" fmla="*/ 5983504 h 13254121"/>
                <a:gd name="connsiteX196" fmla="*/ 6397625 w 10316872"/>
                <a:gd name="connsiteY196" fmla="*/ 6034304 h 13254121"/>
                <a:gd name="connsiteX197" fmla="*/ 6461125 w 10316872"/>
                <a:gd name="connsiteY197" fmla="*/ 6161304 h 13254121"/>
                <a:gd name="connsiteX198" fmla="*/ 6423025 w 10316872"/>
                <a:gd name="connsiteY198" fmla="*/ 6288304 h 13254121"/>
                <a:gd name="connsiteX199" fmla="*/ 6511925 w 10316872"/>
                <a:gd name="connsiteY199" fmla="*/ 6351804 h 13254121"/>
                <a:gd name="connsiteX200" fmla="*/ 6435725 w 10316872"/>
                <a:gd name="connsiteY200" fmla="*/ 6377204 h 13254121"/>
                <a:gd name="connsiteX201" fmla="*/ 6334125 w 10316872"/>
                <a:gd name="connsiteY201" fmla="*/ 6339104 h 13254121"/>
                <a:gd name="connsiteX202" fmla="*/ 6296025 w 10316872"/>
                <a:gd name="connsiteY202" fmla="*/ 6034304 h 13254121"/>
                <a:gd name="connsiteX203" fmla="*/ 6042025 w 10316872"/>
                <a:gd name="connsiteY203" fmla="*/ 5958104 h 13254121"/>
                <a:gd name="connsiteX204" fmla="*/ 6118225 w 10316872"/>
                <a:gd name="connsiteY204" fmla="*/ 6301004 h 13254121"/>
                <a:gd name="connsiteX205" fmla="*/ 5940425 w 10316872"/>
                <a:gd name="connsiteY205" fmla="*/ 6313704 h 13254121"/>
                <a:gd name="connsiteX206" fmla="*/ 5864225 w 10316872"/>
                <a:gd name="connsiteY206" fmla="*/ 5831104 h 13254121"/>
                <a:gd name="connsiteX207" fmla="*/ 5661025 w 10316872"/>
                <a:gd name="connsiteY207" fmla="*/ 5729504 h 13254121"/>
                <a:gd name="connsiteX208" fmla="*/ 5762625 w 10316872"/>
                <a:gd name="connsiteY208" fmla="*/ 6491504 h 13254121"/>
                <a:gd name="connsiteX209" fmla="*/ 6042025 w 10316872"/>
                <a:gd name="connsiteY209" fmla="*/ 6478804 h 13254121"/>
                <a:gd name="connsiteX210" fmla="*/ 6359525 w 10316872"/>
                <a:gd name="connsiteY210" fmla="*/ 6529604 h 13254121"/>
                <a:gd name="connsiteX211" fmla="*/ 6296025 w 10316872"/>
                <a:gd name="connsiteY211" fmla="*/ 6656604 h 13254121"/>
                <a:gd name="connsiteX212" fmla="*/ 6130925 w 10316872"/>
                <a:gd name="connsiteY212" fmla="*/ 6631204 h 13254121"/>
                <a:gd name="connsiteX213" fmla="*/ 5978525 w 10316872"/>
                <a:gd name="connsiteY213" fmla="*/ 6936004 h 13254121"/>
                <a:gd name="connsiteX214" fmla="*/ 5800725 w 10316872"/>
                <a:gd name="connsiteY214" fmla="*/ 6872504 h 13254121"/>
                <a:gd name="connsiteX215" fmla="*/ 5876925 w 10316872"/>
                <a:gd name="connsiteY215" fmla="*/ 6707404 h 13254121"/>
                <a:gd name="connsiteX216" fmla="*/ 5762625 w 10316872"/>
                <a:gd name="connsiteY216" fmla="*/ 6618504 h 13254121"/>
                <a:gd name="connsiteX217" fmla="*/ 5572125 w 10316872"/>
                <a:gd name="connsiteY217" fmla="*/ 6948704 h 13254121"/>
                <a:gd name="connsiteX218" fmla="*/ 5699125 w 10316872"/>
                <a:gd name="connsiteY218" fmla="*/ 7050304 h 13254121"/>
                <a:gd name="connsiteX219" fmla="*/ 5965825 w 10316872"/>
                <a:gd name="connsiteY219" fmla="*/ 7215404 h 13254121"/>
                <a:gd name="connsiteX220" fmla="*/ 5915025 w 10316872"/>
                <a:gd name="connsiteY220" fmla="*/ 7291604 h 13254121"/>
                <a:gd name="connsiteX221" fmla="*/ 5800725 w 10316872"/>
                <a:gd name="connsiteY221" fmla="*/ 7253504 h 13254121"/>
                <a:gd name="connsiteX222" fmla="*/ 5648325 w 10316872"/>
                <a:gd name="connsiteY222" fmla="*/ 7355104 h 13254121"/>
                <a:gd name="connsiteX223" fmla="*/ 5584825 w 10316872"/>
                <a:gd name="connsiteY223" fmla="*/ 7317004 h 13254121"/>
                <a:gd name="connsiteX224" fmla="*/ 5635625 w 10316872"/>
                <a:gd name="connsiteY224" fmla="*/ 7164604 h 13254121"/>
                <a:gd name="connsiteX225" fmla="*/ 5508625 w 10316872"/>
                <a:gd name="connsiteY225" fmla="*/ 7050304 h 13254121"/>
                <a:gd name="connsiteX226" fmla="*/ 5432425 w 10316872"/>
                <a:gd name="connsiteY226" fmla="*/ 7228104 h 13254121"/>
                <a:gd name="connsiteX227" fmla="*/ 5584825 w 10316872"/>
                <a:gd name="connsiteY227" fmla="*/ 7405904 h 13254121"/>
                <a:gd name="connsiteX228" fmla="*/ 5419725 w 10316872"/>
                <a:gd name="connsiteY228" fmla="*/ 7532904 h 13254121"/>
                <a:gd name="connsiteX229" fmla="*/ 5318125 w 10316872"/>
                <a:gd name="connsiteY229" fmla="*/ 7456704 h 13254121"/>
                <a:gd name="connsiteX230" fmla="*/ 5381625 w 10316872"/>
                <a:gd name="connsiteY230" fmla="*/ 7355104 h 13254121"/>
                <a:gd name="connsiteX231" fmla="*/ 5267325 w 10316872"/>
                <a:gd name="connsiteY231" fmla="*/ 7063004 h 13254121"/>
                <a:gd name="connsiteX232" fmla="*/ 5051425 w 10316872"/>
                <a:gd name="connsiteY232" fmla="*/ 7355104 h 13254121"/>
                <a:gd name="connsiteX233" fmla="*/ 5381625 w 10316872"/>
                <a:gd name="connsiteY233" fmla="*/ 7609104 h 13254121"/>
                <a:gd name="connsiteX234" fmla="*/ 5305425 w 10316872"/>
                <a:gd name="connsiteY234" fmla="*/ 7659904 h 13254121"/>
                <a:gd name="connsiteX235" fmla="*/ 5165725 w 10316872"/>
                <a:gd name="connsiteY235" fmla="*/ 7545604 h 13254121"/>
                <a:gd name="connsiteX236" fmla="*/ 5114925 w 10316872"/>
                <a:gd name="connsiteY236" fmla="*/ 7710704 h 13254121"/>
                <a:gd name="connsiteX237" fmla="*/ 5127625 w 10316872"/>
                <a:gd name="connsiteY237" fmla="*/ 7850404 h 13254121"/>
                <a:gd name="connsiteX238" fmla="*/ 5203825 w 10316872"/>
                <a:gd name="connsiteY238" fmla="*/ 7964704 h 13254121"/>
                <a:gd name="connsiteX239" fmla="*/ 5191125 w 10316872"/>
                <a:gd name="connsiteY239" fmla="*/ 8155204 h 13254121"/>
                <a:gd name="connsiteX240" fmla="*/ 5064125 w 10316872"/>
                <a:gd name="connsiteY240" fmla="*/ 8066304 h 13254121"/>
                <a:gd name="connsiteX241" fmla="*/ 5000625 w 10316872"/>
                <a:gd name="connsiteY241" fmla="*/ 8104404 h 13254121"/>
                <a:gd name="connsiteX242" fmla="*/ 5102225 w 10316872"/>
                <a:gd name="connsiteY242" fmla="*/ 8244104 h 13254121"/>
                <a:gd name="connsiteX243" fmla="*/ 5013325 w 10316872"/>
                <a:gd name="connsiteY243" fmla="*/ 8282204 h 13254121"/>
                <a:gd name="connsiteX244" fmla="*/ 4886325 w 10316872"/>
                <a:gd name="connsiteY244" fmla="*/ 8091704 h 13254121"/>
                <a:gd name="connsiteX245" fmla="*/ 4797425 w 10316872"/>
                <a:gd name="connsiteY245" fmla="*/ 8345704 h 13254121"/>
                <a:gd name="connsiteX246" fmla="*/ 4924425 w 10316872"/>
                <a:gd name="connsiteY246" fmla="*/ 8460004 h 13254121"/>
                <a:gd name="connsiteX247" fmla="*/ 4784725 w 10316872"/>
                <a:gd name="connsiteY247" fmla="*/ 8701304 h 13254121"/>
                <a:gd name="connsiteX248" fmla="*/ 4645025 w 10316872"/>
                <a:gd name="connsiteY248" fmla="*/ 8675904 h 13254121"/>
                <a:gd name="connsiteX249" fmla="*/ 4746625 w 10316872"/>
                <a:gd name="connsiteY249" fmla="*/ 8510804 h 13254121"/>
                <a:gd name="connsiteX250" fmla="*/ 4657725 w 10316872"/>
                <a:gd name="connsiteY250" fmla="*/ 8358404 h 13254121"/>
                <a:gd name="connsiteX251" fmla="*/ 4441825 w 10316872"/>
                <a:gd name="connsiteY251" fmla="*/ 8663204 h 13254121"/>
                <a:gd name="connsiteX252" fmla="*/ 4581525 w 10316872"/>
                <a:gd name="connsiteY252" fmla="*/ 8777504 h 13254121"/>
                <a:gd name="connsiteX253" fmla="*/ 4492625 w 10316872"/>
                <a:gd name="connsiteY253" fmla="*/ 8980704 h 13254121"/>
                <a:gd name="connsiteX254" fmla="*/ 4391025 w 10316872"/>
                <a:gd name="connsiteY254" fmla="*/ 8904504 h 13254121"/>
                <a:gd name="connsiteX255" fmla="*/ 4314825 w 10316872"/>
                <a:gd name="connsiteY255" fmla="*/ 8993404 h 13254121"/>
                <a:gd name="connsiteX256" fmla="*/ 4352925 w 10316872"/>
                <a:gd name="connsiteY256" fmla="*/ 9031504 h 13254121"/>
                <a:gd name="connsiteX257" fmla="*/ 4391025 w 10316872"/>
                <a:gd name="connsiteY257" fmla="*/ 9018804 h 13254121"/>
                <a:gd name="connsiteX258" fmla="*/ 4416425 w 10316872"/>
                <a:gd name="connsiteY258" fmla="*/ 9069604 h 13254121"/>
                <a:gd name="connsiteX259" fmla="*/ 4352925 w 10316872"/>
                <a:gd name="connsiteY259" fmla="*/ 9145804 h 13254121"/>
                <a:gd name="connsiteX260" fmla="*/ 4302125 w 10316872"/>
                <a:gd name="connsiteY260" fmla="*/ 9133104 h 13254121"/>
                <a:gd name="connsiteX261" fmla="*/ 4340225 w 10316872"/>
                <a:gd name="connsiteY261" fmla="*/ 9082304 h 13254121"/>
                <a:gd name="connsiteX262" fmla="*/ 4289425 w 10316872"/>
                <a:gd name="connsiteY262" fmla="*/ 9044204 h 13254121"/>
                <a:gd name="connsiteX263" fmla="*/ 4187825 w 10316872"/>
                <a:gd name="connsiteY263" fmla="*/ 9145804 h 13254121"/>
                <a:gd name="connsiteX264" fmla="*/ 4289425 w 10316872"/>
                <a:gd name="connsiteY264" fmla="*/ 9209304 h 13254121"/>
                <a:gd name="connsiteX265" fmla="*/ 4111625 w 10316872"/>
                <a:gd name="connsiteY265" fmla="*/ 9285504 h 13254121"/>
                <a:gd name="connsiteX266" fmla="*/ 4010025 w 10316872"/>
                <a:gd name="connsiteY266" fmla="*/ 9285504 h 13254121"/>
                <a:gd name="connsiteX267" fmla="*/ 3921125 w 10316872"/>
                <a:gd name="connsiteY267" fmla="*/ 9349004 h 13254121"/>
                <a:gd name="connsiteX268" fmla="*/ 3260725 w 10316872"/>
                <a:gd name="connsiteY268" fmla="*/ 8764804 h 13254121"/>
                <a:gd name="connsiteX269" fmla="*/ 3184525 w 10316872"/>
                <a:gd name="connsiteY269" fmla="*/ 8764804 h 13254121"/>
                <a:gd name="connsiteX270" fmla="*/ 2867025 w 10316872"/>
                <a:gd name="connsiteY270" fmla="*/ 9018804 h 13254121"/>
                <a:gd name="connsiteX271" fmla="*/ 2841625 w 10316872"/>
                <a:gd name="connsiteY271" fmla="*/ 8980704 h 13254121"/>
                <a:gd name="connsiteX272" fmla="*/ 3184525 w 10316872"/>
                <a:gd name="connsiteY272" fmla="*/ 8714004 h 13254121"/>
                <a:gd name="connsiteX273" fmla="*/ 3019425 w 10316872"/>
                <a:gd name="connsiteY273" fmla="*/ 8561604 h 13254121"/>
                <a:gd name="connsiteX274" fmla="*/ 2371725 w 10316872"/>
                <a:gd name="connsiteY274" fmla="*/ 9069604 h 13254121"/>
                <a:gd name="connsiteX275" fmla="*/ 2460625 w 10316872"/>
                <a:gd name="connsiteY275" fmla="*/ 9145804 h 13254121"/>
                <a:gd name="connsiteX276" fmla="*/ 2663825 w 10316872"/>
                <a:gd name="connsiteY276" fmla="*/ 8993404 h 13254121"/>
                <a:gd name="connsiteX277" fmla="*/ 2714625 w 10316872"/>
                <a:gd name="connsiteY277" fmla="*/ 9056904 h 13254121"/>
                <a:gd name="connsiteX278" fmla="*/ 2803525 w 10316872"/>
                <a:gd name="connsiteY278" fmla="*/ 9018804 h 13254121"/>
                <a:gd name="connsiteX279" fmla="*/ 2828925 w 10316872"/>
                <a:gd name="connsiteY279" fmla="*/ 9056904 h 13254121"/>
                <a:gd name="connsiteX280" fmla="*/ 2651125 w 10316872"/>
                <a:gd name="connsiteY280" fmla="*/ 9196604 h 13254121"/>
                <a:gd name="connsiteX281" fmla="*/ 2790825 w 10316872"/>
                <a:gd name="connsiteY281" fmla="*/ 9361704 h 13254121"/>
                <a:gd name="connsiteX282" fmla="*/ 3368675 w 10316872"/>
                <a:gd name="connsiteY282" fmla="*/ 8898154 h 13254121"/>
                <a:gd name="connsiteX283" fmla="*/ 3927475 w 10316872"/>
                <a:gd name="connsiteY283" fmla="*/ 9380754 h 13254121"/>
                <a:gd name="connsiteX284" fmla="*/ 3876675 w 10316872"/>
                <a:gd name="connsiteY284" fmla="*/ 9495054 h 13254121"/>
                <a:gd name="connsiteX285" fmla="*/ 3359150 w 10316872"/>
                <a:gd name="connsiteY285" fmla="*/ 10034804 h 13254121"/>
                <a:gd name="connsiteX286" fmla="*/ 3270250 w 10316872"/>
                <a:gd name="connsiteY286" fmla="*/ 10028453 h 13254121"/>
                <a:gd name="connsiteX287" fmla="*/ 3101975 w 10316872"/>
                <a:gd name="connsiteY287" fmla="*/ 10177678 h 13254121"/>
                <a:gd name="connsiteX288" fmla="*/ 2892425 w 10316872"/>
                <a:gd name="connsiteY288" fmla="*/ 10422153 h 13254121"/>
                <a:gd name="connsiteX289" fmla="*/ 2654300 w 10316872"/>
                <a:gd name="connsiteY289" fmla="*/ 10720603 h 13254121"/>
                <a:gd name="connsiteX290" fmla="*/ 2400300 w 10316872"/>
                <a:gd name="connsiteY290" fmla="*/ 10790452 h 13254121"/>
                <a:gd name="connsiteX291" fmla="*/ 2197100 w 10316872"/>
                <a:gd name="connsiteY291" fmla="*/ 10895227 h 13254121"/>
                <a:gd name="connsiteX292" fmla="*/ 1901825 w 10316872"/>
                <a:gd name="connsiteY292" fmla="*/ 10898401 h 13254121"/>
                <a:gd name="connsiteX293" fmla="*/ 1562100 w 10316872"/>
                <a:gd name="connsiteY293" fmla="*/ 11000000 h 13254121"/>
                <a:gd name="connsiteX294" fmla="*/ 1365250 w 10316872"/>
                <a:gd name="connsiteY294" fmla="*/ 11260350 h 13254121"/>
                <a:gd name="connsiteX295" fmla="*/ 1168400 w 10316872"/>
                <a:gd name="connsiteY295" fmla="*/ 11215899 h 13254121"/>
                <a:gd name="connsiteX296" fmla="*/ 1187450 w 10316872"/>
                <a:gd name="connsiteY296" fmla="*/ 11174624 h 13254121"/>
                <a:gd name="connsiteX297" fmla="*/ 1165225 w 10316872"/>
                <a:gd name="connsiteY297" fmla="*/ 11107949 h 13254121"/>
                <a:gd name="connsiteX298" fmla="*/ 958850 w 10316872"/>
                <a:gd name="connsiteY298" fmla="*/ 11184149 h 13254121"/>
                <a:gd name="connsiteX299" fmla="*/ 704850 w 10316872"/>
                <a:gd name="connsiteY299" fmla="*/ 11238124 h 13254121"/>
                <a:gd name="connsiteX300" fmla="*/ 434975 w 10316872"/>
                <a:gd name="connsiteY300" fmla="*/ 11476249 h 13254121"/>
                <a:gd name="connsiteX301" fmla="*/ 333375 w 10316872"/>
                <a:gd name="connsiteY301" fmla="*/ 11473074 h 13254121"/>
                <a:gd name="connsiteX302" fmla="*/ 234950 w 10316872"/>
                <a:gd name="connsiteY302" fmla="*/ 11539749 h 13254121"/>
                <a:gd name="connsiteX303" fmla="*/ 155575 w 10316872"/>
                <a:gd name="connsiteY303" fmla="*/ 11825499 h 13254121"/>
                <a:gd name="connsiteX304" fmla="*/ 219075 w 10316872"/>
                <a:gd name="connsiteY304" fmla="*/ 12108073 h 13254121"/>
                <a:gd name="connsiteX305" fmla="*/ 107950 w 10316872"/>
                <a:gd name="connsiteY305" fmla="*/ 12152523 h 13254121"/>
                <a:gd name="connsiteX306" fmla="*/ 63500 w 10316872"/>
                <a:gd name="connsiteY306" fmla="*/ 12374773 h 13254121"/>
                <a:gd name="connsiteX307" fmla="*/ 466725 w 10316872"/>
                <a:gd name="connsiteY307" fmla="*/ 12400173 h 13254121"/>
                <a:gd name="connsiteX308" fmla="*/ 1022350 w 10316872"/>
                <a:gd name="connsiteY308" fmla="*/ 12752598 h 13254121"/>
                <a:gd name="connsiteX309" fmla="*/ 1212850 w 10316872"/>
                <a:gd name="connsiteY309" fmla="*/ 13006597 h 13254121"/>
                <a:gd name="connsiteX310" fmla="*/ 1143000 w 10316872"/>
                <a:gd name="connsiteY310" fmla="*/ 13051047 h 13254121"/>
                <a:gd name="connsiteX311" fmla="*/ 990600 w 10316872"/>
                <a:gd name="connsiteY311" fmla="*/ 12917697 h 13254121"/>
                <a:gd name="connsiteX312" fmla="*/ 739775 w 10316872"/>
                <a:gd name="connsiteY312" fmla="*/ 12863722 h 13254121"/>
                <a:gd name="connsiteX313" fmla="*/ 692150 w 10316872"/>
                <a:gd name="connsiteY313" fmla="*/ 12901822 h 13254121"/>
                <a:gd name="connsiteX314" fmla="*/ 809625 w 10316872"/>
                <a:gd name="connsiteY314" fmla="*/ 13047872 h 13254121"/>
                <a:gd name="connsiteX315" fmla="*/ 1123950 w 10316872"/>
                <a:gd name="connsiteY315" fmla="*/ 13114547 h 13254121"/>
                <a:gd name="connsiteX316" fmla="*/ 1546225 w 10316872"/>
                <a:gd name="connsiteY316" fmla="*/ 13016122 h 13254121"/>
                <a:gd name="connsiteX317" fmla="*/ 1708150 w 10316872"/>
                <a:gd name="connsiteY317" fmla="*/ 12755772 h 13254121"/>
                <a:gd name="connsiteX318" fmla="*/ 2066925 w 10316872"/>
                <a:gd name="connsiteY318" fmla="*/ 12606547 h 13254121"/>
                <a:gd name="connsiteX319" fmla="*/ 2225675 w 10316872"/>
                <a:gd name="connsiteY319" fmla="*/ 12470022 h 13254121"/>
                <a:gd name="connsiteX320" fmla="*/ 2559050 w 10316872"/>
                <a:gd name="connsiteY320" fmla="*/ 12508122 h 13254121"/>
                <a:gd name="connsiteX321" fmla="*/ 2257425 w 10316872"/>
                <a:gd name="connsiteY321" fmla="*/ 12511297 h 13254121"/>
                <a:gd name="connsiteX322" fmla="*/ 2117725 w 10316872"/>
                <a:gd name="connsiteY322" fmla="*/ 12631947 h 13254121"/>
                <a:gd name="connsiteX323" fmla="*/ 1943100 w 10316872"/>
                <a:gd name="connsiteY323" fmla="*/ 12724022 h 13254121"/>
                <a:gd name="connsiteX324" fmla="*/ 1778000 w 10316872"/>
                <a:gd name="connsiteY324" fmla="*/ 12774822 h 13254121"/>
                <a:gd name="connsiteX325" fmla="*/ 1622425 w 10316872"/>
                <a:gd name="connsiteY325" fmla="*/ 13070097 h 13254121"/>
                <a:gd name="connsiteX326" fmla="*/ 1254125 w 10316872"/>
                <a:gd name="connsiteY326" fmla="*/ 13244722 h 13254121"/>
                <a:gd name="connsiteX327" fmla="*/ 0 w 10316872"/>
                <a:gd name="connsiteY327" fmla="*/ 13251072 h 13254121"/>
                <a:gd name="connsiteX0" fmla="*/ 2435225 w 10316872"/>
                <a:gd name="connsiteY0" fmla="*/ 4154704 h 13254121"/>
                <a:gd name="connsiteX1" fmla="*/ 2371725 w 10316872"/>
                <a:gd name="connsiteY1" fmla="*/ 4002304 h 13254121"/>
                <a:gd name="connsiteX2" fmla="*/ 2435225 w 10316872"/>
                <a:gd name="connsiteY2" fmla="*/ 4015004 h 13254121"/>
                <a:gd name="connsiteX3" fmla="*/ 2587625 w 10316872"/>
                <a:gd name="connsiteY3" fmla="*/ 3926104 h 13254121"/>
                <a:gd name="connsiteX4" fmla="*/ 2562225 w 10316872"/>
                <a:gd name="connsiteY4" fmla="*/ 3862604 h 13254121"/>
                <a:gd name="connsiteX5" fmla="*/ 2625725 w 10316872"/>
                <a:gd name="connsiteY5" fmla="*/ 3837204 h 13254121"/>
                <a:gd name="connsiteX6" fmla="*/ 2905125 w 10316872"/>
                <a:gd name="connsiteY6" fmla="*/ 3862604 h 13254121"/>
                <a:gd name="connsiteX7" fmla="*/ 2879725 w 10316872"/>
                <a:gd name="connsiteY7" fmla="*/ 3799104 h 13254121"/>
                <a:gd name="connsiteX8" fmla="*/ 2930525 w 10316872"/>
                <a:gd name="connsiteY8" fmla="*/ 3710204 h 13254121"/>
                <a:gd name="connsiteX9" fmla="*/ 3019425 w 10316872"/>
                <a:gd name="connsiteY9" fmla="*/ 3710204 h 13254121"/>
                <a:gd name="connsiteX10" fmla="*/ 3273425 w 10316872"/>
                <a:gd name="connsiteY10" fmla="*/ 3684804 h 13254121"/>
                <a:gd name="connsiteX11" fmla="*/ 3425825 w 10316872"/>
                <a:gd name="connsiteY11" fmla="*/ 3672104 h 13254121"/>
                <a:gd name="connsiteX12" fmla="*/ 3425825 w 10316872"/>
                <a:gd name="connsiteY12" fmla="*/ 3672104 h 13254121"/>
                <a:gd name="connsiteX13" fmla="*/ 3425825 w 10316872"/>
                <a:gd name="connsiteY13" fmla="*/ 3595904 h 13254121"/>
                <a:gd name="connsiteX14" fmla="*/ 3502025 w 10316872"/>
                <a:gd name="connsiteY14" fmla="*/ 3595904 h 13254121"/>
                <a:gd name="connsiteX15" fmla="*/ 3489325 w 10316872"/>
                <a:gd name="connsiteY15" fmla="*/ 3761004 h 13254121"/>
                <a:gd name="connsiteX16" fmla="*/ 3336925 w 10316872"/>
                <a:gd name="connsiteY16" fmla="*/ 3773704 h 13254121"/>
                <a:gd name="connsiteX17" fmla="*/ 3159125 w 10316872"/>
                <a:gd name="connsiteY17" fmla="*/ 3849904 h 13254121"/>
                <a:gd name="connsiteX18" fmla="*/ 3184525 w 10316872"/>
                <a:gd name="connsiteY18" fmla="*/ 4142004 h 13254121"/>
                <a:gd name="connsiteX19" fmla="*/ 3794125 w 10316872"/>
                <a:gd name="connsiteY19" fmla="*/ 4091204 h 13254121"/>
                <a:gd name="connsiteX20" fmla="*/ 3768725 w 10316872"/>
                <a:gd name="connsiteY20" fmla="*/ 3951504 h 13254121"/>
                <a:gd name="connsiteX21" fmla="*/ 3629025 w 10316872"/>
                <a:gd name="connsiteY21" fmla="*/ 3926104 h 13254121"/>
                <a:gd name="connsiteX22" fmla="*/ 3616325 w 10316872"/>
                <a:gd name="connsiteY22" fmla="*/ 3888004 h 13254121"/>
                <a:gd name="connsiteX23" fmla="*/ 3768725 w 10316872"/>
                <a:gd name="connsiteY23" fmla="*/ 3913404 h 13254121"/>
                <a:gd name="connsiteX24" fmla="*/ 3768725 w 10316872"/>
                <a:gd name="connsiteY24" fmla="*/ 3799104 h 13254121"/>
                <a:gd name="connsiteX25" fmla="*/ 3540125 w 10316872"/>
                <a:gd name="connsiteY25" fmla="*/ 3748304 h 13254121"/>
                <a:gd name="connsiteX26" fmla="*/ 3552825 w 10316872"/>
                <a:gd name="connsiteY26" fmla="*/ 3659404 h 13254121"/>
                <a:gd name="connsiteX27" fmla="*/ 3730625 w 10316872"/>
                <a:gd name="connsiteY27" fmla="*/ 3621304 h 13254121"/>
                <a:gd name="connsiteX28" fmla="*/ 3730625 w 10316872"/>
                <a:gd name="connsiteY28" fmla="*/ 3494304 h 13254121"/>
                <a:gd name="connsiteX29" fmla="*/ 3705225 w 10316872"/>
                <a:gd name="connsiteY29" fmla="*/ 3468904 h 13254121"/>
                <a:gd name="connsiteX30" fmla="*/ 3819525 w 10316872"/>
                <a:gd name="connsiteY30" fmla="*/ 3405404 h 13254121"/>
                <a:gd name="connsiteX31" fmla="*/ 3832225 w 10316872"/>
                <a:gd name="connsiteY31" fmla="*/ 3621304 h 13254121"/>
                <a:gd name="connsiteX32" fmla="*/ 4314825 w 10316872"/>
                <a:gd name="connsiteY32" fmla="*/ 3621304 h 13254121"/>
                <a:gd name="connsiteX33" fmla="*/ 4302125 w 10316872"/>
                <a:gd name="connsiteY33" fmla="*/ 3380004 h 13254121"/>
                <a:gd name="connsiteX34" fmla="*/ 4365625 w 10316872"/>
                <a:gd name="connsiteY34" fmla="*/ 3380004 h 13254121"/>
                <a:gd name="connsiteX35" fmla="*/ 4391025 w 10316872"/>
                <a:gd name="connsiteY35" fmla="*/ 3507004 h 13254121"/>
                <a:gd name="connsiteX36" fmla="*/ 4556125 w 10316872"/>
                <a:gd name="connsiteY36" fmla="*/ 3494304 h 13254121"/>
                <a:gd name="connsiteX37" fmla="*/ 4657725 w 10316872"/>
                <a:gd name="connsiteY37" fmla="*/ 3392704 h 13254121"/>
                <a:gd name="connsiteX38" fmla="*/ 4683125 w 10316872"/>
                <a:gd name="connsiteY38" fmla="*/ 3697504 h 13254121"/>
                <a:gd name="connsiteX39" fmla="*/ 4835525 w 10316872"/>
                <a:gd name="connsiteY39" fmla="*/ 3519704 h 13254121"/>
                <a:gd name="connsiteX40" fmla="*/ 5038725 w 10316872"/>
                <a:gd name="connsiteY40" fmla="*/ 3646704 h 13254121"/>
                <a:gd name="connsiteX41" fmla="*/ 4848225 w 10316872"/>
                <a:gd name="connsiteY41" fmla="*/ 3773704 h 13254121"/>
                <a:gd name="connsiteX42" fmla="*/ 4987925 w 10316872"/>
                <a:gd name="connsiteY42" fmla="*/ 3938804 h 13254121"/>
                <a:gd name="connsiteX43" fmla="*/ 5127625 w 10316872"/>
                <a:gd name="connsiteY43" fmla="*/ 3786404 h 13254121"/>
                <a:gd name="connsiteX44" fmla="*/ 5140325 w 10316872"/>
                <a:gd name="connsiteY44" fmla="*/ 3811804 h 13254121"/>
                <a:gd name="connsiteX45" fmla="*/ 5076825 w 10316872"/>
                <a:gd name="connsiteY45" fmla="*/ 4065804 h 13254121"/>
                <a:gd name="connsiteX46" fmla="*/ 5153025 w 10316872"/>
                <a:gd name="connsiteY46" fmla="*/ 4103904 h 13254121"/>
                <a:gd name="connsiteX47" fmla="*/ 5153025 w 10316872"/>
                <a:gd name="connsiteY47" fmla="*/ 4103904 h 13254121"/>
                <a:gd name="connsiteX48" fmla="*/ 5229225 w 10316872"/>
                <a:gd name="connsiteY48" fmla="*/ 3849904 h 13254121"/>
                <a:gd name="connsiteX49" fmla="*/ 5419725 w 10316872"/>
                <a:gd name="connsiteY49" fmla="*/ 3875304 h 13254121"/>
                <a:gd name="connsiteX50" fmla="*/ 5521325 w 10316872"/>
                <a:gd name="connsiteY50" fmla="*/ 3722904 h 13254121"/>
                <a:gd name="connsiteX51" fmla="*/ 5521325 w 10316872"/>
                <a:gd name="connsiteY51" fmla="*/ 3722904 h 13254121"/>
                <a:gd name="connsiteX52" fmla="*/ 5661025 w 10316872"/>
                <a:gd name="connsiteY52" fmla="*/ 3697504 h 13254121"/>
                <a:gd name="connsiteX53" fmla="*/ 5432425 w 10316872"/>
                <a:gd name="connsiteY53" fmla="*/ 4015004 h 13254121"/>
                <a:gd name="connsiteX54" fmla="*/ 5165725 w 10316872"/>
                <a:gd name="connsiteY54" fmla="*/ 4103904 h 13254121"/>
                <a:gd name="connsiteX55" fmla="*/ 5191125 w 10316872"/>
                <a:gd name="connsiteY55" fmla="*/ 4180104 h 13254121"/>
                <a:gd name="connsiteX56" fmla="*/ 5521325 w 10316872"/>
                <a:gd name="connsiteY56" fmla="*/ 4091204 h 13254121"/>
                <a:gd name="connsiteX57" fmla="*/ 5711825 w 10316872"/>
                <a:gd name="connsiteY57" fmla="*/ 3748304 h 13254121"/>
                <a:gd name="connsiteX58" fmla="*/ 5813425 w 10316872"/>
                <a:gd name="connsiteY58" fmla="*/ 3900704 h 13254121"/>
                <a:gd name="connsiteX59" fmla="*/ 5959475 w 10316872"/>
                <a:gd name="connsiteY59" fmla="*/ 3938804 h 13254121"/>
                <a:gd name="connsiteX60" fmla="*/ 6302375 w 10316872"/>
                <a:gd name="connsiteY60" fmla="*/ 3824504 h 13254121"/>
                <a:gd name="connsiteX61" fmla="*/ 7070725 w 10316872"/>
                <a:gd name="connsiteY61" fmla="*/ 3354604 h 13254121"/>
                <a:gd name="connsiteX62" fmla="*/ 7473950 w 10316872"/>
                <a:gd name="connsiteY62" fmla="*/ 3205379 h 13254121"/>
                <a:gd name="connsiteX63" fmla="*/ 7645400 w 10316872"/>
                <a:gd name="connsiteY63" fmla="*/ 3035516 h 13254121"/>
                <a:gd name="connsiteX64" fmla="*/ 7907050 w 10316872"/>
                <a:gd name="connsiteY64" fmla="*/ 2994410 h 13254121"/>
                <a:gd name="connsiteX65" fmla="*/ 8062626 w 10316872"/>
                <a:gd name="connsiteY65" fmla="*/ 2911861 h 13254121"/>
                <a:gd name="connsiteX66" fmla="*/ 8189625 w 10316872"/>
                <a:gd name="connsiteY66" fmla="*/ 2692785 h 13254121"/>
                <a:gd name="connsiteX67" fmla="*/ 8345201 w 10316872"/>
                <a:gd name="connsiteY67" fmla="*/ 2578486 h 13254121"/>
                <a:gd name="connsiteX68" fmla="*/ 8561099 w 10316872"/>
                <a:gd name="connsiteY68" fmla="*/ 2438787 h 13254121"/>
                <a:gd name="connsiteX69" fmla="*/ 8855099 w 10316872"/>
                <a:gd name="connsiteY69" fmla="*/ 2153045 h 13254121"/>
                <a:gd name="connsiteX70" fmla="*/ 9037349 w 10316872"/>
                <a:gd name="connsiteY70" fmla="*/ 1924438 h 13254121"/>
                <a:gd name="connsiteX71" fmla="*/ 9145298 w 10316872"/>
                <a:gd name="connsiteY71" fmla="*/ 1730764 h 13254121"/>
                <a:gd name="connsiteX72" fmla="*/ 9224673 w 10316872"/>
                <a:gd name="connsiteY72" fmla="*/ 1543439 h 13254121"/>
                <a:gd name="connsiteX73" fmla="*/ 9561223 w 10316872"/>
                <a:gd name="connsiteY73" fmla="*/ 1295790 h 13254121"/>
                <a:gd name="connsiteX74" fmla="*/ 9678697 w 10316872"/>
                <a:gd name="connsiteY74" fmla="*/ 914790 h 13254121"/>
                <a:gd name="connsiteX75" fmla="*/ 9837447 w 10316872"/>
                <a:gd name="connsiteY75" fmla="*/ 686190 h 13254121"/>
                <a:gd name="connsiteX76" fmla="*/ 9929521 w 10316872"/>
                <a:gd name="connsiteY76" fmla="*/ 609992 h 13254121"/>
                <a:gd name="connsiteX77" fmla="*/ 9989845 w 10316872"/>
                <a:gd name="connsiteY77" fmla="*/ 508393 h 13254121"/>
                <a:gd name="connsiteX78" fmla="*/ 10062871 w 10316872"/>
                <a:gd name="connsiteY78" fmla="*/ 394092 h 13254121"/>
                <a:gd name="connsiteX79" fmla="*/ 10316869 w 10316872"/>
                <a:gd name="connsiteY79" fmla="*/ 394 h 13254121"/>
                <a:gd name="connsiteX80" fmla="*/ 10081920 w 10316872"/>
                <a:gd name="connsiteY80" fmla="*/ 473469 h 13254121"/>
                <a:gd name="connsiteX81" fmla="*/ 9977146 w 10316872"/>
                <a:gd name="connsiteY81" fmla="*/ 673493 h 13254121"/>
                <a:gd name="connsiteX82" fmla="*/ 9881896 w 10316872"/>
                <a:gd name="connsiteY82" fmla="*/ 749692 h 13254121"/>
                <a:gd name="connsiteX83" fmla="*/ 9754896 w 10316872"/>
                <a:gd name="connsiteY83" fmla="*/ 952892 h 13254121"/>
                <a:gd name="connsiteX84" fmla="*/ 9640598 w 10316872"/>
                <a:gd name="connsiteY84" fmla="*/ 1327540 h 13254121"/>
                <a:gd name="connsiteX85" fmla="*/ 9275474 w 10316872"/>
                <a:gd name="connsiteY85" fmla="*/ 1606938 h 13254121"/>
                <a:gd name="connsiteX86" fmla="*/ 9135773 w 10316872"/>
                <a:gd name="connsiteY86" fmla="*/ 1946664 h 13254121"/>
                <a:gd name="connsiteX87" fmla="*/ 8662699 w 10316872"/>
                <a:gd name="connsiteY87" fmla="*/ 2454663 h 13254121"/>
                <a:gd name="connsiteX88" fmla="*/ 8427749 w 10316872"/>
                <a:gd name="connsiteY88" fmla="*/ 2619762 h 13254121"/>
                <a:gd name="connsiteX89" fmla="*/ 8272175 w 10316872"/>
                <a:gd name="connsiteY89" fmla="*/ 2715011 h 13254121"/>
                <a:gd name="connsiteX90" fmla="*/ 8110251 w 10316872"/>
                <a:gd name="connsiteY90" fmla="*/ 3016636 h 13254121"/>
                <a:gd name="connsiteX91" fmla="*/ 7908925 w 10316872"/>
                <a:gd name="connsiteY91" fmla="*/ 3113304 h 13254121"/>
                <a:gd name="connsiteX92" fmla="*/ 7673975 w 10316872"/>
                <a:gd name="connsiteY92" fmla="*/ 3141879 h 13254121"/>
                <a:gd name="connsiteX93" fmla="*/ 7531100 w 10316872"/>
                <a:gd name="connsiteY93" fmla="*/ 3283166 h 13254121"/>
                <a:gd name="connsiteX94" fmla="*/ 7064375 w 10316872"/>
                <a:gd name="connsiteY94" fmla="*/ 3457791 h 13254121"/>
                <a:gd name="connsiteX95" fmla="*/ 6892925 w 10316872"/>
                <a:gd name="connsiteY95" fmla="*/ 3613366 h 13254121"/>
                <a:gd name="connsiteX96" fmla="*/ 6532269 w 10316872"/>
                <a:gd name="connsiteY96" fmla="*/ 3867545 h 13254121"/>
                <a:gd name="connsiteX97" fmla="*/ 6407150 w 10316872"/>
                <a:gd name="connsiteY97" fmla="*/ 3921341 h 13254121"/>
                <a:gd name="connsiteX98" fmla="*/ 6172200 w 10316872"/>
                <a:gd name="connsiteY98" fmla="*/ 4043579 h 13254121"/>
                <a:gd name="connsiteX99" fmla="*/ 5773737 w 10316872"/>
                <a:gd name="connsiteY99" fmla="*/ 4215029 h 13254121"/>
                <a:gd name="connsiteX100" fmla="*/ 5800725 w 10316872"/>
                <a:gd name="connsiteY100" fmla="*/ 4294404 h 13254121"/>
                <a:gd name="connsiteX101" fmla="*/ 6162675 w 10316872"/>
                <a:gd name="connsiteY101" fmla="*/ 4129304 h 13254121"/>
                <a:gd name="connsiteX102" fmla="*/ 6054725 w 10316872"/>
                <a:gd name="connsiteY102" fmla="*/ 4218204 h 13254121"/>
                <a:gd name="connsiteX103" fmla="*/ 5876925 w 10316872"/>
                <a:gd name="connsiteY103" fmla="*/ 4332504 h 13254121"/>
                <a:gd name="connsiteX104" fmla="*/ 5876925 w 10316872"/>
                <a:gd name="connsiteY104" fmla="*/ 4421404 h 13254121"/>
                <a:gd name="connsiteX105" fmla="*/ 5864225 w 10316872"/>
                <a:gd name="connsiteY105" fmla="*/ 4523004 h 13254121"/>
                <a:gd name="connsiteX106" fmla="*/ 5724525 w 10316872"/>
                <a:gd name="connsiteY106" fmla="*/ 4548404 h 13254121"/>
                <a:gd name="connsiteX107" fmla="*/ 5788025 w 10316872"/>
                <a:gd name="connsiteY107" fmla="*/ 4370604 h 13254121"/>
                <a:gd name="connsiteX108" fmla="*/ 5673725 w 10316872"/>
                <a:gd name="connsiteY108" fmla="*/ 4269004 h 13254121"/>
                <a:gd name="connsiteX109" fmla="*/ 5419725 w 10316872"/>
                <a:gd name="connsiteY109" fmla="*/ 4345204 h 13254121"/>
                <a:gd name="connsiteX110" fmla="*/ 5394325 w 10316872"/>
                <a:gd name="connsiteY110" fmla="*/ 4446804 h 13254121"/>
                <a:gd name="connsiteX111" fmla="*/ 5622925 w 10316872"/>
                <a:gd name="connsiteY111" fmla="*/ 4510304 h 13254121"/>
                <a:gd name="connsiteX112" fmla="*/ 5534025 w 10316872"/>
                <a:gd name="connsiteY112" fmla="*/ 4573804 h 13254121"/>
                <a:gd name="connsiteX113" fmla="*/ 5254625 w 10316872"/>
                <a:gd name="connsiteY113" fmla="*/ 4510304 h 13254121"/>
                <a:gd name="connsiteX114" fmla="*/ 5140325 w 10316872"/>
                <a:gd name="connsiteY114" fmla="*/ 4624604 h 13254121"/>
                <a:gd name="connsiteX115" fmla="*/ 5241925 w 10316872"/>
                <a:gd name="connsiteY115" fmla="*/ 4827804 h 13254121"/>
                <a:gd name="connsiteX116" fmla="*/ 5483225 w 10316872"/>
                <a:gd name="connsiteY116" fmla="*/ 4840504 h 13254121"/>
                <a:gd name="connsiteX117" fmla="*/ 5661025 w 10316872"/>
                <a:gd name="connsiteY117" fmla="*/ 4624604 h 13254121"/>
                <a:gd name="connsiteX118" fmla="*/ 5572125 w 10316872"/>
                <a:gd name="connsiteY118" fmla="*/ 4599204 h 13254121"/>
                <a:gd name="connsiteX119" fmla="*/ 5635625 w 10316872"/>
                <a:gd name="connsiteY119" fmla="*/ 4523004 h 13254121"/>
                <a:gd name="connsiteX120" fmla="*/ 5724525 w 10316872"/>
                <a:gd name="connsiteY120" fmla="*/ 4599204 h 13254121"/>
                <a:gd name="connsiteX121" fmla="*/ 5864225 w 10316872"/>
                <a:gd name="connsiteY121" fmla="*/ 4573804 h 13254121"/>
                <a:gd name="connsiteX122" fmla="*/ 6067425 w 10316872"/>
                <a:gd name="connsiteY122" fmla="*/ 4548404 h 13254121"/>
                <a:gd name="connsiteX123" fmla="*/ 6296025 w 10316872"/>
                <a:gd name="connsiteY123" fmla="*/ 4307104 h 13254121"/>
                <a:gd name="connsiteX124" fmla="*/ 6486525 w 10316872"/>
                <a:gd name="connsiteY124" fmla="*/ 4180104 h 13254121"/>
                <a:gd name="connsiteX125" fmla="*/ 6664325 w 10316872"/>
                <a:gd name="connsiteY125" fmla="*/ 4154704 h 13254121"/>
                <a:gd name="connsiteX126" fmla="*/ 6473825 w 10316872"/>
                <a:gd name="connsiteY126" fmla="*/ 4230904 h 13254121"/>
                <a:gd name="connsiteX127" fmla="*/ 6410325 w 10316872"/>
                <a:gd name="connsiteY127" fmla="*/ 4357904 h 13254121"/>
                <a:gd name="connsiteX128" fmla="*/ 6257925 w 10316872"/>
                <a:gd name="connsiteY128" fmla="*/ 4459504 h 13254121"/>
                <a:gd name="connsiteX129" fmla="*/ 6080125 w 10316872"/>
                <a:gd name="connsiteY129" fmla="*/ 4637304 h 13254121"/>
                <a:gd name="connsiteX130" fmla="*/ 6067425 w 10316872"/>
                <a:gd name="connsiteY130" fmla="*/ 4726204 h 13254121"/>
                <a:gd name="connsiteX131" fmla="*/ 6207125 w 10316872"/>
                <a:gd name="connsiteY131" fmla="*/ 4700804 h 13254121"/>
                <a:gd name="connsiteX132" fmla="*/ 6334125 w 10316872"/>
                <a:gd name="connsiteY132" fmla="*/ 4764304 h 13254121"/>
                <a:gd name="connsiteX133" fmla="*/ 6435725 w 10316872"/>
                <a:gd name="connsiteY133" fmla="*/ 4954804 h 13254121"/>
                <a:gd name="connsiteX134" fmla="*/ 6448425 w 10316872"/>
                <a:gd name="connsiteY134" fmla="*/ 5183404 h 13254121"/>
                <a:gd name="connsiteX135" fmla="*/ 6335712 w 10316872"/>
                <a:gd name="connsiteY135" fmla="*/ 5305641 h 13254121"/>
                <a:gd name="connsiteX136" fmla="*/ 6296025 w 10316872"/>
                <a:gd name="connsiteY136" fmla="*/ 5083392 h 13254121"/>
                <a:gd name="connsiteX137" fmla="*/ 6270625 w 10316872"/>
                <a:gd name="connsiteY137" fmla="*/ 4878604 h 13254121"/>
                <a:gd name="connsiteX138" fmla="*/ 6118225 w 10316872"/>
                <a:gd name="connsiteY138" fmla="*/ 4840504 h 13254121"/>
                <a:gd name="connsiteX139" fmla="*/ 5953125 w 10316872"/>
                <a:gd name="connsiteY139" fmla="*/ 4853204 h 13254121"/>
                <a:gd name="connsiteX140" fmla="*/ 5876925 w 10316872"/>
                <a:gd name="connsiteY140" fmla="*/ 4815104 h 13254121"/>
                <a:gd name="connsiteX141" fmla="*/ 5546725 w 10316872"/>
                <a:gd name="connsiteY141" fmla="*/ 4954804 h 13254121"/>
                <a:gd name="connsiteX142" fmla="*/ 5597525 w 10316872"/>
                <a:gd name="connsiteY142" fmla="*/ 5094504 h 13254121"/>
                <a:gd name="connsiteX143" fmla="*/ 5635625 w 10316872"/>
                <a:gd name="connsiteY143" fmla="*/ 5081804 h 13254121"/>
                <a:gd name="connsiteX144" fmla="*/ 5813425 w 10316872"/>
                <a:gd name="connsiteY144" fmla="*/ 4992904 h 13254121"/>
                <a:gd name="connsiteX145" fmla="*/ 5838825 w 10316872"/>
                <a:gd name="connsiteY145" fmla="*/ 5018304 h 13254121"/>
                <a:gd name="connsiteX146" fmla="*/ 5724525 w 10316872"/>
                <a:gd name="connsiteY146" fmla="*/ 5119904 h 13254121"/>
                <a:gd name="connsiteX147" fmla="*/ 5775325 w 10316872"/>
                <a:gd name="connsiteY147" fmla="*/ 5196104 h 13254121"/>
                <a:gd name="connsiteX148" fmla="*/ 5940425 w 10316872"/>
                <a:gd name="connsiteY148" fmla="*/ 5183404 h 13254121"/>
                <a:gd name="connsiteX149" fmla="*/ 5978525 w 10316872"/>
                <a:gd name="connsiteY149" fmla="*/ 5272304 h 13254121"/>
                <a:gd name="connsiteX150" fmla="*/ 6169025 w 10316872"/>
                <a:gd name="connsiteY150" fmla="*/ 5234204 h 13254121"/>
                <a:gd name="connsiteX151" fmla="*/ 6130925 w 10316872"/>
                <a:gd name="connsiteY151" fmla="*/ 5386604 h 13254121"/>
                <a:gd name="connsiteX152" fmla="*/ 6067425 w 10316872"/>
                <a:gd name="connsiteY152" fmla="*/ 5424704 h 13254121"/>
                <a:gd name="connsiteX153" fmla="*/ 6042025 w 10316872"/>
                <a:gd name="connsiteY153" fmla="*/ 5348504 h 13254121"/>
                <a:gd name="connsiteX154" fmla="*/ 5572125 w 10316872"/>
                <a:gd name="connsiteY154" fmla="*/ 5297704 h 13254121"/>
                <a:gd name="connsiteX155" fmla="*/ 5686425 w 10316872"/>
                <a:gd name="connsiteY155" fmla="*/ 5462804 h 13254121"/>
                <a:gd name="connsiteX156" fmla="*/ 6308725 w 10316872"/>
                <a:gd name="connsiteY156" fmla="*/ 5462804 h 13254121"/>
                <a:gd name="connsiteX157" fmla="*/ 6894219 w 10316872"/>
                <a:gd name="connsiteY157" fmla="*/ 5634433 h 13254121"/>
                <a:gd name="connsiteX158" fmla="*/ 7194257 w 10316872"/>
                <a:gd name="connsiteY158" fmla="*/ 5720157 h 13254121"/>
                <a:gd name="connsiteX159" fmla="*/ 7370469 w 10316872"/>
                <a:gd name="connsiteY159" fmla="*/ 5839221 h 13254121"/>
                <a:gd name="connsiteX160" fmla="*/ 7737182 w 10316872"/>
                <a:gd name="connsiteY160" fmla="*/ 5736826 h 13254121"/>
                <a:gd name="connsiteX161" fmla="*/ 7977688 w 10316872"/>
                <a:gd name="connsiteY161" fmla="*/ 5701108 h 13254121"/>
                <a:gd name="connsiteX162" fmla="*/ 8311064 w 10316872"/>
                <a:gd name="connsiteY162" fmla="*/ 5729682 h 13254121"/>
                <a:gd name="connsiteX163" fmla="*/ 8582525 w 10316872"/>
                <a:gd name="connsiteY163" fmla="*/ 5789214 h 13254121"/>
                <a:gd name="connsiteX164" fmla="*/ 8806363 w 10316872"/>
                <a:gd name="connsiteY164" fmla="*/ 5891608 h 13254121"/>
                <a:gd name="connsiteX165" fmla="*/ 8989719 w 10316872"/>
                <a:gd name="connsiteY165" fmla="*/ 5953520 h 13254121"/>
                <a:gd name="connsiteX166" fmla="*/ 9327857 w 10316872"/>
                <a:gd name="connsiteY166" fmla="*/ 6101157 h 13254121"/>
                <a:gd name="connsiteX167" fmla="*/ 9392152 w 10316872"/>
                <a:gd name="connsiteY167" fmla="*/ 6229744 h 13254121"/>
                <a:gd name="connsiteX168" fmla="*/ 9587412 w 10316872"/>
                <a:gd name="connsiteY168" fmla="*/ 6289277 h 13254121"/>
                <a:gd name="connsiteX169" fmla="*/ 9754100 w 10316872"/>
                <a:gd name="connsiteY169" fmla="*/ 6286895 h 13254121"/>
                <a:gd name="connsiteX170" fmla="*/ 9928226 w 10316872"/>
                <a:gd name="connsiteY170" fmla="*/ 6221629 h 13254121"/>
                <a:gd name="connsiteX171" fmla="*/ 9766007 w 10316872"/>
                <a:gd name="connsiteY171" fmla="*/ 6301183 h 13254121"/>
                <a:gd name="connsiteX172" fmla="*/ 9625513 w 10316872"/>
                <a:gd name="connsiteY172" fmla="*/ 6317851 h 13254121"/>
                <a:gd name="connsiteX173" fmla="*/ 9382626 w 10316872"/>
                <a:gd name="connsiteY173" fmla="*/ 6263082 h 13254121"/>
                <a:gd name="connsiteX174" fmla="*/ 9308806 w 10316872"/>
                <a:gd name="connsiteY174" fmla="*/ 6129733 h 13254121"/>
                <a:gd name="connsiteX175" fmla="*/ 9242133 w 10316872"/>
                <a:gd name="connsiteY175" fmla="*/ 6089251 h 13254121"/>
                <a:gd name="connsiteX176" fmla="*/ 8799219 w 10316872"/>
                <a:gd name="connsiteY176" fmla="*/ 5939233 h 13254121"/>
                <a:gd name="connsiteX177" fmla="*/ 8582525 w 10316872"/>
                <a:gd name="connsiteY177" fmla="*/ 5858270 h 13254121"/>
                <a:gd name="connsiteX178" fmla="*/ 8284869 w 10316872"/>
                <a:gd name="connsiteY178" fmla="*/ 5779689 h 13254121"/>
                <a:gd name="connsiteX179" fmla="*/ 7934825 w 10316872"/>
                <a:gd name="connsiteY179" fmla="*/ 5767783 h 13254121"/>
                <a:gd name="connsiteX180" fmla="*/ 7634787 w 10316872"/>
                <a:gd name="connsiteY180" fmla="*/ 5822552 h 13254121"/>
                <a:gd name="connsiteX181" fmla="*/ 7344275 w 10316872"/>
                <a:gd name="connsiteY181" fmla="*/ 5893989 h 13254121"/>
                <a:gd name="connsiteX182" fmla="*/ 7134725 w 10316872"/>
                <a:gd name="connsiteY182" fmla="*/ 5786833 h 13254121"/>
                <a:gd name="connsiteX183" fmla="*/ 6760869 w 10316872"/>
                <a:gd name="connsiteY183" fmla="*/ 5693964 h 13254121"/>
                <a:gd name="connsiteX184" fmla="*/ 6413500 w 10316872"/>
                <a:gd name="connsiteY184" fmla="*/ 5614410 h 13254121"/>
                <a:gd name="connsiteX185" fmla="*/ 6213181 w 10316872"/>
                <a:gd name="connsiteY185" fmla="*/ 5567757 h 13254121"/>
                <a:gd name="connsiteX186" fmla="*/ 6205538 w 10316872"/>
                <a:gd name="connsiteY186" fmla="*/ 5598535 h 13254121"/>
                <a:gd name="connsiteX187" fmla="*/ 6346825 w 10316872"/>
                <a:gd name="connsiteY187" fmla="*/ 5666004 h 13254121"/>
                <a:gd name="connsiteX188" fmla="*/ 6321425 w 10316872"/>
                <a:gd name="connsiteY188" fmla="*/ 5767604 h 13254121"/>
                <a:gd name="connsiteX189" fmla="*/ 6003925 w 10316872"/>
                <a:gd name="connsiteY189" fmla="*/ 5602504 h 13254121"/>
                <a:gd name="connsiteX190" fmla="*/ 6042025 w 10316872"/>
                <a:gd name="connsiteY190" fmla="*/ 5843804 h 13254121"/>
                <a:gd name="connsiteX191" fmla="*/ 6245225 w 10316872"/>
                <a:gd name="connsiteY191" fmla="*/ 5894604 h 13254121"/>
                <a:gd name="connsiteX192" fmla="*/ 6511925 w 10316872"/>
                <a:gd name="connsiteY192" fmla="*/ 5894604 h 13254121"/>
                <a:gd name="connsiteX193" fmla="*/ 6600825 w 10316872"/>
                <a:gd name="connsiteY193" fmla="*/ 5907304 h 13254121"/>
                <a:gd name="connsiteX194" fmla="*/ 6562725 w 10316872"/>
                <a:gd name="connsiteY194" fmla="*/ 5983504 h 13254121"/>
                <a:gd name="connsiteX195" fmla="*/ 6397625 w 10316872"/>
                <a:gd name="connsiteY195" fmla="*/ 6034304 h 13254121"/>
                <a:gd name="connsiteX196" fmla="*/ 6461125 w 10316872"/>
                <a:gd name="connsiteY196" fmla="*/ 6161304 h 13254121"/>
                <a:gd name="connsiteX197" fmla="*/ 6423025 w 10316872"/>
                <a:gd name="connsiteY197" fmla="*/ 6288304 h 13254121"/>
                <a:gd name="connsiteX198" fmla="*/ 6511925 w 10316872"/>
                <a:gd name="connsiteY198" fmla="*/ 6351804 h 13254121"/>
                <a:gd name="connsiteX199" fmla="*/ 6435725 w 10316872"/>
                <a:gd name="connsiteY199" fmla="*/ 6377204 h 13254121"/>
                <a:gd name="connsiteX200" fmla="*/ 6334125 w 10316872"/>
                <a:gd name="connsiteY200" fmla="*/ 6339104 h 13254121"/>
                <a:gd name="connsiteX201" fmla="*/ 6296025 w 10316872"/>
                <a:gd name="connsiteY201" fmla="*/ 6034304 h 13254121"/>
                <a:gd name="connsiteX202" fmla="*/ 6042025 w 10316872"/>
                <a:gd name="connsiteY202" fmla="*/ 5958104 h 13254121"/>
                <a:gd name="connsiteX203" fmla="*/ 6118225 w 10316872"/>
                <a:gd name="connsiteY203" fmla="*/ 6301004 h 13254121"/>
                <a:gd name="connsiteX204" fmla="*/ 5940425 w 10316872"/>
                <a:gd name="connsiteY204" fmla="*/ 6313704 h 13254121"/>
                <a:gd name="connsiteX205" fmla="*/ 5864225 w 10316872"/>
                <a:gd name="connsiteY205" fmla="*/ 5831104 h 13254121"/>
                <a:gd name="connsiteX206" fmla="*/ 5661025 w 10316872"/>
                <a:gd name="connsiteY206" fmla="*/ 5729504 h 13254121"/>
                <a:gd name="connsiteX207" fmla="*/ 5762625 w 10316872"/>
                <a:gd name="connsiteY207" fmla="*/ 6491504 h 13254121"/>
                <a:gd name="connsiteX208" fmla="*/ 6042025 w 10316872"/>
                <a:gd name="connsiteY208" fmla="*/ 6478804 h 13254121"/>
                <a:gd name="connsiteX209" fmla="*/ 6359525 w 10316872"/>
                <a:gd name="connsiteY209" fmla="*/ 6529604 h 13254121"/>
                <a:gd name="connsiteX210" fmla="*/ 6296025 w 10316872"/>
                <a:gd name="connsiteY210" fmla="*/ 6656604 h 13254121"/>
                <a:gd name="connsiteX211" fmla="*/ 6130925 w 10316872"/>
                <a:gd name="connsiteY211" fmla="*/ 6631204 h 13254121"/>
                <a:gd name="connsiteX212" fmla="*/ 5978525 w 10316872"/>
                <a:gd name="connsiteY212" fmla="*/ 6936004 h 13254121"/>
                <a:gd name="connsiteX213" fmla="*/ 5800725 w 10316872"/>
                <a:gd name="connsiteY213" fmla="*/ 6872504 h 13254121"/>
                <a:gd name="connsiteX214" fmla="*/ 5876925 w 10316872"/>
                <a:gd name="connsiteY214" fmla="*/ 6707404 h 13254121"/>
                <a:gd name="connsiteX215" fmla="*/ 5762625 w 10316872"/>
                <a:gd name="connsiteY215" fmla="*/ 6618504 h 13254121"/>
                <a:gd name="connsiteX216" fmla="*/ 5572125 w 10316872"/>
                <a:gd name="connsiteY216" fmla="*/ 6948704 h 13254121"/>
                <a:gd name="connsiteX217" fmla="*/ 5699125 w 10316872"/>
                <a:gd name="connsiteY217" fmla="*/ 7050304 h 13254121"/>
                <a:gd name="connsiteX218" fmla="*/ 5965825 w 10316872"/>
                <a:gd name="connsiteY218" fmla="*/ 7215404 h 13254121"/>
                <a:gd name="connsiteX219" fmla="*/ 5915025 w 10316872"/>
                <a:gd name="connsiteY219" fmla="*/ 7291604 h 13254121"/>
                <a:gd name="connsiteX220" fmla="*/ 5800725 w 10316872"/>
                <a:gd name="connsiteY220" fmla="*/ 7253504 h 13254121"/>
                <a:gd name="connsiteX221" fmla="*/ 5648325 w 10316872"/>
                <a:gd name="connsiteY221" fmla="*/ 7355104 h 13254121"/>
                <a:gd name="connsiteX222" fmla="*/ 5584825 w 10316872"/>
                <a:gd name="connsiteY222" fmla="*/ 7317004 h 13254121"/>
                <a:gd name="connsiteX223" fmla="*/ 5635625 w 10316872"/>
                <a:gd name="connsiteY223" fmla="*/ 7164604 h 13254121"/>
                <a:gd name="connsiteX224" fmla="*/ 5508625 w 10316872"/>
                <a:gd name="connsiteY224" fmla="*/ 7050304 h 13254121"/>
                <a:gd name="connsiteX225" fmla="*/ 5432425 w 10316872"/>
                <a:gd name="connsiteY225" fmla="*/ 7228104 h 13254121"/>
                <a:gd name="connsiteX226" fmla="*/ 5584825 w 10316872"/>
                <a:gd name="connsiteY226" fmla="*/ 7405904 h 13254121"/>
                <a:gd name="connsiteX227" fmla="*/ 5419725 w 10316872"/>
                <a:gd name="connsiteY227" fmla="*/ 7532904 h 13254121"/>
                <a:gd name="connsiteX228" fmla="*/ 5318125 w 10316872"/>
                <a:gd name="connsiteY228" fmla="*/ 7456704 h 13254121"/>
                <a:gd name="connsiteX229" fmla="*/ 5381625 w 10316872"/>
                <a:gd name="connsiteY229" fmla="*/ 7355104 h 13254121"/>
                <a:gd name="connsiteX230" fmla="*/ 5267325 w 10316872"/>
                <a:gd name="connsiteY230" fmla="*/ 7063004 h 13254121"/>
                <a:gd name="connsiteX231" fmla="*/ 5051425 w 10316872"/>
                <a:gd name="connsiteY231" fmla="*/ 7355104 h 13254121"/>
                <a:gd name="connsiteX232" fmla="*/ 5381625 w 10316872"/>
                <a:gd name="connsiteY232" fmla="*/ 7609104 h 13254121"/>
                <a:gd name="connsiteX233" fmla="*/ 5305425 w 10316872"/>
                <a:gd name="connsiteY233" fmla="*/ 7659904 h 13254121"/>
                <a:gd name="connsiteX234" fmla="*/ 5165725 w 10316872"/>
                <a:gd name="connsiteY234" fmla="*/ 7545604 h 13254121"/>
                <a:gd name="connsiteX235" fmla="*/ 5114925 w 10316872"/>
                <a:gd name="connsiteY235" fmla="*/ 7710704 h 13254121"/>
                <a:gd name="connsiteX236" fmla="*/ 5127625 w 10316872"/>
                <a:gd name="connsiteY236" fmla="*/ 7850404 h 13254121"/>
                <a:gd name="connsiteX237" fmla="*/ 5203825 w 10316872"/>
                <a:gd name="connsiteY237" fmla="*/ 7964704 h 13254121"/>
                <a:gd name="connsiteX238" fmla="*/ 5191125 w 10316872"/>
                <a:gd name="connsiteY238" fmla="*/ 8155204 h 13254121"/>
                <a:gd name="connsiteX239" fmla="*/ 5064125 w 10316872"/>
                <a:gd name="connsiteY239" fmla="*/ 8066304 h 13254121"/>
                <a:gd name="connsiteX240" fmla="*/ 5000625 w 10316872"/>
                <a:gd name="connsiteY240" fmla="*/ 8104404 h 13254121"/>
                <a:gd name="connsiteX241" fmla="*/ 5102225 w 10316872"/>
                <a:gd name="connsiteY241" fmla="*/ 8244104 h 13254121"/>
                <a:gd name="connsiteX242" fmla="*/ 5013325 w 10316872"/>
                <a:gd name="connsiteY242" fmla="*/ 8282204 h 13254121"/>
                <a:gd name="connsiteX243" fmla="*/ 4886325 w 10316872"/>
                <a:gd name="connsiteY243" fmla="*/ 8091704 h 13254121"/>
                <a:gd name="connsiteX244" fmla="*/ 4797425 w 10316872"/>
                <a:gd name="connsiteY244" fmla="*/ 8345704 h 13254121"/>
                <a:gd name="connsiteX245" fmla="*/ 4924425 w 10316872"/>
                <a:gd name="connsiteY245" fmla="*/ 8460004 h 13254121"/>
                <a:gd name="connsiteX246" fmla="*/ 4784725 w 10316872"/>
                <a:gd name="connsiteY246" fmla="*/ 8701304 h 13254121"/>
                <a:gd name="connsiteX247" fmla="*/ 4645025 w 10316872"/>
                <a:gd name="connsiteY247" fmla="*/ 8675904 h 13254121"/>
                <a:gd name="connsiteX248" fmla="*/ 4746625 w 10316872"/>
                <a:gd name="connsiteY248" fmla="*/ 8510804 h 13254121"/>
                <a:gd name="connsiteX249" fmla="*/ 4657725 w 10316872"/>
                <a:gd name="connsiteY249" fmla="*/ 8358404 h 13254121"/>
                <a:gd name="connsiteX250" fmla="*/ 4441825 w 10316872"/>
                <a:gd name="connsiteY250" fmla="*/ 8663204 h 13254121"/>
                <a:gd name="connsiteX251" fmla="*/ 4581525 w 10316872"/>
                <a:gd name="connsiteY251" fmla="*/ 8777504 h 13254121"/>
                <a:gd name="connsiteX252" fmla="*/ 4492625 w 10316872"/>
                <a:gd name="connsiteY252" fmla="*/ 8980704 h 13254121"/>
                <a:gd name="connsiteX253" fmla="*/ 4391025 w 10316872"/>
                <a:gd name="connsiteY253" fmla="*/ 8904504 h 13254121"/>
                <a:gd name="connsiteX254" fmla="*/ 4314825 w 10316872"/>
                <a:gd name="connsiteY254" fmla="*/ 8993404 h 13254121"/>
                <a:gd name="connsiteX255" fmla="*/ 4352925 w 10316872"/>
                <a:gd name="connsiteY255" fmla="*/ 9031504 h 13254121"/>
                <a:gd name="connsiteX256" fmla="*/ 4391025 w 10316872"/>
                <a:gd name="connsiteY256" fmla="*/ 9018804 h 13254121"/>
                <a:gd name="connsiteX257" fmla="*/ 4416425 w 10316872"/>
                <a:gd name="connsiteY257" fmla="*/ 9069604 h 13254121"/>
                <a:gd name="connsiteX258" fmla="*/ 4352925 w 10316872"/>
                <a:gd name="connsiteY258" fmla="*/ 9145804 h 13254121"/>
                <a:gd name="connsiteX259" fmla="*/ 4302125 w 10316872"/>
                <a:gd name="connsiteY259" fmla="*/ 9133104 h 13254121"/>
                <a:gd name="connsiteX260" fmla="*/ 4340225 w 10316872"/>
                <a:gd name="connsiteY260" fmla="*/ 9082304 h 13254121"/>
                <a:gd name="connsiteX261" fmla="*/ 4289425 w 10316872"/>
                <a:gd name="connsiteY261" fmla="*/ 9044204 h 13254121"/>
                <a:gd name="connsiteX262" fmla="*/ 4187825 w 10316872"/>
                <a:gd name="connsiteY262" fmla="*/ 9145804 h 13254121"/>
                <a:gd name="connsiteX263" fmla="*/ 4289425 w 10316872"/>
                <a:gd name="connsiteY263" fmla="*/ 9209304 h 13254121"/>
                <a:gd name="connsiteX264" fmla="*/ 4111625 w 10316872"/>
                <a:gd name="connsiteY264" fmla="*/ 9285504 h 13254121"/>
                <a:gd name="connsiteX265" fmla="*/ 4010025 w 10316872"/>
                <a:gd name="connsiteY265" fmla="*/ 9285504 h 13254121"/>
                <a:gd name="connsiteX266" fmla="*/ 3921125 w 10316872"/>
                <a:gd name="connsiteY266" fmla="*/ 9349004 h 13254121"/>
                <a:gd name="connsiteX267" fmla="*/ 3260725 w 10316872"/>
                <a:gd name="connsiteY267" fmla="*/ 8764804 h 13254121"/>
                <a:gd name="connsiteX268" fmla="*/ 3184525 w 10316872"/>
                <a:gd name="connsiteY268" fmla="*/ 8764804 h 13254121"/>
                <a:gd name="connsiteX269" fmla="*/ 2867025 w 10316872"/>
                <a:gd name="connsiteY269" fmla="*/ 9018804 h 13254121"/>
                <a:gd name="connsiteX270" fmla="*/ 2841625 w 10316872"/>
                <a:gd name="connsiteY270" fmla="*/ 8980704 h 13254121"/>
                <a:gd name="connsiteX271" fmla="*/ 3184525 w 10316872"/>
                <a:gd name="connsiteY271" fmla="*/ 8714004 h 13254121"/>
                <a:gd name="connsiteX272" fmla="*/ 3019425 w 10316872"/>
                <a:gd name="connsiteY272" fmla="*/ 8561604 h 13254121"/>
                <a:gd name="connsiteX273" fmla="*/ 2371725 w 10316872"/>
                <a:gd name="connsiteY273" fmla="*/ 9069604 h 13254121"/>
                <a:gd name="connsiteX274" fmla="*/ 2460625 w 10316872"/>
                <a:gd name="connsiteY274" fmla="*/ 9145804 h 13254121"/>
                <a:gd name="connsiteX275" fmla="*/ 2663825 w 10316872"/>
                <a:gd name="connsiteY275" fmla="*/ 8993404 h 13254121"/>
                <a:gd name="connsiteX276" fmla="*/ 2714625 w 10316872"/>
                <a:gd name="connsiteY276" fmla="*/ 9056904 h 13254121"/>
                <a:gd name="connsiteX277" fmla="*/ 2803525 w 10316872"/>
                <a:gd name="connsiteY277" fmla="*/ 9018804 h 13254121"/>
                <a:gd name="connsiteX278" fmla="*/ 2828925 w 10316872"/>
                <a:gd name="connsiteY278" fmla="*/ 9056904 h 13254121"/>
                <a:gd name="connsiteX279" fmla="*/ 2651125 w 10316872"/>
                <a:gd name="connsiteY279" fmla="*/ 9196604 h 13254121"/>
                <a:gd name="connsiteX280" fmla="*/ 2790825 w 10316872"/>
                <a:gd name="connsiteY280" fmla="*/ 9361704 h 13254121"/>
                <a:gd name="connsiteX281" fmla="*/ 3368675 w 10316872"/>
                <a:gd name="connsiteY281" fmla="*/ 8898154 h 13254121"/>
                <a:gd name="connsiteX282" fmla="*/ 3927475 w 10316872"/>
                <a:gd name="connsiteY282" fmla="*/ 9380754 h 13254121"/>
                <a:gd name="connsiteX283" fmla="*/ 3876675 w 10316872"/>
                <a:gd name="connsiteY283" fmla="*/ 9495054 h 13254121"/>
                <a:gd name="connsiteX284" fmla="*/ 3359150 w 10316872"/>
                <a:gd name="connsiteY284" fmla="*/ 10034804 h 13254121"/>
                <a:gd name="connsiteX285" fmla="*/ 3270250 w 10316872"/>
                <a:gd name="connsiteY285" fmla="*/ 10028453 h 13254121"/>
                <a:gd name="connsiteX286" fmla="*/ 3101975 w 10316872"/>
                <a:gd name="connsiteY286" fmla="*/ 10177678 h 13254121"/>
                <a:gd name="connsiteX287" fmla="*/ 2892425 w 10316872"/>
                <a:gd name="connsiteY287" fmla="*/ 10422153 h 13254121"/>
                <a:gd name="connsiteX288" fmla="*/ 2654300 w 10316872"/>
                <a:gd name="connsiteY288" fmla="*/ 10720603 h 13254121"/>
                <a:gd name="connsiteX289" fmla="*/ 2400300 w 10316872"/>
                <a:gd name="connsiteY289" fmla="*/ 10790452 h 13254121"/>
                <a:gd name="connsiteX290" fmla="*/ 2197100 w 10316872"/>
                <a:gd name="connsiteY290" fmla="*/ 10895227 h 13254121"/>
                <a:gd name="connsiteX291" fmla="*/ 1901825 w 10316872"/>
                <a:gd name="connsiteY291" fmla="*/ 10898401 h 13254121"/>
                <a:gd name="connsiteX292" fmla="*/ 1562100 w 10316872"/>
                <a:gd name="connsiteY292" fmla="*/ 11000000 h 13254121"/>
                <a:gd name="connsiteX293" fmla="*/ 1365250 w 10316872"/>
                <a:gd name="connsiteY293" fmla="*/ 11260350 h 13254121"/>
                <a:gd name="connsiteX294" fmla="*/ 1168400 w 10316872"/>
                <a:gd name="connsiteY294" fmla="*/ 11215899 h 13254121"/>
                <a:gd name="connsiteX295" fmla="*/ 1187450 w 10316872"/>
                <a:gd name="connsiteY295" fmla="*/ 11174624 h 13254121"/>
                <a:gd name="connsiteX296" fmla="*/ 1165225 w 10316872"/>
                <a:gd name="connsiteY296" fmla="*/ 11107949 h 13254121"/>
                <a:gd name="connsiteX297" fmla="*/ 958850 w 10316872"/>
                <a:gd name="connsiteY297" fmla="*/ 11184149 h 13254121"/>
                <a:gd name="connsiteX298" fmla="*/ 704850 w 10316872"/>
                <a:gd name="connsiteY298" fmla="*/ 11238124 h 13254121"/>
                <a:gd name="connsiteX299" fmla="*/ 434975 w 10316872"/>
                <a:gd name="connsiteY299" fmla="*/ 11476249 h 13254121"/>
                <a:gd name="connsiteX300" fmla="*/ 333375 w 10316872"/>
                <a:gd name="connsiteY300" fmla="*/ 11473074 h 13254121"/>
                <a:gd name="connsiteX301" fmla="*/ 234950 w 10316872"/>
                <a:gd name="connsiteY301" fmla="*/ 11539749 h 13254121"/>
                <a:gd name="connsiteX302" fmla="*/ 155575 w 10316872"/>
                <a:gd name="connsiteY302" fmla="*/ 11825499 h 13254121"/>
                <a:gd name="connsiteX303" fmla="*/ 219075 w 10316872"/>
                <a:gd name="connsiteY303" fmla="*/ 12108073 h 13254121"/>
                <a:gd name="connsiteX304" fmla="*/ 107950 w 10316872"/>
                <a:gd name="connsiteY304" fmla="*/ 12152523 h 13254121"/>
                <a:gd name="connsiteX305" fmla="*/ 63500 w 10316872"/>
                <a:gd name="connsiteY305" fmla="*/ 12374773 h 13254121"/>
                <a:gd name="connsiteX306" fmla="*/ 466725 w 10316872"/>
                <a:gd name="connsiteY306" fmla="*/ 12400173 h 13254121"/>
                <a:gd name="connsiteX307" fmla="*/ 1022350 w 10316872"/>
                <a:gd name="connsiteY307" fmla="*/ 12752598 h 13254121"/>
                <a:gd name="connsiteX308" fmla="*/ 1212850 w 10316872"/>
                <a:gd name="connsiteY308" fmla="*/ 13006597 h 13254121"/>
                <a:gd name="connsiteX309" fmla="*/ 1143000 w 10316872"/>
                <a:gd name="connsiteY309" fmla="*/ 13051047 h 13254121"/>
                <a:gd name="connsiteX310" fmla="*/ 990600 w 10316872"/>
                <a:gd name="connsiteY310" fmla="*/ 12917697 h 13254121"/>
                <a:gd name="connsiteX311" fmla="*/ 739775 w 10316872"/>
                <a:gd name="connsiteY311" fmla="*/ 12863722 h 13254121"/>
                <a:gd name="connsiteX312" fmla="*/ 692150 w 10316872"/>
                <a:gd name="connsiteY312" fmla="*/ 12901822 h 13254121"/>
                <a:gd name="connsiteX313" fmla="*/ 809625 w 10316872"/>
                <a:gd name="connsiteY313" fmla="*/ 13047872 h 13254121"/>
                <a:gd name="connsiteX314" fmla="*/ 1123950 w 10316872"/>
                <a:gd name="connsiteY314" fmla="*/ 13114547 h 13254121"/>
                <a:gd name="connsiteX315" fmla="*/ 1546225 w 10316872"/>
                <a:gd name="connsiteY315" fmla="*/ 13016122 h 13254121"/>
                <a:gd name="connsiteX316" fmla="*/ 1708150 w 10316872"/>
                <a:gd name="connsiteY316" fmla="*/ 12755772 h 13254121"/>
                <a:gd name="connsiteX317" fmla="*/ 2066925 w 10316872"/>
                <a:gd name="connsiteY317" fmla="*/ 12606547 h 13254121"/>
                <a:gd name="connsiteX318" fmla="*/ 2225675 w 10316872"/>
                <a:gd name="connsiteY318" fmla="*/ 12470022 h 13254121"/>
                <a:gd name="connsiteX319" fmla="*/ 2559050 w 10316872"/>
                <a:gd name="connsiteY319" fmla="*/ 12508122 h 13254121"/>
                <a:gd name="connsiteX320" fmla="*/ 2257425 w 10316872"/>
                <a:gd name="connsiteY320" fmla="*/ 12511297 h 13254121"/>
                <a:gd name="connsiteX321" fmla="*/ 2117725 w 10316872"/>
                <a:gd name="connsiteY321" fmla="*/ 12631947 h 13254121"/>
                <a:gd name="connsiteX322" fmla="*/ 1943100 w 10316872"/>
                <a:gd name="connsiteY322" fmla="*/ 12724022 h 13254121"/>
                <a:gd name="connsiteX323" fmla="*/ 1778000 w 10316872"/>
                <a:gd name="connsiteY323" fmla="*/ 12774822 h 13254121"/>
                <a:gd name="connsiteX324" fmla="*/ 1622425 w 10316872"/>
                <a:gd name="connsiteY324" fmla="*/ 13070097 h 13254121"/>
                <a:gd name="connsiteX325" fmla="*/ 1254125 w 10316872"/>
                <a:gd name="connsiteY325" fmla="*/ 13244722 h 13254121"/>
                <a:gd name="connsiteX326" fmla="*/ 0 w 10316872"/>
                <a:gd name="connsiteY326" fmla="*/ 13251072 h 13254121"/>
                <a:gd name="connsiteX0" fmla="*/ 2371725 w 10316872"/>
                <a:gd name="connsiteY0" fmla="*/ 4002304 h 13254121"/>
                <a:gd name="connsiteX1" fmla="*/ 2435225 w 10316872"/>
                <a:gd name="connsiteY1" fmla="*/ 4015004 h 13254121"/>
                <a:gd name="connsiteX2" fmla="*/ 2587625 w 10316872"/>
                <a:gd name="connsiteY2" fmla="*/ 3926104 h 13254121"/>
                <a:gd name="connsiteX3" fmla="*/ 2562225 w 10316872"/>
                <a:gd name="connsiteY3" fmla="*/ 3862604 h 13254121"/>
                <a:gd name="connsiteX4" fmla="*/ 2625725 w 10316872"/>
                <a:gd name="connsiteY4" fmla="*/ 3837204 h 13254121"/>
                <a:gd name="connsiteX5" fmla="*/ 2905125 w 10316872"/>
                <a:gd name="connsiteY5" fmla="*/ 3862604 h 13254121"/>
                <a:gd name="connsiteX6" fmla="*/ 2879725 w 10316872"/>
                <a:gd name="connsiteY6" fmla="*/ 3799104 h 13254121"/>
                <a:gd name="connsiteX7" fmla="*/ 2930525 w 10316872"/>
                <a:gd name="connsiteY7" fmla="*/ 3710204 h 13254121"/>
                <a:gd name="connsiteX8" fmla="*/ 3019425 w 10316872"/>
                <a:gd name="connsiteY8" fmla="*/ 3710204 h 13254121"/>
                <a:gd name="connsiteX9" fmla="*/ 3273425 w 10316872"/>
                <a:gd name="connsiteY9" fmla="*/ 3684804 h 13254121"/>
                <a:gd name="connsiteX10" fmla="*/ 3425825 w 10316872"/>
                <a:gd name="connsiteY10" fmla="*/ 3672104 h 13254121"/>
                <a:gd name="connsiteX11" fmla="*/ 3425825 w 10316872"/>
                <a:gd name="connsiteY11" fmla="*/ 3672104 h 13254121"/>
                <a:gd name="connsiteX12" fmla="*/ 3425825 w 10316872"/>
                <a:gd name="connsiteY12" fmla="*/ 3595904 h 13254121"/>
                <a:gd name="connsiteX13" fmla="*/ 3502025 w 10316872"/>
                <a:gd name="connsiteY13" fmla="*/ 3595904 h 13254121"/>
                <a:gd name="connsiteX14" fmla="*/ 3489325 w 10316872"/>
                <a:gd name="connsiteY14" fmla="*/ 3761004 h 13254121"/>
                <a:gd name="connsiteX15" fmla="*/ 3336925 w 10316872"/>
                <a:gd name="connsiteY15" fmla="*/ 3773704 h 13254121"/>
                <a:gd name="connsiteX16" fmla="*/ 3159125 w 10316872"/>
                <a:gd name="connsiteY16" fmla="*/ 3849904 h 13254121"/>
                <a:gd name="connsiteX17" fmla="*/ 3184525 w 10316872"/>
                <a:gd name="connsiteY17" fmla="*/ 4142004 h 13254121"/>
                <a:gd name="connsiteX18" fmla="*/ 3794125 w 10316872"/>
                <a:gd name="connsiteY18" fmla="*/ 4091204 h 13254121"/>
                <a:gd name="connsiteX19" fmla="*/ 3768725 w 10316872"/>
                <a:gd name="connsiteY19" fmla="*/ 3951504 h 13254121"/>
                <a:gd name="connsiteX20" fmla="*/ 3629025 w 10316872"/>
                <a:gd name="connsiteY20" fmla="*/ 3926104 h 13254121"/>
                <a:gd name="connsiteX21" fmla="*/ 3616325 w 10316872"/>
                <a:gd name="connsiteY21" fmla="*/ 3888004 h 13254121"/>
                <a:gd name="connsiteX22" fmla="*/ 3768725 w 10316872"/>
                <a:gd name="connsiteY22" fmla="*/ 3913404 h 13254121"/>
                <a:gd name="connsiteX23" fmla="*/ 3768725 w 10316872"/>
                <a:gd name="connsiteY23" fmla="*/ 3799104 h 13254121"/>
                <a:gd name="connsiteX24" fmla="*/ 3540125 w 10316872"/>
                <a:gd name="connsiteY24" fmla="*/ 3748304 h 13254121"/>
                <a:gd name="connsiteX25" fmla="*/ 3552825 w 10316872"/>
                <a:gd name="connsiteY25" fmla="*/ 3659404 h 13254121"/>
                <a:gd name="connsiteX26" fmla="*/ 3730625 w 10316872"/>
                <a:gd name="connsiteY26" fmla="*/ 3621304 h 13254121"/>
                <a:gd name="connsiteX27" fmla="*/ 3730625 w 10316872"/>
                <a:gd name="connsiteY27" fmla="*/ 3494304 h 13254121"/>
                <a:gd name="connsiteX28" fmla="*/ 3705225 w 10316872"/>
                <a:gd name="connsiteY28" fmla="*/ 3468904 h 13254121"/>
                <a:gd name="connsiteX29" fmla="*/ 3819525 w 10316872"/>
                <a:gd name="connsiteY29" fmla="*/ 3405404 h 13254121"/>
                <a:gd name="connsiteX30" fmla="*/ 3832225 w 10316872"/>
                <a:gd name="connsiteY30" fmla="*/ 3621304 h 13254121"/>
                <a:gd name="connsiteX31" fmla="*/ 4314825 w 10316872"/>
                <a:gd name="connsiteY31" fmla="*/ 3621304 h 13254121"/>
                <a:gd name="connsiteX32" fmla="*/ 4302125 w 10316872"/>
                <a:gd name="connsiteY32" fmla="*/ 3380004 h 13254121"/>
                <a:gd name="connsiteX33" fmla="*/ 4365625 w 10316872"/>
                <a:gd name="connsiteY33" fmla="*/ 3380004 h 13254121"/>
                <a:gd name="connsiteX34" fmla="*/ 4391025 w 10316872"/>
                <a:gd name="connsiteY34" fmla="*/ 3507004 h 13254121"/>
                <a:gd name="connsiteX35" fmla="*/ 4556125 w 10316872"/>
                <a:gd name="connsiteY35" fmla="*/ 3494304 h 13254121"/>
                <a:gd name="connsiteX36" fmla="*/ 4657725 w 10316872"/>
                <a:gd name="connsiteY36" fmla="*/ 3392704 h 13254121"/>
                <a:gd name="connsiteX37" fmla="*/ 4683125 w 10316872"/>
                <a:gd name="connsiteY37" fmla="*/ 3697504 h 13254121"/>
                <a:gd name="connsiteX38" fmla="*/ 4835525 w 10316872"/>
                <a:gd name="connsiteY38" fmla="*/ 3519704 h 13254121"/>
                <a:gd name="connsiteX39" fmla="*/ 5038725 w 10316872"/>
                <a:gd name="connsiteY39" fmla="*/ 3646704 h 13254121"/>
                <a:gd name="connsiteX40" fmla="*/ 4848225 w 10316872"/>
                <a:gd name="connsiteY40" fmla="*/ 3773704 h 13254121"/>
                <a:gd name="connsiteX41" fmla="*/ 4987925 w 10316872"/>
                <a:gd name="connsiteY41" fmla="*/ 3938804 h 13254121"/>
                <a:gd name="connsiteX42" fmla="*/ 5127625 w 10316872"/>
                <a:gd name="connsiteY42" fmla="*/ 3786404 h 13254121"/>
                <a:gd name="connsiteX43" fmla="*/ 5140325 w 10316872"/>
                <a:gd name="connsiteY43" fmla="*/ 3811804 h 13254121"/>
                <a:gd name="connsiteX44" fmla="*/ 5076825 w 10316872"/>
                <a:gd name="connsiteY44" fmla="*/ 4065804 h 13254121"/>
                <a:gd name="connsiteX45" fmla="*/ 5153025 w 10316872"/>
                <a:gd name="connsiteY45" fmla="*/ 4103904 h 13254121"/>
                <a:gd name="connsiteX46" fmla="*/ 5153025 w 10316872"/>
                <a:gd name="connsiteY46" fmla="*/ 4103904 h 13254121"/>
                <a:gd name="connsiteX47" fmla="*/ 5229225 w 10316872"/>
                <a:gd name="connsiteY47" fmla="*/ 3849904 h 13254121"/>
                <a:gd name="connsiteX48" fmla="*/ 5419725 w 10316872"/>
                <a:gd name="connsiteY48" fmla="*/ 3875304 h 13254121"/>
                <a:gd name="connsiteX49" fmla="*/ 5521325 w 10316872"/>
                <a:gd name="connsiteY49" fmla="*/ 3722904 h 13254121"/>
                <a:gd name="connsiteX50" fmla="*/ 5521325 w 10316872"/>
                <a:gd name="connsiteY50" fmla="*/ 3722904 h 13254121"/>
                <a:gd name="connsiteX51" fmla="*/ 5661025 w 10316872"/>
                <a:gd name="connsiteY51" fmla="*/ 3697504 h 13254121"/>
                <a:gd name="connsiteX52" fmla="*/ 5432425 w 10316872"/>
                <a:gd name="connsiteY52" fmla="*/ 4015004 h 13254121"/>
                <a:gd name="connsiteX53" fmla="*/ 5165725 w 10316872"/>
                <a:gd name="connsiteY53" fmla="*/ 4103904 h 13254121"/>
                <a:gd name="connsiteX54" fmla="*/ 5191125 w 10316872"/>
                <a:gd name="connsiteY54" fmla="*/ 4180104 h 13254121"/>
                <a:gd name="connsiteX55" fmla="*/ 5521325 w 10316872"/>
                <a:gd name="connsiteY55" fmla="*/ 4091204 h 13254121"/>
                <a:gd name="connsiteX56" fmla="*/ 5711825 w 10316872"/>
                <a:gd name="connsiteY56" fmla="*/ 3748304 h 13254121"/>
                <a:gd name="connsiteX57" fmla="*/ 5813425 w 10316872"/>
                <a:gd name="connsiteY57" fmla="*/ 3900704 h 13254121"/>
                <a:gd name="connsiteX58" fmla="*/ 5959475 w 10316872"/>
                <a:gd name="connsiteY58" fmla="*/ 3938804 h 13254121"/>
                <a:gd name="connsiteX59" fmla="*/ 6302375 w 10316872"/>
                <a:gd name="connsiteY59" fmla="*/ 3824504 h 13254121"/>
                <a:gd name="connsiteX60" fmla="*/ 7070725 w 10316872"/>
                <a:gd name="connsiteY60" fmla="*/ 3354604 h 13254121"/>
                <a:gd name="connsiteX61" fmla="*/ 7473950 w 10316872"/>
                <a:gd name="connsiteY61" fmla="*/ 3205379 h 13254121"/>
                <a:gd name="connsiteX62" fmla="*/ 7645400 w 10316872"/>
                <a:gd name="connsiteY62" fmla="*/ 3035516 h 13254121"/>
                <a:gd name="connsiteX63" fmla="*/ 7907050 w 10316872"/>
                <a:gd name="connsiteY63" fmla="*/ 2994410 h 13254121"/>
                <a:gd name="connsiteX64" fmla="*/ 8062626 w 10316872"/>
                <a:gd name="connsiteY64" fmla="*/ 2911861 h 13254121"/>
                <a:gd name="connsiteX65" fmla="*/ 8189625 w 10316872"/>
                <a:gd name="connsiteY65" fmla="*/ 2692785 h 13254121"/>
                <a:gd name="connsiteX66" fmla="*/ 8345201 w 10316872"/>
                <a:gd name="connsiteY66" fmla="*/ 2578486 h 13254121"/>
                <a:gd name="connsiteX67" fmla="*/ 8561099 w 10316872"/>
                <a:gd name="connsiteY67" fmla="*/ 2438787 h 13254121"/>
                <a:gd name="connsiteX68" fmla="*/ 8855099 w 10316872"/>
                <a:gd name="connsiteY68" fmla="*/ 2153045 h 13254121"/>
                <a:gd name="connsiteX69" fmla="*/ 9037349 w 10316872"/>
                <a:gd name="connsiteY69" fmla="*/ 1924438 h 13254121"/>
                <a:gd name="connsiteX70" fmla="*/ 9145298 w 10316872"/>
                <a:gd name="connsiteY70" fmla="*/ 1730764 h 13254121"/>
                <a:gd name="connsiteX71" fmla="*/ 9224673 w 10316872"/>
                <a:gd name="connsiteY71" fmla="*/ 1543439 h 13254121"/>
                <a:gd name="connsiteX72" fmla="*/ 9561223 w 10316872"/>
                <a:gd name="connsiteY72" fmla="*/ 1295790 h 13254121"/>
                <a:gd name="connsiteX73" fmla="*/ 9678697 w 10316872"/>
                <a:gd name="connsiteY73" fmla="*/ 914790 h 13254121"/>
                <a:gd name="connsiteX74" fmla="*/ 9837447 w 10316872"/>
                <a:gd name="connsiteY74" fmla="*/ 686190 h 13254121"/>
                <a:gd name="connsiteX75" fmla="*/ 9929521 w 10316872"/>
                <a:gd name="connsiteY75" fmla="*/ 609992 h 13254121"/>
                <a:gd name="connsiteX76" fmla="*/ 9989845 w 10316872"/>
                <a:gd name="connsiteY76" fmla="*/ 508393 h 13254121"/>
                <a:gd name="connsiteX77" fmla="*/ 10062871 w 10316872"/>
                <a:gd name="connsiteY77" fmla="*/ 394092 h 13254121"/>
                <a:gd name="connsiteX78" fmla="*/ 10316869 w 10316872"/>
                <a:gd name="connsiteY78" fmla="*/ 394 h 13254121"/>
                <a:gd name="connsiteX79" fmla="*/ 10081920 w 10316872"/>
                <a:gd name="connsiteY79" fmla="*/ 473469 h 13254121"/>
                <a:gd name="connsiteX80" fmla="*/ 9977146 w 10316872"/>
                <a:gd name="connsiteY80" fmla="*/ 673493 h 13254121"/>
                <a:gd name="connsiteX81" fmla="*/ 9881896 w 10316872"/>
                <a:gd name="connsiteY81" fmla="*/ 749692 h 13254121"/>
                <a:gd name="connsiteX82" fmla="*/ 9754896 w 10316872"/>
                <a:gd name="connsiteY82" fmla="*/ 952892 h 13254121"/>
                <a:gd name="connsiteX83" fmla="*/ 9640598 w 10316872"/>
                <a:gd name="connsiteY83" fmla="*/ 1327540 h 13254121"/>
                <a:gd name="connsiteX84" fmla="*/ 9275474 w 10316872"/>
                <a:gd name="connsiteY84" fmla="*/ 1606938 h 13254121"/>
                <a:gd name="connsiteX85" fmla="*/ 9135773 w 10316872"/>
                <a:gd name="connsiteY85" fmla="*/ 1946664 h 13254121"/>
                <a:gd name="connsiteX86" fmla="*/ 8662699 w 10316872"/>
                <a:gd name="connsiteY86" fmla="*/ 2454663 h 13254121"/>
                <a:gd name="connsiteX87" fmla="*/ 8427749 w 10316872"/>
                <a:gd name="connsiteY87" fmla="*/ 2619762 h 13254121"/>
                <a:gd name="connsiteX88" fmla="*/ 8272175 w 10316872"/>
                <a:gd name="connsiteY88" fmla="*/ 2715011 h 13254121"/>
                <a:gd name="connsiteX89" fmla="*/ 8110251 w 10316872"/>
                <a:gd name="connsiteY89" fmla="*/ 3016636 h 13254121"/>
                <a:gd name="connsiteX90" fmla="*/ 7908925 w 10316872"/>
                <a:gd name="connsiteY90" fmla="*/ 3113304 h 13254121"/>
                <a:gd name="connsiteX91" fmla="*/ 7673975 w 10316872"/>
                <a:gd name="connsiteY91" fmla="*/ 3141879 h 13254121"/>
                <a:gd name="connsiteX92" fmla="*/ 7531100 w 10316872"/>
                <a:gd name="connsiteY92" fmla="*/ 3283166 h 13254121"/>
                <a:gd name="connsiteX93" fmla="*/ 7064375 w 10316872"/>
                <a:gd name="connsiteY93" fmla="*/ 3457791 h 13254121"/>
                <a:gd name="connsiteX94" fmla="*/ 6892925 w 10316872"/>
                <a:gd name="connsiteY94" fmla="*/ 3613366 h 13254121"/>
                <a:gd name="connsiteX95" fmla="*/ 6532269 w 10316872"/>
                <a:gd name="connsiteY95" fmla="*/ 3867545 h 13254121"/>
                <a:gd name="connsiteX96" fmla="*/ 6407150 w 10316872"/>
                <a:gd name="connsiteY96" fmla="*/ 3921341 h 13254121"/>
                <a:gd name="connsiteX97" fmla="*/ 6172200 w 10316872"/>
                <a:gd name="connsiteY97" fmla="*/ 4043579 h 13254121"/>
                <a:gd name="connsiteX98" fmla="*/ 5773737 w 10316872"/>
                <a:gd name="connsiteY98" fmla="*/ 4215029 h 13254121"/>
                <a:gd name="connsiteX99" fmla="*/ 5800725 w 10316872"/>
                <a:gd name="connsiteY99" fmla="*/ 4294404 h 13254121"/>
                <a:gd name="connsiteX100" fmla="*/ 6162675 w 10316872"/>
                <a:gd name="connsiteY100" fmla="*/ 4129304 h 13254121"/>
                <a:gd name="connsiteX101" fmla="*/ 6054725 w 10316872"/>
                <a:gd name="connsiteY101" fmla="*/ 4218204 h 13254121"/>
                <a:gd name="connsiteX102" fmla="*/ 5876925 w 10316872"/>
                <a:gd name="connsiteY102" fmla="*/ 4332504 h 13254121"/>
                <a:gd name="connsiteX103" fmla="*/ 5876925 w 10316872"/>
                <a:gd name="connsiteY103" fmla="*/ 4421404 h 13254121"/>
                <a:gd name="connsiteX104" fmla="*/ 5864225 w 10316872"/>
                <a:gd name="connsiteY104" fmla="*/ 4523004 h 13254121"/>
                <a:gd name="connsiteX105" fmla="*/ 5724525 w 10316872"/>
                <a:gd name="connsiteY105" fmla="*/ 4548404 h 13254121"/>
                <a:gd name="connsiteX106" fmla="*/ 5788025 w 10316872"/>
                <a:gd name="connsiteY106" fmla="*/ 4370604 h 13254121"/>
                <a:gd name="connsiteX107" fmla="*/ 5673725 w 10316872"/>
                <a:gd name="connsiteY107" fmla="*/ 4269004 h 13254121"/>
                <a:gd name="connsiteX108" fmla="*/ 5419725 w 10316872"/>
                <a:gd name="connsiteY108" fmla="*/ 4345204 h 13254121"/>
                <a:gd name="connsiteX109" fmla="*/ 5394325 w 10316872"/>
                <a:gd name="connsiteY109" fmla="*/ 4446804 h 13254121"/>
                <a:gd name="connsiteX110" fmla="*/ 5622925 w 10316872"/>
                <a:gd name="connsiteY110" fmla="*/ 4510304 h 13254121"/>
                <a:gd name="connsiteX111" fmla="*/ 5534025 w 10316872"/>
                <a:gd name="connsiteY111" fmla="*/ 4573804 h 13254121"/>
                <a:gd name="connsiteX112" fmla="*/ 5254625 w 10316872"/>
                <a:gd name="connsiteY112" fmla="*/ 4510304 h 13254121"/>
                <a:gd name="connsiteX113" fmla="*/ 5140325 w 10316872"/>
                <a:gd name="connsiteY113" fmla="*/ 4624604 h 13254121"/>
                <a:gd name="connsiteX114" fmla="*/ 5241925 w 10316872"/>
                <a:gd name="connsiteY114" fmla="*/ 4827804 h 13254121"/>
                <a:gd name="connsiteX115" fmla="*/ 5483225 w 10316872"/>
                <a:gd name="connsiteY115" fmla="*/ 4840504 h 13254121"/>
                <a:gd name="connsiteX116" fmla="*/ 5661025 w 10316872"/>
                <a:gd name="connsiteY116" fmla="*/ 4624604 h 13254121"/>
                <a:gd name="connsiteX117" fmla="*/ 5572125 w 10316872"/>
                <a:gd name="connsiteY117" fmla="*/ 4599204 h 13254121"/>
                <a:gd name="connsiteX118" fmla="*/ 5635625 w 10316872"/>
                <a:gd name="connsiteY118" fmla="*/ 4523004 h 13254121"/>
                <a:gd name="connsiteX119" fmla="*/ 5724525 w 10316872"/>
                <a:gd name="connsiteY119" fmla="*/ 4599204 h 13254121"/>
                <a:gd name="connsiteX120" fmla="*/ 5864225 w 10316872"/>
                <a:gd name="connsiteY120" fmla="*/ 4573804 h 13254121"/>
                <a:gd name="connsiteX121" fmla="*/ 6067425 w 10316872"/>
                <a:gd name="connsiteY121" fmla="*/ 4548404 h 13254121"/>
                <a:gd name="connsiteX122" fmla="*/ 6296025 w 10316872"/>
                <a:gd name="connsiteY122" fmla="*/ 4307104 h 13254121"/>
                <a:gd name="connsiteX123" fmla="*/ 6486525 w 10316872"/>
                <a:gd name="connsiteY123" fmla="*/ 4180104 h 13254121"/>
                <a:gd name="connsiteX124" fmla="*/ 6664325 w 10316872"/>
                <a:gd name="connsiteY124" fmla="*/ 4154704 h 13254121"/>
                <a:gd name="connsiteX125" fmla="*/ 6473825 w 10316872"/>
                <a:gd name="connsiteY125" fmla="*/ 4230904 h 13254121"/>
                <a:gd name="connsiteX126" fmla="*/ 6410325 w 10316872"/>
                <a:gd name="connsiteY126" fmla="*/ 4357904 h 13254121"/>
                <a:gd name="connsiteX127" fmla="*/ 6257925 w 10316872"/>
                <a:gd name="connsiteY127" fmla="*/ 4459504 h 13254121"/>
                <a:gd name="connsiteX128" fmla="*/ 6080125 w 10316872"/>
                <a:gd name="connsiteY128" fmla="*/ 4637304 h 13254121"/>
                <a:gd name="connsiteX129" fmla="*/ 6067425 w 10316872"/>
                <a:gd name="connsiteY129" fmla="*/ 4726204 h 13254121"/>
                <a:gd name="connsiteX130" fmla="*/ 6207125 w 10316872"/>
                <a:gd name="connsiteY130" fmla="*/ 4700804 h 13254121"/>
                <a:gd name="connsiteX131" fmla="*/ 6334125 w 10316872"/>
                <a:gd name="connsiteY131" fmla="*/ 4764304 h 13254121"/>
                <a:gd name="connsiteX132" fmla="*/ 6435725 w 10316872"/>
                <a:gd name="connsiteY132" fmla="*/ 4954804 h 13254121"/>
                <a:gd name="connsiteX133" fmla="*/ 6448425 w 10316872"/>
                <a:gd name="connsiteY133" fmla="*/ 5183404 h 13254121"/>
                <a:gd name="connsiteX134" fmla="*/ 6335712 w 10316872"/>
                <a:gd name="connsiteY134" fmla="*/ 5305641 h 13254121"/>
                <a:gd name="connsiteX135" fmla="*/ 6296025 w 10316872"/>
                <a:gd name="connsiteY135" fmla="*/ 5083392 h 13254121"/>
                <a:gd name="connsiteX136" fmla="*/ 6270625 w 10316872"/>
                <a:gd name="connsiteY136" fmla="*/ 4878604 h 13254121"/>
                <a:gd name="connsiteX137" fmla="*/ 6118225 w 10316872"/>
                <a:gd name="connsiteY137" fmla="*/ 4840504 h 13254121"/>
                <a:gd name="connsiteX138" fmla="*/ 5953125 w 10316872"/>
                <a:gd name="connsiteY138" fmla="*/ 4853204 h 13254121"/>
                <a:gd name="connsiteX139" fmla="*/ 5876925 w 10316872"/>
                <a:gd name="connsiteY139" fmla="*/ 4815104 h 13254121"/>
                <a:gd name="connsiteX140" fmla="*/ 5546725 w 10316872"/>
                <a:gd name="connsiteY140" fmla="*/ 4954804 h 13254121"/>
                <a:gd name="connsiteX141" fmla="*/ 5597525 w 10316872"/>
                <a:gd name="connsiteY141" fmla="*/ 5094504 h 13254121"/>
                <a:gd name="connsiteX142" fmla="*/ 5635625 w 10316872"/>
                <a:gd name="connsiteY142" fmla="*/ 5081804 h 13254121"/>
                <a:gd name="connsiteX143" fmla="*/ 5813425 w 10316872"/>
                <a:gd name="connsiteY143" fmla="*/ 4992904 h 13254121"/>
                <a:gd name="connsiteX144" fmla="*/ 5838825 w 10316872"/>
                <a:gd name="connsiteY144" fmla="*/ 5018304 h 13254121"/>
                <a:gd name="connsiteX145" fmla="*/ 5724525 w 10316872"/>
                <a:gd name="connsiteY145" fmla="*/ 5119904 h 13254121"/>
                <a:gd name="connsiteX146" fmla="*/ 5775325 w 10316872"/>
                <a:gd name="connsiteY146" fmla="*/ 5196104 h 13254121"/>
                <a:gd name="connsiteX147" fmla="*/ 5940425 w 10316872"/>
                <a:gd name="connsiteY147" fmla="*/ 5183404 h 13254121"/>
                <a:gd name="connsiteX148" fmla="*/ 5978525 w 10316872"/>
                <a:gd name="connsiteY148" fmla="*/ 5272304 h 13254121"/>
                <a:gd name="connsiteX149" fmla="*/ 6169025 w 10316872"/>
                <a:gd name="connsiteY149" fmla="*/ 5234204 h 13254121"/>
                <a:gd name="connsiteX150" fmla="*/ 6130925 w 10316872"/>
                <a:gd name="connsiteY150" fmla="*/ 5386604 h 13254121"/>
                <a:gd name="connsiteX151" fmla="*/ 6067425 w 10316872"/>
                <a:gd name="connsiteY151" fmla="*/ 5424704 h 13254121"/>
                <a:gd name="connsiteX152" fmla="*/ 6042025 w 10316872"/>
                <a:gd name="connsiteY152" fmla="*/ 5348504 h 13254121"/>
                <a:gd name="connsiteX153" fmla="*/ 5572125 w 10316872"/>
                <a:gd name="connsiteY153" fmla="*/ 5297704 h 13254121"/>
                <a:gd name="connsiteX154" fmla="*/ 5686425 w 10316872"/>
                <a:gd name="connsiteY154" fmla="*/ 5462804 h 13254121"/>
                <a:gd name="connsiteX155" fmla="*/ 6308725 w 10316872"/>
                <a:gd name="connsiteY155" fmla="*/ 5462804 h 13254121"/>
                <a:gd name="connsiteX156" fmla="*/ 6894219 w 10316872"/>
                <a:gd name="connsiteY156" fmla="*/ 5634433 h 13254121"/>
                <a:gd name="connsiteX157" fmla="*/ 7194257 w 10316872"/>
                <a:gd name="connsiteY157" fmla="*/ 5720157 h 13254121"/>
                <a:gd name="connsiteX158" fmla="*/ 7370469 w 10316872"/>
                <a:gd name="connsiteY158" fmla="*/ 5839221 h 13254121"/>
                <a:gd name="connsiteX159" fmla="*/ 7737182 w 10316872"/>
                <a:gd name="connsiteY159" fmla="*/ 5736826 h 13254121"/>
                <a:gd name="connsiteX160" fmla="*/ 7977688 w 10316872"/>
                <a:gd name="connsiteY160" fmla="*/ 5701108 h 13254121"/>
                <a:gd name="connsiteX161" fmla="*/ 8311064 w 10316872"/>
                <a:gd name="connsiteY161" fmla="*/ 5729682 h 13254121"/>
                <a:gd name="connsiteX162" fmla="*/ 8582525 w 10316872"/>
                <a:gd name="connsiteY162" fmla="*/ 5789214 h 13254121"/>
                <a:gd name="connsiteX163" fmla="*/ 8806363 w 10316872"/>
                <a:gd name="connsiteY163" fmla="*/ 5891608 h 13254121"/>
                <a:gd name="connsiteX164" fmla="*/ 8989719 w 10316872"/>
                <a:gd name="connsiteY164" fmla="*/ 5953520 h 13254121"/>
                <a:gd name="connsiteX165" fmla="*/ 9327857 w 10316872"/>
                <a:gd name="connsiteY165" fmla="*/ 6101157 h 13254121"/>
                <a:gd name="connsiteX166" fmla="*/ 9392152 w 10316872"/>
                <a:gd name="connsiteY166" fmla="*/ 6229744 h 13254121"/>
                <a:gd name="connsiteX167" fmla="*/ 9587412 w 10316872"/>
                <a:gd name="connsiteY167" fmla="*/ 6289277 h 13254121"/>
                <a:gd name="connsiteX168" fmla="*/ 9754100 w 10316872"/>
                <a:gd name="connsiteY168" fmla="*/ 6286895 h 13254121"/>
                <a:gd name="connsiteX169" fmla="*/ 9928226 w 10316872"/>
                <a:gd name="connsiteY169" fmla="*/ 6221629 h 13254121"/>
                <a:gd name="connsiteX170" fmla="*/ 9766007 w 10316872"/>
                <a:gd name="connsiteY170" fmla="*/ 6301183 h 13254121"/>
                <a:gd name="connsiteX171" fmla="*/ 9625513 w 10316872"/>
                <a:gd name="connsiteY171" fmla="*/ 6317851 h 13254121"/>
                <a:gd name="connsiteX172" fmla="*/ 9382626 w 10316872"/>
                <a:gd name="connsiteY172" fmla="*/ 6263082 h 13254121"/>
                <a:gd name="connsiteX173" fmla="*/ 9308806 w 10316872"/>
                <a:gd name="connsiteY173" fmla="*/ 6129733 h 13254121"/>
                <a:gd name="connsiteX174" fmla="*/ 9242133 w 10316872"/>
                <a:gd name="connsiteY174" fmla="*/ 6089251 h 13254121"/>
                <a:gd name="connsiteX175" fmla="*/ 8799219 w 10316872"/>
                <a:gd name="connsiteY175" fmla="*/ 5939233 h 13254121"/>
                <a:gd name="connsiteX176" fmla="*/ 8582525 w 10316872"/>
                <a:gd name="connsiteY176" fmla="*/ 5858270 h 13254121"/>
                <a:gd name="connsiteX177" fmla="*/ 8284869 w 10316872"/>
                <a:gd name="connsiteY177" fmla="*/ 5779689 h 13254121"/>
                <a:gd name="connsiteX178" fmla="*/ 7934825 w 10316872"/>
                <a:gd name="connsiteY178" fmla="*/ 5767783 h 13254121"/>
                <a:gd name="connsiteX179" fmla="*/ 7634787 w 10316872"/>
                <a:gd name="connsiteY179" fmla="*/ 5822552 h 13254121"/>
                <a:gd name="connsiteX180" fmla="*/ 7344275 w 10316872"/>
                <a:gd name="connsiteY180" fmla="*/ 5893989 h 13254121"/>
                <a:gd name="connsiteX181" fmla="*/ 7134725 w 10316872"/>
                <a:gd name="connsiteY181" fmla="*/ 5786833 h 13254121"/>
                <a:gd name="connsiteX182" fmla="*/ 6760869 w 10316872"/>
                <a:gd name="connsiteY182" fmla="*/ 5693964 h 13254121"/>
                <a:gd name="connsiteX183" fmla="*/ 6413500 w 10316872"/>
                <a:gd name="connsiteY183" fmla="*/ 5614410 h 13254121"/>
                <a:gd name="connsiteX184" fmla="*/ 6213181 w 10316872"/>
                <a:gd name="connsiteY184" fmla="*/ 5567757 h 13254121"/>
                <a:gd name="connsiteX185" fmla="*/ 6205538 w 10316872"/>
                <a:gd name="connsiteY185" fmla="*/ 5598535 h 13254121"/>
                <a:gd name="connsiteX186" fmla="*/ 6346825 w 10316872"/>
                <a:gd name="connsiteY186" fmla="*/ 5666004 h 13254121"/>
                <a:gd name="connsiteX187" fmla="*/ 6321425 w 10316872"/>
                <a:gd name="connsiteY187" fmla="*/ 5767604 h 13254121"/>
                <a:gd name="connsiteX188" fmla="*/ 6003925 w 10316872"/>
                <a:gd name="connsiteY188" fmla="*/ 5602504 h 13254121"/>
                <a:gd name="connsiteX189" fmla="*/ 6042025 w 10316872"/>
                <a:gd name="connsiteY189" fmla="*/ 5843804 h 13254121"/>
                <a:gd name="connsiteX190" fmla="*/ 6245225 w 10316872"/>
                <a:gd name="connsiteY190" fmla="*/ 5894604 h 13254121"/>
                <a:gd name="connsiteX191" fmla="*/ 6511925 w 10316872"/>
                <a:gd name="connsiteY191" fmla="*/ 5894604 h 13254121"/>
                <a:gd name="connsiteX192" fmla="*/ 6600825 w 10316872"/>
                <a:gd name="connsiteY192" fmla="*/ 5907304 h 13254121"/>
                <a:gd name="connsiteX193" fmla="*/ 6562725 w 10316872"/>
                <a:gd name="connsiteY193" fmla="*/ 5983504 h 13254121"/>
                <a:gd name="connsiteX194" fmla="*/ 6397625 w 10316872"/>
                <a:gd name="connsiteY194" fmla="*/ 6034304 h 13254121"/>
                <a:gd name="connsiteX195" fmla="*/ 6461125 w 10316872"/>
                <a:gd name="connsiteY195" fmla="*/ 6161304 h 13254121"/>
                <a:gd name="connsiteX196" fmla="*/ 6423025 w 10316872"/>
                <a:gd name="connsiteY196" fmla="*/ 6288304 h 13254121"/>
                <a:gd name="connsiteX197" fmla="*/ 6511925 w 10316872"/>
                <a:gd name="connsiteY197" fmla="*/ 6351804 h 13254121"/>
                <a:gd name="connsiteX198" fmla="*/ 6435725 w 10316872"/>
                <a:gd name="connsiteY198" fmla="*/ 6377204 h 13254121"/>
                <a:gd name="connsiteX199" fmla="*/ 6334125 w 10316872"/>
                <a:gd name="connsiteY199" fmla="*/ 6339104 h 13254121"/>
                <a:gd name="connsiteX200" fmla="*/ 6296025 w 10316872"/>
                <a:gd name="connsiteY200" fmla="*/ 6034304 h 13254121"/>
                <a:gd name="connsiteX201" fmla="*/ 6042025 w 10316872"/>
                <a:gd name="connsiteY201" fmla="*/ 5958104 h 13254121"/>
                <a:gd name="connsiteX202" fmla="*/ 6118225 w 10316872"/>
                <a:gd name="connsiteY202" fmla="*/ 6301004 h 13254121"/>
                <a:gd name="connsiteX203" fmla="*/ 5940425 w 10316872"/>
                <a:gd name="connsiteY203" fmla="*/ 6313704 h 13254121"/>
                <a:gd name="connsiteX204" fmla="*/ 5864225 w 10316872"/>
                <a:gd name="connsiteY204" fmla="*/ 5831104 h 13254121"/>
                <a:gd name="connsiteX205" fmla="*/ 5661025 w 10316872"/>
                <a:gd name="connsiteY205" fmla="*/ 5729504 h 13254121"/>
                <a:gd name="connsiteX206" fmla="*/ 5762625 w 10316872"/>
                <a:gd name="connsiteY206" fmla="*/ 6491504 h 13254121"/>
                <a:gd name="connsiteX207" fmla="*/ 6042025 w 10316872"/>
                <a:gd name="connsiteY207" fmla="*/ 6478804 h 13254121"/>
                <a:gd name="connsiteX208" fmla="*/ 6359525 w 10316872"/>
                <a:gd name="connsiteY208" fmla="*/ 6529604 h 13254121"/>
                <a:gd name="connsiteX209" fmla="*/ 6296025 w 10316872"/>
                <a:gd name="connsiteY209" fmla="*/ 6656604 h 13254121"/>
                <a:gd name="connsiteX210" fmla="*/ 6130925 w 10316872"/>
                <a:gd name="connsiteY210" fmla="*/ 6631204 h 13254121"/>
                <a:gd name="connsiteX211" fmla="*/ 5978525 w 10316872"/>
                <a:gd name="connsiteY211" fmla="*/ 6936004 h 13254121"/>
                <a:gd name="connsiteX212" fmla="*/ 5800725 w 10316872"/>
                <a:gd name="connsiteY212" fmla="*/ 6872504 h 13254121"/>
                <a:gd name="connsiteX213" fmla="*/ 5876925 w 10316872"/>
                <a:gd name="connsiteY213" fmla="*/ 6707404 h 13254121"/>
                <a:gd name="connsiteX214" fmla="*/ 5762625 w 10316872"/>
                <a:gd name="connsiteY214" fmla="*/ 6618504 h 13254121"/>
                <a:gd name="connsiteX215" fmla="*/ 5572125 w 10316872"/>
                <a:gd name="connsiteY215" fmla="*/ 6948704 h 13254121"/>
                <a:gd name="connsiteX216" fmla="*/ 5699125 w 10316872"/>
                <a:gd name="connsiteY216" fmla="*/ 7050304 h 13254121"/>
                <a:gd name="connsiteX217" fmla="*/ 5965825 w 10316872"/>
                <a:gd name="connsiteY217" fmla="*/ 7215404 h 13254121"/>
                <a:gd name="connsiteX218" fmla="*/ 5915025 w 10316872"/>
                <a:gd name="connsiteY218" fmla="*/ 7291604 h 13254121"/>
                <a:gd name="connsiteX219" fmla="*/ 5800725 w 10316872"/>
                <a:gd name="connsiteY219" fmla="*/ 7253504 h 13254121"/>
                <a:gd name="connsiteX220" fmla="*/ 5648325 w 10316872"/>
                <a:gd name="connsiteY220" fmla="*/ 7355104 h 13254121"/>
                <a:gd name="connsiteX221" fmla="*/ 5584825 w 10316872"/>
                <a:gd name="connsiteY221" fmla="*/ 7317004 h 13254121"/>
                <a:gd name="connsiteX222" fmla="*/ 5635625 w 10316872"/>
                <a:gd name="connsiteY222" fmla="*/ 7164604 h 13254121"/>
                <a:gd name="connsiteX223" fmla="*/ 5508625 w 10316872"/>
                <a:gd name="connsiteY223" fmla="*/ 7050304 h 13254121"/>
                <a:gd name="connsiteX224" fmla="*/ 5432425 w 10316872"/>
                <a:gd name="connsiteY224" fmla="*/ 7228104 h 13254121"/>
                <a:gd name="connsiteX225" fmla="*/ 5584825 w 10316872"/>
                <a:gd name="connsiteY225" fmla="*/ 7405904 h 13254121"/>
                <a:gd name="connsiteX226" fmla="*/ 5419725 w 10316872"/>
                <a:gd name="connsiteY226" fmla="*/ 7532904 h 13254121"/>
                <a:gd name="connsiteX227" fmla="*/ 5318125 w 10316872"/>
                <a:gd name="connsiteY227" fmla="*/ 7456704 h 13254121"/>
                <a:gd name="connsiteX228" fmla="*/ 5381625 w 10316872"/>
                <a:gd name="connsiteY228" fmla="*/ 7355104 h 13254121"/>
                <a:gd name="connsiteX229" fmla="*/ 5267325 w 10316872"/>
                <a:gd name="connsiteY229" fmla="*/ 7063004 h 13254121"/>
                <a:gd name="connsiteX230" fmla="*/ 5051425 w 10316872"/>
                <a:gd name="connsiteY230" fmla="*/ 7355104 h 13254121"/>
                <a:gd name="connsiteX231" fmla="*/ 5381625 w 10316872"/>
                <a:gd name="connsiteY231" fmla="*/ 7609104 h 13254121"/>
                <a:gd name="connsiteX232" fmla="*/ 5305425 w 10316872"/>
                <a:gd name="connsiteY232" fmla="*/ 7659904 h 13254121"/>
                <a:gd name="connsiteX233" fmla="*/ 5165725 w 10316872"/>
                <a:gd name="connsiteY233" fmla="*/ 7545604 h 13254121"/>
                <a:gd name="connsiteX234" fmla="*/ 5114925 w 10316872"/>
                <a:gd name="connsiteY234" fmla="*/ 7710704 h 13254121"/>
                <a:gd name="connsiteX235" fmla="*/ 5127625 w 10316872"/>
                <a:gd name="connsiteY235" fmla="*/ 7850404 h 13254121"/>
                <a:gd name="connsiteX236" fmla="*/ 5203825 w 10316872"/>
                <a:gd name="connsiteY236" fmla="*/ 7964704 h 13254121"/>
                <a:gd name="connsiteX237" fmla="*/ 5191125 w 10316872"/>
                <a:gd name="connsiteY237" fmla="*/ 8155204 h 13254121"/>
                <a:gd name="connsiteX238" fmla="*/ 5064125 w 10316872"/>
                <a:gd name="connsiteY238" fmla="*/ 8066304 h 13254121"/>
                <a:gd name="connsiteX239" fmla="*/ 5000625 w 10316872"/>
                <a:gd name="connsiteY239" fmla="*/ 8104404 h 13254121"/>
                <a:gd name="connsiteX240" fmla="*/ 5102225 w 10316872"/>
                <a:gd name="connsiteY240" fmla="*/ 8244104 h 13254121"/>
                <a:gd name="connsiteX241" fmla="*/ 5013325 w 10316872"/>
                <a:gd name="connsiteY241" fmla="*/ 8282204 h 13254121"/>
                <a:gd name="connsiteX242" fmla="*/ 4886325 w 10316872"/>
                <a:gd name="connsiteY242" fmla="*/ 8091704 h 13254121"/>
                <a:gd name="connsiteX243" fmla="*/ 4797425 w 10316872"/>
                <a:gd name="connsiteY243" fmla="*/ 8345704 h 13254121"/>
                <a:gd name="connsiteX244" fmla="*/ 4924425 w 10316872"/>
                <a:gd name="connsiteY244" fmla="*/ 8460004 h 13254121"/>
                <a:gd name="connsiteX245" fmla="*/ 4784725 w 10316872"/>
                <a:gd name="connsiteY245" fmla="*/ 8701304 h 13254121"/>
                <a:gd name="connsiteX246" fmla="*/ 4645025 w 10316872"/>
                <a:gd name="connsiteY246" fmla="*/ 8675904 h 13254121"/>
                <a:gd name="connsiteX247" fmla="*/ 4746625 w 10316872"/>
                <a:gd name="connsiteY247" fmla="*/ 8510804 h 13254121"/>
                <a:gd name="connsiteX248" fmla="*/ 4657725 w 10316872"/>
                <a:gd name="connsiteY248" fmla="*/ 8358404 h 13254121"/>
                <a:gd name="connsiteX249" fmla="*/ 4441825 w 10316872"/>
                <a:gd name="connsiteY249" fmla="*/ 8663204 h 13254121"/>
                <a:gd name="connsiteX250" fmla="*/ 4581525 w 10316872"/>
                <a:gd name="connsiteY250" fmla="*/ 8777504 h 13254121"/>
                <a:gd name="connsiteX251" fmla="*/ 4492625 w 10316872"/>
                <a:gd name="connsiteY251" fmla="*/ 8980704 h 13254121"/>
                <a:gd name="connsiteX252" fmla="*/ 4391025 w 10316872"/>
                <a:gd name="connsiteY252" fmla="*/ 8904504 h 13254121"/>
                <a:gd name="connsiteX253" fmla="*/ 4314825 w 10316872"/>
                <a:gd name="connsiteY253" fmla="*/ 8993404 h 13254121"/>
                <a:gd name="connsiteX254" fmla="*/ 4352925 w 10316872"/>
                <a:gd name="connsiteY254" fmla="*/ 9031504 h 13254121"/>
                <a:gd name="connsiteX255" fmla="*/ 4391025 w 10316872"/>
                <a:gd name="connsiteY255" fmla="*/ 9018804 h 13254121"/>
                <a:gd name="connsiteX256" fmla="*/ 4416425 w 10316872"/>
                <a:gd name="connsiteY256" fmla="*/ 9069604 h 13254121"/>
                <a:gd name="connsiteX257" fmla="*/ 4352925 w 10316872"/>
                <a:gd name="connsiteY257" fmla="*/ 9145804 h 13254121"/>
                <a:gd name="connsiteX258" fmla="*/ 4302125 w 10316872"/>
                <a:gd name="connsiteY258" fmla="*/ 9133104 h 13254121"/>
                <a:gd name="connsiteX259" fmla="*/ 4340225 w 10316872"/>
                <a:gd name="connsiteY259" fmla="*/ 9082304 h 13254121"/>
                <a:gd name="connsiteX260" fmla="*/ 4289425 w 10316872"/>
                <a:gd name="connsiteY260" fmla="*/ 9044204 h 13254121"/>
                <a:gd name="connsiteX261" fmla="*/ 4187825 w 10316872"/>
                <a:gd name="connsiteY261" fmla="*/ 9145804 h 13254121"/>
                <a:gd name="connsiteX262" fmla="*/ 4289425 w 10316872"/>
                <a:gd name="connsiteY262" fmla="*/ 9209304 h 13254121"/>
                <a:gd name="connsiteX263" fmla="*/ 4111625 w 10316872"/>
                <a:gd name="connsiteY263" fmla="*/ 9285504 h 13254121"/>
                <a:gd name="connsiteX264" fmla="*/ 4010025 w 10316872"/>
                <a:gd name="connsiteY264" fmla="*/ 9285504 h 13254121"/>
                <a:gd name="connsiteX265" fmla="*/ 3921125 w 10316872"/>
                <a:gd name="connsiteY265" fmla="*/ 9349004 h 13254121"/>
                <a:gd name="connsiteX266" fmla="*/ 3260725 w 10316872"/>
                <a:gd name="connsiteY266" fmla="*/ 8764804 h 13254121"/>
                <a:gd name="connsiteX267" fmla="*/ 3184525 w 10316872"/>
                <a:gd name="connsiteY267" fmla="*/ 8764804 h 13254121"/>
                <a:gd name="connsiteX268" fmla="*/ 2867025 w 10316872"/>
                <a:gd name="connsiteY268" fmla="*/ 9018804 h 13254121"/>
                <a:gd name="connsiteX269" fmla="*/ 2841625 w 10316872"/>
                <a:gd name="connsiteY269" fmla="*/ 8980704 h 13254121"/>
                <a:gd name="connsiteX270" fmla="*/ 3184525 w 10316872"/>
                <a:gd name="connsiteY270" fmla="*/ 8714004 h 13254121"/>
                <a:gd name="connsiteX271" fmla="*/ 3019425 w 10316872"/>
                <a:gd name="connsiteY271" fmla="*/ 8561604 h 13254121"/>
                <a:gd name="connsiteX272" fmla="*/ 2371725 w 10316872"/>
                <a:gd name="connsiteY272" fmla="*/ 9069604 h 13254121"/>
                <a:gd name="connsiteX273" fmla="*/ 2460625 w 10316872"/>
                <a:gd name="connsiteY273" fmla="*/ 9145804 h 13254121"/>
                <a:gd name="connsiteX274" fmla="*/ 2663825 w 10316872"/>
                <a:gd name="connsiteY274" fmla="*/ 8993404 h 13254121"/>
                <a:gd name="connsiteX275" fmla="*/ 2714625 w 10316872"/>
                <a:gd name="connsiteY275" fmla="*/ 9056904 h 13254121"/>
                <a:gd name="connsiteX276" fmla="*/ 2803525 w 10316872"/>
                <a:gd name="connsiteY276" fmla="*/ 9018804 h 13254121"/>
                <a:gd name="connsiteX277" fmla="*/ 2828925 w 10316872"/>
                <a:gd name="connsiteY277" fmla="*/ 9056904 h 13254121"/>
                <a:gd name="connsiteX278" fmla="*/ 2651125 w 10316872"/>
                <a:gd name="connsiteY278" fmla="*/ 9196604 h 13254121"/>
                <a:gd name="connsiteX279" fmla="*/ 2790825 w 10316872"/>
                <a:gd name="connsiteY279" fmla="*/ 9361704 h 13254121"/>
                <a:gd name="connsiteX280" fmla="*/ 3368675 w 10316872"/>
                <a:gd name="connsiteY280" fmla="*/ 8898154 h 13254121"/>
                <a:gd name="connsiteX281" fmla="*/ 3927475 w 10316872"/>
                <a:gd name="connsiteY281" fmla="*/ 9380754 h 13254121"/>
                <a:gd name="connsiteX282" fmla="*/ 3876675 w 10316872"/>
                <a:gd name="connsiteY282" fmla="*/ 9495054 h 13254121"/>
                <a:gd name="connsiteX283" fmla="*/ 3359150 w 10316872"/>
                <a:gd name="connsiteY283" fmla="*/ 10034804 h 13254121"/>
                <a:gd name="connsiteX284" fmla="*/ 3270250 w 10316872"/>
                <a:gd name="connsiteY284" fmla="*/ 10028453 h 13254121"/>
                <a:gd name="connsiteX285" fmla="*/ 3101975 w 10316872"/>
                <a:gd name="connsiteY285" fmla="*/ 10177678 h 13254121"/>
                <a:gd name="connsiteX286" fmla="*/ 2892425 w 10316872"/>
                <a:gd name="connsiteY286" fmla="*/ 10422153 h 13254121"/>
                <a:gd name="connsiteX287" fmla="*/ 2654300 w 10316872"/>
                <a:gd name="connsiteY287" fmla="*/ 10720603 h 13254121"/>
                <a:gd name="connsiteX288" fmla="*/ 2400300 w 10316872"/>
                <a:gd name="connsiteY288" fmla="*/ 10790452 h 13254121"/>
                <a:gd name="connsiteX289" fmla="*/ 2197100 w 10316872"/>
                <a:gd name="connsiteY289" fmla="*/ 10895227 h 13254121"/>
                <a:gd name="connsiteX290" fmla="*/ 1901825 w 10316872"/>
                <a:gd name="connsiteY290" fmla="*/ 10898401 h 13254121"/>
                <a:gd name="connsiteX291" fmla="*/ 1562100 w 10316872"/>
                <a:gd name="connsiteY291" fmla="*/ 11000000 h 13254121"/>
                <a:gd name="connsiteX292" fmla="*/ 1365250 w 10316872"/>
                <a:gd name="connsiteY292" fmla="*/ 11260350 h 13254121"/>
                <a:gd name="connsiteX293" fmla="*/ 1168400 w 10316872"/>
                <a:gd name="connsiteY293" fmla="*/ 11215899 h 13254121"/>
                <a:gd name="connsiteX294" fmla="*/ 1187450 w 10316872"/>
                <a:gd name="connsiteY294" fmla="*/ 11174624 h 13254121"/>
                <a:gd name="connsiteX295" fmla="*/ 1165225 w 10316872"/>
                <a:gd name="connsiteY295" fmla="*/ 11107949 h 13254121"/>
                <a:gd name="connsiteX296" fmla="*/ 958850 w 10316872"/>
                <a:gd name="connsiteY296" fmla="*/ 11184149 h 13254121"/>
                <a:gd name="connsiteX297" fmla="*/ 704850 w 10316872"/>
                <a:gd name="connsiteY297" fmla="*/ 11238124 h 13254121"/>
                <a:gd name="connsiteX298" fmla="*/ 434975 w 10316872"/>
                <a:gd name="connsiteY298" fmla="*/ 11476249 h 13254121"/>
                <a:gd name="connsiteX299" fmla="*/ 333375 w 10316872"/>
                <a:gd name="connsiteY299" fmla="*/ 11473074 h 13254121"/>
                <a:gd name="connsiteX300" fmla="*/ 234950 w 10316872"/>
                <a:gd name="connsiteY300" fmla="*/ 11539749 h 13254121"/>
                <a:gd name="connsiteX301" fmla="*/ 155575 w 10316872"/>
                <a:gd name="connsiteY301" fmla="*/ 11825499 h 13254121"/>
                <a:gd name="connsiteX302" fmla="*/ 219075 w 10316872"/>
                <a:gd name="connsiteY302" fmla="*/ 12108073 h 13254121"/>
                <a:gd name="connsiteX303" fmla="*/ 107950 w 10316872"/>
                <a:gd name="connsiteY303" fmla="*/ 12152523 h 13254121"/>
                <a:gd name="connsiteX304" fmla="*/ 63500 w 10316872"/>
                <a:gd name="connsiteY304" fmla="*/ 12374773 h 13254121"/>
                <a:gd name="connsiteX305" fmla="*/ 466725 w 10316872"/>
                <a:gd name="connsiteY305" fmla="*/ 12400173 h 13254121"/>
                <a:gd name="connsiteX306" fmla="*/ 1022350 w 10316872"/>
                <a:gd name="connsiteY306" fmla="*/ 12752598 h 13254121"/>
                <a:gd name="connsiteX307" fmla="*/ 1212850 w 10316872"/>
                <a:gd name="connsiteY307" fmla="*/ 13006597 h 13254121"/>
                <a:gd name="connsiteX308" fmla="*/ 1143000 w 10316872"/>
                <a:gd name="connsiteY308" fmla="*/ 13051047 h 13254121"/>
                <a:gd name="connsiteX309" fmla="*/ 990600 w 10316872"/>
                <a:gd name="connsiteY309" fmla="*/ 12917697 h 13254121"/>
                <a:gd name="connsiteX310" fmla="*/ 739775 w 10316872"/>
                <a:gd name="connsiteY310" fmla="*/ 12863722 h 13254121"/>
                <a:gd name="connsiteX311" fmla="*/ 692150 w 10316872"/>
                <a:gd name="connsiteY311" fmla="*/ 12901822 h 13254121"/>
                <a:gd name="connsiteX312" fmla="*/ 809625 w 10316872"/>
                <a:gd name="connsiteY312" fmla="*/ 13047872 h 13254121"/>
                <a:gd name="connsiteX313" fmla="*/ 1123950 w 10316872"/>
                <a:gd name="connsiteY313" fmla="*/ 13114547 h 13254121"/>
                <a:gd name="connsiteX314" fmla="*/ 1546225 w 10316872"/>
                <a:gd name="connsiteY314" fmla="*/ 13016122 h 13254121"/>
                <a:gd name="connsiteX315" fmla="*/ 1708150 w 10316872"/>
                <a:gd name="connsiteY315" fmla="*/ 12755772 h 13254121"/>
                <a:gd name="connsiteX316" fmla="*/ 2066925 w 10316872"/>
                <a:gd name="connsiteY316" fmla="*/ 12606547 h 13254121"/>
                <a:gd name="connsiteX317" fmla="*/ 2225675 w 10316872"/>
                <a:gd name="connsiteY317" fmla="*/ 12470022 h 13254121"/>
                <a:gd name="connsiteX318" fmla="*/ 2559050 w 10316872"/>
                <a:gd name="connsiteY318" fmla="*/ 12508122 h 13254121"/>
                <a:gd name="connsiteX319" fmla="*/ 2257425 w 10316872"/>
                <a:gd name="connsiteY319" fmla="*/ 12511297 h 13254121"/>
                <a:gd name="connsiteX320" fmla="*/ 2117725 w 10316872"/>
                <a:gd name="connsiteY320" fmla="*/ 12631947 h 13254121"/>
                <a:gd name="connsiteX321" fmla="*/ 1943100 w 10316872"/>
                <a:gd name="connsiteY321" fmla="*/ 12724022 h 13254121"/>
                <a:gd name="connsiteX322" fmla="*/ 1778000 w 10316872"/>
                <a:gd name="connsiteY322" fmla="*/ 12774822 h 13254121"/>
                <a:gd name="connsiteX323" fmla="*/ 1622425 w 10316872"/>
                <a:gd name="connsiteY323" fmla="*/ 13070097 h 13254121"/>
                <a:gd name="connsiteX324" fmla="*/ 1254125 w 10316872"/>
                <a:gd name="connsiteY324" fmla="*/ 13244722 h 13254121"/>
                <a:gd name="connsiteX325" fmla="*/ 0 w 10316872"/>
                <a:gd name="connsiteY325" fmla="*/ 13251072 h 13254121"/>
                <a:gd name="connsiteX0" fmla="*/ 2371725 w 10316872"/>
                <a:gd name="connsiteY0" fmla="*/ 4002304 h 13254121"/>
                <a:gd name="connsiteX1" fmla="*/ 2587625 w 10316872"/>
                <a:gd name="connsiteY1" fmla="*/ 3926104 h 13254121"/>
                <a:gd name="connsiteX2" fmla="*/ 2562225 w 10316872"/>
                <a:gd name="connsiteY2" fmla="*/ 3862604 h 13254121"/>
                <a:gd name="connsiteX3" fmla="*/ 2625725 w 10316872"/>
                <a:gd name="connsiteY3" fmla="*/ 3837204 h 13254121"/>
                <a:gd name="connsiteX4" fmla="*/ 2905125 w 10316872"/>
                <a:gd name="connsiteY4" fmla="*/ 3862604 h 13254121"/>
                <a:gd name="connsiteX5" fmla="*/ 2879725 w 10316872"/>
                <a:gd name="connsiteY5" fmla="*/ 3799104 h 13254121"/>
                <a:gd name="connsiteX6" fmla="*/ 2930525 w 10316872"/>
                <a:gd name="connsiteY6" fmla="*/ 3710204 h 13254121"/>
                <a:gd name="connsiteX7" fmla="*/ 3019425 w 10316872"/>
                <a:gd name="connsiteY7" fmla="*/ 3710204 h 13254121"/>
                <a:gd name="connsiteX8" fmla="*/ 3273425 w 10316872"/>
                <a:gd name="connsiteY8" fmla="*/ 3684804 h 13254121"/>
                <a:gd name="connsiteX9" fmla="*/ 3425825 w 10316872"/>
                <a:gd name="connsiteY9" fmla="*/ 3672104 h 13254121"/>
                <a:gd name="connsiteX10" fmla="*/ 3425825 w 10316872"/>
                <a:gd name="connsiteY10" fmla="*/ 3672104 h 13254121"/>
                <a:gd name="connsiteX11" fmla="*/ 3425825 w 10316872"/>
                <a:gd name="connsiteY11" fmla="*/ 3595904 h 13254121"/>
                <a:gd name="connsiteX12" fmla="*/ 3502025 w 10316872"/>
                <a:gd name="connsiteY12" fmla="*/ 3595904 h 13254121"/>
                <a:gd name="connsiteX13" fmla="*/ 3489325 w 10316872"/>
                <a:gd name="connsiteY13" fmla="*/ 3761004 h 13254121"/>
                <a:gd name="connsiteX14" fmla="*/ 3336925 w 10316872"/>
                <a:gd name="connsiteY14" fmla="*/ 3773704 h 13254121"/>
                <a:gd name="connsiteX15" fmla="*/ 3159125 w 10316872"/>
                <a:gd name="connsiteY15" fmla="*/ 3849904 h 13254121"/>
                <a:gd name="connsiteX16" fmla="*/ 3184525 w 10316872"/>
                <a:gd name="connsiteY16" fmla="*/ 4142004 h 13254121"/>
                <a:gd name="connsiteX17" fmla="*/ 3794125 w 10316872"/>
                <a:gd name="connsiteY17" fmla="*/ 4091204 h 13254121"/>
                <a:gd name="connsiteX18" fmla="*/ 3768725 w 10316872"/>
                <a:gd name="connsiteY18" fmla="*/ 3951504 h 13254121"/>
                <a:gd name="connsiteX19" fmla="*/ 3629025 w 10316872"/>
                <a:gd name="connsiteY19" fmla="*/ 3926104 h 13254121"/>
                <a:gd name="connsiteX20" fmla="*/ 3616325 w 10316872"/>
                <a:gd name="connsiteY20" fmla="*/ 3888004 h 13254121"/>
                <a:gd name="connsiteX21" fmla="*/ 3768725 w 10316872"/>
                <a:gd name="connsiteY21" fmla="*/ 3913404 h 13254121"/>
                <a:gd name="connsiteX22" fmla="*/ 3768725 w 10316872"/>
                <a:gd name="connsiteY22" fmla="*/ 3799104 h 13254121"/>
                <a:gd name="connsiteX23" fmla="*/ 3540125 w 10316872"/>
                <a:gd name="connsiteY23" fmla="*/ 3748304 h 13254121"/>
                <a:gd name="connsiteX24" fmla="*/ 3552825 w 10316872"/>
                <a:gd name="connsiteY24" fmla="*/ 3659404 h 13254121"/>
                <a:gd name="connsiteX25" fmla="*/ 3730625 w 10316872"/>
                <a:gd name="connsiteY25" fmla="*/ 3621304 h 13254121"/>
                <a:gd name="connsiteX26" fmla="*/ 3730625 w 10316872"/>
                <a:gd name="connsiteY26" fmla="*/ 3494304 h 13254121"/>
                <a:gd name="connsiteX27" fmla="*/ 3705225 w 10316872"/>
                <a:gd name="connsiteY27" fmla="*/ 3468904 h 13254121"/>
                <a:gd name="connsiteX28" fmla="*/ 3819525 w 10316872"/>
                <a:gd name="connsiteY28" fmla="*/ 3405404 h 13254121"/>
                <a:gd name="connsiteX29" fmla="*/ 3832225 w 10316872"/>
                <a:gd name="connsiteY29" fmla="*/ 3621304 h 13254121"/>
                <a:gd name="connsiteX30" fmla="*/ 4314825 w 10316872"/>
                <a:gd name="connsiteY30" fmla="*/ 3621304 h 13254121"/>
                <a:gd name="connsiteX31" fmla="*/ 4302125 w 10316872"/>
                <a:gd name="connsiteY31" fmla="*/ 3380004 h 13254121"/>
                <a:gd name="connsiteX32" fmla="*/ 4365625 w 10316872"/>
                <a:gd name="connsiteY32" fmla="*/ 3380004 h 13254121"/>
                <a:gd name="connsiteX33" fmla="*/ 4391025 w 10316872"/>
                <a:gd name="connsiteY33" fmla="*/ 3507004 h 13254121"/>
                <a:gd name="connsiteX34" fmla="*/ 4556125 w 10316872"/>
                <a:gd name="connsiteY34" fmla="*/ 3494304 h 13254121"/>
                <a:gd name="connsiteX35" fmla="*/ 4657725 w 10316872"/>
                <a:gd name="connsiteY35" fmla="*/ 3392704 h 13254121"/>
                <a:gd name="connsiteX36" fmla="*/ 4683125 w 10316872"/>
                <a:gd name="connsiteY36" fmla="*/ 3697504 h 13254121"/>
                <a:gd name="connsiteX37" fmla="*/ 4835525 w 10316872"/>
                <a:gd name="connsiteY37" fmla="*/ 3519704 h 13254121"/>
                <a:gd name="connsiteX38" fmla="*/ 5038725 w 10316872"/>
                <a:gd name="connsiteY38" fmla="*/ 3646704 h 13254121"/>
                <a:gd name="connsiteX39" fmla="*/ 4848225 w 10316872"/>
                <a:gd name="connsiteY39" fmla="*/ 3773704 h 13254121"/>
                <a:gd name="connsiteX40" fmla="*/ 4987925 w 10316872"/>
                <a:gd name="connsiteY40" fmla="*/ 3938804 h 13254121"/>
                <a:gd name="connsiteX41" fmla="*/ 5127625 w 10316872"/>
                <a:gd name="connsiteY41" fmla="*/ 3786404 h 13254121"/>
                <a:gd name="connsiteX42" fmla="*/ 5140325 w 10316872"/>
                <a:gd name="connsiteY42" fmla="*/ 3811804 h 13254121"/>
                <a:gd name="connsiteX43" fmla="*/ 5076825 w 10316872"/>
                <a:gd name="connsiteY43" fmla="*/ 4065804 h 13254121"/>
                <a:gd name="connsiteX44" fmla="*/ 5153025 w 10316872"/>
                <a:gd name="connsiteY44" fmla="*/ 4103904 h 13254121"/>
                <a:gd name="connsiteX45" fmla="*/ 5153025 w 10316872"/>
                <a:gd name="connsiteY45" fmla="*/ 4103904 h 13254121"/>
                <a:gd name="connsiteX46" fmla="*/ 5229225 w 10316872"/>
                <a:gd name="connsiteY46" fmla="*/ 3849904 h 13254121"/>
                <a:gd name="connsiteX47" fmla="*/ 5419725 w 10316872"/>
                <a:gd name="connsiteY47" fmla="*/ 3875304 h 13254121"/>
                <a:gd name="connsiteX48" fmla="*/ 5521325 w 10316872"/>
                <a:gd name="connsiteY48" fmla="*/ 3722904 h 13254121"/>
                <a:gd name="connsiteX49" fmla="*/ 5521325 w 10316872"/>
                <a:gd name="connsiteY49" fmla="*/ 3722904 h 13254121"/>
                <a:gd name="connsiteX50" fmla="*/ 5661025 w 10316872"/>
                <a:gd name="connsiteY50" fmla="*/ 3697504 h 13254121"/>
                <a:gd name="connsiteX51" fmla="*/ 5432425 w 10316872"/>
                <a:gd name="connsiteY51" fmla="*/ 4015004 h 13254121"/>
                <a:gd name="connsiteX52" fmla="*/ 5165725 w 10316872"/>
                <a:gd name="connsiteY52" fmla="*/ 4103904 h 13254121"/>
                <a:gd name="connsiteX53" fmla="*/ 5191125 w 10316872"/>
                <a:gd name="connsiteY53" fmla="*/ 4180104 h 13254121"/>
                <a:gd name="connsiteX54" fmla="*/ 5521325 w 10316872"/>
                <a:gd name="connsiteY54" fmla="*/ 4091204 h 13254121"/>
                <a:gd name="connsiteX55" fmla="*/ 5711825 w 10316872"/>
                <a:gd name="connsiteY55" fmla="*/ 3748304 h 13254121"/>
                <a:gd name="connsiteX56" fmla="*/ 5813425 w 10316872"/>
                <a:gd name="connsiteY56" fmla="*/ 3900704 h 13254121"/>
                <a:gd name="connsiteX57" fmla="*/ 5959475 w 10316872"/>
                <a:gd name="connsiteY57" fmla="*/ 3938804 h 13254121"/>
                <a:gd name="connsiteX58" fmla="*/ 6302375 w 10316872"/>
                <a:gd name="connsiteY58" fmla="*/ 3824504 h 13254121"/>
                <a:gd name="connsiteX59" fmla="*/ 7070725 w 10316872"/>
                <a:gd name="connsiteY59" fmla="*/ 3354604 h 13254121"/>
                <a:gd name="connsiteX60" fmla="*/ 7473950 w 10316872"/>
                <a:gd name="connsiteY60" fmla="*/ 3205379 h 13254121"/>
                <a:gd name="connsiteX61" fmla="*/ 7645400 w 10316872"/>
                <a:gd name="connsiteY61" fmla="*/ 3035516 h 13254121"/>
                <a:gd name="connsiteX62" fmla="*/ 7907050 w 10316872"/>
                <a:gd name="connsiteY62" fmla="*/ 2994410 h 13254121"/>
                <a:gd name="connsiteX63" fmla="*/ 8062626 w 10316872"/>
                <a:gd name="connsiteY63" fmla="*/ 2911861 h 13254121"/>
                <a:gd name="connsiteX64" fmla="*/ 8189625 w 10316872"/>
                <a:gd name="connsiteY64" fmla="*/ 2692785 h 13254121"/>
                <a:gd name="connsiteX65" fmla="*/ 8345201 w 10316872"/>
                <a:gd name="connsiteY65" fmla="*/ 2578486 h 13254121"/>
                <a:gd name="connsiteX66" fmla="*/ 8561099 w 10316872"/>
                <a:gd name="connsiteY66" fmla="*/ 2438787 h 13254121"/>
                <a:gd name="connsiteX67" fmla="*/ 8855099 w 10316872"/>
                <a:gd name="connsiteY67" fmla="*/ 2153045 h 13254121"/>
                <a:gd name="connsiteX68" fmla="*/ 9037349 w 10316872"/>
                <a:gd name="connsiteY68" fmla="*/ 1924438 h 13254121"/>
                <a:gd name="connsiteX69" fmla="*/ 9145298 w 10316872"/>
                <a:gd name="connsiteY69" fmla="*/ 1730764 h 13254121"/>
                <a:gd name="connsiteX70" fmla="*/ 9224673 w 10316872"/>
                <a:gd name="connsiteY70" fmla="*/ 1543439 h 13254121"/>
                <a:gd name="connsiteX71" fmla="*/ 9561223 w 10316872"/>
                <a:gd name="connsiteY71" fmla="*/ 1295790 h 13254121"/>
                <a:gd name="connsiteX72" fmla="*/ 9678697 w 10316872"/>
                <a:gd name="connsiteY72" fmla="*/ 914790 h 13254121"/>
                <a:gd name="connsiteX73" fmla="*/ 9837447 w 10316872"/>
                <a:gd name="connsiteY73" fmla="*/ 686190 h 13254121"/>
                <a:gd name="connsiteX74" fmla="*/ 9929521 w 10316872"/>
                <a:gd name="connsiteY74" fmla="*/ 609992 h 13254121"/>
                <a:gd name="connsiteX75" fmla="*/ 9989845 w 10316872"/>
                <a:gd name="connsiteY75" fmla="*/ 508393 h 13254121"/>
                <a:gd name="connsiteX76" fmla="*/ 10062871 w 10316872"/>
                <a:gd name="connsiteY76" fmla="*/ 394092 h 13254121"/>
                <a:gd name="connsiteX77" fmla="*/ 10316869 w 10316872"/>
                <a:gd name="connsiteY77" fmla="*/ 394 h 13254121"/>
                <a:gd name="connsiteX78" fmla="*/ 10081920 w 10316872"/>
                <a:gd name="connsiteY78" fmla="*/ 473469 h 13254121"/>
                <a:gd name="connsiteX79" fmla="*/ 9977146 w 10316872"/>
                <a:gd name="connsiteY79" fmla="*/ 673493 h 13254121"/>
                <a:gd name="connsiteX80" fmla="*/ 9881896 w 10316872"/>
                <a:gd name="connsiteY80" fmla="*/ 749692 h 13254121"/>
                <a:gd name="connsiteX81" fmla="*/ 9754896 w 10316872"/>
                <a:gd name="connsiteY81" fmla="*/ 952892 h 13254121"/>
                <a:gd name="connsiteX82" fmla="*/ 9640598 w 10316872"/>
                <a:gd name="connsiteY82" fmla="*/ 1327540 h 13254121"/>
                <a:gd name="connsiteX83" fmla="*/ 9275474 w 10316872"/>
                <a:gd name="connsiteY83" fmla="*/ 1606938 h 13254121"/>
                <a:gd name="connsiteX84" fmla="*/ 9135773 w 10316872"/>
                <a:gd name="connsiteY84" fmla="*/ 1946664 h 13254121"/>
                <a:gd name="connsiteX85" fmla="*/ 8662699 w 10316872"/>
                <a:gd name="connsiteY85" fmla="*/ 2454663 h 13254121"/>
                <a:gd name="connsiteX86" fmla="*/ 8427749 w 10316872"/>
                <a:gd name="connsiteY86" fmla="*/ 2619762 h 13254121"/>
                <a:gd name="connsiteX87" fmla="*/ 8272175 w 10316872"/>
                <a:gd name="connsiteY87" fmla="*/ 2715011 h 13254121"/>
                <a:gd name="connsiteX88" fmla="*/ 8110251 w 10316872"/>
                <a:gd name="connsiteY88" fmla="*/ 3016636 h 13254121"/>
                <a:gd name="connsiteX89" fmla="*/ 7908925 w 10316872"/>
                <a:gd name="connsiteY89" fmla="*/ 3113304 h 13254121"/>
                <a:gd name="connsiteX90" fmla="*/ 7673975 w 10316872"/>
                <a:gd name="connsiteY90" fmla="*/ 3141879 h 13254121"/>
                <a:gd name="connsiteX91" fmla="*/ 7531100 w 10316872"/>
                <a:gd name="connsiteY91" fmla="*/ 3283166 h 13254121"/>
                <a:gd name="connsiteX92" fmla="*/ 7064375 w 10316872"/>
                <a:gd name="connsiteY92" fmla="*/ 3457791 h 13254121"/>
                <a:gd name="connsiteX93" fmla="*/ 6892925 w 10316872"/>
                <a:gd name="connsiteY93" fmla="*/ 3613366 h 13254121"/>
                <a:gd name="connsiteX94" fmla="*/ 6532269 w 10316872"/>
                <a:gd name="connsiteY94" fmla="*/ 3867545 h 13254121"/>
                <a:gd name="connsiteX95" fmla="*/ 6407150 w 10316872"/>
                <a:gd name="connsiteY95" fmla="*/ 3921341 h 13254121"/>
                <a:gd name="connsiteX96" fmla="*/ 6172200 w 10316872"/>
                <a:gd name="connsiteY96" fmla="*/ 4043579 h 13254121"/>
                <a:gd name="connsiteX97" fmla="*/ 5773737 w 10316872"/>
                <a:gd name="connsiteY97" fmla="*/ 4215029 h 13254121"/>
                <a:gd name="connsiteX98" fmla="*/ 5800725 w 10316872"/>
                <a:gd name="connsiteY98" fmla="*/ 4294404 h 13254121"/>
                <a:gd name="connsiteX99" fmla="*/ 6162675 w 10316872"/>
                <a:gd name="connsiteY99" fmla="*/ 4129304 h 13254121"/>
                <a:gd name="connsiteX100" fmla="*/ 6054725 w 10316872"/>
                <a:gd name="connsiteY100" fmla="*/ 4218204 h 13254121"/>
                <a:gd name="connsiteX101" fmla="*/ 5876925 w 10316872"/>
                <a:gd name="connsiteY101" fmla="*/ 4332504 h 13254121"/>
                <a:gd name="connsiteX102" fmla="*/ 5876925 w 10316872"/>
                <a:gd name="connsiteY102" fmla="*/ 4421404 h 13254121"/>
                <a:gd name="connsiteX103" fmla="*/ 5864225 w 10316872"/>
                <a:gd name="connsiteY103" fmla="*/ 4523004 h 13254121"/>
                <a:gd name="connsiteX104" fmla="*/ 5724525 w 10316872"/>
                <a:gd name="connsiteY104" fmla="*/ 4548404 h 13254121"/>
                <a:gd name="connsiteX105" fmla="*/ 5788025 w 10316872"/>
                <a:gd name="connsiteY105" fmla="*/ 4370604 h 13254121"/>
                <a:gd name="connsiteX106" fmla="*/ 5673725 w 10316872"/>
                <a:gd name="connsiteY106" fmla="*/ 4269004 h 13254121"/>
                <a:gd name="connsiteX107" fmla="*/ 5419725 w 10316872"/>
                <a:gd name="connsiteY107" fmla="*/ 4345204 h 13254121"/>
                <a:gd name="connsiteX108" fmla="*/ 5394325 w 10316872"/>
                <a:gd name="connsiteY108" fmla="*/ 4446804 h 13254121"/>
                <a:gd name="connsiteX109" fmla="*/ 5622925 w 10316872"/>
                <a:gd name="connsiteY109" fmla="*/ 4510304 h 13254121"/>
                <a:gd name="connsiteX110" fmla="*/ 5534025 w 10316872"/>
                <a:gd name="connsiteY110" fmla="*/ 4573804 h 13254121"/>
                <a:gd name="connsiteX111" fmla="*/ 5254625 w 10316872"/>
                <a:gd name="connsiteY111" fmla="*/ 4510304 h 13254121"/>
                <a:gd name="connsiteX112" fmla="*/ 5140325 w 10316872"/>
                <a:gd name="connsiteY112" fmla="*/ 4624604 h 13254121"/>
                <a:gd name="connsiteX113" fmla="*/ 5241925 w 10316872"/>
                <a:gd name="connsiteY113" fmla="*/ 4827804 h 13254121"/>
                <a:gd name="connsiteX114" fmla="*/ 5483225 w 10316872"/>
                <a:gd name="connsiteY114" fmla="*/ 4840504 h 13254121"/>
                <a:gd name="connsiteX115" fmla="*/ 5661025 w 10316872"/>
                <a:gd name="connsiteY115" fmla="*/ 4624604 h 13254121"/>
                <a:gd name="connsiteX116" fmla="*/ 5572125 w 10316872"/>
                <a:gd name="connsiteY116" fmla="*/ 4599204 h 13254121"/>
                <a:gd name="connsiteX117" fmla="*/ 5635625 w 10316872"/>
                <a:gd name="connsiteY117" fmla="*/ 4523004 h 13254121"/>
                <a:gd name="connsiteX118" fmla="*/ 5724525 w 10316872"/>
                <a:gd name="connsiteY118" fmla="*/ 4599204 h 13254121"/>
                <a:gd name="connsiteX119" fmla="*/ 5864225 w 10316872"/>
                <a:gd name="connsiteY119" fmla="*/ 4573804 h 13254121"/>
                <a:gd name="connsiteX120" fmla="*/ 6067425 w 10316872"/>
                <a:gd name="connsiteY120" fmla="*/ 4548404 h 13254121"/>
                <a:gd name="connsiteX121" fmla="*/ 6296025 w 10316872"/>
                <a:gd name="connsiteY121" fmla="*/ 4307104 h 13254121"/>
                <a:gd name="connsiteX122" fmla="*/ 6486525 w 10316872"/>
                <a:gd name="connsiteY122" fmla="*/ 4180104 h 13254121"/>
                <a:gd name="connsiteX123" fmla="*/ 6664325 w 10316872"/>
                <a:gd name="connsiteY123" fmla="*/ 4154704 h 13254121"/>
                <a:gd name="connsiteX124" fmla="*/ 6473825 w 10316872"/>
                <a:gd name="connsiteY124" fmla="*/ 4230904 h 13254121"/>
                <a:gd name="connsiteX125" fmla="*/ 6410325 w 10316872"/>
                <a:gd name="connsiteY125" fmla="*/ 4357904 h 13254121"/>
                <a:gd name="connsiteX126" fmla="*/ 6257925 w 10316872"/>
                <a:gd name="connsiteY126" fmla="*/ 4459504 h 13254121"/>
                <a:gd name="connsiteX127" fmla="*/ 6080125 w 10316872"/>
                <a:gd name="connsiteY127" fmla="*/ 4637304 h 13254121"/>
                <a:gd name="connsiteX128" fmla="*/ 6067425 w 10316872"/>
                <a:gd name="connsiteY128" fmla="*/ 4726204 h 13254121"/>
                <a:gd name="connsiteX129" fmla="*/ 6207125 w 10316872"/>
                <a:gd name="connsiteY129" fmla="*/ 4700804 h 13254121"/>
                <a:gd name="connsiteX130" fmla="*/ 6334125 w 10316872"/>
                <a:gd name="connsiteY130" fmla="*/ 4764304 h 13254121"/>
                <a:gd name="connsiteX131" fmla="*/ 6435725 w 10316872"/>
                <a:gd name="connsiteY131" fmla="*/ 4954804 h 13254121"/>
                <a:gd name="connsiteX132" fmla="*/ 6448425 w 10316872"/>
                <a:gd name="connsiteY132" fmla="*/ 5183404 h 13254121"/>
                <a:gd name="connsiteX133" fmla="*/ 6335712 w 10316872"/>
                <a:gd name="connsiteY133" fmla="*/ 5305641 h 13254121"/>
                <a:gd name="connsiteX134" fmla="*/ 6296025 w 10316872"/>
                <a:gd name="connsiteY134" fmla="*/ 5083392 h 13254121"/>
                <a:gd name="connsiteX135" fmla="*/ 6270625 w 10316872"/>
                <a:gd name="connsiteY135" fmla="*/ 4878604 h 13254121"/>
                <a:gd name="connsiteX136" fmla="*/ 6118225 w 10316872"/>
                <a:gd name="connsiteY136" fmla="*/ 4840504 h 13254121"/>
                <a:gd name="connsiteX137" fmla="*/ 5953125 w 10316872"/>
                <a:gd name="connsiteY137" fmla="*/ 4853204 h 13254121"/>
                <a:gd name="connsiteX138" fmla="*/ 5876925 w 10316872"/>
                <a:gd name="connsiteY138" fmla="*/ 4815104 h 13254121"/>
                <a:gd name="connsiteX139" fmla="*/ 5546725 w 10316872"/>
                <a:gd name="connsiteY139" fmla="*/ 4954804 h 13254121"/>
                <a:gd name="connsiteX140" fmla="*/ 5597525 w 10316872"/>
                <a:gd name="connsiteY140" fmla="*/ 5094504 h 13254121"/>
                <a:gd name="connsiteX141" fmla="*/ 5635625 w 10316872"/>
                <a:gd name="connsiteY141" fmla="*/ 5081804 h 13254121"/>
                <a:gd name="connsiteX142" fmla="*/ 5813425 w 10316872"/>
                <a:gd name="connsiteY142" fmla="*/ 4992904 h 13254121"/>
                <a:gd name="connsiteX143" fmla="*/ 5838825 w 10316872"/>
                <a:gd name="connsiteY143" fmla="*/ 5018304 h 13254121"/>
                <a:gd name="connsiteX144" fmla="*/ 5724525 w 10316872"/>
                <a:gd name="connsiteY144" fmla="*/ 5119904 h 13254121"/>
                <a:gd name="connsiteX145" fmla="*/ 5775325 w 10316872"/>
                <a:gd name="connsiteY145" fmla="*/ 5196104 h 13254121"/>
                <a:gd name="connsiteX146" fmla="*/ 5940425 w 10316872"/>
                <a:gd name="connsiteY146" fmla="*/ 5183404 h 13254121"/>
                <a:gd name="connsiteX147" fmla="*/ 5978525 w 10316872"/>
                <a:gd name="connsiteY147" fmla="*/ 5272304 h 13254121"/>
                <a:gd name="connsiteX148" fmla="*/ 6169025 w 10316872"/>
                <a:gd name="connsiteY148" fmla="*/ 5234204 h 13254121"/>
                <a:gd name="connsiteX149" fmla="*/ 6130925 w 10316872"/>
                <a:gd name="connsiteY149" fmla="*/ 5386604 h 13254121"/>
                <a:gd name="connsiteX150" fmla="*/ 6067425 w 10316872"/>
                <a:gd name="connsiteY150" fmla="*/ 5424704 h 13254121"/>
                <a:gd name="connsiteX151" fmla="*/ 6042025 w 10316872"/>
                <a:gd name="connsiteY151" fmla="*/ 5348504 h 13254121"/>
                <a:gd name="connsiteX152" fmla="*/ 5572125 w 10316872"/>
                <a:gd name="connsiteY152" fmla="*/ 5297704 h 13254121"/>
                <a:gd name="connsiteX153" fmla="*/ 5686425 w 10316872"/>
                <a:gd name="connsiteY153" fmla="*/ 5462804 h 13254121"/>
                <a:gd name="connsiteX154" fmla="*/ 6308725 w 10316872"/>
                <a:gd name="connsiteY154" fmla="*/ 5462804 h 13254121"/>
                <a:gd name="connsiteX155" fmla="*/ 6894219 w 10316872"/>
                <a:gd name="connsiteY155" fmla="*/ 5634433 h 13254121"/>
                <a:gd name="connsiteX156" fmla="*/ 7194257 w 10316872"/>
                <a:gd name="connsiteY156" fmla="*/ 5720157 h 13254121"/>
                <a:gd name="connsiteX157" fmla="*/ 7370469 w 10316872"/>
                <a:gd name="connsiteY157" fmla="*/ 5839221 h 13254121"/>
                <a:gd name="connsiteX158" fmla="*/ 7737182 w 10316872"/>
                <a:gd name="connsiteY158" fmla="*/ 5736826 h 13254121"/>
                <a:gd name="connsiteX159" fmla="*/ 7977688 w 10316872"/>
                <a:gd name="connsiteY159" fmla="*/ 5701108 h 13254121"/>
                <a:gd name="connsiteX160" fmla="*/ 8311064 w 10316872"/>
                <a:gd name="connsiteY160" fmla="*/ 5729682 h 13254121"/>
                <a:gd name="connsiteX161" fmla="*/ 8582525 w 10316872"/>
                <a:gd name="connsiteY161" fmla="*/ 5789214 h 13254121"/>
                <a:gd name="connsiteX162" fmla="*/ 8806363 w 10316872"/>
                <a:gd name="connsiteY162" fmla="*/ 5891608 h 13254121"/>
                <a:gd name="connsiteX163" fmla="*/ 8989719 w 10316872"/>
                <a:gd name="connsiteY163" fmla="*/ 5953520 h 13254121"/>
                <a:gd name="connsiteX164" fmla="*/ 9327857 w 10316872"/>
                <a:gd name="connsiteY164" fmla="*/ 6101157 h 13254121"/>
                <a:gd name="connsiteX165" fmla="*/ 9392152 w 10316872"/>
                <a:gd name="connsiteY165" fmla="*/ 6229744 h 13254121"/>
                <a:gd name="connsiteX166" fmla="*/ 9587412 w 10316872"/>
                <a:gd name="connsiteY166" fmla="*/ 6289277 h 13254121"/>
                <a:gd name="connsiteX167" fmla="*/ 9754100 w 10316872"/>
                <a:gd name="connsiteY167" fmla="*/ 6286895 h 13254121"/>
                <a:gd name="connsiteX168" fmla="*/ 9928226 w 10316872"/>
                <a:gd name="connsiteY168" fmla="*/ 6221629 h 13254121"/>
                <a:gd name="connsiteX169" fmla="*/ 9766007 w 10316872"/>
                <a:gd name="connsiteY169" fmla="*/ 6301183 h 13254121"/>
                <a:gd name="connsiteX170" fmla="*/ 9625513 w 10316872"/>
                <a:gd name="connsiteY170" fmla="*/ 6317851 h 13254121"/>
                <a:gd name="connsiteX171" fmla="*/ 9382626 w 10316872"/>
                <a:gd name="connsiteY171" fmla="*/ 6263082 h 13254121"/>
                <a:gd name="connsiteX172" fmla="*/ 9308806 w 10316872"/>
                <a:gd name="connsiteY172" fmla="*/ 6129733 h 13254121"/>
                <a:gd name="connsiteX173" fmla="*/ 9242133 w 10316872"/>
                <a:gd name="connsiteY173" fmla="*/ 6089251 h 13254121"/>
                <a:gd name="connsiteX174" fmla="*/ 8799219 w 10316872"/>
                <a:gd name="connsiteY174" fmla="*/ 5939233 h 13254121"/>
                <a:gd name="connsiteX175" fmla="*/ 8582525 w 10316872"/>
                <a:gd name="connsiteY175" fmla="*/ 5858270 h 13254121"/>
                <a:gd name="connsiteX176" fmla="*/ 8284869 w 10316872"/>
                <a:gd name="connsiteY176" fmla="*/ 5779689 h 13254121"/>
                <a:gd name="connsiteX177" fmla="*/ 7934825 w 10316872"/>
                <a:gd name="connsiteY177" fmla="*/ 5767783 h 13254121"/>
                <a:gd name="connsiteX178" fmla="*/ 7634787 w 10316872"/>
                <a:gd name="connsiteY178" fmla="*/ 5822552 h 13254121"/>
                <a:gd name="connsiteX179" fmla="*/ 7344275 w 10316872"/>
                <a:gd name="connsiteY179" fmla="*/ 5893989 h 13254121"/>
                <a:gd name="connsiteX180" fmla="*/ 7134725 w 10316872"/>
                <a:gd name="connsiteY180" fmla="*/ 5786833 h 13254121"/>
                <a:gd name="connsiteX181" fmla="*/ 6760869 w 10316872"/>
                <a:gd name="connsiteY181" fmla="*/ 5693964 h 13254121"/>
                <a:gd name="connsiteX182" fmla="*/ 6413500 w 10316872"/>
                <a:gd name="connsiteY182" fmla="*/ 5614410 h 13254121"/>
                <a:gd name="connsiteX183" fmla="*/ 6213181 w 10316872"/>
                <a:gd name="connsiteY183" fmla="*/ 5567757 h 13254121"/>
                <a:gd name="connsiteX184" fmla="*/ 6205538 w 10316872"/>
                <a:gd name="connsiteY184" fmla="*/ 5598535 h 13254121"/>
                <a:gd name="connsiteX185" fmla="*/ 6346825 w 10316872"/>
                <a:gd name="connsiteY185" fmla="*/ 5666004 h 13254121"/>
                <a:gd name="connsiteX186" fmla="*/ 6321425 w 10316872"/>
                <a:gd name="connsiteY186" fmla="*/ 5767604 h 13254121"/>
                <a:gd name="connsiteX187" fmla="*/ 6003925 w 10316872"/>
                <a:gd name="connsiteY187" fmla="*/ 5602504 h 13254121"/>
                <a:gd name="connsiteX188" fmla="*/ 6042025 w 10316872"/>
                <a:gd name="connsiteY188" fmla="*/ 5843804 h 13254121"/>
                <a:gd name="connsiteX189" fmla="*/ 6245225 w 10316872"/>
                <a:gd name="connsiteY189" fmla="*/ 5894604 h 13254121"/>
                <a:gd name="connsiteX190" fmla="*/ 6511925 w 10316872"/>
                <a:gd name="connsiteY190" fmla="*/ 5894604 h 13254121"/>
                <a:gd name="connsiteX191" fmla="*/ 6600825 w 10316872"/>
                <a:gd name="connsiteY191" fmla="*/ 5907304 h 13254121"/>
                <a:gd name="connsiteX192" fmla="*/ 6562725 w 10316872"/>
                <a:gd name="connsiteY192" fmla="*/ 5983504 h 13254121"/>
                <a:gd name="connsiteX193" fmla="*/ 6397625 w 10316872"/>
                <a:gd name="connsiteY193" fmla="*/ 6034304 h 13254121"/>
                <a:gd name="connsiteX194" fmla="*/ 6461125 w 10316872"/>
                <a:gd name="connsiteY194" fmla="*/ 6161304 h 13254121"/>
                <a:gd name="connsiteX195" fmla="*/ 6423025 w 10316872"/>
                <a:gd name="connsiteY195" fmla="*/ 6288304 h 13254121"/>
                <a:gd name="connsiteX196" fmla="*/ 6511925 w 10316872"/>
                <a:gd name="connsiteY196" fmla="*/ 6351804 h 13254121"/>
                <a:gd name="connsiteX197" fmla="*/ 6435725 w 10316872"/>
                <a:gd name="connsiteY197" fmla="*/ 6377204 h 13254121"/>
                <a:gd name="connsiteX198" fmla="*/ 6334125 w 10316872"/>
                <a:gd name="connsiteY198" fmla="*/ 6339104 h 13254121"/>
                <a:gd name="connsiteX199" fmla="*/ 6296025 w 10316872"/>
                <a:gd name="connsiteY199" fmla="*/ 6034304 h 13254121"/>
                <a:gd name="connsiteX200" fmla="*/ 6042025 w 10316872"/>
                <a:gd name="connsiteY200" fmla="*/ 5958104 h 13254121"/>
                <a:gd name="connsiteX201" fmla="*/ 6118225 w 10316872"/>
                <a:gd name="connsiteY201" fmla="*/ 6301004 h 13254121"/>
                <a:gd name="connsiteX202" fmla="*/ 5940425 w 10316872"/>
                <a:gd name="connsiteY202" fmla="*/ 6313704 h 13254121"/>
                <a:gd name="connsiteX203" fmla="*/ 5864225 w 10316872"/>
                <a:gd name="connsiteY203" fmla="*/ 5831104 h 13254121"/>
                <a:gd name="connsiteX204" fmla="*/ 5661025 w 10316872"/>
                <a:gd name="connsiteY204" fmla="*/ 5729504 h 13254121"/>
                <a:gd name="connsiteX205" fmla="*/ 5762625 w 10316872"/>
                <a:gd name="connsiteY205" fmla="*/ 6491504 h 13254121"/>
                <a:gd name="connsiteX206" fmla="*/ 6042025 w 10316872"/>
                <a:gd name="connsiteY206" fmla="*/ 6478804 h 13254121"/>
                <a:gd name="connsiteX207" fmla="*/ 6359525 w 10316872"/>
                <a:gd name="connsiteY207" fmla="*/ 6529604 h 13254121"/>
                <a:gd name="connsiteX208" fmla="*/ 6296025 w 10316872"/>
                <a:gd name="connsiteY208" fmla="*/ 6656604 h 13254121"/>
                <a:gd name="connsiteX209" fmla="*/ 6130925 w 10316872"/>
                <a:gd name="connsiteY209" fmla="*/ 6631204 h 13254121"/>
                <a:gd name="connsiteX210" fmla="*/ 5978525 w 10316872"/>
                <a:gd name="connsiteY210" fmla="*/ 6936004 h 13254121"/>
                <a:gd name="connsiteX211" fmla="*/ 5800725 w 10316872"/>
                <a:gd name="connsiteY211" fmla="*/ 6872504 h 13254121"/>
                <a:gd name="connsiteX212" fmla="*/ 5876925 w 10316872"/>
                <a:gd name="connsiteY212" fmla="*/ 6707404 h 13254121"/>
                <a:gd name="connsiteX213" fmla="*/ 5762625 w 10316872"/>
                <a:gd name="connsiteY213" fmla="*/ 6618504 h 13254121"/>
                <a:gd name="connsiteX214" fmla="*/ 5572125 w 10316872"/>
                <a:gd name="connsiteY214" fmla="*/ 6948704 h 13254121"/>
                <a:gd name="connsiteX215" fmla="*/ 5699125 w 10316872"/>
                <a:gd name="connsiteY215" fmla="*/ 7050304 h 13254121"/>
                <a:gd name="connsiteX216" fmla="*/ 5965825 w 10316872"/>
                <a:gd name="connsiteY216" fmla="*/ 7215404 h 13254121"/>
                <a:gd name="connsiteX217" fmla="*/ 5915025 w 10316872"/>
                <a:gd name="connsiteY217" fmla="*/ 7291604 h 13254121"/>
                <a:gd name="connsiteX218" fmla="*/ 5800725 w 10316872"/>
                <a:gd name="connsiteY218" fmla="*/ 7253504 h 13254121"/>
                <a:gd name="connsiteX219" fmla="*/ 5648325 w 10316872"/>
                <a:gd name="connsiteY219" fmla="*/ 7355104 h 13254121"/>
                <a:gd name="connsiteX220" fmla="*/ 5584825 w 10316872"/>
                <a:gd name="connsiteY220" fmla="*/ 7317004 h 13254121"/>
                <a:gd name="connsiteX221" fmla="*/ 5635625 w 10316872"/>
                <a:gd name="connsiteY221" fmla="*/ 7164604 h 13254121"/>
                <a:gd name="connsiteX222" fmla="*/ 5508625 w 10316872"/>
                <a:gd name="connsiteY222" fmla="*/ 7050304 h 13254121"/>
                <a:gd name="connsiteX223" fmla="*/ 5432425 w 10316872"/>
                <a:gd name="connsiteY223" fmla="*/ 7228104 h 13254121"/>
                <a:gd name="connsiteX224" fmla="*/ 5584825 w 10316872"/>
                <a:gd name="connsiteY224" fmla="*/ 7405904 h 13254121"/>
                <a:gd name="connsiteX225" fmla="*/ 5419725 w 10316872"/>
                <a:gd name="connsiteY225" fmla="*/ 7532904 h 13254121"/>
                <a:gd name="connsiteX226" fmla="*/ 5318125 w 10316872"/>
                <a:gd name="connsiteY226" fmla="*/ 7456704 h 13254121"/>
                <a:gd name="connsiteX227" fmla="*/ 5381625 w 10316872"/>
                <a:gd name="connsiteY227" fmla="*/ 7355104 h 13254121"/>
                <a:gd name="connsiteX228" fmla="*/ 5267325 w 10316872"/>
                <a:gd name="connsiteY228" fmla="*/ 7063004 h 13254121"/>
                <a:gd name="connsiteX229" fmla="*/ 5051425 w 10316872"/>
                <a:gd name="connsiteY229" fmla="*/ 7355104 h 13254121"/>
                <a:gd name="connsiteX230" fmla="*/ 5381625 w 10316872"/>
                <a:gd name="connsiteY230" fmla="*/ 7609104 h 13254121"/>
                <a:gd name="connsiteX231" fmla="*/ 5305425 w 10316872"/>
                <a:gd name="connsiteY231" fmla="*/ 7659904 h 13254121"/>
                <a:gd name="connsiteX232" fmla="*/ 5165725 w 10316872"/>
                <a:gd name="connsiteY232" fmla="*/ 7545604 h 13254121"/>
                <a:gd name="connsiteX233" fmla="*/ 5114925 w 10316872"/>
                <a:gd name="connsiteY233" fmla="*/ 7710704 h 13254121"/>
                <a:gd name="connsiteX234" fmla="*/ 5127625 w 10316872"/>
                <a:gd name="connsiteY234" fmla="*/ 7850404 h 13254121"/>
                <a:gd name="connsiteX235" fmla="*/ 5203825 w 10316872"/>
                <a:gd name="connsiteY235" fmla="*/ 7964704 h 13254121"/>
                <a:gd name="connsiteX236" fmla="*/ 5191125 w 10316872"/>
                <a:gd name="connsiteY236" fmla="*/ 8155204 h 13254121"/>
                <a:gd name="connsiteX237" fmla="*/ 5064125 w 10316872"/>
                <a:gd name="connsiteY237" fmla="*/ 8066304 h 13254121"/>
                <a:gd name="connsiteX238" fmla="*/ 5000625 w 10316872"/>
                <a:gd name="connsiteY238" fmla="*/ 8104404 h 13254121"/>
                <a:gd name="connsiteX239" fmla="*/ 5102225 w 10316872"/>
                <a:gd name="connsiteY239" fmla="*/ 8244104 h 13254121"/>
                <a:gd name="connsiteX240" fmla="*/ 5013325 w 10316872"/>
                <a:gd name="connsiteY240" fmla="*/ 8282204 h 13254121"/>
                <a:gd name="connsiteX241" fmla="*/ 4886325 w 10316872"/>
                <a:gd name="connsiteY241" fmla="*/ 8091704 h 13254121"/>
                <a:gd name="connsiteX242" fmla="*/ 4797425 w 10316872"/>
                <a:gd name="connsiteY242" fmla="*/ 8345704 h 13254121"/>
                <a:gd name="connsiteX243" fmla="*/ 4924425 w 10316872"/>
                <a:gd name="connsiteY243" fmla="*/ 8460004 h 13254121"/>
                <a:gd name="connsiteX244" fmla="*/ 4784725 w 10316872"/>
                <a:gd name="connsiteY244" fmla="*/ 8701304 h 13254121"/>
                <a:gd name="connsiteX245" fmla="*/ 4645025 w 10316872"/>
                <a:gd name="connsiteY245" fmla="*/ 8675904 h 13254121"/>
                <a:gd name="connsiteX246" fmla="*/ 4746625 w 10316872"/>
                <a:gd name="connsiteY246" fmla="*/ 8510804 h 13254121"/>
                <a:gd name="connsiteX247" fmla="*/ 4657725 w 10316872"/>
                <a:gd name="connsiteY247" fmla="*/ 8358404 h 13254121"/>
                <a:gd name="connsiteX248" fmla="*/ 4441825 w 10316872"/>
                <a:gd name="connsiteY248" fmla="*/ 8663204 h 13254121"/>
                <a:gd name="connsiteX249" fmla="*/ 4581525 w 10316872"/>
                <a:gd name="connsiteY249" fmla="*/ 8777504 h 13254121"/>
                <a:gd name="connsiteX250" fmla="*/ 4492625 w 10316872"/>
                <a:gd name="connsiteY250" fmla="*/ 8980704 h 13254121"/>
                <a:gd name="connsiteX251" fmla="*/ 4391025 w 10316872"/>
                <a:gd name="connsiteY251" fmla="*/ 8904504 h 13254121"/>
                <a:gd name="connsiteX252" fmla="*/ 4314825 w 10316872"/>
                <a:gd name="connsiteY252" fmla="*/ 8993404 h 13254121"/>
                <a:gd name="connsiteX253" fmla="*/ 4352925 w 10316872"/>
                <a:gd name="connsiteY253" fmla="*/ 9031504 h 13254121"/>
                <a:gd name="connsiteX254" fmla="*/ 4391025 w 10316872"/>
                <a:gd name="connsiteY254" fmla="*/ 9018804 h 13254121"/>
                <a:gd name="connsiteX255" fmla="*/ 4416425 w 10316872"/>
                <a:gd name="connsiteY255" fmla="*/ 9069604 h 13254121"/>
                <a:gd name="connsiteX256" fmla="*/ 4352925 w 10316872"/>
                <a:gd name="connsiteY256" fmla="*/ 9145804 h 13254121"/>
                <a:gd name="connsiteX257" fmla="*/ 4302125 w 10316872"/>
                <a:gd name="connsiteY257" fmla="*/ 9133104 h 13254121"/>
                <a:gd name="connsiteX258" fmla="*/ 4340225 w 10316872"/>
                <a:gd name="connsiteY258" fmla="*/ 9082304 h 13254121"/>
                <a:gd name="connsiteX259" fmla="*/ 4289425 w 10316872"/>
                <a:gd name="connsiteY259" fmla="*/ 9044204 h 13254121"/>
                <a:gd name="connsiteX260" fmla="*/ 4187825 w 10316872"/>
                <a:gd name="connsiteY260" fmla="*/ 9145804 h 13254121"/>
                <a:gd name="connsiteX261" fmla="*/ 4289425 w 10316872"/>
                <a:gd name="connsiteY261" fmla="*/ 9209304 h 13254121"/>
                <a:gd name="connsiteX262" fmla="*/ 4111625 w 10316872"/>
                <a:gd name="connsiteY262" fmla="*/ 9285504 h 13254121"/>
                <a:gd name="connsiteX263" fmla="*/ 4010025 w 10316872"/>
                <a:gd name="connsiteY263" fmla="*/ 9285504 h 13254121"/>
                <a:gd name="connsiteX264" fmla="*/ 3921125 w 10316872"/>
                <a:gd name="connsiteY264" fmla="*/ 9349004 h 13254121"/>
                <a:gd name="connsiteX265" fmla="*/ 3260725 w 10316872"/>
                <a:gd name="connsiteY265" fmla="*/ 8764804 h 13254121"/>
                <a:gd name="connsiteX266" fmla="*/ 3184525 w 10316872"/>
                <a:gd name="connsiteY266" fmla="*/ 8764804 h 13254121"/>
                <a:gd name="connsiteX267" fmla="*/ 2867025 w 10316872"/>
                <a:gd name="connsiteY267" fmla="*/ 9018804 h 13254121"/>
                <a:gd name="connsiteX268" fmla="*/ 2841625 w 10316872"/>
                <a:gd name="connsiteY268" fmla="*/ 8980704 h 13254121"/>
                <a:gd name="connsiteX269" fmla="*/ 3184525 w 10316872"/>
                <a:gd name="connsiteY269" fmla="*/ 8714004 h 13254121"/>
                <a:gd name="connsiteX270" fmla="*/ 3019425 w 10316872"/>
                <a:gd name="connsiteY270" fmla="*/ 8561604 h 13254121"/>
                <a:gd name="connsiteX271" fmla="*/ 2371725 w 10316872"/>
                <a:gd name="connsiteY271" fmla="*/ 9069604 h 13254121"/>
                <a:gd name="connsiteX272" fmla="*/ 2460625 w 10316872"/>
                <a:gd name="connsiteY272" fmla="*/ 9145804 h 13254121"/>
                <a:gd name="connsiteX273" fmla="*/ 2663825 w 10316872"/>
                <a:gd name="connsiteY273" fmla="*/ 8993404 h 13254121"/>
                <a:gd name="connsiteX274" fmla="*/ 2714625 w 10316872"/>
                <a:gd name="connsiteY274" fmla="*/ 9056904 h 13254121"/>
                <a:gd name="connsiteX275" fmla="*/ 2803525 w 10316872"/>
                <a:gd name="connsiteY275" fmla="*/ 9018804 h 13254121"/>
                <a:gd name="connsiteX276" fmla="*/ 2828925 w 10316872"/>
                <a:gd name="connsiteY276" fmla="*/ 9056904 h 13254121"/>
                <a:gd name="connsiteX277" fmla="*/ 2651125 w 10316872"/>
                <a:gd name="connsiteY277" fmla="*/ 9196604 h 13254121"/>
                <a:gd name="connsiteX278" fmla="*/ 2790825 w 10316872"/>
                <a:gd name="connsiteY278" fmla="*/ 9361704 h 13254121"/>
                <a:gd name="connsiteX279" fmla="*/ 3368675 w 10316872"/>
                <a:gd name="connsiteY279" fmla="*/ 8898154 h 13254121"/>
                <a:gd name="connsiteX280" fmla="*/ 3927475 w 10316872"/>
                <a:gd name="connsiteY280" fmla="*/ 9380754 h 13254121"/>
                <a:gd name="connsiteX281" fmla="*/ 3876675 w 10316872"/>
                <a:gd name="connsiteY281" fmla="*/ 9495054 h 13254121"/>
                <a:gd name="connsiteX282" fmla="*/ 3359150 w 10316872"/>
                <a:gd name="connsiteY282" fmla="*/ 10034804 h 13254121"/>
                <a:gd name="connsiteX283" fmla="*/ 3270250 w 10316872"/>
                <a:gd name="connsiteY283" fmla="*/ 10028453 h 13254121"/>
                <a:gd name="connsiteX284" fmla="*/ 3101975 w 10316872"/>
                <a:gd name="connsiteY284" fmla="*/ 10177678 h 13254121"/>
                <a:gd name="connsiteX285" fmla="*/ 2892425 w 10316872"/>
                <a:gd name="connsiteY285" fmla="*/ 10422153 h 13254121"/>
                <a:gd name="connsiteX286" fmla="*/ 2654300 w 10316872"/>
                <a:gd name="connsiteY286" fmla="*/ 10720603 h 13254121"/>
                <a:gd name="connsiteX287" fmla="*/ 2400300 w 10316872"/>
                <a:gd name="connsiteY287" fmla="*/ 10790452 h 13254121"/>
                <a:gd name="connsiteX288" fmla="*/ 2197100 w 10316872"/>
                <a:gd name="connsiteY288" fmla="*/ 10895227 h 13254121"/>
                <a:gd name="connsiteX289" fmla="*/ 1901825 w 10316872"/>
                <a:gd name="connsiteY289" fmla="*/ 10898401 h 13254121"/>
                <a:gd name="connsiteX290" fmla="*/ 1562100 w 10316872"/>
                <a:gd name="connsiteY290" fmla="*/ 11000000 h 13254121"/>
                <a:gd name="connsiteX291" fmla="*/ 1365250 w 10316872"/>
                <a:gd name="connsiteY291" fmla="*/ 11260350 h 13254121"/>
                <a:gd name="connsiteX292" fmla="*/ 1168400 w 10316872"/>
                <a:gd name="connsiteY292" fmla="*/ 11215899 h 13254121"/>
                <a:gd name="connsiteX293" fmla="*/ 1187450 w 10316872"/>
                <a:gd name="connsiteY293" fmla="*/ 11174624 h 13254121"/>
                <a:gd name="connsiteX294" fmla="*/ 1165225 w 10316872"/>
                <a:gd name="connsiteY294" fmla="*/ 11107949 h 13254121"/>
                <a:gd name="connsiteX295" fmla="*/ 958850 w 10316872"/>
                <a:gd name="connsiteY295" fmla="*/ 11184149 h 13254121"/>
                <a:gd name="connsiteX296" fmla="*/ 704850 w 10316872"/>
                <a:gd name="connsiteY296" fmla="*/ 11238124 h 13254121"/>
                <a:gd name="connsiteX297" fmla="*/ 434975 w 10316872"/>
                <a:gd name="connsiteY297" fmla="*/ 11476249 h 13254121"/>
                <a:gd name="connsiteX298" fmla="*/ 333375 w 10316872"/>
                <a:gd name="connsiteY298" fmla="*/ 11473074 h 13254121"/>
                <a:gd name="connsiteX299" fmla="*/ 234950 w 10316872"/>
                <a:gd name="connsiteY299" fmla="*/ 11539749 h 13254121"/>
                <a:gd name="connsiteX300" fmla="*/ 155575 w 10316872"/>
                <a:gd name="connsiteY300" fmla="*/ 11825499 h 13254121"/>
                <a:gd name="connsiteX301" fmla="*/ 219075 w 10316872"/>
                <a:gd name="connsiteY301" fmla="*/ 12108073 h 13254121"/>
                <a:gd name="connsiteX302" fmla="*/ 107950 w 10316872"/>
                <a:gd name="connsiteY302" fmla="*/ 12152523 h 13254121"/>
                <a:gd name="connsiteX303" fmla="*/ 63500 w 10316872"/>
                <a:gd name="connsiteY303" fmla="*/ 12374773 h 13254121"/>
                <a:gd name="connsiteX304" fmla="*/ 466725 w 10316872"/>
                <a:gd name="connsiteY304" fmla="*/ 12400173 h 13254121"/>
                <a:gd name="connsiteX305" fmla="*/ 1022350 w 10316872"/>
                <a:gd name="connsiteY305" fmla="*/ 12752598 h 13254121"/>
                <a:gd name="connsiteX306" fmla="*/ 1212850 w 10316872"/>
                <a:gd name="connsiteY306" fmla="*/ 13006597 h 13254121"/>
                <a:gd name="connsiteX307" fmla="*/ 1143000 w 10316872"/>
                <a:gd name="connsiteY307" fmla="*/ 13051047 h 13254121"/>
                <a:gd name="connsiteX308" fmla="*/ 990600 w 10316872"/>
                <a:gd name="connsiteY308" fmla="*/ 12917697 h 13254121"/>
                <a:gd name="connsiteX309" fmla="*/ 739775 w 10316872"/>
                <a:gd name="connsiteY309" fmla="*/ 12863722 h 13254121"/>
                <a:gd name="connsiteX310" fmla="*/ 692150 w 10316872"/>
                <a:gd name="connsiteY310" fmla="*/ 12901822 h 13254121"/>
                <a:gd name="connsiteX311" fmla="*/ 809625 w 10316872"/>
                <a:gd name="connsiteY311" fmla="*/ 13047872 h 13254121"/>
                <a:gd name="connsiteX312" fmla="*/ 1123950 w 10316872"/>
                <a:gd name="connsiteY312" fmla="*/ 13114547 h 13254121"/>
                <a:gd name="connsiteX313" fmla="*/ 1546225 w 10316872"/>
                <a:gd name="connsiteY313" fmla="*/ 13016122 h 13254121"/>
                <a:gd name="connsiteX314" fmla="*/ 1708150 w 10316872"/>
                <a:gd name="connsiteY314" fmla="*/ 12755772 h 13254121"/>
                <a:gd name="connsiteX315" fmla="*/ 2066925 w 10316872"/>
                <a:gd name="connsiteY315" fmla="*/ 12606547 h 13254121"/>
                <a:gd name="connsiteX316" fmla="*/ 2225675 w 10316872"/>
                <a:gd name="connsiteY316" fmla="*/ 12470022 h 13254121"/>
                <a:gd name="connsiteX317" fmla="*/ 2559050 w 10316872"/>
                <a:gd name="connsiteY317" fmla="*/ 12508122 h 13254121"/>
                <a:gd name="connsiteX318" fmla="*/ 2257425 w 10316872"/>
                <a:gd name="connsiteY318" fmla="*/ 12511297 h 13254121"/>
                <a:gd name="connsiteX319" fmla="*/ 2117725 w 10316872"/>
                <a:gd name="connsiteY319" fmla="*/ 12631947 h 13254121"/>
                <a:gd name="connsiteX320" fmla="*/ 1943100 w 10316872"/>
                <a:gd name="connsiteY320" fmla="*/ 12724022 h 13254121"/>
                <a:gd name="connsiteX321" fmla="*/ 1778000 w 10316872"/>
                <a:gd name="connsiteY321" fmla="*/ 12774822 h 13254121"/>
                <a:gd name="connsiteX322" fmla="*/ 1622425 w 10316872"/>
                <a:gd name="connsiteY322" fmla="*/ 13070097 h 13254121"/>
                <a:gd name="connsiteX323" fmla="*/ 1254125 w 10316872"/>
                <a:gd name="connsiteY323" fmla="*/ 13244722 h 13254121"/>
                <a:gd name="connsiteX324" fmla="*/ 0 w 10316872"/>
                <a:gd name="connsiteY324" fmla="*/ 13251072 h 13254121"/>
                <a:gd name="connsiteX0" fmla="*/ 2587625 w 10316872"/>
                <a:gd name="connsiteY0" fmla="*/ 3926104 h 13254121"/>
                <a:gd name="connsiteX1" fmla="*/ 2562225 w 10316872"/>
                <a:gd name="connsiteY1" fmla="*/ 3862604 h 13254121"/>
                <a:gd name="connsiteX2" fmla="*/ 2625725 w 10316872"/>
                <a:gd name="connsiteY2" fmla="*/ 3837204 h 13254121"/>
                <a:gd name="connsiteX3" fmla="*/ 2905125 w 10316872"/>
                <a:gd name="connsiteY3" fmla="*/ 3862604 h 13254121"/>
                <a:gd name="connsiteX4" fmla="*/ 2879725 w 10316872"/>
                <a:gd name="connsiteY4" fmla="*/ 3799104 h 13254121"/>
                <a:gd name="connsiteX5" fmla="*/ 2930525 w 10316872"/>
                <a:gd name="connsiteY5" fmla="*/ 3710204 h 13254121"/>
                <a:gd name="connsiteX6" fmla="*/ 3019425 w 10316872"/>
                <a:gd name="connsiteY6" fmla="*/ 3710204 h 13254121"/>
                <a:gd name="connsiteX7" fmla="*/ 3273425 w 10316872"/>
                <a:gd name="connsiteY7" fmla="*/ 3684804 h 13254121"/>
                <a:gd name="connsiteX8" fmla="*/ 3425825 w 10316872"/>
                <a:gd name="connsiteY8" fmla="*/ 3672104 h 13254121"/>
                <a:gd name="connsiteX9" fmla="*/ 3425825 w 10316872"/>
                <a:gd name="connsiteY9" fmla="*/ 3672104 h 13254121"/>
                <a:gd name="connsiteX10" fmla="*/ 3425825 w 10316872"/>
                <a:gd name="connsiteY10" fmla="*/ 3595904 h 13254121"/>
                <a:gd name="connsiteX11" fmla="*/ 3502025 w 10316872"/>
                <a:gd name="connsiteY11" fmla="*/ 3595904 h 13254121"/>
                <a:gd name="connsiteX12" fmla="*/ 3489325 w 10316872"/>
                <a:gd name="connsiteY12" fmla="*/ 3761004 h 13254121"/>
                <a:gd name="connsiteX13" fmla="*/ 3336925 w 10316872"/>
                <a:gd name="connsiteY13" fmla="*/ 3773704 h 13254121"/>
                <a:gd name="connsiteX14" fmla="*/ 3159125 w 10316872"/>
                <a:gd name="connsiteY14" fmla="*/ 3849904 h 13254121"/>
                <a:gd name="connsiteX15" fmla="*/ 3184525 w 10316872"/>
                <a:gd name="connsiteY15" fmla="*/ 4142004 h 13254121"/>
                <a:gd name="connsiteX16" fmla="*/ 3794125 w 10316872"/>
                <a:gd name="connsiteY16" fmla="*/ 4091204 h 13254121"/>
                <a:gd name="connsiteX17" fmla="*/ 3768725 w 10316872"/>
                <a:gd name="connsiteY17" fmla="*/ 3951504 h 13254121"/>
                <a:gd name="connsiteX18" fmla="*/ 3629025 w 10316872"/>
                <a:gd name="connsiteY18" fmla="*/ 3926104 h 13254121"/>
                <a:gd name="connsiteX19" fmla="*/ 3616325 w 10316872"/>
                <a:gd name="connsiteY19" fmla="*/ 3888004 h 13254121"/>
                <a:gd name="connsiteX20" fmla="*/ 3768725 w 10316872"/>
                <a:gd name="connsiteY20" fmla="*/ 3913404 h 13254121"/>
                <a:gd name="connsiteX21" fmla="*/ 3768725 w 10316872"/>
                <a:gd name="connsiteY21" fmla="*/ 3799104 h 13254121"/>
                <a:gd name="connsiteX22" fmla="*/ 3540125 w 10316872"/>
                <a:gd name="connsiteY22" fmla="*/ 3748304 h 13254121"/>
                <a:gd name="connsiteX23" fmla="*/ 3552825 w 10316872"/>
                <a:gd name="connsiteY23" fmla="*/ 3659404 h 13254121"/>
                <a:gd name="connsiteX24" fmla="*/ 3730625 w 10316872"/>
                <a:gd name="connsiteY24" fmla="*/ 3621304 h 13254121"/>
                <a:gd name="connsiteX25" fmla="*/ 3730625 w 10316872"/>
                <a:gd name="connsiteY25" fmla="*/ 3494304 h 13254121"/>
                <a:gd name="connsiteX26" fmla="*/ 3705225 w 10316872"/>
                <a:gd name="connsiteY26" fmla="*/ 3468904 h 13254121"/>
                <a:gd name="connsiteX27" fmla="*/ 3819525 w 10316872"/>
                <a:gd name="connsiteY27" fmla="*/ 3405404 h 13254121"/>
                <a:gd name="connsiteX28" fmla="*/ 3832225 w 10316872"/>
                <a:gd name="connsiteY28" fmla="*/ 3621304 h 13254121"/>
                <a:gd name="connsiteX29" fmla="*/ 4314825 w 10316872"/>
                <a:gd name="connsiteY29" fmla="*/ 3621304 h 13254121"/>
                <a:gd name="connsiteX30" fmla="*/ 4302125 w 10316872"/>
                <a:gd name="connsiteY30" fmla="*/ 3380004 h 13254121"/>
                <a:gd name="connsiteX31" fmla="*/ 4365625 w 10316872"/>
                <a:gd name="connsiteY31" fmla="*/ 3380004 h 13254121"/>
                <a:gd name="connsiteX32" fmla="*/ 4391025 w 10316872"/>
                <a:gd name="connsiteY32" fmla="*/ 3507004 h 13254121"/>
                <a:gd name="connsiteX33" fmla="*/ 4556125 w 10316872"/>
                <a:gd name="connsiteY33" fmla="*/ 3494304 h 13254121"/>
                <a:gd name="connsiteX34" fmla="*/ 4657725 w 10316872"/>
                <a:gd name="connsiteY34" fmla="*/ 3392704 h 13254121"/>
                <a:gd name="connsiteX35" fmla="*/ 4683125 w 10316872"/>
                <a:gd name="connsiteY35" fmla="*/ 3697504 h 13254121"/>
                <a:gd name="connsiteX36" fmla="*/ 4835525 w 10316872"/>
                <a:gd name="connsiteY36" fmla="*/ 3519704 h 13254121"/>
                <a:gd name="connsiteX37" fmla="*/ 5038725 w 10316872"/>
                <a:gd name="connsiteY37" fmla="*/ 3646704 h 13254121"/>
                <a:gd name="connsiteX38" fmla="*/ 4848225 w 10316872"/>
                <a:gd name="connsiteY38" fmla="*/ 3773704 h 13254121"/>
                <a:gd name="connsiteX39" fmla="*/ 4987925 w 10316872"/>
                <a:gd name="connsiteY39" fmla="*/ 3938804 h 13254121"/>
                <a:gd name="connsiteX40" fmla="*/ 5127625 w 10316872"/>
                <a:gd name="connsiteY40" fmla="*/ 3786404 h 13254121"/>
                <a:gd name="connsiteX41" fmla="*/ 5140325 w 10316872"/>
                <a:gd name="connsiteY41" fmla="*/ 3811804 h 13254121"/>
                <a:gd name="connsiteX42" fmla="*/ 5076825 w 10316872"/>
                <a:gd name="connsiteY42" fmla="*/ 4065804 h 13254121"/>
                <a:gd name="connsiteX43" fmla="*/ 5153025 w 10316872"/>
                <a:gd name="connsiteY43" fmla="*/ 4103904 h 13254121"/>
                <a:gd name="connsiteX44" fmla="*/ 5153025 w 10316872"/>
                <a:gd name="connsiteY44" fmla="*/ 4103904 h 13254121"/>
                <a:gd name="connsiteX45" fmla="*/ 5229225 w 10316872"/>
                <a:gd name="connsiteY45" fmla="*/ 3849904 h 13254121"/>
                <a:gd name="connsiteX46" fmla="*/ 5419725 w 10316872"/>
                <a:gd name="connsiteY46" fmla="*/ 3875304 h 13254121"/>
                <a:gd name="connsiteX47" fmla="*/ 5521325 w 10316872"/>
                <a:gd name="connsiteY47" fmla="*/ 3722904 h 13254121"/>
                <a:gd name="connsiteX48" fmla="*/ 5521325 w 10316872"/>
                <a:gd name="connsiteY48" fmla="*/ 3722904 h 13254121"/>
                <a:gd name="connsiteX49" fmla="*/ 5661025 w 10316872"/>
                <a:gd name="connsiteY49" fmla="*/ 3697504 h 13254121"/>
                <a:gd name="connsiteX50" fmla="*/ 5432425 w 10316872"/>
                <a:gd name="connsiteY50" fmla="*/ 4015004 h 13254121"/>
                <a:gd name="connsiteX51" fmla="*/ 5165725 w 10316872"/>
                <a:gd name="connsiteY51" fmla="*/ 4103904 h 13254121"/>
                <a:gd name="connsiteX52" fmla="*/ 5191125 w 10316872"/>
                <a:gd name="connsiteY52" fmla="*/ 4180104 h 13254121"/>
                <a:gd name="connsiteX53" fmla="*/ 5521325 w 10316872"/>
                <a:gd name="connsiteY53" fmla="*/ 4091204 h 13254121"/>
                <a:gd name="connsiteX54" fmla="*/ 5711825 w 10316872"/>
                <a:gd name="connsiteY54" fmla="*/ 3748304 h 13254121"/>
                <a:gd name="connsiteX55" fmla="*/ 5813425 w 10316872"/>
                <a:gd name="connsiteY55" fmla="*/ 3900704 h 13254121"/>
                <a:gd name="connsiteX56" fmla="*/ 5959475 w 10316872"/>
                <a:gd name="connsiteY56" fmla="*/ 3938804 h 13254121"/>
                <a:gd name="connsiteX57" fmla="*/ 6302375 w 10316872"/>
                <a:gd name="connsiteY57" fmla="*/ 3824504 h 13254121"/>
                <a:gd name="connsiteX58" fmla="*/ 7070725 w 10316872"/>
                <a:gd name="connsiteY58" fmla="*/ 3354604 h 13254121"/>
                <a:gd name="connsiteX59" fmla="*/ 7473950 w 10316872"/>
                <a:gd name="connsiteY59" fmla="*/ 3205379 h 13254121"/>
                <a:gd name="connsiteX60" fmla="*/ 7645400 w 10316872"/>
                <a:gd name="connsiteY60" fmla="*/ 3035516 h 13254121"/>
                <a:gd name="connsiteX61" fmla="*/ 7907050 w 10316872"/>
                <a:gd name="connsiteY61" fmla="*/ 2994410 h 13254121"/>
                <a:gd name="connsiteX62" fmla="*/ 8062626 w 10316872"/>
                <a:gd name="connsiteY62" fmla="*/ 2911861 h 13254121"/>
                <a:gd name="connsiteX63" fmla="*/ 8189625 w 10316872"/>
                <a:gd name="connsiteY63" fmla="*/ 2692785 h 13254121"/>
                <a:gd name="connsiteX64" fmla="*/ 8345201 w 10316872"/>
                <a:gd name="connsiteY64" fmla="*/ 2578486 h 13254121"/>
                <a:gd name="connsiteX65" fmla="*/ 8561099 w 10316872"/>
                <a:gd name="connsiteY65" fmla="*/ 2438787 h 13254121"/>
                <a:gd name="connsiteX66" fmla="*/ 8855099 w 10316872"/>
                <a:gd name="connsiteY66" fmla="*/ 2153045 h 13254121"/>
                <a:gd name="connsiteX67" fmla="*/ 9037349 w 10316872"/>
                <a:gd name="connsiteY67" fmla="*/ 1924438 h 13254121"/>
                <a:gd name="connsiteX68" fmla="*/ 9145298 w 10316872"/>
                <a:gd name="connsiteY68" fmla="*/ 1730764 h 13254121"/>
                <a:gd name="connsiteX69" fmla="*/ 9224673 w 10316872"/>
                <a:gd name="connsiteY69" fmla="*/ 1543439 h 13254121"/>
                <a:gd name="connsiteX70" fmla="*/ 9561223 w 10316872"/>
                <a:gd name="connsiteY70" fmla="*/ 1295790 h 13254121"/>
                <a:gd name="connsiteX71" fmla="*/ 9678697 w 10316872"/>
                <a:gd name="connsiteY71" fmla="*/ 914790 h 13254121"/>
                <a:gd name="connsiteX72" fmla="*/ 9837447 w 10316872"/>
                <a:gd name="connsiteY72" fmla="*/ 686190 h 13254121"/>
                <a:gd name="connsiteX73" fmla="*/ 9929521 w 10316872"/>
                <a:gd name="connsiteY73" fmla="*/ 609992 h 13254121"/>
                <a:gd name="connsiteX74" fmla="*/ 9989845 w 10316872"/>
                <a:gd name="connsiteY74" fmla="*/ 508393 h 13254121"/>
                <a:gd name="connsiteX75" fmla="*/ 10062871 w 10316872"/>
                <a:gd name="connsiteY75" fmla="*/ 394092 h 13254121"/>
                <a:gd name="connsiteX76" fmla="*/ 10316869 w 10316872"/>
                <a:gd name="connsiteY76" fmla="*/ 394 h 13254121"/>
                <a:gd name="connsiteX77" fmla="*/ 10081920 w 10316872"/>
                <a:gd name="connsiteY77" fmla="*/ 473469 h 13254121"/>
                <a:gd name="connsiteX78" fmla="*/ 9977146 w 10316872"/>
                <a:gd name="connsiteY78" fmla="*/ 673493 h 13254121"/>
                <a:gd name="connsiteX79" fmla="*/ 9881896 w 10316872"/>
                <a:gd name="connsiteY79" fmla="*/ 749692 h 13254121"/>
                <a:gd name="connsiteX80" fmla="*/ 9754896 w 10316872"/>
                <a:gd name="connsiteY80" fmla="*/ 952892 h 13254121"/>
                <a:gd name="connsiteX81" fmla="*/ 9640598 w 10316872"/>
                <a:gd name="connsiteY81" fmla="*/ 1327540 h 13254121"/>
                <a:gd name="connsiteX82" fmla="*/ 9275474 w 10316872"/>
                <a:gd name="connsiteY82" fmla="*/ 1606938 h 13254121"/>
                <a:gd name="connsiteX83" fmla="*/ 9135773 w 10316872"/>
                <a:gd name="connsiteY83" fmla="*/ 1946664 h 13254121"/>
                <a:gd name="connsiteX84" fmla="*/ 8662699 w 10316872"/>
                <a:gd name="connsiteY84" fmla="*/ 2454663 h 13254121"/>
                <a:gd name="connsiteX85" fmla="*/ 8427749 w 10316872"/>
                <a:gd name="connsiteY85" fmla="*/ 2619762 h 13254121"/>
                <a:gd name="connsiteX86" fmla="*/ 8272175 w 10316872"/>
                <a:gd name="connsiteY86" fmla="*/ 2715011 h 13254121"/>
                <a:gd name="connsiteX87" fmla="*/ 8110251 w 10316872"/>
                <a:gd name="connsiteY87" fmla="*/ 3016636 h 13254121"/>
                <a:gd name="connsiteX88" fmla="*/ 7908925 w 10316872"/>
                <a:gd name="connsiteY88" fmla="*/ 3113304 h 13254121"/>
                <a:gd name="connsiteX89" fmla="*/ 7673975 w 10316872"/>
                <a:gd name="connsiteY89" fmla="*/ 3141879 h 13254121"/>
                <a:gd name="connsiteX90" fmla="*/ 7531100 w 10316872"/>
                <a:gd name="connsiteY90" fmla="*/ 3283166 h 13254121"/>
                <a:gd name="connsiteX91" fmla="*/ 7064375 w 10316872"/>
                <a:gd name="connsiteY91" fmla="*/ 3457791 h 13254121"/>
                <a:gd name="connsiteX92" fmla="*/ 6892925 w 10316872"/>
                <a:gd name="connsiteY92" fmla="*/ 3613366 h 13254121"/>
                <a:gd name="connsiteX93" fmla="*/ 6532269 w 10316872"/>
                <a:gd name="connsiteY93" fmla="*/ 3867545 h 13254121"/>
                <a:gd name="connsiteX94" fmla="*/ 6407150 w 10316872"/>
                <a:gd name="connsiteY94" fmla="*/ 3921341 h 13254121"/>
                <a:gd name="connsiteX95" fmla="*/ 6172200 w 10316872"/>
                <a:gd name="connsiteY95" fmla="*/ 4043579 h 13254121"/>
                <a:gd name="connsiteX96" fmla="*/ 5773737 w 10316872"/>
                <a:gd name="connsiteY96" fmla="*/ 4215029 h 13254121"/>
                <a:gd name="connsiteX97" fmla="*/ 5800725 w 10316872"/>
                <a:gd name="connsiteY97" fmla="*/ 4294404 h 13254121"/>
                <a:gd name="connsiteX98" fmla="*/ 6162675 w 10316872"/>
                <a:gd name="connsiteY98" fmla="*/ 4129304 h 13254121"/>
                <a:gd name="connsiteX99" fmla="*/ 6054725 w 10316872"/>
                <a:gd name="connsiteY99" fmla="*/ 4218204 h 13254121"/>
                <a:gd name="connsiteX100" fmla="*/ 5876925 w 10316872"/>
                <a:gd name="connsiteY100" fmla="*/ 4332504 h 13254121"/>
                <a:gd name="connsiteX101" fmla="*/ 5876925 w 10316872"/>
                <a:gd name="connsiteY101" fmla="*/ 4421404 h 13254121"/>
                <a:gd name="connsiteX102" fmla="*/ 5864225 w 10316872"/>
                <a:gd name="connsiteY102" fmla="*/ 4523004 h 13254121"/>
                <a:gd name="connsiteX103" fmla="*/ 5724525 w 10316872"/>
                <a:gd name="connsiteY103" fmla="*/ 4548404 h 13254121"/>
                <a:gd name="connsiteX104" fmla="*/ 5788025 w 10316872"/>
                <a:gd name="connsiteY104" fmla="*/ 4370604 h 13254121"/>
                <a:gd name="connsiteX105" fmla="*/ 5673725 w 10316872"/>
                <a:gd name="connsiteY105" fmla="*/ 4269004 h 13254121"/>
                <a:gd name="connsiteX106" fmla="*/ 5419725 w 10316872"/>
                <a:gd name="connsiteY106" fmla="*/ 4345204 h 13254121"/>
                <a:gd name="connsiteX107" fmla="*/ 5394325 w 10316872"/>
                <a:gd name="connsiteY107" fmla="*/ 4446804 h 13254121"/>
                <a:gd name="connsiteX108" fmla="*/ 5622925 w 10316872"/>
                <a:gd name="connsiteY108" fmla="*/ 4510304 h 13254121"/>
                <a:gd name="connsiteX109" fmla="*/ 5534025 w 10316872"/>
                <a:gd name="connsiteY109" fmla="*/ 4573804 h 13254121"/>
                <a:gd name="connsiteX110" fmla="*/ 5254625 w 10316872"/>
                <a:gd name="connsiteY110" fmla="*/ 4510304 h 13254121"/>
                <a:gd name="connsiteX111" fmla="*/ 5140325 w 10316872"/>
                <a:gd name="connsiteY111" fmla="*/ 4624604 h 13254121"/>
                <a:gd name="connsiteX112" fmla="*/ 5241925 w 10316872"/>
                <a:gd name="connsiteY112" fmla="*/ 4827804 h 13254121"/>
                <a:gd name="connsiteX113" fmla="*/ 5483225 w 10316872"/>
                <a:gd name="connsiteY113" fmla="*/ 4840504 h 13254121"/>
                <a:gd name="connsiteX114" fmla="*/ 5661025 w 10316872"/>
                <a:gd name="connsiteY114" fmla="*/ 4624604 h 13254121"/>
                <a:gd name="connsiteX115" fmla="*/ 5572125 w 10316872"/>
                <a:gd name="connsiteY115" fmla="*/ 4599204 h 13254121"/>
                <a:gd name="connsiteX116" fmla="*/ 5635625 w 10316872"/>
                <a:gd name="connsiteY116" fmla="*/ 4523004 h 13254121"/>
                <a:gd name="connsiteX117" fmla="*/ 5724525 w 10316872"/>
                <a:gd name="connsiteY117" fmla="*/ 4599204 h 13254121"/>
                <a:gd name="connsiteX118" fmla="*/ 5864225 w 10316872"/>
                <a:gd name="connsiteY118" fmla="*/ 4573804 h 13254121"/>
                <a:gd name="connsiteX119" fmla="*/ 6067425 w 10316872"/>
                <a:gd name="connsiteY119" fmla="*/ 4548404 h 13254121"/>
                <a:gd name="connsiteX120" fmla="*/ 6296025 w 10316872"/>
                <a:gd name="connsiteY120" fmla="*/ 4307104 h 13254121"/>
                <a:gd name="connsiteX121" fmla="*/ 6486525 w 10316872"/>
                <a:gd name="connsiteY121" fmla="*/ 4180104 h 13254121"/>
                <a:gd name="connsiteX122" fmla="*/ 6664325 w 10316872"/>
                <a:gd name="connsiteY122" fmla="*/ 4154704 h 13254121"/>
                <a:gd name="connsiteX123" fmla="*/ 6473825 w 10316872"/>
                <a:gd name="connsiteY123" fmla="*/ 4230904 h 13254121"/>
                <a:gd name="connsiteX124" fmla="*/ 6410325 w 10316872"/>
                <a:gd name="connsiteY124" fmla="*/ 4357904 h 13254121"/>
                <a:gd name="connsiteX125" fmla="*/ 6257925 w 10316872"/>
                <a:gd name="connsiteY125" fmla="*/ 4459504 h 13254121"/>
                <a:gd name="connsiteX126" fmla="*/ 6080125 w 10316872"/>
                <a:gd name="connsiteY126" fmla="*/ 4637304 h 13254121"/>
                <a:gd name="connsiteX127" fmla="*/ 6067425 w 10316872"/>
                <a:gd name="connsiteY127" fmla="*/ 4726204 h 13254121"/>
                <a:gd name="connsiteX128" fmla="*/ 6207125 w 10316872"/>
                <a:gd name="connsiteY128" fmla="*/ 4700804 h 13254121"/>
                <a:gd name="connsiteX129" fmla="*/ 6334125 w 10316872"/>
                <a:gd name="connsiteY129" fmla="*/ 4764304 h 13254121"/>
                <a:gd name="connsiteX130" fmla="*/ 6435725 w 10316872"/>
                <a:gd name="connsiteY130" fmla="*/ 4954804 h 13254121"/>
                <a:gd name="connsiteX131" fmla="*/ 6448425 w 10316872"/>
                <a:gd name="connsiteY131" fmla="*/ 5183404 h 13254121"/>
                <a:gd name="connsiteX132" fmla="*/ 6335712 w 10316872"/>
                <a:gd name="connsiteY132" fmla="*/ 5305641 h 13254121"/>
                <a:gd name="connsiteX133" fmla="*/ 6296025 w 10316872"/>
                <a:gd name="connsiteY133" fmla="*/ 5083392 h 13254121"/>
                <a:gd name="connsiteX134" fmla="*/ 6270625 w 10316872"/>
                <a:gd name="connsiteY134" fmla="*/ 4878604 h 13254121"/>
                <a:gd name="connsiteX135" fmla="*/ 6118225 w 10316872"/>
                <a:gd name="connsiteY135" fmla="*/ 4840504 h 13254121"/>
                <a:gd name="connsiteX136" fmla="*/ 5953125 w 10316872"/>
                <a:gd name="connsiteY136" fmla="*/ 4853204 h 13254121"/>
                <a:gd name="connsiteX137" fmla="*/ 5876925 w 10316872"/>
                <a:gd name="connsiteY137" fmla="*/ 4815104 h 13254121"/>
                <a:gd name="connsiteX138" fmla="*/ 5546725 w 10316872"/>
                <a:gd name="connsiteY138" fmla="*/ 4954804 h 13254121"/>
                <a:gd name="connsiteX139" fmla="*/ 5597525 w 10316872"/>
                <a:gd name="connsiteY139" fmla="*/ 5094504 h 13254121"/>
                <a:gd name="connsiteX140" fmla="*/ 5635625 w 10316872"/>
                <a:gd name="connsiteY140" fmla="*/ 5081804 h 13254121"/>
                <a:gd name="connsiteX141" fmla="*/ 5813425 w 10316872"/>
                <a:gd name="connsiteY141" fmla="*/ 4992904 h 13254121"/>
                <a:gd name="connsiteX142" fmla="*/ 5838825 w 10316872"/>
                <a:gd name="connsiteY142" fmla="*/ 5018304 h 13254121"/>
                <a:gd name="connsiteX143" fmla="*/ 5724525 w 10316872"/>
                <a:gd name="connsiteY143" fmla="*/ 5119904 h 13254121"/>
                <a:gd name="connsiteX144" fmla="*/ 5775325 w 10316872"/>
                <a:gd name="connsiteY144" fmla="*/ 5196104 h 13254121"/>
                <a:gd name="connsiteX145" fmla="*/ 5940425 w 10316872"/>
                <a:gd name="connsiteY145" fmla="*/ 5183404 h 13254121"/>
                <a:gd name="connsiteX146" fmla="*/ 5978525 w 10316872"/>
                <a:gd name="connsiteY146" fmla="*/ 5272304 h 13254121"/>
                <a:gd name="connsiteX147" fmla="*/ 6169025 w 10316872"/>
                <a:gd name="connsiteY147" fmla="*/ 5234204 h 13254121"/>
                <a:gd name="connsiteX148" fmla="*/ 6130925 w 10316872"/>
                <a:gd name="connsiteY148" fmla="*/ 5386604 h 13254121"/>
                <a:gd name="connsiteX149" fmla="*/ 6067425 w 10316872"/>
                <a:gd name="connsiteY149" fmla="*/ 5424704 h 13254121"/>
                <a:gd name="connsiteX150" fmla="*/ 6042025 w 10316872"/>
                <a:gd name="connsiteY150" fmla="*/ 5348504 h 13254121"/>
                <a:gd name="connsiteX151" fmla="*/ 5572125 w 10316872"/>
                <a:gd name="connsiteY151" fmla="*/ 5297704 h 13254121"/>
                <a:gd name="connsiteX152" fmla="*/ 5686425 w 10316872"/>
                <a:gd name="connsiteY152" fmla="*/ 5462804 h 13254121"/>
                <a:gd name="connsiteX153" fmla="*/ 6308725 w 10316872"/>
                <a:gd name="connsiteY153" fmla="*/ 5462804 h 13254121"/>
                <a:gd name="connsiteX154" fmla="*/ 6894219 w 10316872"/>
                <a:gd name="connsiteY154" fmla="*/ 5634433 h 13254121"/>
                <a:gd name="connsiteX155" fmla="*/ 7194257 w 10316872"/>
                <a:gd name="connsiteY155" fmla="*/ 5720157 h 13254121"/>
                <a:gd name="connsiteX156" fmla="*/ 7370469 w 10316872"/>
                <a:gd name="connsiteY156" fmla="*/ 5839221 h 13254121"/>
                <a:gd name="connsiteX157" fmla="*/ 7737182 w 10316872"/>
                <a:gd name="connsiteY157" fmla="*/ 5736826 h 13254121"/>
                <a:gd name="connsiteX158" fmla="*/ 7977688 w 10316872"/>
                <a:gd name="connsiteY158" fmla="*/ 5701108 h 13254121"/>
                <a:gd name="connsiteX159" fmla="*/ 8311064 w 10316872"/>
                <a:gd name="connsiteY159" fmla="*/ 5729682 h 13254121"/>
                <a:gd name="connsiteX160" fmla="*/ 8582525 w 10316872"/>
                <a:gd name="connsiteY160" fmla="*/ 5789214 h 13254121"/>
                <a:gd name="connsiteX161" fmla="*/ 8806363 w 10316872"/>
                <a:gd name="connsiteY161" fmla="*/ 5891608 h 13254121"/>
                <a:gd name="connsiteX162" fmla="*/ 8989719 w 10316872"/>
                <a:gd name="connsiteY162" fmla="*/ 5953520 h 13254121"/>
                <a:gd name="connsiteX163" fmla="*/ 9327857 w 10316872"/>
                <a:gd name="connsiteY163" fmla="*/ 6101157 h 13254121"/>
                <a:gd name="connsiteX164" fmla="*/ 9392152 w 10316872"/>
                <a:gd name="connsiteY164" fmla="*/ 6229744 h 13254121"/>
                <a:gd name="connsiteX165" fmla="*/ 9587412 w 10316872"/>
                <a:gd name="connsiteY165" fmla="*/ 6289277 h 13254121"/>
                <a:gd name="connsiteX166" fmla="*/ 9754100 w 10316872"/>
                <a:gd name="connsiteY166" fmla="*/ 6286895 h 13254121"/>
                <a:gd name="connsiteX167" fmla="*/ 9928226 w 10316872"/>
                <a:gd name="connsiteY167" fmla="*/ 6221629 h 13254121"/>
                <a:gd name="connsiteX168" fmla="*/ 9766007 w 10316872"/>
                <a:gd name="connsiteY168" fmla="*/ 6301183 h 13254121"/>
                <a:gd name="connsiteX169" fmla="*/ 9625513 w 10316872"/>
                <a:gd name="connsiteY169" fmla="*/ 6317851 h 13254121"/>
                <a:gd name="connsiteX170" fmla="*/ 9382626 w 10316872"/>
                <a:gd name="connsiteY170" fmla="*/ 6263082 h 13254121"/>
                <a:gd name="connsiteX171" fmla="*/ 9308806 w 10316872"/>
                <a:gd name="connsiteY171" fmla="*/ 6129733 h 13254121"/>
                <a:gd name="connsiteX172" fmla="*/ 9242133 w 10316872"/>
                <a:gd name="connsiteY172" fmla="*/ 6089251 h 13254121"/>
                <a:gd name="connsiteX173" fmla="*/ 8799219 w 10316872"/>
                <a:gd name="connsiteY173" fmla="*/ 5939233 h 13254121"/>
                <a:gd name="connsiteX174" fmla="*/ 8582525 w 10316872"/>
                <a:gd name="connsiteY174" fmla="*/ 5858270 h 13254121"/>
                <a:gd name="connsiteX175" fmla="*/ 8284869 w 10316872"/>
                <a:gd name="connsiteY175" fmla="*/ 5779689 h 13254121"/>
                <a:gd name="connsiteX176" fmla="*/ 7934825 w 10316872"/>
                <a:gd name="connsiteY176" fmla="*/ 5767783 h 13254121"/>
                <a:gd name="connsiteX177" fmla="*/ 7634787 w 10316872"/>
                <a:gd name="connsiteY177" fmla="*/ 5822552 h 13254121"/>
                <a:gd name="connsiteX178" fmla="*/ 7344275 w 10316872"/>
                <a:gd name="connsiteY178" fmla="*/ 5893989 h 13254121"/>
                <a:gd name="connsiteX179" fmla="*/ 7134725 w 10316872"/>
                <a:gd name="connsiteY179" fmla="*/ 5786833 h 13254121"/>
                <a:gd name="connsiteX180" fmla="*/ 6760869 w 10316872"/>
                <a:gd name="connsiteY180" fmla="*/ 5693964 h 13254121"/>
                <a:gd name="connsiteX181" fmla="*/ 6413500 w 10316872"/>
                <a:gd name="connsiteY181" fmla="*/ 5614410 h 13254121"/>
                <a:gd name="connsiteX182" fmla="*/ 6213181 w 10316872"/>
                <a:gd name="connsiteY182" fmla="*/ 5567757 h 13254121"/>
                <a:gd name="connsiteX183" fmla="*/ 6205538 w 10316872"/>
                <a:gd name="connsiteY183" fmla="*/ 5598535 h 13254121"/>
                <a:gd name="connsiteX184" fmla="*/ 6346825 w 10316872"/>
                <a:gd name="connsiteY184" fmla="*/ 5666004 h 13254121"/>
                <a:gd name="connsiteX185" fmla="*/ 6321425 w 10316872"/>
                <a:gd name="connsiteY185" fmla="*/ 5767604 h 13254121"/>
                <a:gd name="connsiteX186" fmla="*/ 6003925 w 10316872"/>
                <a:gd name="connsiteY186" fmla="*/ 5602504 h 13254121"/>
                <a:gd name="connsiteX187" fmla="*/ 6042025 w 10316872"/>
                <a:gd name="connsiteY187" fmla="*/ 5843804 h 13254121"/>
                <a:gd name="connsiteX188" fmla="*/ 6245225 w 10316872"/>
                <a:gd name="connsiteY188" fmla="*/ 5894604 h 13254121"/>
                <a:gd name="connsiteX189" fmla="*/ 6511925 w 10316872"/>
                <a:gd name="connsiteY189" fmla="*/ 5894604 h 13254121"/>
                <a:gd name="connsiteX190" fmla="*/ 6600825 w 10316872"/>
                <a:gd name="connsiteY190" fmla="*/ 5907304 h 13254121"/>
                <a:gd name="connsiteX191" fmla="*/ 6562725 w 10316872"/>
                <a:gd name="connsiteY191" fmla="*/ 5983504 h 13254121"/>
                <a:gd name="connsiteX192" fmla="*/ 6397625 w 10316872"/>
                <a:gd name="connsiteY192" fmla="*/ 6034304 h 13254121"/>
                <a:gd name="connsiteX193" fmla="*/ 6461125 w 10316872"/>
                <a:gd name="connsiteY193" fmla="*/ 6161304 h 13254121"/>
                <a:gd name="connsiteX194" fmla="*/ 6423025 w 10316872"/>
                <a:gd name="connsiteY194" fmla="*/ 6288304 h 13254121"/>
                <a:gd name="connsiteX195" fmla="*/ 6511925 w 10316872"/>
                <a:gd name="connsiteY195" fmla="*/ 6351804 h 13254121"/>
                <a:gd name="connsiteX196" fmla="*/ 6435725 w 10316872"/>
                <a:gd name="connsiteY196" fmla="*/ 6377204 h 13254121"/>
                <a:gd name="connsiteX197" fmla="*/ 6334125 w 10316872"/>
                <a:gd name="connsiteY197" fmla="*/ 6339104 h 13254121"/>
                <a:gd name="connsiteX198" fmla="*/ 6296025 w 10316872"/>
                <a:gd name="connsiteY198" fmla="*/ 6034304 h 13254121"/>
                <a:gd name="connsiteX199" fmla="*/ 6042025 w 10316872"/>
                <a:gd name="connsiteY199" fmla="*/ 5958104 h 13254121"/>
                <a:gd name="connsiteX200" fmla="*/ 6118225 w 10316872"/>
                <a:gd name="connsiteY200" fmla="*/ 6301004 h 13254121"/>
                <a:gd name="connsiteX201" fmla="*/ 5940425 w 10316872"/>
                <a:gd name="connsiteY201" fmla="*/ 6313704 h 13254121"/>
                <a:gd name="connsiteX202" fmla="*/ 5864225 w 10316872"/>
                <a:gd name="connsiteY202" fmla="*/ 5831104 h 13254121"/>
                <a:gd name="connsiteX203" fmla="*/ 5661025 w 10316872"/>
                <a:gd name="connsiteY203" fmla="*/ 5729504 h 13254121"/>
                <a:gd name="connsiteX204" fmla="*/ 5762625 w 10316872"/>
                <a:gd name="connsiteY204" fmla="*/ 6491504 h 13254121"/>
                <a:gd name="connsiteX205" fmla="*/ 6042025 w 10316872"/>
                <a:gd name="connsiteY205" fmla="*/ 6478804 h 13254121"/>
                <a:gd name="connsiteX206" fmla="*/ 6359525 w 10316872"/>
                <a:gd name="connsiteY206" fmla="*/ 6529604 h 13254121"/>
                <a:gd name="connsiteX207" fmla="*/ 6296025 w 10316872"/>
                <a:gd name="connsiteY207" fmla="*/ 6656604 h 13254121"/>
                <a:gd name="connsiteX208" fmla="*/ 6130925 w 10316872"/>
                <a:gd name="connsiteY208" fmla="*/ 6631204 h 13254121"/>
                <a:gd name="connsiteX209" fmla="*/ 5978525 w 10316872"/>
                <a:gd name="connsiteY209" fmla="*/ 6936004 h 13254121"/>
                <a:gd name="connsiteX210" fmla="*/ 5800725 w 10316872"/>
                <a:gd name="connsiteY210" fmla="*/ 6872504 h 13254121"/>
                <a:gd name="connsiteX211" fmla="*/ 5876925 w 10316872"/>
                <a:gd name="connsiteY211" fmla="*/ 6707404 h 13254121"/>
                <a:gd name="connsiteX212" fmla="*/ 5762625 w 10316872"/>
                <a:gd name="connsiteY212" fmla="*/ 6618504 h 13254121"/>
                <a:gd name="connsiteX213" fmla="*/ 5572125 w 10316872"/>
                <a:gd name="connsiteY213" fmla="*/ 6948704 h 13254121"/>
                <a:gd name="connsiteX214" fmla="*/ 5699125 w 10316872"/>
                <a:gd name="connsiteY214" fmla="*/ 7050304 h 13254121"/>
                <a:gd name="connsiteX215" fmla="*/ 5965825 w 10316872"/>
                <a:gd name="connsiteY215" fmla="*/ 7215404 h 13254121"/>
                <a:gd name="connsiteX216" fmla="*/ 5915025 w 10316872"/>
                <a:gd name="connsiteY216" fmla="*/ 7291604 h 13254121"/>
                <a:gd name="connsiteX217" fmla="*/ 5800725 w 10316872"/>
                <a:gd name="connsiteY217" fmla="*/ 7253504 h 13254121"/>
                <a:gd name="connsiteX218" fmla="*/ 5648325 w 10316872"/>
                <a:gd name="connsiteY218" fmla="*/ 7355104 h 13254121"/>
                <a:gd name="connsiteX219" fmla="*/ 5584825 w 10316872"/>
                <a:gd name="connsiteY219" fmla="*/ 7317004 h 13254121"/>
                <a:gd name="connsiteX220" fmla="*/ 5635625 w 10316872"/>
                <a:gd name="connsiteY220" fmla="*/ 7164604 h 13254121"/>
                <a:gd name="connsiteX221" fmla="*/ 5508625 w 10316872"/>
                <a:gd name="connsiteY221" fmla="*/ 7050304 h 13254121"/>
                <a:gd name="connsiteX222" fmla="*/ 5432425 w 10316872"/>
                <a:gd name="connsiteY222" fmla="*/ 7228104 h 13254121"/>
                <a:gd name="connsiteX223" fmla="*/ 5584825 w 10316872"/>
                <a:gd name="connsiteY223" fmla="*/ 7405904 h 13254121"/>
                <a:gd name="connsiteX224" fmla="*/ 5419725 w 10316872"/>
                <a:gd name="connsiteY224" fmla="*/ 7532904 h 13254121"/>
                <a:gd name="connsiteX225" fmla="*/ 5318125 w 10316872"/>
                <a:gd name="connsiteY225" fmla="*/ 7456704 h 13254121"/>
                <a:gd name="connsiteX226" fmla="*/ 5381625 w 10316872"/>
                <a:gd name="connsiteY226" fmla="*/ 7355104 h 13254121"/>
                <a:gd name="connsiteX227" fmla="*/ 5267325 w 10316872"/>
                <a:gd name="connsiteY227" fmla="*/ 7063004 h 13254121"/>
                <a:gd name="connsiteX228" fmla="*/ 5051425 w 10316872"/>
                <a:gd name="connsiteY228" fmla="*/ 7355104 h 13254121"/>
                <a:gd name="connsiteX229" fmla="*/ 5381625 w 10316872"/>
                <a:gd name="connsiteY229" fmla="*/ 7609104 h 13254121"/>
                <a:gd name="connsiteX230" fmla="*/ 5305425 w 10316872"/>
                <a:gd name="connsiteY230" fmla="*/ 7659904 h 13254121"/>
                <a:gd name="connsiteX231" fmla="*/ 5165725 w 10316872"/>
                <a:gd name="connsiteY231" fmla="*/ 7545604 h 13254121"/>
                <a:gd name="connsiteX232" fmla="*/ 5114925 w 10316872"/>
                <a:gd name="connsiteY232" fmla="*/ 7710704 h 13254121"/>
                <a:gd name="connsiteX233" fmla="*/ 5127625 w 10316872"/>
                <a:gd name="connsiteY233" fmla="*/ 7850404 h 13254121"/>
                <a:gd name="connsiteX234" fmla="*/ 5203825 w 10316872"/>
                <a:gd name="connsiteY234" fmla="*/ 7964704 h 13254121"/>
                <a:gd name="connsiteX235" fmla="*/ 5191125 w 10316872"/>
                <a:gd name="connsiteY235" fmla="*/ 8155204 h 13254121"/>
                <a:gd name="connsiteX236" fmla="*/ 5064125 w 10316872"/>
                <a:gd name="connsiteY236" fmla="*/ 8066304 h 13254121"/>
                <a:gd name="connsiteX237" fmla="*/ 5000625 w 10316872"/>
                <a:gd name="connsiteY237" fmla="*/ 8104404 h 13254121"/>
                <a:gd name="connsiteX238" fmla="*/ 5102225 w 10316872"/>
                <a:gd name="connsiteY238" fmla="*/ 8244104 h 13254121"/>
                <a:gd name="connsiteX239" fmla="*/ 5013325 w 10316872"/>
                <a:gd name="connsiteY239" fmla="*/ 8282204 h 13254121"/>
                <a:gd name="connsiteX240" fmla="*/ 4886325 w 10316872"/>
                <a:gd name="connsiteY240" fmla="*/ 8091704 h 13254121"/>
                <a:gd name="connsiteX241" fmla="*/ 4797425 w 10316872"/>
                <a:gd name="connsiteY241" fmla="*/ 8345704 h 13254121"/>
                <a:gd name="connsiteX242" fmla="*/ 4924425 w 10316872"/>
                <a:gd name="connsiteY242" fmla="*/ 8460004 h 13254121"/>
                <a:gd name="connsiteX243" fmla="*/ 4784725 w 10316872"/>
                <a:gd name="connsiteY243" fmla="*/ 8701304 h 13254121"/>
                <a:gd name="connsiteX244" fmla="*/ 4645025 w 10316872"/>
                <a:gd name="connsiteY244" fmla="*/ 8675904 h 13254121"/>
                <a:gd name="connsiteX245" fmla="*/ 4746625 w 10316872"/>
                <a:gd name="connsiteY245" fmla="*/ 8510804 h 13254121"/>
                <a:gd name="connsiteX246" fmla="*/ 4657725 w 10316872"/>
                <a:gd name="connsiteY246" fmla="*/ 8358404 h 13254121"/>
                <a:gd name="connsiteX247" fmla="*/ 4441825 w 10316872"/>
                <a:gd name="connsiteY247" fmla="*/ 8663204 h 13254121"/>
                <a:gd name="connsiteX248" fmla="*/ 4581525 w 10316872"/>
                <a:gd name="connsiteY248" fmla="*/ 8777504 h 13254121"/>
                <a:gd name="connsiteX249" fmla="*/ 4492625 w 10316872"/>
                <a:gd name="connsiteY249" fmla="*/ 8980704 h 13254121"/>
                <a:gd name="connsiteX250" fmla="*/ 4391025 w 10316872"/>
                <a:gd name="connsiteY250" fmla="*/ 8904504 h 13254121"/>
                <a:gd name="connsiteX251" fmla="*/ 4314825 w 10316872"/>
                <a:gd name="connsiteY251" fmla="*/ 8993404 h 13254121"/>
                <a:gd name="connsiteX252" fmla="*/ 4352925 w 10316872"/>
                <a:gd name="connsiteY252" fmla="*/ 9031504 h 13254121"/>
                <a:gd name="connsiteX253" fmla="*/ 4391025 w 10316872"/>
                <a:gd name="connsiteY253" fmla="*/ 9018804 h 13254121"/>
                <a:gd name="connsiteX254" fmla="*/ 4416425 w 10316872"/>
                <a:gd name="connsiteY254" fmla="*/ 9069604 h 13254121"/>
                <a:gd name="connsiteX255" fmla="*/ 4352925 w 10316872"/>
                <a:gd name="connsiteY255" fmla="*/ 9145804 h 13254121"/>
                <a:gd name="connsiteX256" fmla="*/ 4302125 w 10316872"/>
                <a:gd name="connsiteY256" fmla="*/ 9133104 h 13254121"/>
                <a:gd name="connsiteX257" fmla="*/ 4340225 w 10316872"/>
                <a:gd name="connsiteY257" fmla="*/ 9082304 h 13254121"/>
                <a:gd name="connsiteX258" fmla="*/ 4289425 w 10316872"/>
                <a:gd name="connsiteY258" fmla="*/ 9044204 h 13254121"/>
                <a:gd name="connsiteX259" fmla="*/ 4187825 w 10316872"/>
                <a:gd name="connsiteY259" fmla="*/ 9145804 h 13254121"/>
                <a:gd name="connsiteX260" fmla="*/ 4289425 w 10316872"/>
                <a:gd name="connsiteY260" fmla="*/ 9209304 h 13254121"/>
                <a:gd name="connsiteX261" fmla="*/ 4111625 w 10316872"/>
                <a:gd name="connsiteY261" fmla="*/ 9285504 h 13254121"/>
                <a:gd name="connsiteX262" fmla="*/ 4010025 w 10316872"/>
                <a:gd name="connsiteY262" fmla="*/ 9285504 h 13254121"/>
                <a:gd name="connsiteX263" fmla="*/ 3921125 w 10316872"/>
                <a:gd name="connsiteY263" fmla="*/ 9349004 h 13254121"/>
                <a:gd name="connsiteX264" fmla="*/ 3260725 w 10316872"/>
                <a:gd name="connsiteY264" fmla="*/ 8764804 h 13254121"/>
                <a:gd name="connsiteX265" fmla="*/ 3184525 w 10316872"/>
                <a:gd name="connsiteY265" fmla="*/ 8764804 h 13254121"/>
                <a:gd name="connsiteX266" fmla="*/ 2867025 w 10316872"/>
                <a:gd name="connsiteY266" fmla="*/ 9018804 h 13254121"/>
                <a:gd name="connsiteX267" fmla="*/ 2841625 w 10316872"/>
                <a:gd name="connsiteY267" fmla="*/ 8980704 h 13254121"/>
                <a:gd name="connsiteX268" fmla="*/ 3184525 w 10316872"/>
                <a:gd name="connsiteY268" fmla="*/ 8714004 h 13254121"/>
                <a:gd name="connsiteX269" fmla="*/ 3019425 w 10316872"/>
                <a:gd name="connsiteY269" fmla="*/ 8561604 h 13254121"/>
                <a:gd name="connsiteX270" fmla="*/ 2371725 w 10316872"/>
                <a:gd name="connsiteY270" fmla="*/ 9069604 h 13254121"/>
                <a:gd name="connsiteX271" fmla="*/ 2460625 w 10316872"/>
                <a:gd name="connsiteY271" fmla="*/ 9145804 h 13254121"/>
                <a:gd name="connsiteX272" fmla="*/ 2663825 w 10316872"/>
                <a:gd name="connsiteY272" fmla="*/ 8993404 h 13254121"/>
                <a:gd name="connsiteX273" fmla="*/ 2714625 w 10316872"/>
                <a:gd name="connsiteY273" fmla="*/ 9056904 h 13254121"/>
                <a:gd name="connsiteX274" fmla="*/ 2803525 w 10316872"/>
                <a:gd name="connsiteY274" fmla="*/ 9018804 h 13254121"/>
                <a:gd name="connsiteX275" fmla="*/ 2828925 w 10316872"/>
                <a:gd name="connsiteY275" fmla="*/ 9056904 h 13254121"/>
                <a:gd name="connsiteX276" fmla="*/ 2651125 w 10316872"/>
                <a:gd name="connsiteY276" fmla="*/ 9196604 h 13254121"/>
                <a:gd name="connsiteX277" fmla="*/ 2790825 w 10316872"/>
                <a:gd name="connsiteY277" fmla="*/ 9361704 h 13254121"/>
                <a:gd name="connsiteX278" fmla="*/ 3368675 w 10316872"/>
                <a:gd name="connsiteY278" fmla="*/ 8898154 h 13254121"/>
                <a:gd name="connsiteX279" fmla="*/ 3927475 w 10316872"/>
                <a:gd name="connsiteY279" fmla="*/ 9380754 h 13254121"/>
                <a:gd name="connsiteX280" fmla="*/ 3876675 w 10316872"/>
                <a:gd name="connsiteY280" fmla="*/ 9495054 h 13254121"/>
                <a:gd name="connsiteX281" fmla="*/ 3359150 w 10316872"/>
                <a:gd name="connsiteY281" fmla="*/ 10034804 h 13254121"/>
                <a:gd name="connsiteX282" fmla="*/ 3270250 w 10316872"/>
                <a:gd name="connsiteY282" fmla="*/ 10028453 h 13254121"/>
                <a:gd name="connsiteX283" fmla="*/ 3101975 w 10316872"/>
                <a:gd name="connsiteY283" fmla="*/ 10177678 h 13254121"/>
                <a:gd name="connsiteX284" fmla="*/ 2892425 w 10316872"/>
                <a:gd name="connsiteY284" fmla="*/ 10422153 h 13254121"/>
                <a:gd name="connsiteX285" fmla="*/ 2654300 w 10316872"/>
                <a:gd name="connsiteY285" fmla="*/ 10720603 h 13254121"/>
                <a:gd name="connsiteX286" fmla="*/ 2400300 w 10316872"/>
                <a:gd name="connsiteY286" fmla="*/ 10790452 h 13254121"/>
                <a:gd name="connsiteX287" fmla="*/ 2197100 w 10316872"/>
                <a:gd name="connsiteY287" fmla="*/ 10895227 h 13254121"/>
                <a:gd name="connsiteX288" fmla="*/ 1901825 w 10316872"/>
                <a:gd name="connsiteY288" fmla="*/ 10898401 h 13254121"/>
                <a:gd name="connsiteX289" fmla="*/ 1562100 w 10316872"/>
                <a:gd name="connsiteY289" fmla="*/ 11000000 h 13254121"/>
                <a:gd name="connsiteX290" fmla="*/ 1365250 w 10316872"/>
                <a:gd name="connsiteY290" fmla="*/ 11260350 h 13254121"/>
                <a:gd name="connsiteX291" fmla="*/ 1168400 w 10316872"/>
                <a:gd name="connsiteY291" fmla="*/ 11215899 h 13254121"/>
                <a:gd name="connsiteX292" fmla="*/ 1187450 w 10316872"/>
                <a:gd name="connsiteY292" fmla="*/ 11174624 h 13254121"/>
                <a:gd name="connsiteX293" fmla="*/ 1165225 w 10316872"/>
                <a:gd name="connsiteY293" fmla="*/ 11107949 h 13254121"/>
                <a:gd name="connsiteX294" fmla="*/ 958850 w 10316872"/>
                <a:gd name="connsiteY294" fmla="*/ 11184149 h 13254121"/>
                <a:gd name="connsiteX295" fmla="*/ 704850 w 10316872"/>
                <a:gd name="connsiteY295" fmla="*/ 11238124 h 13254121"/>
                <a:gd name="connsiteX296" fmla="*/ 434975 w 10316872"/>
                <a:gd name="connsiteY296" fmla="*/ 11476249 h 13254121"/>
                <a:gd name="connsiteX297" fmla="*/ 333375 w 10316872"/>
                <a:gd name="connsiteY297" fmla="*/ 11473074 h 13254121"/>
                <a:gd name="connsiteX298" fmla="*/ 234950 w 10316872"/>
                <a:gd name="connsiteY298" fmla="*/ 11539749 h 13254121"/>
                <a:gd name="connsiteX299" fmla="*/ 155575 w 10316872"/>
                <a:gd name="connsiteY299" fmla="*/ 11825499 h 13254121"/>
                <a:gd name="connsiteX300" fmla="*/ 219075 w 10316872"/>
                <a:gd name="connsiteY300" fmla="*/ 12108073 h 13254121"/>
                <a:gd name="connsiteX301" fmla="*/ 107950 w 10316872"/>
                <a:gd name="connsiteY301" fmla="*/ 12152523 h 13254121"/>
                <a:gd name="connsiteX302" fmla="*/ 63500 w 10316872"/>
                <a:gd name="connsiteY302" fmla="*/ 12374773 h 13254121"/>
                <a:gd name="connsiteX303" fmla="*/ 466725 w 10316872"/>
                <a:gd name="connsiteY303" fmla="*/ 12400173 h 13254121"/>
                <a:gd name="connsiteX304" fmla="*/ 1022350 w 10316872"/>
                <a:gd name="connsiteY304" fmla="*/ 12752598 h 13254121"/>
                <a:gd name="connsiteX305" fmla="*/ 1212850 w 10316872"/>
                <a:gd name="connsiteY305" fmla="*/ 13006597 h 13254121"/>
                <a:gd name="connsiteX306" fmla="*/ 1143000 w 10316872"/>
                <a:gd name="connsiteY306" fmla="*/ 13051047 h 13254121"/>
                <a:gd name="connsiteX307" fmla="*/ 990600 w 10316872"/>
                <a:gd name="connsiteY307" fmla="*/ 12917697 h 13254121"/>
                <a:gd name="connsiteX308" fmla="*/ 739775 w 10316872"/>
                <a:gd name="connsiteY308" fmla="*/ 12863722 h 13254121"/>
                <a:gd name="connsiteX309" fmla="*/ 692150 w 10316872"/>
                <a:gd name="connsiteY309" fmla="*/ 12901822 h 13254121"/>
                <a:gd name="connsiteX310" fmla="*/ 809625 w 10316872"/>
                <a:gd name="connsiteY310" fmla="*/ 13047872 h 13254121"/>
                <a:gd name="connsiteX311" fmla="*/ 1123950 w 10316872"/>
                <a:gd name="connsiteY311" fmla="*/ 13114547 h 13254121"/>
                <a:gd name="connsiteX312" fmla="*/ 1546225 w 10316872"/>
                <a:gd name="connsiteY312" fmla="*/ 13016122 h 13254121"/>
                <a:gd name="connsiteX313" fmla="*/ 1708150 w 10316872"/>
                <a:gd name="connsiteY313" fmla="*/ 12755772 h 13254121"/>
                <a:gd name="connsiteX314" fmla="*/ 2066925 w 10316872"/>
                <a:gd name="connsiteY314" fmla="*/ 12606547 h 13254121"/>
                <a:gd name="connsiteX315" fmla="*/ 2225675 w 10316872"/>
                <a:gd name="connsiteY315" fmla="*/ 12470022 h 13254121"/>
                <a:gd name="connsiteX316" fmla="*/ 2559050 w 10316872"/>
                <a:gd name="connsiteY316" fmla="*/ 12508122 h 13254121"/>
                <a:gd name="connsiteX317" fmla="*/ 2257425 w 10316872"/>
                <a:gd name="connsiteY317" fmla="*/ 12511297 h 13254121"/>
                <a:gd name="connsiteX318" fmla="*/ 2117725 w 10316872"/>
                <a:gd name="connsiteY318" fmla="*/ 12631947 h 13254121"/>
                <a:gd name="connsiteX319" fmla="*/ 1943100 w 10316872"/>
                <a:gd name="connsiteY319" fmla="*/ 12724022 h 13254121"/>
                <a:gd name="connsiteX320" fmla="*/ 1778000 w 10316872"/>
                <a:gd name="connsiteY320" fmla="*/ 12774822 h 13254121"/>
                <a:gd name="connsiteX321" fmla="*/ 1622425 w 10316872"/>
                <a:gd name="connsiteY321" fmla="*/ 13070097 h 13254121"/>
                <a:gd name="connsiteX322" fmla="*/ 1254125 w 10316872"/>
                <a:gd name="connsiteY322" fmla="*/ 13244722 h 13254121"/>
                <a:gd name="connsiteX323" fmla="*/ 0 w 10316872"/>
                <a:gd name="connsiteY323" fmla="*/ 13251072 h 13254121"/>
                <a:gd name="connsiteX0" fmla="*/ 2562225 w 10316872"/>
                <a:gd name="connsiteY0" fmla="*/ 3862604 h 13254121"/>
                <a:gd name="connsiteX1" fmla="*/ 2625725 w 10316872"/>
                <a:gd name="connsiteY1" fmla="*/ 3837204 h 13254121"/>
                <a:gd name="connsiteX2" fmla="*/ 2905125 w 10316872"/>
                <a:gd name="connsiteY2" fmla="*/ 3862604 h 13254121"/>
                <a:gd name="connsiteX3" fmla="*/ 2879725 w 10316872"/>
                <a:gd name="connsiteY3" fmla="*/ 3799104 h 13254121"/>
                <a:gd name="connsiteX4" fmla="*/ 2930525 w 10316872"/>
                <a:gd name="connsiteY4" fmla="*/ 3710204 h 13254121"/>
                <a:gd name="connsiteX5" fmla="*/ 3019425 w 10316872"/>
                <a:gd name="connsiteY5" fmla="*/ 3710204 h 13254121"/>
                <a:gd name="connsiteX6" fmla="*/ 3273425 w 10316872"/>
                <a:gd name="connsiteY6" fmla="*/ 3684804 h 13254121"/>
                <a:gd name="connsiteX7" fmla="*/ 3425825 w 10316872"/>
                <a:gd name="connsiteY7" fmla="*/ 3672104 h 13254121"/>
                <a:gd name="connsiteX8" fmla="*/ 3425825 w 10316872"/>
                <a:gd name="connsiteY8" fmla="*/ 3672104 h 13254121"/>
                <a:gd name="connsiteX9" fmla="*/ 3425825 w 10316872"/>
                <a:gd name="connsiteY9" fmla="*/ 3595904 h 13254121"/>
                <a:gd name="connsiteX10" fmla="*/ 3502025 w 10316872"/>
                <a:gd name="connsiteY10" fmla="*/ 3595904 h 13254121"/>
                <a:gd name="connsiteX11" fmla="*/ 3489325 w 10316872"/>
                <a:gd name="connsiteY11" fmla="*/ 3761004 h 13254121"/>
                <a:gd name="connsiteX12" fmla="*/ 3336925 w 10316872"/>
                <a:gd name="connsiteY12" fmla="*/ 3773704 h 13254121"/>
                <a:gd name="connsiteX13" fmla="*/ 3159125 w 10316872"/>
                <a:gd name="connsiteY13" fmla="*/ 3849904 h 13254121"/>
                <a:gd name="connsiteX14" fmla="*/ 3184525 w 10316872"/>
                <a:gd name="connsiteY14" fmla="*/ 4142004 h 13254121"/>
                <a:gd name="connsiteX15" fmla="*/ 3794125 w 10316872"/>
                <a:gd name="connsiteY15" fmla="*/ 4091204 h 13254121"/>
                <a:gd name="connsiteX16" fmla="*/ 3768725 w 10316872"/>
                <a:gd name="connsiteY16" fmla="*/ 3951504 h 13254121"/>
                <a:gd name="connsiteX17" fmla="*/ 3629025 w 10316872"/>
                <a:gd name="connsiteY17" fmla="*/ 3926104 h 13254121"/>
                <a:gd name="connsiteX18" fmla="*/ 3616325 w 10316872"/>
                <a:gd name="connsiteY18" fmla="*/ 3888004 h 13254121"/>
                <a:gd name="connsiteX19" fmla="*/ 3768725 w 10316872"/>
                <a:gd name="connsiteY19" fmla="*/ 3913404 h 13254121"/>
                <a:gd name="connsiteX20" fmla="*/ 3768725 w 10316872"/>
                <a:gd name="connsiteY20" fmla="*/ 3799104 h 13254121"/>
                <a:gd name="connsiteX21" fmla="*/ 3540125 w 10316872"/>
                <a:gd name="connsiteY21" fmla="*/ 3748304 h 13254121"/>
                <a:gd name="connsiteX22" fmla="*/ 3552825 w 10316872"/>
                <a:gd name="connsiteY22" fmla="*/ 3659404 h 13254121"/>
                <a:gd name="connsiteX23" fmla="*/ 3730625 w 10316872"/>
                <a:gd name="connsiteY23" fmla="*/ 3621304 h 13254121"/>
                <a:gd name="connsiteX24" fmla="*/ 3730625 w 10316872"/>
                <a:gd name="connsiteY24" fmla="*/ 3494304 h 13254121"/>
                <a:gd name="connsiteX25" fmla="*/ 3705225 w 10316872"/>
                <a:gd name="connsiteY25" fmla="*/ 3468904 h 13254121"/>
                <a:gd name="connsiteX26" fmla="*/ 3819525 w 10316872"/>
                <a:gd name="connsiteY26" fmla="*/ 3405404 h 13254121"/>
                <a:gd name="connsiteX27" fmla="*/ 3832225 w 10316872"/>
                <a:gd name="connsiteY27" fmla="*/ 3621304 h 13254121"/>
                <a:gd name="connsiteX28" fmla="*/ 4314825 w 10316872"/>
                <a:gd name="connsiteY28" fmla="*/ 3621304 h 13254121"/>
                <a:gd name="connsiteX29" fmla="*/ 4302125 w 10316872"/>
                <a:gd name="connsiteY29" fmla="*/ 3380004 h 13254121"/>
                <a:gd name="connsiteX30" fmla="*/ 4365625 w 10316872"/>
                <a:gd name="connsiteY30" fmla="*/ 3380004 h 13254121"/>
                <a:gd name="connsiteX31" fmla="*/ 4391025 w 10316872"/>
                <a:gd name="connsiteY31" fmla="*/ 3507004 h 13254121"/>
                <a:gd name="connsiteX32" fmla="*/ 4556125 w 10316872"/>
                <a:gd name="connsiteY32" fmla="*/ 3494304 h 13254121"/>
                <a:gd name="connsiteX33" fmla="*/ 4657725 w 10316872"/>
                <a:gd name="connsiteY33" fmla="*/ 3392704 h 13254121"/>
                <a:gd name="connsiteX34" fmla="*/ 4683125 w 10316872"/>
                <a:gd name="connsiteY34" fmla="*/ 3697504 h 13254121"/>
                <a:gd name="connsiteX35" fmla="*/ 4835525 w 10316872"/>
                <a:gd name="connsiteY35" fmla="*/ 3519704 h 13254121"/>
                <a:gd name="connsiteX36" fmla="*/ 5038725 w 10316872"/>
                <a:gd name="connsiteY36" fmla="*/ 3646704 h 13254121"/>
                <a:gd name="connsiteX37" fmla="*/ 4848225 w 10316872"/>
                <a:gd name="connsiteY37" fmla="*/ 3773704 h 13254121"/>
                <a:gd name="connsiteX38" fmla="*/ 4987925 w 10316872"/>
                <a:gd name="connsiteY38" fmla="*/ 3938804 h 13254121"/>
                <a:gd name="connsiteX39" fmla="*/ 5127625 w 10316872"/>
                <a:gd name="connsiteY39" fmla="*/ 3786404 h 13254121"/>
                <a:gd name="connsiteX40" fmla="*/ 5140325 w 10316872"/>
                <a:gd name="connsiteY40" fmla="*/ 3811804 h 13254121"/>
                <a:gd name="connsiteX41" fmla="*/ 5076825 w 10316872"/>
                <a:gd name="connsiteY41" fmla="*/ 4065804 h 13254121"/>
                <a:gd name="connsiteX42" fmla="*/ 5153025 w 10316872"/>
                <a:gd name="connsiteY42" fmla="*/ 4103904 h 13254121"/>
                <a:gd name="connsiteX43" fmla="*/ 5153025 w 10316872"/>
                <a:gd name="connsiteY43" fmla="*/ 4103904 h 13254121"/>
                <a:gd name="connsiteX44" fmla="*/ 5229225 w 10316872"/>
                <a:gd name="connsiteY44" fmla="*/ 3849904 h 13254121"/>
                <a:gd name="connsiteX45" fmla="*/ 5419725 w 10316872"/>
                <a:gd name="connsiteY45" fmla="*/ 3875304 h 13254121"/>
                <a:gd name="connsiteX46" fmla="*/ 5521325 w 10316872"/>
                <a:gd name="connsiteY46" fmla="*/ 3722904 h 13254121"/>
                <a:gd name="connsiteX47" fmla="*/ 5521325 w 10316872"/>
                <a:gd name="connsiteY47" fmla="*/ 3722904 h 13254121"/>
                <a:gd name="connsiteX48" fmla="*/ 5661025 w 10316872"/>
                <a:gd name="connsiteY48" fmla="*/ 3697504 h 13254121"/>
                <a:gd name="connsiteX49" fmla="*/ 5432425 w 10316872"/>
                <a:gd name="connsiteY49" fmla="*/ 4015004 h 13254121"/>
                <a:gd name="connsiteX50" fmla="*/ 5165725 w 10316872"/>
                <a:gd name="connsiteY50" fmla="*/ 4103904 h 13254121"/>
                <a:gd name="connsiteX51" fmla="*/ 5191125 w 10316872"/>
                <a:gd name="connsiteY51" fmla="*/ 4180104 h 13254121"/>
                <a:gd name="connsiteX52" fmla="*/ 5521325 w 10316872"/>
                <a:gd name="connsiteY52" fmla="*/ 4091204 h 13254121"/>
                <a:gd name="connsiteX53" fmla="*/ 5711825 w 10316872"/>
                <a:gd name="connsiteY53" fmla="*/ 3748304 h 13254121"/>
                <a:gd name="connsiteX54" fmla="*/ 5813425 w 10316872"/>
                <a:gd name="connsiteY54" fmla="*/ 3900704 h 13254121"/>
                <a:gd name="connsiteX55" fmla="*/ 5959475 w 10316872"/>
                <a:gd name="connsiteY55" fmla="*/ 3938804 h 13254121"/>
                <a:gd name="connsiteX56" fmla="*/ 6302375 w 10316872"/>
                <a:gd name="connsiteY56" fmla="*/ 3824504 h 13254121"/>
                <a:gd name="connsiteX57" fmla="*/ 7070725 w 10316872"/>
                <a:gd name="connsiteY57" fmla="*/ 3354604 h 13254121"/>
                <a:gd name="connsiteX58" fmla="*/ 7473950 w 10316872"/>
                <a:gd name="connsiteY58" fmla="*/ 3205379 h 13254121"/>
                <a:gd name="connsiteX59" fmla="*/ 7645400 w 10316872"/>
                <a:gd name="connsiteY59" fmla="*/ 3035516 h 13254121"/>
                <a:gd name="connsiteX60" fmla="*/ 7907050 w 10316872"/>
                <a:gd name="connsiteY60" fmla="*/ 2994410 h 13254121"/>
                <a:gd name="connsiteX61" fmla="*/ 8062626 w 10316872"/>
                <a:gd name="connsiteY61" fmla="*/ 2911861 h 13254121"/>
                <a:gd name="connsiteX62" fmla="*/ 8189625 w 10316872"/>
                <a:gd name="connsiteY62" fmla="*/ 2692785 h 13254121"/>
                <a:gd name="connsiteX63" fmla="*/ 8345201 w 10316872"/>
                <a:gd name="connsiteY63" fmla="*/ 2578486 h 13254121"/>
                <a:gd name="connsiteX64" fmla="*/ 8561099 w 10316872"/>
                <a:gd name="connsiteY64" fmla="*/ 2438787 h 13254121"/>
                <a:gd name="connsiteX65" fmla="*/ 8855099 w 10316872"/>
                <a:gd name="connsiteY65" fmla="*/ 2153045 h 13254121"/>
                <a:gd name="connsiteX66" fmla="*/ 9037349 w 10316872"/>
                <a:gd name="connsiteY66" fmla="*/ 1924438 h 13254121"/>
                <a:gd name="connsiteX67" fmla="*/ 9145298 w 10316872"/>
                <a:gd name="connsiteY67" fmla="*/ 1730764 h 13254121"/>
                <a:gd name="connsiteX68" fmla="*/ 9224673 w 10316872"/>
                <a:gd name="connsiteY68" fmla="*/ 1543439 h 13254121"/>
                <a:gd name="connsiteX69" fmla="*/ 9561223 w 10316872"/>
                <a:gd name="connsiteY69" fmla="*/ 1295790 h 13254121"/>
                <a:gd name="connsiteX70" fmla="*/ 9678697 w 10316872"/>
                <a:gd name="connsiteY70" fmla="*/ 914790 h 13254121"/>
                <a:gd name="connsiteX71" fmla="*/ 9837447 w 10316872"/>
                <a:gd name="connsiteY71" fmla="*/ 686190 h 13254121"/>
                <a:gd name="connsiteX72" fmla="*/ 9929521 w 10316872"/>
                <a:gd name="connsiteY72" fmla="*/ 609992 h 13254121"/>
                <a:gd name="connsiteX73" fmla="*/ 9989845 w 10316872"/>
                <a:gd name="connsiteY73" fmla="*/ 508393 h 13254121"/>
                <a:gd name="connsiteX74" fmla="*/ 10062871 w 10316872"/>
                <a:gd name="connsiteY74" fmla="*/ 394092 h 13254121"/>
                <a:gd name="connsiteX75" fmla="*/ 10316869 w 10316872"/>
                <a:gd name="connsiteY75" fmla="*/ 394 h 13254121"/>
                <a:gd name="connsiteX76" fmla="*/ 10081920 w 10316872"/>
                <a:gd name="connsiteY76" fmla="*/ 473469 h 13254121"/>
                <a:gd name="connsiteX77" fmla="*/ 9977146 w 10316872"/>
                <a:gd name="connsiteY77" fmla="*/ 673493 h 13254121"/>
                <a:gd name="connsiteX78" fmla="*/ 9881896 w 10316872"/>
                <a:gd name="connsiteY78" fmla="*/ 749692 h 13254121"/>
                <a:gd name="connsiteX79" fmla="*/ 9754896 w 10316872"/>
                <a:gd name="connsiteY79" fmla="*/ 952892 h 13254121"/>
                <a:gd name="connsiteX80" fmla="*/ 9640598 w 10316872"/>
                <a:gd name="connsiteY80" fmla="*/ 1327540 h 13254121"/>
                <a:gd name="connsiteX81" fmla="*/ 9275474 w 10316872"/>
                <a:gd name="connsiteY81" fmla="*/ 1606938 h 13254121"/>
                <a:gd name="connsiteX82" fmla="*/ 9135773 w 10316872"/>
                <a:gd name="connsiteY82" fmla="*/ 1946664 h 13254121"/>
                <a:gd name="connsiteX83" fmla="*/ 8662699 w 10316872"/>
                <a:gd name="connsiteY83" fmla="*/ 2454663 h 13254121"/>
                <a:gd name="connsiteX84" fmla="*/ 8427749 w 10316872"/>
                <a:gd name="connsiteY84" fmla="*/ 2619762 h 13254121"/>
                <a:gd name="connsiteX85" fmla="*/ 8272175 w 10316872"/>
                <a:gd name="connsiteY85" fmla="*/ 2715011 h 13254121"/>
                <a:gd name="connsiteX86" fmla="*/ 8110251 w 10316872"/>
                <a:gd name="connsiteY86" fmla="*/ 3016636 h 13254121"/>
                <a:gd name="connsiteX87" fmla="*/ 7908925 w 10316872"/>
                <a:gd name="connsiteY87" fmla="*/ 3113304 h 13254121"/>
                <a:gd name="connsiteX88" fmla="*/ 7673975 w 10316872"/>
                <a:gd name="connsiteY88" fmla="*/ 3141879 h 13254121"/>
                <a:gd name="connsiteX89" fmla="*/ 7531100 w 10316872"/>
                <a:gd name="connsiteY89" fmla="*/ 3283166 h 13254121"/>
                <a:gd name="connsiteX90" fmla="*/ 7064375 w 10316872"/>
                <a:gd name="connsiteY90" fmla="*/ 3457791 h 13254121"/>
                <a:gd name="connsiteX91" fmla="*/ 6892925 w 10316872"/>
                <a:gd name="connsiteY91" fmla="*/ 3613366 h 13254121"/>
                <a:gd name="connsiteX92" fmla="*/ 6532269 w 10316872"/>
                <a:gd name="connsiteY92" fmla="*/ 3867545 h 13254121"/>
                <a:gd name="connsiteX93" fmla="*/ 6407150 w 10316872"/>
                <a:gd name="connsiteY93" fmla="*/ 3921341 h 13254121"/>
                <a:gd name="connsiteX94" fmla="*/ 6172200 w 10316872"/>
                <a:gd name="connsiteY94" fmla="*/ 4043579 h 13254121"/>
                <a:gd name="connsiteX95" fmla="*/ 5773737 w 10316872"/>
                <a:gd name="connsiteY95" fmla="*/ 4215029 h 13254121"/>
                <a:gd name="connsiteX96" fmla="*/ 5800725 w 10316872"/>
                <a:gd name="connsiteY96" fmla="*/ 4294404 h 13254121"/>
                <a:gd name="connsiteX97" fmla="*/ 6162675 w 10316872"/>
                <a:gd name="connsiteY97" fmla="*/ 4129304 h 13254121"/>
                <a:gd name="connsiteX98" fmla="*/ 6054725 w 10316872"/>
                <a:gd name="connsiteY98" fmla="*/ 4218204 h 13254121"/>
                <a:gd name="connsiteX99" fmla="*/ 5876925 w 10316872"/>
                <a:gd name="connsiteY99" fmla="*/ 4332504 h 13254121"/>
                <a:gd name="connsiteX100" fmla="*/ 5876925 w 10316872"/>
                <a:gd name="connsiteY100" fmla="*/ 4421404 h 13254121"/>
                <a:gd name="connsiteX101" fmla="*/ 5864225 w 10316872"/>
                <a:gd name="connsiteY101" fmla="*/ 4523004 h 13254121"/>
                <a:gd name="connsiteX102" fmla="*/ 5724525 w 10316872"/>
                <a:gd name="connsiteY102" fmla="*/ 4548404 h 13254121"/>
                <a:gd name="connsiteX103" fmla="*/ 5788025 w 10316872"/>
                <a:gd name="connsiteY103" fmla="*/ 4370604 h 13254121"/>
                <a:gd name="connsiteX104" fmla="*/ 5673725 w 10316872"/>
                <a:gd name="connsiteY104" fmla="*/ 4269004 h 13254121"/>
                <a:gd name="connsiteX105" fmla="*/ 5419725 w 10316872"/>
                <a:gd name="connsiteY105" fmla="*/ 4345204 h 13254121"/>
                <a:gd name="connsiteX106" fmla="*/ 5394325 w 10316872"/>
                <a:gd name="connsiteY106" fmla="*/ 4446804 h 13254121"/>
                <a:gd name="connsiteX107" fmla="*/ 5622925 w 10316872"/>
                <a:gd name="connsiteY107" fmla="*/ 4510304 h 13254121"/>
                <a:gd name="connsiteX108" fmla="*/ 5534025 w 10316872"/>
                <a:gd name="connsiteY108" fmla="*/ 4573804 h 13254121"/>
                <a:gd name="connsiteX109" fmla="*/ 5254625 w 10316872"/>
                <a:gd name="connsiteY109" fmla="*/ 4510304 h 13254121"/>
                <a:gd name="connsiteX110" fmla="*/ 5140325 w 10316872"/>
                <a:gd name="connsiteY110" fmla="*/ 4624604 h 13254121"/>
                <a:gd name="connsiteX111" fmla="*/ 5241925 w 10316872"/>
                <a:gd name="connsiteY111" fmla="*/ 4827804 h 13254121"/>
                <a:gd name="connsiteX112" fmla="*/ 5483225 w 10316872"/>
                <a:gd name="connsiteY112" fmla="*/ 4840504 h 13254121"/>
                <a:gd name="connsiteX113" fmla="*/ 5661025 w 10316872"/>
                <a:gd name="connsiteY113" fmla="*/ 4624604 h 13254121"/>
                <a:gd name="connsiteX114" fmla="*/ 5572125 w 10316872"/>
                <a:gd name="connsiteY114" fmla="*/ 4599204 h 13254121"/>
                <a:gd name="connsiteX115" fmla="*/ 5635625 w 10316872"/>
                <a:gd name="connsiteY115" fmla="*/ 4523004 h 13254121"/>
                <a:gd name="connsiteX116" fmla="*/ 5724525 w 10316872"/>
                <a:gd name="connsiteY116" fmla="*/ 4599204 h 13254121"/>
                <a:gd name="connsiteX117" fmla="*/ 5864225 w 10316872"/>
                <a:gd name="connsiteY117" fmla="*/ 4573804 h 13254121"/>
                <a:gd name="connsiteX118" fmla="*/ 6067425 w 10316872"/>
                <a:gd name="connsiteY118" fmla="*/ 4548404 h 13254121"/>
                <a:gd name="connsiteX119" fmla="*/ 6296025 w 10316872"/>
                <a:gd name="connsiteY119" fmla="*/ 4307104 h 13254121"/>
                <a:gd name="connsiteX120" fmla="*/ 6486525 w 10316872"/>
                <a:gd name="connsiteY120" fmla="*/ 4180104 h 13254121"/>
                <a:gd name="connsiteX121" fmla="*/ 6664325 w 10316872"/>
                <a:gd name="connsiteY121" fmla="*/ 4154704 h 13254121"/>
                <a:gd name="connsiteX122" fmla="*/ 6473825 w 10316872"/>
                <a:gd name="connsiteY122" fmla="*/ 4230904 h 13254121"/>
                <a:gd name="connsiteX123" fmla="*/ 6410325 w 10316872"/>
                <a:gd name="connsiteY123" fmla="*/ 4357904 h 13254121"/>
                <a:gd name="connsiteX124" fmla="*/ 6257925 w 10316872"/>
                <a:gd name="connsiteY124" fmla="*/ 4459504 h 13254121"/>
                <a:gd name="connsiteX125" fmla="*/ 6080125 w 10316872"/>
                <a:gd name="connsiteY125" fmla="*/ 4637304 h 13254121"/>
                <a:gd name="connsiteX126" fmla="*/ 6067425 w 10316872"/>
                <a:gd name="connsiteY126" fmla="*/ 4726204 h 13254121"/>
                <a:gd name="connsiteX127" fmla="*/ 6207125 w 10316872"/>
                <a:gd name="connsiteY127" fmla="*/ 4700804 h 13254121"/>
                <a:gd name="connsiteX128" fmla="*/ 6334125 w 10316872"/>
                <a:gd name="connsiteY128" fmla="*/ 4764304 h 13254121"/>
                <a:gd name="connsiteX129" fmla="*/ 6435725 w 10316872"/>
                <a:gd name="connsiteY129" fmla="*/ 4954804 h 13254121"/>
                <a:gd name="connsiteX130" fmla="*/ 6448425 w 10316872"/>
                <a:gd name="connsiteY130" fmla="*/ 5183404 h 13254121"/>
                <a:gd name="connsiteX131" fmla="*/ 6335712 w 10316872"/>
                <a:gd name="connsiteY131" fmla="*/ 5305641 h 13254121"/>
                <a:gd name="connsiteX132" fmla="*/ 6296025 w 10316872"/>
                <a:gd name="connsiteY132" fmla="*/ 5083392 h 13254121"/>
                <a:gd name="connsiteX133" fmla="*/ 6270625 w 10316872"/>
                <a:gd name="connsiteY133" fmla="*/ 4878604 h 13254121"/>
                <a:gd name="connsiteX134" fmla="*/ 6118225 w 10316872"/>
                <a:gd name="connsiteY134" fmla="*/ 4840504 h 13254121"/>
                <a:gd name="connsiteX135" fmla="*/ 5953125 w 10316872"/>
                <a:gd name="connsiteY135" fmla="*/ 4853204 h 13254121"/>
                <a:gd name="connsiteX136" fmla="*/ 5876925 w 10316872"/>
                <a:gd name="connsiteY136" fmla="*/ 4815104 h 13254121"/>
                <a:gd name="connsiteX137" fmla="*/ 5546725 w 10316872"/>
                <a:gd name="connsiteY137" fmla="*/ 4954804 h 13254121"/>
                <a:gd name="connsiteX138" fmla="*/ 5597525 w 10316872"/>
                <a:gd name="connsiteY138" fmla="*/ 5094504 h 13254121"/>
                <a:gd name="connsiteX139" fmla="*/ 5635625 w 10316872"/>
                <a:gd name="connsiteY139" fmla="*/ 5081804 h 13254121"/>
                <a:gd name="connsiteX140" fmla="*/ 5813425 w 10316872"/>
                <a:gd name="connsiteY140" fmla="*/ 4992904 h 13254121"/>
                <a:gd name="connsiteX141" fmla="*/ 5838825 w 10316872"/>
                <a:gd name="connsiteY141" fmla="*/ 5018304 h 13254121"/>
                <a:gd name="connsiteX142" fmla="*/ 5724525 w 10316872"/>
                <a:gd name="connsiteY142" fmla="*/ 5119904 h 13254121"/>
                <a:gd name="connsiteX143" fmla="*/ 5775325 w 10316872"/>
                <a:gd name="connsiteY143" fmla="*/ 5196104 h 13254121"/>
                <a:gd name="connsiteX144" fmla="*/ 5940425 w 10316872"/>
                <a:gd name="connsiteY144" fmla="*/ 5183404 h 13254121"/>
                <a:gd name="connsiteX145" fmla="*/ 5978525 w 10316872"/>
                <a:gd name="connsiteY145" fmla="*/ 5272304 h 13254121"/>
                <a:gd name="connsiteX146" fmla="*/ 6169025 w 10316872"/>
                <a:gd name="connsiteY146" fmla="*/ 5234204 h 13254121"/>
                <a:gd name="connsiteX147" fmla="*/ 6130925 w 10316872"/>
                <a:gd name="connsiteY147" fmla="*/ 5386604 h 13254121"/>
                <a:gd name="connsiteX148" fmla="*/ 6067425 w 10316872"/>
                <a:gd name="connsiteY148" fmla="*/ 5424704 h 13254121"/>
                <a:gd name="connsiteX149" fmla="*/ 6042025 w 10316872"/>
                <a:gd name="connsiteY149" fmla="*/ 5348504 h 13254121"/>
                <a:gd name="connsiteX150" fmla="*/ 5572125 w 10316872"/>
                <a:gd name="connsiteY150" fmla="*/ 5297704 h 13254121"/>
                <a:gd name="connsiteX151" fmla="*/ 5686425 w 10316872"/>
                <a:gd name="connsiteY151" fmla="*/ 5462804 h 13254121"/>
                <a:gd name="connsiteX152" fmla="*/ 6308725 w 10316872"/>
                <a:gd name="connsiteY152" fmla="*/ 5462804 h 13254121"/>
                <a:gd name="connsiteX153" fmla="*/ 6894219 w 10316872"/>
                <a:gd name="connsiteY153" fmla="*/ 5634433 h 13254121"/>
                <a:gd name="connsiteX154" fmla="*/ 7194257 w 10316872"/>
                <a:gd name="connsiteY154" fmla="*/ 5720157 h 13254121"/>
                <a:gd name="connsiteX155" fmla="*/ 7370469 w 10316872"/>
                <a:gd name="connsiteY155" fmla="*/ 5839221 h 13254121"/>
                <a:gd name="connsiteX156" fmla="*/ 7737182 w 10316872"/>
                <a:gd name="connsiteY156" fmla="*/ 5736826 h 13254121"/>
                <a:gd name="connsiteX157" fmla="*/ 7977688 w 10316872"/>
                <a:gd name="connsiteY157" fmla="*/ 5701108 h 13254121"/>
                <a:gd name="connsiteX158" fmla="*/ 8311064 w 10316872"/>
                <a:gd name="connsiteY158" fmla="*/ 5729682 h 13254121"/>
                <a:gd name="connsiteX159" fmla="*/ 8582525 w 10316872"/>
                <a:gd name="connsiteY159" fmla="*/ 5789214 h 13254121"/>
                <a:gd name="connsiteX160" fmla="*/ 8806363 w 10316872"/>
                <a:gd name="connsiteY160" fmla="*/ 5891608 h 13254121"/>
                <a:gd name="connsiteX161" fmla="*/ 8989719 w 10316872"/>
                <a:gd name="connsiteY161" fmla="*/ 5953520 h 13254121"/>
                <a:gd name="connsiteX162" fmla="*/ 9327857 w 10316872"/>
                <a:gd name="connsiteY162" fmla="*/ 6101157 h 13254121"/>
                <a:gd name="connsiteX163" fmla="*/ 9392152 w 10316872"/>
                <a:gd name="connsiteY163" fmla="*/ 6229744 h 13254121"/>
                <a:gd name="connsiteX164" fmla="*/ 9587412 w 10316872"/>
                <a:gd name="connsiteY164" fmla="*/ 6289277 h 13254121"/>
                <a:gd name="connsiteX165" fmla="*/ 9754100 w 10316872"/>
                <a:gd name="connsiteY165" fmla="*/ 6286895 h 13254121"/>
                <a:gd name="connsiteX166" fmla="*/ 9928226 w 10316872"/>
                <a:gd name="connsiteY166" fmla="*/ 6221629 h 13254121"/>
                <a:gd name="connsiteX167" fmla="*/ 9766007 w 10316872"/>
                <a:gd name="connsiteY167" fmla="*/ 6301183 h 13254121"/>
                <a:gd name="connsiteX168" fmla="*/ 9625513 w 10316872"/>
                <a:gd name="connsiteY168" fmla="*/ 6317851 h 13254121"/>
                <a:gd name="connsiteX169" fmla="*/ 9382626 w 10316872"/>
                <a:gd name="connsiteY169" fmla="*/ 6263082 h 13254121"/>
                <a:gd name="connsiteX170" fmla="*/ 9308806 w 10316872"/>
                <a:gd name="connsiteY170" fmla="*/ 6129733 h 13254121"/>
                <a:gd name="connsiteX171" fmla="*/ 9242133 w 10316872"/>
                <a:gd name="connsiteY171" fmla="*/ 6089251 h 13254121"/>
                <a:gd name="connsiteX172" fmla="*/ 8799219 w 10316872"/>
                <a:gd name="connsiteY172" fmla="*/ 5939233 h 13254121"/>
                <a:gd name="connsiteX173" fmla="*/ 8582525 w 10316872"/>
                <a:gd name="connsiteY173" fmla="*/ 5858270 h 13254121"/>
                <a:gd name="connsiteX174" fmla="*/ 8284869 w 10316872"/>
                <a:gd name="connsiteY174" fmla="*/ 5779689 h 13254121"/>
                <a:gd name="connsiteX175" fmla="*/ 7934825 w 10316872"/>
                <a:gd name="connsiteY175" fmla="*/ 5767783 h 13254121"/>
                <a:gd name="connsiteX176" fmla="*/ 7634787 w 10316872"/>
                <a:gd name="connsiteY176" fmla="*/ 5822552 h 13254121"/>
                <a:gd name="connsiteX177" fmla="*/ 7344275 w 10316872"/>
                <a:gd name="connsiteY177" fmla="*/ 5893989 h 13254121"/>
                <a:gd name="connsiteX178" fmla="*/ 7134725 w 10316872"/>
                <a:gd name="connsiteY178" fmla="*/ 5786833 h 13254121"/>
                <a:gd name="connsiteX179" fmla="*/ 6760869 w 10316872"/>
                <a:gd name="connsiteY179" fmla="*/ 5693964 h 13254121"/>
                <a:gd name="connsiteX180" fmla="*/ 6413500 w 10316872"/>
                <a:gd name="connsiteY180" fmla="*/ 5614410 h 13254121"/>
                <a:gd name="connsiteX181" fmla="*/ 6213181 w 10316872"/>
                <a:gd name="connsiteY181" fmla="*/ 5567757 h 13254121"/>
                <a:gd name="connsiteX182" fmla="*/ 6205538 w 10316872"/>
                <a:gd name="connsiteY182" fmla="*/ 5598535 h 13254121"/>
                <a:gd name="connsiteX183" fmla="*/ 6346825 w 10316872"/>
                <a:gd name="connsiteY183" fmla="*/ 5666004 h 13254121"/>
                <a:gd name="connsiteX184" fmla="*/ 6321425 w 10316872"/>
                <a:gd name="connsiteY184" fmla="*/ 5767604 h 13254121"/>
                <a:gd name="connsiteX185" fmla="*/ 6003925 w 10316872"/>
                <a:gd name="connsiteY185" fmla="*/ 5602504 h 13254121"/>
                <a:gd name="connsiteX186" fmla="*/ 6042025 w 10316872"/>
                <a:gd name="connsiteY186" fmla="*/ 5843804 h 13254121"/>
                <a:gd name="connsiteX187" fmla="*/ 6245225 w 10316872"/>
                <a:gd name="connsiteY187" fmla="*/ 5894604 h 13254121"/>
                <a:gd name="connsiteX188" fmla="*/ 6511925 w 10316872"/>
                <a:gd name="connsiteY188" fmla="*/ 5894604 h 13254121"/>
                <a:gd name="connsiteX189" fmla="*/ 6600825 w 10316872"/>
                <a:gd name="connsiteY189" fmla="*/ 5907304 h 13254121"/>
                <a:gd name="connsiteX190" fmla="*/ 6562725 w 10316872"/>
                <a:gd name="connsiteY190" fmla="*/ 5983504 h 13254121"/>
                <a:gd name="connsiteX191" fmla="*/ 6397625 w 10316872"/>
                <a:gd name="connsiteY191" fmla="*/ 6034304 h 13254121"/>
                <a:gd name="connsiteX192" fmla="*/ 6461125 w 10316872"/>
                <a:gd name="connsiteY192" fmla="*/ 6161304 h 13254121"/>
                <a:gd name="connsiteX193" fmla="*/ 6423025 w 10316872"/>
                <a:gd name="connsiteY193" fmla="*/ 6288304 h 13254121"/>
                <a:gd name="connsiteX194" fmla="*/ 6511925 w 10316872"/>
                <a:gd name="connsiteY194" fmla="*/ 6351804 h 13254121"/>
                <a:gd name="connsiteX195" fmla="*/ 6435725 w 10316872"/>
                <a:gd name="connsiteY195" fmla="*/ 6377204 h 13254121"/>
                <a:gd name="connsiteX196" fmla="*/ 6334125 w 10316872"/>
                <a:gd name="connsiteY196" fmla="*/ 6339104 h 13254121"/>
                <a:gd name="connsiteX197" fmla="*/ 6296025 w 10316872"/>
                <a:gd name="connsiteY197" fmla="*/ 6034304 h 13254121"/>
                <a:gd name="connsiteX198" fmla="*/ 6042025 w 10316872"/>
                <a:gd name="connsiteY198" fmla="*/ 5958104 h 13254121"/>
                <a:gd name="connsiteX199" fmla="*/ 6118225 w 10316872"/>
                <a:gd name="connsiteY199" fmla="*/ 6301004 h 13254121"/>
                <a:gd name="connsiteX200" fmla="*/ 5940425 w 10316872"/>
                <a:gd name="connsiteY200" fmla="*/ 6313704 h 13254121"/>
                <a:gd name="connsiteX201" fmla="*/ 5864225 w 10316872"/>
                <a:gd name="connsiteY201" fmla="*/ 5831104 h 13254121"/>
                <a:gd name="connsiteX202" fmla="*/ 5661025 w 10316872"/>
                <a:gd name="connsiteY202" fmla="*/ 5729504 h 13254121"/>
                <a:gd name="connsiteX203" fmla="*/ 5762625 w 10316872"/>
                <a:gd name="connsiteY203" fmla="*/ 6491504 h 13254121"/>
                <a:gd name="connsiteX204" fmla="*/ 6042025 w 10316872"/>
                <a:gd name="connsiteY204" fmla="*/ 6478804 h 13254121"/>
                <a:gd name="connsiteX205" fmla="*/ 6359525 w 10316872"/>
                <a:gd name="connsiteY205" fmla="*/ 6529604 h 13254121"/>
                <a:gd name="connsiteX206" fmla="*/ 6296025 w 10316872"/>
                <a:gd name="connsiteY206" fmla="*/ 6656604 h 13254121"/>
                <a:gd name="connsiteX207" fmla="*/ 6130925 w 10316872"/>
                <a:gd name="connsiteY207" fmla="*/ 6631204 h 13254121"/>
                <a:gd name="connsiteX208" fmla="*/ 5978525 w 10316872"/>
                <a:gd name="connsiteY208" fmla="*/ 6936004 h 13254121"/>
                <a:gd name="connsiteX209" fmla="*/ 5800725 w 10316872"/>
                <a:gd name="connsiteY209" fmla="*/ 6872504 h 13254121"/>
                <a:gd name="connsiteX210" fmla="*/ 5876925 w 10316872"/>
                <a:gd name="connsiteY210" fmla="*/ 6707404 h 13254121"/>
                <a:gd name="connsiteX211" fmla="*/ 5762625 w 10316872"/>
                <a:gd name="connsiteY211" fmla="*/ 6618504 h 13254121"/>
                <a:gd name="connsiteX212" fmla="*/ 5572125 w 10316872"/>
                <a:gd name="connsiteY212" fmla="*/ 6948704 h 13254121"/>
                <a:gd name="connsiteX213" fmla="*/ 5699125 w 10316872"/>
                <a:gd name="connsiteY213" fmla="*/ 7050304 h 13254121"/>
                <a:gd name="connsiteX214" fmla="*/ 5965825 w 10316872"/>
                <a:gd name="connsiteY214" fmla="*/ 7215404 h 13254121"/>
                <a:gd name="connsiteX215" fmla="*/ 5915025 w 10316872"/>
                <a:gd name="connsiteY215" fmla="*/ 7291604 h 13254121"/>
                <a:gd name="connsiteX216" fmla="*/ 5800725 w 10316872"/>
                <a:gd name="connsiteY216" fmla="*/ 7253504 h 13254121"/>
                <a:gd name="connsiteX217" fmla="*/ 5648325 w 10316872"/>
                <a:gd name="connsiteY217" fmla="*/ 7355104 h 13254121"/>
                <a:gd name="connsiteX218" fmla="*/ 5584825 w 10316872"/>
                <a:gd name="connsiteY218" fmla="*/ 7317004 h 13254121"/>
                <a:gd name="connsiteX219" fmla="*/ 5635625 w 10316872"/>
                <a:gd name="connsiteY219" fmla="*/ 7164604 h 13254121"/>
                <a:gd name="connsiteX220" fmla="*/ 5508625 w 10316872"/>
                <a:gd name="connsiteY220" fmla="*/ 7050304 h 13254121"/>
                <a:gd name="connsiteX221" fmla="*/ 5432425 w 10316872"/>
                <a:gd name="connsiteY221" fmla="*/ 7228104 h 13254121"/>
                <a:gd name="connsiteX222" fmla="*/ 5584825 w 10316872"/>
                <a:gd name="connsiteY222" fmla="*/ 7405904 h 13254121"/>
                <a:gd name="connsiteX223" fmla="*/ 5419725 w 10316872"/>
                <a:gd name="connsiteY223" fmla="*/ 7532904 h 13254121"/>
                <a:gd name="connsiteX224" fmla="*/ 5318125 w 10316872"/>
                <a:gd name="connsiteY224" fmla="*/ 7456704 h 13254121"/>
                <a:gd name="connsiteX225" fmla="*/ 5381625 w 10316872"/>
                <a:gd name="connsiteY225" fmla="*/ 7355104 h 13254121"/>
                <a:gd name="connsiteX226" fmla="*/ 5267325 w 10316872"/>
                <a:gd name="connsiteY226" fmla="*/ 7063004 h 13254121"/>
                <a:gd name="connsiteX227" fmla="*/ 5051425 w 10316872"/>
                <a:gd name="connsiteY227" fmla="*/ 7355104 h 13254121"/>
                <a:gd name="connsiteX228" fmla="*/ 5381625 w 10316872"/>
                <a:gd name="connsiteY228" fmla="*/ 7609104 h 13254121"/>
                <a:gd name="connsiteX229" fmla="*/ 5305425 w 10316872"/>
                <a:gd name="connsiteY229" fmla="*/ 7659904 h 13254121"/>
                <a:gd name="connsiteX230" fmla="*/ 5165725 w 10316872"/>
                <a:gd name="connsiteY230" fmla="*/ 7545604 h 13254121"/>
                <a:gd name="connsiteX231" fmla="*/ 5114925 w 10316872"/>
                <a:gd name="connsiteY231" fmla="*/ 7710704 h 13254121"/>
                <a:gd name="connsiteX232" fmla="*/ 5127625 w 10316872"/>
                <a:gd name="connsiteY232" fmla="*/ 7850404 h 13254121"/>
                <a:gd name="connsiteX233" fmla="*/ 5203825 w 10316872"/>
                <a:gd name="connsiteY233" fmla="*/ 7964704 h 13254121"/>
                <a:gd name="connsiteX234" fmla="*/ 5191125 w 10316872"/>
                <a:gd name="connsiteY234" fmla="*/ 8155204 h 13254121"/>
                <a:gd name="connsiteX235" fmla="*/ 5064125 w 10316872"/>
                <a:gd name="connsiteY235" fmla="*/ 8066304 h 13254121"/>
                <a:gd name="connsiteX236" fmla="*/ 5000625 w 10316872"/>
                <a:gd name="connsiteY236" fmla="*/ 8104404 h 13254121"/>
                <a:gd name="connsiteX237" fmla="*/ 5102225 w 10316872"/>
                <a:gd name="connsiteY237" fmla="*/ 8244104 h 13254121"/>
                <a:gd name="connsiteX238" fmla="*/ 5013325 w 10316872"/>
                <a:gd name="connsiteY238" fmla="*/ 8282204 h 13254121"/>
                <a:gd name="connsiteX239" fmla="*/ 4886325 w 10316872"/>
                <a:gd name="connsiteY239" fmla="*/ 8091704 h 13254121"/>
                <a:gd name="connsiteX240" fmla="*/ 4797425 w 10316872"/>
                <a:gd name="connsiteY240" fmla="*/ 8345704 h 13254121"/>
                <a:gd name="connsiteX241" fmla="*/ 4924425 w 10316872"/>
                <a:gd name="connsiteY241" fmla="*/ 8460004 h 13254121"/>
                <a:gd name="connsiteX242" fmla="*/ 4784725 w 10316872"/>
                <a:gd name="connsiteY242" fmla="*/ 8701304 h 13254121"/>
                <a:gd name="connsiteX243" fmla="*/ 4645025 w 10316872"/>
                <a:gd name="connsiteY243" fmla="*/ 8675904 h 13254121"/>
                <a:gd name="connsiteX244" fmla="*/ 4746625 w 10316872"/>
                <a:gd name="connsiteY244" fmla="*/ 8510804 h 13254121"/>
                <a:gd name="connsiteX245" fmla="*/ 4657725 w 10316872"/>
                <a:gd name="connsiteY245" fmla="*/ 8358404 h 13254121"/>
                <a:gd name="connsiteX246" fmla="*/ 4441825 w 10316872"/>
                <a:gd name="connsiteY246" fmla="*/ 8663204 h 13254121"/>
                <a:gd name="connsiteX247" fmla="*/ 4581525 w 10316872"/>
                <a:gd name="connsiteY247" fmla="*/ 8777504 h 13254121"/>
                <a:gd name="connsiteX248" fmla="*/ 4492625 w 10316872"/>
                <a:gd name="connsiteY248" fmla="*/ 8980704 h 13254121"/>
                <a:gd name="connsiteX249" fmla="*/ 4391025 w 10316872"/>
                <a:gd name="connsiteY249" fmla="*/ 8904504 h 13254121"/>
                <a:gd name="connsiteX250" fmla="*/ 4314825 w 10316872"/>
                <a:gd name="connsiteY250" fmla="*/ 8993404 h 13254121"/>
                <a:gd name="connsiteX251" fmla="*/ 4352925 w 10316872"/>
                <a:gd name="connsiteY251" fmla="*/ 9031504 h 13254121"/>
                <a:gd name="connsiteX252" fmla="*/ 4391025 w 10316872"/>
                <a:gd name="connsiteY252" fmla="*/ 9018804 h 13254121"/>
                <a:gd name="connsiteX253" fmla="*/ 4416425 w 10316872"/>
                <a:gd name="connsiteY253" fmla="*/ 9069604 h 13254121"/>
                <a:gd name="connsiteX254" fmla="*/ 4352925 w 10316872"/>
                <a:gd name="connsiteY254" fmla="*/ 9145804 h 13254121"/>
                <a:gd name="connsiteX255" fmla="*/ 4302125 w 10316872"/>
                <a:gd name="connsiteY255" fmla="*/ 9133104 h 13254121"/>
                <a:gd name="connsiteX256" fmla="*/ 4340225 w 10316872"/>
                <a:gd name="connsiteY256" fmla="*/ 9082304 h 13254121"/>
                <a:gd name="connsiteX257" fmla="*/ 4289425 w 10316872"/>
                <a:gd name="connsiteY257" fmla="*/ 9044204 h 13254121"/>
                <a:gd name="connsiteX258" fmla="*/ 4187825 w 10316872"/>
                <a:gd name="connsiteY258" fmla="*/ 9145804 h 13254121"/>
                <a:gd name="connsiteX259" fmla="*/ 4289425 w 10316872"/>
                <a:gd name="connsiteY259" fmla="*/ 9209304 h 13254121"/>
                <a:gd name="connsiteX260" fmla="*/ 4111625 w 10316872"/>
                <a:gd name="connsiteY260" fmla="*/ 9285504 h 13254121"/>
                <a:gd name="connsiteX261" fmla="*/ 4010025 w 10316872"/>
                <a:gd name="connsiteY261" fmla="*/ 9285504 h 13254121"/>
                <a:gd name="connsiteX262" fmla="*/ 3921125 w 10316872"/>
                <a:gd name="connsiteY262" fmla="*/ 9349004 h 13254121"/>
                <a:gd name="connsiteX263" fmla="*/ 3260725 w 10316872"/>
                <a:gd name="connsiteY263" fmla="*/ 8764804 h 13254121"/>
                <a:gd name="connsiteX264" fmla="*/ 3184525 w 10316872"/>
                <a:gd name="connsiteY264" fmla="*/ 8764804 h 13254121"/>
                <a:gd name="connsiteX265" fmla="*/ 2867025 w 10316872"/>
                <a:gd name="connsiteY265" fmla="*/ 9018804 h 13254121"/>
                <a:gd name="connsiteX266" fmla="*/ 2841625 w 10316872"/>
                <a:gd name="connsiteY266" fmla="*/ 8980704 h 13254121"/>
                <a:gd name="connsiteX267" fmla="*/ 3184525 w 10316872"/>
                <a:gd name="connsiteY267" fmla="*/ 8714004 h 13254121"/>
                <a:gd name="connsiteX268" fmla="*/ 3019425 w 10316872"/>
                <a:gd name="connsiteY268" fmla="*/ 8561604 h 13254121"/>
                <a:gd name="connsiteX269" fmla="*/ 2371725 w 10316872"/>
                <a:gd name="connsiteY269" fmla="*/ 9069604 h 13254121"/>
                <a:gd name="connsiteX270" fmla="*/ 2460625 w 10316872"/>
                <a:gd name="connsiteY270" fmla="*/ 9145804 h 13254121"/>
                <a:gd name="connsiteX271" fmla="*/ 2663825 w 10316872"/>
                <a:gd name="connsiteY271" fmla="*/ 8993404 h 13254121"/>
                <a:gd name="connsiteX272" fmla="*/ 2714625 w 10316872"/>
                <a:gd name="connsiteY272" fmla="*/ 9056904 h 13254121"/>
                <a:gd name="connsiteX273" fmla="*/ 2803525 w 10316872"/>
                <a:gd name="connsiteY273" fmla="*/ 9018804 h 13254121"/>
                <a:gd name="connsiteX274" fmla="*/ 2828925 w 10316872"/>
                <a:gd name="connsiteY274" fmla="*/ 9056904 h 13254121"/>
                <a:gd name="connsiteX275" fmla="*/ 2651125 w 10316872"/>
                <a:gd name="connsiteY275" fmla="*/ 9196604 h 13254121"/>
                <a:gd name="connsiteX276" fmla="*/ 2790825 w 10316872"/>
                <a:gd name="connsiteY276" fmla="*/ 9361704 h 13254121"/>
                <a:gd name="connsiteX277" fmla="*/ 3368675 w 10316872"/>
                <a:gd name="connsiteY277" fmla="*/ 8898154 h 13254121"/>
                <a:gd name="connsiteX278" fmla="*/ 3927475 w 10316872"/>
                <a:gd name="connsiteY278" fmla="*/ 9380754 h 13254121"/>
                <a:gd name="connsiteX279" fmla="*/ 3876675 w 10316872"/>
                <a:gd name="connsiteY279" fmla="*/ 9495054 h 13254121"/>
                <a:gd name="connsiteX280" fmla="*/ 3359150 w 10316872"/>
                <a:gd name="connsiteY280" fmla="*/ 10034804 h 13254121"/>
                <a:gd name="connsiteX281" fmla="*/ 3270250 w 10316872"/>
                <a:gd name="connsiteY281" fmla="*/ 10028453 h 13254121"/>
                <a:gd name="connsiteX282" fmla="*/ 3101975 w 10316872"/>
                <a:gd name="connsiteY282" fmla="*/ 10177678 h 13254121"/>
                <a:gd name="connsiteX283" fmla="*/ 2892425 w 10316872"/>
                <a:gd name="connsiteY283" fmla="*/ 10422153 h 13254121"/>
                <a:gd name="connsiteX284" fmla="*/ 2654300 w 10316872"/>
                <a:gd name="connsiteY284" fmla="*/ 10720603 h 13254121"/>
                <a:gd name="connsiteX285" fmla="*/ 2400300 w 10316872"/>
                <a:gd name="connsiteY285" fmla="*/ 10790452 h 13254121"/>
                <a:gd name="connsiteX286" fmla="*/ 2197100 w 10316872"/>
                <a:gd name="connsiteY286" fmla="*/ 10895227 h 13254121"/>
                <a:gd name="connsiteX287" fmla="*/ 1901825 w 10316872"/>
                <a:gd name="connsiteY287" fmla="*/ 10898401 h 13254121"/>
                <a:gd name="connsiteX288" fmla="*/ 1562100 w 10316872"/>
                <a:gd name="connsiteY288" fmla="*/ 11000000 h 13254121"/>
                <a:gd name="connsiteX289" fmla="*/ 1365250 w 10316872"/>
                <a:gd name="connsiteY289" fmla="*/ 11260350 h 13254121"/>
                <a:gd name="connsiteX290" fmla="*/ 1168400 w 10316872"/>
                <a:gd name="connsiteY290" fmla="*/ 11215899 h 13254121"/>
                <a:gd name="connsiteX291" fmla="*/ 1187450 w 10316872"/>
                <a:gd name="connsiteY291" fmla="*/ 11174624 h 13254121"/>
                <a:gd name="connsiteX292" fmla="*/ 1165225 w 10316872"/>
                <a:gd name="connsiteY292" fmla="*/ 11107949 h 13254121"/>
                <a:gd name="connsiteX293" fmla="*/ 958850 w 10316872"/>
                <a:gd name="connsiteY293" fmla="*/ 11184149 h 13254121"/>
                <a:gd name="connsiteX294" fmla="*/ 704850 w 10316872"/>
                <a:gd name="connsiteY294" fmla="*/ 11238124 h 13254121"/>
                <a:gd name="connsiteX295" fmla="*/ 434975 w 10316872"/>
                <a:gd name="connsiteY295" fmla="*/ 11476249 h 13254121"/>
                <a:gd name="connsiteX296" fmla="*/ 333375 w 10316872"/>
                <a:gd name="connsiteY296" fmla="*/ 11473074 h 13254121"/>
                <a:gd name="connsiteX297" fmla="*/ 234950 w 10316872"/>
                <a:gd name="connsiteY297" fmla="*/ 11539749 h 13254121"/>
                <a:gd name="connsiteX298" fmla="*/ 155575 w 10316872"/>
                <a:gd name="connsiteY298" fmla="*/ 11825499 h 13254121"/>
                <a:gd name="connsiteX299" fmla="*/ 219075 w 10316872"/>
                <a:gd name="connsiteY299" fmla="*/ 12108073 h 13254121"/>
                <a:gd name="connsiteX300" fmla="*/ 107950 w 10316872"/>
                <a:gd name="connsiteY300" fmla="*/ 12152523 h 13254121"/>
                <a:gd name="connsiteX301" fmla="*/ 63500 w 10316872"/>
                <a:gd name="connsiteY301" fmla="*/ 12374773 h 13254121"/>
                <a:gd name="connsiteX302" fmla="*/ 466725 w 10316872"/>
                <a:gd name="connsiteY302" fmla="*/ 12400173 h 13254121"/>
                <a:gd name="connsiteX303" fmla="*/ 1022350 w 10316872"/>
                <a:gd name="connsiteY303" fmla="*/ 12752598 h 13254121"/>
                <a:gd name="connsiteX304" fmla="*/ 1212850 w 10316872"/>
                <a:gd name="connsiteY304" fmla="*/ 13006597 h 13254121"/>
                <a:gd name="connsiteX305" fmla="*/ 1143000 w 10316872"/>
                <a:gd name="connsiteY305" fmla="*/ 13051047 h 13254121"/>
                <a:gd name="connsiteX306" fmla="*/ 990600 w 10316872"/>
                <a:gd name="connsiteY306" fmla="*/ 12917697 h 13254121"/>
                <a:gd name="connsiteX307" fmla="*/ 739775 w 10316872"/>
                <a:gd name="connsiteY307" fmla="*/ 12863722 h 13254121"/>
                <a:gd name="connsiteX308" fmla="*/ 692150 w 10316872"/>
                <a:gd name="connsiteY308" fmla="*/ 12901822 h 13254121"/>
                <a:gd name="connsiteX309" fmla="*/ 809625 w 10316872"/>
                <a:gd name="connsiteY309" fmla="*/ 13047872 h 13254121"/>
                <a:gd name="connsiteX310" fmla="*/ 1123950 w 10316872"/>
                <a:gd name="connsiteY310" fmla="*/ 13114547 h 13254121"/>
                <a:gd name="connsiteX311" fmla="*/ 1546225 w 10316872"/>
                <a:gd name="connsiteY311" fmla="*/ 13016122 h 13254121"/>
                <a:gd name="connsiteX312" fmla="*/ 1708150 w 10316872"/>
                <a:gd name="connsiteY312" fmla="*/ 12755772 h 13254121"/>
                <a:gd name="connsiteX313" fmla="*/ 2066925 w 10316872"/>
                <a:gd name="connsiteY313" fmla="*/ 12606547 h 13254121"/>
                <a:gd name="connsiteX314" fmla="*/ 2225675 w 10316872"/>
                <a:gd name="connsiteY314" fmla="*/ 12470022 h 13254121"/>
                <a:gd name="connsiteX315" fmla="*/ 2559050 w 10316872"/>
                <a:gd name="connsiteY315" fmla="*/ 12508122 h 13254121"/>
                <a:gd name="connsiteX316" fmla="*/ 2257425 w 10316872"/>
                <a:gd name="connsiteY316" fmla="*/ 12511297 h 13254121"/>
                <a:gd name="connsiteX317" fmla="*/ 2117725 w 10316872"/>
                <a:gd name="connsiteY317" fmla="*/ 12631947 h 13254121"/>
                <a:gd name="connsiteX318" fmla="*/ 1943100 w 10316872"/>
                <a:gd name="connsiteY318" fmla="*/ 12724022 h 13254121"/>
                <a:gd name="connsiteX319" fmla="*/ 1778000 w 10316872"/>
                <a:gd name="connsiteY319" fmla="*/ 12774822 h 13254121"/>
                <a:gd name="connsiteX320" fmla="*/ 1622425 w 10316872"/>
                <a:gd name="connsiteY320" fmla="*/ 13070097 h 13254121"/>
                <a:gd name="connsiteX321" fmla="*/ 1254125 w 10316872"/>
                <a:gd name="connsiteY321" fmla="*/ 13244722 h 13254121"/>
                <a:gd name="connsiteX322" fmla="*/ 0 w 10316872"/>
                <a:gd name="connsiteY322" fmla="*/ 13251072 h 13254121"/>
                <a:gd name="connsiteX0" fmla="*/ 2625725 w 10316872"/>
                <a:gd name="connsiteY0" fmla="*/ 3837204 h 13254121"/>
                <a:gd name="connsiteX1" fmla="*/ 2905125 w 10316872"/>
                <a:gd name="connsiteY1" fmla="*/ 3862604 h 13254121"/>
                <a:gd name="connsiteX2" fmla="*/ 2879725 w 10316872"/>
                <a:gd name="connsiteY2" fmla="*/ 3799104 h 13254121"/>
                <a:gd name="connsiteX3" fmla="*/ 2930525 w 10316872"/>
                <a:gd name="connsiteY3" fmla="*/ 3710204 h 13254121"/>
                <a:gd name="connsiteX4" fmla="*/ 3019425 w 10316872"/>
                <a:gd name="connsiteY4" fmla="*/ 3710204 h 13254121"/>
                <a:gd name="connsiteX5" fmla="*/ 3273425 w 10316872"/>
                <a:gd name="connsiteY5" fmla="*/ 3684804 h 13254121"/>
                <a:gd name="connsiteX6" fmla="*/ 3425825 w 10316872"/>
                <a:gd name="connsiteY6" fmla="*/ 3672104 h 13254121"/>
                <a:gd name="connsiteX7" fmla="*/ 3425825 w 10316872"/>
                <a:gd name="connsiteY7" fmla="*/ 3672104 h 13254121"/>
                <a:gd name="connsiteX8" fmla="*/ 3425825 w 10316872"/>
                <a:gd name="connsiteY8" fmla="*/ 3595904 h 13254121"/>
                <a:gd name="connsiteX9" fmla="*/ 3502025 w 10316872"/>
                <a:gd name="connsiteY9" fmla="*/ 3595904 h 13254121"/>
                <a:gd name="connsiteX10" fmla="*/ 3489325 w 10316872"/>
                <a:gd name="connsiteY10" fmla="*/ 3761004 h 13254121"/>
                <a:gd name="connsiteX11" fmla="*/ 3336925 w 10316872"/>
                <a:gd name="connsiteY11" fmla="*/ 3773704 h 13254121"/>
                <a:gd name="connsiteX12" fmla="*/ 3159125 w 10316872"/>
                <a:gd name="connsiteY12" fmla="*/ 3849904 h 13254121"/>
                <a:gd name="connsiteX13" fmla="*/ 3184525 w 10316872"/>
                <a:gd name="connsiteY13" fmla="*/ 4142004 h 13254121"/>
                <a:gd name="connsiteX14" fmla="*/ 3794125 w 10316872"/>
                <a:gd name="connsiteY14" fmla="*/ 4091204 h 13254121"/>
                <a:gd name="connsiteX15" fmla="*/ 3768725 w 10316872"/>
                <a:gd name="connsiteY15" fmla="*/ 3951504 h 13254121"/>
                <a:gd name="connsiteX16" fmla="*/ 3629025 w 10316872"/>
                <a:gd name="connsiteY16" fmla="*/ 3926104 h 13254121"/>
                <a:gd name="connsiteX17" fmla="*/ 3616325 w 10316872"/>
                <a:gd name="connsiteY17" fmla="*/ 3888004 h 13254121"/>
                <a:gd name="connsiteX18" fmla="*/ 3768725 w 10316872"/>
                <a:gd name="connsiteY18" fmla="*/ 3913404 h 13254121"/>
                <a:gd name="connsiteX19" fmla="*/ 3768725 w 10316872"/>
                <a:gd name="connsiteY19" fmla="*/ 3799104 h 13254121"/>
                <a:gd name="connsiteX20" fmla="*/ 3540125 w 10316872"/>
                <a:gd name="connsiteY20" fmla="*/ 3748304 h 13254121"/>
                <a:gd name="connsiteX21" fmla="*/ 3552825 w 10316872"/>
                <a:gd name="connsiteY21" fmla="*/ 3659404 h 13254121"/>
                <a:gd name="connsiteX22" fmla="*/ 3730625 w 10316872"/>
                <a:gd name="connsiteY22" fmla="*/ 3621304 h 13254121"/>
                <a:gd name="connsiteX23" fmla="*/ 3730625 w 10316872"/>
                <a:gd name="connsiteY23" fmla="*/ 3494304 h 13254121"/>
                <a:gd name="connsiteX24" fmla="*/ 3705225 w 10316872"/>
                <a:gd name="connsiteY24" fmla="*/ 3468904 h 13254121"/>
                <a:gd name="connsiteX25" fmla="*/ 3819525 w 10316872"/>
                <a:gd name="connsiteY25" fmla="*/ 3405404 h 13254121"/>
                <a:gd name="connsiteX26" fmla="*/ 3832225 w 10316872"/>
                <a:gd name="connsiteY26" fmla="*/ 3621304 h 13254121"/>
                <a:gd name="connsiteX27" fmla="*/ 4314825 w 10316872"/>
                <a:gd name="connsiteY27" fmla="*/ 3621304 h 13254121"/>
                <a:gd name="connsiteX28" fmla="*/ 4302125 w 10316872"/>
                <a:gd name="connsiteY28" fmla="*/ 3380004 h 13254121"/>
                <a:gd name="connsiteX29" fmla="*/ 4365625 w 10316872"/>
                <a:gd name="connsiteY29" fmla="*/ 3380004 h 13254121"/>
                <a:gd name="connsiteX30" fmla="*/ 4391025 w 10316872"/>
                <a:gd name="connsiteY30" fmla="*/ 3507004 h 13254121"/>
                <a:gd name="connsiteX31" fmla="*/ 4556125 w 10316872"/>
                <a:gd name="connsiteY31" fmla="*/ 3494304 h 13254121"/>
                <a:gd name="connsiteX32" fmla="*/ 4657725 w 10316872"/>
                <a:gd name="connsiteY32" fmla="*/ 3392704 h 13254121"/>
                <a:gd name="connsiteX33" fmla="*/ 4683125 w 10316872"/>
                <a:gd name="connsiteY33" fmla="*/ 3697504 h 13254121"/>
                <a:gd name="connsiteX34" fmla="*/ 4835525 w 10316872"/>
                <a:gd name="connsiteY34" fmla="*/ 3519704 h 13254121"/>
                <a:gd name="connsiteX35" fmla="*/ 5038725 w 10316872"/>
                <a:gd name="connsiteY35" fmla="*/ 3646704 h 13254121"/>
                <a:gd name="connsiteX36" fmla="*/ 4848225 w 10316872"/>
                <a:gd name="connsiteY36" fmla="*/ 3773704 h 13254121"/>
                <a:gd name="connsiteX37" fmla="*/ 4987925 w 10316872"/>
                <a:gd name="connsiteY37" fmla="*/ 3938804 h 13254121"/>
                <a:gd name="connsiteX38" fmla="*/ 5127625 w 10316872"/>
                <a:gd name="connsiteY38" fmla="*/ 3786404 h 13254121"/>
                <a:gd name="connsiteX39" fmla="*/ 5140325 w 10316872"/>
                <a:gd name="connsiteY39" fmla="*/ 3811804 h 13254121"/>
                <a:gd name="connsiteX40" fmla="*/ 5076825 w 10316872"/>
                <a:gd name="connsiteY40" fmla="*/ 4065804 h 13254121"/>
                <a:gd name="connsiteX41" fmla="*/ 5153025 w 10316872"/>
                <a:gd name="connsiteY41" fmla="*/ 4103904 h 13254121"/>
                <a:gd name="connsiteX42" fmla="*/ 5153025 w 10316872"/>
                <a:gd name="connsiteY42" fmla="*/ 4103904 h 13254121"/>
                <a:gd name="connsiteX43" fmla="*/ 5229225 w 10316872"/>
                <a:gd name="connsiteY43" fmla="*/ 3849904 h 13254121"/>
                <a:gd name="connsiteX44" fmla="*/ 5419725 w 10316872"/>
                <a:gd name="connsiteY44" fmla="*/ 3875304 h 13254121"/>
                <a:gd name="connsiteX45" fmla="*/ 5521325 w 10316872"/>
                <a:gd name="connsiteY45" fmla="*/ 3722904 h 13254121"/>
                <a:gd name="connsiteX46" fmla="*/ 5521325 w 10316872"/>
                <a:gd name="connsiteY46" fmla="*/ 3722904 h 13254121"/>
                <a:gd name="connsiteX47" fmla="*/ 5661025 w 10316872"/>
                <a:gd name="connsiteY47" fmla="*/ 3697504 h 13254121"/>
                <a:gd name="connsiteX48" fmla="*/ 5432425 w 10316872"/>
                <a:gd name="connsiteY48" fmla="*/ 4015004 h 13254121"/>
                <a:gd name="connsiteX49" fmla="*/ 5165725 w 10316872"/>
                <a:gd name="connsiteY49" fmla="*/ 4103904 h 13254121"/>
                <a:gd name="connsiteX50" fmla="*/ 5191125 w 10316872"/>
                <a:gd name="connsiteY50" fmla="*/ 4180104 h 13254121"/>
                <a:gd name="connsiteX51" fmla="*/ 5521325 w 10316872"/>
                <a:gd name="connsiteY51" fmla="*/ 4091204 h 13254121"/>
                <a:gd name="connsiteX52" fmla="*/ 5711825 w 10316872"/>
                <a:gd name="connsiteY52" fmla="*/ 3748304 h 13254121"/>
                <a:gd name="connsiteX53" fmla="*/ 5813425 w 10316872"/>
                <a:gd name="connsiteY53" fmla="*/ 3900704 h 13254121"/>
                <a:gd name="connsiteX54" fmla="*/ 5959475 w 10316872"/>
                <a:gd name="connsiteY54" fmla="*/ 3938804 h 13254121"/>
                <a:gd name="connsiteX55" fmla="*/ 6302375 w 10316872"/>
                <a:gd name="connsiteY55" fmla="*/ 3824504 h 13254121"/>
                <a:gd name="connsiteX56" fmla="*/ 7070725 w 10316872"/>
                <a:gd name="connsiteY56" fmla="*/ 3354604 h 13254121"/>
                <a:gd name="connsiteX57" fmla="*/ 7473950 w 10316872"/>
                <a:gd name="connsiteY57" fmla="*/ 3205379 h 13254121"/>
                <a:gd name="connsiteX58" fmla="*/ 7645400 w 10316872"/>
                <a:gd name="connsiteY58" fmla="*/ 3035516 h 13254121"/>
                <a:gd name="connsiteX59" fmla="*/ 7907050 w 10316872"/>
                <a:gd name="connsiteY59" fmla="*/ 2994410 h 13254121"/>
                <a:gd name="connsiteX60" fmla="*/ 8062626 w 10316872"/>
                <a:gd name="connsiteY60" fmla="*/ 2911861 h 13254121"/>
                <a:gd name="connsiteX61" fmla="*/ 8189625 w 10316872"/>
                <a:gd name="connsiteY61" fmla="*/ 2692785 h 13254121"/>
                <a:gd name="connsiteX62" fmla="*/ 8345201 w 10316872"/>
                <a:gd name="connsiteY62" fmla="*/ 2578486 h 13254121"/>
                <a:gd name="connsiteX63" fmla="*/ 8561099 w 10316872"/>
                <a:gd name="connsiteY63" fmla="*/ 2438787 h 13254121"/>
                <a:gd name="connsiteX64" fmla="*/ 8855099 w 10316872"/>
                <a:gd name="connsiteY64" fmla="*/ 2153045 h 13254121"/>
                <a:gd name="connsiteX65" fmla="*/ 9037349 w 10316872"/>
                <a:gd name="connsiteY65" fmla="*/ 1924438 h 13254121"/>
                <a:gd name="connsiteX66" fmla="*/ 9145298 w 10316872"/>
                <a:gd name="connsiteY66" fmla="*/ 1730764 h 13254121"/>
                <a:gd name="connsiteX67" fmla="*/ 9224673 w 10316872"/>
                <a:gd name="connsiteY67" fmla="*/ 1543439 h 13254121"/>
                <a:gd name="connsiteX68" fmla="*/ 9561223 w 10316872"/>
                <a:gd name="connsiteY68" fmla="*/ 1295790 h 13254121"/>
                <a:gd name="connsiteX69" fmla="*/ 9678697 w 10316872"/>
                <a:gd name="connsiteY69" fmla="*/ 914790 h 13254121"/>
                <a:gd name="connsiteX70" fmla="*/ 9837447 w 10316872"/>
                <a:gd name="connsiteY70" fmla="*/ 686190 h 13254121"/>
                <a:gd name="connsiteX71" fmla="*/ 9929521 w 10316872"/>
                <a:gd name="connsiteY71" fmla="*/ 609992 h 13254121"/>
                <a:gd name="connsiteX72" fmla="*/ 9989845 w 10316872"/>
                <a:gd name="connsiteY72" fmla="*/ 508393 h 13254121"/>
                <a:gd name="connsiteX73" fmla="*/ 10062871 w 10316872"/>
                <a:gd name="connsiteY73" fmla="*/ 394092 h 13254121"/>
                <a:gd name="connsiteX74" fmla="*/ 10316869 w 10316872"/>
                <a:gd name="connsiteY74" fmla="*/ 394 h 13254121"/>
                <a:gd name="connsiteX75" fmla="*/ 10081920 w 10316872"/>
                <a:gd name="connsiteY75" fmla="*/ 473469 h 13254121"/>
                <a:gd name="connsiteX76" fmla="*/ 9977146 w 10316872"/>
                <a:gd name="connsiteY76" fmla="*/ 673493 h 13254121"/>
                <a:gd name="connsiteX77" fmla="*/ 9881896 w 10316872"/>
                <a:gd name="connsiteY77" fmla="*/ 749692 h 13254121"/>
                <a:gd name="connsiteX78" fmla="*/ 9754896 w 10316872"/>
                <a:gd name="connsiteY78" fmla="*/ 952892 h 13254121"/>
                <a:gd name="connsiteX79" fmla="*/ 9640598 w 10316872"/>
                <a:gd name="connsiteY79" fmla="*/ 1327540 h 13254121"/>
                <a:gd name="connsiteX80" fmla="*/ 9275474 w 10316872"/>
                <a:gd name="connsiteY80" fmla="*/ 1606938 h 13254121"/>
                <a:gd name="connsiteX81" fmla="*/ 9135773 w 10316872"/>
                <a:gd name="connsiteY81" fmla="*/ 1946664 h 13254121"/>
                <a:gd name="connsiteX82" fmla="*/ 8662699 w 10316872"/>
                <a:gd name="connsiteY82" fmla="*/ 2454663 h 13254121"/>
                <a:gd name="connsiteX83" fmla="*/ 8427749 w 10316872"/>
                <a:gd name="connsiteY83" fmla="*/ 2619762 h 13254121"/>
                <a:gd name="connsiteX84" fmla="*/ 8272175 w 10316872"/>
                <a:gd name="connsiteY84" fmla="*/ 2715011 h 13254121"/>
                <a:gd name="connsiteX85" fmla="*/ 8110251 w 10316872"/>
                <a:gd name="connsiteY85" fmla="*/ 3016636 h 13254121"/>
                <a:gd name="connsiteX86" fmla="*/ 7908925 w 10316872"/>
                <a:gd name="connsiteY86" fmla="*/ 3113304 h 13254121"/>
                <a:gd name="connsiteX87" fmla="*/ 7673975 w 10316872"/>
                <a:gd name="connsiteY87" fmla="*/ 3141879 h 13254121"/>
                <a:gd name="connsiteX88" fmla="*/ 7531100 w 10316872"/>
                <a:gd name="connsiteY88" fmla="*/ 3283166 h 13254121"/>
                <a:gd name="connsiteX89" fmla="*/ 7064375 w 10316872"/>
                <a:gd name="connsiteY89" fmla="*/ 3457791 h 13254121"/>
                <a:gd name="connsiteX90" fmla="*/ 6892925 w 10316872"/>
                <a:gd name="connsiteY90" fmla="*/ 3613366 h 13254121"/>
                <a:gd name="connsiteX91" fmla="*/ 6532269 w 10316872"/>
                <a:gd name="connsiteY91" fmla="*/ 3867545 h 13254121"/>
                <a:gd name="connsiteX92" fmla="*/ 6407150 w 10316872"/>
                <a:gd name="connsiteY92" fmla="*/ 3921341 h 13254121"/>
                <a:gd name="connsiteX93" fmla="*/ 6172200 w 10316872"/>
                <a:gd name="connsiteY93" fmla="*/ 4043579 h 13254121"/>
                <a:gd name="connsiteX94" fmla="*/ 5773737 w 10316872"/>
                <a:gd name="connsiteY94" fmla="*/ 4215029 h 13254121"/>
                <a:gd name="connsiteX95" fmla="*/ 5800725 w 10316872"/>
                <a:gd name="connsiteY95" fmla="*/ 4294404 h 13254121"/>
                <a:gd name="connsiteX96" fmla="*/ 6162675 w 10316872"/>
                <a:gd name="connsiteY96" fmla="*/ 4129304 h 13254121"/>
                <a:gd name="connsiteX97" fmla="*/ 6054725 w 10316872"/>
                <a:gd name="connsiteY97" fmla="*/ 4218204 h 13254121"/>
                <a:gd name="connsiteX98" fmla="*/ 5876925 w 10316872"/>
                <a:gd name="connsiteY98" fmla="*/ 4332504 h 13254121"/>
                <a:gd name="connsiteX99" fmla="*/ 5876925 w 10316872"/>
                <a:gd name="connsiteY99" fmla="*/ 4421404 h 13254121"/>
                <a:gd name="connsiteX100" fmla="*/ 5864225 w 10316872"/>
                <a:gd name="connsiteY100" fmla="*/ 4523004 h 13254121"/>
                <a:gd name="connsiteX101" fmla="*/ 5724525 w 10316872"/>
                <a:gd name="connsiteY101" fmla="*/ 4548404 h 13254121"/>
                <a:gd name="connsiteX102" fmla="*/ 5788025 w 10316872"/>
                <a:gd name="connsiteY102" fmla="*/ 4370604 h 13254121"/>
                <a:gd name="connsiteX103" fmla="*/ 5673725 w 10316872"/>
                <a:gd name="connsiteY103" fmla="*/ 4269004 h 13254121"/>
                <a:gd name="connsiteX104" fmla="*/ 5419725 w 10316872"/>
                <a:gd name="connsiteY104" fmla="*/ 4345204 h 13254121"/>
                <a:gd name="connsiteX105" fmla="*/ 5394325 w 10316872"/>
                <a:gd name="connsiteY105" fmla="*/ 4446804 h 13254121"/>
                <a:gd name="connsiteX106" fmla="*/ 5622925 w 10316872"/>
                <a:gd name="connsiteY106" fmla="*/ 4510304 h 13254121"/>
                <a:gd name="connsiteX107" fmla="*/ 5534025 w 10316872"/>
                <a:gd name="connsiteY107" fmla="*/ 4573804 h 13254121"/>
                <a:gd name="connsiteX108" fmla="*/ 5254625 w 10316872"/>
                <a:gd name="connsiteY108" fmla="*/ 4510304 h 13254121"/>
                <a:gd name="connsiteX109" fmla="*/ 5140325 w 10316872"/>
                <a:gd name="connsiteY109" fmla="*/ 4624604 h 13254121"/>
                <a:gd name="connsiteX110" fmla="*/ 5241925 w 10316872"/>
                <a:gd name="connsiteY110" fmla="*/ 4827804 h 13254121"/>
                <a:gd name="connsiteX111" fmla="*/ 5483225 w 10316872"/>
                <a:gd name="connsiteY111" fmla="*/ 4840504 h 13254121"/>
                <a:gd name="connsiteX112" fmla="*/ 5661025 w 10316872"/>
                <a:gd name="connsiteY112" fmla="*/ 4624604 h 13254121"/>
                <a:gd name="connsiteX113" fmla="*/ 5572125 w 10316872"/>
                <a:gd name="connsiteY113" fmla="*/ 4599204 h 13254121"/>
                <a:gd name="connsiteX114" fmla="*/ 5635625 w 10316872"/>
                <a:gd name="connsiteY114" fmla="*/ 4523004 h 13254121"/>
                <a:gd name="connsiteX115" fmla="*/ 5724525 w 10316872"/>
                <a:gd name="connsiteY115" fmla="*/ 4599204 h 13254121"/>
                <a:gd name="connsiteX116" fmla="*/ 5864225 w 10316872"/>
                <a:gd name="connsiteY116" fmla="*/ 4573804 h 13254121"/>
                <a:gd name="connsiteX117" fmla="*/ 6067425 w 10316872"/>
                <a:gd name="connsiteY117" fmla="*/ 4548404 h 13254121"/>
                <a:gd name="connsiteX118" fmla="*/ 6296025 w 10316872"/>
                <a:gd name="connsiteY118" fmla="*/ 4307104 h 13254121"/>
                <a:gd name="connsiteX119" fmla="*/ 6486525 w 10316872"/>
                <a:gd name="connsiteY119" fmla="*/ 4180104 h 13254121"/>
                <a:gd name="connsiteX120" fmla="*/ 6664325 w 10316872"/>
                <a:gd name="connsiteY120" fmla="*/ 4154704 h 13254121"/>
                <a:gd name="connsiteX121" fmla="*/ 6473825 w 10316872"/>
                <a:gd name="connsiteY121" fmla="*/ 4230904 h 13254121"/>
                <a:gd name="connsiteX122" fmla="*/ 6410325 w 10316872"/>
                <a:gd name="connsiteY122" fmla="*/ 4357904 h 13254121"/>
                <a:gd name="connsiteX123" fmla="*/ 6257925 w 10316872"/>
                <a:gd name="connsiteY123" fmla="*/ 4459504 h 13254121"/>
                <a:gd name="connsiteX124" fmla="*/ 6080125 w 10316872"/>
                <a:gd name="connsiteY124" fmla="*/ 4637304 h 13254121"/>
                <a:gd name="connsiteX125" fmla="*/ 6067425 w 10316872"/>
                <a:gd name="connsiteY125" fmla="*/ 4726204 h 13254121"/>
                <a:gd name="connsiteX126" fmla="*/ 6207125 w 10316872"/>
                <a:gd name="connsiteY126" fmla="*/ 4700804 h 13254121"/>
                <a:gd name="connsiteX127" fmla="*/ 6334125 w 10316872"/>
                <a:gd name="connsiteY127" fmla="*/ 4764304 h 13254121"/>
                <a:gd name="connsiteX128" fmla="*/ 6435725 w 10316872"/>
                <a:gd name="connsiteY128" fmla="*/ 4954804 h 13254121"/>
                <a:gd name="connsiteX129" fmla="*/ 6448425 w 10316872"/>
                <a:gd name="connsiteY129" fmla="*/ 5183404 h 13254121"/>
                <a:gd name="connsiteX130" fmla="*/ 6335712 w 10316872"/>
                <a:gd name="connsiteY130" fmla="*/ 5305641 h 13254121"/>
                <a:gd name="connsiteX131" fmla="*/ 6296025 w 10316872"/>
                <a:gd name="connsiteY131" fmla="*/ 5083392 h 13254121"/>
                <a:gd name="connsiteX132" fmla="*/ 6270625 w 10316872"/>
                <a:gd name="connsiteY132" fmla="*/ 4878604 h 13254121"/>
                <a:gd name="connsiteX133" fmla="*/ 6118225 w 10316872"/>
                <a:gd name="connsiteY133" fmla="*/ 4840504 h 13254121"/>
                <a:gd name="connsiteX134" fmla="*/ 5953125 w 10316872"/>
                <a:gd name="connsiteY134" fmla="*/ 4853204 h 13254121"/>
                <a:gd name="connsiteX135" fmla="*/ 5876925 w 10316872"/>
                <a:gd name="connsiteY135" fmla="*/ 4815104 h 13254121"/>
                <a:gd name="connsiteX136" fmla="*/ 5546725 w 10316872"/>
                <a:gd name="connsiteY136" fmla="*/ 4954804 h 13254121"/>
                <a:gd name="connsiteX137" fmla="*/ 5597525 w 10316872"/>
                <a:gd name="connsiteY137" fmla="*/ 5094504 h 13254121"/>
                <a:gd name="connsiteX138" fmla="*/ 5635625 w 10316872"/>
                <a:gd name="connsiteY138" fmla="*/ 5081804 h 13254121"/>
                <a:gd name="connsiteX139" fmla="*/ 5813425 w 10316872"/>
                <a:gd name="connsiteY139" fmla="*/ 4992904 h 13254121"/>
                <a:gd name="connsiteX140" fmla="*/ 5838825 w 10316872"/>
                <a:gd name="connsiteY140" fmla="*/ 5018304 h 13254121"/>
                <a:gd name="connsiteX141" fmla="*/ 5724525 w 10316872"/>
                <a:gd name="connsiteY141" fmla="*/ 5119904 h 13254121"/>
                <a:gd name="connsiteX142" fmla="*/ 5775325 w 10316872"/>
                <a:gd name="connsiteY142" fmla="*/ 5196104 h 13254121"/>
                <a:gd name="connsiteX143" fmla="*/ 5940425 w 10316872"/>
                <a:gd name="connsiteY143" fmla="*/ 5183404 h 13254121"/>
                <a:gd name="connsiteX144" fmla="*/ 5978525 w 10316872"/>
                <a:gd name="connsiteY144" fmla="*/ 5272304 h 13254121"/>
                <a:gd name="connsiteX145" fmla="*/ 6169025 w 10316872"/>
                <a:gd name="connsiteY145" fmla="*/ 5234204 h 13254121"/>
                <a:gd name="connsiteX146" fmla="*/ 6130925 w 10316872"/>
                <a:gd name="connsiteY146" fmla="*/ 5386604 h 13254121"/>
                <a:gd name="connsiteX147" fmla="*/ 6067425 w 10316872"/>
                <a:gd name="connsiteY147" fmla="*/ 5424704 h 13254121"/>
                <a:gd name="connsiteX148" fmla="*/ 6042025 w 10316872"/>
                <a:gd name="connsiteY148" fmla="*/ 5348504 h 13254121"/>
                <a:gd name="connsiteX149" fmla="*/ 5572125 w 10316872"/>
                <a:gd name="connsiteY149" fmla="*/ 5297704 h 13254121"/>
                <a:gd name="connsiteX150" fmla="*/ 5686425 w 10316872"/>
                <a:gd name="connsiteY150" fmla="*/ 5462804 h 13254121"/>
                <a:gd name="connsiteX151" fmla="*/ 6308725 w 10316872"/>
                <a:gd name="connsiteY151" fmla="*/ 5462804 h 13254121"/>
                <a:gd name="connsiteX152" fmla="*/ 6894219 w 10316872"/>
                <a:gd name="connsiteY152" fmla="*/ 5634433 h 13254121"/>
                <a:gd name="connsiteX153" fmla="*/ 7194257 w 10316872"/>
                <a:gd name="connsiteY153" fmla="*/ 5720157 h 13254121"/>
                <a:gd name="connsiteX154" fmla="*/ 7370469 w 10316872"/>
                <a:gd name="connsiteY154" fmla="*/ 5839221 h 13254121"/>
                <a:gd name="connsiteX155" fmla="*/ 7737182 w 10316872"/>
                <a:gd name="connsiteY155" fmla="*/ 5736826 h 13254121"/>
                <a:gd name="connsiteX156" fmla="*/ 7977688 w 10316872"/>
                <a:gd name="connsiteY156" fmla="*/ 5701108 h 13254121"/>
                <a:gd name="connsiteX157" fmla="*/ 8311064 w 10316872"/>
                <a:gd name="connsiteY157" fmla="*/ 5729682 h 13254121"/>
                <a:gd name="connsiteX158" fmla="*/ 8582525 w 10316872"/>
                <a:gd name="connsiteY158" fmla="*/ 5789214 h 13254121"/>
                <a:gd name="connsiteX159" fmla="*/ 8806363 w 10316872"/>
                <a:gd name="connsiteY159" fmla="*/ 5891608 h 13254121"/>
                <a:gd name="connsiteX160" fmla="*/ 8989719 w 10316872"/>
                <a:gd name="connsiteY160" fmla="*/ 5953520 h 13254121"/>
                <a:gd name="connsiteX161" fmla="*/ 9327857 w 10316872"/>
                <a:gd name="connsiteY161" fmla="*/ 6101157 h 13254121"/>
                <a:gd name="connsiteX162" fmla="*/ 9392152 w 10316872"/>
                <a:gd name="connsiteY162" fmla="*/ 6229744 h 13254121"/>
                <a:gd name="connsiteX163" fmla="*/ 9587412 w 10316872"/>
                <a:gd name="connsiteY163" fmla="*/ 6289277 h 13254121"/>
                <a:gd name="connsiteX164" fmla="*/ 9754100 w 10316872"/>
                <a:gd name="connsiteY164" fmla="*/ 6286895 h 13254121"/>
                <a:gd name="connsiteX165" fmla="*/ 9928226 w 10316872"/>
                <a:gd name="connsiteY165" fmla="*/ 6221629 h 13254121"/>
                <a:gd name="connsiteX166" fmla="*/ 9766007 w 10316872"/>
                <a:gd name="connsiteY166" fmla="*/ 6301183 h 13254121"/>
                <a:gd name="connsiteX167" fmla="*/ 9625513 w 10316872"/>
                <a:gd name="connsiteY167" fmla="*/ 6317851 h 13254121"/>
                <a:gd name="connsiteX168" fmla="*/ 9382626 w 10316872"/>
                <a:gd name="connsiteY168" fmla="*/ 6263082 h 13254121"/>
                <a:gd name="connsiteX169" fmla="*/ 9308806 w 10316872"/>
                <a:gd name="connsiteY169" fmla="*/ 6129733 h 13254121"/>
                <a:gd name="connsiteX170" fmla="*/ 9242133 w 10316872"/>
                <a:gd name="connsiteY170" fmla="*/ 6089251 h 13254121"/>
                <a:gd name="connsiteX171" fmla="*/ 8799219 w 10316872"/>
                <a:gd name="connsiteY171" fmla="*/ 5939233 h 13254121"/>
                <a:gd name="connsiteX172" fmla="*/ 8582525 w 10316872"/>
                <a:gd name="connsiteY172" fmla="*/ 5858270 h 13254121"/>
                <a:gd name="connsiteX173" fmla="*/ 8284869 w 10316872"/>
                <a:gd name="connsiteY173" fmla="*/ 5779689 h 13254121"/>
                <a:gd name="connsiteX174" fmla="*/ 7934825 w 10316872"/>
                <a:gd name="connsiteY174" fmla="*/ 5767783 h 13254121"/>
                <a:gd name="connsiteX175" fmla="*/ 7634787 w 10316872"/>
                <a:gd name="connsiteY175" fmla="*/ 5822552 h 13254121"/>
                <a:gd name="connsiteX176" fmla="*/ 7344275 w 10316872"/>
                <a:gd name="connsiteY176" fmla="*/ 5893989 h 13254121"/>
                <a:gd name="connsiteX177" fmla="*/ 7134725 w 10316872"/>
                <a:gd name="connsiteY177" fmla="*/ 5786833 h 13254121"/>
                <a:gd name="connsiteX178" fmla="*/ 6760869 w 10316872"/>
                <a:gd name="connsiteY178" fmla="*/ 5693964 h 13254121"/>
                <a:gd name="connsiteX179" fmla="*/ 6413500 w 10316872"/>
                <a:gd name="connsiteY179" fmla="*/ 5614410 h 13254121"/>
                <a:gd name="connsiteX180" fmla="*/ 6213181 w 10316872"/>
                <a:gd name="connsiteY180" fmla="*/ 5567757 h 13254121"/>
                <a:gd name="connsiteX181" fmla="*/ 6205538 w 10316872"/>
                <a:gd name="connsiteY181" fmla="*/ 5598535 h 13254121"/>
                <a:gd name="connsiteX182" fmla="*/ 6346825 w 10316872"/>
                <a:gd name="connsiteY182" fmla="*/ 5666004 h 13254121"/>
                <a:gd name="connsiteX183" fmla="*/ 6321425 w 10316872"/>
                <a:gd name="connsiteY183" fmla="*/ 5767604 h 13254121"/>
                <a:gd name="connsiteX184" fmla="*/ 6003925 w 10316872"/>
                <a:gd name="connsiteY184" fmla="*/ 5602504 h 13254121"/>
                <a:gd name="connsiteX185" fmla="*/ 6042025 w 10316872"/>
                <a:gd name="connsiteY185" fmla="*/ 5843804 h 13254121"/>
                <a:gd name="connsiteX186" fmla="*/ 6245225 w 10316872"/>
                <a:gd name="connsiteY186" fmla="*/ 5894604 h 13254121"/>
                <a:gd name="connsiteX187" fmla="*/ 6511925 w 10316872"/>
                <a:gd name="connsiteY187" fmla="*/ 5894604 h 13254121"/>
                <a:gd name="connsiteX188" fmla="*/ 6600825 w 10316872"/>
                <a:gd name="connsiteY188" fmla="*/ 5907304 h 13254121"/>
                <a:gd name="connsiteX189" fmla="*/ 6562725 w 10316872"/>
                <a:gd name="connsiteY189" fmla="*/ 5983504 h 13254121"/>
                <a:gd name="connsiteX190" fmla="*/ 6397625 w 10316872"/>
                <a:gd name="connsiteY190" fmla="*/ 6034304 h 13254121"/>
                <a:gd name="connsiteX191" fmla="*/ 6461125 w 10316872"/>
                <a:gd name="connsiteY191" fmla="*/ 6161304 h 13254121"/>
                <a:gd name="connsiteX192" fmla="*/ 6423025 w 10316872"/>
                <a:gd name="connsiteY192" fmla="*/ 6288304 h 13254121"/>
                <a:gd name="connsiteX193" fmla="*/ 6511925 w 10316872"/>
                <a:gd name="connsiteY193" fmla="*/ 6351804 h 13254121"/>
                <a:gd name="connsiteX194" fmla="*/ 6435725 w 10316872"/>
                <a:gd name="connsiteY194" fmla="*/ 6377204 h 13254121"/>
                <a:gd name="connsiteX195" fmla="*/ 6334125 w 10316872"/>
                <a:gd name="connsiteY195" fmla="*/ 6339104 h 13254121"/>
                <a:gd name="connsiteX196" fmla="*/ 6296025 w 10316872"/>
                <a:gd name="connsiteY196" fmla="*/ 6034304 h 13254121"/>
                <a:gd name="connsiteX197" fmla="*/ 6042025 w 10316872"/>
                <a:gd name="connsiteY197" fmla="*/ 5958104 h 13254121"/>
                <a:gd name="connsiteX198" fmla="*/ 6118225 w 10316872"/>
                <a:gd name="connsiteY198" fmla="*/ 6301004 h 13254121"/>
                <a:gd name="connsiteX199" fmla="*/ 5940425 w 10316872"/>
                <a:gd name="connsiteY199" fmla="*/ 6313704 h 13254121"/>
                <a:gd name="connsiteX200" fmla="*/ 5864225 w 10316872"/>
                <a:gd name="connsiteY200" fmla="*/ 5831104 h 13254121"/>
                <a:gd name="connsiteX201" fmla="*/ 5661025 w 10316872"/>
                <a:gd name="connsiteY201" fmla="*/ 5729504 h 13254121"/>
                <a:gd name="connsiteX202" fmla="*/ 5762625 w 10316872"/>
                <a:gd name="connsiteY202" fmla="*/ 6491504 h 13254121"/>
                <a:gd name="connsiteX203" fmla="*/ 6042025 w 10316872"/>
                <a:gd name="connsiteY203" fmla="*/ 6478804 h 13254121"/>
                <a:gd name="connsiteX204" fmla="*/ 6359525 w 10316872"/>
                <a:gd name="connsiteY204" fmla="*/ 6529604 h 13254121"/>
                <a:gd name="connsiteX205" fmla="*/ 6296025 w 10316872"/>
                <a:gd name="connsiteY205" fmla="*/ 6656604 h 13254121"/>
                <a:gd name="connsiteX206" fmla="*/ 6130925 w 10316872"/>
                <a:gd name="connsiteY206" fmla="*/ 6631204 h 13254121"/>
                <a:gd name="connsiteX207" fmla="*/ 5978525 w 10316872"/>
                <a:gd name="connsiteY207" fmla="*/ 6936004 h 13254121"/>
                <a:gd name="connsiteX208" fmla="*/ 5800725 w 10316872"/>
                <a:gd name="connsiteY208" fmla="*/ 6872504 h 13254121"/>
                <a:gd name="connsiteX209" fmla="*/ 5876925 w 10316872"/>
                <a:gd name="connsiteY209" fmla="*/ 6707404 h 13254121"/>
                <a:gd name="connsiteX210" fmla="*/ 5762625 w 10316872"/>
                <a:gd name="connsiteY210" fmla="*/ 6618504 h 13254121"/>
                <a:gd name="connsiteX211" fmla="*/ 5572125 w 10316872"/>
                <a:gd name="connsiteY211" fmla="*/ 6948704 h 13254121"/>
                <a:gd name="connsiteX212" fmla="*/ 5699125 w 10316872"/>
                <a:gd name="connsiteY212" fmla="*/ 7050304 h 13254121"/>
                <a:gd name="connsiteX213" fmla="*/ 5965825 w 10316872"/>
                <a:gd name="connsiteY213" fmla="*/ 7215404 h 13254121"/>
                <a:gd name="connsiteX214" fmla="*/ 5915025 w 10316872"/>
                <a:gd name="connsiteY214" fmla="*/ 7291604 h 13254121"/>
                <a:gd name="connsiteX215" fmla="*/ 5800725 w 10316872"/>
                <a:gd name="connsiteY215" fmla="*/ 7253504 h 13254121"/>
                <a:gd name="connsiteX216" fmla="*/ 5648325 w 10316872"/>
                <a:gd name="connsiteY216" fmla="*/ 7355104 h 13254121"/>
                <a:gd name="connsiteX217" fmla="*/ 5584825 w 10316872"/>
                <a:gd name="connsiteY217" fmla="*/ 7317004 h 13254121"/>
                <a:gd name="connsiteX218" fmla="*/ 5635625 w 10316872"/>
                <a:gd name="connsiteY218" fmla="*/ 7164604 h 13254121"/>
                <a:gd name="connsiteX219" fmla="*/ 5508625 w 10316872"/>
                <a:gd name="connsiteY219" fmla="*/ 7050304 h 13254121"/>
                <a:gd name="connsiteX220" fmla="*/ 5432425 w 10316872"/>
                <a:gd name="connsiteY220" fmla="*/ 7228104 h 13254121"/>
                <a:gd name="connsiteX221" fmla="*/ 5584825 w 10316872"/>
                <a:gd name="connsiteY221" fmla="*/ 7405904 h 13254121"/>
                <a:gd name="connsiteX222" fmla="*/ 5419725 w 10316872"/>
                <a:gd name="connsiteY222" fmla="*/ 7532904 h 13254121"/>
                <a:gd name="connsiteX223" fmla="*/ 5318125 w 10316872"/>
                <a:gd name="connsiteY223" fmla="*/ 7456704 h 13254121"/>
                <a:gd name="connsiteX224" fmla="*/ 5381625 w 10316872"/>
                <a:gd name="connsiteY224" fmla="*/ 7355104 h 13254121"/>
                <a:gd name="connsiteX225" fmla="*/ 5267325 w 10316872"/>
                <a:gd name="connsiteY225" fmla="*/ 7063004 h 13254121"/>
                <a:gd name="connsiteX226" fmla="*/ 5051425 w 10316872"/>
                <a:gd name="connsiteY226" fmla="*/ 7355104 h 13254121"/>
                <a:gd name="connsiteX227" fmla="*/ 5381625 w 10316872"/>
                <a:gd name="connsiteY227" fmla="*/ 7609104 h 13254121"/>
                <a:gd name="connsiteX228" fmla="*/ 5305425 w 10316872"/>
                <a:gd name="connsiteY228" fmla="*/ 7659904 h 13254121"/>
                <a:gd name="connsiteX229" fmla="*/ 5165725 w 10316872"/>
                <a:gd name="connsiteY229" fmla="*/ 7545604 h 13254121"/>
                <a:gd name="connsiteX230" fmla="*/ 5114925 w 10316872"/>
                <a:gd name="connsiteY230" fmla="*/ 7710704 h 13254121"/>
                <a:gd name="connsiteX231" fmla="*/ 5127625 w 10316872"/>
                <a:gd name="connsiteY231" fmla="*/ 7850404 h 13254121"/>
                <a:gd name="connsiteX232" fmla="*/ 5203825 w 10316872"/>
                <a:gd name="connsiteY232" fmla="*/ 7964704 h 13254121"/>
                <a:gd name="connsiteX233" fmla="*/ 5191125 w 10316872"/>
                <a:gd name="connsiteY233" fmla="*/ 8155204 h 13254121"/>
                <a:gd name="connsiteX234" fmla="*/ 5064125 w 10316872"/>
                <a:gd name="connsiteY234" fmla="*/ 8066304 h 13254121"/>
                <a:gd name="connsiteX235" fmla="*/ 5000625 w 10316872"/>
                <a:gd name="connsiteY235" fmla="*/ 8104404 h 13254121"/>
                <a:gd name="connsiteX236" fmla="*/ 5102225 w 10316872"/>
                <a:gd name="connsiteY236" fmla="*/ 8244104 h 13254121"/>
                <a:gd name="connsiteX237" fmla="*/ 5013325 w 10316872"/>
                <a:gd name="connsiteY237" fmla="*/ 8282204 h 13254121"/>
                <a:gd name="connsiteX238" fmla="*/ 4886325 w 10316872"/>
                <a:gd name="connsiteY238" fmla="*/ 8091704 h 13254121"/>
                <a:gd name="connsiteX239" fmla="*/ 4797425 w 10316872"/>
                <a:gd name="connsiteY239" fmla="*/ 8345704 h 13254121"/>
                <a:gd name="connsiteX240" fmla="*/ 4924425 w 10316872"/>
                <a:gd name="connsiteY240" fmla="*/ 8460004 h 13254121"/>
                <a:gd name="connsiteX241" fmla="*/ 4784725 w 10316872"/>
                <a:gd name="connsiteY241" fmla="*/ 8701304 h 13254121"/>
                <a:gd name="connsiteX242" fmla="*/ 4645025 w 10316872"/>
                <a:gd name="connsiteY242" fmla="*/ 8675904 h 13254121"/>
                <a:gd name="connsiteX243" fmla="*/ 4746625 w 10316872"/>
                <a:gd name="connsiteY243" fmla="*/ 8510804 h 13254121"/>
                <a:gd name="connsiteX244" fmla="*/ 4657725 w 10316872"/>
                <a:gd name="connsiteY244" fmla="*/ 8358404 h 13254121"/>
                <a:gd name="connsiteX245" fmla="*/ 4441825 w 10316872"/>
                <a:gd name="connsiteY245" fmla="*/ 8663204 h 13254121"/>
                <a:gd name="connsiteX246" fmla="*/ 4581525 w 10316872"/>
                <a:gd name="connsiteY246" fmla="*/ 8777504 h 13254121"/>
                <a:gd name="connsiteX247" fmla="*/ 4492625 w 10316872"/>
                <a:gd name="connsiteY247" fmla="*/ 8980704 h 13254121"/>
                <a:gd name="connsiteX248" fmla="*/ 4391025 w 10316872"/>
                <a:gd name="connsiteY248" fmla="*/ 8904504 h 13254121"/>
                <a:gd name="connsiteX249" fmla="*/ 4314825 w 10316872"/>
                <a:gd name="connsiteY249" fmla="*/ 8993404 h 13254121"/>
                <a:gd name="connsiteX250" fmla="*/ 4352925 w 10316872"/>
                <a:gd name="connsiteY250" fmla="*/ 9031504 h 13254121"/>
                <a:gd name="connsiteX251" fmla="*/ 4391025 w 10316872"/>
                <a:gd name="connsiteY251" fmla="*/ 9018804 h 13254121"/>
                <a:gd name="connsiteX252" fmla="*/ 4416425 w 10316872"/>
                <a:gd name="connsiteY252" fmla="*/ 9069604 h 13254121"/>
                <a:gd name="connsiteX253" fmla="*/ 4352925 w 10316872"/>
                <a:gd name="connsiteY253" fmla="*/ 9145804 h 13254121"/>
                <a:gd name="connsiteX254" fmla="*/ 4302125 w 10316872"/>
                <a:gd name="connsiteY254" fmla="*/ 9133104 h 13254121"/>
                <a:gd name="connsiteX255" fmla="*/ 4340225 w 10316872"/>
                <a:gd name="connsiteY255" fmla="*/ 9082304 h 13254121"/>
                <a:gd name="connsiteX256" fmla="*/ 4289425 w 10316872"/>
                <a:gd name="connsiteY256" fmla="*/ 9044204 h 13254121"/>
                <a:gd name="connsiteX257" fmla="*/ 4187825 w 10316872"/>
                <a:gd name="connsiteY257" fmla="*/ 9145804 h 13254121"/>
                <a:gd name="connsiteX258" fmla="*/ 4289425 w 10316872"/>
                <a:gd name="connsiteY258" fmla="*/ 9209304 h 13254121"/>
                <a:gd name="connsiteX259" fmla="*/ 4111625 w 10316872"/>
                <a:gd name="connsiteY259" fmla="*/ 9285504 h 13254121"/>
                <a:gd name="connsiteX260" fmla="*/ 4010025 w 10316872"/>
                <a:gd name="connsiteY260" fmla="*/ 9285504 h 13254121"/>
                <a:gd name="connsiteX261" fmla="*/ 3921125 w 10316872"/>
                <a:gd name="connsiteY261" fmla="*/ 9349004 h 13254121"/>
                <a:gd name="connsiteX262" fmla="*/ 3260725 w 10316872"/>
                <a:gd name="connsiteY262" fmla="*/ 8764804 h 13254121"/>
                <a:gd name="connsiteX263" fmla="*/ 3184525 w 10316872"/>
                <a:gd name="connsiteY263" fmla="*/ 8764804 h 13254121"/>
                <a:gd name="connsiteX264" fmla="*/ 2867025 w 10316872"/>
                <a:gd name="connsiteY264" fmla="*/ 9018804 h 13254121"/>
                <a:gd name="connsiteX265" fmla="*/ 2841625 w 10316872"/>
                <a:gd name="connsiteY265" fmla="*/ 8980704 h 13254121"/>
                <a:gd name="connsiteX266" fmla="*/ 3184525 w 10316872"/>
                <a:gd name="connsiteY266" fmla="*/ 8714004 h 13254121"/>
                <a:gd name="connsiteX267" fmla="*/ 3019425 w 10316872"/>
                <a:gd name="connsiteY267" fmla="*/ 8561604 h 13254121"/>
                <a:gd name="connsiteX268" fmla="*/ 2371725 w 10316872"/>
                <a:gd name="connsiteY268" fmla="*/ 9069604 h 13254121"/>
                <a:gd name="connsiteX269" fmla="*/ 2460625 w 10316872"/>
                <a:gd name="connsiteY269" fmla="*/ 9145804 h 13254121"/>
                <a:gd name="connsiteX270" fmla="*/ 2663825 w 10316872"/>
                <a:gd name="connsiteY270" fmla="*/ 8993404 h 13254121"/>
                <a:gd name="connsiteX271" fmla="*/ 2714625 w 10316872"/>
                <a:gd name="connsiteY271" fmla="*/ 9056904 h 13254121"/>
                <a:gd name="connsiteX272" fmla="*/ 2803525 w 10316872"/>
                <a:gd name="connsiteY272" fmla="*/ 9018804 h 13254121"/>
                <a:gd name="connsiteX273" fmla="*/ 2828925 w 10316872"/>
                <a:gd name="connsiteY273" fmla="*/ 9056904 h 13254121"/>
                <a:gd name="connsiteX274" fmla="*/ 2651125 w 10316872"/>
                <a:gd name="connsiteY274" fmla="*/ 9196604 h 13254121"/>
                <a:gd name="connsiteX275" fmla="*/ 2790825 w 10316872"/>
                <a:gd name="connsiteY275" fmla="*/ 9361704 h 13254121"/>
                <a:gd name="connsiteX276" fmla="*/ 3368675 w 10316872"/>
                <a:gd name="connsiteY276" fmla="*/ 8898154 h 13254121"/>
                <a:gd name="connsiteX277" fmla="*/ 3927475 w 10316872"/>
                <a:gd name="connsiteY277" fmla="*/ 9380754 h 13254121"/>
                <a:gd name="connsiteX278" fmla="*/ 3876675 w 10316872"/>
                <a:gd name="connsiteY278" fmla="*/ 9495054 h 13254121"/>
                <a:gd name="connsiteX279" fmla="*/ 3359150 w 10316872"/>
                <a:gd name="connsiteY279" fmla="*/ 10034804 h 13254121"/>
                <a:gd name="connsiteX280" fmla="*/ 3270250 w 10316872"/>
                <a:gd name="connsiteY280" fmla="*/ 10028453 h 13254121"/>
                <a:gd name="connsiteX281" fmla="*/ 3101975 w 10316872"/>
                <a:gd name="connsiteY281" fmla="*/ 10177678 h 13254121"/>
                <a:gd name="connsiteX282" fmla="*/ 2892425 w 10316872"/>
                <a:gd name="connsiteY282" fmla="*/ 10422153 h 13254121"/>
                <a:gd name="connsiteX283" fmla="*/ 2654300 w 10316872"/>
                <a:gd name="connsiteY283" fmla="*/ 10720603 h 13254121"/>
                <a:gd name="connsiteX284" fmla="*/ 2400300 w 10316872"/>
                <a:gd name="connsiteY284" fmla="*/ 10790452 h 13254121"/>
                <a:gd name="connsiteX285" fmla="*/ 2197100 w 10316872"/>
                <a:gd name="connsiteY285" fmla="*/ 10895227 h 13254121"/>
                <a:gd name="connsiteX286" fmla="*/ 1901825 w 10316872"/>
                <a:gd name="connsiteY286" fmla="*/ 10898401 h 13254121"/>
                <a:gd name="connsiteX287" fmla="*/ 1562100 w 10316872"/>
                <a:gd name="connsiteY287" fmla="*/ 11000000 h 13254121"/>
                <a:gd name="connsiteX288" fmla="*/ 1365250 w 10316872"/>
                <a:gd name="connsiteY288" fmla="*/ 11260350 h 13254121"/>
                <a:gd name="connsiteX289" fmla="*/ 1168400 w 10316872"/>
                <a:gd name="connsiteY289" fmla="*/ 11215899 h 13254121"/>
                <a:gd name="connsiteX290" fmla="*/ 1187450 w 10316872"/>
                <a:gd name="connsiteY290" fmla="*/ 11174624 h 13254121"/>
                <a:gd name="connsiteX291" fmla="*/ 1165225 w 10316872"/>
                <a:gd name="connsiteY291" fmla="*/ 11107949 h 13254121"/>
                <a:gd name="connsiteX292" fmla="*/ 958850 w 10316872"/>
                <a:gd name="connsiteY292" fmla="*/ 11184149 h 13254121"/>
                <a:gd name="connsiteX293" fmla="*/ 704850 w 10316872"/>
                <a:gd name="connsiteY293" fmla="*/ 11238124 h 13254121"/>
                <a:gd name="connsiteX294" fmla="*/ 434975 w 10316872"/>
                <a:gd name="connsiteY294" fmla="*/ 11476249 h 13254121"/>
                <a:gd name="connsiteX295" fmla="*/ 333375 w 10316872"/>
                <a:gd name="connsiteY295" fmla="*/ 11473074 h 13254121"/>
                <a:gd name="connsiteX296" fmla="*/ 234950 w 10316872"/>
                <a:gd name="connsiteY296" fmla="*/ 11539749 h 13254121"/>
                <a:gd name="connsiteX297" fmla="*/ 155575 w 10316872"/>
                <a:gd name="connsiteY297" fmla="*/ 11825499 h 13254121"/>
                <a:gd name="connsiteX298" fmla="*/ 219075 w 10316872"/>
                <a:gd name="connsiteY298" fmla="*/ 12108073 h 13254121"/>
                <a:gd name="connsiteX299" fmla="*/ 107950 w 10316872"/>
                <a:gd name="connsiteY299" fmla="*/ 12152523 h 13254121"/>
                <a:gd name="connsiteX300" fmla="*/ 63500 w 10316872"/>
                <a:gd name="connsiteY300" fmla="*/ 12374773 h 13254121"/>
                <a:gd name="connsiteX301" fmla="*/ 466725 w 10316872"/>
                <a:gd name="connsiteY301" fmla="*/ 12400173 h 13254121"/>
                <a:gd name="connsiteX302" fmla="*/ 1022350 w 10316872"/>
                <a:gd name="connsiteY302" fmla="*/ 12752598 h 13254121"/>
                <a:gd name="connsiteX303" fmla="*/ 1212850 w 10316872"/>
                <a:gd name="connsiteY303" fmla="*/ 13006597 h 13254121"/>
                <a:gd name="connsiteX304" fmla="*/ 1143000 w 10316872"/>
                <a:gd name="connsiteY304" fmla="*/ 13051047 h 13254121"/>
                <a:gd name="connsiteX305" fmla="*/ 990600 w 10316872"/>
                <a:gd name="connsiteY305" fmla="*/ 12917697 h 13254121"/>
                <a:gd name="connsiteX306" fmla="*/ 739775 w 10316872"/>
                <a:gd name="connsiteY306" fmla="*/ 12863722 h 13254121"/>
                <a:gd name="connsiteX307" fmla="*/ 692150 w 10316872"/>
                <a:gd name="connsiteY307" fmla="*/ 12901822 h 13254121"/>
                <a:gd name="connsiteX308" fmla="*/ 809625 w 10316872"/>
                <a:gd name="connsiteY308" fmla="*/ 13047872 h 13254121"/>
                <a:gd name="connsiteX309" fmla="*/ 1123950 w 10316872"/>
                <a:gd name="connsiteY309" fmla="*/ 13114547 h 13254121"/>
                <a:gd name="connsiteX310" fmla="*/ 1546225 w 10316872"/>
                <a:gd name="connsiteY310" fmla="*/ 13016122 h 13254121"/>
                <a:gd name="connsiteX311" fmla="*/ 1708150 w 10316872"/>
                <a:gd name="connsiteY311" fmla="*/ 12755772 h 13254121"/>
                <a:gd name="connsiteX312" fmla="*/ 2066925 w 10316872"/>
                <a:gd name="connsiteY312" fmla="*/ 12606547 h 13254121"/>
                <a:gd name="connsiteX313" fmla="*/ 2225675 w 10316872"/>
                <a:gd name="connsiteY313" fmla="*/ 12470022 h 13254121"/>
                <a:gd name="connsiteX314" fmla="*/ 2559050 w 10316872"/>
                <a:gd name="connsiteY314" fmla="*/ 12508122 h 13254121"/>
                <a:gd name="connsiteX315" fmla="*/ 2257425 w 10316872"/>
                <a:gd name="connsiteY315" fmla="*/ 12511297 h 13254121"/>
                <a:gd name="connsiteX316" fmla="*/ 2117725 w 10316872"/>
                <a:gd name="connsiteY316" fmla="*/ 12631947 h 13254121"/>
                <a:gd name="connsiteX317" fmla="*/ 1943100 w 10316872"/>
                <a:gd name="connsiteY317" fmla="*/ 12724022 h 13254121"/>
                <a:gd name="connsiteX318" fmla="*/ 1778000 w 10316872"/>
                <a:gd name="connsiteY318" fmla="*/ 12774822 h 13254121"/>
                <a:gd name="connsiteX319" fmla="*/ 1622425 w 10316872"/>
                <a:gd name="connsiteY319" fmla="*/ 13070097 h 13254121"/>
                <a:gd name="connsiteX320" fmla="*/ 1254125 w 10316872"/>
                <a:gd name="connsiteY320" fmla="*/ 13244722 h 13254121"/>
                <a:gd name="connsiteX321" fmla="*/ 0 w 10316872"/>
                <a:gd name="connsiteY321" fmla="*/ 13251072 h 13254121"/>
                <a:gd name="connsiteX0" fmla="*/ 2905125 w 10316872"/>
                <a:gd name="connsiteY0" fmla="*/ 3862604 h 13254121"/>
                <a:gd name="connsiteX1" fmla="*/ 2879725 w 10316872"/>
                <a:gd name="connsiteY1" fmla="*/ 3799104 h 13254121"/>
                <a:gd name="connsiteX2" fmla="*/ 2930525 w 10316872"/>
                <a:gd name="connsiteY2" fmla="*/ 3710204 h 13254121"/>
                <a:gd name="connsiteX3" fmla="*/ 3019425 w 10316872"/>
                <a:gd name="connsiteY3" fmla="*/ 3710204 h 13254121"/>
                <a:gd name="connsiteX4" fmla="*/ 3273425 w 10316872"/>
                <a:gd name="connsiteY4" fmla="*/ 3684804 h 13254121"/>
                <a:gd name="connsiteX5" fmla="*/ 3425825 w 10316872"/>
                <a:gd name="connsiteY5" fmla="*/ 3672104 h 13254121"/>
                <a:gd name="connsiteX6" fmla="*/ 3425825 w 10316872"/>
                <a:gd name="connsiteY6" fmla="*/ 3672104 h 13254121"/>
                <a:gd name="connsiteX7" fmla="*/ 3425825 w 10316872"/>
                <a:gd name="connsiteY7" fmla="*/ 3595904 h 13254121"/>
                <a:gd name="connsiteX8" fmla="*/ 3502025 w 10316872"/>
                <a:gd name="connsiteY8" fmla="*/ 3595904 h 13254121"/>
                <a:gd name="connsiteX9" fmla="*/ 3489325 w 10316872"/>
                <a:gd name="connsiteY9" fmla="*/ 3761004 h 13254121"/>
                <a:gd name="connsiteX10" fmla="*/ 3336925 w 10316872"/>
                <a:gd name="connsiteY10" fmla="*/ 3773704 h 13254121"/>
                <a:gd name="connsiteX11" fmla="*/ 3159125 w 10316872"/>
                <a:gd name="connsiteY11" fmla="*/ 3849904 h 13254121"/>
                <a:gd name="connsiteX12" fmla="*/ 3184525 w 10316872"/>
                <a:gd name="connsiteY12" fmla="*/ 4142004 h 13254121"/>
                <a:gd name="connsiteX13" fmla="*/ 3794125 w 10316872"/>
                <a:gd name="connsiteY13" fmla="*/ 4091204 h 13254121"/>
                <a:gd name="connsiteX14" fmla="*/ 3768725 w 10316872"/>
                <a:gd name="connsiteY14" fmla="*/ 3951504 h 13254121"/>
                <a:gd name="connsiteX15" fmla="*/ 3629025 w 10316872"/>
                <a:gd name="connsiteY15" fmla="*/ 3926104 h 13254121"/>
                <a:gd name="connsiteX16" fmla="*/ 3616325 w 10316872"/>
                <a:gd name="connsiteY16" fmla="*/ 3888004 h 13254121"/>
                <a:gd name="connsiteX17" fmla="*/ 3768725 w 10316872"/>
                <a:gd name="connsiteY17" fmla="*/ 3913404 h 13254121"/>
                <a:gd name="connsiteX18" fmla="*/ 3768725 w 10316872"/>
                <a:gd name="connsiteY18" fmla="*/ 3799104 h 13254121"/>
                <a:gd name="connsiteX19" fmla="*/ 3540125 w 10316872"/>
                <a:gd name="connsiteY19" fmla="*/ 3748304 h 13254121"/>
                <a:gd name="connsiteX20" fmla="*/ 3552825 w 10316872"/>
                <a:gd name="connsiteY20" fmla="*/ 3659404 h 13254121"/>
                <a:gd name="connsiteX21" fmla="*/ 3730625 w 10316872"/>
                <a:gd name="connsiteY21" fmla="*/ 3621304 h 13254121"/>
                <a:gd name="connsiteX22" fmla="*/ 3730625 w 10316872"/>
                <a:gd name="connsiteY22" fmla="*/ 3494304 h 13254121"/>
                <a:gd name="connsiteX23" fmla="*/ 3705225 w 10316872"/>
                <a:gd name="connsiteY23" fmla="*/ 3468904 h 13254121"/>
                <a:gd name="connsiteX24" fmla="*/ 3819525 w 10316872"/>
                <a:gd name="connsiteY24" fmla="*/ 3405404 h 13254121"/>
                <a:gd name="connsiteX25" fmla="*/ 3832225 w 10316872"/>
                <a:gd name="connsiteY25" fmla="*/ 3621304 h 13254121"/>
                <a:gd name="connsiteX26" fmla="*/ 4314825 w 10316872"/>
                <a:gd name="connsiteY26" fmla="*/ 3621304 h 13254121"/>
                <a:gd name="connsiteX27" fmla="*/ 4302125 w 10316872"/>
                <a:gd name="connsiteY27" fmla="*/ 3380004 h 13254121"/>
                <a:gd name="connsiteX28" fmla="*/ 4365625 w 10316872"/>
                <a:gd name="connsiteY28" fmla="*/ 3380004 h 13254121"/>
                <a:gd name="connsiteX29" fmla="*/ 4391025 w 10316872"/>
                <a:gd name="connsiteY29" fmla="*/ 3507004 h 13254121"/>
                <a:gd name="connsiteX30" fmla="*/ 4556125 w 10316872"/>
                <a:gd name="connsiteY30" fmla="*/ 3494304 h 13254121"/>
                <a:gd name="connsiteX31" fmla="*/ 4657725 w 10316872"/>
                <a:gd name="connsiteY31" fmla="*/ 3392704 h 13254121"/>
                <a:gd name="connsiteX32" fmla="*/ 4683125 w 10316872"/>
                <a:gd name="connsiteY32" fmla="*/ 3697504 h 13254121"/>
                <a:gd name="connsiteX33" fmla="*/ 4835525 w 10316872"/>
                <a:gd name="connsiteY33" fmla="*/ 3519704 h 13254121"/>
                <a:gd name="connsiteX34" fmla="*/ 5038725 w 10316872"/>
                <a:gd name="connsiteY34" fmla="*/ 3646704 h 13254121"/>
                <a:gd name="connsiteX35" fmla="*/ 4848225 w 10316872"/>
                <a:gd name="connsiteY35" fmla="*/ 3773704 h 13254121"/>
                <a:gd name="connsiteX36" fmla="*/ 4987925 w 10316872"/>
                <a:gd name="connsiteY36" fmla="*/ 3938804 h 13254121"/>
                <a:gd name="connsiteX37" fmla="*/ 5127625 w 10316872"/>
                <a:gd name="connsiteY37" fmla="*/ 3786404 h 13254121"/>
                <a:gd name="connsiteX38" fmla="*/ 5140325 w 10316872"/>
                <a:gd name="connsiteY38" fmla="*/ 3811804 h 13254121"/>
                <a:gd name="connsiteX39" fmla="*/ 5076825 w 10316872"/>
                <a:gd name="connsiteY39" fmla="*/ 4065804 h 13254121"/>
                <a:gd name="connsiteX40" fmla="*/ 5153025 w 10316872"/>
                <a:gd name="connsiteY40" fmla="*/ 4103904 h 13254121"/>
                <a:gd name="connsiteX41" fmla="*/ 5153025 w 10316872"/>
                <a:gd name="connsiteY41" fmla="*/ 4103904 h 13254121"/>
                <a:gd name="connsiteX42" fmla="*/ 5229225 w 10316872"/>
                <a:gd name="connsiteY42" fmla="*/ 3849904 h 13254121"/>
                <a:gd name="connsiteX43" fmla="*/ 5419725 w 10316872"/>
                <a:gd name="connsiteY43" fmla="*/ 3875304 h 13254121"/>
                <a:gd name="connsiteX44" fmla="*/ 5521325 w 10316872"/>
                <a:gd name="connsiteY44" fmla="*/ 3722904 h 13254121"/>
                <a:gd name="connsiteX45" fmla="*/ 5521325 w 10316872"/>
                <a:gd name="connsiteY45" fmla="*/ 3722904 h 13254121"/>
                <a:gd name="connsiteX46" fmla="*/ 5661025 w 10316872"/>
                <a:gd name="connsiteY46" fmla="*/ 3697504 h 13254121"/>
                <a:gd name="connsiteX47" fmla="*/ 5432425 w 10316872"/>
                <a:gd name="connsiteY47" fmla="*/ 4015004 h 13254121"/>
                <a:gd name="connsiteX48" fmla="*/ 5165725 w 10316872"/>
                <a:gd name="connsiteY48" fmla="*/ 4103904 h 13254121"/>
                <a:gd name="connsiteX49" fmla="*/ 5191125 w 10316872"/>
                <a:gd name="connsiteY49" fmla="*/ 4180104 h 13254121"/>
                <a:gd name="connsiteX50" fmla="*/ 5521325 w 10316872"/>
                <a:gd name="connsiteY50" fmla="*/ 4091204 h 13254121"/>
                <a:gd name="connsiteX51" fmla="*/ 5711825 w 10316872"/>
                <a:gd name="connsiteY51" fmla="*/ 3748304 h 13254121"/>
                <a:gd name="connsiteX52" fmla="*/ 5813425 w 10316872"/>
                <a:gd name="connsiteY52" fmla="*/ 3900704 h 13254121"/>
                <a:gd name="connsiteX53" fmla="*/ 5959475 w 10316872"/>
                <a:gd name="connsiteY53" fmla="*/ 3938804 h 13254121"/>
                <a:gd name="connsiteX54" fmla="*/ 6302375 w 10316872"/>
                <a:gd name="connsiteY54" fmla="*/ 3824504 h 13254121"/>
                <a:gd name="connsiteX55" fmla="*/ 7070725 w 10316872"/>
                <a:gd name="connsiteY55" fmla="*/ 3354604 h 13254121"/>
                <a:gd name="connsiteX56" fmla="*/ 7473950 w 10316872"/>
                <a:gd name="connsiteY56" fmla="*/ 3205379 h 13254121"/>
                <a:gd name="connsiteX57" fmla="*/ 7645400 w 10316872"/>
                <a:gd name="connsiteY57" fmla="*/ 3035516 h 13254121"/>
                <a:gd name="connsiteX58" fmla="*/ 7907050 w 10316872"/>
                <a:gd name="connsiteY58" fmla="*/ 2994410 h 13254121"/>
                <a:gd name="connsiteX59" fmla="*/ 8062626 w 10316872"/>
                <a:gd name="connsiteY59" fmla="*/ 2911861 h 13254121"/>
                <a:gd name="connsiteX60" fmla="*/ 8189625 w 10316872"/>
                <a:gd name="connsiteY60" fmla="*/ 2692785 h 13254121"/>
                <a:gd name="connsiteX61" fmla="*/ 8345201 w 10316872"/>
                <a:gd name="connsiteY61" fmla="*/ 2578486 h 13254121"/>
                <a:gd name="connsiteX62" fmla="*/ 8561099 w 10316872"/>
                <a:gd name="connsiteY62" fmla="*/ 2438787 h 13254121"/>
                <a:gd name="connsiteX63" fmla="*/ 8855099 w 10316872"/>
                <a:gd name="connsiteY63" fmla="*/ 2153045 h 13254121"/>
                <a:gd name="connsiteX64" fmla="*/ 9037349 w 10316872"/>
                <a:gd name="connsiteY64" fmla="*/ 1924438 h 13254121"/>
                <a:gd name="connsiteX65" fmla="*/ 9145298 w 10316872"/>
                <a:gd name="connsiteY65" fmla="*/ 1730764 h 13254121"/>
                <a:gd name="connsiteX66" fmla="*/ 9224673 w 10316872"/>
                <a:gd name="connsiteY66" fmla="*/ 1543439 h 13254121"/>
                <a:gd name="connsiteX67" fmla="*/ 9561223 w 10316872"/>
                <a:gd name="connsiteY67" fmla="*/ 1295790 h 13254121"/>
                <a:gd name="connsiteX68" fmla="*/ 9678697 w 10316872"/>
                <a:gd name="connsiteY68" fmla="*/ 914790 h 13254121"/>
                <a:gd name="connsiteX69" fmla="*/ 9837447 w 10316872"/>
                <a:gd name="connsiteY69" fmla="*/ 686190 h 13254121"/>
                <a:gd name="connsiteX70" fmla="*/ 9929521 w 10316872"/>
                <a:gd name="connsiteY70" fmla="*/ 609992 h 13254121"/>
                <a:gd name="connsiteX71" fmla="*/ 9989845 w 10316872"/>
                <a:gd name="connsiteY71" fmla="*/ 508393 h 13254121"/>
                <a:gd name="connsiteX72" fmla="*/ 10062871 w 10316872"/>
                <a:gd name="connsiteY72" fmla="*/ 394092 h 13254121"/>
                <a:gd name="connsiteX73" fmla="*/ 10316869 w 10316872"/>
                <a:gd name="connsiteY73" fmla="*/ 394 h 13254121"/>
                <a:gd name="connsiteX74" fmla="*/ 10081920 w 10316872"/>
                <a:gd name="connsiteY74" fmla="*/ 473469 h 13254121"/>
                <a:gd name="connsiteX75" fmla="*/ 9977146 w 10316872"/>
                <a:gd name="connsiteY75" fmla="*/ 673493 h 13254121"/>
                <a:gd name="connsiteX76" fmla="*/ 9881896 w 10316872"/>
                <a:gd name="connsiteY76" fmla="*/ 749692 h 13254121"/>
                <a:gd name="connsiteX77" fmla="*/ 9754896 w 10316872"/>
                <a:gd name="connsiteY77" fmla="*/ 952892 h 13254121"/>
                <a:gd name="connsiteX78" fmla="*/ 9640598 w 10316872"/>
                <a:gd name="connsiteY78" fmla="*/ 1327540 h 13254121"/>
                <a:gd name="connsiteX79" fmla="*/ 9275474 w 10316872"/>
                <a:gd name="connsiteY79" fmla="*/ 1606938 h 13254121"/>
                <a:gd name="connsiteX80" fmla="*/ 9135773 w 10316872"/>
                <a:gd name="connsiteY80" fmla="*/ 1946664 h 13254121"/>
                <a:gd name="connsiteX81" fmla="*/ 8662699 w 10316872"/>
                <a:gd name="connsiteY81" fmla="*/ 2454663 h 13254121"/>
                <a:gd name="connsiteX82" fmla="*/ 8427749 w 10316872"/>
                <a:gd name="connsiteY82" fmla="*/ 2619762 h 13254121"/>
                <a:gd name="connsiteX83" fmla="*/ 8272175 w 10316872"/>
                <a:gd name="connsiteY83" fmla="*/ 2715011 h 13254121"/>
                <a:gd name="connsiteX84" fmla="*/ 8110251 w 10316872"/>
                <a:gd name="connsiteY84" fmla="*/ 3016636 h 13254121"/>
                <a:gd name="connsiteX85" fmla="*/ 7908925 w 10316872"/>
                <a:gd name="connsiteY85" fmla="*/ 3113304 h 13254121"/>
                <a:gd name="connsiteX86" fmla="*/ 7673975 w 10316872"/>
                <a:gd name="connsiteY86" fmla="*/ 3141879 h 13254121"/>
                <a:gd name="connsiteX87" fmla="*/ 7531100 w 10316872"/>
                <a:gd name="connsiteY87" fmla="*/ 3283166 h 13254121"/>
                <a:gd name="connsiteX88" fmla="*/ 7064375 w 10316872"/>
                <a:gd name="connsiteY88" fmla="*/ 3457791 h 13254121"/>
                <a:gd name="connsiteX89" fmla="*/ 6892925 w 10316872"/>
                <a:gd name="connsiteY89" fmla="*/ 3613366 h 13254121"/>
                <a:gd name="connsiteX90" fmla="*/ 6532269 w 10316872"/>
                <a:gd name="connsiteY90" fmla="*/ 3867545 h 13254121"/>
                <a:gd name="connsiteX91" fmla="*/ 6407150 w 10316872"/>
                <a:gd name="connsiteY91" fmla="*/ 3921341 h 13254121"/>
                <a:gd name="connsiteX92" fmla="*/ 6172200 w 10316872"/>
                <a:gd name="connsiteY92" fmla="*/ 4043579 h 13254121"/>
                <a:gd name="connsiteX93" fmla="*/ 5773737 w 10316872"/>
                <a:gd name="connsiteY93" fmla="*/ 4215029 h 13254121"/>
                <a:gd name="connsiteX94" fmla="*/ 5800725 w 10316872"/>
                <a:gd name="connsiteY94" fmla="*/ 4294404 h 13254121"/>
                <a:gd name="connsiteX95" fmla="*/ 6162675 w 10316872"/>
                <a:gd name="connsiteY95" fmla="*/ 4129304 h 13254121"/>
                <a:gd name="connsiteX96" fmla="*/ 6054725 w 10316872"/>
                <a:gd name="connsiteY96" fmla="*/ 4218204 h 13254121"/>
                <a:gd name="connsiteX97" fmla="*/ 5876925 w 10316872"/>
                <a:gd name="connsiteY97" fmla="*/ 4332504 h 13254121"/>
                <a:gd name="connsiteX98" fmla="*/ 5876925 w 10316872"/>
                <a:gd name="connsiteY98" fmla="*/ 4421404 h 13254121"/>
                <a:gd name="connsiteX99" fmla="*/ 5864225 w 10316872"/>
                <a:gd name="connsiteY99" fmla="*/ 4523004 h 13254121"/>
                <a:gd name="connsiteX100" fmla="*/ 5724525 w 10316872"/>
                <a:gd name="connsiteY100" fmla="*/ 4548404 h 13254121"/>
                <a:gd name="connsiteX101" fmla="*/ 5788025 w 10316872"/>
                <a:gd name="connsiteY101" fmla="*/ 4370604 h 13254121"/>
                <a:gd name="connsiteX102" fmla="*/ 5673725 w 10316872"/>
                <a:gd name="connsiteY102" fmla="*/ 4269004 h 13254121"/>
                <a:gd name="connsiteX103" fmla="*/ 5419725 w 10316872"/>
                <a:gd name="connsiteY103" fmla="*/ 4345204 h 13254121"/>
                <a:gd name="connsiteX104" fmla="*/ 5394325 w 10316872"/>
                <a:gd name="connsiteY104" fmla="*/ 4446804 h 13254121"/>
                <a:gd name="connsiteX105" fmla="*/ 5622925 w 10316872"/>
                <a:gd name="connsiteY105" fmla="*/ 4510304 h 13254121"/>
                <a:gd name="connsiteX106" fmla="*/ 5534025 w 10316872"/>
                <a:gd name="connsiteY106" fmla="*/ 4573804 h 13254121"/>
                <a:gd name="connsiteX107" fmla="*/ 5254625 w 10316872"/>
                <a:gd name="connsiteY107" fmla="*/ 4510304 h 13254121"/>
                <a:gd name="connsiteX108" fmla="*/ 5140325 w 10316872"/>
                <a:gd name="connsiteY108" fmla="*/ 4624604 h 13254121"/>
                <a:gd name="connsiteX109" fmla="*/ 5241925 w 10316872"/>
                <a:gd name="connsiteY109" fmla="*/ 4827804 h 13254121"/>
                <a:gd name="connsiteX110" fmla="*/ 5483225 w 10316872"/>
                <a:gd name="connsiteY110" fmla="*/ 4840504 h 13254121"/>
                <a:gd name="connsiteX111" fmla="*/ 5661025 w 10316872"/>
                <a:gd name="connsiteY111" fmla="*/ 4624604 h 13254121"/>
                <a:gd name="connsiteX112" fmla="*/ 5572125 w 10316872"/>
                <a:gd name="connsiteY112" fmla="*/ 4599204 h 13254121"/>
                <a:gd name="connsiteX113" fmla="*/ 5635625 w 10316872"/>
                <a:gd name="connsiteY113" fmla="*/ 4523004 h 13254121"/>
                <a:gd name="connsiteX114" fmla="*/ 5724525 w 10316872"/>
                <a:gd name="connsiteY114" fmla="*/ 4599204 h 13254121"/>
                <a:gd name="connsiteX115" fmla="*/ 5864225 w 10316872"/>
                <a:gd name="connsiteY115" fmla="*/ 4573804 h 13254121"/>
                <a:gd name="connsiteX116" fmla="*/ 6067425 w 10316872"/>
                <a:gd name="connsiteY116" fmla="*/ 4548404 h 13254121"/>
                <a:gd name="connsiteX117" fmla="*/ 6296025 w 10316872"/>
                <a:gd name="connsiteY117" fmla="*/ 4307104 h 13254121"/>
                <a:gd name="connsiteX118" fmla="*/ 6486525 w 10316872"/>
                <a:gd name="connsiteY118" fmla="*/ 4180104 h 13254121"/>
                <a:gd name="connsiteX119" fmla="*/ 6664325 w 10316872"/>
                <a:gd name="connsiteY119" fmla="*/ 4154704 h 13254121"/>
                <a:gd name="connsiteX120" fmla="*/ 6473825 w 10316872"/>
                <a:gd name="connsiteY120" fmla="*/ 4230904 h 13254121"/>
                <a:gd name="connsiteX121" fmla="*/ 6410325 w 10316872"/>
                <a:gd name="connsiteY121" fmla="*/ 4357904 h 13254121"/>
                <a:gd name="connsiteX122" fmla="*/ 6257925 w 10316872"/>
                <a:gd name="connsiteY122" fmla="*/ 4459504 h 13254121"/>
                <a:gd name="connsiteX123" fmla="*/ 6080125 w 10316872"/>
                <a:gd name="connsiteY123" fmla="*/ 4637304 h 13254121"/>
                <a:gd name="connsiteX124" fmla="*/ 6067425 w 10316872"/>
                <a:gd name="connsiteY124" fmla="*/ 4726204 h 13254121"/>
                <a:gd name="connsiteX125" fmla="*/ 6207125 w 10316872"/>
                <a:gd name="connsiteY125" fmla="*/ 4700804 h 13254121"/>
                <a:gd name="connsiteX126" fmla="*/ 6334125 w 10316872"/>
                <a:gd name="connsiteY126" fmla="*/ 4764304 h 13254121"/>
                <a:gd name="connsiteX127" fmla="*/ 6435725 w 10316872"/>
                <a:gd name="connsiteY127" fmla="*/ 4954804 h 13254121"/>
                <a:gd name="connsiteX128" fmla="*/ 6448425 w 10316872"/>
                <a:gd name="connsiteY128" fmla="*/ 5183404 h 13254121"/>
                <a:gd name="connsiteX129" fmla="*/ 6335712 w 10316872"/>
                <a:gd name="connsiteY129" fmla="*/ 5305641 h 13254121"/>
                <a:gd name="connsiteX130" fmla="*/ 6296025 w 10316872"/>
                <a:gd name="connsiteY130" fmla="*/ 5083392 h 13254121"/>
                <a:gd name="connsiteX131" fmla="*/ 6270625 w 10316872"/>
                <a:gd name="connsiteY131" fmla="*/ 4878604 h 13254121"/>
                <a:gd name="connsiteX132" fmla="*/ 6118225 w 10316872"/>
                <a:gd name="connsiteY132" fmla="*/ 4840504 h 13254121"/>
                <a:gd name="connsiteX133" fmla="*/ 5953125 w 10316872"/>
                <a:gd name="connsiteY133" fmla="*/ 4853204 h 13254121"/>
                <a:gd name="connsiteX134" fmla="*/ 5876925 w 10316872"/>
                <a:gd name="connsiteY134" fmla="*/ 4815104 h 13254121"/>
                <a:gd name="connsiteX135" fmla="*/ 5546725 w 10316872"/>
                <a:gd name="connsiteY135" fmla="*/ 4954804 h 13254121"/>
                <a:gd name="connsiteX136" fmla="*/ 5597525 w 10316872"/>
                <a:gd name="connsiteY136" fmla="*/ 5094504 h 13254121"/>
                <a:gd name="connsiteX137" fmla="*/ 5635625 w 10316872"/>
                <a:gd name="connsiteY137" fmla="*/ 5081804 h 13254121"/>
                <a:gd name="connsiteX138" fmla="*/ 5813425 w 10316872"/>
                <a:gd name="connsiteY138" fmla="*/ 4992904 h 13254121"/>
                <a:gd name="connsiteX139" fmla="*/ 5838825 w 10316872"/>
                <a:gd name="connsiteY139" fmla="*/ 5018304 h 13254121"/>
                <a:gd name="connsiteX140" fmla="*/ 5724525 w 10316872"/>
                <a:gd name="connsiteY140" fmla="*/ 5119904 h 13254121"/>
                <a:gd name="connsiteX141" fmla="*/ 5775325 w 10316872"/>
                <a:gd name="connsiteY141" fmla="*/ 5196104 h 13254121"/>
                <a:gd name="connsiteX142" fmla="*/ 5940425 w 10316872"/>
                <a:gd name="connsiteY142" fmla="*/ 5183404 h 13254121"/>
                <a:gd name="connsiteX143" fmla="*/ 5978525 w 10316872"/>
                <a:gd name="connsiteY143" fmla="*/ 5272304 h 13254121"/>
                <a:gd name="connsiteX144" fmla="*/ 6169025 w 10316872"/>
                <a:gd name="connsiteY144" fmla="*/ 5234204 h 13254121"/>
                <a:gd name="connsiteX145" fmla="*/ 6130925 w 10316872"/>
                <a:gd name="connsiteY145" fmla="*/ 5386604 h 13254121"/>
                <a:gd name="connsiteX146" fmla="*/ 6067425 w 10316872"/>
                <a:gd name="connsiteY146" fmla="*/ 5424704 h 13254121"/>
                <a:gd name="connsiteX147" fmla="*/ 6042025 w 10316872"/>
                <a:gd name="connsiteY147" fmla="*/ 5348504 h 13254121"/>
                <a:gd name="connsiteX148" fmla="*/ 5572125 w 10316872"/>
                <a:gd name="connsiteY148" fmla="*/ 5297704 h 13254121"/>
                <a:gd name="connsiteX149" fmla="*/ 5686425 w 10316872"/>
                <a:gd name="connsiteY149" fmla="*/ 5462804 h 13254121"/>
                <a:gd name="connsiteX150" fmla="*/ 6308725 w 10316872"/>
                <a:gd name="connsiteY150" fmla="*/ 5462804 h 13254121"/>
                <a:gd name="connsiteX151" fmla="*/ 6894219 w 10316872"/>
                <a:gd name="connsiteY151" fmla="*/ 5634433 h 13254121"/>
                <a:gd name="connsiteX152" fmla="*/ 7194257 w 10316872"/>
                <a:gd name="connsiteY152" fmla="*/ 5720157 h 13254121"/>
                <a:gd name="connsiteX153" fmla="*/ 7370469 w 10316872"/>
                <a:gd name="connsiteY153" fmla="*/ 5839221 h 13254121"/>
                <a:gd name="connsiteX154" fmla="*/ 7737182 w 10316872"/>
                <a:gd name="connsiteY154" fmla="*/ 5736826 h 13254121"/>
                <a:gd name="connsiteX155" fmla="*/ 7977688 w 10316872"/>
                <a:gd name="connsiteY155" fmla="*/ 5701108 h 13254121"/>
                <a:gd name="connsiteX156" fmla="*/ 8311064 w 10316872"/>
                <a:gd name="connsiteY156" fmla="*/ 5729682 h 13254121"/>
                <a:gd name="connsiteX157" fmla="*/ 8582525 w 10316872"/>
                <a:gd name="connsiteY157" fmla="*/ 5789214 h 13254121"/>
                <a:gd name="connsiteX158" fmla="*/ 8806363 w 10316872"/>
                <a:gd name="connsiteY158" fmla="*/ 5891608 h 13254121"/>
                <a:gd name="connsiteX159" fmla="*/ 8989719 w 10316872"/>
                <a:gd name="connsiteY159" fmla="*/ 5953520 h 13254121"/>
                <a:gd name="connsiteX160" fmla="*/ 9327857 w 10316872"/>
                <a:gd name="connsiteY160" fmla="*/ 6101157 h 13254121"/>
                <a:gd name="connsiteX161" fmla="*/ 9392152 w 10316872"/>
                <a:gd name="connsiteY161" fmla="*/ 6229744 h 13254121"/>
                <a:gd name="connsiteX162" fmla="*/ 9587412 w 10316872"/>
                <a:gd name="connsiteY162" fmla="*/ 6289277 h 13254121"/>
                <a:gd name="connsiteX163" fmla="*/ 9754100 w 10316872"/>
                <a:gd name="connsiteY163" fmla="*/ 6286895 h 13254121"/>
                <a:gd name="connsiteX164" fmla="*/ 9928226 w 10316872"/>
                <a:gd name="connsiteY164" fmla="*/ 6221629 h 13254121"/>
                <a:gd name="connsiteX165" fmla="*/ 9766007 w 10316872"/>
                <a:gd name="connsiteY165" fmla="*/ 6301183 h 13254121"/>
                <a:gd name="connsiteX166" fmla="*/ 9625513 w 10316872"/>
                <a:gd name="connsiteY166" fmla="*/ 6317851 h 13254121"/>
                <a:gd name="connsiteX167" fmla="*/ 9382626 w 10316872"/>
                <a:gd name="connsiteY167" fmla="*/ 6263082 h 13254121"/>
                <a:gd name="connsiteX168" fmla="*/ 9308806 w 10316872"/>
                <a:gd name="connsiteY168" fmla="*/ 6129733 h 13254121"/>
                <a:gd name="connsiteX169" fmla="*/ 9242133 w 10316872"/>
                <a:gd name="connsiteY169" fmla="*/ 6089251 h 13254121"/>
                <a:gd name="connsiteX170" fmla="*/ 8799219 w 10316872"/>
                <a:gd name="connsiteY170" fmla="*/ 5939233 h 13254121"/>
                <a:gd name="connsiteX171" fmla="*/ 8582525 w 10316872"/>
                <a:gd name="connsiteY171" fmla="*/ 5858270 h 13254121"/>
                <a:gd name="connsiteX172" fmla="*/ 8284869 w 10316872"/>
                <a:gd name="connsiteY172" fmla="*/ 5779689 h 13254121"/>
                <a:gd name="connsiteX173" fmla="*/ 7934825 w 10316872"/>
                <a:gd name="connsiteY173" fmla="*/ 5767783 h 13254121"/>
                <a:gd name="connsiteX174" fmla="*/ 7634787 w 10316872"/>
                <a:gd name="connsiteY174" fmla="*/ 5822552 h 13254121"/>
                <a:gd name="connsiteX175" fmla="*/ 7344275 w 10316872"/>
                <a:gd name="connsiteY175" fmla="*/ 5893989 h 13254121"/>
                <a:gd name="connsiteX176" fmla="*/ 7134725 w 10316872"/>
                <a:gd name="connsiteY176" fmla="*/ 5786833 h 13254121"/>
                <a:gd name="connsiteX177" fmla="*/ 6760869 w 10316872"/>
                <a:gd name="connsiteY177" fmla="*/ 5693964 h 13254121"/>
                <a:gd name="connsiteX178" fmla="*/ 6413500 w 10316872"/>
                <a:gd name="connsiteY178" fmla="*/ 5614410 h 13254121"/>
                <a:gd name="connsiteX179" fmla="*/ 6213181 w 10316872"/>
                <a:gd name="connsiteY179" fmla="*/ 5567757 h 13254121"/>
                <a:gd name="connsiteX180" fmla="*/ 6205538 w 10316872"/>
                <a:gd name="connsiteY180" fmla="*/ 5598535 h 13254121"/>
                <a:gd name="connsiteX181" fmla="*/ 6346825 w 10316872"/>
                <a:gd name="connsiteY181" fmla="*/ 5666004 h 13254121"/>
                <a:gd name="connsiteX182" fmla="*/ 6321425 w 10316872"/>
                <a:gd name="connsiteY182" fmla="*/ 5767604 h 13254121"/>
                <a:gd name="connsiteX183" fmla="*/ 6003925 w 10316872"/>
                <a:gd name="connsiteY183" fmla="*/ 5602504 h 13254121"/>
                <a:gd name="connsiteX184" fmla="*/ 6042025 w 10316872"/>
                <a:gd name="connsiteY184" fmla="*/ 5843804 h 13254121"/>
                <a:gd name="connsiteX185" fmla="*/ 6245225 w 10316872"/>
                <a:gd name="connsiteY185" fmla="*/ 5894604 h 13254121"/>
                <a:gd name="connsiteX186" fmla="*/ 6511925 w 10316872"/>
                <a:gd name="connsiteY186" fmla="*/ 5894604 h 13254121"/>
                <a:gd name="connsiteX187" fmla="*/ 6600825 w 10316872"/>
                <a:gd name="connsiteY187" fmla="*/ 5907304 h 13254121"/>
                <a:gd name="connsiteX188" fmla="*/ 6562725 w 10316872"/>
                <a:gd name="connsiteY188" fmla="*/ 5983504 h 13254121"/>
                <a:gd name="connsiteX189" fmla="*/ 6397625 w 10316872"/>
                <a:gd name="connsiteY189" fmla="*/ 6034304 h 13254121"/>
                <a:gd name="connsiteX190" fmla="*/ 6461125 w 10316872"/>
                <a:gd name="connsiteY190" fmla="*/ 6161304 h 13254121"/>
                <a:gd name="connsiteX191" fmla="*/ 6423025 w 10316872"/>
                <a:gd name="connsiteY191" fmla="*/ 6288304 h 13254121"/>
                <a:gd name="connsiteX192" fmla="*/ 6511925 w 10316872"/>
                <a:gd name="connsiteY192" fmla="*/ 6351804 h 13254121"/>
                <a:gd name="connsiteX193" fmla="*/ 6435725 w 10316872"/>
                <a:gd name="connsiteY193" fmla="*/ 6377204 h 13254121"/>
                <a:gd name="connsiteX194" fmla="*/ 6334125 w 10316872"/>
                <a:gd name="connsiteY194" fmla="*/ 6339104 h 13254121"/>
                <a:gd name="connsiteX195" fmla="*/ 6296025 w 10316872"/>
                <a:gd name="connsiteY195" fmla="*/ 6034304 h 13254121"/>
                <a:gd name="connsiteX196" fmla="*/ 6042025 w 10316872"/>
                <a:gd name="connsiteY196" fmla="*/ 5958104 h 13254121"/>
                <a:gd name="connsiteX197" fmla="*/ 6118225 w 10316872"/>
                <a:gd name="connsiteY197" fmla="*/ 6301004 h 13254121"/>
                <a:gd name="connsiteX198" fmla="*/ 5940425 w 10316872"/>
                <a:gd name="connsiteY198" fmla="*/ 6313704 h 13254121"/>
                <a:gd name="connsiteX199" fmla="*/ 5864225 w 10316872"/>
                <a:gd name="connsiteY199" fmla="*/ 5831104 h 13254121"/>
                <a:gd name="connsiteX200" fmla="*/ 5661025 w 10316872"/>
                <a:gd name="connsiteY200" fmla="*/ 5729504 h 13254121"/>
                <a:gd name="connsiteX201" fmla="*/ 5762625 w 10316872"/>
                <a:gd name="connsiteY201" fmla="*/ 6491504 h 13254121"/>
                <a:gd name="connsiteX202" fmla="*/ 6042025 w 10316872"/>
                <a:gd name="connsiteY202" fmla="*/ 6478804 h 13254121"/>
                <a:gd name="connsiteX203" fmla="*/ 6359525 w 10316872"/>
                <a:gd name="connsiteY203" fmla="*/ 6529604 h 13254121"/>
                <a:gd name="connsiteX204" fmla="*/ 6296025 w 10316872"/>
                <a:gd name="connsiteY204" fmla="*/ 6656604 h 13254121"/>
                <a:gd name="connsiteX205" fmla="*/ 6130925 w 10316872"/>
                <a:gd name="connsiteY205" fmla="*/ 6631204 h 13254121"/>
                <a:gd name="connsiteX206" fmla="*/ 5978525 w 10316872"/>
                <a:gd name="connsiteY206" fmla="*/ 6936004 h 13254121"/>
                <a:gd name="connsiteX207" fmla="*/ 5800725 w 10316872"/>
                <a:gd name="connsiteY207" fmla="*/ 6872504 h 13254121"/>
                <a:gd name="connsiteX208" fmla="*/ 5876925 w 10316872"/>
                <a:gd name="connsiteY208" fmla="*/ 6707404 h 13254121"/>
                <a:gd name="connsiteX209" fmla="*/ 5762625 w 10316872"/>
                <a:gd name="connsiteY209" fmla="*/ 6618504 h 13254121"/>
                <a:gd name="connsiteX210" fmla="*/ 5572125 w 10316872"/>
                <a:gd name="connsiteY210" fmla="*/ 6948704 h 13254121"/>
                <a:gd name="connsiteX211" fmla="*/ 5699125 w 10316872"/>
                <a:gd name="connsiteY211" fmla="*/ 7050304 h 13254121"/>
                <a:gd name="connsiteX212" fmla="*/ 5965825 w 10316872"/>
                <a:gd name="connsiteY212" fmla="*/ 7215404 h 13254121"/>
                <a:gd name="connsiteX213" fmla="*/ 5915025 w 10316872"/>
                <a:gd name="connsiteY213" fmla="*/ 7291604 h 13254121"/>
                <a:gd name="connsiteX214" fmla="*/ 5800725 w 10316872"/>
                <a:gd name="connsiteY214" fmla="*/ 7253504 h 13254121"/>
                <a:gd name="connsiteX215" fmla="*/ 5648325 w 10316872"/>
                <a:gd name="connsiteY215" fmla="*/ 7355104 h 13254121"/>
                <a:gd name="connsiteX216" fmla="*/ 5584825 w 10316872"/>
                <a:gd name="connsiteY216" fmla="*/ 7317004 h 13254121"/>
                <a:gd name="connsiteX217" fmla="*/ 5635625 w 10316872"/>
                <a:gd name="connsiteY217" fmla="*/ 7164604 h 13254121"/>
                <a:gd name="connsiteX218" fmla="*/ 5508625 w 10316872"/>
                <a:gd name="connsiteY218" fmla="*/ 7050304 h 13254121"/>
                <a:gd name="connsiteX219" fmla="*/ 5432425 w 10316872"/>
                <a:gd name="connsiteY219" fmla="*/ 7228104 h 13254121"/>
                <a:gd name="connsiteX220" fmla="*/ 5584825 w 10316872"/>
                <a:gd name="connsiteY220" fmla="*/ 7405904 h 13254121"/>
                <a:gd name="connsiteX221" fmla="*/ 5419725 w 10316872"/>
                <a:gd name="connsiteY221" fmla="*/ 7532904 h 13254121"/>
                <a:gd name="connsiteX222" fmla="*/ 5318125 w 10316872"/>
                <a:gd name="connsiteY222" fmla="*/ 7456704 h 13254121"/>
                <a:gd name="connsiteX223" fmla="*/ 5381625 w 10316872"/>
                <a:gd name="connsiteY223" fmla="*/ 7355104 h 13254121"/>
                <a:gd name="connsiteX224" fmla="*/ 5267325 w 10316872"/>
                <a:gd name="connsiteY224" fmla="*/ 7063004 h 13254121"/>
                <a:gd name="connsiteX225" fmla="*/ 5051425 w 10316872"/>
                <a:gd name="connsiteY225" fmla="*/ 7355104 h 13254121"/>
                <a:gd name="connsiteX226" fmla="*/ 5381625 w 10316872"/>
                <a:gd name="connsiteY226" fmla="*/ 7609104 h 13254121"/>
                <a:gd name="connsiteX227" fmla="*/ 5305425 w 10316872"/>
                <a:gd name="connsiteY227" fmla="*/ 7659904 h 13254121"/>
                <a:gd name="connsiteX228" fmla="*/ 5165725 w 10316872"/>
                <a:gd name="connsiteY228" fmla="*/ 7545604 h 13254121"/>
                <a:gd name="connsiteX229" fmla="*/ 5114925 w 10316872"/>
                <a:gd name="connsiteY229" fmla="*/ 7710704 h 13254121"/>
                <a:gd name="connsiteX230" fmla="*/ 5127625 w 10316872"/>
                <a:gd name="connsiteY230" fmla="*/ 7850404 h 13254121"/>
                <a:gd name="connsiteX231" fmla="*/ 5203825 w 10316872"/>
                <a:gd name="connsiteY231" fmla="*/ 7964704 h 13254121"/>
                <a:gd name="connsiteX232" fmla="*/ 5191125 w 10316872"/>
                <a:gd name="connsiteY232" fmla="*/ 8155204 h 13254121"/>
                <a:gd name="connsiteX233" fmla="*/ 5064125 w 10316872"/>
                <a:gd name="connsiteY233" fmla="*/ 8066304 h 13254121"/>
                <a:gd name="connsiteX234" fmla="*/ 5000625 w 10316872"/>
                <a:gd name="connsiteY234" fmla="*/ 8104404 h 13254121"/>
                <a:gd name="connsiteX235" fmla="*/ 5102225 w 10316872"/>
                <a:gd name="connsiteY235" fmla="*/ 8244104 h 13254121"/>
                <a:gd name="connsiteX236" fmla="*/ 5013325 w 10316872"/>
                <a:gd name="connsiteY236" fmla="*/ 8282204 h 13254121"/>
                <a:gd name="connsiteX237" fmla="*/ 4886325 w 10316872"/>
                <a:gd name="connsiteY237" fmla="*/ 8091704 h 13254121"/>
                <a:gd name="connsiteX238" fmla="*/ 4797425 w 10316872"/>
                <a:gd name="connsiteY238" fmla="*/ 8345704 h 13254121"/>
                <a:gd name="connsiteX239" fmla="*/ 4924425 w 10316872"/>
                <a:gd name="connsiteY239" fmla="*/ 8460004 h 13254121"/>
                <a:gd name="connsiteX240" fmla="*/ 4784725 w 10316872"/>
                <a:gd name="connsiteY240" fmla="*/ 8701304 h 13254121"/>
                <a:gd name="connsiteX241" fmla="*/ 4645025 w 10316872"/>
                <a:gd name="connsiteY241" fmla="*/ 8675904 h 13254121"/>
                <a:gd name="connsiteX242" fmla="*/ 4746625 w 10316872"/>
                <a:gd name="connsiteY242" fmla="*/ 8510804 h 13254121"/>
                <a:gd name="connsiteX243" fmla="*/ 4657725 w 10316872"/>
                <a:gd name="connsiteY243" fmla="*/ 8358404 h 13254121"/>
                <a:gd name="connsiteX244" fmla="*/ 4441825 w 10316872"/>
                <a:gd name="connsiteY244" fmla="*/ 8663204 h 13254121"/>
                <a:gd name="connsiteX245" fmla="*/ 4581525 w 10316872"/>
                <a:gd name="connsiteY245" fmla="*/ 8777504 h 13254121"/>
                <a:gd name="connsiteX246" fmla="*/ 4492625 w 10316872"/>
                <a:gd name="connsiteY246" fmla="*/ 8980704 h 13254121"/>
                <a:gd name="connsiteX247" fmla="*/ 4391025 w 10316872"/>
                <a:gd name="connsiteY247" fmla="*/ 8904504 h 13254121"/>
                <a:gd name="connsiteX248" fmla="*/ 4314825 w 10316872"/>
                <a:gd name="connsiteY248" fmla="*/ 8993404 h 13254121"/>
                <a:gd name="connsiteX249" fmla="*/ 4352925 w 10316872"/>
                <a:gd name="connsiteY249" fmla="*/ 9031504 h 13254121"/>
                <a:gd name="connsiteX250" fmla="*/ 4391025 w 10316872"/>
                <a:gd name="connsiteY250" fmla="*/ 9018804 h 13254121"/>
                <a:gd name="connsiteX251" fmla="*/ 4416425 w 10316872"/>
                <a:gd name="connsiteY251" fmla="*/ 9069604 h 13254121"/>
                <a:gd name="connsiteX252" fmla="*/ 4352925 w 10316872"/>
                <a:gd name="connsiteY252" fmla="*/ 9145804 h 13254121"/>
                <a:gd name="connsiteX253" fmla="*/ 4302125 w 10316872"/>
                <a:gd name="connsiteY253" fmla="*/ 9133104 h 13254121"/>
                <a:gd name="connsiteX254" fmla="*/ 4340225 w 10316872"/>
                <a:gd name="connsiteY254" fmla="*/ 9082304 h 13254121"/>
                <a:gd name="connsiteX255" fmla="*/ 4289425 w 10316872"/>
                <a:gd name="connsiteY255" fmla="*/ 9044204 h 13254121"/>
                <a:gd name="connsiteX256" fmla="*/ 4187825 w 10316872"/>
                <a:gd name="connsiteY256" fmla="*/ 9145804 h 13254121"/>
                <a:gd name="connsiteX257" fmla="*/ 4289425 w 10316872"/>
                <a:gd name="connsiteY257" fmla="*/ 9209304 h 13254121"/>
                <a:gd name="connsiteX258" fmla="*/ 4111625 w 10316872"/>
                <a:gd name="connsiteY258" fmla="*/ 9285504 h 13254121"/>
                <a:gd name="connsiteX259" fmla="*/ 4010025 w 10316872"/>
                <a:gd name="connsiteY259" fmla="*/ 9285504 h 13254121"/>
                <a:gd name="connsiteX260" fmla="*/ 3921125 w 10316872"/>
                <a:gd name="connsiteY260" fmla="*/ 9349004 h 13254121"/>
                <a:gd name="connsiteX261" fmla="*/ 3260725 w 10316872"/>
                <a:gd name="connsiteY261" fmla="*/ 8764804 h 13254121"/>
                <a:gd name="connsiteX262" fmla="*/ 3184525 w 10316872"/>
                <a:gd name="connsiteY262" fmla="*/ 8764804 h 13254121"/>
                <a:gd name="connsiteX263" fmla="*/ 2867025 w 10316872"/>
                <a:gd name="connsiteY263" fmla="*/ 9018804 h 13254121"/>
                <a:gd name="connsiteX264" fmla="*/ 2841625 w 10316872"/>
                <a:gd name="connsiteY264" fmla="*/ 8980704 h 13254121"/>
                <a:gd name="connsiteX265" fmla="*/ 3184525 w 10316872"/>
                <a:gd name="connsiteY265" fmla="*/ 8714004 h 13254121"/>
                <a:gd name="connsiteX266" fmla="*/ 3019425 w 10316872"/>
                <a:gd name="connsiteY266" fmla="*/ 8561604 h 13254121"/>
                <a:gd name="connsiteX267" fmla="*/ 2371725 w 10316872"/>
                <a:gd name="connsiteY267" fmla="*/ 9069604 h 13254121"/>
                <a:gd name="connsiteX268" fmla="*/ 2460625 w 10316872"/>
                <a:gd name="connsiteY268" fmla="*/ 9145804 h 13254121"/>
                <a:gd name="connsiteX269" fmla="*/ 2663825 w 10316872"/>
                <a:gd name="connsiteY269" fmla="*/ 8993404 h 13254121"/>
                <a:gd name="connsiteX270" fmla="*/ 2714625 w 10316872"/>
                <a:gd name="connsiteY270" fmla="*/ 9056904 h 13254121"/>
                <a:gd name="connsiteX271" fmla="*/ 2803525 w 10316872"/>
                <a:gd name="connsiteY271" fmla="*/ 9018804 h 13254121"/>
                <a:gd name="connsiteX272" fmla="*/ 2828925 w 10316872"/>
                <a:gd name="connsiteY272" fmla="*/ 9056904 h 13254121"/>
                <a:gd name="connsiteX273" fmla="*/ 2651125 w 10316872"/>
                <a:gd name="connsiteY273" fmla="*/ 9196604 h 13254121"/>
                <a:gd name="connsiteX274" fmla="*/ 2790825 w 10316872"/>
                <a:gd name="connsiteY274" fmla="*/ 9361704 h 13254121"/>
                <a:gd name="connsiteX275" fmla="*/ 3368675 w 10316872"/>
                <a:gd name="connsiteY275" fmla="*/ 8898154 h 13254121"/>
                <a:gd name="connsiteX276" fmla="*/ 3927475 w 10316872"/>
                <a:gd name="connsiteY276" fmla="*/ 9380754 h 13254121"/>
                <a:gd name="connsiteX277" fmla="*/ 3876675 w 10316872"/>
                <a:gd name="connsiteY277" fmla="*/ 9495054 h 13254121"/>
                <a:gd name="connsiteX278" fmla="*/ 3359150 w 10316872"/>
                <a:gd name="connsiteY278" fmla="*/ 10034804 h 13254121"/>
                <a:gd name="connsiteX279" fmla="*/ 3270250 w 10316872"/>
                <a:gd name="connsiteY279" fmla="*/ 10028453 h 13254121"/>
                <a:gd name="connsiteX280" fmla="*/ 3101975 w 10316872"/>
                <a:gd name="connsiteY280" fmla="*/ 10177678 h 13254121"/>
                <a:gd name="connsiteX281" fmla="*/ 2892425 w 10316872"/>
                <a:gd name="connsiteY281" fmla="*/ 10422153 h 13254121"/>
                <a:gd name="connsiteX282" fmla="*/ 2654300 w 10316872"/>
                <a:gd name="connsiteY282" fmla="*/ 10720603 h 13254121"/>
                <a:gd name="connsiteX283" fmla="*/ 2400300 w 10316872"/>
                <a:gd name="connsiteY283" fmla="*/ 10790452 h 13254121"/>
                <a:gd name="connsiteX284" fmla="*/ 2197100 w 10316872"/>
                <a:gd name="connsiteY284" fmla="*/ 10895227 h 13254121"/>
                <a:gd name="connsiteX285" fmla="*/ 1901825 w 10316872"/>
                <a:gd name="connsiteY285" fmla="*/ 10898401 h 13254121"/>
                <a:gd name="connsiteX286" fmla="*/ 1562100 w 10316872"/>
                <a:gd name="connsiteY286" fmla="*/ 11000000 h 13254121"/>
                <a:gd name="connsiteX287" fmla="*/ 1365250 w 10316872"/>
                <a:gd name="connsiteY287" fmla="*/ 11260350 h 13254121"/>
                <a:gd name="connsiteX288" fmla="*/ 1168400 w 10316872"/>
                <a:gd name="connsiteY288" fmla="*/ 11215899 h 13254121"/>
                <a:gd name="connsiteX289" fmla="*/ 1187450 w 10316872"/>
                <a:gd name="connsiteY289" fmla="*/ 11174624 h 13254121"/>
                <a:gd name="connsiteX290" fmla="*/ 1165225 w 10316872"/>
                <a:gd name="connsiteY290" fmla="*/ 11107949 h 13254121"/>
                <a:gd name="connsiteX291" fmla="*/ 958850 w 10316872"/>
                <a:gd name="connsiteY291" fmla="*/ 11184149 h 13254121"/>
                <a:gd name="connsiteX292" fmla="*/ 704850 w 10316872"/>
                <a:gd name="connsiteY292" fmla="*/ 11238124 h 13254121"/>
                <a:gd name="connsiteX293" fmla="*/ 434975 w 10316872"/>
                <a:gd name="connsiteY293" fmla="*/ 11476249 h 13254121"/>
                <a:gd name="connsiteX294" fmla="*/ 333375 w 10316872"/>
                <a:gd name="connsiteY294" fmla="*/ 11473074 h 13254121"/>
                <a:gd name="connsiteX295" fmla="*/ 234950 w 10316872"/>
                <a:gd name="connsiteY295" fmla="*/ 11539749 h 13254121"/>
                <a:gd name="connsiteX296" fmla="*/ 155575 w 10316872"/>
                <a:gd name="connsiteY296" fmla="*/ 11825499 h 13254121"/>
                <a:gd name="connsiteX297" fmla="*/ 219075 w 10316872"/>
                <a:gd name="connsiteY297" fmla="*/ 12108073 h 13254121"/>
                <a:gd name="connsiteX298" fmla="*/ 107950 w 10316872"/>
                <a:gd name="connsiteY298" fmla="*/ 12152523 h 13254121"/>
                <a:gd name="connsiteX299" fmla="*/ 63500 w 10316872"/>
                <a:gd name="connsiteY299" fmla="*/ 12374773 h 13254121"/>
                <a:gd name="connsiteX300" fmla="*/ 466725 w 10316872"/>
                <a:gd name="connsiteY300" fmla="*/ 12400173 h 13254121"/>
                <a:gd name="connsiteX301" fmla="*/ 1022350 w 10316872"/>
                <a:gd name="connsiteY301" fmla="*/ 12752598 h 13254121"/>
                <a:gd name="connsiteX302" fmla="*/ 1212850 w 10316872"/>
                <a:gd name="connsiteY302" fmla="*/ 13006597 h 13254121"/>
                <a:gd name="connsiteX303" fmla="*/ 1143000 w 10316872"/>
                <a:gd name="connsiteY303" fmla="*/ 13051047 h 13254121"/>
                <a:gd name="connsiteX304" fmla="*/ 990600 w 10316872"/>
                <a:gd name="connsiteY304" fmla="*/ 12917697 h 13254121"/>
                <a:gd name="connsiteX305" fmla="*/ 739775 w 10316872"/>
                <a:gd name="connsiteY305" fmla="*/ 12863722 h 13254121"/>
                <a:gd name="connsiteX306" fmla="*/ 692150 w 10316872"/>
                <a:gd name="connsiteY306" fmla="*/ 12901822 h 13254121"/>
                <a:gd name="connsiteX307" fmla="*/ 809625 w 10316872"/>
                <a:gd name="connsiteY307" fmla="*/ 13047872 h 13254121"/>
                <a:gd name="connsiteX308" fmla="*/ 1123950 w 10316872"/>
                <a:gd name="connsiteY308" fmla="*/ 13114547 h 13254121"/>
                <a:gd name="connsiteX309" fmla="*/ 1546225 w 10316872"/>
                <a:gd name="connsiteY309" fmla="*/ 13016122 h 13254121"/>
                <a:gd name="connsiteX310" fmla="*/ 1708150 w 10316872"/>
                <a:gd name="connsiteY310" fmla="*/ 12755772 h 13254121"/>
                <a:gd name="connsiteX311" fmla="*/ 2066925 w 10316872"/>
                <a:gd name="connsiteY311" fmla="*/ 12606547 h 13254121"/>
                <a:gd name="connsiteX312" fmla="*/ 2225675 w 10316872"/>
                <a:gd name="connsiteY312" fmla="*/ 12470022 h 13254121"/>
                <a:gd name="connsiteX313" fmla="*/ 2559050 w 10316872"/>
                <a:gd name="connsiteY313" fmla="*/ 12508122 h 13254121"/>
                <a:gd name="connsiteX314" fmla="*/ 2257425 w 10316872"/>
                <a:gd name="connsiteY314" fmla="*/ 12511297 h 13254121"/>
                <a:gd name="connsiteX315" fmla="*/ 2117725 w 10316872"/>
                <a:gd name="connsiteY315" fmla="*/ 12631947 h 13254121"/>
                <a:gd name="connsiteX316" fmla="*/ 1943100 w 10316872"/>
                <a:gd name="connsiteY316" fmla="*/ 12724022 h 13254121"/>
                <a:gd name="connsiteX317" fmla="*/ 1778000 w 10316872"/>
                <a:gd name="connsiteY317" fmla="*/ 12774822 h 13254121"/>
                <a:gd name="connsiteX318" fmla="*/ 1622425 w 10316872"/>
                <a:gd name="connsiteY318" fmla="*/ 13070097 h 13254121"/>
                <a:gd name="connsiteX319" fmla="*/ 1254125 w 10316872"/>
                <a:gd name="connsiteY319" fmla="*/ 13244722 h 13254121"/>
                <a:gd name="connsiteX320" fmla="*/ 0 w 10316872"/>
                <a:gd name="connsiteY320" fmla="*/ 13251072 h 13254121"/>
                <a:gd name="connsiteX0" fmla="*/ 2879725 w 10316872"/>
                <a:gd name="connsiteY0" fmla="*/ 3799104 h 13254121"/>
                <a:gd name="connsiteX1" fmla="*/ 2930525 w 10316872"/>
                <a:gd name="connsiteY1" fmla="*/ 3710204 h 13254121"/>
                <a:gd name="connsiteX2" fmla="*/ 3019425 w 10316872"/>
                <a:gd name="connsiteY2" fmla="*/ 3710204 h 13254121"/>
                <a:gd name="connsiteX3" fmla="*/ 3273425 w 10316872"/>
                <a:gd name="connsiteY3" fmla="*/ 3684804 h 13254121"/>
                <a:gd name="connsiteX4" fmla="*/ 3425825 w 10316872"/>
                <a:gd name="connsiteY4" fmla="*/ 3672104 h 13254121"/>
                <a:gd name="connsiteX5" fmla="*/ 3425825 w 10316872"/>
                <a:gd name="connsiteY5" fmla="*/ 3672104 h 13254121"/>
                <a:gd name="connsiteX6" fmla="*/ 3425825 w 10316872"/>
                <a:gd name="connsiteY6" fmla="*/ 3595904 h 13254121"/>
                <a:gd name="connsiteX7" fmla="*/ 3502025 w 10316872"/>
                <a:gd name="connsiteY7" fmla="*/ 3595904 h 13254121"/>
                <a:gd name="connsiteX8" fmla="*/ 3489325 w 10316872"/>
                <a:gd name="connsiteY8" fmla="*/ 3761004 h 13254121"/>
                <a:gd name="connsiteX9" fmla="*/ 3336925 w 10316872"/>
                <a:gd name="connsiteY9" fmla="*/ 3773704 h 13254121"/>
                <a:gd name="connsiteX10" fmla="*/ 3159125 w 10316872"/>
                <a:gd name="connsiteY10" fmla="*/ 3849904 h 13254121"/>
                <a:gd name="connsiteX11" fmla="*/ 3184525 w 10316872"/>
                <a:gd name="connsiteY11" fmla="*/ 4142004 h 13254121"/>
                <a:gd name="connsiteX12" fmla="*/ 3794125 w 10316872"/>
                <a:gd name="connsiteY12" fmla="*/ 4091204 h 13254121"/>
                <a:gd name="connsiteX13" fmla="*/ 3768725 w 10316872"/>
                <a:gd name="connsiteY13" fmla="*/ 3951504 h 13254121"/>
                <a:gd name="connsiteX14" fmla="*/ 3629025 w 10316872"/>
                <a:gd name="connsiteY14" fmla="*/ 3926104 h 13254121"/>
                <a:gd name="connsiteX15" fmla="*/ 3616325 w 10316872"/>
                <a:gd name="connsiteY15" fmla="*/ 3888004 h 13254121"/>
                <a:gd name="connsiteX16" fmla="*/ 3768725 w 10316872"/>
                <a:gd name="connsiteY16" fmla="*/ 3913404 h 13254121"/>
                <a:gd name="connsiteX17" fmla="*/ 3768725 w 10316872"/>
                <a:gd name="connsiteY17" fmla="*/ 3799104 h 13254121"/>
                <a:gd name="connsiteX18" fmla="*/ 3540125 w 10316872"/>
                <a:gd name="connsiteY18" fmla="*/ 3748304 h 13254121"/>
                <a:gd name="connsiteX19" fmla="*/ 3552825 w 10316872"/>
                <a:gd name="connsiteY19" fmla="*/ 3659404 h 13254121"/>
                <a:gd name="connsiteX20" fmla="*/ 3730625 w 10316872"/>
                <a:gd name="connsiteY20" fmla="*/ 3621304 h 13254121"/>
                <a:gd name="connsiteX21" fmla="*/ 3730625 w 10316872"/>
                <a:gd name="connsiteY21" fmla="*/ 3494304 h 13254121"/>
                <a:gd name="connsiteX22" fmla="*/ 3705225 w 10316872"/>
                <a:gd name="connsiteY22" fmla="*/ 3468904 h 13254121"/>
                <a:gd name="connsiteX23" fmla="*/ 3819525 w 10316872"/>
                <a:gd name="connsiteY23" fmla="*/ 3405404 h 13254121"/>
                <a:gd name="connsiteX24" fmla="*/ 3832225 w 10316872"/>
                <a:gd name="connsiteY24" fmla="*/ 3621304 h 13254121"/>
                <a:gd name="connsiteX25" fmla="*/ 4314825 w 10316872"/>
                <a:gd name="connsiteY25" fmla="*/ 3621304 h 13254121"/>
                <a:gd name="connsiteX26" fmla="*/ 4302125 w 10316872"/>
                <a:gd name="connsiteY26" fmla="*/ 3380004 h 13254121"/>
                <a:gd name="connsiteX27" fmla="*/ 4365625 w 10316872"/>
                <a:gd name="connsiteY27" fmla="*/ 3380004 h 13254121"/>
                <a:gd name="connsiteX28" fmla="*/ 4391025 w 10316872"/>
                <a:gd name="connsiteY28" fmla="*/ 3507004 h 13254121"/>
                <a:gd name="connsiteX29" fmla="*/ 4556125 w 10316872"/>
                <a:gd name="connsiteY29" fmla="*/ 3494304 h 13254121"/>
                <a:gd name="connsiteX30" fmla="*/ 4657725 w 10316872"/>
                <a:gd name="connsiteY30" fmla="*/ 3392704 h 13254121"/>
                <a:gd name="connsiteX31" fmla="*/ 4683125 w 10316872"/>
                <a:gd name="connsiteY31" fmla="*/ 3697504 h 13254121"/>
                <a:gd name="connsiteX32" fmla="*/ 4835525 w 10316872"/>
                <a:gd name="connsiteY32" fmla="*/ 3519704 h 13254121"/>
                <a:gd name="connsiteX33" fmla="*/ 5038725 w 10316872"/>
                <a:gd name="connsiteY33" fmla="*/ 3646704 h 13254121"/>
                <a:gd name="connsiteX34" fmla="*/ 4848225 w 10316872"/>
                <a:gd name="connsiteY34" fmla="*/ 3773704 h 13254121"/>
                <a:gd name="connsiteX35" fmla="*/ 4987925 w 10316872"/>
                <a:gd name="connsiteY35" fmla="*/ 3938804 h 13254121"/>
                <a:gd name="connsiteX36" fmla="*/ 5127625 w 10316872"/>
                <a:gd name="connsiteY36" fmla="*/ 3786404 h 13254121"/>
                <a:gd name="connsiteX37" fmla="*/ 5140325 w 10316872"/>
                <a:gd name="connsiteY37" fmla="*/ 3811804 h 13254121"/>
                <a:gd name="connsiteX38" fmla="*/ 5076825 w 10316872"/>
                <a:gd name="connsiteY38" fmla="*/ 4065804 h 13254121"/>
                <a:gd name="connsiteX39" fmla="*/ 5153025 w 10316872"/>
                <a:gd name="connsiteY39" fmla="*/ 4103904 h 13254121"/>
                <a:gd name="connsiteX40" fmla="*/ 5153025 w 10316872"/>
                <a:gd name="connsiteY40" fmla="*/ 4103904 h 13254121"/>
                <a:gd name="connsiteX41" fmla="*/ 5229225 w 10316872"/>
                <a:gd name="connsiteY41" fmla="*/ 3849904 h 13254121"/>
                <a:gd name="connsiteX42" fmla="*/ 5419725 w 10316872"/>
                <a:gd name="connsiteY42" fmla="*/ 3875304 h 13254121"/>
                <a:gd name="connsiteX43" fmla="*/ 5521325 w 10316872"/>
                <a:gd name="connsiteY43" fmla="*/ 3722904 h 13254121"/>
                <a:gd name="connsiteX44" fmla="*/ 5521325 w 10316872"/>
                <a:gd name="connsiteY44" fmla="*/ 3722904 h 13254121"/>
                <a:gd name="connsiteX45" fmla="*/ 5661025 w 10316872"/>
                <a:gd name="connsiteY45" fmla="*/ 3697504 h 13254121"/>
                <a:gd name="connsiteX46" fmla="*/ 5432425 w 10316872"/>
                <a:gd name="connsiteY46" fmla="*/ 4015004 h 13254121"/>
                <a:gd name="connsiteX47" fmla="*/ 5165725 w 10316872"/>
                <a:gd name="connsiteY47" fmla="*/ 4103904 h 13254121"/>
                <a:gd name="connsiteX48" fmla="*/ 5191125 w 10316872"/>
                <a:gd name="connsiteY48" fmla="*/ 4180104 h 13254121"/>
                <a:gd name="connsiteX49" fmla="*/ 5521325 w 10316872"/>
                <a:gd name="connsiteY49" fmla="*/ 4091204 h 13254121"/>
                <a:gd name="connsiteX50" fmla="*/ 5711825 w 10316872"/>
                <a:gd name="connsiteY50" fmla="*/ 3748304 h 13254121"/>
                <a:gd name="connsiteX51" fmla="*/ 5813425 w 10316872"/>
                <a:gd name="connsiteY51" fmla="*/ 3900704 h 13254121"/>
                <a:gd name="connsiteX52" fmla="*/ 5959475 w 10316872"/>
                <a:gd name="connsiteY52" fmla="*/ 3938804 h 13254121"/>
                <a:gd name="connsiteX53" fmla="*/ 6302375 w 10316872"/>
                <a:gd name="connsiteY53" fmla="*/ 3824504 h 13254121"/>
                <a:gd name="connsiteX54" fmla="*/ 7070725 w 10316872"/>
                <a:gd name="connsiteY54" fmla="*/ 3354604 h 13254121"/>
                <a:gd name="connsiteX55" fmla="*/ 7473950 w 10316872"/>
                <a:gd name="connsiteY55" fmla="*/ 3205379 h 13254121"/>
                <a:gd name="connsiteX56" fmla="*/ 7645400 w 10316872"/>
                <a:gd name="connsiteY56" fmla="*/ 3035516 h 13254121"/>
                <a:gd name="connsiteX57" fmla="*/ 7907050 w 10316872"/>
                <a:gd name="connsiteY57" fmla="*/ 2994410 h 13254121"/>
                <a:gd name="connsiteX58" fmla="*/ 8062626 w 10316872"/>
                <a:gd name="connsiteY58" fmla="*/ 2911861 h 13254121"/>
                <a:gd name="connsiteX59" fmla="*/ 8189625 w 10316872"/>
                <a:gd name="connsiteY59" fmla="*/ 2692785 h 13254121"/>
                <a:gd name="connsiteX60" fmla="*/ 8345201 w 10316872"/>
                <a:gd name="connsiteY60" fmla="*/ 2578486 h 13254121"/>
                <a:gd name="connsiteX61" fmla="*/ 8561099 w 10316872"/>
                <a:gd name="connsiteY61" fmla="*/ 2438787 h 13254121"/>
                <a:gd name="connsiteX62" fmla="*/ 8855099 w 10316872"/>
                <a:gd name="connsiteY62" fmla="*/ 2153045 h 13254121"/>
                <a:gd name="connsiteX63" fmla="*/ 9037349 w 10316872"/>
                <a:gd name="connsiteY63" fmla="*/ 1924438 h 13254121"/>
                <a:gd name="connsiteX64" fmla="*/ 9145298 w 10316872"/>
                <a:gd name="connsiteY64" fmla="*/ 1730764 h 13254121"/>
                <a:gd name="connsiteX65" fmla="*/ 9224673 w 10316872"/>
                <a:gd name="connsiteY65" fmla="*/ 1543439 h 13254121"/>
                <a:gd name="connsiteX66" fmla="*/ 9561223 w 10316872"/>
                <a:gd name="connsiteY66" fmla="*/ 1295790 h 13254121"/>
                <a:gd name="connsiteX67" fmla="*/ 9678697 w 10316872"/>
                <a:gd name="connsiteY67" fmla="*/ 914790 h 13254121"/>
                <a:gd name="connsiteX68" fmla="*/ 9837447 w 10316872"/>
                <a:gd name="connsiteY68" fmla="*/ 686190 h 13254121"/>
                <a:gd name="connsiteX69" fmla="*/ 9929521 w 10316872"/>
                <a:gd name="connsiteY69" fmla="*/ 609992 h 13254121"/>
                <a:gd name="connsiteX70" fmla="*/ 9989845 w 10316872"/>
                <a:gd name="connsiteY70" fmla="*/ 508393 h 13254121"/>
                <a:gd name="connsiteX71" fmla="*/ 10062871 w 10316872"/>
                <a:gd name="connsiteY71" fmla="*/ 394092 h 13254121"/>
                <a:gd name="connsiteX72" fmla="*/ 10316869 w 10316872"/>
                <a:gd name="connsiteY72" fmla="*/ 394 h 13254121"/>
                <a:gd name="connsiteX73" fmla="*/ 10081920 w 10316872"/>
                <a:gd name="connsiteY73" fmla="*/ 473469 h 13254121"/>
                <a:gd name="connsiteX74" fmla="*/ 9977146 w 10316872"/>
                <a:gd name="connsiteY74" fmla="*/ 673493 h 13254121"/>
                <a:gd name="connsiteX75" fmla="*/ 9881896 w 10316872"/>
                <a:gd name="connsiteY75" fmla="*/ 749692 h 13254121"/>
                <a:gd name="connsiteX76" fmla="*/ 9754896 w 10316872"/>
                <a:gd name="connsiteY76" fmla="*/ 952892 h 13254121"/>
                <a:gd name="connsiteX77" fmla="*/ 9640598 w 10316872"/>
                <a:gd name="connsiteY77" fmla="*/ 1327540 h 13254121"/>
                <a:gd name="connsiteX78" fmla="*/ 9275474 w 10316872"/>
                <a:gd name="connsiteY78" fmla="*/ 1606938 h 13254121"/>
                <a:gd name="connsiteX79" fmla="*/ 9135773 w 10316872"/>
                <a:gd name="connsiteY79" fmla="*/ 1946664 h 13254121"/>
                <a:gd name="connsiteX80" fmla="*/ 8662699 w 10316872"/>
                <a:gd name="connsiteY80" fmla="*/ 2454663 h 13254121"/>
                <a:gd name="connsiteX81" fmla="*/ 8427749 w 10316872"/>
                <a:gd name="connsiteY81" fmla="*/ 2619762 h 13254121"/>
                <a:gd name="connsiteX82" fmla="*/ 8272175 w 10316872"/>
                <a:gd name="connsiteY82" fmla="*/ 2715011 h 13254121"/>
                <a:gd name="connsiteX83" fmla="*/ 8110251 w 10316872"/>
                <a:gd name="connsiteY83" fmla="*/ 3016636 h 13254121"/>
                <a:gd name="connsiteX84" fmla="*/ 7908925 w 10316872"/>
                <a:gd name="connsiteY84" fmla="*/ 3113304 h 13254121"/>
                <a:gd name="connsiteX85" fmla="*/ 7673975 w 10316872"/>
                <a:gd name="connsiteY85" fmla="*/ 3141879 h 13254121"/>
                <a:gd name="connsiteX86" fmla="*/ 7531100 w 10316872"/>
                <a:gd name="connsiteY86" fmla="*/ 3283166 h 13254121"/>
                <a:gd name="connsiteX87" fmla="*/ 7064375 w 10316872"/>
                <a:gd name="connsiteY87" fmla="*/ 3457791 h 13254121"/>
                <a:gd name="connsiteX88" fmla="*/ 6892925 w 10316872"/>
                <a:gd name="connsiteY88" fmla="*/ 3613366 h 13254121"/>
                <a:gd name="connsiteX89" fmla="*/ 6532269 w 10316872"/>
                <a:gd name="connsiteY89" fmla="*/ 3867545 h 13254121"/>
                <a:gd name="connsiteX90" fmla="*/ 6407150 w 10316872"/>
                <a:gd name="connsiteY90" fmla="*/ 3921341 h 13254121"/>
                <a:gd name="connsiteX91" fmla="*/ 6172200 w 10316872"/>
                <a:gd name="connsiteY91" fmla="*/ 4043579 h 13254121"/>
                <a:gd name="connsiteX92" fmla="*/ 5773737 w 10316872"/>
                <a:gd name="connsiteY92" fmla="*/ 4215029 h 13254121"/>
                <a:gd name="connsiteX93" fmla="*/ 5800725 w 10316872"/>
                <a:gd name="connsiteY93" fmla="*/ 4294404 h 13254121"/>
                <a:gd name="connsiteX94" fmla="*/ 6162675 w 10316872"/>
                <a:gd name="connsiteY94" fmla="*/ 4129304 h 13254121"/>
                <a:gd name="connsiteX95" fmla="*/ 6054725 w 10316872"/>
                <a:gd name="connsiteY95" fmla="*/ 4218204 h 13254121"/>
                <a:gd name="connsiteX96" fmla="*/ 5876925 w 10316872"/>
                <a:gd name="connsiteY96" fmla="*/ 4332504 h 13254121"/>
                <a:gd name="connsiteX97" fmla="*/ 5876925 w 10316872"/>
                <a:gd name="connsiteY97" fmla="*/ 4421404 h 13254121"/>
                <a:gd name="connsiteX98" fmla="*/ 5864225 w 10316872"/>
                <a:gd name="connsiteY98" fmla="*/ 4523004 h 13254121"/>
                <a:gd name="connsiteX99" fmla="*/ 5724525 w 10316872"/>
                <a:gd name="connsiteY99" fmla="*/ 4548404 h 13254121"/>
                <a:gd name="connsiteX100" fmla="*/ 5788025 w 10316872"/>
                <a:gd name="connsiteY100" fmla="*/ 4370604 h 13254121"/>
                <a:gd name="connsiteX101" fmla="*/ 5673725 w 10316872"/>
                <a:gd name="connsiteY101" fmla="*/ 4269004 h 13254121"/>
                <a:gd name="connsiteX102" fmla="*/ 5419725 w 10316872"/>
                <a:gd name="connsiteY102" fmla="*/ 4345204 h 13254121"/>
                <a:gd name="connsiteX103" fmla="*/ 5394325 w 10316872"/>
                <a:gd name="connsiteY103" fmla="*/ 4446804 h 13254121"/>
                <a:gd name="connsiteX104" fmla="*/ 5622925 w 10316872"/>
                <a:gd name="connsiteY104" fmla="*/ 4510304 h 13254121"/>
                <a:gd name="connsiteX105" fmla="*/ 5534025 w 10316872"/>
                <a:gd name="connsiteY105" fmla="*/ 4573804 h 13254121"/>
                <a:gd name="connsiteX106" fmla="*/ 5254625 w 10316872"/>
                <a:gd name="connsiteY106" fmla="*/ 4510304 h 13254121"/>
                <a:gd name="connsiteX107" fmla="*/ 5140325 w 10316872"/>
                <a:gd name="connsiteY107" fmla="*/ 4624604 h 13254121"/>
                <a:gd name="connsiteX108" fmla="*/ 5241925 w 10316872"/>
                <a:gd name="connsiteY108" fmla="*/ 4827804 h 13254121"/>
                <a:gd name="connsiteX109" fmla="*/ 5483225 w 10316872"/>
                <a:gd name="connsiteY109" fmla="*/ 4840504 h 13254121"/>
                <a:gd name="connsiteX110" fmla="*/ 5661025 w 10316872"/>
                <a:gd name="connsiteY110" fmla="*/ 4624604 h 13254121"/>
                <a:gd name="connsiteX111" fmla="*/ 5572125 w 10316872"/>
                <a:gd name="connsiteY111" fmla="*/ 4599204 h 13254121"/>
                <a:gd name="connsiteX112" fmla="*/ 5635625 w 10316872"/>
                <a:gd name="connsiteY112" fmla="*/ 4523004 h 13254121"/>
                <a:gd name="connsiteX113" fmla="*/ 5724525 w 10316872"/>
                <a:gd name="connsiteY113" fmla="*/ 4599204 h 13254121"/>
                <a:gd name="connsiteX114" fmla="*/ 5864225 w 10316872"/>
                <a:gd name="connsiteY114" fmla="*/ 4573804 h 13254121"/>
                <a:gd name="connsiteX115" fmla="*/ 6067425 w 10316872"/>
                <a:gd name="connsiteY115" fmla="*/ 4548404 h 13254121"/>
                <a:gd name="connsiteX116" fmla="*/ 6296025 w 10316872"/>
                <a:gd name="connsiteY116" fmla="*/ 4307104 h 13254121"/>
                <a:gd name="connsiteX117" fmla="*/ 6486525 w 10316872"/>
                <a:gd name="connsiteY117" fmla="*/ 4180104 h 13254121"/>
                <a:gd name="connsiteX118" fmla="*/ 6664325 w 10316872"/>
                <a:gd name="connsiteY118" fmla="*/ 4154704 h 13254121"/>
                <a:gd name="connsiteX119" fmla="*/ 6473825 w 10316872"/>
                <a:gd name="connsiteY119" fmla="*/ 4230904 h 13254121"/>
                <a:gd name="connsiteX120" fmla="*/ 6410325 w 10316872"/>
                <a:gd name="connsiteY120" fmla="*/ 4357904 h 13254121"/>
                <a:gd name="connsiteX121" fmla="*/ 6257925 w 10316872"/>
                <a:gd name="connsiteY121" fmla="*/ 4459504 h 13254121"/>
                <a:gd name="connsiteX122" fmla="*/ 6080125 w 10316872"/>
                <a:gd name="connsiteY122" fmla="*/ 4637304 h 13254121"/>
                <a:gd name="connsiteX123" fmla="*/ 6067425 w 10316872"/>
                <a:gd name="connsiteY123" fmla="*/ 4726204 h 13254121"/>
                <a:gd name="connsiteX124" fmla="*/ 6207125 w 10316872"/>
                <a:gd name="connsiteY124" fmla="*/ 4700804 h 13254121"/>
                <a:gd name="connsiteX125" fmla="*/ 6334125 w 10316872"/>
                <a:gd name="connsiteY125" fmla="*/ 4764304 h 13254121"/>
                <a:gd name="connsiteX126" fmla="*/ 6435725 w 10316872"/>
                <a:gd name="connsiteY126" fmla="*/ 4954804 h 13254121"/>
                <a:gd name="connsiteX127" fmla="*/ 6448425 w 10316872"/>
                <a:gd name="connsiteY127" fmla="*/ 5183404 h 13254121"/>
                <a:gd name="connsiteX128" fmla="*/ 6335712 w 10316872"/>
                <a:gd name="connsiteY128" fmla="*/ 5305641 h 13254121"/>
                <a:gd name="connsiteX129" fmla="*/ 6296025 w 10316872"/>
                <a:gd name="connsiteY129" fmla="*/ 5083392 h 13254121"/>
                <a:gd name="connsiteX130" fmla="*/ 6270625 w 10316872"/>
                <a:gd name="connsiteY130" fmla="*/ 4878604 h 13254121"/>
                <a:gd name="connsiteX131" fmla="*/ 6118225 w 10316872"/>
                <a:gd name="connsiteY131" fmla="*/ 4840504 h 13254121"/>
                <a:gd name="connsiteX132" fmla="*/ 5953125 w 10316872"/>
                <a:gd name="connsiteY132" fmla="*/ 4853204 h 13254121"/>
                <a:gd name="connsiteX133" fmla="*/ 5876925 w 10316872"/>
                <a:gd name="connsiteY133" fmla="*/ 4815104 h 13254121"/>
                <a:gd name="connsiteX134" fmla="*/ 5546725 w 10316872"/>
                <a:gd name="connsiteY134" fmla="*/ 4954804 h 13254121"/>
                <a:gd name="connsiteX135" fmla="*/ 5597525 w 10316872"/>
                <a:gd name="connsiteY135" fmla="*/ 5094504 h 13254121"/>
                <a:gd name="connsiteX136" fmla="*/ 5635625 w 10316872"/>
                <a:gd name="connsiteY136" fmla="*/ 5081804 h 13254121"/>
                <a:gd name="connsiteX137" fmla="*/ 5813425 w 10316872"/>
                <a:gd name="connsiteY137" fmla="*/ 4992904 h 13254121"/>
                <a:gd name="connsiteX138" fmla="*/ 5838825 w 10316872"/>
                <a:gd name="connsiteY138" fmla="*/ 5018304 h 13254121"/>
                <a:gd name="connsiteX139" fmla="*/ 5724525 w 10316872"/>
                <a:gd name="connsiteY139" fmla="*/ 5119904 h 13254121"/>
                <a:gd name="connsiteX140" fmla="*/ 5775325 w 10316872"/>
                <a:gd name="connsiteY140" fmla="*/ 5196104 h 13254121"/>
                <a:gd name="connsiteX141" fmla="*/ 5940425 w 10316872"/>
                <a:gd name="connsiteY141" fmla="*/ 5183404 h 13254121"/>
                <a:gd name="connsiteX142" fmla="*/ 5978525 w 10316872"/>
                <a:gd name="connsiteY142" fmla="*/ 5272304 h 13254121"/>
                <a:gd name="connsiteX143" fmla="*/ 6169025 w 10316872"/>
                <a:gd name="connsiteY143" fmla="*/ 5234204 h 13254121"/>
                <a:gd name="connsiteX144" fmla="*/ 6130925 w 10316872"/>
                <a:gd name="connsiteY144" fmla="*/ 5386604 h 13254121"/>
                <a:gd name="connsiteX145" fmla="*/ 6067425 w 10316872"/>
                <a:gd name="connsiteY145" fmla="*/ 5424704 h 13254121"/>
                <a:gd name="connsiteX146" fmla="*/ 6042025 w 10316872"/>
                <a:gd name="connsiteY146" fmla="*/ 5348504 h 13254121"/>
                <a:gd name="connsiteX147" fmla="*/ 5572125 w 10316872"/>
                <a:gd name="connsiteY147" fmla="*/ 5297704 h 13254121"/>
                <a:gd name="connsiteX148" fmla="*/ 5686425 w 10316872"/>
                <a:gd name="connsiteY148" fmla="*/ 5462804 h 13254121"/>
                <a:gd name="connsiteX149" fmla="*/ 6308725 w 10316872"/>
                <a:gd name="connsiteY149" fmla="*/ 5462804 h 13254121"/>
                <a:gd name="connsiteX150" fmla="*/ 6894219 w 10316872"/>
                <a:gd name="connsiteY150" fmla="*/ 5634433 h 13254121"/>
                <a:gd name="connsiteX151" fmla="*/ 7194257 w 10316872"/>
                <a:gd name="connsiteY151" fmla="*/ 5720157 h 13254121"/>
                <a:gd name="connsiteX152" fmla="*/ 7370469 w 10316872"/>
                <a:gd name="connsiteY152" fmla="*/ 5839221 h 13254121"/>
                <a:gd name="connsiteX153" fmla="*/ 7737182 w 10316872"/>
                <a:gd name="connsiteY153" fmla="*/ 5736826 h 13254121"/>
                <a:gd name="connsiteX154" fmla="*/ 7977688 w 10316872"/>
                <a:gd name="connsiteY154" fmla="*/ 5701108 h 13254121"/>
                <a:gd name="connsiteX155" fmla="*/ 8311064 w 10316872"/>
                <a:gd name="connsiteY155" fmla="*/ 5729682 h 13254121"/>
                <a:gd name="connsiteX156" fmla="*/ 8582525 w 10316872"/>
                <a:gd name="connsiteY156" fmla="*/ 5789214 h 13254121"/>
                <a:gd name="connsiteX157" fmla="*/ 8806363 w 10316872"/>
                <a:gd name="connsiteY157" fmla="*/ 5891608 h 13254121"/>
                <a:gd name="connsiteX158" fmla="*/ 8989719 w 10316872"/>
                <a:gd name="connsiteY158" fmla="*/ 5953520 h 13254121"/>
                <a:gd name="connsiteX159" fmla="*/ 9327857 w 10316872"/>
                <a:gd name="connsiteY159" fmla="*/ 6101157 h 13254121"/>
                <a:gd name="connsiteX160" fmla="*/ 9392152 w 10316872"/>
                <a:gd name="connsiteY160" fmla="*/ 6229744 h 13254121"/>
                <a:gd name="connsiteX161" fmla="*/ 9587412 w 10316872"/>
                <a:gd name="connsiteY161" fmla="*/ 6289277 h 13254121"/>
                <a:gd name="connsiteX162" fmla="*/ 9754100 w 10316872"/>
                <a:gd name="connsiteY162" fmla="*/ 6286895 h 13254121"/>
                <a:gd name="connsiteX163" fmla="*/ 9928226 w 10316872"/>
                <a:gd name="connsiteY163" fmla="*/ 6221629 h 13254121"/>
                <a:gd name="connsiteX164" fmla="*/ 9766007 w 10316872"/>
                <a:gd name="connsiteY164" fmla="*/ 6301183 h 13254121"/>
                <a:gd name="connsiteX165" fmla="*/ 9625513 w 10316872"/>
                <a:gd name="connsiteY165" fmla="*/ 6317851 h 13254121"/>
                <a:gd name="connsiteX166" fmla="*/ 9382626 w 10316872"/>
                <a:gd name="connsiteY166" fmla="*/ 6263082 h 13254121"/>
                <a:gd name="connsiteX167" fmla="*/ 9308806 w 10316872"/>
                <a:gd name="connsiteY167" fmla="*/ 6129733 h 13254121"/>
                <a:gd name="connsiteX168" fmla="*/ 9242133 w 10316872"/>
                <a:gd name="connsiteY168" fmla="*/ 6089251 h 13254121"/>
                <a:gd name="connsiteX169" fmla="*/ 8799219 w 10316872"/>
                <a:gd name="connsiteY169" fmla="*/ 5939233 h 13254121"/>
                <a:gd name="connsiteX170" fmla="*/ 8582525 w 10316872"/>
                <a:gd name="connsiteY170" fmla="*/ 5858270 h 13254121"/>
                <a:gd name="connsiteX171" fmla="*/ 8284869 w 10316872"/>
                <a:gd name="connsiteY171" fmla="*/ 5779689 h 13254121"/>
                <a:gd name="connsiteX172" fmla="*/ 7934825 w 10316872"/>
                <a:gd name="connsiteY172" fmla="*/ 5767783 h 13254121"/>
                <a:gd name="connsiteX173" fmla="*/ 7634787 w 10316872"/>
                <a:gd name="connsiteY173" fmla="*/ 5822552 h 13254121"/>
                <a:gd name="connsiteX174" fmla="*/ 7344275 w 10316872"/>
                <a:gd name="connsiteY174" fmla="*/ 5893989 h 13254121"/>
                <a:gd name="connsiteX175" fmla="*/ 7134725 w 10316872"/>
                <a:gd name="connsiteY175" fmla="*/ 5786833 h 13254121"/>
                <a:gd name="connsiteX176" fmla="*/ 6760869 w 10316872"/>
                <a:gd name="connsiteY176" fmla="*/ 5693964 h 13254121"/>
                <a:gd name="connsiteX177" fmla="*/ 6413500 w 10316872"/>
                <a:gd name="connsiteY177" fmla="*/ 5614410 h 13254121"/>
                <a:gd name="connsiteX178" fmla="*/ 6213181 w 10316872"/>
                <a:gd name="connsiteY178" fmla="*/ 5567757 h 13254121"/>
                <a:gd name="connsiteX179" fmla="*/ 6205538 w 10316872"/>
                <a:gd name="connsiteY179" fmla="*/ 5598535 h 13254121"/>
                <a:gd name="connsiteX180" fmla="*/ 6346825 w 10316872"/>
                <a:gd name="connsiteY180" fmla="*/ 5666004 h 13254121"/>
                <a:gd name="connsiteX181" fmla="*/ 6321425 w 10316872"/>
                <a:gd name="connsiteY181" fmla="*/ 5767604 h 13254121"/>
                <a:gd name="connsiteX182" fmla="*/ 6003925 w 10316872"/>
                <a:gd name="connsiteY182" fmla="*/ 5602504 h 13254121"/>
                <a:gd name="connsiteX183" fmla="*/ 6042025 w 10316872"/>
                <a:gd name="connsiteY183" fmla="*/ 5843804 h 13254121"/>
                <a:gd name="connsiteX184" fmla="*/ 6245225 w 10316872"/>
                <a:gd name="connsiteY184" fmla="*/ 5894604 h 13254121"/>
                <a:gd name="connsiteX185" fmla="*/ 6511925 w 10316872"/>
                <a:gd name="connsiteY185" fmla="*/ 5894604 h 13254121"/>
                <a:gd name="connsiteX186" fmla="*/ 6600825 w 10316872"/>
                <a:gd name="connsiteY186" fmla="*/ 5907304 h 13254121"/>
                <a:gd name="connsiteX187" fmla="*/ 6562725 w 10316872"/>
                <a:gd name="connsiteY187" fmla="*/ 5983504 h 13254121"/>
                <a:gd name="connsiteX188" fmla="*/ 6397625 w 10316872"/>
                <a:gd name="connsiteY188" fmla="*/ 6034304 h 13254121"/>
                <a:gd name="connsiteX189" fmla="*/ 6461125 w 10316872"/>
                <a:gd name="connsiteY189" fmla="*/ 6161304 h 13254121"/>
                <a:gd name="connsiteX190" fmla="*/ 6423025 w 10316872"/>
                <a:gd name="connsiteY190" fmla="*/ 6288304 h 13254121"/>
                <a:gd name="connsiteX191" fmla="*/ 6511925 w 10316872"/>
                <a:gd name="connsiteY191" fmla="*/ 6351804 h 13254121"/>
                <a:gd name="connsiteX192" fmla="*/ 6435725 w 10316872"/>
                <a:gd name="connsiteY192" fmla="*/ 6377204 h 13254121"/>
                <a:gd name="connsiteX193" fmla="*/ 6334125 w 10316872"/>
                <a:gd name="connsiteY193" fmla="*/ 6339104 h 13254121"/>
                <a:gd name="connsiteX194" fmla="*/ 6296025 w 10316872"/>
                <a:gd name="connsiteY194" fmla="*/ 6034304 h 13254121"/>
                <a:gd name="connsiteX195" fmla="*/ 6042025 w 10316872"/>
                <a:gd name="connsiteY195" fmla="*/ 5958104 h 13254121"/>
                <a:gd name="connsiteX196" fmla="*/ 6118225 w 10316872"/>
                <a:gd name="connsiteY196" fmla="*/ 6301004 h 13254121"/>
                <a:gd name="connsiteX197" fmla="*/ 5940425 w 10316872"/>
                <a:gd name="connsiteY197" fmla="*/ 6313704 h 13254121"/>
                <a:gd name="connsiteX198" fmla="*/ 5864225 w 10316872"/>
                <a:gd name="connsiteY198" fmla="*/ 5831104 h 13254121"/>
                <a:gd name="connsiteX199" fmla="*/ 5661025 w 10316872"/>
                <a:gd name="connsiteY199" fmla="*/ 5729504 h 13254121"/>
                <a:gd name="connsiteX200" fmla="*/ 5762625 w 10316872"/>
                <a:gd name="connsiteY200" fmla="*/ 6491504 h 13254121"/>
                <a:gd name="connsiteX201" fmla="*/ 6042025 w 10316872"/>
                <a:gd name="connsiteY201" fmla="*/ 6478804 h 13254121"/>
                <a:gd name="connsiteX202" fmla="*/ 6359525 w 10316872"/>
                <a:gd name="connsiteY202" fmla="*/ 6529604 h 13254121"/>
                <a:gd name="connsiteX203" fmla="*/ 6296025 w 10316872"/>
                <a:gd name="connsiteY203" fmla="*/ 6656604 h 13254121"/>
                <a:gd name="connsiteX204" fmla="*/ 6130925 w 10316872"/>
                <a:gd name="connsiteY204" fmla="*/ 6631204 h 13254121"/>
                <a:gd name="connsiteX205" fmla="*/ 5978525 w 10316872"/>
                <a:gd name="connsiteY205" fmla="*/ 6936004 h 13254121"/>
                <a:gd name="connsiteX206" fmla="*/ 5800725 w 10316872"/>
                <a:gd name="connsiteY206" fmla="*/ 6872504 h 13254121"/>
                <a:gd name="connsiteX207" fmla="*/ 5876925 w 10316872"/>
                <a:gd name="connsiteY207" fmla="*/ 6707404 h 13254121"/>
                <a:gd name="connsiteX208" fmla="*/ 5762625 w 10316872"/>
                <a:gd name="connsiteY208" fmla="*/ 6618504 h 13254121"/>
                <a:gd name="connsiteX209" fmla="*/ 5572125 w 10316872"/>
                <a:gd name="connsiteY209" fmla="*/ 6948704 h 13254121"/>
                <a:gd name="connsiteX210" fmla="*/ 5699125 w 10316872"/>
                <a:gd name="connsiteY210" fmla="*/ 7050304 h 13254121"/>
                <a:gd name="connsiteX211" fmla="*/ 5965825 w 10316872"/>
                <a:gd name="connsiteY211" fmla="*/ 7215404 h 13254121"/>
                <a:gd name="connsiteX212" fmla="*/ 5915025 w 10316872"/>
                <a:gd name="connsiteY212" fmla="*/ 7291604 h 13254121"/>
                <a:gd name="connsiteX213" fmla="*/ 5800725 w 10316872"/>
                <a:gd name="connsiteY213" fmla="*/ 7253504 h 13254121"/>
                <a:gd name="connsiteX214" fmla="*/ 5648325 w 10316872"/>
                <a:gd name="connsiteY214" fmla="*/ 7355104 h 13254121"/>
                <a:gd name="connsiteX215" fmla="*/ 5584825 w 10316872"/>
                <a:gd name="connsiteY215" fmla="*/ 7317004 h 13254121"/>
                <a:gd name="connsiteX216" fmla="*/ 5635625 w 10316872"/>
                <a:gd name="connsiteY216" fmla="*/ 7164604 h 13254121"/>
                <a:gd name="connsiteX217" fmla="*/ 5508625 w 10316872"/>
                <a:gd name="connsiteY217" fmla="*/ 7050304 h 13254121"/>
                <a:gd name="connsiteX218" fmla="*/ 5432425 w 10316872"/>
                <a:gd name="connsiteY218" fmla="*/ 7228104 h 13254121"/>
                <a:gd name="connsiteX219" fmla="*/ 5584825 w 10316872"/>
                <a:gd name="connsiteY219" fmla="*/ 7405904 h 13254121"/>
                <a:gd name="connsiteX220" fmla="*/ 5419725 w 10316872"/>
                <a:gd name="connsiteY220" fmla="*/ 7532904 h 13254121"/>
                <a:gd name="connsiteX221" fmla="*/ 5318125 w 10316872"/>
                <a:gd name="connsiteY221" fmla="*/ 7456704 h 13254121"/>
                <a:gd name="connsiteX222" fmla="*/ 5381625 w 10316872"/>
                <a:gd name="connsiteY222" fmla="*/ 7355104 h 13254121"/>
                <a:gd name="connsiteX223" fmla="*/ 5267325 w 10316872"/>
                <a:gd name="connsiteY223" fmla="*/ 7063004 h 13254121"/>
                <a:gd name="connsiteX224" fmla="*/ 5051425 w 10316872"/>
                <a:gd name="connsiteY224" fmla="*/ 7355104 h 13254121"/>
                <a:gd name="connsiteX225" fmla="*/ 5381625 w 10316872"/>
                <a:gd name="connsiteY225" fmla="*/ 7609104 h 13254121"/>
                <a:gd name="connsiteX226" fmla="*/ 5305425 w 10316872"/>
                <a:gd name="connsiteY226" fmla="*/ 7659904 h 13254121"/>
                <a:gd name="connsiteX227" fmla="*/ 5165725 w 10316872"/>
                <a:gd name="connsiteY227" fmla="*/ 7545604 h 13254121"/>
                <a:gd name="connsiteX228" fmla="*/ 5114925 w 10316872"/>
                <a:gd name="connsiteY228" fmla="*/ 7710704 h 13254121"/>
                <a:gd name="connsiteX229" fmla="*/ 5127625 w 10316872"/>
                <a:gd name="connsiteY229" fmla="*/ 7850404 h 13254121"/>
                <a:gd name="connsiteX230" fmla="*/ 5203825 w 10316872"/>
                <a:gd name="connsiteY230" fmla="*/ 7964704 h 13254121"/>
                <a:gd name="connsiteX231" fmla="*/ 5191125 w 10316872"/>
                <a:gd name="connsiteY231" fmla="*/ 8155204 h 13254121"/>
                <a:gd name="connsiteX232" fmla="*/ 5064125 w 10316872"/>
                <a:gd name="connsiteY232" fmla="*/ 8066304 h 13254121"/>
                <a:gd name="connsiteX233" fmla="*/ 5000625 w 10316872"/>
                <a:gd name="connsiteY233" fmla="*/ 8104404 h 13254121"/>
                <a:gd name="connsiteX234" fmla="*/ 5102225 w 10316872"/>
                <a:gd name="connsiteY234" fmla="*/ 8244104 h 13254121"/>
                <a:gd name="connsiteX235" fmla="*/ 5013325 w 10316872"/>
                <a:gd name="connsiteY235" fmla="*/ 8282204 h 13254121"/>
                <a:gd name="connsiteX236" fmla="*/ 4886325 w 10316872"/>
                <a:gd name="connsiteY236" fmla="*/ 8091704 h 13254121"/>
                <a:gd name="connsiteX237" fmla="*/ 4797425 w 10316872"/>
                <a:gd name="connsiteY237" fmla="*/ 8345704 h 13254121"/>
                <a:gd name="connsiteX238" fmla="*/ 4924425 w 10316872"/>
                <a:gd name="connsiteY238" fmla="*/ 8460004 h 13254121"/>
                <a:gd name="connsiteX239" fmla="*/ 4784725 w 10316872"/>
                <a:gd name="connsiteY239" fmla="*/ 8701304 h 13254121"/>
                <a:gd name="connsiteX240" fmla="*/ 4645025 w 10316872"/>
                <a:gd name="connsiteY240" fmla="*/ 8675904 h 13254121"/>
                <a:gd name="connsiteX241" fmla="*/ 4746625 w 10316872"/>
                <a:gd name="connsiteY241" fmla="*/ 8510804 h 13254121"/>
                <a:gd name="connsiteX242" fmla="*/ 4657725 w 10316872"/>
                <a:gd name="connsiteY242" fmla="*/ 8358404 h 13254121"/>
                <a:gd name="connsiteX243" fmla="*/ 4441825 w 10316872"/>
                <a:gd name="connsiteY243" fmla="*/ 8663204 h 13254121"/>
                <a:gd name="connsiteX244" fmla="*/ 4581525 w 10316872"/>
                <a:gd name="connsiteY244" fmla="*/ 8777504 h 13254121"/>
                <a:gd name="connsiteX245" fmla="*/ 4492625 w 10316872"/>
                <a:gd name="connsiteY245" fmla="*/ 8980704 h 13254121"/>
                <a:gd name="connsiteX246" fmla="*/ 4391025 w 10316872"/>
                <a:gd name="connsiteY246" fmla="*/ 8904504 h 13254121"/>
                <a:gd name="connsiteX247" fmla="*/ 4314825 w 10316872"/>
                <a:gd name="connsiteY247" fmla="*/ 8993404 h 13254121"/>
                <a:gd name="connsiteX248" fmla="*/ 4352925 w 10316872"/>
                <a:gd name="connsiteY248" fmla="*/ 9031504 h 13254121"/>
                <a:gd name="connsiteX249" fmla="*/ 4391025 w 10316872"/>
                <a:gd name="connsiteY249" fmla="*/ 9018804 h 13254121"/>
                <a:gd name="connsiteX250" fmla="*/ 4416425 w 10316872"/>
                <a:gd name="connsiteY250" fmla="*/ 9069604 h 13254121"/>
                <a:gd name="connsiteX251" fmla="*/ 4352925 w 10316872"/>
                <a:gd name="connsiteY251" fmla="*/ 9145804 h 13254121"/>
                <a:gd name="connsiteX252" fmla="*/ 4302125 w 10316872"/>
                <a:gd name="connsiteY252" fmla="*/ 9133104 h 13254121"/>
                <a:gd name="connsiteX253" fmla="*/ 4340225 w 10316872"/>
                <a:gd name="connsiteY253" fmla="*/ 9082304 h 13254121"/>
                <a:gd name="connsiteX254" fmla="*/ 4289425 w 10316872"/>
                <a:gd name="connsiteY254" fmla="*/ 9044204 h 13254121"/>
                <a:gd name="connsiteX255" fmla="*/ 4187825 w 10316872"/>
                <a:gd name="connsiteY255" fmla="*/ 9145804 h 13254121"/>
                <a:gd name="connsiteX256" fmla="*/ 4289425 w 10316872"/>
                <a:gd name="connsiteY256" fmla="*/ 9209304 h 13254121"/>
                <a:gd name="connsiteX257" fmla="*/ 4111625 w 10316872"/>
                <a:gd name="connsiteY257" fmla="*/ 9285504 h 13254121"/>
                <a:gd name="connsiteX258" fmla="*/ 4010025 w 10316872"/>
                <a:gd name="connsiteY258" fmla="*/ 9285504 h 13254121"/>
                <a:gd name="connsiteX259" fmla="*/ 3921125 w 10316872"/>
                <a:gd name="connsiteY259" fmla="*/ 9349004 h 13254121"/>
                <a:gd name="connsiteX260" fmla="*/ 3260725 w 10316872"/>
                <a:gd name="connsiteY260" fmla="*/ 8764804 h 13254121"/>
                <a:gd name="connsiteX261" fmla="*/ 3184525 w 10316872"/>
                <a:gd name="connsiteY261" fmla="*/ 8764804 h 13254121"/>
                <a:gd name="connsiteX262" fmla="*/ 2867025 w 10316872"/>
                <a:gd name="connsiteY262" fmla="*/ 9018804 h 13254121"/>
                <a:gd name="connsiteX263" fmla="*/ 2841625 w 10316872"/>
                <a:gd name="connsiteY263" fmla="*/ 8980704 h 13254121"/>
                <a:gd name="connsiteX264" fmla="*/ 3184525 w 10316872"/>
                <a:gd name="connsiteY264" fmla="*/ 8714004 h 13254121"/>
                <a:gd name="connsiteX265" fmla="*/ 3019425 w 10316872"/>
                <a:gd name="connsiteY265" fmla="*/ 8561604 h 13254121"/>
                <a:gd name="connsiteX266" fmla="*/ 2371725 w 10316872"/>
                <a:gd name="connsiteY266" fmla="*/ 9069604 h 13254121"/>
                <a:gd name="connsiteX267" fmla="*/ 2460625 w 10316872"/>
                <a:gd name="connsiteY267" fmla="*/ 9145804 h 13254121"/>
                <a:gd name="connsiteX268" fmla="*/ 2663825 w 10316872"/>
                <a:gd name="connsiteY268" fmla="*/ 8993404 h 13254121"/>
                <a:gd name="connsiteX269" fmla="*/ 2714625 w 10316872"/>
                <a:gd name="connsiteY269" fmla="*/ 9056904 h 13254121"/>
                <a:gd name="connsiteX270" fmla="*/ 2803525 w 10316872"/>
                <a:gd name="connsiteY270" fmla="*/ 9018804 h 13254121"/>
                <a:gd name="connsiteX271" fmla="*/ 2828925 w 10316872"/>
                <a:gd name="connsiteY271" fmla="*/ 9056904 h 13254121"/>
                <a:gd name="connsiteX272" fmla="*/ 2651125 w 10316872"/>
                <a:gd name="connsiteY272" fmla="*/ 9196604 h 13254121"/>
                <a:gd name="connsiteX273" fmla="*/ 2790825 w 10316872"/>
                <a:gd name="connsiteY273" fmla="*/ 9361704 h 13254121"/>
                <a:gd name="connsiteX274" fmla="*/ 3368675 w 10316872"/>
                <a:gd name="connsiteY274" fmla="*/ 8898154 h 13254121"/>
                <a:gd name="connsiteX275" fmla="*/ 3927475 w 10316872"/>
                <a:gd name="connsiteY275" fmla="*/ 9380754 h 13254121"/>
                <a:gd name="connsiteX276" fmla="*/ 3876675 w 10316872"/>
                <a:gd name="connsiteY276" fmla="*/ 9495054 h 13254121"/>
                <a:gd name="connsiteX277" fmla="*/ 3359150 w 10316872"/>
                <a:gd name="connsiteY277" fmla="*/ 10034804 h 13254121"/>
                <a:gd name="connsiteX278" fmla="*/ 3270250 w 10316872"/>
                <a:gd name="connsiteY278" fmla="*/ 10028453 h 13254121"/>
                <a:gd name="connsiteX279" fmla="*/ 3101975 w 10316872"/>
                <a:gd name="connsiteY279" fmla="*/ 10177678 h 13254121"/>
                <a:gd name="connsiteX280" fmla="*/ 2892425 w 10316872"/>
                <a:gd name="connsiteY280" fmla="*/ 10422153 h 13254121"/>
                <a:gd name="connsiteX281" fmla="*/ 2654300 w 10316872"/>
                <a:gd name="connsiteY281" fmla="*/ 10720603 h 13254121"/>
                <a:gd name="connsiteX282" fmla="*/ 2400300 w 10316872"/>
                <a:gd name="connsiteY282" fmla="*/ 10790452 h 13254121"/>
                <a:gd name="connsiteX283" fmla="*/ 2197100 w 10316872"/>
                <a:gd name="connsiteY283" fmla="*/ 10895227 h 13254121"/>
                <a:gd name="connsiteX284" fmla="*/ 1901825 w 10316872"/>
                <a:gd name="connsiteY284" fmla="*/ 10898401 h 13254121"/>
                <a:gd name="connsiteX285" fmla="*/ 1562100 w 10316872"/>
                <a:gd name="connsiteY285" fmla="*/ 11000000 h 13254121"/>
                <a:gd name="connsiteX286" fmla="*/ 1365250 w 10316872"/>
                <a:gd name="connsiteY286" fmla="*/ 11260350 h 13254121"/>
                <a:gd name="connsiteX287" fmla="*/ 1168400 w 10316872"/>
                <a:gd name="connsiteY287" fmla="*/ 11215899 h 13254121"/>
                <a:gd name="connsiteX288" fmla="*/ 1187450 w 10316872"/>
                <a:gd name="connsiteY288" fmla="*/ 11174624 h 13254121"/>
                <a:gd name="connsiteX289" fmla="*/ 1165225 w 10316872"/>
                <a:gd name="connsiteY289" fmla="*/ 11107949 h 13254121"/>
                <a:gd name="connsiteX290" fmla="*/ 958850 w 10316872"/>
                <a:gd name="connsiteY290" fmla="*/ 11184149 h 13254121"/>
                <a:gd name="connsiteX291" fmla="*/ 704850 w 10316872"/>
                <a:gd name="connsiteY291" fmla="*/ 11238124 h 13254121"/>
                <a:gd name="connsiteX292" fmla="*/ 434975 w 10316872"/>
                <a:gd name="connsiteY292" fmla="*/ 11476249 h 13254121"/>
                <a:gd name="connsiteX293" fmla="*/ 333375 w 10316872"/>
                <a:gd name="connsiteY293" fmla="*/ 11473074 h 13254121"/>
                <a:gd name="connsiteX294" fmla="*/ 234950 w 10316872"/>
                <a:gd name="connsiteY294" fmla="*/ 11539749 h 13254121"/>
                <a:gd name="connsiteX295" fmla="*/ 155575 w 10316872"/>
                <a:gd name="connsiteY295" fmla="*/ 11825499 h 13254121"/>
                <a:gd name="connsiteX296" fmla="*/ 219075 w 10316872"/>
                <a:gd name="connsiteY296" fmla="*/ 12108073 h 13254121"/>
                <a:gd name="connsiteX297" fmla="*/ 107950 w 10316872"/>
                <a:gd name="connsiteY297" fmla="*/ 12152523 h 13254121"/>
                <a:gd name="connsiteX298" fmla="*/ 63500 w 10316872"/>
                <a:gd name="connsiteY298" fmla="*/ 12374773 h 13254121"/>
                <a:gd name="connsiteX299" fmla="*/ 466725 w 10316872"/>
                <a:gd name="connsiteY299" fmla="*/ 12400173 h 13254121"/>
                <a:gd name="connsiteX300" fmla="*/ 1022350 w 10316872"/>
                <a:gd name="connsiteY300" fmla="*/ 12752598 h 13254121"/>
                <a:gd name="connsiteX301" fmla="*/ 1212850 w 10316872"/>
                <a:gd name="connsiteY301" fmla="*/ 13006597 h 13254121"/>
                <a:gd name="connsiteX302" fmla="*/ 1143000 w 10316872"/>
                <a:gd name="connsiteY302" fmla="*/ 13051047 h 13254121"/>
                <a:gd name="connsiteX303" fmla="*/ 990600 w 10316872"/>
                <a:gd name="connsiteY303" fmla="*/ 12917697 h 13254121"/>
                <a:gd name="connsiteX304" fmla="*/ 739775 w 10316872"/>
                <a:gd name="connsiteY304" fmla="*/ 12863722 h 13254121"/>
                <a:gd name="connsiteX305" fmla="*/ 692150 w 10316872"/>
                <a:gd name="connsiteY305" fmla="*/ 12901822 h 13254121"/>
                <a:gd name="connsiteX306" fmla="*/ 809625 w 10316872"/>
                <a:gd name="connsiteY306" fmla="*/ 13047872 h 13254121"/>
                <a:gd name="connsiteX307" fmla="*/ 1123950 w 10316872"/>
                <a:gd name="connsiteY307" fmla="*/ 13114547 h 13254121"/>
                <a:gd name="connsiteX308" fmla="*/ 1546225 w 10316872"/>
                <a:gd name="connsiteY308" fmla="*/ 13016122 h 13254121"/>
                <a:gd name="connsiteX309" fmla="*/ 1708150 w 10316872"/>
                <a:gd name="connsiteY309" fmla="*/ 12755772 h 13254121"/>
                <a:gd name="connsiteX310" fmla="*/ 2066925 w 10316872"/>
                <a:gd name="connsiteY310" fmla="*/ 12606547 h 13254121"/>
                <a:gd name="connsiteX311" fmla="*/ 2225675 w 10316872"/>
                <a:gd name="connsiteY311" fmla="*/ 12470022 h 13254121"/>
                <a:gd name="connsiteX312" fmla="*/ 2559050 w 10316872"/>
                <a:gd name="connsiteY312" fmla="*/ 12508122 h 13254121"/>
                <a:gd name="connsiteX313" fmla="*/ 2257425 w 10316872"/>
                <a:gd name="connsiteY313" fmla="*/ 12511297 h 13254121"/>
                <a:gd name="connsiteX314" fmla="*/ 2117725 w 10316872"/>
                <a:gd name="connsiteY314" fmla="*/ 12631947 h 13254121"/>
                <a:gd name="connsiteX315" fmla="*/ 1943100 w 10316872"/>
                <a:gd name="connsiteY315" fmla="*/ 12724022 h 13254121"/>
                <a:gd name="connsiteX316" fmla="*/ 1778000 w 10316872"/>
                <a:gd name="connsiteY316" fmla="*/ 12774822 h 13254121"/>
                <a:gd name="connsiteX317" fmla="*/ 1622425 w 10316872"/>
                <a:gd name="connsiteY317" fmla="*/ 13070097 h 13254121"/>
                <a:gd name="connsiteX318" fmla="*/ 1254125 w 10316872"/>
                <a:gd name="connsiteY318" fmla="*/ 13244722 h 13254121"/>
                <a:gd name="connsiteX319" fmla="*/ 0 w 10316872"/>
                <a:gd name="connsiteY319" fmla="*/ 13251072 h 13254121"/>
                <a:gd name="connsiteX0" fmla="*/ 2930525 w 10316872"/>
                <a:gd name="connsiteY0" fmla="*/ 3710204 h 13254121"/>
                <a:gd name="connsiteX1" fmla="*/ 3019425 w 10316872"/>
                <a:gd name="connsiteY1" fmla="*/ 3710204 h 13254121"/>
                <a:gd name="connsiteX2" fmla="*/ 3273425 w 10316872"/>
                <a:gd name="connsiteY2" fmla="*/ 3684804 h 13254121"/>
                <a:gd name="connsiteX3" fmla="*/ 3425825 w 10316872"/>
                <a:gd name="connsiteY3" fmla="*/ 3672104 h 13254121"/>
                <a:gd name="connsiteX4" fmla="*/ 3425825 w 10316872"/>
                <a:gd name="connsiteY4" fmla="*/ 3672104 h 13254121"/>
                <a:gd name="connsiteX5" fmla="*/ 3425825 w 10316872"/>
                <a:gd name="connsiteY5" fmla="*/ 3595904 h 13254121"/>
                <a:gd name="connsiteX6" fmla="*/ 3502025 w 10316872"/>
                <a:gd name="connsiteY6" fmla="*/ 3595904 h 13254121"/>
                <a:gd name="connsiteX7" fmla="*/ 3489325 w 10316872"/>
                <a:gd name="connsiteY7" fmla="*/ 3761004 h 13254121"/>
                <a:gd name="connsiteX8" fmla="*/ 3336925 w 10316872"/>
                <a:gd name="connsiteY8" fmla="*/ 3773704 h 13254121"/>
                <a:gd name="connsiteX9" fmla="*/ 3159125 w 10316872"/>
                <a:gd name="connsiteY9" fmla="*/ 3849904 h 13254121"/>
                <a:gd name="connsiteX10" fmla="*/ 3184525 w 10316872"/>
                <a:gd name="connsiteY10" fmla="*/ 4142004 h 13254121"/>
                <a:gd name="connsiteX11" fmla="*/ 3794125 w 10316872"/>
                <a:gd name="connsiteY11" fmla="*/ 4091204 h 13254121"/>
                <a:gd name="connsiteX12" fmla="*/ 3768725 w 10316872"/>
                <a:gd name="connsiteY12" fmla="*/ 3951504 h 13254121"/>
                <a:gd name="connsiteX13" fmla="*/ 3629025 w 10316872"/>
                <a:gd name="connsiteY13" fmla="*/ 3926104 h 13254121"/>
                <a:gd name="connsiteX14" fmla="*/ 3616325 w 10316872"/>
                <a:gd name="connsiteY14" fmla="*/ 3888004 h 13254121"/>
                <a:gd name="connsiteX15" fmla="*/ 3768725 w 10316872"/>
                <a:gd name="connsiteY15" fmla="*/ 3913404 h 13254121"/>
                <a:gd name="connsiteX16" fmla="*/ 3768725 w 10316872"/>
                <a:gd name="connsiteY16" fmla="*/ 3799104 h 13254121"/>
                <a:gd name="connsiteX17" fmla="*/ 3540125 w 10316872"/>
                <a:gd name="connsiteY17" fmla="*/ 3748304 h 13254121"/>
                <a:gd name="connsiteX18" fmla="*/ 3552825 w 10316872"/>
                <a:gd name="connsiteY18" fmla="*/ 3659404 h 13254121"/>
                <a:gd name="connsiteX19" fmla="*/ 3730625 w 10316872"/>
                <a:gd name="connsiteY19" fmla="*/ 3621304 h 13254121"/>
                <a:gd name="connsiteX20" fmla="*/ 3730625 w 10316872"/>
                <a:gd name="connsiteY20" fmla="*/ 3494304 h 13254121"/>
                <a:gd name="connsiteX21" fmla="*/ 3705225 w 10316872"/>
                <a:gd name="connsiteY21" fmla="*/ 3468904 h 13254121"/>
                <a:gd name="connsiteX22" fmla="*/ 3819525 w 10316872"/>
                <a:gd name="connsiteY22" fmla="*/ 3405404 h 13254121"/>
                <a:gd name="connsiteX23" fmla="*/ 3832225 w 10316872"/>
                <a:gd name="connsiteY23" fmla="*/ 3621304 h 13254121"/>
                <a:gd name="connsiteX24" fmla="*/ 4314825 w 10316872"/>
                <a:gd name="connsiteY24" fmla="*/ 3621304 h 13254121"/>
                <a:gd name="connsiteX25" fmla="*/ 4302125 w 10316872"/>
                <a:gd name="connsiteY25" fmla="*/ 3380004 h 13254121"/>
                <a:gd name="connsiteX26" fmla="*/ 4365625 w 10316872"/>
                <a:gd name="connsiteY26" fmla="*/ 3380004 h 13254121"/>
                <a:gd name="connsiteX27" fmla="*/ 4391025 w 10316872"/>
                <a:gd name="connsiteY27" fmla="*/ 3507004 h 13254121"/>
                <a:gd name="connsiteX28" fmla="*/ 4556125 w 10316872"/>
                <a:gd name="connsiteY28" fmla="*/ 3494304 h 13254121"/>
                <a:gd name="connsiteX29" fmla="*/ 4657725 w 10316872"/>
                <a:gd name="connsiteY29" fmla="*/ 3392704 h 13254121"/>
                <a:gd name="connsiteX30" fmla="*/ 4683125 w 10316872"/>
                <a:gd name="connsiteY30" fmla="*/ 3697504 h 13254121"/>
                <a:gd name="connsiteX31" fmla="*/ 4835525 w 10316872"/>
                <a:gd name="connsiteY31" fmla="*/ 3519704 h 13254121"/>
                <a:gd name="connsiteX32" fmla="*/ 5038725 w 10316872"/>
                <a:gd name="connsiteY32" fmla="*/ 3646704 h 13254121"/>
                <a:gd name="connsiteX33" fmla="*/ 4848225 w 10316872"/>
                <a:gd name="connsiteY33" fmla="*/ 3773704 h 13254121"/>
                <a:gd name="connsiteX34" fmla="*/ 4987925 w 10316872"/>
                <a:gd name="connsiteY34" fmla="*/ 3938804 h 13254121"/>
                <a:gd name="connsiteX35" fmla="*/ 5127625 w 10316872"/>
                <a:gd name="connsiteY35" fmla="*/ 3786404 h 13254121"/>
                <a:gd name="connsiteX36" fmla="*/ 5140325 w 10316872"/>
                <a:gd name="connsiteY36" fmla="*/ 3811804 h 13254121"/>
                <a:gd name="connsiteX37" fmla="*/ 5076825 w 10316872"/>
                <a:gd name="connsiteY37" fmla="*/ 4065804 h 13254121"/>
                <a:gd name="connsiteX38" fmla="*/ 5153025 w 10316872"/>
                <a:gd name="connsiteY38" fmla="*/ 4103904 h 13254121"/>
                <a:gd name="connsiteX39" fmla="*/ 5153025 w 10316872"/>
                <a:gd name="connsiteY39" fmla="*/ 4103904 h 13254121"/>
                <a:gd name="connsiteX40" fmla="*/ 5229225 w 10316872"/>
                <a:gd name="connsiteY40" fmla="*/ 3849904 h 13254121"/>
                <a:gd name="connsiteX41" fmla="*/ 5419725 w 10316872"/>
                <a:gd name="connsiteY41" fmla="*/ 3875304 h 13254121"/>
                <a:gd name="connsiteX42" fmla="*/ 5521325 w 10316872"/>
                <a:gd name="connsiteY42" fmla="*/ 3722904 h 13254121"/>
                <a:gd name="connsiteX43" fmla="*/ 5521325 w 10316872"/>
                <a:gd name="connsiteY43" fmla="*/ 3722904 h 13254121"/>
                <a:gd name="connsiteX44" fmla="*/ 5661025 w 10316872"/>
                <a:gd name="connsiteY44" fmla="*/ 3697504 h 13254121"/>
                <a:gd name="connsiteX45" fmla="*/ 5432425 w 10316872"/>
                <a:gd name="connsiteY45" fmla="*/ 4015004 h 13254121"/>
                <a:gd name="connsiteX46" fmla="*/ 5165725 w 10316872"/>
                <a:gd name="connsiteY46" fmla="*/ 4103904 h 13254121"/>
                <a:gd name="connsiteX47" fmla="*/ 5191125 w 10316872"/>
                <a:gd name="connsiteY47" fmla="*/ 4180104 h 13254121"/>
                <a:gd name="connsiteX48" fmla="*/ 5521325 w 10316872"/>
                <a:gd name="connsiteY48" fmla="*/ 4091204 h 13254121"/>
                <a:gd name="connsiteX49" fmla="*/ 5711825 w 10316872"/>
                <a:gd name="connsiteY49" fmla="*/ 3748304 h 13254121"/>
                <a:gd name="connsiteX50" fmla="*/ 5813425 w 10316872"/>
                <a:gd name="connsiteY50" fmla="*/ 3900704 h 13254121"/>
                <a:gd name="connsiteX51" fmla="*/ 5959475 w 10316872"/>
                <a:gd name="connsiteY51" fmla="*/ 3938804 h 13254121"/>
                <a:gd name="connsiteX52" fmla="*/ 6302375 w 10316872"/>
                <a:gd name="connsiteY52" fmla="*/ 3824504 h 13254121"/>
                <a:gd name="connsiteX53" fmla="*/ 7070725 w 10316872"/>
                <a:gd name="connsiteY53" fmla="*/ 3354604 h 13254121"/>
                <a:gd name="connsiteX54" fmla="*/ 7473950 w 10316872"/>
                <a:gd name="connsiteY54" fmla="*/ 3205379 h 13254121"/>
                <a:gd name="connsiteX55" fmla="*/ 7645400 w 10316872"/>
                <a:gd name="connsiteY55" fmla="*/ 3035516 h 13254121"/>
                <a:gd name="connsiteX56" fmla="*/ 7907050 w 10316872"/>
                <a:gd name="connsiteY56" fmla="*/ 2994410 h 13254121"/>
                <a:gd name="connsiteX57" fmla="*/ 8062626 w 10316872"/>
                <a:gd name="connsiteY57" fmla="*/ 2911861 h 13254121"/>
                <a:gd name="connsiteX58" fmla="*/ 8189625 w 10316872"/>
                <a:gd name="connsiteY58" fmla="*/ 2692785 h 13254121"/>
                <a:gd name="connsiteX59" fmla="*/ 8345201 w 10316872"/>
                <a:gd name="connsiteY59" fmla="*/ 2578486 h 13254121"/>
                <a:gd name="connsiteX60" fmla="*/ 8561099 w 10316872"/>
                <a:gd name="connsiteY60" fmla="*/ 2438787 h 13254121"/>
                <a:gd name="connsiteX61" fmla="*/ 8855099 w 10316872"/>
                <a:gd name="connsiteY61" fmla="*/ 2153045 h 13254121"/>
                <a:gd name="connsiteX62" fmla="*/ 9037349 w 10316872"/>
                <a:gd name="connsiteY62" fmla="*/ 1924438 h 13254121"/>
                <a:gd name="connsiteX63" fmla="*/ 9145298 w 10316872"/>
                <a:gd name="connsiteY63" fmla="*/ 1730764 h 13254121"/>
                <a:gd name="connsiteX64" fmla="*/ 9224673 w 10316872"/>
                <a:gd name="connsiteY64" fmla="*/ 1543439 h 13254121"/>
                <a:gd name="connsiteX65" fmla="*/ 9561223 w 10316872"/>
                <a:gd name="connsiteY65" fmla="*/ 1295790 h 13254121"/>
                <a:gd name="connsiteX66" fmla="*/ 9678697 w 10316872"/>
                <a:gd name="connsiteY66" fmla="*/ 914790 h 13254121"/>
                <a:gd name="connsiteX67" fmla="*/ 9837447 w 10316872"/>
                <a:gd name="connsiteY67" fmla="*/ 686190 h 13254121"/>
                <a:gd name="connsiteX68" fmla="*/ 9929521 w 10316872"/>
                <a:gd name="connsiteY68" fmla="*/ 609992 h 13254121"/>
                <a:gd name="connsiteX69" fmla="*/ 9989845 w 10316872"/>
                <a:gd name="connsiteY69" fmla="*/ 508393 h 13254121"/>
                <a:gd name="connsiteX70" fmla="*/ 10062871 w 10316872"/>
                <a:gd name="connsiteY70" fmla="*/ 394092 h 13254121"/>
                <a:gd name="connsiteX71" fmla="*/ 10316869 w 10316872"/>
                <a:gd name="connsiteY71" fmla="*/ 394 h 13254121"/>
                <a:gd name="connsiteX72" fmla="*/ 10081920 w 10316872"/>
                <a:gd name="connsiteY72" fmla="*/ 473469 h 13254121"/>
                <a:gd name="connsiteX73" fmla="*/ 9977146 w 10316872"/>
                <a:gd name="connsiteY73" fmla="*/ 673493 h 13254121"/>
                <a:gd name="connsiteX74" fmla="*/ 9881896 w 10316872"/>
                <a:gd name="connsiteY74" fmla="*/ 749692 h 13254121"/>
                <a:gd name="connsiteX75" fmla="*/ 9754896 w 10316872"/>
                <a:gd name="connsiteY75" fmla="*/ 952892 h 13254121"/>
                <a:gd name="connsiteX76" fmla="*/ 9640598 w 10316872"/>
                <a:gd name="connsiteY76" fmla="*/ 1327540 h 13254121"/>
                <a:gd name="connsiteX77" fmla="*/ 9275474 w 10316872"/>
                <a:gd name="connsiteY77" fmla="*/ 1606938 h 13254121"/>
                <a:gd name="connsiteX78" fmla="*/ 9135773 w 10316872"/>
                <a:gd name="connsiteY78" fmla="*/ 1946664 h 13254121"/>
                <a:gd name="connsiteX79" fmla="*/ 8662699 w 10316872"/>
                <a:gd name="connsiteY79" fmla="*/ 2454663 h 13254121"/>
                <a:gd name="connsiteX80" fmla="*/ 8427749 w 10316872"/>
                <a:gd name="connsiteY80" fmla="*/ 2619762 h 13254121"/>
                <a:gd name="connsiteX81" fmla="*/ 8272175 w 10316872"/>
                <a:gd name="connsiteY81" fmla="*/ 2715011 h 13254121"/>
                <a:gd name="connsiteX82" fmla="*/ 8110251 w 10316872"/>
                <a:gd name="connsiteY82" fmla="*/ 3016636 h 13254121"/>
                <a:gd name="connsiteX83" fmla="*/ 7908925 w 10316872"/>
                <a:gd name="connsiteY83" fmla="*/ 3113304 h 13254121"/>
                <a:gd name="connsiteX84" fmla="*/ 7673975 w 10316872"/>
                <a:gd name="connsiteY84" fmla="*/ 3141879 h 13254121"/>
                <a:gd name="connsiteX85" fmla="*/ 7531100 w 10316872"/>
                <a:gd name="connsiteY85" fmla="*/ 3283166 h 13254121"/>
                <a:gd name="connsiteX86" fmla="*/ 7064375 w 10316872"/>
                <a:gd name="connsiteY86" fmla="*/ 3457791 h 13254121"/>
                <a:gd name="connsiteX87" fmla="*/ 6892925 w 10316872"/>
                <a:gd name="connsiteY87" fmla="*/ 3613366 h 13254121"/>
                <a:gd name="connsiteX88" fmla="*/ 6532269 w 10316872"/>
                <a:gd name="connsiteY88" fmla="*/ 3867545 h 13254121"/>
                <a:gd name="connsiteX89" fmla="*/ 6407150 w 10316872"/>
                <a:gd name="connsiteY89" fmla="*/ 3921341 h 13254121"/>
                <a:gd name="connsiteX90" fmla="*/ 6172200 w 10316872"/>
                <a:gd name="connsiteY90" fmla="*/ 4043579 h 13254121"/>
                <a:gd name="connsiteX91" fmla="*/ 5773737 w 10316872"/>
                <a:gd name="connsiteY91" fmla="*/ 4215029 h 13254121"/>
                <a:gd name="connsiteX92" fmla="*/ 5800725 w 10316872"/>
                <a:gd name="connsiteY92" fmla="*/ 4294404 h 13254121"/>
                <a:gd name="connsiteX93" fmla="*/ 6162675 w 10316872"/>
                <a:gd name="connsiteY93" fmla="*/ 4129304 h 13254121"/>
                <a:gd name="connsiteX94" fmla="*/ 6054725 w 10316872"/>
                <a:gd name="connsiteY94" fmla="*/ 4218204 h 13254121"/>
                <a:gd name="connsiteX95" fmla="*/ 5876925 w 10316872"/>
                <a:gd name="connsiteY95" fmla="*/ 4332504 h 13254121"/>
                <a:gd name="connsiteX96" fmla="*/ 5876925 w 10316872"/>
                <a:gd name="connsiteY96" fmla="*/ 4421404 h 13254121"/>
                <a:gd name="connsiteX97" fmla="*/ 5864225 w 10316872"/>
                <a:gd name="connsiteY97" fmla="*/ 4523004 h 13254121"/>
                <a:gd name="connsiteX98" fmla="*/ 5724525 w 10316872"/>
                <a:gd name="connsiteY98" fmla="*/ 4548404 h 13254121"/>
                <a:gd name="connsiteX99" fmla="*/ 5788025 w 10316872"/>
                <a:gd name="connsiteY99" fmla="*/ 4370604 h 13254121"/>
                <a:gd name="connsiteX100" fmla="*/ 5673725 w 10316872"/>
                <a:gd name="connsiteY100" fmla="*/ 4269004 h 13254121"/>
                <a:gd name="connsiteX101" fmla="*/ 5419725 w 10316872"/>
                <a:gd name="connsiteY101" fmla="*/ 4345204 h 13254121"/>
                <a:gd name="connsiteX102" fmla="*/ 5394325 w 10316872"/>
                <a:gd name="connsiteY102" fmla="*/ 4446804 h 13254121"/>
                <a:gd name="connsiteX103" fmla="*/ 5622925 w 10316872"/>
                <a:gd name="connsiteY103" fmla="*/ 4510304 h 13254121"/>
                <a:gd name="connsiteX104" fmla="*/ 5534025 w 10316872"/>
                <a:gd name="connsiteY104" fmla="*/ 4573804 h 13254121"/>
                <a:gd name="connsiteX105" fmla="*/ 5254625 w 10316872"/>
                <a:gd name="connsiteY105" fmla="*/ 4510304 h 13254121"/>
                <a:gd name="connsiteX106" fmla="*/ 5140325 w 10316872"/>
                <a:gd name="connsiteY106" fmla="*/ 4624604 h 13254121"/>
                <a:gd name="connsiteX107" fmla="*/ 5241925 w 10316872"/>
                <a:gd name="connsiteY107" fmla="*/ 4827804 h 13254121"/>
                <a:gd name="connsiteX108" fmla="*/ 5483225 w 10316872"/>
                <a:gd name="connsiteY108" fmla="*/ 4840504 h 13254121"/>
                <a:gd name="connsiteX109" fmla="*/ 5661025 w 10316872"/>
                <a:gd name="connsiteY109" fmla="*/ 4624604 h 13254121"/>
                <a:gd name="connsiteX110" fmla="*/ 5572125 w 10316872"/>
                <a:gd name="connsiteY110" fmla="*/ 4599204 h 13254121"/>
                <a:gd name="connsiteX111" fmla="*/ 5635625 w 10316872"/>
                <a:gd name="connsiteY111" fmla="*/ 4523004 h 13254121"/>
                <a:gd name="connsiteX112" fmla="*/ 5724525 w 10316872"/>
                <a:gd name="connsiteY112" fmla="*/ 4599204 h 13254121"/>
                <a:gd name="connsiteX113" fmla="*/ 5864225 w 10316872"/>
                <a:gd name="connsiteY113" fmla="*/ 4573804 h 13254121"/>
                <a:gd name="connsiteX114" fmla="*/ 6067425 w 10316872"/>
                <a:gd name="connsiteY114" fmla="*/ 4548404 h 13254121"/>
                <a:gd name="connsiteX115" fmla="*/ 6296025 w 10316872"/>
                <a:gd name="connsiteY115" fmla="*/ 4307104 h 13254121"/>
                <a:gd name="connsiteX116" fmla="*/ 6486525 w 10316872"/>
                <a:gd name="connsiteY116" fmla="*/ 4180104 h 13254121"/>
                <a:gd name="connsiteX117" fmla="*/ 6664325 w 10316872"/>
                <a:gd name="connsiteY117" fmla="*/ 4154704 h 13254121"/>
                <a:gd name="connsiteX118" fmla="*/ 6473825 w 10316872"/>
                <a:gd name="connsiteY118" fmla="*/ 4230904 h 13254121"/>
                <a:gd name="connsiteX119" fmla="*/ 6410325 w 10316872"/>
                <a:gd name="connsiteY119" fmla="*/ 4357904 h 13254121"/>
                <a:gd name="connsiteX120" fmla="*/ 6257925 w 10316872"/>
                <a:gd name="connsiteY120" fmla="*/ 4459504 h 13254121"/>
                <a:gd name="connsiteX121" fmla="*/ 6080125 w 10316872"/>
                <a:gd name="connsiteY121" fmla="*/ 4637304 h 13254121"/>
                <a:gd name="connsiteX122" fmla="*/ 6067425 w 10316872"/>
                <a:gd name="connsiteY122" fmla="*/ 4726204 h 13254121"/>
                <a:gd name="connsiteX123" fmla="*/ 6207125 w 10316872"/>
                <a:gd name="connsiteY123" fmla="*/ 4700804 h 13254121"/>
                <a:gd name="connsiteX124" fmla="*/ 6334125 w 10316872"/>
                <a:gd name="connsiteY124" fmla="*/ 4764304 h 13254121"/>
                <a:gd name="connsiteX125" fmla="*/ 6435725 w 10316872"/>
                <a:gd name="connsiteY125" fmla="*/ 4954804 h 13254121"/>
                <a:gd name="connsiteX126" fmla="*/ 6448425 w 10316872"/>
                <a:gd name="connsiteY126" fmla="*/ 5183404 h 13254121"/>
                <a:gd name="connsiteX127" fmla="*/ 6335712 w 10316872"/>
                <a:gd name="connsiteY127" fmla="*/ 5305641 h 13254121"/>
                <a:gd name="connsiteX128" fmla="*/ 6296025 w 10316872"/>
                <a:gd name="connsiteY128" fmla="*/ 5083392 h 13254121"/>
                <a:gd name="connsiteX129" fmla="*/ 6270625 w 10316872"/>
                <a:gd name="connsiteY129" fmla="*/ 4878604 h 13254121"/>
                <a:gd name="connsiteX130" fmla="*/ 6118225 w 10316872"/>
                <a:gd name="connsiteY130" fmla="*/ 4840504 h 13254121"/>
                <a:gd name="connsiteX131" fmla="*/ 5953125 w 10316872"/>
                <a:gd name="connsiteY131" fmla="*/ 4853204 h 13254121"/>
                <a:gd name="connsiteX132" fmla="*/ 5876925 w 10316872"/>
                <a:gd name="connsiteY132" fmla="*/ 4815104 h 13254121"/>
                <a:gd name="connsiteX133" fmla="*/ 5546725 w 10316872"/>
                <a:gd name="connsiteY133" fmla="*/ 4954804 h 13254121"/>
                <a:gd name="connsiteX134" fmla="*/ 5597525 w 10316872"/>
                <a:gd name="connsiteY134" fmla="*/ 5094504 h 13254121"/>
                <a:gd name="connsiteX135" fmla="*/ 5635625 w 10316872"/>
                <a:gd name="connsiteY135" fmla="*/ 5081804 h 13254121"/>
                <a:gd name="connsiteX136" fmla="*/ 5813425 w 10316872"/>
                <a:gd name="connsiteY136" fmla="*/ 4992904 h 13254121"/>
                <a:gd name="connsiteX137" fmla="*/ 5838825 w 10316872"/>
                <a:gd name="connsiteY137" fmla="*/ 5018304 h 13254121"/>
                <a:gd name="connsiteX138" fmla="*/ 5724525 w 10316872"/>
                <a:gd name="connsiteY138" fmla="*/ 5119904 h 13254121"/>
                <a:gd name="connsiteX139" fmla="*/ 5775325 w 10316872"/>
                <a:gd name="connsiteY139" fmla="*/ 5196104 h 13254121"/>
                <a:gd name="connsiteX140" fmla="*/ 5940425 w 10316872"/>
                <a:gd name="connsiteY140" fmla="*/ 5183404 h 13254121"/>
                <a:gd name="connsiteX141" fmla="*/ 5978525 w 10316872"/>
                <a:gd name="connsiteY141" fmla="*/ 5272304 h 13254121"/>
                <a:gd name="connsiteX142" fmla="*/ 6169025 w 10316872"/>
                <a:gd name="connsiteY142" fmla="*/ 5234204 h 13254121"/>
                <a:gd name="connsiteX143" fmla="*/ 6130925 w 10316872"/>
                <a:gd name="connsiteY143" fmla="*/ 5386604 h 13254121"/>
                <a:gd name="connsiteX144" fmla="*/ 6067425 w 10316872"/>
                <a:gd name="connsiteY144" fmla="*/ 5424704 h 13254121"/>
                <a:gd name="connsiteX145" fmla="*/ 6042025 w 10316872"/>
                <a:gd name="connsiteY145" fmla="*/ 5348504 h 13254121"/>
                <a:gd name="connsiteX146" fmla="*/ 5572125 w 10316872"/>
                <a:gd name="connsiteY146" fmla="*/ 5297704 h 13254121"/>
                <a:gd name="connsiteX147" fmla="*/ 5686425 w 10316872"/>
                <a:gd name="connsiteY147" fmla="*/ 5462804 h 13254121"/>
                <a:gd name="connsiteX148" fmla="*/ 6308725 w 10316872"/>
                <a:gd name="connsiteY148" fmla="*/ 5462804 h 13254121"/>
                <a:gd name="connsiteX149" fmla="*/ 6894219 w 10316872"/>
                <a:gd name="connsiteY149" fmla="*/ 5634433 h 13254121"/>
                <a:gd name="connsiteX150" fmla="*/ 7194257 w 10316872"/>
                <a:gd name="connsiteY150" fmla="*/ 5720157 h 13254121"/>
                <a:gd name="connsiteX151" fmla="*/ 7370469 w 10316872"/>
                <a:gd name="connsiteY151" fmla="*/ 5839221 h 13254121"/>
                <a:gd name="connsiteX152" fmla="*/ 7737182 w 10316872"/>
                <a:gd name="connsiteY152" fmla="*/ 5736826 h 13254121"/>
                <a:gd name="connsiteX153" fmla="*/ 7977688 w 10316872"/>
                <a:gd name="connsiteY153" fmla="*/ 5701108 h 13254121"/>
                <a:gd name="connsiteX154" fmla="*/ 8311064 w 10316872"/>
                <a:gd name="connsiteY154" fmla="*/ 5729682 h 13254121"/>
                <a:gd name="connsiteX155" fmla="*/ 8582525 w 10316872"/>
                <a:gd name="connsiteY155" fmla="*/ 5789214 h 13254121"/>
                <a:gd name="connsiteX156" fmla="*/ 8806363 w 10316872"/>
                <a:gd name="connsiteY156" fmla="*/ 5891608 h 13254121"/>
                <a:gd name="connsiteX157" fmla="*/ 8989719 w 10316872"/>
                <a:gd name="connsiteY157" fmla="*/ 5953520 h 13254121"/>
                <a:gd name="connsiteX158" fmla="*/ 9327857 w 10316872"/>
                <a:gd name="connsiteY158" fmla="*/ 6101157 h 13254121"/>
                <a:gd name="connsiteX159" fmla="*/ 9392152 w 10316872"/>
                <a:gd name="connsiteY159" fmla="*/ 6229744 h 13254121"/>
                <a:gd name="connsiteX160" fmla="*/ 9587412 w 10316872"/>
                <a:gd name="connsiteY160" fmla="*/ 6289277 h 13254121"/>
                <a:gd name="connsiteX161" fmla="*/ 9754100 w 10316872"/>
                <a:gd name="connsiteY161" fmla="*/ 6286895 h 13254121"/>
                <a:gd name="connsiteX162" fmla="*/ 9928226 w 10316872"/>
                <a:gd name="connsiteY162" fmla="*/ 6221629 h 13254121"/>
                <a:gd name="connsiteX163" fmla="*/ 9766007 w 10316872"/>
                <a:gd name="connsiteY163" fmla="*/ 6301183 h 13254121"/>
                <a:gd name="connsiteX164" fmla="*/ 9625513 w 10316872"/>
                <a:gd name="connsiteY164" fmla="*/ 6317851 h 13254121"/>
                <a:gd name="connsiteX165" fmla="*/ 9382626 w 10316872"/>
                <a:gd name="connsiteY165" fmla="*/ 6263082 h 13254121"/>
                <a:gd name="connsiteX166" fmla="*/ 9308806 w 10316872"/>
                <a:gd name="connsiteY166" fmla="*/ 6129733 h 13254121"/>
                <a:gd name="connsiteX167" fmla="*/ 9242133 w 10316872"/>
                <a:gd name="connsiteY167" fmla="*/ 6089251 h 13254121"/>
                <a:gd name="connsiteX168" fmla="*/ 8799219 w 10316872"/>
                <a:gd name="connsiteY168" fmla="*/ 5939233 h 13254121"/>
                <a:gd name="connsiteX169" fmla="*/ 8582525 w 10316872"/>
                <a:gd name="connsiteY169" fmla="*/ 5858270 h 13254121"/>
                <a:gd name="connsiteX170" fmla="*/ 8284869 w 10316872"/>
                <a:gd name="connsiteY170" fmla="*/ 5779689 h 13254121"/>
                <a:gd name="connsiteX171" fmla="*/ 7934825 w 10316872"/>
                <a:gd name="connsiteY171" fmla="*/ 5767783 h 13254121"/>
                <a:gd name="connsiteX172" fmla="*/ 7634787 w 10316872"/>
                <a:gd name="connsiteY172" fmla="*/ 5822552 h 13254121"/>
                <a:gd name="connsiteX173" fmla="*/ 7344275 w 10316872"/>
                <a:gd name="connsiteY173" fmla="*/ 5893989 h 13254121"/>
                <a:gd name="connsiteX174" fmla="*/ 7134725 w 10316872"/>
                <a:gd name="connsiteY174" fmla="*/ 5786833 h 13254121"/>
                <a:gd name="connsiteX175" fmla="*/ 6760869 w 10316872"/>
                <a:gd name="connsiteY175" fmla="*/ 5693964 h 13254121"/>
                <a:gd name="connsiteX176" fmla="*/ 6413500 w 10316872"/>
                <a:gd name="connsiteY176" fmla="*/ 5614410 h 13254121"/>
                <a:gd name="connsiteX177" fmla="*/ 6213181 w 10316872"/>
                <a:gd name="connsiteY177" fmla="*/ 5567757 h 13254121"/>
                <a:gd name="connsiteX178" fmla="*/ 6205538 w 10316872"/>
                <a:gd name="connsiteY178" fmla="*/ 5598535 h 13254121"/>
                <a:gd name="connsiteX179" fmla="*/ 6346825 w 10316872"/>
                <a:gd name="connsiteY179" fmla="*/ 5666004 h 13254121"/>
                <a:gd name="connsiteX180" fmla="*/ 6321425 w 10316872"/>
                <a:gd name="connsiteY180" fmla="*/ 5767604 h 13254121"/>
                <a:gd name="connsiteX181" fmla="*/ 6003925 w 10316872"/>
                <a:gd name="connsiteY181" fmla="*/ 5602504 h 13254121"/>
                <a:gd name="connsiteX182" fmla="*/ 6042025 w 10316872"/>
                <a:gd name="connsiteY182" fmla="*/ 5843804 h 13254121"/>
                <a:gd name="connsiteX183" fmla="*/ 6245225 w 10316872"/>
                <a:gd name="connsiteY183" fmla="*/ 5894604 h 13254121"/>
                <a:gd name="connsiteX184" fmla="*/ 6511925 w 10316872"/>
                <a:gd name="connsiteY184" fmla="*/ 5894604 h 13254121"/>
                <a:gd name="connsiteX185" fmla="*/ 6600825 w 10316872"/>
                <a:gd name="connsiteY185" fmla="*/ 5907304 h 13254121"/>
                <a:gd name="connsiteX186" fmla="*/ 6562725 w 10316872"/>
                <a:gd name="connsiteY186" fmla="*/ 5983504 h 13254121"/>
                <a:gd name="connsiteX187" fmla="*/ 6397625 w 10316872"/>
                <a:gd name="connsiteY187" fmla="*/ 6034304 h 13254121"/>
                <a:gd name="connsiteX188" fmla="*/ 6461125 w 10316872"/>
                <a:gd name="connsiteY188" fmla="*/ 6161304 h 13254121"/>
                <a:gd name="connsiteX189" fmla="*/ 6423025 w 10316872"/>
                <a:gd name="connsiteY189" fmla="*/ 6288304 h 13254121"/>
                <a:gd name="connsiteX190" fmla="*/ 6511925 w 10316872"/>
                <a:gd name="connsiteY190" fmla="*/ 6351804 h 13254121"/>
                <a:gd name="connsiteX191" fmla="*/ 6435725 w 10316872"/>
                <a:gd name="connsiteY191" fmla="*/ 6377204 h 13254121"/>
                <a:gd name="connsiteX192" fmla="*/ 6334125 w 10316872"/>
                <a:gd name="connsiteY192" fmla="*/ 6339104 h 13254121"/>
                <a:gd name="connsiteX193" fmla="*/ 6296025 w 10316872"/>
                <a:gd name="connsiteY193" fmla="*/ 6034304 h 13254121"/>
                <a:gd name="connsiteX194" fmla="*/ 6042025 w 10316872"/>
                <a:gd name="connsiteY194" fmla="*/ 5958104 h 13254121"/>
                <a:gd name="connsiteX195" fmla="*/ 6118225 w 10316872"/>
                <a:gd name="connsiteY195" fmla="*/ 6301004 h 13254121"/>
                <a:gd name="connsiteX196" fmla="*/ 5940425 w 10316872"/>
                <a:gd name="connsiteY196" fmla="*/ 6313704 h 13254121"/>
                <a:gd name="connsiteX197" fmla="*/ 5864225 w 10316872"/>
                <a:gd name="connsiteY197" fmla="*/ 5831104 h 13254121"/>
                <a:gd name="connsiteX198" fmla="*/ 5661025 w 10316872"/>
                <a:gd name="connsiteY198" fmla="*/ 5729504 h 13254121"/>
                <a:gd name="connsiteX199" fmla="*/ 5762625 w 10316872"/>
                <a:gd name="connsiteY199" fmla="*/ 6491504 h 13254121"/>
                <a:gd name="connsiteX200" fmla="*/ 6042025 w 10316872"/>
                <a:gd name="connsiteY200" fmla="*/ 6478804 h 13254121"/>
                <a:gd name="connsiteX201" fmla="*/ 6359525 w 10316872"/>
                <a:gd name="connsiteY201" fmla="*/ 6529604 h 13254121"/>
                <a:gd name="connsiteX202" fmla="*/ 6296025 w 10316872"/>
                <a:gd name="connsiteY202" fmla="*/ 6656604 h 13254121"/>
                <a:gd name="connsiteX203" fmla="*/ 6130925 w 10316872"/>
                <a:gd name="connsiteY203" fmla="*/ 6631204 h 13254121"/>
                <a:gd name="connsiteX204" fmla="*/ 5978525 w 10316872"/>
                <a:gd name="connsiteY204" fmla="*/ 6936004 h 13254121"/>
                <a:gd name="connsiteX205" fmla="*/ 5800725 w 10316872"/>
                <a:gd name="connsiteY205" fmla="*/ 6872504 h 13254121"/>
                <a:gd name="connsiteX206" fmla="*/ 5876925 w 10316872"/>
                <a:gd name="connsiteY206" fmla="*/ 6707404 h 13254121"/>
                <a:gd name="connsiteX207" fmla="*/ 5762625 w 10316872"/>
                <a:gd name="connsiteY207" fmla="*/ 6618504 h 13254121"/>
                <a:gd name="connsiteX208" fmla="*/ 5572125 w 10316872"/>
                <a:gd name="connsiteY208" fmla="*/ 6948704 h 13254121"/>
                <a:gd name="connsiteX209" fmla="*/ 5699125 w 10316872"/>
                <a:gd name="connsiteY209" fmla="*/ 7050304 h 13254121"/>
                <a:gd name="connsiteX210" fmla="*/ 5965825 w 10316872"/>
                <a:gd name="connsiteY210" fmla="*/ 7215404 h 13254121"/>
                <a:gd name="connsiteX211" fmla="*/ 5915025 w 10316872"/>
                <a:gd name="connsiteY211" fmla="*/ 7291604 h 13254121"/>
                <a:gd name="connsiteX212" fmla="*/ 5800725 w 10316872"/>
                <a:gd name="connsiteY212" fmla="*/ 7253504 h 13254121"/>
                <a:gd name="connsiteX213" fmla="*/ 5648325 w 10316872"/>
                <a:gd name="connsiteY213" fmla="*/ 7355104 h 13254121"/>
                <a:gd name="connsiteX214" fmla="*/ 5584825 w 10316872"/>
                <a:gd name="connsiteY214" fmla="*/ 7317004 h 13254121"/>
                <a:gd name="connsiteX215" fmla="*/ 5635625 w 10316872"/>
                <a:gd name="connsiteY215" fmla="*/ 7164604 h 13254121"/>
                <a:gd name="connsiteX216" fmla="*/ 5508625 w 10316872"/>
                <a:gd name="connsiteY216" fmla="*/ 7050304 h 13254121"/>
                <a:gd name="connsiteX217" fmla="*/ 5432425 w 10316872"/>
                <a:gd name="connsiteY217" fmla="*/ 7228104 h 13254121"/>
                <a:gd name="connsiteX218" fmla="*/ 5584825 w 10316872"/>
                <a:gd name="connsiteY218" fmla="*/ 7405904 h 13254121"/>
                <a:gd name="connsiteX219" fmla="*/ 5419725 w 10316872"/>
                <a:gd name="connsiteY219" fmla="*/ 7532904 h 13254121"/>
                <a:gd name="connsiteX220" fmla="*/ 5318125 w 10316872"/>
                <a:gd name="connsiteY220" fmla="*/ 7456704 h 13254121"/>
                <a:gd name="connsiteX221" fmla="*/ 5381625 w 10316872"/>
                <a:gd name="connsiteY221" fmla="*/ 7355104 h 13254121"/>
                <a:gd name="connsiteX222" fmla="*/ 5267325 w 10316872"/>
                <a:gd name="connsiteY222" fmla="*/ 7063004 h 13254121"/>
                <a:gd name="connsiteX223" fmla="*/ 5051425 w 10316872"/>
                <a:gd name="connsiteY223" fmla="*/ 7355104 h 13254121"/>
                <a:gd name="connsiteX224" fmla="*/ 5381625 w 10316872"/>
                <a:gd name="connsiteY224" fmla="*/ 7609104 h 13254121"/>
                <a:gd name="connsiteX225" fmla="*/ 5305425 w 10316872"/>
                <a:gd name="connsiteY225" fmla="*/ 7659904 h 13254121"/>
                <a:gd name="connsiteX226" fmla="*/ 5165725 w 10316872"/>
                <a:gd name="connsiteY226" fmla="*/ 7545604 h 13254121"/>
                <a:gd name="connsiteX227" fmla="*/ 5114925 w 10316872"/>
                <a:gd name="connsiteY227" fmla="*/ 7710704 h 13254121"/>
                <a:gd name="connsiteX228" fmla="*/ 5127625 w 10316872"/>
                <a:gd name="connsiteY228" fmla="*/ 7850404 h 13254121"/>
                <a:gd name="connsiteX229" fmla="*/ 5203825 w 10316872"/>
                <a:gd name="connsiteY229" fmla="*/ 7964704 h 13254121"/>
                <a:gd name="connsiteX230" fmla="*/ 5191125 w 10316872"/>
                <a:gd name="connsiteY230" fmla="*/ 8155204 h 13254121"/>
                <a:gd name="connsiteX231" fmla="*/ 5064125 w 10316872"/>
                <a:gd name="connsiteY231" fmla="*/ 8066304 h 13254121"/>
                <a:gd name="connsiteX232" fmla="*/ 5000625 w 10316872"/>
                <a:gd name="connsiteY232" fmla="*/ 8104404 h 13254121"/>
                <a:gd name="connsiteX233" fmla="*/ 5102225 w 10316872"/>
                <a:gd name="connsiteY233" fmla="*/ 8244104 h 13254121"/>
                <a:gd name="connsiteX234" fmla="*/ 5013325 w 10316872"/>
                <a:gd name="connsiteY234" fmla="*/ 8282204 h 13254121"/>
                <a:gd name="connsiteX235" fmla="*/ 4886325 w 10316872"/>
                <a:gd name="connsiteY235" fmla="*/ 8091704 h 13254121"/>
                <a:gd name="connsiteX236" fmla="*/ 4797425 w 10316872"/>
                <a:gd name="connsiteY236" fmla="*/ 8345704 h 13254121"/>
                <a:gd name="connsiteX237" fmla="*/ 4924425 w 10316872"/>
                <a:gd name="connsiteY237" fmla="*/ 8460004 h 13254121"/>
                <a:gd name="connsiteX238" fmla="*/ 4784725 w 10316872"/>
                <a:gd name="connsiteY238" fmla="*/ 8701304 h 13254121"/>
                <a:gd name="connsiteX239" fmla="*/ 4645025 w 10316872"/>
                <a:gd name="connsiteY239" fmla="*/ 8675904 h 13254121"/>
                <a:gd name="connsiteX240" fmla="*/ 4746625 w 10316872"/>
                <a:gd name="connsiteY240" fmla="*/ 8510804 h 13254121"/>
                <a:gd name="connsiteX241" fmla="*/ 4657725 w 10316872"/>
                <a:gd name="connsiteY241" fmla="*/ 8358404 h 13254121"/>
                <a:gd name="connsiteX242" fmla="*/ 4441825 w 10316872"/>
                <a:gd name="connsiteY242" fmla="*/ 8663204 h 13254121"/>
                <a:gd name="connsiteX243" fmla="*/ 4581525 w 10316872"/>
                <a:gd name="connsiteY243" fmla="*/ 8777504 h 13254121"/>
                <a:gd name="connsiteX244" fmla="*/ 4492625 w 10316872"/>
                <a:gd name="connsiteY244" fmla="*/ 8980704 h 13254121"/>
                <a:gd name="connsiteX245" fmla="*/ 4391025 w 10316872"/>
                <a:gd name="connsiteY245" fmla="*/ 8904504 h 13254121"/>
                <a:gd name="connsiteX246" fmla="*/ 4314825 w 10316872"/>
                <a:gd name="connsiteY246" fmla="*/ 8993404 h 13254121"/>
                <a:gd name="connsiteX247" fmla="*/ 4352925 w 10316872"/>
                <a:gd name="connsiteY247" fmla="*/ 9031504 h 13254121"/>
                <a:gd name="connsiteX248" fmla="*/ 4391025 w 10316872"/>
                <a:gd name="connsiteY248" fmla="*/ 9018804 h 13254121"/>
                <a:gd name="connsiteX249" fmla="*/ 4416425 w 10316872"/>
                <a:gd name="connsiteY249" fmla="*/ 9069604 h 13254121"/>
                <a:gd name="connsiteX250" fmla="*/ 4352925 w 10316872"/>
                <a:gd name="connsiteY250" fmla="*/ 9145804 h 13254121"/>
                <a:gd name="connsiteX251" fmla="*/ 4302125 w 10316872"/>
                <a:gd name="connsiteY251" fmla="*/ 9133104 h 13254121"/>
                <a:gd name="connsiteX252" fmla="*/ 4340225 w 10316872"/>
                <a:gd name="connsiteY252" fmla="*/ 9082304 h 13254121"/>
                <a:gd name="connsiteX253" fmla="*/ 4289425 w 10316872"/>
                <a:gd name="connsiteY253" fmla="*/ 9044204 h 13254121"/>
                <a:gd name="connsiteX254" fmla="*/ 4187825 w 10316872"/>
                <a:gd name="connsiteY254" fmla="*/ 9145804 h 13254121"/>
                <a:gd name="connsiteX255" fmla="*/ 4289425 w 10316872"/>
                <a:gd name="connsiteY255" fmla="*/ 9209304 h 13254121"/>
                <a:gd name="connsiteX256" fmla="*/ 4111625 w 10316872"/>
                <a:gd name="connsiteY256" fmla="*/ 9285504 h 13254121"/>
                <a:gd name="connsiteX257" fmla="*/ 4010025 w 10316872"/>
                <a:gd name="connsiteY257" fmla="*/ 9285504 h 13254121"/>
                <a:gd name="connsiteX258" fmla="*/ 3921125 w 10316872"/>
                <a:gd name="connsiteY258" fmla="*/ 9349004 h 13254121"/>
                <a:gd name="connsiteX259" fmla="*/ 3260725 w 10316872"/>
                <a:gd name="connsiteY259" fmla="*/ 8764804 h 13254121"/>
                <a:gd name="connsiteX260" fmla="*/ 3184525 w 10316872"/>
                <a:gd name="connsiteY260" fmla="*/ 8764804 h 13254121"/>
                <a:gd name="connsiteX261" fmla="*/ 2867025 w 10316872"/>
                <a:gd name="connsiteY261" fmla="*/ 9018804 h 13254121"/>
                <a:gd name="connsiteX262" fmla="*/ 2841625 w 10316872"/>
                <a:gd name="connsiteY262" fmla="*/ 8980704 h 13254121"/>
                <a:gd name="connsiteX263" fmla="*/ 3184525 w 10316872"/>
                <a:gd name="connsiteY263" fmla="*/ 8714004 h 13254121"/>
                <a:gd name="connsiteX264" fmla="*/ 3019425 w 10316872"/>
                <a:gd name="connsiteY264" fmla="*/ 8561604 h 13254121"/>
                <a:gd name="connsiteX265" fmla="*/ 2371725 w 10316872"/>
                <a:gd name="connsiteY265" fmla="*/ 9069604 h 13254121"/>
                <a:gd name="connsiteX266" fmla="*/ 2460625 w 10316872"/>
                <a:gd name="connsiteY266" fmla="*/ 9145804 h 13254121"/>
                <a:gd name="connsiteX267" fmla="*/ 2663825 w 10316872"/>
                <a:gd name="connsiteY267" fmla="*/ 8993404 h 13254121"/>
                <a:gd name="connsiteX268" fmla="*/ 2714625 w 10316872"/>
                <a:gd name="connsiteY268" fmla="*/ 9056904 h 13254121"/>
                <a:gd name="connsiteX269" fmla="*/ 2803525 w 10316872"/>
                <a:gd name="connsiteY269" fmla="*/ 9018804 h 13254121"/>
                <a:gd name="connsiteX270" fmla="*/ 2828925 w 10316872"/>
                <a:gd name="connsiteY270" fmla="*/ 9056904 h 13254121"/>
                <a:gd name="connsiteX271" fmla="*/ 2651125 w 10316872"/>
                <a:gd name="connsiteY271" fmla="*/ 9196604 h 13254121"/>
                <a:gd name="connsiteX272" fmla="*/ 2790825 w 10316872"/>
                <a:gd name="connsiteY272" fmla="*/ 9361704 h 13254121"/>
                <a:gd name="connsiteX273" fmla="*/ 3368675 w 10316872"/>
                <a:gd name="connsiteY273" fmla="*/ 8898154 h 13254121"/>
                <a:gd name="connsiteX274" fmla="*/ 3927475 w 10316872"/>
                <a:gd name="connsiteY274" fmla="*/ 9380754 h 13254121"/>
                <a:gd name="connsiteX275" fmla="*/ 3876675 w 10316872"/>
                <a:gd name="connsiteY275" fmla="*/ 9495054 h 13254121"/>
                <a:gd name="connsiteX276" fmla="*/ 3359150 w 10316872"/>
                <a:gd name="connsiteY276" fmla="*/ 10034804 h 13254121"/>
                <a:gd name="connsiteX277" fmla="*/ 3270250 w 10316872"/>
                <a:gd name="connsiteY277" fmla="*/ 10028453 h 13254121"/>
                <a:gd name="connsiteX278" fmla="*/ 3101975 w 10316872"/>
                <a:gd name="connsiteY278" fmla="*/ 10177678 h 13254121"/>
                <a:gd name="connsiteX279" fmla="*/ 2892425 w 10316872"/>
                <a:gd name="connsiteY279" fmla="*/ 10422153 h 13254121"/>
                <a:gd name="connsiteX280" fmla="*/ 2654300 w 10316872"/>
                <a:gd name="connsiteY280" fmla="*/ 10720603 h 13254121"/>
                <a:gd name="connsiteX281" fmla="*/ 2400300 w 10316872"/>
                <a:gd name="connsiteY281" fmla="*/ 10790452 h 13254121"/>
                <a:gd name="connsiteX282" fmla="*/ 2197100 w 10316872"/>
                <a:gd name="connsiteY282" fmla="*/ 10895227 h 13254121"/>
                <a:gd name="connsiteX283" fmla="*/ 1901825 w 10316872"/>
                <a:gd name="connsiteY283" fmla="*/ 10898401 h 13254121"/>
                <a:gd name="connsiteX284" fmla="*/ 1562100 w 10316872"/>
                <a:gd name="connsiteY284" fmla="*/ 11000000 h 13254121"/>
                <a:gd name="connsiteX285" fmla="*/ 1365250 w 10316872"/>
                <a:gd name="connsiteY285" fmla="*/ 11260350 h 13254121"/>
                <a:gd name="connsiteX286" fmla="*/ 1168400 w 10316872"/>
                <a:gd name="connsiteY286" fmla="*/ 11215899 h 13254121"/>
                <a:gd name="connsiteX287" fmla="*/ 1187450 w 10316872"/>
                <a:gd name="connsiteY287" fmla="*/ 11174624 h 13254121"/>
                <a:gd name="connsiteX288" fmla="*/ 1165225 w 10316872"/>
                <a:gd name="connsiteY288" fmla="*/ 11107949 h 13254121"/>
                <a:gd name="connsiteX289" fmla="*/ 958850 w 10316872"/>
                <a:gd name="connsiteY289" fmla="*/ 11184149 h 13254121"/>
                <a:gd name="connsiteX290" fmla="*/ 704850 w 10316872"/>
                <a:gd name="connsiteY290" fmla="*/ 11238124 h 13254121"/>
                <a:gd name="connsiteX291" fmla="*/ 434975 w 10316872"/>
                <a:gd name="connsiteY291" fmla="*/ 11476249 h 13254121"/>
                <a:gd name="connsiteX292" fmla="*/ 333375 w 10316872"/>
                <a:gd name="connsiteY292" fmla="*/ 11473074 h 13254121"/>
                <a:gd name="connsiteX293" fmla="*/ 234950 w 10316872"/>
                <a:gd name="connsiteY293" fmla="*/ 11539749 h 13254121"/>
                <a:gd name="connsiteX294" fmla="*/ 155575 w 10316872"/>
                <a:gd name="connsiteY294" fmla="*/ 11825499 h 13254121"/>
                <a:gd name="connsiteX295" fmla="*/ 219075 w 10316872"/>
                <a:gd name="connsiteY295" fmla="*/ 12108073 h 13254121"/>
                <a:gd name="connsiteX296" fmla="*/ 107950 w 10316872"/>
                <a:gd name="connsiteY296" fmla="*/ 12152523 h 13254121"/>
                <a:gd name="connsiteX297" fmla="*/ 63500 w 10316872"/>
                <a:gd name="connsiteY297" fmla="*/ 12374773 h 13254121"/>
                <a:gd name="connsiteX298" fmla="*/ 466725 w 10316872"/>
                <a:gd name="connsiteY298" fmla="*/ 12400173 h 13254121"/>
                <a:gd name="connsiteX299" fmla="*/ 1022350 w 10316872"/>
                <a:gd name="connsiteY299" fmla="*/ 12752598 h 13254121"/>
                <a:gd name="connsiteX300" fmla="*/ 1212850 w 10316872"/>
                <a:gd name="connsiteY300" fmla="*/ 13006597 h 13254121"/>
                <a:gd name="connsiteX301" fmla="*/ 1143000 w 10316872"/>
                <a:gd name="connsiteY301" fmla="*/ 13051047 h 13254121"/>
                <a:gd name="connsiteX302" fmla="*/ 990600 w 10316872"/>
                <a:gd name="connsiteY302" fmla="*/ 12917697 h 13254121"/>
                <a:gd name="connsiteX303" fmla="*/ 739775 w 10316872"/>
                <a:gd name="connsiteY303" fmla="*/ 12863722 h 13254121"/>
                <a:gd name="connsiteX304" fmla="*/ 692150 w 10316872"/>
                <a:gd name="connsiteY304" fmla="*/ 12901822 h 13254121"/>
                <a:gd name="connsiteX305" fmla="*/ 809625 w 10316872"/>
                <a:gd name="connsiteY305" fmla="*/ 13047872 h 13254121"/>
                <a:gd name="connsiteX306" fmla="*/ 1123950 w 10316872"/>
                <a:gd name="connsiteY306" fmla="*/ 13114547 h 13254121"/>
                <a:gd name="connsiteX307" fmla="*/ 1546225 w 10316872"/>
                <a:gd name="connsiteY307" fmla="*/ 13016122 h 13254121"/>
                <a:gd name="connsiteX308" fmla="*/ 1708150 w 10316872"/>
                <a:gd name="connsiteY308" fmla="*/ 12755772 h 13254121"/>
                <a:gd name="connsiteX309" fmla="*/ 2066925 w 10316872"/>
                <a:gd name="connsiteY309" fmla="*/ 12606547 h 13254121"/>
                <a:gd name="connsiteX310" fmla="*/ 2225675 w 10316872"/>
                <a:gd name="connsiteY310" fmla="*/ 12470022 h 13254121"/>
                <a:gd name="connsiteX311" fmla="*/ 2559050 w 10316872"/>
                <a:gd name="connsiteY311" fmla="*/ 12508122 h 13254121"/>
                <a:gd name="connsiteX312" fmla="*/ 2257425 w 10316872"/>
                <a:gd name="connsiteY312" fmla="*/ 12511297 h 13254121"/>
                <a:gd name="connsiteX313" fmla="*/ 2117725 w 10316872"/>
                <a:gd name="connsiteY313" fmla="*/ 12631947 h 13254121"/>
                <a:gd name="connsiteX314" fmla="*/ 1943100 w 10316872"/>
                <a:gd name="connsiteY314" fmla="*/ 12724022 h 13254121"/>
                <a:gd name="connsiteX315" fmla="*/ 1778000 w 10316872"/>
                <a:gd name="connsiteY315" fmla="*/ 12774822 h 13254121"/>
                <a:gd name="connsiteX316" fmla="*/ 1622425 w 10316872"/>
                <a:gd name="connsiteY316" fmla="*/ 13070097 h 13254121"/>
                <a:gd name="connsiteX317" fmla="*/ 1254125 w 10316872"/>
                <a:gd name="connsiteY317" fmla="*/ 13244722 h 13254121"/>
                <a:gd name="connsiteX318" fmla="*/ 0 w 10316872"/>
                <a:gd name="connsiteY318" fmla="*/ 13251072 h 13254121"/>
                <a:gd name="connsiteX0" fmla="*/ 3019425 w 10316872"/>
                <a:gd name="connsiteY0" fmla="*/ 3710204 h 13254121"/>
                <a:gd name="connsiteX1" fmla="*/ 3273425 w 10316872"/>
                <a:gd name="connsiteY1" fmla="*/ 3684804 h 13254121"/>
                <a:gd name="connsiteX2" fmla="*/ 3425825 w 10316872"/>
                <a:gd name="connsiteY2" fmla="*/ 3672104 h 13254121"/>
                <a:gd name="connsiteX3" fmla="*/ 3425825 w 10316872"/>
                <a:gd name="connsiteY3" fmla="*/ 3672104 h 13254121"/>
                <a:gd name="connsiteX4" fmla="*/ 3425825 w 10316872"/>
                <a:gd name="connsiteY4" fmla="*/ 3595904 h 13254121"/>
                <a:gd name="connsiteX5" fmla="*/ 3502025 w 10316872"/>
                <a:gd name="connsiteY5" fmla="*/ 3595904 h 13254121"/>
                <a:gd name="connsiteX6" fmla="*/ 3489325 w 10316872"/>
                <a:gd name="connsiteY6" fmla="*/ 3761004 h 13254121"/>
                <a:gd name="connsiteX7" fmla="*/ 3336925 w 10316872"/>
                <a:gd name="connsiteY7" fmla="*/ 3773704 h 13254121"/>
                <a:gd name="connsiteX8" fmla="*/ 3159125 w 10316872"/>
                <a:gd name="connsiteY8" fmla="*/ 3849904 h 13254121"/>
                <a:gd name="connsiteX9" fmla="*/ 3184525 w 10316872"/>
                <a:gd name="connsiteY9" fmla="*/ 4142004 h 13254121"/>
                <a:gd name="connsiteX10" fmla="*/ 3794125 w 10316872"/>
                <a:gd name="connsiteY10" fmla="*/ 4091204 h 13254121"/>
                <a:gd name="connsiteX11" fmla="*/ 3768725 w 10316872"/>
                <a:gd name="connsiteY11" fmla="*/ 3951504 h 13254121"/>
                <a:gd name="connsiteX12" fmla="*/ 3629025 w 10316872"/>
                <a:gd name="connsiteY12" fmla="*/ 3926104 h 13254121"/>
                <a:gd name="connsiteX13" fmla="*/ 3616325 w 10316872"/>
                <a:gd name="connsiteY13" fmla="*/ 3888004 h 13254121"/>
                <a:gd name="connsiteX14" fmla="*/ 3768725 w 10316872"/>
                <a:gd name="connsiteY14" fmla="*/ 3913404 h 13254121"/>
                <a:gd name="connsiteX15" fmla="*/ 3768725 w 10316872"/>
                <a:gd name="connsiteY15" fmla="*/ 3799104 h 13254121"/>
                <a:gd name="connsiteX16" fmla="*/ 3540125 w 10316872"/>
                <a:gd name="connsiteY16" fmla="*/ 3748304 h 13254121"/>
                <a:gd name="connsiteX17" fmla="*/ 3552825 w 10316872"/>
                <a:gd name="connsiteY17" fmla="*/ 3659404 h 13254121"/>
                <a:gd name="connsiteX18" fmla="*/ 3730625 w 10316872"/>
                <a:gd name="connsiteY18" fmla="*/ 3621304 h 13254121"/>
                <a:gd name="connsiteX19" fmla="*/ 3730625 w 10316872"/>
                <a:gd name="connsiteY19" fmla="*/ 3494304 h 13254121"/>
                <a:gd name="connsiteX20" fmla="*/ 3705225 w 10316872"/>
                <a:gd name="connsiteY20" fmla="*/ 3468904 h 13254121"/>
                <a:gd name="connsiteX21" fmla="*/ 3819525 w 10316872"/>
                <a:gd name="connsiteY21" fmla="*/ 3405404 h 13254121"/>
                <a:gd name="connsiteX22" fmla="*/ 3832225 w 10316872"/>
                <a:gd name="connsiteY22" fmla="*/ 3621304 h 13254121"/>
                <a:gd name="connsiteX23" fmla="*/ 4314825 w 10316872"/>
                <a:gd name="connsiteY23" fmla="*/ 3621304 h 13254121"/>
                <a:gd name="connsiteX24" fmla="*/ 4302125 w 10316872"/>
                <a:gd name="connsiteY24" fmla="*/ 3380004 h 13254121"/>
                <a:gd name="connsiteX25" fmla="*/ 4365625 w 10316872"/>
                <a:gd name="connsiteY25" fmla="*/ 3380004 h 13254121"/>
                <a:gd name="connsiteX26" fmla="*/ 4391025 w 10316872"/>
                <a:gd name="connsiteY26" fmla="*/ 3507004 h 13254121"/>
                <a:gd name="connsiteX27" fmla="*/ 4556125 w 10316872"/>
                <a:gd name="connsiteY27" fmla="*/ 3494304 h 13254121"/>
                <a:gd name="connsiteX28" fmla="*/ 4657725 w 10316872"/>
                <a:gd name="connsiteY28" fmla="*/ 3392704 h 13254121"/>
                <a:gd name="connsiteX29" fmla="*/ 4683125 w 10316872"/>
                <a:gd name="connsiteY29" fmla="*/ 3697504 h 13254121"/>
                <a:gd name="connsiteX30" fmla="*/ 4835525 w 10316872"/>
                <a:gd name="connsiteY30" fmla="*/ 3519704 h 13254121"/>
                <a:gd name="connsiteX31" fmla="*/ 5038725 w 10316872"/>
                <a:gd name="connsiteY31" fmla="*/ 3646704 h 13254121"/>
                <a:gd name="connsiteX32" fmla="*/ 4848225 w 10316872"/>
                <a:gd name="connsiteY32" fmla="*/ 3773704 h 13254121"/>
                <a:gd name="connsiteX33" fmla="*/ 4987925 w 10316872"/>
                <a:gd name="connsiteY33" fmla="*/ 3938804 h 13254121"/>
                <a:gd name="connsiteX34" fmla="*/ 5127625 w 10316872"/>
                <a:gd name="connsiteY34" fmla="*/ 3786404 h 13254121"/>
                <a:gd name="connsiteX35" fmla="*/ 5140325 w 10316872"/>
                <a:gd name="connsiteY35" fmla="*/ 3811804 h 13254121"/>
                <a:gd name="connsiteX36" fmla="*/ 5076825 w 10316872"/>
                <a:gd name="connsiteY36" fmla="*/ 4065804 h 13254121"/>
                <a:gd name="connsiteX37" fmla="*/ 5153025 w 10316872"/>
                <a:gd name="connsiteY37" fmla="*/ 4103904 h 13254121"/>
                <a:gd name="connsiteX38" fmla="*/ 5153025 w 10316872"/>
                <a:gd name="connsiteY38" fmla="*/ 4103904 h 13254121"/>
                <a:gd name="connsiteX39" fmla="*/ 5229225 w 10316872"/>
                <a:gd name="connsiteY39" fmla="*/ 3849904 h 13254121"/>
                <a:gd name="connsiteX40" fmla="*/ 5419725 w 10316872"/>
                <a:gd name="connsiteY40" fmla="*/ 3875304 h 13254121"/>
                <a:gd name="connsiteX41" fmla="*/ 5521325 w 10316872"/>
                <a:gd name="connsiteY41" fmla="*/ 3722904 h 13254121"/>
                <a:gd name="connsiteX42" fmla="*/ 5521325 w 10316872"/>
                <a:gd name="connsiteY42" fmla="*/ 3722904 h 13254121"/>
                <a:gd name="connsiteX43" fmla="*/ 5661025 w 10316872"/>
                <a:gd name="connsiteY43" fmla="*/ 3697504 h 13254121"/>
                <a:gd name="connsiteX44" fmla="*/ 5432425 w 10316872"/>
                <a:gd name="connsiteY44" fmla="*/ 4015004 h 13254121"/>
                <a:gd name="connsiteX45" fmla="*/ 5165725 w 10316872"/>
                <a:gd name="connsiteY45" fmla="*/ 4103904 h 13254121"/>
                <a:gd name="connsiteX46" fmla="*/ 5191125 w 10316872"/>
                <a:gd name="connsiteY46" fmla="*/ 4180104 h 13254121"/>
                <a:gd name="connsiteX47" fmla="*/ 5521325 w 10316872"/>
                <a:gd name="connsiteY47" fmla="*/ 4091204 h 13254121"/>
                <a:gd name="connsiteX48" fmla="*/ 5711825 w 10316872"/>
                <a:gd name="connsiteY48" fmla="*/ 3748304 h 13254121"/>
                <a:gd name="connsiteX49" fmla="*/ 5813425 w 10316872"/>
                <a:gd name="connsiteY49" fmla="*/ 3900704 h 13254121"/>
                <a:gd name="connsiteX50" fmla="*/ 5959475 w 10316872"/>
                <a:gd name="connsiteY50" fmla="*/ 3938804 h 13254121"/>
                <a:gd name="connsiteX51" fmla="*/ 6302375 w 10316872"/>
                <a:gd name="connsiteY51" fmla="*/ 3824504 h 13254121"/>
                <a:gd name="connsiteX52" fmla="*/ 7070725 w 10316872"/>
                <a:gd name="connsiteY52" fmla="*/ 3354604 h 13254121"/>
                <a:gd name="connsiteX53" fmla="*/ 7473950 w 10316872"/>
                <a:gd name="connsiteY53" fmla="*/ 3205379 h 13254121"/>
                <a:gd name="connsiteX54" fmla="*/ 7645400 w 10316872"/>
                <a:gd name="connsiteY54" fmla="*/ 3035516 h 13254121"/>
                <a:gd name="connsiteX55" fmla="*/ 7907050 w 10316872"/>
                <a:gd name="connsiteY55" fmla="*/ 2994410 h 13254121"/>
                <a:gd name="connsiteX56" fmla="*/ 8062626 w 10316872"/>
                <a:gd name="connsiteY56" fmla="*/ 2911861 h 13254121"/>
                <a:gd name="connsiteX57" fmla="*/ 8189625 w 10316872"/>
                <a:gd name="connsiteY57" fmla="*/ 2692785 h 13254121"/>
                <a:gd name="connsiteX58" fmla="*/ 8345201 w 10316872"/>
                <a:gd name="connsiteY58" fmla="*/ 2578486 h 13254121"/>
                <a:gd name="connsiteX59" fmla="*/ 8561099 w 10316872"/>
                <a:gd name="connsiteY59" fmla="*/ 2438787 h 13254121"/>
                <a:gd name="connsiteX60" fmla="*/ 8855099 w 10316872"/>
                <a:gd name="connsiteY60" fmla="*/ 2153045 h 13254121"/>
                <a:gd name="connsiteX61" fmla="*/ 9037349 w 10316872"/>
                <a:gd name="connsiteY61" fmla="*/ 1924438 h 13254121"/>
                <a:gd name="connsiteX62" fmla="*/ 9145298 w 10316872"/>
                <a:gd name="connsiteY62" fmla="*/ 1730764 h 13254121"/>
                <a:gd name="connsiteX63" fmla="*/ 9224673 w 10316872"/>
                <a:gd name="connsiteY63" fmla="*/ 1543439 h 13254121"/>
                <a:gd name="connsiteX64" fmla="*/ 9561223 w 10316872"/>
                <a:gd name="connsiteY64" fmla="*/ 1295790 h 13254121"/>
                <a:gd name="connsiteX65" fmla="*/ 9678697 w 10316872"/>
                <a:gd name="connsiteY65" fmla="*/ 914790 h 13254121"/>
                <a:gd name="connsiteX66" fmla="*/ 9837447 w 10316872"/>
                <a:gd name="connsiteY66" fmla="*/ 686190 h 13254121"/>
                <a:gd name="connsiteX67" fmla="*/ 9929521 w 10316872"/>
                <a:gd name="connsiteY67" fmla="*/ 609992 h 13254121"/>
                <a:gd name="connsiteX68" fmla="*/ 9989845 w 10316872"/>
                <a:gd name="connsiteY68" fmla="*/ 508393 h 13254121"/>
                <a:gd name="connsiteX69" fmla="*/ 10062871 w 10316872"/>
                <a:gd name="connsiteY69" fmla="*/ 394092 h 13254121"/>
                <a:gd name="connsiteX70" fmla="*/ 10316869 w 10316872"/>
                <a:gd name="connsiteY70" fmla="*/ 394 h 13254121"/>
                <a:gd name="connsiteX71" fmla="*/ 10081920 w 10316872"/>
                <a:gd name="connsiteY71" fmla="*/ 473469 h 13254121"/>
                <a:gd name="connsiteX72" fmla="*/ 9977146 w 10316872"/>
                <a:gd name="connsiteY72" fmla="*/ 673493 h 13254121"/>
                <a:gd name="connsiteX73" fmla="*/ 9881896 w 10316872"/>
                <a:gd name="connsiteY73" fmla="*/ 749692 h 13254121"/>
                <a:gd name="connsiteX74" fmla="*/ 9754896 w 10316872"/>
                <a:gd name="connsiteY74" fmla="*/ 952892 h 13254121"/>
                <a:gd name="connsiteX75" fmla="*/ 9640598 w 10316872"/>
                <a:gd name="connsiteY75" fmla="*/ 1327540 h 13254121"/>
                <a:gd name="connsiteX76" fmla="*/ 9275474 w 10316872"/>
                <a:gd name="connsiteY76" fmla="*/ 1606938 h 13254121"/>
                <a:gd name="connsiteX77" fmla="*/ 9135773 w 10316872"/>
                <a:gd name="connsiteY77" fmla="*/ 1946664 h 13254121"/>
                <a:gd name="connsiteX78" fmla="*/ 8662699 w 10316872"/>
                <a:gd name="connsiteY78" fmla="*/ 2454663 h 13254121"/>
                <a:gd name="connsiteX79" fmla="*/ 8427749 w 10316872"/>
                <a:gd name="connsiteY79" fmla="*/ 2619762 h 13254121"/>
                <a:gd name="connsiteX80" fmla="*/ 8272175 w 10316872"/>
                <a:gd name="connsiteY80" fmla="*/ 2715011 h 13254121"/>
                <a:gd name="connsiteX81" fmla="*/ 8110251 w 10316872"/>
                <a:gd name="connsiteY81" fmla="*/ 3016636 h 13254121"/>
                <a:gd name="connsiteX82" fmla="*/ 7908925 w 10316872"/>
                <a:gd name="connsiteY82" fmla="*/ 3113304 h 13254121"/>
                <a:gd name="connsiteX83" fmla="*/ 7673975 w 10316872"/>
                <a:gd name="connsiteY83" fmla="*/ 3141879 h 13254121"/>
                <a:gd name="connsiteX84" fmla="*/ 7531100 w 10316872"/>
                <a:gd name="connsiteY84" fmla="*/ 3283166 h 13254121"/>
                <a:gd name="connsiteX85" fmla="*/ 7064375 w 10316872"/>
                <a:gd name="connsiteY85" fmla="*/ 3457791 h 13254121"/>
                <a:gd name="connsiteX86" fmla="*/ 6892925 w 10316872"/>
                <a:gd name="connsiteY86" fmla="*/ 3613366 h 13254121"/>
                <a:gd name="connsiteX87" fmla="*/ 6532269 w 10316872"/>
                <a:gd name="connsiteY87" fmla="*/ 3867545 h 13254121"/>
                <a:gd name="connsiteX88" fmla="*/ 6407150 w 10316872"/>
                <a:gd name="connsiteY88" fmla="*/ 3921341 h 13254121"/>
                <a:gd name="connsiteX89" fmla="*/ 6172200 w 10316872"/>
                <a:gd name="connsiteY89" fmla="*/ 4043579 h 13254121"/>
                <a:gd name="connsiteX90" fmla="*/ 5773737 w 10316872"/>
                <a:gd name="connsiteY90" fmla="*/ 4215029 h 13254121"/>
                <a:gd name="connsiteX91" fmla="*/ 5800725 w 10316872"/>
                <a:gd name="connsiteY91" fmla="*/ 4294404 h 13254121"/>
                <a:gd name="connsiteX92" fmla="*/ 6162675 w 10316872"/>
                <a:gd name="connsiteY92" fmla="*/ 4129304 h 13254121"/>
                <a:gd name="connsiteX93" fmla="*/ 6054725 w 10316872"/>
                <a:gd name="connsiteY93" fmla="*/ 4218204 h 13254121"/>
                <a:gd name="connsiteX94" fmla="*/ 5876925 w 10316872"/>
                <a:gd name="connsiteY94" fmla="*/ 4332504 h 13254121"/>
                <a:gd name="connsiteX95" fmla="*/ 5876925 w 10316872"/>
                <a:gd name="connsiteY95" fmla="*/ 4421404 h 13254121"/>
                <a:gd name="connsiteX96" fmla="*/ 5864225 w 10316872"/>
                <a:gd name="connsiteY96" fmla="*/ 4523004 h 13254121"/>
                <a:gd name="connsiteX97" fmla="*/ 5724525 w 10316872"/>
                <a:gd name="connsiteY97" fmla="*/ 4548404 h 13254121"/>
                <a:gd name="connsiteX98" fmla="*/ 5788025 w 10316872"/>
                <a:gd name="connsiteY98" fmla="*/ 4370604 h 13254121"/>
                <a:gd name="connsiteX99" fmla="*/ 5673725 w 10316872"/>
                <a:gd name="connsiteY99" fmla="*/ 4269004 h 13254121"/>
                <a:gd name="connsiteX100" fmla="*/ 5419725 w 10316872"/>
                <a:gd name="connsiteY100" fmla="*/ 4345204 h 13254121"/>
                <a:gd name="connsiteX101" fmla="*/ 5394325 w 10316872"/>
                <a:gd name="connsiteY101" fmla="*/ 4446804 h 13254121"/>
                <a:gd name="connsiteX102" fmla="*/ 5622925 w 10316872"/>
                <a:gd name="connsiteY102" fmla="*/ 4510304 h 13254121"/>
                <a:gd name="connsiteX103" fmla="*/ 5534025 w 10316872"/>
                <a:gd name="connsiteY103" fmla="*/ 4573804 h 13254121"/>
                <a:gd name="connsiteX104" fmla="*/ 5254625 w 10316872"/>
                <a:gd name="connsiteY104" fmla="*/ 4510304 h 13254121"/>
                <a:gd name="connsiteX105" fmla="*/ 5140325 w 10316872"/>
                <a:gd name="connsiteY105" fmla="*/ 4624604 h 13254121"/>
                <a:gd name="connsiteX106" fmla="*/ 5241925 w 10316872"/>
                <a:gd name="connsiteY106" fmla="*/ 4827804 h 13254121"/>
                <a:gd name="connsiteX107" fmla="*/ 5483225 w 10316872"/>
                <a:gd name="connsiteY107" fmla="*/ 4840504 h 13254121"/>
                <a:gd name="connsiteX108" fmla="*/ 5661025 w 10316872"/>
                <a:gd name="connsiteY108" fmla="*/ 4624604 h 13254121"/>
                <a:gd name="connsiteX109" fmla="*/ 5572125 w 10316872"/>
                <a:gd name="connsiteY109" fmla="*/ 4599204 h 13254121"/>
                <a:gd name="connsiteX110" fmla="*/ 5635625 w 10316872"/>
                <a:gd name="connsiteY110" fmla="*/ 4523004 h 13254121"/>
                <a:gd name="connsiteX111" fmla="*/ 5724525 w 10316872"/>
                <a:gd name="connsiteY111" fmla="*/ 4599204 h 13254121"/>
                <a:gd name="connsiteX112" fmla="*/ 5864225 w 10316872"/>
                <a:gd name="connsiteY112" fmla="*/ 4573804 h 13254121"/>
                <a:gd name="connsiteX113" fmla="*/ 6067425 w 10316872"/>
                <a:gd name="connsiteY113" fmla="*/ 4548404 h 13254121"/>
                <a:gd name="connsiteX114" fmla="*/ 6296025 w 10316872"/>
                <a:gd name="connsiteY114" fmla="*/ 4307104 h 13254121"/>
                <a:gd name="connsiteX115" fmla="*/ 6486525 w 10316872"/>
                <a:gd name="connsiteY115" fmla="*/ 4180104 h 13254121"/>
                <a:gd name="connsiteX116" fmla="*/ 6664325 w 10316872"/>
                <a:gd name="connsiteY116" fmla="*/ 4154704 h 13254121"/>
                <a:gd name="connsiteX117" fmla="*/ 6473825 w 10316872"/>
                <a:gd name="connsiteY117" fmla="*/ 4230904 h 13254121"/>
                <a:gd name="connsiteX118" fmla="*/ 6410325 w 10316872"/>
                <a:gd name="connsiteY118" fmla="*/ 4357904 h 13254121"/>
                <a:gd name="connsiteX119" fmla="*/ 6257925 w 10316872"/>
                <a:gd name="connsiteY119" fmla="*/ 4459504 h 13254121"/>
                <a:gd name="connsiteX120" fmla="*/ 6080125 w 10316872"/>
                <a:gd name="connsiteY120" fmla="*/ 4637304 h 13254121"/>
                <a:gd name="connsiteX121" fmla="*/ 6067425 w 10316872"/>
                <a:gd name="connsiteY121" fmla="*/ 4726204 h 13254121"/>
                <a:gd name="connsiteX122" fmla="*/ 6207125 w 10316872"/>
                <a:gd name="connsiteY122" fmla="*/ 4700804 h 13254121"/>
                <a:gd name="connsiteX123" fmla="*/ 6334125 w 10316872"/>
                <a:gd name="connsiteY123" fmla="*/ 4764304 h 13254121"/>
                <a:gd name="connsiteX124" fmla="*/ 6435725 w 10316872"/>
                <a:gd name="connsiteY124" fmla="*/ 4954804 h 13254121"/>
                <a:gd name="connsiteX125" fmla="*/ 6448425 w 10316872"/>
                <a:gd name="connsiteY125" fmla="*/ 5183404 h 13254121"/>
                <a:gd name="connsiteX126" fmla="*/ 6335712 w 10316872"/>
                <a:gd name="connsiteY126" fmla="*/ 5305641 h 13254121"/>
                <a:gd name="connsiteX127" fmla="*/ 6296025 w 10316872"/>
                <a:gd name="connsiteY127" fmla="*/ 5083392 h 13254121"/>
                <a:gd name="connsiteX128" fmla="*/ 6270625 w 10316872"/>
                <a:gd name="connsiteY128" fmla="*/ 4878604 h 13254121"/>
                <a:gd name="connsiteX129" fmla="*/ 6118225 w 10316872"/>
                <a:gd name="connsiteY129" fmla="*/ 4840504 h 13254121"/>
                <a:gd name="connsiteX130" fmla="*/ 5953125 w 10316872"/>
                <a:gd name="connsiteY130" fmla="*/ 4853204 h 13254121"/>
                <a:gd name="connsiteX131" fmla="*/ 5876925 w 10316872"/>
                <a:gd name="connsiteY131" fmla="*/ 4815104 h 13254121"/>
                <a:gd name="connsiteX132" fmla="*/ 5546725 w 10316872"/>
                <a:gd name="connsiteY132" fmla="*/ 4954804 h 13254121"/>
                <a:gd name="connsiteX133" fmla="*/ 5597525 w 10316872"/>
                <a:gd name="connsiteY133" fmla="*/ 5094504 h 13254121"/>
                <a:gd name="connsiteX134" fmla="*/ 5635625 w 10316872"/>
                <a:gd name="connsiteY134" fmla="*/ 5081804 h 13254121"/>
                <a:gd name="connsiteX135" fmla="*/ 5813425 w 10316872"/>
                <a:gd name="connsiteY135" fmla="*/ 4992904 h 13254121"/>
                <a:gd name="connsiteX136" fmla="*/ 5838825 w 10316872"/>
                <a:gd name="connsiteY136" fmla="*/ 5018304 h 13254121"/>
                <a:gd name="connsiteX137" fmla="*/ 5724525 w 10316872"/>
                <a:gd name="connsiteY137" fmla="*/ 5119904 h 13254121"/>
                <a:gd name="connsiteX138" fmla="*/ 5775325 w 10316872"/>
                <a:gd name="connsiteY138" fmla="*/ 5196104 h 13254121"/>
                <a:gd name="connsiteX139" fmla="*/ 5940425 w 10316872"/>
                <a:gd name="connsiteY139" fmla="*/ 5183404 h 13254121"/>
                <a:gd name="connsiteX140" fmla="*/ 5978525 w 10316872"/>
                <a:gd name="connsiteY140" fmla="*/ 5272304 h 13254121"/>
                <a:gd name="connsiteX141" fmla="*/ 6169025 w 10316872"/>
                <a:gd name="connsiteY141" fmla="*/ 5234204 h 13254121"/>
                <a:gd name="connsiteX142" fmla="*/ 6130925 w 10316872"/>
                <a:gd name="connsiteY142" fmla="*/ 5386604 h 13254121"/>
                <a:gd name="connsiteX143" fmla="*/ 6067425 w 10316872"/>
                <a:gd name="connsiteY143" fmla="*/ 5424704 h 13254121"/>
                <a:gd name="connsiteX144" fmla="*/ 6042025 w 10316872"/>
                <a:gd name="connsiteY144" fmla="*/ 5348504 h 13254121"/>
                <a:gd name="connsiteX145" fmla="*/ 5572125 w 10316872"/>
                <a:gd name="connsiteY145" fmla="*/ 5297704 h 13254121"/>
                <a:gd name="connsiteX146" fmla="*/ 5686425 w 10316872"/>
                <a:gd name="connsiteY146" fmla="*/ 5462804 h 13254121"/>
                <a:gd name="connsiteX147" fmla="*/ 6308725 w 10316872"/>
                <a:gd name="connsiteY147" fmla="*/ 5462804 h 13254121"/>
                <a:gd name="connsiteX148" fmla="*/ 6894219 w 10316872"/>
                <a:gd name="connsiteY148" fmla="*/ 5634433 h 13254121"/>
                <a:gd name="connsiteX149" fmla="*/ 7194257 w 10316872"/>
                <a:gd name="connsiteY149" fmla="*/ 5720157 h 13254121"/>
                <a:gd name="connsiteX150" fmla="*/ 7370469 w 10316872"/>
                <a:gd name="connsiteY150" fmla="*/ 5839221 h 13254121"/>
                <a:gd name="connsiteX151" fmla="*/ 7737182 w 10316872"/>
                <a:gd name="connsiteY151" fmla="*/ 5736826 h 13254121"/>
                <a:gd name="connsiteX152" fmla="*/ 7977688 w 10316872"/>
                <a:gd name="connsiteY152" fmla="*/ 5701108 h 13254121"/>
                <a:gd name="connsiteX153" fmla="*/ 8311064 w 10316872"/>
                <a:gd name="connsiteY153" fmla="*/ 5729682 h 13254121"/>
                <a:gd name="connsiteX154" fmla="*/ 8582525 w 10316872"/>
                <a:gd name="connsiteY154" fmla="*/ 5789214 h 13254121"/>
                <a:gd name="connsiteX155" fmla="*/ 8806363 w 10316872"/>
                <a:gd name="connsiteY155" fmla="*/ 5891608 h 13254121"/>
                <a:gd name="connsiteX156" fmla="*/ 8989719 w 10316872"/>
                <a:gd name="connsiteY156" fmla="*/ 5953520 h 13254121"/>
                <a:gd name="connsiteX157" fmla="*/ 9327857 w 10316872"/>
                <a:gd name="connsiteY157" fmla="*/ 6101157 h 13254121"/>
                <a:gd name="connsiteX158" fmla="*/ 9392152 w 10316872"/>
                <a:gd name="connsiteY158" fmla="*/ 6229744 h 13254121"/>
                <a:gd name="connsiteX159" fmla="*/ 9587412 w 10316872"/>
                <a:gd name="connsiteY159" fmla="*/ 6289277 h 13254121"/>
                <a:gd name="connsiteX160" fmla="*/ 9754100 w 10316872"/>
                <a:gd name="connsiteY160" fmla="*/ 6286895 h 13254121"/>
                <a:gd name="connsiteX161" fmla="*/ 9928226 w 10316872"/>
                <a:gd name="connsiteY161" fmla="*/ 6221629 h 13254121"/>
                <a:gd name="connsiteX162" fmla="*/ 9766007 w 10316872"/>
                <a:gd name="connsiteY162" fmla="*/ 6301183 h 13254121"/>
                <a:gd name="connsiteX163" fmla="*/ 9625513 w 10316872"/>
                <a:gd name="connsiteY163" fmla="*/ 6317851 h 13254121"/>
                <a:gd name="connsiteX164" fmla="*/ 9382626 w 10316872"/>
                <a:gd name="connsiteY164" fmla="*/ 6263082 h 13254121"/>
                <a:gd name="connsiteX165" fmla="*/ 9308806 w 10316872"/>
                <a:gd name="connsiteY165" fmla="*/ 6129733 h 13254121"/>
                <a:gd name="connsiteX166" fmla="*/ 9242133 w 10316872"/>
                <a:gd name="connsiteY166" fmla="*/ 6089251 h 13254121"/>
                <a:gd name="connsiteX167" fmla="*/ 8799219 w 10316872"/>
                <a:gd name="connsiteY167" fmla="*/ 5939233 h 13254121"/>
                <a:gd name="connsiteX168" fmla="*/ 8582525 w 10316872"/>
                <a:gd name="connsiteY168" fmla="*/ 5858270 h 13254121"/>
                <a:gd name="connsiteX169" fmla="*/ 8284869 w 10316872"/>
                <a:gd name="connsiteY169" fmla="*/ 5779689 h 13254121"/>
                <a:gd name="connsiteX170" fmla="*/ 7934825 w 10316872"/>
                <a:gd name="connsiteY170" fmla="*/ 5767783 h 13254121"/>
                <a:gd name="connsiteX171" fmla="*/ 7634787 w 10316872"/>
                <a:gd name="connsiteY171" fmla="*/ 5822552 h 13254121"/>
                <a:gd name="connsiteX172" fmla="*/ 7344275 w 10316872"/>
                <a:gd name="connsiteY172" fmla="*/ 5893989 h 13254121"/>
                <a:gd name="connsiteX173" fmla="*/ 7134725 w 10316872"/>
                <a:gd name="connsiteY173" fmla="*/ 5786833 h 13254121"/>
                <a:gd name="connsiteX174" fmla="*/ 6760869 w 10316872"/>
                <a:gd name="connsiteY174" fmla="*/ 5693964 h 13254121"/>
                <a:gd name="connsiteX175" fmla="*/ 6413500 w 10316872"/>
                <a:gd name="connsiteY175" fmla="*/ 5614410 h 13254121"/>
                <a:gd name="connsiteX176" fmla="*/ 6213181 w 10316872"/>
                <a:gd name="connsiteY176" fmla="*/ 5567757 h 13254121"/>
                <a:gd name="connsiteX177" fmla="*/ 6205538 w 10316872"/>
                <a:gd name="connsiteY177" fmla="*/ 5598535 h 13254121"/>
                <a:gd name="connsiteX178" fmla="*/ 6346825 w 10316872"/>
                <a:gd name="connsiteY178" fmla="*/ 5666004 h 13254121"/>
                <a:gd name="connsiteX179" fmla="*/ 6321425 w 10316872"/>
                <a:gd name="connsiteY179" fmla="*/ 5767604 h 13254121"/>
                <a:gd name="connsiteX180" fmla="*/ 6003925 w 10316872"/>
                <a:gd name="connsiteY180" fmla="*/ 5602504 h 13254121"/>
                <a:gd name="connsiteX181" fmla="*/ 6042025 w 10316872"/>
                <a:gd name="connsiteY181" fmla="*/ 5843804 h 13254121"/>
                <a:gd name="connsiteX182" fmla="*/ 6245225 w 10316872"/>
                <a:gd name="connsiteY182" fmla="*/ 5894604 h 13254121"/>
                <a:gd name="connsiteX183" fmla="*/ 6511925 w 10316872"/>
                <a:gd name="connsiteY183" fmla="*/ 5894604 h 13254121"/>
                <a:gd name="connsiteX184" fmla="*/ 6600825 w 10316872"/>
                <a:gd name="connsiteY184" fmla="*/ 5907304 h 13254121"/>
                <a:gd name="connsiteX185" fmla="*/ 6562725 w 10316872"/>
                <a:gd name="connsiteY185" fmla="*/ 5983504 h 13254121"/>
                <a:gd name="connsiteX186" fmla="*/ 6397625 w 10316872"/>
                <a:gd name="connsiteY186" fmla="*/ 6034304 h 13254121"/>
                <a:gd name="connsiteX187" fmla="*/ 6461125 w 10316872"/>
                <a:gd name="connsiteY187" fmla="*/ 6161304 h 13254121"/>
                <a:gd name="connsiteX188" fmla="*/ 6423025 w 10316872"/>
                <a:gd name="connsiteY188" fmla="*/ 6288304 h 13254121"/>
                <a:gd name="connsiteX189" fmla="*/ 6511925 w 10316872"/>
                <a:gd name="connsiteY189" fmla="*/ 6351804 h 13254121"/>
                <a:gd name="connsiteX190" fmla="*/ 6435725 w 10316872"/>
                <a:gd name="connsiteY190" fmla="*/ 6377204 h 13254121"/>
                <a:gd name="connsiteX191" fmla="*/ 6334125 w 10316872"/>
                <a:gd name="connsiteY191" fmla="*/ 6339104 h 13254121"/>
                <a:gd name="connsiteX192" fmla="*/ 6296025 w 10316872"/>
                <a:gd name="connsiteY192" fmla="*/ 6034304 h 13254121"/>
                <a:gd name="connsiteX193" fmla="*/ 6042025 w 10316872"/>
                <a:gd name="connsiteY193" fmla="*/ 5958104 h 13254121"/>
                <a:gd name="connsiteX194" fmla="*/ 6118225 w 10316872"/>
                <a:gd name="connsiteY194" fmla="*/ 6301004 h 13254121"/>
                <a:gd name="connsiteX195" fmla="*/ 5940425 w 10316872"/>
                <a:gd name="connsiteY195" fmla="*/ 6313704 h 13254121"/>
                <a:gd name="connsiteX196" fmla="*/ 5864225 w 10316872"/>
                <a:gd name="connsiteY196" fmla="*/ 5831104 h 13254121"/>
                <a:gd name="connsiteX197" fmla="*/ 5661025 w 10316872"/>
                <a:gd name="connsiteY197" fmla="*/ 5729504 h 13254121"/>
                <a:gd name="connsiteX198" fmla="*/ 5762625 w 10316872"/>
                <a:gd name="connsiteY198" fmla="*/ 6491504 h 13254121"/>
                <a:gd name="connsiteX199" fmla="*/ 6042025 w 10316872"/>
                <a:gd name="connsiteY199" fmla="*/ 6478804 h 13254121"/>
                <a:gd name="connsiteX200" fmla="*/ 6359525 w 10316872"/>
                <a:gd name="connsiteY200" fmla="*/ 6529604 h 13254121"/>
                <a:gd name="connsiteX201" fmla="*/ 6296025 w 10316872"/>
                <a:gd name="connsiteY201" fmla="*/ 6656604 h 13254121"/>
                <a:gd name="connsiteX202" fmla="*/ 6130925 w 10316872"/>
                <a:gd name="connsiteY202" fmla="*/ 6631204 h 13254121"/>
                <a:gd name="connsiteX203" fmla="*/ 5978525 w 10316872"/>
                <a:gd name="connsiteY203" fmla="*/ 6936004 h 13254121"/>
                <a:gd name="connsiteX204" fmla="*/ 5800725 w 10316872"/>
                <a:gd name="connsiteY204" fmla="*/ 6872504 h 13254121"/>
                <a:gd name="connsiteX205" fmla="*/ 5876925 w 10316872"/>
                <a:gd name="connsiteY205" fmla="*/ 6707404 h 13254121"/>
                <a:gd name="connsiteX206" fmla="*/ 5762625 w 10316872"/>
                <a:gd name="connsiteY206" fmla="*/ 6618504 h 13254121"/>
                <a:gd name="connsiteX207" fmla="*/ 5572125 w 10316872"/>
                <a:gd name="connsiteY207" fmla="*/ 6948704 h 13254121"/>
                <a:gd name="connsiteX208" fmla="*/ 5699125 w 10316872"/>
                <a:gd name="connsiteY208" fmla="*/ 7050304 h 13254121"/>
                <a:gd name="connsiteX209" fmla="*/ 5965825 w 10316872"/>
                <a:gd name="connsiteY209" fmla="*/ 7215404 h 13254121"/>
                <a:gd name="connsiteX210" fmla="*/ 5915025 w 10316872"/>
                <a:gd name="connsiteY210" fmla="*/ 7291604 h 13254121"/>
                <a:gd name="connsiteX211" fmla="*/ 5800725 w 10316872"/>
                <a:gd name="connsiteY211" fmla="*/ 7253504 h 13254121"/>
                <a:gd name="connsiteX212" fmla="*/ 5648325 w 10316872"/>
                <a:gd name="connsiteY212" fmla="*/ 7355104 h 13254121"/>
                <a:gd name="connsiteX213" fmla="*/ 5584825 w 10316872"/>
                <a:gd name="connsiteY213" fmla="*/ 7317004 h 13254121"/>
                <a:gd name="connsiteX214" fmla="*/ 5635625 w 10316872"/>
                <a:gd name="connsiteY214" fmla="*/ 7164604 h 13254121"/>
                <a:gd name="connsiteX215" fmla="*/ 5508625 w 10316872"/>
                <a:gd name="connsiteY215" fmla="*/ 7050304 h 13254121"/>
                <a:gd name="connsiteX216" fmla="*/ 5432425 w 10316872"/>
                <a:gd name="connsiteY216" fmla="*/ 7228104 h 13254121"/>
                <a:gd name="connsiteX217" fmla="*/ 5584825 w 10316872"/>
                <a:gd name="connsiteY217" fmla="*/ 7405904 h 13254121"/>
                <a:gd name="connsiteX218" fmla="*/ 5419725 w 10316872"/>
                <a:gd name="connsiteY218" fmla="*/ 7532904 h 13254121"/>
                <a:gd name="connsiteX219" fmla="*/ 5318125 w 10316872"/>
                <a:gd name="connsiteY219" fmla="*/ 7456704 h 13254121"/>
                <a:gd name="connsiteX220" fmla="*/ 5381625 w 10316872"/>
                <a:gd name="connsiteY220" fmla="*/ 7355104 h 13254121"/>
                <a:gd name="connsiteX221" fmla="*/ 5267325 w 10316872"/>
                <a:gd name="connsiteY221" fmla="*/ 7063004 h 13254121"/>
                <a:gd name="connsiteX222" fmla="*/ 5051425 w 10316872"/>
                <a:gd name="connsiteY222" fmla="*/ 7355104 h 13254121"/>
                <a:gd name="connsiteX223" fmla="*/ 5381625 w 10316872"/>
                <a:gd name="connsiteY223" fmla="*/ 7609104 h 13254121"/>
                <a:gd name="connsiteX224" fmla="*/ 5305425 w 10316872"/>
                <a:gd name="connsiteY224" fmla="*/ 7659904 h 13254121"/>
                <a:gd name="connsiteX225" fmla="*/ 5165725 w 10316872"/>
                <a:gd name="connsiteY225" fmla="*/ 7545604 h 13254121"/>
                <a:gd name="connsiteX226" fmla="*/ 5114925 w 10316872"/>
                <a:gd name="connsiteY226" fmla="*/ 7710704 h 13254121"/>
                <a:gd name="connsiteX227" fmla="*/ 5127625 w 10316872"/>
                <a:gd name="connsiteY227" fmla="*/ 7850404 h 13254121"/>
                <a:gd name="connsiteX228" fmla="*/ 5203825 w 10316872"/>
                <a:gd name="connsiteY228" fmla="*/ 7964704 h 13254121"/>
                <a:gd name="connsiteX229" fmla="*/ 5191125 w 10316872"/>
                <a:gd name="connsiteY229" fmla="*/ 8155204 h 13254121"/>
                <a:gd name="connsiteX230" fmla="*/ 5064125 w 10316872"/>
                <a:gd name="connsiteY230" fmla="*/ 8066304 h 13254121"/>
                <a:gd name="connsiteX231" fmla="*/ 5000625 w 10316872"/>
                <a:gd name="connsiteY231" fmla="*/ 8104404 h 13254121"/>
                <a:gd name="connsiteX232" fmla="*/ 5102225 w 10316872"/>
                <a:gd name="connsiteY232" fmla="*/ 8244104 h 13254121"/>
                <a:gd name="connsiteX233" fmla="*/ 5013325 w 10316872"/>
                <a:gd name="connsiteY233" fmla="*/ 8282204 h 13254121"/>
                <a:gd name="connsiteX234" fmla="*/ 4886325 w 10316872"/>
                <a:gd name="connsiteY234" fmla="*/ 8091704 h 13254121"/>
                <a:gd name="connsiteX235" fmla="*/ 4797425 w 10316872"/>
                <a:gd name="connsiteY235" fmla="*/ 8345704 h 13254121"/>
                <a:gd name="connsiteX236" fmla="*/ 4924425 w 10316872"/>
                <a:gd name="connsiteY236" fmla="*/ 8460004 h 13254121"/>
                <a:gd name="connsiteX237" fmla="*/ 4784725 w 10316872"/>
                <a:gd name="connsiteY237" fmla="*/ 8701304 h 13254121"/>
                <a:gd name="connsiteX238" fmla="*/ 4645025 w 10316872"/>
                <a:gd name="connsiteY238" fmla="*/ 8675904 h 13254121"/>
                <a:gd name="connsiteX239" fmla="*/ 4746625 w 10316872"/>
                <a:gd name="connsiteY239" fmla="*/ 8510804 h 13254121"/>
                <a:gd name="connsiteX240" fmla="*/ 4657725 w 10316872"/>
                <a:gd name="connsiteY240" fmla="*/ 8358404 h 13254121"/>
                <a:gd name="connsiteX241" fmla="*/ 4441825 w 10316872"/>
                <a:gd name="connsiteY241" fmla="*/ 8663204 h 13254121"/>
                <a:gd name="connsiteX242" fmla="*/ 4581525 w 10316872"/>
                <a:gd name="connsiteY242" fmla="*/ 8777504 h 13254121"/>
                <a:gd name="connsiteX243" fmla="*/ 4492625 w 10316872"/>
                <a:gd name="connsiteY243" fmla="*/ 8980704 h 13254121"/>
                <a:gd name="connsiteX244" fmla="*/ 4391025 w 10316872"/>
                <a:gd name="connsiteY244" fmla="*/ 8904504 h 13254121"/>
                <a:gd name="connsiteX245" fmla="*/ 4314825 w 10316872"/>
                <a:gd name="connsiteY245" fmla="*/ 8993404 h 13254121"/>
                <a:gd name="connsiteX246" fmla="*/ 4352925 w 10316872"/>
                <a:gd name="connsiteY246" fmla="*/ 9031504 h 13254121"/>
                <a:gd name="connsiteX247" fmla="*/ 4391025 w 10316872"/>
                <a:gd name="connsiteY247" fmla="*/ 9018804 h 13254121"/>
                <a:gd name="connsiteX248" fmla="*/ 4416425 w 10316872"/>
                <a:gd name="connsiteY248" fmla="*/ 9069604 h 13254121"/>
                <a:gd name="connsiteX249" fmla="*/ 4352925 w 10316872"/>
                <a:gd name="connsiteY249" fmla="*/ 9145804 h 13254121"/>
                <a:gd name="connsiteX250" fmla="*/ 4302125 w 10316872"/>
                <a:gd name="connsiteY250" fmla="*/ 9133104 h 13254121"/>
                <a:gd name="connsiteX251" fmla="*/ 4340225 w 10316872"/>
                <a:gd name="connsiteY251" fmla="*/ 9082304 h 13254121"/>
                <a:gd name="connsiteX252" fmla="*/ 4289425 w 10316872"/>
                <a:gd name="connsiteY252" fmla="*/ 9044204 h 13254121"/>
                <a:gd name="connsiteX253" fmla="*/ 4187825 w 10316872"/>
                <a:gd name="connsiteY253" fmla="*/ 9145804 h 13254121"/>
                <a:gd name="connsiteX254" fmla="*/ 4289425 w 10316872"/>
                <a:gd name="connsiteY254" fmla="*/ 9209304 h 13254121"/>
                <a:gd name="connsiteX255" fmla="*/ 4111625 w 10316872"/>
                <a:gd name="connsiteY255" fmla="*/ 9285504 h 13254121"/>
                <a:gd name="connsiteX256" fmla="*/ 4010025 w 10316872"/>
                <a:gd name="connsiteY256" fmla="*/ 9285504 h 13254121"/>
                <a:gd name="connsiteX257" fmla="*/ 3921125 w 10316872"/>
                <a:gd name="connsiteY257" fmla="*/ 9349004 h 13254121"/>
                <a:gd name="connsiteX258" fmla="*/ 3260725 w 10316872"/>
                <a:gd name="connsiteY258" fmla="*/ 8764804 h 13254121"/>
                <a:gd name="connsiteX259" fmla="*/ 3184525 w 10316872"/>
                <a:gd name="connsiteY259" fmla="*/ 8764804 h 13254121"/>
                <a:gd name="connsiteX260" fmla="*/ 2867025 w 10316872"/>
                <a:gd name="connsiteY260" fmla="*/ 9018804 h 13254121"/>
                <a:gd name="connsiteX261" fmla="*/ 2841625 w 10316872"/>
                <a:gd name="connsiteY261" fmla="*/ 8980704 h 13254121"/>
                <a:gd name="connsiteX262" fmla="*/ 3184525 w 10316872"/>
                <a:gd name="connsiteY262" fmla="*/ 8714004 h 13254121"/>
                <a:gd name="connsiteX263" fmla="*/ 3019425 w 10316872"/>
                <a:gd name="connsiteY263" fmla="*/ 8561604 h 13254121"/>
                <a:gd name="connsiteX264" fmla="*/ 2371725 w 10316872"/>
                <a:gd name="connsiteY264" fmla="*/ 9069604 h 13254121"/>
                <a:gd name="connsiteX265" fmla="*/ 2460625 w 10316872"/>
                <a:gd name="connsiteY265" fmla="*/ 9145804 h 13254121"/>
                <a:gd name="connsiteX266" fmla="*/ 2663825 w 10316872"/>
                <a:gd name="connsiteY266" fmla="*/ 8993404 h 13254121"/>
                <a:gd name="connsiteX267" fmla="*/ 2714625 w 10316872"/>
                <a:gd name="connsiteY267" fmla="*/ 9056904 h 13254121"/>
                <a:gd name="connsiteX268" fmla="*/ 2803525 w 10316872"/>
                <a:gd name="connsiteY268" fmla="*/ 9018804 h 13254121"/>
                <a:gd name="connsiteX269" fmla="*/ 2828925 w 10316872"/>
                <a:gd name="connsiteY269" fmla="*/ 9056904 h 13254121"/>
                <a:gd name="connsiteX270" fmla="*/ 2651125 w 10316872"/>
                <a:gd name="connsiteY270" fmla="*/ 9196604 h 13254121"/>
                <a:gd name="connsiteX271" fmla="*/ 2790825 w 10316872"/>
                <a:gd name="connsiteY271" fmla="*/ 9361704 h 13254121"/>
                <a:gd name="connsiteX272" fmla="*/ 3368675 w 10316872"/>
                <a:gd name="connsiteY272" fmla="*/ 8898154 h 13254121"/>
                <a:gd name="connsiteX273" fmla="*/ 3927475 w 10316872"/>
                <a:gd name="connsiteY273" fmla="*/ 9380754 h 13254121"/>
                <a:gd name="connsiteX274" fmla="*/ 3876675 w 10316872"/>
                <a:gd name="connsiteY274" fmla="*/ 9495054 h 13254121"/>
                <a:gd name="connsiteX275" fmla="*/ 3359150 w 10316872"/>
                <a:gd name="connsiteY275" fmla="*/ 10034804 h 13254121"/>
                <a:gd name="connsiteX276" fmla="*/ 3270250 w 10316872"/>
                <a:gd name="connsiteY276" fmla="*/ 10028453 h 13254121"/>
                <a:gd name="connsiteX277" fmla="*/ 3101975 w 10316872"/>
                <a:gd name="connsiteY277" fmla="*/ 10177678 h 13254121"/>
                <a:gd name="connsiteX278" fmla="*/ 2892425 w 10316872"/>
                <a:gd name="connsiteY278" fmla="*/ 10422153 h 13254121"/>
                <a:gd name="connsiteX279" fmla="*/ 2654300 w 10316872"/>
                <a:gd name="connsiteY279" fmla="*/ 10720603 h 13254121"/>
                <a:gd name="connsiteX280" fmla="*/ 2400300 w 10316872"/>
                <a:gd name="connsiteY280" fmla="*/ 10790452 h 13254121"/>
                <a:gd name="connsiteX281" fmla="*/ 2197100 w 10316872"/>
                <a:gd name="connsiteY281" fmla="*/ 10895227 h 13254121"/>
                <a:gd name="connsiteX282" fmla="*/ 1901825 w 10316872"/>
                <a:gd name="connsiteY282" fmla="*/ 10898401 h 13254121"/>
                <a:gd name="connsiteX283" fmla="*/ 1562100 w 10316872"/>
                <a:gd name="connsiteY283" fmla="*/ 11000000 h 13254121"/>
                <a:gd name="connsiteX284" fmla="*/ 1365250 w 10316872"/>
                <a:gd name="connsiteY284" fmla="*/ 11260350 h 13254121"/>
                <a:gd name="connsiteX285" fmla="*/ 1168400 w 10316872"/>
                <a:gd name="connsiteY285" fmla="*/ 11215899 h 13254121"/>
                <a:gd name="connsiteX286" fmla="*/ 1187450 w 10316872"/>
                <a:gd name="connsiteY286" fmla="*/ 11174624 h 13254121"/>
                <a:gd name="connsiteX287" fmla="*/ 1165225 w 10316872"/>
                <a:gd name="connsiteY287" fmla="*/ 11107949 h 13254121"/>
                <a:gd name="connsiteX288" fmla="*/ 958850 w 10316872"/>
                <a:gd name="connsiteY288" fmla="*/ 11184149 h 13254121"/>
                <a:gd name="connsiteX289" fmla="*/ 704850 w 10316872"/>
                <a:gd name="connsiteY289" fmla="*/ 11238124 h 13254121"/>
                <a:gd name="connsiteX290" fmla="*/ 434975 w 10316872"/>
                <a:gd name="connsiteY290" fmla="*/ 11476249 h 13254121"/>
                <a:gd name="connsiteX291" fmla="*/ 333375 w 10316872"/>
                <a:gd name="connsiteY291" fmla="*/ 11473074 h 13254121"/>
                <a:gd name="connsiteX292" fmla="*/ 234950 w 10316872"/>
                <a:gd name="connsiteY292" fmla="*/ 11539749 h 13254121"/>
                <a:gd name="connsiteX293" fmla="*/ 155575 w 10316872"/>
                <a:gd name="connsiteY293" fmla="*/ 11825499 h 13254121"/>
                <a:gd name="connsiteX294" fmla="*/ 219075 w 10316872"/>
                <a:gd name="connsiteY294" fmla="*/ 12108073 h 13254121"/>
                <a:gd name="connsiteX295" fmla="*/ 107950 w 10316872"/>
                <a:gd name="connsiteY295" fmla="*/ 12152523 h 13254121"/>
                <a:gd name="connsiteX296" fmla="*/ 63500 w 10316872"/>
                <a:gd name="connsiteY296" fmla="*/ 12374773 h 13254121"/>
                <a:gd name="connsiteX297" fmla="*/ 466725 w 10316872"/>
                <a:gd name="connsiteY297" fmla="*/ 12400173 h 13254121"/>
                <a:gd name="connsiteX298" fmla="*/ 1022350 w 10316872"/>
                <a:gd name="connsiteY298" fmla="*/ 12752598 h 13254121"/>
                <a:gd name="connsiteX299" fmla="*/ 1212850 w 10316872"/>
                <a:gd name="connsiteY299" fmla="*/ 13006597 h 13254121"/>
                <a:gd name="connsiteX300" fmla="*/ 1143000 w 10316872"/>
                <a:gd name="connsiteY300" fmla="*/ 13051047 h 13254121"/>
                <a:gd name="connsiteX301" fmla="*/ 990600 w 10316872"/>
                <a:gd name="connsiteY301" fmla="*/ 12917697 h 13254121"/>
                <a:gd name="connsiteX302" fmla="*/ 739775 w 10316872"/>
                <a:gd name="connsiteY302" fmla="*/ 12863722 h 13254121"/>
                <a:gd name="connsiteX303" fmla="*/ 692150 w 10316872"/>
                <a:gd name="connsiteY303" fmla="*/ 12901822 h 13254121"/>
                <a:gd name="connsiteX304" fmla="*/ 809625 w 10316872"/>
                <a:gd name="connsiteY304" fmla="*/ 13047872 h 13254121"/>
                <a:gd name="connsiteX305" fmla="*/ 1123950 w 10316872"/>
                <a:gd name="connsiteY305" fmla="*/ 13114547 h 13254121"/>
                <a:gd name="connsiteX306" fmla="*/ 1546225 w 10316872"/>
                <a:gd name="connsiteY306" fmla="*/ 13016122 h 13254121"/>
                <a:gd name="connsiteX307" fmla="*/ 1708150 w 10316872"/>
                <a:gd name="connsiteY307" fmla="*/ 12755772 h 13254121"/>
                <a:gd name="connsiteX308" fmla="*/ 2066925 w 10316872"/>
                <a:gd name="connsiteY308" fmla="*/ 12606547 h 13254121"/>
                <a:gd name="connsiteX309" fmla="*/ 2225675 w 10316872"/>
                <a:gd name="connsiteY309" fmla="*/ 12470022 h 13254121"/>
                <a:gd name="connsiteX310" fmla="*/ 2559050 w 10316872"/>
                <a:gd name="connsiteY310" fmla="*/ 12508122 h 13254121"/>
                <a:gd name="connsiteX311" fmla="*/ 2257425 w 10316872"/>
                <a:gd name="connsiteY311" fmla="*/ 12511297 h 13254121"/>
                <a:gd name="connsiteX312" fmla="*/ 2117725 w 10316872"/>
                <a:gd name="connsiteY312" fmla="*/ 12631947 h 13254121"/>
                <a:gd name="connsiteX313" fmla="*/ 1943100 w 10316872"/>
                <a:gd name="connsiteY313" fmla="*/ 12724022 h 13254121"/>
                <a:gd name="connsiteX314" fmla="*/ 1778000 w 10316872"/>
                <a:gd name="connsiteY314" fmla="*/ 12774822 h 13254121"/>
                <a:gd name="connsiteX315" fmla="*/ 1622425 w 10316872"/>
                <a:gd name="connsiteY315" fmla="*/ 13070097 h 13254121"/>
                <a:gd name="connsiteX316" fmla="*/ 1254125 w 10316872"/>
                <a:gd name="connsiteY316" fmla="*/ 13244722 h 13254121"/>
                <a:gd name="connsiteX317" fmla="*/ 0 w 10316872"/>
                <a:gd name="connsiteY317" fmla="*/ 13251072 h 13254121"/>
                <a:gd name="connsiteX0" fmla="*/ 3273425 w 10316872"/>
                <a:gd name="connsiteY0" fmla="*/ 3684804 h 13254121"/>
                <a:gd name="connsiteX1" fmla="*/ 3425825 w 10316872"/>
                <a:gd name="connsiteY1" fmla="*/ 3672104 h 13254121"/>
                <a:gd name="connsiteX2" fmla="*/ 3425825 w 10316872"/>
                <a:gd name="connsiteY2" fmla="*/ 3672104 h 13254121"/>
                <a:gd name="connsiteX3" fmla="*/ 3425825 w 10316872"/>
                <a:gd name="connsiteY3" fmla="*/ 3595904 h 13254121"/>
                <a:gd name="connsiteX4" fmla="*/ 3502025 w 10316872"/>
                <a:gd name="connsiteY4" fmla="*/ 3595904 h 13254121"/>
                <a:gd name="connsiteX5" fmla="*/ 3489325 w 10316872"/>
                <a:gd name="connsiteY5" fmla="*/ 3761004 h 13254121"/>
                <a:gd name="connsiteX6" fmla="*/ 3336925 w 10316872"/>
                <a:gd name="connsiteY6" fmla="*/ 3773704 h 13254121"/>
                <a:gd name="connsiteX7" fmla="*/ 3159125 w 10316872"/>
                <a:gd name="connsiteY7" fmla="*/ 3849904 h 13254121"/>
                <a:gd name="connsiteX8" fmla="*/ 3184525 w 10316872"/>
                <a:gd name="connsiteY8" fmla="*/ 4142004 h 13254121"/>
                <a:gd name="connsiteX9" fmla="*/ 3794125 w 10316872"/>
                <a:gd name="connsiteY9" fmla="*/ 4091204 h 13254121"/>
                <a:gd name="connsiteX10" fmla="*/ 3768725 w 10316872"/>
                <a:gd name="connsiteY10" fmla="*/ 3951504 h 13254121"/>
                <a:gd name="connsiteX11" fmla="*/ 3629025 w 10316872"/>
                <a:gd name="connsiteY11" fmla="*/ 3926104 h 13254121"/>
                <a:gd name="connsiteX12" fmla="*/ 3616325 w 10316872"/>
                <a:gd name="connsiteY12" fmla="*/ 3888004 h 13254121"/>
                <a:gd name="connsiteX13" fmla="*/ 3768725 w 10316872"/>
                <a:gd name="connsiteY13" fmla="*/ 3913404 h 13254121"/>
                <a:gd name="connsiteX14" fmla="*/ 3768725 w 10316872"/>
                <a:gd name="connsiteY14" fmla="*/ 3799104 h 13254121"/>
                <a:gd name="connsiteX15" fmla="*/ 3540125 w 10316872"/>
                <a:gd name="connsiteY15" fmla="*/ 3748304 h 13254121"/>
                <a:gd name="connsiteX16" fmla="*/ 3552825 w 10316872"/>
                <a:gd name="connsiteY16" fmla="*/ 3659404 h 13254121"/>
                <a:gd name="connsiteX17" fmla="*/ 3730625 w 10316872"/>
                <a:gd name="connsiteY17" fmla="*/ 3621304 h 13254121"/>
                <a:gd name="connsiteX18" fmla="*/ 3730625 w 10316872"/>
                <a:gd name="connsiteY18" fmla="*/ 3494304 h 13254121"/>
                <a:gd name="connsiteX19" fmla="*/ 3705225 w 10316872"/>
                <a:gd name="connsiteY19" fmla="*/ 3468904 h 13254121"/>
                <a:gd name="connsiteX20" fmla="*/ 3819525 w 10316872"/>
                <a:gd name="connsiteY20" fmla="*/ 3405404 h 13254121"/>
                <a:gd name="connsiteX21" fmla="*/ 3832225 w 10316872"/>
                <a:gd name="connsiteY21" fmla="*/ 3621304 h 13254121"/>
                <a:gd name="connsiteX22" fmla="*/ 4314825 w 10316872"/>
                <a:gd name="connsiteY22" fmla="*/ 3621304 h 13254121"/>
                <a:gd name="connsiteX23" fmla="*/ 4302125 w 10316872"/>
                <a:gd name="connsiteY23" fmla="*/ 3380004 h 13254121"/>
                <a:gd name="connsiteX24" fmla="*/ 4365625 w 10316872"/>
                <a:gd name="connsiteY24" fmla="*/ 3380004 h 13254121"/>
                <a:gd name="connsiteX25" fmla="*/ 4391025 w 10316872"/>
                <a:gd name="connsiteY25" fmla="*/ 3507004 h 13254121"/>
                <a:gd name="connsiteX26" fmla="*/ 4556125 w 10316872"/>
                <a:gd name="connsiteY26" fmla="*/ 3494304 h 13254121"/>
                <a:gd name="connsiteX27" fmla="*/ 4657725 w 10316872"/>
                <a:gd name="connsiteY27" fmla="*/ 3392704 h 13254121"/>
                <a:gd name="connsiteX28" fmla="*/ 4683125 w 10316872"/>
                <a:gd name="connsiteY28" fmla="*/ 3697504 h 13254121"/>
                <a:gd name="connsiteX29" fmla="*/ 4835525 w 10316872"/>
                <a:gd name="connsiteY29" fmla="*/ 3519704 h 13254121"/>
                <a:gd name="connsiteX30" fmla="*/ 5038725 w 10316872"/>
                <a:gd name="connsiteY30" fmla="*/ 3646704 h 13254121"/>
                <a:gd name="connsiteX31" fmla="*/ 4848225 w 10316872"/>
                <a:gd name="connsiteY31" fmla="*/ 3773704 h 13254121"/>
                <a:gd name="connsiteX32" fmla="*/ 4987925 w 10316872"/>
                <a:gd name="connsiteY32" fmla="*/ 3938804 h 13254121"/>
                <a:gd name="connsiteX33" fmla="*/ 5127625 w 10316872"/>
                <a:gd name="connsiteY33" fmla="*/ 3786404 h 13254121"/>
                <a:gd name="connsiteX34" fmla="*/ 5140325 w 10316872"/>
                <a:gd name="connsiteY34" fmla="*/ 3811804 h 13254121"/>
                <a:gd name="connsiteX35" fmla="*/ 5076825 w 10316872"/>
                <a:gd name="connsiteY35" fmla="*/ 4065804 h 13254121"/>
                <a:gd name="connsiteX36" fmla="*/ 5153025 w 10316872"/>
                <a:gd name="connsiteY36" fmla="*/ 4103904 h 13254121"/>
                <a:gd name="connsiteX37" fmla="*/ 5153025 w 10316872"/>
                <a:gd name="connsiteY37" fmla="*/ 4103904 h 13254121"/>
                <a:gd name="connsiteX38" fmla="*/ 5229225 w 10316872"/>
                <a:gd name="connsiteY38" fmla="*/ 3849904 h 13254121"/>
                <a:gd name="connsiteX39" fmla="*/ 5419725 w 10316872"/>
                <a:gd name="connsiteY39" fmla="*/ 3875304 h 13254121"/>
                <a:gd name="connsiteX40" fmla="*/ 5521325 w 10316872"/>
                <a:gd name="connsiteY40" fmla="*/ 3722904 h 13254121"/>
                <a:gd name="connsiteX41" fmla="*/ 5521325 w 10316872"/>
                <a:gd name="connsiteY41" fmla="*/ 3722904 h 13254121"/>
                <a:gd name="connsiteX42" fmla="*/ 5661025 w 10316872"/>
                <a:gd name="connsiteY42" fmla="*/ 3697504 h 13254121"/>
                <a:gd name="connsiteX43" fmla="*/ 5432425 w 10316872"/>
                <a:gd name="connsiteY43" fmla="*/ 4015004 h 13254121"/>
                <a:gd name="connsiteX44" fmla="*/ 5165725 w 10316872"/>
                <a:gd name="connsiteY44" fmla="*/ 4103904 h 13254121"/>
                <a:gd name="connsiteX45" fmla="*/ 5191125 w 10316872"/>
                <a:gd name="connsiteY45" fmla="*/ 4180104 h 13254121"/>
                <a:gd name="connsiteX46" fmla="*/ 5521325 w 10316872"/>
                <a:gd name="connsiteY46" fmla="*/ 4091204 h 13254121"/>
                <a:gd name="connsiteX47" fmla="*/ 5711825 w 10316872"/>
                <a:gd name="connsiteY47" fmla="*/ 3748304 h 13254121"/>
                <a:gd name="connsiteX48" fmla="*/ 5813425 w 10316872"/>
                <a:gd name="connsiteY48" fmla="*/ 3900704 h 13254121"/>
                <a:gd name="connsiteX49" fmla="*/ 5959475 w 10316872"/>
                <a:gd name="connsiteY49" fmla="*/ 3938804 h 13254121"/>
                <a:gd name="connsiteX50" fmla="*/ 6302375 w 10316872"/>
                <a:gd name="connsiteY50" fmla="*/ 3824504 h 13254121"/>
                <a:gd name="connsiteX51" fmla="*/ 7070725 w 10316872"/>
                <a:gd name="connsiteY51" fmla="*/ 3354604 h 13254121"/>
                <a:gd name="connsiteX52" fmla="*/ 7473950 w 10316872"/>
                <a:gd name="connsiteY52" fmla="*/ 3205379 h 13254121"/>
                <a:gd name="connsiteX53" fmla="*/ 7645400 w 10316872"/>
                <a:gd name="connsiteY53" fmla="*/ 3035516 h 13254121"/>
                <a:gd name="connsiteX54" fmla="*/ 7907050 w 10316872"/>
                <a:gd name="connsiteY54" fmla="*/ 2994410 h 13254121"/>
                <a:gd name="connsiteX55" fmla="*/ 8062626 w 10316872"/>
                <a:gd name="connsiteY55" fmla="*/ 2911861 h 13254121"/>
                <a:gd name="connsiteX56" fmla="*/ 8189625 w 10316872"/>
                <a:gd name="connsiteY56" fmla="*/ 2692785 h 13254121"/>
                <a:gd name="connsiteX57" fmla="*/ 8345201 w 10316872"/>
                <a:gd name="connsiteY57" fmla="*/ 2578486 h 13254121"/>
                <a:gd name="connsiteX58" fmla="*/ 8561099 w 10316872"/>
                <a:gd name="connsiteY58" fmla="*/ 2438787 h 13254121"/>
                <a:gd name="connsiteX59" fmla="*/ 8855099 w 10316872"/>
                <a:gd name="connsiteY59" fmla="*/ 2153045 h 13254121"/>
                <a:gd name="connsiteX60" fmla="*/ 9037349 w 10316872"/>
                <a:gd name="connsiteY60" fmla="*/ 1924438 h 13254121"/>
                <a:gd name="connsiteX61" fmla="*/ 9145298 w 10316872"/>
                <a:gd name="connsiteY61" fmla="*/ 1730764 h 13254121"/>
                <a:gd name="connsiteX62" fmla="*/ 9224673 w 10316872"/>
                <a:gd name="connsiteY62" fmla="*/ 1543439 h 13254121"/>
                <a:gd name="connsiteX63" fmla="*/ 9561223 w 10316872"/>
                <a:gd name="connsiteY63" fmla="*/ 1295790 h 13254121"/>
                <a:gd name="connsiteX64" fmla="*/ 9678697 w 10316872"/>
                <a:gd name="connsiteY64" fmla="*/ 914790 h 13254121"/>
                <a:gd name="connsiteX65" fmla="*/ 9837447 w 10316872"/>
                <a:gd name="connsiteY65" fmla="*/ 686190 h 13254121"/>
                <a:gd name="connsiteX66" fmla="*/ 9929521 w 10316872"/>
                <a:gd name="connsiteY66" fmla="*/ 609992 h 13254121"/>
                <a:gd name="connsiteX67" fmla="*/ 9989845 w 10316872"/>
                <a:gd name="connsiteY67" fmla="*/ 508393 h 13254121"/>
                <a:gd name="connsiteX68" fmla="*/ 10062871 w 10316872"/>
                <a:gd name="connsiteY68" fmla="*/ 394092 h 13254121"/>
                <a:gd name="connsiteX69" fmla="*/ 10316869 w 10316872"/>
                <a:gd name="connsiteY69" fmla="*/ 394 h 13254121"/>
                <a:gd name="connsiteX70" fmla="*/ 10081920 w 10316872"/>
                <a:gd name="connsiteY70" fmla="*/ 473469 h 13254121"/>
                <a:gd name="connsiteX71" fmla="*/ 9977146 w 10316872"/>
                <a:gd name="connsiteY71" fmla="*/ 673493 h 13254121"/>
                <a:gd name="connsiteX72" fmla="*/ 9881896 w 10316872"/>
                <a:gd name="connsiteY72" fmla="*/ 749692 h 13254121"/>
                <a:gd name="connsiteX73" fmla="*/ 9754896 w 10316872"/>
                <a:gd name="connsiteY73" fmla="*/ 952892 h 13254121"/>
                <a:gd name="connsiteX74" fmla="*/ 9640598 w 10316872"/>
                <a:gd name="connsiteY74" fmla="*/ 1327540 h 13254121"/>
                <a:gd name="connsiteX75" fmla="*/ 9275474 w 10316872"/>
                <a:gd name="connsiteY75" fmla="*/ 1606938 h 13254121"/>
                <a:gd name="connsiteX76" fmla="*/ 9135773 w 10316872"/>
                <a:gd name="connsiteY76" fmla="*/ 1946664 h 13254121"/>
                <a:gd name="connsiteX77" fmla="*/ 8662699 w 10316872"/>
                <a:gd name="connsiteY77" fmla="*/ 2454663 h 13254121"/>
                <a:gd name="connsiteX78" fmla="*/ 8427749 w 10316872"/>
                <a:gd name="connsiteY78" fmla="*/ 2619762 h 13254121"/>
                <a:gd name="connsiteX79" fmla="*/ 8272175 w 10316872"/>
                <a:gd name="connsiteY79" fmla="*/ 2715011 h 13254121"/>
                <a:gd name="connsiteX80" fmla="*/ 8110251 w 10316872"/>
                <a:gd name="connsiteY80" fmla="*/ 3016636 h 13254121"/>
                <a:gd name="connsiteX81" fmla="*/ 7908925 w 10316872"/>
                <a:gd name="connsiteY81" fmla="*/ 3113304 h 13254121"/>
                <a:gd name="connsiteX82" fmla="*/ 7673975 w 10316872"/>
                <a:gd name="connsiteY82" fmla="*/ 3141879 h 13254121"/>
                <a:gd name="connsiteX83" fmla="*/ 7531100 w 10316872"/>
                <a:gd name="connsiteY83" fmla="*/ 3283166 h 13254121"/>
                <a:gd name="connsiteX84" fmla="*/ 7064375 w 10316872"/>
                <a:gd name="connsiteY84" fmla="*/ 3457791 h 13254121"/>
                <a:gd name="connsiteX85" fmla="*/ 6892925 w 10316872"/>
                <a:gd name="connsiteY85" fmla="*/ 3613366 h 13254121"/>
                <a:gd name="connsiteX86" fmla="*/ 6532269 w 10316872"/>
                <a:gd name="connsiteY86" fmla="*/ 3867545 h 13254121"/>
                <a:gd name="connsiteX87" fmla="*/ 6407150 w 10316872"/>
                <a:gd name="connsiteY87" fmla="*/ 3921341 h 13254121"/>
                <a:gd name="connsiteX88" fmla="*/ 6172200 w 10316872"/>
                <a:gd name="connsiteY88" fmla="*/ 4043579 h 13254121"/>
                <a:gd name="connsiteX89" fmla="*/ 5773737 w 10316872"/>
                <a:gd name="connsiteY89" fmla="*/ 4215029 h 13254121"/>
                <a:gd name="connsiteX90" fmla="*/ 5800725 w 10316872"/>
                <a:gd name="connsiteY90" fmla="*/ 4294404 h 13254121"/>
                <a:gd name="connsiteX91" fmla="*/ 6162675 w 10316872"/>
                <a:gd name="connsiteY91" fmla="*/ 4129304 h 13254121"/>
                <a:gd name="connsiteX92" fmla="*/ 6054725 w 10316872"/>
                <a:gd name="connsiteY92" fmla="*/ 4218204 h 13254121"/>
                <a:gd name="connsiteX93" fmla="*/ 5876925 w 10316872"/>
                <a:gd name="connsiteY93" fmla="*/ 4332504 h 13254121"/>
                <a:gd name="connsiteX94" fmla="*/ 5876925 w 10316872"/>
                <a:gd name="connsiteY94" fmla="*/ 4421404 h 13254121"/>
                <a:gd name="connsiteX95" fmla="*/ 5864225 w 10316872"/>
                <a:gd name="connsiteY95" fmla="*/ 4523004 h 13254121"/>
                <a:gd name="connsiteX96" fmla="*/ 5724525 w 10316872"/>
                <a:gd name="connsiteY96" fmla="*/ 4548404 h 13254121"/>
                <a:gd name="connsiteX97" fmla="*/ 5788025 w 10316872"/>
                <a:gd name="connsiteY97" fmla="*/ 4370604 h 13254121"/>
                <a:gd name="connsiteX98" fmla="*/ 5673725 w 10316872"/>
                <a:gd name="connsiteY98" fmla="*/ 4269004 h 13254121"/>
                <a:gd name="connsiteX99" fmla="*/ 5419725 w 10316872"/>
                <a:gd name="connsiteY99" fmla="*/ 4345204 h 13254121"/>
                <a:gd name="connsiteX100" fmla="*/ 5394325 w 10316872"/>
                <a:gd name="connsiteY100" fmla="*/ 4446804 h 13254121"/>
                <a:gd name="connsiteX101" fmla="*/ 5622925 w 10316872"/>
                <a:gd name="connsiteY101" fmla="*/ 4510304 h 13254121"/>
                <a:gd name="connsiteX102" fmla="*/ 5534025 w 10316872"/>
                <a:gd name="connsiteY102" fmla="*/ 4573804 h 13254121"/>
                <a:gd name="connsiteX103" fmla="*/ 5254625 w 10316872"/>
                <a:gd name="connsiteY103" fmla="*/ 4510304 h 13254121"/>
                <a:gd name="connsiteX104" fmla="*/ 5140325 w 10316872"/>
                <a:gd name="connsiteY104" fmla="*/ 4624604 h 13254121"/>
                <a:gd name="connsiteX105" fmla="*/ 5241925 w 10316872"/>
                <a:gd name="connsiteY105" fmla="*/ 4827804 h 13254121"/>
                <a:gd name="connsiteX106" fmla="*/ 5483225 w 10316872"/>
                <a:gd name="connsiteY106" fmla="*/ 4840504 h 13254121"/>
                <a:gd name="connsiteX107" fmla="*/ 5661025 w 10316872"/>
                <a:gd name="connsiteY107" fmla="*/ 4624604 h 13254121"/>
                <a:gd name="connsiteX108" fmla="*/ 5572125 w 10316872"/>
                <a:gd name="connsiteY108" fmla="*/ 4599204 h 13254121"/>
                <a:gd name="connsiteX109" fmla="*/ 5635625 w 10316872"/>
                <a:gd name="connsiteY109" fmla="*/ 4523004 h 13254121"/>
                <a:gd name="connsiteX110" fmla="*/ 5724525 w 10316872"/>
                <a:gd name="connsiteY110" fmla="*/ 4599204 h 13254121"/>
                <a:gd name="connsiteX111" fmla="*/ 5864225 w 10316872"/>
                <a:gd name="connsiteY111" fmla="*/ 4573804 h 13254121"/>
                <a:gd name="connsiteX112" fmla="*/ 6067425 w 10316872"/>
                <a:gd name="connsiteY112" fmla="*/ 4548404 h 13254121"/>
                <a:gd name="connsiteX113" fmla="*/ 6296025 w 10316872"/>
                <a:gd name="connsiteY113" fmla="*/ 4307104 h 13254121"/>
                <a:gd name="connsiteX114" fmla="*/ 6486525 w 10316872"/>
                <a:gd name="connsiteY114" fmla="*/ 4180104 h 13254121"/>
                <a:gd name="connsiteX115" fmla="*/ 6664325 w 10316872"/>
                <a:gd name="connsiteY115" fmla="*/ 4154704 h 13254121"/>
                <a:gd name="connsiteX116" fmla="*/ 6473825 w 10316872"/>
                <a:gd name="connsiteY116" fmla="*/ 4230904 h 13254121"/>
                <a:gd name="connsiteX117" fmla="*/ 6410325 w 10316872"/>
                <a:gd name="connsiteY117" fmla="*/ 4357904 h 13254121"/>
                <a:gd name="connsiteX118" fmla="*/ 6257925 w 10316872"/>
                <a:gd name="connsiteY118" fmla="*/ 4459504 h 13254121"/>
                <a:gd name="connsiteX119" fmla="*/ 6080125 w 10316872"/>
                <a:gd name="connsiteY119" fmla="*/ 4637304 h 13254121"/>
                <a:gd name="connsiteX120" fmla="*/ 6067425 w 10316872"/>
                <a:gd name="connsiteY120" fmla="*/ 4726204 h 13254121"/>
                <a:gd name="connsiteX121" fmla="*/ 6207125 w 10316872"/>
                <a:gd name="connsiteY121" fmla="*/ 4700804 h 13254121"/>
                <a:gd name="connsiteX122" fmla="*/ 6334125 w 10316872"/>
                <a:gd name="connsiteY122" fmla="*/ 4764304 h 13254121"/>
                <a:gd name="connsiteX123" fmla="*/ 6435725 w 10316872"/>
                <a:gd name="connsiteY123" fmla="*/ 4954804 h 13254121"/>
                <a:gd name="connsiteX124" fmla="*/ 6448425 w 10316872"/>
                <a:gd name="connsiteY124" fmla="*/ 5183404 h 13254121"/>
                <a:gd name="connsiteX125" fmla="*/ 6335712 w 10316872"/>
                <a:gd name="connsiteY125" fmla="*/ 5305641 h 13254121"/>
                <a:gd name="connsiteX126" fmla="*/ 6296025 w 10316872"/>
                <a:gd name="connsiteY126" fmla="*/ 5083392 h 13254121"/>
                <a:gd name="connsiteX127" fmla="*/ 6270625 w 10316872"/>
                <a:gd name="connsiteY127" fmla="*/ 4878604 h 13254121"/>
                <a:gd name="connsiteX128" fmla="*/ 6118225 w 10316872"/>
                <a:gd name="connsiteY128" fmla="*/ 4840504 h 13254121"/>
                <a:gd name="connsiteX129" fmla="*/ 5953125 w 10316872"/>
                <a:gd name="connsiteY129" fmla="*/ 4853204 h 13254121"/>
                <a:gd name="connsiteX130" fmla="*/ 5876925 w 10316872"/>
                <a:gd name="connsiteY130" fmla="*/ 4815104 h 13254121"/>
                <a:gd name="connsiteX131" fmla="*/ 5546725 w 10316872"/>
                <a:gd name="connsiteY131" fmla="*/ 4954804 h 13254121"/>
                <a:gd name="connsiteX132" fmla="*/ 5597525 w 10316872"/>
                <a:gd name="connsiteY132" fmla="*/ 5094504 h 13254121"/>
                <a:gd name="connsiteX133" fmla="*/ 5635625 w 10316872"/>
                <a:gd name="connsiteY133" fmla="*/ 5081804 h 13254121"/>
                <a:gd name="connsiteX134" fmla="*/ 5813425 w 10316872"/>
                <a:gd name="connsiteY134" fmla="*/ 4992904 h 13254121"/>
                <a:gd name="connsiteX135" fmla="*/ 5838825 w 10316872"/>
                <a:gd name="connsiteY135" fmla="*/ 5018304 h 13254121"/>
                <a:gd name="connsiteX136" fmla="*/ 5724525 w 10316872"/>
                <a:gd name="connsiteY136" fmla="*/ 5119904 h 13254121"/>
                <a:gd name="connsiteX137" fmla="*/ 5775325 w 10316872"/>
                <a:gd name="connsiteY137" fmla="*/ 5196104 h 13254121"/>
                <a:gd name="connsiteX138" fmla="*/ 5940425 w 10316872"/>
                <a:gd name="connsiteY138" fmla="*/ 5183404 h 13254121"/>
                <a:gd name="connsiteX139" fmla="*/ 5978525 w 10316872"/>
                <a:gd name="connsiteY139" fmla="*/ 5272304 h 13254121"/>
                <a:gd name="connsiteX140" fmla="*/ 6169025 w 10316872"/>
                <a:gd name="connsiteY140" fmla="*/ 5234204 h 13254121"/>
                <a:gd name="connsiteX141" fmla="*/ 6130925 w 10316872"/>
                <a:gd name="connsiteY141" fmla="*/ 5386604 h 13254121"/>
                <a:gd name="connsiteX142" fmla="*/ 6067425 w 10316872"/>
                <a:gd name="connsiteY142" fmla="*/ 5424704 h 13254121"/>
                <a:gd name="connsiteX143" fmla="*/ 6042025 w 10316872"/>
                <a:gd name="connsiteY143" fmla="*/ 5348504 h 13254121"/>
                <a:gd name="connsiteX144" fmla="*/ 5572125 w 10316872"/>
                <a:gd name="connsiteY144" fmla="*/ 5297704 h 13254121"/>
                <a:gd name="connsiteX145" fmla="*/ 5686425 w 10316872"/>
                <a:gd name="connsiteY145" fmla="*/ 5462804 h 13254121"/>
                <a:gd name="connsiteX146" fmla="*/ 6308725 w 10316872"/>
                <a:gd name="connsiteY146" fmla="*/ 5462804 h 13254121"/>
                <a:gd name="connsiteX147" fmla="*/ 6894219 w 10316872"/>
                <a:gd name="connsiteY147" fmla="*/ 5634433 h 13254121"/>
                <a:gd name="connsiteX148" fmla="*/ 7194257 w 10316872"/>
                <a:gd name="connsiteY148" fmla="*/ 5720157 h 13254121"/>
                <a:gd name="connsiteX149" fmla="*/ 7370469 w 10316872"/>
                <a:gd name="connsiteY149" fmla="*/ 5839221 h 13254121"/>
                <a:gd name="connsiteX150" fmla="*/ 7737182 w 10316872"/>
                <a:gd name="connsiteY150" fmla="*/ 5736826 h 13254121"/>
                <a:gd name="connsiteX151" fmla="*/ 7977688 w 10316872"/>
                <a:gd name="connsiteY151" fmla="*/ 5701108 h 13254121"/>
                <a:gd name="connsiteX152" fmla="*/ 8311064 w 10316872"/>
                <a:gd name="connsiteY152" fmla="*/ 5729682 h 13254121"/>
                <a:gd name="connsiteX153" fmla="*/ 8582525 w 10316872"/>
                <a:gd name="connsiteY153" fmla="*/ 5789214 h 13254121"/>
                <a:gd name="connsiteX154" fmla="*/ 8806363 w 10316872"/>
                <a:gd name="connsiteY154" fmla="*/ 5891608 h 13254121"/>
                <a:gd name="connsiteX155" fmla="*/ 8989719 w 10316872"/>
                <a:gd name="connsiteY155" fmla="*/ 5953520 h 13254121"/>
                <a:gd name="connsiteX156" fmla="*/ 9327857 w 10316872"/>
                <a:gd name="connsiteY156" fmla="*/ 6101157 h 13254121"/>
                <a:gd name="connsiteX157" fmla="*/ 9392152 w 10316872"/>
                <a:gd name="connsiteY157" fmla="*/ 6229744 h 13254121"/>
                <a:gd name="connsiteX158" fmla="*/ 9587412 w 10316872"/>
                <a:gd name="connsiteY158" fmla="*/ 6289277 h 13254121"/>
                <a:gd name="connsiteX159" fmla="*/ 9754100 w 10316872"/>
                <a:gd name="connsiteY159" fmla="*/ 6286895 h 13254121"/>
                <a:gd name="connsiteX160" fmla="*/ 9928226 w 10316872"/>
                <a:gd name="connsiteY160" fmla="*/ 6221629 h 13254121"/>
                <a:gd name="connsiteX161" fmla="*/ 9766007 w 10316872"/>
                <a:gd name="connsiteY161" fmla="*/ 6301183 h 13254121"/>
                <a:gd name="connsiteX162" fmla="*/ 9625513 w 10316872"/>
                <a:gd name="connsiteY162" fmla="*/ 6317851 h 13254121"/>
                <a:gd name="connsiteX163" fmla="*/ 9382626 w 10316872"/>
                <a:gd name="connsiteY163" fmla="*/ 6263082 h 13254121"/>
                <a:gd name="connsiteX164" fmla="*/ 9308806 w 10316872"/>
                <a:gd name="connsiteY164" fmla="*/ 6129733 h 13254121"/>
                <a:gd name="connsiteX165" fmla="*/ 9242133 w 10316872"/>
                <a:gd name="connsiteY165" fmla="*/ 6089251 h 13254121"/>
                <a:gd name="connsiteX166" fmla="*/ 8799219 w 10316872"/>
                <a:gd name="connsiteY166" fmla="*/ 5939233 h 13254121"/>
                <a:gd name="connsiteX167" fmla="*/ 8582525 w 10316872"/>
                <a:gd name="connsiteY167" fmla="*/ 5858270 h 13254121"/>
                <a:gd name="connsiteX168" fmla="*/ 8284869 w 10316872"/>
                <a:gd name="connsiteY168" fmla="*/ 5779689 h 13254121"/>
                <a:gd name="connsiteX169" fmla="*/ 7934825 w 10316872"/>
                <a:gd name="connsiteY169" fmla="*/ 5767783 h 13254121"/>
                <a:gd name="connsiteX170" fmla="*/ 7634787 w 10316872"/>
                <a:gd name="connsiteY170" fmla="*/ 5822552 h 13254121"/>
                <a:gd name="connsiteX171" fmla="*/ 7344275 w 10316872"/>
                <a:gd name="connsiteY171" fmla="*/ 5893989 h 13254121"/>
                <a:gd name="connsiteX172" fmla="*/ 7134725 w 10316872"/>
                <a:gd name="connsiteY172" fmla="*/ 5786833 h 13254121"/>
                <a:gd name="connsiteX173" fmla="*/ 6760869 w 10316872"/>
                <a:gd name="connsiteY173" fmla="*/ 5693964 h 13254121"/>
                <a:gd name="connsiteX174" fmla="*/ 6413500 w 10316872"/>
                <a:gd name="connsiteY174" fmla="*/ 5614410 h 13254121"/>
                <a:gd name="connsiteX175" fmla="*/ 6213181 w 10316872"/>
                <a:gd name="connsiteY175" fmla="*/ 5567757 h 13254121"/>
                <a:gd name="connsiteX176" fmla="*/ 6205538 w 10316872"/>
                <a:gd name="connsiteY176" fmla="*/ 5598535 h 13254121"/>
                <a:gd name="connsiteX177" fmla="*/ 6346825 w 10316872"/>
                <a:gd name="connsiteY177" fmla="*/ 5666004 h 13254121"/>
                <a:gd name="connsiteX178" fmla="*/ 6321425 w 10316872"/>
                <a:gd name="connsiteY178" fmla="*/ 5767604 h 13254121"/>
                <a:gd name="connsiteX179" fmla="*/ 6003925 w 10316872"/>
                <a:gd name="connsiteY179" fmla="*/ 5602504 h 13254121"/>
                <a:gd name="connsiteX180" fmla="*/ 6042025 w 10316872"/>
                <a:gd name="connsiteY180" fmla="*/ 5843804 h 13254121"/>
                <a:gd name="connsiteX181" fmla="*/ 6245225 w 10316872"/>
                <a:gd name="connsiteY181" fmla="*/ 5894604 h 13254121"/>
                <a:gd name="connsiteX182" fmla="*/ 6511925 w 10316872"/>
                <a:gd name="connsiteY182" fmla="*/ 5894604 h 13254121"/>
                <a:gd name="connsiteX183" fmla="*/ 6600825 w 10316872"/>
                <a:gd name="connsiteY183" fmla="*/ 5907304 h 13254121"/>
                <a:gd name="connsiteX184" fmla="*/ 6562725 w 10316872"/>
                <a:gd name="connsiteY184" fmla="*/ 5983504 h 13254121"/>
                <a:gd name="connsiteX185" fmla="*/ 6397625 w 10316872"/>
                <a:gd name="connsiteY185" fmla="*/ 6034304 h 13254121"/>
                <a:gd name="connsiteX186" fmla="*/ 6461125 w 10316872"/>
                <a:gd name="connsiteY186" fmla="*/ 6161304 h 13254121"/>
                <a:gd name="connsiteX187" fmla="*/ 6423025 w 10316872"/>
                <a:gd name="connsiteY187" fmla="*/ 6288304 h 13254121"/>
                <a:gd name="connsiteX188" fmla="*/ 6511925 w 10316872"/>
                <a:gd name="connsiteY188" fmla="*/ 6351804 h 13254121"/>
                <a:gd name="connsiteX189" fmla="*/ 6435725 w 10316872"/>
                <a:gd name="connsiteY189" fmla="*/ 6377204 h 13254121"/>
                <a:gd name="connsiteX190" fmla="*/ 6334125 w 10316872"/>
                <a:gd name="connsiteY190" fmla="*/ 6339104 h 13254121"/>
                <a:gd name="connsiteX191" fmla="*/ 6296025 w 10316872"/>
                <a:gd name="connsiteY191" fmla="*/ 6034304 h 13254121"/>
                <a:gd name="connsiteX192" fmla="*/ 6042025 w 10316872"/>
                <a:gd name="connsiteY192" fmla="*/ 5958104 h 13254121"/>
                <a:gd name="connsiteX193" fmla="*/ 6118225 w 10316872"/>
                <a:gd name="connsiteY193" fmla="*/ 6301004 h 13254121"/>
                <a:gd name="connsiteX194" fmla="*/ 5940425 w 10316872"/>
                <a:gd name="connsiteY194" fmla="*/ 6313704 h 13254121"/>
                <a:gd name="connsiteX195" fmla="*/ 5864225 w 10316872"/>
                <a:gd name="connsiteY195" fmla="*/ 5831104 h 13254121"/>
                <a:gd name="connsiteX196" fmla="*/ 5661025 w 10316872"/>
                <a:gd name="connsiteY196" fmla="*/ 5729504 h 13254121"/>
                <a:gd name="connsiteX197" fmla="*/ 5762625 w 10316872"/>
                <a:gd name="connsiteY197" fmla="*/ 6491504 h 13254121"/>
                <a:gd name="connsiteX198" fmla="*/ 6042025 w 10316872"/>
                <a:gd name="connsiteY198" fmla="*/ 6478804 h 13254121"/>
                <a:gd name="connsiteX199" fmla="*/ 6359525 w 10316872"/>
                <a:gd name="connsiteY199" fmla="*/ 6529604 h 13254121"/>
                <a:gd name="connsiteX200" fmla="*/ 6296025 w 10316872"/>
                <a:gd name="connsiteY200" fmla="*/ 6656604 h 13254121"/>
                <a:gd name="connsiteX201" fmla="*/ 6130925 w 10316872"/>
                <a:gd name="connsiteY201" fmla="*/ 6631204 h 13254121"/>
                <a:gd name="connsiteX202" fmla="*/ 5978525 w 10316872"/>
                <a:gd name="connsiteY202" fmla="*/ 6936004 h 13254121"/>
                <a:gd name="connsiteX203" fmla="*/ 5800725 w 10316872"/>
                <a:gd name="connsiteY203" fmla="*/ 6872504 h 13254121"/>
                <a:gd name="connsiteX204" fmla="*/ 5876925 w 10316872"/>
                <a:gd name="connsiteY204" fmla="*/ 6707404 h 13254121"/>
                <a:gd name="connsiteX205" fmla="*/ 5762625 w 10316872"/>
                <a:gd name="connsiteY205" fmla="*/ 6618504 h 13254121"/>
                <a:gd name="connsiteX206" fmla="*/ 5572125 w 10316872"/>
                <a:gd name="connsiteY206" fmla="*/ 6948704 h 13254121"/>
                <a:gd name="connsiteX207" fmla="*/ 5699125 w 10316872"/>
                <a:gd name="connsiteY207" fmla="*/ 7050304 h 13254121"/>
                <a:gd name="connsiteX208" fmla="*/ 5965825 w 10316872"/>
                <a:gd name="connsiteY208" fmla="*/ 7215404 h 13254121"/>
                <a:gd name="connsiteX209" fmla="*/ 5915025 w 10316872"/>
                <a:gd name="connsiteY209" fmla="*/ 7291604 h 13254121"/>
                <a:gd name="connsiteX210" fmla="*/ 5800725 w 10316872"/>
                <a:gd name="connsiteY210" fmla="*/ 7253504 h 13254121"/>
                <a:gd name="connsiteX211" fmla="*/ 5648325 w 10316872"/>
                <a:gd name="connsiteY211" fmla="*/ 7355104 h 13254121"/>
                <a:gd name="connsiteX212" fmla="*/ 5584825 w 10316872"/>
                <a:gd name="connsiteY212" fmla="*/ 7317004 h 13254121"/>
                <a:gd name="connsiteX213" fmla="*/ 5635625 w 10316872"/>
                <a:gd name="connsiteY213" fmla="*/ 7164604 h 13254121"/>
                <a:gd name="connsiteX214" fmla="*/ 5508625 w 10316872"/>
                <a:gd name="connsiteY214" fmla="*/ 7050304 h 13254121"/>
                <a:gd name="connsiteX215" fmla="*/ 5432425 w 10316872"/>
                <a:gd name="connsiteY215" fmla="*/ 7228104 h 13254121"/>
                <a:gd name="connsiteX216" fmla="*/ 5584825 w 10316872"/>
                <a:gd name="connsiteY216" fmla="*/ 7405904 h 13254121"/>
                <a:gd name="connsiteX217" fmla="*/ 5419725 w 10316872"/>
                <a:gd name="connsiteY217" fmla="*/ 7532904 h 13254121"/>
                <a:gd name="connsiteX218" fmla="*/ 5318125 w 10316872"/>
                <a:gd name="connsiteY218" fmla="*/ 7456704 h 13254121"/>
                <a:gd name="connsiteX219" fmla="*/ 5381625 w 10316872"/>
                <a:gd name="connsiteY219" fmla="*/ 7355104 h 13254121"/>
                <a:gd name="connsiteX220" fmla="*/ 5267325 w 10316872"/>
                <a:gd name="connsiteY220" fmla="*/ 7063004 h 13254121"/>
                <a:gd name="connsiteX221" fmla="*/ 5051425 w 10316872"/>
                <a:gd name="connsiteY221" fmla="*/ 7355104 h 13254121"/>
                <a:gd name="connsiteX222" fmla="*/ 5381625 w 10316872"/>
                <a:gd name="connsiteY222" fmla="*/ 7609104 h 13254121"/>
                <a:gd name="connsiteX223" fmla="*/ 5305425 w 10316872"/>
                <a:gd name="connsiteY223" fmla="*/ 7659904 h 13254121"/>
                <a:gd name="connsiteX224" fmla="*/ 5165725 w 10316872"/>
                <a:gd name="connsiteY224" fmla="*/ 7545604 h 13254121"/>
                <a:gd name="connsiteX225" fmla="*/ 5114925 w 10316872"/>
                <a:gd name="connsiteY225" fmla="*/ 7710704 h 13254121"/>
                <a:gd name="connsiteX226" fmla="*/ 5127625 w 10316872"/>
                <a:gd name="connsiteY226" fmla="*/ 7850404 h 13254121"/>
                <a:gd name="connsiteX227" fmla="*/ 5203825 w 10316872"/>
                <a:gd name="connsiteY227" fmla="*/ 7964704 h 13254121"/>
                <a:gd name="connsiteX228" fmla="*/ 5191125 w 10316872"/>
                <a:gd name="connsiteY228" fmla="*/ 8155204 h 13254121"/>
                <a:gd name="connsiteX229" fmla="*/ 5064125 w 10316872"/>
                <a:gd name="connsiteY229" fmla="*/ 8066304 h 13254121"/>
                <a:gd name="connsiteX230" fmla="*/ 5000625 w 10316872"/>
                <a:gd name="connsiteY230" fmla="*/ 8104404 h 13254121"/>
                <a:gd name="connsiteX231" fmla="*/ 5102225 w 10316872"/>
                <a:gd name="connsiteY231" fmla="*/ 8244104 h 13254121"/>
                <a:gd name="connsiteX232" fmla="*/ 5013325 w 10316872"/>
                <a:gd name="connsiteY232" fmla="*/ 8282204 h 13254121"/>
                <a:gd name="connsiteX233" fmla="*/ 4886325 w 10316872"/>
                <a:gd name="connsiteY233" fmla="*/ 8091704 h 13254121"/>
                <a:gd name="connsiteX234" fmla="*/ 4797425 w 10316872"/>
                <a:gd name="connsiteY234" fmla="*/ 8345704 h 13254121"/>
                <a:gd name="connsiteX235" fmla="*/ 4924425 w 10316872"/>
                <a:gd name="connsiteY235" fmla="*/ 8460004 h 13254121"/>
                <a:gd name="connsiteX236" fmla="*/ 4784725 w 10316872"/>
                <a:gd name="connsiteY236" fmla="*/ 8701304 h 13254121"/>
                <a:gd name="connsiteX237" fmla="*/ 4645025 w 10316872"/>
                <a:gd name="connsiteY237" fmla="*/ 8675904 h 13254121"/>
                <a:gd name="connsiteX238" fmla="*/ 4746625 w 10316872"/>
                <a:gd name="connsiteY238" fmla="*/ 8510804 h 13254121"/>
                <a:gd name="connsiteX239" fmla="*/ 4657725 w 10316872"/>
                <a:gd name="connsiteY239" fmla="*/ 8358404 h 13254121"/>
                <a:gd name="connsiteX240" fmla="*/ 4441825 w 10316872"/>
                <a:gd name="connsiteY240" fmla="*/ 8663204 h 13254121"/>
                <a:gd name="connsiteX241" fmla="*/ 4581525 w 10316872"/>
                <a:gd name="connsiteY241" fmla="*/ 8777504 h 13254121"/>
                <a:gd name="connsiteX242" fmla="*/ 4492625 w 10316872"/>
                <a:gd name="connsiteY242" fmla="*/ 8980704 h 13254121"/>
                <a:gd name="connsiteX243" fmla="*/ 4391025 w 10316872"/>
                <a:gd name="connsiteY243" fmla="*/ 8904504 h 13254121"/>
                <a:gd name="connsiteX244" fmla="*/ 4314825 w 10316872"/>
                <a:gd name="connsiteY244" fmla="*/ 8993404 h 13254121"/>
                <a:gd name="connsiteX245" fmla="*/ 4352925 w 10316872"/>
                <a:gd name="connsiteY245" fmla="*/ 9031504 h 13254121"/>
                <a:gd name="connsiteX246" fmla="*/ 4391025 w 10316872"/>
                <a:gd name="connsiteY246" fmla="*/ 9018804 h 13254121"/>
                <a:gd name="connsiteX247" fmla="*/ 4416425 w 10316872"/>
                <a:gd name="connsiteY247" fmla="*/ 9069604 h 13254121"/>
                <a:gd name="connsiteX248" fmla="*/ 4352925 w 10316872"/>
                <a:gd name="connsiteY248" fmla="*/ 9145804 h 13254121"/>
                <a:gd name="connsiteX249" fmla="*/ 4302125 w 10316872"/>
                <a:gd name="connsiteY249" fmla="*/ 9133104 h 13254121"/>
                <a:gd name="connsiteX250" fmla="*/ 4340225 w 10316872"/>
                <a:gd name="connsiteY250" fmla="*/ 9082304 h 13254121"/>
                <a:gd name="connsiteX251" fmla="*/ 4289425 w 10316872"/>
                <a:gd name="connsiteY251" fmla="*/ 9044204 h 13254121"/>
                <a:gd name="connsiteX252" fmla="*/ 4187825 w 10316872"/>
                <a:gd name="connsiteY252" fmla="*/ 9145804 h 13254121"/>
                <a:gd name="connsiteX253" fmla="*/ 4289425 w 10316872"/>
                <a:gd name="connsiteY253" fmla="*/ 9209304 h 13254121"/>
                <a:gd name="connsiteX254" fmla="*/ 4111625 w 10316872"/>
                <a:gd name="connsiteY254" fmla="*/ 9285504 h 13254121"/>
                <a:gd name="connsiteX255" fmla="*/ 4010025 w 10316872"/>
                <a:gd name="connsiteY255" fmla="*/ 9285504 h 13254121"/>
                <a:gd name="connsiteX256" fmla="*/ 3921125 w 10316872"/>
                <a:gd name="connsiteY256" fmla="*/ 9349004 h 13254121"/>
                <a:gd name="connsiteX257" fmla="*/ 3260725 w 10316872"/>
                <a:gd name="connsiteY257" fmla="*/ 8764804 h 13254121"/>
                <a:gd name="connsiteX258" fmla="*/ 3184525 w 10316872"/>
                <a:gd name="connsiteY258" fmla="*/ 8764804 h 13254121"/>
                <a:gd name="connsiteX259" fmla="*/ 2867025 w 10316872"/>
                <a:gd name="connsiteY259" fmla="*/ 9018804 h 13254121"/>
                <a:gd name="connsiteX260" fmla="*/ 2841625 w 10316872"/>
                <a:gd name="connsiteY260" fmla="*/ 8980704 h 13254121"/>
                <a:gd name="connsiteX261" fmla="*/ 3184525 w 10316872"/>
                <a:gd name="connsiteY261" fmla="*/ 8714004 h 13254121"/>
                <a:gd name="connsiteX262" fmla="*/ 3019425 w 10316872"/>
                <a:gd name="connsiteY262" fmla="*/ 8561604 h 13254121"/>
                <a:gd name="connsiteX263" fmla="*/ 2371725 w 10316872"/>
                <a:gd name="connsiteY263" fmla="*/ 9069604 h 13254121"/>
                <a:gd name="connsiteX264" fmla="*/ 2460625 w 10316872"/>
                <a:gd name="connsiteY264" fmla="*/ 9145804 h 13254121"/>
                <a:gd name="connsiteX265" fmla="*/ 2663825 w 10316872"/>
                <a:gd name="connsiteY265" fmla="*/ 8993404 h 13254121"/>
                <a:gd name="connsiteX266" fmla="*/ 2714625 w 10316872"/>
                <a:gd name="connsiteY266" fmla="*/ 9056904 h 13254121"/>
                <a:gd name="connsiteX267" fmla="*/ 2803525 w 10316872"/>
                <a:gd name="connsiteY267" fmla="*/ 9018804 h 13254121"/>
                <a:gd name="connsiteX268" fmla="*/ 2828925 w 10316872"/>
                <a:gd name="connsiteY268" fmla="*/ 9056904 h 13254121"/>
                <a:gd name="connsiteX269" fmla="*/ 2651125 w 10316872"/>
                <a:gd name="connsiteY269" fmla="*/ 9196604 h 13254121"/>
                <a:gd name="connsiteX270" fmla="*/ 2790825 w 10316872"/>
                <a:gd name="connsiteY270" fmla="*/ 9361704 h 13254121"/>
                <a:gd name="connsiteX271" fmla="*/ 3368675 w 10316872"/>
                <a:gd name="connsiteY271" fmla="*/ 8898154 h 13254121"/>
                <a:gd name="connsiteX272" fmla="*/ 3927475 w 10316872"/>
                <a:gd name="connsiteY272" fmla="*/ 9380754 h 13254121"/>
                <a:gd name="connsiteX273" fmla="*/ 3876675 w 10316872"/>
                <a:gd name="connsiteY273" fmla="*/ 9495054 h 13254121"/>
                <a:gd name="connsiteX274" fmla="*/ 3359150 w 10316872"/>
                <a:gd name="connsiteY274" fmla="*/ 10034804 h 13254121"/>
                <a:gd name="connsiteX275" fmla="*/ 3270250 w 10316872"/>
                <a:gd name="connsiteY275" fmla="*/ 10028453 h 13254121"/>
                <a:gd name="connsiteX276" fmla="*/ 3101975 w 10316872"/>
                <a:gd name="connsiteY276" fmla="*/ 10177678 h 13254121"/>
                <a:gd name="connsiteX277" fmla="*/ 2892425 w 10316872"/>
                <a:gd name="connsiteY277" fmla="*/ 10422153 h 13254121"/>
                <a:gd name="connsiteX278" fmla="*/ 2654300 w 10316872"/>
                <a:gd name="connsiteY278" fmla="*/ 10720603 h 13254121"/>
                <a:gd name="connsiteX279" fmla="*/ 2400300 w 10316872"/>
                <a:gd name="connsiteY279" fmla="*/ 10790452 h 13254121"/>
                <a:gd name="connsiteX280" fmla="*/ 2197100 w 10316872"/>
                <a:gd name="connsiteY280" fmla="*/ 10895227 h 13254121"/>
                <a:gd name="connsiteX281" fmla="*/ 1901825 w 10316872"/>
                <a:gd name="connsiteY281" fmla="*/ 10898401 h 13254121"/>
                <a:gd name="connsiteX282" fmla="*/ 1562100 w 10316872"/>
                <a:gd name="connsiteY282" fmla="*/ 11000000 h 13254121"/>
                <a:gd name="connsiteX283" fmla="*/ 1365250 w 10316872"/>
                <a:gd name="connsiteY283" fmla="*/ 11260350 h 13254121"/>
                <a:gd name="connsiteX284" fmla="*/ 1168400 w 10316872"/>
                <a:gd name="connsiteY284" fmla="*/ 11215899 h 13254121"/>
                <a:gd name="connsiteX285" fmla="*/ 1187450 w 10316872"/>
                <a:gd name="connsiteY285" fmla="*/ 11174624 h 13254121"/>
                <a:gd name="connsiteX286" fmla="*/ 1165225 w 10316872"/>
                <a:gd name="connsiteY286" fmla="*/ 11107949 h 13254121"/>
                <a:gd name="connsiteX287" fmla="*/ 958850 w 10316872"/>
                <a:gd name="connsiteY287" fmla="*/ 11184149 h 13254121"/>
                <a:gd name="connsiteX288" fmla="*/ 704850 w 10316872"/>
                <a:gd name="connsiteY288" fmla="*/ 11238124 h 13254121"/>
                <a:gd name="connsiteX289" fmla="*/ 434975 w 10316872"/>
                <a:gd name="connsiteY289" fmla="*/ 11476249 h 13254121"/>
                <a:gd name="connsiteX290" fmla="*/ 333375 w 10316872"/>
                <a:gd name="connsiteY290" fmla="*/ 11473074 h 13254121"/>
                <a:gd name="connsiteX291" fmla="*/ 234950 w 10316872"/>
                <a:gd name="connsiteY291" fmla="*/ 11539749 h 13254121"/>
                <a:gd name="connsiteX292" fmla="*/ 155575 w 10316872"/>
                <a:gd name="connsiteY292" fmla="*/ 11825499 h 13254121"/>
                <a:gd name="connsiteX293" fmla="*/ 219075 w 10316872"/>
                <a:gd name="connsiteY293" fmla="*/ 12108073 h 13254121"/>
                <a:gd name="connsiteX294" fmla="*/ 107950 w 10316872"/>
                <a:gd name="connsiteY294" fmla="*/ 12152523 h 13254121"/>
                <a:gd name="connsiteX295" fmla="*/ 63500 w 10316872"/>
                <a:gd name="connsiteY295" fmla="*/ 12374773 h 13254121"/>
                <a:gd name="connsiteX296" fmla="*/ 466725 w 10316872"/>
                <a:gd name="connsiteY296" fmla="*/ 12400173 h 13254121"/>
                <a:gd name="connsiteX297" fmla="*/ 1022350 w 10316872"/>
                <a:gd name="connsiteY297" fmla="*/ 12752598 h 13254121"/>
                <a:gd name="connsiteX298" fmla="*/ 1212850 w 10316872"/>
                <a:gd name="connsiteY298" fmla="*/ 13006597 h 13254121"/>
                <a:gd name="connsiteX299" fmla="*/ 1143000 w 10316872"/>
                <a:gd name="connsiteY299" fmla="*/ 13051047 h 13254121"/>
                <a:gd name="connsiteX300" fmla="*/ 990600 w 10316872"/>
                <a:gd name="connsiteY300" fmla="*/ 12917697 h 13254121"/>
                <a:gd name="connsiteX301" fmla="*/ 739775 w 10316872"/>
                <a:gd name="connsiteY301" fmla="*/ 12863722 h 13254121"/>
                <a:gd name="connsiteX302" fmla="*/ 692150 w 10316872"/>
                <a:gd name="connsiteY302" fmla="*/ 12901822 h 13254121"/>
                <a:gd name="connsiteX303" fmla="*/ 809625 w 10316872"/>
                <a:gd name="connsiteY303" fmla="*/ 13047872 h 13254121"/>
                <a:gd name="connsiteX304" fmla="*/ 1123950 w 10316872"/>
                <a:gd name="connsiteY304" fmla="*/ 13114547 h 13254121"/>
                <a:gd name="connsiteX305" fmla="*/ 1546225 w 10316872"/>
                <a:gd name="connsiteY305" fmla="*/ 13016122 h 13254121"/>
                <a:gd name="connsiteX306" fmla="*/ 1708150 w 10316872"/>
                <a:gd name="connsiteY306" fmla="*/ 12755772 h 13254121"/>
                <a:gd name="connsiteX307" fmla="*/ 2066925 w 10316872"/>
                <a:gd name="connsiteY307" fmla="*/ 12606547 h 13254121"/>
                <a:gd name="connsiteX308" fmla="*/ 2225675 w 10316872"/>
                <a:gd name="connsiteY308" fmla="*/ 12470022 h 13254121"/>
                <a:gd name="connsiteX309" fmla="*/ 2559050 w 10316872"/>
                <a:gd name="connsiteY309" fmla="*/ 12508122 h 13254121"/>
                <a:gd name="connsiteX310" fmla="*/ 2257425 w 10316872"/>
                <a:gd name="connsiteY310" fmla="*/ 12511297 h 13254121"/>
                <a:gd name="connsiteX311" fmla="*/ 2117725 w 10316872"/>
                <a:gd name="connsiteY311" fmla="*/ 12631947 h 13254121"/>
                <a:gd name="connsiteX312" fmla="*/ 1943100 w 10316872"/>
                <a:gd name="connsiteY312" fmla="*/ 12724022 h 13254121"/>
                <a:gd name="connsiteX313" fmla="*/ 1778000 w 10316872"/>
                <a:gd name="connsiteY313" fmla="*/ 12774822 h 13254121"/>
                <a:gd name="connsiteX314" fmla="*/ 1622425 w 10316872"/>
                <a:gd name="connsiteY314" fmla="*/ 13070097 h 13254121"/>
                <a:gd name="connsiteX315" fmla="*/ 1254125 w 10316872"/>
                <a:gd name="connsiteY315" fmla="*/ 13244722 h 13254121"/>
                <a:gd name="connsiteX316" fmla="*/ 0 w 10316872"/>
                <a:gd name="connsiteY316" fmla="*/ 13251072 h 13254121"/>
                <a:gd name="connsiteX0" fmla="*/ 3425825 w 10316872"/>
                <a:gd name="connsiteY0" fmla="*/ 3672104 h 13254121"/>
                <a:gd name="connsiteX1" fmla="*/ 3425825 w 10316872"/>
                <a:gd name="connsiteY1" fmla="*/ 3672104 h 13254121"/>
                <a:gd name="connsiteX2" fmla="*/ 3425825 w 10316872"/>
                <a:gd name="connsiteY2" fmla="*/ 3595904 h 13254121"/>
                <a:gd name="connsiteX3" fmla="*/ 3502025 w 10316872"/>
                <a:gd name="connsiteY3" fmla="*/ 3595904 h 13254121"/>
                <a:gd name="connsiteX4" fmla="*/ 3489325 w 10316872"/>
                <a:gd name="connsiteY4" fmla="*/ 3761004 h 13254121"/>
                <a:gd name="connsiteX5" fmla="*/ 3336925 w 10316872"/>
                <a:gd name="connsiteY5" fmla="*/ 3773704 h 13254121"/>
                <a:gd name="connsiteX6" fmla="*/ 3159125 w 10316872"/>
                <a:gd name="connsiteY6" fmla="*/ 3849904 h 13254121"/>
                <a:gd name="connsiteX7" fmla="*/ 3184525 w 10316872"/>
                <a:gd name="connsiteY7" fmla="*/ 4142004 h 13254121"/>
                <a:gd name="connsiteX8" fmla="*/ 3794125 w 10316872"/>
                <a:gd name="connsiteY8" fmla="*/ 4091204 h 13254121"/>
                <a:gd name="connsiteX9" fmla="*/ 3768725 w 10316872"/>
                <a:gd name="connsiteY9" fmla="*/ 3951504 h 13254121"/>
                <a:gd name="connsiteX10" fmla="*/ 3629025 w 10316872"/>
                <a:gd name="connsiteY10" fmla="*/ 3926104 h 13254121"/>
                <a:gd name="connsiteX11" fmla="*/ 3616325 w 10316872"/>
                <a:gd name="connsiteY11" fmla="*/ 3888004 h 13254121"/>
                <a:gd name="connsiteX12" fmla="*/ 3768725 w 10316872"/>
                <a:gd name="connsiteY12" fmla="*/ 3913404 h 13254121"/>
                <a:gd name="connsiteX13" fmla="*/ 3768725 w 10316872"/>
                <a:gd name="connsiteY13" fmla="*/ 3799104 h 13254121"/>
                <a:gd name="connsiteX14" fmla="*/ 3540125 w 10316872"/>
                <a:gd name="connsiteY14" fmla="*/ 3748304 h 13254121"/>
                <a:gd name="connsiteX15" fmla="*/ 3552825 w 10316872"/>
                <a:gd name="connsiteY15" fmla="*/ 3659404 h 13254121"/>
                <a:gd name="connsiteX16" fmla="*/ 3730625 w 10316872"/>
                <a:gd name="connsiteY16" fmla="*/ 3621304 h 13254121"/>
                <a:gd name="connsiteX17" fmla="*/ 3730625 w 10316872"/>
                <a:gd name="connsiteY17" fmla="*/ 3494304 h 13254121"/>
                <a:gd name="connsiteX18" fmla="*/ 3705225 w 10316872"/>
                <a:gd name="connsiteY18" fmla="*/ 3468904 h 13254121"/>
                <a:gd name="connsiteX19" fmla="*/ 3819525 w 10316872"/>
                <a:gd name="connsiteY19" fmla="*/ 3405404 h 13254121"/>
                <a:gd name="connsiteX20" fmla="*/ 3832225 w 10316872"/>
                <a:gd name="connsiteY20" fmla="*/ 3621304 h 13254121"/>
                <a:gd name="connsiteX21" fmla="*/ 4314825 w 10316872"/>
                <a:gd name="connsiteY21" fmla="*/ 3621304 h 13254121"/>
                <a:gd name="connsiteX22" fmla="*/ 4302125 w 10316872"/>
                <a:gd name="connsiteY22" fmla="*/ 3380004 h 13254121"/>
                <a:gd name="connsiteX23" fmla="*/ 4365625 w 10316872"/>
                <a:gd name="connsiteY23" fmla="*/ 3380004 h 13254121"/>
                <a:gd name="connsiteX24" fmla="*/ 4391025 w 10316872"/>
                <a:gd name="connsiteY24" fmla="*/ 3507004 h 13254121"/>
                <a:gd name="connsiteX25" fmla="*/ 4556125 w 10316872"/>
                <a:gd name="connsiteY25" fmla="*/ 3494304 h 13254121"/>
                <a:gd name="connsiteX26" fmla="*/ 4657725 w 10316872"/>
                <a:gd name="connsiteY26" fmla="*/ 3392704 h 13254121"/>
                <a:gd name="connsiteX27" fmla="*/ 4683125 w 10316872"/>
                <a:gd name="connsiteY27" fmla="*/ 3697504 h 13254121"/>
                <a:gd name="connsiteX28" fmla="*/ 4835525 w 10316872"/>
                <a:gd name="connsiteY28" fmla="*/ 3519704 h 13254121"/>
                <a:gd name="connsiteX29" fmla="*/ 5038725 w 10316872"/>
                <a:gd name="connsiteY29" fmla="*/ 3646704 h 13254121"/>
                <a:gd name="connsiteX30" fmla="*/ 4848225 w 10316872"/>
                <a:gd name="connsiteY30" fmla="*/ 3773704 h 13254121"/>
                <a:gd name="connsiteX31" fmla="*/ 4987925 w 10316872"/>
                <a:gd name="connsiteY31" fmla="*/ 3938804 h 13254121"/>
                <a:gd name="connsiteX32" fmla="*/ 5127625 w 10316872"/>
                <a:gd name="connsiteY32" fmla="*/ 3786404 h 13254121"/>
                <a:gd name="connsiteX33" fmla="*/ 5140325 w 10316872"/>
                <a:gd name="connsiteY33" fmla="*/ 3811804 h 13254121"/>
                <a:gd name="connsiteX34" fmla="*/ 5076825 w 10316872"/>
                <a:gd name="connsiteY34" fmla="*/ 4065804 h 13254121"/>
                <a:gd name="connsiteX35" fmla="*/ 5153025 w 10316872"/>
                <a:gd name="connsiteY35" fmla="*/ 4103904 h 13254121"/>
                <a:gd name="connsiteX36" fmla="*/ 5153025 w 10316872"/>
                <a:gd name="connsiteY36" fmla="*/ 4103904 h 13254121"/>
                <a:gd name="connsiteX37" fmla="*/ 5229225 w 10316872"/>
                <a:gd name="connsiteY37" fmla="*/ 3849904 h 13254121"/>
                <a:gd name="connsiteX38" fmla="*/ 5419725 w 10316872"/>
                <a:gd name="connsiteY38" fmla="*/ 3875304 h 13254121"/>
                <a:gd name="connsiteX39" fmla="*/ 5521325 w 10316872"/>
                <a:gd name="connsiteY39" fmla="*/ 3722904 h 13254121"/>
                <a:gd name="connsiteX40" fmla="*/ 5521325 w 10316872"/>
                <a:gd name="connsiteY40" fmla="*/ 3722904 h 13254121"/>
                <a:gd name="connsiteX41" fmla="*/ 5661025 w 10316872"/>
                <a:gd name="connsiteY41" fmla="*/ 3697504 h 13254121"/>
                <a:gd name="connsiteX42" fmla="*/ 5432425 w 10316872"/>
                <a:gd name="connsiteY42" fmla="*/ 4015004 h 13254121"/>
                <a:gd name="connsiteX43" fmla="*/ 5165725 w 10316872"/>
                <a:gd name="connsiteY43" fmla="*/ 4103904 h 13254121"/>
                <a:gd name="connsiteX44" fmla="*/ 5191125 w 10316872"/>
                <a:gd name="connsiteY44" fmla="*/ 4180104 h 13254121"/>
                <a:gd name="connsiteX45" fmla="*/ 5521325 w 10316872"/>
                <a:gd name="connsiteY45" fmla="*/ 4091204 h 13254121"/>
                <a:gd name="connsiteX46" fmla="*/ 5711825 w 10316872"/>
                <a:gd name="connsiteY46" fmla="*/ 3748304 h 13254121"/>
                <a:gd name="connsiteX47" fmla="*/ 5813425 w 10316872"/>
                <a:gd name="connsiteY47" fmla="*/ 3900704 h 13254121"/>
                <a:gd name="connsiteX48" fmla="*/ 5959475 w 10316872"/>
                <a:gd name="connsiteY48" fmla="*/ 3938804 h 13254121"/>
                <a:gd name="connsiteX49" fmla="*/ 6302375 w 10316872"/>
                <a:gd name="connsiteY49" fmla="*/ 3824504 h 13254121"/>
                <a:gd name="connsiteX50" fmla="*/ 7070725 w 10316872"/>
                <a:gd name="connsiteY50" fmla="*/ 3354604 h 13254121"/>
                <a:gd name="connsiteX51" fmla="*/ 7473950 w 10316872"/>
                <a:gd name="connsiteY51" fmla="*/ 3205379 h 13254121"/>
                <a:gd name="connsiteX52" fmla="*/ 7645400 w 10316872"/>
                <a:gd name="connsiteY52" fmla="*/ 3035516 h 13254121"/>
                <a:gd name="connsiteX53" fmla="*/ 7907050 w 10316872"/>
                <a:gd name="connsiteY53" fmla="*/ 2994410 h 13254121"/>
                <a:gd name="connsiteX54" fmla="*/ 8062626 w 10316872"/>
                <a:gd name="connsiteY54" fmla="*/ 2911861 h 13254121"/>
                <a:gd name="connsiteX55" fmla="*/ 8189625 w 10316872"/>
                <a:gd name="connsiteY55" fmla="*/ 2692785 h 13254121"/>
                <a:gd name="connsiteX56" fmla="*/ 8345201 w 10316872"/>
                <a:gd name="connsiteY56" fmla="*/ 2578486 h 13254121"/>
                <a:gd name="connsiteX57" fmla="*/ 8561099 w 10316872"/>
                <a:gd name="connsiteY57" fmla="*/ 2438787 h 13254121"/>
                <a:gd name="connsiteX58" fmla="*/ 8855099 w 10316872"/>
                <a:gd name="connsiteY58" fmla="*/ 2153045 h 13254121"/>
                <a:gd name="connsiteX59" fmla="*/ 9037349 w 10316872"/>
                <a:gd name="connsiteY59" fmla="*/ 1924438 h 13254121"/>
                <a:gd name="connsiteX60" fmla="*/ 9145298 w 10316872"/>
                <a:gd name="connsiteY60" fmla="*/ 1730764 h 13254121"/>
                <a:gd name="connsiteX61" fmla="*/ 9224673 w 10316872"/>
                <a:gd name="connsiteY61" fmla="*/ 1543439 h 13254121"/>
                <a:gd name="connsiteX62" fmla="*/ 9561223 w 10316872"/>
                <a:gd name="connsiteY62" fmla="*/ 1295790 h 13254121"/>
                <a:gd name="connsiteX63" fmla="*/ 9678697 w 10316872"/>
                <a:gd name="connsiteY63" fmla="*/ 914790 h 13254121"/>
                <a:gd name="connsiteX64" fmla="*/ 9837447 w 10316872"/>
                <a:gd name="connsiteY64" fmla="*/ 686190 h 13254121"/>
                <a:gd name="connsiteX65" fmla="*/ 9929521 w 10316872"/>
                <a:gd name="connsiteY65" fmla="*/ 609992 h 13254121"/>
                <a:gd name="connsiteX66" fmla="*/ 9989845 w 10316872"/>
                <a:gd name="connsiteY66" fmla="*/ 508393 h 13254121"/>
                <a:gd name="connsiteX67" fmla="*/ 10062871 w 10316872"/>
                <a:gd name="connsiteY67" fmla="*/ 394092 h 13254121"/>
                <a:gd name="connsiteX68" fmla="*/ 10316869 w 10316872"/>
                <a:gd name="connsiteY68" fmla="*/ 394 h 13254121"/>
                <a:gd name="connsiteX69" fmla="*/ 10081920 w 10316872"/>
                <a:gd name="connsiteY69" fmla="*/ 473469 h 13254121"/>
                <a:gd name="connsiteX70" fmla="*/ 9977146 w 10316872"/>
                <a:gd name="connsiteY70" fmla="*/ 673493 h 13254121"/>
                <a:gd name="connsiteX71" fmla="*/ 9881896 w 10316872"/>
                <a:gd name="connsiteY71" fmla="*/ 749692 h 13254121"/>
                <a:gd name="connsiteX72" fmla="*/ 9754896 w 10316872"/>
                <a:gd name="connsiteY72" fmla="*/ 952892 h 13254121"/>
                <a:gd name="connsiteX73" fmla="*/ 9640598 w 10316872"/>
                <a:gd name="connsiteY73" fmla="*/ 1327540 h 13254121"/>
                <a:gd name="connsiteX74" fmla="*/ 9275474 w 10316872"/>
                <a:gd name="connsiteY74" fmla="*/ 1606938 h 13254121"/>
                <a:gd name="connsiteX75" fmla="*/ 9135773 w 10316872"/>
                <a:gd name="connsiteY75" fmla="*/ 1946664 h 13254121"/>
                <a:gd name="connsiteX76" fmla="*/ 8662699 w 10316872"/>
                <a:gd name="connsiteY76" fmla="*/ 2454663 h 13254121"/>
                <a:gd name="connsiteX77" fmla="*/ 8427749 w 10316872"/>
                <a:gd name="connsiteY77" fmla="*/ 2619762 h 13254121"/>
                <a:gd name="connsiteX78" fmla="*/ 8272175 w 10316872"/>
                <a:gd name="connsiteY78" fmla="*/ 2715011 h 13254121"/>
                <a:gd name="connsiteX79" fmla="*/ 8110251 w 10316872"/>
                <a:gd name="connsiteY79" fmla="*/ 3016636 h 13254121"/>
                <a:gd name="connsiteX80" fmla="*/ 7908925 w 10316872"/>
                <a:gd name="connsiteY80" fmla="*/ 3113304 h 13254121"/>
                <a:gd name="connsiteX81" fmla="*/ 7673975 w 10316872"/>
                <a:gd name="connsiteY81" fmla="*/ 3141879 h 13254121"/>
                <a:gd name="connsiteX82" fmla="*/ 7531100 w 10316872"/>
                <a:gd name="connsiteY82" fmla="*/ 3283166 h 13254121"/>
                <a:gd name="connsiteX83" fmla="*/ 7064375 w 10316872"/>
                <a:gd name="connsiteY83" fmla="*/ 3457791 h 13254121"/>
                <a:gd name="connsiteX84" fmla="*/ 6892925 w 10316872"/>
                <a:gd name="connsiteY84" fmla="*/ 3613366 h 13254121"/>
                <a:gd name="connsiteX85" fmla="*/ 6532269 w 10316872"/>
                <a:gd name="connsiteY85" fmla="*/ 3867545 h 13254121"/>
                <a:gd name="connsiteX86" fmla="*/ 6407150 w 10316872"/>
                <a:gd name="connsiteY86" fmla="*/ 3921341 h 13254121"/>
                <a:gd name="connsiteX87" fmla="*/ 6172200 w 10316872"/>
                <a:gd name="connsiteY87" fmla="*/ 4043579 h 13254121"/>
                <a:gd name="connsiteX88" fmla="*/ 5773737 w 10316872"/>
                <a:gd name="connsiteY88" fmla="*/ 4215029 h 13254121"/>
                <a:gd name="connsiteX89" fmla="*/ 5800725 w 10316872"/>
                <a:gd name="connsiteY89" fmla="*/ 4294404 h 13254121"/>
                <a:gd name="connsiteX90" fmla="*/ 6162675 w 10316872"/>
                <a:gd name="connsiteY90" fmla="*/ 4129304 h 13254121"/>
                <a:gd name="connsiteX91" fmla="*/ 6054725 w 10316872"/>
                <a:gd name="connsiteY91" fmla="*/ 4218204 h 13254121"/>
                <a:gd name="connsiteX92" fmla="*/ 5876925 w 10316872"/>
                <a:gd name="connsiteY92" fmla="*/ 4332504 h 13254121"/>
                <a:gd name="connsiteX93" fmla="*/ 5876925 w 10316872"/>
                <a:gd name="connsiteY93" fmla="*/ 4421404 h 13254121"/>
                <a:gd name="connsiteX94" fmla="*/ 5864225 w 10316872"/>
                <a:gd name="connsiteY94" fmla="*/ 4523004 h 13254121"/>
                <a:gd name="connsiteX95" fmla="*/ 5724525 w 10316872"/>
                <a:gd name="connsiteY95" fmla="*/ 4548404 h 13254121"/>
                <a:gd name="connsiteX96" fmla="*/ 5788025 w 10316872"/>
                <a:gd name="connsiteY96" fmla="*/ 4370604 h 13254121"/>
                <a:gd name="connsiteX97" fmla="*/ 5673725 w 10316872"/>
                <a:gd name="connsiteY97" fmla="*/ 4269004 h 13254121"/>
                <a:gd name="connsiteX98" fmla="*/ 5419725 w 10316872"/>
                <a:gd name="connsiteY98" fmla="*/ 4345204 h 13254121"/>
                <a:gd name="connsiteX99" fmla="*/ 5394325 w 10316872"/>
                <a:gd name="connsiteY99" fmla="*/ 4446804 h 13254121"/>
                <a:gd name="connsiteX100" fmla="*/ 5622925 w 10316872"/>
                <a:gd name="connsiteY100" fmla="*/ 4510304 h 13254121"/>
                <a:gd name="connsiteX101" fmla="*/ 5534025 w 10316872"/>
                <a:gd name="connsiteY101" fmla="*/ 4573804 h 13254121"/>
                <a:gd name="connsiteX102" fmla="*/ 5254625 w 10316872"/>
                <a:gd name="connsiteY102" fmla="*/ 4510304 h 13254121"/>
                <a:gd name="connsiteX103" fmla="*/ 5140325 w 10316872"/>
                <a:gd name="connsiteY103" fmla="*/ 4624604 h 13254121"/>
                <a:gd name="connsiteX104" fmla="*/ 5241925 w 10316872"/>
                <a:gd name="connsiteY104" fmla="*/ 4827804 h 13254121"/>
                <a:gd name="connsiteX105" fmla="*/ 5483225 w 10316872"/>
                <a:gd name="connsiteY105" fmla="*/ 4840504 h 13254121"/>
                <a:gd name="connsiteX106" fmla="*/ 5661025 w 10316872"/>
                <a:gd name="connsiteY106" fmla="*/ 4624604 h 13254121"/>
                <a:gd name="connsiteX107" fmla="*/ 5572125 w 10316872"/>
                <a:gd name="connsiteY107" fmla="*/ 4599204 h 13254121"/>
                <a:gd name="connsiteX108" fmla="*/ 5635625 w 10316872"/>
                <a:gd name="connsiteY108" fmla="*/ 4523004 h 13254121"/>
                <a:gd name="connsiteX109" fmla="*/ 5724525 w 10316872"/>
                <a:gd name="connsiteY109" fmla="*/ 4599204 h 13254121"/>
                <a:gd name="connsiteX110" fmla="*/ 5864225 w 10316872"/>
                <a:gd name="connsiteY110" fmla="*/ 4573804 h 13254121"/>
                <a:gd name="connsiteX111" fmla="*/ 6067425 w 10316872"/>
                <a:gd name="connsiteY111" fmla="*/ 4548404 h 13254121"/>
                <a:gd name="connsiteX112" fmla="*/ 6296025 w 10316872"/>
                <a:gd name="connsiteY112" fmla="*/ 4307104 h 13254121"/>
                <a:gd name="connsiteX113" fmla="*/ 6486525 w 10316872"/>
                <a:gd name="connsiteY113" fmla="*/ 4180104 h 13254121"/>
                <a:gd name="connsiteX114" fmla="*/ 6664325 w 10316872"/>
                <a:gd name="connsiteY114" fmla="*/ 4154704 h 13254121"/>
                <a:gd name="connsiteX115" fmla="*/ 6473825 w 10316872"/>
                <a:gd name="connsiteY115" fmla="*/ 4230904 h 13254121"/>
                <a:gd name="connsiteX116" fmla="*/ 6410325 w 10316872"/>
                <a:gd name="connsiteY116" fmla="*/ 4357904 h 13254121"/>
                <a:gd name="connsiteX117" fmla="*/ 6257925 w 10316872"/>
                <a:gd name="connsiteY117" fmla="*/ 4459504 h 13254121"/>
                <a:gd name="connsiteX118" fmla="*/ 6080125 w 10316872"/>
                <a:gd name="connsiteY118" fmla="*/ 4637304 h 13254121"/>
                <a:gd name="connsiteX119" fmla="*/ 6067425 w 10316872"/>
                <a:gd name="connsiteY119" fmla="*/ 4726204 h 13254121"/>
                <a:gd name="connsiteX120" fmla="*/ 6207125 w 10316872"/>
                <a:gd name="connsiteY120" fmla="*/ 4700804 h 13254121"/>
                <a:gd name="connsiteX121" fmla="*/ 6334125 w 10316872"/>
                <a:gd name="connsiteY121" fmla="*/ 4764304 h 13254121"/>
                <a:gd name="connsiteX122" fmla="*/ 6435725 w 10316872"/>
                <a:gd name="connsiteY122" fmla="*/ 4954804 h 13254121"/>
                <a:gd name="connsiteX123" fmla="*/ 6448425 w 10316872"/>
                <a:gd name="connsiteY123" fmla="*/ 5183404 h 13254121"/>
                <a:gd name="connsiteX124" fmla="*/ 6335712 w 10316872"/>
                <a:gd name="connsiteY124" fmla="*/ 5305641 h 13254121"/>
                <a:gd name="connsiteX125" fmla="*/ 6296025 w 10316872"/>
                <a:gd name="connsiteY125" fmla="*/ 5083392 h 13254121"/>
                <a:gd name="connsiteX126" fmla="*/ 6270625 w 10316872"/>
                <a:gd name="connsiteY126" fmla="*/ 4878604 h 13254121"/>
                <a:gd name="connsiteX127" fmla="*/ 6118225 w 10316872"/>
                <a:gd name="connsiteY127" fmla="*/ 4840504 h 13254121"/>
                <a:gd name="connsiteX128" fmla="*/ 5953125 w 10316872"/>
                <a:gd name="connsiteY128" fmla="*/ 4853204 h 13254121"/>
                <a:gd name="connsiteX129" fmla="*/ 5876925 w 10316872"/>
                <a:gd name="connsiteY129" fmla="*/ 4815104 h 13254121"/>
                <a:gd name="connsiteX130" fmla="*/ 5546725 w 10316872"/>
                <a:gd name="connsiteY130" fmla="*/ 4954804 h 13254121"/>
                <a:gd name="connsiteX131" fmla="*/ 5597525 w 10316872"/>
                <a:gd name="connsiteY131" fmla="*/ 5094504 h 13254121"/>
                <a:gd name="connsiteX132" fmla="*/ 5635625 w 10316872"/>
                <a:gd name="connsiteY132" fmla="*/ 5081804 h 13254121"/>
                <a:gd name="connsiteX133" fmla="*/ 5813425 w 10316872"/>
                <a:gd name="connsiteY133" fmla="*/ 4992904 h 13254121"/>
                <a:gd name="connsiteX134" fmla="*/ 5838825 w 10316872"/>
                <a:gd name="connsiteY134" fmla="*/ 5018304 h 13254121"/>
                <a:gd name="connsiteX135" fmla="*/ 5724525 w 10316872"/>
                <a:gd name="connsiteY135" fmla="*/ 5119904 h 13254121"/>
                <a:gd name="connsiteX136" fmla="*/ 5775325 w 10316872"/>
                <a:gd name="connsiteY136" fmla="*/ 5196104 h 13254121"/>
                <a:gd name="connsiteX137" fmla="*/ 5940425 w 10316872"/>
                <a:gd name="connsiteY137" fmla="*/ 5183404 h 13254121"/>
                <a:gd name="connsiteX138" fmla="*/ 5978525 w 10316872"/>
                <a:gd name="connsiteY138" fmla="*/ 5272304 h 13254121"/>
                <a:gd name="connsiteX139" fmla="*/ 6169025 w 10316872"/>
                <a:gd name="connsiteY139" fmla="*/ 5234204 h 13254121"/>
                <a:gd name="connsiteX140" fmla="*/ 6130925 w 10316872"/>
                <a:gd name="connsiteY140" fmla="*/ 5386604 h 13254121"/>
                <a:gd name="connsiteX141" fmla="*/ 6067425 w 10316872"/>
                <a:gd name="connsiteY141" fmla="*/ 5424704 h 13254121"/>
                <a:gd name="connsiteX142" fmla="*/ 6042025 w 10316872"/>
                <a:gd name="connsiteY142" fmla="*/ 5348504 h 13254121"/>
                <a:gd name="connsiteX143" fmla="*/ 5572125 w 10316872"/>
                <a:gd name="connsiteY143" fmla="*/ 5297704 h 13254121"/>
                <a:gd name="connsiteX144" fmla="*/ 5686425 w 10316872"/>
                <a:gd name="connsiteY144" fmla="*/ 5462804 h 13254121"/>
                <a:gd name="connsiteX145" fmla="*/ 6308725 w 10316872"/>
                <a:gd name="connsiteY145" fmla="*/ 5462804 h 13254121"/>
                <a:gd name="connsiteX146" fmla="*/ 6894219 w 10316872"/>
                <a:gd name="connsiteY146" fmla="*/ 5634433 h 13254121"/>
                <a:gd name="connsiteX147" fmla="*/ 7194257 w 10316872"/>
                <a:gd name="connsiteY147" fmla="*/ 5720157 h 13254121"/>
                <a:gd name="connsiteX148" fmla="*/ 7370469 w 10316872"/>
                <a:gd name="connsiteY148" fmla="*/ 5839221 h 13254121"/>
                <a:gd name="connsiteX149" fmla="*/ 7737182 w 10316872"/>
                <a:gd name="connsiteY149" fmla="*/ 5736826 h 13254121"/>
                <a:gd name="connsiteX150" fmla="*/ 7977688 w 10316872"/>
                <a:gd name="connsiteY150" fmla="*/ 5701108 h 13254121"/>
                <a:gd name="connsiteX151" fmla="*/ 8311064 w 10316872"/>
                <a:gd name="connsiteY151" fmla="*/ 5729682 h 13254121"/>
                <a:gd name="connsiteX152" fmla="*/ 8582525 w 10316872"/>
                <a:gd name="connsiteY152" fmla="*/ 5789214 h 13254121"/>
                <a:gd name="connsiteX153" fmla="*/ 8806363 w 10316872"/>
                <a:gd name="connsiteY153" fmla="*/ 5891608 h 13254121"/>
                <a:gd name="connsiteX154" fmla="*/ 8989719 w 10316872"/>
                <a:gd name="connsiteY154" fmla="*/ 5953520 h 13254121"/>
                <a:gd name="connsiteX155" fmla="*/ 9327857 w 10316872"/>
                <a:gd name="connsiteY155" fmla="*/ 6101157 h 13254121"/>
                <a:gd name="connsiteX156" fmla="*/ 9392152 w 10316872"/>
                <a:gd name="connsiteY156" fmla="*/ 6229744 h 13254121"/>
                <a:gd name="connsiteX157" fmla="*/ 9587412 w 10316872"/>
                <a:gd name="connsiteY157" fmla="*/ 6289277 h 13254121"/>
                <a:gd name="connsiteX158" fmla="*/ 9754100 w 10316872"/>
                <a:gd name="connsiteY158" fmla="*/ 6286895 h 13254121"/>
                <a:gd name="connsiteX159" fmla="*/ 9928226 w 10316872"/>
                <a:gd name="connsiteY159" fmla="*/ 6221629 h 13254121"/>
                <a:gd name="connsiteX160" fmla="*/ 9766007 w 10316872"/>
                <a:gd name="connsiteY160" fmla="*/ 6301183 h 13254121"/>
                <a:gd name="connsiteX161" fmla="*/ 9625513 w 10316872"/>
                <a:gd name="connsiteY161" fmla="*/ 6317851 h 13254121"/>
                <a:gd name="connsiteX162" fmla="*/ 9382626 w 10316872"/>
                <a:gd name="connsiteY162" fmla="*/ 6263082 h 13254121"/>
                <a:gd name="connsiteX163" fmla="*/ 9308806 w 10316872"/>
                <a:gd name="connsiteY163" fmla="*/ 6129733 h 13254121"/>
                <a:gd name="connsiteX164" fmla="*/ 9242133 w 10316872"/>
                <a:gd name="connsiteY164" fmla="*/ 6089251 h 13254121"/>
                <a:gd name="connsiteX165" fmla="*/ 8799219 w 10316872"/>
                <a:gd name="connsiteY165" fmla="*/ 5939233 h 13254121"/>
                <a:gd name="connsiteX166" fmla="*/ 8582525 w 10316872"/>
                <a:gd name="connsiteY166" fmla="*/ 5858270 h 13254121"/>
                <a:gd name="connsiteX167" fmla="*/ 8284869 w 10316872"/>
                <a:gd name="connsiteY167" fmla="*/ 5779689 h 13254121"/>
                <a:gd name="connsiteX168" fmla="*/ 7934825 w 10316872"/>
                <a:gd name="connsiteY168" fmla="*/ 5767783 h 13254121"/>
                <a:gd name="connsiteX169" fmla="*/ 7634787 w 10316872"/>
                <a:gd name="connsiteY169" fmla="*/ 5822552 h 13254121"/>
                <a:gd name="connsiteX170" fmla="*/ 7344275 w 10316872"/>
                <a:gd name="connsiteY170" fmla="*/ 5893989 h 13254121"/>
                <a:gd name="connsiteX171" fmla="*/ 7134725 w 10316872"/>
                <a:gd name="connsiteY171" fmla="*/ 5786833 h 13254121"/>
                <a:gd name="connsiteX172" fmla="*/ 6760869 w 10316872"/>
                <a:gd name="connsiteY172" fmla="*/ 5693964 h 13254121"/>
                <a:gd name="connsiteX173" fmla="*/ 6413500 w 10316872"/>
                <a:gd name="connsiteY173" fmla="*/ 5614410 h 13254121"/>
                <a:gd name="connsiteX174" fmla="*/ 6213181 w 10316872"/>
                <a:gd name="connsiteY174" fmla="*/ 5567757 h 13254121"/>
                <a:gd name="connsiteX175" fmla="*/ 6205538 w 10316872"/>
                <a:gd name="connsiteY175" fmla="*/ 5598535 h 13254121"/>
                <a:gd name="connsiteX176" fmla="*/ 6346825 w 10316872"/>
                <a:gd name="connsiteY176" fmla="*/ 5666004 h 13254121"/>
                <a:gd name="connsiteX177" fmla="*/ 6321425 w 10316872"/>
                <a:gd name="connsiteY177" fmla="*/ 5767604 h 13254121"/>
                <a:gd name="connsiteX178" fmla="*/ 6003925 w 10316872"/>
                <a:gd name="connsiteY178" fmla="*/ 5602504 h 13254121"/>
                <a:gd name="connsiteX179" fmla="*/ 6042025 w 10316872"/>
                <a:gd name="connsiteY179" fmla="*/ 5843804 h 13254121"/>
                <a:gd name="connsiteX180" fmla="*/ 6245225 w 10316872"/>
                <a:gd name="connsiteY180" fmla="*/ 5894604 h 13254121"/>
                <a:gd name="connsiteX181" fmla="*/ 6511925 w 10316872"/>
                <a:gd name="connsiteY181" fmla="*/ 5894604 h 13254121"/>
                <a:gd name="connsiteX182" fmla="*/ 6600825 w 10316872"/>
                <a:gd name="connsiteY182" fmla="*/ 5907304 h 13254121"/>
                <a:gd name="connsiteX183" fmla="*/ 6562725 w 10316872"/>
                <a:gd name="connsiteY183" fmla="*/ 5983504 h 13254121"/>
                <a:gd name="connsiteX184" fmla="*/ 6397625 w 10316872"/>
                <a:gd name="connsiteY184" fmla="*/ 6034304 h 13254121"/>
                <a:gd name="connsiteX185" fmla="*/ 6461125 w 10316872"/>
                <a:gd name="connsiteY185" fmla="*/ 6161304 h 13254121"/>
                <a:gd name="connsiteX186" fmla="*/ 6423025 w 10316872"/>
                <a:gd name="connsiteY186" fmla="*/ 6288304 h 13254121"/>
                <a:gd name="connsiteX187" fmla="*/ 6511925 w 10316872"/>
                <a:gd name="connsiteY187" fmla="*/ 6351804 h 13254121"/>
                <a:gd name="connsiteX188" fmla="*/ 6435725 w 10316872"/>
                <a:gd name="connsiteY188" fmla="*/ 6377204 h 13254121"/>
                <a:gd name="connsiteX189" fmla="*/ 6334125 w 10316872"/>
                <a:gd name="connsiteY189" fmla="*/ 6339104 h 13254121"/>
                <a:gd name="connsiteX190" fmla="*/ 6296025 w 10316872"/>
                <a:gd name="connsiteY190" fmla="*/ 6034304 h 13254121"/>
                <a:gd name="connsiteX191" fmla="*/ 6042025 w 10316872"/>
                <a:gd name="connsiteY191" fmla="*/ 5958104 h 13254121"/>
                <a:gd name="connsiteX192" fmla="*/ 6118225 w 10316872"/>
                <a:gd name="connsiteY192" fmla="*/ 6301004 h 13254121"/>
                <a:gd name="connsiteX193" fmla="*/ 5940425 w 10316872"/>
                <a:gd name="connsiteY193" fmla="*/ 6313704 h 13254121"/>
                <a:gd name="connsiteX194" fmla="*/ 5864225 w 10316872"/>
                <a:gd name="connsiteY194" fmla="*/ 5831104 h 13254121"/>
                <a:gd name="connsiteX195" fmla="*/ 5661025 w 10316872"/>
                <a:gd name="connsiteY195" fmla="*/ 5729504 h 13254121"/>
                <a:gd name="connsiteX196" fmla="*/ 5762625 w 10316872"/>
                <a:gd name="connsiteY196" fmla="*/ 6491504 h 13254121"/>
                <a:gd name="connsiteX197" fmla="*/ 6042025 w 10316872"/>
                <a:gd name="connsiteY197" fmla="*/ 6478804 h 13254121"/>
                <a:gd name="connsiteX198" fmla="*/ 6359525 w 10316872"/>
                <a:gd name="connsiteY198" fmla="*/ 6529604 h 13254121"/>
                <a:gd name="connsiteX199" fmla="*/ 6296025 w 10316872"/>
                <a:gd name="connsiteY199" fmla="*/ 6656604 h 13254121"/>
                <a:gd name="connsiteX200" fmla="*/ 6130925 w 10316872"/>
                <a:gd name="connsiteY200" fmla="*/ 6631204 h 13254121"/>
                <a:gd name="connsiteX201" fmla="*/ 5978525 w 10316872"/>
                <a:gd name="connsiteY201" fmla="*/ 6936004 h 13254121"/>
                <a:gd name="connsiteX202" fmla="*/ 5800725 w 10316872"/>
                <a:gd name="connsiteY202" fmla="*/ 6872504 h 13254121"/>
                <a:gd name="connsiteX203" fmla="*/ 5876925 w 10316872"/>
                <a:gd name="connsiteY203" fmla="*/ 6707404 h 13254121"/>
                <a:gd name="connsiteX204" fmla="*/ 5762625 w 10316872"/>
                <a:gd name="connsiteY204" fmla="*/ 6618504 h 13254121"/>
                <a:gd name="connsiteX205" fmla="*/ 5572125 w 10316872"/>
                <a:gd name="connsiteY205" fmla="*/ 6948704 h 13254121"/>
                <a:gd name="connsiteX206" fmla="*/ 5699125 w 10316872"/>
                <a:gd name="connsiteY206" fmla="*/ 7050304 h 13254121"/>
                <a:gd name="connsiteX207" fmla="*/ 5965825 w 10316872"/>
                <a:gd name="connsiteY207" fmla="*/ 7215404 h 13254121"/>
                <a:gd name="connsiteX208" fmla="*/ 5915025 w 10316872"/>
                <a:gd name="connsiteY208" fmla="*/ 7291604 h 13254121"/>
                <a:gd name="connsiteX209" fmla="*/ 5800725 w 10316872"/>
                <a:gd name="connsiteY209" fmla="*/ 7253504 h 13254121"/>
                <a:gd name="connsiteX210" fmla="*/ 5648325 w 10316872"/>
                <a:gd name="connsiteY210" fmla="*/ 7355104 h 13254121"/>
                <a:gd name="connsiteX211" fmla="*/ 5584825 w 10316872"/>
                <a:gd name="connsiteY211" fmla="*/ 7317004 h 13254121"/>
                <a:gd name="connsiteX212" fmla="*/ 5635625 w 10316872"/>
                <a:gd name="connsiteY212" fmla="*/ 7164604 h 13254121"/>
                <a:gd name="connsiteX213" fmla="*/ 5508625 w 10316872"/>
                <a:gd name="connsiteY213" fmla="*/ 7050304 h 13254121"/>
                <a:gd name="connsiteX214" fmla="*/ 5432425 w 10316872"/>
                <a:gd name="connsiteY214" fmla="*/ 7228104 h 13254121"/>
                <a:gd name="connsiteX215" fmla="*/ 5584825 w 10316872"/>
                <a:gd name="connsiteY215" fmla="*/ 7405904 h 13254121"/>
                <a:gd name="connsiteX216" fmla="*/ 5419725 w 10316872"/>
                <a:gd name="connsiteY216" fmla="*/ 7532904 h 13254121"/>
                <a:gd name="connsiteX217" fmla="*/ 5318125 w 10316872"/>
                <a:gd name="connsiteY217" fmla="*/ 7456704 h 13254121"/>
                <a:gd name="connsiteX218" fmla="*/ 5381625 w 10316872"/>
                <a:gd name="connsiteY218" fmla="*/ 7355104 h 13254121"/>
                <a:gd name="connsiteX219" fmla="*/ 5267325 w 10316872"/>
                <a:gd name="connsiteY219" fmla="*/ 7063004 h 13254121"/>
                <a:gd name="connsiteX220" fmla="*/ 5051425 w 10316872"/>
                <a:gd name="connsiteY220" fmla="*/ 7355104 h 13254121"/>
                <a:gd name="connsiteX221" fmla="*/ 5381625 w 10316872"/>
                <a:gd name="connsiteY221" fmla="*/ 7609104 h 13254121"/>
                <a:gd name="connsiteX222" fmla="*/ 5305425 w 10316872"/>
                <a:gd name="connsiteY222" fmla="*/ 7659904 h 13254121"/>
                <a:gd name="connsiteX223" fmla="*/ 5165725 w 10316872"/>
                <a:gd name="connsiteY223" fmla="*/ 7545604 h 13254121"/>
                <a:gd name="connsiteX224" fmla="*/ 5114925 w 10316872"/>
                <a:gd name="connsiteY224" fmla="*/ 7710704 h 13254121"/>
                <a:gd name="connsiteX225" fmla="*/ 5127625 w 10316872"/>
                <a:gd name="connsiteY225" fmla="*/ 7850404 h 13254121"/>
                <a:gd name="connsiteX226" fmla="*/ 5203825 w 10316872"/>
                <a:gd name="connsiteY226" fmla="*/ 7964704 h 13254121"/>
                <a:gd name="connsiteX227" fmla="*/ 5191125 w 10316872"/>
                <a:gd name="connsiteY227" fmla="*/ 8155204 h 13254121"/>
                <a:gd name="connsiteX228" fmla="*/ 5064125 w 10316872"/>
                <a:gd name="connsiteY228" fmla="*/ 8066304 h 13254121"/>
                <a:gd name="connsiteX229" fmla="*/ 5000625 w 10316872"/>
                <a:gd name="connsiteY229" fmla="*/ 8104404 h 13254121"/>
                <a:gd name="connsiteX230" fmla="*/ 5102225 w 10316872"/>
                <a:gd name="connsiteY230" fmla="*/ 8244104 h 13254121"/>
                <a:gd name="connsiteX231" fmla="*/ 5013325 w 10316872"/>
                <a:gd name="connsiteY231" fmla="*/ 8282204 h 13254121"/>
                <a:gd name="connsiteX232" fmla="*/ 4886325 w 10316872"/>
                <a:gd name="connsiteY232" fmla="*/ 8091704 h 13254121"/>
                <a:gd name="connsiteX233" fmla="*/ 4797425 w 10316872"/>
                <a:gd name="connsiteY233" fmla="*/ 8345704 h 13254121"/>
                <a:gd name="connsiteX234" fmla="*/ 4924425 w 10316872"/>
                <a:gd name="connsiteY234" fmla="*/ 8460004 h 13254121"/>
                <a:gd name="connsiteX235" fmla="*/ 4784725 w 10316872"/>
                <a:gd name="connsiteY235" fmla="*/ 8701304 h 13254121"/>
                <a:gd name="connsiteX236" fmla="*/ 4645025 w 10316872"/>
                <a:gd name="connsiteY236" fmla="*/ 8675904 h 13254121"/>
                <a:gd name="connsiteX237" fmla="*/ 4746625 w 10316872"/>
                <a:gd name="connsiteY237" fmla="*/ 8510804 h 13254121"/>
                <a:gd name="connsiteX238" fmla="*/ 4657725 w 10316872"/>
                <a:gd name="connsiteY238" fmla="*/ 8358404 h 13254121"/>
                <a:gd name="connsiteX239" fmla="*/ 4441825 w 10316872"/>
                <a:gd name="connsiteY239" fmla="*/ 8663204 h 13254121"/>
                <a:gd name="connsiteX240" fmla="*/ 4581525 w 10316872"/>
                <a:gd name="connsiteY240" fmla="*/ 8777504 h 13254121"/>
                <a:gd name="connsiteX241" fmla="*/ 4492625 w 10316872"/>
                <a:gd name="connsiteY241" fmla="*/ 8980704 h 13254121"/>
                <a:gd name="connsiteX242" fmla="*/ 4391025 w 10316872"/>
                <a:gd name="connsiteY242" fmla="*/ 8904504 h 13254121"/>
                <a:gd name="connsiteX243" fmla="*/ 4314825 w 10316872"/>
                <a:gd name="connsiteY243" fmla="*/ 8993404 h 13254121"/>
                <a:gd name="connsiteX244" fmla="*/ 4352925 w 10316872"/>
                <a:gd name="connsiteY244" fmla="*/ 9031504 h 13254121"/>
                <a:gd name="connsiteX245" fmla="*/ 4391025 w 10316872"/>
                <a:gd name="connsiteY245" fmla="*/ 9018804 h 13254121"/>
                <a:gd name="connsiteX246" fmla="*/ 4416425 w 10316872"/>
                <a:gd name="connsiteY246" fmla="*/ 9069604 h 13254121"/>
                <a:gd name="connsiteX247" fmla="*/ 4352925 w 10316872"/>
                <a:gd name="connsiteY247" fmla="*/ 9145804 h 13254121"/>
                <a:gd name="connsiteX248" fmla="*/ 4302125 w 10316872"/>
                <a:gd name="connsiteY248" fmla="*/ 9133104 h 13254121"/>
                <a:gd name="connsiteX249" fmla="*/ 4340225 w 10316872"/>
                <a:gd name="connsiteY249" fmla="*/ 9082304 h 13254121"/>
                <a:gd name="connsiteX250" fmla="*/ 4289425 w 10316872"/>
                <a:gd name="connsiteY250" fmla="*/ 9044204 h 13254121"/>
                <a:gd name="connsiteX251" fmla="*/ 4187825 w 10316872"/>
                <a:gd name="connsiteY251" fmla="*/ 9145804 h 13254121"/>
                <a:gd name="connsiteX252" fmla="*/ 4289425 w 10316872"/>
                <a:gd name="connsiteY252" fmla="*/ 9209304 h 13254121"/>
                <a:gd name="connsiteX253" fmla="*/ 4111625 w 10316872"/>
                <a:gd name="connsiteY253" fmla="*/ 9285504 h 13254121"/>
                <a:gd name="connsiteX254" fmla="*/ 4010025 w 10316872"/>
                <a:gd name="connsiteY254" fmla="*/ 9285504 h 13254121"/>
                <a:gd name="connsiteX255" fmla="*/ 3921125 w 10316872"/>
                <a:gd name="connsiteY255" fmla="*/ 9349004 h 13254121"/>
                <a:gd name="connsiteX256" fmla="*/ 3260725 w 10316872"/>
                <a:gd name="connsiteY256" fmla="*/ 8764804 h 13254121"/>
                <a:gd name="connsiteX257" fmla="*/ 3184525 w 10316872"/>
                <a:gd name="connsiteY257" fmla="*/ 8764804 h 13254121"/>
                <a:gd name="connsiteX258" fmla="*/ 2867025 w 10316872"/>
                <a:gd name="connsiteY258" fmla="*/ 9018804 h 13254121"/>
                <a:gd name="connsiteX259" fmla="*/ 2841625 w 10316872"/>
                <a:gd name="connsiteY259" fmla="*/ 8980704 h 13254121"/>
                <a:gd name="connsiteX260" fmla="*/ 3184525 w 10316872"/>
                <a:gd name="connsiteY260" fmla="*/ 8714004 h 13254121"/>
                <a:gd name="connsiteX261" fmla="*/ 3019425 w 10316872"/>
                <a:gd name="connsiteY261" fmla="*/ 8561604 h 13254121"/>
                <a:gd name="connsiteX262" fmla="*/ 2371725 w 10316872"/>
                <a:gd name="connsiteY262" fmla="*/ 9069604 h 13254121"/>
                <a:gd name="connsiteX263" fmla="*/ 2460625 w 10316872"/>
                <a:gd name="connsiteY263" fmla="*/ 9145804 h 13254121"/>
                <a:gd name="connsiteX264" fmla="*/ 2663825 w 10316872"/>
                <a:gd name="connsiteY264" fmla="*/ 8993404 h 13254121"/>
                <a:gd name="connsiteX265" fmla="*/ 2714625 w 10316872"/>
                <a:gd name="connsiteY265" fmla="*/ 9056904 h 13254121"/>
                <a:gd name="connsiteX266" fmla="*/ 2803525 w 10316872"/>
                <a:gd name="connsiteY266" fmla="*/ 9018804 h 13254121"/>
                <a:gd name="connsiteX267" fmla="*/ 2828925 w 10316872"/>
                <a:gd name="connsiteY267" fmla="*/ 9056904 h 13254121"/>
                <a:gd name="connsiteX268" fmla="*/ 2651125 w 10316872"/>
                <a:gd name="connsiteY268" fmla="*/ 9196604 h 13254121"/>
                <a:gd name="connsiteX269" fmla="*/ 2790825 w 10316872"/>
                <a:gd name="connsiteY269" fmla="*/ 9361704 h 13254121"/>
                <a:gd name="connsiteX270" fmla="*/ 3368675 w 10316872"/>
                <a:gd name="connsiteY270" fmla="*/ 8898154 h 13254121"/>
                <a:gd name="connsiteX271" fmla="*/ 3927475 w 10316872"/>
                <a:gd name="connsiteY271" fmla="*/ 9380754 h 13254121"/>
                <a:gd name="connsiteX272" fmla="*/ 3876675 w 10316872"/>
                <a:gd name="connsiteY272" fmla="*/ 9495054 h 13254121"/>
                <a:gd name="connsiteX273" fmla="*/ 3359150 w 10316872"/>
                <a:gd name="connsiteY273" fmla="*/ 10034804 h 13254121"/>
                <a:gd name="connsiteX274" fmla="*/ 3270250 w 10316872"/>
                <a:gd name="connsiteY274" fmla="*/ 10028453 h 13254121"/>
                <a:gd name="connsiteX275" fmla="*/ 3101975 w 10316872"/>
                <a:gd name="connsiteY275" fmla="*/ 10177678 h 13254121"/>
                <a:gd name="connsiteX276" fmla="*/ 2892425 w 10316872"/>
                <a:gd name="connsiteY276" fmla="*/ 10422153 h 13254121"/>
                <a:gd name="connsiteX277" fmla="*/ 2654300 w 10316872"/>
                <a:gd name="connsiteY277" fmla="*/ 10720603 h 13254121"/>
                <a:gd name="connsiteX278" fmla="*/ 2400300 w 10316872"/>
                <a:gd name="connsiteY278" fmla="*/ 10790452 h 13254121"/>
                <a:gd name="connsiteX279" fmla="*/ 2197100 w 10316872"/>
                <a:gd name="connsiteY279" fmla="*/ 10895227 h 13254121"/>
                <a:gd name="connsiteX280" fmla="*/ 1901825 w 10316872"/>
                <a:gd name="connsiteY280" fmla="*/ 10898401 h 13254121"/>
                <a:gd name="connsiteX281" fmla="*/ 1562100 w 10316872"/>
                <a:gd name="connsiteY281" fmla="*/ 11000000 h 13254121"/>
                <a:gd name="connsiteX282" fmla="*/ 1365250 w 10316872"/>
                <a:gd name="connsiteY282" fmla="*/ 11260350 h 13254121"/>
                <a:gd name="connsiteX283" fmla="*/ 1168400 w 10316872"/>
                <a:gd name="connsiteY283" fmla="*/ 11215899 h 13254121"/>
                <a:gd name="connsiteX284" fmla="*/ 1187450 w 10316872"/>
                <a:gd name="connsiteY284" fmla="*/ 11174624 h 13254121"/>
                <a:gd name="connsiteX285" fmla="*/ 1165225 w 10316872"/>
                <a:gd name="connsiteY285" fmla="*/ 11107949 h 13254121"/>
                <a:gd name="connsiteX286" fmla="*/ 958850 w 10316872"/>
                <a:gd name="connsiteY286" fmla="*/ 11184149 h 13254121"/>
                <a:gd name="connsiteX287" fmla="*/ 704850 w 10316872"/>
                <a:gd name="connsiteY287" fmla="*/ 11238124 h 13254121"/>
                <a:gd name="connsiteX288" fmla="*/ 434975 w 10316872"/>
                <a:gd name="connsiteY288" fmla="*/ 11476249 h 13254121"/>
                <a:gd name="connsiteX289" fmla="*/ 333375 w 10316872"/>
                <a:gd name="connsiteY289" fmla="*/ 11473074 h 13254121"/>
                <a:gd name="connsiteX290" fmla="*/ 234950 w 10316872"/>
                <a:gd name="connsiteY290" fmla="*/ 11539749 h 13254121"/>
                <a:gd name="connsiteX291" fmla="*/ 155575 w 10316872"/>
                <a:gd name="connsiteY291" fmla="*/ 11825499 h 13254121"/>
                <a:gd name="connsiteX292" fmla="*/ 219075 w 10316872"/>
                <a:gd name="connsiteY292" fmla="*/ 12108073 h 13254121"/>
                <a:gd name="connsiteX293" fmla="*/ 107950 w 10316872"/>
                <a:gd name="connsiteY293" fmla="*/ 12152523 h 13254121"/>
                <a:gd name="connsiteX294" fmla="*/ 63500 w 10316872"/>
                <a:gd name="connsiteY294" fmla="*/ 12374773 h 13254121"/>
                <a:gd name="connsiteX295" fmla="*/ 466725 w 10316872"/>
                <a:gd name="connsiteY295" fmla="*/ 12400173 h 13254121"/>
                <a:gd name="connsiteX296" fmla="*/ 1022350 w 10316872"/>
                <a:gd name="connsiteY296" fmla="*/ 12752598 h 13254121"/>
                <a:gd name="connsiteX297" fmla="*/ 1212850 w 10316872"/>
                <a:gd name="connsiteY297" fmla="*/ 13006597 h 13254121"/>
                <a:gd name="connsiteX298" fmla="*/ 1143000 w 10316872"/>
                <a:gd name="connsiteY298" fmla="*/ 13051047 h 13254121"/>
                <a:gd name="connsiteX299" fmla="*/ 990600 w 10316872"/>
                <a:gd name="connsiteY299" fmla="*/ 12917697 h 13254121"/>
                <a:gd name="connsiteX300" fmla="*/ 739775 w 10316872"/>
                <a:gd name="connsiteY300" fmla="*/ 12863722 h 13254121"/>
                <a:gd name="connsiteX301" fmla="*/ 692150 w 10316872"/>
                <a:gd name="connsiteY301" fmla="*/ 12901822 h 13254121"/>
                <a:gd name="connsiteX302" fmla="*/ 809625 w 10316872"/>
                <a:gd name="connsiteY302" fmla="*/ 13047872 h 13254121"/>
                <a:gd name="connsiteX303" fmla="*/ 1123950 w 10316872"/>
                <a:gd name="connsiteY303" fmla="*/ 13114547 h 13254121"/>
                <a:gd name="connsiteX304" fmla="*/ 1546225 w 10316872"/>
                <a:gd name="connsiteY304" fmla="*/ 13016122 h 13254121"/>
                <a:gd name="connsiteX305" fmla="*/ 1708150 w 10316872"/>
                <a:gd name="connsiteY305" fmla="*/ 12755772 h 13254121"/>
                <a:gd name="connsiteX306" fmla="*/ 2066925 w 10316872"/>
                <a:gd name="connsiteY306" fmla="*/ 12606547 h 13254121"/>
                <a:gd name="connsiteX307" fmla="*/ 2225675 w 10316872"/>
                <a:gd name="connsiteY307" fmla="*/ 12470022 h 13254121"/>
                <a:gd name="connsiteX308" fmla="*/ 2559050 w 10316872"/>
                <a:gd name="connsiteY308" fmla="*/ 12508122 h 13254121"/>
                <a:gd name="connsiteX309" fmla="*/ 2257425 w 10316872"/>
                <a:gd name="connsiteY309" fmla="*/ 12511297 h 13254121"/>
                <a:gd name="connsiteX310" fmla="*/ 2117725 w 10316872"/>
                <a:gd name="connsiteY310" fmla="*/ 12631947 h 13254121"/>
                <a:gd name="connsiteX311" fmla="*/ 1943100 w 10316872"/>
                <a:gd name="connsiteY311" fmla="*/ 12724022 h 13254121"/>
                <a:gd name="connsiteX312" fmla="*/ 1778000 w 10316872"/>
                <a:gd name="connsiteY312" fmla="*/ 12774822 h 13254121"/>
                <a:gd name="connsiteX313" fmla="*/ 1622425 w 10316872"/>
                <a:gd name="connsiteY313" fmla="*/ 13070097 h 13254121"/>
                <a:gd name="connsiteX314" fmla="*/ 1254125 w 10316872"/>
                <a:gd name="connsiteY314" fmla="*/ 13244722 h 13254121"/>
                <a:gd name="connsiteX315" fmla="*/ 0 w 10316872"/>
                <a:gd name="connsiteY315" fmla="*/ 13251072 h 13254121"/>
                <a:gd name="connsiteX0" fmla="*/ 3425825 w 10316872"/>
                <a:gd name="connsiteY0" fmla="*/ 3672104 h 13254121"/>
                <a:gd name="connsiteX1" fmla="*/ 3425825 w 10316872"/>
                <a:gd name="connsiteY1" fmla="*/ 3595904 h 13254121"/>
                <a:gd name="connsiteX2" fmla="*/ 3502025 w 10316872"/>
                <a:gd name="connsiteY2" fmla="*/ 3595904 h 13254121"/>
                <a:gd name="connsiteX3" fmla="*/ 3489325 w 10316872"/>
                <a:gd name="connsiteY3" fmla="*/ 3761004 h 13254121"/>
                <a:gd name="connsiteX4" fmla="*/ 3336925 w 10316872"/>
                <a:gd name="connsiteY4" fmla="*/ 3773704 h 13254121"/>
                <a:gd name="connsiteX5" fmla="*/ 3159125 w 10316872"/>
                <a:gd name="connsiteY5" fmla="*/ 3849904 h 13254121"/>
                <a:gd name="connsiteX6" fmla="*/ 3184525 w 10316872"/>
                <a:gd name="connsiteY6" fmla="*/ 4142004 h 13254121"/>
                <a:gd name="connsiteX7" fmla="*/ 3794125 w 10316872"/>
                <a:gd name="connsiteY7" fmla="*/ 4091204 h 13254121"/>
                <a:gd name="connsiteX8" fmla="*/ 3768725 w 10316872"/>
                <a:gd name="connsiteY8" fmla="*/ 3951504 h 13254121"/>
                <a:gd name="connsiteX9" fmla="*/ 3629025 w 10316872"/>
                <a:gd name="connsiteY9" fmla="*/ 3926104 h 13254121"/>
                <a:gd name="connsiteX10" fmla="*/ 3616325 w 10316872"/>
                <a:gd name="connsiteY10" fmla="*/ 3888004 h 13254121"/>
                <a:gd name="connsiteX11" fmla="*/ 3768725 w 10316872"/>
                <a:gd name="connsiteY11" fmla="*/ 3913404 h 13254121"/>
                <a:gd name="connsiteX12" fmla="*/ 3768725 w 10316872"/>
                <a:gd name="connsiteY12" fmla="*/ 3799104 h 13254121"/>
                <a:gd name="connsiteX13" fmla="*/ 3540125 w 10316872"/>
                <a:gd name="connsiteY13" fmla="*/ 3748304 h 13254121"/>
                <a:gd name="connsiteX14" fmla="*/ 3552825 w 10316872"/>
                <a:gd name="connsiteY14" fmla="*/ 3659404 h 13254121"/>
                <a:gd name="connsiteX15" fmla="*/ 3730625 w 10316872"/>
                <a:gd name="connsiteY15" fmla="*/ 3621304 h 13254121"/>
                <a:gd name="connsiteX16" fmla="*/ 3730625 w 10316872"/>
                <a:gd name="connsiteY16" fmla="*/ 3494304 h 13254121"/>
                <a:gd name="connsiteX17" fmla="*/ 3705225 w 10316872"/>
                <a:gd name="connsiteY17" fmla="*/ 3468904 h 13254121"/>
                <a:gd name="connsiteX18" fmla="*/ 3819525 w 10316872"/>
                <a:gd name="connsiteY18" fmla="*/ 3405404 h 13254121"/>
                <a:gd name="connsiteX19" fmla="*/ 3832225 w 10316872"/>
                <a:gd name="connsiteY19" fmla="*/ 3621304 h 13254121"/>
                <a:gd name="connsiteX20" fmla="*/ 4314825 w 10316872"/>
                <a:gd name="connsiteY20" fmla="*/ 3621304 h 13254121"/>
                <a:gd name="connsiteX21" fmla="*/ 4302125 w 10316872"/>
                <a:gd name="connsiteY21" fmla="*/ 3380004 h 13254121"/>
                <a:gd name="connsiteX22" fmla="*/ 4365625 w 10316872"/>
                <a:gd name="connsiteY22" fmla="*/ 3380004 h 13254121"/>
                <a:gd name="connsiteX23" fmla="*/ 4391025 w 10316872"/>
                <a:gd name="connsiteY23" fmla="*/ 3507004 h 13254121"/>
                <a:gd name="connsiteX24" fmla="*/ 4556125 w 10316872"/>
                <a:gd name="connsiteY24" fmla="*/ 3494304 h 13254121"/>
                <a:gd name="connsiteX25" fmla="*/ 4657725 w 10316872"/>
                <a:gd name="connsiteY25" fmla="*/ 3392704 h 13254121"/>
                <a:gd name="connsiteX26" fmla="*/ 4683125 w 10316872"/>
                <a:gd name="connsiteY26" fmla="*/ 3697504 h 13254121"/>
                <a:gd name="connsiteX27" fmla="*/ 4835525 w 10316872"/>
                <a:gd name="connsiteY27" fmla="*/ 3519704 h 13254121"/>
                <a:gd name="connsiteX28" fmla="*/ 5038725 w 10316872"/>
                <a:gd name="connsiteY28" fmla="*/ 3646704 h 13254121"/>
                <a:gd name="connsiteX29" fmla="*/ 4848225 w 10316872"/>
                <a:gd name="connsiteY29" fmla="*/ 3773704 h 13254121"/>
                <a:gd name="connsiteX30" fmla="*/ 4987925 w 10316872"/>
                <a:gd name="connsiteY30" fmla="*/ 3938804 h 13254121"/>
                <a:gd name="connsiteX31" fmla="*/ 5127625 w 10316872"/>
                <a:gd name="connsiteY31" fmla="*/ 3786404 h 13254121"/>
                <a:gd name="connsiteX32" fmla="*/ 5140325 w 10316872"/>
                <a:gd name="connsiteY32" fmla="*/ 3811804 h 13254121"/>
                <a:gd name="connsiteX33" fmla="*/ 5076825 w 10316872"/>
                <a:gd name="connsiteY33" fmla="*/ 4065804 h 13254121"/>
                <a:gd name="connsiteX34" fmla="*/ 5153025 w 10316872"/>
                <a:gd name="connsiteY34" fmla="*/ 4103904 h 13254121"/>
                <a:gd name="connsiteX35" fmla="*/ 5153025 w 10316872"/>
                <a:gd name="connsiteY35" fmla="*/ 4103904 h 13254121"/>
                <a:gd name="connsiteX36" fmla="*/ 5229225 w 10316872"/>
                <a:gd name="connsiteY36" fmla="*/ 3849904 h 13254121"/>
                <a:gd name="connsiteX37" fmla="*/ 5419725 w 10316872"/>
                <a:gd name="connsiteY37" fmla="*/ 3875304 h 13254121"/>
                <a:gd name="connsiteX38" fmla="*/ 5521325 w 10316872"/>
                <a:gd name="connsiteY38" fmla="*/ 3722904 h 13254121"/>
                <a:gd name="connsiteX39" fmla="*/ 5521325 w 10316872"/>
                <a:gd name="connsiteY39" fmla="*/ 3722904 h 13254121"/>
                <a:gd name="connsiteX40" fmla="*/ 5661025 w 10316872"/>
                <a:gd name="connsiteY40" fmla="*/ 3697504 h 13254121"/>
                <a:gd name="connsiteX41" fmla="*/ 5432425 w 10316872"/>
                <a:gd name="connsiteY41" fmla="*/ 4015004 h 13254121"/>
                <a:gd name="connsiteX42" fmla="*/ 5165725 w 10316872"/>
                <a:gd name="connsiteY42" fmla="*/ 4103904 h 13254121"/>
                <a:gd name="connsiteX43" fmla="*/ 5191125 w 10316872"/>
                <a:gd name="connsiteY43" fmla="*/ 4180104 h 13254121"/>
                <a:gd name="connsiteX44" fmla="*/ 5521325 w 10316872"/>
                <a:gd name="connsiteY44" fmla="*/ 4091204 h 13254121"/>
                <a:gd name="connsiteX45" fmla="*/ 5711825 w 10316872"/>
                <a:gd name="connsiteY45" fmla="*/ 3748304 h 13254121"/>
                <a:gd name="connsiteX46" fmla="*/ 5813425 w 10316872"/>
                <a:gd name="connsiteY46" fmla="*/ 3900704 h 13254121"/>
                <a:gd name="connsiteX47" fmla="*/ 5959475 w 10316872"/>
                <a:gd name="connsiteY47" fmla="*/ 3938804 h 13254121"/>
                <a:gd name="connsiteX48" fmla="*/ 6302375 w 10316872"/>
                <a:gd name="connsiteY48" fmla="*/ 3824504 h 13254121"/>
                <a:gd name="connsiteX49" fmla="*/ 7070725 w 10316872"/>
                <a:gd name="connsiteY49" fmla="*/ 3354604 h 13254121"/>
                <a:gd name="connsiteX50" fmla="*/ 7473950 w 10316872"/>
                <a:gd name="connsiteY50" fmla="*/ 3205379 h 13254121"/>
                <a:gd name="connsiteX51" fmla="*/ 7645400 w 10316872"/>
                <a:gd name="connsiteY51" fmla="*/ 3035516 h 13254121"/>
                <a:gd name="connsiteX52" fmla="*/ 7907050 w 10316872"/>
                <a:gd name="connsiteY52" fmla="*/ 2994410 h 13254121"/>
                <a:gd name="connsiteX53" fmla="*/ 8062626 w 10316872"/>
                <a:gd name="connsiteY53" fmla="*/ 2911861 h 13254121"/>
                <a:gd name="connsiteX54" fmla="*/ 8189625 w 10316872"/>
                <a:gd name="connsiteY54" fmla="*/ 2692785 h 13254121"/>
                <a:gd name="connsiteX55" fmla="*/ 8345201 w 10316872"/>
                <a:gd name="connsiteY55" fmla="*/ 2578486 h 13254121"/>
                <a:gd name="connsiteX56" fmla="*/ 8561099 w 10316872"/>
                <a:gd name="connsiteY56" fmla="*/ 2438787 h 13254121"/>
                <a:gd name="connsiteX57" fmla="*/ 8855099 w 10316872"/>
                <a:gd name="connsiteY57" fmla="*/ 2153045 h 13254121"/>
                <a:gd name="connsiteX58" fmla="*/ 9037349 w 10316872"/>
                <a:gd name="connsiteY58" fmla="*/ 1924438 h 13254121"/>
                <a:gd name="connsiteX59" fmla="*/ 9145298 w 10316872"/>
                <a:gd name="connsiteY59" fmla="*/ 1730764 h 13254121"/>
                <a:gd name="connsiteX60" fmla="*/ 9224673 w 10316872"/>
                <a:gd name="connsiteY60" fmla="*/ 1543439 h 13254121"/>
                <a:gd name="connsiteX61" fmla="*/ 9561223 w 10316872"/>
                <a:gd name="connsiteY61" fmla="*/ 1295790 h 13254121"/>
                <a:gd name="connsiteX62" fmla="*/ 9678697 w 10316872"/>
                <a:gd name="connsiteY62" fmla="*/ 914790 h 13254121"/>
                <a:gd name="connsiteX63" fmla="*/ 9837447 w 10316872"/>
                <a:gd name="connsiteY63" fmla="*/ 686190 h 13254121"/>
                <a:gd name="connsiteX64" fmla="*/ 9929521 w 10316872"/>
                <a:gd name="connsiteY64" fmla="*/ 609992 h 13254121"/>
                <a:gd name="connsiteX65" fmla="*/ 9989845 w 10316872"/>
                <a:gd name="connsiteY65" fmla="*/ 508393 h 13254121"/>
                <a:gd name="connsiteX66" fmla="*/ 10062871 w 10316872"/>
                <a:gd name="connsiteY66" fmla="*/ 394092 h 13254121"/>
                <a:gd name="connsiteX67" fmla="*/ 10316869 w 10316872"/>
                <a:gd name="connsiteY67" fmla="*/ 394 h 13254121"/>
                <a:gd name="connsiteX68" fmla="*/ 10081920 w 10316872"/>
                <a:gd name="connsiteY68" fmla="*/ 473469 h 13254121"/>
                <a:gd name="connsiteX69" fmla="*/ 9977146 w 10316872"/>
                <a:gd name="connsiteY69" fmla="*/ 673493 h 13254121"/>
                <a:gd name="connsiteX70" fmla="*/ 9881896 w 10316872"/>
                <a:gd name="connsiteY70" fmla="*/ 749692 h 13254121"/>
                <a:gd name="connsiteX71" fmla="*/ 9754896 w 10316872"/>
                <a:gd name="connsiteY71" fmla="*/ 952892 h 13254121"/>
                <a:gd name="connsiteX72" fmla="*/ 9640598 w 10316872"/>
                <a:gd name="connsiteY72" fmla="*/ 1327540 h 13254121"/>
                <a:gd name="connsiteX73" fmla="*/ 9275474 w 10316872"/>
                <a:gd name="connsiteY73" fmla="*/ 1606938 h 13254121"/>
                <a:gd name="connsiteX74" fmla="*/ 9135773 w 10316872"/>
                <a:gd name="connsiteY74" fmla="*/ 1946664 h 13254121"/>
                <a:gd name="connsiteX75" fmla="*/ 8662699 w 10316872"/>
                <a:gd name="connsiteY75" fmla="*/ 2454663 h 13254121"/>
                <a:gd name="connsiteX76" fmla="*/ 8427749 w 10316872"/>
                <a:gd name="connsiteY76" fmla="*/ 2619762 h 13254121"/>
                <a:gd name="connsiteX77" fmla="*/ 8272175 w 10316872"/>
                <a:gd name="connsiteY77" fmla="*/ 2715011 h 13254121"/>
                <a:gd name="connsiteX78" fmla="*/ 8110251 w 10316872"/>
                <a:gd name="connsiteY78" fmla="*/ 3016636 h 13254121"/>
                <a:gd name="connsiteX79" fmla="*/ 7908925 w 10316872"/>
                <a:gd name="connsiteY79" fmla="*/ 3113304 h 13254121"/>
                <a:gd name="connsiteX80" fmla="*/ 7673975 w 10316872"/>
                <a:gd name="connsiteY80" fmla="*/ 3141879 h 13254121"/>
                <a:gd name="connsiteX81" fmla="*/ 7531100 w 10316872"/>
                <a:gd name="connsiteY81" fmla="*/ 3283166 h 13254121"/>
                <a:gd name="connsiteX82" fmla="*/ 7064375 w 10316872"/>
                <a:gd name="connsiteY82" fmla="*/ 3457791 h 13254121"/>
                <a:gd name="connsiteX83" fmla="*/ 6892925 w 10316872"/>
                <a:gd name="connsiteY83" fmla="*/ 3613366 h 13254121"/>
                <a:gd name="connsiteX84" fmla="*/ 6532269 w 10316872"/>
                <a:gd name="connsiteY84" fmla="*/ 3867545 h 13254121"/>
                <a:gd name="connsiteX85" fmla="*/ 6407150 w 10316872"/>
                <a:gd name="connsiteY85" fmla="*/ 3921341 h 13254121"/>
                <a:gd name="connsiteX86" fmla="*/ 6172200 w 10316872"/>
                <a:gd name="connsiteY86" fmla="*/ 4043579 h 13254121"/>
                <a:gd name="connsiteX87" fmla="*/ 5773737 w 10316872"/>
                <a:gd name="connsiteY87" fmla="*/ 4215029 h 13254121"/>
                <a:gd name="connsiteX88" fmla="*/ 5800725 w 10316872"/>
                <a:gd name="connsiteY88" fmla="*/ 4294404 h 13254121"/>
                <a:gd name="connsiteX89" fmla="*/ 6162675 w 10316872"/>
                <a:gd name="connsiteY89" fmla="*/ 4129304 h 13254121"/>
                <a:gd name="connsiteX90" fmla="*/ 6054725 w 10316872"/>
                <a:gd name="connsiteY90" fmla="*/ 4218204 h 13254121"/>
                <a:gd name="connsiteX91" fmla="*/ 5876925 w 10316872"/>
                <a:gd name="connsiteY91" fmla="*/ 4332504 h 13254121"/>
                <a:gd name="connsiteX92" fmla="*/ 5876925 w 10316872"/>
                <a:gd name="connsiteY92" fmla="*/ 4421404 h 13254121"/>
                <a:gd name="connsiteX93" fmla="*/ 5864225 w 10316872"/>
                <a:gd name="connsiteY93" fmla="*/ 4523004 h 13254121"/>
                <a:gd name="connsiteX94" fmla="*/ 5724525 w 10316872"/>
                <a:gd name="connsiteY94" fmla="*/ 4548404 h 13254121"/>
                <a:gd name="connsiteX95" fmla="*/ 5788025 w 10316872"/>
                <a:gd name="connsiteY95" fmla="*/ 4370604 h 13254121"/>
                <a:gd name="connsiteX96" fmla="*/ 5673725 w 10316872"/>
                <a:gd name="connsiteY96" fmla="*/ 4269004 h 13254121"/>
                <a:gd name="connsiteX97" fmla="*/ 5419725 w 10316872"/>
                <a:gd name="connsiteY97" fmla="*/ 4345204 h 13254121"/>
                <a:gd name="connsiteX98" fmla="*/ 5394325 w 10316872"/>
                <a:gd name="connsiteY98" fmla="*/ 4446804 h 13254121"/>
                <a:gd name="connsiteX99" fmla="*/ 5622925 w 10316872"/>
                <a:gd name="connsiteY99" fmla="*/ 4510304 h 13254121"/>
                <a:gd name="connsiteX100" fmla="*/ 5534025 w 10316872"/>
                <a:gd name="connsiteY100" fmla="*/ 4573804 h 13254121"/>
                <a:gd name="connsiteX101" fmla="*/ 5254625 w 10316872"/>
                <a:gd name="connsiteY101" fmla="*/ 4510304 h 13254121"/>
                <a:gd name="connsiteX102" fmla="*/ 5140325 w 10316872"/>
                <a:gd name="connsiteY102" fmla="*/ 4624604 h 13254121"/>
                <a:gd name="connsiteX103" fmla="*/ 5241925 w 10316872"/>
                <a:gd name="connsiteY103" fmla="*/ 4827804 h 13254121"/>
                <a:gd name="connsiteX104" fmla="*/ 5483225 w 10316872"/>
                <a:gd name="connsiteY104" fmla="*/ 4840504 h 13254121"/>
                <a:gd name="connsiteX105" fmla="*/ 5661025 w 10316872"/>
                <a:gd name="connsiteY105" fmla="*/ 4624604 h 13254121"/>
                <a:gd name="connsiteX106" fmla="*/ 5572125 w 10316872"/>
                <a:gd name="connsiteY106" fmla="*/ 4599204 h 13254121"/>
                <a:gd name="connsiteX107" fmla="*/ 5635625 w 10316872"/>
                <a:gd name="connsiteY107" fmla="*/ 4523004 h 13254121"/>
                <a:gd name="connsiteX108" fmla="*/ 5724525 w 10316872"/>
                <a:gd name="connsiteY108" fmla="*/ 4599204 h 13254121"/>
                <a:gd name="connsiteX109" fmla="*/ 5864225 w 10316872"/>
                <a:gd name="connsiteY109" fmla="*/ 4573804 h 13254121"/>
                <a:gd name="connsiteX110" fmla="*/ 6067425 w 10316872"/>
                <a:gd name="connsiteY110" fmla="*/ 4548404 h 13254121"/>
                <a:gd name="connsiteX111" fmla="*/ 6296025 w 10316872"/>
                <a:gd name="connsiteY111" fmla="*/ 4307104 h 13254121"/>
                <a:gd name="connsiteX112" fmla="*/ 6486525 w 10316872"/>
                <a:gd name="connsiteY112" fmla="*/ 4180104 h 13254121"/>
                <a:gd name="connsiteX113" fmla="*/ 6664325 w 10316872"/>
                <a:gd name="connsiteY113" fmla="*/ 4154704 h 13254121"/>
                <a:gd name="connsiteX114" fmla="*/ 6473825 w 10316872"/>
                <a:gd name="connsiteY114" fmla="*/ 4230904 h 13254121"/>
                <a:gd name="connsiteX115" fmla="*/ 6410325 w 10316872"/>
                <a:gd name="connsiteY115" fmla="*/ 4357904 h 13254121"/>
                <a:gd name="connsiteX116" fmla="*/ 6257925 w 10316872"/>
                <a:gd name="connsiteY116" fmla="*/ 4459504 h 13254121"/>
                <a:gd name="connsiteX117" fmla="*/ 6080125 w 10316872"/>
                <a:gd name="connsiteY117" fmla="*/ 4637304 h 13254121"/>
                <a:gd name="connsiteX118" fmla="*/ 6067425 w 10316872"/>
                <a:gd name="connsiteY118" fmla="*/ 4726204 h 13254121"/>
                <a:gd name="connsiteX119" fmla="*/ 6207125 w 10316872"/>
                <a:gd name="connsiteY119" fmla="*/ 4700804 h 13254121"/>
                <a:gd name="connsiteX120" fmla="*/ 6334125 w 10316872"/>
                <a:gd name="connsiteY120" fmla="*/ 4764304 h 13254121"/>
                <a:gd name="connsiteX121" fmla="*/ 6435725 w 10316872"/>
                <a:gd name="connsiteY121" fmla="*/ 4954804 h 13254121"/>
                <a:gd name="connsiteX122" fmla="*/ 6448425 w 10316872"/>
                <a:gd name="connsiteY122" fmla="*/ 5183404 h 13254121"/>
                <a:gd name="connsiteX123" fmla="*/ 6335712 w 10316872"/>
                <a:gd name="connsiteY123" fmla="*/ 5305641 h 13254121"/>
                <a:gd name="connsiteX124" fmla="*/ 6296025 w 10316872"/>
                <a:gd name="connsiteY124" fmla="*/ 5083392 h 13254121"/>
                <a:gd name="connsiteX125" fmla="*/ 6270625 w 10316872"/>
                <a:gd name="connsiteY125" fmla="*/ 4878604 h 13254121"/>
                <a:gd name="connsiteX126" fmla="*/ 6118225 w 10316872"/>
                <a:gd name="connsiteY126" fmla="*/ 4840504 h 13254121"/>
                <a:gd name="connsiteX127" fmla="*/ 5953125 w 10316872"/>
                <a:gd name="connsiteY127" fmla="*/ 4853204 h 13254121"/>
                <a:gd name="connsiteX128" fmla="*/ 5876925 w 10316872"/>
                <a:gd name="connsiteY128" fmla="*/ 4815104 h 13254121"/>
                <a:gd name="connsiteX129" fmla="*/ 5546725 w 10316872"/>
                <a:gd name="connsiteY129" fmla="*/ 4954804 h 13254121"/>
                <a:gd name="connsiteX130" fmla="*/ 5597525 w 10316872"/>
                <a:gd name="connsiteY130" fmla="*/ 5094504 h 13254121"/>
                <a:gd name="connsiteX131" fmla="*/ 5635625 w 10316872"/>
                <a:gd name="connsiteY131" fmla="*/ 5081804 h 13254121"/>
                <a:gd name="connsiteX132" fmla="*/ 5813425 w 10316872"/>
                <a:gd name="connsiteY132" fmla="*/ 4992904 h 13254121"/>
                <a:gd name="connsiteX133" fmla="*/ 5838825 w 10316872"/>
                <a:gd name="connsiteY133" fmla="*/ 5018304 h 13254121"/>
                <a:gd name="connsiteX134" fmla="*/ 5724525 w 10316872"/>
                <a:gd name="connsiteY134" fmla="*/ 5119904 h 13254121"/>
                <a:gd name="connsiteX135" fmla="*/ 5775325 w 10316872"/>
                <a:gd name="connsiteY135" fmla="*/ 5196104 h 13254121"/>
                <a:gd name="connsiteX136" fmla="*/ 5940425 w 10316872"/>
                <a:gd name="connsiteY136" fmla="*/ 5183404 h 13254121"/>
                <a:gd name="connsiteX137" fmla="*/ 5978525 w 10316872"/>
                <a:gd name="connsiteY137" fmla="*/ 5272304 h 13254121"/>
                <a:gd name="connsiteX138" fmla="*/ 6169025 w 10316872"/>
                <a:gd name="connsiteY138" fmla="*/ 5234204 h 13254121"/>
                <a:gd name="connsiteX139" fmla="*/ 6130925 w 10316872"/>
                <a:gd name="connsiteY139" fmla="*/ 5386604 h 13254121"/>
                <a:gd name="connsiteX140" fmla="*/ 6067425 w 10316872"/>
                <a:gd name="connsiteY140" fmla="*/ 5424704 h 13254121"/>
                <a:gd name="connsiteX141" fmla="*/ 6042025 w 10316872"/>
                <a:gd name="connsiteY141" fmla="*/ 5348504 h 13254121"/>
                <a:gd name="connsiteX142" fmla="*/ 5572125 w 10316872"/>
                <a:gd name="connsiteY142" fmla="*/ 5297704 h 13254121"/>
                <a:gd name="connsiteX143" fmla="*/ 5686425 w 10316872"/>
                <a:gd name="connsiteY143" fmla="*/ 5462804 h 13254121"/>
                <a:gd name="connsiteX144" fmla="*/ 6308725 w 10316872"/>
                <a:gd name="connsiteY144" fmla="*/ 5462804 h 13254121"/>
                <a:gd name="connsiteX145" fmla="*/ 6894219 w 10316872"/>
                <a:gd name="connsiteY145" fmla="*/ 5634433 h 13254121"/>
                <a:gd name="connsiteX146" fmla="*/ 7194257 w 10316872"/>
                <a:gd name="connsiteY146" fmla="*/ 5720157 h 13254121"/>
                <a:gd name="connsiteX147" fmla="*/ 7370469 w 10316872"/>
                <a:gd name="connsiteY147" fmla="*/ 5839221 h 13254121"/>
                <a:gd name="connsiteX148" fmla="*/ 7737182 w 10316872"/>
                <a:gd name="connsiteY148" fmla="*/ 5736826 h 13254121"/>
                <a:gd name="connsiteX149" fmla="*/ 7977688 w 10316872"/>
                <a:gd name="connsiteY149" fmla="*/ 5701108 h 13254121"/>
                <a:gd name="connsiteX150" fmla="*/ 8311064 w 10316872"/>
                <a:gd name="connsiteY150" fmla="*/ 5729682 h 13254121"/>
                <a:gd name="connsiteX151" fmla="*/ 8582525 w 10316872"/>
                <a:gd name="connsiteY151" fmla="*/ 5789214 h 13254121"/>
                <a:gd name="connsiteX152" fmla="*/ 8806363 w 10316872"/>
                <a:gd name="connsiteY152" fmla="*/ 5891608 h 13254121"/>
                <a:gd name="connsiteX153" fmla="*/ 8989719 w 10316872"/>
                <a:gd name="connsiteY153" fmla="*/ 5953520 h 13254121"/>
                <a:gd name="connsiteX154" fmla="*/ 9327857 w 10316872"/>
                <a:gd name="connsiteY154" fmla="*/ 6101157 h 13254121"/>
                <a:gd name="connsiteX155" fmla="*/ 9392152 w 10316872"/>
                <a:gd name="connsiteY155" fmla="*/ 6229744 h 13254121"/>
                <a:gd name="connsiteX156" fmla="*/ 9587412 w 10316872"/>
                <a:gd name="connsiteY156" fmla="*/ 6289277 h 13254121"/>
                <a:gd name="connsiteX157" fmla="*/ 9754100 w 10316872"/>
                <a:gd name="connsiteY157" fmla="*/ 6286895 h 13254121"/>
                <a:gd name="connsiteX158" fmla="*/ 9928226 w 10316872"/>
                <a:gd name="connsiteY158" fmla="*/ 6221629 h 13254121"/>
                <a:gd name="connsiteX159" fmla="*/ 9766007 w 10316872"/>
                <a:gd name="connsiteY159" fmla="*/ 6301183 h 13254121"/>
                <a:gd name="connsiteX160" fmla="*/ 9625513 w 10316872"/>
                <a:gd name="connsiteY160" fmla="*/ 6317851 h 13254121"/>
                <a:gd name="connsiteX161" fmla="*/ 9382626 w 10316872"/>
                <a:gd name="connsiteY161" fmla="*/ 6263082 h 13254121"/>
                <a:gd name="connsiteX162" fmla="*/ 9308806 w 10316872"/>
                <a:gd name="connsiteY162" fmla="*/ 6129733 h 13254121"/>
                <a:gd name="connsiteX163" fmla="*/ 9242133 w 10316872"/>
                <a:gd name="connsiteY163" fmla="*/ 6089251 h 13254121"/>
                <a:gd name="connsiteX164" fmla="*/ 8799219 w 10316872"/>
                <a:gd name="connsiteY164" fmla="*/ 5939233 h 13254121"/>
                <a:gd name="connsiteX165" fmla="*/ 8582525 w 10316872"/>
                <a:gd name="connsiteY165" fmla="*/ 5858270 h 13254121"/>
                <a:gd name="connsiteX166" fmla="*/ 8284869 w 10316872"/>
                <a:gd name="connsiteY166" fmla="*/ 5779689 h 13254121"/>
                <a:gd name="connsiteX167" fmla="*/ 7934825 w 10316872"/>
                <a:gd name="connsiteY167" fmla="*/ 5767783 h 13254121"/>
                <a:gd name="connsiteX168" fmla="*/ 7634787 w 10316872"/>
                <a:gd name="connsiteY168" fmla="*/ 5822552 h 13254121"/>
                <a:gd name="connsiteX169" fmla="*/ 7344275 w 10316872"/>
                <a:gd name="connsiteY169" fmla="*/ 5893989 h 13254121"/>
                <a:gd name="connsiteX170" fmla="*/ 7134725 w 10316872"/>
                <a:gd name="connsiteY170" fmla="*/ 5786833 h 13254121"/>
                <a:gd name="connsiteX171" fmla="*/ 6760869 w 10316872"/>
                <a:gd name="connsiteY171" fmla="*/ 5693964 h 13254121"/>
                <a:gd name="connsiteX172" fmla="*/ 6413500 w 10316872"/>
                <a:gd name="connsiteY172" fmla="*/ 5614410 h 13254121"/>
                <a:gd name="connsiteX173" fmla="*/ 6213181 w 10316872"/>
                <a:gd name="connsiteY173" fmla="*/ 5567757 h 13254121"/>
                <a:gd name="connsiteX174" fmla="*/ 6205538 w 10316872"/>
                <a:gd name="connsiteY174" fmla="*/ 5598535 h 13254121"/>
                <a:gd name="connsiteX175" fmla="*/ 6346825 w 10316872"/>
                <a:gd name="connsiteY175" fmla="*/ 5666004 h 13254121"/>
                <a:gd name="connsiteX176" fmla="*/ 6321425 w 10316872"/>
                <a:gd name="connsiteY176" fmla="*/ 5767604 h 13254121"/>
                <a:gd name="connsiteX177" fmla="*/ 6003925 w 10316872"/>
                <a:gd name="connsiteY177" fmla="*/ 5602504 h 13254121"/>
                <a:gd name="connsiteX178" fmla="*/ 6042025 w 10316872"/>
                <a:gd name="connsiteY178" fmla="*/ 5843804 h 13254121"/>
                <a:gd name="connsiteX179" fmla="*/ 6245225 w 10316872"/>
                <a:gd name="connsiteY179" fmla="*/ 5894604 h 13254121"/>
                <a:gd name="connsiteX180" fmla="*/ 6511925 w 10316872"/>
                <a:gd name="connsiteY180" fmla="*/ 5894604 h 13254121"/>
                <a:gd name="connsiteX181" fmla="*/ 6600825 w 10316872"/>
                <a:gd name="connsiteY181" fmla="*/ 5907304 h 13254121"/>
                <a:gd name="connsiteX182" fmla="*/ 6562725 w 10316872"/>
                <a:gd name="connsiteY182" fmla="*/ 5983504 h 13254121"/>
                <a:gd name="connsiteX183" fmla="*/ 6397625 w 10316872"/>
                <a:gd name="connsiteY183" fmla="*/ 6034304 h 13254121"/>
                <a:gd name="connsiteX184" fmla="*/ 6461125 w 10316872"/>
                <a:gd name="connsiteY184" fmla="*/ 6161304 h 13254121"/>
                <a:gd name="connsiteX185" fmla="*/ 6423025 w 10316872"/>
                <a:gd name="connsiteY185" fmla="*/ 6288304 h 13254121"/>
                <a:gd name="connsiteX186" fmla="*/ 6511925 w 10316872"/>
                <a:gd name="connsiteY186" fmla="*/ 6351804 h 13254121"/>
                <a:gd name="connsiteX187" fmla="*/ 6435725 w 10316872"/>
                <a:gd name="connsiteY187" fmla="*/ 6377204 h 13254121"/>
                <a:gd name="connsiteX188" fmla="*/ 6334125 w 10316872"/>
                <a:gd name="connsiteY188" fmla="*/ 6339104 h 13254121"/>
                <a:gd name="connsiteX189" fmla="*/ 6296025 w 10316872"/>
                <a:gd name="connsiteY189" fmla="*/ 6034304 h 13254121"/>
                <a:gd name="connsiteX190" fmla="*/ 6042025 w 10316872"/>
                <a:gd name="connsiteY190" fmla="*/ 5958104 h 13254121"/>
                <a:gd name="connsiteX191" fmla="*/ 6118225 w 10316872"/>
                <a:gd name="connsiteY191" fmla="*/ 6301004 h 13254121"/>
                <a:gd name="connsiteX192" fmla="*/ 5940425 w 10316872"/>
                <a:gd name="connsiteY192" fmla="*/ 6313704 h 13254121"/>
                <a:gd name="connsiteX193" fmla="*/ 5864225 w 10316872"/>
                <a:gd name="connsiteY193" fmla="*/ 5831104 h 13254121"/>
                <a:gd name="connsiteX194" fmla="*/ 5661025 w 10316872"/>
                <a:gd name="connsiteY194" fmla="*/ 5729504 h 13254121"/>
                <a:gd name="connsiteX195" fmla="*/ 5762625 w 10316872"/>
                <a:gd name="connsiteY195" fmla="*/ 6491504 h 13254121"/>
                <a:gd name="connsiteX196" fmla="*/ 6042025 w 10316872"/>
                <a:gd name="connsiteY196" fmla="*/ 6478804 h 13254121"/>
                <a:gd name="connsiteX197" fmla="*/ 6359525 w 10316872"/>
                <a:gd name="connsiteY197" fmla="*/ 6529604 h 13254121"/>
                <a:gd name="connsiteX198" fmla="*/ 6296025 w 10316872"/>
                <a:gd name="connsiteY198" fmla="*/ 6656604 h 13254121"/>
                <a:gd name="connsiteX199" fmla="*/ 6130925 w 10316872"/>
                <a:gd name="connsiteY199" fmla="*/ 6631204 h 13254121"/>
                <a:gd name="connsiteX200" fmla="*/ 5978525 w 10316872"/>
                <a:gd name="connsiteY200" fmla="*/ 6936004 h 13254121"/>
                <a:gd name="connsiteX201" fmla="*/ 5800725 w 10316872"/>
                <a:gd name="connsiteY201" fmla="*/ 6872504 h 13254121"/>
                <a:gd name="connsiteX202" fmla="*/ 5876925 w 10316872"/>
                <a:gd name="connsiteY202" fmla="*/ 6707404 h 13254121"/>
                <a:gd name="connsiteX203" fmla="*/ 5762625 w 10316872"/>
                <a:gd name="connsiteY203" fmla="*/ 6618504 h 13254121"/>
                <a:gd name="connsiteX204" fmla="*/ 5572125 w 10316872"/>
                <a:gd name="connsiteY204" fmla="*/ 6948704 h 13254121"/>
                <a:gd name="connsiteX205" fmla="*/ 5699125 w 10316872"/>
                <a:gd name="connsiteY205" fmla="*/ 7050304 h 13254121"/>
                <a:gd name="connsiteX206" fmla="*/ 5965825 w 10316872"/>
                <a:gd name="connsiteY206" fmla="*/ 7215404 h 13254121"/>
                <a:gd name="connsiteX207" fmla="*/ 5915025 w 10316872"/>
                <a:gd name="connsiteY207" fmla="*/ 7291604 h 13254121"/>
                <a:gd name="connsiteX208" fmla="*/ 5800725 w 10316872"/>
                <a:gd name="connsiteY208" fmla="*/ 7253504 h 13254121"/>
                <a:gd name="connsiteX209" fmla="*/ 5648325 w 10316872"/>
                <a:gd name="connsiteY209" fmla="*/ 7355104 h 13254121"/>
                <a:gd name="connsiteX210" fmla="*/ 5584825 w 10316872"/>
                <a:gd name="connsiteY210" fmla="*/ 7317004 h 13254121"/>
                <a:gd name="connsiteX211" fmla="*/ 5635625 w 10316872"/>
                <a:gd name="connsiteY211" fmla="*/ 7164604 h 13254121"/>
                <a:gd name="connsiteX212" fmla="*/ 5508625 w 10316872"/>
                <a:gd name="connsiteY212" fmla="*/ 7050304 h 13254121"/>
                <a:gd name="connsiteX213" fmla="*/ 5432425 w 10316872"/>
                <a:gd name="connsiteY213" fmla="*/ 7228104 h 13254121"/>
                <a:gd name="connsiteX214" fmla="*/ 5584825 w 10316872"/>
                <a:gd name="connsiteY214" fmla="*/ 7405904 h 13254121"/>
                <a:gd name="connsiteX215" fmla="*/ 5419725 w 10316872"/>
                <a:gd name="connsiteY215" fmla="*/ 7532904 h 13254121"/>
                <a:gd name="connsiteX216" fmla="*/ 5318125 w 10316872"/>
                <a:gd name="connsiteY216" fmla="*/ 7456704 h 13254121"/>
                <a:gd name="connsiteX217" fmla="*/ 5381625 w 10316872"/>
                <a:gd name="connsiteY217" fmla="*/ 7355104 h 13254121"/>
                <a:gd name="connsiteX218" fmla="*/ 5267325 w 10316872"/>
                <a:gd name="connsiteY218" fmla="*/ 7063004 h 13254121"/>
                <a:gd name="connsiteX219" fmla="*/ 5051425 w 10316872"/>
                <a:gd name="connsiteY219" fmla="*/ 7355104 h 13254121"/>
                <a:gd name="connsiteX220" fmla="*/ 5381625 w 10316872"/>
                <a:gd name="connsiteY220" fmla="*/ 7609104 h 13254121"/>
                <a:gd name="connsiteX221" fmla="*/ 5305425 w 10316872"/>
                <a:gd name="connsiteY221" fmla="*/ 7659904 h 13254121"/>
                <a:gd name="connsiteX222" fmla="*/ 5165725 w 10316872"/>
                <a:gd name="connsiteY222" fmla="*/ 7545604 h 13254121"/>
                <a:gd name="connsiteX223" fmla="*/ 5114925 w 10316872"/>
                <a:gd name="connsiteY223" fmla="*/ 7710704 h 13254121"/>
                <a:gd name="connsiteX224" fmla="*/ 5127625 w 10316872"/>
                <a:gd name="connsiteY224" fmla="*/ 7850404 h 13254121"/>
                <a:gd name="connsiteX225" fmla="*/ 5203825 w 10316872"/>
                <a:gd name="connsiteY225" fmla="*/ 7964704 h 13254121"/>
                <a:gd name="connsiteX226" fmla="*/ 5191125 w 10316872"/>
                <a:gd name="connsiteY226" fmla="*/ 8155204 h 13254121"/>
                <a:gd name="connsiteX227" fmla="*/ 5064125 w 10316872"/>
                <a:gd name="connsiteY227" fmla="*/ 8066304 h 13254121"/>
                <a:gd name="connsiteX228" fmla="*/ 5000625 w 10316872"/>
                <a:gd name="connsiteY228" fmla="*/ 8104404 h 13254121"/>
                <a:gd name="connsiteX229" fmla="*/ 5102225 w 10316872"/>
                <a:gd name="connsiteY229" fmla="*/ 8244104 h 13254121"/>
                <a:gd name="connsiteX230" fmla="*/ 5013325 w 10316872"/>
                <a:gd name="connsiteY230" fmla="*/ 8282204 h 13254121"/>
                <a:gd name="connsiteX231" fmla="*/ 4886325 w 10316872"/>
                <a:gd name="connsiteY231" fmla="*/ 8091704 h 13254121"/>
                <a:gd name="connsiteX232" fmla="*/ 4797425 w 10316872"/>
                <a:gd name="connsiteY232" fmla="*/ 8345704 h 13254121"/>
                <a:gd name="connsiteX233" fmla="*/ 4924425 w 10316872"/>
                <a:gd name="connsiteY233" fmla="*/ 8460004 h 13254121"/>
                <a:gd name="connsiteX234" fmla="*/ 4784725 w 10316872"/>
                <a:gd name="connsiteY234" fmla="*/ 8701304 h 13254121"/>
                <a:gd name="connsiteX235" fmla="*/ 4645025 w 10316872"/>
                <a:gd name="connsiteY235" fmla="*/ 8675904 h 13254121"/>
                <a:gd name="connsiteX236" fmla="*/ 4746625 w 10316872"/>
                <a:gd name="connsiteY236" fmla="*/ 8510804 h 13254121"/>
                <a:gd name="connsiteX237" fmla="*/ 4657725 w 10316872"/>
                <a:gd name="connsiteY237" fmla="*/ 8358404 h 13254121"/>
                <a:gd name="connsiteX238" fmla="*/ 4441825 w 10316872"/>
                <a:gd name="connsiteY238" fmla="*/ 8663204 h 13254121"/>
                <a:gd name="connsiteX239" fmla="*/ 4581525 w 10316872"/>
                <a:gd name="connsiteY239" fmla="*/ 8777504 h 13254121"/>
                <a:gd name="connsiteX240" fmla="*/ 4492625 w 10316872"/>
                <a:gd name="connsiteY240" fmla="*/ 8980704 h 13254121"/>
                <a:gd name="connsiteX241" fmla="*/ 4391025 w 10316872"/>
                <a:gd name="connsiteY241" fmla="*/ 8904504 h 13254121"/>
                <a:gd name="connsiteX242" fmla="*/ 4314825 w 10316872"/>
                <a:gd name="connsiteY242" fmla="*/ 8993404 h 13254121"/>
                <a:gd name="connsiteX243" fmla="*/ 4352925 w 10316872"/>
                <a:gd name="connsiteY243" fmla="*/ 9031504 h 13254121"/>
                <a:gd name="connsiteX244" fmla="*/ 4391025 w 10316872"/>
                <a:gd name="connsiteY244" fmla="*/ 9018804 h 13254121"/>
                <a:gd name="connsiteX245" fmla="*/ 4416425 w 10316872"/>
                <a:gd name="connsiteY245" fmla="*/ 9069604 h 13254121"/>
                <a:gd name="connsiteX246" fmla="*/ 4352925 w 10316872"/>
                <a:gd name="connsiteY246" fmla="*/ 9145804 h 13254121"/>
                <a:gd name="connsiteX247" fmla="*/ 4302125 w 10316872"/>
                <a:gd name="connsiteY247" fmla="*/ 9133104 h 13254121"/>
                <a:gd name="connsiteX248" fmla="*/ 4340225 w 10316872"/>
                <a:gd name="connsiteY248" fmla="*/ 9082304 h 13254121"/>
                <a:gd name="connsiteX249" fmla="*/ 4289425 w 10316872"/>
                <a:gd name="connsiteY249" fmla="*/ 9044204 h 13254121"/>
                <a:gd name="connsiteX250" fmla="*/ 4187825 w 10316872"/>
                <a:gd name="connsiteY250" fmla="*/ 9145804 h 13254121"/>
                <a:gd name="connsiteX251" fmla="*/ 4289425 w 10316872"/>
                <a:gd name="connsiteY251" fmla="*/ 9209304 h 13254121"/>
                <a:gd name="connsiteX252" fmla="*/ 4111625 w 10316872"/>
                <a:gd name="connsiteY252" fmla="*/ 9285504 h 13254121"/>
                <a:gd name="connsiteX253" fmla="*/ 4010025 w 10316872"/>
                <a:gd name="connsiteY253" fmla="*/ 9285504 h 13254121"/>
                <a:gd name="connsiteX254" fmla="*/ 3921125 w 10316872"/>
                <a:gd name="connsiteY254" fmla="*/ 9349004 h 13254121"/>
                <a:gd name="connsiteX255" fmla="*/ 3260725 w 10316872"/>
                <a:gd name="connsiteY255" fmla="*/ 8764804 h 13254121"/>
                <a:gd name="connsiteX256" fmla="*/ 3184525 w 10316872"/>
                <a:gd name="connsiteY256" fmla="*/ 8764804 h 13254121"/>
                <a:gd name="connsiteX257" fmla="*/ 2867025 w 10316872"/>
                <a:gd name="connsiteY257" fmla="*/ 9018804 h 13254121"/>
                <a:gd name="connsiteX258" fmla="*/ 2841625 w 10316872"/>
                <a:gd name="connsiteY258" fmla="*/ 8980704 h 13254121"/>
                <a:gd name="connsiteX259" fmla="*/ 3184525 w 10316872"/>
                <a:gd name="connsiteY259" fmla="*/ 8714004 h 13254121"/>
                <a:gd name="connsiteX260" fmla="*/ 3019425 w 10316872"/>
                <a:gd name="connsiteY260" fmla="*/ 8561604 h 13254121"/>
                <a:gd name="connsiteX261" fmla="*/ 2371725 w 10316872"/>
                <a:gd name="connsiteY261" fmla="*/ 9069604 h 13254121"/>
                <a:gd name="connsiteX262" fmla="*/ 2460625 w 10316872"/>
                <a:gd name="connsiteY262" fmla="*/ 9145804 h 13254121"/>
                <a:gd name="connsiteX263" fmla="*/ 2663825 w 10316872"/>
                <a:gd name="connsiteY263" fmla="*/ 8993404 h 13254121"/>
                <a:gd name="connsiteX264" fmla="*/ 2714625 w 10316872"/>
                <a:gd name="connsiteY264" fmla="*/ 9056904 h 13254121"/>
                <a:gd name="connsiteX265" fmla="*/ 2803525 w 10316872"/>
                <a:gd name="connsiteY265" fmla="*/ 9018804 h 13254121"/>
                <a:gd name="connsiteX266" fmla="*/ 2828925 w 10316872"/>
                <a:gd name="connsiteY266" fmla="*/ 9056904 h 13254121"/>
                <a:gd name="connsiteX267" fmla="*/ 2651125 w 10316872"/>
                <a:gd name="connsiteY267" fmla="*/ 9196604 h 13254121"/>
                <a:gd name="connsiteX268" fmla="*/ 2790825 w 10316872"/>
                <a:gd name="connsiteY268" fmla="*/ 9361704 h 13254121"/>
                <a:gd name="connsiteX269" fmla="*/ 3368675 w 10316872"/>
                <a:gd name="connsiteY269" fmla="*/ 8898154 h 13254121"/>
                <a:gd name="connsiteX270" fmla="*/ 3927475 w 10316872"/>
                <a:gd name="connsiteY270" fmla="*/ 9380754 h 13254121"/>
                <a:gd name="connsiteX271" fmla="*/ 3876675 w 10316872"/>
                <a:gd name="connsiteY271" fmla="*/ 9495054 h 13254121"/>
                <a:gd name="connsiteX272" fmla="*/ 3359150 w 10316872"/>
                <a:gd name="connsiteY272" fmla="*/ 10034804 h 13254121"/>
                <a:gd name="connsiteX273" fmla="*/ 3270250 w 10316872"/>
                <a:gd name="connsiteY273" fmla="*/ 10028453 h 13254121"/>
                <a:gd name="connsiteX274" fmla="*/ 3101975 w 10316872"/>
                <a:gd name="connsiteY274" fmla="*/ 10177678 h 13254121"/>
                <a:gd name="connsiteX275" fmla="*/ 2892425 w 10316872"/>
                <a:gd name="connsiteY275" fmla="*/ 10422153 h 13254121"/>
                <a:gd name="connsiteX276" fmla="*/ 2654300 w 10316872"/>
                <a:gd name="connsiteY276" fmla="*/ 10720603 h 13254121"/>
                <a:gd name="connsiteX277" fmla="*/ 2400300 w 10316872"/>
                <a:gd name="connsiteY277" fmla="*/ 10790452 h 13254121"/>
                <a:gd name="connsiteX278" fmla="*/ 2197100 w 10316872"/>
                <a:gd name="connsiteY278" fmla="*/ 10895227 h 13254121"/>
                <a:gd name="connsiteX279" fmla="*/ 1901825 w 10316872"/>
                <a:gd name="connsiteY279" fmla="*/ 10898401 h 13254121"/>
                <a:gd name="connsiteX280" fmla="*/ 1562100 w 10316872"/>
                <a:gd name="connsiteY280" fmla="*/ 11000000 h 13254121"/>
                <a:gd name="connsiteX281" fmla="*/ 1365250 w 10316872"/>
                <a:gd name="connsiteY281" fmla="*/ 11260350 h 13254121"/>
                <a:gd name="connsiteX282" fmla="*/ 1168400 w 10316872"/>
                <a:gd name="connsiteY282" fmla="*/ 11215899 h 13254121"/>
                <a:gd name="connsiteX283" fmla="*/ 1187450 w 10316872"/>
                <a:gd name="connsiteY283" fmla="*/ 11174624 h 13254121"/>
                <a:gd name="connsiteX284" fmla="*/ 1165225 w 10316872"/>
                <a:gd name="connsiteY284" fmla="*/ 11107949 h 13254121"/>
                <a:gd name="connsiteX285" fmla="*/ 958850 w 10316872"/>
                <a:gd name="connsiteY285" fmla="*/ 11184149 h 13254121"/>
                <a:gd name="connsiteX286" fmla="*/ 704850 w 10316872"/>
                <a:gd name="connsiteY286" fmla="*/ 11238124 h 13254121"/>
                <a:gd name="connsiteX287" fmla="*/ 434975 w 10316872"/>
                <a:gd name="connsiteY287" fmla="*/ 11476249 h 13254121"/>
                <a:gd name="connsiteX288" fmla="*/ 333375 w 10316872"/>
                <a:gd name="connsiteY288" fmla="*/ 11473074 h 13254121"/>
                <a:gd name="connsiteX289" fmla="*/ 234950 w 10316872"/>
                <a:gd name="connsiteY289" fmla="*/ 11539749 h 13254121"/>
                <a:gd name="connsiteX290" fmla="*/ 155575 w 10316872"/>
                <a:gd name="connsiteY290" fmla="*/ 11825499 h 13254121"/>
                <a:gd name="connsiteX291" fmla="*/ 219075 w 10316872"/>
                <a:gd name="connsiteY291" fmla="*/ 12108073 h 13254121"/>
                <a:gd name="connsiteX292" fmla="*/ 107950 w 10316872"/>
                <a:gd name="connsiteY292" fmla="*/ 12152523 h 13254121"/>
                <a:gd name="connsiteX293" fmla="*/ 63500 w 10316872"/>
                <a:gd name="connsiteY293" fmla="*/ 12374773 h 13254121"/>
                <a:gd name="connsiteX294" fmla="*/ 466725 w 10316872"/>
                <a:gd name="connsiteY294" fmla="*/ 12400173 h 13254121"/>
                <a:gd name="connsiteX295" fmla="*/ 1022350 w 10316872"/>
                <a:gd name="connsiteY295" fmla="*/ 12752598 h 13254121"/>
                <a:gd name="connsiteX296" fmla="*/ 1212850 w 10316872"/>
                <a:gd name="connsiteY296" fmla="*/ 13006597 h 13254121"/>
                <a:gd name="connsiteX297" fmla="*/ 1143000 w 10316872"/>
                <a:gd name="connsiteY297" fmla="*/ 13051047 h 13254121"/>
                <a:gd name="connsiteX298" fmla="*/ 990600 w 10316872"/>
                <a:gd name="connsiteY298" fmla="*/ 12917697 h 13254121"/>
                <a:gd name="connsiteX299" fmla="*/ 739775 w 10316872"/>
                <a:gd name="connsiteY299" fmla="*/ 12863722 h 13254121"/>
                <a:gd name="connsiteX300" fmla="*/ 692150 w 10316872"/>
                <a:gd name="connsiteY300" fmla="*/ 12901822 h 13254121"/>
                <a:gd name="connsiteX301" fmla="*/ 809625 w 10316872"/>
                <a:gd name="connsiteY301" fmla="*/ 13047872 h 13254121"/>
                <a:gd name="connsiteX302" fmla="*/ 1123950 w 10316872"/>
                <a:gd name="connsiteY302" fmla="*/ 13114547 h 13254121"/>
                <a:gd name="connsiteX303" fmla="*/ 1546225 w 10316872"/>
                <a:gd name="connsiteY303" fmla="*/ 13016122 h 13254121"/>
                <a:gd name="connsiteX304" fmla="*/ 1708150 w 10316872"/>
                <a:gd name="connsiteY304" fmla="*/ 12755772 h 13254121"/>
                <a:gd name="connsiteX305" fmla="*/ 2066925 w 10316872"/>
                <a:gd name="connsiteY305" fmla="*/ 12606547 h 13254121"/>
                <a:gd name="connsiteX306" fmla="*/ 2225675 w 10316872"/>
                <a:gd name="connsiteY306" fmla="*/ 12470022 h 13254121"/>
                <a:gd name="connsiteX307" fmla="*/ 2559050 w 10316872"/>
                <a:gd name="connsiteY307" fmla="*/ 12508122 h 13254121"/>
                <a:gd name="connsiteX308" fmla="*/ 2257425 w 10316872"/>
                <a:gd name="connsiteY308" fmla="*/ 12511297 h 13254121"/>
                <a:gd name="connsiteX309" fmla="*/ 2117725 w 10316872"/>
                <a:gd name="connsiteY309" fmla="*/ 12631947 h 13254121"/>
                <a:gd name="connsiteX310" fmla="*/ 1943100 w 10316872"/>
                <a:gd name="connsiteY310" fmla="*/ 12724022 h 13254121"/>
                <a:gd name="connsiteX311" fmla="*/ 1778000 w 10316872"/>
                <a:gd name="connsiteY311" fmla="*/ 12774822 h 13254121"/>
                <a:gd name="connsiteX312" fmla="*/ 1622425 w 10316872"/>
                <a:gd name="connsiteY312" fmla="*/ 13070097 h 13254121"/>
                <a:gd name="connsiteX313" fmla="*/ 1254125 w 10316872"/>
                <a:gd name="connsiteY313" fmla="*/ 13244722 h 13254121"/>
                <a:gd name="connsiteX314" fmla="*/ 0 w 10316872"/>
                <a:gd name="connsiteY314" fmla="*/ 13251072 h 13254121"/>
                <a:gd name="connsiteX0" fmla="*/ 3425825 w 10316872"/>
                <a:gd name="connsiteY0" fmla="*/ 3672104 h 13254121"/>
                <a:gd name="connsiteX1" fmla="*/ 3502025 w 10316872"/>
                <a:gd name="connsiteY1" fmla="*/ 3595904 h 13254121"/>
                <a:gd name="connsiteX2" fmla="*/ 3489325 w 10316872"/>
                <a:gd name="connsiteY2" fmla="*/ 3761004 h 13254121"/>
                <a:gd name="connsiteX3" fmla="*/ 3336925 w 10316872"/>
                <a:gd name="connsiteY3" fmla="*/ 3773704 h 13254121"/>
                <a:gd name="connsiteX4" fmla="*/ 3159125 w 10316872"/>
                <a:gd name="connsiteY4" fmla="*/ 3849904 h 13254121"/>
                <a:gd name="connsiteX5" fmla="*/ 3184525 w 10316872"/>
                <a:gd name="connsiteY5" fmla="*/ 4142004 h 13254121"/>
                <a:gd name="connsiteX6" fmla="*/ 3794125 w 10316872"/>
                <a:gd name="connsiteY6" fmla="*/ 4091204 h 13254121"/>
                <a:gd name="connsiteX7" fmla="*/ 3768725 w 10316872"/>
                <a:gd name="connsiteY7" fmla="*/ 3951504 h 13254121"/>
                <a:gd name="connsiteX8" fmla="*/ 3629025 w 10316872"/>
                <a:gd name="connsiteY8" fmla="*/ 3926104 h 13254121"/>
                <a:gd name="connsiteX9" fmla="*/ 3616325 w 10316872"/>
                <a:gd name="connsiteY9" fmla="*/ 3888004 h 13254121"/>
                <a:gd name="connsiteX10" fmla="*/ 3768725 w 10316872"/>
                <a:gd name="connsiteY10" fmla="*/ 3913404 h 13254121"/>
                <a:gd name="connsiteX11" fmla="*/ 3768725 w 10316872"/>
                <a:gd name="connsiteY11" fmla="*/ 3799104 h 13254121"/>
                <a:gd name="connsiteX12" fmla="*/ 3540125 w 10316872"/>
                <a:gd name="connsiteY12" fmla="*/ 3748304 h 13254121"/>
                <a:gd name="connsiteX13" fmla="*/ 3552825 w 10316872"/>
                <a:gd name="connsiteY13" fmla="*/ 3659404 h 13254121"/>
                <a:gd name="connsiteX14" fmla="*/ 3730625 w 10316872"/>
                <a:gd name="connsiteY14" fmla="*/ 3621304 h 13254121"/>
                <a:gd name="connsiteX15" fmla="*/ 3730625 w 10316872"/>
                <a:gd name="connsiteY15" fmla="*/ 3494304 h 13254121"/>
                <a:gd name="connsiteX16" fmla="*/ 3705225 w 10316872"/>
                <a:gd name="connsiteY16" fmla="*/ 3468904 h 13254121"/>
                <a:gd name="connsiteX17" fmla="*/ 3819525 w 10316872"/>
                <a:gd name="connsiteY17" fmla="*/ 3405404 h 13254121"/>
                <a:gd name="connsiteX18" fmla="*/ 3832225 w 10316872"/>
                <a:gd name="connsiteY18" fmla="*/ 3621304 h 13254121"/>
                <a:gd name="connsiteX19" fmla="*/ 4314825 w 10316872"/>
                <a:gd name="connsiteY19" fmla="*/ 3621304 h 13254121"/>
                <a:gd name="connsiteX20" fmla="*/ 4302125 w 10316872"/>
                <a:gd name="connsiteY20" fmla="*/ 3380004 h 13254121"/>
                <a:gd name="connsiteX21" fmla="*/ 4365625 w 10316872"/>
                <a:gd name="connsiteY21" fmla="*/ 3380004 h 13254121"/>
                <a:gd name="connsiteX22" fmla="*/ 4391025 w 10316872"/>
                <a:gd name="connsiteY22" fmla="*/ 3507004 h 13254121"/>
                <a:gd name="connsiteX23" fmla="*/ 4556125 w 10316872"/>
                <a:gd name="connsiteY23" fmla="*/ 3494304 h 13254121"/>
                <a:gd name="connsiteX24" fmla="*/ 4657725 w 10316872"/>
                <a:gd name="connsiteY24" fmla="*/ 3392704 h 13254121"/>
                <a:gd name="connsiteX25" fmla="*/ 4683125 w 10316872"/>
                <a:gd name="connsiteY25" fmla="*/ 3697504 h 13254121"/>
                <a:gd name="connsiteX26" fmla="*/ 4835525 w 10316872"/>
                <a:gd name="connsiteY26" fmla="*/ 3519704 h 13254121"/>
                <a:gd name="connsiteX27" fmla="*/ 5038725 w 10316872"/>
                <a:gd name="connsiteY27" fmla="*/ 3646704 h 13254121"/>
                <a:gd name="connsiteX28" fmla="*/ 4848225 w 10316872"/>
                <a:gd name="connsiteY28" fmla="*/ 3773704 h 13254121"/>
                <a:gd name="connsiteX29" fmla="*/ 4987925 w 10316872"/>
                <a:gd name="connsiteY29" fmla="*/ 3938804 h 13254121"/>
                <a:gd name="connsiteX30" fmla="*/ 5127625 w 10316872"/>
                <a:gd name="connsiteY30" fmla="*/ 3786404 h 13254121"/>
                <a:gd name="connsiteX31" fmla="*/ 5140325 w 10316872"/>
                <a:gd name="connsiteY31" fmla="*/ 3811804 h 13254121"/>
                <a:gd name="connsiteX32" fmla="*/ 5076825 w 10316872"/>
                <a:gd name="connsiteY32" fmla="*/ 4065804 h 13254121"/>
                <a:gd name="connsiteX33" fmla="*/ 5153025 w 10316872"/>
                <a:gd name="connsiteY33" fmla="*/ 4103904 h 13254121"/>
                <a:gd name="connsiteX34" fmla="*/ 5153025 w 10316872"/>
                <a:gd name="connsiteY34" fmla="*/ 4103904 h 13254121"/>
                <a:gd name="connsiteX35" fmla="*/ 5229225 w 10316872"/>
                <a:gd name="connsiteY35" fmla="*/ 3849904 h 13254121"/>
                <a:gd name="connsiteX36" fmla="*/ 5419725 w 10316872"/>
                <a:gd name="connsiteY36" fmla="*/ 3875304 h 13254121"/>
                <a:gd name="connsiteX37" fmla="*/ 5521325 w 10316872"/>
                <a:gd name="connsiteY37" fmla="*/ 3722904 h 13254121"/>
                <a:gd name="connsiteX38" fmla="*/ 5521325 w 10316872"/>
                <a:gd name="connsiteY38" fmla="*/ 3722904 h 13254121"/>
                <a:gd name="connsiteX39" fmla="*/ 5661025 w 10316872"/>
                <a:gd name="connsiteY39" fmla="*/ 3697504 h 13254121"/>
                <a:gd name="connsiteX40" fmla="*/ 5432425 w 10316872"/>
                <a:gd name="connsiteY40" fmla="*/ 4015004 h 13254121"/>
                <a:gd name="connsiteX41" fmla="*/ 5165725 w 10316872"/>
                <a:gd name="connsiteY41" fmla="*/ 4103904 h 13254121"/>
                <a:gd name="connsiteX42" fmla="*/ 5191125 w 10316872"/>
                <a:gd name="connsiteY42" fmla="*/ 4180104 h 13254121"/>
                <a:gd name="connsiteX43" fmla="*/ 5521325 w 10316872"/>
                <a:gd name="connsiteY43" fmla="*/ 4091204 h 13254121"/>
                <a:gd name="connsiteX44" fmla="*/ 5711825 w 10316872"/>
                <a:gd name="connsiteY44" fmla="*/ 3748304 h 13254121"/>
                <a:gd name="connsiteX45" fmla="*/ 5813425 w 10316872"/>
                <a:gd name="connsiteY45" fmla="*/ 3900704 h 13254121"/>
                <a:gd name="connsiteX46" fmla="*/ 5959475 w 10316872"/>
                <a:gd name="connsiteY46" fmla="*/ 3938804 h 13254121"/>
                <a:gd name="connsiteX47" fmla="*/ 6302375 w 10316872"/>
                <a:gd name="connsiteY47" fmla="*/ 3824504 h 13254121"/>
                <a:gd name="connsiteX48" fmla="*/ 7070725 w 10316872"/>
                <a:gd name="connsiteY48" fmla="*/ 3354604 h 13254121"/>
                <a:gd name="connsiteX49" fmla="*/ 7473950 w 10316872"/>
                <a:gd name="connsiteY49" fmla="*/ 3205379 h 13254121"/>
                <a:gd name="connsiteX50" fmla="*/ 7645400 w 10316872"/>
                <a:gd name="connsiteY50" fmla="*/ 3035516 h 13254121"/>
                <a:gd name="connsiteX51" fmla="*/ 7907050 w 10316872"/>
                <a:gd name="connsiteY51" fmla="*/ 2994410 h 13254121"/>
                <a:gd name="connsiteX52" fmla="*/ 8062626 w 10316872"/>
                <a:gd name="connsiteY52" fmla="*/ 2911861 h 13254121"/>
                <a:gd name="connsiteX53" fmla="*/ 8189625 w 10316872"/>
                <a:gd name="connsiteY53" fmla="*/ 2692785 h 13254121"/>
                <a:gd name="connsiteX54" fmla="*/ 8345201 w 10316872"/>
                <a:gd name="connsiteY54" fmla="*/ 2578486 h 13254121"/>
                <a:gd name="connsiteX55" fmla="*/ 8561099 w 10316872"/>
                <a:gd name="connsiteY55" fmla="*/ 2438787 h 13254121"/>
                <a:gd name="connsiteX56" fmla="*/ 8855099 w 10316872"/>
                <a:gd name="connsiteY56" fmla="*/ 2153045 h 13254121"/>
                <a:gd name="connsiteX57" fmla="*/ 9037349 w 10316872"/>
                <a:gd name="connsiteY57" fmla="*/ 1924438 h 13254121"/>
                <a:gd name="connsiteX58" fmla="*/ 9145298 w 10316872"/>
                <a:gd name="connsiteY58" fmla="*/ 1730764 h 13254121"/>
                <a:gd name="connsiteX59" fmla="*/ 9224673 w 10316872"/>
                <a:gd name="connsiteY59" fmla="*/ 1543439 h 13254121"/>
                <a:gd name="connsiteX60" fmla="*/ 9561223 w 10316872"/>
                <a:gd name="connsiteY60" fmla="*/ 1295790 h 13254121"/>
                <a:gd name="connsiteX61" fmla="*/ 9678697 w 10316872"/>
                <a:gd name="connsiteY61" fmla="*/ 914790 h 13254121"/>
                <a:gd name="connsiteX62" fmla="*/ 9837447 w 10316872"/>
                <a:gd name="connsiteY62" fmla="*/ 686190 h 13254121"/>
                <a:gd name="connsiteX63" fmla="*/ 9929521 w 10316872"/>
                <a:gd name="connsiteY63" fmla="*/ 609992 h 13254121"/>
                <a:gd name="connsiteX64" fmla="*/ 9989845 w 10316872"/>
                <a:gd name="connsiteY64" fmla="*/ 508393 h 13254121"/>
                <a:gd name="connsiteX65" fmla="*/ 10062871 w 10316872"/>
                <a:gd name="connsiteY65" fmla="*/ 394092 h 13254121"/>
                <a:gd name="connsiteX66" fmla="*/ 10316869 w 10316872"/>
                <a:gd name="connsiteY66" fmla="*/ 394 h 13254121"/>
                <a:gd name="connsiteX67" fmla="*/ 10081920 w 10316872"/>
                <a:gd name="connsiteY67" fmla="*/ 473469 h 13254121"/>
                <a:gd name="connsiteX68" fmla="*/ 9977146 w 10316872"/>
                <a:gd name="connsiteY68" fmla="*/ 673493 h 13254121"/>
                <a:gd name="connsiteX69" fmla="*/ 9881896 w 10316872"/>
                <a:gd name="connsiteY69" fmla="*/ 749692 h 13254121"/>
                <a:gd name="connsiteX70" fmla="*/ 9754896 w 10316872"/>
                <a:gd name="connsiteY70" fmla="*/ 952892 h 13254121"/>
                <a:gd name="connsiteX71" fmla="*/ 9640598 w 10316872"/>
                <a:gd name="connsiteY71" fmla="*/ 1327540 h 13254121"/>
                <a:gd name="connsiteX72" fmla="*/ 9275474 w 10316872"/>
                <a:gd name="connsiteY72" fmla="*/ 1606938 h 13254121"/>
                <a:gd name="connsiteX73" fmla="*/ 9135773 w 10316872"/>
                <a:gd name="connsiteY73" fmla="*/ 1946664 h 13254121"/>
                <a:gd name="connsiteX74" fmla="*/ 8662699 w 10316872"/>
                <a:gd name="connsiteY74" fmla="*/ 2454663 h 13254121"/>
                <a:gd name="connsiteX75" fmla="*/ 8427749 w 10316872"/>
                <a:gd name="connsiteY75" fmla="*/ 2619762 h 13254121"/>
                <a:gd name="connsiteX76" fmla="*/ 8272175 w 10316872"/>
                <a:gd name="connsiteY76" fmla="*/ 2715011 h 13254121"/>
                <a:gd name="connsiteX77" fmla="*/ 8110251 w 10316872"/>
                <a:gd name="connsiteY77" fmla="*/ 3016636 h 13254121"/>
                <a:gd name="connsiteX78" fmla="*/ 7908925 w 10316872"/>
                <a:gd name="connsiteY78" fmla="*/ 3113304 h 13254121"/>
                <a:gd name="connsiteX79" fmla="*/ 7673975 w 10316872"/>
                <a:gd name="connsiteY79" fmla="*/ 3141879 h 13254121"/>
                <a:gd name="connsiteX80" fmla="*/ 7531100 w 10316872"/>
                <a:gd name="connsiteY80" fmla="*/ 3283166 h 13254121"/>
                <a:gd name="connsiteX81" fmla="*/ 7064375 w 10316872"/>
                <a:gd name="connsiteY81" fmla="*/ 3457791 h 13254121"/>
                <a:gd name="connsiteX82" fmla="*/ 6892925 w 10316872"/>
                <a:gd name="connsiteY82" fmla="*/ 3613366 h 13254121"/>
                <a:gd name="connsiteX83" fmla="*/ 6532269 w 10316872"/>
                <a:gd name="connsiteY83" fmla="*/ 3867545 h 13254121"/>
                <a:gd name="connsiteX84" fmla="*/ 6407150 w 10316872"/>
                <a:gd name="connsiteY84" fmla="*/ 3921341 h 13254121"/>
                <a:gd name="connsiteX85" fmla="*/ 6172200 w 10316872"/>
                <a:gd name="connsiteY85" fmla="*/ 4043579 h 13254121"/>
                <a:gd name="connsiteX86" fmla="*/ 5773737 w 10316872"/>
                <a:gd name="connsiteY86" fmla="*/ 4215029 h 13254121"/>
                <a:gd name="connsiteX87" fmla="*/ 5800725 w 10316872"/>
                <a:gd name="connsiteY87" fmla="*/ 4294404 h 13254121"/>
                <a:gd name="connsiteX88" fmla="*/ 6162675 w 10316872"/>
                <a:gd name="connsiteY88" fmla="*/ 4129304 h 13254121"/>
                <a:gd name="connsiteX89" fmla="*/ 6054725 w 10316872"/>
                <a:gd name="connsiteY89" fmla="*/ 4218204 h 13254121"/>
                <a:gd name="connsiteX90" fmla="*/ 5876925 w 10316872"/>
                <a:gd name="connsiteY90" fmla="*/ 4332504 h 13254121"/>
                <a:gd name="connsiteX91" fmla="*/ 5876925 w 10316872"/>
                <a:gd name="connsiteY91" fmla="*/ 4421404 h 13254121"/>
                <a:gd name="connsiteX92" fmla="*/ 5864225 w 10316872"/>
                <a:gd name="connsiteY92" fmla="*/ 4523004 h 13254121"/>
                <a:gd name="connsiteX93" fmla="*/ 5724525 w 10316872"/>
                <a:gd name="connsiteY93" fmla="*/ 4548404 h 13254121"/>
                <a:gd name="connsiteX94" fmla="*/ 5788025 w 10316872"/>
                <a:gd name="connsiteY94" fmla="*/ 4370604 h 13254121"/>
                <a:gd name="connsiteX95" fmla="*/ 5673725 w 10316872"/>
                <a:gd name="connsiteY95" fmla="*/ 4269004 h 13254121"/>
                <a:gd name="connsiteX96" fmla="*/ 5419725 w 10316872"/>
                <a:gd name="connsiteY96" fmla="*/ 4345204 h 13254121"/>
                <a:gd name="connsiteX97" fmla="*/ 5394325 w 10316872"/>
                <a:gd name="connsiteY97" fmla="*/ 4446804 h 13254121"/>
                <a:gd name="connsiteX98" fmla="*/ 5622925 w 10316872"/>
                <a:gd name="connsiteY98" fmla="*/ 4510304 h 13254121"/>
                <a:gd name="connsiteX99" fmla="*/ 5534025 w 10316872"/>
                <a:gd name="connsiteY99" fmla="*/ 4573804 h 13254121"/>
                <a:gd name="connsiteX100" fmla="*/ 5254625 w 10316872"/>
                <a:gd name="connsiteY100" fmla="*/ 4510304 h 13254121"/>
                <a:gd name="connsiteX101" fmla="*/ 5140325 w 10316872"/>
                <a:gd name="connsiteY101" fmla="*/ 4624604 h 13254121"/>
                <a:gd name="connsiteX102" fmla="*/ 5241925 w 10316872"/>
                <a:gd name="connsiteY102" fmla="*/ 4827804 h 13254121"/>
                <a:gd name="connsiteX103" fmla="*/ 5483225 w 10316872"/>
                <a:gd name="connsiteY103" fmla="*/ 4840504 h 13254121"/>
                <a:gd name="connsiteX104" fmla="*/ 5661025 w 10316872"/>
                <a:gd name="connsiteY104" fmla="*/ 4624604 h 13254121"/>
                <a:gd name="connsiteX105" fmla="*/ 5572125 w 10316872"/>
                <a:gd name="connsiteY105" fmla="*/ 4599204 h 13254121"/>
                <a:gd name="connsiteX106" fmla="*/ 5635625 w 10316872"/>
                <a:gd name="connsiteY106" fmla="*/ 4523004 h 13254121"/>
                <a:gd name="connsiteX107" fmla="*/ 5724525 w 10316872"/>
                <a:gd name="connsiteY107" fmla="*/ 4599204 h 13254121"/>
                <a:gd name="connsiteX108" fmla="*/ 5864225 w 10316872"/>
                <a:gd name="connsiteY108" fmla="*/ 4573804 h 13254121"/>
                <a:gd name="connsiteX109" fmla="*/ 6067425 w 10316872"/>
                <a:gd name="connsiteY109" fmla="*/ 4548404 h 13254121"/>
                <a:gd name="connsiteX110" fmla="*/ 6296025 w 10316872"/>
                <a:gd name="connsiteY110" fmla="*/ 4307104 h 13254121"/>
                <a:gd name="connsiteX111" fmla="*/ 6486525 w 10316872"/>
                <a:gd name="connsiteY111" fmla="*/ 4180104 h 13254121"/>
                <a:gd name="connsiteX112" fmla="*/ 6664325 w 10316872"/>
                <a:gd name="connsiteY112" fmla="*/ 4154704 h 13254121"/>
                <a:gd name="connsiteX113" fmla="*/ 6473825 w 10316872"/>
                <a:gd name="connsiteY113" fmla="*/ 4230904 h 13254121"/>
                <a:gd name="connsiteX114" fmla="*/ 6410325 w 10316872"/>
                <a:gd name="connsiteY114" fmla="*/ 4357904 h 13254121"/>
                <a:gd name="connsiteX115" fmla="*/ 6257925 w 10316872"/>
                <a:gd name="connsiteY115" fmla="*/ 4459504 h 13254121"/>
                <a:gd name="connsiteX116" fmla="*/ 6080125 w 10316872"/>
                <a:gd name="connsiteY116" fmla="*/ 4637304 h 13254121"/>
                <a:gd name="connsiteX117" fmla="*/ 6067425 w 10316872"/>
                <a:gd name="connsiteY117" fmla="*/ 4726204 h 13254121"/>
                <a:gd name="connsiteX118" fmla="*/ 6207125 w 10316872"/>
                <a:gd name="connsiteY118" fmla="*/ 4700804 h 13254121"/>
                <a:gd name="connsiteX119" fmla="*/ 6334125 w 10316872"/>
                <a:gd name="connsiteY119" fmla="*/ 4764304 h 13254121"/>
                <a:gd name="connsiteX120" fmla="*/ 6435725 w 10316872"/>
                <a:gd name="connsiteY120" fmla="*/ 4954804 h 13254121"/>
                <a:gd name="connsiteX121" fmla="*/ 6448425 w 10316872"/>
                <a:gd name="connsiteY121" fmla="*/ 5183404 h 13254121"/>
                <a:gd name="connsiteX122" fmla="*/ 6335712 w 10316872"/>
                <a:gd name="connsiteY122" fmla="*/ 5305641 h 13254121"/>
                <a:gd name="connsiteX123" fmla="*/ 6296025 w 10316872"/>
                <a:gd name="connsiteY123" fmla="*/ 5083392 h 13254121"/>
                <a:gd name="connsiteX124" fmla="*/ 6270625 w 10316872"/>
                <a:gd name="connsiteY124" fmla="*/ 4878604 h 13254121"/>
                <a:gd name="connsiteX125" fmla="*/ 6118225 w 10316872"/>
                <a:gd name="connsiteY125" fmla="*/ 4840504 h 13254121"/>
                <a:gd name="connsiteX126" fmla="*/ 5953125 w 10316872"/>
                <a:gd name="connsiteY126" fmla="*/ 4853204 h 13254121"/>
                <a:gd name="connsiteX127" fmla="*/ 5876925 w 10316872"/>
                <a:gd name="connsiteY127" fmla="*/ 4815104 h 13254121"/>
                <a:gd name="connsiteX128" fmla="*/ 5546725 w 10316872"/>
                <a:gd name="connsiteY128" fmla="*/ 4954804 h 13254121"/>
                <a:gd name="connsiteX129" fmla="*/ 5597525 w 10316872"/>
                <a:gd name="connsiteY129" fmla="*/ 5094504 h 13254121"/>
                <a:gd name="connsiteX130" fmla="*/ 5635625 w 10316872"/>
                <a:gd name="connsiteY130" fmla="*/ 5081804 h 13254121"/>
                <a:gd name="connsiteX131" fmla="*/ 5813425 w 10316872"/>
                <a:gd name="connsiteY131" fmla="*/ 4992904 h 13254121"/>
                <a:gd name="connsiteX132" fmla="*/ 5838825 w 10316872"/>
                <a:gd name="connsiteY132" fmla="*/ 5018304 h 13254121"/>
                <a:gd name="connsiteX133" fmla="*/ 5724525 w 10316872"/>
                <a:gd name="connsiteY133" fmla="*/ 5119904 h 13254121"/>
                <a:gd name="connsiteX134" fmla="*/ 5775325 w 10316872"/>
                <a:gd name="connsiteY134" fmla="*/ 5196104 h 13254121"/>
                <a:gd name="connsiteX135" fmla="*/ 5940425 w 10316872"/>
                <a:gd name="connsiteY135" fmla="*/ 5183404 h 13254121"/>
                <a:gd name="connsiteX136" fmla="*/ 5978525 w 10316872"/>
                <a:gd name="connsiteY136" fmla="*/ 5272304 h 13254121"/>
                <a:gd name="connsiteX137" fmla="*/ 6169025 w 10316872"/>
                <a:gd name="connsiteY137" fmla="*/ 5234204 h 13254121"/>
                <a:gd name="connsiteX138" fmla="*/ 6130925 w 10316872"/>
                <a:gd name="connsiteY138" fmla="*/ 5386604 h 13254121"/>
                <a:gd name="connsiteX139" fmla="*/ 6067425 w 10316872"/>
                <a:gd name="connsiteY139" fmla="*/ 5424704 h 13254121"/>
                <a:gd name="connsiteX140" fmla="*/ 6042025 w 10316872"/>
                <a:gd name="connsiteY140" fmla="*/ 5348504 h 13254121"/>
                <a:gd name="connsiteX141" fmla="*/ 5572125 w 10316872"/>
                <a:gd name="connsiteY141" fmla="*/ 5297704 h 13254121"/>
                <a:gd name="connsiteX142" fmla="*/ 5686425 w 10316872"/>
                <a:gd name="connsiteY142" fmla="*/ 5462804 h 13254121"/>
                <a:gd name="connsiteX143" fmla="*/ 6308725 w 10316872"/>
                <a:gd name="connsiteY143" fmla="*/ 5462804 h 13254121"/>
                <a:gd name="connsiteX144" fmla="*/ 6894219 w 10316872"/>
                <a:gd name="connsiteY144" fmla="*/ 5634433 h 13254121"/>
                <a:gd name="connsiteX145" fmla="*/ 7194257 w 10316872"/>
                <a:gd name="connsiteY145" fmla="*/ 5720157 h 13254121"/>
                <a:gd name="connsiteX146" fmla="*/ 7370469 w 10316872"/>
                <a:gd name="connsiteY146" fmla="*/ 5839221 h 13254121"/>
                <a:gd name="connsiteX147" fmla="*/ 7737182 w 10316872"/>
                <a:gd name="connsiteY147" fmla="*/ 5736826 h 13254121"/>
                <a:gd name="connsiteX148" fmla="*/ 7977688 w 10316872"/>
                <a:gd name="connsiteY148" fmla="*/ 5701108 h 13254121"/>
                <a:gd name="connsiteX149" fmla="*/ 8311064 w 10316872"/>
                <a:gd name="connsiteY149" fmla="*/ 5729682 h 13254121"/>
                <a:gd name="connsiteX150" fmla="*/ 8582525 w 10316872"/>
                <a:gd name="connsiteY150" fmla="*/ 5789214 h 13254121"/>
                <a:gd name="connsiteX151" fmla="*/ 8806363 w 10316872"/>
                <a:gd name="connsiteY151" fmla="*/ 5891608 h 13254121"/>
                <a:gd name="connsiteX152" fmla="*/ 8989719 w 10316872"/>
                <a:gd name="connsiteY152" fmla="*/ 5953520 h 13254121"/>
                <a:gd name="connsiteX153" fmla="*/ 9327857 w 10316872"/>
                <a:gd name="connsiteY153" fmla="*/ 6101157 h 13254121"/>
                <a:gd name="connsiteX154" fmla="*/ 9392152 w 10316872"/>
                <a:gd name="connsiteY154" fmla="*/ 6229744 h 13254121"/>
                <a:gd name="connsiteX155" fmla="*/ 9587412 w 10316872"/>
                <a:gd name="connsiteY155" fmla="*/ 6289277 h 13254121"/>
                <a:gd name="connsiteX156" fmla="*/ 9754100 w 10316872"/>
                <a:gd name="connsiteY156" fmla="*/ 6286895 h 13254121"/>
                <a:gd name="connsiteX157" fmla="*/ 9928226 w 10316872"/>
                <a:gd name="connsiteY157" fmla="*/ 6221629 h 13254121"/>
                <a:gd name="connsiteX158" fmla="*/ 9766007 w 10316872"/>
                <a:gd name="connsiteY158" fmla="*/ 6301183 h 13254121"/>
                <a:gd name="connsiteX159" fmla="*/ 9625513 w 10316872"/>
                <a:gd name="connsiteY159" fmla="*/ 6317851 h 13254121"/>
                <a:gd name="connsiteX160" fmla="*/ 9382626 w 10316872"/>
                <a:gd name="connsiteY160" fmla="*/ 6263082 h 13254121"/>
                <a:gd name="connsiteX161" fmla="*/ 9308806 w 10316872"/>
                <a:gd name="connsiteY161" fmla="*/ 6129733 h 13254121"/>
                <a:gd name="connsiteX162" fmla="*/ 9242133 w 10316872"/>
                <a:gd name="connsiteY162" fmla="*/ 6089251 h 13254121"/>
                <a:gd name="connsiteX163" fmla="*/ 8799219 w 10316872"/>
                <a:gd name="connsiteY163" fmla="*/ 5939233 h 13254121"/>
                <a:gd name="connsiteX164" fmla="*/ 8582525 w 10316872"/>
                <a:gd name="connsiteY164" fmla="*/ 5858270 h 13254121"/>
                <a:gd name="connsiteX165" fmla="*/ 8284869 w 10316872"/>
                <a:gd name="connsiteY165" fmla="*/ 5779689 h 13254121"/>
                <a:gd name="connsiteX166" fmla="*/ 7934825 w 10316872"/>
                <a:gd name="connsiteY166" fmla="*/ 5767783 h 13254121"/>
                <a:gd name="connsiteX167" fmla="*/ 7634787 w 10316872"/>
                <a:gd name="connsiteY167" fmla="*/ 5822552 h 13254121"/>
                <a:gd name="connsiteX168" fmla="*/ 7344275 w 10316872"/>
                <a:gd name="connsiteY168" fmla="*/ 5893989 h 13254121"/>
                <a:gd name="connsiteX169" fmla="*/ 7134725 w 10316872"/>
                <a:gd name="connsiteY169" fmla="*/ 5786833 h 13254121"/>
                <a:gd name="connsiteX170" fmla="*/ 6760869 w 10316872"/>
                <a:gd name="connsiteY170" fmla="*/ 5693964 h 13254121"/>
                <a:gd name="connsiteX171" fmla="*/ 6413500 w 10316872"/>
                <a:gd name="connsiteY171" fmla="*/ 5614410 h 13254121"/>
                <a:gd name="connsiteX172" fmla="*/ 6213181 w 10316872"/>
                <a:gd name="connsiteY172" fmla="*/ 5567757 h 13254121"/>
                <a:gd name="connsiteX173" fmla="*/ 6205538 w 10316872"/>
                <a:gd name="connsiteY173" fmla="*/ 5598535 h 13254121"/>
                <a:gd name="connsiteX174" fmla="*/ 6346825 w 10316872"/>
                <a:gd name="connsiteY174" fmla="*/ 5666004 h 13254121"/>
                <a:gd name="connsiteX175" fmla="*/ 6321425 w 10316872"/>
                <a:gd name="connsiteY175" fmla="*/ 5767604 h 13254121"/>
                <a:gd name="connsiteX176" fmla="*/ 6003925 w 10316872"/>
                <a:gd name="connsiteY176" fmla="*/ 5602504 h 13254121"/>
                <a:gd name="connsiteX177" fmla="*/ 6042025 w 10316872"/>
                <a:gd name="connsiteY177" fmla="*/ 5843804 h 13254121"/>
                <a:gd name="connsiteX178" fmla="*/ 6245225 w 10316872"/>
                <a:gd name="connsiteY178" fmla="*/ 5894604 h 13254121"/>
                <a:gd name="connsiteX179" fmla="*/ 6511925 w 10316872"/>
                <a:gd name="connsiteY179" fmla="*/ 5894604 h 13254121"/>
                <a:gd name="connsiteX180" fmla="*/ 6600825 w 10316872"/>
                <a:gd name="connsiteY180" fmla="*/ 5907304 h 13254121"/>
                <a:gd name="connsiteX181" fmla="*/ 6562725 w 10316872"/>
                <a:gd name="connsiteY181" fmla="*/ 5983504 h 13254121"/>
                <a:gd name="connsiteX182" fmla="*/ 6397625 w 10316872"/>
                <a:gd name="connsiteY182" fmla="*/ 6034304 h 13254121"/>
                <a:gd name="connsiteX183" fmla="*/ 6461125 w 10316872"/>
                <a:gd name="connsiteY183" fmla="*/ 6161304 h 13254121"/>
                <a:gd name="connsiteX184" fmla="*/ 6423025 w 10316872"/>
                <a:gd name="connsiteY184" fmla="*/ 6288304 h 13254121"/>
                <a:gd name="connsiteX185" fmla="*/ 6511925 w 10316872"/>
                <a:gd name="connsiteY185" fmla="*/ 6351804 h 13254121"/>
                <a:gd name="connsiteX186" fmla="*/ 6435725 w 10316872"/>
                <a:gd name="connsiteY186" fmla="*/ 6377204 h 13254121"/>
                <a:gd name="connsiteX187" fmla="*/ 6334125 w 10316872"/>
                <a:gd name="connsiteY187" fmla="*/ 6339104 h 13254121"/>
                <a:gd name="connsiteX188" fmla="*/ 6296025 w 10316872"/>
                <a:gd name="connsiteY188" fmla="*/ 6034304 h 13254121"/>
                <a:gd name="connsiteX189" fmla="*/ 6042025 w 10316872"/>
                <a:gd name="connsiteY189" fmla="*/ 5958104 h 13254121"/>
                <a:gd name="connsiteX190" fmla="*/ 6118225 w 10316872"/>
                <a:gd name="connsiteY190" fmla="*/ 6301004 h 13254121"/>
                <a:gd name="connsiteX191" fmla="*/ 5940425 w 10316872"/>
                <a:gd name="connsiteY191" fmla="*/ 6313704 h 13254121"/>
                <a:gd name="connsiteX192" fmla="*/ 5864225 w 10316872"/>
                <a:gd name="connsiteY192" fmla="*/ 5831104 h 13254121"/>
                <a:gd name="connsiteX193" fmla="*/ 5661025 w 10316872"/>
                <a:gd name="connsiteY193" fmla="*/ 5729504 h 13254121"/>
                <a:gd name="connsiteX194" fmla="*/ 5762625 w 10316872"/>
                <a:gd name="connsiteY194" fmla="*/ 6491504 h 13254121"/>
                <a:gd name="connsiteX195" fmla="*/ 6042025 w 10316872"/>
                <a:gd name="connsiteY195" fmla="*/ 6478804 h 13254121"/>
                <a:gd name="connsiteX196" fmla="*/ 6359525 w 10316872"/>
                <a:gd name="connsiteY196" fmla="*/ 6529604 h 13254121"/>
                <a:gd name="connsiteX197" fmla="*/ 6296025 w 10316872"/>
                <a:gd name="connsiteY197" fmla="*/ 6656604 h 13254121"/>
                <a:gd name="connsiteX198" fmla="*/ 6130925 w 10316872"/>
                <a:gd name="connsiteY198" fmla="*/ 6631204 h 13254121"/>
                <a:gd name="connsiteX199" fmla="*/ 5978525 w 10316872"/>
                <a:gd name="connsiteY199" fmla="*/ 6936004 h 13254121"/>
                <a:gd name="connsiteX200" fmla="*/ 5800725 w 10316872"/>
                <a:gd name="connsiteY200" fmla="*/ 6872504 h 13254121"/>
                <a:gd name="connsiteX201" fmla="*/ 5876925 w 10316872"/>
                <a:gd name="connsiteY201" fmla="*/ 6707404 h 13254121"/>
                <a:gd name="connsiteX202" fmla="*/ 5762625 w 10316872"/>
                <a:gd name="connsiteY202" fmla="*/ 6618504 h 13254121"/>
                <a:gd name="connsiteX203" fmla="*/ 5572125 w 10316872"/>
                <a:gd name="connsiteY203" fmla="*/ 6948704 h 13254121"/>
                <a:gd name="connsiteX204" fmla="*/ 5699125 w 10316872"/>
                <a:gd name="connsiteY204" fmla="*/ 7050304 h 13254121"/>
                <a:gd name="connsiteX205" fmla="*/ 5965825 w 10316872"/>
                <a:gd name="connsiteY205" fmla="*/ 7215404 h 13254121"/>
                <a:gd name="connsiteX206" fmla="*/ 5915025 w 10316872"/>
                <a:gd name="connsiteY206" fmla="*/ 7291604 h 13254121"/>
                <a:gd name="connsiteX207" fmla="*/ 5800725 w 10316872"/>
                <a:gd name="connsiteY207" fmla="*/ 7253504 h 13254121"/>
                <a:gd name="connsiteX208" fmla="*/ 5648325 w 10316872"/>
                <a:gd name="connsiteY208" fmla="*/ 7355104 h 13254121"/>
                <a:gd name="connsiteX209" fmla="*/ 5584825 w 10316872"/>
                <a:gd name="connsiteY209" fmla="*/ 7317004 h 13254121"/>
                <a:gd name="connsiteX210" fmla="*/ 5635625 w 10316872"/>
                <a:gd name="connsiteY210" fmla="*/ 7164604 h 13254121"/>
                <a:gd name="connsiteX211" fmla="*/ 5508625 w 10316872"/>
                <a:gd name="connsiteY211" fmla="*/ 7050304 h 13254121"/>
                <a:gd name="connsiteX212" fmla="*/ 5432425 w 10316872"/>
                <a:gd name="connsiteY212" fmla="*/ 7228104 h 13254121"/>
                <a:gd name="connsiteX213" fmla="*/ 5584825 w 10316872"/>
                <a:gd name="connsiteY213" fmla="*/ 7405904 h 13254121"/>
                <a:gd name="connsiteX214" fmla="*/ 5419725 w 10316872"/>
                <a:gd name="connsiteY214" fmla="*/ 7532904 h 13254121"/>
                <a:gd name="connsiteX215" fmla="*/ 5318125 w 10316872"/>
                <a:gd name="connsiteY215" fmla="*/ 7456704 h 13254121"/>
                <a:gd name="connsiteX216" fmla="*/ 5381625 w 10316872"/>
                <a:gd name="connsiteY216" fmla="*/ 7355104 h 13254121"/>
                <a:gd name="connsiteX217" fmla="*/ 5267325 w 10316872"/>
                <a:gd name="connsiteY217" fmla="*/ 7063004 h 13254121"/>
                <a:gd name="connsiteX218" fmla="*/ 5051425 w 10316872"/>
                <a:gd name="connsiteY218" fmla="*/ 7355104 h 13254121"/>
                <a:gd name="connsiteX219" fmla="*/ 5381625 w 10316872"/>
                <a:gd name="connsiteY219" fmla="*/ 7609104 h 13254121"/>
                <a:gd name="connsiteX220" fmla="*/ 5305425 w 10316872"/>
                <a:gd name="connsiteY220" fmla="*/ 7659904 h 13254121"/>
                <a:gd name="connsiteX221" fmla="*/ 5165725 w 10316872"/>
                <a:gd name="connsiteY221" fmla="*/ 7545604 h 13254121"/>
                <a:gd name="connsiteX222" fmla="*/ 5114925 w 10316872"/>
                <a:gd name="connsiteY222" fmla="*/ 7710704 h 13254121"/>
                <a:gd name="connsiteX223" fmla="*/ 5127625 w 10316872"/>
                <a:gd name="connsiteY223" fmla="*/ 7850404 h 13254121"/>
                <a:gd name="connsiteX224" fmla="*/ 5203825 w 10316872"/>
                <a:gd name="connsiteY224" fmla="*/ 7964704 h 13254121"/>
                <a:gd name="connsiteX225" fmla="*/ 5191125 w 10316872"/>
                <a:gd name="connsiteY225" fmla="*/ 8155204 h 13254121"/>
                <a:gd name="connsiteX226" fmla="*/ 5064125 w 10316872"/>
                <a:gd name="connsiteY226" fmla="*/ 8066304 h 13254121"/>
                <a:gd name="connsiteX227" fmla="*/ 5000625 w 10316872"/>
                <a:gd name="connsiteY227" fmla="*/ 8104404 h 13254121"/>
                <a:gd name="connsiteX228" fmla="*/ 5102225 w 10316872"/>
                <a:gd name="connsiteY228" fmla="*/ 8244104 h 13254121"/>
                <a:gd name="connsiteX229" fmla="*/ 5013325 w 10316872"/>
                <a:gd name="connsiteY229" fmla="*/ 8282204 h 13254121"/>
                <a:gd name="connsiteX230" fmla="*/ 4886325 w 10316872"/>
                <a:gd name="connsiteY230" fmla="*/ 8091704 h 13254121"/>
                <a:gd name="connsiteX231" fmla="*/ 4797425 w 10316872"/>
                <a:gd name="connsiteY231" fmla="*/ 8345704 h 13254121"/>
                <a:gd name="connsiteX232" fmla="*/ 4924425 w 10316872"/>
                <a:gd name="connsiteY232" fmla="*/ 8460004 h 13254121"/>
                <a:gd name="connsiteX233" fmla="*/ 4784725 w 10316872"/>
                <a:gd name="connsiteY233" fmla="*/ 8701304 h 13254121"/>
                <a:gd name="connsiteX234" fmla="*/ 4645025 w 10316872"/>
                <a:gd name="connsiteY234" fmla="*/ 8675904 h 13254121"/>
                <a:gd name="connsiteX235" fmla="*/ 4746625 w 10316872"/>
                <a:gd name="connsiteY235" fmla="*/ 8510804 h 13254121"/>
                <a:gd name="connsiteX236" fmla="*/ 4657725 w 10316872"/>
                <a:gd name="connsiteY236" fmla="*/ 8358404 h 13254121"/>
                <a:gd name="connsiteX237" fmla="*/ 4441825 w 10316872"/>
                <a:gd name="connsiteY237" fmla="*/ 8663204 h 13254121"/>
                <a:gd name="connsiteX238" fmla="*/ 4581525 w 10316872"/>
                <a:gd name="connsiteY238" fmla="*/ 8777504 h 13254121"/>
                <a:gd name="connsiteX239" fmla="*/ 4492625 w 10316872"/>
                <a:gd name="connsiteY239" fmla="*/ 8980704 h 13254121"/>
                <a:gd name="connsiteX240" fmla="*/ 4391025 w 10316872"/>
                <a:gd name="connsiteY240" fmla="*/ 8904504 h 13254121"/>
                <a:gd name="connsiteX241" fmla="*/ 4314825 w 10316872"/>
                <a:gd name="connsiteY241" fmla="*/ 8993404 h 13254121"/>
                <a:gd name="connsiteX242" fmla="*/ 4352925 w 10316872"/>
                <a:gd name="connsiteY242" fmla="*/ 9031504 h 13254121"/>
                <a:gd name="connsiteX243" fmla="*/ 4391025 w 10316872"/>
                <a:gd name="connsiteY243" fmla="*/ 9018804 h 13254121"/>
                <a:gd name="connsiteX244" fmla="*/ 4416425 w 10316872"/>
                <a:gd name="connsiteY244" fmla="*/ 9069604 h 13254121"/>
                <a:gd name="connsiteX245" fmla="*/ 4352925 w 10316872"/>
                <a:gd name="connsiteY245" fmla="*/ 9145804 h 13254121"/>
                <a:gd name="connsiteX246" fmla="*/ 4302125 w 10316872"/>
                <a:gd name="connsiteY246" fmla="*/ 9133104 h 13254121"/>
                <a:gd name="connsiteX247" fmla="*/ 4340225 w 10316872"/>
                <a:gd name="connsiteY247" fmla="*/ 9082304 h 13254121"/>
                <a:gd name="connsiteX248" fmla="*/ 4289425 w 10316872"/>
                <a:gd name="connsiteY248" fmla="*/ 9044204 h 13254121"/>
                <a:gd name="connsiteX249" fmla="*/ 4187825 w 10316872"/>
                <a:gd name="connsiteY249" fmla="*/ 9145804 h 13254121"/>
                <a:gd name="connsiteX250" fmla="*/ 4289425 w 10316872"/>
                <a:gd name="connsiteY250" fmla="*/ 9209304 h 13254121"/>
                <a:gd name="connsiteX251" fmla="*/ 4111625 w 10316872"/>
                <a:gd name="connsiteY251" fmla="*/ 9285504 h 13254121"/>
                <a:gd name="connsiteX252" fmla="*/ 4010025 w 10316872"/>
                <a:gd name="connsiteY252" fmla="*/ 9285504 h 13254121"/>
                <a:gd name="connsiteX253" fmla="*/ 3921125 w 10316872"/>
                <a:gd name="connsiteY253" fmla="*/ 9349004 h 13254121"/>
                <a:gd name="connsiteX254" fmla="*/ 3260725 w 10316872"/>
                <a:gd name="connsiteY254" fmla="*/ 8764804 h 13254121"/>
                <a:gd name="connsiteX255" fmla="*/ 3184525 w 10316872"/>
                <a:gd name="connsiteY255" fmla="*/ 8764804 h 13254121"/>
                <a:gd name="connsiteX256" fmla="*/ 2867025 w 10316872"/>
                <a:gd name="connsiteY256" fmla="*/ 9018804 h 13254121"/>
                <a:gd name="connsiteX257" fmla="*/ 2841625 w 10316872"/>
                <a:gd name="connsiteY257" fmla="*/ 8980704 h 13254121"/>
                <a:gd name="connsiteX258" fmla="*/ 3184525 w 10316872"/>
                <a:gd name="connsiteY258" fmla="*/ 8714004 h 13254121"/>
                <a:gd name="connsiteX259" fmla="*/ 3019425 w 10316872"/>
                <a:gd name="connsiteY259" fmla="*/ 8561604 h 13254121"/>
                <a:gd name="connsiteX260" fmla="*/ 2371725 w 10316872"/>
                <a:gd name="connsiteY260" fmla="*/ 9069604 h 13254121"/>
                <a:gd name="connsiteX261" fmla="*/ 2460625 w 10316872"/>
                <a:gd name="connsiteY261" fmla="*/ 9145804 h 13254121"/>
                <a:gd name="connsiteX262" fmla="*/ 2663825 w 10316872"/>
                <a:gd name="connsiteY262" fmla="*/ 8993404 h 13254121"/>
                <a:gd name="connsiteX263" fmla="*/ 2714625 w 10316872"/>
                <a:gd name="connsiteY263" fmla="*/ 9056904 h 13254121"/>
                <a:gd name="connsiteX264" fmla="*/ 2803525 w 10316872"/>
                <a:gd name="connsiteY264" fmla="*/ 9018804 h 13254121"/>
                <a:gd name="connsiteX265" fmla="*/ 2828925 w 10316872"/>
                <a:gd name="connsiteY265" fmla="*/ 9056904 h 13254121"/>
                <a:gd name="connsiteX266" fmla="*/ 2651125 w 10316872"/>
                <a:gd name="connsiteY266" fmla="*/ 9196604 h 13254121"/>
                <a:gd name="connsiteX267" fmla="*/ 2790825 w 10316872"/>
                <a:gd name="connsiteY267" fmla="*/ 9361704 h 13254121"/>
                <a:gd name="connsiteX268" fmla="*/ 3368675 w 10316872"/>
                <a:gd name="connsiteY268" fmla="*/ 8898154 h 13254121"/>
                <a:gd name="connsiteX269" fmla="*/ 3927475 w 10316872"/>
                <a:gd name="connsiteY269" fmla="*/ 9380754 h 13254121"/>
                <a:gd name="connsiteX270" fmla="*/ 3876675 w 10316872"/>
                <a:gd name="connsiteY270" fmla="*/ 9495054 h 13254121"/>
                <a:gd name="connsiteX271" fmla="*/ 3359150 w 10316872"/>
                <a:gd name="connsiteY271" fmla="*/ 10034804 h 13254121"/>
                <a:gd name="connsiteX272" fmla="*/ 3270250 w 10316872"/>
                <a:gd name="connsiteY272" fmla="*/ 10028453 h 13254121"/>
                <a:gd name="connsiteX273" fmla="*/ 3101975 w 10316872"/>
                <a:gd name="connsiteY273" fmla="*/ 10177678 h 13254121"/>
                <a:gd name="connsiteX274" fmla="*/ 2892425 w 10316872"/>
                <a:gd name="connsiteY274" fmla="*/ 10422153 h 13254121"/>
                <a:gd name="connsiteX275" fmla="*/ 2654300 w 10316872"/>
                <a:gd name="connsiteY275" fmla="*/ 10720603 h 13254121"/>
                <a:gd name="connsiteX276" fmla="*/ 2400300 w 10316872"/>
                <a:gd name="connsiteY276" fmla="*/ 10790452 h 13254121"/>
                <a:gd name="connsiteX277" fmla="*/ 2197100 w 10316872"/>
                <a:gd name="connsiteY277" fmla="*/ 10895227 h 13254121"/>
                <a:gd name="connsiteX278" fmla="*/ 1901825 w 10316872"/>
                <a:gd name="connsiteY278" fmla="*/ 10898401 h 13254121"/>
                <a:gd name="connsiteX279" fmla="*/ 1562100 w 10316872"/>
                <a:gd name="connsiteY279" fmla="*/ 11000000 h 13254121"/>
                <a:gd name="connsiteX280" fmla="*/ 1365250 w 10316872"/>
                <a:gd name="connsiteY280" fmla="*/ 11260350 h 13254121"/>
                <a:gd name="connsiteX281" fmla="*/ 1168400 w 10316872"/>
                <a:gd name="connsiteY281" fmla="*/ 11215899 h 13254121"/>
                <a:gd name="connsiteX282" fmla="*/ 1187450 w 10316872"/>
                <a:gd name="connsiteY282" fmla="*/ 11174624 h 13254121"/>
                <a:gd name="connsiteX283" fmla="*/ 1165225 w 10316872"/>
                <a:gd name="connsiteY283" fmla="*/ 11107949 h 13254121"/>
                <a:gd name="connsiteX284" fmla="*/ 958850 w 10316872"/>
                <a:gd name="connsiteY284" fmla="*/ 11184149 h 13254121"/>
                <a:gd name="connsiteX285" fmla="*/ 704850 w 10316872"/>
                <a:gd name="connsiteY285" fmla="*/ 11238124 h 13254121"/>
                <a:gd name="connsiteX286" fmla="*/ 434975 w 10316872"/>
                <a:gd name="connsiteY286" fmla="*/ 11476249 h 13254121"/>
                <a:gd name="connsiteX287" fmla="*/ 333375 w 10316872"/>
                <a:gd name="connsiteY287" fmla="*/ 11473074 h 13254121"/>
                <a:gd name="connsiteX288" fmla="*/ 234950 w 10316872"/>
                <a:gd name="connsiteY288" fmla="*/ 11539749 h 13254121"/>
                <a:gd name="connsiteX289" fmla="*/ 155575 w 10316872"/>
                <a:gd name="connsiteY289" fmla="*/ 11825499 h 13254121"/>
                <a:gd name="connsiteX290" fmla="*/ 219075 w 10316872"/>
                <a:gd name="connsiteY290" fmla="*/ 12108073 h 13254121"/>
                <a:gd name="connsiteX291" fmla="*/ 107950 w 10316872"/>
                <a:gd name="connsiteY291" fmla="*/ 12152523 h 13254121"/>
                <a:gd name="connsiteX292" fmla="*/ 63500 w 10316872"/>
                <a:gd name="connsiteY292" fmla="*/ 12374773 h 13254121"/>
                <a:gd name="connsiteX293" fmla="*/ 466725 w 10316872"/>
                <a:gd name="connsiteY293" fmla="*/ 12400173 h 13254121"/>
                <a:gd name="connsiteX294" fmla="*/ 1022350 w 10316872"/>
                <a:gd name="connsiteY294" fmla="*/ 12752598 h 13254121"/>
                <a:gd name="connsiteX295" fmla="*/ 1212850 w 10316872"/>
                <a:gd name="connsiteY295" fmla="*/ 13006597 h 13254121"/>
                <a:gd name="connsiteX296" fmla="*/ 1143000 w 10316872"/>
                <a:gd name="connsiteY296" fmla="*/ 13051047 h 13254121"/>
                <a:gd name="connsiteX297" fmla="*/ 990600 w 10316872"/>
                <a:gd name="connsiteY297" fmla="*/ 12917697 h 13254121"/>
                <a:gd name="connsiteX298" fmla="*/ 739775 w 10316872"/>
                <a:gd name="connsiteY298" fmla="*/ 12863722 h 13254121"/>
                <a:gd name="connsiteX299" fmla="*/ 692150 w 10316872"/>
                <a:gd name="connsiteY299" fmla="*/ 12901822 h 13254121"/>
                <a:gd name="connsiteX300" fmla="*/ 809625 w 10316872"/>
                <a:gd name="connsiteY300" fmla="*/ 13047872 h 13254121"/>
                <a:gd name="connsiteX301" fmla="*/ 1123950 w 10316872"/>
                <a:gd name="connsiteY301" fmla="*/ 13114547 h 13254121"/>
                <a:gd name="connsiteX302" fmla="*/ 1546225 w 10316872"/>
                <a:gd name="connsiteY302" fmla="*/ 13016122 h 13254121"/>
                <a:gd name="connsiteX303" fmla="*/ 1708150 w 10316872"/>
                <a:gd name="connsiteY303" fmla="*/ 12755772 h 13254121"/>
                <a:gd name="connsiteX304" fmla="*/ 2066925 w 10316872"/>
                <a:gd name="connsiteY304" fmla="*/ 12606547 h 13254121"/>
                <a:gd name="connsiteX305" fmla="*/ 2225675 w 10316872"/>
                <a:gd name="connsiteY305" fmla="*/ 12470022 h 13254121"/>
                <a:gd name="connsiteX306" fmla="*/ 2559050 w 10316872"/>
                <a:gd name="connsiteY306" fmla="*/ 12508122 h 13254121"/>
                <a:gd name="connsiteX307" fmla="*/ 2257425 w 10316872"/>
                <a:gd name="connsiteY307" fmla="*/ 12511297 h 13254121"/>
                <a:gd name="connsiteX308" fmla="*/ 2117725 w 10316872"/>
                <a:gd name="connsiteY308" fmla="*/ 12631947 h 13254121"/>
                <a:gd name="connsiteX309" fmla="*/ 1943100 w 10316872"/>
                <a:gd name="connsiteY309" fmla="*/ 12724022 h 13254121"/>
                <a:gd name="connsiteX310" fmla="*/ 1778000 w 10316872"/>
                <a:gd name="connsiteY310" fmla="*/ 12774822 h 13254121"/>
                <a:gd name="connsiteX311" fmla="*/ 1622425 w 10316872"/>
                <a:gd name="connsiteY311" fmla="*/ 13070097 h 13254121"/>
                <a:gd name="connsiteX312" fmla="*/ 1254125 w 10316872"/>
                <a:gd name="connsiteY312" fmla="*/ 13244722 h 13254121"/>
                <a:gd name="connsiteX313" fmla="*/ 0 w 10316872"/>
                <a:gd name="connsiteY313" fmla="*/ 13251072 h 13254121"/>
                <a:gd name="connsiteX0" fmla="*/ 3502025 w 10316872"/>
                <a:gd name="connsiteY0" fmla="*/ 3595904 h 13254121"/>
                <a:gd name="connsiteX1" fmla="*/ 3489325 w 10316872"/>
                <a:gd name="connsiteY1" fmla="*/ 3761004 h 13254121"/>
                <a:gd name="connsiteX2" fmla="*/ 3336925 w 10316872"/>
                <a:gd name="connsiteY2" fmla="*/ 3773704 h 13254121"/>
                <a:gd name="connsiteX3" fmla="*/ 3159125 w 10316872"/>
                <a:gd name="connsiteY3" fmla="*/ 3849904 h 13254121"/>
                <a:gd name="connsiteX4" fmla="*/ 3184525 w 10316872"/>
                <a:gd name="connsiteY4" fmla="*/ 4142004 h 13254121"/>
                <a:gd name="connsiteX5" fmla="*/ 3794125 w 10316872"/>
                <a:gd name="connsiteY5" fmla="*/ 4091204 h 13254121"/>
                <a:gd name="connsiteX6" fmla="*/ 3768725 w 10316872"/>
                <a:gd name="connsiteY6" fmla="*/ 3951504 h 13254121"/>
                <a:gd name="connsiteX7" fmla="*/ 3629025 w 10316872"/>
                <a:gd name="connsiteY7" fmla="*/ 3926104 h 13254121"/>
                <a:gd name="connsiteX8" fmla="*/ 3616325 w 10316872"/>
                <a:gd name="connsiteY8" fmla="*/ 3888004 h 13254121"/>
                <a:gd name="connsiteX9" fmla="*/ 3768725 w 10316872"/>
                <a:gd name="connsiteY9" fmla="*/ 3913404 h 13254121"/>
                <a:gd name="connsiteX10" fmla="*/ 3768725 w 10316872"/>
                <a:gd name="connsiteY10" fmla="*/ 3799104 h 13254121"/>
                <a:gd name="connsiteX11" fmla="*/ 3540125 w 10316872"/>
                <a:gd name="connsiteY11" fmla="*/ 3748304 h 13254121"/>
                <a:gd name="connsiteX12" fmla="*/ 3552825 w 10316872"/>
                <a:gd name="connsiteY12" fmla="*/ 3659404 h 13254121"/>
                <a:gd name="connsiteX13" fmla="*/ 3730625 w 10316872"/>
                <a:gd name="connsiteY13" fmla="*/ 3621304 h 13254121"/>
                <a:gd name="connsiteX14" fmla="*/ 3730625 w 10316872"/>
                <a:gd name="connsiteY14" fmla="*/ 3494304 h 13254121"/>
                <a:gd name="connsiteX15" fmla="*/ 3705225 w 10316872"/>
                <a:gd name="connsiteY15" fmla="*/ 3468904 h 13254121"/>
                <a:gd name="connsiteX16" fmla="*/ 3819525 w 10316872"/>
                <a:gd name="connsiteY16" fmla="*/ 3405404 h 13254121"/>
                <a:gd name="connsiteX17" fmla="*/ 3832225 w 10316872"/>
                <a:gd name="connsiteY17" fmla="*/ 3621304 h 13254121"/>
                <a:gd name="connsiteX18" fmla="*/ 4314825 w 10316872"/>
                <a:gd name="connsiteY18" fmla="*/ 3621304 h 13254121"/>
                <a:gd name="connsiteX19" fmla="*/ 4302125 w 10316872"/>
                <a:gd name="connsiteY19" fmla="*/ 3380004 h 13254121"/>
                <a:gd name="connsiteX20" fmla="*/ 4365625 w 10316872"/>
                <a:gd name="connsiteY20" fmla="*/ 3380004 h 13254121"/>
                <a:gd name="connsiteX21" fmla="*/ 4391025 w 10316872"/>
                <a:gd name="connsiteY21" fmla="*/ 3507004 h 13254121"/>
                <a:gd name="connsiteX22" fmla="*/ 4556125 w 10316872"/>
                <a:gd name="connsiteY22" fmla="*/ 3494304 h 13254121"/>
                <a:gd name="connsiteX23" fmla="*/ 4657725 w 10316872"/>
                <a:gd name="connsiteY23" fmla="*/ 3392704 h 13254121"/>
                <a:gd name="connsiteX24" fmla="*/ 4683125 w 10316872"/>
                <a:gd name="connsiteY24" fmla="*/ 3697504 h 13254121"/>
                <a:gd name="connsiteX25" fmla="*/ 4835525 w 10316872"/>
                <a:gd name="connsiteY25" fmla="*/ 3519704 h 13254121"/>
                <a:gd name="connsiteX26" fmla="*/ 5038725 w 10316872"/>
                <a:gd name="connsiteY26" fmla="*/ 3646704 h 13254121"/>
                <a:gd name="connsiteX27" fmla="*/ 4848225 w 10316872"/>
                <a:gd name="connsiteY27" fmla="*/ 3773704 h 13254121"/>
                <a:gd name="connsiteX28" fmla="*/ 4987925 w 10316872"/>
                <a:gd name="connsiteY28" fmla="*/ 3938804 h 13254121"/>
                <a:gd name="connsiteX29" fmla="*/ 5127625 w 10316872"/>
                <a:gd name="connsiteY29" fmla="*/ 3786404 h 13254121"/>
                <a:gd name="connsiteX30" fmla="*/ 5140325 w 10316872"/>
                <a:gd name="connsiteY30" fmla="*/ 3811804 h 13254121"/>
                <a:gd name="connsiteX31" fmla="*/ 5076825 w 10316872"/>
                <a:gd name="connsiteY31" fmla="*/ 4065804 h 13254121"/>
                <a:gd name="connsiteX32" fmla="*/ 5153025 w 10316872"/>
                <a:gd name="connsiteY32" fmla="*/ 4103904 h 13254121"/>
                <a:gd name="connsiteX33" fmla="*/ 5153025 w 10316872"/>
                <a:gd name="connsiteY33" fmla="*/ 4103904 h 13254121"/>
                <a:gd name="connsiteX34" fmla="*/ 5229225 w 10316872"/>
                <a:gd name="connsiteY34" fmla="*/ 3849904 h 13254121"/>
                <a:gd name="connsiteX35" fmla="*/ 5419725 w 10316872"/>
                <a:gd name="connsiteY35" fmla="*/ 3875304 h 13254121"/>
                <a:gd name="connsiteX36" fmla="*/ 5521325 w 10316872"/>
                <a:gd name="connsiteY36" fmla="*/ 3722904 h 13254121"/>
                <a:gd name="connsiteX37" fmla="*/ 5521325 w 10316872"/>
                <a:gd name="connsiteY37" fmla="*/ 3722904 h 13254121"/>
                <a:gd name="connsiteX38" fmla="*/ 5661025 w 10316872"/>
                <a:gd name="connsiteY38" fmla="*/ 3697504 h 13254121"/>
                <a:gd name="connsiteX39" fmla="*/ 5432425 w 10316872"/>
                <a:gd name="connsiteY39" fmla="*/ 4015004 h 13254121"/>
                <a:gd name="connsiteX40" fmla="*/ 5165725 w 10316872"/>
                <a:gd name="connsiteY40" fmla="*/ 4103904 h 13254121"/>
                <a:gd name="connsiteX41" fmla="*/ 5191125 w 10316872"/>
                <a:gd name="connsiteY41" fmla="*/ 4180104 h 13254121"/>
                <a:gd name="connsiteX42" fmla="*/ 5521325 w 10316872"/>
                <a:gd name="connsiteY42" fmla="*/ 4091204 h 13254121"/>
                <a:gd name="connsiteX43" fmla="*/ 5711825 w 10316872"/>
                <a:gd name="connsiteY43" fmla="*/ 3748304 h 13254121"/>
                <a:gd name="connsiteX44" fmla="*/ 5813425 w 10316872"/>
                <a:gd name="connsiteY44" fmla="*/ 3900704 h 13254121"/>
                <a:gd name="connsiteX45" fmla="*/ 5959475 w 10316872"/>
                <a:gd name="connsiteY45" fmla="*/ 3938804 h 13254121"/>
                <a:gd name="connsiteX46" fmla="*/ 6302375 w 10316872"/>
                <a:gd name="connsiteY46" fmla="*/ 3824504 h 13254121"/>
                <a:gd name="connsiteX47" fmla="*/ 7070725 w 10316872"/>
                <a:gd name="connsiteY47" fmla="*/ 3354604 h 13254121"/>
                <a:gd name="connsiteX48" fmla="*/ 7473950 w 10316872"/>
                <a:gd name="connsiteY48" fmla="*/ 3205379 h 13254121"/>
                <a:gd name="connsiteX49" fmla="*/ 7645400 w 10316872"/>
                <a:gd name="connsiteY49" fmla="*/ 3035516 h 13254121"/>
                <a:gd name="connsiteX50" fmla="*/ 7907050 w 10316872"/>
                <a:gd name="connsiteY50" fmla="*/ 2994410 h 13254121"/>
                <a:gd name="connsiteX51" fmla="*/ 8062626 w 10316872"/>
                <a:gd name="connsiteY51" fmla="*/ 2911861 h 13254121"/>
                <a:gd name="connsiteX52" fmla="*/ 8189625 w 10316872"/>
                <a:gd name="connsiteY52" fmla="*/ 2692785 h 13254121"/>
                <a:gd name="connsiteX53" fmla="*/ 8345201 w 10316872"/>
                <a:gd name="connsiteY53" fmla="*/ 2578486 h 13254121"/>
                <a:gd name="connsiteX54" fmla="*/ 8561099 w 10316872"/>
                <a:gd name="connsiteY54" fmla="*/ 2438787 h 13254121"/>
                <a:gd name="connsiteX55" fmla="*/ 8855099 w 10316872"/>
                <a:gd name="connsiteY55" fmla="*/ 2153045 h 13254121"/>
                <a:gd name="connsiteX56" fmla="*/ 9037349 w 10316872"/>
                <a:gd name="connsiteY56" fmla="*/ 1924438 h 13254121"/>
                <a:gd name="connsiteX57" fmla="*/ 9145298 w 10316872"/>
                <a:gd name="connsiteY57" fmla="*/ 1730764 h 13254121"/>
                <a:gd name="connsiteX58" fmla="*/ 9224673 w 10316872"/>
                <a:gd name="connsiteY58" fmla="*/ 1543439 h 13254121"/>
                <a:gd name="connsiteX59" fmla="*/ 9561223 w 10316872"/>
                <a:gd name="connsiteY59" fmla="*/ 1295790 h 13254121"/>
                <a:gd name="connsiteX60" fmla="*/ 9678697 w 10316872"/>
                <a:gd name="connsiteY60" fmla="*/ 914790 h 13254121"/>
                <a:gd name="connsiteX61" fmla="*/ 9837447 w 10316872"/>
                <a:gd name="connsiteY61" fmla="*/ 686190 h 13254121"/>
                <a:gd name="connsiteX62" fmla="*/ 9929521 w 10316872"/>
                <a:gd name="connsiteY62" fmla="*/ 609992 h 13254121"/>
                <a:gd name="connsiteX63" fmla="*/ 9989845 w 10316872"/>
                <a:gd name="connsiteY63" fmla="*/ 508393 h 13254121"/>
                <a:gd name="connsiteX64" fmla="*/ 10062871 w 10316872"/>
                <a:gd name="connsiteY64" fmla="*/ 394092 h 13254121"/>
                <a:gd name="connsiteX65" fmla="*/ 10316869 w 10316872"/>
                <a:gd name="connsiteY65" fmla="*/ 394 h 13254121"/>
                <a:gd name="connsiteX66" fmla="*/ 10081920 w 10316872"/>
                <a:gd name="connsiteY66" fmla="*/ 473469 h 13254121"/>
                <a:gd name="connsiteX67" fmla="*/ 9977146 w 10316872"/>
                <a:gd name="connsiteY67" fmla="*/ 673493 h 13254121"/>
                <a:gd name="connsiteX68" fmla="*/ 9881896 w 10316872"/>
                <a:gd name="connsiteY68" fmla="*/ 749692 h 13254121"/>
                <a:gd name="connsiteX69" fmla="*/ 9754896 w 10316872"/>
                <a:gd name="connsiteY69" fmla="*/ 952892 h 13254121"/>
                <a:gd name="connsiteX70" fmla="*/ 9640598 w 10316872"/>
                <a:gd name="connsiteY70" fmla="*/ 1327540 h 13254121"/>
                <a:gd name="connsiteX71" fmla="*/ 9275474 w 10316872"/>
                <a:gd name="connsiteY71" fmla="*/ 1606938 h 13254121"/>
                <a:gd name="connsiteX72" fmla="*/ 9135773 w 10316872"/>
                <a:gd name="connsiteY72" fmla="*/ 1946664 h 13254121"/>
                <a:gd name="connsiteX73" fmla="*/ 8662699 w 10316872"/>
                <a:gd name="connsiteY73" fmla="*/ 2454663 h 13254121"/>
                <a:gd name="connsiteX74" fmla="*/ 8427749 w 10316872"/>
                <a:gd name="connsiteY74" fmla="*/ 2619762 h 13254121"/>
                <a:gd name="connsiteX75" fmla="*/ 8272175 w 10316872"/>
                <a:gd name="connsiteY75" fmla="*/ 2715011 h 13254121"/>
                <a:gd name="connsiteX76" fmla="*/ 8110251 w 10316872"/>
                <a:gd name="connsiteY76" fmla="*/ 3016636 h 13254121"/>
                <a:gd name="connsiteX77" fmla="*/ 7908925 w 10316872"/>
                <a:gd name="connsiteY77" fmla="*/ 3113304 h 13254121"/>
                <a:gd name="connsiteX78" fmla="*/ 7673975 w 10316872"/>
                <a:gd name="connsiteY78" fmla="*/ 3141879 h 13254121"/>
                <a:gd name="connsiteX79" fmla="*/ 7531100 w 10316872"/>
                <a:gd name="connsiteY79" fmla="*/ 3283166 h 13254121"/>
                <a:gd name="connsiteX80" fmla="*/ 7064375 w 10316872"/>
                <a:gd name="connsiteY80" fmla="*/ 3457791 h 13254121"/>
                <a:gd name="connsiteX81" fmla="*/ 6892925 w 10316872"/>
                <a:gd name="connsiteY81" fmla="*/ 3613366 h 13254121"/>
                <a:gd name="connsiteX82" fmla="*/ 6532269 w 10316872"/>
                <a:gd name="connsiteY82" fmla="*/ 3867545 h 13254121"/>
                <a:gd name="connsiteX83" fmla="*/ 6407150 w 10316872"/>
                <a:gd name="connsiteY83" fmla="*/ 3921341 h 13254121"/>
                <a:gd name="connsiteX84" fmla="*/ 6172200 w 10316872"/>
                <a:gd name="connsiteY84" fmla="*/ 4043579 h 13254121"/>
                <a:gd name="connsiteX85" fmla="*/ 5773737 w 10316872"/>
                <a:gd name="connsiteY85" fmla="*/ 4215029 h 13254121"/>
                <a:gd name="connsiteX86" fmla="*/ 5800725 w 10316872"/>
                <a:gd name="connsiteY86" fmla="*/ 4294404 h 13254121"/>
                <a:gd name="connsiteX87" fmla="*/ 6162675 w 10316872"/>
                <a:gd name="connsiteY87" fmla="*/ 4129304 h 13254121"/>
                <a:gd name="connsiteX88" fmla="*/ 6054725 w 10316872"/>
                <a:gd name="connsiteY88" fmla="*/ 4218204 h 13254121"/>
                <a:gd name="connsiteX89" fmla="*/ 5876925 w 10316872"/>
                <a:gd name="connsiteY89" fmla="*/ 4332504 h 13254121"/>
                <a:gd name="connsiteX90" fmla="*/ 5876925 w 10316872"/>
                <a:gd name="connsiteY90" fmla="*/ 4421404 h 13254121"/>
                <a:gd name="connsiteX91" fmla="*/ 5864225 w 10316872"/>
                <a:gd name="connsiteY91" fmla="*/ 4523004 h 13254121"/>
                <a:gd name="connsiteX92" fmla="*/ 5724525 w 10316872"/>
                <a:gd name="connsiteY92" fmla="*/ 4548404 h 13254121"/>
                <a:gd name="connsiteX93" fmla="*/ 5788025 w 10316872"/>
                <a:gd name="connsiteY93" fmla="*/ 4370604 h 13254121"/>
                <a:gd name="connsiteX94" fmla="*/ 5673725 w 10316872"/>
                <a:gd name="connsiteY94" fmla="*/ 4269004 h 13254121"/>
                <a:gd name="connsiteX95" fmla="*/ 5419725 w 10316872"/>
                <a:gd name="connsiteY95" fmla="*/ 4345204 h 13254121"/>
                <a:gd name="connsiteX96" fmla="*/ 5394325 w 10316872"/>
                <a:gd name="connsiteY96" fmla="*/ 4446804 h 13254121"/>
                <a:gd name="connsiteX97" fmla="*/ 5622925 w 10316872"/>
                <a:gd name="connsiteY97" fmla="*/ 4510304 h 13254121"/>
                <a:gd name="connsiteX98" fmla="*/ 5534025 w 10316872"/>
                <a:gd name="connsiteY98" fmla="*/ 4573804 h 13254121"/>
                <a:gd name="connsiteX99" fmla="*/ 5254625 w 10316872"/>
                <a:gd name="connsiteY99" fmla="*/ 4510304 h 13254121"/>
                <a:gd name="connsiteX100" fmla="*/ 5140325 w 10316872"/>
                <a:gd name="connsiteY100" fmla="*/ 4624604 h 13254121"/>
                <a:gd name="connsiteX101" fmla="*/ 5241925 w 10316872"/>
                <a:gd name="connsiteY101" fmla="*/ 4827804 h 13254121"/>
                <a:gd name="connsiteX102" fmla="*/ 5483225 w 10316872"/>
                <a:gd name="connsiteY102" fmla="*/ 4840504 h 13254121"/>
                <a:gd name="connsiteX103" fmla="*/ 5661025 w 10316872"/>
                <a:gd name="connsiteY103" fmla="*/ 4624604 h 13254121"/>
                <a:gd name="connsiteX104" fmla="*/ 5572125 w 10316872"/>
                <a:gd name="connsiteY104" fmla="*/ 4599204 h 13254121"/>
                <a:gd name="connsiteX105" fmla="*/ 5635625 w 10316872"/>
                <a:gd name="connsiteY105" fmla="*/ 4523004 h 13254121"/>
                <a:gd name="connsiteX106" fmla="*/ 5724525 w 10316872"/>
                <a:gd name="connsiteY106" fmla="*/ 4599204 h 13254121"/>
                <a:gd name="connsiteX107" fmla="*/ 5864225 w 10316872"/>
                <a:gd name="connsiteY107" fmla="*/ 4573804 h 13254121"/>
                <a:gd name="connsiteX108" fmla="*/ 6067425 w 10316872"/>
                <a:gd name="connsiteY108" fmla="*/ 4548404 h 13254121"/>
                <a:gd name="connsiteX109" fmla="*/ 6296025 w 10316872"/>
                <a:gd name="connsiteY109" fmla="*/ 4307104 h 13254121"/>
                <a:gd name="connsiteX110" fmla="*/ 6486525 w 10316872"/>
                <a:gd name="connsiteY110" fmla="*/ 4180104 h 13254121"/>
                <a:gd name="connsiteX111" fmla="*/ 6664325 w 10316872"/>
                <a:gd name="connsiteY111" fmla="*/ 4154704 h 13254121"/>
                <a:gd name="connsiteX112" fmla="*/ 6473825 w 10316872"/>
                <a:gd name="connsiteY112" fmla="*/ 4230904 h 13254121"/>
                <a:gd name="connsiteX113" fmla="*/ 6410325 w 10316872"/>
                <a:gd name="connsiteY113" fmla="*/ 4357904 h 13254121"/>
                <a:gd name="connsiteX114" fmla="*/ 6257925 w 10316872"/>
                <a:gd name="connsiteY114" fmla="*/ 4459504 h 13254121"/>
                <a:gd name="connsiteX115" fmla="*/ 6080125 w 10316872"/>
                <a:gd name="connsiteY115" fmla="*/ 4637304 h 13254121"/>
                <a:gd name="connsiteX116" fmla="*/ 6067425 w 10316872"/>
                <a:gd name="connsiteY116" fmla="*/ 4726204 h 13254121"/>
                <a:gd name="connsiteX117" fmla="*/ 6207125 w 10316872"/>
                <a:gd name="connsiteY117" fmla="*/ 4700804 h 13254121"/>
                <a:gd name="connsiteX118" fmla="*/ 6334125 w 10316872"/>
                <a:gd name="connsiteY118" fmla="*/ 4764304 h 13254121"/>
                <a:gd name="connsiteX119" fmla="*/ 6435725 w 10316872"/>
                <a:gd name="connsiteY119" fmla="*/ 4954804 h 13254121"/>
                <a:gd name="connsiteX120" fmla="*/ 6448425 w 10316872"/>
                <a:gd name="connsiteY120" fmla="*/ 5183404 h 13254121"/>
                <a:gd name="connsiteX121" fmla="*/ 6335712 w 10316872"/>
                <a:gd name="connsiteY121" fmla="*/ 5305641 h 13254121"/>
                <a:gd name="connsiteX122" fmla="*/ 6296025 w 10316872"/>
                <a:gd name="connsiteY122" fmla="*/ 5083392 h 13254121"/>
                <a:gd name="connsiteX123" fmla="*/ 6270625 w 10316872"/>
                <a:gd name="connsiteY123" fmla="*/ 4878604 h 13254121"/>
                <a:gd name="connsiteX124" fmla="*/ 6118225 w 10316872"/>
                <a:gd name="connsiteY124" fmla="*/ 4840504 h 13254121"/>
                <a:gd name="connsiteX125" fmla="*/ 5953125 w 10316872"/>
                <a:gd name="connsiteY125" fmla="*/ 4853204 h 13254121"/>
                <a:gd name="connsiteX126" fmla="*/ 5876925 w 10316872"/>
                <a:gd name="connsiteY126" fmla="*/ 4815104 h 13254121"/>
                <a:gd name="connsiteX127" fmla="*/ 5546725 w 10316872"/>
                <a:gd name="connsiteY127" fmla="*/ 4954804 h 13254121"/>
                <a:gd name="connsiteX128" fmla="*/ 5597525 w 10316872"/>
                <a:gd name="connsiteY128" fmla="*/ 5094504 h 13254121"/>
                <a:gd name="connsiteX129" fmla="*/ 5635625 w 10316872"/>
                <a:gd name="connsiteY129" fmla="*/ 5081804 h 13254121"/>
                <a:gd name="connsiteX130" fmla="*/ 5813425 w 10316872"/>
                <a:gd name="connsiteY130" fmla="*/ 4992904 h 13254121"/>
                <a:gd name="connsiteX131" fmla="*/ 5838825 w 10316872"/>
                <a:gd name="connsiteY131" fmla="*/ 5018304 h 13254121"/>
                <a:gd name="connsiteX132" fmla="*/ 5724525 w 10316872"/>
                <a:gd name="connsiteY132" fmla="*/ 5119904 h 13254121"/>
                <a:gd name="connsiteX133" fmla="*/ 5775325 w 10316872"/>
                <a:gd name="connsiteY133" fmla="*/ 5196104 h 13254121"/>
                <a:gd name="connsiteX134" fmla="*/ 5940425 w 10316872"/>
                <a:gd name="connsiteY134" fmla="*/ 5183404 h 13254121"/>
                <a:gd name="connsiteX135" fmla="*/ 5978525 w 10316872"/>
                <a:gd name="connsiteY135" fmla="*/ 5272304 h 13254121"/>
                <a:gd name="connsiteX136" fmla="*/ 6169025 w 10316872"/>
                <a:gd name="connsiteY136" fmla="*/ 5234204 h 13254121"/>
                <a:gd name="connsiteX137" fmla="*/ 6130925 w 10316872"/>
                <a:gd name="connsiteY137" fmla="*/ 5386604 h 13254121"/>
                <a:gd name="connsiteX138" fmla="*/ 6067425 w 10316872"/>
                <a:gd name="connsiteY138" fmla="*/ 5424704 h 13254121"/>
                <a:gd name="connsiteX139" fmla="*/ 6042025 w 10316872"/>
                <a:gd name="connsiteY139" fmla="*/ 5348504 h 13254121"/>
                <a:gd name="connsiteX140" fmla="*/ 5572125 w 10316872"/>
                <a:gd name="connsiteY140" fmla="*/ 5297704 h 13254121"/>
                <a:gd name="connsiteX141" fmla="*/ 5686425 w 10316872"/>
                <a:gd name="connsiteY141" fmla="*/ 5462804 h 13254121"/>
                <a:gd name="connsiteX142" fmla="*/ 6308725 w 10316872"/>
                <a:gd name="connsiteY142" fmla="*/ 5462804 h 13254121"/>
                <a:gd name="connsiteX143" fmla="*/ 6894219 w 10316872"/>
                <a:gd name="connsiteY143" fmla="*/ 5634433 h 13254121"/>
                <a:gd name="connsiteX144" fmla="*/ 7194257 w 10316872"/>
                <a:gd name="connsiteY144" fmla="*/ 5720157 h 13254121"/>
                <a:gd name="connsiteX145" fmla="*/ 7370469 w 10316872"/>
                <a:gd name="connsiteY145" fmla="*/ 5839221 h 13254121"/>
                <a:gd name="connsiteX146" fmla="*/ 7737182 w 10316872"/>
                <a:gd name="connsiteY146" fmla="*/ 5736826 h 13254121"/>
                <a:gd name="connsiteX147" fmla="*/ 7977688 w 10316872"/>
                <a:gd name="connsiteY147" fmla="*/ 5701108 h 13254121"/>
                <a:gd name="connsiteX148" fmla="*/ 8311064 w 10316872"/>
                <a:gd name="connsiteY148" fmla="*/ 5729682 h 13254121"/>
                <a:gd name="connsiteX149" fmla="*/ 8582525 w 10316872"/>
                <a:gd name="connsiteY149" fmla="*/ 5789214 h 13254121"/>
                <a:gd name="connsiteX150" fmla="*/ 8806363 w 10316872"/>
                <a:gd name="connsiteY150" fmla="*/ 5891608 h 13254121"/>
                <a:gd name="connsiteX151" fmla="*/ 8989719 w 10316872"/>
                <a:gd name="connsiteY151" fmla="*/ 5953520 h 13254121"/>
                <a:gd name="connsiteX152" fmla="*/ 9327857 w 10316872"/>
                <a:gd name="connsiteY152" fmla="*/ 6101157 h 13254121"/>
                <a:gd name="connsiteX153" fmla="*/ 9392152 w 10316872"/>
                <a:gd name="connsiteY153" fmla="*/ 6229744 h 13254121"/>
                <a:gd name="connsiteX154" fmla="*/ 9587412 w 10316872"/>
                <a:gd name="connsiteY154" fmla="*/ 6289277 h 13254121"/>
                <a:gd name="connsiteX155" fmla="*/ 9754100 w 10316872"/>
                <a:gd name="connsiteY155" fmla="*/ 6286895 h 13254121"/>
                <a:gd name="connsiteX156" fmla="*/ 9928226 w 10316872"/>
                <a:gd name="connsiteY156" fmla="*/ 6221629 h 13254121"/>
                <a:gd name="connsiteX157" fmla="*/ 9766007 w 10316872"/>
                <a:gd name="connsiteY157" fmla="*/ 6301183 h 13254121"/>
                <a:gd name="connsiteX158" fmla="*/ 9625513 w 10316872"/>
                <a:gd name="connsiteY158" fmla="*/ 6317851 h 13254121"/>
                <a:gd name="connsiteX159" fmla="*/ 9382626 w 10316872"/>
                <a:gd name="connsiteY159" fmla="*/ 6263082 h 13254121"/>
                <a:gd name="connsiteX160" fmla="*/ 9308806 w 10316872"/>
                <a:gd name="connsiteY160" fmla="*/ 6129733 h 13254121"/>
                <a:gd name="connsiteX161" fmla="*/ 9242133 w 10316872"/>
                <a:gd name="connsiteY161" fmla="*/ 6089251 h 13254121"/>
                <a:gd name="connsiteX162" fmla="*/ 8799219 w 10316872"/>
                <a:gd name="connsiteY162" fmla="*/ 5939233 h 13254121"/>
                <a:gd name="connsiteX163" fmla="*/ 8582525 w 10316872"/>
                <a:gd name="connsiteY163" fmla="*/ 5858270 h 13254121"/>
                <a:gd name="connsiteX164" fmla="*/ 8284869 w 10316872"/>
                <a:gd name="connsiteY164" fmla="*/ 5779689 h 13254121"/>
                <a:gd name="connsiteX165" fmla="*/ 7934825 w 10316872"/>
                <a:gd name="connsiteY165" fmla="*/ 5767783 h 13254121"/>
                <a:gd name="connsiteX166" fmla="*/ 7634787 w 10316872"/>
                <a:gd name="connsiteY166" fmla="*/ 5822552 h 13254121"/>
                <a:gd name="connsiteX167" fmla="*/ 7344275 w 10316872"/>
                <a:gd name="connsiteY167" fmla="*/ 5893989 h 13254121"/>
                <a:gd name="connsiteX168" fmla="*/ 7134725 w 10316872"/>
                <a:gd name="connsiteY168" fmla="*/ 5786833 h 13254121"/>
                <a:gd name="connsiteX169" fmla="*/ 6760869 w 10316872"/>
                <a:gd name="connsiteY169" fmla="*/ 5693964 h 13254121"/>
                <a:gd name="connsiteX170" fmla="*/ 6413500 w 10316872"/>
                <a:gd name="connsiteY170" fmla="*/ 5614410 h 13254121"/>
                <a:gd name="connsiteX171" fmla="*/ 6213181 w 10316872"/>
                <a:gd name="connsiteY171" fmla="*/ 5567757 h 13254121"/>
                <a:gd name="connsiteX172" fmla="*/ 6205538 w 10316872"/>
                <a:gd name="connsiteY172" fmla="*/ 5598535 h 13254121"/>
                <a:gd name="connsiteX173" fmla="*/ 6346825 w 10316872"/>
                <a:gd name="connsiteY173" fmla="*/ 5666004 h 13254121"/>
                <a:gd name="connsiteX174" fmla="*/ 6321425 w 10316872"/>
                <a:gd name="connsiteY174" fmla="*/ 5767604 h 13254121"/>
                <a:gd name="connsiteX175" fmla="*/ 6003925 w 10316872"/>
                <a:gd name="connsiteY175" fmla="*/ 5602504 h 13254121"/>
                <a:gd name="connsiteX176" fmla="*/ 6042025 w 10316872"/>
                <a:gd name="connsiteY176" fmla="*/ 5843804 h 13254121"/>
                <a:gd name="connsiteX177" fmla="*/ 6245225 w 10316872"/>
                <a:gd name="connsiteY177" fmla="*/ 5894604 h 13254121"/>
                <a:gd name="connsiteX178" fmla="*/ 6511925 w 10316872"/>
                <a:gd name="connsiteY178" fmla="*/ 5894604 h 13254121"/>
                <a:gd name="connsiteX179" fmla="*/ 6600825 w 10316872"/>
                <a:gd name="connsiteY179" fmla="*/ 5907304 h 13254121"/>
                <a:gd name="connsiteX180" fmla="*/ 6562725 w 10316872"/>
                <a:gd name="connsiteY180" fmla="*/ 5983504 h 13254121"/>
                <a:gd name="connsiteX181" fmla="*/ 6397625 w 10316872"/>
                <a:gd name="connsiteY181" fmla="*/ 6034304 h 13254121"/>
                <a:gd name="connsiteX182" fmla="*/ 6461125 w 10316872"/>
                <a:gd name="connsiteY182" fmla="*/ 6161304 h 13254121"/>
                <a:gd name="connsiteX183" fmla="*/ 6423025 w 10316872"/>
                <a:gd name="connsiteY183" fmla="*/ 6288304 h 13254121"/>
                <a:gd name="connsiteX184" fmla="*/ 6511925 w 10316872"/>
                <a:gd name="connsiteY184" fmla="*/ 6351804 h 13254121"/>
                <a:gd name="connsiteX185" fmla="*/ 6435725 w 10316872"/>
                <a:gd name="connsiteY185" fmla="*/ 6377204 h 13254121"/>
                <a:gd name="connsiteX186" fmla="*/ 6334125 w 10316872"/>
                <a:gd name="connsiteY186" fmla="*/ 6339104 h 13254121"/>
                <a:gd name="connsiteX187" fmla="*/ 6296025 w 10316872"/>
                <a:gd name="connsiteY187" fmla="*/ 6034304 h 13254121"/>
                <a:gd name="connsiteX188" fmla="*/ 6042025 w 10316872"/>
                <a:gd name="connsiteY188" fmla="*/ 5958104 h 13254121"/>
                <a:gd name="connsiteX189" fmla="*/ 6118225 w 10316872"/>
                <a:gd name="connsiteY189" fmla="*/ 6301004 h 13254121"/>
                <a:gd name="connsiteX190" fmla="*/ 5940425 w 10316872"/>
                <a:gd name="connsiteY190" fmla="*/ 6313704 h 13254121"/>
                <a:gd name="connsiteX191" fmla="*/ 5864225 w 10316872"/>
                <a:gd name="connsiteY191" fmla="*/ 5831104 h 13254121"/>
                <a:gd name="connsiteX192" fmla="*/ 5661025 w 10316872"/>
                <a:gd name="connsiteY192" fmla="*/ 5729504 h 13254121"/>
                <a:gd name="connsiteX193" fmla="*/ 5762625 w 10316872"/>
                <a:gd name="connsiteY193" fmla="*/ 6491504 h 13254121"/>
                <a:gd name="connsiteX194" fmla="*/ 6042025 w 10316872"/>
                <a:gd name="connsiteY194" fmla="*/ 6478804 h 13254121"/>
                <a:gd name="connsiteX195" fmla="*/ 6359525 w 10316872"/>
                <a:gd name="connsiteY195" fmla="*/ 6529604 h 13254121"/>
                <a:gd name="connsiteX196" fmla="*/ 6296025 w 10316872"/>
                <a:gd name="connsiteY196" fmla="*/ 6656604 h 13254121"/>
                <a:gd name="connsiteX197" fmla="*/ 6130925 w 10316872"/>
                <a:gd name="connsiteY197" fmla="*/ 6631204 h 13254121"/>
                <a:gd name="connsiteX198" fmla="*/ 5978525 w 10316872"/>
                <a:gd name="connsiteY198" fmla="*/ 6936004 h 13254121"/>
                <a:gd name="connsiteX199" fmla="*/ 5800725 w 10316872"/>
                <a:gd name="connsiteY199" fmla="*/ 6872504 h 13254121"/>
                <a:gd name="connsiteX200" fmla="*/ 5876925 w 10316872"/>
                <a:gd name="connsiteY200" fmla="*/ 6707404 h 13254121"/>
                <a:gd name="connsiteX201" fmla="*/ 5762625 w 10316872"/>
                <a:gd name="connsiteY201" fmla="*/ 6618504 h 13254121"/>
                <a:gd name="connsiteX202" fmla="*/ 5572125 w 10316872"/>
                <a:gd name="connsiteY202" fmla="*/ 6948704 h 13254121"/>
                <a:gd name="connsiteX203" fmla="*/ 5699125 w 10316872"/>
                <a:gd name="connsiteY203" fmla="*/ 7050304 h 13254121"/>
                <a:gd name="connsiteX204" fmla="*/ 5965825 w 10316872"/>
                <a:gd name="connsiteY204" fmla="*/ 7215404 h 13254121"/>
                <a:gd name="connsiteX205" fmla="*/ 5915025 w 10316872"/>
                <a:gd name="connsiteY205" fmla="*/ 7291604 h 13254121"/>
                <a:gd name="connsiteX206" fmla="*/ 5800725 w 10316872"/>
                <a:gd name="connsiteY206" fmla="*/ 7253504 h 13254121"/>
                <a:gd name="connsiteX207" fmla="*/ 5648325 w 10316872"/>
                <a:gd name="connsiteY207" fmla="*/ 7355104 h 13254121"/>
                <a:gd name="connsiteX208" fmla="*/ 5584825 w 10316872"/>
                <a:gd name="connsiteY208" fmla="*/ 7317004 h 13254121"/>
                <a:gd name="connsiteX209" fmla="*/ 5635625 w 10316872"/>
                <a:gd name="connsiteY209" fmla="*/ 7164604 h 13254121"/>
                <a:gd name="connsiteX210" fmla="*/ 5508625 w 10316872"/>
                <a:gd name="connsiteY210" fmla="*/ 7050304 h 13254121"/>
                <a:gd name="connsiteX211" fmla="*/ 5432425 w 10316872"/>
                <a:gd name="connsiteY211" fmla="*/ 7228104 h 13254121"/>
                <a:gd name="connsiteX212" fmla="*/ 5584825 w 10316872"/>
                <a:gd name="connsiteY212" fmla="*/ 7405904 h 13254121"/>
                <a:gd name="connsiteX213" fmla="*/ 5419725 w 10316872"/>
                <a:gd name="connsiteY213" fmla="*/ 7532904 h 13254121"/>
                <a:gd name="connsiteX214" fmla="*/ 5318125 w 10316872"/>
                <a:gd name="connsiteY214" fmla="*/ 7456704 h 13254121"/>
                <a:gd name="connsiteX215" fmla="*/ 5381625 w 10316872"/>
                <a:gd name="connsiteY215" fmla="*/ 7355104 h 13254121"/>
                <a:gd name="connsiteX216" fmla="*/ 5267325 w 10316872"/>
                <a:gd name="connsiteY216" fmla="*/ 7063004 h 13254121"/>
                <a:gd name="connsiteX217" fmla="*/ 5051425 w 10316872"/>
                <a:gd name="connsiteY217" fmla="*/ 7355104 h 13254121"/>
                <a:gd name="connsiteX218" fmla="*/ 5381625 w 10316872"/>
                <a:gd name="connsiteY218" fmla="*/ 7609104 h 13254121"/>
                <a:gd name="connsiteX219" fmla="*/ 5305425 w 10316872"/>
                <a:gd name="connsiteY219" fmla="*/ 7659904 h 13254121"/>
                <a:gd name="connsiteX220" fmla="*/ 5165725 w 10316872"/>
                <a:gd name="connsiteY220" fmla="*/ 7545604 h 13254121"/>
                <a:gd name="connsiteX221" fmla="*/ 5114925 w 10316872"/>
                <a:gd name="connsiteY221" fmla="*/ 7710704 h 13254121"/>
                <a:gd name="connsiteX222" fmla="*/ 5127625 w 10316872"/>
                <a:gd name="connsiteY222" fmla="*/ 7850404 h 13254121"/>
                <a:gd name="connsiteX223" fmla="*/ 5203825 w 10316872"/>
                <a:gd name="connsiteY223" fmla="*/ 7964704 h 13254121"/>
                <a:gd name="connsiteX224" fmla="*/ 5191125 w 10316872"/>
                <a:gd name="connsiteY224" fmla="*/ 8155204 h 13254121"/>
                <a:gd name="connsiteX225" fmla="*/ 5064125 w 10316872"/>
                <a:gd name="connsiteY225" fmla="*/ 8066304 h 13254121"/>
                <a:gd name="connsiteX226" fmla="*/ 5000625 w 10316872"/>
                <a:gd name="connsiteY226" fmla="*/ 8104404 h 13254121"/>
                <a:gd name="connsiteX227" fmla="*/ 5102225 w 10316872"/>
                <a:gd name="connsiteY227" fmla="*/ 8244104 h 13254121"/>
                <a:gd name="connsiteX228" fmla="*/ 5013325 w 10316872"/>
                <a:gd name="connsiteY228" fmla="*/ 8282204 h 13254121"/>
                <a:gd name="connsiteX229" fmla="*/ 4886325 w 10316872"/>
                <a:gd name="connsiteY229" fmla="*/ 8091704 h 13254121"/>
                <a:gd name="connsiteX230" fmla="*/ 4797425 w 10316872"/>
                <a:gd name="connsiteY230" fmla="*/ 8345704 h 13254121"/>
                <a:gd name="connsiteX231" fmla="*/ 4924425 w 10316872"/>
                <a:gd name="connsiteY231" fmla="*/ 8460004 h 13254121"/>
                <a:gd name="connsiteX232" fmla="*/ 4784725 w 10316872"/>
                <a:gd name="connsiteY232" fmla="*/ 8701304 h 13254121"/>
                <a:gd name="connsiteX233" fmla="*/ 4645025 w 10316872"/>
                <a:gd name="connsiteY233" fmla="*/ 8675904 h 13254121"/>
                <a:gd name="connsiteX234" fmla="*/ 4746625 w 10316872"/>
                <a:gd name="connsiteY234" fmla="*/ 8510804 h 13254121"/>
                <a:gd name="connsiteX235" fmla="*/ 4657725 w 10316872"/>
                <a:gd name="connsiteY235" fmla="*/ 8358404 h 13254121"/>
                <a:gd name="connsiteX236" fmla="*/ 4441825 w 10316872"/>
                <a:gd name="connsiteY236" fmla="*/ 8663204 h 13254121"/>
                <a:gd name="connsiteX237" fmla="*/ 4581525 w 10316872"/>
                <a:gd name="connsiteY237" fmla="*/ 8777504 h 13254121"/>
                <a:gd name="connsiteX238" fmla="*/ 4492625 w 10316872"/>
                <a:gd name="connsiteY238" fmla="*/ 8980704 h 13254121"/>
                <a:gd name="connsiteX239" fmla="*/ 4391025 w 10316872"/>
                <a:gd name="connsiteY239" fmla="*/ 8904504 h 13254121"/>
                <a:gd name="connsiteX240" fmla="*/ 4314825 w 10316872"/>
                <a:gd name="connsiteY240" fmla="*/ 8993404 h 13254121"/>
                <a:gd name="connsiteX241" fmla="*/ 4352925 w 10316872"/>
                <a:gd name="connsiteY241" fmla="*/ 9031504 h 13254121"/>
                <a:gd name="connsiteX242" fmla="*/ 4391025 w 10316872"/>
                <a:gd name="connsiteY242" fmla="*/ 9018804 h 13254121"/>
                <a:gd name="connsiteX243" fmla="*/ 4416425 w 10316872"/>
                <a:gd name="connsiteY243" fmla="*/ 9069604 h 13254121"/>
                <a:gd name="connsiteX244" fmla="*/ 4352925 w 10316872"/>
                <a:gd name="connsiteY244" fmla="*/ 9145804 h 13254121"/>
                <a:gd name="connsiteX245" fmla="*/ 4302125 w 10316872"/>
                <a:gd name="connsiteY245" fmla="*/ 9133104 h 13254121"/>
                <a:gd name="connsiteX246" fmla="*/ 4340225 w 10316872"/>
                <a:gd name="connsiteY246" fmla="*/ 9082304 h 13254121"/>
                <a:gd name="connsiteX247" fmla="*/ 4289425 w 10316872"/>
                <a:gd name="connsiteY247" fmla="*/ 9044204 h 13254121"/>
                <a:gd name="connsiteX248" fmla="*/ 4187825 w 10316872"/>
                <a:gd name="connsiteY248" fmla="*/ 9145804 h 13254121"/>
                <a:gd name="connsiteX249" fmla="*/ 4289425 w 10316872"/>
                <a:gd name="connsiteY249" fmla="*/ 9209304 h 13254121"/>
                <a:gd name="connsiteX250" fmla="*/ 4111625 w 10316872"/>
                <a:gd name="connsiteY250" fmla="*/ 9285504 h 13254121"/>
                <a:gd name="connsiteX251" fmla="*/ 4010025 w 10316872"/>
                <a:gd name="connsiteY251" fmla="*/ 9285504 h 13254121"/>
                <a:gd name="connsiteX252" fmla="*/ 3921125 w 10316872"/>
                <a:gd name="connsiteY252" fmla="*/ 9349004 h 13254121"/>
                <a:gd name="connsiteX253" fmla="*/ 3260725 w 10316872"/>
                <a:gd name="connsiteY253" fmla="*/ 8764804 h 13254121"/>
                <a:gd name="connsiteX254" fmla="*/ 3184525 w 10316872"/>
                <a:gd name="connsiteY254" fmla="*/ 8764804 h 13254121"/>
                <a:gd name="connsiteX255" fmla="*/ 2867025 w 10316872"/>
                <a:gd name="connsiteY255" fmla="*/ 9018804 h 13254121"/>
                <a:gd name="connsiteX256" fmla="*/ 2841625 w 10316872"/>
                <a:gd name="connsiteY256" fmla="*/ 8980704 h 13254121"/>
                <a:gd name="connsiteX257" fmla="*/ 3184525 w 10316872"/>
                <a:gd name="connsiteY257" fmla="*/ 8714004 h 13254121"/>
                <a:gd name="connsiteX258" fmla="*/ 3019425 w 10316872"/>
                <a:gd name="connsiteY258" fmla="*/ 8561604 h 13254121"/>
                <a:gd name="connsiteX259" fmla="*/ 2371725 w 10316872"/>
                <a:gd name="connsiteY259" fmla="*/ 9069604 h 13254121"/>
                <a:gd name="connsiteX260" fmla="*/ 2460625 w 10316872"/>
                <a:gd name="connsiteY260" fmla="*/ 9145804 h 13254121"/>
                <a:gd name="connsiteX261" fmla="*/ 2663825 w 10316872"/>
                <a:gd name="connsiteY261" fmla="*/ 8993404 h 13254121"/>
                <a:gd name="connsiteX262" fmla="*/ 2714625 w 10316872"/>
                <a:gd name="connsiteY262" fmla="*/ 9056904 h 13254121"/>
                <a:gd name="connsiteX263" fmla="*/ 2803525 w 10316872"/>
                <a:gd name="connsiteY263" fmla="*/ 9018804 h 13254121"/>
                <a:gd name="connsiteX264" fmla="*/ 2828925 w 10316872"/>
                <a:gd name="connsiteY264" fmla="*/ 9056904 h 13254121"/>
                <a:gd name="connsiteX265" fmla="*/ 2651125 w 10316872"/>
                <a:gd name="connsiteY265" fmla="*/ 9196604 h 13254121"/>
                <a:gd name="connsiteX266" fmla="*/ 2790825 w 10316872"/>
                <a:gd name="connsiteY266" fmla="*/ 9361704 h 13254121"/>
                <a:gd name="connsiteX267" fmla="*/ 3368675 w 10316872"/>
                <a:gd name="connsiteY267" fmla="*/ 8898154 h 13254121"/>
                <a:gd name="connsiteX268" fmla="*/ 3927475 w 10316872"/>
                <a:gd name="connsiteY268" fmla="*/ 9380754 h 13254121"/>
                <a:gd name="connsiteX269" fmla="*/ 3876675 w 10316872"/>
                <a:gd name="connsiteY269" fmla="*/ 9495054 h 13254121"/>
                <a:gd name="connsiteX270" fmla="*/ 3359150 w 10316872"/>
                <a:gd name="connsiteY270" fmla="*/ 10034804 h 13254121"/>
                <a:gd name="connsiteX271" fmla="*/ 3270250 w 10316872"/>
                <a:gd name="connsiteY271" fmla="*/ 10028453 h 13254121"/>
                <a:gd name="connsiteX272" fmla="*/ 3101975 w 10316872"/>
                <a:gd name="connsiteY272" fmla="*/ 10177678 h 13254121"/>
                <a:gd name="connsiteX273" fmla="*/ 2892425 w 10316872"/>
                <a:gd name="connsiteY273" fmla="*/ 10422153 h 13254121"/>
                <a:gd name="connsiteX274" fmla="*/ 2654300 w 10316872"/>
                <a:gd name="connsiteY274" fmla="*/ 10720603 h 13254121"/>
                <a:gd name="connsiteX275" fmla="*/ 2400300 w 10316872"/>
                <a:gd name="connsiteY275" fmla="*/ 10790452 h 13254121"/>
                <a:gd name="connsiteX276" fmla="*/ 2197100 w 10316872"/>
                <a:gd name="connsiteY276" fmla="*/ 10895227 h 13254121"/>
                <a:gd name="connsiteX277" fmla="*/ 1901825 w 10316872"/>
                <a:gd name="connsiteY277" fmla="*/ 10898401 h 13254121"/>
                <a:gd name="connsiteX278" fmla="*/ 1562100 w 10316872"/>
                <a:gd name="connsiteY278" fmla="*/ 11000000 h 13254121"/>
                <a:gd name="connsiteX279" fmla="*/ 1365250 w 10316872"/>
                <a:gd name="connsiteY279" fmla="*/ 11260350 h 13254121"/>
                <a:gd name="connsiteX280" fmla="*/ 1168400 w 10316872"/>
                <a:gd name="connsiteY280" fmla="*/ 11215899 h 13254121"/>
                <a:gd name="connsiteX281" fmla="*/ 1187450 w 10316872"/>
                <a:gd name="connsiteY281" fmla="*/ 11174624 h 13254121"/>
                <a:gd name="connsiteX282" fmla="*/ 1165225 w 10316872"/>
                <a:gd name="connsiteY282" fmla="*/ 11107949 h 13254121"/>
                <a:gd name="connsiteX283" fmla="*/ 958850 w 10316872"/>
                <a:gd name="connsiteY283" fmla="*/ 11184149 h 13254121"/>
                <a:gd name="connsiteX284" fmla="*/ 704850 w 10316872"/>
                <a:gd name="connsiteY284" fmla="*/ 11238124 h 13254121"/>
                <a:gd name="connsiteX285" fmla="*/ 434975 w 10316872"/>
                <a:gd name="connsiteY285" fmla="*/ 11476249 h 13254121"/>
                <a:gd name="connsiteX286" fmla="*/ 333375 w 10316872"/>
                <a:gd name="connsiteY286" fmla="*/ 11473074 h 13254121"/>
                <a:gd name="connsiteX287" fmla="*/ 234950 w 10316872"/>
                <a:gd name="connsiteY287" fmla="*/ 11539749 h 13254121"/>
                <a:gd name="connsiteX288" fmla="*/ 155575 w 10316872"/>
                <a:gd name="connsiteY288" fmla="*/ 11825499 h 13254121"/>
                <a:gd name="connsiteX289" fmla="*/ 219075 w 10316872"/>
                <a:gd name="connsiteY289" fmla="*/ 12108073 h 13254121"/>
                <a:gd name="connsiteX290" fmla="*/ 107950 w 10316872"/>
                <a:gd name="connsiteY290" fmla="*/ 12152523 h 13254121"/>
                <a:gd name="connsiteX291" fmla="*/ 63500 w 10316872"/>
                <a:gd name="connsiteY291" fmla="*/ 12374773 h 13254121"/>
                <a:gd name="connsiteX292" fmla="*/ 466725 w 10316872"/>
                <a:gd name="connsiteY292" fmla="*/ 12400173 h 13254121"/>
                <a:gd name="connsiteX293" fmla="*/ 1022350 w 10316872"/>
                <a:gd name="connsiteY293" fmla="*/ 12752598 h 13254121"/>
                <a:gd name="connsiteX294" fmla="*/ 1212850 w 10316872"/>
                <a:gd name="connsiteY294" fmla="*/ 13006597 h 13254121"/>
                <a:gd name="connsiteX295" fmla="*/ 1143000 w 10316872"/>
                <a:gd name="connsiteY295" fmla="*/ 13051047 h 13254121"/>
                <a:gd name="connsiteX296" fmla="*/ 990600 w 10316872"/>
                <a:gd name="connsiteY296" fmla="*/ 12917697 h 13254121"/>
                <a:gd name="connsiteX297" fmla="*/ 739775 w 10316872"/>
                <a:gd name="connsiteY297" fmla="*/ 12863722 h 13254121"/>
                <a:gd name="connsiteX298" fmla="*/ 692150 w 10316872"/>
                <a:gd name="connsiteY298" fmla="*/ 12901822 h 13254121"/>
                <a:gd name="connsiteX299" fmla="*/ 809625 w 10316872"/>
                <a:gd name="connsiteY299" fmla="*/ 13047872 h 13254121"/>
                <a:gd name="connsiteX300" fmla="*/ 1123950 w 10316872"/>
                <a:gd name="connsiteY300" fmla="*/ 13114547 h 13254121"/>
                <a:gd name="connsiteX301" fmla="*/ 1546225 w 10316872"/>
                <a:gd name="connsiteY301" fmla="*/ 13016122 h 13254121"/>
                <a:gd name="connsiteX302" fmla="*/ 1708150 w 10316872"/>
                <a:gd name="connsiteY302" fmla="*/ 12755772 h 13254121"/>
                <a:gd name="connsiteX303" fmla="*/ 2066925 w 10316872"/>
                <a:gd name="connsiteY303" fmla="*/ 12606547 h 13254121"/>
                <a:gd name="connsiteX304" fmla="*/ 2225675 w 10316872"/>
                <a:gd name="connsiteY304" fmla="*/ 12470022 h 13254121"/>
                <a:gd name="connsiteX305" fmla="*/ 2559050 w 10316872"/>
                <a:gd name="connsiteY305" fmla="*/ 12508122 h 13254121"/>
                <a:gd name="connsiteX306" fmla="*/ 2257425 w 10316872"/>
                <a:gd name="connsiteY306" fmla="*/ 12511297 h 13254121"/>
                <a:gd name="connsiteX307" fmla="*/ 2117725 w 10316872"/>
                <a:gd name="connsiteY307" fmla="*/ 12631947 h 13254121"/>
                <a:gd name="connsiteX308" fmla="*/ 1943100 w 10316872"/>
                <a:gd name="connsiteY308" fmla="*/ 12724022 h 13254121"/>
                <a:gd name="connsiteX309" fmla="*/ 1778000 w 10316872"/>
                <a:gd name="connsiteY309" fmla="*/ 12774822 h 13254121"/>
                <a:gd name="connsiteX310" fmla="*/ 1622425 w 10316872"/>
                <a:gd name="connsiteY310" fmla="*/ 13070097 h 13254121"/>
                <a:gd name="connsiteX311" fmla="*/ 1254125 w 10316872"/>
                <a:gd name="connsiteY311" fmla="*/ 13244722 h 13254121"/>
                <a:gd name="connsiteX312" fmla="*/ 0 w 10316872"/>
                <a:gd name="connsiteY312" fmla="*/ 13251072 h 13254121"/>
                <a:gd name="connsiteX0" fmla="*/ 3489325 w 10316872"/>
                <a:gd name="connsiteY0" fmla="*/ 3761004 h 13254121"/>
                <a:gd name="connsiteX1" fmla="*/ 3336925 w 10316872"/>
                <a:gd name="connsiteY1" fmla="*/ 3773704 h 13254121"/>
                <a:gd name="connsiteX2" fmla="*/ 3159125 w 10316872"/>
                <a:gd name="connsiteY2" fmla="*/ 3849904 h 13254121"/>
                <a:gd name="connsiteX3" fmla="*/ 3184525 w 10316872"/>
                <a:gd name="connsiteY3" fmla="*/ 4142004 h 13254121"/>
                <a:gd name="connsiteX4" fmla="*/ 3794125 w 10316872"/>
                <a:gd name="connsiteY4" fmla="*/ 4091204 h 13254121"/>
                <a:gd name="connsiteX5" fmla="*/ 3768725 w 10316872"/>
                <a:gd name="connsiteY5" fmla="*/ 3951504 h 13254121"/>
                <a:gd name="connsiteX6" fmla="*/ 3629025 w 10316872"/>
                <a:gd name="connsiteY6" fmla="*/ 3926104 h 13254121"/>
                <a:gd name="connsiteX7" fmla="*/ 3616325 w 10316872"/>
                <a:gd name="connsiteY7" fmla="*/ 3888004 h 13254121"/>
                <a:gd name="connsiteX8" fmla="*/ 3768725 w 10316872"/>
                <a:gd name="connsiteY8" fmla="*/ 3913404 h 13254121"/>
                <a:gd name="connsiteX9" fmla="*/ 3768725 w 10316872"/>
                <a:gd name="connsiteY9" fmla="*/ 3799104 h 13254121"/>
                <a:gd name="connsiteX10" fmla="*/ 3540125 w 10316872"/>
                <a:gd name="connsiteY10" fmla="*/ 3748304 h 13254121"/>
                <a:gd name="connsiteX11" fmla="*/ 3552825 w 10316872"/>
                <a:gd name="connsiteY11" fmla="*/ 3659404 h 13254121"/>
                <a:gd name="connsiteX12" fmla="*/ 3730625 w 10316872"/>
                <a:gd name="connsiteY12" fmla="*/ 3621304 h 13254121"/>
                <a:gd name="connsiteX13" fmla="*/ 3730625 w 10316872"/>
                <a:gd name="connsiteY13" fmla="*/ 3494304 h 13254121"/>
                <a:gd name="connsiteX14" fmla="*/ 3705225 w 10316872"/>
                <a:gd name="connsiteY14" fmla="*/ 3468904 h 13254121"/>
                <a:gd name="connsiteX15" fmla="*/ 3819525 w 10316872"/>
                <a:gd name="connsiteY15" fmla="*/ 3405404 h 13254121"/>
                <a:gd name="connsiteX16" fmla="*/ 3832225 w 10316872"/>
                <a:gd name="connsiteY16" fmla="*/ 3621304 h 13254121"/>
                <a:gd name="connsiteX17" fmla="*/ 4314825 w 10316872"/>
                <a:gd name="connsiteY17" fmla="*/ 3621304 h 13254121"/>
                <a:gd name="connsiteX18" fmla="*/ 4302125 w 10316872"/>
                <a:gd name="connsiteY18" fmla="*/ 3380004 h 13254121"/>
                <a:gd name="connsiteX19" fmla="*/ 4365625 w 10316872"/>
                <a:gd name="connsiteY19" fmla="*/ 3380004 h 13254121"/>
                <a:gd name="connsiteX20" fmla="*/ 4391025 w 10316872"/>
                <a:gd name="connsiteY20" fmla="*/ 3507004 h 13254121"/>
                <a:gd name="connsiteX21" fmla="*/ 4556125 w 10316872"/>
                <a:gd name="connsiteY21" fmla="*/ 3494304 h 13254121"/>
                <a:gd name="connsiteX22" fmla="*/ 4657725 w 10316872"/>
                <a:gd name="connsiteY22" fmla="*/ 3392704 h 13254121"/>
                <a:gd name="connsiteX23" fmla="*/ 4683125 w 10316872"/>
                <a:gd name="connsiteY23" fmla="*/ 3697504 h 13254121"/>
                <a:gd name="connsiteX24" fmla="*/ 4835525 w 10316872"/>
                <a:gd name="connsiteY24" fmla="*/ 3519704 h 13254121"/>
                <a:gd name="connsiteX25" fmla="*/ 5038725 w 10316872"/>
                <a:gd name="connsiteY25" fmla="*/ 3646704 h 13254121"/>
                <a:gd name="connsiteX26" fmla="*/ 4848225 w 10316872"/>
                <a:gd name="connsiteY26" fmla="*/ 3773704 h 13254121"/>
                <a:gd name="connsiteX27" fmla="*/ 4987925 w 10316872"/>
                <a:gd name="connsiteY27" fmla="*/ 3938804 h 13254121"/>
                <a:gd name="connsiteX28" fmla="*/ 5127625 w 10316872"/>
                <a:gd name="connsiteY28" fmla="*/ 3786404 h 13254121"/>
                <a:gd name="connsiteX29" fmla="*/ 5140325 w 10316872"/>
                <a:gd name="connsiteY29" fmla="*/ 3811804 h 13254121"/>
                <a:gd name="connsiteX30" fmla="*/ 5076825 w 10316872"/>
                <a:gd name="connsiteY30" fmla="*/ 4065804 h 13254121"/>
                <a:gd name="connsiteX31" fmla="*/ 5153025 w 10316872"/>
                <a:gd name="connsiteY31" fmla="*/ 4103904 h 13254121"/>
                <a:gd name="connsiteX32" fmla="*/ 5153025 w 10316872"/>
                <a:gd name="connsiteY32" fmla="*/ 4103904 h 13254121"/>
                <a:gd name="connsiteX33" fmla="*/ 5229225 w 10316872"/>
                <a:gd name="connsiteY33" fmla="*/ 3849904 h 13254121"/>
                <a:gd name="connsiteX34" fmla="*/ 5419725 w 10316872"/>
                <a:gd name="connsiteY34" fmla="*/ 3875304 h 13254121"/>
                <a:gd name="connsiteX35" fmla="*/ 5521325 w 10316872"/>
                <a:gd name="connsiteY35" fmla="*/ 3722904 h 13254121"/>
                <a:gd name="connsiteX36" fmla="*/ 5521325 w 10316872"/>
                <a:gd name="connsiteY36" fmla="*/ 3722904 h 13254121"/>
                <a:gd name="connsiteX37" fmla="*/ 5661025 w 10316872"/>
                <a:gd name="connsiteY37" fmla="*/ 3697504 h 13254121"/>
                <a:gd name="connsiteX38" fmla="*/ 5432425 w 10316872"/>
                <a:gd name="connsiteY38" fmla="*/ 4015004 h 13254121"/>
                <a:gd name="connsiteX39" fmla="*/ 5165725 w 10316872"/>
                <a:gd name="connsiteY39" fmla="*/ 4103904 h 13254121"/>
                <a:gd name="connsiteX40" fmla="*/ 5191125 w 10316872"/>
                <a:gd name="connsiteY40" fmla="*/ 4180104 h 13254121"/>
                <a:gd name="connsiteX41" fmla="*/ 5521325 w 10316872"/>
                <a:gd name="connsiteY41" fmla="*/ 4091204 h 13254121"/>
                <a:gd name="connsiteX42" fmla="*/ 5711825 w 10316872"/>
                <a:gd name="connsiteY42" fmla="*/ 3748304 h 13254121"/>
                <a:gd name="connsiteX43" fmla="*/ 5813425 w 10316872"/>
                <a:gd name="connsiteY43" fmla="*/ 3900704 h 13254121"/>
                <a:gd name="connsiteX44" fmla="*/ 5959475 w 10316872"/>
                <a:gd name="connsiteY44" fmla="*/ 3938804 h 13254121"/>
                <a:gd name="connsiteX45" fmla="*/ 6302375 w 10316872"/>
                <a:gd name="connsiteY45" fmla="*/ 3824504 h 13254121"/>
                <a:gd name="connsiteX46" fmla="*/ 7070725 w 10316872"/>
                <a:gd name="connsiteY46" fmla="*/ 3354604 h 13254121"/>
                <a:gd name="connsiteX47" fmla="*/ 7473950 w 10316872"/>
                <a:gd name="connsiteY47" fmla="*/ 3205379 h 13254121"/>
                <a:gd name="connsiteX48" fmla="*/ 7645400 w 10316872"/>
                <a:gd name="connsiteY48" fmla="*/ 3035516 h 13254121"/>
                <a:gd name="connsiteX49" fmla="*/ 7907050 w 10316872"/>
                <a:gd name="connsiteY49" fmla="*/ 2994410 h 13254121"/>
                <a:gd name="connsiteX50" fmla="*/ 8062626 w 10316872"/>
                <a:gd name="connsiteY50" fmla="*/ 2911861 h 13254121"/>
                <a:gd name="connsiteX51" fmla="*/ 8189625 w 10316872"/>
                <a:gd name="connsiteY51" fmla="*/ 2692785 h 13254121"/>
                <a:gd name="connsiteX52" fmla="*/ 8345201 w 10316872"/>
                <a:gd name="connsiteY52" fmla="*/ 2578486 h 13254121"/>
                <a:gd name="connsiteX53" fmla="*/ 8561099 w 10316872"/>
                <a:gd name="connsiteY53" fmla="*/ 2438787 h 13254121"/>
                <a:gd name="connsiteX54" fmla="*/ 8855099 w 10316872"/>
                <a:gd name="connsiteY54" fmla="*/ 2153045 h 13254121"/>
                <a:gd name="connsiteX55" fmla="*/ 9037349 w 10316872"/>
                <a:gd name="connsiteY55" fmla="*/ 1924438 h 13254121"/>
                <a:gd name="connsiteX56" fmla="*/ 9145298 w 10316872"/>
                <a:gd name="connsiteY56" fmla="*/ 1730764 h 13254121"/>
                <a:gd name="connsiteX57" fmla="*/ 9224673 w 10316872"/>
                <a:gd name="connsiteY57" fmla="*/ 1543439 h 13254121"/>
                <a:gd name="connsiteX58" fmla="*/ 9561223 w 10316872"/>
                <a:gd name="connsiteY58" fmla="*/ 1295790 h 13254121"/>
                <a:gd name="connsiteX59" fmla="*/ 9678697 w 10316872"/>
                <a:gd name="connsiteY59" fmla="*/ 914790 h 13254121"/>
                <a:gd name="connsiteX60" fmla="*/ 9837447 w 10316872"/>
                <a:gd name="connsiteY60" fmla="*/ 686190 h 13254121"/>
                <a:gd name="connsiteX61" fmla="*/ 9929521 w 10316872"/>
                <a:gd name="connsiteY61" fmla="*/ 609992 h 13254121"/>
                <a:gd name="connsiteX62" fmla="*/ 9989845 w 10316872"/>
                <a:gd name="connsiteY62" fmla="*/ 508393 h 13254121"/>
                <a:gd name="connsiteX63" fmla="*/ 10062871 w 10316872"/>
                <a:gd name="connsiteY63" fmla="*/ 394092 h 13254121"/>
                <a:gd name="connsiteX64" fmla="*/ 10316869 w 10316872"/>
                <a:gd name="connsiteY64" fmla="*/ 394 h 13254121"/>
                <a:gd name="connsiteX65" fmla="*/ 10081920 w 10316872"/>
                <a:gd name="connsiteY65" fmla="*/ 473469 h 13254121"/>
                <a:gd name="connsiteX66" fmla="*/ 9977146 w 10316872"/>
                <a:gd name="connsiteY66" fmla="*/ 673493 h 13254121"/>
                <a:gd name="connsiteX67" fmla="*/ 9881896 w 10316872"/>
                <a:gd name="connsiteY67" fmla="*/ 749692 h 13254121"/>
                <a:gd name="connsiteX68" fmla="*/ 9754896 w 10316872"/>
                <a:gd name="connsiteY68" fmla="*/ 952892 h 13254121"/>
                <a:gd name="connsiteX69" fmla="*/ 9640598 w 10316872"/>
                <a:gd name="connsiteY69" fmla="*/ 1327540 h 13254121"/>
                <a:gd name="connsiteX70" fmla="*/ 9275474 w 10316872"/>
                <a:gd name="connsiteY70" fmla="*/ 1606938 h 13254121"/>
                <a:gd name="connsiteX71" fmla="*/ 9135773 w 10316872"/>
                <a:gd name="connsiteY71" fmla="*/ 1946664 h 13254121"/>
                <a:gd name="connsiteX72" fmla="*/ 8662699 w 10316872"/>
                <a:gd name="connsiteY72" fmla="*/ 2454663 h 13254121"/>
                <a:gd name="connsiteX73" fmla="*/ 8427749 w 10316872"/>
                <a:gd name="connsiteY73" fmla="*/ 2619762 h 13254121"/>
                <a:gd name="connsiteX74" fmla="*/ 8272175 w 10316872"/>
                <a:gd name="connsiteY74" fmla="*/ 2715011 h 13254121"/>
                <a:gd name="connsiteX75" fmla="*/ 8110251 w 10316872"/>
                <a:gd name="connsiteY75" fmla="*/ 3016636 h 13254121"/>
                <a:gd name="connsiteX76" fmla="*/ 7908925 w 10316872"/>
                <a:gd name="connsiteY76" fmla="*/ 3113304 h 13254121"/>
                <a:gd name="connsiteX77" fmla="*/ 7673975 w 10316872"/>
                <a:gd name="connsiteY77" fmla="*/ 3141879 h 13254121"/>
                <a:gd name="connsiteX78" fmla="*/ 7531100 w 10316872"/>
                <a:gd name="connsiteY78" fmla="*/ 3283166 h 13254121"/>
                <a:gd name="connsiteX79" fmla="*/ 7064375 w 10316872"/>
                <a:gd name="connsiteY79" fmla="*/ 3457791 h 13254121"/>
                <a:gd name="connsiteX80" fmla="*/ 6892925 w 10316872"/>
                <a:gd name="connsiteY80" fmla="*/ 3613366 h 13254121"/>
                <a:gd name="connsiteX81" fmla="*/ 6532269 w 10316872"/>
                <a:gd name="connsiteY81" fmla="*/ 3867545 h 13254121"/>
                <a:gd name="connsiteX82" fmla="*/ 6407150 w 10316872"/>
                <a:gd name="connsiteY82" fmla="*/ 3921341 h 13254121"/>
                <a:gd name="connsiteX83" fmla="*/ 6172200 w 10316872"/>
                <a:gd name="connsiteY83" fmla="*/ 4043579 h 13254121"/>
                <a:gd name="connsiteX84" fmla="*/ 5773737 w 10316872"/>
                <a:gd name="connsiteY84" fmla="*/ 4215029 h 13254121"/>
                <a:gd name="connsiteX85" fmla="*/ 5800725 w 10316872"/>
                <a:gd name="connsiteY85" fmla="*/ 4294404 h 13254121"/>
                <a:gd name="connsiteX86" fmla="*/ 6162675 w 10316872"/>
                <a:gd name="connsiteY86" fmla="*/ 4129304 h 13254121"/>
                <a:gd name="connsiteX87" fmla="*/ 6054725 w 10316872"/>
                <a:gd name="connsiteY87" fmla="*/ 4218204 h 13254121"/>
                <a:gd name="connsiteX88" fmla="*/ 5876925 w 10316872"/>
                <a:gd name="connsiteY88" fmla="*/ 4332504 h 13254121"/>
                <a:gd name="connsiteX89" fmla="*/ 5876925 w 10316872"/>
                <a:gd name="connsiteY89" fmla="*/ 4421404 h 13254121"/>
                <a:gd name="connsiteX90" fmla="*/ 5864225 w 10316872"/>
                <a:gd name="connsiteY90" fmla="*/ 4523004 h 13254121"/>
                <a:gd name="connsiteX91" fmla="*/ 5724525 w 10316872"/>
                <a:gd name="connsiteY91" fmla="*/ 4548404 h 13254121"/>
                <a:gd name="connsiteX92" fmla="*/ 5788025 w 10316872"/>
                <a:gd name="connsiteY92" fmla="*/ 4370604 h 13254121"/>
                <a:gd name="connsiteX93" fmla="*/ 5673725 w 10316872"/>
                <a:gd name="connsiteY93" fmla="*/ 4269004 h 13254121"/>
                <a:gd name="connsiteX94" fmla="*/ 5419725 w 10316872"/>
                <a:gd name="connsiteY94" fmla="*/ 4345204 h 13254121"/>
                <a:gd name="connsiteX95" fmla="*/ 5394325 w 10316872"/>
                <a:gd name="connsiteY95" fmla="*/ 4446804 h 13254121"/>
                <a:gd name="connsiteX96" fmla="*/ 5622925 w 10316872"/>
                <a:gd name="connsiteY96" fmla="*/ 4510304 h 13254121"/>
                <a:gd name="connsiteX97" fmla="*/ 5534025 w 10316872"/>
                <a:gd name="connsiteY97" fmla="*/ 4573804 h 13254121"/>
                <a:gd name="connsiteX98" fmla="*/ 5254625 w 10316872"/>
                <a:gd name="connsiteY98" fmla="*/ 4510304 h 13254121"/>
                <a:gd name="connsiteX99" fmla="*/ 5140325 w 10316872"/>
                <a:gd name="connsiteY99" fmla="*/ 4624604 h 13254121"/>
                <a:gd name="connsiteX100" fmla="*/ 5241925 w 10316872"/>
                <a:gd name="connsiteY100" fmla="*/ 4827804 h 13254121"/>
                <a:gd name="connsiteX101" fmla="*/ 5483225 w 10316872"/>
                <a:gd name="connsiteY101" fmla="*/ 4840504 h 13254121"/>
                <a:gd name="connsiteX102" fmla="*/ 5661025 w 10316872"/>
                <a:gd name="connsiteY102" fmla="*/ 4624604 h 13254121"/>
                <a:gd name="connsiteX103" fmla="*/ 5572125 w 10316872"/>
                <a:gd name="connsiteY103" fmla="*/ 4599204 h 13254121"/>
                <a:gd name="connsiteX104" fmla="*/ 5635625 w 10316872"/>
                <a:gd name="connsiteY104" fmla="*/ 4523004 h 13254121"/>
                <a:gd name="connsiteX105" fmla="*/ 5724525 w 10316872"/>
                <a:gd name="connsiteY105" fmla="*/ 4599204 h 13254121"/>
                <a:gd name="connsiteX106" fmla="*/ 5864225 w 10316872"/>
                <a:gd name="connsiteY106" fmla="*/ 4573804 h 13254121"/>
                <a:gd name="connsiteX107" fmla="*/ 6067425 w 10316872"/>
                <a:gd name="connsiteY107" fmla="*/ 4548404 h 13254121"/>
                <a:gd name="connsiteX108" fmla="*/ 6296025 w 10316872"/>
                <a:gd name="connsiteY108" fmla="*/ 4307104 h 13254121"/>
                <a:gd name="connsiteX109" fmla="*/ 6486525 w 10316872"/>
                <a:gd name="connsiteY109" fmla="*/ 4180104 h 13254121"/>
                <a:gd name="connsiteX110" fmla="*/ 6664325 w 10316872"/>
                <a:gd name="connsiteY110" fmla="*/ 4154704 h 13254121"/>
                <a:gd name="connsiteX111" fmla="*/ 6473825 w 10316872"/>
                <a:gd name="connsiteY111" fmla="*/ 4230904 h 13254121"/>
                <a:gd name="connsiteX112" fmla="*/ 6410325 w 10316872"/>
                <a:gd name="connsiteY112" fmla="*/ 4357904 h 13254121"/>
                <a:gd name="connsiteX113" fmla="*/ 6257925 w 10316872"/>
                <a:gd name="connsiteY113" fmla="*/ 4459504 h 13254121"/>
                <a:gd name="connsiteX114" fmla="*/ 6080125 w 10316872"/>
                <a:gd name="connsiteY114" fmla="*/ 4637304 h 13254121"/>
                <a:gd name="connsiteX115" fmla="*/ 6067425 w 10316872"/>
                <a:gd name="connsiteY115" fmla="*/ 4726204 h 13254121"/>
                <a:gd name="connsiteX116" fmla="*/ 6207125 w 10316872"/>
                <a:gd name="connsiteY116" fmla="*/ 4700804 h 13254121"/>
                <a:gd name="connsiteX117" fmla="*/ 6334125 w 10316872"/>
                <a:gd name="connsiteY117" fmla="*/ 4764304 h 13254121"/>
                <a:gd name="connsiteX118" fmla="*/ 6435725 w 10316872"/>
                <a:gd name="connsiteY118" fmla="*/ 4954804 h 13254121"/>
                <a:gd name="connsiteX119" fmla="*/ 6448425 w 10316872"/>
                <a:gd name="connsiteY119" fmla="*/ 5183404 h 13254121"/>
                <a:gd name="connsiteX120" fmla="*/ 6335712 w 10316872"/>
                <a:gd name="connsiteY120" fmla="*/ 5305641 h 13254121"/>
                <a:gd name="connsiteX121" fmla="*/ 6296025 w 10316872"/>
                <a:gd name="connsiteY121" fmla="*/ 5083392 h 13254121"/>
                <a:gd name="connsiteX122" fmla="*/ 6270625 w 10316872"/>
                <a:gd name="connsiteY122" fmla="*/ 4878604 h 13254121"/>
                <a:gd name="connsiteX123" fmla="*/ 6118225 w 10316872"/>
                <a:gd name="connsiteY123" fmla="*/ 4840504 h 13254121"/>
                <a:gd name="connsiteX124" fmla="*/ 5953125 w 10316872"/>
                <a:gd name="connsiteY124" fmla="*/ 4853204 h 13254121"/>
                <a:gd name="connsiteX125" fmla="*/ 5876925 w 10316872"/>
                <a:gd name="connsiteY125" fmla="*/ 4815104 h 13254121"/>
                <a:gd name="connsiteX126" fmla="*/ 5546725 w 10316872"/>
                <a:gd name="connsiteY126" fmla="*/ 4954804 h 13254121"/>
                <a:gd name="connsiteX127" fmla="*/ 5597525 w 10316872"/>
                <a:gd name="connsiteY127" fmla="*/ 5094504 h 13254121"/>
                <a:gd name="connsiteX128" fmla="*/ 5635625 w 10316872"/>
                <a:gd name="connsiteY128" fmla="*/ 5081804 h 13254121"/>
                <a:gd name="connsiteX129" fmla="*/ 5813425 w 10316872"/>
                <a:gd name="connsiteY129" fmla="*/ 4992904 h 13254121"/>
                <a:gd name="connsiteX130" fmla="*/ 5838825 w 10316872"/>
                <a:gd name="connsiteY130" fmla="*/ 5018304 h 13254121"/>
                <a:gd name="connsiteX131" fmla="*/ 5724525 w 10316872"/>
                <a:gd name="connsiteY131" fmla="*/ 5119904 h 13254121"/>
                <a:gd name="connsiteX132" fmla="*/ 5775325 w 10316872"/>
                <a:gd name="connsiteY132" fmla="*/ 5196104 h 13254121"/>
                <a:gd name="connsiteX133" fmla="*/ 5940425 w 10316872"/>
                <a:gd name="connsiteY133" fmla="*/ 5183404 h 13254121"/>
                <a:gd name="connsiteX134" fmla="*/ 5978525 w 10316872"/>
                <a:gd name="connsiteY134" fmla="*/ 5272304 h 13254121"/>
                <a:gd name="connsiteX135" fmla="*/ 6169025 w 10316872"/>
                <a:gd name="connsiteY135" fmla="*/ 5234204 h 13254121"/>
                <a:gd name="connsiteX136" fmla="*/ 6130925 w 10316872"/>
                <a:gd name="connsiteY136" fmla="*/ 5386604 h 13254121"/>
                <a:gd name="connsiteX137" fmla="*/ 6067425 w 10316872"/>
                <a:gd name="connsiteY137" fmla="*/ 5424704 h 13254121"/>
                <a:gd name="connsiteX138" fmla="*/ 6042025 w 10316872"/>
                <a:gd name="connsiteY138" fmla="*/ 5348504 h 13254121"/>
                <a:gd name="connsiteX139" fmla="*/ 5572125 w 10316872"/>
                <a:gd name="connsiteY139" fmla="*/ 5297704 h 13254121"/>
                <a:gd name="connsiteX140" fmla="*/ 5686425 w 10316872"/>
                <a:gd name="connsiteY140" fmla="*/ 5462804 h 13254121"/>
                <a:gd name="connsiteX141" fmla="*/ 6308725 w 10316872"/>
                <a:gd name="connsiteY141" fmla="*/ 5462804 h 13254121"/>
                <a:gd name="connsiteX142" fmla="*/ 6894219 w 10316872"/>
                <a:gd name="connsiteY142" fmla="*/ 5634433 h 13254121"/>
                <a:gd name="connsiteX143" fmla="*/ 7194257 w 10316872"/>
                <a:gd name="connsiteY143" fmla="*/ 5720157 h 13254121"/>
                <a:gd name="connsiteX144" fmla="*/ 7370469 w 10316872"/>
                <a:gd name="connsiteY144" fmla="*/ 5839221 h 13254121"/>
                <a:gd name="connsiteX145" fmla="*/ 7737182 w 10316872"/>
                <a:gd name="connsiteY145" fmla="*/ 5736826 h 13254121"/>
                <a:gd name="connsiteX146" fmla="*/ 7977688 w 10316872"/>
                <a:gd name="connsiteY146" fmla="*/ 5701108 h 13254121"/>
                <a:gd name="connsiteX147" fmla="*/ 8311064 w 10316872"/>
                <a:gd name="connsiteY147" fmla="*/ 5729682 h 13254121"/>
                <a:gd name="connsiteX148" fmla="*/ 8582525 w 10316872"/>
                <a:gd name="connsiteY148" fmla="*/ 5789214 h 13254121"/>
                <a:gd name="connsiteX149" fmla="*/ 8806363 w 10316872"/>
                <a:gd name="connsiteY149" fmla="*/ 5891608 h 13254121"/>
                <a:gd name="connsiteX150" fmla="*/ 8989719 w 10316872"/>
                <a:gd name="connsiteY150" fmla="*/ 5953520 h 13254121"/>
                <a:gd name="connsiteX151" fmla="*/ 9327857 w 10316872"/>
                <a:gd name="connsiteY151" fmla="*/ 6101157 h 13254121"/>
                <a:gd name="connsiteX152" fmla="*/ 9392152 w 10316872"/>
                <a:gd name="connsiteY152" fmla="*/ 6229744 h 13254121"/>
                <a:gd name="connsiteX153" fmla="*/ 9587412 w 10316872"/>
                <a:gd name="connsiteY153" fmla="*/ 6289277 h 13254121"/>
                <a:gd name="connsiteX154" fmla="*/ 9754100 w 10316872"/>
                <a:gd name="connsiteY154" fmla="*/ 6286895 h 13254121"/>
                <a:gd name="connsiteX155" fmla="*/ 9928226 w 10316872"/>
                <a:gd name="connsiteY155" fmla="*/ 6221629 h 13254121"/>
                <a:gd name="connsiteX156" fmla="*/ 9766007 w 10316872"/>
                <a:gd name="connsiteY156" fmla="*/ 6301183 h 13254121"/>
                <a:gd name="connsiteX157" fmla="*/ 9625513 w 10316872"/>
                <a:gd name="connsiteY157" fmla="*/ 6317851 h 13254121"/>
                <a:gd name="connsiteX158" fmla="*/ 9382626 w 10316872"/>
                <a:gd name="connsiteY158" fmla="*/ 6263082 h 13254121"/>
                <a:gd name="connsiteX159" fmla="*/ 9308806 w 10316872"/>
                <a:gd name="connsiteY159" fmla="*/ 6129733 h 13254121"/>
                <a:gd name="connsiteX160" fmla="*/ 9242133 w 10316872"/>
                <a:gd name="connsiteY160" fmla="*/ 6089251 h 13254121"/>
                <a:gd name="connsiteX161" fmla="*/ 8799219 w 10316872"/>
                <a:gd name="connsiteY161" fmla="*/ 5939233 h 13254121"/>
                <a:gd name="connsiteX162" fmla="*/ 8582525 w 10316872"/>
                <a:gd name="connsiteY162" fmla="*/ 5858270 h 13254121"/>
                <a:gd name="connsiteX163" fmla="*/ 8284869 w 10316872"/>
                <a:gd name="connsiteY163" fmla="*/ 5779689 h 13254121"/>
                <a:gd name="connsiteX164" fmla="*/ 7934825 w 10316872"/>
                <a:gd name="connsiteY164" fmla="*/ 5767783 h 13254121"/>
                <a:gd name="connsiteX165" fmla="*/ 7634787 w 10316872"/>
                <a:gd name="connsiteY165" fmla="*/ 5822552 h 13254121"/>
                <a:gd name="connsiteX166" fmla="*/ 7344275 w 10316872"/>
                <a:gd name="connsiteY166" fmla="*/ 5893989 h 13254121"/>
                <a:gd name="connsiteX167" fmla="*/ 7134725 w 10316872"/>
                <a:gd name="connsiteY167" fmla="*/ 5786833 h 13254121"/>
                <a:gd name="connsiteX168" fmla="*/ 6760869 w 10316872"/>
                <a:gd name="connsiteY168" fmla="*/ 5693964 h 13254121"/>
                <a:gd name="connsiteX169" fmla="*/ 6413500 w 10316872"/>
                <a:gd name="connsiteY169" fmla="*/ 5614410 h 13254121"/>
                <a:gd name="connsiteX170" fmla="*/ 6213181 w 10316872"/>
                <a:gd name="connsiteY170" fmla="*/ 5567757 h 13254121"/>
                <a:gd name="connsiteX171" fmla="*/ 6205538 w 10316872"/>
                <a:gd name="connsiteY171" fmla="*/ 5598535 h 13254121"/>
                <a:gd name="connsiteX172" fmla="*/ 6346825 w 10316872"/>
                <a:gd name="connsiteY172" fmla="*/ 5666004 h 13254121"/>
                <a:gd name="connsiteX173" fmla="*/ 6321425 w 10316872"/>
                <a:gd name="connsiteY173" fmla="*/ 5767604 h 13254121"/>
                <a:gd name="connsiteX174" fmla="*/ 6003925 w 10316872"/>
                <a:gd name="connsiteY174" fmla="*/ 5602504 h 13254121"/>
                <a:gd name="connsiteX175" fmla="*/ 6042025 w 10316872"/>
                <a:gd name="connsiteY175" fmla="*/ 5843804 h 13254121"/>
                <a:gd name="connsiteX176" fmla="*/ 6245225 w 10316872"/>
                <a:gd name="connsiteY176" fmla="*/ 5894604 h 13254121"/>
                <a:gd name="connsiteX177" fmla="*/ 6511925 w 10316872"/>
                <a:gd name="connsiteY177" fmla="*/ 5894604 h 13254121"/>
                <a:gd name="connsiteX178" fmla="*/ 6600825 w 10316872"/>
                <a:gd name="connsiteY178" fmla="*/ 5907304 h 13254121"/>
                <a:gd name="connsiteX179" fmla="*/ 6562725 w 10316872"/>
                <a:gd name="connsiteY179" fmla="*/ 5983504 h 13254121"/>
                <a:gd name="connsiteX180" fmla="*/ 6397625 w 10316872"/>
                <a:gd name="connsiteY180" fmla="*/ 6034304 h 13254121"/>
                <a:gd name="connsiteX181" fmla="*/ 6461125 w 10316872"/>
                <a:gd name="connsiteY181" fmla="*/ 6161304 h 13254121"/>
                <a:gd name="connsiteX182" fmla="*/ 6423025 w 10316872"/>
                <a:gd name="connsiteY182" fmla="*/ 6288304 h 13254121"/>
                <a:gd name="connsiteX183" fmla="*/ 6511925 w 10316872"/>
                <a:gd name="connsiteY183" fmla="*/ 6351804 h 13254121"/>
                <a:gd name="connsiteX184" fmla="*/ 6435725 w 10316872"/>
                <a:gd name="connsiteY184" fmla="*/ 6377204 h 13254121"/>
                <a:gd name="connsiteX185" fmla="*/ 6334125 w 10316872"/>
                <a:gd name="connsiteY185" fmla="*/ 6339104 h 13254121"/>
                <a:gd name="connsiteX186" fmla="*/ 6296025 w 10316872"/>
                <a:gd name="connsiteY186" fmla="*/ 6034304 h 13254121"/>
                <a:gd name="connsiteX187" fmla="*/ 6042025 w 10316872"/>
                <a:gd name="connsiteY187" fmla="*/ 5958104 h 13254121"/>
                <a:gd name="connsiteX188" fmla="*/ 6118225 w 10316872"/>
                <a:gd name="connsiteY188" fmla="*/ 6301004 h 13254121"/>
                <a:gd name="connsiteX189" fmla="*/ 5940425 w 10316872"/>
                <a:gd name="connsiteY189" fmla="*/ 6313704 h 13254121"/>
                <a:gd name="connsiteX190" fmla="*/ 5864225 w 10316872"/>
                <a:gd name="connsiteY190" fmla="*/ 5831104 h 13254121"/>
                <a:gd name="connsiteX191" fmla="*/ 5661025 w 10316872"/>
                <a:gd name="connsiteY191" fmla="*/ 5729504 h 13254121"/>
                <a:gd name="connsiteX192" fmla="*/ 5762625 w 10316872"/>
                <a:gd name="connsiteY192" fmla="*/ 6491504 h 13254121"/>
                <a:gd name="connsiteX193" fmla="*/ 6042025 w 10316872"/>
                <a:gd name="connsiteY193" fmla="*/ 6478804 h 13254121"/>
                <a:gd name="connsiteX194" fmla="*/ 6359525 w 10316872"/>
                <a:gd name="connsiteY194" fmla="*/ 6529604 h 13254121"/>
                <a:gd name="connsiteX195" fmla="*/ 6296025 w 10316872"/>
                <a:gd name="connsiteY195" fmla="*/ 6656604 h 13254121"/>
                <a:gd name="connsiteX196" fmla="*/ 6130925 w 10316872"/>
                <a:gd name="connsiteY196" fmla="*/ 6631204 h 13254121"/>
                <a:gd name="connsiteX197" fmla="*/ 5978525 w 10316872"/>
                <a:gd name="connsiteY197" fmla="*/ 6936004 h 13254121"/>
                <a:gd name="connsiteX198" fmla="*/ 5800725 w 10316872"/>
                <a:gd name="connsiteY198" fmla="*/ 6872504 h 13254121"/>
                <a:gd name="connsiteX199" fmla="*/ 5876925 w 10316872"/>
                <a:gd name="connsiteY199" fmla="*/ 6707404 h 13254121"/>
                <a:gd name="connsiteX200" fmla="*/ 5762625 w 10316872"/>
                <a:gd name="connsiteY200" fmla="*/ 6618504 h 13254121"/>
                <a:gd name="connsiteX201" fmla="*/ 5572125 w 10316872"/>
                <a:gd name="connsiteY201" fmla="*/ 6948704 h 13254121"/>
                <a:gd name="connsiteX202" fmla="*/ 5699125 w 10316872"/>
                <a:gd name="connsiteY202" fmla="*/ 7050304 h 13254121"/>
                <a:gd name="connsiteX203" fmla="*/ 5965825 w 10316872"/>
                <a:gd name="connsiteY203" fmla="*/ 7215404 h 13254121"/>
                <a:gd name="connsiteX204" fmla="*/ 5915025 w 10316872"/>
                <a:gd name="connsiteY204" fmla="*/ 7291604 h 13254121"/>
                <a:gd name="connsiteX205" fmla="*/ 5800725 w 10316872"/>
                <a:gd name="connsiteY205" fmla="*/ 7253504 h 13254121"/>
                <a:gd name="connsiteX206" fmla="*/ 5648325 w 10316872"/>
                <a:gd name="connsiteY206" fmla="*/ 7355104 h 13254121"/>
                <a:gd name="connsiteX207" fmla="*/ 5584825 w 10316872"/>
                <a:gd name="connsiteY207" fmla="*/ 7317004 h 13254121"/>
                <a:gd name="connsiteX208" fmla="*/ 5635625 w 10316872"/>
                <a:gd name="connsiteY208" fmla="*/ 7164604 h 13254121"/>
                <a:gd name="connsiteX209" fmla="*/ 5508625 w 10316872"/>
                <a:gd name="connsiteY209" fmla="*/ 7050304 h 13254121"/>
                <a:gd name="connsiteX210" fmla="*/ 5432425 w 10316872"/>
                <a:gd name="connsiteY210" fmla="*/ 7228104 h 13254121"/>
                <a:gd name="connsiteX211" fmla="*/ 5584825 w 10316872"/>
                <a:gd name="connsiteY211" fmla="*/ 7405904 h 13254121"/>
                <a:gd name="connsiteX212" fmla="*/ 5419725 w 10316872"/>
                <a:gd name="connsiteY212" fmla="*/ 7532904 h 13254121"/>
                <a:gd name="connsiteX213" fmla="*/ 5318125 w 10316872"/>
                <a:gd name="connsiteY213" fmla="*/ 7456704 h 13254121"/>
                <a:gd name="connsiteX214" fmla="*/ 5381625 w 10316872"/>
                <a:gd name="connsiteY214" fmla="*/ 7355104 h 13254121"/>
                <a:gd name="connsiteX215" fmla="*/ 5267325 w 10316872"/>
                <a:gd name="connsiteY215" fmla="*/ 7063004 h 13254121"/>
                <a:gd name="connsiteX216" fmla="*/ 5051425 w 10316872"/>
                <a:gd name="connsiteY216" fmla="*/ 7355104 h 13254121"/>
                <a:gd name="connsiteX217" fmla="*/ 5381625 w 10316872"/>
                <a:gd name="connsiteY217" fmla="*/ 7609104 h 13254121"/>
                <a:gd name="connsiteX218" fmla="*/ 5305425 w 10316872"/>
                <a:gd name="connsiteY218" fmla="*/ 7659904 h 13254121"/>
                <a:gd name="connsiteX219" fmla="*/ 5165725 w 10316872"/>
                <a:gd name="connsiteY219" fmla="*/ 7545604 h 13254121"/>
                <a:gd name="connsiteX220" fmla="*/ 5114925 w 10316872"/>
                <a:gd name="connsiteY220" fmla="*/ 7710704 h 13254121"/>
                <a:gd name="connsiteX221" fmla="*/ 5127625 w 10316872"/>
                <a:gd name="connsiteY221" fmla="*/ 7850404 h 13254121"/>
                <a:gd name="connsiteX222" fmla="*/ 5203825 w 10316872"/>
                <a:gd name="connsiteY222" fmla="*/ 7964704 h 13254121"/>
                <a:gd name="connsiteX223" fmla="*/ 5191125 w 10316872"/>
                <a:gd name="connsiteY223" fmla="*/ 8155204 h 13254121"/>
                <a:gd name="connsiteX224" fmla="*/ 5064125 w 10316872"/>
                <a:gd name="connsiteY224" fmla="*/ 8066304 h 13254121"/>
                <a:gd name="connsiteX225" fmla="*/ 5000625 w 10316872"/>
                <a:gd name="connsiteY225" fmla="*/ 8104404 h 13254121"/>
                <a:gd name="connsiteX226" fmla="*/ 5102225 w 10316872"/>
                <a:gd name="connsiteY226" fmla="*/ 8244104 h 13254121"/>
                <a:gd name="connsiteX227" fmla="*/ 5013325 w 10316872"/>
                <a:gd name="connsiteY227" fmla="*/ 8282204 h 13254121"/>
                <a:gd name="connsiteX228" fmla="*/ 4886325 w 10316872"/>
                <a:gd name="connsiteY228" fmla="*/ 8091704 h 13254121"/>
                <a:gd name="connsiteX229" fmla="*/ 4797425 w 10316872"/>
                <a:gd name="connsiteY229" fmla="*/ 8345704 h 13254121"/>
                <a:gd name="connsiteX230" fmla="*/ 4924425 w 10316872"/>
                <a:gd name="connsiteY230" fmla="*/ 8460004 h 13254121"/>
                <a:gd name="connsiteX231" fmla="*/ 4784725 w 10316872"/>
                <a:gd name="connsiteY231" fmla="*/ 8701304 h 13254121"/>
                <a:gd name="connsiteX232" fmla="*/ 4645025 w 10316872"/>
                <a:gd name="connsiteY232" fmla="*/ 8675904 h 13254121"/>
                <a:gd name="connsiteX233" fmla="*/ 4746625 w 10316872"/>
                <a:gd name="connsiteY233" fmla="*/ 8510804 h 13254121"/>
                <a:gd name="connsiteX234" fmla="*/ 4657725 w 10316872"/>
                <a:gd name="connsiteY234" fmla="*/ 8358404 h 13254121"/>
                <a:gd name="connsiteX235" fmla="*/ 4441825 w 10316872"/>
                <a:gd name="connsiteY235" fmla="*/ 8663204 h 13254121"/>
                <a:gd name="connsiteX236" fmla="*/ 4581525 w 10316872"/>
                <a:gd name="connsiteY236" fmla="*/ 8777504 h 13254121"/>
                <a:gd name="connsiteX237" fmla="*/ 4492625 w 10316872"/>
                <a:gd name="connsiteY237" fmla="*/ 8980704 h 13254121"/>
                <a:gd name="connsiteX238" fmla="*/ 4391025 w 10316872"/>
                <a:gd name="connsiteY238" fmla="*/ 8904504 h 13254121"/>
                <a:gd name="connsiteX239" fmla="*/ 4314825 w 10316872"/>
                <a:gd name="connsiteY239" fmla="*/ 8993404 h 13254121"/>
                <a:gd name="connsiteX240" fmla="*/ 4352925 w 10316872"/>
                <a:gd name="connsiteY240" fmla="*/ 9031504 h 13254121"/>
                <a:gd name="connsiteX241" fmla="*/ 4391025 w 10316872"/>
                <a:gd name="connsiteY241" fmla="*/ 9018804 h 13254121"/>
                <a:gd name="connsiteX242" fmla="*/ 4416425 w 10316872"/>
                <a:gd name="connsiteY242" fmla="*/ 9069604 h 13254121"/>
                <a:gd name="connsiteX243" fmla="*/ 4352925 w 10316872"/>
                <a:gd name="connsiteY243" fmla="*/ 9145804 h 13254121"/>
                <a:gd name="connsiteX244" fmla="*/ 4302125 w 10316872"/>
                <a:gd name="connsiteY244" fmla="*/ 9133104 h 13254121"/>
                <a:gd name="connsiteX245" fmla="*/ 4340225 w 10316872"/>
                <a:gd name="connsiteY245" fmla="*/ 9082304 h 13254121"/>
                <a:gd name="connsiteX246" fmla="*/ 4289425 w 10316872"/>
                <a:gd name="connsiteY246" fmla="*/ 9044204 h 13254121"/>
                <a:gd name="connsiteX247" fmla="*/ 4187825 w 10316872"/>
                <a:gd name="connsiteY247" fmla="*/ 9145804 h 13254121"/>
                <a:gd name="connsiteX248" fmla="*/ 4289425 w 10316872"/>
                <a:gd name="connsiteY248" fmla="*/ 9209304 h 13254121"/>
                <a:gd name="connsiteX249" fmla="*/ 4111625 w 10316872"/>
                <a:gd name="connsiteY249" fmla="*/ 9285504 h 13254121"/>
                <a:gd name="connsiteX250" fmla="*/ 4010025 w 10316872"/>
                <a:gd name="connsiteY250" fmla="*/ 9285504 h 13254121"/>
                <a:gd name="connsiteX251" fmla="*/ 3921125 w 10316872"/>
                <a:gd name="connsiteY251" fmla="*/ 9349004 h 13254121"/>
                <a:gd name="connsiteX252" fmla="*/ 3260725 w 10316872"/>
                <a:gd name="connsiteY252" fmla="*/ 8764804 h 13254121"/>
                <a:gd name="connsiteX253" fmla="*/ 3184525 w 10316872"/>
                <a:gd name="connsiteY253" fmla="*/ 8764804 h 13254121"/>
                <a:gd name="connsiteX254" fmla="*/ 2867025 w 10316872"/>
                <a:gd name="connsiteY254" fmla="*/ 9018804 h 13254121"/>
                <a:gd name="connsiteX255" fmla="*/ 2841625 w 10316872"/>
                <a:gd name="connsiteY255" fmla="*/ 8980704 h 13254121"/>
                <a:gd name="connsiteX256" fmla="*/ 3184525 w 10316872"/>
                <a:gd name="connsiteY256" fmla="*/ 8714004 h 13254121"/>
                <a:gd name="connsiteX257" fmla="*/ 3019425 w 10316872"/>
                <a:gd name="connsiteY257" fmla="*/ 8561604 h 13254121"/>
                <a:gd name="connsiteX258" fmla="*/ 2371725 w 10316872"/>
                <a:gd name="connsiteY258" fmla="*/ 9069604 h 13254121"/>
                <a:gd name="connsiteX259" fmla="*/ 2460625 w 10316872"/>
                <a:gd name="connsiteY259" fmla="*/ 9145804 h 13254121"/>
                <a:gd name="connsiteX260" fmla="*/ 2663825 w 10316872"/>
                <a:gd name="connsiteY260" fmla="*/ 8993404 h 13254121"/>
                <a:gd name="connsiteX261" fmla="*/ 2714625 w 10316872"/>
                <a:gd name="connsiteY261" fmla="*/ 9056904 h 13254121"/>
                <a:gd name="connsiteX262" fmla="*/ 2803525 w 10316872"/>
                <a:gd name="connsiteY262" fmla="*/ 9018804 h 13254121"/>
                <a:gd name="connsiteX263" fmla="*/ 2828925 w 10316872"/>
                <a:gd name="connsiteY263" fmla="*/ 9056904 h 13254121"/>
                <a:gd name="connsiteX264" fmla="*/ 2651125 w 10316872"/>
                <a:gd name="connsiteY264" fmla="*/ 9196604 h 13254121"/>
                <a:gd name="connsiteX265" fmla="*/ 2790825 w 10316872"/>
                <a:gd name="connsiteY265" fmla="*/ 9361704 h 13254121"/>
                <a:gd name="connsiteX266" fmla="*/ 3368675 w 10316872"/>
                <a:gd name="connsiteY266" fmla="*/ 8898154 h 13254121"/>
                <a:gd name="connsiteX267" fmla="*/ 3927475 w 10316872"/>
                <a:gd name="connsiteY267" fmla="*/ 9380754 h 13254121"/>
                <a:gd name="connsiteX268" fmla="*/ 3876675 w 10316872"/>
                <a:gd name="connsiteY268" fmla="*/ 9495054 h 13254121"/>
                <a:gd name="connsiteX269" fmla="*/ 3359150 w 10316872"/>
                <a:gd name="connsiteY269" fmla="*/ 10034804 h 13254121"/>
                <a:gd name="connsiteX270" fmla="*/ 3270250 w 10316872"/>
                <a:gd name="connsiteY270" fmla="*/ 10028453 h 13254121"/>
                <a:gd name="connsiteX271" fmla="*/ 3101975 w 10316872"/>
                <a:gd name="connsiteY271" fmla="*/ 10177678 h 13254121"/>
                <a:gd name="connsiteX272" fmla="*/ 2892425 w 10316872"/>
                <a:gd name="connsiteY272" fmla="*/ 10422153 h 13254121"/>
                <a:gd name="connsiteX273" fmla="*/ 2654300 w 10316872"/>
                <a:gd name="connsiteY273" fmla="*/ 10720603 h 13254121"/>
                <a:gd name="connsiteX274" fmla="*/ 2400300 w 10316872"/>
                <a:gd name="connsiteY274" fmla="*/ 10790452 h 13254121"/>
                <a:gd name="connsiteX275" fmla="*/ 2197100 w 10316872"/>
                <a:gd name="connsiteY275" fmla="*/ 10895227 h 13254121"/>
                <a:gd name="connsiteX276" fmla="*/ 1901825 w 10316872"/>
                <a:gd name="connsiteY276" fmla="*/ 10898401 h 13254121"/>
                <a:gd name="connsiteX277" fmla="*/ 1562100 w 10316872"/>
                <a:gd name="connsiteY277" fmla="*/ 11000000 h 13254121"/>
                <a:gd name="connsiteX278" fmla="*/ 1365250 w 10316872"/>
                <a:gd name="connsiteY278" fmla="*/ 11260350 h 13254121"/>
                <a:gd name="connsiteX279" fmla="*/ 1168400 w 10316872"/>
                <a:gd name="connsiteY279" fmla="*/ 11215899 h 13254121"/>
                <a:gd name="connsiteX280" fmla="*/ 1187450 w 10316872"/>
                <a:gd name="connsiteY280" fmla="*/ 11174624 h 13254121"/>
                <a:gd name="connsiteX281" fmla="*/ 1165225 w 10316872"/>
                <a:gd name="connsiteY281" fmla="*/ 11107949 h 13254121"/>
                <a:gd name="connsiteX282" fmla="*/ 958850 w 10316872"/>
                <a:gd name="connsiteY282" fmla="*/ 11184149 h 13254121"/>
                <a:gd name="connsiteX283" fmla="*/ 704850 w 10316872"/>
                <a:gd name="connsiteY283" fmla="*/ 11238124 h 13254121"/>
                <a:gd name="connsiteX284" fmla="*/ 434975 w 10316872"/>
                <a:gd name="connsiteY284" fmla="*/ 11476249 h 13254121"/>
                <a:gd name="connsiteX285" fmla="*/ 333375 w 10316872"/>
                <a:gd name="connsiteY285" fmla="*/ 11473074 h 13254121"/>
                <a:gd name="connsiteX286" fmla="*/ 234950 w 10316872"/>
                <a:gd name="connsiteY286" fmla="*/ 11539749 h 13254121"/>
                <a:gd name="connsiteX287" fmla="*/ 155575 w 10316872"/>
                <a:gd name="connsiteY287" fmla="*/ 11825499 h 13254121"/>
                <a:gd name="connsiteX288" fmla="*/ 219075 w 10316872"/>
                <a:gd name="connsiteY288" fmla="*/ 12108073 h 13254121"/>
                <a:gd name="connsiteX289" fmla="*/ 107950 w 10316872"/>
                <a:gd name="connsiteY289" fmla="*/ 12152523 h 13254121"/>
                <a:gd name="connsiteX290" fmla="*/ 63500 w 10316872"/>
                <a:gd name="connsiteY290" fmla="*/ 12374773 h 13254121"/>
                <a:gd name="connsiteX291" fmla="*/ 466725 w 10316872"/>
                <a:gd name="connsiteY291" fmla="*/ 12400173 h 13254121"/>
                <a:gd name="connsiteX292" fmla="*/ 1022350 w 10316872"/>
                <a:gd name="connsiteY292" fmla="*/ 12752598 h 13254121"/>
                <a:gd name="connsiteX293" fmla="*/ 1212850 w 10316872"/>
                <a:gd name="connsiteY293" fmla="*/ 13006597 h 13254121"/>
                <a:gd name="connsiteX294" fmla="*/ 1143000 w 10316872"/>
                <a:gd name="connsiteY294" fmla="*/ 13051047 h 13254121"/>
                <a:gd name="connsiteX295" fmla="*/ 990600 w 10316872"/>
                <a:gd name="connsiteY295" fmla="*/ 12917697 h 13254121"/>
                <a:gd name="connsiteX296" fmla="*/ 739775 w 10316872"/>
                <a:gd name="connsiteY296" fmla="*/ 12863722 h 13254121"/>
                <a:gd name="connsiteX297" fmla="*/ 692150 w 10316872"/>
                <a:gd name="connsiteY297" fmla="*/ 12901822 h 13254121"/>
                <a:gd name="connsiteX298" fmla="*/ 809625 w 10316872"/>
                <a:gd name="connsiteY298" fmla="*/ 13047872 h 13254121"/>
                <a:gd name="connsiteX299" fmla="*/ 1123950 w 10316872"/>
                <a:gd name="connsiteY299" fmla="*/ 13114547 h 13254121"/>
                <a:gd name="connsiteX300" fmla="*/ 1546225 w 10316872"/>
                <a:gd name="connsiteY300" fmla="*/ 13016122 h 13254121"/>
                <a:gd name="connsiteX301" fmla="*/ 1708150 w 10316872"/>
                <a:gd name="connsiteY301" fmla="*/ 12755772 h 13254121"/>
                <a:gd name="connsiteX302" fmla="*/ 2066925 w 10316872"/>
                <a:gd name="connsiteY302" fmla="*/ 12606547 h 13254121"/>
                <a:gd name="connsiteX303" fmla="*/ 2225675 w 10316872"/>
                <a:gd name="connsiteY303" fmla="*/ 12470022 h 13254121"/>
                <a:gd name="connsiteX304" fmla="*/ 2559050 w 10316872"/>
                <a:gd name="connsiteY304" fmla="*/ 12508122 h 13254121"/>
                <a:gd name="connsiteX305" fmla="*/ 2257425 w 10316872"/>
                <a:gd name="connsiteY305" fmla="*/ 12511297 h 13254121"/>
                <a:gd name="connsiteX306" fmla="*/ 2117725 w 10316872"/>
                <a:gd name="connsiteY306" fmla="*/ 12631947 h 13254121"/>
                <a:gd name="connsiteX307" fmla="*/ 1943100 w 10316872"/>
                <a:gd name="connsiteY307" fmla="*/ 12724022 h 13254121"/>
                <a:gd name="connsiteX308" fmla="*/ 1778000 w 10316872"/>
                <a:gd name="connsiteY308" fmla="*/ 12774822 h 13254121"/>
                <a:gd name="connsiteX309" fmla="*/ 1622425 w 10316872"/>
                <a:gd name="connsiteY309" fmla="*/ 13070097 h 13254121"/>
                <a:gd name="connsiteX310" fmla="*/ 1254125 w 10316872"/>
                <a:gd name="connsiteY310" fmla="*/ 13244722 h 13254121"/>
                <a:gd name="connsiteX311" fmla="*/ 0 w 10316872"/>
                <a:gd name="connsiteY311" fmla="*/ 13251072 h 13254121"/>
                <a:gd name="connsiteX0" fmla="*/ 3336925 w 10316872"/>
                <a:gd name="connsiteY0" fmla="*/ 3773704 h 13254121"/>
                <a:gd name="connsiteX1" fmla="*/ 3159125 w 10316872"/>
                <a:gd name="connsiteY1" fmla="*/ 3849904 h 13254121"/>
                <a:gd name="connsiteX2" fmla="*/ 3184525 w 10316872"/>
                <a:gd name="connsiteY2" fmla="*/ 4142004 h 13254121"/>
                <a:gd name="connsiteX3" fmla="*/ 3794125 w 10316872"/>
                <a:gd name="connsiteY3" fmla="*/ 4091204 h 13254121"/>
                <a:gd name="connsiteX4" fmla="*/ 3768725 w 10316872"/>
                <a:gd name="connsiteY4" fmla="*/ 3951504 h 13254121"/>
                <a:gd name="connsiteX5" fmla="*/ 3629025 w 10316872"/>
                <a:gd name="connsiteY5" fmla="*/ 3926104 h 13254121"/>
                <a:gd name="connsiteX6" fmla="*/ 3616325 w 10316872"/>
                <a:gd name="connsiteY6" fmla="*/ 3888004 h 13254121"/>
                <a:gd name="connsiteX7" fmla="*/ 3768725 w 10316872"/>
                <a:gd name="connsiteY7" fmla="*/ 3913404 h 13254121"/>
                <a:gd name="connsiteX8" fmla="*/ 3768725 w 10316872"/>
                <a:gd name="connsiteY8" fmla="*/ 3799104 h 13254121"/>
                <a:gd name="connsiteX9" fmla="*/ 3540125 w 10316872"/>
                <a:gd name="connsiteY9" fmla="*/ 3748304 h 13254121"/>
                <a:gd name="connsiteX10" fmla="*/ 3552825 w 10316872"/>
                <a:gd name="connsiteY10" fmla="*/ 3659404 h 13254121"/>
                <a:gd name="connsiteX11" fmla="*/ 3730625 w 10316872"/>
                <a:gd name="connsiteY11" fmla="*/ 3621304 h 13254121"/>
                <a:gd name="connsiteX12" fmla="*/ 3730625 w 10316872"/>
                <a:gd name="connsiteY12" fmla="*/ 3494304 h 13254121"/>
                <a:gd name="connsiteX13" fmla="*/ 3705225 w 10316872"/>
                <a:gd name="connsiteY13" fmla="*/ 3468904 h 13254121"/>
                <a:gd name="connsiteX14" fmla="*/ 3819525 w 10316872"/>
                <a:gd name="connsiteY14" fmla="*/ 3405404 h 13254121"/>
                <a:gd name="connsiteX15" fmla="*/ 3832225 w 10316872"/>
                <a:gd name="connsiteY15" fmla="*/ 3621304 h 13254121"/>
                <a:gd name="connsiteX16" fmla="*/ 4314825 w 10316872"/>
                <a:gd name="connsiteY16" fmla="*/ 3621304 h 13254121"/>
                <a:gd name="connsiteX17" fmla="*/ 4302125 w 10316872"/>
                <a:gd name="connsiteY17" fmla="*/ 3380004 h 13254121"/>
                <a:gd name="connsiteX18" fmla="*/ 4365625 w 10316872"/>
                <a:gd name="connsiteY18" fmla="*/ 3380004 h 13254121"/>
                <a:gd name="connsiteX19" fmla="*/ 4391025 w 10316872"/>
                <a:gd name="connsiteY19" fmla="*/ 3507004 h 13254121"/>
                <a:gd name="connsiteX20" fmla="*/ 4556125 w 10316872"/>
                <a:gd name="connsiteY20" fmla="*/ 3494304 h 13254121"/>
                <a:gd name="connsiteX21" fmla="*/ 4657725 w 10316872"/>
                <a:gd name="connsiteY21" fmla="*/ 3392704 h 13254121"/>
                <a:gd name="connsiteX22" fmla="*/ 4683125 w 10316872"/>
                <a:gd name="connsiteY22" fmla="*/ 3697504 h 13254121"/>
                <a:gd name="connsiteX23" fmla="*/ 4835525 w 10316872"/>
                <a:gd name="connsiteY23" fmla="*/ 3519704 h 13254121"/>
                <a:gd name="connsiteX24" fmla="*/ 5038725 w 10316872"/>
                <a:gd name="connsiteY24" fmla="*/ 3646704 h 13254121"/>
                <a:gd name="connsiteX25" fmla="*/ 4848225 w 10316872"/>
                <a:gd name="connsiteY25" fmla="*/ 3773704 h 13254121"/>
                <a:gd name="connsiteX26" fmla="*/ 4987925 w 10316872"/>
                <a:gd name="connsiteY26" fmla="*/ 3938804 h 13254121"/>
                <a:gd name="connsiteX27" fmla="*/ 5127625 w 10316872"/>
                <a:gd name="connsiteY27" fmla="*/ 3786404 h 13254121"/>
                <a:gd name="connsiteX28" fmla="*/ 5140325 w 10316872"/>
                <a:gd name="connsiteY28" fmla="*/ 3811804 h 13254121"/>
                <a:gd name="connsiteX29" fmla="*/ 5076825 w 10316872"/>
                <a:gd name="connsiteY29" fmla="*/ 4065804 h 13254121"/>
                <a:gd name="connsiteX30" fmla="*/ 5153025 w 10316872"/>
                <a:gd name="connsiteY30" fmla="*/ 4103904 h 13254121"/>
                <a:gd name="connsiteX31" fmla="*/ 5153025 w 10316872"/>
                <a:gd name="connsiteY31" fmla="*/ 4103904 h 13254121"/>
                <a:gd name="connsiteX32" fmla="*/ 5229225 w 10316872"/>
                <a:gd name="connsiteY32" fmla="*/ 3849904 h 13254121"/>
                <a:gd name="connsiteX33" fmla="*/ 5419725 w 10316872"/>
                <a:gd name="connsiteY33" fmla="*/ 3875304 h 13254121"/>
                <a:gd name="connsiteX34" fmla="*/ 5521325 w 10316872"/>
                <a:gd name="connsiteY34" fmla="*/ 3722904 h 13254121"/>
                <a:gd name="connsiteX35" fmla="*/ 5521325 w 10316872"/>
                <a:gd name="connsiteY35" fmla="*/ 3722904 h 13254121"/>
                <a:gd name="connsiteX36" fmla="*/ 5661025 w 10316872"/>
                <a:gd name="connsiteY36" fmla="*/ 3697504 h 13254121"/>
                <a:gd name="connsiteX37" fmla="*/ 5432425 w 10316872"/>
                <a:gd name="connsiteY37" fmla="*/ 4015004 h 13254121"/>
                <a:gd name="connsiteX38" fmla="*/ 5165725 w 10316872"/>
                <a:gd name="connsiteY38" fmla="*/ 4103904 h 13254121"/>
                <a:gd name="connsiteX39" fmla="*/ 5191125 w 10316872"/>
                <a:gd name="connsiteY39" fmla="*/ 4180104 h 13254121"/>
                <a:gd name="connsiteX40" fmla="*/ 5521325 w 10316872"/>
                <a:gd name="connsiteY40" fmla="*/ 4091204 h 13254121"/>
                <a:gd name="connsiteX41" fmla="*/ 5711825 w 10316872"/>
                <a:gd name="connsiteY41" fmla="*/ 3748304 h 13254121"/>
                <a:gd name="connsiteX42" fmla="*/ 5813425 w 10316872"/>
                <a:gd name="connsiteY42" fmla="*/ 3900704 h 13254121"/>
                <a:gd name="connsiteX43" fmla="*/ 5959475 w 10316872"/>
                <a:gd name="connsiteY43" fmla="*/ 3938804 h 13254121"/>
                <a:gd name="connsiteX44" fmla="*/ 6302375 w 10316872"/>
                <a:gd name="connsiteY44" fmla="*/ 3824504 h 13254121"/>
                <a:gd name="connsiteX45" fmla="*/ 7070725 w 10316872"/>
                <a:gd name="connsiteY45" fmla="*/ 3354604 h 13254121"/>
                <a:gd name="connsiteX46" fmla="*/ 7473950 w 10316872"/>
                <a:gd name="connsiteY46" fmla="*/ 3205379 h 13254121"/>
                <a:gd name="connsiteX47" fmla="*/ 7645400 w 10316872"/>
                <a:gd name="connsiteY47" fmla="*/ 3035516 h 13254121"/>
                <a:gd name="connsiteX48" fmla="*/ 7907050 w 10316872"/>
                <a:gd name="connsiteY48" fmla="*/ 2994410 h 13254121"/>
                <a:gd name="connsiteX49" fmla="*/ 8062626 w 10316872"/>
                <a:gd name="connsiteY49" fmla="*/ 2911861 h 13254121"/>
                <a:gd name="connsiteX50" fmla="*/ 8189625 w 10316872"/>
                <a:gd name="connsiteY50" fmla="*/ 2692785 h 13254121"/>
                <a:gd name="connsiteX51" fmla="*/ 8345201 w 10316872"/>
                <a:gd name="connsiteY51" fmla="*/ 2578486 h 13254121"/>
                <a:gd name="connsiteX52" fmla="*/ 8561099 w 10316872"/>
                <a:gd name="connsiteY52" fmla="*/ 2438787 h 13254121"/>
                <a:gd name="connsiteX53" fmla="*/ 8855099 w 10316872"/>
                <a:gd name="connsiteY53" fmla="*/ 2153045 h 13254121"/>
                <a:gd name="connsiteX54" fmla="*/ 9037349 w 10316872"/>
                <a:gd name="connsiteY54" fmla="*/ 1924438 h 13254121"/>
                <a:gd name="connsiteX55" fmla="*/ 9145298 w 10316872"/>
                <a:gd name="connsiteY55" fmla="*/ 1730764 h 13254121"/>
                <a:gd name="connsiteX56" fmla="*/ 9224673 w 10316872"/>
                <a:gd name="connsiteY56" fmla="*/ 1543439 h 13254121"/>
                <a:gd name="connsiteX57" fmla="*/ 9561223 w 10316872"/>
                <a:gd name="connsiteY57" fmla="*/ 1295790 h 13254121"/>
                <a:gd name="connsiteX58" fmla="*/ 9678697 w 10316872"/>
                <a:gd name="connsiteY58" fmla="*/ 914790 h 13254121"/>
                <a:gd name="connsiteX59" fmla="*/ 9837447 w 10316872"/>
                <a:gd name="connsiteY59" fmla="*/ 686190 h 13254121"/>
                <a:gd name="connsiteX60" fmla="*/ 9929521 w 10316872"/>
                <a:gd name="connsiteY60" fmla="*/ 609992 h 13254121"/>
                <a:gd name="connsiteX61" fmla="*/ 9989845 w 10316872"/>
                <a:gd name="connsiteY61" fmla="*/ 508393 h 13254121"/>
                <a:gd name="connsiteX62" fmla="*/ 10062871 w 10316872"/>
                <a:gd name="connsiteY62" fmla="*/ 394092 h 13254121"/>
                <a:gd name="connsiteX63" fmla="*/ 10316869 w 10316872"/>
                <a:gd name="connsiteY63" fmla="*/ 394 h 13254121"/>
                <a:gd name="connsiteX64" fmla="*/ 10081920 w 10316872"/>
                <a:gd name="connsiteY64" fmla="*/ 473469 h 13254121"/>
                <a:gd name="connsiteX65" fmla="*/ 9977146 w 10316872"/>
                <a:gd name="connsiteY65" fmla="*/ 673493 h 13254121"/>
                <a:gd name="connsiteX66" fmla="*/ 9881896 w 10316872"/>
                <a:gd name="connsiteY66" fmla="*/ 749692 h 13254121"/>
                <a:gd name="connsiteX67" fmla="*/ 9754896 w 10316872"/>
                <a:gd name="connsiteY67" fmla="*/ 952892 h 13254121"/>
                <a:gd name="connsiteX68" fmla="*/ 9640598 w 10316872"/>
                <a:gd name="connsiteY68" fmla="*/ 1327540 h 13254121"/>
                <a:gd name="connsiteX69" fmla="*/ 9275474 w 10316872"/>
                <a:gd name="connsiteY69" fmla="*/ 1606938 h 13254121"/>
                <a:gd name="connsiteX70" fmla="*/ 9135773 w 10316872"/>
                <a:gd name="connsiteY70" fmla="*/ 1946664 h 13254121"/>
                <a:gd name="connsiteX71" fmla="*/ 8662699 w 10316872"/>
                <a:gd name="connsiteY71" fmla="*/ 2454663 h 13254121"/>
                <a:gd name="connsiteX72" fmla="*/ 8427749 w 10316872"/>
                <a:gd name="connsiteY72" fmla="*/ 2619762 h 13254121"/>
                <a:gd name="connsiteX73" fmla="*/ 8272175 w 10316872"/>
                <a:gd name="connsiteY73" fmla="*/ 2715011 h 13254121"/>
                <a:gd name="connsiteX74" fmla="*/ 8110251 w 10316872"/>
                <a:gd name="connsiteY74" fmla="*/ 3016636 h 13254121"/>
                <a:gd name="connsiteX75" fmla="*/ 7908925 w 10316872"/>
                <a:gd name="connsiteY75" fmla="*/ 3113304 h 13254121"/>
                <a:gd name="connsiteX76" fmla="*/ 7673975 w 10316872"/>
                <a:gd name="connsiteY76" fmla="*/ 3141879 h 13254121"/>
                <a:gd name="connsiteX77" fmla="*/ 7531100 w 10316872"/>
                <a:gd name="connsiteY77" fmla="*/ 3283166 h 13254121"/>
                <a:gd name="connsiteX78" fmla="*/ 7064375 w 10316872"/>
                <a:gd name="connsiteY78" fmla="*/ 3457791 h 13254121"/>
                <a:gd name="connsiteX79" fmla="*/ 6892925 w 10316872"/>
                <a:gd name="connsiteY79" fmla="*/ 3613366 h 13254121"/>
                <a:gd name="connsiteX80" fmla="*/ 6532269 w 10316872"/>
                <a:gd name="connsiteY80" fmla="*/ 3867545 h 13254121"/>
                <a:gd name="connsiteX81" fmla="*/ 6407150 w 10316872"/>
                <a:gd name="connsiteY81" fmla="*/ 3921341 h 13254121"/>
                <a:gd name="connsiteX82" fmla="*/ 6172200 w 10316872"/>
                <a:gd name="connsiteY82" fmla="*/ 4043579 h 13254121"/>
                <a:gd name="connsiteX83" fmla="*/ 5773737 w 10316872"/>
                <a:gd name="connsiteY83" fmla="*/ 4215029 h 13254121"/>
                <a:gd name="connsiteX84" fmla="*/ 5800725 w 10316872"/>
                <a:gd name="connsiteY84" fmla="*/ 4294404 h 13254121"/>
                <a:gd name="connsiteX85" fmla="*/ 6162675 w 10316872"/>
                <a:gd name="connsiteY85" fmla="*/ 4129304 h 13254121"/>
                <a:gd name="connsiteX86" fmla="*/ 6054725 w 10316872"/>
                <a:gd name="connsiteY86" fmla="*/ 4218204 h 13254121"/>
                <a:gd name="connsiteX87" fmla="*/ 5876925 w 10316872"/>
                <a:gd name="connsiteY87" fmla="*/ 4332504 h 13254121"/>
                <a:gd name="connsiteX88" fmla="*/ 5876925 w 10316872"/>
                <a:gd name="connsiteY88" fmla="*/ 4421404 h 13254121"/>
                <a:gd name="connsiteX89" fmla="*/ 5864225 w 10316872"/>
                <a:gd name="connsiteY89" fmla="*/ 4523004 h 13254121"/>
                <a:gd name="connsiteX90" fmla="*/ 5724525 w 10316872"/>
                <a:gd name="connsiteY90" fmla="*/ 4548404 h 13254121"/>
                <a:gd name="connsiteX91" fmla="*/ 5788025 w 10316872"/>
                <a:gd name="connsiteY91" fmla="*/ 4370604 h 13254121"/>
                <a:gd name="connsiteX92" fmla="*/ 5673725 w 10316872"/>
                <a:gd name="connsiteY92" fmla="*/ 4269004 h 13254121"/>
                <a:gd name="connsiteX93" fmla="*/ 5419725 w 10316872"/>
                <a:gd name="connsiteY93" fmla="*/ 4345204 h 13254121"/>
                <a:gd name="connsiteX94" fmla="*/ 5394325 w 10316872"/>
                <a:gd name="connsiteY94" fmla="*/ 4446804 h 13254121"/>
                <a:gd name="connsiteX95" fmla="*/ 5622925 w 10316872"/>
                <a:gd name="connsiteY95" fmla="*/ 4510304 h 13254121"/>
                <a:gd name="connsiteX96" fmla="*/ 5534025 w 10316872"/>
                <a:gd name="connsiteY96" fmla="*/ 4573804 h 13254121"/>
                <a:gd name="connsiteX97" fmla="*/ 5254625 w 10316872"/>
                <a:gd name="connsiteY97" fmla="*/ 4510304 h 13254121"/>
                <a:gd name="connsiteX98" fmla="*/ 5140325 w 10316872"/>
                <a:gd name="connsiteY98" fmla="*/ 4624604 h 13254121"/>
                <a:gd name="connsiteX99" fmla="*/ 5241925 w 10316872"/>
                <a:gd name="connsiteY99" fmla="*/ 4827804 h 13254121"/>
                <a:gd name="connsiteX100" fmla="*/ 5483225 w 10316872"/>
                <a:gd name="connsiteY100" fmla="*/ 4840504 h 13254121"/>
                <a:gd name="connsiteX101" fmla="*/ 5661025 w 10316872"/>
                <a:gd name="connsiteY101" fmla="*/ 4624604 h 13254121"/>
                <a:gd name="connsiteX102" fmla="*/ 5572125 w 10316872"/>
                <a:gd name="connsiteY102" fmla="*/ 4599204 h 13254121"/>
                <a:gd name="connsiteX103" fmla="*/ 5635625 w 10316872"/>
                <a:gd name="connsiteY103" fmla="*/ 4523004 h 13254121"/>
                <a:gd name="connsiteX104" fmla="*/ 5724525 w 10316872"/>
                <a:gd name="connsiteY104" fmla="*/ 4599204 h 13254121"/>
                <a:gd name="connsiteX105" fmla="*/ 5864225 w 10316872"/>
                <a:gd name="connsiteY105" fmla="*/ 4573804 h 13254121"/>
                <a:gd name="connsiteX106" fmla="*/ 6067425 w 10316872"/>
                <a:gd name="connsiteY106" fmla="*/ 4548404 h 13254121"/>
                <a:gd name="connsiteX107" fmla="*/ 6296025 w 10316872"/>
                <a:gd name="connsiteY107" fmla="*/ 4307104 h 13254121"/>
                <a:gd name="connsiteX108" fmla="*/ 6486525 w 10316872"/>
                <a:gd name="connsiteY108" fmla="*/ 4180104 h 13254121"/>
                <a:gd name="connsiteX109" fmla="*/ 6664325 w 10316872"/>
                <a:gd name="connsiteY109" fmla="*/ 4154704 h 13254121"/>
                <a:gd name="connsiteX110" fmla="*/ 6473825 w 10316872"/>
                <a:gd name="connsiteY110" fmla="*/ 4230904 h 13254121"/>
                <a:gd name="connsiteX111" fmla="*/ 6410325 w 10316872"/>
                <a:gd name="connsiteY111" fmla="*/ 4357904 h 13254121"/>
                <a:gd name="connsiteX112" fmla="*/ 6257925 w 10316872"/>
                <a:gd name="connsiteY112" fmla="*/ 4459504 h 13254121"/>
                <a:gd name="connsiteX113" fmla="*/ 6080125 w 10316872"/>
                <a:gd name="connsiteY113" fmla="*/ 4637304 h 13254121"/>
                <a:gd name="connsiteX114" fmla="*/ 6067425 w 10316872"/>
                <a:gd name="connsiteY114" fmla="*/ 4726204 h 13254121"/>
                <a:gd name="connsiteX115" fmla="*/ 6207125 w 10316872"/>
                <a:gd name="connsiteY115" fmla="*/ 4700804 h 13254121"/>
                <a:gd name="connsiteX116" fmla="*/ 6334125 w 10316872"/>
                <a:gd name="connsiteY116" fmla="*/ 4764304 h 13254121"/>
                <a:gd name="connsiteX117" fmla="*/ 6435725 w 10316872"/>
                <a:gd name="connsiteY117" fmla="*/ 4954804 h 13254121"/>
                <a:gd name="connsiteX118" fmla="*/ 6448425 w 10316872"/>
                <a:gd name="connsiteY118" fmla="*/ 5183404 h 13254121"/>
                <a:gd name="connsiteX119" fmla="*/ 6335712 w 10316872"/>
                <a:gd name="connsiteY119" fmla="*/ 5305641 h 13254121"/>
                <a:gd name="connsiteX120" fmla="*/ 6296025 w 10316872"/>
                <a:gd name="connsiteY120" fmla="*/ 5083392 h 13254121"/>
                <a:gd name="connsiteX121" fmla="*/ 6270625 w 10316872"/>
                <a:gd name="connsiteY121" fmla="*/ 4878604 h 13254121"/>
                <a:gd name="connsiteX122" fmla="*/ 6118225 w 10316872"/>
                <a:gd name="connsiteY122" fmla="*/ 4840504 h 13254121"/>
                <a:gd name="connsiteX123" fmla="*/ 5953125 w 10316872"/>
                <a:gd name="connsiteY123" fmla="*/ 4853204 h 13254121"/>
                <a:gd name="connsiteX124" fmla="*/ 5876925 w 10316872"/>
                <a:gd name="connsiteY124" fmla="*/ 4815104 h 13254121"/>
                <a:gd name="connsiteX125" fmla="*/ 5546725 w 10316872"/>
                <a:gd name="connsiteY125" fmla="*/ 4954804 h 13254121"/>
                <a:gd name="connsiteX126" fmla="*/ 5597525 w 10316872"/>
                <a:gd name="connsiteY126" fmla="*/ 5094504 h 13254121"/>
                <a:gd name="connsiteX127" fmla="*/ 5635625 w 10316872"/>
                <a:gd name="connsiteY127" fmla="*/ 5081804 h 13254121"/>
                <a:gd name="connsiteX128" fmla="*/ 5813425 w 10316872"/>
                <a:gd name="connsiteY128" fmla="*/ 4992904 h 13254121"/>
                <a:gd name="connsiteX129" fmla="*/ 5838825 w 10316872"/>
                <a:gd name="connsiteY129" fmla="*/ 5018304 h 13254121"/>
                <a:gd name="connsiteX130" fmla="*/ 5724525 w 10316872"/>
                <a:gd name="connsiteY130" fmla="*/ 5119904 h 13254121"/>
                <a:gd name="connsiteX131" fmla="*/ 5775325 w 10316872"/>
                <a:gd name="connsiteY131" fmla="*/ 5196104 h 13254121"/>
                <a:gd name="connsiteX132" fmla="*/ 5940425 w 10316872"/>
                <a:gd name="connsiteY132" fmla="*/ 5183404 h 13254121"/>
                <a:gd name="connsiteX133" fmla="*/ 5978525 w 10316872"/>
                <a:gd name="connsiteY133" fmla="*/ 5272304 h 13254121"/>
                <a:gd name="connsiteX134" fmla="*/ 6169025 w 10316872"/>
                <a:gd name="connsiteY134" fmla="*/ 5234204 h 13254121"/>
                <a:gd name="connsiteX135" fmla="*/ 6130925 w 10316872"/>
                <a:gd name="connsiteY135" fmla="*/ 5386604 h 13254121"/>
                <a:gd name="connsiteX136" fmla="*/ 6067425 w 10316872"/>
                <a:gd name="connsiteY136" fmla="*/ 5424704 h 13254121"/>
                <a:gd name="connsiteX137" fmla="*/ 6042025 w 10316872"/>
                <a:gd name="connsiteY137" fmla="*/ 5348504 h 13254121"/>
                <a:gd name="connsiteX138" fmla="*/ 5572125 w 10316872"/>
                <a:gd name="connsiteY138" fmla="*/ 5297704 h 13254121"/>
                <a:gd name="connsiteX139" fmla="*/ 5686425 w 10316872"/>
                <a:gd name="connsiteY139" fmla="*/ 5462804 h 13254121"/>
                <a:gd name="connsiteX140" fmla="*/ 6308725 w 10316872"/>
                <a:gd name="connsiteY140" fmla="*/ 5462804 h 13254121"/>
                <a:gd name="connsiteX141" fmla="*/ 6894219 w 10316872"/>
                <a:gd name="connsiteY141" fmla="*/ 5634433 h 13254121"/>
                <a:gd name="connsiteX142" fmla="*/ 7194257 w 10316872"/>
                <a:gd name="connsiteY142" fmla="*/ 5720157 h 13254121"/>
                <a:gd name="connsiteX143" fmla="*/ 7370469 w 10316872"/>
                <a:gd name="connsiteY143" fmla="*/ 5839221 h 13254121"/>
                <a:gd name="connsiteX144" fmla="*/ 7737182 w 10316872"/>
                <a:gd name="connsiteY144" fmla="*/ 5736826 h 13254121"/>
                <a:gd name="connsiteX145" fmla="*/ 7977688 w 10316872"/>
                <a:gd name="connsiteY145" fmla="*/ 5701108 h 13254121"/>
                <a:gd name="connsiteX146" fmla="*/ 8311064 w 10316872"/>
                <a:gd name="connsiteY146" fmla="*/ 5729682 h 13254121"/>
                <a:gd name="connsiteX147" fmla="*/ 8582525 w 10316872"/>
                <a:gd name="connsiteY147" fmla="*/ 5789214 h 13254121"/>
                <a:gd name="connsiteX148" fmla="*/ 8806363 w 10316872"/>
                <a:gd name="connsiteY148" fmla="*/ 5891608 h 13254121"/>
                <a:gd name="connsiteX149" fmla="*/ 8989719 w 10316872"/>
                <a:gd name="connsiteY149" fmla="*/ 5953520 h 13254121"/>
                <a:gd name="connsiteX150" fmla="*/ 9327857 w 10316872"/>
                <a:gd name="connsiteY150" fmla="*/ 6101157 h 13254121"/>
                <a:gd name="connsiteX151" fmla="*/ 9392152 w 10316872"/>
                <a:gd name="connsiteY151" fmla="*/ 6229744 h 13254121"/>
                <a:gd name="connsiteX152" fmla="*/ 9587412 w 10316872"/>
                <a:gd name="connsiteY152" fmla="*/ 6289277 h 13254121"/>
                <a:gd name="connsiteX153" fmla="*/ 9754100 w 10316872"/>
                <a:gd name="connsiteY153" fmla="*/ 6286895 h 13254121"/>
                <a:gd name="connsiteX154" fmla="*/ 9928226 w 10316872"/>
                <a:gd name="connsiteY154" fmla="*/ 6221629 h 13254121"/>
                <a:gd name="connsiteX155" fmla="*/ 9766007 w 10316872"/>
                <a:gd name="connsiteY155" fmla="*/ 6301183 h 13254121"/>
                <a:gd name="connsiteX156" fmla="*/ 9625513 w 10316872"/>
                <a:gd name="connsiteY156" fmla="*/ 6317851 h 13254121"/>
                <a:gd name="connsiteX157" fmla="*/ 9382626 w 10316872"/>
                <a:gd name="connsiteY157" fmla="*/ 6263082 h 13254121"/>
                <a:gd name="connsiteX158" fmla="*/ 9308806 w 10316872"/>
                <a:gd name="connsiteY158" fmla="*/ 6129733 h 13254121"/>
                <a:gd name="connsiteX159" fmla="*/ 9242133 w 10316872"/>
                <a:gd name="connsiteY159" fmla="*/ 6089251 h 13254121"/>
                <a:gd name="connsiteX160" fmla="*/ 8799219 w 10316872"/>
                <a:gd name="connsiteY160" fmla="*/ 5939233 h 13254121"/>
                <a:gd name="connsiteX161" fmla="*/ 8582525 w 10316872"/>
                <a:gd name="connsiteY161" fmla="*/ 5858270 h 13254121"/>
                <a:gd name="connsiteX162" fmla="*/ 8284869 w 10316872"/>
                <a:gd name="connsiteY162" fmla="*/ 5779689 h 13254121"/>
                <a:gd name="connsiteX163" fmla="*/ 7934825 w 10316872"/>
                <a:gd name="connsiteY163" fmla="*/ 5767783 h 13254121"/>
                <a:gd name="connsiteX164" fmla="*/ 7634787 w 10316872"/>
                <a:gd name="connsiteY164" fmla="*/ 5822552 h 13254121"/>
                <a:gd name="connsiteX165" fmla="*/ 7344275 w 10316872"/>
                <a:gd name="connsiteY165" fmla="*/ 5893989 h 13254121"/>
                <a:gd name="connsiteX166" fmla="*/ 7134725 w 10316872"/>
                <a:gd name="connsiteY166" fmla="*/ 5786833 h 13254121"/>
                <a:gd name="connsiteX167" fmla="*/ 6760869 w 10316872"/>
                <a:gd name="connsiteY167" fmla="*/ 5693964 h 13254121"/>
                <a:gd name="connsiteX168" fmla="*/ 6413500 w 10316872"/>
                <a:gd name="connsiteY168" fmla="*/ 5614410 h 13254121"/>
                <a:gd name="connsiteX169" fmla="*/ 6213181 w 10316872"/>
                <a:gd name="connsiteY169" fmla="*/ 5567757 h 13254121"/>
                <a:gd name="connsiteX170" fmla="*/ 6205538 w 10316872"/>
                <a:gd name="connsiteY170" fmla="*/ 5598535 h 13254121"/>
                <a:gd name="connsiteX171" fmla="*/ 6346825 w 10316872"/>
                <a:gd name="connsiteY171" fmla="*/ 5666004 h 13254121"/>
                <a:gd name="connsiteX172" fmla="*/ 6321425 w 10316872"/>
                <a:gd name="connsiteY172" fmla="*/ 5767604 h 13254121"/>
                <a:gd name="connsiteX173" fmla="*/ 6003925 w 10316872"/>
                <a:gd name="connsiteY173" fmla="*/ 5602504 h 13254121"/>
                <a:gd name="connsiteX174" fmla="*/ 6042025 w 10316872"/>
                <a:gd name="connsiteY174" fmla="*/ 5843804 h 13254121"/>
                <a:gd name="connsiteX175" fmla="*/ 6245225 w 10316872"/>
                <a:gd name="connsiteY175" fmla="*/ 5894604 h 13254121"/>
                <a:gd name="connsiteX176" fmla="*/ 6511925 w 10316872"/>
                <a:gd name="connsiteY176" fmla="*/ 5894604 h 13254121"/>
                <a:gd name="connsiteX177" fmla="*/ 6600825 w 10316872"/>
                <a:gd name="connsiteY177" fmla="*/ 5907304 h 13254121"/>
                <a:gd name="connsiteX178" fmla="*/ 6562725 w 10316872"/>
                <a:gd name="connsiteY178" fmla="*/ 5983504 h 13254121"/>
                <a:gd name="connsiteX179" fmla="*/ 6397625 w 10316872"/>
                <a:gd name="connsiteY179" fmla="*/ 6034304 h 13254121"/>
                <a:gd name="connsiteX180" fmla="*/ 6461125 w 10316872"/>
                <a:gd name="connsiteY180" fmla="*/ 6161304 h 13254121"/>
                <a:gd name="connsiteX181" fmla="*/ 6423025 w 10316872"/>
                <a:gd name="connsiteY181" fmla="*/ 6288304 h 13254121"/>
                <a:gd name="connsiteX182" fmla="*/ 6511925 w 10316872"/>
                <a:gd name="connsiteY182" fmla="*/ 6351804 h 13254121"/>
                <a:gd name="connsiteX183" fmla="*/ 6435725 w 10316872"/>
                <a:gd name="connsiteY183" fmla="*/ 6377204 h 13254121"/>
                <a:gd name="connsiteX184" fmla="*/ 6334125 w 10316872"/>
                <a:gd name="connsiteY184" fmla="*/ 6339104 h 13254121"/>
                <a:gd name="connsiteX185" fmla="*/ 6296025 w 10316872"/>
                <a:gd name="connsiteY185" fmla="*/ 6034304 h 13254121"/>
                <a:gd name="connsiteX186" fmla="*/ 6042025 w 10316872"/>
                <a:gd name="connsiteY186" fmla="*/ 5958104 h 13254121"/>
                <a:gd name="connsiteX187" fmla="*/ 6118225 w 10316872"/>
                <a:gd name="connsiteY187" fmla="*/ 6301004 h 13254121"/>
                <a:gd name="connsiteX188" fmla="*/ 5940425 w 10316872"/>
                <a:gd name="connsiteY188" fmla="*/ 6313704 h 13254121"/>
                <a:gd name="connsiteX189" fmla="*/ 5864225 w 10316872"/>
                <a:gd name="connsiteY189" fmla="*/ 5831104 h 13254121"/>
                <a:gd name="connsiteX190" fmla="*/ 5661025 w 10316872"/>
                <a:gd name="connsiteY190" fmla="*/ 5729504 h 13254121"/>
                <a:gd name="connsiteX191" fmla="*/ 5762625 w 10316872"/>
                <a:gd name="connsiteY191" fmla="*/ 6491504 h 13254121"/>
                <a:gd name="connsiteX192" fmla="*/ 6042025 w 10316872"/>
                <a:gd name="connsiteY192" fmla="*/ 6478804 h 13254121"/>
                <a:gd name="connsiteX193" fmla="*/ 6359525 w 10316872"/>
                <a:gd name="connsiteY193" fmla="*/ 6529604 h 13254121"/>
                <a:gd name="connsiteX194" fmla="*/ 6296025 w 10316872"/>
                <a:gd name="connsiteY194" fmla="*/ 6656604 h 13254121"/>
                <a:gd name="connsiteX195" fmla="*/ 6130925 w 10316872"/>
                <a:gd name="connsiteY195" fmla="*/ 6631204 h 13254121"/>
                <a:gd name="connsiteX196" fmla="*/ 5978525 w 10316872"/>
                <a:gd name="connsiteY196" fmla="*/ 6936004 h 13254121"/>
                <a:gd name="connsiteX197" fmla="*/ 5800725 w 10316872"/>
                <a:gd name="connsiteY197" fmla="*/ 6872504 h 13254121"/>
                <a:gd name="connsiteX198" fmla="*/ 5876925 w 10316872"/>
                <a:gd name="connsiteY198" fmla="*/ 6707404 h 13254121"/>
                <a:gd name="connsiteX199" fmla="*/ 5762625 w 10316872"/>
                <a:gd name="connsiteY199" fmla="*/ 6618504 h 13254121"/>
                <a:gd name="connsiteX200" fmla="*/ 5572125 w 10316872"/>
                <a:gd name="connsiteY200" fmla="*/ 6948704 h 13254121"/>
                <a:gd name="connsiteX201" fmla="*/ 5699125 w 10316872"/>
                <a:gd name="connsiteY201" fmla="*/ 7050304 h 13254121"/>
                <a:gd name="connsiteX202" fmla="*/ 5965825 w 10316872"/>
                <a:gd name="connsiteY202" fmla="*/ 7215404 h 13254121"/>
                <a:gd name="connsiteX203" fmla="*/ 5915025 w 10316872"/>
                <a:gd name="connsiteY203" fmla="*/ 7291604 h 13254121"/>
                <a:gd name="connsiteX204" fmla="*/ 5800725 w 10316872"/>
                <a:gd name="connsiteY204" fmla="*/ 7253504 h 13254121"/>
                <a:gd name="connsiteX205" fmla="*/ 5648325 w 10316872"/>
                <a:gd name="connsiteY205" fmla="*/ 7355104 h 13254121"/>
                <a:gd name="connsiteX206" fmla="*/ 5584825 w 10316872"/>
                <a:gd name="connsiteY206" fmla="*/ 7317004 h 13254121"/>
                <a:gd name="connsiteX207" fmla="*/ 5635625 w 10316872"/>
                <a:gd name="connsiteY207" fmla="*/ 7164604 h 13254121"/>
                <a:gd name="connsiteX208" fmla="*/ 5508625 w 10316872"/>
                <a:gd name="connsiteY208" fmla="*/ 7050304 h 13254121"/>
                <a:gd name="connsiteX209" fmla="*/ 5432425 w 10316872"/>
                <a:gd name="connsiteY209" fmla="*/ 7228104 h 13254121"/>
                <a:gd name="connsiteX210" fmla="*/ 5584825 w 10316872"/>
                <a:gd name="connsiteY210" fmla="*/ 7405904 h 13254121"/>
                <a:gd name="connsiteX211" fmla="*/ 5419725 w 10316872"/>
                <a:gd name="connsiteY211" fmla="*/ 7532904 h 13254121"/>
                <a:gd name="connsiteX212" fmla="*/ 5318125 w 10316872"/>
                <a:gd name="connsiteY212" fmla="*/ 7456704 h 13254121"/>
                <a:gd name="connsiteX213" fmla="*/ 5381625 w 10316872"/>
                <a:gd name="connsiteY213" fmla="*/ 7355104 h 13254121"/>
                <a:gd name="connsiteX214" fmla="*/ 5267325 w 10316872"/>
                <a:gd name="connsiteY214" fmla="*/ 7063004 h 13254121"/>
                <a:gd name="connsiteX215" fmla="*/ 5051425 w 10316872"/>
                <a:gd name="connsiteY215" fmla="*/ 7355104 h 13254121"/>
                <a:gd name="connsiteX216" fmla="*/ 5381625 w 10316872"/>
                <a:gd name="connsiteY216" fmla="*/ 7609104 h 13254121"/>
                <a:gd name="connsiteX217" fmla="*/ 5305425 w 10316872"/>
                <a:gd name="connsiteY217" fmla="*/ 7659904 h 13254121"/>
                <a:gd name="connsiteX218" fmla="*/ 5165725 w 10316872"/>
                <a:gd name="connsiteY218" fmla="*/ 7545604 h 13254121"/>
                <a:gd name="connsiteX219" fmla="*/ 5114925 w 10316872"/>
                <a:gd name="connsiteY219" fmla="*/ 7710704 h 13254121"/>
                <a:gd name="connsiteX220" fmla="*/ 5127625 w 10316872"/>
                <a:gd name="connsiteY220" fmla="*/ 7850404 h 13254121"/>
                <a:gd name="connsiteX221" fmla="*/ 5203825 w 10316872"/>
                <a:gd name="connsiteY221" fmla="*/ 7964704 h 13254121"/>
                <a:gd name="connsiteX222" fmla="*/ 5191125 w 10316872"/>
                <a:gd name="connsiteY222" fmla="*/ 8155204 h 13254121"/>
                <a:gd name="connsiteX223" fmla="*/ 5064125 w 10316872"/>
                <a:gd name="connsiteY223" fmla="*/ 8066304 h 13254121"/>
                <a:gd name="connsiteX224" fmla="*/ 5000625 w 10316872"/>
                <a:gd name="connsiteY224" fmla="*/ 8104404 h 13254121"/>
                <a:gd name="connsiteX225" fmla="*/ 5102225 w 10316872"/>
                <a:gd name="connsiteY225" fmla="*/ 8244104 h 13254121"/>
                <a:gd name="connsiteX226" fmla="*/ 5013325 w 10316872"/>
                <a:gd name="connsiteY226" fmla="*/ 8282204 h 13254121"/>
                <a:gd name="connsiteX227" fmla="*/ 4886325 w 10316872"/>
                <a:gd name="connsiteY227" fmla="*/ 8091704 h 13254121"/>
                <a:gd name="connsiteX228" fmla="*/ 4797425 w 10316872"/>
                <a:gd name="connsiteY228" fmla="*/ 8345704 h 13254121"/>
                <a:gd name="connsiteX229" fmla="*/ 4924425 w 10316872"/>
                <a:gd name="connsiteY229" fmla="*/ 8460004 h 13254121"/>
                <a:gd name="connsiteX230" fmla="*/ 4784725 w 10316872"/>
                <a:gd name="connsiteY230" fmla="*/ 8701304 h 13254121"/>
                <a:gd name="connsiteX231" fmla="*/ 4645025 w 10316872"/>
                <a:gd name="connsiteY231" fmla="*/ 8675904 h 13254121"/>
                <a:gd name="connsiteX232" fmla="*/ 4746625 w 10316872"/>
                <a:gd name="connsiteY232" fmla="*/ 8510804 h 13254121"/>
                <a:gd name="connsiteX233" fmla="*/ 4657725 w 10316872"/>
                <a:gd name="connsiteY233" fmla="*/ 8358404 h 13254121"/>
                <a:gd name="connsiteX234" fmla="*/ 4441825 w 10316872"/>
                <a:gd name="connsiteY234" fmla="*/ 8663204 h 13254121"/>
                <a:gd name="connsiteX235" fmla="*/ 4581525 w 10316872"/>
                <a:gd name="connsiteY235" fmla="*/ 8777504 h 13254121"/>
                <a:gd name="connsiteX236" fmla="*/ 4492625 w 10316872"/>
                <a:gd name="connsiteY236" fmla="*/ 8980704 h 13254121"/>
                <a:gd name="connsiteX237" fmla="*/ 4391025 w 10316872"/>
                <a:gd name="connsiteY237" fmla="*/ 8904504 h 13254121"/>
                <a:gd name="connsiteX238" fmla="*/ 4314825 w 10316872"/>
                <a:gd name="connsiteY238" fmla="*/ 8993404 h 13254121"/>
                <a:gd name="connsiteX239" fmla="*/ 4352925 w 10316872"/>
                <a:gd name="connsiteY239" fmla="*/ 9031504 h 13254121"/>
                <a:gd name="connsiteX240" fmla="*/ 4391025 w 10316872"/>
                <a:gd name="connsiteY240" fmla="*/ 9018804 h 13254121"/>
                <a:gd name="connsiteX241" fmla="*/ 4416425 w 10316872"/>
                <a:gd name="connsiteY241" fmla="*/ 9069604 h 13254121"/>
                <a:gd name="connsiteX242" fmla="*/ 4352925 w 10316872"/>
                <a:gd name="connsiteY242" fmla="*/ 9145804 h 13254121"/>
                <a:gd name="connsiteX243" fmla="*/ 4302125 w 10316872"/>
                <a:gd name="connsiteY243" fmla="*/ 9133104 h 13254121"/>
                <a:gd name="connsiteX244" fmla="*/ 4340225 w 10316872"/>
                <a:gd name="connsiteY244" fmla="*/ 9082304 h 13254121"/>
                <a:gd name="connsiteX245" fmla="*/ 4289425 w 10316872"/>
                <a:gd name="connsiteY245" fmla="*/ 9044204 h 13254121"/>
                <a:gd name="connsiteX246" fmla="*/ 4187825 w 10316872"/>
                <a:gd name="connsiteY246" fmla="*/ 9145804 h 13254121"/>
                <a:gd name="connsiteX247" fmla="*/ 4289425 w 10316872"/>
                <a:gd name="connsiteY247" fmla="*/ 9209304 h 13254121"/>
                <a:gd name="connsiteX248" fmla="*/ 4111625 w 10316872"/>
                <a:gd name="connsiteY248" fmla="*/ 9285504 h 13254121"/>
                <a:gd name="connsiteX249" fmla="*/ 4010025 w 10316872"/>
                <a:gd name="connsiteY249" fmla="*/ 9285504 h 13254121"/>
                <a:gd name="connsiteX250" fmla="*/ 3921125 w 10316872"/>
                <a:gd name="connsiteY250" fmla="*/ 9349004 h 13254121"/>
                <a:gd name="connsiteX251" fmla="*/ 3260725 w 10316872"/>
                <a:gd name="connsiteY251" fmla="*/ 8764804 h 13254121"/>
                <a:gd name="connsiteX252" fmla="*/ 3184525 w 10316872"/>
                <a:gd name="connsiteY252" fmla="*/ 8764804 h 13254121"/>
                <a:gd name="connsiteX253" fmla="*/ 2867025 w 10316872"/>
                <a:gd name="connsiteY253" fmla="*/ 9018804 h 13254121"/>
                <a:gd name="connsiteX254" fmla="*/ 2841625 w 10316872"/>
                <a:gd name="connsiteY254" fmla="*/ 8980704 h 13254121"/>
                <a:gd name="connsiteX255" fmla="*/ 3184525 w 10316872"/>
                <a:gd name="connsiteY255" fmla="*/ 8714004 h 13254121"/>
                <a:gd name="connsiteX256" fmla="*/ 3019425 w 10316872"/>
                <a:gd name="connsiteY256" fmla="*/ 8561604 h 13254121"/>
                <a:gd name="connsiteX257" fmla="*/ 2371725 w 10316872"/>
                <a:gd name="connsiteY257" fmla="*/ 9069604 h 13254121"/>
                <a:gd name="connsiteX258" fmla="*/ 2460625 w 10316872"/>
                <a:gd name="connsiteY258" fmla="*/ 9145804 h 13254121"/>
                <a:gd name="connsiteX259" fmla="*/ 2663825 w 10316872"/>
                <a:gd name="connsiteY259" fmla="*/ 8993404 h 13254121"/>
                <a:gd name="connsiteX260" fmla="*/ 2714625 w 10316872"/>
                <a:gd name="connsiteY260" fmla="*/ 9056904 h 13254121"/>
                <a:gd name="connsiteX261" fmla="*/ 2803525 w 10316872"/>
                <a:gd name="connsiteY261" fmla="*/ 9018804 h 13254121"/>
                <a:gd name="connsiteX262" fmla="*/ 2828925 w 10316872"/>
                <a:gd name="connsiteY262" fmla="*/ 9056904 h 13254121"/>
                <a:gd name="connsiteX263" fmla="*/ 2651125 w 10316872"/>
                <a:gd name="connsiteY263" fmla="*/ 9196604 h 13254121"/>
                <a:gd name="connsiteX264" fmla="*/ 2790825 w 10316872"/>
                <a:gd name="connsiteY264" fmla="*/ 9361704 h 13254121"/>
                <a:gd name="connsiteX265" fmla="*/ 3368675 w 10316872"/>
                <a:gd name="connsiteY265" fmla="*/ 8898154 h 13254121"/>
                <a:gd name="connsiteX266" fmla="*/ 3927475 w 10316872"/>
                <a:gd name="connsiteY266" fmla="*/ 9380754 h 13254121"/>
                <a:gd name="connsiteX267" fmla="*/ 3876675 w 10316872"/>
                <a:gd name="connsiteY267" fmla="*/ 9495054 h 13254121"/>
                <a:gd name="connsiteX268" fmla="*/ 3359150 w 10316872"/>
                <a:gd name="connsiteY268" fmla="*/ 10034804 h 13254121"/>
                <a:gd name="connsiteX269" fmla="*/ 3270250 w 10316872"/>
                <a:gd name="connsiteY269" fmla="*/ 10028453 h 13254121"/>
                <a:gd name="connsiteX270" fmla="*/ 3101975 w 10316872"/>
                <a:gd name="connsiteY270" fmla="*/ 10177678 h 13254121"/>
                <a:gd name="connsiteX271" fmla="*/ 2892425 w 10316872"/>
                <a:gd name="connsiteY271" fmla="*/ 10422153 h 13254121"/>
                <a:gd name="connsiteX272" fmla="*/ 2654300 w 10316872"/>
                <a:gd name="connsiteY272" fmla="*/ 10720603 h 13254121"/>
                <a:gd name="connsiteX273" fmla="*/ 2400300 w 10316872"/>
                <a:gd name="connsiteY273" fmla="*/ 10790452 h 13254121"/>
                <a:gd name="connsiteX274" fmla="*/ 2197100 w 10316872"/>
                <a:gd name="connsiteY274" fmla="*/ 10895227 h 13254121"/>
                <a:gd name="connsiteX275" fmla="*/ 1901825 w 10316872"/>
                <a:gd name="connsiteY275" fmla="*/ 10898401 h 13254121"/>
                <a:gd name="connsiteX276" fmla="*/ 1562100 w 10316872"/>
                <a:gd name="connsiteY276" fmla="*/ 11000000 h 13254121"/>
                <a:gd name="connsiteX277" fmla="*/ 1365250 w 10316872"/>
                <a:gd name="connsiteY277" fmla="*/ 11260350 h 13254121"/>
                <a:gd name="connsiteX278" fmla="*/ 1168400 w 10316872"/>
                <a:gd name="connsiteY278" fmla="*/ 11215899 h 13254121"/>
                <a:gd name="connsiteX279" fmla="*/ 1187450 w 10316872"/>
                <a:gd name="connsiteY279" fmla="*/ 11174624 h 13254121"/>
                <a:gd name="connsiteX280" fmla="*/ 1165225 w 10316872"/>
                <a:gd name="connsiteY280" fmla="*/ 11107949 h 13254121"/>
                <a:gd name="connsiteX281" fmla="*/ 958850 w 10316872"/>
                <a:gd name="connsiteY281" fmla="*/ 11184149 h 13254121"/>
                <a:gd name="connsiteX282" fmla="*/ 704850 w 10316872"/>
                <a:gd name="connsiteY282" fmla="*/ 11238124 h 13254121"/>
                <a:gd name="connsiteX283" fmla="*/ 434975 w 10316872"/>
                <a:gd name="connsiteY283" fmla="*/ 11476249 h 13254121"/>
                <a:gd name="connsiteX284" fmla="*/ 333375 w 10316872"/>
                <a:gd name="connsiteY284" fmla="*/ 11473074 h 13254121"/>
                <a:gd name="connsiteX285" fmla="*/ 234950 w 10316872"/>
                <a:gd name="connsiteY285" fmla="*/ 11539749 h 13254121"/>
                <a:gd name="connsiteX286" fmla="*/ 155575 w 10316872"/>
                <a:gd name="connsiteY286" fmla="*/ 11825499 h 13254121"/>
                <a:gd name="connsiteX287" fmla="*/ 219075 w 10316872"/>
                <a:gd name="connsiteY287" fmla="*/ 12108073 h 13254121"/>
                <a:gd name="connsiteX288" fmla="*/ 107950 w 10316872"/>
                <a:gd name="connsiteY288" fmla="*/ 12152523 h 13254121"/>
                <a:gd name="connsiteX289" fmla="*/ 63500 w 10316872"/>
                <a:gd name="connsiteY289" fmla="*/ 12374773 h 13254121"/>
                <a:gd name="connsiteX290" fmla="*/ 466725 w 10316872"/>
                <a:gd name="connsiteY290" fmla="*/ 12400173 h 13254121"/>
                <a:gd name="connsiteX291" fmla="*/ 1022350 w 10316872"/>
                <a:gd name="connsiteY291" fmla="*/ 12752598 h 13254121"/>
                <a:gd name="connsiteX292" fmla="*/ 1212850 w 10316872"/>
                <a:gd name="connsiteY292" fmla="*/ 13006597 h 13254121"/>
                <a:gd name="connsiteX293" fmla="*/ 1143000 w 10316872"/>
                <a:gd name="connsiteY293" fmla="*/ 13051047 h 13254121"/>
                <a:gd name="connsiteX294" fmla="*/ 990600 w 10316872"/>
                <a:gd name="connsiteY294" fmla="*/ 12917697 h 13254121"/>
                <a:gd name="connsiteX295" fmla="*/ 739775 w 10316872"/>
                <a:gd name="connsiteY295" fmla="*/ 12863722 h 13254121"/>
                <a:gd name="connsiteX296" fmla="*/ 692150 w 10316872"/>
                <a:gd name="connsiteY296" fmla="*/ 12901822 h 13254121"/>
                <a:gd name="connsiteX297" fmla="*/ 809625 w 10316872"/>
                <a:gd name="connsiteY297" fmla="*/ 13047872 h 13254121"/>
                <a:gd name="connsiteX298" fmla="*/ 1123950 w 10316872"/>
                <a:gd name="connsiteY298" fmla="*/ 13114547 h 13254121"/>
                <a:gd name="connsiteX299" fmla="*/ 1546225 w 10316872"/>
                <a:gd name="connsiteY299" fmla="*/ 13016122 h 13254121"/>
                <a:gd name="connsiteX300" fmla="*/ 1708150 w 10316872"/>
                <a:gd name="connsiteY300" fmla="*/ 12755772 h 13254121"/>
                <a:gd name="connsiteX301" fmla="*/ 2066925 w 10316872"/>
                <a:gd name="connsiteY301" fmla="*/ 12606547 h 13254121"/>
                <a:gd name="connsiteX302" fmla="*/ 2225675 w 10316872"/>
                <a:gd name="connsiteY302" fmla="*/ 12470022 h 13254121"/>
                <a:gd name="connsiteX303" fmla="*/ 2559050 w 10316872"/>
                <a:gd name="connsiteY303" fmla="*/ 12508122 h 13254121"/>
                <a:gd name="connsiteX304" fmla="*/ 2257425 w 10316872"/>
                <a:gd name="connsiteY304" fmla="*/ 12511297 h 13254121"/>
                <a:gd name="connsiteX305" fmla="*/ 2117725 w 10316872"/>
                <a:gd name="connsiteY305" fmla="*/ 12631947 h 13254121"/>
                <a:gd name="connsiteX306" fmla="*/ 1943100 w 10316872"/>
                <a:gd name="connsiteY306" fmla="*/ 12724022 h 13254121"/>
                <a:gd name="connsiteX307" fmla="*/ 1778000 w 10316872"/>
                <a:gd name="connsiteY307" fmla="*/ 12774822 h 13254121"/>
                <a:gd name="connsiteX308" fmla="*/ 1622425 w 10316872"/>
                <a:gd name="connsiteY308" fmla="*/ 13070097 h 13254121"/>
                <a:gd name="connsiteX309" fmla="*/ 1254125 w 10316872"/>
                <a:gd name="connsiteY309" fmla="*/ 13244722 h 13254121"/>
                <a:gd name="connsiteX310" fmla="*/ 0 w 10316872"/>
                <a:gd name="connsiteY310" fmla="*/ 13251072 h 13254121"/>
                <a:gd name="connsiteX0" fmla="*/ 3159125 w 10316872"/>
                <a:gd name="connsiteY0" fmla="*/ 3849904 h 13254121"/>
                <a:gd name="connsiteX1" fmla="*/ 3184525 w 10316872"/>
                <a:gd name="connsiteY1" fmla="*/ 4142004 h 13254121"/>
                <a:gd name="connsiteX2" fmla="*/ 3794125 w 10316872"/>
                <a:gd name="connsiteY2" fmla="*/ 4091204 h 13254121"/>
                <a:gd name="connsiteX3" fmla="*/ 3768725 w 10316872"/>
                <a:gd name="connsiteY3" fmla="*/ 3951504 h 13254121"/>
                <a:gd name="connsiteX4" fmla="*/ 3629025 w 10316872"/>
                <a:gd name="connsiteY4" fmla="*/ 3926104 h 13254121"/>
                <a:gd name="connsiteX5" fmla="*/ 3616325 w 10316872"/>
                <a:gd name="connsiteY5" fmla="*/ 3888004 h 13254121"/>
                <a:gd name="connsiteX6" fmla="*/ 3768725 w 10316872"/>
                <a:gd name="connsiteY6" fmla="*/ 3913404 h 13254121"/>
                <a:gd name="connsiteX7" fmla="*/ 3768725 w 10316872"/>
                <a:gd name="connsiteY7" fmla="*/ 3799104 h 13254121"/>
                <a:gd name="connsiteX8" fmla="*/ 3540125 w 10316872"/>
                <a:gd name="connsiteY8" fmla="*/ 3748304 h 13254121"/>
                <a:gd name="connsiteX9" fmla="*/ 3552825 w 10316872"/>
                <a:gd name="connsiteY9" fmla="*/ 3659404 h 13254121"/>
                <a:gd name="connsiteX10" fmla="*/ 3730625 w 10316872"/>
                <a:gd name="connsiteY10" fmla="*/ 3621304 h 13254121"/>
                <a:gd name="connsiteX11" fmla="*/ 3730625 w 10316872"/>
                <a:gd name="connsiteY11" fmla="*/ 3494304 h 13254121"/>
                <a:gd name="connsiteX12" fmla="*/ 3705225 w 10316872"/>
                <a:gd name="connsiteY12" fmla="*/ 3468904 h 13254121"/>
                <a:gd name="connsiteX13" fmla="*/ 3819525 w 10316872"/>
                <a:gd name="connsiteY13" fmla="*/ 3405404 h 13254121"/>
                <a:gd name="connsiteX14" fmla="*/ 3832225 w 10316872"/>
                <a:gd name="connsiteY14" fmla="*/ 3621304 h 13254121"/>
                <a:gd name="connsiteX15" fmla="*/ 4314825 w 10316872"/>
                <a:gd name="connsiteY15" fmla="*/ 3621304 h 13254121"/>
                <a:gd name="connsiteX16" fmla="*/ 4302125 w 10316872"/>
                <a:gd name="connsiteY16" fmla="*/ 3380004 h 13254121"/>
                <a:gd name="connsiteX17" fmla="*/ 4365625 w 10316872"/>
                <a:gd name="connsiteY17" fmla="*/ 3380004 h 13254121"/>
                <a:gd name="connsiteX18" fmla="*/ 4391025 w 10316872"/>
                <a:gd name="connsiteY18" fmla="*/ 3507004 h 13254121"/>
                <a:gd name="connsiteX19" fmla="*/ 4556125 w 10316872"/>
                <a:gd name="connsiteY19" fmla="*/ 3494304 h 13254121"/>
                <a:gd name="connsiteX20" fmla="*/ 4657725 w 10316872"/>
                <a:gd name="connsiteY20" fmla="*/ 3392704 h 13254121"/>
                <a:gd name="connsiteX21" fmla="*/ 4683125 w 10316872"/>
                <a:gd name="connsiteY21" fmla="*/ 3697504 h 13254121"/>
                <a:gd name="connsiteX22" fmla="*/ 4835525 w 10316872"/>
                <a:gd name="connsiteY22" fmla="*/ 3519704 h 13254121"/>
                <a:gd name="connsiteX23" fmla="*/ 5038725 w 10316872"/>
                <a:gd name="connsiteY23" fmla="*/ 3646704 h 13254121"/>
                <a:gd name="connsiteX24" fmla="*/ 4848225 w 10316872"/>
                <a:gd name="connsiteY24" fmla="*/ 3773704 h 13254121"/>
                <a:gd name="connsiteX25" fmla="*/ 4987925 w 10316872"/>
                <a:gd name="connsiteY25" fmla="*/ 3938804 h 13254121"/>
                <a:gd name="connsiteX26" fmla="*/ 5127625 w 10316872"/>
                <a:gd name="connsiteY26" fmla="*/ 3786404 h 13254121"/>
                <a:gd name="connsiteX27" fmla="*/ 5140325 w 10316872"/>
                <a:gd name="connsiteY27" fmla="*/ 3811804 h 13254121"/>
                <a:gd name="connsiteX28" fmla="*/ 5076825 w 10316872"/>
                <a:gd name="connsiteY28" fmla="*/ 4065804 h 13254121"/>
                <a:gd name="connsiteX29" fmla="*/ 5153025 w 10316872"/>
                <a:gd name="connsiteY29" fmla="*/ 4103904 h 13254121"/>
                <a:gd name="connsiteX30" fmla="*/ 5153025 w 10316872"/>
                <a:gd name="connsiteY30" fmla="*/ 4103904 h 13254121"/>
                <a:gd name="connsiteX31" fmla="*/ 5229225 w 10316872"/>
                <a:gd name="connsiteY31" fmla="*/ 3849904 h 13254121"/>
                <a:gd name="connsiteX32" fmla="*/ 5419725 w 10316872"/>
                <a:gd name="connsiteY32" fmla="*/ 3875304 h 13254121"/>
                <a:gd name="connsiteX33" fmla="*/ 5521325 w 10316872"/>
                <a:gd name="connsiteY33" fmla="*/ 3722904 h 13254121"/>
                <a:gd name="connsiteX34" fmla="*/ 5521325 w 10316872"/>
                <a:gd name="connsiteY34" fmla="*/ 3722904 h 13254121"/>
                <a:gd name="connsiteX35" fmla="*/ 5661025 w 10316872"/>
                <a:gd name="connsiteY35" fmla="*/ 3697504 h 13254121"/>
                <a:gd name="connsiteX36" fmla="*/ 5432425 w 10316872"/>
                <a:gd name="connsiteY36" fmla="*/ 4015004 h 13254121"/>
                <a:gd name="connsiteX37" fmla="*/ 5165725 w 10316872"/>
                <a:gd name="connsiteY37" fmla="*/ 4103904 h 13254121"/>
                <a:gd name="connsiteX38" fmla="*/ 5191125 w 10316872"/>
                <a:gd name="connsiteY38" fmla="*/ 4180104 h 13254121"/>
                <a:gd name="connsiteX39" fmla="*/ 5521325 w 10316872"/>
                <a:gd name="connsiteY39" fmla="*/ 4091204 h 13254121"/>
                <a:gd name="connsiteX40" fmla="*/ 5711825 w 10316872"/>
                <a:gd name="connsiteY40" fmla="*/ 3748304 h 13254121"/>
                <a:gd name="connsiteX41" fmla="*/ 5813425 w 10316872"/>
                <a:gd name="connsiteY41" fmla="*/ 3900704 h 13254121"/>
                <a:gd name="connsiteX42" fmla="*/ 5959475 w 10316872"/>
                <a:gd name="connsiteY42" fmla="*/ 3938804 h 13254121"/>
                <a:gd name="connsiteX43" fmla="*/ 6302375 w 10316872"/>
                <a:gd name="connsiteY43" fmla="*/ 3824504 h 13254121"/>
                <a:gd name="connsiteX44" fmla="*/ 7070725 w 10316872"/>
                <a:gd name="connsiteY44" fmla="*/ 3354604 h 13254121"/>
                <a:gd name="connsiteX45" fmla="*/ 7473950 w 10316872"/>
                <a:gd name="connsiteY45" fmla="*/ 3205379 h 13254121"/>
                <a:gd name="connsiteX46" fmla="*/ 7645400 w 10316872"/>
                <a:gd name="connsiteY46" fmla="*/ 3035516 h 13254121"/>
                <a:gd name="connsiteX47" fmla="*/ 7907050 w 10316872"/>
                <a:gd name="connsiteY47" fmla="*/ 2994410 h 13254121"/>
                <a:gd name="connsiteX48" fmla="*/ 8062626 w 10316872"/>
                <a:gd name="connsiteY48" fmla="*/ 2911861 h 13254121"/>
                <a:gd name="connsiteX49" fmla="*/ 8189625 w 10316872"/>
                <a:gd name="connsiteY49" fmla="*/ 2692785 h 13254121"/>
                <a:gd name="connsiteX50" fmla="*/ 8345201 w 10316872"/>
                <a:gd name="connsiteY50" fmla="*/ 2578486 h 13254121"/>
                <a:gd name="connsiteX51" fmla="*/ 8561099 w 10316872"/>
                <a:gd name="connsiteY51" fmla="*/ 2438787 h 13254121"/>
                <a:gd name="connsiteX52" fmla="*/ 8855099 w 10316872"/>
                <a:gd name="connsiteY52" fmla="*/ 2153045 h 13254121"/>
                <a:gd name="connsiteX53" fmla="*/ 9037349 w 10316872"/>
                <a:gd name="connsiteY53" fmla="*/ 1924438 h 13254121"/>
                <a:gd name="connsiteX54" fmla="*/ 9145298 w 10316872"/>
                <a:gd name="connsiteY54" fmla="*/ 1730764 h 13254121"/>
                <a:gd name="connsiteX55" fmla="*/ 9224673 w 10316872"/>
                <a:gd name="connsiteY55" fmla="*/ 1543439 h 13254121"/>
                <a:gd name="connsiteX56" fmla="*/ 9561223 w 10316872"/>
                <a:gd name="connsiteY56" fmla="*/ 1295790 h 13254121"/>
                <a:gd name="connsiteX57" fmla="*/ 9678697 w 10316872"/>
                <a:gd name="connsiteY57" fmla="*/ 914790 h 13254121"/>
                <a:gd name="connsiteX58" fmla="*/ 9837447 w 10316872"/>
                <a:gd name="connsiteY58" fmla="*/ 686190 h 13254121"/>
                <a:gd name="connsiteX59" fmla="*/ 9929521 w 10316872"/>
                <a:gd name="connsiteY59" fmla="*/ 609992 h 13254121"/>
                <a:gd name="connsiteX60" fmla="*/ 9989845 w 10316872"/>
                <a:gd name="connsiteY60" fmla="*/ 508393 h 13254121"/>
                <a:gd name="connsiteX61" fmla="*/ 10062871 w 10316872"/>
                <a:gd name="connsiteY61" fmla="*/ 394092 h 13254121"/>
                <a:gd name="connsiteX62" fmla="*/ 10316869 w 10316872"/>
                <a:gd name="connsiteY62" fmla="*/ 394 h 13254121"/>
                <a:gd name="connsiteX63" fmla="*/ 10081920 w 10316872"/>
                <a:gd name="connsiteY63" fmla="*/ 473469 h 13254121"/>
                <a:gd name="connsiteX64" fmla="*/ 9977146 w 10316872"/>
                <a:gd name="connsiteY64" fmla="*/ 673493 h 13254121"/>
                <a:gd name="connsiteX65" fmla="*/ 9881896 w 10316872"/>
                <a:gd name="connsiteY65" fmla="*/ 749692 h 13254121"/>
                <a:gd name="connsiteX66" fmla="*/ 9754896 w 10316872"/>
                <a:gd name="connsiteY66" fmla="*/ 952892 h 13254121"/>
                <a:gd name="connsiteX67" fmla="*/ 9640598 w 10316872"/>
                <a:gd name="connsiteY67" fmla="*/ 1327540 h 13254121"/>
                <a:gd name="connsiteX68" fmla="*/ 9275474 w 10316872"/>
                <a:gd name="connsiteY68" fmla="*/ 1606938 h 13254121"/>
                <a:gd name="connsiteX69" fmla="*/ 9135773 w 10316872"/>
                <a:gd name="connsiteY69" fmla="*/ 1946664 h 13254121"/>
                <a:gd name="connsiteX70" fmla="*/ 8662699 w 10316872"/>
                <a:gd name="connsiteY70" fmla="*/ 2454663 h 13254121"/>
                <a:gd name="connsiteX71" fmla="*/ 8427749 w 10316872"/>
                <a:gd name="connsiteY71" fmla="*/ 2619762 h 13254121"/>
                <a:gd name="connsiteX72" fmla="*/ 8272175 w 10316872"/>
                <a:gd name="connsiteY72" fmla="*/ 2715011 h 13254121"/>
                <a:gd name="connsiteX73" fmla="*/ 8110251 w 10316872"/>
                <a:gd name="connsiteY73" fmla="*/ 3016636 h 13254121"/>
                <a:gd name="connsiteX74" fmla="*/ 7908925 w 10316872"/>
                <a:gd name="connsiteY74" fmla="*/ 3113304 h 13254121"/>
                <a:gd name="connsiteX75" fmla="*/ 7673975 w 10316872"/>
                <a:gd name="connsiteY75" fmla="*/ 3141879 h 13254121"/>
                <a:gd name="connsiteX76" fmla="*/ 7531100 w 10316872"/>
                <a:gd name="connsiteY76" fmla="*/ 3283166 h 13254121"/>
                <a:gd name="connsiteX77" fmla="*/ 7064375 w 10316872"/>
                <a:gd name="connsiteY77" fmla="*/ 3457791 h 13254121"/>
                <a:gd name="connsiteX78" fmla="*/ 6892925 w 10316872"/>
                <a:gd name="connsiteY78" fmla="*/ 3613366 h 13254121"/>
                <a:gd name="connsiteX79" fmla="*/ 6532269 w 10316872"/>
                <a:gd name="connsiteY79" fmla="*/ 3867545 h 13254121"/>
                <a:gd name="connsiteX80" fmla="*/ 6407150 w 10316872"/>
                <a:gd name="connsiteY80" fmla="*/ 3921341 h 13254121"/>
                <a:gd name="connsiteX81" fmla="*/ 6172200 w 10316872"/>
                <a:gd name="connsiteY81" fmla="*/ 4043579 h 13254121"/>
                <a:gd name="connsiteX82" fmla="*/ 5773737 w 10316872"/>
                <a:gd name="connsiteY82" fmla="*/ 4215029 h 13254121"/>
                <a:gd name="connsiteX83" fmla="*/ 5800725 w 10316872"/>
                <a:gd name="connsiteY83" fmla="*/ 4294404 h 13254121"/>
                <a:gd name="connsiteX84" fmla="*/ 6162675 w 10316872"/>
                <a:gd name="connsiteY84" fmla="*/ 4129304 h 13254121"/>
                <a:gd name="connsiteX85" fmla="*/ 6054725 w 10316872"/>
                <a:gd name="connsiteY85" fmla="*/ 4218204 h 13254121"/>
                <a:gd name="connsiteX86" fmla="*/ 5876925 w 10316872"/>
                <a:gd name="connsiteY86" fmla="*/ 4332504 h 13254121"/>
                <a:gd name="connsiteX87" fmla="*/ 5876925 w 10316872"/>
                <a:gd name="connsiteY87" fmla="*/ 4421404 h 13254121"/>
                <a:gd name="connsiteX88" fmla="*/ 5864225 w 10316872"/>
                <a:gd name="connsiteY88" fmla="*/ 4523004 h 13254121"/>
                <a:gd name="connsiteX89" fmla="*/ 5724525 w 10316872"/>
                <a:gd name="connsiteY89" fmla="*/ 4548404 h 13254121"/>
                <a:gd name="connsiteX90" fmla="*/ 5788025 w 10316872"/>
                <a:gd name="connsiteY90" fmla="*/ 4370604 h 13254121"/>
                <a:gd name="connsiteX91" fmla="*/ 5673725 w 10316872"/>
                <a:gd name="connsiteY91" fmla="*/ 4269004 h 13254121"/>
                <a:gd name="connsiteX92" fmla="*/ 5419725 w 10316872"/>
                <a:gd name="connsiteY92" fmla="*/ 4345204 h 13254121"/>
                <a:gd name="connsiteX93" fmla="*/ 5394325 w 10316872"/>
                <a:gd name="connsiteY93" fmla="*/ 4446804 h 13254121"/>
                <a:gd name="connsiteX94" fmla="*/ 5622925 w 10316872"/>
                <a:gd name="connsiteY94" fmla="*/ 4510304 h 13254121"/>
                <a:gd name="connsiteX95" fmla="*/ 5534025 w 10316872"/>
                <a:gd name="connsiteY95" fmla="*/ 4573804 h 13254121"/>
                <a:gd name="connsiteX96" fmla="*/ 5254625 w 10316872"/>
                <a:gd name="connsiteY96" fmla="*/ 4510304 h 13254121"/>
                <a:gd name="connsiteX97" fmla="*/ 5140325 w 10316872"/>
                <a:gd name="connsiteY97" fmla="*/ 4624604 h 13254121"/>
                <a:gd name="connsiteX98" fmla="*/ 5241925 w 10316872"/>
                <a:gd name="connsiteY98" fmla="*/ 4827804 h 13254121"/>
                <a:gd name="connsiteX99" fmla="*/ 5483225 w 10316872"/>
                <a:gd name="connsiteY99" fmla="*/ 4840504 h 13254121"/>
                <a:gd name="connsiteX100" fmla="*/ 5661025 w 10316872"/>
                <a:gd name="connsiteY100" fmla="*/ 4624604 h 13254121"/>
                <a:gd name="connsiteX101" fmla="*/ 5572125 w 10316872"/>
                <a:gd name="connsiteY101" fmla="*/ 4599204 h 13254121"/>
                <a:gd name="connsiteX102" fmla="*/ 5635625 w 10316872"/>
                <a:gd name="connsiteY102" fmla="*/ 4523004 h 13254121"/>
                <a:gd name="connsiteX103" fmla="*/ 5724525 w 10316872"/>
                <a:gd name="connsiteY103" fmla="*/ 4599204 h 13254121"/>
                <a:gd name="connsiteX104" fmla="*/ 5864225 w 10316872"/>
                <a:gd name="connsiteY104" fmla="*/ 4573804 h 13254121"/>
                <a:gd name="connsiteX105" fmla="*/ 6067425 w 10316872"/>
                <a:gd name="connsiteY105" fmla="*/ 4548404 h 13254121"/>
                <a:gd name="connsiteX106" fmla="*/ 6296025 w 10316872"/>
                <a:gd name="connsiteY106" fmla="*/ 4307104 h 13254121"/>
                <a:gd name="connsiteX107" fmla="*/ 6486525 w 10316872"/>
                <a:gd name="connsiteY107" fmla="*/ 4180104 h 13254121"/>
                <a:gd name="connsiteX108" fmla="*/ 6664325 w 10316872"/>
                <a:gd name="connsiteY108" fmla="*/ 4154704 h 13254121"/>
                <a:gd name="connsiteX109" fmla="*/ 6473825 w 10316872"/>
                <a:gd name="connsiteY109" fmla="*/ 4230904 h 13254121"/>
                <a:gd name="connsiteX110" fmla="*/ 6410325 w 10316872"/>
                <a:gd name="connsiteY110" fmla="*/ 4357904 h 13254121"/>
                <a:gd name="connsiteX111" fmla="*/ 6257925 w 10316872"/>
                <a:gd name="connsiteY111" fmla="*/ 4459504 h 13254121"/>
                <a:gd name="connsiteX112" fmla="*/ 6080125 w 10316872"/>
                <a:gd name="connsiteY112" fmla="*/ 4637304 h 13254121"/>
                <a:gd name="connsiteX113" fmla="*/ 6067425 w 10316872"/>
                <a:gd name="connsiteY113" fmla="*/ 4726204 h 13254121"/>
                <a:gd name="connsiteX114" fmla="*/ 6207125 w 10316872"/>
                <a:gd name="connsiteY114" fmla="*/ 4700804 h 13254121"/>
                <a:gd name="connsiteX115" fmla="*/ 6334125 w 10316872"/>
                <a:gd name="connsiteY115" fmla="*/ 4764304 h 13254121"/>
                <a:gd name="connsiteX116" fmla="*/ 6435725 w 10316872"/>
                <a:gd name="connsiteY116" fmla="*/ 4954804 h 13254121"/>
                <a:gd name="connsiteX117" fmla="*/ 6448425 w 10316872"/>
                <a:gd name="connsiteY117" fmla="*/ 5183404 h 13254121"/>
                <a:gd name="connsiteX118" fmla="*/ 6335712 w 10316872"/>
                <a:gd name="connsiteY118" fmla="*/ 5305641 h 13254121"/>
                <a:gd name="connsiteX119" fmla="*/ 6296025 w 10316872"/>
                <a:gd name="connsiteY119" fmla="*/ 5083392 h 13254121"/>
                <a:gd name="connsiteX120" fmla="*/ 6270625 w 10316872"/>
                <a:gd name="connsiteY120" fmla="*/ 4878604 h 13254121"/>
                <a:gd name="connsiteX121" fmla="*/ 6118225 w 10316872"/>
                <a:gd name="connsiteY121" fmla="*/ 4840504 h 13254121"/>
                <a:gd name="connsiteX122" fmla="*/ 5953125 w 10316872"/>
                <a:gd name="connsiteY122" fmla="*/ 4853204 h 13254121"/>
                <a:gd name="connsiteX123" fmla="*/ 5876925 w 10316872"/>
                <a:gd name="connsiteY123" fmla="*/ 4815104 h 13254121"/>
                <a:gd name="connsiteX124" fmla="*/ 5546725 w 10316872"/>
                <a:gd name="connsiteY124" fmla="*/ 4954804 h 13254121"/>
                <a:gd name="connsiteX125" fmla="*/ 5597525 w 10316872"/>
                <a:gd name="connsiteY125" fmla="*/ 5094504 h 13254121"/>
                <a:gd name="connsiteX126" fmla="*/ 5635625 w 10316872"/>
                <a:gd name="connsiteY126" fmla="*/ 5081804 h 13254121"/>
                <a:gd name="connsiteX127" fmla="*/ 5813425 w 10316872"/>
                <a:gd name="connsiteY127" fmla="*/ 4992904 h 13254121"/>
                <a:gd name="connsiteX128" fmla="*/ 5838825 w 10316872"/>
                <a:gd name="connsiteY128" fmla="*/ 5018304 h 13254121"/>
                <a:gd name="connsiteX129" fmla="*/ 5724525 w 10316872"/>
                <a:gd name="connsiteY129" fmla="*/ 5119904 h 13254121"/>
                <a:gd name="connsiteX130" fmla="*/ 5775325 w 10316872"/>
                <a:gd name="connsiteY130" fmla="*/ 5196104 h 13254121"/>
                <a:gd name="connsiteX131" fmla="*/ 5940425 w 10316872"/>
                <a:gd name="connsiteY131" fmla="*/ 5183404 h 13254121"/>
                <a:gd name="connsiteX132" fmla="*/ 5978525 w 10316872"/>
                <a:gd name="connsiteY132" fmla="*/ 5272304 h 13254121"/>
                <a:gd name="connsiteX133" fmla="*/ 6169025 w 10316872"/>
                <a:gd name="connsiteY133" fmla="*/ 5234204 h 13254121"/>
                <a:gd name="connsiteX134" fmla="*/ 6130925 w 10316872"/>
                <a:gd name="connsiteY134" fmla="*/ 5386604 h 13254121"/>
                <a:gd name="connsiteX135" fmla="*/ 6067425 w 10316872"/>
                <a:gd name="connsiteY135" fmla="*/ 5424704 h 13254121"/>
                <a:gd name="connsiteX136" fmla="*/ 6042025 w 10316872"/>
                <a:gd name="connsiteY136" fmla="*/ 5348504 h 13254121"/>
                <a:gd name="connsiteX137" fmla="*/ 5572125 w 10316872"/>
                <a:gd name="connsiteY137" fmla="*/ 5297704 h 13254121"/>
                <a:gd name="connsiteX138" fmla="*/ 5686425 w 10316872"/>
                <a:gd name="connsiteY138" fmla="*/ 5462804 h 13254121"/>
                <a:gd name="connsiteX139" fmla="*/ 6308725 w 10316872"/>
                <a:gd name="connsiteY139" fmla="*/ 5462804 h 13254121"/>
                <a:gd name="connsiteX140" fmla="*/ 6894219 w 10316872"/>
                <a:gd name="connsiteY140" fmla="*/ 5634433 h 13254121"/>
                <a:gd name="connsiteX141" fmla="*/ 7194257 w 10316872"/>
                <a:gd name="connsiteY141" fmla="*/ 5720157 h 13254121"/>
                <a:gd name="connsiteX142" fmla="*/ 7370469 w 10316872"/>
                <a:gd name="connsiteY142" fmla="*/ 5839221 h 13254121"/>
                <a:gd name="connsiteX143" fmla="*/ 7737182 w 10316872"/>
                <a:gd name="connsiteY143" fmla="*/ 5736826 h 13254121"/>
                <a:gd name="connsiteX144" fmla="*/ 7977688 w 10316872"/>
                <a:gd name="connsiteY144" fmla="*/ 5701108 h 13254121"/>
                <a:gd name="connsiteX145" fmla="*/ 8311064 w 10316872"/>
                <a:gd name="connsiteY145" fmla="*/ 5729682 h 13254121"/>
                <a:gd name="connsiteX146" fmla="*/ 8582525 w 10316872"/>
                <a:gd name="connsiteY146" fmla="*/ 5789214 h 13254121"/>
                <a:gd name="connsiteX147" fmla="*/ 8806363 w 10316872"/>
                <a:gd name="connsiteY147" fmla="*/ 5891608 h 13254121"/>
                <a:gd name="connsiteX148" fmla="*/ 8989719 w 10316872"/>
                <a:gd name="connsiteY148" fmla="*/ 5953520 h 13254121"/>
                <a:gd name="connsiteX149" fmla="*/ 9327857 w 10316872"/>
                <a:gd name="connsiteY149" fmla="*/ 6101157 h 13254121"/>
                <a:gd name="connsiteX150" fmla="*/ 9392152 w 10316872"/>
                <a:gd name="connsiteY150" fmla="*/ 6229744 h 13254121"/>
                <a:gd name="connsiteX151" fmla="*/ 9587412 w 10316872"/>
                <a:gd name="connsiteY151" fmla="*/ 6289277 h 13254121"/>
                <a:gd name="connsiteX152" fmla="*/ 9754100 w 10316872"/>
                <a:gd name="connsiteY152" fmla="*/ 6286895 h 13254121"/>
                <a:gd name="connsiteX153" fmla="*/ 9928226 w 10316872"/>
                <a:gd name="connsiteY153" fmla="*/ 6221629 h 13254121"/>
                <a:gd name="connsiteX154" fmla="*/ 9766007 w 10316872"/>
                <a:gd name="connsiteY154" fmla="*/ 6301183 h 13254121"/>
                <a:gd name="connsiteX155" fmla="*/ 9625513 w 10316872"/>
                <a:gd name="connsiteY155" fmla="*/ 6317851 h 13254121"/>
                <a:gd name="connsiteX156" fmla="*/ 9382626 w 10316872"/>
                <a:gd name="connsiteY156" fmla="*/ 6263082 h 13254121"/>
                <a:gd name="connsiteX157" fmla="*/ 9308806 w 10316872"/>
                <a:gd name="connsiteY157" fmla="*/ 6129733 h 13254121"/>
                <a:gd name="connsiteX158" fmla="*/ 9242133 w 10316872"/>
                <a:gd name="connsiteY158" fmla="*/ 6089251 h 13254121"/>
                <a:gd name="connsiteX159" fmla="*/ 8799219 w 10316872"/>
                <a:gd name="connsiteY159" fmla="*/ 5939233 h 13254121"/>
                <a:gd name="connsiteX160" fmla="*/ 8582525 w 10316872"/>
                <a:gd name="connsiteY160" fmla="*/ 5858270 h 13254121"/>
                <a:gd name="connsiteX161" fmla="*/ 8284869 w 10316872"/>
                <a:gd name="connsiteY161" fmla="*/ 5779689 h 13254121"/>
                <a:gd name="connsiteX162" fmla="*/ 7934825 w 10316872"/>
                <a:gd name="connsiteY162" fmla="*/ 5767783 h 13254121"/>
                <a:gd name="connsiteX163" fmla="*/ 7634787 w 10316872"/>
                <a:gd name="connsiteY163" fmla="*/ 5822552 h 13254121"/>
                <a:gd name="connsiteX164" fmla="*/ 7344275 w 10316872"/>
                <a:gd name="connsiteY164" fmla="*/ 5893989 h 13254121"/>
                <a:gd name="connsiteX165" fmla="*/ 7134725 w 10316872"/>
                <a:gd name="connsiteY165" fmla="*/ 5786833 h 13254121"/>
                <a:gd name="connsiteX166" fmla="*/ 6760869 w 10316872"/>
                <a:gd name="connsiteY166" fmla="*/ 5693964 h 13254121"/>
                <a:gd name="connsiteX167" fmla="*/ 6413500 w 10316872"/>
                <a:gd name="connsiteY167" fmla="*/ 5614410 h 13254121"/>
                <a:gd name="connsiteX168" fmla="*/ 6213181 w 10316872"/>
                <a:gd name="connsiteY168" fmla="*/ 5567757 h 13254121"/>
                <a:gd name="connsiteX169" fmla="*/ 6205538 w 10316872"/>
                <a:gd name="connsiteY169" fmla="*/ 5598535 h 13254121"/>
                <a:gd name="connsiteX170" fmla="*/ 6346825 w 10316872"/>
                <a:gd name="connsiteY170" fmla="*/ 5666004 h 13254121"/>
                <a:gd name="connsiteX171" fmla="*/ 6321425 w 10316872"/>
                <a:gd name="connsiteY171" fmla="*/ 5767604 h 13254121"/>
                <a:gd name="connsiteX172" fmla="*/ 6003925 w 10316872"/>
                <a:gd name="connsiteY172" fmla="*/ 5602504 h 13254121"/>
                <a:gd name="connsiteX173" fmla="*/ 6042025 w 10316872"/>
                <a:gd name="connsiteY173" fmla="*/ 5843804 h 13254121"/>
                <a:gd name="connsiteX174" fmla="*/ 6245225 w 10316872"/>
                <a:gd name="connsiteY174" fmla="*/ 5894604 h 13254121"/>
                <a:gd name="connsiteX175" fmla="*/ 6511925 w 10316872"/>
                <a:gd name="connsiteY175" fmla="*/ 5894604 h 13254121"/>
                <a:gd name="connsiteX176" fmla="*/ 6600825 w 10316872"/>
                <a:gd name="connsiteY176" fmla="*/ 5907304 h 13254121"/>
                <a:gd name="connsiteX177" fmla="*/ 6562725 w 10316872"/>
                <a:gd name="connsiteY177" fmla="*/ 5983504 h 13254121"/>
                <a:gd name="connsiteX178" fmla="*/ 6397625 w 10316872"/>
                <a:gd name="connsiteY178" fmla="*/ 6034304 h 13254121"/>
                <a:gd name="connsiteX179" fmla="*/ 6461125 w 10316872"/>
                <a:gd name="connsiteY179" fmla="*/ 6161304 h 13254121"/>
                <a:gd name="connsiteX180" fmla="*/ 6423025 w 10316872"/>
                <a:gd name="connsiteY180" fmla="*/ 6288304 h 13254121"/>
                <a:gd name="connsiteX181" fmla="*/ 6511925 w 10316872"/>
                <a:gd name="connsiteY181" fmla="*/ 6351804 h 13254121"/>
                <a:gd name="connsiteX182" fmla="*/ 6435725 w 10316872"/>
                <a:gd name="connsiteY182" fmla="*/ 6377204 h 13254121"/>
                <a:gd name="connsiteX183" fmla="*/ 6334125 w 10316872"/>
                <a:gd name="connsiteY183" fmla="*/ 6339104 h 13254121"/>
                <a:gd name="connsiteX184" fmla="*/ 6296025 w 10316872"/>
                <a:gd name="connsiteY184" fmla="*/ 6034304 h 13254121"/>
                <a:gd name="connsiteX185" fmla="*/ 6042025 w 10316872"/>
                <a:gd name="connsiteY185" fmla="*/ 5958104 h 13254121"/>
                <a:gd name="connsiteX186" fmla="*/ 6118225 w 10316872"/>
                <a:gd name="connsiteY186" fmla="*/ 6301004 h 13254121"/>
                <a:gd name="connsiteX187" fmla="*/ 5940425 w 10316872"/>
                <a:gd name="connsiteY187" fmla="*/ 6313704 h 13254121"/>
                <a:gd name="connsiteX188" fmla="*/ 5864225 w 10316872"/>
                <a:gd name="connsiteY188" fmla="*/ 5831104 h 13254121"/>
                <a:gd name="connsiteX189" fmla="*/ 5661025 w 10316872"/>
                <a:gd name="connsiteY189" fmla="*/ 5729504 h 13254121"/>
                <a:gd name="connsiteX190" fmla="*/ 5762625 w 10316872"/>
                <a:gd name="connsiteY190" fmla="*/ 6491504 h 13254121"/>
                <a:gd name="connsiteX191" fmla="*/ 6042025 w 10316872"/>
                <a:gd name="connsiteY191" fmla="*/ 6478804 h 13254121"/>
                <a:gd name="connsiteX192" fmla="*/ 6359525 w 10316872"/>
                <a:gd name="connsiteY192" fmla="*/ 6529604 h 13254121"/>
                <a:gd name="connsiteX193" fmla="*/ 6296025 w 10316872"/>
                <a:gd name="connsiteY193" fmla="*/ 6656604 h 13254121"/>
                <a:gd name="connsiteX194" fmla="*/ 6130925 w 10316872"/>
                <a:gd name="connsiteY194" fmla="*/ 6631204 h 13254121"/>
                <a:gd name="connsiteX195" fmla="*/ 5978525 w 10316872"/>
                <a:gd name="connsiteY195" fmla="*/ 6936004 h 13254121"/>
                <a:gd name="connsiteX196" fmla="*/ 5800725 w 10316872"/>
                <a:gd name="connsiteY196" fmla="*/ 6872504 h 13254121"/>
                <a:gd name="connsiteX197" fmla="*/ 5876925 w 10316872"/>
                <a:gd name="connsiteY197" fmla="*/ 6707404 h 13254121"/>
                <a:gd name="connsiteX198" fmla="*/ 5762625 w 10316872"/>
                <a:gd name="connsiteY198" fmla="*/ 6618504 h 13254121"/>
                <a:gd name="connsiteX199" fmla="*/ 5572125 w 10316872"/>
                <a:gd name="connsiteY199" fmla="*/ 6948704 h 13254121"/>
                <a:gd name="connsiteX200" fmla="*/ 5699125 w 10316872"/>
                <a:gd name="connsiteY200" fmla="*/ 7050304 h 13254121"/>
                <a:gd name="connsiteX201" fmla="*/ 5965825 w 10316872"/>
                <a:gd name="connsiteY201" fmla="*/ 7215404 h 13254121"/>
                <a:gd name="connsiteX202" fmla="*/ 5915025 w 10316872"/>
                <a:gd name="connsiteY202" fmla="*/ 7291604 h 13254121"/>
                <a:gd name="connsiteX203" fmla="*/ 5800725 w 10316872"/>
                <a:gd name="connsiteY203" fmla="*/ 7253504 h 13254121"/>
                <a:gd name="connsiteX204" fmla="*/ 5648325 w 10316872"/>
                <a:gd name="connsiteY204" fmla="*/ 7355104 h 13254121"/>
                <a:gd name="connsiteX205" fmla="*/ 5584825 w 10316872"/>
                <a:gd name="connsiteY205" fmla="*/ 7317004 h 13254121"/>
                <a:gd name="connsiteX206" fmla="*/ 5635625 w 10316872"/>
                <a:gd name="connsiteY206" fmla="*/ 7164604 h 13254121"/>
                <a:gd name="connsiteX207" fmla="*/ 5508625 w 10316872"/>
                <a:gd name="connsiteY207" fmla="*/ 7050304 h 13254121"/>
                <a:gd name="connsiteX208" fmla="*/ 5432425 w 10316872"/>
                <a:gd name="connsiteY208" fmla="*/ 7228104 h 13254121"/>
                <a:gd name="connsiteX209" fmla="*/ 5584825 w 10316872"/>
                <a:gd name="connsiteY209" fmla="*/ 7405904 h 13254121"/>
                <a:gd name="connsiteX210" fmla="*/ 5419725 w 10316872"/>
                <a:gd name="connsiteY210" fmla="*/ 7532904 h 13254121"/>
                <a:gd name="connsiteX211" fmla="*/ 5318125 w 10316872"/>
                <a:gd name="connsiteY211" fmla="*/ 7456704 h 13254121"/>
                <a:gd name="connsiteX212" fmla="*/ 5381625 w 10316872"/>
                <a:gd name="connsiteY212" fmla="*/ 7355104 h 13254121"/>
                <a:gd name="connsiteX213" fmla="*/ 5267325 w 10316872"/>
                <a:gd name="connsiteY213" fmla="*/ 7063004 h 13254121"/>
                <a:gd name="connsiteX214" fmla="*/ 5051425 w 10316872"/>
                <a:gd name="connsiteY214" fmla="*/ 7355104 h 13254121"/>
                <a:gd name="connsiteX215" fmla="*/ 5381625 w 10316872"/>
                <a:gd name="connsiteY215" fmla="*/ 7609104 h 13254121"/>
                <a:gd name="connsiteX216" fmla="*/ 5305425 w 10316872"/>
                <a:gd name="connsiteY216" fmla="*/ 7659904 h 13254121"/>
                <a:gd name="connsiteX217" fmla="*/ 5165725 w 10316872"/>
                <a:gd name="connsiteY217" fmla="*/ 7545604 h 13254121"/>
                <a:gd name="connsiteX218" fmla="*/ 5114925 w 10316872"/>
                <a:gd name="connsiteY218" fmla="*/ 7710704 h 13254121"/>
                <a:gd name="connsiteX219" fmla="*/ 5127625 w 10316872"/>
                <a:gd name="connsiteY219" fmla="*/ 7850404 h 13254121"/>
                <a:gd name="connsiteX220" fmla="*/ 5203825 w 10316872"/>
                <a:gd name="connsiteY220" fmla="*/ 7964704 h 13254121"/>
                <a:gd name="connsiteX221" fmla="*/ 5191125 w 10316872"/>
                <a:gd name="connsiteY221" fmla="*/ 8155204 h 13254121"/>
                <a:gd name="connsiteX222" fmla="*/ 5064125 w 10316872"/>
                <a:gd name="connsiteY222" fmla="*/ 8066304 h 13254121"/>
                <a:gd name="connsiteX223" fmla="*/ 5000625 w 10316872"/>
                <a:gd name="connsiteY223" fmla="*/ 8104404 h 13254121"/>
                <a:gd name="connsiteX224" fmla="*/ 5102225 w 10316872"/>
                <a:gd name="connsiteY224" fmla="*/ 8244104 h 13254121"/>
                <a:gd name="connsiteX225" fmla="*/ 5013325 w 10316872"/>
                <a:gd name="connsiteY225" fmla="*/ 8282204 h 13254121"/>
                <a:gd name="connsiteX226" fmla="*/ 4886325 w 10316872"/>
                <a:gd name="connsiteY226" fmla="*/ 8091704 h 13254121"/>
                <a:gd name="connsiteX227" fmla="*/ 4797425 w 10316872"/>
                <a:gd name="connsiteY227" fmla="*/ 8345704 h 13254121"/>
                <a:gd name="connsiteX228" fmla="*/ 4924425 w 10316872"/>
                <a:gd name="connsiteY228" fmla="*/ 8460004 h 13254121"/>
                <a:gd name="connsiteX229" fmla="*/ 4784725 w 10316872"/>
                <a:gd name="connsiteY229" fmla="*/ 8701304 h 13254121"/>
                <a:gd name="connsiteX230" fmla="*/ 4645025 w 10316872"/>
                <a:gd name="connsiteY230" fmla="*/ 8675904 h 13254121"/>
                <a:gd name="connsiteX231" fmla="*/ 4746625 w 10316872"/>
                <a:gd name="connsiteY231" fmla="*/ 8510804 h 13254121"/>
                <a:gd name="connsiteX232" fmla="*/ 4657725 w 10316872"/>
                <a:gd name="connsiteY232" fmla="*/ 8358404 h 13254121"/>
                <a:gd name="connsiteX233" fmla="*/ 4441825 w 10316872"/>
                <a:gd name="connsiteY233" fmla="*/ 8663204 h 13254121"/>
                <a:gd name="connsiteX234" fmla="*/ 4581525 w 10316872"/>
                <a:gd name="connsiteY234" fmla="*/ 8777504 h 13254121"/>
                <a:gd name="connsiteX235" fmla="*/ 4492625 w 10316872"/>
                <a:gd name="connsiteY235" fmla="*/ 8980704 h 13254121"/>
                <a:gd name="connsiteX236" fmla="*/ 4391025 w 10316872"/>
                <a:gd name="connsiteY236" fmla="*/ 8904504 h 13254121"/>
                <a:gd name="connsiteX237" fmla="*/ 4314825 w 10316872"/>
                <a:gd name="connsiteY237" fmla="*/ 8993404 h 13254121"/>
                <a:gd name="connsiteX238" fmla="*/ 4352925 w 10316872"/>
                <a:gd name="connsiteY238" fmla="*/ 9031504 h 13254121"/>
                <a:gd name="connsiteX239" fmla="*/ 4391025 w 10316872"/>
                <a:gd name="connsiteY239" fmla="*/ 9018804 h 13254121"/>
                <a:gd name="connsiteX240" fmla="*/ 4416425 w 10316872"/>
                <a:gd name="connsiteY240" fmla="*/ 9069604 h 13254121"/>
                <a:gd name="connsiteX241" fmla="*/ 4352925 w 10316872"/>
                <a:gd name="connsiteY241" fmla="*/ 9145804 h 13254121"/>
                <a:gd name="connsiteX242" fmla="*/ 4302125 w 10316872"/>
                <a:gd name="connsiteY242" fmla="*/ 9133104 h 13254121"/>
                <a:gd name="connsiteX243" fmla="*/ 4340225 w 10316872"/>
                <a:gd name="connsiteY243" fmla="*/ 9082304 h 13254121"/>
                <a:gd name="connsiteX244" fmla="*/ 4289425 w 10316872"/>
                <a:gd name="connsiteY244" fmla="*/ 9044204 h 13254121"/>
                <a:gd name="connsiteX245" fmla="*/ 4187825 w 10316872"/>
                <a:gd name="connsiteY245" fmla="*/ 9145804 h 13254121"/>
                <a:gd name="connsiteX246" fmla="*/ 4289425 w 10316872"/>
                <a:gd name="connsiteY246" fmla="*/ 9209304 h 13254121"/>
                <a:gd name="connsiteX247" fmla="*/ 4111625 w 10316872"/>
                <a:gd name="connsiteY247" fmla="*/ 9285504 h 13254121"/>
                <a:gd name="connsiteX248" fmla="*/ 4010025 w 10316872"/>
                <a:gd name="connsiteY248" fmla="*/ 9285504 h 13254121"/>
                <a:gd name="connsiteX249" fmla="*/ 3921125 w 10316872"/>
                <a:gd name="connsiteY249" fmla="*/ 9349004 h 13254121"/>
                <a:gd name="connsiteX250" fmla="*/ 3260725 w 10316872"/>
                <a:gd name="connsiteY250" fmla="*/ 8764804 h 13254121"/>
                <a:gd name="connsiteX251" fmla="*/ 3184525 w 10316872"/>
                <a:gd name="connsiteY251" fmla="*/ 8764804 h 13254121"/>
                <a:gd name="connsiteX252" fmla="*/ 2867025 w 10316872"/>
                <a:gd name="connsiteY252" fmla="*/ 9018804 h 13254121"/>
                <a:gd name="connsiteX253" fmla="*/ 2841625 w 10316872"/>
                <a:gd name="connsiteY253" fmla="*/ 8980704 h 13254121"/>
                <a:gd name="connsiteX254" fmla="*/ 3184525 w 10316872"/>
                <a:gd name="connsiteY254" fmla="*/ 8714004 h 13254121"/>
                <a:gd name="connsiteX255" fmla="*/ 3019425 w 10316872"/>
                <a:gd name="connsiteY255" fmla="*/ 8561604 h 13254121"/>
                <a:gd name="connsiteX256" fmla="*/ 2371725 w 10316872"/>
                <a:gd name="connsiteY256" fmla="*/ 9069604 h 13254121"/>
                <a:gd name="connsiteX257" fmla="*/ 2460625 w 10316872"/>
                <a:gd name="connsiteY257" fmla="*/ 9145804 h 13254121"/>
                <a:gd name="connsiteX258" fmla="*/ 2663825 w 10316872"/>
                <a:gd name="connsiteY258" fmla="*/ 8993404 h 13254121"/>
                <a:gd name="connsiteX259" fmla="*/ 2714625 w 10316872"/>
                <a:gd name="connsiteY259" fmla="*/ 9056904 h 13254121"/>
                <a:gd name="connsiteX260" fmla="*/ 2803525 w 10316872"/>
                <a:gd name="connsiteY260" fmla="*/ 9018804 h 13254121"/>
                <a:gd name="connsiteX261" fmla="*/ 2828925 w 10316872"/>
                <a:gd name="connsiteY261" fmla="*/ 9056904 h 13254121"/>
                <a:gd name="connsiteX262" fmla="*/ 2651125 w 10316872"/>
                <a:gd name="connsiteY262" fmla="*/ 9196604 h 13254121"/>
                <a:gd name="connsiteX263" fmla="*/ 2790825 w 10316872"/>
                <a:gd name="connsiteY263" fmla="*/ 9361704 h 13254121"/>
                <a:gd name="connsiteX264" fmla="*/ 3368675 w 10316872"/>
                <a:gd name="connsiteY264" fmla="*/ 8898154 h 13254121"/>
                <a:gd name="connsiteX265" fmla="*/ 3927475 w 10316872"/>
                <a:gd name="connsiteY265" fmla="*/ 9380754 h 13254121"/>
                <a:gd name="connsiteX266" fmla="*/ 3876675 w 10316872"/>
                <a:gd name="connsiteY266" fmla="*/ 9495054 h 13254121"/>
                <a:gd name="connsiteX267" fmla="*/ 3359150 w 10316872"/>
                <a:gd name="connsiteY267" fmla="*/ 10034804 h 13254121"/>
                <a:gd name="connsiteX268" fmla="*/ 3270250 w 10316872"/>
                <a:gd name="connsiteY268" fmla="*/ 10028453 h 13254121"/>
                <a:gd name="connsiteX269" fmla="*/ 3101975 w 10316872"/>
                <a:gd name="connsiteY269" fmla="*/ 10177678 h 13254121"/>
                <a:gd name="connsiteX270" fmla="*/ 2892425 w 10316872"/>
                <a:gd name="connsiteY270" fmla="*/ 10422153 h 13254121"/>
                <a:gd name="connsiteX271" fmla="*/ 2654300 w 10316872"/>
                <a:gd name="connsiteY271" fmla="*/ 10720603 h 13254121"/>
                <a:gd name="connsiteX272" fmla="*/ 2400300 w 10316872"/>
                <a:gd name="connsiteY272" fmla="*/ 10790452 h 13254121"/>
                <a:gd name="connsiteX273" fmla="*/ 2197100 w 10316872"/>
                <a:gd name="connsiteY273" fmla="*/ 10895227 h 13254121"/>
                <a:gd name="connsiteX274" fmla="*/ 1901825 w 10316872"/>
                <a:gd name="connsiteY274" fmla="*/ 10898401 h 13254121"/>
                <a:gd name="connsiteX275" fmla="*/ 1562100 w 10316872"/>
                <a:gd name="connsiteY275" fmla="*/ 11000000 h 13254121"/>
                <a:gd name="connsiteX276" fmla="*/ 1365250 w 10316872"/>
                <a:gd name="connsiteY276" fmla="*/ 11260350 h 13254121"/>
                <a:gd name="connsiteX277" fmla="*/ 1168400 w 10316872"/>
                <a:gd name="connsiteY277" fmla="*/ 11215899 h 13254121"/>
                <a:gd name="connsiteX278" fmla="*/ 1187450 w 10316872"/>
                <a:gd name="connsiteY278" fmla="*/ 11174624 h 13254121"/>
                <a:gd name="connsiteX279" fmla="*/ 1165225 w 10316872"/>
                <a:gd name="connsiteY279" fmla="*/ 11107949 h 13254121"/>
                <a:gd name="connsiteX280" fmla="*/ 958850 w 10316872"/>
                <a:gd name="connsiteY280" fmla="*/ 11184149 h 13254121"/>
                <a:gd name="connsiteX281" fmla="*/ 704850 w 10316872"/>
                <a:gd name="connsiteY281" fmla="*/ 11238124 h 13254121"/>
                <a:gd name="connsiteX282" fmla="*/ 434975 w 10316872"/>
                <a:gd name="connsiteY282" fmla="*/ 11476249 h 13254121"/>
                <a:gd name="connsiteX283" fmla="*/ 333375 w 10316872"/>
                <a:gd name="connsiteY283" fmla="*/ 11473074 h 13254121"/>
                <a:gd name="connsiteX284" fmla="*/ 234950 w 10316872"/>
                <a:gd name="connsiteY284" fmla="*/ 11539749 h 13254121"/>
                <a:gd name="connsiteX285" fmla="*/ 155575 w 10316872"/>
                <a:gd name="connsiteY285" fmla="*/ 11825499 h 13254121"/>
                <a:gd name="connsiteX286" fmla="*/ 219075 w 10316872"/>
                <a:gd name="connsiteY286" fmla="*/ 12108073 h 13254121"/>
                <a:gd name="connsiteX287" fmla="*/ 107950 w 10316872"/>
                <a:gd name="connsiteY287" fmla="*/ 12152523 h 13254121"/>
                <a:gd name="connsiteX288" fmla="*/ 63500 w 10316872"/>
                <a:gd name="connsiteY288" fmla="*/ 12374773 h 13254121"/>
                <a:gd name="connsiteX289" fmla="*/ 466725 w 10316872"/>
                <a:gd name="connsiteY289" fmla="*/ 12400173 h 13254121"/>
                <a:gd name="connsiteX290" fmla="*/ 1022350 w 10316872"/>
                <a:gd name="connsiteY290" fmla="*/ 12752598 h 13254121"/>
                <a:gd name="connsiteX291" fmla="*/ 1212850 w 10316872"/>
                <a:gd name="connsiteY291" fmla="*/ 13006597 h 13254121"/>
                <a:gd name="connsiteX292" fmla="*/ 1143000 w 10316872"/>
                <a:gd name="connsiteY292" fmla="*/ 13051047 h 13254121"/>
                <a:gd name="connsiteX293" fmla="*/ 990600 w 10316872"/>
                <a:gd name="connsiteY293" fmla="*/ 12917697 h 13254121"/>
                <a:gd name="connsiteX294" fmla="*/ 739775 w 10316872"/>
                <a:gd name="connsiteY294" fmla="*/ 12863722 h 13254121"/>
                <a:gd name="connsiteX295" fmla="*/ 692150 w 10316872"/>
                <a:gd name="connsiteY295" fmla="*/ 12901822 h 13254121"/>
                <a:gd name="connsiteX296" fmla="*/ 809625 w 10316872"/>
                <a:gd name="connsiteY296" fmla="*/ 13047872 h 13254121"/>
                <a:gd name="connsiteX297" fmla="*/ 1123950 w 10316872"/>
                <a:gd name="connsiteY297" fmla="*/ 13114547 h 13254121"/>
                <a:gd name="connsiteX298" fmla="*/ 1546225 w 10316872"/>
                <a:gd name="connsiteY298" fmla="*/ 13016122 h 13254121"/>
                <a:gd name="connsiteX299" fmla="*/ 1708150 w 10316872"/>
                <a:gd name="connsiteY299" fmla="*/ 12755772 h 13254121"/>
                <a:gd name="connsiteX300" fmla="*/ 2066925 w 10316872"/>
                <a:gd name="connsiteY300" fmla="*/ 12606547 h 13254121"/>
                <a:gd name="connsiteX301" fmla="*/ 2225675 w 10316872"/>
                <a:gd name="connsiteY301" fmla="*/ 12470022 h 13254121"/>
                <a:gd name="connsiteX302" fmla="*/ 2559050 w 10316872"/>
                <a:gd name="connsiteY302" fmla="*/ 12508122 h 13254121"/>
                <a:gd name="connsiteX303" fmla="*/ 2257425 w 10316872"/>
                <a:gd name="connsiteY303" fmla="*/ 12511297 h 13254121"/>
                <a:gd name="connsiteX304" fmla="*/ 2117725 w 10316872"/>
                <a:gd name="connsiteY304" fmla="*/ 12631947 h 13254121"/>
                <a:gd name="connsiteX305" fmla="*/ 1943100 w 10316872"/>
                <a:gd name="connsiteY305" fmla="*/ 12724022 h 13254121"/>
                <a:gd name="connsiteX306" fmla="*/ 1778000 w 10316872"/>
                <a:gd name="connsiteY306" fmla="*/ 12774822 h 13254121"/>
                <a:gd name="connsiteX307" fmla="*/ 1622425 w 10316872"/>
                <a:gd name="connsiteY307" fmla="*/ 13070097 h 13254121"/>
                <a:gd name="connsiteX308" fmla="*/ 1254125 w 10316872"/>
                <a:gd name="connsiteY308" fmla="*/ 13244722 h 13254121"/>
                <a:gd name="connsiteX309" fmla="*/ 0 w 10316872"/>
                <a:gd name="connsiteY309" fmla="*/ 13251072 h 13254121"/>
                <a:gd name="connsiteX0" fmla="*/ 3184525 w 10316872"/>
                <a:gd name="connsiteY0" fmla="*/ 4142004 h 13254121"/>
                <a:gd name="connsiteX1" fmla="*/ 3794125 w 10316872"/>
                <a:gd name="connsiteY1" fmla="*/ 4091204 h 13254121"/>
                <a:gd name="connsiteX2" fmla="*/ 3768725 w 10316872"/>
                <a:gd name="connsiteY2" fmla="*/ 3951504 h 13254121"/>
                <a:gd name="connsiteX3" fmla="*/ 3629025 w 10316872"/>
                <a:gd name="connsiteY3" fmla="*/ 3926104 h 13254121"/>
                <a:gd name="connsiteX4" fmla="*/ 3616325 w 10316872"/>
                <a:gd name="connsiteY4" fmla="*/ 3888004 h 13254121"/>
                <a:gd name="connsiteX5" fmla="*/ 3768725 w 10316872"/>
                <a:gd name="connsiteY5" fmla="*/ 3913404 h 13254121"/>
                <a:gd name="connsiteX6" fmla="*/ 3768725 w 10316872"/>
                <a:gd name="connsiteY6" fmla="*/ 3799104 h 13254121"/>
                <a:gd name="connsiteX7" fmla="*/ 3540125 w 10316872"/>
                <a:gd name="connsiteY7" fmla="*/ 3748304 h 13254121"/>
                <a:gd name="connsiteX8" fmla="*/ 3552825 w 10316872"/>
                <a:gd name="connsiteY8" fmla="*/ 3659404 h 13254121"/>
                <a:gd name="connsiteX9" fmla="*/ 3730625 w 10316872"/>
                <a:gd name="connsiteY9" fmla="*/ 3621304 h 13254121"/>
                <a:gd name="connsiteX10" fmla="*/ 3730625 w 10316872"/>
                <a:gd name="connsiteY10" fmla="*/ 3494304 h 13254121"/>
                <a:gd name="connsiteX11" fmla="*/ 3705225 w 10316872"/>
                <a:gd name="connsiteY11" fmla="*/ 3468904 h 13254121"/>
                <a:gd name="connsiteX12" fmla="*/ 3819525 w 10316872"/>
                <a:gd name="connsiteY12" fmla="*/ 3405404 h 13254121"/>
                <a:gd name="connsiteX13" fmla="*/ 3832225 w 10316872"/>
                <a:gd name="connsiteY13" fmla="*/ 3621304 h 13254121"/>
                <a:gd name="connsiteX14" fmla="*/ 4314825 w 10316872"/>
                <a:gd name="connsiteY14" fmla="*/ 3621304 h 13254121"/>
                <a:gd name="connsiteX15" fmla="*/ 4302125 w 10316872"/>
                <a:gd name="connsiteY15" fmla="*/ 3380004 h 13254121"/>
                <a:gd name="connsiteX16" fmla="*/ 4365625 w 10316872"/>
                <a:gd name="connsiteY16" fmla="*/ 3380004 h 13254121"/>
                <a:gd name="connsiteX17" fmla="*/ 4391025 w 10316872"/>
                <a:gd name="connsiteY17" fmla="*/ 3507004 h 13254121"/>
                <a:gd name="connsiteX18" fmla="*/ 4556125 w 10316872"/>
                <a:gd name="connsiteY18" fmla="*/ 3494304 h 13254121"/>
                <a:gd name="connsiteX19" fmla="*/ 4657725 w 10316872"/>
                <a:gd name="connsiteY19" fmla="*/ 3392704 h 13254121"/>
                <a:gd name="connsiteX20" fmla="*/ 4683125 w 10316872"/>
                <a:gd name="connsiteY20" fmla="*/ 3697504 h 13254121"/>
                <a:gd name="connsiteX21" fmla="*/ 4835525 w 10316872"/>
                <a:gd name="connsiteY21" fmla="*/ 3519704 h 13254121"/>
                <a:gd name="connsiteX22" fmla="*/ 5038725 w 10316872"/>
                <a:gd name="connsiteY22" fmla="*/ 3646704 h 13254121"/>
                <a:gd name="connsiteX23" fmla="*/ 4848225 w 10316872"/>
                <a:gd name="connsiteY23" fmla="*/ 3773704 h 13254121"/>
                <a:gd name="connsiteX24" fmla="*/ 4987925 w 10316872"/>
                <a:gd name="connsiteY24" fmla="*/ 3938804 h 13254121"/>
                <a:gd name="connsiteX25" fmla="*/ 5127625 w 10316872"/>
                <a:gd name="connsiteY25" fmla="*/ 3786404 h 13254121"/>
                <a:gd name="connsiteX26" fmla="*/ 5140325 w 10316872"/>
                <a:gd name="connsiteY26" fmla="*/ 3811804 h 13254121"/>
                <a:gd name="connsiteX27" fmla="*/ 5076825 w 10316872"/>
                <a:gd name="connsiteY27" fmla="*/ 4065804 h 13254121"/>
                <a:gd name="connsiteX28" fmla="*/ 5153025 w 10316872"/>
                <a:gd name="connsiteY28" fmla="*/ 4103904 h 13254121"/>
                <a:gd name="connsiteX29" fmla="*/ 5153025 w 10316872"/>
                <a:gd name="connsiteY29" fmla="*/ 4103904 h 13254121"/>
                <a:gd name="connsiteX30" fmla="*/ 5229225 w 10316872"/>
                <a:gd name="connsiteY30" fmla="*/ 3849904 h 13254121"/>
                <a:gd name="connsiteX31" fmla="*/ 5419725 w 10316872"/>
                <a:gd name="connsiteY31" fmla="*/ 3875304 h 13254121"/>
                <a:gd name="connsiteX32" fmla="*/ 5521325 w 10316872"/>
                <a:gd name="connsiteY32" fmla="*/ 3722904 h 13254121"/>
                <a:gd name="connsiteX33" fmla="*/ 5521325 w 10316872"/>
                <a:gd name="connsiteY33" fmla="*/ 3722904 h 13254121"/>
                <a:gd name="connsiteX34" fmla="*/ 5661025 w 10316872"/>
                <a:gd name="connsiteY34" fmla="*/ 3697504 h 13254121"/>
                <a:gd name="connsiteX35" fmla="*/ 5432425 w 10316872"/>
                <a:gd name="connsiteY35" fmla="*/ 4015004 h 13254121"/>
                <a:gd name="connsiteX36" fmla="*/ 5165725 w 10316872"/>
                <a:gd name="connsiteY36" fmla="*/ 4103904 h 13254121"/>
                <a:gd name="connsiteX37" fmla="*/ 5191125 w 10316872"/>
                <a:gd name="connsiteY37" fmla="*/ 4180104 h 13254121"/>
                <a:gd name="connsiteX38" fmla="*/ 5521325 w 10316872"/>
                <a:gd name="connsiteY38" fmla="*/ 4091204 h 13254121"/>
                <a:gd name="connsiteX39" fmla="*/ 5711825 w 10316872"/>
                <a:gd name="connsiteY39" fmla="*/ 3748304 h 13254121"/>
                <a:gd name="connsiteX40" fmla="*/ 5813425 w 10316872"/>
                <a:gd name="connsiteY40" fmla="*/ 3900704 h 13254121"/>
                <a:gd name="connsiteX41" fmla="*/ 5959475 w 10316872"/>
                <a:gd name="connsiteY41" fmla="*/ 3938804 h 13254121"/>
                <a:gd name="connsiteX42" fmla="*/ 6302375 w 10316872"/>
                <a:gd name="connsiteY42" fmla="*/ 3824504 h 13254121"/>
                <a:gd name="connsiteX43" fmla="*/ 7070725 w 10316872"/>
                <a:gd name="connsiteY43" fmla="*/ 3354604 h 13254121"/>
                <a:gd name="connsiteX44" fmla="*/ 7473950 w 10316872"/>
                <a:gd name="connsiteY44" fmla="*/ 3205379 h 13254121"/>
                <a:gd name="connsiteX45" fmla="*/ 7645400 w 10316872"/>
                <a:gd name="connsiteY45" fmla="*/ 3035516 h 13254121"/>
                <a:gd name="connsiteX46" fmla="*/ 7907050 w 10316872"/>
                <a:gd name="connsiteY46" fmla="*/ 2994410 h 13254121"/>
                <a:gd name="connsiteX47" fmla="*/ 8062626 w 10316872"/>
                <a:gd name="connsiteY47" fmla="*/ 2911861 h 13254121"/>
                <a:gd name="connsiteX48" fmla="*/ 8189625 w 10316872"/>
                <a:gd name="connsiteY48" fmla="*/ 2692785 h 13254121"/>
                <a:gd name="connsiteX49" fmla="*/ 8345201 w 10316872"/>
                <a:gd name="connsiteY49" fmla="*/ 2578486 h 13254121"/>
                <a:gd name="connsiteX50" fmla="*/ 8561099 w 10316872"/>
                <a:gd name="connsiteY50" fmla="*/ 2438787 h 13254121"/>
                <a:gd name="connsiteX51" fmla="*/ 8855099 w 10316872"/>
                <a:gd name="connsiteY51" fmla="*/ 2153045 h 13254121"/>
                <a:gd name="connsiteX52" fmla="*/ 9037349 w 10316872"/>
                <a:gd name="connsiteY52" fmla="*/ 1924438 h 13254121"/>
                <a:gd name="connsiteX53" fmla="*/ 9145298 w 10316872"/>
                <a:gd name="connsiteY53" fmla="*/ 1730764 h 13254121"/>
                <a:gd name="connsiteX54" fmla="*/ 9224673 w 10316872"/>
                <a:gd name="connsiteY54" fmla="*/ 1543439 h 13254121"/>
                <a:gd name="connsiteX55" fmla="*/ 9561223 w 10316872"/>
                <a:gd name="connsiteY55" fmla="*/ 1295790 h 13254121"/>
                <a:gd name="connsiteX56" fmla="*/ 9678697 w 10316872"/>
                <a:gd name="connsiteY56" fmla="*/ 914790 h 13254121"/>
                <a:gd name="connsiteX57" fmla="*/ 9837447 w 10316872"/>
                <a:gd name="connsiteY57" fmla="*/ 686190 h 13254121"/>
                <a:gd name="connsiteX58" fmla="*/ 9929521 w 10316872"/>
                <a:gd name="connsiteY58" fmla="*/ 609992 h 13254121"/>
                <a:gd name="connsiteX59" fmla="*/ 9989845 w 10316872"/>
                <a:gd name="connsiteY59" fmla="*/ 508393 h 13254121"/>
                <a:gd name="connsiteX60" fmla="*/ 10062871 w 10316872"/>
                <a:gd name="connsiteY60" fmla="*/ 394092 h 13254121"/>
                <a:gd name="connsiteX61" fmla="*/ 10316869 w 10316872"/>
                <a:gd name="connsiteY61" fmla="*/ 394 h 13254121"/>
                <a:gd name="connsiteX62" fmla="*/ 10081920 w 10316872"/>
                <a:gd name="connsiteY62" fmla="*/ 473469 h 13254121"/>
                <a:gd name="connsiteX63" fmla="*/ 9977146 w 10316872"/>
                <a:gd name="connsiteY63" fmla="*/ 673493 h 13254121"/>
                <a:gd name="connsiteX64" fmla="*/ 9881896 w 10316872"/>
                <a:gd name="connsiteY64" fmla="*/ 749692 h 13254121"/>
                <a:gd name="connsiteX65" fmla="*/ 9754896 w 10316872"/>
                <a:gd name="connsiteY65" fmla="*/ 952892 h 13254121"/>
                <a:gd name="connsiteX66" fmla="*/ 9640598 w 10316872"/>
                <a:gd name="connsiteY66" fmla="*/ 1327540 h 13254121"/>
                <a:gd name="connsiteX67" fmla="*/ 9275474 w 10316872"/>
                <a:gd name="connsiteY67" fmla="*/ 1606938 h 13254121"/>
                <a:gd name="connsiteX68" fmla="*/ 9135773 w 10316872"/>
                <a:gd name="connsiteY68" fmla="*/ 1946664 h 13254121"/>
                <a:gd name="connsiteX69" fmla="*/ 8662699 w 10316872"/>
                <a:gd name="connsiteY69" fmla="*/ 2454663 h 13254121"/>
                <a:gd name="connsiteX70" fmla="*/ 8427749 w 10316872"/>
                <a:gd name="connsiteY70" fmla="*/ 2619762 h 13254121"/>
                <a:gd name="connsiteX71" fmla="*/ 8272175 w 10316872"/>
                <a:gd name="connsiteY71" fmla="*/ 2715011 h 13254121"/>
                <a:gd name="connsiteX72" fmla="*/ 8110251 w 10316872"/>
                <a:gd name="connsiteY72" fmla="*/ 3016636 h 13254121"/>
                <a:gd name="connsiteX73" fmla="*/ 7908925 w 10316872"/>
                <a:gd name="connsiteY73" fmla="*/ 3113304 h 13254121"/>
                <a:gd name="connsiteX74" fmla="*/ 7673975 w 10316872"/>
                <a:gd name="connsiteY74" fmla="*/ 3141879 h 13254121"/>
                <a:gd name="connsiteX75" fmla="*/ 7531100 w 10316872"/>
                <a:gd name="connsiteY75" fmla="*/ 3283166 h 13254121"/>
                <a:gd name="connsiteX76" fmla="*/ 7064375 w 10316872"/>
                <a:gd name="connsiteY76" fmla="*/ 3457791 h 13254121"/>
                <a:gd name="connsiteX77" fmla="*/ 6892925 w 10316872"/>
                <a:gd name="connsiteY77" fmla="*/ 3613366 h 13254121"/>
                <a:gd name="connsiteX78" fmla="*/ 6532269 w 10316872"/>
                <a:gd name="connsiteY78" fmla="*/ 3867545 h 13254121"/>
                <a:gd name="connsiteX79" fmla="*/ 6407150 w 10316872"/>
                <a:gd name="connsiteY79" fmla="*/ 3921341 h 13254121"/>
                <a:gd name="connsiteX80" fmla="*/ 6172200 w 10316872"/>
                <a:gd name="connsiteY80" fmla="*/ 4043579 h 13254121"/>
                <a:gd name="connsiteX81" fmla="*/ 5773737 w 10316872"/>
                <a:gd name="connsiteY81" fmla="*/ 4215029 h 13254121"/>
                <a:gd name="connsiteX82" fmla="*/ 5800725 w 10316872"/>
                <a:gd name="connsiteY82" fmla="*/ 4294404 h 13254121"/>
                <a:gd name="connsiteX83" fmla="*/ 6162675 w 10316872"/>
                <a:gd name="connsiteY83" fmla="*/ 4129304 h 13254121"/>
                <a:gd name="connsiteX84" fmla="*/ 6054725 w 10316872"/>
                <a:gd name="connsiteY84" fmla="*/ 4218204 h 13254121"/>
                <a:gd name="connsiteX85" fmla="*/ 5876925 w 10316872"/>
                <a:gd name="connsiteY85" fmla="*/ 4332504 h 13254121"/>
                <a:gd name="connsiteX86" fmla="*/ 5876925 w 10316872"/>
                <a:gd name="connsiteY86" fmla="*/ 4421404 h 13254121"/>
                <a:gd name="connsiteX87" fmla="*/ 5864225 w 10316872"/>
                <a:gd name="connsiteY87" fmla="*/ 4523004 h 13254121"/>
                <a:gd name="connsiteX88" fmla="*/ 5724525 w 10316872"/>
                <a:gd name="connsiteY88" fmla="*/ 4548404 h 13254121"/>
                <a:gd name="connsiteX89" fmla="*/ 5788025 w 10316872"/>
                <a:gd name="connsiteY89" fmla="*/ 4370604 h 13254121"/>
                <a:gd name="connsiteX90" fmla="*/ 5673725 w 10316872"/>
                <a:gd name="connsiteY90" fmla="*/ 4269004 h 13254121"/>
                <a:gd name="connsiteX91" fmla="*/ 5419725 w 10316872"/>
                <a:gd name="connsiteY91" fmla="*/ 4345204 h 13254121"/>
                <a:gd name="connsiteX92" fmla="*/ 5394325 w 10316872"/>
                <a:gd name="connsiteY92" fmla="*/ 4446804 h 13254121"/>
                <a:gd name="connsiteX93" fmla="*/ 5622925 w 10316872"/>
                <a:gd name="connsiteY93" fmla="*/ 4510304 h 13254121"/>
                <a:gd name="connsiteX94" fmla="*/ 5534025 w 10316872"/>
                <a:gd name="connsiteY94" fmla="*/ 4573804 h 13254121"/>
                <a:gd name="connsiteX95" fmla="*/ 5254625 w 10316872"/>
                <a:gd name="connsiteY95" fmla="*/ 4510304 h 13254121"/>
                <a:gd name="connsiteX96" fmla="*/ 5140325 w 10316872"/>
                <a:gd name="connsiteY96" fmla="*/ 4624604 h 13254121"/>
                <a:gd name="connsiteX97" fmla="*/ 5241925 w 10316872"/>
                <a:gd name="connsiteY97" fmla="*/ 4827804 h 13254121"/>
                <a:gd name="connsiteX98" fmla="*/ 5483225 w 10316872"/>
                <a:gd name="connsiteY98" fmla="*/ 4840504 h 13254121"/>
                <a:gd name="connsiteX99" fmla="*/ 5661025 w 10316872"/>
                <a:gd name="connsiteY99" fmla="*/ 4624604 h 13254121"/>
                <a:gd name="connsiteX100" fmla="*/ 5572125 w 10316872"/>
                <a:gd name="connsiteY100" fmla="*/ 4599204 h 13254121"/>
                <a:gd name="connsiteX101" fmla="*/ 5635625 w 10316872"/>
                <a:gd name="connsiteY101" fmla="*/ 4523004 h 13254121"/>
                <a:gd name="connsiteX102" fmla="*/ 5724525 w 10316872"/>
                <a:gd name="connsiteY102" fmla="*/ 4599204 h 13254121"/>
                <a:gd name="connsiteX103" fmla="*/ 5864225 w 10316872"/>
                <a:gd name="connsiteY103" fmla="*/ 4573804 h 13254121"/>
                <a:gd name="connsiteX104" fmla="*/ 6067425 w 10316872"/>
                <a:gd name="connsiteY104" fmla="*/ 4548404 h 13254121"/>
                <a:gd name="connsiteX105" fmla="*/ 6296025 w 10316872"/>
                <a:gd name="connsiteY105" fmla="*/ 4307104 h 13254121"/>
                <a:gd name="connsiteX106" fmla="*/ 6486525 w 10316872"/>
                <a:gd name="connsiteY106" fmla="*/ 4180104 h 13254121"/>
                <a:gd name="connsiteX107" fmla="*/ 6664325 w 10316872"/>
                <a:gd name="connsiteY107" fmla="*/ 4154704 h 13254121"/>
                <a:gd name="connsiteX108" fmla="*/ 6473825 w 10316872"/>
                <a:gd name="connsiteY108" fmla="*/ 4230904 h 13254121"/>
                <a:gd name="connsiteX109" fmla="*/ 6410325 w 10316872"/>
                <a:gd name="connsiteY109" fmla="*/ 4357904 h 13254121"/>
                <a:gd name="connsiteX110" fmla="*/ 6257925 w 10316872"/>
                <a:gd name="connsiteY110" fmla="*/ 4459504 h 13254121"/>
                <a:gd name="connsiteX111" fmla="*/ 6080125 w 10316872"/>
                <a:gd name="connsiteY111" fmla="*/ 4637304 h 13254121"/>
                <a:gd name="connsiteX112" fmla="*/ 6067425 w 10316872"/>
                <a:gd name="connsiteY112" fmla="*/ 4726204 h 13254121"/>
                <a:gd name="connsiteX113" fmla="*/ 6207125 w 10316872"/>
                <a:gd name="connsiteY113" fmla="*/ 4700804 h 13254121"/>
                <a:gd name="connsiteX114" fmla="*/ 6334125 w 10316872"/>
                <a:gd name="connsiteY114" fmla="*/ 4764304 h 13254121"/>
                <a:gd name="connsiteX115" fmla="*/ 6435725 w 10316872"/>
                <a:gd name="connsiteY115" fmla="*/ 4954804 h 13254121"/>
                <a:gd name="connsiteX116" fmla="*/ 6448425 w 10316872"/>
                <a:gd name="connsiteY116" fmla="*/ 5183404 h 13254121"/>
                <a:gd name="connsiteX117" fmla="*/ 6335712 w 10316872"/>
                <a:gd name="connsiteY117" fmla="*/ 5305641 h 13254121"/>
                <a:gd name="connsiteX118" fmla="*/ 6296025 w 10316872"/>
                <a:gd name="connsiteY118" fmla="*/ 5083392 h 13254121"/>
                <a:gd name="connsiteX119" fmla="*/ 6270625 w 10316872"/>
                <a:gd name="connsiteY119" fmla="*/ 4878604 h 13254121"/>
                <a:gd name="connsiteX120" fmla="*/ 6118225 w 10316872"/>
                <a:gd name="connsiteY120" fmla="*/ 4840504 h 13254121"/>
                <a:gd name="connsiteX121" fmla="*/ 5953125 w 10316872"/>
                <a:gd name="connsiteY121" fmla="*/ 4853204 h 13254121"/>
                <a:gd name="connsiteX122" fmla="*/ 5876925 w 10316872"/>
                <a:gd name="connsiteY122" fmla="*/ 4815104 h 13254121"/>
                <a:gd name="connsiteX123" fmla="*/ 5546725 w 10316872"/>
                <a:gd name="connsiteY123" fmla="*/ 4954804 h 13254121"/>
                <a:gd name="connsiteX124" fmla="*/ 5597525 w 10316872"/>
                <a:gd name="connsiteY124" fmla="*/ 5094504 h 13254121"/>
                <a:gd name="connsiteX125" fmla="*/ 5635625 w 10316872"/>
                <a:gd name="connsiteY125" fmla="*/ 5081804 h 13254121"/>
                <a:gd name="connsiteX126" fmla="*/ 5813425 w 10316872"/>
                <a:gd name="connsiteY126" fmla="*/ 4992904 h 13254121"/>
                <a:gd name="connsiteX127" fmla="*/ 5838825 w 10316872"/>
                <a:gd name="connsiteY127" fmla="*/ 5018304 h 13254121"/>
                <a:gd name="connsiteX128" fmla="*/ 5724525 w 10316872"/>
                <a:gd name="connsiteY128" fmla="*/ 5119904 h 13254121"/>
                <a:gd name="connsiteX129" fmla="*/ 5775325 w 10316872"/>
                <a:gd name="connsiteY129" fmla="*/ 5196104 h 13254121"/>
                <a:gd name="connsiteX130" fmla="*/ 5940425 w 10316872"/>
                <a:gd name="connsiteY130" fmla="*/ 5183404 h 13254121"/>
                <a:gd name="connsiteX131" fmla="*/ 5978525 w 10316872"/>
                <a:gd name="connsiteY131" fmla="*/ 5272304 h 13254121"/>
                <a:gd name="connsiteX132" fmla="*/ 6169025 w 10316872"/>
                <a:gd name="connsiteY132" fmla="*/ 5234204 h 13254121"/>
                <a:gd name="connsiteX133" fmla="*/ 6130925 w 10316872"/>
                <a:gd name="connsiteY133" fmla="*/ 5386604 h 13254121"/>
                <a:gd name="connsiteX134" fmla="*/ 6067425 w 10316872"/>
                <a:gd name="connsiteY134" fmla="*/ 5424704 h 13254121"/>
                <a:gd name="connsiteX135" fmla="*/ 6042025 w 10316872"/>
                <a:gd name="connsiteY135" fmla="*/ 5348504 h 13254121"/>
                <a:gd name="connsiteX136" fmla="*/ 5572125 w 10316872"/>
                <a:gd name="connsiteY136" fmla="*/ 5297704 h 13254121"/>
                <a:gd name="connsiteX137" fmla="*/ 5686425 w 10316872"/>
                <a:gd name="connsiteY137" fmla="*/ 5462804 h 13254121"/>
                <a:gd name="connsiteX138" fmla="*/ 6308725 w 10316872"/>
                <a:gd name="connsiteY138" fmla="*/ 5462804 h 13254121"/>
                <a:gd name="connsiteX139" fmla="*/ 6894219 w 10316872"/>
                <a:gd name="connsiteY139" fmla="*/ 5634433 h 13254121"/>
                <a:gd name="connsiteX140" fmla="*/ 7194257 w 10316872"/>
                <a:gd name="connsiteY140" fmla="*/ 5720157 h 13254121"/>
                <a:gd name="connsiteX141" fmla="*/ 7370469 w 10316872"/>
                <a:gd name="connsiteY141" fmla="*/ 5839221 h 13254121"/>
                <a:gd name="connsiteX142" fmla="*/ 7737182 w 10316872"/>
                <a:gd name="connsiteY142" fmla="*/ 5736826 h 13254121"/>
                <a:gd name="connsiteX143" fmla="*/ 7977688 w 10316872"/>
                <a:gd name="connsiteY143" fmla="*/ 5701108 h 13254121"/>
                <a:gd name="connsiteX144" fmla="*/ 8311064 w 10316872"/>
                <a:gd name="connsiteY144" fmla="*/ 5729682 h 13254121"/>
                <a:gd name="connsiteX145" fmla="*/ 8582525 w 10316872"/>
                <a:gd name="connsiteY145" fmla="*/ 5789214 h 13254121"/>
                <a:gd name="connsiteX146" fmla="*/ 8806363 w 10316872"/>
                <a:gd name="connsiteY146" fmla="*/ 5891608 h 13254121"/>
                <a:gd name="connsiteX147" fmla="*/ 8989719 w 10316872"/>
                <a:gd name="connsiteY147" fmla="*/ 5953520 h 13254121"/>
                <a:gd name="connsiteX148" fmla="*/ 9327857 w 10316872"/>
                <a:gd name="connsiteY148" fmla="*/ 6101157 h 13254121"/>
                <a:gd name="connsiteX149" fmla="*/ 9392152 w 10316872"/>
                <a:gd name="connsiteY149" fmla="*/ 6229744 h 13254121"/>
                <a:gd name="connsiteX150" fmla="*/ 9587412 w 10316872"/>
                <a:gd name="connsiteY150" fmla="*/ 6289277 h 13254121"/>
                <a:gd name="connsiteX151" fmla="*/ 9754100 w 10316872"/>
                <a:gd name="connsiteY151" fmla="*/ 6286895 h 13254121"/>
                <a:gd name="connsiteX152" fmla="*/ 9928226 w 10316872"/>
                <a:gd name="connsiteY152" fmla="*/ 6221629 h 13254121"/>
                <a:gd name="connsiteX153" fmla="*/ 9766007 w 10316872"/>
                <a:gd name="connsiteY153" fmla="*/ 6301183 h 13254121"/>
                <a:gd name="connsiteX154" fmla="*/ 9625513 w 10316872"/>
                <a:gd name="connsiteY154" fmla="*/ 6317851 h 13254121"/>
                <a:gd name="connsiteX155" fmla="*/ 9382626 w 10316872"/>
                <a:gd name="connsiteY155" fmla="*/ 6263082 h 13254121"/>
                <a:gd name="connsiteX156" fmla="*/ 9308806 w 10316872"/>
                <a:gd name="connsiteY156" fmla="*/ 6129733 h 13254121"/>
                <a:gd name="connsiteX157" fmla="*/ 9242133 w 10316872"/>
                <a:gd name="connsiteY157" fmla="*/ 6089251 h 13254121"/>
                <a:gd name="connsiteX158" fmla="*/ 8799219 w 10316872"/>
                <a:gd name="connsiteY158" fmla="*/ 5939233 h 13254121"/>
                <a:gd name="connsiteX159" fmla="*/ 8582525 w 10316872"/>
                <a:gd name="connsiteY159" fmla="*/ 5858270 h 13254121"/>
                <a:gd name="connsiteX160" fmla="*/ 8284869 w 10316872"/>
                <a:gd name="connsiteY160" fmla="*/ 5779689 h 13254121"/>
                <a:gd name="connsiteX161" fmla="*/ 7934825 w 10316872"/>
                <a:gd name="connsiteY161" fmla="*/ 5767783 h 13254121"/>
                <a:gd name="connsiteX162" fmla="*/ 7634787 w 10316872"/>
                <a:gd name="connsiteY162" fmla="*/ 5822552 h 13254121"/>
                <a:gd name="connsiteX163" fmla="*/ 7344275 w 10316872"/>
                <a:gd name="connsiteY163" fmla="*/ 5893989 h 13254121"/>
                <a:gd name="connsiteX164" fmla="*/ 7134725 w 10316872"/>
                <a:gd name="connsiteY164" fmla="*/ 5786833 h 13254121"/>
                <a:gd name="connsiteX165" fmla="*/ 6760869 w 10316872"/>
                <a:gd name="connsiteY165" fmla="*/ 5693964 h 13254121"/>
                <a:gd name="connsiteX166" fmla="*/ 6413500 w 10316872"/>
                <a:gd name="connsiteY166" fmla="*/ 5614410 h 13254121"/>
                <a:gd name="connsiteX167" fmla="*/ 6213181 w 10316872"/>
                <a:gd name="connsiteY167" fmla="*/ 5567757 h 13254121"/>
                <a:gd name="connsiteX168" fmla="*/ 6205538 w 10316872"/>
                <a:gd name="connsiteY168" fmla="*/ 5598535 h 13254121"/>
                <a:gd name="connsiteX169" fmla="*/ 6346825 w 10316872"/>
                <a:gd name="connsiteY169" fmla="*/ 5666004 h 13254121"/>
                <a:gd name="connsiteX170" fmla="*/ 6321425 w 10316872"/>
                <a:gd name="connsiteY170" fmla="*/ 5767604 h 13254121"/>
                <a:gd name="connsiteX171" fmla="*/ 6003925 w 10316872"/>
                <a:gd name="connsiteY171" fmla="*/ 5602504 h 13254121"/>
                <a:gd name="connsiteX172" fmla="*/ 6042025 w 10316872"/>
                <a:gd name="connsiteY172" fmla="*/ 5843804 h 13254121"/>
                <a:gd name="connsiteX173" fmla="*/ 6245225 w 10316872"/>
                <a:gd name="connsiteY173" fmla="*/ 5894604 h 13254121"/>
                <a:gd name="connsiteX174" fmla="*/ 6511925 w 10316872"/>
                <a:gd name="connsiteY174" fmla="*/ 5894604 h 13254121"/>
                <a:gd name="connsiteX175" fmla="*/ 6600825 w 10316872"/>
                <a:gd name="connsiteY175" fmla="*/ 5907304 h 13254121"/>
                <a:gd name="connsiteX176" fmla="*/ 6562725 w 10316872"/>
                <a:gd name="connsiteY176" fmla="*/ 5983504 h 13254121"/>
                <a:gd name="connsiteX177" fmla="*/ 6397625 w 10316872"/>
                <a:gd name="connsiteY177" fmla="*/ 6034304 h 13254121"/>
                <a:gd name="connsiteX178" fmla="*/ 6461125 w 10316872"/>
                <a:gd name="connsiteY178" fmla="*/ 6161304 h 13254121"/>
                <a:gd name="connsiteX179" fmla="*/ 6423025 w 10316872"/>
                <a:gd name="connsiteY179" fmla="*/ 6288304 h 13254121"/>
                <a:gd name="connsiteX180" fmla="*/ 6511925 w 10316872"/>
                <a:gd name="connsiteY180" fmla="*/ 6351804 h 13254121"/>
                <a:gd name="connsiteX181" fmla="*/ 6435725 w 10316872"/>
                <a:gd name="connsiteY181" fmla="*/ 6377204 h 13254121"/>
                <a:gd name="connsiteX182" fmla="*/ 6334125 w 10316872"/>
                <a:gd name="connsiteY182" fmla="*/ 6339104 h 13254121"/>
                <a:gd name="connsiteX183" fmla="*/ 6296025 w 10316872"/>
                <a:gd name="connsiteY183" fmla="*/ 6034304 h 13254121"/>
                <a:gd name="connsiteX184" fmla="*/ 6042025 w 10316872"/>
                <a:gd name="connsiteY184" fmla="*/ 5958104 h 13254121"/>
                <a:gd name="connsiteX185" fmla="*/ 6118225 w 10316872"/>
                <a:gd name="connsiteY185" fmla="*/ 6301004 h 13254121"/>
                <a:gd name="connsiteX186" fmla="*/ 5940425 w 10316872"/>
                <a:gd name="connsiteY186" fmla="*/ 6313704 h 13254121"/>
                <a:gd name="connsiteX187" fmla="*/ 5864225 w 10316872"/>
                <a:gd name="connsiteY187" fmla="*/ 5831104 h 13254121"/>
                <a:gd name="connsiteX188" fmla="*/ 5661025 w 10316872"/>
                <a:gd name="connsiteY188" fmla="*/ 5729504 h 13254121"/>
                <a:gd name="connsiteX189" fmla="*/ 5762625 w 10316872"/>
                <a:gd name="connsiteY189" fmla="*/ 6491504 h 13254121"/>
                <a:gd name="connsiteX190" fmla="*/ 6042025 w 10316872"/>
                <a:gd name="connsiteY190" fmla="*/ 6478804 h 13254121"/>
                <a:gd name="connsiteX191" fmla="*/ 6359525 w 10316872"/>
                <a:gd name="connsiteY191" fmla="*/ 6529604 h 13254121"/>
                <a:gd name="connsiteX192" fmla="*/ 6296025 w 10316872"/>
                <a:gd name="connsiteY192" fmla="*/ 6656604 h 13254121"/>
                <a:gd name="connsiteX193" fmla="*/ 6130925 w 10316872"/>
                <a:gd name="connsiteY193" fmla="*/ 6631204 h 13254121"/>
                <a:gd name="connsiteX194" fmla="*/ 5978525 w 10316872"/>
                <a:gd name="connsiteY194" fmla="*/ 6936004 h 13254121"/>
                <a:gd name="connsiteX195" fmla="*/ 5800725 w 10316872"/>
                <a:gd name="connsiteY195" fmla="*/ 6872504 h 13254121"/>
                <a:gd name="connsiteX196" fmla="*/ 5876925 w 10316872"/>
                <a:gd name="connsiteY196" fmla="*/ 6707404 h 13254121"/>
                <a:gd name="connsiteX197" fmla="*/ 5762625 w 10316872"/>
                <a:gd name="connsiteY197" fmla="*/ 6618504 h 13254121"/>
                <a:gd name="connsiteX198" fmla="*/ 5572125 w 10316872"/>
                <a:gd name="connsiteY198" fmla="*/ 6948704 h 13254121"/>
                <a:gd name="connsiteX199" fmla="*/ 5699125 w 10316872"/>
                <a:gd name="connsiteY199" fmla="*/ 7050304 h 13254121"/>
                <a:gd name="connsiteX200" fmla="*/ 5965825 w 10316872"/>
                <a:gd name="connsiteY200" fmla="*/ 7215404 h 13254121"/>
                <a:gd name="connsiteX201" fmla="*/ 5915025 w 10316872"/>
                <a:gd name="connsiteY201" fmla="*/ 7291604 h 13254121"/>
                <a:gd name="connsiteX202" fmla="*/ 5800725 w 10316872"/>
                <a:gd name="connsiteY202" fmla="*/ 7253504 h 13254121"/>
                <a:gd name="connsiteX203" fmla="*/ 5648325 w 10316872"/>
                <a:gd name="connsiteY203" fmla="*/ 7355104 h 13254121"/>
                <a:gd name="connsiteX204" fmla="*/ 5584825 w 10316872"/>
                <a:gd name="connsiteY204" fmla="*/ 7317004 h 13254121"/>
                <a:gd name="connsiteX205" fmla="*/ 5635625 w 10316872"/>
                <a:gd name="connsiteY205" fmla="*/ 7164604 h 13254121"/>
                <a:gd name="connsiteX206" fmla="*/ 5508625 w 10316872"/>
                <a:gd name="connsiteY206" fmla="*/ 7050304 h 13254121"/>
                <a:gd name="connsiteX207" fmla="*/ 5432425 w 10316872"/>
                <a:gd name="connsiteY207" fmla="*/ 7228104 h 13254121"/>
                <a:gd name="connsiteX208" fmla="*/ 5584825 w 10316872"/>
                <a:gd name="connsiteY208" fmla="*/ 7405904 h 13254121"/>
                <a:gd name="connsiteX209" fmla="*/ 5419725 w 10316872"/>
                <a:gd name="connsiteY209" fmla="*/ 7532904 h 13254121"/>
                <a:gd name="connsiteX210" fmla="*/ 5318125 w 10316872"/>
                <a:gd name="connsiteY210" fmla="*/ 7456704 h 13254121"/>
                <a:gd name="connsiteX211" fmla="*/ 5381625 w 10316872"/>
                <a:gd name="connsiteY211" fmla="*/ 7355104 h 13254121"/>
                <a:gd name="connsiteX212" fmla="*/ 5267325 w 10316872"/>
                <a:gd name="connsiteY212" fmla="*/ 7063004 h 13254121"/>
                <a:gd name="connsiteX213" fmla="*/ 5051425 w 10316872"/>
                <a:gd name="connsiteY213" fmla="*/ 7355104 h 13254121"/>
                <a:gd name="connsiteX214" fmla="*/ 5381625 w 10316872"/>
                <a:gd name="connsiteY214" fmla="*/ 7609104 h 13254121"/>
                <a:gd name="connsiteX215" fmla="*/ 5305425 w 10316872"/>
                <a:gd name="connsiteY215" fmla="*/ 7659904 h 13254121"/>
                <a:gd name="connsiteX216" fmla="*/ 5165725 w 10316872"/>
                <a:gd name="connsiteY216" fmla="*/ 7545604 h 13254121"/>
                <a:gd name="connsiteX217" fmla="*/ 5114925 w 10316872"/>
                <a:gd name="connsiteY217" fmla="*/ 7710704 h 13254121"/>
                <a:gd name="connsiteX218" fmla="*/ 5127625 w 10316872"/>
                <a:gd name="connsiteY218" fmla="*/ 7850404 h 13254121"/>
                <a:gd name="connsiteX219" fmla="*/ 5203825 w 10316872"/>
                <a:gd name="connsiteY219" fmla="*/ 7964704 h 13254121"/>
                <a:gd name="connsiteX220" fmla="*/ 5191125 w 10316872"/>
                <a:gd name="connsiteY220" fmla="*/ 8155204 h 13254121"/>
                <a:gd name="connsiteX221" fmla="*/ 5064125 w 10316872"/>
                <a:gd name="connsiteY221" fmla="*/ 8066304 h 13254121"/>
                <a:gd name="connsiteX222" fmla="*/ 5000625 w 10316872"/>
                <a:gd name="connsiteY222" fmla="*/ 8104404 h 13254121"/>
                <a:gd name="connsiteX223" fmla="*/ 5102225 w 10316872"/>
                <a:gd name="connsiteY223" fmla="*/ 8244104 h 13254121"/>
                <a:gd name="connsiteX224" fmla="*/ 5013325 w 10316872"/>
                <a:gd name="connsiteY224" fmla="*/ 8282204 h 13254121"/>
                <a:gd name="connsiteX225" fmla="*/ 4886325 w 10316872"/>
                <a:gd name="connsiteY225" fmla="*/ 8091704 h 13254121"/>
                <a:gd name="connsiteX226" fmla="*/ 4797425 w 10316872"/>
                <a:gd name="connsiteY226" fmla="*/ 8345704 h 13254121"/>
                <a:gd name="connsiteX227" fmla="*/ 4924425 w 10316872"/>
                <a:gd name="connsiteY227" fmla="*/ 8460004 h 13254121"/>
                <a:gd name="connsiteX228" fmla="*/ 4784725 w 10316872"/>
                <a:gd name="connsiteY228" fmla="*/ 8701304 h 13254121"/>
                <a:gd name="connsiteX229" fmla="*/ 4645025 w 10316872"/>
                <a:gd name="connsiteY229" fmla="*/ 8675904 h 13254121"/>
                <a:gd name="connsiteX230" fmla="*/ 4746625 w 10316872"/>
                <a:gd name="connsiteY230" fmla="*/ 8510804 h 13254121"/>
                <a:gd name="connsiteX231" fmla="*/ 4657725 w 10316872"/>
                <a:gd name="connsiteY231" fmla="*/ 8358404 h 13254121"/>
                <a:gd name="connsiteX232" fmla="*/ 4441825 w 10316872"/>
                <a:gd name="connsiteY232" fmla="*/ 8663204 h 13254121"/>
                <a:gd name="connsiteX233" fmla="*/ 4581525 w 10316872"/>
                <a:gd name="connsiteY233" fmla="*/ 8777504 h 13254121"/>
                <a:gd name="connsiteX234" fmla="*/ 4492625 w 10316872"/>
                <a:gd name="connsiteY234" fmla="*/ 8980704 h 13254121"/>
                <a:gd name="connsiteX235" fmla="*/ 4391025 w 10316872"/>
                <a:gd name="connsiteY235" fmla="*/ 8904504 h 13254121"/>
                <a:gd name="connsiteX236" fmla="*/ 4314825 w 10316872"/>
                <a:gd name="connsiteY236" fmla="*/ 8993404 h 13254121"/>
                <a:gd name="connsiteX237" fmla="*/ 4352925 w 10316872"/>
                <a:gd name="connsiteY237" fmla="*/ 9031504 h 13254121"/>
                <a:gd name="connsiteX238" fmla="*/ 4391025 w 10316872"/>
                <a:gd name="connsiteY238" fmla="*/ 9018804 h 13254121"/>
                <a:gd name="connsiteX239" fmla="*/ 4416425 w 10316872"/>
                <a:gd name="connsiteY239" fmla="*/ 9069604 h 13254121"/>
                <a:gd name="connsiteX240" fmla="*/ 4352925 w 10316872"/>
                <a:gd name="connsiteY240" fmla="*/ 9145804 h 13254121"/>
                <a:gd name="connsiteX241" fmla="*/ 4302125 w 10316872"/>
                <a:gd name="connsiteY241" fmla="*/ 9133104 h 13254121"/>
                <a:gd name="connsiteX242" fmla="*/ 4340225 w 10316872"/>
                <a:gd name="connsiteY242" fmla="*/ 9082304 h 13254121"/>
                <a:gd name="connsiteX243" fmla="*/ 4289425 w 10316872"/>
                <a:gd name="connsiteY243" fmla="*/ 9044204 h 13254121"/>
                <a:gd name="connsiteX244" fmla="*/ 4187825 w 10316872"/>
                <a:gd name="connsiteY244" fmla="*/ 9145804 h 13254121"/>
                <a:gd name="connsiteX245" fmla="*/ 4289425 w 10316872"/>
                <a:gd name="connsiteY245" fmla="*/ 9209304 h 13254121"/>
                <a:gd name="connsiteX246" fmla="*/ 4111625 w 10316872"/>
                <a:gd name="connsiteY246" fmla="*/ 9285504 h 13254121"/>
                <a:gd name="connsiteX247" fmla="*/ 4010025 w 10316872"/>
                <a:gd name="connsiteY247" fmla="*/ 9285504 h 13254121"/>
                <a:gd name="connsiteX248" fmla="*/ 3921125 w 10316872"/>
                <a:gd name="connsiteY248" fmla="*/ 9349004 h 13254121"/>
                <a:gd name="connsiteX249" fmla="*/ 3260725 w 10316872"/>
                <a:gd name="connsiteY249" fmla="*/ 8764804 h 13254121"/>
                <a:gd name="connsiteX250" fmla="*/ 3184525 w 10316872"/>
                <a:gd name="connsiteY250" fmla="*/ 8764804 h 13254121"/>
                <a:gd name="connsiteX251" fmla="*/ 2867025 w 10316872"/>
                <a:gd name="connsiteY251" fmla="*/ 9018804 h 13254121"/>
                <a:gd name="connsiteX252" fmla="*/ 2841625 w 10316872"/>
                <a:gd name="connsiteY252" fmla="*/ 8980704 h 13254121"/>
                <a:gd name="connsiteX253" fmla="*/ 3184525 w 10316872"/>
                <a:gd name="connsiteY253" fmla="*/ 8714004 h 13254121"/>
                <a:gd name="connsiteX254" fmla="*/ 3019425 w 10316872"/>
                <a:gd name="connsiteY254" fmla="*/ 8561604 h 13254121"/>
                <a:gd name="connsiteX255" fmla="*/ 2371725 w 10316872"/>
                <a:gd name="connsiteY255" fmla="*/ 9069604 h 13254121"/>
                <a:gd name="connsiteX256" fmla="*/ 2460625 w 10316872"/>
                <a:gd name="connsiteY256" fmla="*/ 9145804 h 13254121"/>
                <a:gd name="connsiteX257" fmla="*/ 2663825 w 10316872"/>
                <a:gd name="connsiteY257" fmla="*/ 8993404 h 13254121"/>
                <a:gd name="connsiteX258" fmla="*/ 2714625 w 10316872"/>
                <a:gd name="connsiteY258" fmla="*/ 9056904 h 13254121"/>
                <a:gd name="connsiteX259" fmla="*/ 2803525 w 10316872"/>
                <a:gd name="connsiteY259" fmla="*/ 9018804 h 13254121"/>
                <a:gd name="connsiteX260" fmla="*/ 2828925 w 10316872"/>
                <a:gd name="connsiteY260" fmla="*/ 9056904 h 13254121"/>
                <a:gd name="connsiteX261" fmla="*/ 2651125 w 10316872"/>
                <a:gd name="connsiteY261" fmla="*/ 9196604 h 13254121"/>
                <a:gd name="connsiteX262" fmla="*/ 2790825 w 10316872"/>
                <a:gd name="connsiteY262" fmla="*/ 9361704 h 13254121"/>
                <a:gd name="connsiteX263" fmla="*/ 3368675 w 10316872"/>
                <a:gd name="connsiteY263" fmla="*/ 8898154 h 13254121"/>
                <a:gd name="connsiteX264" fmla="*/ 3927475 w 10316872"/>
                <a:gd name="connsiteY264" fmla="*/ 9380754 h 13254121"/>
                <a:gd name="connsiteX265" fmla="*/ 3876675 w 10316872"/>
                <a:gd name="connsiteY265" fmla="*/ 9495054 h 13254121"/>
                <a:gd name="connsiteX266" fmla="*/ 3359150 w 10316872"/>
                <a:gd name="connsiteY266" fmla="*/ 10034804 h 13254121"/>
                <a:gd name="connsiteX267" fmla="*/ 3270250 w 10316872"/>
                <a:gd name="connsiteY267" fmla="*/ 10028453 h 13254121"/>
                <a:gd name="connsiteX268" fmla="*/ 3101975 w 10316872"/>
                <a:gd name="connsiteY268" fmla="*/ 10177678 h 13254121"/>
                <a:gd name="connsiteX269" fmla="*/ 2892425 w 10316872"/>
                <a:gd name="connsiteY269" fmla="*/ 10422153 h 13254121"/>
                <a:gd name="connsiteX270" fmla="*/ 2654300 w 10316872"/>
                <a:gd name="connsiteY270" fmla="*/ 10720603 h 13254121"/>
                <a:gd name="connsiteX271" fmla="*/ 2400300 w 10316872"/>
                <a:gd name="connsiteY271" fmla="*/ 10790452 h 13254121"/>
                <a:gd name="connsiteX272" fmla="*/ 2197100 w 10316872"/>
                <a:gd name="connsiteY272" fmla="*/ 10895227 h 13254121"/>
                <a:gd name="connsiteX273" fmla="*/ 1901825 w 10316872"/>
                <a:gd name="connsiteY273" fmla="*/ 10898401 h 13254121"/>
                <a:gd name="connsiteX274" fmla="*/ 1562100 w 10316872"/>
                <a:gd name="connsiteY274" fmla="*/ 11000000 h 13254121"/>
                <a:gd name="connsiteX275" fmla="*/ 1365250 w 10316872"/>
                <a:gd name="connsiteY275" fmla="*/ 11260350 h 13254121"/>
                <a:gd name="connsiteX276" fmla="*/ 1168400 w 10316872"/>
                <a:gd name="connsiteY276" fmla="*/ 11215899 h 13254121"/>
                <a:gd name="connsiteX277" fmla="*/ 1187450 w 10316872"/>
                <a:gd name="connsiteY277" fmla="*/ 11174624 h 13254121"/>
                <a:gd name="connsiteX278" fmla="*/ 1165225 w 10316872"/>
                <a:gd name="connsiteY278" fmla="*/ 11107949 h 13254121"/>
                <a:gd name="connsiteX279" fmla="*/ 958850 w 10316872"/>
                <a:gd name="connsiteY279" fmla="*/ 11184149 h 13254121"/>
                <a:gd name="connsiteX280" fmla="*/ 704850 w 10316872"/>
                <a:gd name="connsiteY280" fmla="*/ 11238124 h 13254121"/>
                <a:gd name="connsiteX281" fmla="*/ 434975 w 10316872"/>
                <a:gd name="connsiteY281" fmla="*/ 11476249 h 13254121"/>
                <a:gd name="connsiteX282" fmla="*/ 333375 w 10316872"/>
                <a:gd name="connsiteY282" fmla="*/ 11473074 h 13254121"/>
                <a:gd name="connsiteX283" fmla="*/ 234950 w 10316872"/>
                <a:gd name="connsiteY283" fmla="*/ 11539749 h 13254121"/>
                <a:gd name="connsiteX284" fmla="*/ 155575 w 10316872"/>
                <a:gd name="connsiteY284" fmla="*/ 11825499 h 13254121"/>
                <a:gd name="connsiteX285" fmla="*/ 219075 w 10316872"/>
                <a:gd name="connsiteY285" fmla="*/ 12108073 h 13254121"/>
                <a:gd name="connsiteX286" fmla="*/ 107950 w 10316872"/>
                <a:gd name="connsiteY286" fmla="*/ 12152523 h 13254121"/>
                <a:gd name="connsiteX287" fmla="*/ 63500 w 10316872"/>
                <a:gd name="connsiteY287" fmla="*/ 12374773 h 13254121"/>
                <a:gd name="connsiteX288" fmla="*/ 466725 w 10316872"/>
                <a:gd name="connsiteY288" fmla="*/ 12400173 h 13254121"/>
                <a:gd name="connsiteX289" fmla="*/ 1022350 w 10316872"/>
                <a:gd name="connsiteY289" fmla="*/ 12752598 h 13254121"/>
                <a:gd name="connsiteX290" fmla="*/ 1212850 w 10316872"/>
                <a:gd name="connsiteY290" fmla="*/ 13006597 h 13254121"/>
                <a:gd name="connsiteX291" fmla="*/ 1143000 w 10316872"/>
                <a:gd name="connsiteY291" fmla="*/ 13051047 h 13254121"/>
                <a:gd name="connsiteX292" fmla="*/ 990600 w 10316872"/>
                <a:gd name="connsiteY292" fmla="*/ 12917697 h 13254121"/>
                <a:gd name="connsiteX293" fmla="*/ 739775 w 10316872"/>
                <a:gd name="connsiteY293" fmla="*/ 12863722 h 13254121"/>
                <a:gd name="connsiteX294" fmla="*/ 692150 w 10316872"/>
                <a:gd name="connsiteY294" fmla="*/ 12901822 h 13254121"/>
                <a:gd name="connsiteX295" fmla="*/ 809625 w 10316872"/>
                <a:gd name="connsiteY295" fmla="*/ 13047872 h 13254121"/>
                <a:gd name="connsiteX296" fmla="*/ 1123950 w 10316872"/>
                <a:gd name="connsiteY296" fmla="*/ 13114547 h 13254121"/>
                <a:gd name="connsiteX297" fmla="*/ 1546225 w 10316872"/>
                <a:gd name="connsiteY297" fmla="*/ 13016122 h 13254121"/>
                <a:gd name="connsiteX298" fmla="*/ 1708150 w 10316872"/>
                <a:gd name="connsiteY298" fmla="*/ 12755772 h 13254121"/>
                <a:gd name="connsiteX299" fmla="*/ 2066925 w 10316872"/>
                <a:gd name="connsiteY299" fmla="*/ 12606547 h 13254121"/>
                <a:gd name="connsiteX300" fmla="*/ 2225675 w 10316872"/>
                <a:gd name="connsiteY300" fmla="*/ 12470022 h 13254121"/>
                <a:gd name="connsiteX301" fmla="*/ 2559050 w 10316872"/>
                <a:gd name="connsiteY301" fmla="*/ 12508122 h 13254121"/>
                <a:gd name="connsiteX302" fmla="*/ 2257425 w 10316872"/>
                <a:gd name="connsiteY302" fmla="*/ 12511297 h 13254121"/>
                <a:gd name="connsiteX303" fmla="*/ 2117725 w 10316872"/>
                <a:gd name="connsiteY303" fmla="*/ 12631947 h 13254121"/>
                <a:gd name="connsiteX304" fmla="*/ 1943100 w 10316872"/>
                <a:gd name="connsiteY304" fmla="*/ 12724022 h 13254121"/>
                <a:gd name="connsiteX305" fmla="*/ 1778000 w 10316872"/>
                <a:gd name="connsiteY305" fmla="*/ 12774822 h 13254121"/>
                <a:gd name="connsiteX306" fmla="*/ 1622425 w 10316872"/>
                <a:gd name="connsiteY306" fmla="*/ 13070097 h 13254121"/>
                <a:gd name="connsiteX307" fmla="*/ 1254125 w 10316872"/>
                <a:gd name="connsiteY307" fmla="*/ 13244722 h 13254121"/>
                <a:gd name="connsiteX308" fmla="*/ 0 w 10316872"/>
                <a:gd name="connsiteY308" fmla="*/ 13251072 h 13254121"/>
                <a:gd name="connsiteX0" fmla="*/ 3794125 w 10316872"/>
                <a:gd name="connsiteY0" fmla="*/ 4091204 h 13254121"/>
                <a:gd name="connsiteX1" fmla="*/ 3768725 w 10316872"/>
                <a:gd name="connsiteY1" fmla="*/ 3951504 h 13254121"/>
                <a:gd name="connsiteX2" fmla="*/ 3629025 w 10316872"/>
                <a:gd name="connsiteY2" fmla="*/ 3926104 h 13254121"/>
                <a:gd name="connsiteX3" fmla="*/ 3616325 w 10316872"/>
                <a:gd name="connsiteY3" fmla="*/ 3888004 h 13254121"/>
                <a:gd name="connsiteX4" fmla="*/ 3768725 w 10316872"/>
                <a:gd name="connsiteY4" fmla="*/ 3913404 h 13254121"/>
                <a:gd name="connsiteX5" fmla="*/ 3768725 w 10316872"/>
                <a:gd name="connsiteY5" fmla="*/ 3799104 h 13254121"/>
                <a:gd name="connsiteX6" fmla="*/ 3540125 w 10316872"/>
                <a:gd name="connsiteY6" fmla="*/ 3748304 h 13254121"/>
                <a:gd name="connsiteX7" fmla="*/ 3552825 w 10316872"/>
                <a:gd name="connsiteY7" fmla="*/ 3659404 h 13254121"/>
                <a:gd name="connsiteX8" fmla="*/ 3730625 w 10316872"/>
                <a:gd name="connsiteY8" fmla="*/ 3621304 h 13254121"/>
                <a:gd name="connsiteX9" fmla="*/ 3730625 w 10316872"/>
                <a:gd name="connsiteY9" fmla="*/ 3494304 h 13254121"/>
                <a:gd name="connsiteX10" fmla="*/ 3705225 w 10316872"/>
                <a:gd name="connsiteY10" fmla="*/ 3468904 h 13254121"/>
                <a:gd name="connsiteX11" fmla="*/ 3819525 w 10316872"/>
                <a:gd name="connsiteY11" fmla="*/ 3405404 h 13254121"/>
                <a:gd name="connsiteX12" fmla="*/ 3832225 w 10316872"/>
                <a:gd name="connsiteY12" fmla="*/ 3621304 h 13254121"/>
                <a:gd name="connsiteX13" fmla="*/ 4314825 w 10316872"/>
                <a:gd name="connsiteY13" fmla="*/ 3621304 h 13254121"/>
                <a:gd name="connsiteX14" fmla="*/ 4302125 w 10316872"/>
                <a:gd name="connsiteY14" fmla="*/ 3380004 h 13254121"/>
                <a:gd name="connsiteX15" fmla="*/ 4365625 w 10316872"/>
                <a:gd name="connsiteY15" fmla="*/ 3380004 h 13254121"/>
                <a:gd name="connsiteX16" fmla="*/ 4391025 w 10316872"/>
                <a:gd name="connsiteY16" fmla="*/ 3507004 h 13254121"/>
                <a:gd name="connsiteX17" fmla="*/ 4556125 w 10316872"/>
                <a:gd name="connsiteY17" fmla="*/ 3494304 h 13254121"/>
                <a:gd name="connsiteX18" fmla="*/ 4657725 w 10316872"/>
                <a:gd name="connsiteY18" fmla="*/ 3392704 h 13254121"/>
                <a:gd name="connsiteX19" fmla="*/ 4683125 w 10316872"/>
                <a:gd name="connsiteY19" fmla="*/ 3697504 h 13254121"/>
                <a:gd name="connsiteX20" fmla="*/ 4835525 w 10316872"/>
                <a:gd name="connsiteY20" fmla="*/ 3519704 h 13254121"/>
                <a:gd name="connsiteX21" fmla="*/ 5038725 w 10316872"/>
                <a:gd name="connsiteY21" fmla="*/ 3646704 h 13254121"/>
                <a:gd name="connsiteX22" fmla="*/ 4848225 w 10316872"/>
                <a:gd name="connsiteY22" fmla="*/ 3773704 h 13254121"/>
                <a:gd name="connsiteX23" fmla="*/ 4987925 w 10316872"/>
                <a:gd name="connsiteY23" fmla="*/ 3938804 h 13254121"/>
                <a:gd name="connsiteX24" fmla="*/ 5127625 w 10316872"/>
                <a:gd name="connsiteY24" fmla="*/ 3786404 h 13254121"/>
                <a:gd name="connsiteX25" fmla="*/ 5140325 w 10316872"/>
                <a:gd name="connsiteY25" fmla="*/ 3811804 h 13254121"/>
                <a:gd name="connsiteX26" fmla="*/ 5076825 w 10316872"/>
                <a:gd name="connsiteY26" fmla="*/ 4065804 h 13254121"/>
                <a:gd name="connsiteX27" fmla="*/ 5153025 w 10316872"/>
                <a:gd name="connsiteY27" fmla="*/ 4103904 h 13254121"/>
                <a:gd name="connsiteX28" fmla="*/ 5153025 w 10316872"/>
                <a:gd name="connsiteY28" fmla="*/ 4103904 h 13254121"/>
                <a:gd name="connsiteX29" fmla="*/ 5229225 w 10316872"/>
                <a:gd name="connsiteY29" fmla="*/ 3849904 h 13254121"/>
                <a:gd name="connsiteX30" fmla="*/ 5419725 w 10316872"/>
                <a:gd name="connsiteY30" fmla="*/ 3875304 h 13254121"/>
                <a:gd name="connsiteX31" fmla="*/ 5521325 w 10316872"/>
                <a:gd name="connsiteY31" fmla="*/ 3722904 h 13254121"/>
                <a:gd name="connsiteX32" fmla="*/ 5521325 w 10316872"/>
                <a:gd name="connsiteY32" fmla="*/ 3722904 h 13254121"/>
                <a:gd name="connsiteX33" fmla="*/ 5661025 w 10316872"/>
                <a:gd name="connsiteY33" fmla="*/ 3697504 h 13254121"/>
                <a:gd name="connsiteX34" fmla="*/ 5432425 w 10316872"/>
                <a:gd name="connsiteY34" fmla="*/ 4015004 h 13254121"/>
                <a:gd name="connsiteX35" fmla="*/ 5165725 w 10316872"/>
                <a:gd name="connsiteY35" fmla="*/ 4103904 h 13254121"/>
                <a:gd name="connsiteX36" fmla="*/ 5191125 w 10316872"/>
                <a:gd name="connsiteY36" fmla="*/ 4180104 h 13254121"/>
                <a:gd name="connsiteX37" fmla="*/ 5521325 w 10316872"/>
                <a:gd name="connsiteY37" fmla="*/ 4091204 h 13254121"/>
                <a:gd name="connsiteX38" fmla="*/ 5711825 w 10316872"/>
                <a:gd name="connsiteY38" fmla="*/ 3748304 h 13254121"/>
                <a:gd name="connsiteX39" fmla="*/ 5813425 w 10316872"/>
                <a:gd name="connsiteY39" fmla="*/ 3900704 h 13254121"/>
                <a:gd name="connsiteX40" fmla="*/ 5959475 w 10316872"/>
                <a:gd name="connsiteY40" fmla="*/ 3938804 h 13254121"/>
                <a:gd name="connsiteX41" fmla="*/ 6302375 w 10316872"/>
                <a:gd name="connsiteY41" fmla="*/ 3824504 h 13254121"/>
                <a:gd name="connsiteX42" fmla="*/ 7070725 w 10316872"/>
                <a:gd name="connsiteY42" fmla="*/ 3354604 h 13254121"/>
                <a:gd name="connsiteX43" fmla="*/ 7473950 w 10316872"/>
                <a:gd name="connsiteY43" fmla="*/ 3205379 h 13254121"/>
                <a:gd name="connsiteX44" fmla="*/ 7645400 w 10316872"/>
                <a:gd name="connsiteY44" fmla="*/ 3035516 h 13254121"/>
                <a:gd name="connsiteX45" fmla="*/ 7907050 w 10316872"/>
                <a:gd name="connsiteY45" fmla="*/ 2994410 h 13254121"/>
                <a:gd name="connsiteX46" fmla="*/ 8062626 w 10316872"/>
                <a:gd name="connsiteY46" fmla="*/ 2911861 h 13254121"/>
                <a:gd name="connsiteX47" fmla="*/ 8189625 w 10316872"/>
                <a:gd name="connsiteY47" fmla="*/ 2692785 h 13254121"/>
                <a:gd name="connsiteX48" fmla="*/ 8345201 w 10316872"/>
                <a:gd name="connsiteY48" fmla="*/ 2578486 h 13254121"/>
                <a:gd name="connsiteX49" fmla="*/ 8561099 w 10316872"/>
                <a:gd name="connsiteY49" fmla="*/ 2438787 h 13254121"/>
                <a:gd name="connsiteX50" fmla="*/ 8855099 w 10316872"/>
                <a:gd name="connsiteY50" fmla="*/ 2153045 h 13254121"/>
                <a:gd name="connsiteX51" fmla="*/ 9037349 w 10316872"/>
                <a:gd name="connsiteY51" fmla="*/ 1924438 h 13254121"/>
                <a:gd name="connsiteX52" fmla="*/ 9145298 w 10316872"/>
                <a:gd name="connsiteY52" fmla="*/ 1730764 h 13254121"/>
                <a:gd name="connsiteX53" fmla="*/ 9224673 w 10316872"/>
                <a:gd name="connsiteY53" fmla="*/ 1543439 h 13254121"/>
                <a:gd name="connsiteX54" fmla="*/ 9561223 w 10316872"/>
                <a:gd name="connsiteY54" fmla="*/ 1295790 h 13254121"/>
                <a:gd name="connsiteX55" fmla="*/ 9678697 w 10316872"/>
                <a:gd name="connsiteY55" fmla="*/ 914790 h 13254121"/>
                <a:gd name="connsiteX56" fmla="*/ 9837447 w 10316872"/>
                <a:gd name="connsiteY56" fmla="*/ 686190 h 13254121"/>
                <a:gd name="connsiteX57" fmla="*/ 9929521 w 10316872"/>
                <a:gd name="connsiteY57" fmla="*/ 609992 h 13254121"/>
                <a:gd name="connsiteX58" fmla="*/ 9989845 w 10316872"/>
                <a:gd name="connsiteY58" fmla="*/ 508393 h 13254121"/>
                <a:gd name="connsiteX59" fmla="*/ 10062871 w 10316872"/>
                <a:gd name="connsiteY59" fmla="*/ 394092 h 13254121"/>
                <a:gd name="connsiteX60" fmla="*/ 10316869 w 10316872"/>
                <a:gd name="connsiteY60" fmla="*/ 394 h 13254121"/>
                <a:gd name="connsiteX61" fmla="*/ 10081920 w 10316872"/>
                <a:gd name="connsiteY61" fmla="*/ 473469 h 13254121"/>
                <a:gd name="connsiteX62" fmla="*/ 9977146 w 10316872"/>
                <a:gd name="connsiteY62" fmla="*/ 673493 h 13254121"/>
                <a:gd name="connsiteX63" fmla="*/ 9881896 w 10316872"/>
                <a:gd name="connsiteY63" fmla="*/ 749692 h 13254121"/>
                <a:gd name="connsiteX64" fmla="*/ 9754896 w 10316872"/>
                <a:gd name="connsiteY64" fmla="*/ 952892 h 13254121"/>
                <a:gd name="connsiteX65" fmla="*/ 9640598 w 10316872"/>
                <a:gd name="connsiteY65" fmla="*/ 1327540 h 13254121"/>
                <a:gd name="connsiteX66" fmla="*/ 9275474 w 10316872"/>
                <a:gd name="connsiteY66" fmla="*/ 1606938 h 13254121"/>
                <a:gd name="connsiteX67" fmla="*/ 9135773 w 10316872"/>
                <a:gd name="connsiteY67" fmla="*/ 1946664 h 13254121"/>
                <a:gd name="connsiteX68" fmla="*/ 8662699 w 10316872"/>
                <a:gd name="connsiteY68" fmla="*/ 2454663 h 13254121"/>
                <a:gd name="connsiteX69" fmla="*/ 8427749 w 10316872"/>
                <a:gd name="connsiteY69" fmla="*/ 2619762 h 13254121"/>
                <a:gd name="connsiteX70" fmla="*/ 8272175 w 10316872"/>
                <a:gd name="connsiteY70" fmla="*/ 2715011 h 13254121"/>
                <a:gd name="connsiteX71" fmla="*/ 8110251 w 10316872"/>
                <a:gd name="connsiteY71" fmla="*/ 3016636 h 13254121"/>
                <a:gd name="connsiteX72" fmla="*/ 7908925 w 10316872"/>
                <a:gd name="connsiteY72" fmla="*/ 3113304 h 13254121"/>
                <a:gd name="connsiteX73" fmla="*/ 7673975 w 10316872"/>
                <a:gd name="connsiteY73" fmla="*/ 3141879 h 13254121"/>
                <a:gd name="connsiteX74" fmla="*/ 7531100 w 10316872"/>
                <a:gd name="connsiteY74" fmla="*/ 3283166 h 13254121"/>
                <a:gd name="connsiteX75" fmla="*/ 7064375 w 10316872"/>
                <a:gd name="connsiteY75" fmla="*/ 3457791 h 13254121"/>
                <a:gd name="connsiteX76" fmla="*/ 6892925 w 10316872"/>
                <a:gd name="connsiteY76" fmla="*/ 3613366 h 13254121"/>
                <a:gd name="connsiteX77" fmla="*/ 6532269 w 10316872"/>
                <a:gd name="connsiteY77" fmla="*/ 3867545 h 13254121"/>
                <a:gd name="connsiteX78" fmla="*/ 6407150 w 10316872"/>
                <a:gd name="connsiteY78" fmla="*/ 3921341 h 13254121"/>
                <a:gd name="connsiteX79" fmla="*/ 6172200 w 10316872"/>
                <a:gd name="connsiteY79" fmla="*/ 4043579 h 13254121"/>
                <a:gd name="connsiteX80" fmla="*/ 5773737 w 10316872"/>
                <a:gd name="connsiteY80" fmla="*/ 4215029 h 13254121"/>
                <a:gd name="connsiteX81" fmla="*/ 5800725 w 10316872"/>
                <a:gd name="connsiteY81" fmla="*/ 4294404 h 13254121"/>
                <a:gd name="connsiteX82" fmla="*/ 6162675 w 10316872"/>
                <a:gd name="connsiteY82" fmla="*/ 4129304 h 13254121"/>
                <a:gd name="connsiteX83" fmla="*/ 6054725 w 10316872"/>
                <a:gd name="connsiteY83" fmla="*/ 4218204 h 13254121"/>
                <a:gd name="connsiteX84" fmla="*/ 5876925 w 10316872"/>
                <a:gd name="connsiteY84" fmla="*/ 4332504 h 13254121"/>
                <a:gd name="connsiteX85" fmla="*/ 5876925 w 10316872"/>
                <a:gd name="connsiteY85" fmla="*/ 4421404 h 13254121"/>
                <a:gd name="connsiteX86" fmla="*/ 5864225 w 10316872"/>
                <a:gd name="connsiteY86" fmla="*/ 4523004 h 13254121"/>
                <a:gd name="connsiteX87" fmla="*/ 5724525 w 10316872"/>
                <a:gd name="connsiteY87" fmla="*/ 4548404 h 13254121"/>
                <a:gd name="connsiteX88" fmla="*/ 5788025 w 10316872"/>
                <a:gd name="connsiteY88" fmla="*/ 4370604 h 13254121"/>
                <a:gd name="connsiteX89" fmla="*/ 5673725 w 10316872"/>
                <a:gd name="connsiteY89" fmla="*/ 4269004 h 13254121"/>
                <a:gd name="connsiteX90" fmla="*/ 5419725 w 10316872"/>
                <a:gd name="connsiteY90" fmla="*/ 4345204 h 13254121"/>
                <a:gd name="connsiteX91" fmla="*/ 5394325 w 10316872"/>
                <a:gd name="connsiteY91" fmla="*/ 4446804 h 13254121"/>
                <a:gd name="connsiteX92" fmla="*/ 5622925 w 10316872"/>
                <a:gd name="connsiteY92" fmla="*/ 4510304 h 13254121"/>
                <a:gd name="connsiteX93" fmla="*/ 5534025 w 10316872"/>
                <a:gd name="connsiteY93" fmla="*/ 4573804 h 13254121"/>
                <a:gd name="connsiteX94" fmla="*/ 5254625 w 10316872"/>
                <a:gd name="connsiteY94" fmla="*/ 4510304 h 13254121"/>
                <a:gd name="connsiteX95" fmla="*/ 5140325 w 10316872"/>
                <a:gd name="connsiteY95" fmla="*/ 4624604 h 13254121"/>
                <a:gd name="connsiteX96" fmla="*/ 5241925 w 10316872"/>
                <a:gd name="connsiteY96" fmla="*/ 4827804 h 13254121"/>
                <a:gd name="connsiteX97" fmla="*/ 5483225 w 10316872"/>
                <a:gd name="connsiteY97" fmla="*/ 4840504 h 13254121"/>
                <a:gd name="connsiteX98" fmla="*/ 5661025 w 10316872"/>
                <a:gd name="connsiteY98" fmla="*/ 4624604 h 13254121"/>
                <a:gd name="connsiteX99" fmla="*/ 5572125 w 10316872"/>
                <a:gd name="connsiteY99" fmla="*/ 4599204 h 13254121"/>
                <a:gd name="connsiteX100" fmla="*/ 5635625 w 10316872"/>
                <a:gd name="connsiteY100" fmla="*/ 4523004 h 13254121"/>
                <a:gd name="connsiteX101" fmla="*/ 5724525 w 10316872"/>
                <a:gd name="connsiteY101" fmla="*/ 4599204 h 13254121"/>
                <a:gd name="connsiteX102" fmla="*/ 5864225 w 10316872"/>
                <a:gd name="connsiteY102" fmla="*/ 4573804 h 13254121"/>
                <a:gd name="connsiteX103" fmla="*/ 6067425 w 10316872"/>
                <a:gd name="connsiteY103" fmla="*/ 4548404 h 13254121"/>
                <a:gd name="connsiteX104" fmla="*/ 6296025 w 10316872"/>
                <a:gd name="connsiteY104" fmla="*/ 4307104 h 13254121"/>
                <a:gd name="connsiteX105" fmla="*/ 6486525 w 10316872"/>
                <a:gd name="connsiteY105" fmla="*/ 4180104 h 13254121"/>
                <a:gd name="connsiteX106" fmla="*/ 6664325 w 10316872"/>
                <a:gd name="connsiteY106" fmla="*/ 4154704 h 13254121"/>
                <a:gd name="connsiteX107" fmla="*/ 6473825 w 10316872"/>
                <a:gd name="connsiteY107" fmla="*/ 4230904 h 13254121"/>
                <a:gd name="connsiteX108" fmla="*/ 6410325 w 10316872"/>
                <a:gd name="connsiteY108" fmla="*/ 4357904 h 13254121"/>
                <a:gd name="connsiteX109" fmla="*/ 6257925 w 10316872"/>
                <a:gd name="connsiteY109" fmla="*/ 4459504 h 13254121"/>
                <a:gd name="connsiteX110" fmla="*/ 6080125 w 10316872"/>
                <a:gd name="connsiteY110" fmla="*/ 4637304 h 13254121"/>
                <a:gd name="connsiteX111" fmla="*/ 6067425 w 10316872"/>
                <a:gd name="connsiteY111" fmla="*/ 4726204 h 13254121"/>
                <a:gd name="connsiteX112" fmla="*/ 6207125 w 10316872"/>
                <a:gd name="connsiteY112" fmla="*/ 4700804 h 13254121"/>
                <a:gd name="connsiteX113" fmla="*/ 6334125 w 10316872"/>
                <a:gd name="connsiteY113" fmla="*/ 4764304 h 13254121"/>
                <a:gd name="connsiteX114" fmla="*/ 6435725 w 10316872"/>
                <a:gd name="connsiteY114" fmla="*/ 4954804 h 13254121"/>
                <a:gd name="connsiteX115" fmla="*/ 6448425 w 10316872"/>
                <a:gd name="connsiteY115" fmla="*/ 5183404 h 13254121"/>
                <a:gd name="connsiteX116" fmla="*/ 6335712 w 10316872"/>
                <a:gd name="connsiteY116" fmla="*/ 5305641 h 13254121"/>
                <a:gd name="connsiteX117" fmla="*/ 6296025 w 10316872"/>
                <a:gd name="connsiteY117" fmla="*/ 5083392 h 13254121"/>
                <a:gd name="connsiteX118" fmla="*/ 6270625 w 10316872"/>
                <a:gd name="connsiteY118" fmla="*/ 4878604 h 13254121"/>
                <a:gd name="connsiteX119" fmla="*/ 6118225 w 10316872"/>
                <a:gd name="connsiteY119" fmla="*/ 4840504 h 13254121"/>
                <a:gd name="connsiteX120" fmla="*/ 5953125 w 10316872"/>
                <a:gd name="connsiteY120" fmla="*/ 4853204 h 13254121"/>
                <a:gd name="connsiteX121" fmla="*/ 5876925 w 10316872"/>
                <a:gd name="connsiteY121" fmla="*/ 4815104 h 13254121"/>
                <a:gd name="connsiteX122" fmla="*/ 5546725 w 10316872"/>
                <a:gd name="connsiteY122" fmla="*/ 4954804 h 13254121"/>
                <a:gd name="connsiteX123" fmla="*/ 5597525 w 10316872"/>
                <a:gd name="connsiteY123" fmla="*/ 5094504 h 13254121"/>
                <a:gd name="connsiteX124" fmla="*/ 5635625 w 10316872"/>
                <a:gd name="connsiteY124" fmla="*/ 5081804 h 13254121"/>
                <a:gd name="connsiteX125" fmla="*/ 5813425 w 10316872"/>
                <a:gd name="connsiteY125" fmla="*/ 4992904 h 13254121"/>
                <a:gd name="connsiteX126" fmla="*/ 5838825 w 10316872"/>
                <a:gd name="connsiteY126" fmla="*/ 5018304 h 13254121"/>
                <a:gd name="connsiteX127" fmla="*/ 5724525 w 10316872"/>
                <a:gd name="connsiteY127" fmla="*/ 5119904 h 13254121"/>
                <a:gd name="connsiteX128" fmla="*/ 5775325 w 10316872"/>
                <a:gd name="connsiteY128" fmla="*/ 5196104 h 13254121"/>
                <a:gd name="connsiteX129" fmla="*/ 5940425 w 10316872"/>
                <a:gd name="connsiteY129" fmla="*/ 5183404 h 13254121"/>
                <a:gd name="connsiteX130" fmla="*/ 5978525 w 10316872"/>
                <a:gd name="connsiteY130" fmla="*/ 5272304 h 13254121"/>
                <a:gd name="connsiteX131" fmla="*/ 6169025 w 10316872"/>
                <a:gd name="connsiteY131" fmla="*/ 5234204 h 13254121"/>
                <a:gd name="connsiteX132" fmla="*/ 6130925 w 10316872"/>
                <a:gd name="connsiteY132" fmla="*/ 5386604 h 13254121"/>
                <a:gd name="connsiteX133" fmla="*/ 6067425 w 10316872"/>
                <a:gd name="connsiteY133" fmla="*/ 5424704 h 13254121"/>
                <a:gd name="connsiteX134" fmla="*/ 6042025 w 10316872"/>
                <a:gd name="connsiteY134" fmla="*/ 5348504 h 13254121"/>
                <a:gd name="connsiteX135" fmla="*/ 5572125 w 10316872"/>
                <a:gd name="connsiteY135" fmla="*/ 5297704 h 13254121"/>
                <a:gd name="connsiteX136" fmla="*/ 5686425 w 10316872"/>
                <a:gd name="connsiteY136" fmla="*/ 5462804 h 13254121"/>
                <a:gd name="connsiteX137" fmla="*/ 6308725 w 10316872"/>
                <a:gd name="connsiteY137" fmla="*/ 5462804 h 13254121"/>
                <a:gd name="connsiteX138" fmla="*/ 6894219 w 10316872"/>
                <a:gd name="connsiteY138" fmla="*/ 5634433 h 13254121"/>
                <a:gd name="connsiteX139" fmla="*/ 7194257 w 10316872"/>
                <a:gd name="connsiteY139" fmla="*/ 5720157 h 13254121"/>
                <a:gd name="connsiteX140" fmla="*/ 7370469 w 10316872"/>
                <a:gd name="connsiteY140" fmla="*/ 5839221 h 13254121"/>
                <a:gd name="connsiteX141" fmla="*/ 7737182 w 10316872"/>
                <a:gd name="connsiteY141" fmla="*/ 5736826 h 13254121"/>
                <a:gd name="connsiteX142" fmla="*/ 7977688 w 10316872"/>
                <a:gd name="connsiteY142" fmla="*/ 5701108 h 13254121"/>
                <a:gd name="connsiteX143" fmla="*/ 8311064 w 10316872"/>
                <a:gd name="connsiteY143" fmla="*/ 5729682 h 13254121"/>
                <a:gd name="connsiteX144" fmla="*/ 8582525 w 10316872"/>
                <a:gd name="connsiteY144" fmla="*/ 5789214 h 13254121"/>
                <a:gd name="connsiteX145" fmla="*/ 8806363 w 10316872"/>
                <a:gd name="connsiteY145" fmla="*/ 5891608 h 13254121"/>
                <a:gd name="connsiteX146" fmla="*/ 8989719 w 10316872"/>
                <a:gd name="connsiteY146" fmla="*/ 5953520 h 13254121"/>
                <a:gd name="connsiteX147" fmla="*/ 9327857 w 10316872"/>
                <a:gd name="connsiteY147" fmla="*/ 6101157 h 13254121"/>
                <a:gd name="connsiteX148" fmla="*/ 9392152 w 10316872"/>
                <a:gd name="connsiteY148" fmla="*/ 6229744 h 13254121"/>
                <a:gd name="connsiteX149" fmla="*/ 9587412 w 10316872"/>
                <a:gd name="connsiteY149" fmla="*/ 6289277 h 13254121"/>
                <a:gd name="connsiteX150" fmla="*/ 9754100 w 10316872"/>
                <a:gd name="connsiteY150" fmla="*/ 6286895 h 13254121"/>
                <a:gd name="connsiteX151" fmla="*/ 9928226 w 10316872"/>
                <a:gd name="connsiteY151" fmla="*/ 6221629 h 13254121"/>
                <a:gd name="connsiteX152" fmla="*/ 9766007 w 10316872"/>
                <a:gd name="connsiteY152" fmla="*/ 6301183 h 13254121"/>
                <a:gd name="connsiteX153" fmla="*/ 9625513 w 10316872"/>
                <a:gd name="connsiteY153" fmla="*/ 6317851 h 13254121"/>
                <a:gd name="connsiteX154" fmla="*/ 9382626 w 10316872"/>
                <a:gd name="connsiteY154" fmla="*/ 6263082 h 13254121"/>
                <a:gd name="connsiteX155" fmla="*/ 9308806 w 10316872"/>
                <a:gd name="connsiteY155" fmla="*/ 6129733 h 13254121"/>
                <a:gd name="connsiteX156" fmla="*/ 9242133 w 10316872"/>
                <a:gd name="connsiteY156" fmla="*/ 6089251 h 13254121"/>
                <a:gd name="connsiteX157" fmla="*/ 8799219 w 10316872"/>
                <a:gd name="connsiteY157" fmla="*/ 5939233 h 13254121"/>
                <a:gd name="connsiteX158" fmla="*/ 8582525 w 10316872"/>
                <a:gd name="connsiteY158" fmla="*/ 5858270 h 13254121"/>
                <a:gd name="connsiteX159" fmla="*/ 8284869 w 10316872"/>
                <a:gd name="connsiteY159" fmla="*/ 5779689 h 13254121"/>
                <a:gd name="connsiteX160" fmla="*/ 7934825 w 10316872"/>
                <a:gd name="connsiteY160" fmla="*/ 5767783 h 13254121"/>
                <a:gd name="connsiteX161" fmla="*/ 7634787 w 10316872"/>
                <a:gd name="connsiteY161" fmla="*/ 5822552 h 13254121"/>
                <a:gd name="connsiteX162" fmla="*/ 7344275 w 10316872"/>
                <a:gd name="connsiteY162" fmla="*/ 5893989 h 13254121"/>
                <a:gd name="connsiteX163" fmla="*/ 7134725 w 10316872"/>
                <a:gd name="connsiteY163" fmla="*/ 5786833 h 13254121"/>
                <a:gd name="connsiteX164" fmla="*/ 6760869 w 10316872"/>
                <a:gd name="connsiteY164" fmla="*/ 5693964 h 13254121"/>
                <a:gd name="connsiteX165" fmla="*/ 6413500 w 10316872"/>
                <a:gd name="connsiteY165" fmla="*/ 5614410 h 13254121"/>
                <a:gd name="connsiteX166" fmla="*/ 6213181 w 10316872"/>
                <a:gd name="connsiteY166" fmla="*/ 5567757 h 13254121"/>
                <a:gd name="connsiteX167" fmla="*/ 6205538 w 10316872"/>
                <a:gd name="connsiteY167" fmla="*/ 5598535 h 13254121"/>
                <a:gd name="connsiteX168" fmla="*/ 6346825 w 10316872"/>
                <a:gd name="connsiteY168" fmla="*/ 5666004 h 13254121"/>
                <a:gd name="connsiteX169" fmla="*/ 6321425 w 10316872"/>
                <a:gd name="connsiteY169" fmla="*/ 5767604 h 13254121"/>
                <a:gd name="connsiteX170" fmla="*/ 6003925 w 10316872"/>
                <a:gd name="connsiteY170" fmla="*/ 5602504 h 13254121"/>
                <a:gd name="connsiteX171" fmla="*/ 6042025 w 10316872"/>
                <a:gd name="connsiteY171" fmla="*/ 5843804 h 13254121"/>
                <a:gd name="connsiteX172" fmla="*/ 6245225 w 10316872"/>
                <a:gd name="connsiteY172" fmla="*/ 5894604 h 13254121"/>
                <a:gd name="connsiteX173" fmla="*/ 6511925 w 10316872"/>
                <a:gd name="connsiteY173" fmla="*/ 5894604 h 13254121"/>
                <a:gd name="connsiteX174" fmla="*/ 6600825 w 10316872"/>
                <a:gd name="connsiteY174" fmla="*/ 5907304 h 13254121"/>
                <a:gd name="connsiteX175" fmla="*/ 6562725 w 10316872"/>
                <a:gd name="connsiteY175" fmla="*/ 5983504 h 13254121"/>
                <a:gd name="connsiteX176" fmla="*/ 6397625 w 10316872"/>
                <a:gd name="connsiteY176" fmla="*/ 6034304 h 13254121"/>
                <a:gd name="connsiteX177" fmla="*/ 6461125 w 10316872"/>
                <a:gd name="connsiteY177" fmla="*/ 6161304 h 13254121"/>
                <a:gd name="connsiteX178" fmla="*/ 6423025 w 10316872"/>
                <a:gd name="connsiteY178" fmla="*/ 6288304 h 13254121"/>
                <a:gd name="connsiteX179" fmla="*/ 6511925 w 10316872"/>
                <a:gd name="connsiteY179" fmla="*/ 6351804 h 13254121"/>
                <a:gd name="connsiteX180" fmla="*/ 6435725 w 10316872"/>
                <a:gd name="connsiteY180" fmla="*/ 6377204 h 13254121"/>
                <a:gd name="connsiteX181" fmla="*/ 6334125 w 10316872"/>
                <a:gd name="connsiteY181" fmla="*/ 6339104 h 13254121"/>
                <a:gd name="connsiteX182" fmla="*/ 6296025 w 10316872"/>
                <a:gd name="connsiteY182" fmla="*/ 6034304 h 13254121"/>
                <a:gd name="connsiteX183" fmla="*/ 6042025 w 10316872"/>
                <a:gd name="connsiteY183" fmla="*/ 5958104 h 13254121"/>
                <a:gd name="connsiteX184" fmla="*/ 6118225 w 10316872"/>
                <a:gd name="connsiteY184" fmla="*/ 6301004 h 13254121"/>
                <a:gd name="connsiteX185" fmla="*/ 5940425 w 10316872"/>
                <a:gd name="connsiteY185" fmla="*/ 6313704 h 13254121"/>
                <a:gd name="connsiteX186" fmla="*/ 5864225 w 10316872"/>
                <a:gd name="connsiteY186" fmla="*/ 5831104 h 13254121"/>
                <a:gd name="connsiteX187" fmla="*/ 5661025 w 10316872"/>
                <a:gd name="connsiteY187" fmla="*/ 5729504 h 13254121"/>
                <a:gd name="connsiteX188" fmla="*/ 5762625 w 10316872"/>
                <a:gd name="connsiteY188" fmla="*/ 6491504 h 13254121"/>
                <a:gd name="connsiteX189" fmla="*/ 6042025 w 10316872"/>
                <a:gd name="connsiteY189" fmla="*/ 6478804 h 13254121"/>
                <a:gd name="connsiteX190" fmla="*/ 6359525 w 10316872"/>
                <a:gd name="connsiteY190" fmla="*/ 6529604 h 13254121"/>
                <a:gd name="connsiteX191" fmla="*/ 6296025 w 10316872"/>
                <a:gd name="connsiteY191" fmla="*/ 6656604 h 13254121"/>
                <a:gd name="connsiteX192" fmla="*/ 6130925 w 10316872"/>
                <a:gd name="connsiteY192" fmla="*/ 6631204 h 13254121"/>
                <a:gd name="connsiteX193" fmla="*/ 5978525 w 10316872"/>
                <a:gd name="connsiteY193" fmla="*/ 6936004 h 13254121"/>
                <a:gd name="connsiteX194" fmla="*/ 5800725 w 10316872"/>
                <a:gd name="connsiteY194" fmla="*/ 6872504 h 13254121"/>
                <a:gd name="connsiteX195" fmla="*/ 5876925 w 10316872"/>
                <a:gd name="connsiteY195" fmla="*/ 6707404 h 13254121"/>
                <a:gd name="connsiteX196" fmla="*/ 5762625 w 10316872"/>
                <a:gd name="connsiteY196" fmla="*/ 6618504 h 13254121"/>
                <a:gd name="connsiteX197" fmla="*/ 5572125 w 10316872"/>
                <a:gd name="connsiteY197" fmla="*/ 6948704 h 13254121"/>
                <a:gd name="connsiteX198" fmla="*/ 5699125 w 10316872"/>
                <a:gd name="connsiteY198" fmla="*/ 7050304 h 13254121"/>
                <a:gd name="connsiteX199" fmla="*/ 5965825 w 10316872"/>
                <a:gd name="connsiteY199" fmla="*/ 7215404 h 13254121"/>
                <a:gd name="connsiteX200" fmla="*/ 5915025 w 10316872"/>
                <a:gd name="connsiteY200" fmla="*/ 7291604 h 13254121"/>
                <a:gd name="connsiteX201" fmla="*/ 5800725 w 10316872"/>
                <a:gd name="connsiteY201" fmla="*/ 7253504 h 13254121"/>
                <a:gd name="connsiteX202" fmla="*/ 5648325 w 10316872"/>
                <a:gd name="connsiteY202" fmla="*/ 7355104 h 13254121"/>
                <a:gd name="connsiteX203" fmla="*/ 5584825 w 10316872"/>
                <a:gd name="connsiteY203" fmla="*/ 7317004 h 13254121"/>
                <a:gd name="connsiteX204" fmla="*/ 5635625 w 10316872"/>
                <a:gd name="connsiteY204" fmla="*/ 7164604 h 13254121"/>
                <a:gd name="connsiteX205" fmla="*/ 5508625 w 10316872"/>
                <a:gd name="connsiteY205" fmla="*/ 7050304 h 13254121"/>
                <a:gd name="connsiteX206" fmla="*/ 5432425 w 10316872"/>
                <a:gd name="connsiteY206" fmla="*/ 7228104 h 13254121"/>
                <a:gd name="connsiteX207" fmla="*/ 5584825 w 10316872"/>
                <a:gd name="connsiteY207" fmla="*/ 7405904 h 13254121"/>
                <a:gd name="connsiteX208" fmla="*/ 5419725 w 10316872"/>
                <a:gd name="connsiteY208" fmla="*/ 7532904 h 13254121"/>
                <a:gd name="connsiteX209" fmla="*/ 5318125 w 10316872"/>
                <a:gd name="connsiteY209" fmla="*/ 7456704 h 13254121"/>
                <a:gd name="connsiteX210" fmla="*/ 5381625 w 10316872"/>
                <a:gd name="connsiteY210" fmla="*/ 7355104 h 13254121"/>
                <a:gd name="connsiteX211" fmla="*/ 5267325 w 10316872"/>
                <a:gd name="connsiteY211" fmla="*/ 7063004 h 13254121"/>
                <a:gd name="connsiteX212" fmla="*/ 5051425 w 10316872"/>
                <a:gd name="connsiteY212" fmla="*/ 7355104 h 13254121"/>
                <a:gd name="connsiteX213" fmla="*/ 5381625 w 10316872"/>
                <a:gd name="connsiteY213" fmla="*/ 7609104 h 13254121"/>
                <a:gd name="connsiteX214" fmla="*/ 5305425 w 10316872"/>
                <a:gd name="connsiteY214" fmla="*/ 7659904 h 13254121"/>
                <a:gd name="connsiteX215" fmla="*/ 5165725 w 10316872"/>
                <a:gd name="connsiteY215" fmla="*/ 7545604 h 13254121"/>
                <a:gd name="connsiteX216" fmla="*/ 5114925 w 10316872"/>
                <a:gd name="connsiteY216" fmla="*/ 7710704 h 13254121"/>
                <a:gd name="connsiteX217" fmla="*/ 5127625 w 10316872"/>
                <a:gd name="connsiteY217" fmla="*/ 7850404 h 13254121"/>
                <a:gd name="connsiteX218" fmla="*/ 5203825 w 10316872"/>
                <a:gd name="connsiteY218" fmla="*/ 7964704 h 13254121"/>
                <a:gd name="connsiteX219" fmla="*/ 5191125 w 10316872"/>
                <a:gd name="connsiteY219" fmla="*/ 8155204 h 13254121"/>
                <a:gd name="connsiteX220" fmla="*/ 5064125 w 10316872"/>
                <a:gd name="connsiteY220" fmla="*/ 8066304 h 13254121"/>
                <a:gd name="connsiteX221" fmla="*/ 5000625 w 10316872"/>
                <a:gd name="connsiteY221" fmla="*/ 8104404 h 13254121"/>
                <a:gd name="connsiteX222" fmla="*/ 5102225 w 10316872"/>
                <a:gd name="connsiteY222" fmla="*/ 8244104 h 13254121"/>
                <a:gd name="connsiteX223" fmla="*/ 5013325 w 10316872"/>
                <a:gd name="connsiteY223" fmla="*/ 8282204 h 13254121"/>
                <a:gd name="connsiteX224" fmla="*/ 4886325 w 10316872"/>
                <a:gd name="connsiteY224" fmla="*/ 8091704 h 13254121"/>
                <a:gd name="connsiteX225" fmla="*/ 4797425 w 10316872"/>
                <a:gd name="connsiteY225" fmla="*/ 8345704 h 13254121"/>
                <a:gd name="connsiteX226" fmla="*/ 4924425 w 10316872"/>
                <a:gd name="connsiteY226" fmla="*/ 8460004 h 13254121"/>
                <a:gd name="connsiteX227" fmla="*/ 4784725 w 10316872"/>
                <a:gd name="connsiteY227" fmla="*/ 8701304 h 13254121"/>
                <a:gd name="connsiteX228" fmla="*/ 4645025 w 10316872"/>
                <a:gd name="connsiteY228" fmla="*/ 8675904 h 13254121"/>
                <a:gd name="connsiteX229" fmla="*/ 4746625 w 10316872"/>
                <a:gd name="connsiteY229" fmla="*/ 8510804 h 13254121"/>
                <a:gd name="connsiteX230" fmla="*/ 4657725 w 10316872"/>
                <a:gd name="connsiteY230" fmla="*/ 8358404 h 13254121"/>
                <a:gd name="connsiteX231" fmla="*/ 4441825 w 10316872"/>
                <a:gd name="connsiteY231" fmla="*/ 8663204 h 13254121"/>
                <a:gd name="connsiteX232" fmla="*/ 4581525 w 10316872"/>
                <a:gd name="connsiteY232" fmla="*/ 8777504 h 13254121"/>
                <a:gd name="connsiteX233" fmla="*/ 4492625 w 10316872"/>
                <a:gd name="connsiteY233" fmla="*/ 8980704 h 13254121"/>
                <a:gd name="connsiteX234" fmla="*/ 4391025 w 10316872"/>
                <a:gd name="connsiteY234" fmla="*/ 8904504 h 13254121"/>
                <a:gd name="connsiteX235" fmla="*/ 4314825 w 10316872"/>
                <a:gd name="connsiteY235" fmla="*/ 8993404 h 13254121"/>
                <a:gd name="connsiteX236" fmla="*/ 4352925 w 10316872"/>
                <a:gd name="connsiteY236" fmla="*/ 9031504 h 13254121"/>
                <a:gd name="connsiteX237" fmla="*/ 4391025 w 10316872"/>
                <a:gd name="connsiteY237" fmla="*/ 9018804 h 13254121"/>
                <a:gd name="connsiteX238" fmla="*/ 4416425 w 10316872"/>
                <a:gd name="connsiteY238" fmla="*/ 9069604 h 13254121"/>
                <a:gd name="connsiteX239" fmla="*/ 4352925 w 10316872"/>
                <a:gd name="connsiteY239" fmla="*/ 9145804 h 13254121"/>
                <a:gd name="connsiteX240" fmla="*/ 4302125 w 10316872"/>
                <a:gd name="connsiteY240" fmla="*/ 9133104 h 13254121"/>
                <a:gd name="connsiteX241" fmla="*/ 4340225 w 10316872"/>
                <a:gd name="connsiteY241" fmla="*/ 9082304 h 13254121"/>
                <a:gd name="connsiteX242" fmla="*/ 4289425 w 10316872"/>
                <a:gd name="connsiteY242" fmla="*/ 9044204 h 13254121"/>
                <a:gd name="connsiteX243" fmla="*/ 4187825 w 10316872"/>
                <a:gd name="connsiteY243" fmla="*/ 9145804 h 13254121"/>
                <a:gd name="connsiteX244" fmla="*/ 4289425 w 10316872"/>
                <a:gd name="connsiteY244" fmla="*/ 9209304 h 13254121"/>
                <a:gd name="connsiteX245" fmla="*/ 4111625 w 10316872"/>
                <a:gd name="connsiteY245" fmla="*/ 9285504 h 13254121"/>
                <a:gd name="connsiteX246" fmla="*/ 4010025 w 10316872"/>
                <a:gd name="connsiteY246" fmla="*/ 9285504 h 13254121"/>
                <a:gd name="connsiteX247" fmla="*/ 3921125 w 10316872"/>
                <a:gd name="connsiteY247" fmla="*/ 9349004 h 13254121"/>
                <a:gd name="connsiteX248" fmla="*/ 3260725 w 10316872"/>
                <a:gd name="connsiteY248" fmla="*/ 8764804 h 13254121"/>
                <a:gd name="connsiteX249" fmla="*/ 3184525 w 10316872"/>
                <a:gd name="connsiteY249" fmla="*/ 8764804 h 13254121"/>
                <a:gd name="connsiteX250" fmla="*/ 2867025 w 10316872"/>
                <a:gd name="connsiteY250" fmla="*/ 9018804 h 13254121"/>
                <a:gd name="connsiteX251" fmla="*/ 2841625 w 10316872"/>
                <a:gd name="connsiteY251" fmla="*/ 8980704 h 13254121"/>
                <a:gd name="connsiteX252" fmla="*/ 3184525 w 10316872"/>
                <a:gd name="connsiteY252" fmla="*/ 8714004 h 13254121"/>
                <a:gd name="connsiteX253" fmla="*/ 3019425 w 10316872"/>
                <a:gd name="connsiteY253" fmla="*/ 8561604 h 13254121"/>
                <a:gd name="connsiteX254" fmla="*/ 2371725 w 10316872"/>
                <a:gd name="connsiteY254" fmla="*/ 9069604 h 13254121"/>
                <a:gd name="connsiteX255" fmla="*/ 2460625 w 10316872"/>
                <a:gd name="connsiteY255" fmla="*/ 9145804 h 13254121"/>
                <a:gd name="connsiteX256" fmla="*/ 2663825 w 10316872"/>
                <a:gd name="connsiteY256" fmla="*/ 8993404 h 13254121"/>
                <a:gd name="connsiteX257" fmla="*/ 2714625 w 10316872"/>
                <a:gd name="connsiteY257" fmla="*/ 9056904 h 13254121"/>
                <a:gd name="connsiteX258" fmla="*/ 2803525 w 10316872"/>
                <a:gd name="connsiteY258" fmla="*/ 9018804 h 13254121"/>
                <a:gd name="connsiteX259" fmla="*/ 2828925 w 10316872"/>
                <a:gd name="connsiteY259" fmla="*/ 9056904 h 13254121"/>
                <a:gd name="connsiteX260" fmla="*/ 2651125 w 10316872"/>
                <a:gd name="connsiteY260" fmla="*/ 9196604 h 13254121"/>
                <a:gd name="connsiteX261" fmla="*/ 2790825 w 10316872"/>
                <a:gd name="connsiteY261" fmla="*/ 9361704 h 13254121"/>
                <a:gd name="connsiteX262" fmla="*/ 3368675 w 10316872"/>
                <a:gd name="connsiteY262" fmla="*/ 8898154 h 13254121"/>
                <a:gd name="connsiteX263" fmla="*/ 3927475 w 10316872"/>
                <a:gd name="connsiteY263" fmla="*/ 9380754 h 13254121"/>
                <a:gd name="connsiteX264" fmla="*/ 3876675 w 10316872"/>
                <a:gd name="connsiteY264" fmla="*/ 9495054 h 13254121"/>
                <a:gd name="connsiteX265" fmla="*/ 3359150 w 10316872"/>
                <a:gd name="connsiteY265" fmla="*/ 10034804 h 13254121"/>
                <a:gd name="connsiteX266" fmla="*/ 3270250 w 10316872"/>
                <a:gd name="connsiteY266" fmla="*/ 10028453 h 13254121"/>
                <a:gd name="connsiteX267" fmla="*/ 3101975 w 10316872"/>
                <a:gd name="connsiteY267" fmla="*/ 10177678 h 13254121"/>
                <a:gd name="connsiteX268" fmla="*/ 2892425 w 10316872"/>
                <a:gd name="connsiteY268" fmla="*/ 10422153 h 13254121"/>
                <a:gd name="connsiteX269" fmla="*/ 2654300 w 10316872"/>
                <a:gd name="connsiteY269" fmla="*/ 10720603 h 13254121"/>
                <a:gd name="connsiteX270" fmla="*/ 2400300 w 10316872"/>
                <a:gd name="connsiteY270" fmla="*/ 10790452 h 13254121"/>
                <a:gd name="connsiteX271" fmla="*/ 2197100 w 10316872"/>
                <a:gd name="connsiteY271" fmla="*/ 10895227 h 13254121"/>
                <a:gd name="connsiteX272" fmla="*/ 1901825 w 10316872"/>
                <a:gd name="connsiteY272" fmla="*/ 10898401 h 13254121"/>
                <a:gd name="connsiteX273" fmla="*/ 1562100 w 10316872"/>
                <a:gd name="connsiteY273" fmla="*/ 11000000 h 13254121"/>
                <a:gd name="connsiteX274" fmla="*/ 1365250 w 10316872"/>
                <a:gd name="connsiteY274" fmla="*/ 11260350 h 13254121"/>
                <a:gd name="connsiteX275" fmla="*/ 1168400 w 10316872"/>
                <a:gd name="connsiteY275" fmla="*/ 11215899 h 13254121"/>
                <a:gd name="connsiteX276" fmla="*/ 1187450 w 10316872"/>
                <a:gd name="connsiteY276" fmla="*/ 11174624 h 13254121"/>
                <a:gd name="connsiteX277" fmla="*/ 1165225 w 10316872"/>
                <a:gd name="connsiteY277" fmla="*/ 11107949 h 13254121"/>
                <a:gd name="connsiteX278" fmla="*/ 958850 w 10316872"/>
                <a:gd name="connsiteY278" fmla="*/ 11184149 h 13254121"/>
                <a:gd name="connsiteX279" fmla="*/ 704850 w 10316872"/>
                <a:gd name="connsiteY279" fmla="*/ 11238124 h 13254121"/>
                <a:gd name="connsiteX280" fmla="*/ 434975 w 10316872"/>
                <a:gd name="connsiteY280" fmla="*/ 11476249 h 13254121"/>
                <a:gd name="connsiteX281" fmla="*/ 333375 w 10316872"/>
                <a:gd name="connsiteY281" fmla="*/ 11473074 h 13254121"/>
                <a:gd name="connsiteX282" fmla="*/ 234950 w 10316872"/>
                <a:gd name="connsiteY282" fmla="*/ 11539749 h 13254121"/>
                <a:gd name="connsiteX283" fmla="*/ 155575 w 10316872"/>
                <a:gd name="connsiteY283" fmla="*/ 11825499 h 13254121"/>
                <a:gd name="connsiteX284" fmla="*/ 219075 w 10316872"/>
                <a:gd name="connsiteY284" fmla="*/ 12108073 h 13254121"/>
                <a:gd name="connsiteX285" fmla="*/ 107950 w 10316872"/>
                <a:gd name="connsiteY285" fmla="*/ 12152523 h 13254121"/>
                <a:gd name="connsiteX286" fmla="*/ 63500 w 10316872"/>
                <a:gd name="connsiteY286" fmla="*/ 12374773 h 13254121"/>
                <a:gd name="connsiteX287" fmla="*/ 466725 w 10316872"/>
                <a:gd name="connsiteY287" fmla="*/ 12400173 h 13254121"/>
                <a:gd name="connsiteX288" fmla="*/ 1022350 w 10316872"/>
                <a:gd name="connsiteY288" fmla="*/ 12752598 h 13254121"/>
                <a:gd name="connsiteX289" fmla="*/ 1212850 w 10316872"/>
                <a:gd name="connsiteY289" fmla="*/ 13006597 h 13254121"/>
                <a:gd name="connsiteX290" fmla="*/ 1143000 w 10316872"/>
                <a:gd name="connsiteY290" fmla="*/ 13051047 h 13254121"/>
                <a:gd name="connsiteX291" fmla="*/ 990600 w 10316872"/>
                <a:gd name="connsiteY291" fmla="*/ 12917697 h 13254121"/>
                <a:gd name="connsiteX292" fmla="*/ 739775 w 10316872"/>
                <a:gd name="connsiteY292" fmla="*/ 12863722 h 13254121"/>
                <a:gd name="connsiteX293" fmla="*/ 692150 w 10316872"/>
                <a:gd name="connsiteY293" fmla="*/ 12901822 h 13254121"/>
                <a:gd name="connsiteX294" fmla="*/ 809625 w 10316872"/>
                <a:gd name="connsiteY294" fmla="*/ 13047872 h 13254121"/>
                <a:gd name="connsiteX295" fmla="*/ 1123950 w 10316872"/>
                <a:gd name="connsiteY295" fmla="*/ 13114547 h 13254121"/>
                <a:gd name="connsiteX296" fmla="*/ 1546225 w 10316872"/>
                <a:gd name="connsiteY296" fmla="*/ 13016122 h 13254121"/>
                <a:gd name="connsiteX297" fmla="*/ 1708150 w 10316872"/>
                <a:gd name="connsiteY297" fmla="*/ 12755772 h 13254121"/>
                <a:gd name="connsiteX298" fmla="*/ 2066925 w 10316872"/>
                <a:gd name="connsiteY298" fmla="*/ 12606547 h 13254121"/>
                <a:gd name="connsiteX299" fmla="*/ 2225675 w 10316872"/>
                <a:gd name="connsiteY299" fmla="*/ 12470022 h 13254121"/>
                <a:gd name="connsiteX300" fmla="*/ 2559050 w 10316872"/>
                <a:gd name="connsiteY300" fmla="*/ 12508122 h 13254121"/>
                <a:gd name="connsiteX301" fmla="*/ 2257425 w 10316872"/>
                <a:gd name="connsiteY301" fmla="*/ 12511297 h 13254121"/>
                <a:gd name="connsiteX302" fmla="*/ 2117725 w 10316872"/>
                <a:gd name="connsiteY302" fmla="*/ 12631947 h 13254121"/>
                <a:gd name="connsiteX303" fmla="*/ 1943100 w 10316872"/>
                <a:gd name="connsiteY303" fmla="*/ 12724022 h 13254121"/>
                <a:gd name="connsiteX304" fmla="*/ 1778000 w 10316872"/>
                <a:gd name="connsiteY304" fmla="*/ 12774822 h 13254121"/>
                <a:gd name="connsiteX305" fmla="*/ 1622425 w 10316872"/>
                <a:gd name="connsiteY305" fmla="*/ 13070097 h 13254121"/>
                <a:gd name="connsiteX306" fmla="*/ 1254125 w 10316872"/>
                <a:gd name="connsiteY306" fmla="*/ 13244722 h 13254121"/>
                <a:gd name="connsiteX307" fmla="*/ 0 w 10316872"/>
                <a:gd name="connsiteY307" fmla="*/ 13251072 h 13254121"/>
                <a:gd name="connsiteX0" fmla="*/ 3768725 w 10316872"/>
                <a:gd name="connsiteY0" fmla="*/ 3951504 h 13254121"/>
                <a:gd name="connsiteX1" fmla="*/ 3629025 w 10316872"/>
                <a:gd name="connsiteY1" fmla="*/ 3926104 h 13254121"/>
                <a:gd name="connsiteX2" fmla="*/ 3616325 w 10316872"/>
                <a:gd name="connsiteY2" fmla="*/ 3888004 h 13254121"/>
                <a:gd name="connsiteX3" fmla="*/ 3768725 w 10316872"/>
                <a:gd name="connsiteY3" fmla="*/ 3913404 h 13254121"/>
                <a:gd name="connsiteX4" fmla="*/ 3768725 w 10316872"/>
                <a:gd name="connsiteY4" fmla="*/ 3799104 h 13254121"/>
                <a:gd name="connsiteX5" fmla="*/ 3540125 w 10316872"/>
                <a:gd name="connsiteY5" fmla="*/ 3748304 h 13254121"/>
                <a:gd name="connsiteX6" fmla="*/ 3552825 w 10316872"/>
                <a:gd name="connsiteY6" fmla="*/ 3659404 h 13254121"/>
                <a:gd name="connsiteX7" fmla="*/ 3730625 w 10316872"/>
                <a:gd name="connsiteY7" fmla="*/ 3621304 h 13254121"/>
                <a:gd name="connsiteX8" fmla="*/ 3730625 w 10316872"/>
                <a:gd name="connsiteY8" fmla="*/ 3494304 h 13254121"/>
                <a:gd name="connsiteX9" fmla="*/ 3705225 w 10316872"/>
                <a:gd name="connsiteY9" fmla="*/ 3468904 h 13254121"/>
                <a:gd name="connsiteX10" fmla="*/ 3819525 w 10316872"/>
                <a:gd name="connsiteY10" fmla="*/ 3405404 h 13254121"/>
                <a:gd name="connsiteX11" fmla="*/ 3832225 w 10316872"/>
                <a:gd name="connsiteY11" fmla="*/ 3621304 h 13254121"/>
                <a:gd name="connsiteX12" fmla="*/ 4314825 w 10316872"/>
                <a:gd name="connsiteY12" fmla="*/ 3621304 h 13254121"/>
                <a:gd name="connsiteX13" fmla="*/ 4302125 w 10316872"/>
                <a:gd name="connsiteY13" fmla="*/ 3380004 h 13254121"/>
                <a:gd name="connsiteX14" fmla="*/ 4365625 w 10316872"/>
                <a:gd name="connsiteY14" fmla="*/ 3380004 h 13254121"/>
                <a:gd name="connsiteX15" fmla="*/ 4391025 w 10316872"/>
                <a:gd name="connsiteY15" fmla="*/ 3507004 h 13254121"/>
                <a:gd name="connsiteX16" fmla="*/ 4556125 w 10316872"/>
                <a:gd name="connsiteY16" fmla="*/ 3494304 h 13254121"/>
                <a:gd name="connsiteX17" fmla="*/ 4657725 w 10316872"/>
                <a:gd name="connsiteY17" fmla="*/ 3392704 h 13254121"/>
                <a:gd name="connsiteX18" fmla="*/ 4683125 w 10316872"/>
                <a:gd name="connsiteY18" fmla="*/ 3697504 h 13254121"/>
                <a:gd name="connsiteX19" fmla="*/ 4835525 w 10316872"/>
                <a:gd name="connsiteY19" fmla="*/ 3519704 h 13254121"/>
                <a:gd name="connsiteX20" fmla="*/ 5038725 w 10316872"/>
                <a:gd name="connsiteY20" fmla="*/ 3646704 h 13254121"/>
                <a:gd name="connsiteX21" fmla="*/ 4848225 w 10316872"/>
                <a:gd name="connsiteY21" fmla="*/ 3773704 h 13254121"/>
                <a:gd name="connsiteX22" fmla="*/ 4987925 w 10316872"/>
                <a:gd name="connsiteY22" fmla="*/ 3938804 h 13254121"/>
                <a:gd name="connsiteX23" fmla="*/ 5127625 w 10316872"/>
                <a:gd name="connsiteY23" fmla="*/ 3786404 h 13254121"/>
                <a:gd name="connsiteX24" fmla="*/ 5140325 w 10316872"/>
                <a:gd name="connsiteY24" fmla="*/ 3811804 h 13254121"/>
                <a:gd name="connsiteX25" fmla="*/ 5076825 w 10316872"/>
                <a:gd name="connsiteY25" fmla="*/ 4065804 h 13254121"/>
                <a:gd name="connsiteX26" fmla="*/ 5153025 w 10316872"/>
                <a:gd name="connsiteY26" fmla="*/ 4103904 h 13254121"/>
                <a:gd name="connsiteX27" fmla="*/ 5153025 w 10316872"/>
                <a:gd name="connsiteY27" fmla="*/ 4103904 h 13254121"/>
                <a:gd name="connsiteX28" fmla="*/ 5229225 w 10316872"/>
                <a:gd name="connsiteY28" fmla="*/ 3849904 h 13254121"/>
                <a:gd name="connsiteX29" fmla="*/ 5419725 w 10316872"/>
                <a:gd name="connsiteY29" fmla="*/ 3875304 h 13254121"/>
                <a:gd name="connsiteX30" fmla="*/ 5521325 w 10316872"/>
                <a:gd name="connsiteY30" fmla="*/ 3722904 h 13254121"/>
                <a:gd name="connsiteX31" fmla="*/ 5521325 w 10316872"/>
                <a:gd name="connsiteY31" fmla="*/ 3722904 h 13254121"/>
                <a:gd name="connsiteX32" fmla="*/ 5661025 w 10316872"/>
                <a:gd name="connsiteY32" fmla="*/ 3697504 h 13254121"/>
                <a:gd name="connsiteX33" fmla="*/ 5432425 w 10316872"/>
                <a:gd name="connsiteY33" fmla="*/ 4015004 h 13254121"/>
                <a:gd name="connsiteX34" fmla="*/ 5165725 w 10316872"/>
                <a:gd name="connsiteY34" fmla="*/ 4103904 h 13254121"/>
                <a:gd name="connsiteX35" fmla="*/ 5191125 w 10316872"/>
                <a:gd name="connsiteY35" fmla="*/ 4180104 h 13254121"/>
                <a:gd name="connsiteX36" fmla="*/ 5521325 w 10316872"/>
                <a:gd name="connsiteY36" fmla="*/ 4091204 h 13254121"/>
                <a:gd name="connsiteX37" fmla="*/ 5711825 w 10316872"/>
                <a:gd name="connsiteY37" fmla="*/ 3748304 h 13254121"/>
                <a:gd name="connsiteX38" fmla="*/ 5813425 w 10316872"/>
                <a:gd name="connsiteY38" fmla="*/ 3900704 h 13254121"/>
                <a:gd name="connsiteX39" fmla="*/ 5959475 w 10316872"/>
                <a:gd name="connsiteY39" fmla="*/ 3938804 h 13254121"/>
                <a:gd name="connsiteX40" fmla="*/ 6302375 w 10316872"/>
                <a:gd name="connsiteY40" fmla="*/ 3824504 h 13254121"/>
                <a:gd name="connsiteX41" fmla="*/ 7070725 w 10316872"/>
                <a:gd name="connsiteY41" fmla="*/ 3354604 h 13254121"/>
                <a:gd name="connsiteX42" fmla="*/ 7473950 w 10316872"/>
                <a:gd name="connsiteY42" fmla="*/ 3205379 h 13254121"/>
                <a:gd name="connsiteX43" fmla="*/ 7645400 w 10316872"/>
                <a:gd name="connsiteY43" fmla="*/ 3035516 h 13254121"/>
                <a:gd name="connsiteX44" fmla="*/ 7907050 w 10316872"/>
                <a:gd name="connsiteY44" fmla="*/ 2994410 h 13254121"/>
                <a:gd name="connsiteX45" fmla="*/ 8062626 w 10316872"/>
                <a:gd name="connsiteY45" fmla="*/ 2911861 h 13254121"/>
                <a:gd name="connsiteX46" fmla="*/ 8189625 w 10316872"/>
                <a:gd name="connsiteY46" fmla="*/ 2692785 h 13254121"/>
                <a:gd name="connsiteX47" fmla="*/ 8345201 w 10316872"/>
                <a:gd name="connsiteY47" fmla="*/ 2578486 h 13254121"/>
                <a:gd name="connsiteX48" fmla="*/ 8561099 w 10316872"/>
                <a:gd name="connsiteY48" fmla="*/ 2438787 h 13254121"/>
                <a:gd name="connsiteX49" fmla="*/ 8855099 w 10316872"/>
                <a:gd name="connsiteY49" fmla="*/ 2153045 h 13254121"/>
                <a:gd name="connsiteX50" fmla="*/ 9037349 w 10316872"/>
                <a:gd name="connsiteY50" fmla="*/ 1924438 h 13254121"/>
                <a:gd name="connsiteX51" fmla="*/ 9145298 w 10316872"/>
                <a:gd name="connsiteY51" fmla="*/ 1730764 h 13254121"/>
                <a:gd name="connsiteX52" fmla="*/ 9224673 w 10316872"/>
                <a:gd name="connsiteY52" fmla="*/ 1543439 h 13254121"/>
                <a:gd name="connsiteX53" fmla="*/ 9561223 w 10316872"/>
                <a:gd name="connsiteY53" fmla="*/ 1295790 h 13254121"/>
                <a:gd name="connsiteX54" fmla="*/ 9678697 w 10316872"/>
                <a:gd name="connsiteY54" fmla="*/ 914790 h 13254121"/>
                <a:gd name="connsiteX55" fmla="*/ 9837447 w 10316872"/>
                <a:gd name="connsiteY55" fmla="*/ 686190 h 13254121"/>
                <a:gd name="connsiteX56" fmla="*/ 9929521 w 10316872"/>
                <a:gd name="connsiteY56" fmla="*/ 609992 h 13254121"/>
                <a:gd name="connsiteX57" fmla="*/ 9989845 w 10316872"/>
                <a:gd name="connsiteY57" fmla="*/ 508393 h 13254121"/>
                <a:gd name="connsiteX58" fmla="*/ 10062871 w 10316872"/>
                <a:gd name="connsiteY58" fmla="*/ 394092 h 13254121"/>
                <a:gd name="connsiteX59" fmla="*/ 10316869 w 10316872"/>
                <a:gd name="connsiteY59" fmla="*/ 394 h 13254121"/>
                <a:gd name="connsiteX60" fmla="*/ 10081920 w 10316872"/>
                <a:gd name="connsiteY60" fmla="*/ 473469 h 13254121"/>
                <a:gd name="connsiteX61" fmla="*/ 9977146 w 10316872"/>
                <a:gd name="connsiteY61" fmla="*/ 673493 h 13254121"/>
                <a:gd name="connsiteX62" fmla="*/ 9881896 w 10316872"/>
                <a:gd name="connsiteY62" fmla="*/ 749692 h 13254121"/>
                <a:gd name="connsiteX63" fmla="*/ 9754896 w 10316872"/>
                <a:gd name="connsiteY63" fmla="*/ 952892 h 13254121"/>
                <a:gd name="connsiteX64" fmla="*/ 9640598 w 10316872"/>
                <a:gd name="connsiteY64" fmla="*/ 1327540 h 13254121"/>
                <a:gd name="connsiteX65" fmla="*/ 9275474 w 10316872"/>
                <a:gd name="connsiteY65" fmla="*/ 1606938 h 13254121"/>
                <a:gd name="connsiteX66" fmla="*/ 9135773 w 10316872"/>
                <a:gd name="connsiteY66" fmla="*/ 1946664 h 13254121"/>
                <a:gd name="connsiteX67" fmla="*/ 8662699 w 10316872"/>
                <a:gd name="connsiteY67" fmla="*/ 2454663 h 13254121"/>
                <a:gd name="connsiteX68" fmla="*/ 8427749 w 10316872"/>
                <a:gd name="connsiteY68" fmla="*/ 2619762 h 13254121"/>
                <a:gd name="connsiteX69" fmla="*/ 8272175 w 10316872"/>
                <a:gd name="connsiteY69" fmla="*/ 2715011 h 13254121"/>
                <a:gd name="connsiteX70" fmla="*/ 8110251 w 10316872"/>
                <a:gd name="connsiteY70" fmla="*/ 3016636 h 13254121"/>
                <a:gd name="connsiteX71" fmla="*/ 7908925 w 10316872"/>
                <a:gd name="connsiteY71" fmla="*/ 3113304 h 13254121"/>
                <a:gd name="connsiteX72" fmla="*/ 7673975 w 10316872"/>
                <a:gd name="connsiteY72" fmla="*/ 3141879 h 13254121"/>
                <a:gd name="connsiteX73" fmla="*/ 7531100 w 10316872"/>
                <a:gd name="connsiteY73" fmla="*/ 3283166 h 13254121"/>
                <a:gd name="connsiteX74" fmla="*/ 7064375 w 10316872"/>
                <a:gd name="connsiteY74" fmla="*/ 3457791 h 13254121"/>
                <a:gd name="connsiteX75" fmla="*/ 6892925 w 10316872"/>
                <a:gd name="connsiteY75" fmla="*/ 3613366 h 13254121"/>
                <a:gd name="connsiteX76" fmla="*/ 6532269 w 10316872"/>
                <a:gd name="connsiteY76" fmla="*/ 3867545 h 13254121"/>
                <a:gd name="connsiteX77" fmla="*/ 6407150 w 10316872"/>
                <a:gd name="connsiteY77" fmla="*/ 3921341 h 13254121"/>
                <a:gd name="connsiteX78" fmla="*/ 6172200 w 10316872"/>
                <a:gd name="connsiteY78" fmla="*/ 4043579 h 13254121"/>
                <a:gd name="connsiteX79" fmla="*/ 5773737 w 10316872"/>
                <a:gd name="connsiteY79" fmla="*/ 4215029 h 13254121"/>
                <a:gd name="connsiteX80" fmla="*/ 5800725 w 10316872"/>
                <a:gd name="connsiteY80" fmla="*/ 4294404 h 13254121"/>
                <a:gd name="connsiteX81" fmla="*/ 6162675 w 10316872"/>
                <a:gd name="connsiteY81" fmla="*/ 4129304 h 13254121"/>
                <a:gd name="connsiteX82" fmla="*/ 6054725 w 10316872"/>
                <a:gd name="connsiteY82" fmla="*/ 4218204 h 13254121"/>
                <a:gd name="connsiteX83" fmla="*/ 5876925 w 10316872"/>
                <a:gd name="connsiteY83" fmla="*/ 4332504 h 13254121"/>
                <a:gd name="connsiteX84" fmla="*/ 5876925 w 10316872"/>
                <a:gd name="connsiteY84" fmla="*/ 4421404 h 13254121"/>
                <a:gd name="connsiteX85" fmla="*/ 5864225 w 10316872"/>
                <a:gd name="connsiteY85" fmla="*/ 4523004 h 13254121"/>
                <a:gd name="connsiteX86" fmla="*/ 5724525 w 10316872"/>
                <a:gd name="connsiteY86" fmla="*/ 4548404 h 13254121"/>
                <a:gd name="connsiteX87" fmla="*/ 5788025 w 10316872"/>
                <a:gd name="connsiteY87" fmla="*/ 4370604 h 13254121"/>
                <a:gd name="connsiteX88" fmla="*/ 5673725 w 10316872"/>
                <a:gd name="connsiteY88" fmla="*/ 4269004 h 13254121"/>
                <a:gd name="connsiteX89" fmla="*/ 5419725 w 10316872"/>
                <a:gd name="connsiteY89" fmla="*/ 4345204 h 13254121"/>
                <a:gd name="connsiteX90" fmla="*/ 5394325 w 10316872"/>
                <a:gd name="connsiteY90" fmla="*/ 4446804 h 13254121"/>
                <a:gd name="connsiteX91" fmla="*/ 5622925 w 10316872"/>
                <a:gd name="connsiteY91" fmla="*/ 4510304 h 13254121"/>
                <a:gd name="connsiteX92" fmla="*/ 5534025 w 10316872"/>
                <a:gd name="connsiteY92" fmla="*/ 4573804 h 13254121"/>
                <a:gd name="connsiteX93" fmla="*/ 5254625 w 10316872"/>
                <a:gd name="connsiteY93" fmla="*/ 4510304 h 13254121"/>
                <a:gd name="connsiteX94" fmla="*/ 5140325 w 10316872"/>
                <a:gd name="connsiteY94" fmla="*/ 4624604 h 13254121"/>
                <a:gd name="connsiteX95" fmla="*/ 5241925 w 10316872"/>
                <a:gd name="connsiteY95" fmla="*/ 4827804 h 13254121"/>
                <a:gd name="connsiteX96" fmla="*/ 5483225 w 10316872"/>
                <a:gd name="connsiteY96" fmla="*/ 4840504 h 13254121"/>
                <a:gd name="connsiteX97" fmla="*/ 5661025 w 10316872"/>
                <a:gd name="connsiteY97" fmla="*/ 4624604 h 13254121"/>
                <a:gd name="connsiteX98" fmla="*/ 5572125 w 10316872"/>
                <a:gd name="connsiteY98" fmla="*/ 4599204 h 13254121"/>
                <a:gd name="connsiteX99" fmla="*/ 5635625 w 10316872"/>
                <a:gd name="connsiteY99" fmla="*/ 4523004 h 13254121"/>
                <a:gd name="connsiteX100" fmla="*/ 5724525 w 10316872"/>
                <a:gd name="connsiteY100" fmla="*/ 4599204 h 13254121"/>
                <a:gd name="connsiteX101" fmla="*/ 5864225 w 10316872"/>
                <a:gd name="connsiteY101" fmla="*/ 4573804 h 13254121"/>
                <a:gd name="connsiteX102" fmla="*/ 6067425 w 10316872"/>
                <a:gd name="connsiteY102" fmla="*/ 4548404 h 13254121"/>
                <a:gd name="connsiteX103" fmla="*/ 6296025 w 10316872"/>
                <a:gd name="connsiteY103" fmla="*/ 4307104 h 13254121"/>
                <a:gd name="connsiteX104" fmla="*/ 6486525 w 10316872"/>
                <a:gd name="connsiteY104" fmla="*/ 4180104 h 13254121"/>
                <a:gd name="connsiteX105" fmla="*/ 6664325 w 10316872"/>
                <a:gd name="connsiteY105" fmla="*/ 4154704 h 13254121"/>
                <a:gd name="connsiteX106" fmla="*/ 6473825 w 10316872"/>
                <a:gd name="connsiteY106" fmla="*/ 4230904 h 13254121"/>
                <a:gd name="connsiteX107" fmla="*/ 6410325 w 10316872"/>
                <a:gd name="connsiteY107" fmla="*/ 4357904 h 13254121"/>
                <a:gd name="connsiteX108" fmla="*/ 6257925 w 10316872"/>
                <a:gd name="connsiteY108" fmla="*/ 4459504 h 13254121"/>
                <a:gd name="connsiteX109" fmla="*/ 6080125 w 10316872"/>
                <a:gd name="connsiteY109" fmla="*/ 4637304 h 13254121"/>
                <a:gd name="connsiteX110" fmla="*/ 6067425 w 10316872"/>
                <a:gd name="connsiteY110" fmla="*/ 4726204 h 13254121"/>
                <a:gd name="connsiteX111" fmla="*/ 6207125 w 10316872"/>
                <a:gd name="connsiteY111" fmla="*/ 4700804 h 13254121"/>
                <a:gd name="connsiteX112" fmla="*/ 6334125 w 10316872"/>
                <a:gd name="connsiteY112" fmla="*/ 4764304 h 13254121"/>
                <a:gd name="connsiteX113" fmla="*/ 6435725 w 10316872"/>
                <a:gd name="connsiteY113" fmla="*/ 4954804 h 13254121"/>
                <a:gd name="connsiteX114" fmla="*/ 6448425 w 10316872"/>
                <a:gd name="connsiteY114" fmla="*/ 5183404 h 13254121"/>
                <a:gd name="connsiteX115" fmla="*/ 6335712 w 10316872"/>
                <a:gd name="connsiteY115" fmla="*/ 5305641 h 13254121"/>
                <a:gd name="connsiteX116" fmla="*/ 6296025 w 10316872"/>
                <a:gd name="connsiteY116" fmla="*/ 5083392 h 13254121"/>
                <a:gd name="connsiteX117" fmla="*/ 6270625 w 10316872"/>
                <a:gd name="connsiteY117" fmla="*/ 4878604 h 13254121"/>
                <a:gd name="connsiteX118" fmla="*/ 6118225 w 10316872"/>
                <a:gd name="connsiteY118" fmla="*/ 4840504 h 13254121"/>
                <a:gd name="connsiteX119" fmla="*/ 5953125 w 10316872"/>
                <a:gd name="connsiteY119" fmla="*/ 4853204 h 13254121"/>
                <a:gd name="connsiteX120" fmla="*/ 5876925 w 10316872"/>
                <a:gd name="connsiteY120" fmla="*/ 4815104 h 13254121"/>
                <a:gd name="connsiteX121" fmla="*/ 5546725 w 10316872"/>
                <a:gd name="connsiteY121" fmla="*/ 4954804 h 13254121"/>
                <a:gd name="connsiteX122" fmla="*/ 5597525 w 10316872"/>
                <a:gd name="connsiteY122" fmla="*/ 5094504 h 13254121"/>
                <a:gd name="connsiteX123" fmla="*/ 5635625 w 10316872"/>
                <a:gd name="connsiteY123" fmla="*/ 5081804 h 13254121"/>
                <a:gd name="connsiteX124" fmla="*/ 5813425 w 10316872"/>
                <a:gd name="connsiteY124" fmla="*/ 4992904 h 13254121"/>
                <a:gd name="connsiteX125" fmla="*/ 5838825 w 10316872"/>
                <a:gd name="connsiteY125" fmla="*/ 5018304 h 13254121"/>
                <a:gd name="connsiteX126" fmla="*/ 5724525 w 10316872"/>
                <a:gd name="connsiteY126" fmla="*/ 5119904 h 13254121"/>
                <a:gd name="connsiteX127" fmla="*/ 5775325 w 10316872"/>
                <a:gd name="connsiteY127" fmla="*/ 5196104 h 13254121"/>
                <a:gd name="connsiteX128" fmla="*/ 5940425 w 10316872"/>
                <a:gd name="connsiteY128" fmla="*/ 5183404 h 13254121"/>
                <a:gd name="connsiteX129" fmla="*/ 5978525 w 10316872"/>
                <a:gd name="connsiteY129" fmla="*/ 5272304 h 13254121"/>
                <a:gd name="connsiteX130" fmla="*/ 6169025 w 10316872"/>
                <a:gd name="connsiteY130" fmla="*/ 5234204 h 13254121"/>
                <a:gd name="connsiteX131" fmla="*/ 6130925 w 10316872"/>
                <a:gd name="connsiteY131" fmla="*/ 5386604 h 13254121"/>
                <a:gd name="connsiteX132" fmla="*/ 6067425 w 10316872"/>
                <a:gd name="connsiteY132" fmla="*/ 5424704 h 13254121"/>
                <a:gd name="connsiteX133" fmla="*/ 6042025 w 10316872"/>
                <a:gd name="connsiteY133" fmla="*/ 5348504 h 13254121"/>
                <a:gd name="connsiteX134" fmla="*/ 5572125 w 10316872"/>
                <a:gd name="connsiteY134" fmla="*/ 5297704 h 13254121"/>
                <a:gd name="connsiteX135" fmla="*/ 5686425 w 10316872"/>
                <a:gd name="connsiteY135" fmla="*/ 5462804 h 13254121"/>
                <a:gd name="connsiteX136" fmla="*/ 6308725 w 10316872"/>
                <a:gd name="connsiteY136" fmla="*/ 5462804 h 13254121"/>
                <a:gd name="connsiteX137" fmla="*/ 6894219 w 10316872"/>
                <a:gd name="connsiteY137" fmla="*/ 5634433 h 13254121"/>
                <a:gd name="connsiteX138" fmla="*/ 7194257 w 10316872"/>
                <a:gd name="connsiteY138" fmla="*/ 5720157 h 13254121"/>
                <a:gd name="connsiteX139" fmla="*/ 7370469 w 10316872"/>
                <a:gd name="connsiteY139" fmla="*/ 5839221 h 13254121"/>
                <a:gd name="connsiteX140" fmla="*/ 7737182 w 10316872"/>
                <a:gd name="connsiteY140" fmla="*/ 5736826 h 13254121"/>
                <a:gd name="connsiteX141" fmla="*/ 7977688 w 10316872"/>
                <a:gd name="connsiteY141" fmla="*/ 5701108 h 13254121"/>
                <a:gd name="connsiteX142" fmla="*/ 8311064 w 10316872"/>
                <a:gd name="connsiteY142" fmla="*/ 5729682 h 13254121"/>
                <a:gd name="connsiteX143" fmla="*/ 8582525 w 10316872"/>
                <a:gd name="connsiteY143" fmla="*/ 5789214 h 13254121"/>
                <a:gd name="connsiteX144" fmla="*/ 8806363 w 10316872"/>
                <a:gd name="connsiteY144" fmla="*/ 5891608 h 13254121"/>
                <a:gd name="connsiteX145" fmla="*/ 8989719 w 10316872"/>
                <a:gd name="connsiteY145" fmla="*/ 5953520 h 13254121"/>
                <a:gd name="connsiteX146" fmla="*/ 9327857 w 10316872"/>
                <a:gd name="connsiteY146" fmla="*/ 6101157 h 13254121"/>
                <a:gd name="connsiteX147" fmla="*/ 9392152 w 10316872"/>
                <a:gd name="connsiteY147" fmla="*/ 6229744 h 13254121"/>
                <a:gd name="connsiteX148" fmla="*/ 9587412 w 10316872"/>
                <a:gd name="connsiteY148" fmla="*/ 6289277 h 13254121"/>
                <a:gd name="connsiteX149" fmla="*/ 9754100 w 10316872"/>
                <a:gd name="connsiteY149" fmla="*/ 6286895 h 13254121"/>
                <a:gd name="connsiteX150" fmla="*/ 9928226 w 10316872"/>
                <a:gd name="connsiteY150" fmla="*/ 6221629 h 13254121"/>
                <a:gd name="connsiteX151" fmla="*/ 9766007 w 10316872"/>
                <a:gd name="connsiteY151" fmla="*/ 6301183 h 13254121"/>
                <a:gd name="connsiteX152" fmla="*/ 9625513 w 10316872"/>
                <a:gd name="connsiteY152" fmla="*/ 6317851 h 13254121"/>
                <a:gd name="connsiteX153" fmla="*/ 9382626 w 10316872"/>
                <a:gd name="connsiteY153" fmla="*/ 6263082 h 13254121"/>
                <a:gd name="connsiteX154" fmla="*/ 9308806 w 10316872"/>
                <a:gd name="connsiteY154" fmla="*/ 6129733 h 13254121"/>
                <a:gd name="connsiteX155" fmla="*/ 9242133 w 10316872"/>
                <a:gd name="connsiteY155" fmla="*/ 6089251 h 13254121"/>
                <a:gd name="connsiteX156" fmla="*/ 8799219 w 10316872"/>
                <a:gd name="connsiteY156" fmla="*/ 5939233 h 13254121"/>
                <a:gd name="connsiteX157" fmla="*/ 8582525 w 10316872"/>
                <a:gd name="connsiteY157" fmla="*/ 5858270 h 13254121"/>
                <a:gd name="connsiteX158" fmla="*/ 8284869 w 10316872"/>
                <a:gd name="connsiteY158" fmla="*/ 5779689 h 13254121"/>
                <a:gd name="connsiteX159" fmla="*/ 7934825 w 10316872"/>
                <a:gd name="connsiteY159" fmla="*/ 5767783 h 13254121"/>
                <a:gd name="connsiteX160" fmla="*/ 7634787 w 10316872"/>
                <a:gd name="connsiteY160" fmla="*/ 5822552 h 13254121"/>
                <a:gd name="connsiteX161" fmla="*/ 7344275 w 10316872"/>
                <a:gd name="connsiteY161" fmla="*/ 5893989 h 13254121"/>
                <a:gd name="connsiteX162" fmla="*/ 7134725 w 10316872"/>
                <a:gd name="connsiteY162" fmla="*/ 5786833 h 13254121"/>
                <a:gd name="connsiteX163" fmla="*/ 6760869 w 10316872"/>
                <a:gd name="connsiteY163" fmla="*/ 5693964 h 13254121"/>
                <a:gd name="connsiteX164" fmla="*/ 6413500 w 10316872"/>
                <a:gd name="connsiteY164" fmla="*/ 5614410 h 13254121"/>
                <a:gd name="connsiteX165" fmla="*/ 6213181 w 10316872"/>
                <a:gd name="connsiteY165" fmla="*/ 5567757 h 13254121"/>
                <a:gd name="connsiteX166" fmla="*/ 6205538 w 10316872"/>
                <a:gd name="connsiteY166" fmla="*/ 5598535 h 13254121"/>
                <a:gd name="connsiteX167" fmla="*/ 6346825 w 10316872"/>
                <a:gd name="connsiteY167" fmla="*/ 5666004 h 13254121"/>
                <a:gd name="connsiteX168" fmla="*/ 6321425 w 10316872"/>
                <a:gd name="connsiteY168" fmla="*/ 5767604 h 13254121"/>
                <a:gd name="connsiteX169" fmla="*/ 6003925 w 10316872"/>
                <a:gd name="connsiteY169" fmla="*/ 5602504 h 13254121"/>
                <a:gd name="connsiteX170" fmla="*/ 6042025 w 10316872"/>
                <a:gd name="connsiteY170" fmla="*/ 5843804 h 13254121"/>
                <a:gd name="connsiteX171" fmla="*/ 6245225 w 10316872"/>
                <a:gd name="connsiteY171" fmla="*/ 5894604 h 13254121"/>
                <a:gd name="connsiteX172" fmla="*/ 6511925 w 10316872"/>
                <a:gd name="connsiteY172" fmla="*/ 5894604 h 13254121"/>
                <a:gd name="connsiteX173" fmla="*/ 6600825 w 10316872"/>
                <a:gd name="connsiteY173" fmla="*/ 5907304 h 13254121"/>
                <a:gd name="connsiteX174" fmla="*/ 6562725 w 10316872"/>
                <a:gd name="connsiteY174" fmla="*/ 5983504 h 13254121"/>
                <a:gd name="connsiteX175" fmla="*/ 6397625 w 10316872"/>
                <a:gd name="connsiteY175" fmla="*/ 6034304 h 13254121"/>
                <a:gd name="connsiteX176" fmla="*/ 6461125 w 10316872"/>
                <a:gd name="connsiteY176" fmla="*/ 6161304 h 13254121"/>
                <a:gd name="connsiteX177" fmla="*/ 6423025 w 10316872"/>
                <a:gd name="connsiteY177" fmla="*/ 6288304 h 13254121"/>
                <a:gd name="connsiteX178" fmla="*/ 6511925 w 10316872"/>
                <a:gd name="connsiteY178" fmla="*/ 6351804 h 13254121"/>
                <a:gd name="connsiteX179" fmla="*/ 6435725 w 10316872"/>
                <a:gd name="connsiteY179" fmla="*/ 6377204 h 13254121"/>
                <a:gd name="connsiteX180" fmla="*/ 6334125 w 10316872"/>
                <a:gd name="connsiteY180" fmla="*/ 6339104 h 13254121"/>
                <a:gd name="connsiteX181" fmla="*/ 6296025 w 10316872"/>
                <a:gd name="connsiteY181" fmla="*/ 6034304 h 13254121"/>
                <a:gd name="connsiteX182" fmla="*/ 6042025 w 10316872"/>
                <a:gd name="connsiteY182" fmla="*/ 5958104 h 13254121"/>
                <a:gd name="connsiteX183" fmla="*/ 6118225 w 10316872"/>
                <a:gd name="connsiteY183" fmla="*/ 6301004 h 13254121"/>
                <a:gd name="connsiteX184" fmla="*/ 5940425 w 10316872"/>
                <a:gd name="connsiteY184" fmla="*/ 6313704 h 13254121"/>
                <a:gd name="connsiteX185" fmla="*/ 5864225 w 10316872"/>
                <a:gd name="connsiteY185" fmla="*/ 5831104 h 13254121"/>
                <a:gd name="connsiteX186" fmla="*/ 5661025 w 10316872"/>
                <a:gd name="connsiteY186" fmla="*/ 5729504 h 13254121"/>
                <a:gd name="connsiteX187" fmla="*/ 5762625 w 10316872"/>
                <a:gd name="connsiteY187" fmla="*/ 6491504 h 13254121"/>
                <a:gd name="connsiteX188" fmla="*/ 6042025 w 10316872"/>
                <a:gd name="connsiteY188" fmla="*/ 6478804 h 13254121"/>
                <a:gd name="connsiteX189" fmla="*/ 6359525 w 10316872"/>
                <a:gd name="connsiteY189" fmla="*/ 6529604 h 13254121"/>
                <a:gd name="connsiteX190" fmla="*/ 6296025 w 10316872"/>
                <a:gd name="connsiteY190" fmla="*/ 6656604 h 13254121"/>
                <a:gd name="connsiteX191" fmla="*/ 6130925 w 10316872"/>
                <a:gd name="connsiteY191" fmla="*/ 6631204 h 13254121"/>
                <a:gd name="connsiteX192" fmla="*/ 5978525 w 10316872"/>
                <a:gd name="connsiteY192" fmla="*/ 6936004 h 13254121"/>
                <a:gd name="connsiteX193" fmla="*/ 5800725 w 10316872"/>
                <a:gd name="connsiteY193" fmla="*/ 6872504 h 13254121"/>
                <a:gd name="connsiteX194" fmla="*/ 5876925 w 10316872"/>
                <a:gd name="connsiteY194" fmla="*/ 6707404 h 13254121"/>
                <a:gd name="connsiteX195" fmla="*/ 5762625 w 10316872"/>
                <a:gd name="connsiteY195" fmla="*/ 6618504 h 13254121"/>
                <a:gd name="connsiteX196" fmla="*/ 5572125 w 10316872"/>
                <a:gd name="connsiteY196" fmla="*/ 6948704 h 13254121"/>
                <a:gd name="connsiteX197" fmla="*/ 5699125 w 10316872"/>
                <a:gd name="connsiteY197" fmla="*/ 7050304 h 13254121"/>
                <a:gd name="connsiteX198" fmla="*/ 5965825 w 10316872"/>
                <a:gd name="connsiteY198" fmla="*/ 7215404 h 13254121"/>
                <a:gd name="connsiteX199" fmla="*/ 5915025 w 10316872"/>
                <a:gd name="connsiteY199" fmla="*/ 7291604 h 13254121"/>
                <a:gd name="connsiteX200" fmla="*/ 5800725 w 10316872"/>
                <a:gd name="connsiteY200" fmla="*/ 7253504 h 13254121"/>
                <a:gd name="connsiteX201" fmla="*/ 5648325 w 10316872"/>
                <a:gd name="connsiteY201" fmla="*/ 7355104 h 13254121"/>
                <a:gd name="connsiteX202" fmla="*/ 5584825 w 10316872"/>
                <a:gd name="connsiteY202" fmla="*/ 7317004 h 13254121"/>
                <a:gd name="connsiteX203" fmla="*/ 5635625 w 10316872"/>
                <a:gd name="connsiteY203" fmla="*/ 7164604 h 13254121"/>
                <a:gd name="connsiteX204" fmla="*/ 5508625 w 10316872"/>
                <a:gd name="connsiteY204" fmla="*/ 7050304 h 13254121"/>
                <a:gd name="connsiteX205" fmla="*/ 5432425 w 10316872"/>
                <a:gd name="connsiteY205" fmla="*/ 7228104 h 13254121"/>
                <a:gd name="connsiteX206" fmla="*/ 5584825 w 10316872"/>
                <a:gd name="connsiteY206" fmla="*/ 7405904 h 13254121"/>
                <a:gd name="connsiteX207" fmla="*/ 5419725 w 10316872"/>
                <a:gd name="connsiteY207" fmla="*/ 7532904 h 13254121"/>
                <a:gd name="connsiteX208" fmla="*/ 5318125 w 10316872"/>
                <a:gd name="connsiteY208" fmla="*/ 7456704 h 13254121"/>
                <a:gd name="connsiteX209" fmla="*/ 5381625 w 10316872"/>
                <a:gd name="connsiteY209" fmla="*/ 7355104 h 13254121"/>
                <a:gd name="connsiteX210" fmla="*/ 5267325 w 10316872"/>
                <a:gd name="connsiteY210" fmla="*/ 7063004 h 13254121"/>
                <a:gd name="connsiteX211" fmla="*/ 5051425 w 10316872"/>
                <a:gd name="connsiteY211" fmla="*/ 7355104 h 13254121"/>
                <a:gd name="connsiteX212" fmla="*/ 5381625 w 10316872"/>
                <a:gd name="connsiteY212" fmla="*/ 7609104 h 13254121"/>
                <a:gd name="connsiteX213" fmla="*/ 5305425 w 10316872"/>
                <a:gd name="connsiteY213" fmla="*/ 7659904 h 13254121"/>
                <a:gd name="connsiteX214" fmla="*/ 5165725 w 10316872"/>
                <a:gd name="connsiteY214" fmla="*/ 7545604 h 13254121"/>
                <a:gd name="connsiteX215" fmla="*/ 5114925 w 10316872"/>
                <a:gd name="connsiteY215" fmla="*/ 7710704 h 13254121"/>
                <a:gd name="connsiteX216" fmla="*/ 5127625 w 10316872"/>
                <a:gd name="connsiteY216" fmla="*/ 7850404 h 13254121"/>
                <a:gd name="connsiteX217" fmla="*/ 5203825 w 10316872"/>
                <a:gd name="connsiteY217" fmla="*/ 7964704 h 13254121"/>
                <a:gd name="connsiteX218" fmla="*/ 5191125 w 10316872"/>
                <a:gd name="connsiteY218" fmla="*/ 8155204 h 13254121"/>
                <a:gd name="connsiteX219" fmla="*/ 5064125 w 10316872"/>
                <a:gd name="connsiteY219" fmla="*/ 8066304 h 13254121"/>
                <a:gd name="connsiteX220" fmla="*/ 5000625 w 10316872"/>
                <a:gd name="connsiteY220" fmla="*/ 8104404 h 13254121"/>
                <a:gd name="connsiteX221" fmla="*/ 5102225 w 10316872"/>
                <a:gd name="connsiteY221" fmla="*/ 8244104 h 13254121"/>
                <a:gd name="connsiteX222" fmla="*/ 5013325 w 10316872"/>
                <a:gd name="connsiteY222" fmla="*/ 8282204 h 13254121"/>
                <a:gd name="connsiteX223" fmla="*/ 4886325 w 10316872"/>
                <a:gd name="connsiteY223" fmla="*/ 8091704 h 13254121"/>
                <a:gd name="connsiteX224" fmla="*/ 4797425 w 10316872"/>
                <a:gd name="connsiteY224" fmla="*/ 8345704 h 13254121"/>
                <a:gd name="connsiteX225" fmla="*/ 4924425 w 10316872"/>
                <a:gd name="connsiteY225" fmla="*/ 8460004 h 13254121"/>
                <a:gd name="connsiteX226" fmla="*/ 4784725 w 10316872"/>
                <a:gd name="connsiteY226" fmla="*/ 8701304 h 13254121"/>
                <a:gd name="connsiteX227" fmla="*/ 4645025 w 10316872"/>
                <a:gd name="connsiteY227" fmla="*/ 8675904 h 13254121"/>
                <a:gd name="connsiteX228" fmla="*/ 4746625 w 10316872"/>
                <a:gd name="connsiteY228" fmla="*/ 8510804 h 13254121"/>
                <a:gd name="connsiteX229" fmla="*/ 4657725 w 10316872"/>
                <a:gd name="connsiteY229" fmla="*/ 8358404 h 13254121"/>
                <a:gd name="connsiteX230" fmla="*/ 4441825 w 10316872"/>
                <a:gd name="connsiteY230" fmla="*/ 8663204 h 13254121"/>
                <a:gd name="connsiteX231" fmla="*/ 4581525 w 10316872"/>
                <a:gd name="connsiteY231" fmla="*/ 8777504 h 13254121"/>
                <a:gd name="connsiteX232" fmla="*/ 4492625 w 10316872"/>
                <a:gd name="connsiteY232" fmla="*/ 8980704 h 13254121"/>
                <a:gd name="connsiteX233" fmla="*/ 4391025 w 10316872"/>
                <a:gd name="connsiteY233" fmla="*/ 8904504 h 13254121"/>
                <a:gd name="connsiteX234" fmla="*/ 4314825 w 10316872"/>
                <a:gd name="connsiteY234" fmla="*/ 8993404 h 13254121"/>
                <a:gd name="connsiteX235" fmla="*/ 4352925 w 10316872"/>
                <a:gd name="connsiteY235" fmla="*/ 9031504 h 13254121"/>
                <a:gd name="connsiteX236" fmla="*/ 4391025 w 10316872"/>
                <a:gd name="connsiteY236" fmla="*/ 9018804 h 13254121"/>
                <a:gd name="connsiteX237" fmla="*/ 4416425 w 10316872"/>
                <a:gd name="connsiteY237" fmla="*/ 9069604 h 13254121"/>
                <a:gd name="connsiteX238" fmla="*/ 4352925 w 10316872"/>
                <a:gd name="connsiteY238" fmla="*/ 9145804 h 13254121"/>
                <a:gd name="connsiteX239" fmla="*/ 4302125 w 10316872"/>
                <a:gd name="connsiteY239" fmla="*/ 9133104 h 13254121"/>
                <a:gd name="connsiteX240" fmla="*/ 4340225 w 10316872"/>
                <a:gd name="connsiteY240" fmla="*/ 9082304 h 13254121"/>
                <a:gd name="connsiteX241" fmla="*/ 4289425 w 10316872"/>
                <a:gd name="connsiteY241" fmla="*/ 9044204 h 13254121"/>
                <a:gd name="connsiteX242" fmla="*/ 4187825 w 10316872"/>
                <a:gd name="connsiteY242" fmla="*/ 9145804 h 13254121"/>
                <a:gd name="connsiteX243" fmla="*/ 4289425 w 10316872"/>
                <a:gd name="connsiteY243" fmla="*/ 9209304 h 13254121"/>
                <a:gd name="connsiteX244" fmla="*/ 4111625 w 10316872"/>
                <a:gd name="connsiteY244" fmla="*/ 9285504 h 13254121"/>
                <a:gd name="connsiteX245" fmla="*/ 4010025 w 10316872"/>
                <a:gd name="connsiteY245" fmla="*/ 9285504 h 13254121"/>
                <a:gd name="connsiteX246" fmla="*/ 3921125 w 10316872"/>
                <a:gd name="connsiteY246" fmla="*/ 9349004 h 13254121"/>
                <a:gd name="connsiteX247" fmla="*/ 3260725 w 10316872"/>
                <a:gd name="connsiteY247" fmla="*/ 8764804 h 13254121"/>
                <a:gd name="connsiteX248" fmla="*/ 3184525 w 10316872"/>
                <a:gd name="connsiteY248" fmla="*/ 8764804 h 13254121"/>
                <a:gd name="connsiteX249" fmla="*/ 2867025 w 10316872"/>
                <a:gd name="connsiteY249" fmla="*/ 9018804 h 13254121"/>
                <a:gd name="connsiteX250" fmla="*/ 2841625 w 10316872"/>
                <a:gd name="connsiteY250" fmla="*/ 8980704 h 13254121"/>
                <a:gd name="connsiteX251" fmla="*/ 3184525 w 10316872"/>
                <a:gd name="connsiteY251" fmla="*/ 8714004 h 13254121"/>
                <a:gd name="connsiteX252" fmla="*/ 3019425 w 10316872"/>
                <a:gd name="connsiteY252" fmla="*/ 8561604 h 13254121"/>
                <a:gd name="connsiteX253" fmla="*/ 2371725 w 10316872"/>
                <a:gd name="connsiteY253" fmla="*/ 9069604 h 13254121"/>
                <a:gd name="connsiteX254" fmla="*/ 2460625 w 10316872"/>
                <a:gd name="connsiteY254" fmla="*/ 9145804 h 13254121"/>
                <a:gd name="connsiteX255" fmla="*/ 2663825 w 10316872"/>
                <a:gd name="connsiteY255" fmla="*/ 8993404 h 13254121"/>
                <a:gd name="connsiteX256" fmla="*/ 2714625 w 10316872"/>
                <a:gd name="connsiteY256" fmla="*/ 9056904 h 13254121"/>
                <a:gd name="connsiteX257" fmla="*/ 2803525 w 10316872"/>
                <a:gd name="connsiteY257" fmla="*/ 9018804 h 13254121"/>
                <a:gd name="connsiteX258" fmla="*/ 2828925 w 10316872"/>
                <a:gd name="connsiteY258" fmla="*/ 9056904 h 13254121"/>
                <a:gd name="connsiteX259" fmla="*/ 2651125 w 10316872"/>
                <a:gd name="connsiteY259" fmla="*/ 9196604 h 13254121"/>
                <a:gd name="connsiteX260" fmla="*/ 2790825 w 10316872"/>
                <a:gd name="connsiteY260" fmla="*/ 9361704 h 13254121"/>
                <a:gd name="connsiteX261" fmla="*/ 3368675 w 10316872"/>
                <a:gd name="connsiteY261" fmla="*/ 8898154 h 13254121"/>
                <a:gd name="connsiteX262" fmla="*/ 3927475 w 10316872"/>
                <a:gd name="connsiteY262" fmla="*/ 9380754 h 13254121"/>
                <a:gd name="connsiteX263" fmla="*/ 3876675 w 10316872"/>
                <a:gd name="connsiteY263" fmla="*/ 9495054 h 13254121"/>
                <a:gd name="connsiteX264" fmla="*/ 3359150 w 10316872"/>
                <a:gd name="connsiteY264" fmla="*/ 10034804 h 13254121"/>
                <a:gd name="connsiteX265" fmla="*/ 3270250 w 10316872"/>
                <a:gd name="connsiteY265" fmla="*/ 10028453 h 13254121"/>
                <a:gd name="connsiteX266" fmla="*/ 3101975 w 10316872"/>
                <a:gd name="connsiteY266" fmla="*/ 10177678 h 13254121"/>
                <a:gd name="connsiteX267" fmla="*/ 2892425 w 10316872"/>
                <a:gd name="connsiteY267" fmla="*/ 10422153 h 13254121"/>
                <a:gd name="connsiteX268" fmla="*/ 2654300 w 10316872"/>
                <a:gd name="connsiteY268" fmla="*/ 10720603 h 13254121"/>
                <a:gd name="connsiteX269" fmla="*/ 2400300 w 10316872"/>
                <a:gd name="connsiteY269" fmla="*/ 10790452 h 13254121"/>
                <a:gd name="connsiteX270" fmla="*/ 2197100 w 10316872"/>
                <a:gd name="connsiteY270" fmla="*/ 10895227 h 13254121"/>
                <a:gd name="connsiteX271" fmla="*/ 1901825 w 10316872"/>
                <a:gd name="connsiteY271" fmla="*/ 10898401 h 13254121"/>
                <a:gd name="connsiteX272" fmla="*/ 1562100 w 10316872"/>
                <a:gd name="connsiteY272" fmla="*/ 11000000 h 13254121"/>
                <a:gd name="connsiteX273" fmla="*/ 1365250 w 10316872"/>
                <a:gd name="connsiteY273" fmla="*/ 11260350 h 13254121"/>
                <a:gd name="connsiteX274" fmla="*/ 1168400 w 10316872"/>
                <a:gd name="connsiteY274" fmla="*/ 11215899 h 13254121"/>
                <a:gd name="connsiteX275" fmla="*/ 1187450 w 10316872"/>
                <a:gd name="connsiteY275" fmla="*/ 11174624 h 13254121"/>
                <a:gd name="connsiteX276" fmla="*/ 1165225 w 10316872"/>
                <a:gd name="connsiteY276" fmla="*/ 11107949 h 13254121"/>
                <a:gd name="connsiteX277" fmla="*/ 958850 w 10316872"/>
                <a:gd name="connsiteY277" fmla="*/ 11184149 h 13254121"/>
                <a:gd name="connsiteX278" fmla="*/ 704850 w 10316872"/>
                <a:gd name="connsiteY278" fmla="*/ 11238124 h 13254121"/>
                <a:gd name="connsiteX279" fmla="*/ 434975 w 10316872"/>
                <a:gd name="connsiteY279" fmla="*/ 11476249 h 13254121"/>
                <a:gd name="connsiteX280" fmla="*/ 333375 w 10316872"/>
                <a:gd name="connsiteY280" fmla="*/ 11473074 h 13254121"/>
                <a:gd name="connsiteX281" fmla="*/ 234950 w 10316872"/>
                <a:gd name="connsiteY281" fmla="*/ 11539749 h 13254121"/>
                <a:gd name="connsiteX282" fmla="*/ 155575 w 10316872"/>
                <a:gd name="connsiteY282" fmla="*/ 11825499 h 13254121"/>
                <a:gd name="connsiteX283" fmla="*/ 219075 w 10316872"/>
                <a:gd name="connsiteY283" fmla="*/ 12108073 h 13254121"/>
                <a:gd name="connsiteX284" fmla="*/ 107950 w 10316872"/>
                <a:gd name="connsiteY284" fmla="*/ 12152523 h 13254121"/>
                <a:gd name="connsiteX285" fmla="*/ 63500 w 10316872"/>
                <a:gd name="connsiteY285" fmla="*/ 12374773 h 13254121"/>
                <a:gd name="connsiteX286" fmla="*/ 466725 w 10316872"/>
                <a:gd name="connsiteY286" fmla="*/ 12400173 h 13254121"/>
                <a:gd name="connsiteX287" fmla="*/ 1022350 w 10316872"/>
                <a:gd name="connsiteY287" fmla="*/ 12752598 h 13254121"/>
                <a:gd name="connsiteX288" fmla="*/ 1212850 w 10316872"/>
                <a:gd name="connsiteY288" fmla="*/ 13006597 h 13254121"/>
                <a:gd name="connsiteX289" fmla="*/ 1143000 w 10316872"/>
                <a:gd name="connsiteY289" fmla="*/ 13051047 h 13254121"/>
                <a:gd name="connsiteX290" fmla="*/ 990600 w 10316872"/>
                <a:gd name="connsiteY290" fmla="*/ 12917697 h 13254121"/>
                <a:gd name="connsiteX291" fmla="*/ 739775 w 10316872"/>
                <a:gd name="connsiteY291" fmla="*/ 12863722 h 13254121"/>
                <a:gd name="connsiteX292" fmla="*/ 692150 w 10316872"/>
                <a:gd name="connsiteY292" fmla="*/ 12901822 h 13254121"/>
                <a:gd name="connsiteX293" fmla="*/ 809625 w 10316872"/>
                <a:gd name="connsiteY293" fmla="*/ 13047872 h 13254121"/>
                <a:gd name="connsiteX294" fmla="*/ 1123950 w 10316872"/>
                <a:gd name="connsiteY294" fmla="*/ 13114547 h 13254121"/>
                <a:gd name="connsiteX295" fmla="*/ 1546225 w 10316872"/>
                <a:gd name="connsiteY295" fmla="*/ 13016122 h 13254121"/>
                <a:gd name="connsiteX296" fmla="*/ 1708150 w 10316872"/>
                <a:gd name="connsiteY296" fmla="*/ 12755772 h 13254121"/>
                <a:gd name="connsiteX297" fmla="*/ 2066925 w 10316872"/>
                <a:gd name="connsiteY297" fmla="*/ 12606547 h 13254121"/>
                <a:gd name="connsiteX298" fmla="*/ 2225675 w 10316872"/>
                <a:gd name="connsiteY298" fmla="*/ 12470022 h 13254121"/>
                <a:gd name="connsiteX299" fmla="*/ 2559050 w 10316872"/>
                <a:gd name="connsiteY299" fmla="*/ 12508122 h 13254121"/>
                <a:gd name="connsiteX300" fmla="*/ 2257425 w 10316872"/>
                <a:gd name="connsiteY300" fmla="*/ 12511297 h 13254121"/>
                <a:gd name="connsiteX301" fmla="*/ 2117725 w 10316872"/>
                <a:gd name="connsiteY301" fmla="*/ 12631947 h 13254121"/>
                <a:gd name="connsiteX302" fmla="*/ 1943100 w 10316872"/>
                <a:gd name="connsiteY302" fmla="*/ 12724022 h 13254121"/>
                <a:gd name="connsiteX303" fmla="*/ 1778000 w 10316872"/>
                <a:gd name="connsiteY303" fmla="*/ 12774822 h 13254121"/>
                <a:gd name="connsiteX304" fmla="*/ 1622425 w 10316872"/>
                <a:gd name="connsiteY304" fmla="*/ 13070097 h 13254121"/>
                <a:gd name="connsiteX305" fmla="*/ 1254125 w 10316872"/>
                <a:gd name="connsiteY305" fmla="*/ 13244722 h 13254121"/>
                <a:gd name="connsiteX306" fmla="*/ 0 w 10316872"/>
                <a:gd name="connsiteY306" fmla="*/ 13251072 h 13254121"/>
                <a:gd name="connsiteX0" fmla="*/ 3629025 w 10316872"/>
                <a:gd name="connsiteY0" fmla="*/ 3926104 h 13254121"/>
                <a:gd name="connsiteX1" fmla="*/ 3616325 w 10316872"/>
                <a:gd name="connsiteY1" fmla="*/ 3888004 h 13254121"/>
                <a:gd name="connsiteX2" fmla="*/ 3768725 w 10316872"/>
                <a:gd name="connsiteY2" fmla="*/ 3913404 h 13254121"/>
                <a:gd name="connsiteX3" fmla="*/ 3768725 w 10316872"/>
                <a:gd name="connsiteY3" fmla="*/ 3799104 h 13254121"/>
                <a:gd name="connsiteX4" fmla="*/ 3540125 w 10316872"/>
                <a:gd name="connsiteY4" fmla="*/ 3748304 h 13254121"/>
                <a:gd name="connsiteX5" fmla="*/ 3552825 w 10316872"/>
                <a:gd name="connsiteY5" fmla="*/ 3659404 h 13254121"/>
                <a:gd name="connsiteX6" fmla="*/ 3730625 w 10316872"/>
                <a:gd name="connsiteY6" fmla="*/ 3621304 h 13254121"/>
                <a:gd name="connsiteX7" fmla="*/ 3730625 w 10316872"/>
                <a:gd name="connsiteY7" fmla="*/ 3494304 h 13254121"/>
                <a:gd name="connsiteX8" fmla="*/ 3705225 w 10316872"/>
                <a:gd name="connsiteY8" fmla="*/ 3468904 h 13254121"/>
                <a:gd name="connsiteX9" fmla="*/ 3819525 w 10316872"/>
                <a:gd name="connsiteY9" fmla="*/ 3405404 h 13254121"/>
                <a:gd name="connsiteX10" fmla="*/ 3832225 w 10316872"/>
                <a:gd name="connsiteY10" fmla="*/ 3621304 h 13254121"/>
                <a:gd name="connsiteX11" fmla="*/ 4314825 w 10316872"/>
                <a:gd name="connsiteY11" fmla="*/ 3621304 h 13254121"/>
                <a:gd name="connsiteX12" fmla="*/ 4302125 w 10316872"/>
                <a:gd name="connsiteY12" fmla="*/ 3380004 h 13254121"/>
                <a:gd name="connsiteX13" fmla="*/ 4365625 w 10316872"/>
                <a:gd name="connsiteY13" fmla="*/ 3380004 h 13254121"/>
                <a:gd name="connsiteX14" fmla="*/ 4391025 w 10316872"/>
                <a:gd name="connsiteY14" fmla="*/ 3507004 h 13254121"/>
                <a:gd name="connsiteX15" fmla="*/ 4556125 w 10316872"/>
                <a:gd name="connsiteY15" fmla="*/ 3494304 h 13254121"/>
                <a:gd name="connsiteX16" fmla="*/ 4657725 w 10316872"/>
                <a:gd name="connsiteY16" fmla="*/ 3392704 h 13254121"/>
                <a:gd name="connsiteX17" fmla="*/ 4683125 w 10316872"/>
                <a:gd name="connsiteY17" fmla="*/ 3697504 h 13254121"/>
                <a:gd name="connsiteX18" fmla="*/ 4835525 w 10316872"/>
                <a:gd name="connsiteY18" fmla="*/ 3519704 h 13254121"/>
                <a:gd name="connsiteX19" fmla="*/ 5038725 w 10316872"/>
                <a:gd name="connsiteY19" fmla="*/ 3646704 h 13254121"/>
                <a:gd name="connsiteX20" fmla="*/ 4848225 w 10316872"/>
                <a:gd name="connsiteY20" fmla="*/ 3773704 h 13254121"/>
                <a:gd name="connsiteX21" fmla="*/ 4987925 w 10316872"/>
                <a:gd name="connsiteY21" fmla="*/ 3938804 h 13254121"/>
                <a:gd name="connsiteX22" fmla="*/ 5127625 w 10316872"/>
                <a:gd name="connsiteY22" fmla="*/ 3786404 h 13254121"/>
                <a:gd name="connsiteX23" fmla="*/ 5140325 w 10316872"/>
                <a:gd name="connsiteY23" fmla="*/ 3811804 h 13254121"/>
                <a:gd name="connsiteX24" fmla="*/ 5076825 w 10316872"/>
                <a:gd name="connsiteY24" fmla="*/ 4065804 h 13254121"/>
                <a:gd name="connsiteX25" fmla="*/ 5153025 w 10316872"/>
                <a:gd name="connsiteY25" fmla="*/ 4103904 h 13254121"/>
                <a:gd name="connsiteX26" fmla="*/ 5153025 w 10316872"/>
                <a:gd name="connsiteY26" fmla="*/ 4103904 h 13254121"/>
                <a:gd name="connsiteX27" fmla="*/ 5229225 w 10316872"/>
                <a:gd name="connsiteY27" fmla="*/ 3849904 h 13254121"/>
                <a:gd name="connsiteX28" fmla="*/ 5419725 w 10316872"/>
                <a:gd name="connsiteY28" fmla="*/ 3875304 h 13254121"/>
                <a:gd name="connsiteX29" fmla="*/ 5521325 w 10316872"/>
                <a:gd name="connsiteY29" fmla="*/ 3722904 h 13254121"/>
                <a:gd name="connsiteX30" fmla="*/ 5521325 w 10316872"/>
                <a:gd name="connsiteY30" fmla="*/ 3722904 h 13254121"/>
                <a:gd name="connsiteX31" fmla="*/ 5661025 w 10316872"/>
                <a:gd name="connsiteY31" fmla="*/ 3697504 h 13254121"/>
                <a:gd name="connsiteX32" fmla="*/ 5432425 w 10316872"/>
                <a:gd name="connsiteY32" fmla="*/ 4015004 h 13254121"/>
                <a:gd name="connsiteX33" fmla="*/ 5165725 w 10316872"/>
                <a:gd name="connsiteY33" fmla="*/ 4103904 h 13254121"/>
                <a:gd name="connsiteX34" fmla="*/ 5191125 w 10316872"/>
                <a:gd name="connsiteY34" fmla="*/ 4180104 h 13254121"/>
                <a:gd name="connsiteX35" fmla="*/ 5521325 w 10316872"/>
                <a:gd name="connsiteY35" fmla="*/ 4091204 h 13254121"/>
                <a:gd name="connsiteX36" fmla="*/ 5711825 w 10316872"/>
                <a:gd name="connsiteY36" fmla="*/ 3748304 h 13254121"/>
                <a:gd name="connsiteX37" fmla="*/ 5813425 w 10316872"/>
                <a:gd name="connsiteY37" fmla="*/ 3900704 h 13254121"/>
                <a:gd name="connsiteX38" fmla="*/ 5959475 w 10316872"/>
                <a:gd name="connsiteY38" fmla="*/ 3938804 h 13254121"/>
                <a:gd name="connsiteX39" fmla="*/ 6302375 w 10316872"/>
                <a:gd name="connsiteY39" fmla="*/ 3824504 h 13254121"/>
                <a:gd name="connsiteX40" fmla="*/ 7070725 w 10316872"/>
                <a:gd name="connsiteY40" fmla="*/ 3354604 h 13254121"/>
                <a:gd name="connsiteX41" fmla="*/ 7473950 w 10316872"/>
                <a:gd name="connsiteY41" fmla="*/ 3205379 h 13254121"/>
                <a:gd name="connsiteX42" fmla="*/ 7645400 w 10316872"/>
                <a:gd name="connsiteY42" fmla="*/ 3035516 h 13254121"/>
                <a:gd name="connsiteX43" fmla="*/ 7907050 w 10316872"/>
                <a:gd name="connsiteY43" fmla="*/ 2994410 h 13254121"/>
                <a:gd name="connsiteX44" fmla="*/ 8062626 w 10316872"/>
                <a:gd name="connsiteY44" fmla="*/ 2911861 h 13254121"/>
                <a:gd name="connsiteX45" fmla="*/ 8189625 w 10316872"/>
                <a:gd name="connsiteY45" fmla="*/ 2692785 h 13254121"/>
                <a:gd name="connsiteX46" fmla="*/ 8345201 w 10316872"/>
                <a:gd name="connsiteY46" fmla="*/ 2578486 h 13254121"/>
                <a:gd name="connsiteX47" fmla="*/ 8561099 w 10316872"/>
                <a:gd name="connsiteY47" fmla="*/ 2438787 h 13254121"/>
                <a:gd name="connsiteX48" fmla="*/ 8855099 w 10316872"/>
                <a:gd name="connsiteY48" fmla="*/ 2153045 h 13254121"/>
                <a:gd name="connsiteX49" fmla="*/ 9037349 w 10316872"/>
                <a:gd name="connsiteY49" fmla="*/ 1924438 h 13254121"/>
                <a:gd name="connsiteX50" fmla="*/ 9145298 w 10316872"/>
                <a:gd name="connsiteY50" fmla="*/ 1730764 h 13254121"/>
                <a:gd name="connsiteX51" fmla="*/ 9224673 w 10316872"/>
                <a:gd name="connsiteY51" fmla="*/ 1543439 h 13254121"/>
                <a:gd name="connsiteX52" fmla="*/ 9561223 w 10316872"/>
                <a:gd name="connsiteY52" fmla="*/ 1295790 h 13254121"/>
                <a:gd name="connsiteX53" fmla="*/ 9678697 w 10316872"/>
                <a:gd name="connsiteY53" fmla="*/ 914790 h 13254121"/>
                <a:gd name="connsiteX54" fmla="*/ 9837447 w 10316872"/>
                <a:gd name="connsiteY54" fmla="*/ 686190 h 13254121"/>
                <a:gd name="connsiteX55" fmla="*/ 9929521 w 10316872"/>
                <a:gd name="connsiteY55" fmla="*/ 609992 h 13254121"/>
                <a:gd name="connsiteX56" fmla="*/ 9989845 w 10316872"/>
                <a:gd name="connsiteY56" fmla="*/ 508393 h 13254121"/>
                <a:gd name="connsiteX57" fmla="*/ 10062871 w 10316872"/>
                <a:gd name="connsiteY57" fmla="*/ 394092 h 13254121"/>
                <a:gd name="connsiteX58" fmla="*/ 10316869 w 10316872"/>
                <a:gd name="connsiteY58" fmla="*/ 394 h 13254121"/>
                <a:gd name="connsiteX59" fmla="*/ 10081920 w 10316872"/>
                <a:gd name="connsiteY59" fmla="*/ 473469 h 13254121"/>
                <a:gd name="connsiteX60" fmla="*/ 9977146 w 10316872"/>
                <a:gd name="connsiteY60" fmla="*/ 673493 h 13254121"/>
                <a:gd name="connsiteX61" fmla="*/ 9881896 w 10316872"/>
                <a:gd name="connsiteY61" fmla="*/ 749692 h 13254121"/>
                <a:gd name="connsiteX62" fmla="*/ 9754896 w 10316872"/>
                <a:gd name="connsiteY62" fmla="*/ 952892 h 13254121"/>
                <a:gd name="connsiteX63" fmla="*/ 9640598 w 10316872"/>
                <a:gd name="connsiteY63" fmla="*/ 1327540 h 13254121"/>
                <a:gd name="connsiteX64" fmla="*/ 9275474 w 10316872"/>
                <a:gd name="connsiteY64" fmla="*/ 1606938 h 13254121"/>
                <a:gd name="connsiteX65" fmla="*/ 9135773 w 10316872"/>
                <a:gd name="connsiteY65" fmla="*/ 1946664 h 13254121"/>
                <a:gd name="connsiteX66" fmla="*/ 8662699 w 10316872"/>
                <a:gd name="connsiteY66" fmla="*/ 2454663 h 13254121"/>
                <a:gd name="connsiteX67" fmla="*/ 8427749 w 10316872"/>
                <a:gd name="connsiteY67" fmla="*/ 2619762 h 13254121"/>
                <a:gd name="connsiteX68" fmla="*/ 8272175 w 10316872"/>
                <a:gd name="connsiteY68" fmla="*/ 2715011 h 13254121"/>
                <a:gd name="connsiteX69" fmla="*/ 8110251 w 10316872"/>
                <a:gd name="connsiteY69" fmla="*/ 3016636 h 13254121"/>
                <a:gd name="connsiteX70" fmla="*/ 7908925 w 10316872"/>
                <a:gd name="connsiteY70" fmla="*/ 3113304 h 13254121"/>
                <a:gd name="connsiteX71" fmla="*/ 7673975 w 10316872"/>
                <a:gd name="connsiteY71" fmla="*/ 3141879 h 13254121"/>
                <a:gd name="connsiteX72" fmla="*/ 7531100 w 10316872"/>
                <a:gd name="connsiteY72" fmla="*/ 3283166 h 13254121"/>
                <a:gd name="connsiteX73" fmla="*/ 7064375 w 10316872"/>
                <a:gd name="connsiteY73" fmla="*/ 3457791 h 13254121"/>
                <a:gd name="connsiteX74" fmla="*/ 6892925 w 10316872"/>
                <a:gd name="connsiteY74" fmla="*/ 3613366 h 13254121"/>
                <a:gd name="connsiteX75" fmla="*/ 6532269 w 10316872"/>
                <a:gd name="connsiteY75" fmla="*/ 3867545 h 13254121"/>
                <a:gd name="connsiteX76" fmla="*/ 6407150 w 10316872"/>
                <a:gd name="connsiteY76" fmla="*/ 3921341 h 13254121"/>
                <a:gd name="connsiteX77" fmla="*/ 6172200 w 10316872"/>
                <a:gd name="connsiteY77" fmla="*/ 4043579 h 13254121"/>
                <a:gd name="connsiteX78" fmla="*/ 5773737 w 10316872"/>
                <a:gd name="connsiteY78" fmla="*/ 4215029 h 13254121"/>
                <a:gd name="connsiteX79" fmla="*/ 5800725 w 10316872"/>
                <a:gd name="connsiteY79" fmla="*/ 4294404 h 13254121"/>
                <a:gd name="connsiteX80" fmla="*/ 6162675 w 10316872"/>
                <a:gd name="connsiteY80" fmla="*/ 4129304 h 13254121"/>
                <a:gd name="connsiteX81" fmla="*/ 6054725 w 10316872"/>
                <a:gd name="connsiteY81" fmla="*/ 4218204 h 13254121"/>
                <a:gd name="connsiteX82" fmla="*/ 5876925 w 10316872"/>
                <a:gd name="connsiteY82" fmla="*/ 4332504 h 13254121"/>
                <a:gd name="connsiteX83" fmla="*/ 5876925 w 10316872"/>
                <a:gd name="connsiteY83" fmla="*/ 4421404 h 13254121"/>
                <a:gd name="connsiteX84" fmla="*/ 5864225 w 10316872"/>
                <a:gd name="connsiteY84" fmla="*/ 4523004 h 13254121"/>
                <a:gd name="connsiteX85" fmla="*/ 5724525 w 10316872"/>
                <a:gd name="connsiteY85" fmla="*/ 4548404 h 13254121"/>
                <a:gd name="connsiteX86" fmla="*/ 5788025 w 10316872"/>
                <a:gd name="connsiteY86" fmla="*/ 4370604 h 13254121"/>
                <a:gd name="connsiteX87" fmla="*/ 5673725 w 10316872"/>
                <a:gd name="connsiteY87" fmla="*/ 4269004 h 13254121"/>
                <a:gd name="connsiteX88" fmla="*/ 5419725 w 10316872"/>
                <a:gd name="connsiteY88" fmla="*/ 4345204 h 13254121"/>
                <a:gd name="connsiteX89" fmla="*/ 5394325 w 10316872"/>
                <a:gd name="connsiteY89" fmla="*/ 4446804 h 13254121"/>
                <a:gd name="connsiteX90" fmla="*/ 5622925 w 10316872"/>
                <a:gd name="connsiteY90" fmla="*/ 4510304 h 13254121"/>
                <a:gd name="connsiteX91" fmla="*/ 5534025 w 10316872"/>
                <a:gd name="connsiteY91" fmla="*/ 4573804 h 13254121"/>
                <a:gd name="connsiteX92" fmla="*/ 5254625 w 10316872"/>
                <a:gd name="connsiteY92" fmla="*/ 4510304 h 13254121"/>
                <a:gd name="connsiteX93" fmla="*/ 5140325 w 10316872"/>
                <a:gd name="connsiteY93" fmla="*/ 4624604 h 13254121"/>
                <a:gd name="connsiteX94" fmla="*/ 5241925 w 10316872"/>
                <a:gd name="connsiteY94" fmla="*/ 4827804 h 13254121"/>
                <a:gd name="connsiteX95" fmla="*/ 5483225 w 10316872"/>
                <a:gd name="connsiteY95" fmla="*/ 4840504 h 13254121"/>
                <a:gd name="connsiteX96" fmla="*/ 5661025 w 10316872"/>
                <a:gd name="connsiteY96" fmla="*/ 4624604 h 13254121"/>
                <a:gd name="connsiteX97" fmla="*/ 5572125 w 10316872"/>
                <a:gd name="connsiteY97" fmla="*/ 4599204 h 13254121"/>
                <a:gd name="connsiteX98" fmla="*/ 5635625 w 10316872"/>
                <a:gd name="connsiteY98" fmla="*/ 4523004 h 13254121"/>
                <a:gd name="connsiteX99" fmla="*/ 5724525 w 10316872"/>
                <a:gd name="connsiteY99" fmla="*/ 4599204 h 13254121"/>
                <a:gd name="connsiteX100" fmla="*/ 5864225 w 10316872"/>
                <a:gd name="connsiteY100" fmla="*/ 4573804 h 13254121"/>
                <a:gd name="connsiteX101" fmla="*/ 6067425 w 10316872"/>
                <a:gd name="connsiteY101" fmla="*/ 4548404 h 13254121"/>
                <a:gd name="connsiteX102" fmla="*/ 6296025 w 10316872"/>
                <a:gd name="connsiteY102" fmla="*/ 4307104 h 13254121"/>
                <a:gd name="connsiteX103" fmla="*/ 6486525 w 10316872"/>
                <a:gd name="connsiteY103" fmla="*/ 4180104 h 13254121"/>
                <a:gd name="connsiteX104" fmla="*/ 6664325 w 10316872"/>
                <a:gd name="connsiteY104" fmla="*/ 4154704 h 13254121"/>
                <a:gd name="connsiteX105" fmla="*/ 6473825 w 10316872"/>
                <a:gd name="connsiteY105" fmla="*/ 4230904 h 13254121"/>
                <a:gd name="connsiteX106" fmla="*/ 6410325 w 10316872"/>
                <a:gd name="connsiteY106" fmla="*/ 4357904 h 13254121"/>
                <a:gd name="connsiteX107" fmla="*/ 6257925 w 10316872"/>
                <a:gd name="connsiteY107" fmla="*/ 4459504 h 13254121"/>
                <a:gd name="connsiteX108" fmla="*/ 6080125 w 10316872"/>
                <a:gd name="connsiteY108" fmla="*/ 4637304 h 13254121"/>
                <a:gd name="connsiteX109" fmla="*/ 6067425 w 10316872"/>
                <a:gd name="connsiteY109" fmla="*/ 4726204 h 13254121"/>
                <a:gd name="connsiteX110" fmla="*/ 6207125 w 10316872"/>
                <a:gd name="connsiteY110" fmla="*/ 4700804 h 13254121"/>
                <a:gd name="connsiteX111" fmla="*/ 6334125 w 10316872"/>
                <a:gd name="connsiteY111" fmla="*/ 4764304 h 13254121"/>
                <a:gd name="connsiteX112" fmla="*/ 6435725 w 10316872"/>
                <a:gd name="connsiteY112" fmla="*/ 4954804 h 13254121"/>
                <a:gd name="connsiteX113" fmla="*/ 6448425 w 10316872"/>
                <a:gd name="connsiteY113" fmla="*/ 5183404 h 13254121"/>
                <a:gd name="connsiteX114" fmla="*/ 6335712 w 10316872"/>
                <a:gd name="connsiteY114" fmla="*/ 5305641 h 13254121"/>
                <a:gd name="connsiteX115" fmla="*/ 6296025 w 10316872"/>
                <a:gd name="connsiteY115" fmla="*/ 5083392 h 13254121"/>
                <a:gd name="connsiteX116" fmla="*/ 6270625 w 10316872"/>
                <a:gd name="connsiteY116" fmla="*/ 4878604 h 13254121"/>
                <a:gd name="connsiteX117" fmla="*/ 6118225 w 10316872"/>
                <a:gd name="connsiteY117" fmla="*/ 4840504 h 13254121"/>
                <a:gd name="connsiteX118" fmla="*/ 5953125 w 10316872"/>
                <a:gd name="connsiteY118" fmla="*/ 4853204 h 13254121"/>
                <a:gd name="connsiteX119" fmla="*/ 5876925 w 10316872"/>
                <a:gd name="connsiteY119" fmla="*/ 4815104 h 13254121"/>
                <a:gd name="connsiteX120" fmla="*/ 5546725 w 10316872"/>
                <a:gd name="connsiteY120" fmla="*/ 4954804 h 13254121"/>
                <a:gd name="connsiteX121" fmla="*/ 5597525 w 10316872"/>
                <a:gd name="connsiteY121" fmla="*/ 5094504 h 13254121"/>
                <a:gd name="connsiteX122" fmla="*/ 5635625 w 10316872"/>
                <a:gd name="connsiteY122" fmla="*/ 5081804 h 13254121"/>
                <a:gd name="connsiteX123" fmla="*/ 5813425 w 10316872"/>
                <a:gd name="connsiteY123" fmla="*/ 4992904 h 13254121"/>
                <a:gd name="connsiteX124" fmla="*/ 5838825 w 10316872"/>
                <a:gd name="connsiteY124" fmla="*/ 5018304 h 13254121"/>
                <a:gd name="connsiteX125" fmla="*/ 5724525 w 10316872"/>
                <a:gd name="connsiteY125" fmla="*/ 5119904 h 13254121"/>
                <a:gd name="connsiteX126" fmla="*/ 5775325 w 10316872"/>
                <a:gd name="connsiteY126" fmla="*/ 5196104 h 13254121"/>
                <a:gd name="connsiteX127" fmla="*/ 5940425 w 10316872"/>
                <a:gd name="connsiteY127" fmla="*/ 5183404 h 13254121"/>
                <a:gd name="connsiteX128" fmla="*/ 5978525 w 10316872"/>
                <a:gd name="connsiteY128" fmla="*/ 5272304 h 13254121"/>
                <a:gd name="connsiteX129" fmla="*/ 6169025 w 10316872"/>
                <a:gd name="connsiteY129" fmla="*/ 5234204 h 13254121"/>
                <a:gd name="connsiteX130" fmla="*/ 6130925 w 10316872"/>
                <a:gd name="connsiteY130" fmla="*/ 5386604 h 13254121"/>
                <a:gd name="connsiteX131" fmla="*/ 6067425 w 10316872"/>
                <a:gd name="connsiteY131" fmla="*/ 5424704 h 13254121"/>
                <a:gd name="connsiteX132" fmla="*/ 6042025 w 10316872"/>
                <a:gd name="connsiteY132" fmla="*/ 5348504 h 13254121"/>
                <a:gd name="connsiteX133" fmla="*/ 5572125 w 10316872"/>
                <a:gd name="connsiteY133" fmla="*/ 5297704 h 13254121"/>
                <a:gd name="connsiteX134" fmla="*/ 5686425 w 10316872"/>
                <a:gd name="connsiteY134" fmla="*/ 5462804 h 13254121"/>
                <a:gd name="connsiteX135" fmla="*/ 6308725 w 10316872"/>
                <a:gd name="connsiteY135" fmla="*/ 5462804 h 13254121"/>
                <a:gd name="connsiteX136" fmla="*/ 6894219 w 10316872"/>
                <a:gd name="connsiteY136" fmla="*/ 5634433 h 13254121"/>
                <a:gd name="connsiteX137" fmla="*/ 7194257 w 10316872"/>
                <a:gd name="connsiteY137" fmla="*/ 5720157 h 13254121"/>
                <a:gd name="connsiteX138" fmla="*/ 7370469 w 10316872"/>
                <a:gd name="connsiteY138" fmla="*/ 5839221 h 13254121"/>
                <a:gd name="connsiteX139" fmla="*/ 7737182 w 10316872"/>
                <a:gd name="connsiteY139" fmla="*/ 5736826 h 13254121"/>
                <a:gd name="connsiteX140" fmla="*/ 7977688 w 10316872"/>
                <a:gd name="connsiteY140" fmla="*/ 5701108 h 13254121"/>
                <a:gd name="connsiteX141" fmla="*/ 8311064 w 10316872"/>
                <a:gd name="connsiteY141" fmla="*/ 5729682 h 13254121"/>
                <a:gd name="connsiteX142" fmla="*/ 8582525 w 10316872"/>
                <a:gd name="connsiteY142" fmla="*/ 5789214 h 13254121"/>
                <a:gd name="connsiteX143" fmla="*/ 8806363 w 10316872"/>
                <a:gd name="connsiteY143" fmla="*/ 5891608 h 13254121"/>
                <a:gd name="connsiteX144" fmla="*/ 8989719 w 10316872"/>
                <a:gd name="connsiteY144" fmla="*/ 5953520 h 13254121"/>
                <a:gd name="connsiteX145" fmla="*/ 9327857 w 10316872"/>
                <a:gd name="connsiteY145" fmla="*/ 6101157 h 13254121"/>
                <a:gd name="connsiteX146" fmla="*/ 9392152 w 10316872"/>
                <a:gd name="connsiteY146" fmla="*/ 6229744 h 13254121"/>
                <a:gd name="connsiteX147" fmla="*/ 9587412 w 10316872"/>
                <a:gd name="connsiteY147" fmla="*/ 6289277 h 13254121"/>
                <a:gd name="connsiteX148" fmla="*/ 9754100 w 10316872"/>
                <a:gd name="connsiteY148" fmla="*/ 6286895 h 13254121"/>
                <a:gd name="connsiteX149" fmla="*/ 9928226 w 10316872"/>
                <a:gd name="connsiteY149" fmla="*/ 6221629 h 13254121"/>
                <a:gd name="connsiteX150" fmla="*/ 9766007 w 10316872"/>
                <a:gd name="connsiteY150" fmla="*/ 6301183 h 13254121"/>
                <a:gd name="connsiteX151" fmla="*/ 9625513 w 10316872"/>
                <a:gd name="connsiteY151" fmla="*/ 6317851 h 13254121"/>
                <a:gd name="connsiteX152" fmla="*/ 9382626 w 10316872"/>
                <a:gd name="connsiteY152" fmla="*/ 6263082 h 13254121"/>
                <a:gd name="connsiteX153" fmla="*/ 9308806 w 10316872"/>
                <a:gd name="connsiteY153" fmla="*/ 6129733 h 13254121"/>
                <a:gd name="connsiteX154" fmla="*/ 9242133 w 10316872"/>
                <a:gd name="connsiteY154" fmla="*/ 6089251 h 13254121"/>
                <a:gd name="connsiteX155" fmla="*/ 8799219 w 10316872"/>
                <a:gd name="connsiteY155" fmla="*/ 5939233 h 13254121"/>
                <a:gd name="connsiteX156" fmla="*/ 8582525 w 10316872"/>
                <a:gd name="connsiteY156" fmla="*/ 5858270 h 13254121"/>
                <a:gd name="connsiteX157" fmla="*/ 8284869 w 10316872"/>
                <a:gd name="connsiteY157" fmla="*/ 5779689 h 13254121"/>
                <a:gd name="connsiteX158" fmla="*/ 7934825 w 10316872"/>
                <a:gd name="connsiteY158" fmla="*/ 5767783 h 13254121"/>
                <a:gd name="connsiteX159" fmla="*/ 7634787 w 10316872"/>
                <a:gd name="connsiteY159" fmla="*/ 5822552 h 13254121"/>
                <a:gd name="connsiteX160" fmla="*/ 7344275 w 10316872"/>
                <a:gd name="connsiteY160" fmla="*/ 5893989 h 13254121"/>
                <a:gd name="connsiteX161" fmla="*/ 7134725 w 10316872"/>
                <a:gd name="connsiteY161" fmla="*/ 5786833 h 13254121"/>
                <a:gd name="connsiteX162" fmla="*/ 6760869 w 10316872"/>
                <a:gd name="connsiteY162" fmla="*/ 5693964 h 13254121"/>
                <a:gd name="connsiteX163" fmla="*/ 6413500 w 10316872"/>
                <a:gd name="connsiteY163" fmla="*/ 5614410 h 13254121"/>
                <a:gd name="connsiteX164" fmla="*/ 6213181 w 10316872"/>
                <a:gd name="connsiteY164" fmla="*/ 5567757 h 13254121"/>
                <a:gd name="connsiteX165" fmla="*/ 6205538 w 10316872"/>
                <a:gd name="connsiteY165" fmla="*/ 5598535 h 13254121"/>
                <a:gd name="connsiteX166" fmla="*/ 6346825 w 10316872"/>
                <a:gd name="connsiteY166" fmla="*/ 5666004 h 13254121"/>
                <a:gd name="connsiteX167" fmla="*/ 6321425 w 10316872"/>
                <a:gd name="connsiteY167" fmla="*/ 5767604 h 13254121"/>
                <a:gd name="connsiteX168" fmla="*/ 6003925 w 10316872"/>
                <a:gd name="connsiteY168" fmla="*/ 5602504 h 13254121"/>
                <a:gd name="connsiteX169" fmla="*/ 6042025 w 10316872"/>
                <a:gd name="connsiteY169" fmla="*/ 5843804 h 13254121"/>
                <a:gd name="connsiteX170" fmla="*/ 6245225 w 10316872"/>
                <a:gd name="connsiteY170" fmla="*/ 5894604 h 13254121"/>
                <a:gd name="connsiteX171" fmla="*/ 6511925 w 10316872"/>
                <a:gd name="connsiteY171" fmla="*/ 5894604 h 13254121"/>
                <a:gd name="connsiteX172" fmla="*/ 6600825 w 10316872"/>
                <a:gd name="connsiteY172" fmla="*/ 5907304 h 13254121"/>
                <a:gd name="connsiteX173" fmla="*/ 6562725 w 10316872"/>
                <a:gd name="connsiteY173" fmla="*/ 5983504 h 13254121"/>
                <a:gd name="connsiteX174" fmla="*/ 6397625 w 10316872"/>
                <a:gd name="connsiteY174" fmla="*/ 6034304 h 13254121"/>
                <a:gd name="connsiteX175" fmla="*/ 6461125 w 10316872"/>
                <a:gd name="connsiteY175" fmla="*/ 6161304 h 13254121"/>
                <a:gd name="connsiteX176" fmla="*/ 6423025 w 10316872"/>
                <a:gd name="connsiteY176" fmla="*/ 6288304 h 13254121"/>
                <a:gd name="connsiteX177" fmla="*/ 6511925 w 10316872"/>
                <a:gd name="connsiteY177" fmla="*/ 6351804 h 13254121"/>
                <a:gd name="connsiteX178" fmla="*/ 6435725 w 10316872"/>
                <a:gd name="connsiteY178" fmla="*/ 6377204 h 13254121"/>
                <a:gd name="connsiteX179" fmla="*/ 6334125 w 10316872"/>
                <a:gd name="connsiteY179" fmla="*/ 6339104 h 13254121"/>
                <a:gd name="connsiteX180" fmla="*/ 6296025 w 10316872"/>
                <a:gd name="connsiteY180" fmla="*/ 6034304 h 13254121"/>
                <a:gd name="connsiteX181" fmla="*/ 6042025 w 10316872"/>
                <a:gd name="connsiteY181" fmla="*/ 5958104 h 13254121"/>
                <a:gd name="connsiteX182" fmla="*/ 6118225 w 10316872"/>
                <a:gd name="connsiteY182" fmla="*/ 6301004 h 13254121"/>
                <a:gd name="connsiteX183" fmla="*/ 5940425 w 10316872"/>
                <a:gd name="connsiteY183" fmla="*/ 6313704 h 13254121"/>
                <a:gd name="connsiteX184" fmla="*/ 5864225 w 10316872"/>
                <a:gd name="connsiteY184" fmla="*/ 5831104 h 13254121"/>
                <a:gd name="connsiteX185" fmla="*/ 5661025 w 10316872"/>
                <a:gd name="connsiteY185" fmla="*/ 5729504 h 13254121"/>
                <a:gd name="connsiteX186" fmla="*/ 5762625 w 10316872"/>
                <a:gd name="connsiteY186" fmla="*/ 6491504 h 13254121"/>
                <a:gd name="connsiteX187" fmla="*/ 6042025 w 10316872"/>
                <a:gd name="connsiteY187" fmla="*/ 6478804 h 13254121"/>
                <a:gd name="connsiteX188" fmla="*/ 6359525 w 10316872"/>
                <a:gd name="connsiteY188" fmla="*/ 6529604 h 13254121"/>
                <a:gd name="connsiteX189" fmla="*/ 6296025 w 10316872"/>
                <a:gd name="connsiteY189" fmla="*/ 6656604 h 13254121"/>
                <a:gd name="connsiteX190" fmla="*/ 6130925 w 10316872"/>
                <a:gd name="connsiteY190" fmla="*/ 6631204 h 13254121"/>
                <a:gd name="connsiteX191" fmla="*/ 5978525 w 10316872"/>
                <a:gd name="connsiteY191" fmla="*/ 6936004 h 13254121"/>
                <a:gd name="connsiteX192" fmla="*/ 5800725 w 10316872"/>
                <a:gd name="connsiteY192" fmla="*/ 6872504 h 13254121"/>
                <a:gd name="connsiteX193" fmla="*/ 5876925 w 10316872"/>
                <a:gd name="connsiteY193" fmla="*/ 6707404 h 13254121"/>
                <a:gd name="connsiteX194" fmla="*/ 5762625 w 10316872"/>
                <a:gd name="connsiteY194" fmla="*/ 6618504 h 13254121"/>
                <a:gd name="connsiteX195" fmla="*/ 5572125 w 10316872"/>
                <a:gd name="connsiteY195" fmla="*/ 6948704 h 13254121"/>
                <a:gd name="connsiteX196" fmla="*/ 5699125 w 10316872"/>
                <a:gd name="connsiteY196" fmla="*/ 7050304 h 13254121"/>
                <a:gd name="connsiteX197" fmla="*/ 5965825 w 10316872"/>
                <a:gd name="connsiteY197" fmla="*/ 7215404 h 13254121"/>
                <a:gd name="connsiteX198" fmla="*/ 5915025 w 10316872"/>
                <a:gd name="connsiteY198" fmla="*/ 7291604 h 13254121"/>
                <a:gd name="connsiteX199" fmla="*/ 5800725 w 10316872"/>
                <a:gd name="connsiteY199" fmla="*/ 7253504 h 13254121"/>
                <a:gd name="connsiteX200" fmla="*/ 5648325 w 10316872"/>
                <a:gd name="connsiteY200" fmla="*/ 7355104 h 13254121"/>
                <a:gd name="connsiteX201" fmla="*/ 5584825 w 10316872"/>
                <a:gd name="connsiteY201" fmla="*/ 7317004 h 13254121"/>
                <a:gd name="connsiteX202" fmla="*/ 5635625 w 10316872"/>
                <a:gd name="connsiteY202" fmla="*/ 7164604 h 13254121"/>
                <a:gd name="connsiteX203" fmla="*/ 5508625 w 10316872"/>
                <a:gd name="connsiteY203" fmla="*/ 7050304 h 13254121"/>
                <a:gd name="connsiteX204" fmla="*/ 5432425 w 10316872"/>
                <a:gd name="connsiteY204" fmla="*/ 7228104 h 13254121"/>
                <a:gd name="connsiteX205" fmla="*/ 5584825 w 10316872"/>
                <a:gd name="connsiteY205" fmla="*/ 7405904 h 13254121"/>
                <a:gd name="connsiteX206" fmla="*/ 5419725 w 10316872"/>
                <a:gd name="connsiteY206" fmla="*/ 7532904 h 13254121"/>
                <a:gd name="connsiteX207" fmla="*/ 5318125 w 10316872"/>
                <a:gd name="connsiteY207" fmla="*/ 7456704 h 13254121"/>
                <a:gd name="connsiteX208" fmla="*/ 5381625 w 10316872"/>
                <a:gd name="connsiteY208" fmla="*/ 7355104 h 13254121"/>
                <a:gd name="connsiteX209" fmla="*/ 5267325 w 10316872"/>
                <a:gd name="connsiteY209" fmla="*/ 7063004 h 13254121"/>
                <a:gd name="connsiteX210" fmla="*/ 5051425 w 10316872"/>
                <a:gd name="connsiteY210" fmla="*/ 7355104 h 13254121"/>
                <a:gd name="connsiteX211" fmla="*/ 5381625 w 10316872"/>
                <a:gd name="connsiteY211" fmla="*/ 7609104 h 13254121"/>
                <a:gd name="connsiteX212" fmla="*/ 5305425 w 10316872"/>
                <a:gd name="connsiteY212" fmla="*/ 7659904 h 13254121"/>
                <a:gd name="connsiteX213" fmla="*/ 5165725 w 10316872"/>
                <a:gd name="connsiteY213" fmla="*/ 7545604 h 13254121"/>
                <a:gd name="connsiteX214" fmla="*/ 5114925 w 10316872"/>
                <a:gd name="connsiteY214" fmla="*/ 7710704 h 13254121"/>
                <a:gd name="connsiteX215" fmla="*/ 5127625 w 10316872"/>
                <a:gd name="connsiteY215" fmla="*/ 7850404 h 13254121"/>
                <a:gd name="connsiteX216" fmla="*/ 5203825 w 10316872"/>
                <a:gd name="connsiteY216" fmla="*/ 7964704 h 13254121"/>
                <a:gd name="connsiteX217" fmla="*/ 5191125 w 10316872"/>
                <a:gd name="connsiteY217" fmla="*/ 8155204 h 13254121"/>
                <a:gd name="connsiteX218" fmla="*/ 5064125 w 10316872"/>
                <a:gd name="connsiteY218" fmla="*/ 8066304 h 13254121"/>
                <a:gd name="connsiteX219" fmla="*/ 5000625 w 10316872"/>
                <a:gd name="connsiteY219" fmla="*/ 8104404 h 13254121"/>
                <a:gd name="connsiteX220" fmla="*/ 5102225 w 10316872"/>
                <a:gd name="connsiteY220" fmla="*/ 8244104 h 13254121"/>
                <a:gd name="connsiteX221" fmla="*/ 5013325 w 10316872"/>
                <a:gd name="connsiteY221" fmla="*/ 8282204 h 13254121"/>
                <a:gd name="connsiteX222" fmla="*/ 4886325 w 10316872"/>
                <a:gd name="connsiteY222" fmla="*/ 8091704 h 13254121"/>
                <a:gd name="connsiteX223" fmla="*/ 4797425 w 10316872"/>
                <a:gd name="connsiteY223" fmla="*/ 8345704 h 13254121"/>
                <a:gd name="connsiteX224" fmla="*/ 4924425 w 10316872"/>
                <a:gd name="connsiteY224" fmla="*/ 8460004 h 13254121"/>
                <a:gd name="connsiteX225" fmla="*/ 4784725 w 10316872"/>
                <a:gd name="connsiteY225" fmla="*/ 8701304 h 13254121"/>
                <a:gd name="connsiteX226" fmla="*/ 4645025 w 10316872"/>
                <a:gd name="connsiteY226" fmla="*/ 8675904 h 13254121"/>
                <a:gd name="connsiteX227" fmla="*/ 4746625 w 10316872"/>
                <a:gd name="connsiteY227" fmla="*/ 8510804 h 13254121"/>
                <a:gd name="connsiteX228" fmla="*/ 4657725 w 10316872"/>
                <a:gd name="connsiteY228" fmla="*/ 8358404 h 13254121"/>
                <a:gd name="connsiteX229" fmla="*/ 4441825 w 10316872"/>
                <a:gd name="connsiteY229" fmla="*/ 8663204 h 13254121"/>
                <a:gd name="connsiteX230" fmla="*/ 4581525 w 10316872"/>
                <a:gd name="connsiteY230" fmla="*/ 8777504 h 13254121"/>
                <a:gd name="connsiteX231" fmla="*/ 4492625 w 10316872"/>
                <a:gd name="connsiteY231" fmla="*/ 8980704 h 13254121"/>
                <a:gd name="connsiteX232" fmla="*/ 4391025 w 10316872"/>
                <a:gd name="connsiteY232" fmla="*/ 8904504 h 13254121"/>
                <a:gd name="connsiteX233" fmla="*/ 4314825 w 10316872"/>
                <a:gd name="connsiteY233" fmla="*/ 8993404 h 13254121"/>
                <a:gd name="connsiteX234" fmla="*/ 4352925 w 10316872"/>
                <a:gd name="connsiteY234" fmla="*/ 9031504 h 13254121"/>
                <a:gd name="connsiteX235" fmla="*/ 4391025 w 10316872"/>
                <a:gd name="connsiteY235" fmla="*/ 9018804 h 13254121"/>
                <a:gd name="connsiteX236" fmla="*/ 4416425 w 10316872"/>
                <a:gd name="connsiteY236" fmla="*/ 9069604 h 13254121"/>
                <a:gd name="connsiteX237" fmla="*/ 4352925 w 10316872"/>
                <a:gd name="connsiteY237" fmla="*/ 9145804 h 13254121"/>
                <a:gd name="connsiteX238" fmla="*/ 4302125 w 10316872"/>
                <a:gd name="connsiteY238" fmla="*/ 9133104 h 13254121"/>
                <a:gd name="connsiteX239" fmla="*/ 4340225 w 10316872"/>
                <a:gd name="connsiteY239" fmla="*/ 9082304 h 13254121"/>
                <a:gd name="connsiteX240" fmla="*/ 4289425 w 10316872"/>
                <a:gd name="connsiteY240" fmla="*/ 9044204 h 13254121"/>
                <a:gd name="connsiteX241" fmla="*/ 4187825 w 10316872"/>
                <a:gd name="connsiteY241" fmla="*/ 9145804 h 13254121"/>
                <a:gd name="connsiteX242" fmla="*/ 4289425 w 10316872"/>
                <a:gd name="connsiteY242" fmla="*/ 9209304 h 13254121"/>
                <a:gd name="connsiteX243" fmla="*/ 4111625 w 10316872"/>
                <a:gd name="connsiteY243" fmla="*/ 9285504 h 13254121"/>
                <a:gd name="connsiteX244" fmla="*/ 4010025 w 10316872"/>
                <a:gd name="connsiteY244" fmla="*/ 9285504 h 13254121"/>
                <a:gd name="connsiteX245" fmla="*/ 3921125 w 10316872"/>
                <a:gd name="connsiteY245" fmla="*/ 9349004 h 13254121"/>
                <a:gd name="connsiteX246" fmla="*/ 3260725 w 10316872"/>
                <a:gd name="connsiteY246" fmla="*/ 8764804 h 13254121"/>
                <a:gd name="connsiteX247" fmla="*/ 3184525 w 10316872"/>
                <a:gd name="connsiteY247" fmla="*/ 8764804 h 13254121"/>
                <a:gd name="connsiteX248" fmla="*/ 2867025 w 10316872"/>
                <a:gd name="connsiteY248" fmla="*/ 9018804 h 13254121"/>
                <a:gd name="connsiteX249" fmla="*/ 2841625 w 10316872"/>
                <a:gd name="connsiteY249" fmla="*/ 8980704 h 13254121"/>
                <a:gd name="connsiteX250" fmla="*/ 3184525 w 10316872"/>
                <a:gd name="connsiteY250" fmla="*/ 8714004 h 13254121"/>
                <a:gd name="connsiteX251" fmla="*/ 3019425 w 10316872"/>
                <a:gd name="connsiteY251" fmla="*/ 8561604 h 13254121"/>
                <a:gd name="connsiteX252" fmla="*/ 2371725 w 10316872"/>
                <a:gd name="connsiteY252" fmla="*/ 9069604 h 13254121"/>
                <a:gd name="connsiteX253" fmla="*/ 2460625 w 10316872"/>
                <a:gd name="connsiteY253" fmla="*/ 9145804 h 13254121"/>
                <a:gd name="connsiteX254" fmla="*/ 2663825 w 10316872"/>
                <a:gd name="connsiteY254" fmla="*/ 8993404 h 13254121"/>
                <a:gd name="connsiteX255" fmla="*/ 2714625 w 10316872"/>
                <a:gd name="connsiteY255" fmla="*/ 9056904 h 13254121"/>
                <a:gd name="connsiteX256" fmla="*/ 2803525 w 10316872"/>
                <a:gd name="connsiteY256" fmla="*/ 9018804 h 13254121"/>
                <a:gd name="connsiteX257" fmla="*/ 2828925 w 10316872"/>
                <a:gd name="connsiteY257" fmla="*/ 9056904 h 13254121"/>
                <a:gd name="connsiteX258" fmla="*/ 2651125 w 10316872"/>
                <a:gd name="connsiteY258" fmla="*/ 9196604 h 13254121"/>
                <a:gd name="connsiteX259" fmla="*/ 2790825 w 10316872"/>
                <a:gd name="connsiteY259" fmla="*/ 9361704 h 13254121"/>
                <a:gd name="connsiteX260" fmla="*/ 3368675 w 10316872"/>
                <a:gd name="connsiteY260" fmla="*/ 8898154 h 13254121"/>
                <a:gd name="connsiteX261" fmla="*/ 3927475 w 10316872"/>
                <a:gd name="connsiteY261" fmla="*/ 9380754 h 13254121"/>
                <a:gd name="connsiteX262" fmla="*/ 3876675 w 10316872"/>
                <a:gd name="connsiteY262" fmla="*/ 9495054 h 13254121"/>
                <a:gd name="connsiteX263" fmla="*/ 3359150 w 10316872"/>
                <a:gd name="connsiteY263" fmla="*/ 10034804 h 13254121"/>
                <a:gd name="connsiteX264" fmla="*/ 3270250 w 10316872"/>
                <a:gd name="connsiteY264" fmla="*/ 10028453 h 13254121"/>
                <a:gd name="connsiteX265" fmla="*/ 3101975 w 10316872"/>
                <a:gd name="connsiteY265" fmla="*/ 10177678 h 13254121"/>
                <a:gd name="connsiteX266" fmla="*/ 2892425 w 10316872"/>
                <a:gd name="connsiteY266" fmla="*/ 10422153 h 13254121"/>
                <a:gd name="connsiteX267" fmla="*/ 2654300 w 10316872"/>
                <a:gd name="connsiteY267" fmla="*/ 10720603 h 13254121"/>
                <a:gd name="connsiteX268" fmla="*/ 2400300 w 10316872"/>
                <a:gd name="connsiteY268" fmla="*/ 10790452 h 13254121"/>
                <a:gd name="connsiteX269" fmla="*/ 2197100 w 10316872"/>
                <a:gd name="connsiteY269" fmla="*/ 10895227 h 13254121"/>
                <a:gd name="connsiteX270" fmla="*/ 1901825 w 10316872"/>
                <a:gd name="connsiteY270" fmla="*/ 10898401 h 13254121"/>
                <a:gd name="connsiteX271" fmla="*/ 1562100 w 10316872"/>
                <a:gd name="connsiteY271" fmla="*/ 11000000 h 13254121"/>
                <a:gd name="connsiteX272" fmla="*/ 1365250 w 10316872"/>
                <a:gd name="connsiteY272" fmla="*/ 11260350 h 13254121"/>
                <a:gd name="connsiteX273" fmla="*/ 1168400 w 10316872"/>
                <a:gd name="connsiteY273" fmla="*/ 11215899 h 13254121"/>
                <a:gd name="connsiteX274" fmla="*/ 1187450 w 10316872"/>
                <a:gd name="connsiteY274" fmla="*/ 11174624 h 13254121"/>
                <a:gd name="connsiteX275" fmla="*/ 1165225 w 10316872"/>
                <a:gd name="connsiteY275" fmla="*/ 11107949 h 13254121"/>
                <a:gd name="connsiteX276" fmla="*/ 958850 w 10316872"/>
                <a:gd name="connsiteY276" fmla="*/ 11184149 h 13254121"/>
                <a:gd name="connsiteX277" fmla="*/ 704850 w 10316872"/>
                <a:gd name="connsiteY277" fmla="*/ 11238124 h 13254121"/>
                <a:gd name="connsiteX278" fmla="*/ 434975 w 10316872"/>
                <a:gd name="connsiteY278" fmla="*/ 11476249 h 13254121"/>
                <a:gd name="connsiteX279" fmla="*/ 333375 w 10316872"/>
                <a:gd name="connsiteY279" fmla="*/ 11473074 h 13254121"/>
                <a:gd name="connsiteX280" fmla="*/ 234950 w 10316872"/>
                <a:gd name="connsiteY280" fmla="*/ 11539749 h 13254121"/>
                <a:gd name="connsiteX281" fmla="*/ 155575 w 10316872"/>
                <a:gd name="connsiteY281" fmla="*/ 11825499 h 13254121"/>
                <a:gd name="connsiteX282" fmla="*/ 219075 w 10316872"/>
                <a:gd name="connsiteY282" fmla="*/ 12108073 h 13254121"/>
                <a:gd name="connsiteX283" fmla="*/ 107950 w 10316872"/>
                <a:gd name="connsiteY283" fmla="*/ 12152523 h 13254121"/>
                <a:gd name="connsiteX284" fmla="*/ 63500 w 10316872"/>
                <a:gd name="connsiteY284" fmla="*/ 12374773 h 13254121"/>
                <a:gd name="connsiteX285" fmla="*/ 466725 w 10316872"/>
                <a:gd name="connsiteY285" fmla="*/ 12400173 h 13254121"/>
                <a:gd name="connsiteX286" fmla="*/ 1022350 w 10316872"/>
                <a:gd name="connsiteY286" fmla="*/ 12752598 h 13254121"/>
                <a:gd name="connsiteX287" fmla="*/ 1212850 w 10316872"/>
                <a:gd name="connsiteY287" fmla="*/ 13006597 h 13254121"/>
                <a:gd name="connsiteX288" fmla="*/ 1143000 w 10316872"/>
                <a:gd name="connsiteY288" fmla="*/ 13051047 h 13254121"/>
                <a:gd name="connsiteX289" fmla="*/ 990600 w 10316872"/>
                <a:gd name="connsiteY289" fmla="*/ 12917697 h 13254121"/>
                <a:gd name="connsiteX290" fmla="*/ 739775 w 10316872"/>
                <a:gd name="connsiteY290" fmla="*/ 12863722 h 13254121"/>
                <a:gd name="connsiteX291" fmla="*/ 692150 w 10316872"/>
                <a:gd name="connsiteY291" fmla="*/ 12901822 h 13254121"/>
                <a:gd name="connsiteX292" fmla="*/ 809625 w 10316872"/>
                <a:gd name="connsiteY292" fmla="*/ 13047872 h 13254121"/>
                <a:gd name="connsiteX293" fmla="*/ 1123950 w 10316872"/>
                <a:gd name="connsiteY293" fmla="*/ 13114547 h 13254121"/>
                <a:gd name="connsiteX294" fmla="*/ 1546225 w 10316872"/>
                <a:gd name="connsiteY294" fmla="*/ 13016122 h 13254121"/>
                <a:gd name="connsiteX295" fmla="*/ 1708150 w 10316872"/>
                <a:gd name="connsiteY295" fmla="*/ 12755772 h 13254121"/>
                <a:gd name="connsiteX296" fmla="*/ 2066925 w 10316872"/>
                <a:gd name="connsiteY296" fmla="*/ 12606547 h 13254121"/>
                <a:gd name="connsiteX297" fmla="*/ 2225675 w 10316872"/>
                <a:gd name="connsiteY297" fmla="*/ 12470022 h 13254121"/>
                <a:gd name="connsiteX298" fmla="*/ 2559050 w 10316872"/>
                <a:gd name="connsiteY298" fmla="*/ 12508122 h 13254121"/>
                <a:gd name="connsiteX299" fmla="*/ 2257425 w 10316872"/>
                <a:gd name="connsiteY299" fmla="*/ 12511297 h 13254121"/>
                <a:gd name="connsiteX300" fmla="*/ 2117725 w 10316872"/>
                <a:gd name="connsiteY300" fmla="*/ 12631947 h 13254121"/>
                <a:gd name="connsiteX301" fmla="*/ 1943100 w 10316872"/>
                <a:gd name="connsiteY301" fmla="*/ 12724022 h 13254121"/>
                <a:gd name="connsiteX302" fmla="*/ 1778000 w 10316872"/>
                <a:gd name="connsiteY302" fmla="*/ 12774822 h 13254121"/>
                <a:gd name="connsiteX303" fmla="*/ 1622425 w 10316872"/>
                <a:gd name="connsiteY303" fmla="*/ 13070097 h 13254121"/>
                <a:gd name="connsiteX304" fmla="*/ 1254125 w 10316872"/>
                <a:gd name="connsiteY304" fmla="*/ 13244722 h 13254121"/>
                <a:gd name="connsiteX305" fmla="*/ 0 w 10316872"/>
                <a:gd name="connsiteY305" fmla="*/ 13251072 h 13254121"/>
                <a:gd name="connsiteX0" fmla="*/ 3629025 w 10316872"/>
                <a:gd name="connsiteY0" fmla="*/ 3926104 h 13254121"/>
                <a:gd name="connsiteX1" fmla="*/ 3616325 w 10316872"/>
                <a:gd name="connsiteY1" fmla="*/ 3888004 h 13254121"/>
                <a:gd name="connsiteX2" fmla="*/ 3768725 w 10316872"/>
                <a:gd name="connsiteY2" fmla="*/ 3799104 h 13254121"/>
                <a:gd name="connsiteX3" fmla="*/ 3540125 w 10316872"/>
                <a:gd name="connsiteY3" fmla="*/ 3748304 h 13254121"/>
                <a:gd name="connsiteX4" fmla="*/ 3552825 w 10316872"/>
                <a:gd name="connsiteY4" fmla="*/ 3659404 h 13254121"/>
                <a:gd name="connsiteX5" fmla="*/ 3730625 w 10316872"/>
                <a:gd name="connsiteY5" fmla="*/ 3621304 h 13254121"/>
                <a:gd name="connsiteX6" fmla="*/ 3730625 w 10316872"/>
                <a:gd name="connsiteY6" fmla="*/ 3494304 h 13254121"/>
                <a:gd name="connsiteX7" fmla="*/ 3705225 w 10316872"/>
                <a:gd name="connsiteY7" fmla="*/ 3468904 h 13254121"/>
                <a:gd name="connsiteX8" fmla="*/ 3819525 w 10316872"/>
                <a:gd name="connsiteY8" fmla="*/ 3405404 h 13254121"/>
                <a:gd name="connsiteX9" fmla="*/ 3832225 w 10316872"/>
                <a:gd name="connsiteY9" fmla="*/ 3621304 h 13254121"/>
                <a:gd name="connsiteX10" fmla="*/ 4314825 w 10316872"/>
                <a:gd name="connsiteY10" fmla="*/ 3621304 h 13254121"/>
                <a:gd name="connsiteX11" fmla="*/ 4302125 w 10316872"/>
                <a:gd name="connsiteY11" fmla="*/ 3380004 h 13254121"/>
                <a:gd name="connsiteX12" fmla="*/ 4365625 w 10316872"/>
                <a:gd name="connsiteY12" fmla="*/ 3380004 h 13254121"/>
                <a:gd name="connsiteX13" fmla="*/ 4391025 w 10316872"/>
                <a:gd name="connsiteY13" fmla="*/ 3507004 h 13254121"/>
                <a:gd name="connsiteX14" fmla="*/ 4556125 w 10316872"/>
                <a:gd name="connsiteY14" fmla="*/ 3494304 h 13254121"/>
                <a:gd name="connsiteX15" fmla="*/ 4657725 w 10316872"/>
                <a:gd name="connsiteY15" fmla="*/ 3392704 h 13254121"/>
                <a:gd name="connsiteX16" fmla="*/ 4683125 w 10316872"/>
                <a:gd name="connsiteY16" fmla="*/ 3697504 h 13254121"/>
                <a:gd name="connsiteX17" fmla="*/ 4835525 w 10316872"/>
                <a:gd name="connsiteY17" fmla="*/ 3519704 h 13254121"/>
                <a:gd name="connsiteX18" fmla="*/ 5038725 w 10316872"/>
                <a:gd name="connsiteY18" fmla="*/ 3646704 h 13254121"/>
                <a:gd name="connsiteX19" fmla="*/ 4848225 w 10316872"/>
                <a:gd name="connsiteY19" fmla="*/ 3773704 h 13254121"/>
                <a:gd name="connsiteX20" fmla="*/ 4987925 w 10316872"/>
                <a:gd name="connsiteY20" fmla="*/ 3938804 h 13254121"/>
                <a:gd name="connsiteX21" fmla="*/ 5127625 w 10316872"/>
                <a:gd name="connsiteY21" fmla="*/ 3786404 h 13254121"/>
                <a:gd name="connsiteX22" fmla="*/ 5140325 w 10316872"/>
                <a:gd name="connsiteY22" fmla="*/ 3811804 h 13254121"/>
                <a:gd name="connsiteX23" fmla="*/ 5076825 w 10316872"/>
                <a:gd name="connsiteY23" fmla="*/ 4065804 h 13254121"/>
                <a:gd name="connsiteX24" fmla="*/ 5153025 w 10316872"/>
                <a:gd name="connsiteY24" fmla="*/ 4103904 h 13254121"/>
                <a:gd name="connsiteX25" fmla="*/ 5153025 w 10316872"/>
                <a:gd name="connsiteY25" fmla="*/ 4103904 h 13254121"/>
                <a:gd name="connsiteX26" fmla="*/ 5229225 w 10316872"/>
                <a:gd name="connsiteY26" fmla="*/ 3849904 h 13254121"/>
                <a:gd name="connsiteX27" fmla="*/ 5419725 w 10316872"/>
                <a:gd name="connsiteY27" fmla="*/ 3875304 h 13254121"/>
                <a:gd name="connsiteX28" fmla="*/ 5521325 w 10316872"/>
                <a:gd name="connsiteY28" fmla="*/ 3722904 h 13254121"/>
                <a:gd name="connsiteX29" fmla="*/ 5521325 w 10316872"/>
                <a:gd name="connsiteY29" fmla="*/ 3722904 h 13254121"/>
                <a:gd name="connsiteX30" fmla="*/ 5661025 w 10316872"/>
                <a:gd name="connsiteY30" fmla="*/ 3697504 h 13254121"/>
                <a:gd name="connsiteX31" fmla="*/ 5432425 w 10316872"/>
                <a:gd name="connsiteY31" fmla="*/ 4015004 h 13254121"/>
                <a:gd name="connsiteX32" fmla="*/ 5165725 w 10316872"/>
                <a:gd name="connsiteY32" fmla="*/ 4103904 h 13254121"/>
                <a:gd name="connsiteX33" fmla="*/ 5191125 w 10316872"/>
                <a:gd name="connsiteY33" fmla="*/ 4180104 h 13254121"/>
                <a:gd name="connsiteX34" fmla="*/ 5521325 w 10316872"/>
                <a:gd name="connsiteY34" fmla="*/ 4091204 h 13254121"/>
                <a:gd name="connsiteX35" fmla="*/ 5711825 w 10316872"/>
                <a:gd name="connsiteY35" fmla="*/ 3748304 h 13254121"/>
                <a:gd name="connsiteX36" fmla="*/ 5813425 w 10316872"/>
                <a:gd name="connsiteY36" fmla="*/ 3900704 h 13254121"/>
                <a:gd name="connsiteX37" fmla="*/ 5959475 w 10316872"/>
                <a:gd name="connsiteY37" fmla="*/ 3938804 h 13254121"/>
                <a:gd name="connsiteX38" fmla="*/ 6302375 w 10316872"/>
                <a:gd name="connsiteY38" fmla="*/ 3824504 h 13254121"/>
                <a:gd name="connsiteX39" fmla="*/ 7070725 w 10316872"/>
                <a:gd name="connsiteY39" fmla="*/ 3354604 h 13254121"/>
                <a:gd name="connsiteX40" fmla="*/ 7473950 w 10316872"/>
                <a:gd name="connsiteY40" fmla="*/ 3205379 h 13254121"/>
                <a:gd name="connsiteX41" fmla="*/ 7645400 w 10316872"/>
                <a:gd name="connsiteY41" fmla="*/ 3035516 h 13254121"/>
                <a:gd name="connsiteX42" fmla="*/ 7907050 w 10316872"/>
                <a:gd name="connsiteY42" fmla="*/ 2994410 h 13254121"/>
                <a:gd name="connsiteX43" fmla="*/ 8062626 w 10316872"/>
                <a:gd name="connsiteY43" fmla="*/ 2911861 h 13254121"/>
                <a:gd name="connsiteX44" fmla="*/ 8189625 w 10316872"/>
                <a:gd name="connsiteY44" fmla="*/ 2692785 h 13254121"/>
                <a:gd name="connsiteX45" fmla="*/ 8345201 w 10316872"/>
                <a:gd name="connsiteY45" fmla="*/ 2578486 h 13254121"/>
                <a:gd name="connsiteX46" fmla="*/ 8561099 w 10316872"/>
                <a:gd name="connsiteY46" fmla="*/ 2438787 h 13254121"/>
                <a:gd name="connsiteX47" fmla="*/ 8855099 w 10316872"/>
                <a:gd name="connsiteY47" fmla="*/ 2153045 h 13254121"/>
                <a:gd name="connsiteX48" fmla="*/ 9037349 w 10316872"/>
                <a:gd name="connsiteY48" fmla="*/ 1924438 h 13254121"/>
                <a:gd name="connsiteX49" fmla="*/ 9145298 w 10316872"/>
                <a:gd name="connsiteY49" fmla="*/ 1730764 h 13254121"/>
                <a:gd name="connsiteX50" fmla="*/ 9224673 w 10316872"/>
                <a:gd name="connsiteY50" fmla="*/ 1543439 h 13254121"/>
                <a:gd name="connsiteX51" fmla="*/ 9561223 w 10316872"/>
                <a:gd name="connsiteY51" fmla="*/ 1295790 h 13254121"/>
                <a:gd name="connsiteX52" fmla="*/ 9678697 w 10316872"/>
                <a:gd name="connsiteY52" fmla="*/ 914790 h 13254121"/>
                <a:gd name="connsiteX53" fmla="*/ 9837447 w 10316872"/>
                <a:gd name="connsiteY53" fmla="*/ 686190 h 13254121"/>
                <a:gd name="connsiteX54" fmla="*/ 9929521 w 10316872"/>
                <a:gd name="connsiteY54" fmla="*/ 609992 h 13254121"/>
                <a:gd name="connsiteX55" fmla="*/ 9989845 w 10316872"/>
                <a:gd name="connsiteY55" fmla="*/ 508393 h 13254121"/>
                <a:gd name="connsiteX56" fmla="*/ 10062871 w 10316872"/>
                <a:gd name="connsiteY56" fmla="*/ 394092 h 13254121"/>
                <a:gd name="connsiteX57" fmla="*/ 10316869 w 10316872"/>
                <a:gd name="connsiteY57" fmla="*/ 394 h 13254121"/>
                <a:gd name="connsiteX58" fmla="*/ 10081920 w 10316872"/>
                <a:gd name="connsiteY58" fmla="*/ 473469 h 13254121"/>
                <a:gd name="connsiteX59" fmla="*/ 9977146 w 10316872"/>
                <a:gd name="connsiteY59" fmla="*/ 673493 h 13254121"/>
                <a:gd name="connsiteX60" fmla="*/ 9881896 w 10316872"/>
                <a:gd name="connsiteY60" fmla="*/ 749692 h 13254121"/>
                <a:gd name="connsiteX61" fmla="*/ 9754896 w 10316872"/>
                <a:gd name="connsiteY61" fmla="*/ 952892 h 13254121"/>
                <a:gd name="connsiteX62" fmla="*/ 9640598 w 10316872"/>
                <a:gd name="connsiteY62" fmla="*/ 1327540 h 13254121"/>
                <a:gd name="connsiteX63" fmla="*/ 9275474 w 10316872"/>
                <a:gd name="connsiteY63" fmla="*/ 1606938 h 13254121"/>
                <a:gd name="connsiteX64" fmla="*/ 9135773 w 10316872"/>
                <a:gd name="connsiteY64" fmla="*/ 1946664 h 13254121"/>
                <a:gd name="connsiteX65" fmla="*/ 8662699 w 10316872"/>
                <a:gd name="connsiteY65" fmla="*/ 2454663 h 13254121"/>
                <a:gd name="connsiteX66" fmla="*/ 8427749 w 10316872"/>
                <a:gd name="connsiteY66" fmla="*/ 2619762 h 13254121"/>
                <a:gd name="connsiteX67" fmla="*/ 8272175 w 10316872"/>
                <a:gd name="connsiteY67" fmla="*/ 2715011 h 13254121"/>
                <a:gd name="connsiteX68" fmla="*/ 8110251 w 10316872"/>
                <a:gd name="connsiteY68" fmla="*/ 3016636 h 13254121"/>
                <a:gd name="connsiteX69" fmla="*/ 7908925 w 10316872"/>
                <a:gd name="connsiteY69" fmla="*/ 3113304 h 13254121"/>
                <a:gd name="connsiteX70" fmla="*/ 7673975 w 10316872"/>
                <a:gd name="connsiteY70" fmla="*/ 3141879 h 13254121"/>
                <a:gd name="connsiteX71" fmla="*/ 7531100 w 10316872"/>
                <a:gd name="connsiteY71" fmla="*/ 3283166 h 13254121"/>
                <a:gd name="connsiteX72" fmla="*/ 7064375 w 10316872"/>
                <a:gd name="connsiteY72" fmla="*/ 3457791 h 13254121"/>
                <a:gd name="connsiteX73" fmla="*/ 6892925 w 10316872"/>
                <a:gd name="connsiteY73" fmla="*/ 3613366 h 13254121"/>
                <a:gd name="connsiteX74" fmla="*/ 6532269 w 10316872"/>
                <a:gd name="connsiteY74" fmla="*/ 3867545 h 13254121"/>
                <a:gd name="connsiteX75" fmla="*/ 6407150 w 10316872"/>
                <a:gd name="connsiteY75" fmla="*/ 3921341 h 13254121"/>
                <a:gd name="connsiteX76" fmla="*/ 6172200 w 10316872"/>
                <a:gd name="connsiteY76" fmla="*/ 4043579 h 13254121"/>
                <a:gd name="connsiteX77" fmla="*/ 5773737 w 10316872"/>
                <a:gd name="connsiteY77" fmla="*/ 4215029 h 13254121"/>
                <a:gd name="connsiteX78" fmla="*/ 5800725 w 10316872"/>
                <a:gd name="connsiteY78" fmla="*/ 4294404 h 13254121"/>
                <a:gd name="connsiteX79" fmla="*/ 6162675 w 10316872"/>
                <a:gd name="connsiteY79" fmla="*/ 4129304 h 13254121"/>
                <a:gd name="connsiteX80" fmla="*/ 6054725 w 10316872"/>
                <a:gd name="connsiteY80" fmla="*/ 4218204 h 13254121"/>
                <a:gd name="connsiteX81" fmla="*/ 5876925 w 10316872"/>
                <a:gd name="connsiteY81" fmla="*/ 4332504 h 13254121"/>
                <a:gd name="connsiteX82" fmla="*/ 5876925 w 10316872"/>
                <a:gd name="connsiteY82" fmla="*/ 4421404 h 13254121"/>
                <a:gd name="connsiteX83" fmla="*/ 5864225 w 10316872"/>
                <a:gd name="connsiteY83" fmla="*/ 4523004 h 13254121"/>
                <a:gd name="connsiteX84" fmla="*/ 5724525 w 10316872"/>
                <a:gd name="connsiteY84" fmla="*/ 4548404 h 13254121"/>
                <a:gd name="connsiteX85" fmla="*/ 5788025 w 10316872"/>
                <a:gd name="connsiteY85" fmla="*/ 4370604 h 13254121"/>
                <a:gd name="connsiteX86" fmla="*/ 5673725 w 10316872"/>
                <a:gd name="connsiteY86" fmla="*/ 4269004 h 13254121"/>
                <a:gd name="connsiteX87" fmla="*/ 5419725 w 10316872"/>
                <a:gd name="connsiteY87" fmla="*/ 4345204 h 13254121"/>
                <a:gd name="connsiteX88" fmla="*/ 5394325 w 10316872"/>
                <a:gd name="connsiteY88" fmla="*/ 4446804 h 13254121"/>
                <a:gd name="connsiteX89" fmla="*/ 5622925 w 10316872"/>
                <a:gd name="connsiteY89" fmla="*/ 4510304 h 13254121"/>
                <a:gd name="connsiteX90" fmla="*/ 5534025 w 10316872"/>
                <a:gd name="connsiteY90" fmla="*/ 4573804 h 13254121"/>
                <a:gd name="connsiteX91" fmla="*/ 5254625 w 10316872"/>
                <a:gd name="connsiteY91" fmla="*/ 4510304 h 13254121"/>
                <a:gd name="connsiteX92" fmla="*/ 5140325 w 10316872"/>
                <a:gd name="connsiteY92" fmla="*/ 4624604 h 13254121"/>
                <a:gd name="connsiteX93" fmla="*/ 5241925 w 10316872"/>
                <a:gd name="connsiteY93" fmla="*/ 4827804 h 13254121"/>
                <a:gd name="connsiteX94" fmla="*/ 5483225 w 10316872"/>
                <a:gd name="connsiteY94" fmla="*/ 4840504 h 13254121"/>
                <a:gd name="connsiteX95" fmla="*/ 5661025 w 10316872"/>
                <a:gd name="connsiteY95" fmla="*/ 4624604 h 13254121"/>
                <a:gd name="connsiteX96" fmla="*/ 5572125 w 10316872"/>
                <a:gd name="connsiteY96" fmla="*/ 4599204 h 13254121"/>
                <a:gd name="connsiteX97" fmla="*/ 5635625 w 10316872"/>
                <a:gd name="connsiteY97" fmla="*/ 4523004 h 13254121"/>
                <a:gd name="connsiteX98" fmla="*/ 5724525 w 10316872"/>
                <a:gd name="connsiteY98" fmla="*/ 4599204 h 13254121"/>
                <a:gd name="connsiteX99" fmla="*/ 5864225 w 10316872"/>
                <a:gd name="connsiteY99" fmla="*/ 4573804 h 13254121"/>
                <a:gd name="connsiteX100" fmla="*/ 6067425 w 10316872"/>
                <a:gd name="connsiteY100" fmla="*/ 4548404 h 13254121"/>
                <a:gd name="connsiteX101" fmla="*/ 6296025 w 10316872"/>
                <a:gd name="connsiteY101" fmla="*/ 4307104 h 13254121"/>
                <a:gd name="connsiteX102" fmla="*/ 6486525 w 10316872"/>
                <a:gd name="connsiteY102" fmla="*/ 4180104 h 13254121"/>
                <a:gd name="connsiteX103" fmla="*/ 6664325 w 10316872"/>
                <a:gd name="connsiteY103" fmla="*/ 4154704 h 13254121"/>
                <a:gd name="connsiteX104" fmla="*/ 6473825 w 10316872"/>
                <a:gd name="connsiteY104" fmla="*/ 4230904 h 13254121"/>
                <a:gd name="connsiteX105" fmla="*/ 6410325 w 10316872"/>
                <a:gd name="connsiteY105" fmla="*/ 4357904 h 13254121"/>
                <a:gd name="connsiteX106" fmla="*/ 6257925 w 10316872"/>
                <a:gd name="connsiteY106" fmla="*/ 4459504 h 13254121"/>
                <a:gd name="connsiteX107" fmla="*/ 6080125 w 10316872"/>
                <a:gd name="connsiteY107" fmla="*/ 4637304 h 13254121"/>
                <a:gd name="connsiteX108" fmla="*/ 6067425 w 10316872"/>
                <a:gd name="connsiteY108" fmla="*/ 4726204 h 13254121"/>
                <a:gd name="connsiteX109" fmla="*/ 6207125 w 10316872"/>
                <a:gd name="connsiteY109" fmla="*/ 4700804 h 13254121"/>
                <a:gd name="connsiteX110" fmla="*/ 6334125 w 10316872"/>
                <a:gd name="connsiteY110" fmla="*/ 4764304 h 13254121"/>
                <a:gd name="connsiteX111" fmla="*/ 6435725 w 10316872"/>
                <a:gd name="connsiteY111" fmla="*/ 4954804 h 13254121"/>
                <a:gd name="connsiteX112" fmla="*/ 6448425 w 10316872"/>
                <a:gd name="connsiteY112" fmla="*/ 5183404 h 13254121"/>
                <a:gd name="connsiteX113" fmla="*/ 6335712 w 10316872"/>
                <a:gd name="connsiteY113" fmla="*/ 5305641 h 13254121"/>
                <a:gd name="connsiteX114" fmla="*/ 6296025 w 10316872"/>
                <a:gd name="connsiteY114" fmla="*/ 5083392 h 13254121"/>
                <a:gd name="connsiteX115" fmla="*/ 6270625 w 10316872"/>
                <a:gd name="connsiteY115" fmla="*/ 4878604 h 13254121"/>
                <a:gd name="connsiteX116" fmla="*/ 6118225 w 10316872"/>
                <a:gd name="connsiteY116" fmla="*/ 4840504 h 13254121"/>
                <a:gd name="connsiteX117" fmla="*/ 5953125 w 10316872"/>
                <a:gd name="connsiteY117" fmla="*/ 4853204 h 13254121"/>
                <a:gd name="connsiteX118" fmla="*/ 5876925 w 10316872"/>
                <a:gd name="connsiteY118" fmla="*/ 4815104 h 13254121"/>
                <a:gd name="connsiteX119" fmla="*/ 5546725 w 10316872"/>
                <a:gd name="connsiteY119" fmla="*/ 4954804 h 13254121"/>
                <a:gd name="connsiteX120" fmla="*/ 5597525 w 10316872"/>
                <a:gd name="connsiteY120" fmla="*/ 5094504 h 13254121"/>
                <a:gd name="connsiteX121" fmla="*/ 5635625 w 10316872"/>
                <a:gd name="connsiteY121" fmla="*/ 5081804 h 13254121"/>
                <a:gd name="connsiteX122" fmla="*/ 5813425 w 10316872"/>
                <a:gd name="connsiteY122" fmla="*/ 4992904 h 13254121"/>
                <a:gd name="connsiteX123" fmla="*/ 5838825 w 10316872"/>
                <a:gd name="connsiteY123" fmla="*/ 5018304 h 13254121"/>
                <a:gd name="connsiteX124" fmla="*/ 5724525 w 10316872"/>
                <a:gd name="connsiteY124" fmla="*/ 5119904 h 13254121"/>
                <a:gd name="connsiteX125" fmla="*/ 5775325 w 10316872"/>
                <a:gd name="connsiteY125" fmla="*/ 5196104 h 13254121"/>
                <a:gd name="connsiteX126" fmla="*/ 5940425 w 10316872"/>
                <a:gd name="connsiteY126" fmla="*/ 5183404 h 13254121"/>
                <a:gd name="connsiteX127" fmla="*/ 5978525 w 10316872"/>
                <a:gd name="connsiteY127" fmla="*/ 5272304 h 13254121"/>
                <a:gd name="connsiteX128" fmla="*/ 6169025 w 10316872"/>
                <a:gd name="connsiteY128" fmla="*/ 5234204 h 13254121"/>
                <a:gd name="connsiteX129" fmla="*/ 6130925 w 10316872"/>
                <a:gd name="connsiteY129" fmla="*/ 5386604 h 13254121"/>
                <a:gd name="connsiteX130" fmla="*/ 6067425 w 10316872"/>
                <a:gd name="connsiteY130" fmla="*/ 5424704 h 13254121"/>
                <a:gd name="connsiteX131" fmla="*/ 6042025 w 10316872"/>
                <a:gd name="connsiteY131" fmla="*/ 5348504 h 13254121"/>
                <a:gd name="connsiteX132" fmla="*/ 5572125 w 10316872"/>
                <a:gd name="connsiteY132" fmla="*/ 5297704 h 13254121"/>
                <a:gd name="connsiteX133" fmla="*/ 5686425 w 10316872"/>
                <a:gd name="connsiteY133" fmla="*/ 5462804 h 13254121"/>
                <a:gd name="connsiteX134" fmla="*/ 6308725 w 10316872"/>
                <a:gd name="connsiteY134" fmla="*/ 5462804 h 13254121"/>
                <a:gd name="connsiteX135" fmla="*/ 6894219 w 10316872"/>
                <a:gd name="connsiteY135" fmla="*/ 5634433 h 13254121"/>
                <a:gd name="connsiteX136" fmla="*/ 7194257 w 10316872"/>
                <a:gd name="connsiteY136" fmla="*/ 5720157 h 13254121"/>
                <a:gd name="connsiteX137" fmla="*/ 7370469 w 10316872"/>
                <a:gd name="connsiteY137" fmla="*/ 5839221 h 13254121"/>
                <a:gd name="connsiteX138" fmla="*/ 7737182 w 10316872"/>
                <a:gd name="connsiteY138" fmla="*/ 5736826 h 13254121"/>
                <a:gd name="connsiteX139" fmla="*/ 7977688 w 10316872"/>
                <a:gd name="connsiteY139" fmla="*/ 5701108 h 13254121"/>
                <a:gd name="connsiteX140" fmla="*/ 8311064 w 10316872"/>
                <a:gd name="connsiteY140" fmla="*/ 5729682 h 13254121"/>
                <a:gd name="connsiteX141" fmla="*/ 8582525 w 10316872"/>
                <a:gd name="connsiteY141" fmla="*/ 5789214 h 13254121"/>
                <a:gd name="connsiteX142" fmla="*/ 8806363 w 10316872"/>
                <a:gd name="connsiteY142" fmla="*/ 5891608 h 13254121"/>
                <a:gd name="connsiteX143" fmla="*/ 8989719 w 10316872"/>
                <a:gd name="connsiteY143" fmla="*/ 5953520 h 13254121"/>
                <a:gd name="connsiteX144" fmla="*/ 9327857 w 10316872"/>
                <a:gd name="connsiteY144" fmla="*/ 6101157 h 13254121"/>
                <a:gd name="connsiteX145" fmla="*/ 9392152 w 10316872"/>
                <a:gd name="connsiteY145" fmla="*/ 6229744 h 13254121"/>
                <a:gd name="connsiteX146" fmla="*/ 9587412 w 10316872"/>
                <a:gd name="connsiteY146" fmla="*/ 6289277 h 13254121"/>
                <a:gd name="connsiteX147" fmla="*/ 9754100 w 10316872"/>
                <a:gd name="connsiteY147" fmla="*/ 6286895 h 13254121"/>
                <a:gd name="connsiteX148" fmla="*/ 9928226 w 10316872"/>
                <a:gd name="connsiteY148" fmla="*/ 6221629 h 13254121"/>
                <a:gd name="connsiteX149" fmla="*/ 9766007 w 10316872"/>
                <a:gd name="connsiteY149" fmla="*/ 6301183 h 13254121"/>
                <a:gd name="connsiteX150" fmla="*/ 9625513 w 10316872"/>
                <a:gd name="connsiteY150" fmla="*/ 6317851 h 13254121"/>
                <a:gd name="connsiteX151" fmla="*/ 9382626 w 10316872"/>
                <a:gd name="connsiteY151" fmla="*/ 6263082 h 13254121"/>
                <a:gd name="connsiteX152" fmla="*/ 9308806 w 10316872"/>
                <a:gd name="connsiteY152" fmla="*/ 6129733 h 13254121"/>
                <a:gd name="connsiteX153" fmla="*/ 9242133 w 10316872"/>
                <a:gd name="connsiteY153" fmla="*/ 6089251 h 13254121"/>
                <a:gd name="connsiteX154" fmla="*/ 8799219 w 10316872"/>
                <a:gd name="connsiteY154" fmla="*/ 5939233 h 13254121"/>
                <a:gd name="connsiteX155" fmla="*/ 8582525 w 10316872"/>
                <a:gd name="connsiteY155" fmla="*/ 5858270 h 13254121"/>
                <a:gd name="connsiteX156" fmla="*/ 8284869 w 10316872"/>
                <a:gd name="connsiteY156" fmla="*/ 5779689 h 13254121"/>
                <a:gd name="connsiteX157" fmla="*/ 7934825 w 10316872"/>
                <a:gd name="connsiteY157" fmla="*/ 5767783 h 13254121"/>
                <a:gd name="connsiteX158" fmla="*/ 7634787 w 10316872"/>
                <a:gd name="connsiteY158" fmla="*/ 5822552 h 13254121"/>
                <a:gd name="connsiteX159" fmla="*/ 7344275 w 10316872"/>
                <a:gd name="connsiteY159" fmla="*/ 5893989 h 13254121"/>
                <a:gd name="connsiteX160" fmla="*/ 7134725 w 10316872"/>
                <a:gd name="connsiteY160" fmla="*/ 5786833 h 13254121"/>
                <a:gd name="connsiteX161" fmla="*/ 6760869 w 10316872"/>
                <a:gd name="connsiteY161" fmla="*/ 5693964 h 13254121"/>
                <a:gd name="connsiteX162" fmla="*/ 6413500 w 10316872"/>
                <a:gd name="connsiteY162" fmla="*/ 5614410 h 13254121"/>
                <a:gd name="connsiteX163" fmla="*/ 6213181 w 10316872"/>
                <a:gd name="connsiteY163" fmla="*/ 5567757 h 13254121"/>
                <a:gd name="connsiteX164" fmla="*/ 6205538 w 10316872"/>
                <a:gd name="connsiteY164" fmla="*/ 5598535 h 13254121"/>
                <a:gd name="connsiteX165" fmla="*/ 6346825 w 10316872"/>
                <a:gd name="connsiteY165" fmla="*/ 5666004 h 13254121"/>
                <a:gd name="connsiteX166" fmla="*/ 6321425 w 10316872"/>
                <a:gd name="connsiteY166" fmla="*/ 5767604 h 13254121"/>
                <a:gd name="connsiteX167" fmla="*/ 6003925 w 10316872"/>
                <a:gd name="connsiteY167" fmla="*/ 5602504 h 13254121"/>
                <a:gd name="connsiteX168" fmla="*/ 6042025 w 10316872"/>
                <a:gd name="connsiteY168" fmla="*/ 5843804 h 13254121"/>
                <a:gd name="connsiteX169" fmla="*/ 6245225 w 10316872"/>
                <a:gd name="connsiteY169" fmla="*/ 5894604 h 13254121"/>
                <a:gd name="connsiteX170" fmla="*/ 6511925 w 10316872"/>
                <a:gd name="connsiteY170" fmla="*/ 5894604 h 13254121"/>
                <a:gd name="connsiteX171" fmla="*/ 6600825 w 10316872"/>
                <a:gd name="connsiteY171" fmla="*/ 5907304 h 13254121"/>
                <a:gd name="connsiteX172" fmla="*/ 6562725 w 10316872"/>
                <a:gd name="connsiteY172" fmla="*/ 5983504 h 13254121"/>
                <a:gd name="connsiteX173" fmla="*/ 6397625 w 10316872"/>
                <a:gd name="connsiteY173" fmla="*/ 6034304 h 13254121"/>
                <a:gd name="connsiteX174" fmla="*/ 6461125 w 10316872"/>
                <a:gd name="connsiteY174" fmla="*/ 6161304 h 13254121"/>
                <a:gd name="connsiteX175" fmla="*/ 6423025 w 10316872"/>
                <a:gd name="connsiteY175" fmla="*/ 6288304 h 13254121"/>
                <a:gd name="connsiteX176" fmla="*/ 6511925 w 10316872"/>
                <a:gd name="connsiteY176" fmla="*/ 6351804 h 13254121"/>
                <a:gd name="connsiteX177" fmla="*/ 6435725 w 10316872"/>
                <a:gd name="connsiteY177" fmla="*/ 6377204 h 13254121"/>
                <a:gd name="connsiteX178" fmla="*/ 6334125 w 10316872"/>
                <a:gd name="connsiteY178" fmla="*/ 6339104 h 13254121"/>
                <a:gd name="connsiteX179" fmla="*/ 6296025 w 10316872"/>
                <a:gd name="connsiteY179" fmla="*/ 6034304 h 13254121"/>
                <a:gd name="connsiteX180" fmla="*/ 6042025 w 10316872"/>
                <a:gd name="connsiteY180" fmla="*/ 5958104 h 13254121"/>
                <a:gd name="connsiteX181" fmla="*/ 6118225 w 10316872"/>
                <a:gd name="connsiteY181" fmla="*/ 6301004 h 13254121"/>
                <a:gd name="connsiteX182" fmla="*/ 5940425 w 10316872"/>
                <a:gd name="connsiteY182" fmla="*/ 6313704 h 13254121"/>
                <a:gd name="connsiteX183" fmla="*/ 5864225 w 10316872"/>
                <a:gd name="connsiteY183" fmla="*/ 5831104 h 13254121"/>
                <a:gd name="connsiteX184" fmla="*/ 5661025 w 10316872"/>
                <a:gd name="connsiteY184" fmla="*/ 5729504 h 13254121"/>
                <a:gd name="connsiteX185" fmla="*/ 5762625 w 10316872"/>
                <a:gd name="connsiteY185" fmla="*/ 6491504 h 13254121"/>
                <a:gd name="connsiteX186" fmla="*/ 6042025 w 10316872"/>
                <a:gd name="connsiteY186" fmla="*/ 6478804 h 13254121"/>
                <a:gd name="connsiteX187" fmla="*/ 6359525 w 10316872"/>
                <a:gd name="connsiteY187" fmla="*/ 6529604 h 13254121"/>
                <a:gd name="connsiteX188" fmla="*/ 6296025 w 10316872"/>
                <a:gd name="connsiteY188" fmla="*/ 6656604 h 13254121"/>
                <a:gd name="connsiteX189" fmla="*/ 6130925 w 10316872"/>
                <a:gd name="connsiteY189" fmla="*/ 6631204 h 13254121"/>
                <a:gd name="connsiteX190" fmla="*/ 5978525 w 10316872"/>
                <a:gd name="connsiteY190" fmla="*/ 6936004 h 13254121"/>
                <a:gd name="connsiteX191" fmla="*/ 5800725 w 10316872"/>
                <a:gd name="connsiteY191" fmla="*/ 6872504 h 13254121"/>
                <a:gd name="connsiteX192" fmla="*/ 5876925 w 10316872"/>
                <a:gd name="connsiteY192" fmla="*/ 6707404 h 13254121"/>
                <a:gd name="connsiteX193" fmla="*/ 5762625 w 10316872"/>
                <a:gd name="connsiteY193" fmla="*/ 6618504 h 13254121"/>
                <a:gd name="connsiteX194" fmla="*/ 5572125 w 10316872"/>
                <a:gd name="connsiteY194" fmla="*/ 6948704 h 13254121"/>
                <a:gd name="connsiteX195" fmla="*/ 5699125 w 10316872"/>
                <a:gd name="connsiteY195" fmla="*/ 7050304 h 13254121"/>
                <a:gd name="connsiteX196" fmla="*/ 5965825 w 10316872"/>
                <a:gd name="connsiteY196" fmla="*/ 7215404 h 13254121"/>
                <a:gd name="connsiteX197" fmla="*/ 5915025 w 10316872"/>
                <a:gd name="connsiteY197" fmla="*/ 7291604 h 13254121"/>
                <a:gd name="connsiteX198" fmla="*/ 5800725 w 10316872"/>
                <a:gd name="connsiteY198" fmla="*/ 7253504 h 13254121"/>
                <a:gd name="connsiteX199" fmla="*/ 5648325 w 10316872"/>
                <a:gd name="connsiteY199" fmla="*/ 7355104 h 13254121"/>
                <a:gd name="connsiteX200" fmla="*/ 5584825 w 10316872"/>
                <a:gd name="connsiteY200" fmla="*/ 7317004 h 13254121"/>
                <a:gd name="connsiteX201" fmla="*/ 5635625 w 10316872"/>
                <a:gd name="connsiteY201" fmla="*/ 7164604 h 13254121"/>
                <a:gd name="connsiteX202" fmla="*/ 5508625 w 10316872"/>
                <a:gd name="connsiteY202" fmla="*/ 7050304 h 13254121"/>
                <a:gd name="connsiteX203" fmla="*/ 5432425 w 10316872"/>
                <a:gd name="connsiteY203" fmla="*/ 7228104 h 13254121"/>
                <a:gd name="connsiteX204" fmla="*/ 5584825 w 10316872"/>
                <a:gd name="connsiteY204" fmla="*/ 7405904 h 13254121"/>
                <a:gd name="connsiteX205" fmla="*/ 5419725 w 10316872"/>
                <a:gd name="connsiteY205" fmla="*/ 7532904 h 13254121"/>
                <a:gd name="connsiteX206" fmla="*/ 5318125 w 10316872"/>
                <a:gd name="connsiteY206" fmla="*/ 7456704 h 13254121"/>
                <a:gd name="connsiteX207" fmla="*/ 5381625 w 10316872"/>
                <a:gd name="connsiteY207" fmla="*/ 7355104 h 13254121"/>
                <a:gd name="connsiteX208" fmla="*/ 5267325 w 10316872"/>
                <a:gd name="connsiteY208" fmla="*/ 7063004 h 13254121"/>
                <a:gd name="connsiteX209" fmla="*/ 5051425 w 10316872"/>
                <a:gd name="connsiteY209" fmla="*/ 7355104 h 13254121"/>
                <a:gd name="connsiteX210" fmla="*/ 5381625 w 10316872"/>
                <a:gd name="connsiteY210" fmla="*/ 7609104 h 13254121"/>
                <a:gd name="connsiteX211" fmla="*/ 5305425 w 10316872"/>
                <a:gd name="connsiteY211" fmla="*/ 7659904 h 13254121"/>
                <a:gd name="connsiteX212" fmla="*/ 5165725 w 10316872"/>
                <a:gd name="connsiteY212" fmla="*/ 7545604 h 13254121"/>
                <a:gd name="connsiteX213" fmla="*/ 5114925 w 10316872"/>
                <a:gd name="connsiteY213" fmla="*/ 7710704 h 13254121"/>
                <a:gd name="connsiteX214" fmla="*/ 5127625 w 10316872"/>
                <a:gd name="connsiteY214" fmla="*/ 7850404 h 13254121"/>
                <a:gd name="connsiteX215" fmla="*/ 5203825 w 10316872"/>
                <a:gd name="connsiteY215" fmla="*/ 7964704 h 13254121"/>
                <a:gd name="connsiteX216" fmla="*/ 5191125 w 10316872"/>
                <a:gd name="connsiteY216" fmla="*/ 8155204 h 13254121"/>
                <a:gd name="connsiteX217" fmla="*/ 5064125 w 10316872"/>
                <a:gd name="connsiteY217" fmla="*/ 8066304 h 13254121"/>
                <a:gd name="connsiteX218" fmla="*/ 5000625 w 10316872"/>
                <a:gd name="connsiteY218" fmla="*/ 8104404 h 13254121"/>
                <a:gd name="connsiteX219" fmla="*/ 5102225 w 10316872"/>
                <a:gd name="connsiteY219" fmla="*/ 8244104 h 13254121"/>
                <a:gd name="connsiteX220" fmla="*/ 5013325 w 10316872"/>
                <a:gd name="connsiteY220" fmla="*/ 8282204 h 13254121"/>
                <a:gd name="connsiteX221" fmla="*/ 4886325 w 10316872"/>
                <a:gd name="connsiteY221" fmla="*/ 8091704 h 13254121"/>
                <a:gd name="connsiteX222" fmla="*/ 4797425 w 10316872"/>
                <a:gd name="connsiteY222" fmla="*/ 8345704 h 13254121"/>
                <a:gd name="connsiteX223" fmla="*/ 4924425 w 10316872"/>
                <a:gd name="connsiteY223" fmla="*/ 8460004 h 13254121"/>
                <a:gd name="connsiteX224" fmla="*/ 4784725 w 10316872"/>
                <a:gd name="connsiteY224" fmla="*/ 8701304 h 13254121"/>
                <a:gd name="connsiteX225" fmla="*/ 4645025 w 10316872"/>
                <a:gd name="connsiteY225" fmla="*/ 8675904 h 13254121"/>
                <a:gd name="connsiteX226" fmla="*/ 4746625 w 10316872"/>
                <a:gd name="connsiteY226" fmla="*/ 8510804 h 13254121"/>
                <a:gd name="connsiteX227" fmla="*/ 4657725 w 10316872"/>
                <a:gd name="connsiteY227" fmla="*/ 8358404 h 13254121"/>
                <a:gd name="connsiteX228" fmla="*/ 4441825 w 10316872"/>
                <a:gd name="connsiteY228" fmla="*/ 8663204 h 13254121"/>
                <a:gd name="connsiteX229" fmla="*/ 4581525 w 10316872"/>
                <a:gd name="connsiteY229" fmla="*/ 8777504 h 13254121"/>
                <a:gd name="connsiteX230" fmla="*/ 4492625 w 10316872"/>
                <a:gd name="connsiteY230" fmla="*/ 8980704 h 13254121"/>
                <a:gd name="connsiteX231" fmla="*/ 4391025 w 10316872"/>
                <a:gd name="connsiteY231" fmla="*/ 8904504 h 13254121"/>
                <a:gd name="connsiteX232" fmla="*/ 4314825 w 10316872"/>
                <a:gd name="connsiteY232" fmla="*/ 8993404 h 13254121"/>
                <a:gd name="connsiteX233" fmla="*/ 4352925 w 10316872"/>
                <a:gd name="connsiteY233" fmla="*/ 9031504 h 13254121"/>
                <a:gd name="connsiteX234" fmla="*/ 4391025 w 10316872"/>
                <a:gd name="connsiteY234" fmla="*/ 9018804 h 13254121"/>
                <a:gd name="connsiteX235" fmla="*/ 4416425 w 10316872"/>
                <a:gd name="connsiteY235" fmla="*/ 9069604 h 13254121"/>
                <a:gd name="connsiteX236" fmla="*/ 4352925 w 10316872"/>
                <a:gd name="connsiteY236" fmla="*/ 9145804 h 13254121"/>
                <a:gd name="connsiteX237" fmla="*/ 4302125 w 10316872"/>
                <a:gd name="connsiteY237" fmla="*/ 9133104 h 13254121"/>
                <a:gd name="connsiteX238" fmla="*/ 4340225 w 10316872"/>
                <a:gd name="connsiteY238" fmla="*/ 9082304 h 13254121"/>
                <a:gd name="connsiteX239" fmla="*/ 4289425 w 10316872"/>
                <a:gd name="connsiteY239" fmla="*/ 9044204 h 13254121"/>
                <a:gd name="connsiteX240" fmla="*/ 4187825 w 10316872"/>
                <a:gd name="connsiteY240" fmla="*/ 9145804 h 13254121"/>
                <a:gd name="connsiteX241" fmla="*/ 4289425 w 10316872"/>
                <a:gd name="connsiteY241" fmla="*/ 9209304 h 13254121"/>
                <a:gd name="connsiteX242" fmla="*/ 4111625 w 10316872"/>
                <a:gd name="connsiteY242" fmla="*/ 9285504 h 13254121"/>
                <a:gd name="connsiteX243" fmla="*/ 4010025 w 10316872"/>
                <a:gd name="connsiteY243" fmla="*/ 9285504 h 13254121"/>
                <a:gd name="connsiteX244" fmla="*/ 3921125 w 10316872"/>
                <a:gd name="connsiteY244" fmla="*/ 9349004 h 13254121"/>
                <a:gd name="connsiteX245" fmla="*/ 3260725 w 10316872"/>
                <a:gd name="connsiteY245" fmla="*/ 8764804 h 13254121"/>
                <a:gd name="connsiteX246" fmla="*/ 3184525 w 10316872"/>
                <a:gd name="connsiteY246" fmla="*/ 8764804 h 13254121"/>
                <a:gd name="connsiteX247" fmla="*/ 2867025 w 10316872"/>
                <a:gd name="connsiteY247" fmla="*/ 9018804 h 13254121"/>
                <a:gd name="connsiteX248" fmla="*/ 2841625 w 10316872"/>
                <a:gd name="connsiteY248" fmla="*/ 8980704 h 13254121"/>
                <a:gd name="connsiteX249" fmla="*/ 3184525 w 10316872"/>
                <a:gd name="connsiteY249" fmla="*/ 8714004 h 13254121"/>
                <a:gd name="connsiteX250" fmla="*/ 3019425 w 10316872"/>
                <a:gd name="connsiteY250" fmla="*/ 8561604 h 13254121"/>
                <a:gd name="connsiteX251" fmla="*/ 2371725 w 10316872"/>
                <a:gd name="connsiteY251" fmla="*/ 9069604 h 13254121"/>
                <a:gd name="connsiteX252" fmla="*/ 2460625 w 10316872"/>
                <a:gd name="connsiteY252" fmla="*/ 9145804 h 13254121"/>
                <a:gd name="connsiteX253" fmla="*/ 2663825 w 10316872"/>
                <a:gd name="connsiteY253" fmla="*/ 8993404 h 13254121"/>
                <a:gd name="connsiteX254" fmla="*/ 2714625 w 10316872"/>
                <a:gd name="connsiteY254" fmla="*/ 9056904 h 13254121"/>
                <a:gd name="connsiteX255" fmla="*/ 2803525 w 10316872"/>
                <a:gd name="connsiteY255" fmla="*/ 9018804 h 13254121"/>
                <a:gd name="connsiteX256" fmla="*/ 2828925 w 10316872"/>
                <a:gd name="connsiteY256" fmla="*/ 9056904 h 13254121"/>
                <a:gd name="connsiteX257" fmla="*/ 2651125 w 10316872"/>
                <a:gd name="connsiteY257" fmla="*/ 9196604 h 13254121"/>
                <a:gd name="connsiteX258" fmla="*/ 2790825 w 10316872"/>
                <a:gd name="connsiteY258" fmla="*/ 9361704 h 13254121"/>
                <a:gd name="connsiteX259" fmla="*/ 3368675 w 10316872"/>
                <a:gd name="connsiteY259" fmla="*/ 8898154 h 13254121"/>
                <a:gd name="connsiteX260" fmla="*/ 3927475 w 10316872"/>
                <a:gd name="connsiteY260" fmla="*/ 9380754 h 13254121"/>
                <a:gd name="connsiteX261" fmla="*/ 3876675 w 10316872"/>
                <a:gd name="connsiteY261" fmla="*/ 9495054 h 13254121"/>
                <a:gd name="connsiteX262" fmla="*/ 3359150 w 10316872"/>
                <a:gd name="connsiteY262" fmla="*/ 10034804 h 13254121"/>
                <a:gd name="connsiteX263" fmla="*/ 3270250 w 10316872"/>
                <a:gd name="connsiteY263" fmla="*/ 10028453 h 13254121"/>
                <a:gd name="connsiteX264" fmla="*/ 3101975 w 10316872"/>
                <a:gd name="connsiteY264" fmla="*/ 10177678 h 13254121"/>
                <a:gd name="connsiteX265" fmla="*/ 2892425 w 10316872"/>
                <a:gd name="connsiteY265" fmla="*/ 10422153 h 13254121"/>
                <a:gd name="connsiteX266" fmla="*/ 2654300 w 10316872"/>
                <a:gd name="connsiteY266" fmla="*/ 10720603 h 13254121"/>
                <a:gd name="connsiteX267" fmla="*/ 2400300 w 10316872"/>
                <a:gd name="connsiteY267" fmla="*/ 10790452 h 13254121"/>
                <a:gd name="connsiteX268" fmla="*/ 2197100 w 10316872"/>
                <a:gd name="connsiteY268" fmla="*/ 10895227 h 13254121"/>
                <a:gd name="connsiteX269" fmla="*/ 1901825 w 10316872"/>
                <a:gd name="connsiteY269" fmla="*/ 10898401 h 13254121"/>
                <a:gd name="connsiteX270" fmla="*/ 1562100 w 10316872"/>
                <a:gd name="connsiteY270" fmla="*/ 11000000 h 13254121"/>
                <a:gd name="connsiteX271" fmla="*/ 1365250 w 10316872"/>
                <a:gd name="connsiteY271" fmla="*/ 11260350 h 13254121"/>
                <a:gd name="connsiteX272" fmla="*/ 1168400 w 10316872"/>
                <a:gd name="connsiteY272" fmla="*/ 11215899 h 13254121"/>
                <a:gd name="connsiteX273" fmla="*/ 1187450 w 10316872"/>
                <a:gd name="connsiteY273" fmla="*/ 11174624 h 13254121"/>
                <a:gd name="connsiteX274" fmla="*/ 1165225 w 10316872"/>
                <a:gd name="connsiteY274" fmla="*/ 11107949 h 13254121"/>
                <a:gd name="connsiteX275" fmla="*/ 958850 w 10316872"/>
                <a:gd name="connsiteY275" fmla="*/ 11184149 h 13254121"/>
                <a:gd name="connsiteX276" fmla="*/ 704850 w 10316872"/>
                <a:gd name="connsiteY276" fmla="*/ 11238124 h 13254121"/>
                <a:gd name="connsiteX277" fmla="*/ 434975 w 10316872"/>
                <a:gd name="connsiteY277" fmla="*/ 11476249 h 13254121"/>
                <a:gd name="connsiteX278" fmla="*/ 333375 w 10316872"/>
                <a:gd name="connsiteY278" fmla="*/ 11473074 h 13254121"/>
                <a:gd name="connsiteX279" fmla="*/ 234950 w 10316872"/>
                <a:gd name="connsiteY279" fmla="*/ 11539749 h 13254121"/>
                <a:gd name="connsiteX280" fmla="*/ 155575 w 10316872"/>
                <a:gd name="connsiteY280" fmla="*/ 11825499 h 13254121"/>
                <a:gd name="connsiteX281" fmla="*/ 219075 w 10316872"/>
                <a:gd name="connsiteY281" fmla="*/ 12108073 h 13254121"/>
                <a:gd name="connsiteX282" fmla="*/ 107950 w 10316872"/>
                <a:gd name="connsiteY282" fmla="*/ 12152523 h 13254121"/>
                <a:gd name="connsiteX283" fmla="*/ 63500 w 10316872"/>
                <a:gd name="connsiteY283" fmla="*/ 12374773 h 13254121"/>
                <a:gd name="connsiteX284" fmla="*/ 466725 w 10316872"/>
                <a:gd name="connsiteY284" fmla="*/ 12400173 h 13254121"/>
                <a:gd name="connsiteX285" fmla="*/ 1022350 w 10316872"/>
                <a:gd name="connsiteY285" fmla="*/ 12752598 h 13254121"/>
                <a:gd name="connsiteX286" fmla="*/ 1212850 w 10316872"/>
                <a:gd name="connsiteY286" fmla="*/ 13006597 h 13254121"/>
                <a:gd name="connsiteX287" fmla="*/ 1143000 w 10316872"/>
                <a:gd name="connsiteY287" fmla="*/ 13051047 h 13254121"/>
                <a:gd name="connsiteX288" fmla="*/ 990600 w 10316872"/>
                <a:gd name="connsiteY288" fmla="*/ 12917697 h 13254121"/>
                <a:gd name="connsiteX289" fmla="*/ 739775 w 10316872"/>
                <a:gd name="connsiteY289" fmla="*/ 12863722 h 13254121"/>
                <a:gd name="connsiteX290" fmla="*/ 692150 w 10316872"/>
                <a:gd name="connsiteY290" fmla="*/ 12901822 h 13254121"/>
                <a:gd name="connsiteX291" fmla="*/ 809625 w 10316872"/>
                <a:gd name="connsiteY291" fmla="*/ 13047872 h 13254121"/>
                <a:gd name="connsiteX292" fmla="*/ 1123950 w 10316872"/>
                <a:gd name="connsiteY292" fmla="*/ 13114547 h 13254121"/>
                <a:gd name="connsiteX293" fmla="*/ 1546225 w 10316872"/>
                <a:gd name="connsiteY293" fmla="*/ 13016122 h 13254121"/>
                <a:gd name="connsiteX294" fmla="*/ 1708150 w 10316872"/>
                <a:gd name="connsiteY294" fmla="*/ 12755772 h 13254121"/>
                <a:gd name="connsiteX295" fmla="*/ 2066925 w 10316872"/>
                <a:gd name="connsiteY295" fmla="*/ 12606547 h 13254121"/>
                <a:gd name="connsiteX296" fmla="*/ 2225675 w 10316872"/>
                <a:gd name="connsiteY296" fmla="*/ 12470022 h 13254121"/>
                <a:gd name="connsiteX297" fmla="*/ 2559050 w 10316872"/>
                <a:gd name="connsiteY297" fmla="*/ 12508122 h 13254121"/>
                <a:gd name="connsiteX298" fmla="*/ 2257425 w 10316872"/>
                <a:gd name="connsiteY298" fmla="*/ 12511297 h 13254121"/>
                <a:gd name="connsiteX299" fmla="*/ 2117725 w 10316872"/>
                <a:gd name="connsiteY299" fmla="*/ 12631947 h 13254121"/>
                <a:gd name="connsiteX300" fmla="*/ 1943100 w 10316872"/>
                <a:gd name="connsiteY300" fmla="*/ 12724022 h 13254121"/>
                <a:gd name="connsiteX301" fmla="*/ 1778000 w 10316872"/>
                <a:gd name="connsiteY301" fmla="*/ 12774822 h 13254121"/>
                <a:gd name="connsiteX302" fmla="*/ 1622425 w 10316872"/>
                <a:gd name="connsiteY302" fmla="*/ 13070097 h 13254121"/>
                <a:gd name="connsiteX303" fmla="*/ 1254125 w 10316872"/>
                <a:gd name="connsiteY303" fmla="*/ 13244722 h 13254121"/>
                <a:gd name="connsiteX304" fmla="*/ 0 w 10316872"/>
                <a:gd name="connsiteY304" fmla="*/ 13251072 h 13254121"/>
                <a:gd name="connsiteX0" fmla="*/ 3629025 w 10316872"/>
                <a:gd name="connsiteY0" fmla="*/ 3926104 h 13254121"/>
                <a:gd name="connsiteX1" fmla="*/ 3768725 w 10316872"/>
                <a:gd name="connsiteY1" fmla="*/ 3799104 h 13254121"/>
                <a:gd name="connsiteX2" fmla="*/ 3540125 w 10316872"/>
                <a:gd name="connsiteY2" fmla="*/ 3748304 h 13254121"/>
                <a:gd name="connsiteX3" fmla="*/ 3552825 w 10316872"/>
                <a:gd name="connsiteY3" fmla="*/ 3659404 h 13254121"/>
                <a:gd name="connsiteX4" fmla="*/ 3730625 w 10316872"/>
                <a:gd name="connsiteY4" fmla="*/ 3621304 h 13254121"/>
                <a:gd name="connsiteX5" fmla="*/ 3730625 w 10316872"/>
                <a:gd name="connsiteY5" fmla="*/ 3494304 h 13254121"/>
                <a:gd name="connsiteX6" fmla="*/ 3705225 w 10316872"/>
                <a:gd name="connsiteY6" fmla="*/ 3468904 h 13254121"/>
                <a:gd name="connsiteX7" fmla="*/ 3819525 w 10316872"/>
                <a:gd name="connsiteY7" fmla="*/ 3405404 h 13254121"/>
                <a:gd name="connsiteX8" fmla="*/ 3832225 w 10316872"/>
                <a:gd name="connsiteY8" fmla="*/ 3621304 h 13254121"/>
                <a:gd name="connsiteX9" fmla="*/ 4314825 w 10316872"/>
                <a:gd name="connsiteY9" fmla="*/ 3621304 h 13254121"/>
                <a:gd name="connsiteX10" fmla="*/ 4302125 w 10316872"/>
                <a:gd name="connsiteY10" fmla="*/ 3380004 h 13254121"/>
                <a:gd name="connsiteX11" fmla="*/ 4365625 w 10316872"/>
                <a:gd name="connsiteY11" fmla="*/ 3380004 h 13254121"/>
                <a:gd name="connsiteX12" fmla="*/ 4391025 w 10316872"/>
                <a:gd name="connsiteY12" fmla="*/ 3507004 h 13254121"/>
                <a:gd name="connsiteX13" fmla="*/ 4556125 w 10316872"/>
                <a:gd name="connsiteY13" fmla="*/ 3494304 h 13254121"/>
                <a:gd name="connsiteX14" fmla="*/ 4657725 w 10316872"/>
                <a:gd name="connsiteY14" fmla="*/ 3392704 h 13254121"/>
                <a:gd name="connsiteX15" fmla="*/ 4683125 w 10316872"/>
                <a:gd name="connsiteY15" fmla="*/ 3697504 h 13254121"/>
                <a:gd name="connsiteX16" fmla="*/ 4835525 w 10316872"/>
                <a:gd name="connsiteY16" fmla="*/ 3519704 h 13254121"/>
                <a:gd name="connsiteX17" fmla="*/ 5038725 w 10316872"/>
                <a:gd name="connsiteY17" fmla="*/ 3646704 h 13254121"/>
                <a:gd name="connsiteX18" fmla="*/ 4848225 w 10316872"/>
                <a:gd name="connsiteY18" fmla="*/ 3773704 h 13254121"/>
                <a:gd name="connsiteX19" fmla="*/ 4987925 w 10316872"/>
                <a:gd name="connsiteY19" fmla="*/ 3938804 h 13254121"/>
                <a:gd name="connsiteX20" fmla="*/ 5127625 w 10316872"/>
                <a:gd name="connsiteY20" fmla="*/ 3786404 h 13254121"/>
                <a:gd name="connsiteX21" fmla="*/ 5140325 w 10316872"/>
                <a:gd name="connsiteY21" fmla="*/ 3811804 h 13254121"/>
                <a:gd name="connsiteX22" fmla="*/ 5076825 w 10316872"/>
                <a:gd name="connsiteY22" fmla="*/ 4065804 h 13254121"/>
                <a:gd name="connsiteX23" fmla="*/ 5153025 w 10316872"/>
                <a:gd name="connsiteY23" fmla="*/ 4103904 h 13254121"/>
                <a:gd name="connsiteX24" fmla="*/ 5153025 w 10316872"/>
                <a:gd name="connsiteY24" fmla="*/ 4103904 h 13254121"/>
                <a:gd name="connsiteX25" fmla="*/ 5229225 w 10316872"/>
                <a:gd name="connsiteY25" fmla="*/ 3849904 h 13254121"/>
                <a:gd name="connsiteX26" fmla="*/ 5419725 w 10316872"/>
                <a:gd name="connsiteY26" fmla="*/ 3875304 h 13254121"/>
                <a:gd name="connsiteX27" fmla="*/ 5521325 w 10316872"/>
                <a:gd name="connsiteY27" fmla="*/ 3722904 h 13254121"/>
                <a:gd name="connsiteX28" fmla="*/ 5521325 w 10316872"/>
                <a:gd name="connsiteY28" fmla="*/ 3722904 h 13254121"/>
                <a:gd name="connsiteX29" fmla="*/ 5661025 w 10316872"/>
                <a:gd name="connsiteY29" fmla="*/ 3697504 h 13254121"/>
                <a:gd name="connsiteX30" fmla="*/ 5432425 w 10316872"/>
                <a:gd name="connsiteY30" fmla="*/ 4015004 h 13254121"/>
                <a:gd name="connsiteX31" fmla="*/ 5165725 w 10316872"/>
                <a:gd name="connsiteY31" fmla="*/ 4103904 h 13254121"/>
                <a:gd name="connsiteX32" fmla="*/ 5191125 w 10316872"/>
                <a:gd name="connsiteY32" fmla="*/ 4180104 h 13254121"/>
                <a:gd name="connsiteX33" fmla="*/ 5521325 w 10316872"/>
                <a:gd name="connsiteY33" fmla="*/ 4091204 h 13254121"/>
                <a:gd name="connsiteX34" fmla="*/ 5711825 w 10316872"/>
                <a:gd name="connsiteY34" fmla="*/ 3748304 h 13254121"/>
                <a:gd name="connsiteX35" fmla="*/ 5813425 w 10316872"/>
                <a:gd name="connsiteY35" fmla="*/ 3900704 h 13254121"/>
                <a:gd name="connsiteX36" fmla="*/ 5959475 w 10316872"/>
                <a:gd name="connsiteY36" fmla="*/ 3938804 h 13254121"/>
                <a:gd name="connsiteX37" fmla="*/ 6302375 w 10316872"/>
                <a:gd name="connsiteY37" fmla="*/ 3824504 h 13254121"/>
                <a:gd name="connsiteX38" fmla="*/ 7070725 w 10316872"/>
                <a:gd name="connsiteY38" fmla="*/ 3354604 h 13254121"/>
                <a:gd name="connsiteX39" fmla="*/ 7473950 w 10316872"/>
                <a:gd name="connsiteY39" fmla="*/ 3205379 h 13254121"/>
                <a:gd name="connsiteX40" fmla="*/ 7645400 w 10316872"/>
                <a:gd name="connsiteY40" fmla="*/ 3035516 h 13254121"/>
                <a:gd name="connsiteX41" fmla="*/ 7907050 w 10316872"/>
                <a:gd name="connsiteY41" fmla="*/ 2994410 h 13254121"/>
                <a:gd name="connsiteX42" fmla="*/ 8062626 w 10316872"/>
                <a:gd name="connsiteY42" fmla="*/ 2911861 h 13254121"/>
                <a:gd name="connsiteX43" fmla="*/ 8189625 w 10316872"/>
                <a:gd name="connsiteY43" fmla="*/ 2692785 h 13254121"/>
                <a:gd name="connsiteX44" fmla="*/ 8345201 w 10316872"/>
                <a:gd name="connsiteY44" fmla="*/ 2578486 h 13254121"/>
                <a:gd name="connsiteX45" fmla="*/ 8561099 w 10316872"/>
                <a:gd name="connsiteY45" fmla="*/ 2438787 h 13254121"/>
                <a:gd name="connsiteX46" fmla="*/ 8855099 w 10316872"/>
                <a:gd name="connsiteY46" fmla="*/ 2153045 h 13254121"/>
                <a:gd name="connsiteX47" fmla="*/ 9037349 w 10316872"/>
                <a:gd name="connsiteY47" fmla="*/ 1924438 h 13254121"/>
                <a:gd name="connsiteX48" fmla="*/ 9145298 w 10316872"/>
                <a:gd name="connsiteY48" fmla="*/ 1730764 h 13254121"/>
                <a:gd name="connsiteX49" fmla="*/ 9224673 w 10316872"/>
                <a:gd name="connsiteY49" fmla="*/ 1543439 h 13254121"/>
                <a:gd name="connsiteX50" fmla="*/ 9561223 w 10316872"/>
                <a:gd name="connsiteY50" fmla="*/ 1295790 h 13254121"/>
                <a:gd name="connsiteX51" fmla="*/ 9678697 w 10316872"/>
                <a:gd name="connsiteY51" fmla="*/ 914790 h 13254121"/>
                <a:gd name="connsiteX52" fmla="*/ 9837447 w 10316872"/>
                <a:gd name="connsiteY52" fmla="*/ 686190 h 13254121"/>
                <a:gd name="connsiteX53" fmla="*/ 9929521 w 10316872"/>
                <a:gd name="connsiteY53" fmla="*/ 609992 h 13254121"/>
                <a:gd name="connsiteX54" fmla="*/ 9989845 w 10316872"/>
                <a:gd name="connsiteY54" fmla="*/ 508393 h 13254121"/>
                <a:gd name="connsiteX55" fmla="*/ 10062871 w 10316872"/>
                <a:gd name="connsiteY55" fmla="*/ 394092 h 13254121"/>
                <a:gd name="connsiteX56" fmla="*/ 10316869 w 10316872"/>
                <a:gd name="connsiteY56" fmla="*/ 394 h 13254121"/>
                <a:gd name="connsiteX57" fmla="*/ 10081920 w 10316872"/>
                <a:gd name="connsiteY57" fmla="*/ 473469 h 13254121"/>
                <a:gd name="connsiteX58" fmla="*/ 9977146 w 10316872"/>
                <a:gd name="connsiteY58" fmla="*/ 673493 h 13254121"/>
                <a:gd name="connsiteX59" fmla="*/ 9881896 w 10316872"/>
                <a:gd name="connsiteY59" fmla="*/ 749692 h 13254121"/>
                <a:gd name="connsiteX60" fmla="*/ 9754896 w 10316872"/>
                <a:gd name="connsiteY60" fmla="*/ 952892 h 13254121"/>
                <a:gd name="connsiteX61" fmla="*/ 9640598 w 10316872"/>
                <a:gd name="connsiteY61" fmla="*/ 1327540 h 13254121"/>
                <a:gd name="connsiteX62" fmla="*/ 9275474 w 10316872"/>
                <a:gd name="connsiteY62" fmla="*/ 1606938 h 13254121"/>
                <a:gd name="connsiteX63" fmla="*/ 9135773 w 10316872"/>
                <a:gd name="connsiteY63" fmla="*/ 1946664 h 13254121"/>
                <a:gd name="connsiteX64" fmla="*/ 8662699 w 10316872"/>
                <a:gd name="connsiteY64" fmla="*/ 2454663 h 13254121"/>
                <a:gd name="connsiteX65" fmla="*/ 8427749 w 10316872"/>
                <a:gd name="connsiteY65" fmla="*/ 2619762 h 13254121"/>
                <a:gd name="connsiteX66" fmla="*/ 8272175 w 10316872"/>
                <a:gd name="connsiteY66" fmla="*/ 2715011 h 13254121"/>
                <a:gd name="connsiteX67" fmla="*/ 8110251 w 10316872"/>
                <a:gd name="connsiteY67" fmla="*/ 3016636 h 13254121"/>
                <a:gd name="connsiteX68" fmla="*/ 7908925 w 10316872"/>
                <a:gd name="connsiteY68" fmla="*/ 3113304 h 13254121"/>
                <a:gd name="connsiteX69" fmla="*/ 7673975 w 10316872"/>
                <a:gd name="connsiteY69" fmla="*/ 3141879 h 13254121"/>
                <a:gd name="connsiteX70" fmla="*/ 7531100 w 10316872"/>
                <a:gd name="connsiteY70" fmla="*/ 3283166 h 13254121"/>
                <a:gd name="connsiteX71" fmla="*/ 7064375 w 10316872"/>
                <a:gd name="connsiteY71" fmla="*/ 3457791 h 13254121"/>
                <a:gd name="connsiteX72" fmla="*/ 6892925 w 10316872"/>
                <a:gd name="connsiteY72" fmla="*/ 3613366 h 13254121"/>
                <a:gd name="connsiteX73" fmla="*/ 6532269 w 10316872"/>
                <a:gd name="connsiteY73" fmla="*/ 3867545 h 13254121"/>
                <a:gd name="connsiteX74" fmla="*/ 6407150 w 10316872"/>
                <a:gd name="connsiteY74" fmla="*/ 3921341 h 13254121"/>
                <a:gd name="connsiteX75" fmla="*/ 6172200 w 10316872"/>
                <a:gd name="connsiteY75" fmla="*/ 4043579 h 13254121"/>
                <a:gd name="connsiteX76" fmla="*/ 5773737 w 10316872"/>
                <a:gd name="connsiteY76" fmla="*/ 4215029 h 13254121"/>
                <a:gd name="connsiteX77" fmla="*/ 5800725 w 10316872"/>
                <a:gd name="connsiteY77" fmla="*/ 4294404 h 13254121"/>
                <a:gd name="connsiteX78" fmla="*/ 6162675 w 10316872"/>
                <a:gd name="connsiteY78" fmla="*/ 4129304 h 13254121"/>
                <a:gd name="connsiteX79" fmla="*/ 6054725 w 10316872"/>
                <a:gd name="connsiteY79" fmla="*/ 4218204 h 13254121"/>
                <a:gd name="connsiteX80" fmla="*/ 5876925 w 10316872"/>
                <a:gd name="connsiteY80" fmla="*/ 4332504 h 13254121"/>
                <a:gd name="connsiteX81" fmla="*/ 5876925 w 10316872"/>
                <a:gd name="connsiteY81" fmla="*/ 4421404 h 13254121"/>
                <a:gd name="connsiteX82" fmla="*/ 5864225 w 10316872"/>
                <a:gd name="connsiteY82" fmla="*/ 4523004 h 13254121"/>
                <a:gd name="connsiteX83" fmla="*/ 5724525 w 10316872"/>
                <a:gd name="connsiteY83" fmla="*/ 4548404 h 13254121"/>
                <a:gd name="connsiteX84" fmla="*/ 5788025 w 10316872"/>
                <a:gd name="connsiteY84" fmla="*/ 4370604 h 13254121"/>
                <a:gd name="connsiteX85" fmla="*/ 5673725 w 10316872"/>
                <a:gd name="connsiteY85" fmla="*/ 4269004 h 13254121"/>
                <a:gd name="connsiteX86" fmla="*/ 5419725 w 10316872"/>
                <a:gd name="connsiteY86" fmla="*/ 4345204 h 13254121"/>
                <a:gd name="connsiteX87" fmla="*/ 5394325 w 10316872"/>
                <a:gd name="connsiteY87" fmla="*/ 4446804 h 13254121"/>
                <a:gd name="connsiteX88" fmla="*/ 5622925 w 10316872"/>
                <a:gd name="connsiteY88" fmla="*/ 4510304 h 13254121"/>
                <a:gd name="connsiteX89" fmla="*/ 5534025 w 10316872"/>
                <a:gd name="connsiteY89" fmla="*/ 4573804 h 13254121"/>
                <a:gd name="connsiteX90" fmla="*/ 5254625 w 10316872"/>
                <a:gd name="connsiteY90" fmla="*/ 4510304 h 13254121"/>
                <a:gd name="connsiteX91" fmla="*/ 5140325 w 10316872"/>
                <a:gd name="connsiteY91" fmla="*/ 4624604 h 13254121"/>
                <a:gd name="connsiteX92" fmla="*/ 5241925 w 10316872"/>
                <a:gd name="connsiteY92" fmla="*/ 4827804 h 13254121"/>
                <a:gd name="connsiteX93" fmla="*/ 5483225 w 10316872"/>
                <a:gd name="connsiteY93" fmla="*/ 4840504 h 13254121"/>
                <a:gd name="connsiteX94" fmla="*/ 5661025 w 10316872"/>
                <a:gd name="connsiteY94" fmla="*/ 4624604 h 13254121"/>
                <a:gd name="connsiteX95" fmla="*/ 5572125 w 10316872"/>
                <a:gd name="connsiteY95" fmla="*/ 4599204 h 13254121"/>
                <a:gd name="connsiteX96" fmla="*/ 5635625 w 10316872"/>
                <a:gd name="connsiteY96" fmla="*/ 4523004 h 13254121"/>
                <a:gd name="connsiteX97" fmla="*/ 5724525 w 10316872"/>
                <a:gd name="connsiteY97" fmla="*/ 4599204 h 13254121"/>
                <a:gd name="connsiteX98" fmla="*/ 5864225 w 10316872"/>
                <a:gd name="connsiteY98" fmla="*/ 4573804 h 13254121"/>
                <a:gd name="connsiteX99" fmla="*/ 6067425 w 10316872"/>
                <a:gd name="connsiteY99" fmla="*/ 4548404 h 13254121"/>
                <a:gd name="connsiteX100" fmla="*/ 6296025 w 10316872"/>
                <a:gd name="connsiteY100" fmla="*/ 4307104 h 13254121"/>
                <a:gd name="connsiteX101" fmla="*/ 6486525 w 10316872"/>
                <a:gd name="connsiteY101" fmla="*/ 4180104 h 13254121"/>
                <a:gd name="connsiteX102" fmla="*/ 6664325 w 10316872"/>
                <a:gd name="connsiteY102" fmla="*/ 4154704 h 13254121"/>
                <a:gd name="connsiteX103" fmla="*/ 6473825 w 10316872"/>
                <a:gd name="connsiteY103" fmla="*/ 4230904 h 13254121"/>
                <a:gd name="connsiteX104" fmla="*/ 6410325 w 10316872"/>
                <a:gd name="connsiteY104" fmla="*/ 4357904 h 13254121"/>
                <a:gd name="connsiteX105" fmla="*/ 6257925 w 10316872"/>
                <a:gd name="connsiteY105" fmla="*/ 4459504 h 13254121"/>
                <a:gd name="connsiteX106" fmla="*/ 6080125 w 10316872"/>
                <a:gd name="connsiteY106" fmla="*/ 4637304 h 13254121"/>
                <a:gd name="connsiteX107" fmla="*/ 6067425 w 10316872"/>
                <a:gd name="connsiteY107" fmla="*/ 4726204 h 13254121"/>
                <a:gd name="connsiteX108" fmla="*/ 6207125 w 10316872"/>
                <a:gd name="connsiteY108" fmla="*/ 4700804 h 13254121"/>
                <a:gd name="connsiteX109" fmla="*/ 6334125 w 10316872"/>
                <a:gd name="connsiteY109" fmla="*/ 4764304 h 13254121"/>
                <a:gd name="connsiteX110" fmla="*/ 6435725 w 10316872"/>
                <a:gd name="connsiteY110" fmla="*/ 4954804 h 13254121"/>
                <a:gd name="connsiteX111" fmla="*/ 6448425 w 10316872"/>
                <a:gd name="connsiteY111" fmla="*/ 5183404 h 13254121"/>
                <a:gd name="connsiteX112" fmla="*/ 6335712 w 10316872"/>
                <a:gd name="connsiteY112" fmla="*/ 5305641 h 13254121"/>
                <a:gd name="connsiteX113" fmla="*/ 6296025 w 10316872"/>
                <a:gd name="connsiteY113" fmla="*/ 5083392 h 13254121"/>
                <a:gd name="connsiteX114" fmla="*/ 6270625 w 10316872"/>
                <a:gd name="connsiteY114" fmla="*/ 4878604 h 13254121"/>
                <a:gd name="connsiteX115" fmla="*/ 6118225 w 10316872"/>
                <a:gd name="connsiteY115" fmla="*/ 4840504 h 13254121"/>
                <a:gd name="connsiteX116" fmla="*/ 5953125 w 10316872"/>
                <a:gd name="connsiteY116" fmla="*/ 4853204 h 13254121"/>
                <a:gd name="connsiteX117" fmla="*/ 5876925 w 10316872"/>
                <a:gd name="connsiteY117" fmla="*/ 4815104 h 13254121"/>
                <a:gd name="connsiteX118" fmla="*/ 5546725 w 10316872"/>
                <a:gd name="connsiteY118" fmla="*/ 4954804 h 13254121"/>
                <a:gd name="connsiteX119" fmla="*/ 5597525 w 10316872"/>
                <a:gd name="connsiteY119" fmla="*/ 5094504 h 13254121"/>
                <a:gd name="connsiteX120" fmla="*/ 5635625 w 10316872"/>
                <a:gd name="connsiteY120" fmla="*/ 5081804 h 13254121"/>
                <a:gd name="connsiteX121" fmla="*/ 5813425 w 10316872"/>
                <a:gd name="connsiteY121" fmla="*/ 4992904 h 13254121"/>
                <a:gd name="connsiteX122" fmla="*/ 5838825 w 10316872"/>
                <a:gd name="connsiteY122" fmla="*/ 5018304 h 13254121"/>
                <a:gd name="connsiteX123" fmla="*/ 5724525 w 10316872"/>
                <a:gd name="connsiteY123" fmla="*/ 5119904 h 13254121"/>
                <a:gd name="connsiteX124" fmla="*/ 5775325 w 10316872"/>
                <a:gd name="connsiteY124" fmla="*/ 5196104 h 13254121"/>
                <a:gd name="connsiteX125" fmla="*/ 5940425 w 10316872"/>
                <a:gd name="connsiteY125" fmla="*/ 5183404 h 13254121"/>
                <a:gd name="connsiteX126" fmla="*/ 5978525 w 10316872"/>
                <a:gd name="connsiteY126" fmla="*/ 5272304 h 13254121"/>
                <a:gd name="connsiteX127" fmla="*/ 6169025 w 10316872"/>
                <a:gd name="connsiteY127" fmla="*/ 5234204 h 13254121"/>
                <a:gd name="connsiteX128" fmla="*/ 6130925 w 10316872"/>
                <a:gd name="connsiteY128" fmla="*/ 5386604 h 13254121"/>
                <a:gd name="connsiteX129" fmla="*/ 6067425 w 10316872"/>
                <a:gd name="connsiteY129" fmla="*/ 5424704 h 13254121"/>
                <a:gd name="connsiteX130" fmla="*/ 6042025 w 10316872"/>
                <a:gd name="connsiteY130" fmla="*/ 5348504 h 13254121"/>
                <a:gd name="connsiteX131" fmla="*/ 5572125 w 10316872"/>
                <a:gd name="connsiteY131" fmla="*/ 5297704 h 13254121"/>
                <a:gd name="connsiteX132" fmla="*/ 5686425 w 10316872"/>
                <a:gd name="connsiteY132" fmla="*/ 5462804 h 13254121"/>
                <a:gd name="connsiteX133" fmla="*/ 6308725 w 10316872"/>
                <a:gd name="connsiteY133" fmla="*/ 5462804 h 13254121"/>
                <a:gd name="connsiteX134" fmla="*/ 6894219 w 10316872"/>
                <a:gd name="connsiteY134" fmla="*/ 5634433 h 13254121"/>
                <a:gd name="connsiteX135" fmla="*/ 7194257 w 10316872"/>
                <a:gd name="connsiteY135" fmla="*/ 5720157 h 13254121"/>
                <a:gd name="connsiteX136" fmla="*/ 7370469 w 10316872"/>
                <a:gd name="connsiteY136" fmla="*/ 5839221 h 13254121"/>
                <a:gd name="connsiteX137" fmla="*/ 7737182 w 10316872"/>
                <a:gd name="connsiteY137" fmla="*/ 5736826 h 13254121"/>
                <a:gd name="connsiteX138" fmla="*/ 7977688 w 10316872"/>
                <a:gd name="connsiteY138" fmla="*/ 5701108 h 13254121"/>
                <a:gd name="connsiteX139" fmla="*/ 8311064 w 10316872"/>
                <a:gd name="connsiteY139" fmla="*/ 5729682 h 13254121"/>
                <a:gd name="connsiteX140" fmla="*/ 8582525 w 10316872"/>
                <a:gd name="connsiteY140" fmla="*/ 5789214 h 13254121"/>
                <a:gd name="connsiteX141" fmla="*/ 8806363 w 10316872"/>
                <a:gd name="connsiteY141" fmla="*/ 5891608 h 13254121"/>
                <a:gd name="connsiteX142" fmla="*/ 8989719 w 10316872"/>
                <a:gd name="connsiteY142" fmla="*/ 5953520 h 13254121"/>
                <a:gd name="connsiteX143" fmla="*/ 9327857 w 10316872"/>
                <a:gd name="connsiteY143" fmla="*/ 6101157 h 13254121"/>
                <a:gd name="connsiteX144" fmla="*/ 9392152 w 10316872"/>
                <a:gd name="connsiteY144" fmla="*/ 6229744 h 13254121"/>
                <a:gd name="connsiteX145" fmla="*/ 9587412 w 10316872"/>
                <a:gd name="connsiteY145" fmla="*/ 6289277 h 13254121"/>
                <a:gd name="connsiteX146" fmla="*/ 9754100 w 10316872"/>
                <a:gd name="connsiteY146" fmla="*/ 6286895 h 13254121"/>
                <a:gd name="connsiteX147" fmla="*/ 9928226 w 10316872"/>
                <a:gd name="connsiteY147" fmla="*/ 6221629 h 13254121"/>
                <a:gd name="connsiteX148" fmla="*/ 9766007 w 10316872"/>
                <a:gd name="connsiteY148" fmla="*/ 6301183 h 13254121"/>
                <a:gd name="connsiteX149" fmla="*/ 9625513 w 10316872"/>
                <a:gd name="connsiteY149" fmla="*/ 6317851 h 13254121"/>
                <a:gd name="connsiteX150" fmla="*/ 9382626 w 10316872"/>
                <a:gd name="connsiteY150" fmla="*/ 6263082 h 13254121"/>
                <a:gd name="connsiteX151" fmla="*/ 9308806 w 10316872"/>
                <a:gd name="connsiteY151" fmla="*/ 6129733 h 13254121"/>
                <a:gd name="connsiteX152" fmla="*/ 9242133 w 10316872"/>
                <a:gd name="connsiteY152" fmla="*/ 6089251 h 13254121"/>
                <a:gd name="connsiteX153" fmla="*/ 8799219 w 10316872"/>
                <a:gd name="connsiteY153" fmla="*/ 5939233 h 13254121"/>
                <a:gd name="connsiteX154" fmla="*/ 8582525 w 10316872"/>
                <a:gd name="connsiteY154" fmla="*/ 5858270 h 13254121"/>
                <a:gd name="connsiteX155" fmla="*/ 8284869 w 10316872"/>
                <a:gd name="connsiteY155" fmla="*/ 5779689 h 13254121"/>
                <a:gd name="connsiteX156" fmla="*/ 7934825 w 10316872"/>
                <a:gd name="connsiteY156" fmla="*/ 5767783 h 13254121"/>
                <a:gd name="connsiteX157" fmla="*/ 7634787 w 10316872"/>
                <a:gd name="connsiteY157" fmla="*/ 5822552 h 13254121"/>
                <a:gd name="connsiteX158" fmla="*/ 7344275 w 10316872"/>
                <a:gd name="connsiteY158" fmla="*/ 5893989 h 13254121"/>
                <a:gd name="connsiteX159" fmla="*/ 7134725 w 10316872"/>
                <a:gd name="connsiteY159" fmla="*/ 5786833 h 13254121"/>
                <a:gd name="connsiteX160" fmla="*/ 6760869 w 10316872"/>
                <a:gd name="connsiteY160" fmla="*/ 5693964 h 13254121"/>
                <a:gd name="connsiteX161" fmla="*/ 6413500 w 10316872"/>
                <a:gd name="connsiteY161" fmla="*/ 5614410 h 13254121"/>
                <a:gd name="connsiteX162" fmla="*/ 6213181 w 10316872"/>
                <a:gd name="connsiteY162" fmla="*/ 5567757 h 13254121"/>
                <a:gd name="connsiteX163" fmla="*/ 6205538 w 10316872"/>
                <a:gd name="connsiteY163" fmla="*/ 5598535 h 13254121"/>
                <a:gd name="connsiteX164" fmla="*/ 6346825 w 10316872"/>
                <a:gd name="connsiteY164" fmla="*/ 5666004 h 13254121"/>
                <a:gd name="connsiteX165" fmla="*/ 6321425 w 10316872"/>
                <a:gd name="connsiteY165" fmla="*/ 5767604 h 13254121"/>
                <a:gd name="connsiteX166" fmla="*/ 6003925 w 10316872"/>
                <a:gd name="connsiteY166" fmla="*/ 5602504 h 13254121"/>
                <a:gd name="connsiteX167" fmla="*/ 6042025 w 10316872"/>
                <a:gd name="connsiteY167" fmla="*/ 5843804 h 13254121"/>
                <a:gd name="connsiteX168" fmla="*/ 6245225 w 10316872"/>
                <a:gd name="connsiteY168" fmla="*/ 5894604 h 13254121"/>
                <a:gd name="connsiteX169" fmla="*/ 6511925 w 10316872"/>
                <a:gd name="connsiteY169" fmla="*/ 5894604 h 13254121"/>
                <a:gd name="connsiteX170" fmla="*/ 6600825 w 10316872"/>
                <a:gd name="connsiteY170" fmla="*/ 5907304 h 13254121"/>
                <a:gd name="connsiteX171" fmla="*/ 6562725 w 10316872"/>
                <a:gd name="connsiteY171" fmla="*/ 5983504 h 13254121"/>
                <a:gd name="connsiteX172" fmla="*/ 6397625 w 10316872"/>
                <a:gd name="connsiteY172" fmla="*/ 6034304 h 13254121"/>
                <a:gd name="connsiteX173" fmla="*/ 6461125 w 10316872"/>
                <a:gd name="connsiteY173" fmla="*/ 6161304 h 13254121"/>
                <a:gd name="connsiteX174" fmla="*/ 6423025 w 10316872"/>
                <a:gd name="connsiteY174" fmla="*/ 6288304 h 13254121"/>
                <a:gd name="connsiteX175" fmla="*/ 6511925 w 10316872"/>
                <a:gd name="connsiteY175" fmla="*/ 6351804 h 13254121"/>
                <a:gd name="connsiteX176" fmla="*/ 6435725 w 10316872"/>
                <a:gd name="connsiteY176" fmla="*/ 6377204 h 13254121"/>
                <a:gd name="connsiteX177" fmla="*/ 6334125 w 10316872"/>
                <a:gd name="connsiteY177" fmla="*/ 6339104 h 13254121"/>
                <a:gd name="connsiteX178" fmla="*/ 6296025 w 10316872"/>
                <a:gd name="connsiteY178" fmla="*/ 6034304 h 13254121"/>
                <a:gd name="connsiteX179" fmla="*/ 6042025 w 10316872"/>
                <a:gd name="connsiteY179" fmla="*/ 5958104 h 13254121"/>
                <a:gd name="connsiteX180" fmla="*/ 6118225 w 10316872"/>
                <a:gd name="connsiteY180" fmla="*/ 6301004 h 13254121"/>
                <a:gd name="connsiteX181" fmla="*/ 5940425 w 10316872"/>
                <a:gd name="connsiteY181" fmla="*/ 6313704 h 13254121"/>
                <a:gd name="connsiteX182" fmla="*/ 5864225 w 10316872"/>
                <a:gd name="connsiteY182" fmla="*/ 5831104 h 13254121"/>
                <a:gd name="connsiteX183" fmla="*/ 5661025 w 10316872"/>
                <a:gd name="connsiteY183" fmla="*/ 5729504 h 13254121"/>
                <a:gd name="connsiteX184" fmla="*/ 5762625 w 10316872"/>
                <a:gd name="connsiteY184" fmla="*/ 6491504 h 13254121"/>
                <a:gd name="connsiteX185" fmla="*/ 6042025 w 10316872"/>
                <a:gd name="connsiteY185" fmla="*/ 6478804 h 13254121"/>
                <a:gd name="connsiteX186" fmla="*/ 6359525 w 10316872"/>
                <a:gd name="connsiteY186" fmla="*/ 6529604 h 13254121"/>
                <a:gd name="connsiteX187" fmla="*/ 6296025 w 10316872"/>
                <a:gd name="connsiteY187" fmla="*/ 6656604 h 13254121"/>
                <a:gd name="connsiteX188" fmla="*/ 6130925 w 10316872"/>
                <a:gd name="connsiteY188" fmla="*/ 6631204 h 13254121"/>
                <a:gd name="connsiteX189" fmla="*/ 5978525 w 10316872"/>
                <a:gd name="connsiteY189" fmla="*/ 6936004 h 13254121"/>
                <a:gd name="connsiteX190" fmla="*/ 5800725 w 10316872"/>
                <a:gd name="connsiteY190" fmla="*/ 6872504 h 13254121"/>
                <a:gd name="connsiteX191" fmla="*/ 5876925 w 10316872"/>
                <a:gd name="connsiteY191" fmla="*/ 6707404 h 13254121"/>
                <a:gd name="connsiteX192" fmla="*/ 5762625 w 10316872"/>
                <a:gd name="connsiteY192" fmla="*/ 6618504 h 13254121"/>
                <a:gd name="connsiteX193" fmla="*/ 5572125 w 10316872"/>
                <a:gd name="connsiteY193" fmla="*/ 6948704 h 13254121"/>
                <a:gd name="connsiteX194" fmla="*/ 5699125 w 10316872"/>
                <a:gd name="connsiteY194" fmla="*/ 7050304 h 13254121"/>
                <a:gd name="connsiteX195" fmla="*/ 5965825 w 10316872"/>
                <a:gd name="connsiteY195" fmla="*/ 7215404 h 13254121"/>
                <a:gd name="connsiteX196" fmla="*/ 5915025 w 10316872"/>
                <a:gd name="connsiteY196" fmla="*/ 7291604 h 13254121"/>
                <a:gd name="connsiteX197" fmla="*/ 5800725 w 10316872"/>
                <a:gd name="connsiteY197" fmla="*/ 7253504 h 13254121"/>
                <a:gd name="connsiteX198" fmla="*/ 5648325 w 10316872"/>
                <a:gd name="connsiteY198" fmla="*/ 7355104 h 13254121"/>
                <a:gd name="connsiteX199" fmla="*/ 5584825 w 10316872"/>
                <a:gd name="connsiteY199" fmla="*/ 7317004 h 13254121"/>
                <a:gd name="connsiteX200" fmla="*/ 5635625 w 10316872"/>
                <a:gd name="connsiteY200" fmla="*/ 7164604 h 13254121"/>
                <a:gd name="connsiteX201" fmla="*/ 5508625 w 10316872"/>
                <a:gd name="connsiteY201" fmla="*/ 7050304 h 13254121"/>
                <a:gd name="connsiteX202" fmla="*/ 5432425 w 10316872"/>
                <a:gd name="connsiteY202" fmla="*/ 7228104 h 13254121"/>
                <a:gd name="connsiteX203" fmla="*/ 5584825 w 10316872"/>
                <a:gd name="connsiteY203" fmla="*/ 7405904 h 13254121"/>
                <a:gd name="connsiteX204" fmla="*/ 5419725 w 10316872"/>
                <a:gd name="connsiteY204" fmla="*/ 7532904 h 13254121"/>
                <a:gd name="connsiteX205" fmla="*/ 5318125 w 10316872"/>
                <a:gd name="connsiteY205" fmla="*/ 7456704 h 13254121"/>
                <a:gd name="connsiteX206" fmla="*/ 5381625 w 10316872"/>
                <a:gd name="connsiteY206" fmla="*/ 7355104 h 13254121"/>
                <a:gd name="connsiteX207" fmla="*/ 5267325 w 10316872"/>
                <a:gd name="connsiteY207" fmla="*/ 7063004 h 13254121"/>
                <a:gd name="connsiteX208" fmla="*/ 5051425 w 10316872"/>
                <a:gd name="connsiteY208" fmla="*/ 7355104 h 13254121"/>
                <a:gd name="connsiteX209" fmla="*/ 5381625 w 10316872"/>
                <a:gd name="connsiteY209" fmla="*/ 7609104 h 13254121"/>
                <a:gd name="connsiteX210" fmla="*/ 5305425 w 10316872"/>
                <a:gd name="connsiteY210" fmla="*/ 7659904 h 13254121"/>
                <a:gd name="connsiteX211" fmla="*/ 5165725 w 10316872"/>
                <a:gd name="connsiteY211" fmla="*/ 7545604 h 13254121"/>
                <a:gd name="connsiteX212" fmla="*/ 5114925 w 10316872"/>
                <a:gd name="connsiteY212" fmla="*/ 7710704 h 13254121"/>
                <a:gd name="connsiteX213" fmla="*/ 5127625 w 10316872"/>
                <a:gd name="connsiteY213" fmla="*/ 7850404 h 13254121"/>
                <a:gd name="connsiteX214" fmla="*/ 5203825 w 10316872"/>
                <a:gd name="connsiteY214" fmla="*/ 7964704 h 13254121"/>
                <a:gd name="connsiteX215" fmla="*/ 5191125 w 10316872"/>
                <a:gd name="connsiteY215" fmla="*/ 8155204 h 13254121"/>
                <a:gd name="connsiteX216" fmla="*/ 5064125 w 10316872"/>
                <a:gd name="connsiteY216" fmla="*/ 8066304 h 13254121"/>
                <a:gd name="connsiteX217" fmla="*/ 5000625 w 10316872"/>
                <a:gd name="connsiteY217" fmla="*/ 8104404 h 13254121"/>
                <a:gd name="connsiteX218" fmla="*/ 5102225 w 10316872"/>
                <a:gd name="connsiteY218" fmla="*/ 8244104 h 13254121"/>
                <a:gd name="connsiteX219" fmla="*/ 5013325 w 10316872"/>
                <a:gd name="connsiteY219" fmla="*/ 8282204 h 13254121"/>
                <a:gd name="connsiteX220" fmla="*/ 4886325 w 10316872"/>
                <a:gd name="connsiteY220" fmla="*/ 8091704 h 13254121"/>
                <a:gd name="connsiteX221" fmla="*/ 4797425 w 10316872"/>
                <a:gd name="connsiteY221" fmla="*/ 8345704 h 13254121"/>
                <a:gd name="connsiteX222" fmla="*/ 4924425 w 10316872"/>
                <a:gd name="connsiteY222" fmla="*/ 8460004 h 13254121"/>
                <a:gd name="connsiteX223" fmla="*/ 4784725 w 10316872"/>
                <a:gd name="connsiteY223" fmla="*/ 8701304 h 13254121"/>
                <a:gd name="connsiteX224" fmla="*/ 4645025 w 10316872"/>
                <a:gd name="connsiteY224" fmla="*/ 8675904 h 13254121"/>
                <a:gd name="connsiteX225" fmla="*/ 4746625 w 10316872"/>
                <a:gd name="connsiteY225" fmla="*/ 8510804 h 13254121"/>
                <a:gd name="connsiteX226" fmla="*/ 4657725 w 10316872"/>
                <a:gd name="connsiteY226" fmla="*/ 8358404 h 13254121"/>
                <a:gd name="connsiteX227" fmla="*/ 4441825 w 10316872"/>
                <a:gd name="connsiteY227" fmla="*/ 8663204 h 13254121"/>
                <a:gd name="connsiteX228" fmla="*/ 4581525 w 10316872"/>
                <a:gd name="connsiteY228" fmla="*/ 8777504 h 13254121"/>
                <a:gd name="connsiteX229" fmla="*/ 4492625 w 10316872"/>
                <a:gd name="connsiteY229" fmla="*/ 8980704 h 13254121"/>
                <a:gd name="connsiteX230" fmla="*/ 4391025 w 10316872"/>
                <a:gd name="connsiteY230" fmla="*/ 8904504 h 13254121"/>
                <a:gd name="connsiteX231" fmla="*/ 4314825 w 10316872"/>
                <a:gd name="connsiteY231" fmla="*/ 8993404 h 13254121"/>
                <a:gd name="connsiteX232" fmla="*/ 4352925 w 10316872"/>
                <a:gd name="connsiteY232" fmla="*/ 9031504 h 13254121"/>
                <a:gd name="connsiteX233" fmla="*/ 4391025 w 10316872"/>
                <a:gd name="connsiteY233" fmla="*/ 9018804 h 13254121"/>
                <a:gd name="connsiteX234" fmla="*/ 4416425 w 10316872"/>
                <a:gd name="connsiteY234" fmla="*/ 9069604 h 13254121"/>
                <a:gd name="connsiteX235" fmla="*/ 4352925 w 10316872"/>
                <a:gd name="connsiteY235" fmla="*/ 9145804 h 13254121"/>
                <a:gd name="connsiteX236" fmla="*/ 4302125 w 10316872"/>
                <a:gd name="connsiteY236" fmla="*/ 9133104 h 13254121"/>
                <a:gd name="connsiteX237" fmla="*/ 4340225 w 10316872"/>
                <a:gd name="connsiteY237" fmla="*/ 9082304 h 13254121"/>
                <a:gd name="connsiteX238" fmla="*/ 4289425 w 10316872"/>
                <a:gd name="connsiteY238" fmla="*/ 9044204 h 13254121"/>
                <a:gd name="connsiteX239" fmla="*/ 4187825 w 10316872"/>
                <a:gd name="connsiteY239" fmla="*/ 9145804 h 13254121"/>
                <a:gd name="connsiteX240" fmla="*/ 4289425 w 10316872"/>
                <a:gd name="connsiteY240" fmla="*/ 9209304 h 13254121"/>
                <a:gd name="connsiteX241" fmla="*/ 4111625 w 10316872"/>
                <a:gd name="connsiteY241" fmla="*/ 9285504 h 13254121"/>
                <a:gd name="connsiteX242" fmla="*/ 4010025 w 10316872"/>
                <a:gd name="connsiteY242" fmla="*/ 9285504 h 13254121"/>
                <a:gd name="connsiteX243" fmla="*/ 3921125 w 10316872"/>
                <a:gd name="connsiteY243" fmla="*/ 9349004 h 13254121"/>
                <a:gd name="connsiteX244" fmla="*/ 3260725 w 10316872"/>
                <a:gd name="connsiteY244" fmla="*/ 8764804 h 13254121"/>
                <a:gd name="connsiteX245" fmla="*/ 3184525 w 10316872"/>
                <a:gd name="connsiteY245" fmla="*/ 8764804 h 13254121"/>
                <a:gd name="connsiteX246" fmla="*/ 2867025 w 10316872"/>
                <a:gd name="connsiteY246" fmla="*/ 9018804 h 13254121"/>
                <a:gd name="connsiteX247" fmla="*/ 2841625 w 10316872"/>
                <a:gd name="connsiteY247" fmla="*/ 8980704 h 13254121"/>
                <a:gd name="connsiteX248" fmla="*/ 3184525 w 10316872"/>
                <a:gd name="connsiteY248" fmla="*/ 8714004 h 13254121"/>
                <a:gd name="connsiteX249" fmla="*/ 3019425 w 10316872"/>
                <a:gd name="connsiteY249" fmla="*/ 8561604 h 13254121"/>
                <a:gd name="connsiteX250" fmla="*/ 2371725 w 10316872"/>
                <a:gd name="connsiteY250" fmla="*/ 9069604 h 13254121"/>
                <a:gd name="connsiteX251" fmla="*/ 2460625 w 10316872"/>
                <a:gd name="connsiteY251" fmla="*/ 9145804 h 13254121"/>
                <a:gd name="connsiteX252" fmla="*/ 2663825 w 10316872"/>
                <a:gd name="connsiteY252" fmla="*/ 8993404 h 13254121"/>
                <a:gd name="connsiteX253" fmla="*/ 2714625 w 10316872"/>
                <a:gd name="connsiteY253" fmla="*/ 9056904 h 13254121"/>
                <a:gd name="connsiteX254" fmla="*/ 2803525 w 10316872"/>
                <a:gd name="connsiteY254" fmla="*/ 9018804 h 13254121"/>
                <a:gd name="connsiteX255" fmla="*/ 2828925 w 10316872"/>
                <a:gd name="connsiteY255" fmla="*/ 9056904 h 13254121"/>
                <a:gd name="connsiteX256" fmla="*/ 2651125 w 10316872"/>
                <a:gd name="connsiteY256" fmla="*/ 9196604 h 13254121"/>
                <a:gd name="connsiteX257" fmla="*/ 2790825 w 10316872"/>
                <a:gd name="connsiteY257" fmla="*/ 9361704 h 13254121"/>
                <a:gd name="connsiteX258" fmla="*/ 3368675 w 10316872"/>
                <a:gd name="connsiteY258" fmla="*/ 8898154 h 13254121"/>
                <a:gd name="connsiteX259" fmla="*/ 3927475 w 10316872"/>
                <a:gd name="connsiteY259" fmla="*/ 9380754 h 13254121"/>
                <a:gd name="connsiteX260" fmla="*/ 3876675 w 10316872"/>
                <a:gd name="connsiteY260" fmla="*/ 9495054 h 13254121"/>
                <a:gd name="connsiteX261" fmla="*/ 3359150 w 10316872"/>
                <a:gd name="connsiteY261" fmla="*/ 10034804 h 13254121"/>
                <a:gd name="connsiteX262" fmla="*/ 3270250 w 10316872"/>
                <a:gd name="connsiteY262" fmla="*/ 10028453 h 13254121"/>
                <a:gd name="connsiteX263" fmla="*/ 3101975 w 10316872"/>
                <a:gd name="connsiteY263" fmla="*/ 10177678 h 13254121"/>
                <a:gd name="connsiteX264" fmla="*/ 2892425 w 10316872"/>
                <a:gd name="connsiteY264" fmla="*/ 10422153 h 13254121"/>
                <a:gd name="connsiteX265" fmla="*/ 2654300 w 10316872"/>
                <a:gd name="connsiteY265" fmla="*/ 10720603 h 13254121"/>
                <a:gd name="connsiteX266" fmla="*/ 2400300 w 10316872"/>
                <a:gd name="connsiteY266" fmla="*/ 10790452 h 13254121"/>
                <a:gd name="connsiteX267" fmla="*/ 2197100 w 10316872"/>
                <a:gd name="connsiteY267" fmla="*/ 10895227 h 13254121"/>
                <a:gd name="connsiteX268" fmla="*/ 1901825 w 10316872"/>
                <a:gd name="connsiteY268" fmla="*/ 10898401 h 13254121"/>
                <a:gd name="connsiteX269" fmla="*/ 1562100 w 10316872"/>
                <a:gd name="connsiteY269" fmla="*/ 11000000 h 13254121"/>
                <a:gd name="connsiteX270" fmla="*/ 1365250 w 10316872"/>
                <a:gd name="connsiteY270" fmla="*/ 11260350 h 13254121"/>
                <a:gd name="connsiteX271" fmla="*/ 1168400 w 10316872"/>
                <a:gd name="connsiteY271" fmla="*/ 11215899 h 13254121"/>
                <a:gd name="connsiteX272" fmla="*/ 1187450 w 10316872"/>
                <a:gd name="connsiteY272" fmla="*/ 11174624 h 13254121"/>
                <a:gd name="connsiteX273" fmla="*/ 1165225 w 10316872"/>
                <a:gd name="connsiteY273" fmla="*/ 11107949 h 13254121"/>
                <a:gd name="connsiteX274" fmla="*/ 958850 w 10316872"/>
                <a:gd name="connsiteY274" fmla="*/ 11184149 h 13254121"/>
                <a:gd name="connsiteX275" fmla="*/ 704850 w 10316872"/>
                <a:gd name="connsiteY275" fmla="*/ 11238124 h 13254121"/>
                <a:gd name="connsiteX276" fmla="*/ 434975 w 10316872"/>
                <a:gd name="connsiteY276" fmla="*/ 11476249 h 13254121"/>
                <a:gd name="connsiteX277" fmla="*/ 333375 w 10316872"/>
                <a:gd name="connsiteY277" fmla="*/ 11473074 h 13254121"/>
                <a:gd name="connsiteX278" fmla="*/ 234950 w 10316872"/>
                <a:gd name="connsiteY278" fmla="*/ 11539749 h 13254121"/>
                <a:gd name="connsiteX279" fmla="*/ 155575 w 10316872"/>
                <a:gd name="connsiteY279" fmla="*/ 11825499 h 13254121"/>
                <a:gd name="connsiteX280" fmla="*/ 219075 w 10316872"/>
                <a:gd name="connsiteY280" fmla="*/ 12108073 h 13254121"/>
                <a:gd name="connsiteX281" fmla="*/ 107950 w 10316872"/>
                <a:gd name="connsiteY281" fmla="*/ 12152523 h 13254121"/>
                <a:gd name="connsiteX282" fmla="*/ 63500 w 10316872"/>
                <a:gd name="connsiteY282" fmla="*/ 12374773 h 13254121"/>
                <a:gd name="connsiteX283" fmla="*/ 466725 w 10316872"/>
                <a:gd name="connsiteY283" fmla="*/ 12400173 h 13254121"/>
                <a:gd name="connsiteX284" fmla="*/ 1022350 w 10316872"/>
                <a:gd name="connsiteY284" fmla="*/ 12752598 h 13254121"/>
                <a:gd name="connsiteX285" fmla="*/ 1212850 w 10316872"/>
                <a:gd name="connsiteY285" fmla="*/ 13006597 h 13254121"/>
                <a:gd name="connsiteX286" fmla="*/ 1143000 w 10316872"/>
                <a:gd name="connsiteY286" fmla="*/ 13051047 h 13254121"/>
                <a:gd name="connsiteX287" fmla="*/ 990600 w 10316872"/>
                <a:gd name="connsiteY287" fmla="*/ 12917697 h 13254121"/>
                <a:gd name="connsiteX288" fmla="*/ 739775 w 10316872"/>
                <a:gd name="connsiteY288" fmla="*/ 12863722 h 13254121"/>
                <a:gd name="connsiteX289" fmla="*/ 692150 w 10316872"/>
                <a:gd name="connsiteY289" fmla="*/ 12901822 h 13254121"/>
                <a:gd name="connsiteX290" fmla="*/ 809625 w 10316872"/>
                <a:gd name="connsiteY290" fmla="*/ 13047872 h 13254121"/>
                <a:gd name="connsiteX291" fmla="*/ 1123950 w 10316872"/>
                <a:gd name="connsiteY291" fmla="*/ 13114547 h 13254121"/>
                <a:gd name="connsiteX292" fmla="*/ 1546225 w 10316872"/>
                <a:gd name="connsiteY292" fmla="*/ 13016122 h 13254121"/>
                <a:gd name="connsiteX293" fmla="*/ 1708150 w 10316872"/>
                <a:gd name="connsiteY293" fmla="*/ 12755772 h 13254121"/>
                <a:gd name="connsiteX294" fmla="*/ 2066925 w 10316872"/>
                <a:gd name="connsiteY294" fmla="*/ 12606547 h 13254121"/>
                <a:gd name="connsiteX295" fmla="*/ 2225675 w 10316872"/>
                <a:gd name="connsiteY295" fmla="*/ 12470022 h 13254121"/>
                <a:gd name="connsiteX296" fmla="*/ 2559050 w 10316872"/>
                <a:gd name="connsiteY296" fmla="*/ 12508122 h 13254121"/>
                <a:gd name="connsiteX297" fmla="*/ 2257425 w 10316872"/>
                <a:gd name="connsiteY297" fmla="*/ 12511297 h 13254121"/>
                <a:gd name="connsiteX298" fmla="*/ 2117725 w 10316872"/>
                <a:gd name="connsiteY298" fmla="*/ 12631947 h 13254121"/>
                <a:gd name="connsiteX299" fmla="*/ 1943100 w 10316872"/>
                <a:gd name="connsiteY299" fmla="*/ 12724022 h 13254121"/>
                <a:gd name="connsiteX300" fmla="*/ 1778000 w 10316872"/>
                <a:gd name="connsiteY300" fmla="*/ 12774822 h 13254121"/>
                <a:gd name="connsiteX301" fmla="*/ 1622425 w 10316872"/>
                <a:gd name="connsiteY301" fmla="*/ 13070097 h 13254121"/>
                <a:gd name="connsiteX302" fmla="*/ 1254125 w 10316872"/>
                <a:gd name="connsiteY302" fmla="*/ 13244722 h 13254121"/>
                <a:gd name="connsiteX303" fmla="*/ 0 w 10316872"/>
                <a:gd name="connsiteY303" fmla="*/ 13251072 h 13254121"/>
                <a:gd name="connsiteX0" fmla="*/ 3768725 w 10316872"/>
                <a:gd name="connsiteY0" fmla="*/ 3799104 h 13254121"/>
                <a:gd name="connsiteX1" fmla="*/ 3540125 w 10316872"/>
                <a:gd name="connsiteY1" fmla="*/ 3748304 h 13254121"/>
                <a:gd name="connsiteX2" fmla="*/ 3552825 w 10316872"/>
                <a:gd name="connsiteY2" fmla="*/ 3659404 h 13254121"/>
                <a:gd name="connsiteX3" fmla="*/ 3730625 w 10316872"/>
                <a:gd name="connsiteY3" fmla="*/ 3621304 h 13254121"/>
                <a:gd name="connsiteX4" fmla="*/ 3730625 w 10316872"/>
                <a:gd name="connsiteY4" fmla="*/ 3494304 h 13254121"/>
                <a:gd name="connsiteX5" fmla="*/ 3705225 w 10316872"/>
                <a:gd name="connsiteY5" fmla="*/ 3468904 h 13254121"/>
                <a:gd name="connsiteX6" fmla="*/ 3819525 w 10316872"/>
                <a:gd name="connsiteY6" fmla="*/ 3405404 h 13254121"/>
                <a:gd name="connsiteX7" fmla="*/ 3832225 w 10316872"/>
                <a:gd name="connsiteY7" fmla="*/ 3621304 h 13254121"/>
                <a:gd name="connsiteX8" fmla="*/ 4314825 w 10316872"/>
                <a:gd name="connsiteY8" fmla="*/ 3621304 h 13254121"/>
                <a:gd name="connsiteX9" fmla="*/ 4302125 w 10316872"/>
                <a:gd name="connsiteY9" fmla="*/ 3380004 h 13254121"/>
                <a:gd name="connsiteX10" fmla="*/ 4365625 w 10316872"/>
                <a:gd name="connsiteY10" fmla="*/ 3380004 h 13254121"/>
                <a:gd name="connsiteX11" fmla="*/ 4391025 w 10316872"/>
                <a:gd name="connsiteY11" fmla="*/ 3507004 h 13254121"/>
                <a:gd name="connsiteX12" fmla="*/ 4556125 w 10316872"/>
                <a:gd name="connsiteY12" fmla="*/ 3494304 h 13254121"/>
                <a:gd name="connsiteX13" fmla="*/ 4657725 w 10316872"/>
                <a:gd name="connsiteY13" fmla="*/ 3392704 h 13254121"/>
                <a:gd name="connsiteX14" fmla="*/ 4683125 w 10316872"/>
                <a:gd name="connsiteY14" fmla="*/ 3697504 h 13254121"/>
                <a:gd name="connsiteX15" fmla="*/ 4835525 w 10316872"/>
                <a:gd name="connsiteY15" fmla="*/ 3519704 h 13254121"/>
                <a:gd name="connsiteX16" fmla="*/ 5038725 w 10316872"/>
                <a:gd name="connsiteY16" fmla="*/ 3646704 h 13254121"/>
                <a:gd name="connsiteX17" fmla="*/ 4848225 w 10316872"/>
                <a:gd name="connsiteY17" fmla="*/ 3773704 h 13254121"/>
                <a:gd name="connsiteX18" fmla="*/ 4987925 w 10316872"/>
                <a:gd name="connsiteY18" fmla="*/ 3938804 h 13254121"/>
                <a:gd name="connsiteX19" fmla="*/ 5127625 w 10316872"/>
                <a:gd name="connsiteY19" fmla="*/ 3786404 h 13254121"/>
                <a:gd name="connsiteX20" fmla="*/ 5140325 w 10316872"/>
                <a:gd name="connsiteY20" fmla="*/ 3811804 h 13254121"/>
                <a:gd name="connsiteX21" fmla="*/ 5076825 w 10316872"/>
                <a:gd name="connsiteY21" fmla="*/ 4065804 h 13254121"/>
                <a:gd name="connsiteX22" fmla="*/ 5153025 w 10316872"/>
                <a:gd name="connsiteY22" fmla="*/ 4103904 h 13254121"/>
                <a:gd name="connsiteX23" fmla="*/ 5153025 w 10316872"/>
                <a:gd name="connsiteY23" fmla="*/ 4103904 h 13254121"/>
                <a:gd name="connsiteX24" fmla="*/ 5229225 w 10316872"/>
                <a:gd name="connsiteY24" fmla="*/ 3849904 h 13254121"/>
                <a:gd name="connsiteX25" fmla="*/ 5419725 w 10316872"/>
                <a:gd name="connsiteY25" fmla="*/ 3875304 h 13254121"/>
                <a:gd name="connsiteX26" fmla="*/ 5521325 w 10316872"/>
                <a:gd name="connsiteY26" fmla="*/ 3722904 h 13254121"/>
                <a:gd name="connsiteX27" fmla="*/ 5521325 w 10316872"/>
                <a:gd name="connsiteY27" fmla="*/ 3722904 h 13254121"/>
                <a:gd name="connsiteX28" fmla="*/ 5661025 w 10316872"/>
                <a:gd name="connsiteY28" fmla="*/ 3697504 h 13254121"/>
                <a:gd name="connsiteX29" fmla="*/ 5432425 w 10316872"/>
                <a:gd name="connsiteY29" fmla="*/ 4015004 h 13254121"/>
                <a:gd name="connsiteX30" fmla="*/ 5165725 w 10316872"/>
                <a:gd name="connsiteY30" fmla="*/ 4103904 h 13254121"/>
                <a:gd name="connsiteX31" fmla="*/ 5191125 w 10316872"/>
                <a:gd name="connsiteY31" fmla="*/ 4180104 h 13254121"/>
                <a:gd name="connsiteX32" fmla="*/ 5521325 w 10316872"/>
                <a:gd name="connsiteY32" fmla="*/ 4091204 h 13254121"/>
                <a:gd name="connsiteX33" fmla="*/ 5711825 w 10316872"/>
                <a:gd name="connsiteY33" fmla="*/ 3748304 h 13254121"/>
                <a:gd name="connsiteX34" fmla="*/ 5813425 w 10316872"/>
                <a:gd name="connsiteY34" fmla="*/ 3900704 h 13254121"/>
                <a:gd name="connsiteX35" fmla="*/ 5959475 w 10316872"/>
                <a:gd name="connsiteY35" fmla="*/ 3938804 h 13254121"/>
                <a:gd name="connsiteX36" fmla="*/ 6302375 w 10316872"/>
                <a:gd name="connsiteY36" fmla="*/ 3824504 h 13254121"/>
                <a:gd name="connsiteX37" fmla="*/ 7070725 w 10316872"/>
                <a:gd name="connsiteY37" fmla="*/ 3354604 h 13254121"/>
                <a:gd name="connsiteX38" fmla="*/ 7473950 w 10316872"/>
                <a:gd name="connsiteY38" fmla="*/ 3205379 h 13254121"/>
                <a:gd name="connsiteX39" fmla="*/ 7645400 w 10316872"/>
                <a:gd name="connsiteY39" fmla="*/ 3035516 h 13254121"/>
                <a:gd name="connsiteX40" fmla="*/ 7907050 w 10316872"/>
                <a:gd name="connsiteY40" fmla="*/ 2994410 h 13254121"/>
                <a:gd name="connsiteX41" fmla="*/ 8062626 w 10316872"/>
                <a:gd name="connsiteY41" fmla="*/ 2911861 h 13254121"/>
                <a:gd name="connsiteX42" fmla="*/ 8189625 w 10316872"/>
                <a:gd name="connsiteY42" fmla="*/ 2692785 h 13254121"/>
                <a:gd name="connsiteX43" fmla="*/ 8345201 w 10316872"/>
                <a:gd name="connsiteY43" fmla="*/ 2578486 h 13254121"/>
                <a:gd name="connsiteX44" fmla="*/ 8561099 w 10316872"/>
                <a:gd name="connsiteY44" fmla="*/ 2438787 h 13254121"/>
                <a:gd name="connsiteX45" fmla="*/ 8855099 w 10316872"/>
                <a:gd name="connsiteY45" fmla="*/ 2153045 h 13254121"/>
                <a:gd name="connsiteX46" fmla="*/ 9037349 w 10316872"/>
                <a:gd name="connsiteY46" fmla="*/ 1924438 h 13254121"/>
                <a:gd name="connsiteX47" fmla="*/ 9145298 w 10316872"/>
                <a:gd name="connsiteY47" fmla="*/ 1730764 h 13254121"/>
                <a:gd name="connsiteX48" fmla="*/ 9224673 w 10316872"/>
                <a:gd name="connsiteY48" fmla="*/ 1543439 h 13254121"/>
                <a:gd name="connsiteX49" fmla="*/ 9561223 w 10316872"/>
                <a:gd name="connsiteY49" fmla="*/ 1295790 h 13254121"/>
                <a:gd name="connsiteX50" fmla="*/ 9678697 w 10316872"/>
                <a:gd name="connsiteY50" fmla="*/ 914790 h 13254121"/>
                <a:gd name="connsiteX51" fmla="*/ 9837447 w 10316872"/>
                <a:gd name="connsiteY51" fmla="*/ 686190 h 13254121"/>
                <a:gd name="connsiteX52" fmla="*/ 9929521 w 10316872"/>
                <a:gd name="connsiteY52" fmla="*/ 609992 h 13254121"/>
                <a:gd name="connsiteX53" fmla="*/ 9989845 w 10316872"/>
                <a:gd name="connsiteY53" fmla="*/ 508393 h 13254121"/>
                <a:gd name="connsiteX54" fmla="*/ 10062871 w 10316872"/>
                <a:gd name="connsiteY54" fmla="*/ 394092 h 13254121"/>
                <a:gd name="connsiteX55" fmla="*/ 10316869 w 10316872"/>
                <a:gd name="connsiteY55" fmla="*/ 394 h 13254121"/>
                <a:gd name="connsiteX56" fmla="*/ 10081920 w 10316872"/>
                <a:gd name="connsiteY56" fmla="*/ 473469 h 13254121"/>
                <a:gd name="connsiteX57" fmla="*/ 9977146 w 10316872"/>
                <a:gd name="connsiteY57" fmla="*/ 673493 h 13254121"/>
                <a:gd name="connsiteX58" fmla="*/ 9881896 w 10316872"/>
                <a:gd name="connsiteY58" fmla="*/ 749692 h 13254121"/>
                <a:gd name="connsiteX59" fmla="*/ 9754896 w 10316872"/>
                <a:gd name="connsiteY59" fmla="*/ 952892 h 13254121"/>
                <a:gd name="connsiteX60" fmla="*/ 9640598 w 10316872"/>
                <a:gd name="connsiteY60" fmla="*/ 1327540 h 13254121"/>
                <a:gd name="connsiteX61" fmla="*/ 9275474 w 10316872"/>
                <a:gd name="connsiteY61" fmla="*/ 1606938 h 13254121"/>
                <a:gd name="connsiteX62" fmla="*/ 9135773 w 10316872"/>
                <a:gd name="connsiteY62" fmla="*/ 1946664 h 13254121"/>
                <a:gd name="connsiteX63" fmla="*/ 8662699 w 10316872"/>
                <a:gd name="connsiteY63" fmla="*/ 2454663 h 13254121"/>
                <a:gd name="connsiteX64" fmla="*/ 8427749 w 10316872"/>
                <a:gd name="connsiteY64" fmla="*/ 2619762 h 13254121"/>
                <a:gd name="connsiteX65" fmla="*/ 8272175 w 10316872"/>
                <a:gd name="connsiteY65" fmla="*/ 2715011 h 13254121"/>
                <a:gd name="connsiteX66" fmla="*/ 8110251 w 10316872"/>
                <a:gd name="connsiteY66" fmla="*/ 3016636 h 13254121"/>
                <a:gd name="connsiteX67" fmla="*/ 7908925 w 10316872"/>
                <a:gd name="connsiteY67" fmla="*/ 3113304 h 13254121"/>
                <a:gd name="connsiteX68" fmla="*/ 7673975 w 10316872"/>
                <a:gd name="connsiteY68" fmla="*/ 3141879 h 13254121"/>
                <a:gd name="connsiteX69" fmla="*/ 7531100 w 10316872"/>
                <a:gd name="connsiteY69" fmla="*/ 3283166 h 13254121"/>
                <a:gd name="connsiteX70" fmla="*/ 7064375 w 10316872"/>
                <a:gd name="connsiteY70" fmla="*/ 3457791 h 13254121"/>
                <a:gd name="connsiteX71" fmla="*/ 6892925 w 10316872"/>
                <a:gd name="connsiteY71" fmla="*/ 3613366 h 13254121"/>
                <a:gd name="connsiteX72" fmla="*/ 6532269 w 10316872"/>
                <a:gd name="connsiteY72" fmla="*/ 3867545 h 13254121"/>
                <a:gd name="connsiteX73" fmla="*/ 6407150 w 10316872"/>
                <a:gd name="connsiteY73" fmla="*/ 3921341 h 13254121"/>
                <a:gd name="connsiteX74" fmla="*/ 6172200 w 10316872"/>
                <a:gd name="connsiteY74" fmla="*/ 4043579 h 13254121"/>
                <a:gd name="connsiteX75" fmla="*/ 5773737 w 10316872"/>
                <a:gd name="connsiteY75" fmla="*/ 4215029 h 13254121"/>
                <a:gd name="connsiteX76" fmla="*/ 5800725 w 10316872"/>
                <a:gd name="connsiteY76" fmla="*/ 4294404 h 13254121"/>
                <a:gd name="connsiteX77" fmla="*/ 6162675 w 10316872"/>
                <a:gd name="connsiteY77" fmla="*/ 4129304 h 13254121"/>
                <a:gd name="connsiteX78" fmla="*/ 6054725 w 10316872"/>
                <a:gd name="connsiteY78" fmla="*/ 4218204 h 13254121"/>
                <a:gd name="connsiteX79" fmla="*/ 5876925 w 10316872"/>
                <a:gd name="connsiteY79" fmla="*/ 4332504 h 13254121"/>
                <a:gd name="connsiteX80" fmla="*/ 5876925 w 10316872"/>
                <a:gd name="connsiteY80" fmla="*/ 4421404 h 13254121"/>
                <a:gd name="connsiteX81" fmla="*/ 5864225 w 10316872"/>
                <a:gd name="connsiteY81" fmla="*/ 4523004 h 13254121"/>
                <a:gd name="connsiteX82" fmla="*/ 5724525 w 10316872"/>
                <a:gd name="connsiteY82" fmla="*/ 4548404 h 13254121"/>
                <a:gd name="connsiteX83" fmla="*/ 5788025 w 10316872"/>
                <a:gd name="connsiteY83" fmla="*/ 4370604 h 13254121"/>
                <a:gd name="connsiteX84" fmla="*/ 5673725 w 10316872"/>
                <a:gd name="connsiteY84" fmla="*/ 4269004 h 13254121"/>
                <a:gd name="connsiteX85" fmla="*/ 5419725 w 10316872"/>
                <a:gd name="connsiteY85" fmla="*/ 4345204 h 13254121"/>
                <a:gd name="connsiteX86" fmla="*/ 5394325 w 10316872"/>
                <a:gd name="connsiteY86" fmla="*/ 4446804 h 13254121"/>
                <a:gd name="connsiteX87" fmla="*/ 5622925 w 10316872"/>
                <a:gd name="connsiteY87" fmla="*/ 4510304 h 13254121"/>
                <a:gd name="connsiteX88" fmla="*/ 5534025 w 10316872"/>
                <a:gd name="connsiteY88" fmla="*/ 4573804 h 13254121"/>
                <a:gd name="connsiteX89" fmla="*/ 5254625 w 10316872"/>
                <a:gd name="connsiteY89" fmla="*/ 4510304 h 13254121"/>
                <a:gd name="connsiteX90" fmla="*/ 5140325 w 10316872"/>
                <a:gd name="connsiteY90" fmla="*/ 4624604 h 13254121"/>
                <a:gd name="connsiteX91" fmla="*/ 5241925 w 10316872"/>
                <a:gd name="connsiteY91" fmla="*/ 4827804 h 13254121"/>
                <a:gd name="connsiteX92" fmla="*/ 5483225 w 10316872"/>
                <a:gd name="connsiteY92" fmla="*/ 4840504 h 13254121"/>
                <a:gd name="connsiteX93" fmla="*/ 5661025 w 10316872"/>
                <a:gd name="connsiteY93" fmla="*/ 4624604 h 13254121"/>
                <a:gd name="connsiteX94" fmla="*/ 5572125 w 10316872"/>
                <a:gd name="connsiteY94" fmla="*/ 4599204 h 13254121"/>
                <a:gd name="connsiteX95" fmla="*/ 5635625 w 10316872"/>
                <a:gd name="connsiteY95" fmla="*/ 4523004 h 13254121"/>
                <a:gd name="connsiteX96" fmla="*/ 5724525 w 10316872"/>
                <a:gd name="connsiteY96" fmla="*/ 4599204 h 13254121"/>
                <a:gd name="connsiteX97" fmla="*/ 5864225 w 10316872"/>
                <a:gd name="connsiteY97" fmla="*/ 4573804 h 13254121"/>
                <a:gd name="connsiteX98" fmla="*/ 6067425 w 10316872"/>
                <a:gd name="connsiteY98" fmla="*/ 4548404 h 13254121"/>
                <a:gd name="connsiteX99" fmla="*/ 6296025 w 10316872"/>
                <a:gd name="connsiteY99" fmla="*/ 4307104 h 13254121"/>
                <a:gd name="connsiteX100" fmla="*/ 6486525 w 10316872"/>
                <a:gd name="connsiteY100" fmla="*/ 4180104 h 13254121"/>
                <a:gd name="connsiteX101" fmla="*/ 6664325 w 10316872"/>
                <a:gd name="connsiteY101" fmla="*/ 4154704 h 13254121"/>
                <a:gd name="connsiteX102" fmla="*/ 6473825 w 10316872"/>
                <a:gd name="connsiteY102" fmla="*/ 4230904 h 13254121"/>
                <a:gd name="connsiteX103" fmla="*/ 6410325 w 10316872"/>
                <a:gd name="connsiteY103" fmla="*/ 4357904 h 13254121"/>
                <a:gd name="connsiteX104" fmla="*/ 6257925 w 10316872"/>
                <a:gd name="connsiteY104" fmla="*/ 4459504 h 13254121"/>
                <a:gd name="connsiteX105" fmla="*/ 6080125 w 10316872"/>
                <a:gd name="connsiteY105" fmla="*/ 4637304 h 13254121"/>
                <a:gd name="connsiteX106" fmla="*/ 6067425 w 10316872"/>
                <a:gd name="connsiteY106" fmla="*/ 4726204 h 13254121"/>
                <a:gd name="connsiteX107" fmla="*/ 6207125 w 10316872"/>
                <a:gd name="connsiteY107" fmla="*/ 4700804 h 13254121"/>
                <a:gd name="connsiteX108" fmla="*/ 6334125 w 10316872"/>
                <a:gd name="connsiteY108" fmla="*/ 4764304 h 13254121"/>
                <a:gd name="connsiteX109" fmla="*/ 6435725 w 10316872"/>
                <a:gd name="connsiteY109" fmla="*/ 4954804 h 13254121"/>
                <a:gd name="connsiteX110" fmla="*/ 6448425 w 10316872"/>
                <a:gd name="connsiteY110" fmla="*/ 5183404 h 13254121"/>
                <a:gd name="connsiteX111" fmla="*/ 6335712 w 10316872"/>
                <a:gd name="connsiteY111" fmla="*/ 5305641 h 13254121"/>
                <a:gd name="connsiteX112" fmla="*/ 6296025 w 10316872"/>
                <a:gd name="connsiteY112" fmla="*/ 5083392 h 13254121"/>
                <a:gd name="connsiteX113" fmla="*/ 6270625 w 10316872"/>
                <a:gd name="connsiteY113" fmla="*/ 4878604 h 13254121"/>
                <a:gd name="connsiteX114" fmla="*/ 6118225 w 10316872"/>
                <a:gd name="connsiteY114" fmla="*/ 4840504 h 13254121"/>
                <a:gd name="connsiteX115" fmla="*/ 5953125 w 10316872"/>
                <a:gd name="connsiteY115" fmla="*/ 4853204 h 13254121"/>
                <a:gd name="connsiteX116" fmla="*/ 5876925 w 10316872"/>
                <a:gd name="connsiteY116" fmla="*/ 4815104 h 13254121"/>
                <a:gd name="connsiteX117" fmla="*/ 5546725 w 10316872"/>
                <a:gd name="connsiteY117" fmla="*/ 4954804 h 13254121"/>
                <a:gd name="connsiteX118" fmla="*/ 5597525 w 10316872"/>
                <a:gd name="connsiteY118" fmla="*/ 5094504 h 13254121"/>
                <a:gd name="connsiteX119" fmla="*/ 5635625 w 10316872"/>
                <a:gd name="connsiteY119" fmla="*/ 5081804 h 13254121"/>
                <a:gd name="connsiteX120" fmla="*/ 5813425 w 10316872"/>
                <a:gd name="connsiteY120" fmla="*/ 4992904 h 13254121"/>
                <a:gd name="connsiteX121" fmla="*/ 5838825 w 10316872"/>
                <a:gd name="connsiteY121" fmla="*/ 5018304 h 13254121"/>
                <a:gd name="connsiteX122" fmla="*/ 5724525 w 10316872"/>
                <a:gd name="connsiteY122" fmla="*/ 5119904 h 13254121"/>
                <a:gd name="connsiteX123" fmla="*/ 5775325 w 10316872"/>
                <a:gd name="connsiteY123" fmla="*/ 5196104 h 13254121"/>
                <a:gd name="connsiteX124" fmla="*/ 5940425 w 10316872"/>
                <a:gd name="connsiteY124" fmla="*/ 5183404 h 13254121"/>
                <a:gd name="connsiteX125" fmla="*/ 5978525 w 10316872"/>
                <a:gd name="connsiteY125" fmla="*/ 5272304 h 13254121"/>
                <a:gd name="connsiteX126" fmla="*/ 6169025 w 10316872"/>
                <a:gd name="connsiteY126" fmla="*/ 5234204 h 13254121"/>
                <a:gd name="connsiteX127" fmla="*/ 6130925 w 10316872"/>
                <a:gd name="connsiteY127" fmla="*/ 5386604 h 13254121"/>
                <a:gd name="connsiteX128" fmla="*/ 6067425 w 10316872"/>
                <a:gd name="connsiteY128" fmla="*/ 5424704 h 13254121"/>
                <a:gd name="connsiteX129" fmla="*/ 6042025 w 10316872"/>
                <a:gd name="connsiteY129" fmla="*/ 5348504 h 13254121"/>
                <a:gd name="connsiteX130" fmla="*/ 5572125 w 10316872"/>
                <a:gd name="connsiteY130" fmla="*/ 5297704 h 13254121"/>
                <a:gd name="connsiteX131" fmla="*/ 5686425 w 10316872"/>
                <a:gd name="connsiteY131" fmla="*/ 5462804 h 13254121"/>
                <a:gd name="connsiteX132" fmla="*/ 6308725 w 10316872"/>
                <a:gd name="connsiteY132" fmla="*/ 5462804 h 13254121"/>
                <a:gd name="connsiteX133" fmla="*/ 6894219 w 10316872"/>
                <a:gd name="connsiteY133" fmla="*/ 5634433 h 13254121"/>
                <a:gd name="connsiteX134" fmla="*/ 7194257 w 10316872"/>
                <a:gd name="connsiteY134" fmla="*/ 5720157 h 13254121"/>
                <a:gd name="connsiteX135" fmla="*/ 7370469 w 10316872"/>
                <a:gd name="connsiteY135" fmla="*/ 5839221 h 13254121"/>
                <a:gd name="connsiteX136" fmla="*/ 7737182 w 10316872"/>
                <a:gd name="connsiteY136" fmla="*/ 5736826 h 13254121"/>
                <a:gd name="connsiteX137" fmla="*/ 7977688 w 10316872"/>
                <a:gd name="connsiteY137" fmla="*/ 5701108 h 13254121"/>
                <a:gd name="connsiteX138" fmla="*/ 8311064 w 10316872"/>
                <a:gd name="connsiteY138" fmla="*/ 5729682 h 13254121"/>
                <a:gd name="connsiteX139" fmla="*/ 8582525 w 10316872"/>
                <a:gd name="connsiteY139" fmla="*/ 5789214 h 13254121"/>
                <a:gd name="connsiteX140" fmla="*/ 8806363 w 10316872"/>
                <a:gd name="connsiteY140" fmla="*/ 5891608 h 13254121"/>
                <a:gd name="connsiteX141" fmla="*/ 8989719 w 10316872"/>
                <a:gd name="connsiteY141" fmla="*/ 5953520 h 13254121"/>
                <a:gd name="connsiteX142" fmla="*/ 9327857 w 10316872"/>
                <a:gd name="connsiteY142" fmla="*/ 6101157 h 13254121"/>
                <a:gd name="connsiteX143" fmla="*/ 9392152 w 10316872"/>
                <a:gd name="connsiteY143" fmla="*/ 6229744 h 13254121"/>
                <a:gd name="connsiteX144" fmla="*/ 9587412 w 10316872"/>
                <a:gd name="connsiteY144" fmla="*/ 6289277 h 13254121"/>
                <a:gd name="connsiteX145" fmla="*/ 9754100 w 10316872"/>
                <a:gd name="connsiteY145" fmla="*/ 6286895 h 13254121"/>
                <a:gd name="connsiteX146" fmla="*/ 9928226 w 10316872"/>
                <a:gd name="connsiteY146" fmla="*/ 6221629 h 13254121"/>
                <a:gd name="connsiteX147" fmla="*/ 9766007 w 10316872"/>
                <a:gd name="connsiteY147" fmla="*/ 6301183 h 13254121"/>
                <a:gd name="connsiteX148" fmla="*/ 9625513 w 10316872"/>
                <a:gd name="connsiteY148" fmla="*/ 6317851 h 13254121"/>
                <a:gd name="connsiteX149" fmla="*/ 9382626 w 10316872"/>
                <a:gd name="connsiteY149" fmla="*/ 6263082 h 13254121"/>
                <a:gd name="connsiteX150" fmla="*/ 9308806 w 10316872"/>
                <a:gd name="connsiteY150" fmla="*/ 6129733 h 13254121"/>
                <a:gd name="connsiteX151" fmla="*/ 9242133 w 10316872"/>
                <a:gd name="connsiteY151" fmla="*/ 6089251 h 13254121"/>
                <a:gd name="connsiteX152" fmla="*/ 8799219 w 10316872"/>
                <a:gd name="connsiteY152" fmla="*/ 5939233 h 13254121"/>
                <a:gd name="connsiteX153" fmla="*/ 8582525 w 10316872"/>
                <a:gd name="connsiteY153" fmla="*/ 5858270 h 13254121"/>
                <a:gd name="connsiteX154" fmla="*/ 8284869 w 10316872"/>
                <a:gd name="connsiteY154" fmla="*/ 5779689 h 13254121"/>
                <a:gd name="connsiteX155" fmla="*/ 7934825 w 10316872"/>
                <a:gd name="connsiteY155" fmla="*/ 5767783 h 13254121"/>
                <a:gd name="connsiteX156" fmla="*/ 7634787 w 10316872"/>
                <a:gd name="connsiteY156" fmla="*/ 5822552 h 13254121"/>
                <a:gd name="connsiteX157" fmla="*/ 7344275 w 10316872"/>
                <a:gd name="connsiteY157" fmla="*/ 5893989 h 13254121"/>
                <a:gd name="connsiteX158" fmla="*/ 7134725 w 10316872"/>
                <a:gd name="connsiteY158" fmla="*/ 5786833 h 13254121"/>
                <a:gd name="connsiteX159" fmla="*/ 6760869 w 10316872"/>
                <a:gd name="connsiteY159" fmla="*/ 5693964 h 13254121"/>
                <a:gd name="connsiteX160" fmla="*/ 6413500 w 10316872"/>
                <a:gd name="connsiteY160" fmla="*/ 5614410 h 13254121"/>
                <a:gd name="connsiteX161" fmla="*/ 6213181 w 10316872"/>
                <a:gd name="connsiteY161" fmla="*/ 5567757 h 13254121"/>
                <a:gd name="connsiteX162" fmla="*/ 6205538 w 10316872"/>
                <a:gd name="connsiteY162" fmla="*/ 5598535 h 13254121"/>
                <a:gd name="connsiteX163" fmla="*/ 6346825 w 10316872"/>
                <a:gd name="connsiteY163" fmla="*/ 5666004 h 13254121"/>
                <a:gd name="connsiteX164" fmla="*/ 6321425 w 10316872"/>
                <a:gd name="connsiteY164" fmla="*/ 5767604 h 13254121"/>
                <a:gd name="connsiteX165" fmla="*/ 6003925 w 10316872"/>
                <a:gd name="connsiteY165" fmla="*/ 5602504 h 13254121"/>
                <a:gd name="connsiteX166" fmla="*/ 6042025 w 10316872"/>
                <a:gd name="connsiteY166" fmla="*/ 5843804 h 13254121"/>
                <a:gd name="connsiteX167" fmla="*/ 6245225 w 10316872"/>
                <a:gd name="connsiteY167" fmla="*/ 5894604 h 13254121"/>
                <a:gd name="connsiteX168" fmla="*/ 6511925 w 10316872"/>
                <a:gd name="connsiteY168" fmla="*/ 5894604 h 13254121"/>
                <a:gd name="connsiteX169" fmla="*/ 6600825 w 10316872"/>
                <a:gd name="connsiteY169" fmla="*/ 5907304 h 13254121"/>
                <a:gd name="connsiteX170" fmla="*/ 6562725 w 10316872"/>
                <a:gd name="connsiteY170" fmla="*/ 5983504 h 13254121"/>
                <a:gd name="connsiteX171" fmla="*/ 6397625 w 10316872"/>
                <a:gd name="connsiteY171" fmla="*/ 6034304 h 13254121"/>
                <a:gd name="connsiteX172" fmla="*/ 6461125 w 10316872"/>
                <a:gd name="connsiteY172" fmla="*/ 6161304 h 13254121"/>
                <a:gd name="connsiteX173" fmla="*/ 6423025 w 10316872"/>
                <a:gd name="connsiteY173" fmla="*/ 6288304 h 13254121"/>
                <a:gd name="connsiteX174" fmla="*/ 6511925 w 10316872"/>
                <a:gd name="connsiteY174" fmla="*/ 6351804 h 13254121"/>
                <a:gd name="connsiteX175" fmla="*/ 6435725 w 10316872"/>
                <a:gd name="connsiteY175" fmla="*/ 6377204 h 13254121"/>
                <a:gd name="connsiteX176" fmla="*/ 6334125 w 10316872"/>
                <a:gd name="connsiteY176" fmla="*/ 6339104 h 13254121"/>
                <a:gd name="connsiteX177" fmla="*/ 6296025 w 10316872"/>
                <a:gd name="connsiteY177" fmla="*/ 6034304 h 13254121"/>
                <a:gd name="connsiteX178" fmla="*/ 6042025 w 10316872"/>
                <a:gd name="connsiteY178" fmla="*/ 5958104 h 13254121"/>
                <a:gd name="connsiteX179" fmla="*/ 6118225 w 10316872"/>
                <a:gd name="connsiteY179" fmla="*/ 6301004 h 13254121"/>
                <a:gd name="connsiteX180" fmla="*/ 5940425 w 10316872"/>
                <a:gd name="connsiteY180" fmla="*/ 6313704 h 13254121"/>
                <a:gd name="connsiteX181" fmla="*/ 5864225 w 10316872"/>
                <a:gd name="connsiteY181" fmla="*/ 5831104 h 13254121"/>
                <a:gd name="connsiteX182" fmla="*/ 5661025 w 10316872"/>
                <a:gd name="connsiteY182" fmla="*/ 5729504 h 13254121"/>
                <a:gd name="connsiteX183" fmla="*/ 5762625 w 10316872"/>
                <a:gd name="connsiteY183" fmla="*/ 6491504 h 13254121"/>
                <a:gd name="connsiteX184" fmla="*/ 6042025 w 10316872"/>
                <a:gd name="connsiteY184" fmla="*/ 6478804 h 13254121"/>
                <a:gd name="connsiteX185" fmla="*/ 6359525 w 10316872"/>
                <a:gd name="connsiteY185" fmla="*/ 6529604 h 13254121"/>
                <a:gd name="connsiteX186" fmla="*/ 6296025 w 10316872"/>
                <a:gd name="connsiteY186" fmla="*/ 6656604 h 13254121"/>
                <a:gd name="connsiteX187" fmla="*/ 6130925 w 10316872"/>
                <a:gd name="connsiteY187" fmla="*/ 6631204 h 13254121"/>
                <a:gd name="connsiteX188" fmla="*/ 5978525 w 10316872"/>
                <a:gd name="connsiteY188" fmla="*/ 6936004 h 13254121"/>
                <a:gd name="connsiteX189" fmla="*/ 5800725 w 10316872"/>
                <a:gd name="connsiteY189" fmla="*/ 6872504 h 13254121"/>
                <a:gd name="connsiteX190" fmla="*/ 5876925 w 10316872"/>
                <a:gd name="connsiteY190" fmla="*/ 6707404 h 13254121"/>
                <a:gd name="connsiteX191" fmla="*/ 5762625 w 10316872"/>
                <a:gd name="connsiteY191" fmla="*/ 6618504 h 13254121"/>
                <a:gd name="connsiteX192" fmla="*/ 5572125 w 10316872"/>
                <a:gd name="connsiteY192" fmla="*/ 6948704 h 13254121"/>
                <a:gd name="connsiteX193" fmla="*/ 5699125 w 10316872"/>
                <a:gd name="connsiteY193" fmla="*/ 7050304 h 13254121"/>
                <a:gd name="connsiteX194" fmla="*/ 5965825 w 10316872"/>
                <a:gd name="connsiteY194" fmla="*/ 7215404 h 13254121"/>
                <a:gd name="connsiteX195" fmla="*/ 5915025 w 10316872"/>
                <a:gd name="connsiteY195" fmla="*/ 7291604 h 13254121"/>
                <a:gd name="connsiteX196" fmla="*/ 5800725 w 10316872"/>
                <a:gd name="connsiteY196" fmla="*/ 7253504 h 13254121"/>
                <a:gd name="connsiteX197" fmla="*/ 5648325 w 10316872"/>
                <a:gd name="connsiteY197" fmla="*/ 7355104 h 13254121"/>
                <a:gd name="connsiteX198" fmla="*/ 5584825 w 10316872"/>
                <a:gd name="connsiteY198" fmla="*/ 7317004 h 13254121"/>
                <a:gd name="connsiteX199" fmla="*/ 5635625 w 10316872"/>
                <a:gd name="connsiteY199" fmla="*/ 7164604 h 13254121"/>
                <a:gd name="connsiteX200" fmla="*/ 5508625 w 10316872"/>
                <a:gd name="connsiteY200" fmla="*/ 7050304 h 13254121"/>
                <a:gd name="connsiteX201" fmla="*/ 5432425 w 10316872"/>
                <a:gd name="connsiteY201" fmla="*/ 7228104 h 13254121"/>
                <a:gd name="connsiteX202" fmla="*/ 5584825 w 10316872"/>
                <a:gd name="connsiteY202" fmla="*/ 7405904 h 13254121"/>
                <a:gd name="connsiteX203" fmla="*/ 5419725 w 10316872"/>
                <a:gd name="connsiteY203" fmla="*/ 7532904 h 13254121"/>
                <a:gd name="connsiteX204" fmla="*/ 5318125 w 10316872"/>
                <a:gd name="connsiteY204" fmla="*/ 7456704 h 13254121"/>
                <a:gd name="connsiteX205" fmla="*/ 5381625 w 10316872"/>
                <a:gd name="connsiteY205" fmla="*/ 7355104 h 13254121"/>
                <a:gd name="connsiteX206" fmla="*/ 5267325 w 10316872"/>
                <a:gd name="connsiteY206" fmla="*/ 7063004 h 13254121"/>
                <a:gd name="connsiteX207" fmla="*/ 5051425 w 10316872"/>
                <a:gd name="connsiteY207" fmla="*/ 7355104 h 13254121"/>
                <a:gd name="connsiteX208" fmla="*/ 5381625 w 10316872"/>
                <a:gd name="connsiteY208" fmla="*/ 7609104 h 13254121"/>
                <a:gd name="connsiteX209" fmla="*/ 5305425 w 10316872"/>
                <a:gd name="connsiteY209" fmla="*/ 7659904 h 13254121"/>
                <a:gd name="connsiteX210" fmla="*/ 5165725 w 10316872"/>
                <a:gd name="connsiteY210" fmla="*/ 7545604 h 13254121"/>
                <a:gd name="connsiteX211" fmla="*/ 5114925 w 10316872"/>
                <a:gd name="connsiteY211" fmla="*/ 7710704 h 13254121"/>
                <a:gd name="connsiteX212" fmla="*/ 5127625 w 10316872"/>
                <a:gd name="connsiteY212" fmla="*/ 7850404 h 13254121"/>
                <a:gd name="connsiteX213" fmla="*/ 5203825 w 10316872"/>
                <a:gd name="connsiteY213" fmla="*/ 7964704 h 13254121"/>
                <a:gd name="connsiteX214" fmla="*/ 5191125 w 10316872"/>
                <a:gd name="connsiteY214" fmla="*/ 8155204 h 13254121"/>
                <a:gd name="connsiteX215" fmla="*/ 5064125 w 10316872"/>
                <a:gd name="connsiteY215" fmla="*/ 8066304 h 13254121"/>
                <a:gd name="connsiteX216" fmla="*/ 5000625 w 10316872"/>
                <a:gd name="connsiteY216" fmla="*/ 8104404 h 13254121"/>
                <a:gd name="connsiteX217" fmla="*/ 5102225 w 10316872"/>
                <a:gd name="connsiteY217" fmla="*/ 8244104 h 13254121"/>
                <a:gd name="connsiteX218" fmla="*/ 5013325 w 10316872"/>
                <a:gd name="connsiteY218" fmla="*/ 8282204 h 13254121"/>
                <a:gd name="connsiteX219" fmla="*/ 4886325 w 10316872"/>
                <a:gd name="connsiteY219" fmla="*/ 8091704 h 13254121"/>
                <a:gd name="connsiteX220" fmla="*/ 4797425 w 10316872"/>
                <a:gd name="connsiteY220" fmla="*/ 8345704 h 13254121"/>
                <a:gd name="connsiteX221" fmla="*/ 4924425 w 10316872"/>
                <a:gd name="connsiteY221" fmla="*/ 8460004 h 13254121"/>
                <a:gd name="connsiteX222" fmla="*/ 4784725 w 10316872"/>
                <a:gd name="connsiteY222" fmla="*/ 8701304 h 13254121"/>
                <a:gd name="connsiteX223" fmla="*/ 4645025 w 10316872"/>
                <a:gd name="connsiteY223" fmla="*/ 8675904 h 13254121"/>
                <a:gd name="connsiteX224" fmla="*/ 4746625 w 10316872"/>
                <a:gd name="connsiteY224" fmla="*/ 8510804 h 13254121"/>
                <a:gd name="connsiteX225" fmla="*/ 4657725 w 10316872"/>
                <a:gd name="connsiteY225" fmla="*/ 8358404 h 13254121"/>
                <a:gd name="connsiteX226" fmla="*/ 4441825 w 10316872"/>
                <a:gd name="connsiteY226" fmla="*/ 8663204 h 13254121"/>
                <a:gd name="connsiteX227" fmla="*/ 4581525 w 10316872"/>
                <a:gd name="connsiteY227" fmla="*/ 8777504 h 13254121"/>
                <a:gd name="connsiteX228" fmla="*/ 4492625 w 10316872"/>
                <a:gd name="connsiteY228" fmla="*/ 8980704 h 13254121"/>
                <a:gd name="connsiteX229" fmla="*/ 4391025 w 10316872"/>
                <a:gd name="connsiteY229" fmla="*/ 8904504 h 13254121"/>
                <a:gd name="connsiteX230" fmla="*/ 4314825 w 10316872"/>
                <a:gd name="connsiteY230" fmla="*/ 8993404 h 13254121"/>
                <a:gd name="connsiteX231" fmla="*/ 4352925 w 10316872"/>
                <a:gd name="connsiteY231" fmla="*/ 9031504 h 13254121"/>
                <a:gd name="connsiteX232" fmla="*/ 4391025 w 10316872"/>
                <a:gd name="connsiteY232" fmla="*/ 9018804 h 13254121"/>
                <a:gd name="connsiteX233" fmla="*/ 4416425 w 10316872"/>
                <a:gd name="connsiteY233" fmla="*/ 9069604 h 13254121"/>
                <a:gd name="connsiteX234" fmla="*/ 4352925 w 10316872"/>
                <a:gd name="connsiteY234" fmla="*/ 9145804 h 13254121"/>
                <a:gd name="connsiteX235" fmla="*/ 4302125 w 10316872"/>
                <a:gd name="connsiteY235" fmla="*/ 9133104 h 13254121"/>
                <a:gd name="connsiteX236" fmla="*/ 4340225 w 10316872"/>
                <a:gd name="connsiteY236" fmla="*/ 9082304 h 13254121"/>
                <a:gd name="connsiteX237" fmla="*/ 4289425 w 10316872"/>
                <a:gd name="connsiteY237" fmla="*/ 9044204 h 13254121"/>
                <a:gd name="connsiteX238" fmla="*/ 4187825 w 10316872"/>
                <a:gd name="connsiteY238" fmla="*/ 9145804 h 13254121"/>
                <a:gd name="connsiteX239" fmla="*/ 4289425 w 10316872"/>
                <a:gd name="connsiteY239" fmla="*/ 9209304 h 13254121"/>
                <a:gd name="connsiteX240" fmla="*/ 4111625 w 10316872"/>
                <a:gd name="connsiteY240" fmla="*/ 9285504 h 13254121"/>
                <a:gd name="connsiteX241" fmla="*/ 4010025 w 10316872"/>
                <a:gd name="connsiteY241" fmla="*/ 9285504 h 13254121"/>
                <a:gd name="connsiteX242" fmla="*/ 3921125 w 10316872"/>
                <a:gd name="connsiteY242" fmla="*/ 9349004 h 13254121"/>
                <a:gd name="connsiteX243" fmla="*/ 3260725 w 10316872"/>
                <a:gd name="connsiteY243" fmla="*/ 8764804 h 13254121"/>
                <a:gd name="connsiteX244" fmla="*/ 3184525 w 10316872"/>
                <a:gd name="connsiteY244" fmla="*/ 8764804 h 13254121"/>
                <a:gd name="connsiteX245" fmla="*/ 2867025 w 10316872"/>
                <a:gd name="connsiteY245" fmla="*/ 9018804 h 13254121"/>
                <a:gd name="connsiteX246" fmla="*/ 2841625 w 10316872"/>
                <a:gd name="connsiteY246" fmla="*/ 8980704 h 13254121"/>
                <a:gd name="connsiteX247" fmla="*/ 3184525 w 10316872"/>
                <a:gd name="connsiteY247" fmla="*/ 8714004 h 13254121"/>
                <a:gd name="connsiteX248" fmla="*/ 3019425 w 10316872"/>
                <a:gd name="connsiteY248" fmla="*/ 8561604 h 13254121"/>
                <a:gd name="connsiteX249" fmla="*/ 2371725 w 10316872"/>
                <a:gd name="connsiteY249" fmla="*/ 9069604 h 13254121"/>
                <a:gd name="connsiteX250" fmla="*/ 2460625 w 10316872"/>
                <a:gd name="connsiteY250" fmla="*/ 9145804 h 13254121"/>
                <a:gd name="connsiteX251" fmla="*/ 2663825 w 10316872"/>
                <a:gd name="connsiteY251" fmla="*/ 8993404 h 13254121"/>
                <a:gd name="connsiteX252" fmla="*/ 2714625 w 10316872"/>
                <a:gd name="connsiteY252" fmla="*/ 9056904 h 13254121"/>
                <a:gd name="connsiteX253" fmla="*/ 2803525 w 10316872"/>
                <a:gd name="connsiteY253" fmla="*/ 9018804 h 13254121"/>
                <a:gd name="connsiteX254" fmla="*/ 2828925 w 10316872"/>
                <a:gd name="connsiteY254" fmla="*/ 9056904 h 13254121"/>
                <a:gd name="connsiteX255" fmla="*/ 2651125 w 10316872"/>
                <a:gd name="connsiteY255" fmla="*/ 9196604 h 13254121"/>
                <a:gd name="connsiteX256" fmla="*/ 2790825 w 10316872"/>
                <a:gd name="connsiteY256" fmla="*/ 9361704 h 13254121"/>
                <a:gd name="connsiteX257" fmla="*/ 3368675 w 10316872"/>
                <a:gd name="connsiteY257" fmla="*/ 8898154 h 13254121"/>
                <a:gd name="connsiteX258" fmla="*/ 3927475 w 10316872"/>
                <a:gd name="connsiteY258" fmla="*/ 9380754 h 13254121"/>
                <a:gd name="connsiteX259" fmla="*/ 3876675 w 10316872"/>
                <a:gd name="connsiteY259" fmla="*/ 9495054 h 13254121"/>
                <a:gd name="connsiteX260" fmla="*/ 3359150 w 10316872"/>
                <a:gd name="connsiteY260" fmla="*/ 10034804 h 13254121"/>
                <a:gd name="connsiteX261" fmla="*/ 3270250 w 10316872"/>
                <a:gd name="connsiteY261" fmla="*/ 10028453 h 13254121"/>
                <a:gd name="connsiteX262" fmla="*/ 3101975 w 10316872"/>
                <a:gd name="connsiteY262" fmla="*/ 10177678 h 13254121"/>
                <a:gd name="connsiteX263" fmla="*/ 2892425 w 10316872"/>
                <a:gd name="connsiteY263" fmla="*/ 10422153 h 13254121"/>
                <a:gd name="connsiteX264" fmla="*/ 2654300 w 10316872"/>
                <a:gd name="connsiteY264" fmla="*/ 10720603 h 13254121"/>
                <a:gd name="connsiteX265" fmla="*/ 2400300 w 10316872"/>
                <a:gd name="connsiteY265" fmla="*/ 10790452 h 13254121"/>
                <a:gd name="connsiteX266" fmla="*/ 2197100 w 10316872"/>
                <a:gd name="connsiteY266" fmla="*/ 10895227 h 13254121"/>
                <a:gd name="connsiteX267" fmla="*/ 1901825 w 10316872"/>
                <a:gd name="connsiteY267" fmla="*/ 10898401 h 13254121"/>
                <a:gd name="connsiteX268" fmla="*/ 1562100 w 10316872"/>
                <a:gd name="connsiteY268" fmla="*/ 11000000 h 13254121"/>
                <a:gd name="connsiteX269" fmla="*/ 1365250 w 10316872"/>
                <a:gd name="connsiteY269" fmla="*/ 11260350 h 13254121"/>
                <a:gd name="connsiteX270" fmla="*/ 1168400 w 10316872"/>
                <a:gd name="connsiteY270" fmla="*/ 11215899 h 13254121"/>
                <a:gd name="connsiteX271" fmla="*/ 1187450 w 10316872"/>
                <a:gd name="connsiteY271" fmla="*/ 11174624 h 13254121"/>
                <a:gd name="connsiteX272" fmla="*/ 1165225 w 10316872"/>
                <a:gd name="connsiteY272" fmla="*/ 11107949 h 13254121"/>
                <a:gd name="connsiteX273" fmla="*/ 958850 w 10316872"/>
                <a:gd name="connsiteY273" fmla="*/ 11184149 h 13254121"/>
                <a:gd name="connsiteX274" fmla="*/ 704850 w 10316872"/>
                <a:gd name="connsiteY274" fmla="*/ 11238124 h 13254121"/>
                <a:gd name="connsiteX275" fmla="*/ 434975 w 10316872"/>
                <a:gd name="connsiteY275" fmla="*/ 11476249 h 13254121"/>
                <a:gd name="connsiteX276" fmla="*/ 333375 w 10316872"/>
                <a:gd name="connsiteY276" fmla="*/ 11473074 h 13254121"/>
                <a:gd name="connsiteX277" fmla="*/ 234950 w 10316872"/>
                <a:gd name="connsiteY277" fmla="*/ 11539749 h 13254121"/>
                <a:gd name="connsiteX278" fmla="*/ 155575 w 10316872"/>
                <a:gd name="connsiteY278" fmla="*/ 11825499 h 13254121"/>
                <a:gd name="connsiteX279" fmla="*/ 219075 w 10316872"/>
                <a:gd name="connsiteY279" fmla="*/ 12108073 h 13254121"/>
                <a:gd name="connsiteX280" fmla="*/ 107950 w 10316872"/>
                <a:gd name="connsiteY280" fmla="*/ 12152523 h 13254121"/>
                <a:gd name="connsiteX281" fmla="*/ 63500 w 10316872"/>
                <a:gd name="connsiteY281" fmla="*/ 12374773 h 13254121"/>
                <a:gd name="connsiteX282" fmla="*/ 466725 w 10316872"/>
                <a:gd name="connsiteY282" fmla="*/ 12400173 h 13254121"/>
                <a:gd name="connsiteX283" fmla="*/ 1022350 w 10316872"/>
                <a:gd name="connsiteY283" fmla="*/ 12752598 h 13254121"/>
                <a:gd name="connsiteX284" fmla="*/ 1212850 w 10316872"/>
                <a:gd name="connsiteY284" fmla="*/ 13006597 h 13254121"/>
                <a:gd name="connsiteX285" fmla="*/ 1143000 w 10316872"/>
                <a:gd name="connsiteY285" fmla="*/ 13051047 h 13254121"/>
                <a:gd name="connsiteX286" fmla="*/ 990600 w 10316872"/>
                <a:gd name="connsiteY286" fmla="*/ 12917697 h 13254121"/>
                <a:gd name="connsiteX287" fmla="*/ 739775 w 10316872"/>
                <a:gd name="connsiteY287" fmla="*/ 12863722 h 13254121"/>
                <a:gd name="connsiteX288" fmla="*/ 692150 w 10316872"/>
                <a:gd name="connsiteY288" fmla="*/ 12901822 h 13254121"/>
                <a:gd name="connsiteX289" fmla="*/ 809625 w 10316872"/>
                <a:gd name="connsiteY289" fmla="*/ 13047872 h 13254121"/>
                <a:gd name="connsiteX290" fmla="*/ 1123950 w 10316872"/>
                <a:gd name="connsiteY290" fmla="*/ 13114547 h 13254121"/>
                <a:gd name="connsiteX291" fmla="*/ 1546225 w 10316872"/>
                <a:gd name="connsiteY291" fmla="*/ 13016122 h 13254121"/>
                <a:gd name="connsiteX292" fmla="*/ 1708150 w 10316872"/>
                <a:gd name="connsiteY292" fmla="*/ 12755772 h 13254121"/>
                <a:gd name="connsiteX293" fmla="*/ 2066925 w 10316872"/>
                <a:gd name="connsiteY293" fmla="*/ 12606547 h 13254121"/>
                <a:gd name="connsiteX294" fmla="*/ 2225675 w 10316872"/>
                <a:gd name="connsiteY294" fmla="*/ 12470022 h 13254121"/>
                <a:gd name="connsiteX295" fmla="*/ 2559050 w 10316872"/>
                <a:gd name="connsiteY295" fmla="*/ 12508122 h 13254121"/>
                <a:gd name="connsiteX296" fmla="*/ 2257425 w 10316872"/>
                <a:gd name="connsiteY296" fmla="*/ 12511297 h 13254121"/>
                <a:gd name="connsiteX297" fmla="*/ 2117725 w 10316872"/>
                <a:gd name="connsiteY297" fmla="*/ 12631947 h 13254121"/>
                <a:gd name="connsiteX298" fmla="*/ 1943100 w 10316872"/>
                <a:gd name="connsiteY298" fmla="*/ 12724022 h 13254121"/>
                <a:gd name="connsiteX299" fmla="*/ 1778000 w 10316872"/>
                <a:gd name="connsiteY299" fmla="*/ 12774822 h 13254121"/>
                <a:gd name="connsiteX300" fmla="*/ 1622425 w 10316872"/>
                <a:gd name="connsiteY300" fmla="*/ 13070097 h 13254121"/>
                <a:gd name="connsiteX301" fmla="*/ 1254125 w 10316872"/>
                <a:gd name="connsiteY301" fmla="*/ 13244722 h 13254121"/>
                <a:gd name="connsiteX302" fmla="*/ 0 w 10316872"/>
                <a:gd name="connsiteY302" fmla="*/ 13251072 h 13254121"/>
                <a:gd name="connsiteX0" fmla="*/ 3540125 w 10316872"/>
                <a:gd name="connsiteY0" fmla="*/ 3748304 h 13254121"/>
                <a:gd name="connsiteX1" fmla="*/ 3552825 w 10316872"/>
                <a:gd name="connsiteY1" fmla="*/ 3659404 h 13254121"/>
                <a:gd name="connsiteX2" fmla="*/ 3730625 w 10316872"/>
                <a:gd name="connsiteY2" fmla="*/ 3621304 h 13254121"/>
                <a:gd name="connsiteX3" fmla="*/ 3730625 w 10316872"/>
                <a:gd name="connsiteY3" fmla="*/ 3494304 h 13254121"/>
                <a:gd name="connsiteX4" fmla="*/ 3705225 w 10316872"/>
                <a:gd name="connsiteY4" fmla="*/ 3468904 h 13254121"/>
                <a:gd name="connsiteX5" fmla="*/ 3819525 w 10316872"/>
                <a:gd name="connsiteY5" fmla="*/ 3405404 h 13254121"/>
                <a:gd name="connsiteX6" fmla="*/ 3832225 w 10316872"/>
                <a:gd name="connsiteY6" fmla="*/ 3621304 h 13254121"/>
                <a:gd name="connsiteX7" fmla="*/ 4314825 w 10316872"/>
                <a:gd name="connsiteY7" fmla="*/ 3621304 h 13254121"/>
                <a:gd name="connsiteX8" fmla="*/ 4302125 w 10316872"/>
                <a:gd name="connsiteY8" fmla="*/ 3380004 h 13254121"/>
                <a:gd name="connsiteX9" fmla="*/ 4365625 w 10316872"/>
                <a:gd name="connsiteY9" fmla="*/ 3380004 h 13254121"/>
                <a:gd name="connsiteX10" fmla="*/ 4391025 w 10316872"/>
                <a:gd name="connsiteY10" fmla="*/ 3507004 h 13254121"/>
                <a:gd name="connsiteX11" fmla="*/ 4556125 w 10316872"/>
                <a:gd name="connsiteY11" fmla="*/ 3494304 h 13254121"/>
                <a:gd name="connsiteX12" fmla="*/ 4657725 w 10316872"/>
                <a:gd name="connsiteY12" fmla="*/ 3392704 h 13254121"/>
                <a:gd name="connsiteX13" fmla="*/ 4683125 w 10316872"/>
                <a:gd name="connsiteY13" fmla="*/ 3697504 h 13254121"/>
                <a:gd name="connsiteX14" fmla="*/ 4835525 w 10316872"/>
                <a:gd name="connsiteY14" fmla="*/ 3519704 h 13254121"/>
                <a:gd name="connsiteX15" fmla="*/ 5038725 w 10316872"/>
                <a:gd name="connsiteY15" fmla="*/ 3646704 h 13254121"/>
                <a:gd name="connsiteX16" fmla="*/ 4848225 w 10316872"/>
                <a:gd name="connsiteY16" fmla="*/ 3773704 h 13254121"/>
                <a:gd name="connsiteX17" fmla="*/ 4987925 w 10316872"/>
                <a:gd name="connsiteY17" fmla="*/ 3938804 h 13254121"/>
                <a:gd name="connsiteX18" fmla="*/ 5127625 w 10316872"/>
                <a:gd name="connsiteY18" fmla="*/ 3786404 h 13254121"/>
                <a:gd name="connsiteX19" fmla="*/ 5140325 w 10316872"/>
                <a:gd name="connsiteY19" fmla="*/ 3811804 h 13254121"/>
                <a:gd name="connsiteX20" fmla="*/ 5076825 w 10316872"/>
                <a:gd name="connsiteY20" fmla="*/ 4065804 h 13254121"/>
                <a:gd name="connsiteX21" fmla="*/ 5153025 w 10316872"/>
                <a:gd name="connsiteY21" fmla="*/ 4103904 h 13254121"/>
                <a:gd name="connsiteX22" fmla="*/ 5153025 w 10316872"/>
                <a:gd name="connsiteY22" fmla="*/ 4103904 h 13254121"/>
                <a:gd name="connsiteX23" fmla="*/ 5229225 w 10316872"/>
                <a:gd name="connsiteY23" fmla="*/ 3849904 h 13254121"/>
                <a:gd name="connsiteX24" fmla="*/ 5419725 w 10316872"/>
                <a:gd name="connsiteY24" fmla="*/ 3875304 h 13254121"/>
                <a:gd name="connsiteX25" fmla="*/ 5521325 w 10316872"/>
                <a:gd name="connsiteY25" fmla="*/ 3722904 h 13254121"/>
                <a:gd name="connsiteX26" fmla="*/ 5521325 w 10316872"/>
                <a:gd name="connsiteY26" fmla="*/ 3722904 h 13254121"/>
                <a:gd name="connsiteX27" fmla="*/ 5661025 w 10316872"/>
                <a:gd name="connsiteY27" fmla="*/ 3697504 h 13254121"/>
                <a:gd name="connsiteX28" fmla="*/ 5432425 w 10316872"/>
                <a:gd name="connsiteY28" fmla="*/ 4015004 h 13254121"/>
                <a:gd name="connsiteX29" fmla="*/ 5165725 w 10316872"/>
                <a:gd name="connsiteY29" fmla="*/ 4103904 h 13254121"/>
                <a:gd name="connsiteX30" fmla="*/ 5191125 w 10316872"/>
                <a:gd name="connsiteY30" fmla="*/ 4180104 h 13254121"/>
                <a:gd name="connsiteX31" fmla="*/ 5521325 w 10316872"/>
                <a:gd name="connsiteY31" fmla="*/ 4091204 h 13254121"/>
                <a:gd name="connsiteX32" fmla="*/ 5711825 w 10316872"/>
                <a:gd name="connsiteY32" fmla="*/ 3748304 h 13254121"/>
                <a:gd name="connsiteX33" fmla="*/ 5813425 w 10316872"/>
                <a:gd name="connsiteY33" fmla="*/ 3900704 h 13254121"/>
                <a:gd name="connsiteX34" fmla="*/ 5959475 w 10316872"/>
                <a:gd name="connsiteY34" fmla="*/ 3938804 h 13254121"/>
                <a:gd name="connsiteX35" fmla="*/ 6302375 w 10316872"/>
                <a:gd name="connsiteY35" fmla="*/ 3824504 h 13254121"/>
                <a:gd name="connsiteX36" fmla="*/ 7070725 w 10316872"/>
                <a:gd name="connsiteY36" fmla="*/ 3354604 h 13254121"/>
                <a:gd name="connsiteX37" fmla="*/ 7473950 w 10316872"/>
                <a:gd name="connsiteY37" fmla="*/ 3205379 h 13254121"/>
                <a:gd name="connsiteX38" fmla="*/ 7645400 w 10316872"/>
                <a:gd name="connsiteY38" fmla="*/ 3035516 h 13254121"/>
                <a:gd name="connsiteX39" fmla="*/ 7907050 w 10316872"/>
                <a:gd name="connsiteY39" fmla="*/ 2994410 h 13254121"/>
                <a:gd name="connsiteX40" fmla="*/ 8062626 w 10316872"/>
                <a:gd name="connsiteY40" fmla="*/ 2911861 h 13254121"/>
                <a:gd name="connsiteX41" fmla="*/ 8189625 w 10316872"/>
                <a:gd name="connsiteY41" fmla="*/ 2692785 h 13254121"/>
                <a:gd name="connsiteX42" fmla="*/ 8345201 w 10316872"/>
                <a:gd name="connsiteY42" fmla="*/ 2578486 h 13254121"/>
                <a:gd name="connsiteX43" fmla="*/ 8561099 w 10316872"/>
                <a:gd name="connsiteY43" fmla="*/ 2438787 h 13254121"/>
                <a:gd name="connsiteX44" fmla="*/ 8855099 w 10316872"/>
                <a:gd name="connsiteY44" fmla="*/ 2153045 h 13254121"/>
                <a:gd name="connsiteX45" fmla="*/ 9037349 w 10316872"/>
                <a:gd name="connsiteY45" fmla="*/ 1924438 h 13254121"/>
                <a:gd name="connsiteX46" fmla="*/ 9145298 w 10316872"/>
                <a:gd name="connsiteY46" fmla="*/ 1730764 h 13254121"/>
                <a:gd name="connsiteX47" fmla="*/ 9224673 w 10316872"/>
                <a:gd name="connsiteY47" fmla="*/ 1543439 h 13254121"/>
                <a:gd name="connsiteX48" fmla="*/ 9561223 w 10316872"/>
                <a:gd name="connsiteY48" fmla="*/ 1295790 h 13254121"/>
                <a:gd name="connsiteX49" fmla="*/ 9678697 w 10316872"/>
                <a:gd name="connsiteY49" fmla="*/ 914790 h 13254121"/>
                <a:gd name="connsiteX50" fmla="*/ 9837447 w 10316872"/>
                <a:gd name="connsiteY50" fmla="*/ 686190 h 13254121"/>
                <a:gd name="connsiteX51" fmla="*/ 9929521 w 10316872"/>
                <a:gd name="connsiteY51" fmla="*/ 609992 h 13254121"/>
                <a:gd name="connsiteX52" fmla="*/ 9989845 w 10316872"/>
                <a:gd name="connsiteY52" fmla="*/ 508393 h 13254121"/>
                <a:gd name="connsiteX53" fmla="*/ 10062871 w 10316872"/>
                <a:gd name="connsiteY53" fmla="*/ 394092 h 13254121"/>
                <a:gd name="connsiteX54" fmla="*/ 10316869 w 10316872"/>
                <a:gd name="connsiteY54" fmla="*/ 394 h 13254121"/>
                <a:gd name="connsiteX55" fmla="*/ 10081920 w 10316872"/>
                <a:gd name="connsiteY55" fmla="*/ 473469 h 13254121"/>
                <a:gd name="connsiteX56" fmla="*/ 9977146 w 10316872"/>
                <a:gd name="connsiteY56" fmla="*/ 673493 h 13254121"/>
                <a:gd name="connsiteX57" fmla="*/ 9881896 w 10316872"/>
                <a:gd name="connsiteY57" fmla="*/ 749692 h 13254121"/>
                <a:gd name="connsiteX58" fmla="*/ 9754896 w 10316872"/>
                <a:gd name="connsiteY58" fmla="*/ 952892 h 13254121"/>
                <a:gd name="connsiteX59" fmla="*/ 9640598 w 10316872"/>
                <a:gd name="connsiteY59" fmla="*/ 1327540 h 13254121"/>
                <a:gd name="connsiteX60" fmla="*/ 9275474 w 10316872"/>
                <a:gd name="connsiteY60" fmla="*/ 1606938 h 13254121"/>
                <a:gd name="connsiteX61" fmla="*/ 9135773 w 10316872"/>
                <a:gd name="connsiteY61" fmla="*/ 1946664 h 13254121"/>
                <a:gd name="connsiteX62" fmla="*/ 8662699 w 10316872"/>
                <a:gd name="connsiteY62" fmla="*/ 2454663 h 13254121"/>
                <a:gd name="connsiteX63" fmla="*/ 8427749 w 10316872"/>
                <a:gd name="connsiteY63" fmla="*/ 2619762 h 13254121"/>
                <a:gd name="connsiteX64" fmla="*/ 8272175 w 10316872"/>
                <a:gd name="connsiteY64" fmla="*/ 2715011 h 13254121"/>
                <a:gd name="connsiteX65" fmla="*/ 8110251 w 10316872"/>
                <a:gd name="connsiteY65" fmla="*/ 3016636 h 13254121"/>
                <a:gd name="connsiteX66" fmla="*/ 7908925 w 10316872"/>
                <a:gd name="connsiteY66" fmla="*/ 3113304 h 13254121"/>
                <a:gd name="connsiteX67" fmla="*/ 7673975 w 10316872"/>
                <a:gd name="connsiteY67" fmla="*/ 3141879 h 13254121"/>
                <a:gd name="connsiteX68" fmla="*/ 7531100 w 10316872"/>
                <a:gd name="connsiteY68" fmla="*/ 3283166 h 13254121"/>
                <a:gd name="connsiteX69" fmla="*/ 7064375 w 10316872"/>
                <a:gd name="connsiteY69" fmla="*/ 3457791 h 13254121"/>
                <a:gd name="connsiteX70" fmla="*/ 6892925 w 10316872"/>
                <a:gd name="connsiteY70" fmla="*/ 3613366 h 13254121"/>
                <a:gd name="connsiteX71" fmla="*/ 6532269 w 10316872"/>
                <a:gd name="connsiteY71" fmla="*/ 3867545 h 13254121"/>
                <a:gd name="connsiteX72" fmla="*/ 6407150 w 10316872"/>
                <a:gd name="connsiteY72" fmla="*/ 3921341 h 13254121"/>
                <a:gd name="connsiteX73" fmla="*/ 6172200 w 10316872"/>
                <a:gd name="connsiteY73" fmla="*/ 4043579 h 13254121"/>
                <a:gd name="connsiteX74" fmla="*/ 5773737 w 10316872"/>
                <a:gd name="connsiteY74" fmla="*/ 4215029 h 13254121"/>
                <a:gd name="connsiteX75" fmla="*/ 5800725 w 10316872"/>
                <a:gd name="connsiteY75" fmla="*/ 4294404 h 13254121"/>
                <a:gd name="connsiteX76" fmla="*/ 6162675 w 10316872"/>
                <a:gd name="connsiteY76" fmla="*/ 4129304 h 13254121"/>
                <a:gd name="connsiteX77" fmla="*/ 6054725 w 10316872"/>
                <a:gd name="connsiteY77" fmla="*/ 4218204 h 13254121"/>
                <a:gd name="connsiteX78" fmla="*/ 5876925 w 10316872"/>
                <a:gd name="connsiteY78" fmla="*/ 4332504 h 13254121"/>
                <a:gd name="connsiteX79" fmla="*/ 5876925 w 10316872"/>
                <a:gd name="connsiteY79" fmla="*/ 4421404 h 13254121"/>
                <a:gd name="connsiteX80" fmla="*/ 5864225 w 10316872"/>
                <a:gd name="connsiteY80" fmla="*/ 4523004 h 13254121"/>
                <a:gd name="connsiteX81" fmla="*/ 5724525 w 10316872"/>
                <a:gd name="connsiteY81" fmla="*/ 4548404 h 13254121"/>
                <a:gd name="connsiteX82" fmla="*/ 5788025 w 10316872"/>
                <a:gd name="connsiteY82" fmla="*/ 4370604 h 13254121"/>
                <a:gd name="connsiteX83" fmla="*/ 5673725 w 10316872"/>
                <a:gd name="connsiteY83" fmla="*/ 4269004 h 13254121"/>
                <a:gd name="connsiteX84" fmla="*/ 5419725 w 10316872"/>
                <a:gd name="connsiteY84" fmla="*/ 4345204 h 13254121"/>
                <a:gd name="connsiteX85" fmla="*/ 5394325 w 10316872"/>
                <a:gd name="connsiteY85" fmla="*/ 4446804 h 13254121"/>
                <a:gd name="connsiteX86" fmla="*/ 5622925 w 10316872"/>
                <a:gd name="connsiteY86" fmla="*/ 4510304 h 13254121"/>
                <a:gd name="connsiteX87" fmla="*/ 5534025 w 10316872"/>
                <a:gd name="connsiteY87" fmla="*/ 4573804 h 13254121"/>
                <a:gd name="connsiteX88" fmla="*/ 5254625 w 10316872"/>
                <a:gd name="connsiteY88" fmla="*/ 4510304 h 13254121"/>
                <a:gd name="connsiteX89" fmla="*/ 5140325 w 10316872"/>
                <a:gd name="connsiteY89" fmla="*/ 4624604 h 13254121"/>
                <a:gd name="connsiteX90" fmla="*/ 5241925 w 10316872"/>
                <a:gd name="connsiteY90" fmla="*/ 4827804 h 13254121"/>
                <a:gd name="connsiteX91" fmla="*/ 5483225 w 10316872"/>
                <a:gd name="connsiteY91" fmla="*/ 4840504 h 13254121"/>
                <a:gd name="connsiteX92" fmla="*/ 5661025 w 10316872"/>
                <a:gd name="connsiteY92" fmla="*/ 4624604 h 13254121"/>
                <a:gd name="connsiteX93" fmla="*/ 5572125 w 10316872"/>
                <a:gd name="connsiteY93" fmla="*/ 4599204 h 13254121"/>
                <a:gd name="connsiteX94" fmla="*/ 5635625 w 10316872"/>
                <a:gd name="connsiteY94" fmla="*/ 4523004 h 13254121"/>
                <a:gd name="connsiteX95" fmla="*/ 5724525 w 10316872"/>
                <a:gd name="connsiteY95" fmla="*/ 4599204 h 13254121"/>
                <a:gd name="connsiteX96" fmla="*/ 5864225 w 10316872"/>
                <a:gd name="connsiteY96" fmla="*/ 4573804 h 13254121"/>
                <a:gd name="connsiteX97" fmla="*/ 6067425 w 10316872"/>
                <a:gd name="connsiteY97" fmla="*/ 4548404 h 13254121"/>
                <a:gd name="connsiteX98" fmla="*/ 6296025 w 10316872"/>
                <a:gd name="connsiteY98" fmla="*/ 4307104 h 13254121"/>
                <a:gd name="connsiteX99" fmla="*/ 6486525 w 10316872"/>
                <a:gd name="connsiteY99" fmla="*/ 4180104 h 13254121"/>
                <a:gd name="connsiteX100" fmla="*/ 6664325 w 10316872"/>
                <a:gd name="connsiteY100" fmla="*/ 4154704 h 13254121"/>
                <a:gd name="connsiteX101" fmla="*/ 6473825 w 10316872"/>
                <a:gd name="connsiteY101" fmla="*/ 4230904 h 13254121"/>
                <a:gd name="connsiteX102" fmla="*/ 6410325 w 10316872"/>
                <a:gd name="connsiteY102" fmla="*/ 4357904 h 13254121"/>
                <a:gd name="connsiteX103" fmla="*/ 6257925 w 10316872"/>
                <a:gd name="connsiteY103" fmla="*/ 4459504 h 13254121"/>
                <a:gd name="connsiteX104" fmla="*/ 6080125 w 10316872"/>
                <a:gd name="connsiteY104" fmla="*/ 4637304 h 13254121"/>
                <a:gd name="connsiteX105" fmla="*/ 6067425 w 10316872"/>
                <a:gd name="connsiteY105" fmla="*/ 4726204 h 13254121"/>
                <a:gd name="connsiteX106" fmla="*/ 6207125 w 10316872"/>
                <a:gd name="connsiteY106" fmla="*/ 4700804 h 13254121"/>
                <a:gd name="connsiteX107" fmla="*/ 6334125 w 10316872"/>
                <a:gd name="connsiteY107" fmla="*/ 4764304 h 13254121"/>
                <a:gd name="connsiteX108" fmla="*/ 6435725 w 10316872"/>
                <a:gd name="connsiteY108" fmla="*/ 4954804 h 13254121"/>
                <a:gd name="connsiteX109" fmla="*/ 6448425 w 10316872"/>
                <a:gd name="connsiteY109" fmla="*/ 5183404 h 13254121"/>
                <a:gd name="connsiteX110" fmla="*/ 6335712 w 10316872"/>
                <a:gd name="connsiteY110" fmla="*/ 5305641 h 13254121"/>
                <a:gd name="connsiteX111" fmla="*/ 6296025 w 10316872"/>
                <a:gd name="connsiteY111" fmla="*/ 5083392 h 13254121"/>
                <a:gd name="connsiteX112" fmla="*/ 6270625 w 10316872"/>
                <a:gd name="connsiteY112" fmla="*/ 4878604 h 13254121"/>
                <a:gd name="connsiteX113" fmla="*/ 6118225 w 10316872"/>
                <a:gd name="connsiteY113" fmla="*/ 4840504 h 13254121"/>
                <a:gd name="connsiteX114" fmla="*/ 5953125 w 10316872"/>
                <a:gd name="connsiteY114" fmla="*/ 4853204 h 13254121"/>
                <a:gd name="connsiteX115" fmla="*/ 5876925 w 10316872"/>
                <a:gd name="connsiteY115" fmla="*/ 4815104 h 13254121"/>
                <a:gd name="connsiteX116" fmla="*/ 5546725 w 10316872"/>
                <a:gd name="connsiteY116" fmla="*/ 4954804 h 13254121"/>
                <a:gd name="connsiteX117" fmla="*/ 5597525 w 10316872"/>
                <a:gd name="connsiteY117" fmla="*/ 5094504 h 13254121"/>
                <a:gd name="connsiteX118" fmla="*/ 5635625 w 10316872"/>
                <a:gd name="connsiteY118" fmla="*/ 5081804 h 13254121"/>
                <a:gd name="connsiteX119" fmla="*/ 5813425 w 10316872"/>
                <a:gd name="connsiteY119" fmla="*/ 4992904 h 13254121"/>
                <a:gd name="connsiteX120" fmla="*/ 5838825 w 10316872"/>
                <a:gd name="connsiteY120" fmla="*/ 5018304 h 13254121"/>
                <a:gd name="connsiteX121" fmla="*/ 5724525 w 10316872"/>
                <a:gd name="connsiteY121" fmla="*/ 5119904 h 13254121"/>
                <a:gd name="connsiteX122" fmla="*/ 5775325 w 10316872"/>
                <a:gd name="connsiteY122" fmla="*/ 5196104 h 13254121"/>
                <a:gd name="connsiteX123" fmla="*/ 5940425 w 10316872"/>
                <a:gd name="connsiteY123" fmla="*/ 5183404 h 13254121"/>
                <a:gd name="connsiteX124" fmla="*/ 5978525 w 10316872"/>
                <a:gd name="connsiteY124" fmla="*/ 5272304 h 13254121"/>
                <a:gd name="connsiteX125" fmla="*/ 6169025 w 10316872"/>
                <a:gd name="connsiteY125" fmla="*/ 5234204 h 13254121"/>
                <a:gd name="connsiteX126" fmla="*/ 6130925 w 10316872"/>
                <a:gd name="connsiteY126" fmla="*/ 5386604 h 13254121"/>
                <a:gd name="connsiteX127" fmla="*/ 6067425 w 10316872"/>
                <a:gd name="connsiteY127" fmla="*/ 5424704 h 13254121"/>
                <a:gd name="connsiteX128" fmla="*/ 6042025 w 10316872"/>
                <a:gd name="connsiteY128" fmla="*/ 5348504 h 13254121"/>
                <a:gd name="connsiteX129" fmla="*/ 5572125 w 10316872"/>
                <a:gd name="connsiteY129" fmla="*/ 5297704 h 13254121"/>
                <a:gd name="connsiteX130" fmla="*/ 5686425 w 10316872"/>
                <a:gd name="connsiteY130" fmla="*/ 5462804 h 13254121"/>
                <a:gd name="connsiteX131" fmla="*/ 6308725 w 10316872"/>
                <a:gd name="connsiteY131" fmla="*/ 5462804 h 13254121"/>
                <a:gd name="connsiteX132" fmla="*/ 6894219 w 10316872"/>
                <a:gd name="connsiteY132" fmla="*/ 5634433 h 13254121"/>
                <a:gd name="connsiteX133" fmla="*/ 7194257 w 10316872"/>
                <a:gd name="connsiteY133" fmla="*/ 5720157 h 13254121"/>
                <a:gd name="connsiteX134" fmla="*/ 7370469 w 10316872"/>
                <a:gd name="connsiteY134" fmla="*/ 5839221 h 13254121"/>
                <a:gd name="connsiteX135" fmla="*/ 7737182 w 10316872"/>
                <a:gd name="connsiteY135" fmla="*/ 5736826 h 13254121"/>
                <a:gd name="connsiteX136" fmla="*/ 7977688 w 10316872"/>
                <a:gd name="connsiteY136" fmla="*/ 5701108 h 13254121"/>
                <a:gd name="connsiteX137" fmla="*/ 8311064 w 10316872"/>
                <a:gd name="connsiteY137" fmla="*/ 5729682 h 13254121"/>
                <a:gd name="connsiteX138" fmla="*/ 8582525 w 10316872"/>
                <a:gd name="connsiteY138" fmla="*/ 5789214 h 13254121"/>
                <a:gd name="connsiteX139" fmla="*/ 8806363 w 10316872"/>
                <a:gd name="connsiteY139" fmla="*/ 5891608 h 13254121"/>
                <a:gd name="connsiteX140" fmla="*/ 8989719 w 10316872"/>
                <a:gd name="connsiteY140" fmla="*/ 5953520 h 13254121"/>
                <a:gd name="connsiteX141" fmla="*/ 9327857 w 10316872"/>
                <a:gd name="connsiteY141" fmla="*/ 6101157 h 13254121"/>
                <a:gd name="connsiteX142" fmla="*/ 9392152 w 10316872"/>
                <a:gd name="connsiteY142" fmla="*/ 6229744 h 13254121"/>
                <a:gd name="connsiteX143" fmla="*/ 9587412 w 10316872"/>
                <a:gd name="connsiteY143" fmla="*/ 6289277 h 13254121"/>
                <a:gd name="connsiteX144" fmla="*/ 9754100 w 10316872"/>
                <a:gd name="connsiteY144" fmla="*/ 6286895 h 13254121"/>
                <a:gd name="connsiteX145" fmla="*/ 9928226 w 10316872"/>
                <a:gd name="connsiteY145" fmla="*/ 6221629 h 13254121"/>
                <a:gd name="connsiteX146" fmla="*/ 9766007 w 10316872"/>
                <a:gd name="connsiteY146" fmla="*/ 6301183 h 13254121"/>
                <a:gd name="connsiteX147" fmla="*/ 9625513 w 10316872"/>
                <a:gd name="connsiteY147" fmla="*/ 6317851 h 13254121"/>
                <a:gd name="connsiteX148" fmla="*/ 9382626 w 10316872"/>
                <a:gd name="connsiteY148" fmla="*/ 6263082 h 13254121"/>
                <a:gd name="connsiteX149" fmla="*/ 9308806 w 10316872"/>
                <a:gd name="connsiteY149" fmla="*/ 6129733 h 13254121"/>
                <a:gd name="connsiteX150" fmla="*/ 9242133 w 10316872"/>
                <a:gd name="connsiteY150" fmla="*/ 6089251 h 13254121"/>
                <a:gd name="connsiteX151" fmla="*/ 8799219 w 10316872"/>
                <a:gd name="connsiteY151" fmla="*/ 5939233 h 13254121"/>
                <a:gd name="connsiteX152" fmla="*/ 8582525 w 10316872"/>
                <a:gd name="connsiteY152" fmla="*/ 5858270 h 13254121"/>
                <a:gd name="connsiteX153" fmla="*/ 8284869 w 10316872"/>
                <a:gd name="connsiteY153" fmla="*/ 5779689 h 13254121"/>
                <a:gd name="connsiteX154" fmla="*/ 7934825 w 10316872"/>
                <a:gd name="connsiteY154" fmla="*/ 5767783 h 13254121"/>
                <a:gd name="connsiteX155" fmla="*/ 7634787 w 10316872"/>
                <a:gd name="connsiteY155" fmla="*/ 5822552 h 13254121"/>
                <a:gd name="connsiteX156" fmla="*/ 7344275 w 10316872"/>
                <a:gd name="connsiteY156" fmla="*/ 5893989 h 13254121"/>
                <a:gd name="connsiteX157" fmla="*/ 7134725 w 10316872"/>
                <a:gd name="connsiteY157" fmla="*/ 5786833 h 13254121"/>
                <a:gd name="connsiteX158" fmla="*/ 6760869 w 10316872"/>
                <a:gd name="connsiteY158" fmla="*/ 5693964 h 13254121"/>
                <a:gd name="connsiteX159" fmla="*/ 6413500 w 10316872"/>
                <a:gd name="connsiteY159" fmla="*/ 5614410 h 13254121"/>
                <a:gd name="connsiteX160" fmla="*/ 6213181 w 10316872"/>
                <a:gd name="connsiteY160" fmla="*/ 5567757 h 13254121"/>
                <a:gd name="connsiteX161" fmla="*/ 6205538 w 10316872"/>
                <a:gd name="connsiteY161" fmla="*/ 5598535 h 13254121"/>
                <a:gd name="connsiteX162" fmla="*/ 6346825 w 10316872"/>
                <a:gd name="connsiteY162" fmla="*/ 5666004 h 13254121"/>
                <a:gd name="connsiteX163" fmla="*/ 6321425 w 10316872"/>
                <a:gd name="connsiteY163" fmla="*/ 5767604 h 13254121"/>
                <a:gd name="connsiteX164" fmla="*/ 6003925 w 10316872"/>
                <a:gd name="connsiteY164" fmla="*/ 5602504 h 13254121"/>
                <a:gd name="connsiteX165" fmla="*/ 6042025 w 10316872"/>
                <a:gd name="connsiteY165" fmla="*/ 5843804 h 13254121"/>
                <a:gd name="connsiteX166" fmla="*/ 6245225 w 10316872"/>
                <a:gd name="connsiteY166" fmla="*/ 5894604 h 13254121"/>
                <a:gd name="connsiteX167" fmla="*/ 6511925 w 10316872"/>
                <a:gd name="connsiteY167" fmla="*/ 5894604 h 13254121"/>
                <a:gd name="connsiteX168" fmla="*/ 6600825 w 10316872"/>
                <a:gd name="connsiteY168" fmla="*/ 5907304 h 13254121"/>
                <a:gd name="connsiteX169" fmla="*/ 6562725 w 10316872"/>
                <a:gd name="connsiteY169" fmla="*/ 5983504 h 13254121"/>
                <a:gd name="connsiteX170" fmla="*/ 6397625 w 10316872"/>
                <a:gd name="connsiteY170" fmla="*/ 6034304 h 13254121"/>
                <a:gd name="connsiteX171" fmla="*/ 6461125 w 10316872"/>
                <a:gd name="connsiteY171" fmla="*/ 6161304 h 13254121"/>
                <a:gd name="connsiteX172" fmla="*/ 6423025 w 10316872"/>
                <a:gd name="connsiteY172" fmla="*/ 6288304 h 13254121"/>
                <a:gd name="connsiteX173" fmla="*/ 6511925 w 10316872"/>
                <a:gd name="connsiteY173" fmla="*/ 6351804 h 13254121"/>
                <a:gd name="connsiteX174" fmla="*/ 6435725 w 10316872"/>
                <a:gd name="connsiteY174" fmla="*/ 6377204 h 13254121"/>
                <a:gd name="connsiteX175" fmla="*/ 6334125 w 10316872"/>
                <a:gd name="connsiteY175" fmla="*/ 6339104 h 13254121"/>
                <a:gd name="connsiteX176" fmla="*/ 6296025 w 10316872"/>
                <a:gd name="connsiteY176" fmla="*/ 6034304 h 13254121"/>
                <a:gd name="connsiteX177" fmla="*/ 6042025 w 10316872"/>
                <a:gd name="connsiteY177" fmla="*/ 5958104 h 13254121"/>
                <a:gd name="connsiteX178" fmla="*/ 6118225 w 10316872"/>
                <a:gd name="connsiteY178" fmla="*/ 6301004 h 13254121"/>
                <a:gd name="connsiteX179" fmla="*/ 5940425 w 10316872"/>
                <a:gd name="connsiteY179" fmla="*/ 6313704 h 13254121"/>
                <a:gd name="connsiteX180" fmla="*/ 5864225 w 10316872"/>
                <a:gd name="connsiteY180" fmla="*/ 5831104 h 13254121"/>
                <a:gd name="connsiteX181" fmla="*/ 5661025 w 10316872"/>
                <a:gd name="connsiteY181" fmla="*/ 5729504 h 13254121"/>
                <a:gd name="connsiteX182" fmla="*/ 5762625 w 10316872"/>
                <a:gd name="connsiteY182" fmla="*/ 6491504 h 13254121"/>
                <a:gd name="connsiteX183" fmla="*/ 6042025 w 10316872"/>
                <a:gd name="connsiteY183" fmla="*/ 6478804 h 13254121"/>
                <a:gd name="connsiteX184" fmla="*/ 6359525 w 10316872"/>
                <a:gd name="connsiteY184" fmla="*/ 6529604 h 13254121"/>
                <a:gd name="connsiteX185" fmla="*/ 6296025 w 10316872"/>
                <a:gd name="connsiteY185" fmla="*/ 6656604 h 13254121"/>
                <a:gd name="connsiteX186" fmla="*/ 6130925 w 10316872"/>
                <a:gd name="connsiteY186" fmla="*/ 6631204 h 13254121"/>
                <a:gd name="connsiteX187" fmla="*/ 5978525 w 10316872"/>
                <a:gd name="connsiteY187" fmla="*/ 6936004 h 13254121"/>
                <a:gd name="connsiteX188" fmla="*/ 5800725 w 10316872"/>
                <a:gd name="connsiteY188" fmla="*/ 6872504 h 13254121"/>
                <a:gd name="connsiteX189" fmla="*/ 5876925 w 10316872"/>
                <a:gd name="connsiteY189" fmla="*/ 6707404 h 13254121"/>
                <a:gd name="connsiteX190" fmla="*/ 5762625 w 10316872"/>
                <a:gd name="connsiteY190" fmla="*/ 6618504 h 13254121"/>
                <a:gd name="connsiteX191" fmla="*/ 5572125 w 10316872"/>
                <a:gd name="connsiteY191" fmla="*/ 6948704 h 13254121"/>
                <a:gd name="connsiteX192" fmla="*/ 5699125 w 10316872"/>
                <a:gd name="connsiteY192" fmla="*/ 7050304 h 13254121"/>
                <a:gd name="connsiteX193" fmla="*/ 5965825 w 10316872"/>
                <a:gd name="connsiteY193" fmla="*/ 7215404 h 13254121"/>
                <a:gd name="connsiteX194" fmla="*/ 5915025 w 10316872"/>
                <a:gd name="connsiteY194" fmla="*/ 7291604 h 13254121"/>
                <a:gd name="connsiteX195" fmla="*/ 5800725 w 10316872"/>
                <a:gd name="connsiteY195" fmla="*/ 7253504 h 13254121"/>
                <a:gd name="connsiteX196" fmla="*/ 5648325 w 10316872"/>
                <a:gd name="connsiteY196" fmla="*/ 7355104 h 13254121"/>
                <a:gd name="connsiteX197" fmla="*/ 5584825 w 10316872"/>
                <a:gd name="connsiteY197" fmla="*/ 7317004 h 13254121"/>
                <a:gd name="connsiteX198" fmla="*/ 5635625 w 10316872"/>
                <a:gd name="connsiteY198" fmla="*/ 7164604 h 13254121"/>
                <a:gd name="connsiteX199" fmla="*/ 5508625 w 10316872"/>
                <a:gd name="connsiteY199" fmla="*/ 7050304 h 13254121"/>
                <a:gd name="connsiteX200" fmla="*/ 5432425 w 10316872"/>
                <a:gd name="connsiteY200" fmla="*/ 7228104 h 13254121"/>
                <a:gd name="connsiteX201" fmla="*/ 5584825 w 10316872"/>
                <a:gd name="connsiteY201" fmla="*/ 7405904 h 13254121"/>
                <a:gd name="connsiteX202" fmla="*/ 5419725 w 10316872"/>
                <a:gd name="connsiteY202" fmla="*/ 7532904 h 13254121"/>
                <a:gd name="connsiteX203" fmla="*/ 5318125 w 10316872"/>
                <a:gd name="connsiteY203" fmla="*/ 7456704 h 13254121"/>
                <a:gd name="connsiteX204" fmla="*/ 5381625 w 10316872"/>
                <a:gd name="connsiteY204" fmla="*/ 7355104 h 13254121"/>
                <a:gd name="connsiteX205" fmla="*/ 5267325 w 10316872"/>
                <a:gd name="connsiteY205" fmla="*/ 7063004 h 13254121"/>
                <a:gd name="connsiteX206" fmla="*/ 5051425 w 10316872"/>
                <a:gd name="connsiteY206" fmla="*/ 7355104 h 13254121"/>
                <a:gd name="connsiteX207" fmla="*/ 5381625 w 10316872"/>
                <a:gd name="connsiteY207" fmla="*/ 7609104 h 13254121"/>
                <a:gd name="connsiteX208" fmla="*/ 5305425 w 10316872"/>
                <a:gd name="connsiteY208" fmla="*/ 7659904 h 13254121"/>
                <a:gd name="connsiteX209" fmla="*/ 5165725 w 10316872"/>
                <a:gd name="connsiteY209" fmla="*/ 7545604 h 13254121"/>
                <a:gd name="connsiteX210" fmla="*/ 5114925 w 10316872"/>
                <a:gd name="connsiteY210" fmla="*/ 7710704 h 13254121"/>
                <a:gd name="connsiteX211" fmla="*/ 5127625 w 10316872"/>
                <a:gd name="connsiteY211" fmla="*/ 7850404 h 13254121"/>
                <a:gd name="connsiteX212" fmla="*/ 5203825 w 10316872"/>
                <a:gd name="connsiteY212" fmla="*/ 7964704 h 13254121"/>
                <a:gd name="connsiteX213" fmla="*/ 5191125 w 10316872"/>
                <a:gd name="connsiteY213" fmla="*/ 8155204 h 13254121"/>
                <a:gd name="connsiteX214" fmla="*/ 5064125 w 10316872"/>
                <a:gd name="connsiteY214" fmla="*/ 8066304 h 13254121"/>
                <a:gd name="connsiteX215" fmla="*/ 5000625 w 10316872"/>
                <a:gd name="connsiteY215" fmla="*/ 8104404 h 13254121"/>
                <a:gd name="connsiteX216" fmla="*/ 5102225 w 10316872"/>
                <a:gd name="connsiteY216" fmla="*/ 8244104 h 13254121"/>
                <a:gd name="connsiteX217" fmla="*/ 5013325 w 10316872"/>
                <a:gd name="connsiteY217" fmla="*/ 8282204 h 13254121"/>
                <a:gd name="connsiteX218" fmla="*/ 4886325 w 10316872"/>
                <a:gd name="connsiteY218" fmla="*/ 8091704 h 13254121"/>
                <a:gd name="connsiteX219" fmla="*/ 4797425 w 10316872"/>
                <a:gd name="connsiteY219" fmla="*/ 8345704 h 13254121"/>
                <a:gd name="connsiteX220" fmla="*/ 4924425 w 10316872"/>
                <a:gd name="connsiteY220" fmla="*/ 8460004 h 13254121"/>
                <a:gd name="connsiteX221" fmla="*/ 4784725 w 10316872"/>
                <a:gd name="connsiteY221" fmla="*/ 8701304 h 13254121"/>
                <a:gd name="connsiteX222" fmla="*/ 4645025 w 10316872"/>
                <a:gd name="connsiteY222" fmla="*/ 8675904 h 13254121"/>
                <a:gd name="connsiteX223" fmla="*/ 4746625 w 10316872"/>
                <a:gd name="connsiteY223" fmla="*/ 8510804 h 13254121"/>
                <a:gd name="connsiteX224" fmla="*/ 4657725 w 10316872"/>
                <a:gd name="connsiteY224" fmla="*/ 8358404 h 13254121"/>
                <a:gd name="connsiteX225" fmla="*/ 4441825 w 10316872"/>
                <a:gd name="connsiteY225" fmla="*/ 8663204 h 13254121"/>
                <a:gd name="connsiteX226" fmla="*/ 4581525 w 10316872"/>
                <a:gd name="connsiteY226" fmla="*/ 8777504 h 13254121"/>
                <a:gd name="connsiteX227" fmla="*/ 4492625 w 10316872"/>
                <a:gd name="connsiteY227" fmla="*/ 8980704 h 13254121"/>
                <a:gd name="connsiteX228" fmla="*/ 4391025 w 10316872"/>
                <a:gd name="connsiteY228" fmla="*/ 8904504 h 13254121"/>
                <a:gd name="connsiteX229" fmla="*/ 4314825 w 10316872"/>
                <a:gd name="connsiteY229" fmla="*/ 8993404 h 13254121"/>
                <a:gd name="connsiteX230" fmla="*/ 4352925 w 10316872"/>
                <a:gd name="connsiteY230" fmla="*/ 9031504 h 13254121"/>
                <a:gd name="connsiteX231" fmla="*/ 4391025 w 10316872"/>
                <a:gd name="connsiteY231" fmla="*/ 9018804 h 13254121"/>
                <a:gd name="connsiteX232" fmla="*/ 4416425 w 10316872"/>
                <a:gd name="connsiteY232" fmla="*/ 9069604 h 13254121"/>
                <a:gd name="connsiteX233" fmla="*/ 4352925 w 10316872"/>
                <a:gd name="connsiteY233" fmla="*/ 9145804 h 13254121"/>
                <a:gd name="connsiteX234" fmla="*/ 4302125 w 10316872"/>
                <a:gd name="connsiteY234" fmla="*/ 9133104 h 13254121"/>
                <a:gd name="connsiteX235" fmla="*/ 4340225 w 10316872"/>
                <a:gd name="connsiteY235" fmla="*/ 9082304 h 13254121"/>
                <a:gd name="connsiteX236" fmla="*/ 4289425 w 10316872"/>
                <a:gd name="connsiteY236" fmla="*/ 9044204 h 13254121"/>
                <a:gd name="connsiteX237" fmla="*/ 4187825 w 10316872"/>
                <a:gd name="connsiteY237" fmla="*/ 9145804 h 13254121"/>
                <a:gd name="connsiteX238" fmla="*/ 4289425 w 10316872"/>
                <a:gd name="connsiteY238" fmla="*/ 9209304 h 13254121"/>
                <a:gd name="connsiteX239" fmla="*/ 4111625 w 10316872"/>
                <a:gd name="connsiteY239" fmla="*/ 9285504 h 13254121"/>
                <a:gd name="connsiteX240" fmla="*/ 4010025 w 10316872"/>
                <a:gd name="connsiteY240" fmla="*/ 9285504 h 13254121"/>
                <a:gd name="connsiteX241" fmla="*/ 3921125 w 10316872"/>
                <a:gd name="connsiteY241" fmla="*/ 9349004 h 13254121"/>
                <a:gd name="connsiteX242" fmla="*/ 3260725 w 10316872"/>
                <a:gd name="connsiteY242" fmla="*/ 8764804 h 13254121"/>
                <a:gd name="connsiteX243" fmla="*/ 3184525 w 10316872"/>
                <a:gd name="connsiteY243" fmla="*/ 8764804 h 13254121"/>
                <a:gd name="connsiteX244" fmla="*/ 2867025 w 10316872"/>
                <a:gd name="connsiteY244" fmla="*/ 9018804 h 13254121"/>
                <a:gd name="connsiteX245" fmla="*/ 2841625 w 10316872"/>
                <a:gd name="connsiteY245" fmla="*/ 8980704 h 13254121"/>
                <a:gd name="connsiteX246" fmla="*/ 3184525 w 10316872"/>
                <a:gd name="connsiteY246" fmla="*/ 8714004 h 13254121"/>
                <a:gd name="connsiteX247" fmla="*/ 3019425 w 10316872"/>
                <a:gd name="connsiteY247" fmla="*/ 8561604 h 13254121"/>
                <a:gd name="connsiteX248" fmla="*/ 2371725 w 10316872"/>
                <a:gd name="connsiteY248" fmla="*/ 9069604 h 13254121"/>
                <a:gd name="connsiteX249" fmla="*/ 2460625 w 10316872"/>
                <a:gd name="connsiteY249" fmla="*/ 9145804 h 13254121"/>
                <a:gd name="connsiteX250" fmla="*/ 2663825 w 10316872"/>
                <a:gd name="connsiteY250" fmla="*/ 8993404 h 13254121"/>
                <a:gd name="connsiteX251" fmla="*/ 2714625 w 10316872"/>
                <a:gd name="connsiteY251" fmla="*/ 9056904 h 13254121"/>
                <a:gd name="connsiteX252" fmla="*/ 2803525 w 10316872"/>
                <a:gd name="connsiteY252" fmla="*/ 9018804 h 13254121"/>
                <a:gd name="connsiteX253" fmla="*/ 2828925 w 10316872"/>
                <a:gd name="connsiteY253" fmla="*/ 9056904 h 13254121"/>
                <a:gd name="connsiteX254" fmla="*/ 2651125 w 10316872"/>
                <a:gd name="connsiteY254" fmla="*/ 9196604 h 13254121"/>
                <a:gd name="connsiteX255" fmla="*/ 2790825 w 10316872"/>
                <a:gd name="connsiteY255" fmla="*/ 9361704 h 13254121"/>
                <a:gd name="connsiteX256" fmla="*/ 3368675 w 10316872"/>
                <a:gd name="connsiteY256" fmla="*/ 8898154 h 13254121"/>
                <a:gd name="connsiteX257" fmla="*/ 3927475 w 10316872"/>
                <a:gd name="connsiteY257" fmla="*/ 9380754 h 13254121"/>
                <a:gd name="connsiteX258" fmla="*/ 3876675 w 10316872"/>
                <a:gd name="connsiteY258" fmla="*/ 9495054 h 13254121"/>
                <a:gd name="connsiteX259" fmla="*/ 3359150 w 10316872"/>
                <a:gd name="connsiteY259" fmla="*/ 10034804 h 13254121"/>
                <a:gd name="connsiteX260" fmla="*/ 3270250 w 10316872"/>
                <a:gd name="connsiteY260" fmla="*/ 10028453 h 13254121"/>
                <a:gd name="connsiteX261" fmla="*/ 3101975 w 10316872"/>
                <a:gd name="connsiteY261" fmla="*/ 10177678 h 13254121"/>
                <a:gd name="connsiteX262" fmla="*/ 2892425 w 10316872"/>
                <a:gd name="connsiteY262" fmla="*/ 10422153 h 13254121"/>
                <a:gd name="connsiteX263" fmla="*/ 2654300 w 10316872"/>
                <a:gd name="connsiteY263" fmla="*/ 10720603 h 13254121"/>
                <a:gd name="connsiteX264" fmla="*/ 2400300 w 10316872"/>
                <a:gd name="connsiteY264" fmla="*/ 10790452 h 13254121"/>
                <a:gd name="connsiteX265" fmla="*/ 2197100 w 10316872"/>
                <a:gd name="connsiteY265" fmla="*/ 10895227 h 13254121"/>
                <a:gd name="connsiteX266" fmla="*/ 1901825 w 10316872"/>
                <a:gd name="connsiteY266" fmla="*/ 10898401 h 13254121"/>
                <a:gd name="connsiteX267" fmla="*/ 1562100 w 10316872"/>
                <a:gd name="connsiteY267" fmla="*/ 11000000 h 13254121"/>
                <a:gd name="connsiteX268" fmla="*/ 1365250 w 10316872"/>
                <a:gd name="connsiteY268" fmla="*/ 11260350 h 13254121"/>
                <a:gd name="connsiteX269" fmla="*/ 1168400 w 10316872"/>
                <a:gd name="connsiteY269" fmla="*/ 11215899 h 13254121"/>
                <a:gd name="connsiteX270" fmla="*/ 1187450 w 10316872"/>
                <a:gd name="connsiteY270" fmla="*/ 11174624 h 13254121"/>
                <a:gd name="connsiteX271" fmla="*/ 1165225 w 10316872"/>
                <a:gd name="connsiteY271" fmla="*/ 11107949 h 13254121"/>
                <a:gd name="connsiteX272" fmla="*/ 958850 w 10316872"/>
                <a:gd name="connsiteY272" fmla="*/ 11184149 h 13254121"/>
                <a:gd name="connsiteX273" fmla="*/ 704850 w 10316872"/>
                <a:gd name="connsiteY273" fmla="*/ 11238124 h 13254121"/>
                <a:gd name="connsiteX274" fmla="*/ 434975 w 10316872"/>
                <a:gd name="connsiteY274" fmla="*/ 11476249 h 13254121"/>
                <a:gd name="connsiteX275" fmla="*/ 333375 w 10316872"/>
                <a:gd name="connsiteY275" fmla="*/ 11473074 h 13254121"/>
                <a:gd name="connsiteX276" fmla="*/ 234950 w 10316872"/>
                <a:gd name="connsiteY276" fmla="*/ 11539749 h 13254121"/>
                <a:gd name="connsiteX277" fmla="*/ 155575 w 10316872"/>
                <a:gd name="connsiteY277" fmla="*/ 11825499 h 13254121"/>
                <a:gd name="connsiteX278" fmla="*/ 219075 w 10316872"/>
                <a:gd name="connsiteY278" fmla="*/ 12108073 h 13254121"/>
                <a:gd name="connsiteX279" fmla="*/ 107950 w 10316872"/>
                <a:gd name="connsiteY279" fmla="*/ 12152523 h 13254121"/>
                <a:gd name="connsiteX280" fmla="*/ 63500 w 10316872"/>
                <a:gd name="connsiteY280" fmla="*/ 12374773 h 13254121"/>
                <a:gd name="connsiteX281" fmla="*/ 466725 w 10316872"/>
                <a:gd name="connsiteY281" fmla="*/ 12400173 h 13254121"/>
                <a:gd name="connsiteX282" fmla="*/ 1022350 w 10316872"/>
                <a:gd name="connsiteY282" fmla="*/ 12752598 h 13254121"/>
                <a:gd name="connsiteX283" fmla="*/ 1212850 w 10316872"/>
                <a:gd name="connsiteY283" fmla="*/ 13006597 h 13254121"/>
                <a:gd name="connsiteX284" fmla="*/ 1143000 w 10316872"/>
                <a:gd name="connsiteY284" fmla="*/ 13051047 h 13254121"/>
                <a:gd name="connsiteX285" fmla="*/ 990600 w 10316872"/>
                <a:gd name="connsiteY285" fmla="*/ 12917697 h 13254121"/>
                <a:gd name="connsiteX286" fmla="*/ 739775 w 10316872"/>
                <a:gd name="connsiteY286" fmla="*/ 12863722 h 13254121"/>
                <a:gd name="connsiteX287" fmla="*/ 692150 w 10316872"/>
                <a:gd name="connsiteY287" fmla="*/ 12901822 h 13254121"/>
                <a:gd name="connsiteX288" fmla="*/ 809625 w 10316872"/>
                <a:gd name="connsiteY288" fmla="*/ 13047872 h 13254121"/>
                <a:gd name="connsiteX289" fmla="*/ 1123950 w 10316872"/>
                <a:gd name="connsiteY289" fmla="*/ 13114547 h 13254121"/>
                <a:gd name="connsiteX290" fmla="*/ 1546225 w 10316872"/>
                <a:gd name="connsiteY290" fmla="*/ 13016122 h 13254121"/>
                <a:gd name="connsiteX291" fmla="*/ 1708150 w 10316872"/>
                <a:gd name="connsiteY291" fmla="*/ 12755772 h 13254121"/>
                <a:gd name="connsiteX292" fmla="*/ 2066925 w 10316872"/>
                <a:gd name="connsiteY292" fmla="*/ 12606547 h 13254121"/>
                <a:gd name="connsiteX293" fmla="*/ 2225675 w 10316872"/>
                <a:gd name="connsiteY293" fmla="*/ 12470022 h 13254121"/>
                <a:gd name="connsiteX294" fmla="*/ 2559050 w 10316872"/>
                <a:gd name="connsiteY294" fmla="*/ 12508122 h 13254121"/>
                <a:gd name="connsiteX295" fmla="*/ 2257425 w 10316872"/>
                <a:gd name="connsiteY295" fmla="*/ 12511297 h 13254121"/>
                <a:gd name="connsiteX296" fmla="*/ 2117725 w 10316872"/>
                <a:gd name="connsiteY296" fmla="*/ 12631947 h 13254121"/>
                <a:gd name="connsiteX297" fmla="*/ 1943100 w 10316872"/>
                <a:gd name="connsiteY297" fmla="*/ 12724022 h 13254121"/>
                <a:gd name="connsiteX298" fmla="*/ 1778000 w 10316872"/>
                <a:gd name="connsiteY298" fmla="*/ 12774822 h 13254121"/>
                <a:gd name="connsiteX299" fmla="*/ 1622425 w 10316872"/>
                <a:gd name="connsiteY299" fmla="*/ 13070097 h 13254121"/>
                <a:gd name="connsiteX300" fmla="*/ 1254125 w 10316872"/>
                <a:gd name="connsiteY300" fmla="*/ 13244722 h 13254121"/>
                <a:gd name="connsiteX301" fmla="*/ 0 w 10316872"/>
                <a:gd name="connsiteY301" fmla="*/ 13251072 h 13254121"/>
                <a:gd name="connsiteX0" fmla="*/ 3552825 w 10316872"/>
                <a:gd name="connsiteY0" fmla="*/ 3659404 h 13254121"/>
                <a:gd name="connsiteX1" fmla="*/ 3730625 w 10316872"/>
                <a:gd name="connsiteY1" fmla="*/ 3621304 h 13254121"/>
                <a:gd name="connsiteX2" fmla="*/ 3730625 w 10316872"/>
                <a:gd name="connsiteY2" fmla="*/ 3494304 h 13254121"/>
                <a:gd name="connsiteX3" fmla="*/ 3705225 w 10316872"/>
                <a:gd name="connsiteY3" fmla="*/ 3468904 h 13254121"/>
                <a:gd name="connsiteX4" fmla="*/ 3819525 w 10316872"/>
                <a:gd name="connsiteY4" fmla="*/ 3405404 h 13254121"/>
                <a:gd name="connsiteX5" fmla="*/ 3832225 w 10316872"/>
                <a:gd name="connsiteY5" fmla="*/ 3621304 h 13254121"/>
                <a:gd name="connsiteX6" fmla="*/ 4314825 w 10316872"/>
                <a:gd name="connsiteY6" fmla="*/ 3621304 h 13254121"/>
                <a:gd name="connsiteX7" fmla="*/ 4302125 w 10316872"/>
                <a:gd name="connsiteY7" fmla="*/ 3380004 h 13254121"/>
                <a:gd name="connsiteX8" fmla="*/ 4365625 w 10316872"/>
                <a:gd name="connsiteY8" fmla="*/ 3380004 h 13254121"/>
                <a:gd name="connsiteX9" fmla="*/ 4391025 w 10316872"/>
                <a:gd name="connsiteY9" fmla="*/ 3507004 h 13254121"/>
                <a:gd name="connsiteX10" fmla="*/ 4556125 w 10316872"/>
                <a:gd name="connsiteY10" fmla="*/ 3494304 h 13254121"/>
                <a:gd name="connsiteX11" fmla="*/ 4657725 w 10316872"/>
                <a:gd name="connsiteY11" fmla="*/ 3392704 h 13254121"/>
                <a:gd name="connsiteX12" fmla="*/ 4683125 w 10316872"/>
                <a:gd name="connsiteY12" fmla="*/ 3697504 h 13254121"/>
                <a:gd name="connsiteX13" fmla="*/ 4835525 w 10316872"/>
                <a:gd name="connsiteY13" fmla="*/ 3519704 h 13254121"/>
                <a:gd name="connsiteX14" fmla="*/ 5038725 w 10316872"/>
                <a:gd name="connsiteY14" fmla="*/ 3646704 h 13254121"/>
                <a:gd name="connsiteX15" fmla="*/ 4848225 w 10316872"/>
                <a:gd name="connsiteY15" fmla="*/ 3773704 h 13254121"/>
                <a:gd name="connsiteX16" fmla="*/ 4987925 w 10316872"/>
                <a:gd name="connsiteY16" fmla="*/ 3938804 h 13254121"/>
                <a:gd name="connsiteX17" fmla="*/ 5127625 w 10316872"/>
                <a:gd name="connsiteY17" fmla="*/ 3786404 h 13254121"/>
                <a:gd name="connsiteX18" fmla="*/ 5140325 w 10316872"/>
                <a:gd name="connsiteY18" fmla="*/ 3811804 h 13254121"/>
                <a:gd name="connsiteX19" fmla="*/ 5076825 w 10316872"/>
                <a:gd name="connsiteY19" fmla="*/ 4065804 h 13254121"/>
                <a:gd name="connsiteX20" fmla="*/ 5153025 w 10316872"/>
                <a:gd name="connsiteY20" fmla="*/ 4103904 h 13254121"/>
                <a:gd name="connsiteX21" fmla="*/ 5153025 w 10316872"/>
                <a:gd name="connsiteY21" fmla="*/ 4103904 h 13254121"/>
                <a:gd name="connsiteX22" fmla="*/ 5229225 w 10316872"/>
                <a:gd name="connsiteY22" fmla="*/ 3849904 h 13254121"/>
                <a:gd name="connsiteX23" fmla="*/ 5419725 w 10316872"/>
                <a:gd name="connsiteY23" fmla="*/ 3875304 h 13254121"/>
                <a:gd name="connsiteX24" fmla="*/ 5521325 w 10316872"/>
                <a:gd name="connsiteY24" fmla="*/ 3722904 h 13254121"/>
                <a:gd name="connsiteX25" fmla="*/ 5521325 w 10316872"/>
                <a:gd name="connsiteY25" fmla="*/ 3722904 h 13254121"/>
                <a:gd name="connsiteX26" fmla="*/ 5661025 w 10316872"/>
                <a:gd name="connsiteY26" fmla="*/ 3697504 h 13254121"/>
                <a:gd name="connsiteX27" fmla="*/ 5432425 w 10316872"/>
                <a:gd name="connsiteY27" fmla="*/ 4015004 h 13254121"/>
                <a:gd name="connsiteX28" fmla="*/ 5165725 w 10316872"/>
                <a:gd name="connsiteY28" fmla="*/ 4103904 h 13254121"/>
                <a:gd name="connsiteX29" fmla="*/ 5191125 w 10316872"/>
                <a:gd name="connsiteY29" fmla="*/ 4180104 h 13254121"/>
                <a:gd name="connsiteX30" fmla="*/ 5521325 w 10316872"/>
                <a:gd name="connsiteY30" fmla="*/ 4091204 h 13254121"/>
                <a:gd name="connsiteX31" fmla="*/ 5711825 w 10316872"/>
                <a:gd name="connsiteY31" fmla="*/ 3748304 h 13254121"/>
                <a:gd name="connsiteX32" fmla="*/ 5813425 w 10316872"/>
                <a:gd name="connsiteY32" fmla="*/ 3900704 h 13254121"/>
                <a:gd name="connsiteX33" fmla="*/ 5959475 w 10316872"/>
                <a:gd name="connsiteY33" fmla="*/ 3938804 h 13254121"/>
                <a:gd name="connsiteX34" fmla="*/ 6302375 w 10316872"/>
                <a:gd name="connsiteY34" fmla="*/ 3824504 h 13254121"/>
                <a:gd name="connsiteX35" fmla="*/ 7070725 w 10316872"/>
                <a:gd name="connsiteY35" fmla="*/ 3354604 h 13254121"/>
                <a:gd name="connsiteX36" fmla="*/ 7473950 w 10316872"/>
                <a:gd name="connsiteY36" fmla="*/ 3205379 h 13254121"/>
                <a:gd name="connsiteX37" fmla="*/ 7645400 w 10316872"/>
                <a:gd name="connsiteY37" fmla="*/ 3035516 h 13254121"/>
                <a:gd name="connsiteX38" fmla="*/ 7907050 w 10316872"/>
                <a:gd name="connsiteY38" fmla="*/ 2994410 h 13254121"/>
                <a:gd name="connsiteX39" fmla="*/ 8062626 w 10316872"/>
                <a:gd name="connsiteY39" fmla="*/ 2911861 h 13254121"/>
                <a:gd name="connsiteX40" fmla="*/ 8189625 w 10316872"/>
                <a:gd name="connsiteY40" fmla="*/ 2692785 h 13254121"/>
                <a:gd name="connsiteX41" fmla="*/ 8345201 w 10316872"/>
                <a:gd name="connsiteY41" fmla="*/ 2578486 h 13254121"/>
                <a:gd name="connsiteX42" fmla="*/ 8561099 w 10316872"/>
                <a:gd name="connsiteY42" fmla="*/ 2438787 h 13254121"/>
                <a:gd name="connsiteX43" fmla="*/ 8855099 w 10316872"/>
                <a:gd name="connsiteY43" fmla="*/ 2153045 h 13254121"/>
                <a:gd name="connsiteX44" fmla="*/ 9037349 w 10316872"/>
                <a:gd name="connsiteY44" fmla="*/ 1924438 h 13254121"/>
                <a:gd name="connsiteX45" fmla="*/ 9145298 w 10316872"/>
                <a:gd name="connsiteY45" fmla="*/ 1730764 h 13254121"/>
                <a:gd name="connsiteX46" fmla="*/ 9224673 w 10316872"/>
                <a:gd name="connsiteY46" fmla="*/ 1543439 h 13254121"/>
                <a:gd name="connsiteX47" fmla="*/ 9561223 w 10316872"/>
                <a:gd name="connsiteY47" fmla="*/ 1295790 h 13254121"/>
                <a:gd name="connsiteX48" fmla="*/ 9678697 w 10316872"/>
                <a:gd name="connsiteY48" fmla="*/ 914790 h 13254121"/>
                <a:gd name="connsiteX49" fmla="*/ 9837447 w 10316872"/>
                <a:gd name="connsiteY49" fmla="*/ 686190 h 13254121"/>
                <a:gd name="connsiteX50" fmla="*/ 9929521 w 10316872"/>
                <a:gd name="connsiteY50" fmla="*/ 609992 h 13254121"/>
                <a:gd name="connsiteX51" fmla="*/ 9989845 w 10316872"/>
                <a:gd name="connsiteY51" fmla="*/ 508393 h 13254121"/>
                <a:gd name="connsiteX52" fmla="*/ 10062871 w 10316872"/>
                <a:gd name="connsiteY52" fmla="*/ 394092 h 13254121"/>
                <a:gd name="connsiteX53" fmla="*/ 10316869 w 10316872"/>
                <a:gd name="connsiteY53" fmla="*/ 394 h 13254121"/>
                <a:gd name="connsiteX54" fmla="*/ 10081920 w 10316872"/>
                <a:gd name="connsiteY54" fmla="*/ 473469 h 13254121"/>
                <a:gd name="connsiteX55" fmla="*/ 9977146 w 10316872"/>
                <a:gd name="connsiteY55" fmla="*/ 673493 h 13254121"/>
                <a:gd name="connsiteX56" fmla="*/ 9881896 w 10316872"/>
                <a:gd name="connsiteY56" fmla="*/ 749692 h 13254121"/>
                <a:gd name="connsiteX57" fmla="*/ 9754896 w 10316872"/>
                <a:gd name="connsiteY57" fmla="*/ 952892 h 13254121"/>
                <a:gd name="connsiteX58" fmla="*/ 9640598 w 10316872"/>
                <a:gd name="connsiteY58" fmla="*/ 1327540 h 13254121"/>
                <a:gd name="connsiteX59" fmla="*/ 9275474 w 10316872"/>
                <a:gd name="connsiteY59" fmla="*/ 1606938 h 13254121"/>
                <a:gd name="connsiteX60" fmla="*/ 9135773 w 10316872"/>
                <a:gd name="connsiteY60" fmla="*/ 1946664 h 13254121"/>
                <a:gd name="connsiteX61" fmla="*/ 8662699 w 10316872"/>
                <a:gd name="connsiteY61" fmla="*/ 2454663 h 13254121"/>
                <a:gd name="connsiteX62" fmla="*/ 8427749 w 10316872"/>
                <a:gd name="connsiteY62" fmla="*/ 2619762 h 13254121"/>
                <a:gd name="connsiteX63" fmla="*/ 8272175 w 10316872"/>
                <a:gd name="connsiteY63" fmla="*/ 2715011 h 13254121"/>
                <a:gd name="connsiteX64" fmla="*/ 8110251 w 10316872"/>
                <a:gd name="connsiteY64" fmla="*/ 3016636 h 13254121"/>
                <a:gd name="connsiteX65" fmla="*/ 7908925 w 10316872"/>
                <a:gd name="connsiteY65" fmla="*/ 3113304 h 13254121"/>
                <a:gd name="connsiteX66" fmla="*/ 7673975 w 10316872"/>
                <a:gd name="connsiteY66" fmla="*/ 3141879 h 13254121"/>
                <a:gd name="connsiteX67" fmla="*/ 7531100 w 10316872"/>
                <a:gd name="connsiteY67" fmla="*/ 3283166 h 13254121"/>
                <a:gd name="connsiteX68" fmla="*/ 7064375 w 10316872"/>
                <a:gd name="connsiteY68" fmla="*/ 3457791 h 13254121"/>
                <a:gd name="connsiteX69" fmla="*/ 6892925 w 10316872"/>
                <a:gd name="connsiteY69" fmla="*/ 3613366 h 13254121"/>
                <a:gd name="connsiteX70" fmla="*/ 6532269 w 10316872"/>
                <a:gd name="connsiteY70" fmla="*/ 3867545 h 13254121"/>
                <a:gd name="connsiteX71" fmla="*/ 6407150 w 10316872"/>
                <a:gd name="connsiteY71" fmla="*/ 3921341 h 13254121"/>
                <a:gd name="connsiteX72" fmla="*/ 6172200 w 10316872"/>
                <a:gd name="connsiteY72" fmla="*/ 4043579 h 13254121"/>
                <a:gd name="connsiteX73" fmla="*/ 5773737 w 10316872"/>
                <a:gd name="connsiteY73" fmla="*/ 4215029 h 13254121"/>
                <a:gd name="connsiteX74" fmla="*/ 5800725 w 10316872"/>
                <a:gd name="connsiteY74" fmla="*/ 4294404 h 13254121"/>
                <a:gd name="connsiteX75" fmla="*/ 6162675 w 10316872"/>
                <a:gd name="connsiteY75" fmla="*/ 4129304 h 13254121"/>
                <a:gd name="connsiteX76" fmla="*/ 6054725 w 10316872"/>
                <a:gd name="connsiteY76" fmla="*/ 4218204 h 13254121"/>
                <a:gd name="connsiteX77" fmla="*/ 5876925 w 10316872"/>
                <a:gd name="connsiteY77" fmla="*/ 4332504 h 13254121"/>
                <a:gd name="connsiteX78" fmla="*/ 5876925 w 10316872"/>
                <a:gd name="connsiteY78" fmla="*/ 4421404 h 13254121"/>
                <a:gd name="connsiteX79" fmla="*/ 5864225 w 10316872"/>
                <a:gd name="connsiteY79" fmla="*/ 4523004 h 13254121"/>
                <a:gd name="connsiteX80" fmla="*/ 5724525 w 10316872"/>
                <a:gd name="connsiteY80" fmla="*/ 4548404 h 13254121"/>
                <a:gd name="connsiteX81" fmla="*/ 5788025 w 10316872"/>
                <a:gd name="connsiteY81" fmla="*/ 4370604 h 13254121"/>
                <a:gd name="connsiteX82" fmla="*/ 5673725 w 10316872"/>
                <a:gd name="connsiteY82" fmla="*/ 4269004 h 13254121"/>
                <a:gd name="connsiteX83" fmla="*/ 5419725 w 10316872"/>
                <a:gd name="connsiteY83" fmla="*/ 4345204 h 13254121"/>
                <a:gd name="connsiteX84" fmla="*/ 5394325 w 10316872"/>
                <a:gd name="connsiteY84" fmla="*/ 4446804 h 13254121"/>
                <a:gd name="connsiteX85" fmla="*/ 5622925 w 10316872"/>
                <a:gd name="connsiteY85" fmla="*/ 4510304 h 13254121"/>
                <a:gd name="connsiteX86" fmla="*/ 5534025 w 10316872"/>
                <a:gd name="connsiteY86" fmla="*/ 4573804 h 13254121"/>
                <a:gd name="connsiteX87" fmla="*/ 5254625 w 10316872"/>
                <a:gd name="connsiteY87" fmla="*/ 4510304 h 13254121"/>
                <a:gd name="connsiteX88" fmla="*/ 5140325 w 10316872"/>
                <a:gd name="connsiteY88" fmla="*/ 4624604 h 13254121"/>
                <a:gd name="connsiteX89" fmla="*/ 5241925 w 10316872"/>
                <a:gd name="connsiteY89" fmla="*/ 4827804 h 13254121"/>
                <a:gd name="connsiteX90" fmla="*/ 5483225 w 10316872"/>
                <a:gd name="connsiteY90" fmla="*/ 4840504 h 13254121"/>
                <a:gd name="connsiteX91" fmla="*/ 5661025 w 10316872"/>
                <a:gd name="connsiteY91" fmla="*/ 4624604 h 13254121"/>
                <a:gd name="connsiteX92" fmla="*/ 5572125 w 10316872"/>
                <a:gd name="connsiteY92" fmla="*/ 4599204 h 13254121"/>
                <a:gd name="connsiteX93" fmla="*/ 5635625 w 10316872"/>
                <a:gd name="connsiteY93" fmla="*/ 4523004 h 13254121"/>
                <a:gd name="connsiteX94" fmla="*/ 5724525 w 10316872"/>
                <a:gd name="connsiteY94" fmla="*/ 4599204 h 13254121"/>
                <a:gd name="connsiteX95" fmla="*/ 5864225 w 10316872"/>
                <a:gd name="connsiteY95" fmla="*/ 4573804 h 13254121"/>
                <a:gd name="connsiteX96" fmla="*/ 6067425 w 10316872"/>
                <a:gd name="connsiteY96" fmla="*/ 4548404 h 13254121"/>
                <a:gd name="connsiteX97" fmla="*/ 6296025 w 10316872"/>
                <a:gd name="connsiteY97" fmla="*/ 4307104 h 13254121"/>
                <a:gd name="connsiteX98" fmla="*/ 6486525 w 10316872"/>
                <a:gd name="connsiteY98" fmla="*/ 4180104 h 13254121"/>
                <a:gd name="connsiteX99" fmla="*/ 6664325 w 10316872"/>
                <a:gd name="connsiteY99" fmla="*/ 4154704 h 13254121"/>
                <a:gd name="connsiteX100" fmla="*/ 6473825 w 10316872"/>
                <a:gd name="connsiteY100" fmla="*/ 4230904 h 13254121"/>
                <a:gd name="connsiteX101" fmla="*/ 6410325 w 10316872"/>
                <a:gd name="connsiteY101" fmla="*/ 4357904 h 13254121"/>
                <a:gd name="connsiteX102" fmla="*/ 6257925 w 10316872"/>
                <a:gd name="connsiteY102" fmla="*/ 4459504 h 13254121"/>
                <a:gd name="connsiteX103" fmla="*/ 6080125 w 10316872"/>
                <a:gd name="connsiteY103" fmla="*/ 4637304 h 13254121"/>
                <a:gd name="connsiteX104" fmla="*/ 6067425 w 10316872"/>
                <a:gd name="connsiteY104" fmla="*/ 4726204 h 13254121"/>
                <a:gd name="connsiteX105" fmla="*/ 6207125 w 10316872"/>
                <a:gd name="connsiteY105" fmla="*/ 4700804 h 13254121"/>
                <a:gd name="connsiteX106" fmla="*/ 6334125 w 10316872"/>
                <a:gd name="connsiteY106" fmla="*/ 4764304 h 13254121"/>
                <a:gd name="connsiteX107" fmla="*/ 6435725 w 10316872"/>
                <a:gd name="connsiteY107" fmla="*/ 4954804 h 13254121"/>
                <a:gd name="connsiteX108" fmla="*/ 6448425 w 10316872"/>
                <a:gd name="connsiteY108" fmla="*/ 5183404 h 13254121"/>
                <a:gd name="connsiteX109" fmla="*/ 6335712 w 10316872"/>
                <a:gd name="connsiteY109" fmla="*/ 5305641 h 13254121"/>
                <a:gd name="connsiteX110" fmla="*/ 6296025 w 10316872"/>
                <a:gd name="connsiteY110" fmla="*/ 5083392 h 13254121"/>
                <a:gd name="connsiteX111" fmla="*/ 6270625 w 10316872"/>
                <a:gd name="connsiteY111" fmla="*/ 4878604 h 13254121"/>
                <a:gd name="connsiteX112" fmla="*/ 6118225 w 10316872"/>
                <a:gd name="connsiteY112" fmla="*/ 4840504 h 13254121"/>
                <a:gd name="connsiteX113" fmla="*/ 5953125 w 10316872"/>
                <a:gd name="connsiteY113" fmla="*/ 4853204 h 13254121"/>
                <a:gd name="connsiteX114" fmla="*/ 5876925 w 10316872"/>
                <a:gd name="connsiteY114" fmla="*/ 4815104 h 13254121"/>
                <a:gd name="connsiteX115" fmla="*/ 5546725 w 10316872"/>
                <a:gd name="connsiteY115" fmla="*/ 4954804 h 13254121"/>
                <a:gd name="connsiteX116" fmla="*/ 5597525 w 10316872"/>
                <a:gd name="connsiteY116" fmla="*/ 5094504 h 13254121"/>
                <a:gd name="connsiteX117" fmla="*/ 5635625 w 10316872"/>
                <a:gd name="connsiteY117" fmla="*/ 5081804 h 13254121"/>
                <a:gd name="connsiteX118" fmla="*/ 5813425 w 10316872"/>
                <a:gd name="connsiteY118" fmla="*/ 4992904 h 13254121"/>
                <a:gd name="connsiteX119" fmla="*/ 5838825 w 10316872"/>
                <a:gd name="connsiteY119" fmla="*/ 5018304 h 13254121"/>
                <a:gd name="connsiteX120" fmla="*/ 5724525 w 10316872"/>
                <a:gd name="connsiteY120" fmla="*/ 5119904 h 13254121"/>
                <a:gd name="connsiteX121" fmla="*/ 5775325 w 10316872"/>
                <a:gd name="connsiteY121" fmla="*/ 5196104 h 13254121"/>
                <a:gd name="connsiteX122" fmla="*/ 5940425 w 10316872"/>
                <a:gd name="connsiteY122" fmla="*/ 5183404 h 13254121"/>
                <a:gd name="connsiteX123" fmla="*/ 5978525 w 10316872"/>
                <a:gd name="connsiteY123" fmla="*/ 5272304 h 13254121"/>
                <a:gd name="connsiteX124" fmla="*/ 6169025 w 10316872"/>
                <a:gd name="connsiteY124" fmla="*/ 5234204 h 13254121"/>
                <a:gd name="connsiteX125" fmla="*/ 6130925 w 10316872"/>
                <a:gd name="connsiteY125" fmla="*/ 5386604 h 13254121"/>
                <a:gd name="connsiteX126" fmla="*/ 6067425 w 10316872"/>
                <a:gd name="connsiteY126" fmla="*/ 5424704 h 13254121"/>
                <a:gd name="connsiteX127" fmla="*/ 6042025 w 10316872"/>
                <a:gd name="connsiteY127" fmla="*/ 5348504 h 13254121"/>
                <a:gd name="connsiteX128" fmla="*/ 5572125 w 10316872"/>
                <a:gd name="connsiteY128" fmla="*/ 5297704 h 13254121"/>
                <a:gd name="connsiteX129" fmla="*/ 5686425 w 10316872"/>
                <a:gd name="connsiteY129" fmla="*/ 5462804 h 13254121"/>
                <a:gd name="connsiteX130" fmla="*/ 6308725 w 10316872"/>
                <a:gd name="connsiteY130" fmla="*/ 5462804 h 13254121"/>
                <a:gd name="connsiteX131" fmla="*/ 6894219 w 10316872"/>
                <a:gd name="connsiteY131" fmla="*/ 5634433 h 13254121"/>
                <a:gd name="connsiteX132" fmla="*/ 7194257 w 10316872"/>
                <a:gd name="connsiteY132" fmla="*/ 5720157 h 13254121"/>
                <a:gd name="connsiteX133" fmla="*/ 7370469 w 10316872"/>
                <a:gd name="connsiteY133" fmla="*/ 5839221 h 13254121"/>
                <a:gd name="connsiteX134" fmla="*/ 7737182 w 10316872"/>
                <a:gd name="connsiteY134" fmla="*/ 5736826 h 13254121"/>
                <a:gd name="connsiteX135" fmla="*/ 7977688 w 10316872"/>
                <a:gd name="connsiteY135" fmla="*/ 5701108 h 13254121"/>
                <a:gd name="connsiteX136" fmla="*/ 8311064 w 10316872"/>
                <a:gd name="connsiteY136" fmla="*/ 5729682 h 13254121"/>
                <a:gd name="connsiteX137" fmla="*/ 8582525 w 10316872"/>
                <a:gd name="connsiteY137" fmla="*/ 5789214 h 13254121"/>
                <a:gd name="connsiteX138" fmla="*/ 8806363 w 10316872"/>
                <a:gd name="connsiteY138" fmla="*/ 5891608 h 13254121"/>
                <a:gd name="connsiteX139" fmla="*/ 8989719 w 10316872"/>
                <a:gd name="connsiteY139" fmla="*/ 5953520 h 13254121"/>
                <a:gd name="connsiteX140" fmla="*/ 9327857 w 10316872"/>
                <a:gd name="connsiteY140" fmla="*/ 6101157 h 13254121"/>
                <a:gd name="connsiteX141" fmla="*/ 9392152 w 10316872"/>
                <a:gd name="connsiteY141" fmla="*/ 6229744 h 13254121"/>
                <a:gd name="connsiteX142" fmla="*/ 9587412 w 10316872"/>
                <a:gd name="connsiteY142" fmla="*/ 6289277 h 13254121"/>
                <a:gd name="connsiteX143" fmla="*/ 9754100 w 10316872"/>
                <a:gd name="connsiteY143" fmla="*/ 6286895 h 13254121"/>
                <a:gd name="connsiteX144" fmla="*/ 9928226 w 10316872"/>
                <a:gd name="connsiteY144" fmla="*/ 6221629 h 13254121"/>
                <a:gd name="connsiteX145" fmla="*/ 9766007 w 10316872"/>
                <a:gd name="connsiteY145" fmla="*/ 6301183 h 13254121"/>
                <a:gd name="connsiteX146" fmla="*/ 9625513 w 10316872"/>
                <a:gd name="connsiteY146" fmla="*/ 6317851 h 13254121"/>
                <a:gd name="connsiteX147" fmla="*/ 9382626 w 10316872"/>
                <a:gd name="connsiteY147" fmla="*/ 6263082 h 13254121"/>
                <a:gd name="connsiteX148" fmla="*/ 9308806 w 10316872"/>
                <a:gd name="connsiteY148" fmla="*/ 6129733 h 13254121"/>
                <a:gd name="connsiteX149" fmla="*/ 9242133 w 10316872"/>
                <a:gd name="connsiteY149" fmla="*/ 6089251 h 13254121"/>
                <a:gd name="connsiteX150" fmla="*/ 8799219 w 10316872"/>
                <a:gd name="connsiteY150" fmla="*/ 5939233 h 13254121"/>
                <a:gd name="connsiteX151" fmla="*/ 8582525 w 10316872"/>
                <a:gd name="connsiteY151" fmla="*/ 5858270 h 13254121"/>
                <a:gd name="connsiteX152" fmla="*/ 8284869 w 10316872"/>
                <a:gd name="connsiteY152" fmla="*/ 5779689 h 13254121"/>
                <a:gd name="connsiteX153" fmla="*/ 7934825 w 10316872"/>
                <a:gd name="connsiteY153" fmla="*/ 5767783 h 13254121"/>
                <a:gd name="connsiteX154" fmla="*/ 7634787 w 10316872"/>
                <a:gd name="connsiteY154" fmla="*/ 5822552 h 13254121"/>
                <a:gd name="connsiteX155" fmla="*/ 7344275 w 10316872"/>
                <a:gd name="connsiteY155" fmla="*/ 5893989 h 13254121"/>
                <a:gd name="connsiteX156" fmla="*/ 7134725 w 10316872"/>
                <a:gd name="connsiteY156" fmla="*/ 5786833 h 13254121"/>
                <a:gd name="connsiteX157" fmla="*/ 6760869 w 10316872"/>
                <a:gd name="connsiteY157" fmla="*/ 5693964 h 13254121"/>
                <a:gd name="connsiteX158" fmla="*/ 6413500 w 10316872"/>
                <a:gd name="connsiteY158" fmla="*/ 5614410 h 13254121"/>
                <a:gd name="connsiteX159" fmla="*/ 6213181 w 10316872"/>
                <a:gd name="connsiteY159" fmla="*/ 5567757 h 13254121"/>
                <a:gd name="connsiteX160" fmla="*/ 6205538 w 10316872"/>
                <a:gd name="connsiteY160" fmla="*/ 5598535 h 13254121"/>
                <a:gd name="connsiteX161" fmla="*/ 6346825 w 10316872"/>
                <a:gd name="connsiteY161" fmla="*/ 5666004 h 13254121"/>
                <a:gd name="connsiteX162" fmla="*/ 6321425 w 10316872"/>
                <a:gd name="connsiteY162" fmla="*/ 5767604 h 13254121"/>
                <a:gd name="connsiteX163" fmla="*/ 6003925 w 10316872"/>
                <a:gd name="connsiteY163" fmla="*/ 5602504 h 13254121"/>
                <a:gd name="connsiteX164" fmla="*/ 6042025 w 10316872"/>
                <a:gd name="connsiteY164" fmla="*/ 5843804 h 13254121"/>
                <a:gd name="connsiteX165" fmla="*/ 6245225 w 10316872"/>
                <a:gd name="connsiteY165" fmla="*/ 5894604 h 13254121"/>
                <a:gd name="connsiteX166" fmla="*/ 6511925 w 10316872"/>
                <a:gd name="connsiteY166" fmla="*/ 5894604 h 13254121"/>
                <a:gd name="connsiteX167" fmla="*/ 6600825 w 10316872"/>
                <a:gd name="connsiteY167" fmla="*/ 5907304 h 13254121"/>
                <a:gd name="connsiteX168" fmla="*/ 6562725 w 10316872"/>
                <a:gd name="connsiteY168" fmla="*/ 5983504 h 13254121"/>
                <a:gd name="connsiteX169" fmla="*/ 6397625 w 10316872"/>
                <a:gd name="connsiteY169" fmla="*/ 6034304 h 13254121"/>
                <a:gd name="connsiteX170" fmla="*/ 6461125 w 10316872"/>
                <a:gd name="connsiteY170" fmla="*/ 6161304 h 13254121"/>
                <a:gd name="connsiteX171" fmla="*/ 6423025 w 10316872"/>
                <a:gd name="connsiteY171" fmla="*/ 6288304 h 13254121"/>
                <a:gd name="connsiteX172" fmla="*/ 6511925 w 10316872"/>
                <a:gd name="connsiteY172" fmla="*/ 6351804 h 13254121"/>
                <a:gd name="connsiteX173" fmla="*/ 6435725 w 10316872"/>
                <a:gd name="connsiteY173" fmla="*/ 6377204 h 13254121"/>
                <a:gd name="connsiteX174" fmla="*/ 6334125 w 10316872"/>
                <a:gd name="connsiteY174" fmla="*/ 6339104 h 13254121"/>
                <a:gd name="connsiteX175" fmla="*/ 6296025 w 10316872"/>
                <a:gd name="connsiteY175" fmla="*/ 6034304 h 13254121"/>
                <a:gd name="connsiteX176" fmla="*/ 6042025 w 10316872"/>
                <a:gd name="connsiteY176" fmla="*/ 5958104 h 13254121"/>
                <a:gd name="connsiteX177" fmla="*/ 6118225 w 10316872"/>
                <a:gd name="connsiteY177" fmla="*/ 6301004 h 13254121"/>
                <a:gd name="connsiteX178" fmla="*/ 5940425 w 10316872"/>
                <a:gd name="connsiteY178" fmla="*/ 6313704 h 13254121"/>
                <a:gd name="connsiteX179" fmla="*/ 5864225 w 10316872"/>
                <a:gd name="connsiteY179" fmla="*/ 5831104 h 13254121"/>
                <a:gd name="connsiteX180" fmla="*/ 5661025 w 10316872"/>
                <a:gd name="connsiteY180" fmla="*/ 5729504 h 13254121"/>
                <a:gd name="connsiteX181" fmla="*/ 5762625 w 10316872"/>
                <a:gd name="connsiteY181" fmla="*/ 6491504 h 13254121"/>
                <a:gd name="connsiteX182" fmla="*/ 6042025 w 10316872"/>
                <a:gd name="connsiteY182" fmla="*/ 6478804 h 13254121"/>
                <a:gd name="connsiteX183" fmla="*/ 6359525 w 10316872"/>
                <a:gd name="connsiteY183" fmla="*/ 6529604 h 13254121"/>
                <a:gd name="connsiteX184" fmla="*/ 6296025 w 10316872"/>
                <a:gd name="connsiteY184" fmla="*/ 6656604 h 13254121"/>
                <a:gd name="connsiteX185" fmla="*/ 6130925 w 10316872"/>
                <a:gd name="connsiteY185" fmla="*/ 6631204 h 13254121"/>
                <a:gd name="connsiteX186" fmla="*/ 5978525 w 10316872"/>
                <a:gd name="connsiteY186" fmla="*/ 6936004 h 13254121"/>
                <a:gd name="connsiteX187" fmla="*/ 5800725 w 10316872"/>
                <a:gd name="connsiteY187" fmla="*/ 6872504 h 13254121"/>
                <a:gd name="connsiteX188" fmla="*/ 5876925 w 10316872"/>
                <a:gd name="connsiteY188" fmla="*/ 6707404 h 13254121"/>
                <a:gd name="connsiteX189" fmla="*/ 5762625 w 10316872"/>
                <a:gd name="connsiteY189" fmla="*/ 6618504 h 13254121"/>
                <a:gd name="connsiteX190" fmla="*/ 5572125 w 10316872"/>
                <a:gd name="connsiteY190" fmla="*/ 6948704 h 13254121"/>
                <a:gd name="connsiteX191" fmla="*/ 5699125 w 10316872"/>
                <a:gd name="connsiteY191" fmla="*/ 7050304 h 13254121"/>
                <a:gd name="connsiteX192" fmla="*/ 5965825 w 10316872"/>
                <a:gd name="connsiteY192" fmla="*/ 7215404 h 13254121"/>
                <a:gd name="connsiteX193" fmla="*/ 5915025 w 10316872"/>
                <a:gd name="connsiteY193" fmla="*/ 7291604 h 13254121"/>
                <a:gd name="connsiteX194" fmla="*/ 5800725 w 10316872"/>
                <a:gd name="connsiteY194" fmla="*/ 7253504 h 13254121"/>
                <a:gd name="connsiteX195" fmla="*/ 5648325 w 10316872"/>
                <a:gd name="connsiteY195" fmla="*/ 7355104 h 13254121"/>
                <a:gd name="connsiteX196" fmla="*/ 5584825 w 10316872"/>
                <a:gd name="connsiteY196" fmla="*/ 7317004 h 13254121"/>
                <a:gd name="connsiteX197" fmla="*/ 5635625 w 10316872"/>
                <a:gd name="connsiteY197" fmla="*/ 7164604 h 13254121"/>
                <a:gd name="connsiteX198" fmla="*/ 5508625 w 10316872"/>
                <a:gd name="connsiteY198" fmla="*/ 7050304 h 13254121"/>
                <a:gd name="connsiteX199" fmla="*/ 5432425 w 10316872"/>
                <a:gd name="connsiteY199" fmla="*/ 7228104 h 13254121"/>
                <a:gd name="connsiteX200" fmla="*/ 5584825 w 10316872"/>
                <a:gd name="connsiteY200" fmla="*/ 7405904 h 13254121"/>
                <a:gd name="connsiteX201" fmla="*/ 5419725 w 10316872"/>
                <a:gd name="connsiteY201" fmla="*/ 7532904 h 13254121"/>
                <a:gd name="connsiteX202" fmla="*/ 5318125 w 10316872"/>
                <a:gd name="connsiteY202" fmla="*/ 7456704 h 13254121"/>
                <a:gd name="connsiteX203" fmla="*/ 5381625 w 10316872"/>
                <a:gd name="connsiteY203" fmla="*/ 7355104 h 13254121"/>
                <a:gd name="connsiteX204" fmla="*/ 5267325 w 10316872"/>
                <a:gd name="connsiteY204" fmla="*/ 7063004 h 13254121"/>
                <a:gd name="connsiteX205" fmla="*/ 5051425 w 10316872"/>
                <a:gd name="connsiteY205" fmla="*/ 7355104 h 13254121"/>
                <a:gd name="connsiteX206" fmla="*/ 5381625 w 10316872"/>
                <a:gd name="connsiteY206" fmla="*/ 7609104 h 13254121"/>
                <a:gd name="connsiteX207" fmla="*/ 5305425 w 10316872"/>
                <a:gd name="connsiteY207" fmla="*/ 7659904 h 13254121"/>
                <a:gd name="connsiteX208" fmla="*/ 5165725 w 10316872"/>
                <a:gd name="connsiteY208" fmla="*/ 7545604 h 13254121"/>
                <a:gd name="connsiteX209" fmla="*/ 5114925 w 10316872"/>
                <a:gd name="connsiteY209" fmla="*/ 7710704 h 13254121"/>
                <a:gd name="connsiteX210" fmla="*/ 5127625 w 10316872"/>
                <a:gd name="connsiteY210" fmla="*/ 7850404 h 13254121"/>
                <a:gd name="connsiteX211" fmla="*/ 5203825 w 10316872"/>
                <a:gd name="connsiteY211" fmla="*/ 7964704 h 13254121"/>
                <a:gd name="connsiteX212" fmla="*/ 5191125 w 10316872"/>
                <a:gd name="connsiteY212" fmla="*/ 8155204 h 13254121"/>
                <a:gd name="connsiteX213" fmla="*/ 5064125 w 10316872"/>
                <a:gd name="connsiteY213" fmla="*/ 8066304 h 13254121"/>
                <a:gd name="connsiteX214" fmla="*/ 5000625 w 10316872"/>
                <a:gd name="connsiteY214" fmla="*/ 8104404 h 13254121"/>
                <a:gd name="connsiteX215" fmla="*/ 5102225 w 10316872"/>
                <a:gd name="connsiteY215" fmla="*/ 8244104 h 13254121"/>
                <a:gd name="connsiteX216" fmla="*/ 5013325 w 10316872"/>
                <a:gd name="connsiteY216" fmla="*/ 8282204 h 13254121"/>
                <a:gd name="connsiteX217" fmla="*/ 4886325 w 10316872"/>
                <a:gd name="connsiteY217" fmla="*/ 8091704 h 13254121"/>
                <a:gd name="connsiteX218" fmla="*/ 4797425 w 10316872"/>
                <a:gd name="connsiteY218" fmla="*/ 8345704 h 13254121"/>
                <a:gd name="connsiteX219" fmla="*/ 4924425 w 10316872"/>
                <a:gd name="connsiteY219" fmla="*/ 8460004 h 13254121"/>
                <a:gd name="connsiteX220" fmla="*/ 4784725 w 10316872"/>
                <a:gd name="connsiteY220" fmla="*/ 8701304 h 13254121"/>
                <a:gd name="connsiteX221" fmla="*/ 4645025 w 10316872"/>
                <a:gd name="connsiteY221" fmla="*/ 8675904 h 13254121"/>
                <a:gd name="connsiteX222" fmla="*/ 4746625 w 10316872"/>
                <a:gd name="connsiteY222" fmla="*/ 8510804 h 13254121"/>
                <a:gd name="connsiteX223" fmla="*/ 4657725 w 10316872"/>
                <a:gd name="connsiteY223" fmla="*/ 8358404 h 13254121"/>
                <a:gd name="connsiteX224" fmla="*/ 4441825 w 10316872"/>
                <a:gd name="connsiteY224" fmla="*/ 8663204 h 13254121"/>
                <a:gd name="connsiteX225" fmla="*/ 4581525 w 10316872"/>
                <a:gd name="connsiteY225" fmla="*/ 8777504 h 13254121"/>
                <a:gd name="connsiteX226" fmla="*/ 4492625 w 10316872"/>
                <a:gd name="connsiteY226" fmla="*/ 8980704 h 13254121"/>
                <a:gd name="connsiteX227" fmla="*/ 4391025 w 10316872"/>
                <a:gd name="connsiteY227" fmla="*/ 8904504 h 13254121"/>
                <a:gd name="connsiteX228" fmla="*/ 4314825 w 10316872"/>
                <a:gd name="connsiteY228" fmla="*/ 8993404 h 13254121"/>
                <a:gd name="connsiteX229" fmla="*/ 4352925 w 10316872"/>
                <a:gd name="connsiteY229" fmla="*/ 9031504 h 13254121"/>
                <a:gd name="connsiteX230" fmla="*/ 4391025 w 10316872"/>
                <a:gd name="connsiteY230" fmla="*/ 9018804 h 13254121"/>
                <a:gd name="connsiteX231" fmla="*/ 4416425 w 10316872"/>
                <a:gd name="connsiteY231" fmla="*/ 9069604 h 13254121"/>
                <a:gd name="connsiteX232" fmla="*/ 4352925 w 10316872"/>
                <a:gd name="connsiteY232" fmla="*/ 9145804 h 13254121"/>
                <a:gd name="connsiteX233" fmla="*/ 4302125 w 10316872"/>
                <a:gd name="connsiteY233" fmla="*/ 9133104 h 13254121"/>
                <a:gd name="connsiteX234" fmla="*/ 4340225 w 10316872"/>
                <a:gd name="connsiteY234" fmla="*/ 9082304 h 13254121"/>
                <a:gd name="connsiteX235" fmla="*/ 4289425 w 10316872"/>
                <a:gd name="connsiteY235" fmla="*/ 9044204 h 13254121"/>
                <a:gd name="connsiteX236" fmla="*/ 4187825 w 10316872"/>
                <a:gd name="connsiteY236" fmla="*/ 9145804 h 13254121"/>
                <a:gd name="connsiteX237" fmla="*/ 4289425 w 10316872"/>
                <a:gd name="connsiteY237" fmla="*/ 9209304 h 13254121"/>
                <a:gd name="connsiteX238" fmla="*/ 4111625 w 10316872"/>
                <a:gd name="connsiteY238" fmla="*/ 9285504 h 13254121"/>
                <a:gd name="connsiteX239" fmla="*/ 4010025 w 10316872"/>
                <a:gd name="connsiteY239" fmla="*/ 9285504 h 13254121"/>
                <a:gd name="connsiteX240" fmla="*/ 3921125 w 10316872"/>
                <a:gd name="connsiteY240" fmla="*/ 9349004 h 13254121"/>
                <a:gd name="connsiteX241" fmla="*/ 3260725 w 10316872"/>
                <a:gd name="connsiteY241" fmla="*/ 8764804 h 13254121"/>
                <a:gd name="connsiteX242" fmla="*/ 3184525 w 10316872"/>
                <a:gd name="connsiteY242" fmla="*/ 8764804 h 13254121"/>
                <a:gd name="connsiteX243" fmla="*/ 2867025 w 10316872"/>
                <a:gd name="connsiteY243" fmla="*/ 9018804 h 13254121"/>
                <a:gd name="connsiteX244" fmla="*/ 2841625 w 10316872"/>
                <a:gd name="connsiteY244" fmla="*/ 8980704 h 13254121"/>
                <a:gd name="connsiteX245" fmla="*/ 3184525 w 10316872"/>
                <a:gd name="connsiteY245" fmla="*/ 8714004 h 13254121"/>
                <a:gd name="connsiteX246" fmla="*/ 3019425 w 10316872"/>
                <a:gd name="connsiteY246" fmla="*/ 8561604 h 13254121"/>
                <a:gd name="connsiteX247" fmla="*/ 2371725 w 10316872"/>
                <a:gd name="connsiteY247" fmla="*/ 9069604 h 13254121"/>
                <a:gd name="connsiteX248" fmla="*/ 2460625 w 10316872"/>
                <a:gd name="connsiteY248" fmla="*/ 9145804 h 13254121"/>
                <a:gd name="connsiteX249" fmla="*/ 2663825 w 10316872"/>
                <a:gd name="connsiteY249" fmla="*/ 8993404 h 13254121"/>
                <a:gd name="connsiteX250" fmla="*/ 2714625 w 10316872"/>
                <a:gd name="connsiteY250" fmla="*/ 9056904 h 13254121"/>
                <a:gd name="connsiteX251" fmla="*/ 2803525 w 10316872"/>
                <a:gd name="connsiteY251" fmla="*/ 9018804 h 13254121"/>
                <a:gd name="connsiteX252" fmla="*/ 2828925 w 10316872"/>
                <a:gd name="connsiteY252" fmla="*/ 9056904 h 13254121"/>
                <a:gd name="connsiteX253" fmla="*/ 2651125 w 10316872"/>
                <a:gd name="connsiteY253" fmla="*/ 9196604 h 13254121"/>
                <a:gd name="connsiteX254" fmla="*/ 2790825 w 10316872"/>
                <a:gd name="connsiteY254" fmla="*/ 9361704 h 13254121"/>
                <a:gd name="connsiteX255" fmla="*/ 3368675 w 10316872"/>
                <a:gd name="connsiteY255" fmla="*/ 8898154 h 13254121"/>
                <a:gd name="connsiteX256" fmla="*/ 3927475 w 10316872"/>
                <a:gd name="connsiteY256" fmla="*/ 9380754 h 13254121"/>
                <a:gd name="connsiteX257" fmla="*/ 3876675 w 10316872"/>
                <a:gd name="connsiteY257" fmla="*/ 9495054 h 13254121"/>
                <a:gd name="connsiteX258" fmla="*/ 3359150 w 10316872"/>
                <a:gd name="connsiteY258" fmla="*/ 10034804 h 13254121"/>
                <a:gd name="connsiteX259" fmla="*/ 3270250 w 10316872"/>
                <a:gd name="connsiteY259" fmla="*/ 10028453 h 13254121"/>
                <a:gd name="connsiteX260" fmla="*/ 3101975 w 10316872"/>
                <a:gd name="connsiteY260" fmla="*/ 10177678 h 13254121"/>
                <a:gd name="connsiteX261" fmla="*/ 2892425 w 10316872"/>
                <a:gd name="connsiteY261" fmla="*/ 10422153 h 13254121"/>
                <a:gd name="connsiteX262" fmla="*/ 2654300 w 10316872"/>
                <a:gd name="connsiteY262" fmla="*/ 10720603 h 13254121"/>
                <a:gd name="connsiteX263" fmla="*/ 2400300 w 10316872"/>
                <a:gd name="connsiteY263" fmla="*/ 10790452 h 13254121"/>
                <a:gd name="connsiteX264" fmla="*/ 2197100 w 10316872"/>
                <a:gd name="connsiteY264" fmla="*/ 10895227 h 13254121"/>
                <a:gd name="connsiteX265" fmla="*/ 1901825 w 10316872"/>
                <a:gd name="connsiteY265" fmla="*/ 10898401 h 13254121"/>
                <a:gd name="connsiteX266" fmla="*/ 1562100 w 10316872"/>
                <a:gd name="connsiteY266" fmla="*/ 11000000 h 13254121"/>
                <a:gd name="connsiteX267" fmla="*/ 1365250 w 10316872"/>
                <a:gd name="connsiteY267" fmla="*/ 11260350 h 13254121"/>
                <a:gd name="connsiteX268" fmla="*/ 1168400 w 10316872"/>
                <a:gd name="connsiteY268" fmla="*/ 11215899 h 13254121"/>
                <a:gd name="connsiteX269" fmla="*/ 1187450 w 10316872"/>
                <a:gd name="connsiteY269" fmla="*/ 11174624 h 13254121"/>
                <a:gd name="connsiteX270" fmla="*/ 1165225 w 10316872"/>
                <a:gd name="connsiteY270" fmla="*/ 11107949 h 13254121"/>
                <a:gd name="connsiteX271" fmla="*/ 958850 w 10316872"/>
                <a:gd name="connsiteY271" fmla="*/ 11184149 h 13254121"/>
                <a:gd name="connsiteX272" fmla="*/ 704850 w 10316872"/>
                <a:gd name="connsiteY272" fmla="*/ 11238124 h 13254121"/>
                <a:gd name="connsiteX273" fmla="*/ 434975 w 10316872"/>
                <a:gd name="connsiteY273" fmla="*/ 11476249 h 13254121"/>
                <a:gd name="connsiteX274" fmla="*/ 333375 w 10316872"/>
                <a:gd name="connsiteY274" fmla="*/ 11473074 h 13254121"/>
                <a:gd name="connsiteX275" fmla="*/ 234950 w 10316872"/>
                <a:gd name="connsiteY275" fmla="*/ 11539749 h 13254121"/>
                <a:gd name="connsiteX276" fmla="*/ 155575 w 10316872"/>
                <a:gd name="connsiteY276" fmla="*/ 11825499 h 13254121"/>
                <a:gd name="connsiteX277" fmla="*/ 219075 w 10316872"/>
                <a:gd name="connsiteY277" fmla="*/ 12108073 h 13254121"/>
                <a:gd name="connsiteX278" fmla="*/ 107950 w 10316872"/>
                <a:gd name="connsiteY278" fmla="*/ 12152523 h 13254121"/>
                <a:gd name="connsiteX279" fmla="*/ 63500 w 10316872"/>
                <a:gd name="connsiteY279" fmla="*/ 12374773 h 13254121"/>
                <a:gd name="connsiteX280" fmla="*/ 466725 w 10316872"/>
                <a:gd name="connsiteY280" fmla="*/ 12400173 h 13254121"/>
                <a:gd name="connsiteX281" fmla="*/ 1022350 w 10316872"/>
                <a:gd name="connsiteY281" fmla="*/ 12752598 h 13254121"/>
                <a:gd name="connsiteX282" fmla="*/ 1212850 w 10316872"/>
                <a:gd name="connsiteY282" fmla="*/ 13006597 h 13254121"/>
                <a:gd name="connsiteX283" fmla="*/ 1143000 w 10316872"/>
                <a:gd name="connsiteY283" fmla="*/ 13051047 h 13254121"/>
                <a:gd name="connsiteX284" fmla="*/ 990600 w 10316872"/>
                <a:gd name="connsiteY284" fmla="*/ 12917697 h 13254121"/>
                <a:gd name="connsiteX285" fmla="*/ 739775 w 10316872"/>
                <a:gd name="connsiteY285" fmla="*/ 12863722 h 13254121"/>
                <a:gd name="connsiteX286" fmla="*/ 692150 w 10316872"/>
                <a:gd name="connsiteY286" fmla="*/ 12901822 h 13254121"/>
                <a:gd name="connsiteX287" fmla="*/ 809625 w 10316872"/>
                <a:gd name="connsiteY287" fmla="*/ 13047872 h 13254121"/>
                <a:gd name="connsiteX288" fmla="*/ 1123950 w 10316872"/>
                <a:gd name="connsiteY288" fmla="*/ 13114547 h 13254121"/>
                <a:gd name="connsiteX289" fmla="*/ 1546225 w 10316872"/>
                <a:gd name="connsiteY289" fmla="*/ 13016122 h 13254121"/>
                <a:gd name="connsiteX290" fmla="*/ 1708150 w 10316872"/>
                <a:gd name="connsiteY290" fmla="*/ 12755772 h 13254121"/>
                <a:gd name="connsiteX291" fmla="*/ 2066925 w 10316872"/>
                <a:gd name="connsiteY291" fmla="*/ 12606547 h 13254121"/>
                <a:gd name="connsiteX292" fmla="*/ 2225675 w 10316872"/>
                <a:gd name="connsiteY292" fmla="*/ 12470022 h 13254121"/>
                <a:gd name="connsiteX293" fmla="*/ 2559050 w 10316872"/>
                <a:gd name="connsiteY293" fmla="*/ 12508122 h 13254121"/>
                <a:gd name="connsiteX294" fmla="*/ 2257425 w 10316872"/>
                <a:gd name="connsiteY294" fmla="*/ 12511297 h 13254121"/>
                <a:gd name="connsiteX295" fmla="*/ 2117725 w 10316872"/>
                <a:gd name="connsiteY295" fmla="*/ 12631947 h 13254121"/>
                <a:gd name="connsiteX296" fmla="*/ 1943100 w 10316872"/>
                <a:gd name="connsiteY296" fmla="*/ 12724022 h 13254121"/>
                <a:gd name="connsiteX297" fmla="*/ 1778000 w 10316872"/>
                <a:gd name="connsiteY297" fmla="*/ 12774822 h 13254121"/>
                <a:gd name="connsiteX298" fmla="*/ 1622425 w 10316872"/>
                <a:gd name="connsiteY298" fmla="*/ 13070097 h 13254121"/>
                <a:gd name="connsiteX299" fmla="*/ 1254125 w 10316872"/>
                <a:gd name="connsiteY299" fmla="*/ 13244722 h 13254121"/>
                <a:gd name="connsiteX300" fmla="*/ 0 w 10316872"/>
                <a:gd name="connsiteY300" fmla="*/ 13251072 h 13254121"/>
                <a:gd name="connsiteX0" fmla="*/ 3730625 w 10316872"/>
                <a:gd name="connsiteY0" fmla="*/ 3621304 h 13254121"/>
                <a:gd name="connsiteX1" fmla="*/ 3730625 w 10316872"/>
                <a:gd name="connsiteY1" fmla="*/ 3494304 h 13254121"/>
                <a:gd name="connsiteX2" fmla="*/ 3705225 w 10316872"/>
                <a:gd name="connsiteY2" fmla="*/ 3468904 h 13254121"/>
                <a:gd name="connsiteX3" fmla="*/ 3819525 w 10316872"/>
                <a:gd name="connsiteY3" fmla="*/ 3405404 h 13254121"/>
                <a:gd name="connsiteX4" fmla="*/ 3832225 w 10316872"/>
                <a:gd name="connsiteY4" fmla="*/ 3621304 h 13254121"/>
                <a:gd name="connsiteX5" fmla="*/ 4314825 w 10316872"/>
                <a:gd name="connsiteY5" fmla="*/ 3621304 h 13254121"/>
                <a:gd name="connsiteX6" fmla="*/ 4302125 w 10316872"/>
                <a:gd name="connsiteY6" fmla="*/ 3380004 h 13254121"/>
                <a:gd name="connsiteX7" fmla="*/ 4365625 w 10316872"/>
                <a:gd name="connsiteY7" fmla="*/ 3380004 h 13254121"/>
                <a:gd name="connsiteX8" fmla="*/ 4391025 w 10316872"/>
                <a:gd name="connsiteY8" fmla="*/ 3507004 h 13254121"/>
                <a:gd name="connsiteX9" fmla="*/ 4556125 w 10316872"/>
                <a:gd name="connsiteY9" fmla="*/ 3494304 h 13254121"/>
                <a:gd name="connsiteX10" fmla="*/ 4657725 w 10316872"/>
                <a:gd name="connsiteY10" fmla="*/ 3392704 h 13254121"/>
                <a:gd name="connsiteX11" fmla="*/ 4683125 w 10316872"/>
                <a:gd name="connsiteY11" fmla="*/ 3697504 h 13254121"/>
                <a:gd name="connsiteX12" fmla="*/ 4835525 w 10316872"/>
                <a:gd name="connsiteY12" fmla="*/ 3519704 h 13254121"/>
                <a:gd name="connsiteX13" fmla="*/ 5038725 w 10316872"/>
                <a:gd name="connsiteY13" fmla="*/ 3646704 h 13254121"/>
                <a:gd name="connsiteX14" fmla="*/ 4848225 w 10316872"/>
                <a:gd name="connsiteY14" fmla="*/ 3773704 h 13254121"/>
                <a:gd name="connsiteX15" fmla="*/ 4987925 w 10316872"/>
                <a:gd name="connsiteY15" fmla="*/ 3938804 h 13254121"/>
                <a:gd name="connsiteX16" fmla="*/ 5127625 w 10316872"/>
                <a:gd name="connsiteY16" fmla="*/ 3786404 h 13254121"/>
                <a:gd name="connsiteX17" fmla="*/ 5140325 w 10316872"/>
                <a:gd name="connsiteY17" fmla="*/ 3811804 h 13254121"/>
                <a:gd name="connsiteX18" fmla="*/ 5076825 w 10316872"/>
                <a:gd name="connsiteY18" fmla="*/ 4065804 h 13254121"/>
                <a:gd name="connsiteX19" fmla="*/ 5153025 w 10316872"/>
                <a:gd name="connsiteY19" fmla="*/ 4103904 h 13254121"/>
                <a:gd name="connsiteX20" fmla="*/ 5153025 w 10316872"/>
                <a:gd name="connsiteY20" fmla="*/ 4103904 h 13254121"/>
                <a:gd name="connsiteX21" fmla="*/ 5229225 w 10316872"/>
                <a:gd name="connsiteY21" fmla="*/ 3849904 h 13254121"/>
                <a:gd name="connsiteX22" fmla="*/ 5419725 w 10316872"/>
                <a:gd name="connsiteY22" fmla="*/ 3875304 h 13254121"/>
                <a:gd name="connsiteX23" fmla="*/ 5521325 w 10316872"/>
                <a:gd name="connsiteY23" fmla="*/ 3722904 h 13254121"/>
                <a:gd name="connsiteX24" fmla="*/ 5521325 w 10316872"/>
                <a:gd name="connsiteY24" fmla="*/ 3722904 h 13254121"/>
                <a:gd name="connsiteX25" fmla="*/ 5661025 w 10316872"/>
                <a:gd name="connsiteY25" fmla="*/ 3697504 h 13254121"/>
                <a:gd name="connsiteX26" fmla="*/ 5432425 w 10316872"/>
                <a:gd name="connsiteY26" fmla="*/ 4015004 h 13254121"/>
                <a:gd name="connsiteX27" fmla="*/ 5165725 w 10316872"/>
                <a:gd name="connsiteY27" fmla="*/ 4103904 h 13254121"/>
                <a:gd name="connsiteX28" fmla="*/ 5191125 w 10316872"/>
                <a:gd name="connsiteY28" fmla="*/ 4180104 h 13254121"/>
                <a:gd name="connsiteX29" fmla="*/ 5521325 w 10316872"/>
                <a:gd name="connsiteY29" fmla="*/ 4091204 h 13254121"/>
                <a:gd name="connsiteX30" fmla="*/ 5711825 w 10316872"/>
                <a:gd name="connsiteY30" fmla="*/ 3748304 h 13254121"/>
                <a:gd name="connsiteX31" fmla="*/ 5813425 w 10316872"/>
                <a:gd name="connsiteY31" fmla="*/ 3900704 h 13254121"/>
                <a:gd name="connsiteX32" fmla="*/ 5959475 w 10316872"/>
                <a:gd name="connsiteY32" fmla="*/ 3938804 h 13254121"/>
                <a:gd name="connsiteX33" fmla="*/ 6302375 w 10316872"/>
                <a:gd name="connsiteY33" fmla="*/ 3824504 h 13254121"/>
                <a:gd name="connsiteX34" fmla="*/ 7070725 w 10316872"/>
                <a:gd name="connsiteY34" fmla="*/ 3354604 h 13254121"/>
                <a:gd name="connsiteX35" fmla="*/ 7473950 w 10316872"/>
                <a:gd name="connsiteY35" fmla="*/ 3205379 h 13254121"/>
                <a:gd name="connsiteX36" fmla="*/ 7645400 w 10316872"/>
                <a:gd name="connsiteY36" fmla="*/ 3035516 h 13254121"/>
                <a:gd name="connsiteX37" fmla="*/ 7907050 w 10316872"/>
                <a:gd name="connsiteY37" fmla="*/ 2994410 h 13254121"/>
                <a:gd name="connsiteX38" fmla="*/ 8062626 w 10316872"/>
                <a:gd name="connsiteY38" fmla="*/ 2911861 h 13254121"/>
                <a:gd name="connsiteX39" fmla="*/ 8189625 w 10316872"/>
                <a:gd name="connsiteY39" fmla="*/ 2692785 h 13254121"/>
                <a:gd name="connsiteX40" fmla="*/ 8345201 w 10316872"/>
                <a:gd name="connsiteY40" fmla="*/ 2578486 h 13254121"/>
                <a:gd name="connsiteX41" fmla="*/ 8561099 w 10316872"/>
                <a:gd name="connsiteY41" fmla="*/ 2438787 h 13254121"/>
                <a:gd name="connsiteX42" fmla="*/ 8855099 w 10316872"/>
                <a:gd name="connsiteY42" fmla="*/ 2153045 h 13254121"/>
                <a:gd name="connsiteX43" fmla="*/ 9037349 w 10316872"/>
                <a:gd name="connsiteY43" fmla="*/ 1924438 h 13254121"/>
                <a:gd name="connsiteX44" fmla="*/ 9145298 w 10316872"/>
                <a:gd name="connsiteY44" fmla="*/ 1730764 h 13254121"/>
                <a:gd name="connsiteX45" fmla="*/ 9224673 w 10316872"/>
                <a:gd name="connsiteY45" fmla="*/ 1543439 h 13254121"/>
                <a:gd name="connsiteX46" fmla="*/ 9561223 w 10316872"/>
                <a:gd name="connsiteY46" fmla="*/ 1295790 h 13254121"/>
                <a:gd name="connsiteX47" fmla="*/ 9678697 w 10316872"/>
                <a:gd name="connsiteY47" fmla="*/ 914790 h 13254121"/>
                <a:gd name="connsiteX48" fmla="*/ 9837447 w 10316872"/>
                <a:gd name="connsiteY48" fmla="*/ 686190 h 13254121"/>
                <a:gd name="connsiteX49" fmla="*/ 9929521 w 10316872"/>
                <a:gd name="connsiteY49" fmla="*/ 609992 h 13254121"/>
                <a:gd name="connsiteX50" fmla="*/ 9989845 w 10316872"/>
                <a:gd name="connsiteY50" fmla="*/ 508393 h 13254121"/>
                <a:gd name="connsiteX51" fmla="*/ 10062871 w 10316872"/>
                <a:gd name="connsiteY51" fmla="*/ 394092 h 13254121"/>
                <a:gd name="connsiteX52" fmla="*/ 10316869 w 10316872"/>
                <a:gd name="connsiteY52" fmla="*/ 394 h 13254121"/>
                <a:gd name="connsiteX53" fmla="*/ 10081920 w 10316872"/>
                <a:gd name="connsiteY53" fmla="*/ 473469 h 13254121"/>
                <a:gd name="connsiteX54" fmla="*/ 9977146 w 10316872"/>
                <a:gd name="connsiteY54" fmla="*/ 673493 h 13254121"/>
                <a:gd name="connsiteX55" fmla="*/ 9881896 w 10316872"/>
                <a:gd name="connsiteY55" fmla="*/ 749692 h 13254121"/>
                <a:gd name="connsiteX56" fmla="*/ 9754896 w 10316872"/>
                <a:gd name="connsiteY56" fmla="*/ 952892 h 13254121"/>
                <a:gd name="connsiteX57" fmla="*/ 9640598 w 10316872"/>
                <a:gd name="connsiteY57" fmla="*/ 1327540 h 13254121"/>
                <a:gd name="connsiteX58" fmla="*/ 9275474 w 10316872"/>
                <a:gd name="connsiteY58" fmla="*/ 1606938 h 13254121"/>
                <a:gd name="connsiteX59" fmla="*/ 9135773 w 10316872"/>
                <a:gd name="connsiteY59" fmla="*/ 1946664 h 13254121"/>
                <a:gd name="connsiteX60" fmla="*/ 8662699 w 10316872"/>
                <a:gd name="connsiteY60" fmla="*/ 2454663 h 13254121"/>
                <a:gd name="connsiteX61" fmla="*/ 8427749 w 10316872"/>
                <a:gd name="connsiteY61" fmla="*/ 2619762 h 13254121"/>
                <a:gd name="connsiteX62" fmla="*/ 8272175 w 10316872"/>
                <a:gd name="connsiteY62" fmla="*/ 2715011 h 13254121"/>
                <a:gd name="connsiteX63" fmla="*/ 8110251 w 10316872"/>
                <a:gd name="connsiteY63" fmla="*/ 3016636 h 13254121"/>
                <a:gd name="connsiteX64" fmla="*/ 7908925 w 10316872"/>
                <a:gd name="connsiteY64" fmla="*/ 3113304 h 13254121"/>
                <a:gd name="connsiteX65" fmla="*/ 7673975 w 10316872"/>
                <a:gd name="connsiteY65" fmla="*/ 3141879 h 13254121"/>
                <a:gd name="connsiteX66" fmla="*/ 7531100 w 10316872"/>
                <a:gd name="connsiteY66" fmla="*/ 3283166 h 13254121"/>
                <a:gd name="connsiteX67" fmla="*/ 7064375 w 10316872"/>
                <a:gd name="connsiteY67" fmla="*/ 3457791 h 13254121"/>
                <a:gd name="connsiteX68" fmla="*/ 6892925 w 10316872"/>
                <a:gd name="connsiteY68" fmla="*/ 3613366 h 13254121"/>
                <a:gd name="connsiteX69" fmla="*/ 6532269 w 10316872"/>
                <a:gd name="connsiteY69" fmla="*/ 3867545 h 13254121"/>
                <a:gd name="connsiteX70" fmla="*/ 6407150 w 10316872"/>
                <a:gd name="connsiteY70" fmla="*/ 3921341 h 13254121"/>
                <a:gd name="connsiteX71" fmla="*/ 6172200 w 10316872"/>
                <a:gd name="connsiteY71" fmla="*/ 4043579 h 13254121"/>
                <a:gd name="connsiteX72" fmla="*/ 5773737 w 10316872"/>
                <a:gd name="connsiteY72" fmla="*/ 4215029 h 13254121"/>
                <a:gd name="connsiteX73" fmla="*/ 5800725 w 10316872"/>
                <a:gd name="connsiteY73" fmla="*/ 4294404 h 13254121"/>
                <a:gd name="connsiteX74" fmla="*/ 6162675 w 10316872"/>
                <a:gd name="connsiteY74" fmla="*/ 4129304 h 13254121"/>
                <a:gd name="connsiteX75" fmla="*/ 6054725 w 10316872"/>
                <a:gd name="connsiteY75" fmla="*/ 4218204 h 13254121"/>
                <a:gd name="connsiteX76" fmla="*/ 5876925 w 10316872"/>
                <a:gd name="connsiteY76" fmla="*/ 4332504 h 13254121"/>
                <a:gd name="connsiteX77" fmla="*/ 5876925 w 10316872"/>
                <a:gd name="connsiteY77" fmla="*/ 4421404 h 13254121"/>
                <a:gd name="connsiteX78" fmla="*/ 5864225 w 10316872"/>
                <a:gd name="connsiteY78" fmla="*/ 4523004 h 13254121"/>
                <a:gd name="connsiteX79" fmla="*/ 5724525 w 10316872"/>
                <a:gd name="connsiteY79" fmla="*/ 4548404 h 13254121"/>
                <a:gd name="connsiteX80" fmla="*/ 5788025 w 10316872"/>
                <a:gd name="connsiteY80" fmla="*/ 4370604 h 13254121"/>
                <a:gd name="connsiteX81" fmla="*/ 5673725 w 10316872"/>
                <a:gd name="connsiteY81" fmla="*/ 4269004 h 13254121"/>
                <a:gd name="connsiteX82" fmla="*/ 5419725 w 10316872"/>
                <a:gd name="connsiteY82" fmla="*/ 4345204 h 13254121"/>
                <a:gd name="connsiteX83" fmla="*/ 5394325 w 10316872"/>
                <a:gd name="connsiteY83" fmla="*/ 4446804 h 13254121"/>
                <a:gd name="connsiteX84" fmla="*/ 5622925 w 10316872"/>
                <a:gd name="connsiteY84" fmla="*/ 4510304 h 13254121"/>
                <a:gd name="connsiteX85" fmla="*/ 5534025 w 10316872"/>
                <a:gd name="connsiteY85" fmla="*/ 4573804 h 13254121"/>
                <a:gd name="connsiteX86" fmla="*/ 5254625 w 10316872"/>
                <a:gd name="connsiteY86" fmla="*/ 4510304 h 13254121"/>
                <a:gd name="connsiteX87" fmla="*/ 5140325 w 10316872"/>
                <a:gd name="connsiteY87" fmla="*/ 4624604 h 13254121"/>
                <a:gd name="connsiteX88" fmla="*/ 5241925 w 10316872"/>
                <a:gd name="connsiteY88" fmla="*/ 4827804 h 13254121"/>
                <a:gd name="connsiteX89" fmla="*/ 5483225 w 10316872"/>
                <a:gd name="connsiteY89" fmla="*/ 4840504 h 13254121"/>
                <a:gd name="connsiteX90" fmla="*/ 5661025 w 10316872"/>
                <a:gd name="connsiteY90" fmla="*/ 4624604 h 13254121"/>
                <a:gd name="connsiteX91" fmla="*/ 5572125 w 10316872"/>
                <a:gd name="connsiteY91" fmla="*/ 4599204 h 13254121"/>
                <a:gd name="connsiteX92" fmla="*/ 5635625 w 10316872"/>
                <a:gd name="connsiteY92" fmla="*/ 4523004 h 13254121"/>
                <a:gd name="connsiteX93" fmla="*/ 5724525 w 10316872"/>
                <a:gd name="connsiteY93" fmla="*/ 4599204 h 13254121"/>
                <a:gd name="connsiteX94" fmla="*/ 5864225 w 10316872"/>
                <a:gd name="connsiteY94" fmla="*/ 4573804 h 13254121"/>
                <a:gd name="connsiteX95" fmla="*/ 6067425 w 10316872"/>
                <a:gd name="connsiteY95" fmla="*/ 4548404 h 13254121"/>
                <a:gd name="connsiteX96" fmla="*/ 6296025 w 10316872"/>
                <a:gd name="connsiteY96" fmla="*/ 4307104 h 13254121"/>
                <a:gd name="connsiteX97" fmla="*/ 6486525 w 10316872"/>
                <a:gd name="connsiteY97" fmla="*/ 4180104 h 13254121"/>
                <a:gd name="connsiteX98" fmla="*/ 6664325 w 10316872"/>
                <a:gd name="connsiteY98" fmla="*/ 4154704 h 13254121"/>
                <a:gd name="connsiteX99" fmla="*/ 6473825 w 10316872"/>
                <a:gd name="connsiteY99" fmla="*/ 4230904 h 13254121"/>
                <a:gd name="connsiteX100" fmla="*/ 6410325 w 10316872"/>
                <a:gd name="connsiteY100" fmla="*/ 4357904 h 13254121"/>
                <a:gd name="connsiteX101" fmla="*/ 6257925 w 10316872"/>
                <a:gd name="connsiteY101" fmla="*/ 4459504 h 13254121"/>
                <a:gd name="connsiteX102" fmla="*/ 6080125 w 10316872"/>
                <a:gd name="connsiteY102" fmla="*/ 4637304 h 13254121"/>
                <a:gd name="connsiteX103" fmla="*/ 6067425 w 10316872"/>
                <a:gd name="connsiteY103" fmla="*/ 4726204 h 13254121"/>
                <a:gd name="connsiteX104" fmla="*/ 6207125 w 10316872"/>
                <a:gd name="connsiteY104" fmla="*/ 4700804 h 13254121"/>
                <a:gd name="connsiteX105" fmla="*/ 6334125 w 10316872"/>
                <a:gd name="connsiteY105" fmla="*/ 4764304 h 13254121"/>
                <a:gd name="connsiteX106" fmla="*/ 6435725 w 10316872"/>
                <a:gd name="connsiteY106" fmla="*/ 4954804 h 13254121"/>
                <a:gd name="connsiteX107" fmla="*/ 6448425 w 10316872"/>
                <a:gd name="connsiteY107" fmla="*/ 5183404 h 13254121"/>
                <a:gd name="connsiteX108" fmla="*/ 6335712 w 10316872"/>
                <a:gd name="connsiteY108" fmla="*/ 5305641 h 13254121"/>
                <a:gd name="connsiteX109" fmla="*/ 6296025 w 10316872"/>
                <a:gd name="connsiteY109" fmla="*/ 5083392 h 13254121"/>
                <a:gd name="connsiteX110" fmla="*/ 6270625 w 10316872"/>
                <a:gd name="connsiteY110" fmla="*/ 4878604 h 13254121"/>
                <a:gd name="connsiteX111" fmla="*/ 6118225 w 10316872"/>
                <a:gd name="connsiteY111" fmla="*/ 4840504 h 13254121"/>
                <a:gd name="connsiteX112" fmla="*/ 5953125 w 10316872"/>
                <a:gd name="connsiteY112" fmla="*/ 4853204 h 13254121"/>
                <a:gd name="connsiteX113" fmla="*/ 5876925 w 10316872"/>
                <a:gd name="connsiteY113" fmla="*/ 4815104 h 13254121"/>
                <a:gd name="connsiteX114" fmla="*/ 5546725 w 10316872"/>
                <a:gd name="connsiteY114" fmla="*/ 4954804 h 13254121"/>
                <a:gd name="connsiteX115" fmla="*/ 5597525 w 10316872"/>
                <a:gd name="connsiteY115" fmla="*/ 5094504 h 13254121"/>
                <a:gd name="connsiteX116" fmla="*/ 5635625 w 10316872"/>
                <a:gd name="connsiteY116" fmla="*/ 5081804 h 13254121"/>
                <a:gd name="connsiteX117" fmla="*/ 5813425 w 10316872"/>
                <a:gd name="connsiteY117" fmla="*/ 4992904 h 13254121"/>
                <a:gd name="connsiteX118" fmla="*/ 5838825 w 10316872"/>
                <a:gd name="connsiteY118" fmla="*/ 5018304 h 13254121"/>
                <a:gd name="connsiteX119" fmla="*/ 5724525 w 10316872"/>
                <a:gd name="connsiteY119" fmla="*/ 5119904 h 13254121"/>
                <a:gd name="connsiteX120" fmla="*/ 5775325 w 10316872"/>
                <a:gd name="connsiteY120" fmla="*/ 5196104 h 13254121"/>
                <a:gd name="connsiteX121" fmla="*/ 5940425 w 10316872"/>
                <a:gd name="connsiteY121" fmla="*/ 5183404 h 13254121"/>
                <a:gd name="connsiteX122" fmla="*/ 5978525 w 10316872"/>
                <a:gd name="connsiteY122" fmla="*/ 5272304 h 13254121"/>
                <a:gd name="connsiteX123" fmla="*/ 6169025 w 10316872"/>
                <a:gd name="connsiteY123" fmla="*/ 5234204 h 13254121"/>
                <a:gd name="connsiteX124" fmla="*/ 6130925 w 10316872"/>
                <a:gd name="connsiteY124" fmla="*/ 5386604 h 13254121"/>
                <a:gd name="connsiteX125" fmla="*/ 6067425 w 10316872"/>
                <a:gd name="connsiteY125" fmla="*/ 5424704 h 13254121"/>
                <a:gd name="connsiteX126" fmla="*/ 6042025 w 10316872"/>
                <a:gd name="connsiteY126" fmla="*/ 5348504 h 13254121"/>
                <a:gd name="connsiteX127" fmla="*/ 5572125 w 10316872"/>
                <a:gd name="connsiteY127" fmla="*/ 5297704 h 13254121"/>
                <a:gd name="connsiteX128" fmla="*/ 5686425 w 10316872"/>
                <a:gd name="connsiteY128" fmla="*/ 5462804 h 13254121"/>
                <a:gd name="connsiteX129" fmla="*/ 6308725 w 10316872"/>
                <a:gd name="connsiteY129" fmla="*/ 5462804 h 13254121"/>
                <a:gd name="connsiteX130" fmla="*/ 6894219 w 10316872"/>
                <a:gd name="connsiteY130" fmla="*/ 5634433 h 13254121"/>
                <a:gd name="connsiteX131" fmla="*/ 7194257 w 10316872"/>
                <a:gd name="connsiteY131" fmla="*/ 5720157 h 13254121"/>
                <a:gd name="connsiteX132" fmla="*/ 7370469 w 10316872"/>
                <a:gd name="connsiteY132" fmla="*/ 5839221 h 13254121"/>
                <a:gd name="connsiteX133" fmla="*/ 7737182 w 10316872"/>
                <a:gd name="connsiteY133" fmla="*/ 5736826 h 13254121"/>
                <a:gd name="connsiteX134" fmla="*/ 7977688 w 10316872"/>
                <a:gd name="connsiteY134" fmla="*/ 5701108 h 13254121"/>
                <a:gd name="connsiteX135" fmla="*/ 8311064 w 10316872"/>
                <a:gd name="connsiteY135" fmla="*/ 5729682 h 13254121"/>
                <a:gd name="connsiteX136" fmla="*/ 8582525 w 10316872"/>
                <a:gd name="connsiteY136" fmla="*/ 5789214 h 13254121"/>
                <a:gd name="connsiteX137" fmla="*/ 8806363 w 10316872"/>
                <a:gd name="connsiteY137" fmla="*/ 5891608 h 13254121"/>
                <a:gd name="connsiteX138" fmla="*/ 8989719 w 10316872"/>
                <a:gd name="connsiteY138" fmla="*/ 5953520 h 13254121"/>
                <a:gd name="connsiteX139" fmla="*/ 9327857 w 10316872"/>
                <a:gd name="connsiteY139" fmla="*/ 6101157 h 13254121"/>
                <a:gd name="connsiteX140" fmla="*/ 9392152 w 10316872"/>
                <a:gd name="connsiteY140" fmla="*/ 6229744 h 13254121"/>
                <a:gd name="connsiteX141" fmla="*/ 9587412 w 10316872"/>
                <a:gd name="connsiteY141" fmla="*/ 6289277 h 13254121"/>
                <a:gd name="connsiteX142" fmla="*/ 9754100 w 10316872"/>
                <a:gd name="connsiteY142" fmla="*/ 6286895 h 13254121"/>
                <a:gd name="connsiteX143" fmla="*/ 9928226 w 10316872"/>
                <a:gd name="connsiteY143" fmla="*/ 6221629 h 13254121"/>
                <a:gd name="connsiteX144" fmla="*/ 9766007 w 10316872"/>
                <a:gd name="connsiteY144" fmla="*/ 6301183 h 13254121"/>
                <a:gd name="connsiteX145" fmla="*/ 9625513 w 10316872"/>
                <a:gd name="connsiteY145" fmla="*/ 6317851 h 13254121"/>
                <a:gd name="connsiteX146" fmla="*/ 9382626 w 10316872"/>
                <a:gd name="connsiteY146" fmla="*/ 6263082 h 13254121"/>
                <a:gd name="connsiteX147" fmla="*/ 9308806 w 10316872"/>
                <a:gd name="connsiteY147" fmla="*/ 6129733 h 13254121"/>
                <a:gd name="connsiteX148" fmla="*/ 9242133 w 10316872"/>
                <a:gd name="connsiteY148" fmla="*/ 6089251 h 13254121"/>
                <a:gd name="connsiteX149" fmla="*/ 8799219 w 10316872"/>
                <a:gd name="connsiteY149" fmla="*/ 5939233 h 13254121"/>
                <a:gd name="connsiteX150" fmla="*/ 8582525 w 10316872"/>
                <a:gd name="connsiteY150" fmla="*/ 5858270 h 13254121"/>
                <a:gd name="connsiteX151" fmla="*/ 8284869 w 10316872"/>
                <a:gd name="connsiteY151" fmla="*/ 5779689 h 13254121"/>
                <a:gd name="connsiteX152" fmla="*/ 7934825 w 10316872"/>
                <a:gd name="connsiteY152" fmla="*/ 5767783 h 13254121"/>
                <a:gd name="connsiteX153" fmla="*/ 7634787 w 10316872"/>
                <a:gd name="connsiteY153" fmla="*/ 5822552 h 13254121"/>
                <a:gd name="connsiteX154" fmla="*/ 7344275 w 10316872"/>
                <a:gd name="connsiteY154" fmla="*/ 5893989 h 13254121"/>
                <a:gd name="connsiteX155" fmla="*/ 7134725 w 10316872"/>
                <a:gd name="connsiteY155" fmla="*/ 5786833 h 13254121"/>
                <a:gd name="connsiteX156" fmla="*/ 6760869 w 10316872"/>
                <a:gd name="connsiteY156" fmla="*/ 5693964 h 13254121"/>
                <a:gd name="connsiteX157" fmla="*/ 6413500 w 10316872"/>
                <a:gd name="connsiteY157" fmla="*/ 5614410 h 13254121"/>
                <a:gd name="connsiteX158" fmla="*/ 6213181 w 10316872"/>
                <a:gd name="connsiteY158" fmla="*/ 5567757 h 13254121"/>
                <a:gd name="connsiteX159" fmla="*/ 6205538 w 10316872"/>
                <a:gd name="connsiteY159" fmla="*/ 5598535 h 13254121"/>
                <a:gd name="connsiteX160" fmla="*/ 6346825 w 10316872"/>
                <a:gd name="connsiteY160" fmla="*/ 5666004 h 13254121"/>
                <a:gd name="connsiteX161" fmla="*/ 6321425 w 10316872"/>
                <a:gd name="connsiteY161" fmla="*/ 5767604 h 13254121"/>
                <a:gd name="connsiteX162" fmla="*/ 6003925 w 10316872"/>
                <a:gd name="connsiteY162" fmla="*/ 5602504 h 13254121"/>
                <a:gd name="connsiteX163" fmla="*/ 6042025 w 10316872"/>
                <a:gd name="connsiteY163" fmla="*/ 5843804 h 13254121"/>
                <a:gd name="connsiteX164" fmla="*/ 6245225 w 10316872"/>
                <a:gd name="connsiteY164" fmla="*/ 5894604 h 13254121"/>
                <a:gd name="connsiteX165" fmla="*/ 6511925 w 10316872"/>
                <a:gd name="connsiteY165" fmla="*/ 5894604 h 13254121"/>
                <a:gd name="connsiteX166" fmla="*/ 6600825 w 10316872"/>
                <a:gd name="connsiteY166" fmla="*/ 5907304 h 13254121"/>
                <a:gd name="connsiteX167" fmla="*/ 6562725 w 10316872"/>
                <a:gd name="connsiteY167" fmla="*/ 5983504 h 13254121"/>
                <a:gd name="connsiteX168" fmla="*/ 6397625 w 10316872"/>
                <a:gd name="connsiteY168" fmla="*/ 6034304 h 13254121"/>
                <a:gd name="connsiteX169" fmla="*/ 6461125 w 10316872"/>
                <a:gd name="connsiteY169" fmla="*/ 6161304 h 13254121"/>
                <a:gd name="connsiteX170" fmla="*/ 6423025 w 10316872"/>
                <a:gd name="connsiteY170" fmla="*/ 6288304 h 13254121"/>
                <a:gd name="connsiteX171" fmla="*/ 6511925 w 10316872"/>
                <a:gd name="connsiteY171" fmla="*/ 6351804 h 13254121"/>
                <a:gd name="connsiteX172" fmla="*/ 6435725 w 10316872"/>
                <a:gd name="connsiteY172" fmla="*/ 6377204 h 13254121"/>
                <a:gd name="connsiteX173" fmla="*/ 6334125 w 10316872"/>
                <a:gd name="connsiteY173" fmla="*/ 6339104 h 13254121"/>
                <a:gd name="connsiteX174" fmla="*/ 6296025 w 10316872"/>
                <a:gd name="connsiteY174" fmla="*/ 6034304 h 13254121"/>
                <a:gd name="connsiteX175" fmla="*/ 6042025 w 10316872"/>
                <a:gd name="connsiteY175" fmla="*/ 5958104 h 13254121"/>
                <a:gd name="connsiteX176" fmla="*/ 6118225 w 10316872"/>
                <a:gd name="connsiteY176" fmla="*/ 6301004 h 13254121"/>
                <a:gd name="connsiteX177" fmla="*/ 5940425 w 10316872"/>
                <a:gd name="connsiteY177" fmla="*/ 6313704 h 13254121"/>
                <a:gd name="connsiteX178" fmla="*/ 5864225 w 10316872"/>
                <a:gd name="connsiteY178" fmla="*/ 5831104 h 13254121"/>
                <a:gd name="connsiteX179" fmla="*/ 5661025 w 10316872"/>
                <a:gd name="connsiteY179" fmla="*/ 5729504 h 13254121"/>
                <a:gd name="connsiteX180" fmla="*/ 5762625 w 10316872"/>
                <a:gd name="connsiteY180" fmla="*/ 6491504 h 13254121"/>
                <a:gd name="connsiteX181" fmla="*/ 6042025 w 10316872"/>
                <a:gd name="connsiteY181" fmla="*/ 6478804 h 13254121"/>
                <a:gd name="connsiteX182" fmla="*/ 6359525 w 10316872"/>
                <a:gd name="connsiteY182" fmla="*/ 6529604 h 13254121"/>
                <a:gd name="connsiteX183" fmla="*/ 6296025 w 10316872"/>
                <a:gd name="connsiteY183" fmla="*/ 6656604 h 13254121"/>
                <a:gd name="connsiteX184" fmla="*/ 6130925 w 10316872"/>
                <a:gd name="connsiteY184" fmla="*/ 6631204 h 13254121"/>
                <a:gd name="connsiteX185" fmla="*/ 5978525 w 10316872"/>
                <a:gd name="connsiteY185" fmla="*/ 6936004 h 13254121"/>
                <a:gd name="connsiteX186" fmla="*/ 5800725 w 10316872"/>
                <a:gd name="connsiteY186" fmla="*/ 6872504 h 13254121"/>
                <a:gd name="connsiteX187" fmla="*/ 5876925 w 10316872"/>
                <a:gd name="connsiteY187" fmla="*/ 6707404 h 13254121"/>
                <a:gd name="connsiteX188" fmla="*/ 5762625 w 10316872"/>
                <a:gd name="connsiteY188" fmla="*/ 6618504 h 13254121"/>
                <a:gd name="connsiteX189" fmla="*/ 5572125 w 10316872"/>
                <a:gd name="connsiteY189" fmla="*/ 6948704 h 13254121"/>
                <a:gd name="connsiteX190" fmla="*/ 5699125 w 10316872"/>
                <a:gd name="connsiteY190" fmla="*/ 7050304 h 13254121"/>
                <a:gd name="connsiteX191" fmla="*/ 5965825 w 10316872"/>
                <a:gd name="connsiteY191" fmla="*/ 7215404 h 13254121"/>
                <a:gd name="connsiteX192" fmla="*/ 5915025 w 10316872"/>
                <a:gd name="connsiteY192" fmla="*/ 7291604 h 13254121"/>
                <a:gd name="connsiteX193" fmla="*/ 5800725 w 10316872"/>
                <a:gd name="connsiteY193" fmla="*/ 7253504 h 13254121"/>
                <a:gd name="connsiteX194" fmla="*/ 5648325 w 10316872"/>
                <a:gd name="connsiteY194" fmla="*/ 7355104 h 13254121"/>
                <a:gd name="connsiteX195" fmla="*/ 5584825 w 10316872"/>
                <a:gd name="connsiteY195" fmla="*/ 7317004 h 13254121"/>
                <a:gd name="connsiteX196" fmla="*/ 5635625 w 10316872"/>
                <a:gd name="connsiteY196" fmla="*/ 7164604 h 13254121"/>
                <a:gd name="connsiteX197" fmla="*/ 5508625 w 10316872"/>
                <a:gd name="connsiteY197" fmla="*/ 7050304 h 13254121"/>
                <a:gd name="connsiteX198" fmla="*/ 5432425 w 10316872"/>
                <a:gd name="connsiteY198" fmla="*/ 7228104 h 13254121"/>
                <a:gd name="connsiteX199" fmla="*/ 5584825 w 10316872"/>
                <a:gd name="connsiteY199" fmla="*/ 7405904 h 13254121"/>
                <a:gd name="connsiteX200" fmla="*/ 5419725 w 10316872"/>
                <a:gd name="connsiteY200" fmla="*/ 7532904 h 13254121"/>
                <a:gd name="connsiteX201" fmla="*/ 5318125 w 10316872"/>
                <a:gd name="connsiteY201" fmla="*/ 7456704 h 13254121"/>
                <a:gd name="connsiteX202" fmla="*/ 5381625 w 10316872"/>
                <a:gd name="connsiteY202" fmla="*/ 7355104 h 13254121"/>
                <a:gd name="connsiteX203" fmla="*/ 5267325 w 10316872"/>
                <a:gd name="connsiteY203" fmla="*/ 7063004 h 13254121"/>
                <a:gd name="connsiteX204" fmla="*/ 5051425 w 10316872"/>
                <a:gd name="connsiteY204" fmla="*/ 7355104 h 13254121"/>
                <a:gd name="connsiteX205" fmla="*/ 5381625 w 10316872"/>
                <a:gd name="connsiteY205" fmla="*/ 7609104 h 13254121"/>
                <a:gd name="connsiteX206" fmla="*/ 5305425 w 10316872"/>
                <a:gd name="connsiteY206" fmla="*/ 7659904 h 13254121"/>
                <a:gd name="connsiteX207" fmla="*/ 5165725 w 10316872"/>
                <a:gd name="connsiteY207" fmla="*/ 7545604 h 13254121"/>
                <a:gd name="connsiteX208" fmla="*/ 5114925 w 10316872"/>
                <a:gd name="connsiteY208" fmla="*/ 7710704 h 13254121"/>
                <a:gd name="connsiteX209" fmla="*/ 5127625 w 10316872"/>
                <a:gd name="connsiteY209" fmla="*/ 7850404 h 13254121"/>
                <a:gd name="connsiteX210" fmla="*/ 5203825 w 10316872"/>
                <a:gd name="connsiteY210" fmla="*/ 7964704 h 13254121"/>
                <a:gd name="connsiteX211" fmla="*/ 5191125 w 10316872"/>
                <a:gd name="connsiteY211" fmla="*/ 8155204 h 13254121"/>
                <a:gd name="connsiteX212" fmla="*/ 5064125 w 10316872"/>
                <a:gd name="connsiteY212" fmla="*/ 8066304 h 13254121"/>
                <a:gd name="connsiteX213" fmla="*/ 5000625 w 10316872"/>
                <a:gd name="connsiteY213" fmla="*/ 8104404 h 13254121"/>
                <a:gd name="connsiteX214" fmla="*/ 5102225 w 10316872"/>
                <a:gd name="connsiteY214" fmla="*/ 8244104 h 13254121"/>
                <a:gd name="connsiteX215" fmla="*/ 5013325 w 10316872"/>
                <a:gd name="connsiteY215" fmla="*/ 8282204 h 13254121"/>
                <a:gd name="connsiteX216" fmla="*/ 4886325 w 10316872"/>
                <a:gd name="connsiteY216" fmla="*/ 8091704 h 13254121"/>
                <a:gd name="connsiteX217" fmla="*/ 4797425 w 10316872"/>
                <a:gd name="connsiteY217" fmla="*/ 8345704 h 13254121"/>
                <a:gd name="connsiteX218" fmla="*/ 4924425 w 10316872"/>
                <a:gd name="connsiteY218" fmla="*/ 8460004 h 13254121"/>
                <a:gd name="connsiteX219" fmla="*/ 4784725 w 10316872"/>
                <a:gd name="connsiteY219" fmla="*/ 8701304 h 13254121"/>
                <a:gd name="connsiteX220" fmla="*/ 4645025 w 10316872"/>
                <a:gd name="connsiteY220" fmla="*/ 8675904 h 13254121"/>
                <a:gd name="connsiteX221" fmla="*/ 4746625 w 10316872"/>
                <a:gd name="connsiteY221" fmla="*/ 8510804 h 13254121"/>
                <a:gd name="connsiteX222" fmla="*/ 4657725 w 10316872"/>
                <a:gd name="connsiteY222" fmla="*/ 8358404 h 13254121"/>
                <a:gd name="connsiteX223" fmla="*/ 4441825 w 10316872"/>
                <a:gd name="connsiteY223" fmla="*/ 8663204 h 13254121"/>
                <a:gd name="connsiteX224" fmla="*/ 4581525 w 10316872"/>
                <a:gd name="connsiteY224" fmla="*/ 8777504 h 13254121"/>
                <a:gd name="connsiteX225" fmla="*/ 4492625 w 10316872"/>
                <a:gd name="connsiteY225" fmla="*/ 8980704 h 13254121"/>
                <a:gd name="connsiteX226" fmla="*/ 4391025 w 10316872"/>
                <a:gd name="connsiteY226" fmla="*/ 8904504 h 13254121"/>
                <a:gd name="connsiteX227" fmla="*/ 4314825 w 10316872"/>
                <a:gd name="connsiteY227" fmla="*/ 8993404 h 13254121"/>
                <a:gd name="connsiteX228" fmla="*/ 4352925 w 10316872"/>
                <a:gd name="connsiteY228" fmla="*/ 9031504 h 13254121"/>
                <a:gd name="connsiteX229" fmla="*/ 4391025 w 10316872"/>
                <a:gd name="connsiteY229" fmla="*/ 9018804 h 13254121"/>
                <a:gd name="connsiteX230" fmla="*/ 4416425 w 10316872"/>
                <a:gd name="connsiteY230" fmla="*/ 9069604 h 13254121"/>
                <a:gd name="connsiteX231" fmla="*/ 4352925 w 10316872"/>
                <a:gd name="connsiteY231" fmla="*/ 9145804 h 13254121"/>
                <a:gd name="connsiteX232" fmla="*/ 4302125 w 10316872"/>
                <a:gd name="connsiteY232" fmla="*/ 9133104 h 13254121"/>
                <a:gd name="connsiteX233" fmla="*/ 4340225 w 10316872"/>
                <a:gd name="connsiteY233" fmla="*/ 9082304 h 13254121"/>
                <a:gd name="connsiteX234" fmla="*/ 4289425 w 10316872"/>
                <a:gd name="connsiteY234" fmla="*/ 9044204 h 13254121"/>
                <a:gd name="connsiteX235" fmla="*/ 4187825 w 10316872"/>
                <a:gd name="connsiteY235" fmla="*/ 9145804 h 13254121"/>
                <a:gd name="connsiteX236" fmla="*/ 4289425 w 10316872"/>
                <a:gd name="connsiteY236" fmla="*/ 9209304 h 13254121"/>
                <a:gd name="connsiteX237" fmla="*/ 4111625 w 10316872"/>
                <a:gd name="connsiteY237" fmla="*/ 9285504 h 13254121"/>
                <a:gd name="connsiteX238" fmla="*/ 4010025 w 10316872"/>
                <a:gd name="connsiteY238" fmla="*/ 9285504 h 13254121"/>
                <a:gd name="connsiteX239" fmla="*/ 3921125 w 10316872"/>
                <a:gd name="connsiteY239" fmla="*/ 9349004 h 13254121"/>
                <a:gd name="connsiteX240" fmla="*/ 3260725 w 10316872"/>
                <a:gd name="connsiteY240" fmla="*/ 8764804 h 13254121"/>
                <a:gd name="connsiteX241" fmla="*/ 3184525 w 10316872"/>
                <a:gd name="connsiteY241" fmla="*/ 8764804 h 13254121"/>
                <a:gd name="connsiteX242" fmla="*/ 2867025 w 10316872"/>
                <a:gd name="connsiteY242" fmla="*/ 9018804 h 13254121"/>
                <a:gd name="connsiteX243" fmla="*/ 2841625 w 10316872"/>
                <a:gd name="connsiteY243" fmla="*/ 8980704 h 13254121"/>
                <a:gd name="connsiteX244" fmla="*/ 3184525 w 10316872"/>
                <a:gd name="connsiteY244" fmla="*/ 8714004 h 13254121"/>
                <a:gd name="connsiteX245" fmla="*/ 3019425 w 10316872"/>
                <a:gd name="connsiteY245" fmla="*/ 8561604 h 13254121"/>
                <a:gd name="connsiteX246" fmla="*/ 2371725 w 10316872"/>
                <a:gd name="connsiteY246" fmla="*/ 9069604 h 13254121"/>
                <a:gd name="connsiteX247" fmla="*/ 2460625 w 10316872"/>
                <a:gd name="connsiteY247" fmla="*/ 9145804 h 13254121"/>
                <a:gd name="connsiteX248" fmla="*/ 2663825 w 10316872"/>
                <a:gd name="connsiteY248" fmla="*/ 8993404 h 13254121"/>
                <a:gd name="connsiteX249" fmla="*/ 2714625 w 10316872"/>
                <a:gd name="connsiteY249" fmla="*/ 9056904 h 13254121"/>
                <a:gd name="connsiteX250" fmla="*/ 2803525 w 10316872"/>
                <a:gd name="connsiteY250" fmla="*/ 9018804 h 13254121"/>
                <a:gd name="connsiteX251" fmla="*/ 2828925 w 10316872"/>
                <a:gd name="connsiteY251" fmla="*/ 9056904 h 13254121"/>
                <a:gd name="connsiteX252" fmla="*/ 2651125 w 10316872"/>
                <a:gd name="connsiteY252" fmla="*/ 9196604 h 13254121"/>
                <a:gd name="connsiteX253" fmla="*/ 2790825 w 10316872"/>
                <a:gd name="connsiteY253" fmla="*/ 9361704 h 13254121"/>
                <a:gd name="connsiteX254" fmla="*/ 3368675 w 10316872"/>
                <a:gd name="connsiteY254" fmla="*/ 8898154 h 13254121"/>
                <a:gd name="connsiteX255" fmla="*/ 3927475 w 10316872"/>
                <a:gd name="connsiteY255" fmla="*/ 9380754 h 13254121"/>
                <a:gd name="connsiteX256" fmla="*/ 3876675 w 10316872"/>
                <a:gd name="connsiteY256" fmla="*/ 9495054 h 13254121"/>
                <a:gd name="connsiteX257" fmla="*/ 3359150 w 10316872"/>
                <a:gd name="connsiteY257" fmla="*/ 10034804 h 13254121"/>
                <a:gd name="connsiteX258" fmla="*/ 3270250 w 10316872"/>
                <a:gd name="connsiteY258" fmla="*/ 10028453 h 13254121"/>
                <a:gd name="connsiteX259" fmla="*/ 3101975 w 10316872"/>
                <a:gd name="connsiteY259" fmla="*/ 10177678 h 13254121"/>
                <a:gd name="connsiteX260" fmla="*/ 2892425 w 10316872"/>
                <a:gd name="connsiteY260" fmla="*/ 10422153 h 13254121"/>
                <a:gd name="connsiteX261" fmla="*/ 2654300 w 10316872"/>
                <a:gd name="connsiteY261" fmla="*/ 10720603 h 13254121"/>
                <a:gd name="connsiteX262" fmla="*/ 2400300 w 10316872"/>
                <a:gd name="connsiteY262" fmla="*/ 10790452 h 13254121"/>
                <a:gd name="connsiteX263" fmla="*/ 2197100 w 10316872"/>
                <a:gd name="connsiteY263" fmla="*/ 10895227 h 13254121"/>
                <a:gd name="connsiteX264" fmla="*/ 1901825 w 10316872"/>
                <a:gd name="connsiteY264" fmla="*/ 10898401 h 13254121"/>
                <a:gd name="connsiteX265" fmla="*/ 1562100 w 10316872"/>
                <a:gd name="connsiteY265" fmla="*/ 11000000 h 13254121"/>
                <a:gd name="connsiteX266" fmla="*/ 1365250 w 10316872"/>
                <a:gd name="connsiteY266" fmla="*/ 11260350 h 13254121"/>
                <a:gd name="connsiteX267" fmla="*/ 1168400 w 10316872"/>
                <a:gd name="connsiteY267" fmla="*/ 11215899 h 13254121"/>
                <a:gd name="connsiteX268" fmla="*/ 1187450 w 10316872"/>
                <a:gd name="connsiteY268" fmla="*/ 11174624 h 13254121"/>
                <a:gd name="connsiteX269" fmla="*/ 1165225 w 10316872"/>
                <a:gd name="connsiteY269" fmla="*/ 11107949 h 13254121"/>
                <a:gd name="connsiteX270" fmla="*/ 958850 w 10316872"/>
                <a:gd name="connsiteY270" fmla="*/ 11184149 h 13254121"/>
                <a:gd name="connsiteX271" fmla="*/ 704850 w 10316872"/>
                <a:gd name="connsiteY271" fmla="*/ 11238124 h 13254121"/>
                <a:gd name="connsiteX272" fmla="*/ 434975 w 10316872"/>
                <a:gd name="connsiteY272" fmla="*/ 11476249 h 13254121"/>
                <a:gd name="connsiteX273" fmla="*/ 333375 w 10316872"/>
                <a:gd name="connsiteY273" fmla="*/ 11473074 h 13254121"/>
                <a:gd name="connsiteX274" fmla="*/ 234950 w 10316872"/>
                <a:gd name="connsiteY274" fmla="*/ 11539749 h 13254121"/>
                <a:gd name="connsiteX275" fmla="*/ 155575 w 10316872"/>
                <a:gd name="connsiteY275" fmla="*/ 11825499 h 13254121"/>
                <a:gd name="connsiteX276" fmla="*/ 219075 w 10316872"/>
                <a:gd name="connsiteY276" fmla="*/ 12108073 h 13254121"/>
                <a:gd name="connsiteX277" fmla="*/ 107950 w 10316872"/>
                <a:gd name="connsiteY277" fmla="*/ 12152523 h 13254121"/>
                <a:gd name="connsiteX278" fmla="*/ 63500 w 10316872"/>
                <a:gd name="connsiteY278" fmla="*/ 12374773 h 13254121"/>
                <a:gd name="connsiteX279" fmla="*/ 466725 w 10316872"/>
                <a:gd name="connsiteY279" fmla="*/ 12400173 h 13254121"/>
                <a:gd name="connsiteX280" fmla="*/ 1022350 w 10316872"/>
                <a:gd name="connsiteY280" fmla="*/ 12752598 h 13254121"/>
                <a:gd name="connsiteX281" fmla="*/ 1212850 w 10316872"/>
                <a:gd name="connsiteY281" fmla="*/ 13006597 h 13254121"/>
                <a:gd name="connsiteX282" fmla="*/ 1143000 w 10316872"/>
                <a:gd name="connsiteY282" fmla="*/ 13051047 h 13254121"/>
                <a:gd name="connsiteX283" fmla="*/ 990600 w 10316872"/>
                <a:gd name="connsiteY283" fmla="*/ 12917697 h 13254121"/>
                <a:gd name="connsiteX284" fmla="*/ 739775 w 10316872"/>
                <a:gd name="connsiteY284" fmla="*/ 12863722 h 13254121"/>
                <a:gd name="connsiteX285" fmla="*/ 692150 w 10316872"/>
                <a:gd name="connsiteY285" fmla="*/ 12901822 h 13254121"/>
                <a:gd name="connsiteX286" fmla="*/ 809625 w 10316872"/>
                <a:gd name="connsiteY286" fmla="*/ 13047872 h 13254121"/>
                <a:gd name="connsiteX287" fmla="*/ 1123950 w 10316872"/>
                <a:gd name="connsiteY287" fmla="*/ 13114547 h 13254121"/>
                <a:gd name="connsiteX288" fmla="*/ 1546225 w 10316872"/>
                <a:gd name="connsiteY288" fmla="*/ 13016122 h 13254121"/>
                <a:gd name="connsiteX289" fmla="*/ 1708150 w 10316872"/>
                <a:gd name="connsiteY289" fmla="*/ 12755772 h 13254121"/>
                <a:gd name="connsiteX290" fmla="*/ 2066925 w 10316872"/>
                <a:gd name="connsiteY290" fmla="*/ 12606547 h 13254121"/>
                <a:gd name="connsiteX291" fmla="*/ 2225675 w 10316872"/>
                <a:gd name="connsiteY291" fmla="*/ 12470022 h 13254121"/>
                <a:gd name="connsiteX292" fmla="*/ 2559050 w 10316872"/>
                <a:gd name="connsiteY292" fmla="*/ 12508122 h 13254121"/>
                <a:gd name="connsiteX293" fmla="*/ 2257425 w 10316872"/>
                <a:gd name="connsiteY293" fmla="*/ 12511297 h 13254121"/>
                <a:gd name="connsiteX294" fmla="*/ 2117725 w 10316872"/>
                <a:gd name="connsiteY294" fmla="*/ 12631947 h 13254121"/>
                <a:gd name="connsiteX295" fmla="*/ 1943100 w 10316872"/>
                <a:gd name="connsiteY295" fmla="*/ 12724022 h 13254121"/>
                <a:gd name="connsiteX296" fmla="*/ 1778000 w 10316872"/>
                <a:gd name="connsiteY296" fmla="*/ 12774822 h 13254121"/>
                <a:gd name="connsiteX297" fmla="*/ 1622425 w 10316872"/>
                <a:gd name="connsiteY297" fmla="*/ 13070097 h 13254121"/>
                <a:gd name="connsiteX298" fmla="*/ 1254125 w 10316872"/>
                <a:gd name="connsiteY298" fmla="*/ 13244722 h 13254121"/>
                <a:gd name="connsiteX299" fmla="*/ 0 w 10316872"/>
                <a:gd name="connsiteY299" fmla="*/ 13251072 h 13254121"/>
                <a:gd name="connsiteX0" fmla="*/ 3730625 w 10316872"/>
                <a:gd name="connsiteY0" fmla="*/ 3494304 h 13254121"/>
                <a:gd name="connsiteX1" fmla="*/ 3705225 w 10316872"/>
                <a:gd name="connsiteY1" fmla="*/ 3468904 h 13254121"/>
                <a:gd name="connsiteX2" fmla="*/ 3819525 w 10316872"/>
                <a:gd name="connsiteY2" fmla="*/ 3405404 h 13254121"/>
                <a:gd name="connsiteX3" fmla="*/ 3832225 w 10316872"/>
                <a:gd name="connsiteY3" fmla="*/ 3621304 h 13254121"/>
                <a:gd name="connsiteX4" fmla="*/ 4314825 w 10316872"/>
                <a:gd name="connsiteY4" fmla="*/ 3621304 h 13254121"/>
                <a:gd name="connsiteX5" fmla="*/ 4302125 w 10316872"/>
                <a:gd name="connsiteY5" fmla="*/ 3380004 h 13254121"/>
                <a:gd name="connsiteX6" fmla="*/ 4365625 w 10316872"/>
                <a:gd name="connsiteY6" fmla="*/ 3380004 h 13254121"/>
                <a:gd name="connsiteX7" fmla="*/ 4391025 w 10316872"/>
                <a:gd name="connsiteY7" fmla="*/ 3507004 h 13254121"/>
                <a:gd name="connsiteX8" fmla="*/ 4556125 w 10316872"/>
                <a:gd name="connsiteY8" fmla="*/ 3494304 h 13254121"/>
                <a:gd name="connsiteX9" fmla="*/ 4657725 w 10316872"/>
                <a:gd name="connsiteY9" fmla="*/ 3392704 h 13254121"/>
                <a:gd name="connsiteX10" fmla="*/ 4683125 w 10316872"/>
                <a:gd name="connsiteY10" fmla="*/ 3697504 h 13254121"/>
                <a:gd name="connsiteX11" fmla="*/ 4835525 w 10316872"/>
                <a:gd name="connsiteY11" fmla="*/ 3519704 h 13254121"/>
                <a:gd name="connsiteX12" fmla="*/ 5038725 w 10316872"/>
                <a:gd name="connsiteY12" fmla="*/ 3646704 h 13254121"/>
                <a:gd name="connsiteX13" fmla="*/ 4848225 w 10316872"/>
                <a:gd name="connsiteY13" fmla="*/ 3773704 h 13254121"/>
                <a:gd name="connsiteX14" fmla="*/ 4987925 w 10316872"/>
                <a:gd name="connsiteY14" fmla="*/ 3938804 h 13254121"/>
                <a:gd name="connsiteX15" fmla="*/ 5127625 w 10316872"/>
                <a:gd name="connsiteY15" fmla="*/ 3786404 h 13254121"/>
                <a:gd name="connsiteX16" fmla="*/ 5140325 w 10316872"/>
                <a:gd name="connsiteY16" fmla="*/ 3811804 h 13254121"/>
                <a:gd name="connsiteX17" fmla="*/ 5076825 w 10316872"/>
                <a:gd name="connsiteY17" fmla="*/ 4065804 h 13254121"/>
                <a:gd name="connsiteX18" fmla="*/ 5153025 w 10316872"/>
                <a:gd name="connsiteY18" fmla="*/ 4103904 h 13254121"/>
                <a:gd name="connsiteX19" fmla="*/ 5153025 w 10316872"/>
                <a:gd name="connsiteY19" fmla="*/ 4103904 h 13254121"/>
                <a:gd name="connsiteX20" fmla="*/ 5229225 w 10316872"/>
                <a:gd name="connsiteY20" fmla="*/ 3849904 h 13254121"/>
                <a:gd name="connsiteX21" fmla="*/ 5419725 w 10316872"/>
                <a:gd name="connsiteY21" fmla="*/ 3875304 h 13254121"/>
                <a:gd name="connsiteX22" fmla="*/ 5521325 w 10316872"/>
                <a:gd name="connsiteY22" fmla="*/ 3722904 h 13254121"/>
                <a:gd name="connsiteX23" fmla="*/ 5521325 w 10316872"/>
                <a:gd name="connsiteY23" fmla="*/ 3722904 h 13254121"/>
                <a:gd name="connsiteX24" fmla="*/ 5661025 w 10316872"/>
                <a:gd name="connsiteY24" fmla="*/ 3697504 h 13254121"/>
                <a:gd name="connsiteX25" fmla="*/ 5432425 w 10316872"/>
                <a:gd name="connsiteY25" fmla="*/ 4015004 h 13254121"/>
                <a:gd name="connsiteX26" fmla="*/ 5165725 w 10316872"/>
                <a:gd name="connsiteY26" fmla="*/ 4103904 h 13254121"/>
                <a:gd name="connsiteX27" fmla="*/ 5191125 w 10316872"/>
                <a:gd name="connsiteY27" fmla="*/ 4180104 h 13254121"/>
                <a:gd name="connsiteX28" fmla="*/ 5521325 w 10316872"/>
                <a:gd name="connsiteY28" fmla="*/ 4091204 h 13254121"/>
                <a:gd name="connsiteX29" fmla="*/ 5711825 w 10316872"/>
                <a:gd name="connsiteY29" fmla="*/ 3748304 h 13254121"/>
                <a:gd name="connsiteX30" fmla="*/ 5813425 w 10316872"/>
                <a:gd name="connsiteY30" fmla="*/ 3900704 h 13254121"/>
                <a:gd name="connsiteX31" fmla="*/ 5959475 w 10316872"/>
                <a:gd name="connsiteY31" fmla="*/ 3938804 h 13254121"/>
                <a:gd name="connsiteX32" fmla="*/ 6302375 w 10316872"/>
                <a:gd name="connsiteY32" fmla="*/ 3824504 h 13254121"/>
                <a:gd name="connsiteX33" fmla="*/ 7070725 w 10316872"/>
                <a:gd name="connsiteY33" fmla="*/ 3354604 h 13254121"/>
                <a:gd name="connsiteX34" fmla="*/ 7473950 w 10316872"/>
                <a:gd name="connsiteY34" fmla="*/ 3205379 h 13254121"/>
                <a:gd name="connsiteX35" fmla="*/ 7645400 w 10316872"/>
                <a:gd name="connsiteY35" fmla="*/ 3035516 h 13254121"/>
                <a:gd name="connsiteX36" fmla="*/ 7907050 w 10316872"/>
                <a:gd name="connsiteY36" fmla="*/ 2994410 h 13254121"/>
                <a:gd name="connsiteX37" fmla="*/ 8062626 w 10316872"/>
                <a:gd name="connsiteY37" fmla="*/ 2911861 h 13254121"/>
                <a:gd name="connsiteX38" fmla="*/ 8189625 w 10316872"/>
                <a:gd name="connsiteY38" fmla="*/ 2692785 h 13254121"/>
                <a:gd name="connsiteX39" fmla="*/ 8345201 w 10316872"/>
                <a:gd name="connsiteY39" fmla="*/ 2578486 h 13254121"/>
                <a:gd name="connsiteX40" fmla="*/ 8561099 w 10316872"/>
                <a:gd name="connsiteY40" fmla="*/ 2438787 h 13254121"/>
                <a:gd name="connsiteX41" fmla="*/ 8855099 w 10316872"/>
                <a:gd name="connsiteY41" fmla="*/ 2153045 h 13254121"/>
                <a:gd name="connsiteX42" fmla="*/ 9037349 w 10316872"/>
                <a:gd name="connsiteY42" fmla="*/ 1924438 h 13254121"/>
                <a:gd name="connsiteX43" fmla="*/ 9145298 w 10316872"/>
                <a:gd name="connsiteY43" fmla="*/ 1730764 h 13254121"/>
                <a:gd name="connsiteX44" fmla="*/ 9224673 w 10316872"/>
                <a:gd name="connsiteY44" fmla="*/ 1543439 h 13254121"/>
                <a:gd name="connsiteX45" fmla="*/ 9561223 w 10316872"/>
                <a:gd name="connsiteY45" fmla="*/ 1295790 h 13254121"/>
                <a:gd name="connsiteX46" fmla="*/ 9678697 w 10316872"/>
                <a:gd name="connsiteY46" fmla="*/ 914790 h 13254121"/>
                <a:gd name="connsiteX47" fmla="*/ 9837447 w 10316872"/>
                <a:gd name="connsiteY47" fmla="*/ 686190 h 13254121"/>
                <a:gd name="connsiteX48" fmla="*/ 9929521 w 10316872"/>
                <a:gd name="connsiteY48" fmla="*/ 609992 h 13254121"/>
                <a:gd name="connsiteX49" fmla="*/ 9989845 w 10316872"/>
                <a:gd name="connsiteY49" fmla="*/ 508393 h 13254121"/>
                <a:gd name="connsiteX50" fmla="*/ 10062871 w 10316872"/>
                <a:gd name="connsiteY50" fmla="*/ 394092 h 13254121"/>
                <a:gd name="connsiteX51" fmla="*/ 10316869 w 10316872"/>
                <a:gd name="connsiteY51" fmla="*/ 394 h 13254121"/>
                <a:gd name="connsiteX52" fmla="*/ 10081920 w 10316872"/>
                <a:gd name="connsiteY52" fmla="*/ 473469 h 13254121"/>
                <a:gd name="connsiteX53" fmla="*/ 9977146 w 10316872"/>
                <a:gd name="connsiteY53" fmla="*/ 673493 h 13254121"/>
                <a:gd name="connsiteX54" fmla="*/ 9881896 w 10316872"/>
                <a:gd name="connsiteY54" fmla="*/ 749692 h 13254121"/>
                <a:gd name="connsiteX55" fmla="*/ 9754896 w 10316872"/>
                <a:gd name="connsiteY55" fmla="*/ 952892 h 13254121"/>
                <a:gd name="connsiteX56" fmla="*/ 9640598 w 10316872"/>
                <a:gd name="connsiteY56" fmla="*/ 1327540 h 13254121"/>
                <a:gd name="connsiteX57" fmla="*/ 9275474 w 10316872"/>
                <a:gd name="connsiteY57" fmla="*/ 1606938 h 13254121"/>
                <a:gd name="connsiteX58" fmla="*/ 9135773 w 10316872"/>
                <a:gd name="connsiteY58" fmla="*/ 1946664 h 13254121"/>
                <a:gd name="connsiteX59" fmla="*/ 8662699 w 10316872"/>
                <a:gd name="connsiteY59" fmla="*/ 2454663 h 13254121"/>
                <a:gd name="connsiteX60" fmla="*/ 8427749 w 10316872"/>
                <a:gd name="connsiteY60" fmla="*/ 2619762 h 13254121"/>
                <a:gd name="connsiteX61" fmla="*/ 8272175 w 10316872"/>
                <a:gd name="connsiteY61" fmla="*/ 2715011 h 13254121"/>
                <a:gd name="connsiteX62" fmla="*/ 8110251 w 10316872"/>
                <a:gd name="connsiteY62" fmla="*/ 3016636 h 13254121"/>
                <a:gd name="connsiteX63" fmla="*/ 7908925 w 10316872"/>
                <a:gd name="connsiteY63" fmla="*/ 3113304 h 13254121"/>
                <a:gd name="connsiteX64" fmla="*/ 7673975 w 10316872"/>
                <a:gd name="connsiteY64" fmla="*/ 3141879 h 13254121"/>
                <a:gd name="connsiteX65" fmla="*/ 7531100 w 10316872"/>
                <a:gd name="connsiteY65" fmla="*/ 3283166 h 13254121"/>
                <a:gd name="connsiteX66" fmla="*/ 7064375 w 10316872"/>
                <a:gd name="connsiteY66" fmla="*/ 3457791 h 13254121"/>
                <a:gd name="connsiteX67" fmla="*/ 6892925 w 10316872"/>
                <a:gd name="connsiteY67" fmla="*/ 3613366 h 13254121"/>
                <a:gd name="connsiteX68" fmla="*/ 6532269 w 10316872"/>
                <a:gd name="connsiteY68" fmla="*/ 3867545 h 13254121"/>
                <a:gd name="connsiteX69" fmla="*/ 6407150 w 10316872"/>
                <a:gd name="connsiteY69" fmla="*/ 3921341 h 13254121"/>
                <a:gd name="connsiteX70" fmla="*/ 6172200 w 10316872"/>
                <a:gd name="connsiteY70" fmla="*/ 4043579 h 13254121"/>
                <a:gd name="connsiteX71" fmla="*/ 5773737 w 10316872"/>
                <a:gd name="connsiteY71" fmla="*/ 4215029 h 13254121"/>
                <a:gd name="connsiteX72" fmla="*/ 5800725 w 10316872"/>
                <a:gd name="connsiteY72" fmla="*/ 4294404 h 13254121"/>
                <a:gd name="connsiteX73" fmla="*/ 6162675 w 10316872"/>
                <a:gd name="connsiteY73" fmla="*/ 4129304 h 13254121"/>
                <a:gd name="connsiteX74" fmla="*/ 6054725 w 10316872"/>
                <a:gd name="connsiteY74" fmla="*/ 4218204 h 13254121"/>
                <a:gd name="connsiteX75" fmla="*/ 5876925 w 10316872"/>
                <a:gd name="connsiteY75" fmla="*/ 4332504 h 13254121"/>
                <a:gd name="connsiteX76" fmla="*/ 5876925 w 10316872"/>
                <a:gd name="connsiteY76" fmla="*/ 4421404 h 13254121"/>
                <a:gd name="connsiteX77" fmla="*/ 5864225 w 10316872"/>
                <a:gd name="connsiteY77" fmla="*/ 4523004 h 13254121"/>
                <a:gd name="connsiteX78" fmla="*/ 5724525 w 10316872"/>
                <a:gd name="connsiteY78" fmla="*/ 4548404 h 13254121"/>
                <a:gd name="connsiteX79" fmla="*/ 5788025 w 10316872"/>
                <a:gd name="connsiteY79" fmla="*/ 4370604 h 13254121"/>
                <a:gd name="connsiteX80" fmla="*/ 5673725 w 10316872"/>
                <a:gd name="connsiteY80" fmla="*/ 4269004 h 13254121"/>
                <a:gd name="connsiteX81" fmla="*/ 5419725 w 10316872"/>
                <a:gd name="connsiteY81" fmla="*/ 4345204 h 13254121"/>
                <a:gd name="connsiteX82" fmla="*/ 5394325 w 10316872"/>
                <a:gd name="connsiteY82" fmla="*/ 4446804 h 13254121"/>
                <a:gd name="connsiteX83" fmla="*/ 5622925 w 10316872"/>
                <a:gd name="connsiteY83" fmla="*/ 4510304 h 13254121"/>
                <a:gd name="connsiteX84" fmla="*/ 5534025 w 10316872"/>
                <a:gd name="connsiteY84" fmla="*/ 4573804 h 13254121"/>
                <a:gd name="connsiteX85" fmla="*/ 5254625 w 10316872"/>
                <a:gd name="connsiteY85" fmla="*/ 4510304 h 13254121"/>
                <a:gd name="connsiteX86" fmla="*/ 5140325 w 10316872"/>
                <a:gd name="connsiteY86" fmla="*/ 4624604 h 13254121"/>
                <a:gd name="connsiteX87" fmla="*/ 5241925 w 10316872"/>
                <a:gd name="connsiteY87" fmla="*/ 4827804 h 13254121"/>
                <a:gd name="connsiteX88" fmla="*/ 5483225 w 10316872"/>
                <a:gd name="connsiteY88" fmla="*/ 4840504 h 13254121"/>
                <a:gd name="connsiteX89" fmla="*/ 5661025 w 10316872"/>
                <a:gd name="connsiteY89" fmla="*/ 4624604 h 13254121"/>
                <a:gd name="connsiteX90" fmla="*/ 5572125 w 10316872"/>
                <a:gd name="connsiteY90" fmla="*/ 4599204 h 13254121"/>
                <a:gd name="connsiteX91" fmla="*/ 5635625 w 10316872"/>
                <a:gd name="connsiteY91" fmla="*/ 4523004 h 13254121"/>
                <a:gd name="connsiteX92" fmla="*/ 5724525 w 10316872"/>
                <a:gd name="connsiteY92" fmla="*/ 4599204 h 13254121"/>
                <a:gd name="connsiteX93" fmla="*/ 5864225 w 10316872"/>
                <a:gd name="connsiteY93" fmla="*/ 4573804 h 13254121"/>
                <a:gd name="connsiteX94" fmla="*/ 6067425 w 10316872"/>
                <a:gd name="connsiteY94" fmla="*/ 4548404 h 13254121"/>
                <a:gd name="connsiteX95" fmla="*/ 6296025 w 10316872"/>
                <a:gd name="connsiteY95" fmla="*/ 4307104 h 13254121"/>
                <a:gd name="connsiteX96" fmla="*/ 6486525 w 10316872"/>
                <a:gd name="connsiteY96" fmla="*/ 4180104 h 13254121"/>
                <a:gd name="connsiteX97" fmla="*/ 6664325 w 10316872"/>
                <a:gd name="connsiteY97" fmla="*/ 4154704 h 13254121"/>
                <a:gd name="connsiteX98" fmla="*/ 6473825 w 10316872"/>
                <a:gd name="connsiteY98" fmla="*/ 4230904 h 13254121"/>
                <a:gd name="connsiteX99" fmla="*/ 6410325 w 10316872"/>
                <a:gd name="connsiteY99" fmla="*/ 4357904 h 13254121"/>
                <a:gd name="connsiteX100" fmla="*/ 6257925 w 10316872"/>
                <a:gd name="connsiteY100" fmla="*/ 4459504 h 13254121"/>
                <a:gd name="connsiteX101" fmla="*/ 6080125 w 10316872"/>
                <a:gd name="connsiteY101" fmla="*/ 4637304 h 13254121"/>
                <a:gd name="connsiteX102" fmla="*/ 6067425 w 10316872"/>
                <a:gd name="connsiteY102" fmla="*/ 4726204 h 13254121"/>
                <a:gd name="connsiteX103" fmla="*/ 6207125 w 10316872"/>
                <a:gd name="connsiteY103" fmla="*/ 4700804 h 13254121"/>
                <a:gd name="connsiteX104" fmla="*/ 6334125 w 10316872"/>
                <a:gd name="connsiteY104" fmla="*/ 4764304 h 13254121"/>
                <a:gd name="connsiteX105" fmla="*/ 6435725 w 10316872"/>
                <a:gd name="connsiteY105" fmla="*/ 4954804 h 13254121"/>
                <a:gd name="connsiteX106" fmla="*/ 6448425 w 10316872"/>
                <a:gd name="connsiteY106" fmla="*/ 5183404 h 13254121"/>
                <a:gd name="connsiteX107" fmla="*/ 6335712 w 10316872"/>
                <a:gd name="connsiteY107" fmla="*/ 5305641 h 13254121"/>
                <a:gd name="connsiteX108" fmla="*/ 6296025 w 10316872"/>
                <a:gd name="connsiteY108" fmla="*/ 5083392 h 13254121"/>
                <a:gd name="connsiteX109" fmla="*/ 6270625 w 10316872"/>
                <a:gd name="connsiteY109" fmla="*/ 4878604 h 13254121"/>
                <a:gd name="connsiteX110" fmla="*/ 6118225 w 10316872"/>
                <a:gd name="connsiteY110" fmla="*/ 4840504 h 13254121"/>
                <a:gd name="connsiteX111" fmla="*/ 5953125 w 10316872"/>
                <a:gd name="connsiteY111" fmla="*/ 4853204 h 13254121"/>
                <a:gd name="connsiteX112" fmla="*/ 5876925 w 10316872"/>
                <a:gd name="connsiteY112" fmla="*/ 4815104 h 13254121"/>
                <a:gd name="connsiteX113" fmla="*/ 5546725 w 10316872"/>
                <a:gd name="connsiteY113" fmla="*/ 4954804 h 13254121"/>
                <a:gd name="connsiteX114" fmla="*/ 5597525 w 10316872"/>
                <a:gd name="connsiteY114" fmla="*/ 5094504 h 13254121"/>
                <a:gd name="connsiteX115" fmla="*/ 5635625 w 10316872"/>
                <a:gd name="connsiteY115" fmla="*/ 5081804 h 13254121"/>
                <a:gd name="connsiteX116" fmla="*/ 5813425 w 10316872"/>
                <a:gd name="connsiteY116" fmla="*/ 4992904 h 13254121"/>
                <a:gd name="connsiteX117" fmla="*/ 5838825 w 10316872"/>
                <a:gd name="connsiteY117" fmla="*/ 5018304 h 13254121"/>
                <a:gd name="connsiteX118" fmla="*/ 5724525 w 10316872"/>
                <a:gd name="connsiteY118" fmla="*/ 5119904 h 13254121"/>
                <a:gd name="connsiteX119" fmla="*/ 5775325 w 10316872"/>
                <a:gd name="connsiteY119" fmla="*/ 5196104 h 13254121"/>
                <a:gd name="connsiteX120" fmla="*/ 5940425 w 10316872"/>
                <a:gd name="connsiteY120" fmla="*/ 5183404 h 13254121"/>
                <a:gd name="connsiteX121" fmla="*/ 5978525 w 10316872"/>
                <a:gd name="connsiteY121" fmla="*/ 5272304 h 13254121"/>
                <a:gd name="connsiteX122" fmla="*/ 6169025 w 10316872"/>
                <a:gd name="connsiteY122" fmla="*/ 5234204 h 13254121"/>
                <a:gd name="connsiteX123" fmla="*/ 6130925 w 10316872"/>
                <a:gd name="connsiteY123" fmla="*/ 5386604 h 13254121"/>
                <a:gd name="connsiteX124" fmla="*/ 6067425 w 10316872"/>
                <a:gd name="connsiteY124" fmla="*/ 5424704 h 13254121"/>
                <a:gd name="connsiteX125" fmla="*/ 6042025 w 10316872"/>
                <a:gd name="connsiteY125" fmla="*/ 5348504 h 13254121"/>
                <a:gd name="connsiteX126" fmla="*/ 5572125 w 10316872"/>
                <a:gd name="connsiteY126" fmla="*/ 5297704 h 13254121"/>
                <a:gd name="connsiteX127" fmla="*/ 5686425 w 10316872"/>
                <a:gd name="connsiteY127" fmla="*/ 5462804 h 13254121"/>
                <a:gd name="connsiteX128" fmla="*/ 6308725 w 10316872"/>
                <a:gd name="connsiteY128" fmla="*/ 5462804 h 13254121"/>
                <a:gd name="connsiteX129" fmla="*/ 6894219 w 10316872"/>
                <a:gd name="connsiteY129" fmla="*/ 5634433 h 13254121"/>
                <a:gd name="connsiteX130" fmla="*/ 7194257 w 10316872"/>
                <a:gd name="connsiteY130" fmla="*/ 5720157 h 13254121"/>
                <a:gd name="connsiteX131" fmla="*/ 7370469 w 10316872"/>
                <a:gd name="connsiteY131" fmla="*/ 5839221 h 13254121"/>
                <a:gd name="connsiteX132" fmla="*/ 7737182 w 10316872"/>
                <a:gd name="connsiteY132" fmla="*/ 5736826 h 13254121"/>
                <a:gd name="connsiteX133" fmla="*/ 7977688 w 10316872"/>
                <a:gd name="connsiteY133" fmla="*/ 5701108 h 13254121"/>
                <a:gd name="connsiteX134" fmla="*/ 8311064 w 10316872"/>
                <a:gd name="connsiteY134" fmla="*/ 5729682 h 13254121"/>
                <a:gd name="connsiteX135" fmla="*/ 8582525 w 10316872"/>
                <a:gd name="connsiteY135" fmla="*/ 5789214 h 13254121"/>
                <a:gd name="connsiteX136" fmla="*/ 8806363 w 10316872"/>
                <a:gd name="connsiteY136" fmla="*/ 5891608 h 13254121"/>
                <a:gd name="connsiteX137" fmla="*/ 8989719 w 10316872"/>
                <a:gd name="connsiteY137" fmla="*/ 5953520 h 13254121"/>
                <a:gd name="connsiteX138" fmla="*/ 9327857 w 10316872"/>
                <a:gd name="connsiteY138" fmla="*/ 6101157 h 13254121"/>
                <a:gd name="connsiteX139" fmla="*/ 9392152 w 10316872"/>
                <a:gd name="connsiteY139" fmla="*/ 6229744 h 13254121"/>
                <a:gd name="connsiteX140" fmla="*/ 9587412 w 10316872"/>
                <a:gd name="connsiteY140" fmla="*/ 6289277 h 13254121"/>
                <a:gd name="connsiteX141" fmla="*/ 9754100 w 10316872"/>
                <a:gd name="connsiteY141" fmla="*/ 6286895 h 13254121"/>
                <a:gd name="connsiteX142" fmla="*/ 9928226 w 10316872"/>
                <a:gd name="connsiteY142" fmla="*/ 6221629 h 13254121"/>
                <a:gd name="connsiteX143" fmla="*/ 9766007 w 10316872"/>
                <a:gd name="connsiteY143" fmla="*/ 6301183 h 13254121"/>
                <a:gd name="connsiteX144" fmla="*/ 9625513 w 10316872"/>
                <a:gd name="connsiteY144" fmla="*/ 6317851 h 13254121"/>
                <a:gd name="connsiteX145" fmla="*/ 9382626 w 10316872"/>
                <a:gd name="connsiteY145" fmla="*/ 6263082 h 13254121"/>
                <a:gd name="connsiteX146" fmla="*/ 9308806 w 10316872"/>
                <a:gd name="connsiteY146" fmla="*/ 6129733 h 13254121"/>
                <a:gd name="connsiteX147" fmla="*/ 9242133 w 10316872"/>
                <a:gd name="connsiteY147" fmla="*/ 6089251 h 13254121"/>
                <a:gd name="connsiteX148" fmla="*/ 8799219 w 10316872"/>
                <a:gd name="connsiteY148" fmla="*/ 5939233 h 13254121"/>
                <a:gd name="connsiteX149" fmla="*/ 8582525 w 10316872"/>
                <a:gd name="connsiteY149" fmla="*/ 5858270 h 13254121"/>
                <a:gd name="connsiteX150" fmla="*/ 8284869 w 10316872"/>
                <a:gd name="connsiteY150" fmla="*/ 5779689 h 13254121"/>
                <a:gd name="connsiteX151" fmla="*/ 7934825 w 10316872"/>
                <a:gd name="connsiteY151" fmla="*/ 5767783 h 13254121"/>
                <a:gd name="connsiteX152" fmla="*/ 7634787 w 10316872"/>
                <a:gd name="connsiteY152" fmla="*/ 5822552 h 13254121"/>
                <a:gd name="connsiteX153" fmla="*/ 7344275 w 10316872"/>
                <a:gd name="connsiteY153" fmla="*/ 5893989 h 13254121"/>
                <a:gd name="connsiteX154" fmla="*/ 7134725 w 10316872"/>
                <a:gd name="connsiteY154" fmla="*/ 5786833 h 13254121"/>
                <a:gd name="connsiteX155" fmla="*/ 6760869 w 10316872"/>
                <a:gd name="connsiteY155" fmla="*/ 5693964 h 13254121"/>
                <a:gd name="connsiteX156" fmla="*/ 6413500 w 10316872"/>
                <a:gd name="connsiteY156" fmla="*/ 5614410 h 13254121"/>
                <a:gd name="connsiteX157" fmla="*/ 6213181 w 10316872"/>
                <a:gd name="connsiteY157" fmla="*/ 5567757 h 13254121"/>
                <a:gd name="connsiteX158" fmla="*/ 6205538 w 10316872"/>
                <a:gd name="connsiteY158" fmla="*/ 5598535 h 13254121"/>
                <a:gd name="connsiteX159" fmla="*/ 6346825 w 10316872"/>
                <a:gd name="connsiteY159" fmla="*/ 5666004 h 13254121"/>
                <a:gd name="connsiteX160" fmla="*/ 6321425 w 10316872"/>
                <a:gd name="connsiteY160" fmla="*/ 5767604 h 13254121"/>
                <a:gd name="connsiteX161" fmla="*/ 6003925 w 10316872"/>
                <a:gd name="connsiteY161" fmla="*/ 5602504 h 13254121"/>
                <a:gd name="connsiteX162" fmla="*/ 6042025 w 10316872"/>
                <a:gd name="connsiteY162" fmla="*/ 5843804 h 13254121"/>
                <a:gd name="connsiteX163" fmla="*/ 6245225 w 10316872"/>
                <a:gd name="connsiteY163" fmla="*/ 5894604 h 13254121"/>
                <a:gd name="connsiteX164" fmla="*/ 6511925 w 10316872"/>
                <a:gd name="connsiteY164" fmla="*/ 5894604 h 13254121"/>
                <a:gd name="connsiteX165" fmla="*/ 6600825 w 10316872"/>
                <a:gd name="connsiteY165" fmla="*/ 5907304 h 13254121"/>
                <a:gd name="connsiteX166" fmla="*/ 6562725 w 10316872"/>
                <a:gd name="connsiteY166" fmla="*/ 5983504 h 13254121"/>
                <a:gd name="connsiteX167" fmla="*/ 6397625 w 10316872"/>
                <a:gd name="connsiteY167" fmla="*/ 6034304 h 13254121"/>
                <a:gd name="connsiteX168" fmla="*/ 6461125 w 10316872"/>
                <a:gd name="connsiteY168" fmla="*/ 6161304 h 13254121"/>
                <a:gd name="connsiteX169" fmla="*/ 6423025 w 10316872"/>
                <a:gd name="connsiteY169" fmla="*/ 6288304 h 13254121"/>
                <a:gd name="connsiteX170" fmla="*/ 6511925 w 10316872"/>
                <a:gd name="connsiteY170" fmla="*/ 6351804 h 13254121"/>
                <a:gd name="connsiteX171" fmla="*/ 6435725 w 10316872"/>
                <a:gd name="connsiteY171" fmla="*/ 6377204 h 13254121"/>
                <a:gd name="connsiteX172" fmla="*/ 6334125 w 10316872"/>
                <a:gd name="connsiteY172" fmla="*/ 6339104 h 13254121"/>
                <a:gd name="connsiteX173" fmla="*/ 6296025 w 10316872"/>
                <a:gd name="connsiteY173" fmla="*/ 6034304 h 13254121"/>
                <a:gd name="connsiteX174" fmla="*/ 6042025 w 10316872"/>
                <a:gd name="connsiteY174" fmla="*/ 5958104 h 13254121"/>
                <a:gd name="connsiteX175" fmla="*/ 6118225 w 10316872"/>
                <a:gd name="connsiteY175" fmla="*/ 6301004 h 13254121"/>
                <a:gd name="connsiteX176" fmla="*/ 5940425 w 10316872"/>
                <a:gd name="connsiteY176" fmla="*/ 6313704 h 13254121"/>
                <a:gd name="connsiteX177" fmla="*/ 5864225 w 10316872"/>
                <a:gd name="connsiteY177" fmla="*/ 5831104 h 13254121"/>
                <a:gd name="connsiteX178" fmla="*/ 5661025 w 10316872"/>
                <a:gd name="connsiteY178" fmla="*/ 5729504 h 13254121"/>
                <a:gd name="connsiteX179" fmla="*/ 5762625 w 10316872"/>
                <a:gd name="connsiteY179" fmla="*/ 6491504 h 13254121"/>
                <a:gd name="connsiteX180" fmla="*/ 6042025 w 10316872"/>
                <a:gd name="connsiteY180" fmla="*/ 6478804 h 13254121"/>
                <a:gd name="connsiteX181" fmla="*/ 6359525 w 10316872"/>
                <a:gd name="connsiteY181" fmla="*/ 6529604 h 13254121"/>
                <a:gd name="connsiteX182" fmla="*/ 6296025 w 10316872"/>
                <a:gd name="connsiteY182" fmla="*/ 6656604 h 13254121"/>
                <a:gd name="connsiteX183" fmla="*/ 6130925 w 10316872"/>
                <a:gd name="connsiteY183" fmla="*/ 6631204 h 13254121"/>
                <a:gd name="connsiteX184" fmla="*/ 5978525 w 10316872"/>
                <a:gd name="connsiteY184" fmla="*/ 6936004 h 13254121"/>
                <a:gd name="connsiteX185" fmla="*/ 5800725 w 10316872"/>
                <a:gd name="connsiteY185" fmla="*/ 6872504 h 13254121"/>
                <a:gd name="connsiteX186" fmla="*/ 5876925 w 10316872"/>
                <a:gd name="connsiteY186" fmla="*/ 6707404 h 13254121"/>
                <a:gd name="connsiteX187" fmla="*/ 5762625 w 10316872"/>
                <a:gd name="connsiteY187" fmla="*/ 6618504 h 13254121"/>
                <a:gd name="connsiteX188" fmla="*/ 5572125 w 10316872"/>
                <a:gd name="connsiteY188" fmla="*/ 6948704 h 13254121"/>
                <a:gd name="connsiteX189" fmla="*/ 5699125 w 10316872"/>
                <a:gd name="connsiteY189" fmla="*/ 7050304 h 13254121"/>
                <a:gd name="connsiteX190" fmla="*/ 5965825 w 10316872"/>
                <a:gd name="connsiteY190" fmla="*/ 7215404 h 13254121"/>
                <a:gd name="connsiteX191" fmla="*/ 5915025 w 10316872"/>
                <a:gd name="connsiteY191" fmla="*/ 7291604 h 13254121"/>
                <a:gd name="connsiteX192" fmla="*/ 5800725 w 10316872"/>
                <a:gd name="connsiteY192" fmla="*/ 7253504 h 13254121"/>
                <a:gd name="connsiteX193" fmla="*/ 5648325 w 10316872"/>
                <a:gd name="connsiteY193" fmla="*/ 7355104 h 13254121"/>
                <a:gd name="connsiteX194" fmla="*/ 5584825 w 10316872"/>
                <a:gd name="connsiteY194" fmla="*/ 7317004 h 13254121"/>
                <a:gd name="connsiteX195" fmla="*/ 5635625 w 10316872"/>
                <a:gd name="connsiteY195" fmla="*/ 7164604 h 13254121"/>
                <a:gd name="connsiteX196" fmla="*/ 5508625 w 10316872"/>
                <a:gd name="connsiteY196" fmla="*/ 7050304 h 13254121"/>
                <a:gd name="connsiteX197" fmla="*/ 5432425 w 10316872"/>
                <a:gd name="connsiteY197" fmla="*/ 7228104 h 13254121"/>
                <a:gd name="connsiteX198" fmla="*/ 5584825 w 10316872"/>
                <a:gd name="connsiteY198" fmla="*/ 7405904 h 13254121"/>
                <a:gd name="connsiteX199" fmla="*/ 5419725 w 10316872"/>
                <a:gd name="connsiteY199" fmla="*/ 7532904 h 13254121"/>
                <a:gd name="connsiteX200" fmla="*/ 5318125 w 10316872"/>
                <a:gd name="connsiteY200" fmla="*/ 7456704 h 13254121"/>
                <a:gd name="connsiteX201" fmla="*/ 5381625 w 10316872"/>
                <a:gd name="connsiteY201" fmla="*/ 7355104 h 13254121"/>
                <a:gd name="connsiteX202" fmla="*/ 5267325 w 10316872"/>
                <a:gd name="connsiteY202" fmla="*/ 7063004 h 13254121"/>
                <a:gd name="connsiteX203" fmla="*/ 5051425 w 10316872"/>
                <a:gd name="connsiteY203" fmla="*/ 7355104 h 13254121"/>
                <a:gd name="connsiteX204" fmla="*/ 5381625 w 10316872"/>
                <a:gd name="connsiteY204" fmla="*/ 7609104 h 13254121"/>
                <a:gd name="connsiteX205" fmla="*/ 5305425 w 10316872"/>
                <a:gd name="connsiteY205" fmla="*/ 7659904 h 13254121"/>
                <a:gd name="connsiteX206" fmla="*/ 5165725 w 10316872"/>
                <a:gd name="connsiteY206" fmla="*/ 7545604 h 13254121"/>
                <a:gd name="connsiteX207" fmla="*/ 5114925 w 10316872"/>
                <a:gd name="connsiteY207" fmla="*/ 7710704 h 13254121"/>
                <a:gd name="connsiteX208" fmla="*/ 5127625 w 10316872"/>
                <a:gd name="connsiteY208" fmla="*/ 7850404 h 13254121"/>
                <a:gd name="connsiteX209" fmla="*/ 5203825 w 10316872"/>
                <a:gd name="connsiteY209" fmla="*/ 7964704 h 13254121"/>
                <a:gd name="connsiteX210" fmla="*/ 5191125 w 10316872"/>
                <a:gd name="connsiteY210" fmla="*/ 8155204 h 13254121"/>
                <a:gd name="connsiteX211" fmla="*/ 5064125 w 10316872"/>
                <a:gd name="connsiteY211" fmla="*/ 8066304 h 13254121"/>
                <a:gd name="connsiteX212" fmla="*/ 5000625 w 10316872"/>
                <a:gd name="connsiteY212" fmla="*/ 8104404 h 13254121"/>
                <a:gd name="connsiteX213" fmla="*/ 5102225 w 10316872"/>
                <a:gd name="connsiteY213" fmla="*/ 8244104 h 13254121"/>
                <a:gd name="connsiteX214" fmla="*/ 5013325 w 10316872"/>
                <a:gd name="connsiteY214" fmla="*/ 8282204 h 13254121"/>
                <a:gd name="connsiteX215" fmla="*/ 4886325 w 10316872"/>
                <a:gd name="connsiteY215" fmla="*/ 8091704 h 13254121"/>
                <a:gd name="connsiteX216" fmla="*/ 4797425 w 10316872"/>
                <a:gd name="connsiteY216" fmla="*/ 8345704 h 13254121"/>
                <a:gd name="connsiteX217" fmla="*/ 4924425 w 10316872"/>
                <a:gd name="connsiteY217" fmla="*/ 8460004 h 13254121"/>
                <a:gd name="connsiteX218" fmla="*/ 4784725 w 10316872"/>
                <a:gd name="connsiteY218" fmla="*/ 8701304 h 13254121"/>
                <a:gd name="connsiteX219" fmla="*/ 4645025 w 10316872"/>
                <a:gd name="connsiteY219" fmla="*/ 8675904 h 13254121"/>
                <a:gd name="connsiteX220" fmla="*/ 4746625 w 10316872"/>
                <a:gd name="connsiteY220" fmla="*/ 8510804 h 13254121"/>
                <a:gd name="connsiteX221" fmla="*/ 4657725 w 10316872"/>
                <a:gd name="connsiteY221" fmla="*/ 8358404 h 13254121"/>
                <a:gd name="connsiteX222" fmla="*/ 4441825 w 10316872"/>
                <a:gd name="connsiteY222" fmla="*/ 8663204 h 13254121"/>
                <a:gd name="connsiteX223" fmla="*/ 4581525 w 10316872"/>
                <a:gd name="connsiteY223" fmla="*/ 8777504 h 13254121"/>
                <a:gd name="connsiteX224" fmla="*/ 4492625 w 10316872"/>
                <a:gd name="connsiteY224" fmla="*/ 8980704 h 13254121"/>
                <a:gd name="connsiteX225" fmla="*/ 4391025 w 10316872"/>
                <a:gd name="connsiteY225" fmla="*/ 8904504 h 13254121"/>
                <a:gd name="connsiteX226" fmla="*/ 4314825 w 10316872"/>
                <a:gd name="connsiteY226" fmla="*/ 8993404 h 13254121"/>
                <a:gd name="connsiteX227" fmla="*/ 4352925 w 10316872"/>
                <a:gd name="connsiteY227" fmla="*/ 9031504 h 13254121"/>
                <a:gd name="connsiteX228" fmla="*/ 4391025 w 10316872"/>
                <a:gd name="connsiteY228" fmla="*/ 9018804 h 13254121"/>
                <a:gd name="connsiteX229" fmla="*/ 4416425 w 10316872"/>
                <a:gd name="connsiteY229" fmla="*/ 9069604 h 13254121"/>
                <a:gd name="connsiteX230" fmla="*/ 4352925 w 10316872"/>
                <a:gd name="connsiteY230" fmla="*/ 9145804 h 13254121"/>
                <a:gd name="connsiteX231" fmla="*/ 4302125 w 10316872"/>
                <a:gd name="connsiteY231" fmla="*/ 9133104 h 13254121"/>
                <a:gd name="connsiteX232" fmla="*/ 4340225 w 10316872"/>
                <a:gd name="connsiteY232" fmla="*/ 9082304 h 13254121"/>
                <a:gd name="connsiteX233" fmla="*/ 4289425 w 10316872"/>
                <a:gd name="connsiteY233" fmla="*/ 9044204 h 13254121"/>
                <a:gd name="connsiteX234" fmla="*/ 4187825 w 10316872"/>
                <a:gd name="connsiteY234" fmla="*/ 9145804 h 13254121"/>
                <a:gd name="connsiteX235" fmla="*/ 4289425 w 10316872"/>
                <a:gd name="connsiteY235" fmla="*/ 9209304 h 13254121"/>
                <a:gd name="connsiteX236" fmla="*/ 4111625 w 10316872"/>
                <a:gd name="connsiteY236" fmla="*/ 9285504 h 13254121"/>
                <a:gd name="connsiteX237" fmla="*/ 4010025 w 10316872"/>
                <a:gd name="connsiteY237" fmla="*/ 9285504 h 13254121"/>
                <a:gd name="connsiteX238" fmla="*/ 3921125 w 10316872"/>
                <a:gd name="connsiteY238" fmla="*/ 9349004 h 13254121"/>
                <a:gd name="connsiteX239" fmla="*/ 3260725 w 10316872"/>
                <a:gd name="connsiteY239" fmla="*/ 8764804 h 13254121"/>
                <a:gd name="connsiteX240" fmla="*/ 3184525 w 10316872"/>
                <a:gd name="connsiteY240" fmla="*/ 8764804 h 13254121"/>
                <a:gd name="connsiteX241" fmla="*/ 2867025 w 10316872"/>
                <a:gd name="connsiteY241" fmla="*/ 9018804 h 13254121"/>
                <a:gd name="connsiteX242" fmla="*/ 2841625 w 10316872"/>
                <a:gd name="connsiteY242" fmla="*/ 8980704 h 13254121"/>
                <a:gd name="connsiteX243" fmla="*/ 3184525 w 10316872"/>
                <a:gd name="connsiteY243" fmla="*/ 8714004 h 13254121"/>
                <a:gd name="connsiteX244" fmla="*/ 3019425 w 10316872"/>
                <a:gd name="connsiteY244" fmla="*/ 8561604 h 13254121"/>
                <a:gd name="connsiteX245" fmla="*/ 2371725 w 10316872"/>
                <a:gd name="connsiteY245" fmla="*/ 9069604 h 13254121"/>
                <a:gd name="connsiteX246" fmla="*/ 2460625 w 10316872"/>
                <a:gd name="connsiteY246" fmla="*/ 9145804 h 13254121"/>
                <a:gd name="connsiteX247" fmla="*/ 2663825 w 10316872"/>
                <a:gd name="connsiteY247" fmla="*/ 8993404 h 13254121"/>
                <a:gd name="connsiteX248" fmla="*/ 2714625 w 10316872"/>
                <a:gd name="connsiteY248" fmla="*/ 9056904 h 13254121"/>
                <a:gd name="connsiteX249" fmla="*/ 2803525 w 10316872"/>
                <a:gd name="connsiteY249" fmla="*/ 9018804 h 13254121"/>
                <a:gd name="connsiteX250" fmla="*/ 2828925 w 10316872"/>
                <a:gd name="connsiteY250" fmla="*/ 9056904 h 13254121"/>
                <a:gd name="connsiteX251" fmla="*/ 2651125 w 10316872"/>
                <a:gd name="connsiteY251" fmla="*/ 9196604 h 13254121"/>
                <a:gd name="connsiteX252" fmla="*/ 2790825 w 10316872"/>
                <a:gd name="connsiteY252" fmla="*/ 9361704 h 13254121"/>
                <a:gd name="connsiteX253" fmla="*/ 3368675 w 10316872"/>
                <a:gd name="connsiteY253" fmla="*/ 8898154 h 13254121"/>
                <a:gd name="connsiteX254" fmla="*/ 3927475 w 10316872"/>
                <a:gd name="connsiteY254" fmla="*/ 9380754 h 13254121"/>
                <a:gd name="connsiteX255" fmla="*/ 3876675 w 10316872"/>
                <a:gd name="connsiteY255" fmla="*/ 9495054 h 13254121"/>
                <a:gd name="connsiteX256" fmla="*/ 3359150 w 10316872"/>
                <a:gd name="connsiteY256" fmla="*/ 10034804 h 13254121"/>
                <a:gd name="connsiteX257" fmla="*/ 3270250 w 10316872"/>
                <a:gd name="connsiteY257" fmla="*/ 10028453 h 13254121"/>
                <a:gd name="connsiteX258" fmla="*/ 3101975 w 10316872"/>
                <a:gd name="connsiteY258" fmla="*/ 10177678 h 13254121"/>
                <a:gd name="connsiteX259" fmla="*/ 2892425 w 10316872"/>
                <a:gd name="connsiteY259" fmla="*/ 10422153 h 13254121"/>
                <a:gd name="connsiteX260" fmla="*/ 2654300 w 10316872"/>
                <a:gd name="connsiteY260" fmla="*/ 10720603 h 13254121"/>
                <a:gd name="connsiteX261" fmla="*/ 2400300 w 10316872"/>
                <a:gd name="connsiteY261" fmla="*/ 10790452 h 13254121"/>
                <a:gd name="connsiteX262" fmla="*/ 2197100 w 10316872"/>
                <a:gd name="connsiteY262" fmla="*/ 10895227 h 13254121"/>
                <a:gd name="connsiteX263" fmla="*/ 1901825 w 10316872"/>
                <a:gd name="connsiteY263" fmla="*/ 10898401 h 13254121"/>
                <a:gd name="connsiteX264" fmla="*/ 1562100 w 10316872"/>
                <a:gd name="connsiteY264" fmla="*/ 11000000 h 13254121"/>
                <a:gd name="connsiteX265" fmla="*/ 1365250 w 10316872"/>
                <a:gd name="connsiteY265" fmla="*/ 11260350 h 13254121"/>
                <a:gd name="connsiteX266" fmla="*/ 1168400 w 10316872"/>
                <a:gd name="connsiteY266" fmla="*/ 11215899 h 13254121"/>
                <a:gd name="connsiteX267" fmla="*/ 1187450 w 10316872"/>
                <a:gd name="connsiteY267" fmla="*/ 11174624 h 13254121"/>
                <a:gd name="connsiteX268" fmla="*/ 1165225 w 10316872"/>
                <a:gd name="connsiteY268" fmla="*/ 11107949 h 13254121"/>
                <a:gd name="connsiteX269" fmla="*/ 958850 w 10316872"/>
                <a:gd name="connsiteY269" fmla="*/ 11184149 h 13254121"/>
                <a:gd name="connsiteX270" fmla="*/ 704850 w 10316872"/>
                <a:gd name="connsiteY270" fmla="*/ 11238124 h 13254121"/>
                <a:gd name="connsiteX271" fmla="*/ 434975 w 10316872"/>
                <a:gd name="connsiteY271" fmla="*/ 11476249 h 13254121"/>
                <a:gd name="connsiteX272" fmla="*/ 333375 w 10316872"/>
                <a:gd name="connsiteY272" fmla="*/ 11473074 h 13254121"/>
                <a:gd name="connsiteX273" fmla="*/ 234950 w 10316872"/>
                <a:gd name="connsiteY273" fmla="*/ 11539749 h 13254121"/>
                <a:gd name="connsiteX274" fmla="*/ 155575 w 10316872"/>
                <a:gd name="connsiteY274" fmla="*/ 11825499 h 13254121"/>
                <a:gd name="connsiteX275" fmla="*/ 219075 w 10316872"/>
                <a:gd name="connsiteY275" fmla="*/ 12108073 h 13254121"/>
                <a:gd name="connsiteX276" fmla="*/ 107950 w 10316872"/>
                <a:gd name="connsiteY276" fmla="*/ 12152523 h 13254121"/>
                <a:gd name="connsiteX277" fmla="*/ 63500 w 10316872"/>
                <a:gd name="connsiteY277" fmla="*/ 12374773 h 13254121"/>
                <a:gd name="connsiteX278" fmla="*/ 466725 w 10316872"/>
                <a:gd name="connsiteY278" fmla="*/ 12400173 h 13254121"/>
                <a:gd name="connsiteX279" fmla="*/ 1022350 w 10316872"/>
                <a:gd name="connsiteY279" fmla="*/ 12752598 h 13254121"/>
                <a:gd name="connsiteX280" fmla="*/ 1212850 w 10316872"/>
                <a:gd name="connsiteY280" fmla="*/ 13006597 h 13254121"/>
                <a:gd name="connsiteX281" fmla="*/ 1143000 w 10316872"/>
                <a:gd name="connsiteY281" fmla="*/ 13051047 h 13254121"/>
                <a:gd name="connsiteX282" fmla="*/ 990600 w 10316872"/>
                <a:gd name="connsiteY282" fmla="*/ 12917697 h 13254121"/>
                <a:gd name="connsiteX283" fmla="*/ 739775 w 10316872"/>
                <a:gd name="connsiteY283" fmla="*/ 12863722 h 13254121"/>
                <a:gd name="connsiteX284" fmla="*/ 692150 w 10316872"/>
                <a:gd name="connsiteY284" fmla="*/ 12901822 h 13254121"/>
                <a:gd name="connsiteX285" fmla="*/ 809625 w 10316872"/>
                <a:gd name="connsiteY285" fmla="*/ 13047872 h 13254121"/>
                <a:gd name="connsiteX286" fmla="*/ 1123950 w 10316872"/>
                <a:gd name="connsiteY286" fmla="*/ 13114547 h 13254121"/>
                <a:gd name="connsiteX287" fmla="*/ 1546225 w 10316872"/>
                <a:gd name="connsiteY287" fmla="*/ 13016122 h 13254121"/>
                <a:gd name="connsiteX288" fmla="*/ 1708150 w 10316872"/>
                <a:gd name="connsiteY288" fmla="*/ 12755772 h 13254121"/>
                <a:gd name="connsiteX289" fmla="*/ 2066925 w 10316872"/>
                <a:gd name="connsiteY289" fmla="*/ 12606547 h 13254121"/>
                <a:gd name="connsiteX290" fmla="*/ 2225675 w 10316872"/>
                <a:gd name="connsiteY290" fmla="*/ 12470022 h 13254121"/>
                <a:gd name="connsiteX291" fmla="*/ 2559050 w 10316872"/>
                <a:gd name="connsiteY291" fmla="*/ 12508122 h 13254121"/>
                <a:gd name="connsiteX292" fmla="*/ 2257425 w 10316872"/>
                <a:gd name="connsiteY292" fmla="*/ 12511297 h 13254121"/>
                <a:gd name="connsiteX293" fmla="*/ 2117725 w 10316872"/>
                <a:gd name="connsiteY293" fmla="*/ 12631947 h 13254121"/>
                <a:gd name="connsiteX294" fmla="*/ 1943100 w 10316872"/>
                <a:gd name="connsiteY294" fmla="*/ 12724022 h 13254121"/>
                <a:gd name="connsiteX295" fmla="*/ 1778000 w 10316872"/>
                <a:gd name="connsiteY295" fmla="*/ 12774822 h 13254121"/>
                <a:gd name="connsiteX296" fmla="*/ 1622425 w 10316872"/>
                <a:gd name="connsiteY296" fmla="*/ 13070097 h 13254121"/>
                <a:gd name="connsiteX297" fmla="*/ 1254125 w 10316872"/>
                <a:gd name="connsiteY297" fmla="*/ 13244722 h 13254121"/>
                <a:gd name="connsiteX298" fmla="*/ 0 w 10316872"/>
                <a:gd name="connsiteY298" fmla="*/ 13251072 h 13254121"/>
                <a:gd name="connsiteX0" fmla="*/ 3730625 w 10316872"/>
                <a:gd name="connsiteY0" fmla="*/ 3494304 h 13254121"/>
                <a:gd name="connsiteX1" fmla="*/ 3819525 w 10316872"/>
                <a:gd name="connsiteY1" fmla="*/ 3405404 h 13254121"/>
                <a:gd name="connsiteX2" fmla="*/ 3832225 w 10316872"/>
                <a:gd name="connsiteY2" fmla="*/ 3621304 h 13254121"/>
                <a:gd name="connsiteX3" fmla="*/ 4314825 w 10316872"/>
                <a:gd name="connsiteY3" fmla="*/ 3621304 h 13254121"/>
                <a:gd name="connsiteX4" fmla="*/ 4302125 w 10316872"/>
                <a:gd name="connsiteY4" fmla="*/ 3380004 h 13254121"/>
                <a:gd name="connsiteX5" fmla="*/ 4365625 w 10316872"/>
                <a:gd name="connsiteY5" fmla="*/ 3380004 h 13254121"/>
                <a:gd name="connsiteX6" fmla="*/ 4391025 w 10316872"/>
                <a:gd name="connsiteY6" fmla="*/ 3507004 h 13254121"/>
                <a:gd name="connsiteX7" fmla="*/ 4556125 w 10316872"/>
                <a:gd name="connsiteY7" fmla="*/ 3494304 h 13254121"/>
                <a:gd name="connsiteX8" fmla="*/ 4657725 w 10316872"/>
                <a:gd name="connsiteY8" fmla="*/ 3392704 h 13254121"/>
                <a:gd name="connsiteX9" fmla="*/ 4683125 w 10316872"/>
                <a:gd name="connsiteY9" fmla="*/ 3697504 h 13254121"/>
                <a:gd name="connsiteX10" fmla="*/ 4835525 w 10316872"/>
                <a:gd name="connsiteY10" fmla="*/ 3519704 h 13254121"/>
                <a:gd name="connsiteX11" fmla="*/ 5038725 w 10316872"/>
                <a:gd name="connsiteY11" fmla="*/ 3646704 h 13254121"/>
                <a:gd name="connsiteX12" fmla="*/ 4848225 w 10316872"/>
                <a:gd name="connsiteY12" fmla="*/ 3773704 h 13254121"/>
                <a:gd name="connsiteX13" fmla="*/ 4987925 w 10316872"/>
                <a:gd name="connsiteY13" fmla="*/ 3938804 h 13254121"/>
                <a:gd name="connsiteX14" fmla="*/ 5127625 w 10316872"/>
                <a:gd name="connsiteY14" fmla="*/ 3786404 h 13254121"/>
                <a:gd name="connsiteX15" fmla="*/ 5140325 w 10316872"/>
                <a:gd name="connsiteY15" fmla="*/ 3811804 h 13254121"/>
                <a:gd name="connsiteX16" fmla="*/ 5076825 w 10316872"/>
                <a:gd name="connsiteY16" fmla="*/ 4065804 h 13254121"/>
                <a:gd name="connsiteX17" fmla="*/ 5153025 w 10316872"/>
                <a:gd name="connsiteY17" fmla="*/ 4103904 h 13254121"/>
                <a:gd name="connsiteX18" fmla="*/ 5153025 w 10316872"/>
                <a:gd name="connsiteY18" fmla="*/ 4103904 h 13254121"/>
                <a:gd name="connsiteX19" fmla="*/ 5229225 w 10316872"/>
                <a:gd name="connsiteY19" fmla="*/ 3849904 h 13254121"/>
                <a:gd name="connsiteX20" fmla="*/ 5419725 w 10316872"/>
                <a:gd name="connsiteY20" fmla="*/ 3875304 h 13254121"/>
                <a:gd name="connsiteX21" fmla="*/ 5521325 w 10316872"/>
                <a:gd name="connsiteY21" fmla="*/ 3722904 h 13254121"/>
                <a:gd name="connsiteX22" fmla="*/ 5521325 w 10316872"/>
                <a:gd name="connsiteY22" fmla="*/ 3722904 h 13254121"/>
                <a:gd name="connsiteX23" fmla="*/ 5661025 w 10316872"/>
                <a:gd name="connsiteY23" fmla="*/ 3697504 h 13254121"/>
                <a:gd name="connsiteX24" fmla="*/ 5432425 w 10316872"/>
                <a:gd name="connsiteY24" fmla="*/ 4015004 h 13254121"/>
                <a:gd name="connsiteX25" fmla="*/ 5165725 w 10316872"/>
                <a:gd name="connsiteY25" fmla="*/ 4103904 h 13254121"/>
                <a:gd name="connsiteX26" fmla="*/ 5191125 w 10316872"/>
                <a:gd name="connsiteY26" fmla="*/ 4180104 h 13254121"/>
                <a:gd name="connsiteX27" fmla="*/ 5521325 w 10316872"/>
                <a:gd name="connsiteY27" fmla="*/ 4091204 h 13254121"/>
                <a:gd name="connsiteX28" fmla="*/ 5711825 w 10316872"/>
                <a:gd name="connsiteY28" fmla="*/ 3748304 h 13254121"/>
                <a:gd name="connsiteX29" fmla="*/ 5813425 w 10316872"/>
                <a:gd name="connsiteY29" fmla="*/ 3900704 h 13254121"/>
                <a:gd name="connsiteX30" fmla="*/ 5959475 w 10316872"/>
                <a:gd name="connsiteY30" fmla="*/ 3938804 h 13254121"/>
                <a:gd name="connsiteX31" fmla="*/ 6302375 w 10316872"/>
                <a:gd name="connsiteY31" fmla="*/ 3824504 h 13254121"/>
                <a:gd name="connsiteX32" fmla="*/ 7070725 w 10316872"/>
                <a:gd name="connsiteY32" fmla="*/ 3354604 h 13254121"/>
                <a:gd name="connsiteX33" fmla="*/ 7473950 w 10316872"/>
                <a:gd name="connsiteY33" fmla="*/ 3205379 h 13254121"/>
                <a:gd name="connsiteX34" fmla="*/ 7645400 w 10316872"/>
                <a:gd name="connsiteY34" fmla="*/ 3035516 h 13254121"/>
                <a:gd name="connsiteX35" fmla="*/ 7907050 w 10316872"/>
                <a:gd name="connsiteY35" fmla="*/ 2994410 h 13254121"/>
                <a:gd name="connsiteX36" fmla="*/ 8062626 w 10316872"/>
                <a:gd name="connsiteY36" fmla="*/ 2911861 h 13254121"/>
                <a:gd name="connsiteX37" fmla="*/ 8189625 w 10316872"/>
                <a:gd name="connsiteY37" fmla="*/ 2692785 h 13254121"/>
                <a:gd name="connsiteX38" fmla="*/ 8345201 w 10316872"/>
                <a:gd name="connsiteY38" fmla="*/ 2578486 h 13254121"/>
                <a:gd name="connsiteX39" fmla="*/ 8561099 w 10316872"/>
                <a:gd name="connsiteY39" fmla="*/ 2438787 h 13254121"/>
                <a:gd name="connsiteX40" fmla="*/ 8855099 w 10316872"/>
                <a:gd name="connsiteY40" fmla="*/ 2153045 h 13254121"/>
                <a:gd name="connsiteX41" fmla="*/ 9037349 w 10316872"/>
                <a:gd name="connsiteY41" fmla="*/ 1924438 h 13254121"/>
                <a:gd name="connsiteX42" fmla="*/ 9145298 w 10316872"/>
                <a:gd name="connsiteY42" fmla="*/ 1730764 h 13254121"/>
                <a:gd name="connsiteX43" fmla="*/ 9224673 w 10316872"/>
                <a:gd name="connsiteY43" fmla="*/ 1543439 h 13254121"/>
                <a:gd name="connsiteX44" fmla="*/ 9561223 w 10316872"/>
                <a:gd name="connsiteY44" fmla="*/ 1295790 h 13254121"/>
                <a:gd name="connsiteX45" fmla="*/ 9678697 w 10316872"/>
                <a:gd name="connsiteY45" fmla="*/ 914790 h 13254121"/>
                <a:gd name="connsiteX46" fmla="*/ 9837447 w 10316872"/>
                <a:gd name="connsiteY46" fmla="*/ 686190 h 13254121"/>
                <a:gd name="connsiteX47" fmla="*/ 9929521 w 10316872"/>
                <a:gd name="connsiteY47" fmla="*/ 609992 h 13254121"/>
                <a:gd name="connsiteX48" fmla="*/ 9989845 w 10316872"/>
                <a:gd name="connsiteY48" fmla="*/ 508393 h 13254121"/>
                <a:gd name="connsiteX49" fmla="*/ 10062871 w 10316872"/>
                <a:gd name="connsiteY49" fmla="*/ 394092 h 13254121"/>
                <a:gd name="connsiteX50" fmla="*/ 10316869 w 10316872"/>
                <a:gd name="connsiteY50" fmla="*/ 394 h 13254121"/>
                <a:gd name="connsiteX51" fmla="*/ 10081920 w 10316872"/>
                <a:gd name="connsiteY51" fmla="*/ 473469 h 13254121"/>
                <a:gd name="connsiteX52" fmla="*/ 9977146 w 10316872"/>
                <a:gd name="connsiteY52" fmla="*/ 673493 h 13254121"/>
                <a:gd name="connsiteX53" fmla="*/ 9881896 w 10316872"/>
                <a:gd name="connsiteY53" fmla="*/ 749692 h 13254121"/>
                <a:gd name="connsiteX54" fmla="*/ 9754896 w 10316872"/>
                <a:gd name="connsiteY54" fmla="*/ 952892 h 13254121"/>
                <a:gd name="connsiteX55" fmla="*/ 9640598 w 10316872"/>
                <a:gd name="connsiteY55" fmla="*/ 1327540 h 13254121"/>
                <a:gd name="connsiteX56" fmla="*/ 9275474 w 10316872"/>
                <a:gd name="connsiteY56" fmla="*/ 1606938 h 13254121"/>
                <a:gd name="connsiteX57" fmla="*/ 9135773 w 10316872"/>
                <a:gd name="connsiteY57" fmla="*/ 1946664 h 13254121"/>
                <a:gd name="connsiteX58" fmla="*/ 8662699 w 10316872"/>
                <a:gd name="connsiteY58" fmla="*/ 2454663 h 13254121"/>
                <a:gd name="connsiteX59" fmla="*/ 8427749 w 10316872"/>
                <a:gd name="connsiteY59" fmla="*/ 2619762 h 13254121"/>
                <a:gd name="connsiteX60" fmla="*/ 8272175 w 10316872"/>
                <a:gd name="connsiteY60" fmla="*/ 2715011 h 13254121"/>
                <a:gd name="connsiteX61" fmla="*/ 8110251 w 10316872"/>
                <a:gd name="connsiteY61" fmla="*/ 3016636 h 13254121"/>
                <a:gd name="connsiteX62" fmla="*/ 7908925 w 10316872"/>
                <a:gd name="connsiteY62" fmla="*/ 3113304 h 13254121"/>
                <a:gd name="connsiteX63" fmla="*/ 7673975 w 10316872"/>
                <a:gd name="connsiteY63" fmla="*/ 3141879 h 13254121"/>
                <a:gd name="connsiteX64" fmla="*/ 7531100 w 10316872"/>
                <a:gd name="connsiteY64" fmla="*/ 3283166 h 13254121"/>
                <a:gd name="connsiteX65" fmla="*/ 7064375 w 10316872"/>
                <a:gd name="connsiteY65" fmla="*/ 3457791 h 13254121"/>
                <a:gd name="connsiteX66" fmla="*/ 6892925 w 10316872"/>
                <a:gd name="connsiteY66" fmla="*/ 3613366 h 13254121"/>
                <a:gd name="connsiteX67" fmla="*/ 6532269 w 10316872"/>
                <a:gd name="connsiteY67" fmla="*/ 3867545 h 13254121"/>
                <a:gd name="connsiteX68" fmla="*/ 6407150 w 10316872"/>
                <a:gd name="connsiteY68" fmla="*/ 3921341 h 13254121"/>
                <a:gd name="connsiteX69" fmla="*/ 6172200 w 10316872"/>
                <a:gd name="connsiteY69" fmla="*/ 4043579 h 13254121"/>
                <a:gd name="connsiteX70" fmla="*/ 5773737 w 10316872"/>
                <a:gd name="connsiteY70" fmla="*/ 4215029 h 13254121"/>
                <a:gd name="connsiteX71" fmla="*/ 5800725 w 10316872"/>
                <a:gd name="connsiteY71" fmla="*/ 4294404 h 13254121"/>
                <a:gd name="connsiteX72" fmla="*/ 6162675 w 10316872"/>
                <a:gd name="connsiteY72" fmla="*/ 4129304 h 13254121"/>
                <a:gd name="connsiteX73" fmla="*/ 6054725 w 10316872"/>
                <a:gd name="connsiteY73" fmla="*/ 4218204 h 13254121"/>
                <a:gd name="connsiteX74" fmla="*/ 5876925 w 10316872"/>
                <a:gd name="connsiteY74" fmla="*/ 4332504 h 13254121"/>
                <a:gd name="connsiteX75" fmla="*/ 5876925 w 10316872"/>
                <a:gd name="connsiteY75" fmla="*/ 4421404 h 13254121"/>
                <a:gd name="connsiteX76" fmla="*/ 5864225 w 10316872"/>
                <a:gd name="connsiteY76" fmla="*/ 4523004 h 13254121"/>
                <a:gd name="connsiteX77" fmla="*/ 5724525 w 10316872"/>
                <a:gd name="connsiteY77" fmla="*/ 4548404 h 13254121"/>
                <a:gd name="connsiteX78" fmla="*/ 5788025 w 10316872"/>
                <a:gd name="connsiteY78" fmla="*/ 4370604 h 13254121"/>
                <a:gd name="connsiteX79" fmla="*/ 5673725 w 10316872"/>
                <a:gd name="connsiteY79" fmla="*/ 4269004 h 13254121"/>
                <a:gd name="connsiteX80" fmla="*/ 5419725 w 10316872"/>
                <a:gd name="connsiteY80" fmla="*/ 4345204 h 13254121"/>
                <a:gd name="connsiteX81" fmla="*/ 5394325 w 10316872"/>
                <a:gd name="connsiteY81" fmla="*/ 4446804 h 13254121"/>
                <a:gd name="connsiteX82" fmla="*/ 5622925 w 10316872"/>
                <a:gd name="connsiteY82" fmla="*/ 4510304 h 13254121"/>
                <a:gd name="connsiteX83" fmla="*/ 5534025 w 10316872"/>
                <a:gd name="connsiteY83" fmla="*/ 4573804 h 13254121"/>
                <a:gd name="connsiteX84" fmla="*/ 5254625 w 10316872"/>
                <a:gd name="connsiteY84" fmla="*/ 4510304 h 13254121"/>
                <a:gd name="connsiteX85" fmla="*/ 5140325 w 10316872"/>
                <a:gd name="connsiteY85" fmla="*/ 4624604 h 13254121"/>
                <a:gd name="connsiteX86" fmla="*/ 5241925 w 10316872"/>
                <a:gd name="connsiteY86" fmla="*/ 4827804 h 13254121"/>
                <a:gd name="connsiteX87" fmla="*/ 5483225 w 10316872"/>
                <a:gd name="connsiteY87" fmla="*/ 4840504 h 13254121"/>
                <a:gd name="connsiteX88" fmla="*/ 5661025 w 10316872"/>
                <a:gd name="connsiteY88" fmla="*/ 4624604 h 13254121"/>
                <a:gd name="connsiteX89" fmla="*/ 5572125 w 10316872"/>
                <a:gd name="connsiteY89" fmla="*/ 4599204 h 13254121"/>
                <a:gd name="connsiteX90" fmla="*/ 5635625 w 10316872"/>
                <a:gd name="connsiteY90" fmla="*/ 4523004 h 13254121"/>
                <a:gd name="connsiteX91" fmla="*/ 5724525 w 10316872"/>
                <a:gd name="connsiteY91" fmla="*/ 4599204 h 13254121"/>
                <a:gd name="connsiteX92" fmla="*/ 5864225 w 10316872"/>
                <a:gd name="connsiteY92" fmla="*/ 4573804 h 13254121"/>
                <a:gd name="connsiteX93" fmla="*/ 6067425 w 10316872"/>
                <a:gd name="connsiteY93" fmla="*/ 4548404 h 13254121"/>
                <a:gd name="connsiteX94" fmla="*/ 6296025 w 10316872"/>
                <a:gd name="connsiteY94" fmla="*/ 4307104 h 13254121"/>
                <a:gd name="connsiteX95" fmla="*/ 6486525 w 10316872"/>
                <a:gd name="connsiteY95" fmla="*/ 4180104 h 13254121"/>
                <a:gd name="connsiteX96" fmla="*/ 6664325 w 10316872"/>
                <a:gd name="connsiteY96" fmla="*/ 4154704 h 13254121"/>
                <a:gd name="connsiteX97" fmla="*/ 6473825 w 10316872"/>
                <a:gd name="connsiteY97" fmla="*/ 4230904 h 13254121"/>
                <a:gd name="connsiteX98" fmla="*/ 6410325 w 10316872"/>
                <a:gd name="connsiteY98" fmla="*/ 4357904 h 13254121"/>
                <a:gd name="connsiteX99" fmla="*/ 6257925 w 10316872"/>
                <a:gd name="connsiteY99" fmla="*/ 4459504 h 13254121"/>
                <a:gd name="connsiteX100" fmla="*/ 6080125 w 10316872"/>
                <a:gd name="connsiteY100" fmla="*/ 4637304 h 13254121"/>
                <a:gd name="connsiteX101" fmla="*/ 6067425 w 10316872"/>
                <a:gd name="connsiteY101" fmla="*/ 4726204 h 13254121"/>
                <a:gd name="connsiteX102" fmla="*/ 6207125 w 10316872"/>
                <a:gd name="connsiteY102" fmla="*/ 4700804 h 13254121"/>
                <a:gd name="connsiteX103" fmla="*/ 6334125 w 10316872"/>
                <a:gd name="connsiteY103" fmla="*/ 4764304 h 13254121"/>
                <a:gd name="connsiteX104" fmla="*/ 6435725 w 10316872"/>
                <a:gd name="connsiteY104" fmla="*/ 4954804 h 13254121"/>
                <a:gd name="connsiteX105" fmla="*/ 6448425 w 10316872"/>
                <a:gd name="connsiteY105" fmla="*/ 5183404 h 13254121"/>
                <a:gd name="connsiteX106" fmla="*/ 6335712 w 10316872"/>
                <a:gd name="connsiteY106" fmla="*/ 5305641 h 13254121"/>
                <a:gd name="connsiteX107" fmla="*/ 6296025 w 10316872"/>
                <a:gd name="connsiteY107" fmla="*/ 5083392 h 13254121"/>
                <a:gd name="connsiteX108" fmla="*/ 6270625 w 10316872"/>
                <a:gd name="connsiteY108" fmla="*/ 4878604 h 13254121"/>
                <a:gd name="connsiteX109" fmla="*/ 6118225 w 10316872"/>
                <a:gd name="connsiteY109" fmla="*/ 4840504 h 13254121"/>
                <a:gd name="connsiteX110" fmla="*/ 5953125 w 10316872"/>
                <a:gd name="connsiteY110" fmla="*/ 4853204 h 13254121"/>
                <a:gd name="connsiteX111" fmla="*/ 5876925 w 10316872"/>
                <a:gd name="connsiteY111" fmla="*/ 4815104 h 13254121"/>
                <a:gd name="connsiteX112" fmla="*/ 5546725 w 10316872"/>
                <a:gd name="connsiteY112" fmla="*/ 4954804 h 13254121"/>
                <a:gd name="connsiteX113" fmla="*/ 5597525 w 10316872"/>
                <a:gd name="connsiteY113" fmla="*/ 5094504 h 13254121"/>
                <a:gd name="connsiteX114" fmla="*/ 5635625 w 10316872"/>
                <a:gd name="connsiteY114" fmla="*/ 5081804 h 13254121"/>
                <a:gd name="connsiteX115" fmla="*/ 5813425 w 10316872"/>
                <a:gd name="connsiteY115" fmla="*/ 4992904 h 13254121"/>
                <a:gd name="connsiteX116" fmla="*/ 5838825 w 10316872"/>
                <a:gd name="connsiteY116" fmla="*/ 5018304 h 13254121"/>
                <a:gd name="connsiteX117" fmla="*/ 5724525 w 10316872"/>
                <a:gd name="connsiteY117" fmla="*/ 5119904 h 13254121"/>
                <a:gd name="connsiteX118" fmla="*/ 5775325 w 10316872"/>
                <a:gd name="connsiteY118" fmla="*/ 5196104 h 13254121"/>
                <a:gd name="connsiteX119" fmla="*/ 5940425 w 10316872"/>
                <a:gd name="connsiteY119" fmla="*/ 5183404 h 13254121"/>
                <a:gd name="connsiteX120" fmla="*/ 5978525 w 10316872"/>
                <a:gd name="connsiteY120" fmla="*/ 5272304 h 13254121"/>
                <a:gd name="connsiteX121" fmla="*/ 6169025 w 10316872"/>
                <a:gd name="connsiteY121" fmla="*/ 5234204 h 13254121"/>
                <a:gd name="connsiteX122" fmla="*/ 6130925 w 10316872"/>
                <a:gd name="connsiteY122" fmla="*/ 5386604 h 13254121"/>
                <a:gd name="connsiteX123" fmla="*/ 6067425 w 10316872"/>
                <a:gd name="connsiteY123" fmla="*/ 5424704 h 13254121"/>
                <a:gd name="connsiteX124" fmla="*/ 6042025 w 10316872"/>
                <a:gd name="connsiteY124" fmla="*/ 5348504 h 13254121"/>
                <a:gd name="connsiteX125" fmla="*/ 5572125 w 10316872"/>
                <a:gd name="connsiteY125" fmla="*/ 5297704 h 13254121"/>
                <a:gd name="connsiteX126" fmla="*/ 5686425 w 10316872"/>
                <a:gd name="connsiteY126" fmla="*/ 5462804 h 13254121"/>
                <a:gd name="connsiteX127" fmla="*/ 6308725 w 10316872"/>
                <a:gd name="connsiteY127" fmla="*/ 5462804 h 13254121"/>
                <a:gd name="connsiteX128" fmla="*/ 6894219 w 10316872"/>
                <a:gd name="connsiteY128" fmla="*/ 5634433 h 13254121"/>
                <a:gd name="connsiteX129" fmla="*/ 7194257 w 10316872"/>
                <a:gd name="connsiteY129" fmla="*/ 5720157 h 13254121"/>
                <a:gd name="connsiteX130" fmla="*/ 7370469 w 10316872"/>
                <a:gd name="connsiteY130" fmla="*/ 5839221 h 13254121"/>
                <a:gd name="connsiteX131" fmla="*/ 7737182 w 10316872"/>
                <a:gd name="connsiteY131" fmla="*/ 5736826 h 13254121"/>
                <a:gd name="connsiteX132" fmla="*/ 7977688 w 10316872"/>
                <a:gd name="connsiteY132" fmla="*/ 5701108 h 13254121"/>
                <a:gd name="connsiteX133" fmla="*/ 8311064 w 10316872"/>
                <a:gd name="connsiteY133" fmla="*/ 5729682 h 13254121"/>
                <a:gd name="connsiteX134" fmla="*/ 8582525 w 10316872"/>
                <a:gd name="connsiteY134" fmla="*/ 5789214 h 13254121"/>
                <a:gd name="connsiteX135" fmla="*/ 8806363 w 10316872"/>
                <a:gd name="connsiteY135" fmla="*/ 5891608 h 13254121"/>
                <a:gd name="connsiteX136" fmla="*/ 8989719 w 10316872"/>
                <a:gd name="connsiteY136" fmla="*/ 5953520 h 13254121"/>
                <a:gd name="connsiteX137" fmla="*/ 9327857 w 10316872"/>
                <a:gd name="connsiteY137" fmla="*/ 6101157 h 13254121"/>
                <a:gd name="connsiteX138" fmla="*/ 9392152 w 10316872"/>
                <a:gd name="connsiteY138" fmla="*/ 6229744 h 13254121"/>
                <a:gd name="connsiteX139" fmla="*/ 9587412 w 10316872"/>
                <a:gd name="connsiteY139" fmla="*/ 6289277 h 13254121"/>
                <a:gd name="connsiteX140" fmla="*/ 9754100 w 10316872"/>
                <a:gd name="connsiteY140" fmla="*/ 6286895 h 13254121"/>
                <a:gd name="connsiteX141" fmla="*/ 9928226 w 10316872"/>
                <a:gd name="connsiteY141" fmla="*/ 6221629 h 13254121"/>
                <a:gd name="connsiteX142" fmla="*/ 9766007 w 10316872"/>
                <a:gd name="connsiteY142" fmla="*/ 6301183 h 13254121"/>
                <a:gd name="connsiteX143" fmla="*/ 9625513 w 10316872"/>
                <a:gd name="connsiteY143" fmla="*/ 6317851 h 13254121"/>
                <a:gd name="connsiteX144" fmla="*/ 9382626 w 10316872"/>
                <a:gd name="connsiteY144" fmla="*/ 6263082 h 13254121"/>
                <a:gd name="connsiteX145" fmla="*/ 9308806 w 10316872"/>
                <a:gd name="connsiteY145" fmla="*/ 6129733 h 13254121"/>
                <a:gd name="connsiteX146" fmla="*/ 9242133 w 10316872"/>
                <a:gd name="connsiteY146" fmla="*/ 6089251 h 13254121"/>
                <a:gd name="connsiteX147" fmla="*/ 8799219 w 10316872"/>
                <a:gd name="connsiteY147" fmla="*/ 5939233 h 13254121"/>
                <a:gd name="connsiteX148" fmla="*/ 8582525 w 10316872"/>
                <a:gd name="connsiteY148" fmla="*/ 5858270 h 13254121"/>
                <a:gd name="connsiteX149" fmla="*/ 8284869 w 10316872"/>
                <a:gd name="connsiteY149" fmla="*/ 5779689 h 13254121"/>
                <a:gd name="connsiteX150" fmla="*/ 7934825 w 10316872"/>
                <a:gd name="connsiteY150" fmla="*/ 5767783 h 13254121"/>
                <a:gd name="connsiteX151" fmla="*/ 7634787 w 10316872"/>
                <a:gd name="connsiteY151" fmla="*/ 5822552 h 13254121"/>
                <a:gd name="connsiteX152" fmla="*/ 7344275 w 10316872"/>
                <a:gd name="connsiteY152" fmla="*/ 5893989 h 13254121"/>
                <a:gd name="connsiteX153" fmla="*/ 7134725 w 10316872"/>
                <a:gd name="connsiteY153" fmla="*/ 5786833 h 13254121"/>
                <a:gd name="connsiteX154" fmla="*/ 6760869 w 10316872"/>
                <a:gd name="connsiteY154" fmla="*/ 5693964 h 13254121"/>
                <a:gd name="connsiteX155" fmla="*/ 6413500 w 10316872"/>
                <a:gd name="connsiteY155" fmla="*/ 5614410 h 13254121"/>
                <a:gd name="connsiteX156" fmla="*/ 6213181 w 10316872"/>
                <a:gd name="connsiteY156" fmla="*/ 5567757 h 13254121"/>
                <a:gd name="connsiteX157" fmla="*/ 6205538 w 10316872"/>
                <a:gd name="connsiteY157" fmla="*/ 5598535 h 13254121"/>
                <a:gd name="connsiteX158" fmla="*/ 6346825 w 10316872"/>
                <a:gd name="connsiteY158" fmla="*/ 5666004 h 13254121"/>
                <a:gd name="connsiteX159" fmla="*/ 6321425 w 10316872"/>
                <a:gd name="connsiteY159" fmla="*/ 5767604 h 13254121"/>
                <a:gd name="connsiteX160" fmla="*/ 6003925 w 10316872"/>
                <a:gd name="connsiteY160" fmla="*/ 5602504 h 13254121"/>
                <a:gd name="connsiteX161" fmla="*/ 6042025 w 10316872"/>
                <a:gd name="connsiteY161" fmla="*/ 5843804 h 13254121"/>
                <a:gd name="connsiteX162" fmla="*/ 6245225 w 10316872"/>
                <a:gd name="connsiteY162" fmla="*/ 5894604 h 13254121"/>
                <a:gd name="connsiteX163" fmla="*/ 6511925 w 10316872"/>
                <a:gd name="connsiteY163" fmla="*/ 5894604 h 13254121"/>
                <a:gd name="connsiteX164" fmla="*/ 6600825 w 10316872"/>
                <a:gd name="connsiteY164" fmla="*/ 5907304 h 13254121"/>
                <a:gd name="connsiteX165" fmla="*/ 6562725 w 10316872"/>
                <a:gd name="connsiteY165" fmla="*/ 5983504 h 13254121"/>
                <a:gd name="connsiteX166" fmla="*/ 6397625 w 10316872"/>
                <a:gd name="connsiteY166" fmla="*/ 6034304 h 13254121"/>
                <a:gd name="connsiteX167" fmla="*/ 6461125 w 10316872"/>
                <a:gd name="connsiteY167" fmla="*/ 6161304 h 13254121"/>
                <a:gd name="connsiteX168" fmla="*/ 6423025 w 10316872"/>
                <a:gd name="connsiteY168" fmla="*/ 6288304 h 13254121"/>
                <a:gd name="connsiteX169" fmla="*/ 6511925 w 10316872"/>
                <a:gd name="connsiteY169" fmla="*/ 6351804 h 13254121"/>
                <a:gd name="connsiteX170" fmla="*/ 6435725 w 10316872"/>
                <a:gd name="connsiteY170" fmla="*/ 6377204 h 13254121"/>
                <a:gd name="connsiteX171" fmla="*/ 6334125 w 10316872"/>
                <a:gd name="connsiteY171" fmla="*/ 6339104 h 13254121"/>
                <a:gd name="connsiteX172" fmla="*/ 6296025 w 10316872"/>
                <a:gd name="connsiteY172" fmla="*/ 6034304 h 13254121"/>
                <a:gd name="connsiteX173" fmla="*/ 6042025 w 10316872"/>
                <a:gd name="connsiteY173" fmla="*/ 5958104 h 13254121"/>
                <a:gd name="connsiteX174" fmla="*/ 6118225 w 10316872"/>
                <a:gd name="connsiteY174" fmla="*/ 6301004 h 13254121"/>
                <a:gd name="connsiteX175" fmla="*/ 5940425 w 10316872"/>
                <a:gd name="connsiteY175" fmla="*/ 6313704 h 13254121"/>
                <a:gd name="connsiteX176" fmla="*/ 5864225 w 10316872"/>
                <a:gd name="connsiteY176" fmla="*/ 5831104 h 13254121"/>
                <a:gd name="connsiteX177" fmla="*/ 5661025 w 10316872"/>
                <a:gd name="connsiteY177" fmla="*/ 5729504 h 13254121"/>
                <a:gd name="connsiteX178" fmla="*/ 5762625 w 10316872"/>
                <a:gd name="connsiteY178" fmla="*/ 6491504 h 13254121"/>
                <a:gd name="connsiteX179" fmla="*/ 6042025 w 10316872"/>
                <a:gd name="connsiteY179" fmla="*/ 6478804 h 13254121"/>
                <a:gd name="connsiteX180" fmla="*/ 6359525 w 10316872"/>
                <a:gd name="connsiteY180" fmla="*/ 6529604 h 13254121"/>
                <a:gd name="connsiteX181" fmla="*/ 6296025 w 10316872"/>
                <a:gd name="connsiteY181" fmla="*/ 6656604 h 13254121"/>
                <a:gd name="connsiteX182" fmla="*/ 6130925 w 10316872"/>
                <a:gd name="connsiteY182" fmla="*/ 6631204 h 13254121"/>
                <a:gd name="connsiteX183" fmla="*/ 5978525 w 10316872"/>
                <a:gd name="connsiteY183" fmla="*/ 6936004 h 13254121"/>
                <a:gd name="connsiteX184" fmla="*/ 5800725 w 10316872"/>
                <a:gd name="connsiteY184" fmla="*/ 6872504 h 13254121"/>
                <a:gd name="connsiteX185" fmla="*/ 5876925 w 10316872"/>
                <a:gd name="connsiteY185" fmla="*/ 6707404 h 13254121"/>
                <a:gd name="connsiteX186" fmla="*/ 5762625 w 10316872"/>
                <a:gd name="connsiteY186" fmla="*/ 6618504 h 13254121"/>
                <a:gd name="connsiteX187" fmla="*/ 5572125 w 10316872"/>
                <a:gd name="connsiteY187" fmla="*/ 6948704 h 13254121"/>
                <a:gd name="connsiteX188" fmla="*/ 5699125 w 10316872"/>
                <a:gd name="connsiteY188" fmla="*/ 7050304 h 13254121"/>
                <a:gd name="connsiteX189" fmla="*/ 5965825 w 10316872"/>
                <a:gd name="connsiteY189" fmla="*/ 7215404 h 13254121"/>
                <a:gd name="connsiteX190" fmla="*/ 5915025 w 10316872"/>
                <a:gd name="connsiteY190" fmla="*/ 7291604 h 13254121"/>
                <a:gd name="connsiteX191" fmla="*/ 5800725 w 10316872"/>
                <a:gd name="connsiteY191" fmla="*/ 7253504 h 13254121"/>
                <a:gd name="connsiteX192" fmla="*/ 5648325 w 10316872"/>
                <a:gd name="connsiteY192" fmla="*/ 7355104 h 13254121"/>
                <a:gd name="connsiteX193" fmla="*/ 5584825 w 10316872"/>
                <a:gd name="connsiteY193" fmla="*/ 7317004 h 13254121"/>
                <a:gd name="connsiteX194" fmla="*/ 5635625 w 10316872"/>
                <a:gd name="connsiteY194" fmla="*/ 7164604 h 13254121"/>
                <a:gd name="connsiteX195" fmla="*/ 5508625 w 10316872"/>
                <a:gd name="connsiteY195" fmla="*/ 7050304 h 13254121"/>
                <a:gd name="connsiteX196" fmla="*/ 5432425 w 10316872"/>
                <a:gd name="connsiteY196" fmla="*/ 7228104 h 13254121"/>
                <a:gd name="connsiteX197" fmla="*/ 5584825 w 10316872"/>
                <a:gd name="connsiteY197" fmla="*/ 7405904 h 13254121"/>
                <a:gd name="connsiteX198" fmla="*/ 5419725 w 10316872"/>
                <a:gd name="connsiteY198" fmla="*/ 7532904 h 13254121"/>
                <a:gd name="connsiteX199" fmla="*/ 5318125 w 10316872"/>
                <a:gd name="connsiteY199" fmla="*/ 7456704 h 13254121"/>
                <a:gd name="connsiteX200" fmla="*/ 5381625 w 10316872"/>
                <a:gd name="connsiteY200" fmla="*/ 7355104 h 13254121"/>
                <a:gd name="connsiteX201" fmla="*/ 5267325 w 10316872"/>
                <a:gd name="connsiteY201" fmla="*/ 7063004 h 13254121"/>
                <a:gd name="connsiteX202" fmla="*/ 5051425 w 10316872"/>
                <a:gd name="connsiteY202" fmla="*/ 7355104 h 13254121"/>
                <a:gd name="connsiteX203" fmla="*/ 5381625 w 10316872"/>
                <a:gd name="connsiteY203" fmla="*/ 7609104 h 13254121"/>
                <a:gd name="connsiteX204" fmla="*/ 5305425 w 10316872"/>
                <a:gd name="connsiteY204" fmla="*/ 7659904 h 13254121"/>
                <a:gd name="connsiteX205" fmla="*/ 5165725 w 10316872"/>
                <a:gd name="connsiteY205" fmla="*/ 7545604 h 13254121"/>
                <a:gd name="connsiteX206" fmla="*/ 5114925 w 10316872"/>
                <a:gd name="connsiteY206" fmla="*/ 7710704 h 13254121"/>
                <a:gd name="connsiteX207" fmla="*/ 5127625 w 10316872"/>
                <a:gd name="connsiteY207" fmla="*/ 7850404 h 13254121"/>
                <a:gd name="connsiteX208" fmla="*/ 5203825 w 10316872"/>
                <a:gd name="connsiteY208" fmla="*/ 7964704 h 13254121"/>
                <a:gd name="connsiteX209" fmla="*/ 5191125 w 10316872"/>
                <a:gd name="connsiteY209" fmla="*/ 8155204 h 13254121"/>
                <a:gd name="connsiteX210" fmla="*/ 5064125 w 10316872"/>
                <a:gd name="connsiteY210" fmla="*/ 8066304 h 13254121"/>
                <a:gd name="connsiteX211" fmla="*/ 5000625 w 10316872"/>
                <a:gd name="connsiteY211" fmla="*/ 8104404 h 13254121"/>
                <a:gd name="connsiteX212" fmla="*/ 5102225 w 10316872"/>
                <a:gd name="connsiteY212" fmla="*/ 8244104 h 13254121"/>
                <a:gd name="connsiteX213" fmla="*/ 5013325 w 10316872"/>
                <a:gd name="connsiteY213" fmla="*/ 8282204 h 13254121"/>
                <a:gd name="connsiteX214" fmla="*/ 4886325 w 10316872"/>
                <a:gd name="connsiteY214" fmla="*/ 8091704 h 13254121"/>
                <a:gd name="connsiteX215" fmla="*/ 4797425 w 10316872"/>
                <a:gd name="connsiteY215" fmla="*/ 8345704 h 13254121"/>
                <a:gd name="connsiteX216" fmla="*/ 4924425 w 10316872"/>
                <a:gd name="connsiteY216" fmla="*/ 8460004 h 13254121"/>
                <a:gd name="connsiteX217" fmla="*/ 4784725 w 10316872"/>
                <a:gd name="connsiteY217" fmla="*/ 8701304 h 13254121"/>
                <a:gd name="connsiteX218" fmla="*/ 4645025 w 10316872"/>
                <a:gd name="connsiteY218" fmla="*/ 8675904 h 13254121"/>
                <a:gd name="connsiteX219" fmla="*/ 4746625 w 10316872"/>
                <a:gd name="connsiteY219" fmla="*/ 8510804 h 13254121"/>
                <a:gd name="connsiteX220" fmla="*/ 4657725 w 10316872"/>
                <a:gd name="connsiteY220" fmla="*/ 8358404 h 13254121"/>
                <a:gd name="connsiteX221" fmla="*/ 4441825 w 10316872"/>
                <a:gd name="connsiteY221" fmla="*/ 8663204 h 13254121"/>
                <a:gd name="connsiteX222" fmla="*/ 4581525 w 10316872"/>
                <a:gd name="connsiteY222" fmla="*/ 8777504 h 13254121"/>
                <a:gd name="connsiteX223" fmla="*/ 4492625 w 10316872"/>
                <a:gd name="connsiteY223" fmla="*/ 8980704 h 13254121"/>
                <a:gd name="connsiteX224" fmla="*/ 4391025 w 10316872"/>
                <a:gd name="connsiteY224" fmla="*/ 8904504 h 13254121"/>
                <a:gd name="connsiteX225" fmla="*/ 4314825 w 10316872"/>
                <a:gd name="connsiteY225" fmla="*/ 8993404 h 13254121"/>
                <a:gd name="connsiteX226" fmla="*/ 4352925 w 10316872"/>
                <a:gd name="connsiteY226" fmla="*/ 9031504 h 13254121"/>
                <a:gd name="connsiteX227" fmla="*/ 4391025 w 10316872"/>
                <a:gd name="connsiteY227" fmla="*/ 9018804 h 13254121"/>
                <a:gd name="connsiteX228" fmla="*/ 4416425 w 10316872"/>
                <a:gd name="connsiteY228" fmla="*/ 9069604 h 13254121"/>
                <a:gd name="connsiteX229" fmla="*/ 4352925 w 10316872"/>
                <a:gd name="connsiteY229" fmla="*/ 9145804 h 13254121"/>
                <a:gd name="connsiteX230" fmla="*/ 4302125 w 10316872"/>
                <a:gd name="connsiteY230" fmla="*/ 9133104 h 13254121"/>
                <a:gd name="connsiteX231" fmla="*/ 4340225 w 10316872"/>
                <a:gd name="connsiteY231" fmla="*/ 9082304 h 13254121"/>
                <a:gd name="connsiteX232" fmla="*/ 4289425 w 10316872"/>
                <a:gd name="connsiteY232" fmla="*/ 9044204 h 13254121"/>
                <a:gd name="connsiteX233" fmla="*/ 4187825 w 10316872"/>
                <a:gd name="connsiteY233" fmla="*/ 9145804 h 13254121"/>
                <a:gd name="connsiteX234" fmla="*/ 4289425 w 10316872"/>
                <a:gd name="connsiteY234" fmla="*/ 9209304 h 13254121"/>
                <a:gd name="connsiteX235" fmla="*/ 4111625 w 10316872"/>
                <a:gd name="connsiteY235" fmla="*/ 9285504 h 13254121"/>
                <a:gd name="connsiteX236" fmla="*/ 4010025 w 10316872"/>
                <a:gd name="connsiteY236" fmla="*/ 9285504 h 13254121"/>
                <a:gd name="connsiteX237" fmla="*/ 3921125 w 10316872"/>
                <a:gd name="connsiteY237" fmla="*/ 9349004 h 13254121"/>
                <a:gd name="connsiteX238" fmla="*/ 3260725 w 10316872"/>
                <a:gd name="connsiteY238" fmla="*/ 8764804 h 13254121"/>
                <a:gd name="connsiteX239" fmla="*/ 3184525 w 10316872"/>
                <a:gd name="connsiteY239" fmla="*/ 8764804 h 13254121"/>
                <a:gd name="connsiteX240" fmla="*/ 2867025 w 10316872"/>
                <a:gd name="connsiteY240" fmla="*/ 9018804 h 13254121"/>
                <a:gd name="connsiteX241" fmla="*/ 2841625 w 10316872"/>
                <a:gd name="connsiteY241" fmla="*/ 8980704 h 13254121"/>
                <a:gd name="connsiteX242" fmla="*/ 3184525 w 10316872"/>
                <a:gd name="connsiteY242" fmla="*/ 8714004 h 13254121"/>
                <a:gd name="connsiteX243" fmla="*/ 3019425 w 10316872"/>
                <a:gd name="connsiteY243" fmla="*/ 8561604 h 13254121"/>
                <a:gd name="connsiteX244" fmla="*/ 2371725 w 10316872"/>
                <a:gd name="connsiteY244" fmla="*/ 9069604 h 13254121"/>
                <a:gd name="connsiteX245" fmla="*/ 2460625 w 10316872"/>
                <a:gd name="connsiteY245" fmla="*/ 9145804 h 13254121"/>
                <a:gd name="connsiteX246" fmla="*/ 2663825 w 10316872"/>
                <a:gd name="connsiteY246" fmla="*/ 8993404 h 13254121"/>
                <a:gd name="connsiteX247" fmla="*/ 2714625 w 10316872"/>
                <a:gd name="connsiteY247" fmla="*/ 9056904 h 13254121"/>
                <a:gd name="connsiteX248" fmla="*/ 2803525 w 10316872"/>
                <a:gd name="connsiteY248" fmla="*/ 9018804 h 13254121"/>
                <a:gd name="connsiteX249" fmla="*/ 2828925 w 10316872"/>
                <a:gd name="connsiteY249" fmla="*/ 9056904 h 13254121"/>
                <a:gd name="connsiteX250" fmla="*/ 2651125 w 10316872"/>
                <a:gd name="connsiteY250" fmla="*/ 9196604 h 13254121"/>
                <a:gd name="connsiteX251" fmla="*/ 2790825 w 10316872"/>
                <a:gd name="connsiteY251" fmla="*/ 9361704 h 13254121"/>
                <a:gd name="connsiteX252" fmla="*/ 3368675 w 10316872"/>
                <a:gd name="connsiteY252" fmla="*/ 8898154 h 13254121"/>
                <a:gd name="connsiteX253" fmla="*/ 3927475 w 10316872"/>
                <a:gd name="connsiteY253" fmla="*/ 9380754 h 13254121"/>
                <a:gd name="connsiteX254" fmla="*/ 3876675 w 10316872"/>
                <a:gd name="connsiteY254" fmla="*/ 9495054 h 13254121"/>
                <a:gd name="connsiteX255" fmla="*/ 3359150 w 10316872"/>
                <a:gd name="connsiteY255" fmla="*/ 10034804 h 13254121"/>
                <a:gd name="connsiteX256" fmla="*/ 3270250 w 10316872"/>
                <a:gd name="connsiteY256" fmla="*/ 10028453 h 13254121"/>
                <a:gd name="connsiteX257" fmla="*/ 3101975 w 10316872"/>
                <a:gd name="connsiteY257" fmla="*/ 10177678 h 13254121"/>
                <a:gd name="connsiteX258" fmla="*/ 2892425 w 10316872"/>
                <a:gd name="connsiteY258" fmla="*/ 10422153 h 13254121"/>
                <a:gd name="connsiteX259" fmla="*/ 2654300 w 10316872"/>
                <a:gd name="connsiteY259" fmla="*/ 10720603 h 13254121"/>
                <a:gd name="connsiteX260" fmla="*/ 2400300 w 10316872"/>
                <a:gd name="connsiteY260" fmla="*/ 10790452 h 13254121"/>
                <a:gd name="connsiteX261" fmla="*/ 2197100 w 10316872"/>
                <a:gd name="connsiteY261" fmla="*/ 10895227 h 13254121"/>
                <a:gd name="connsiteX262" fmla="*/ 1901825 w 10316872"/>
                <a:gd name="connsiteY262" fmla="*/ 10898401 h 13254121"/>
                <a:gd name="connsiteX263" fmla="*/ 1562100 w 10316872"/>
                <a:gd name="connsiteY263" fmla="*/ 11000000 h 13254121"/>
                <a:gd name="connsiteX264" fmla="*/ 1365250 w 10316872"/>
                <a:gd name="connsiteY264" fmla="*/ 11260350 h 13254121"/>
                <a:gd name="connsiteX265" fmla="*/ 1168400 w 10316872"/>
                <a:gd name="connsiteY265" fmla="*/ 11215899 h 13254121"/>
                <a:gd name="connsiteX266" fmla="*/ 1187450 w 10316872"/>
                <a:gd name="connsiteY266" fmla="*/ 11174624 h 13254121"/>
                <a:gd name="connsiteX267" fmla="*/ 1165225 w 10316872"/>
                <a:gd name="connsiteY267" fmla="*/ 11107949 h 13254121"/>
                <a:gd name="connsiteX268" fmla="*/ 958850 w 10316872"/>
                <a:gd name="connsiteY268" fmla="*/ 11184149 h 13254121"/>
                <a:gd name="connsiteX269" fmla="*/ 704850 w 10316872"/>
                <a:gd name="connsiteY269" fmla="*/ 11238124 h 13254121"/>
                <a:gd name="connsiteX270" fmla="*/ 434975 w 10316872"/>
                <a:gd name="connsiteY270" fmla="*/ 11476249 h 13254121"/>
                <a:gd name="connsiteX271" fmla="*/ 333375 w 10316872"/>
                <a:gd name="connsiteY271" fmla="*/ 11473074 h 13254121"/>
                <a:gd name="connsiteX272" fmla="*/ 234950 w 10316872"/>
                <a:gd name="connsiteY272" fmla="*/ 11539749 h 13254121"/>
                <a:gd name="connsiteX273" fmla="*/ 155575 w 10316872"/>
                <a:gd name="connsiteY273" fmla="*/ 11825499 h 13254121"/>
                <a:gd name="connsiteX274" fmla="*/ 219075 w 10316872"/>
                <a:gd name="connsiteY274" fmla="*/ 12108073 h 13254121"/>
                <a:gd name="connsiteX275" fmla="*/ 107950 w 10316872"/>
                <a:gd name="connsiteY275" fmla="*/ 12152523 h 13254121"/>
                <a:gd name="connsiteX276" fmla="*/ 63500 w 10316872"/>
                <a:gd name="connsiteY276" fmla="*/ 12374773 h 13254121"/>
                <a:gd name="connsiteX277" fmla="*/ 466725 w 10316872"/>
                <a:gd name="connsiteY277" fmla="*/ 12400173 h 13254121"/>
                <a:gd name="connsiteX278" fmla="*/ 1022350 w 10316872"/>
                <a:gd name="connsiteY278" fmla="*/ 12752598 h 13254121"/>
                <a:gd name="connsiteX279" fmla="*/ 1212850 w 10316872"/>
                <a:gd name="connsiteY279" fmla="*/ 13006597 h 13254121"/>
                <a:gd name="connsiteX280" fmla="*/ 1143000 w 10316872"/>
                <a:gd name="connsiteY280" fmla="*/ 13051047 h 13254121"/>
                <a:gd name="connsiteX281" fmla="*/ 990600 w 10316872"/>
                <a:gd name="connsiteY281" fmla="*/ 12917697 h 13254121"/>
                <a:gd name="connsiteX282" fmla="*/ 739775 w 10316872"/>
                <a:gd name="connsiteY282" fmla="*/ 12863722 h 13254121"/>
                <a:gd name="connsiteX283" fmla="*/ 692150 w 10316872"/>
                <a:gd name="connsiteY283" fmla="*/ 12901822 h 13254121"/>
                <a:gd name="connsiteX284" fmla="*/ 809625 w 10316872"/>
                <a:gd name="connsiteY284" fmla="*/ 13047872 h 13254121"/>
                <a:gd name="connsiteX285" fmla="*/ 1123950 w 10316872"/>
                <a:gd name="connsiteY285" fmla="*/ 13114547 h 13254121"/>
                <a:gd name="connsiteX286" fmla="*/ 1546225 w 10316872"/>
                <a:gd name="connsiteY286" fmla="*/ 13016122 h 13254121"/>
                <a:gd name="connsiteX287" fmla="*/ 1708150 w 10316872"/>
                <a:gd name="connsiteY287" fmla="*/ 12755772 h 13254121"/>
                <a:gd name="connsiteX288" fmla="*/ 2066925 w 10316872"/>
                <a:gd name="connsiteY288" fmla="*/ 12606547 h 13254121"/>
                <a:gd name="connsiteX289" fmla="*/ 2225675 w 10316872"/>
                <a:gd name="connsiteY289" fmla="*/ 12470022 h 13254121"/>
                <a:gd name="connsiteX290" fmla="*/ 2559050 w 10316872"/>
                <a:gd name="connsiteY290" fmla="*/ 12508122 h 13254121"/>
                <a:gd name="connsiteX291" fmla="*/ 2257425 w 10316872"/>
                <a:gd name="connsiteY291" fmla="*/ 12511297 h 13254121"/>
                <a:gd name="connsiteX292" fmla="*/ 2117725 w 10316872"/>
                <a:gd name="connsiteY292" fmla="*/ 12631947 h 13254121"/>
                <a:gd name="connsiteX293" fmla="*/ 1943100 w 10316872"/>
                <a:gd name="connsiteY293" fmla="*/ 12724022 h 13254121"/>
                <a:gd name="connsiteX294" fmla="*/ 1778000 w 10316872"/>
                <a:gd name="connsiteY294" fmla="*/ 12774822 h 13254121"/>
                <a:gd name="connsiteX295" fmla="*/ 1622425 w 10316872"/>
                <a:gd name="connsiteY295" fmla="*/ 13070097 h 13254121"/>
                <a:gd name="connsiteX296" fmla="*/ 1254125 w 10316872"/>
                <a:gd name="connsiteY296" fmla="*/ 13244722 h 13254121"/>
                <a:gd name="connsiteX297" fmla="*/ 0 w 10316872"/>
                <a:gd name="connsiteY297" fmla="*/ 13251072 h 13254121"/>
                <a:gd name="connsiteX0" fmla="*/ 3819525 w 10316872"/>
                <a:gd name="connsiteY0" fmla="*/ 3405404 h 13254121"/>
                <a:gd name="connsiteX1" fmla="*/ 3832225 w 10316872"/>
                <a:gd name="connsiteY1" fmla="*/ 3621304 h 13254121"/>
                <a:gd name="connsiteX2" fmla="*/ 4314825 w 10316872"/>
                <a:gd name="connsiteY2" fmla="*/ 3621304 h 13254121"/>
                <a:gd name="connsiteX3" fmla="*/ 4302125 w 10316872"/>
                <a:gd name="connsiteY3" fmla="*/ 3380004 h 13254121"/>
                <a:gd name="connsiteX4" fmla="*/ 4365625 w 10316872"/>
                <a:gd name="connsiteY4" fmla="*/ 3380004 h 13254121"/>
                <a:gd name="connsiteX5" fmla="*/ 4391025 w 10316872"/>
                <a:gd name="connsiteY5" fmla="*/ 3507004 h 13254121"/>
                <a:gd name="connsiteX6" fmla="*/ 4556125 w 10316872"/>
                <a:gd name="connsiteY6" fmla="*/ 3494304 h 13254121"/>
                <a:gd name="connsiteX7" fmla="*/ 4657725 w 10316872"/>
                <a:gd name="connsiteY7" fmla="*/ 3392704 h 13254121"/>
                <a:gd name="connsiteX8" fmla="*/ 4683125 w 10316872"/>
                <a:gd name="connsiteY8" fmla="*/ 3697504 h 13254121"/>
                <a:gd name="connsiteX9" fmla="*/ 4835525 w 10316872"/>
                <a:gd name="connsiteY9" fmla="*/ 3519704 h 13254121"/>
                <a:gd name="connsiteX10" fmla="*/ 5038725 w 10316872"/>
                <a:gd name="connsiteY10" fmla="*/ 3646704 h 13254121"/>
                <a:gd name="connsiteX11" fmla="*/ 4848225 w 10316872"/>
                <a:gd name="connsiteY11" fmla="*/ 3773704 h 13254121"/>
                <a:gd name="connsiteX12" fmla="*/ 4987925 w 10316872"/>
                <a:gd name="connsiteY12" fmla="*/ 3938804 h 13254121"/>
                <a:gd name="connsiteX13" fmla="*/ 5127625 w 10316872"/>
                <a:gd name="connsiteY13" fmla="*/ 3786404 h 13254121"/>
                <a:gd name="connsiteX14" fmla="*/ 5140325 w 10316872"/>
                <a:gd name="connsiteY14" fmla="*/ 3811804 h 13254121"/>
                <a:gd name="connsiteX15" fmla="*/ 5076825 w 10316872"/>
                <a:gd name="connsiteY15" fmla="*/ 4065804 h 13254121"/>
                <a:gd name="connsiteX16" fmla="*/ 5153025 w 10316872"/>
                <a:gd name="connsiteY16" fmla="*/ 4103904 h 13254121"/>
                <a:gd name="connsiteX17" fmla="*/ 5153025 w 10316872"/>
                <a:gd name="connsiteY17" fmla="*/ 4103904 h 13254121"/>
                <a:gd name="connsiteX18" fmla="*/ 5229225 w 10316872"/>
                <a:gd name="connsiteY18" fmla="*/ 3849904 h 13254121"/>
                <a:gd name="connsiteX19" fmla="*/ 5419725 w 10316872"/>
                <a:gd name="connsiteY19" fmla="*/ 3875304 h 13254121"/>
                <a:gd name="connsiteX20" fmla="*/ 5521325 w 10316872"/>
                <a:gd name="connsiteY20" fmla="*/ 3722904 h 13254121"/>
                <a:gd name="connsiteX21" fmla="*/ 5521325 w 10316872"/>
                <a:gd name="connsiteY21" fmla="*/ 3722904 h 13254121"/>
                <a:gd name="connsiteX22" fmla="*/ 5661025 w 10316872"/>
                <a:gd name="connsiteY22" fmla="*/ 3697504 h 13254121"/>
                <a:gd name="connsiteX23" fmla="*/ 5432425 w 10316872"/>
                <a:gd name="connsiteY23" fmla="*/ 4015004 h 13254121"/>
                <a:gd name="connsiteX24" fmla="*/ 5165725 w 10316872"/>
                <a:gd name="connsiteY24" fmla="*/ 4103904 h 13254121"/>
                <a:gd name="connsiteX25" fmla="*/ 5191125 w 10316872"/>
                <a:gd name="connsiteY25" fmla="*/ 4180104 h 13254121"/>
                <a:gd name="connsiteX26" fmla="*/ 5521325 w 10316872"/>
                <a:gd name="connsiteY26" fmla="*/ 4091204 h 13254121"/>
                <a:gd name="connsiteX27" fmla="*/ 5711825 w 10316872"/>
                <a:gd name="connsiteY27" fmla="*/ 3748304 h 13254121"/>
                <a:gd name="connsiteX28" fmla="*/ 5813425 w 10316872"/>
                <a:gd name="connsiteY28" fmla="*/ 3900704 h 13254121"/>
                <a:gd name="connsiteX29" fmla="*/ 5959475 w 10316872"/>
                <a:gd name="connsiteY29" fmla="*/ 3938804 h 13254121"/>
                <a:gd name="connsiteX30" fmla="*/ 6302375 w 10316872"/>
                <a:gd name="connsiteY30" fmla="*/ 3824504 h 13254121"/>
                <a:gd name="connsiteX31" fmla="*/ 7070725 w 10316872"/>
                <a:gd name="connsiteY31" fmla="*/ 3354604 h 13254121"/>
                <a:gd name="connsiteX32" fmla="*/ 7473950 w 10316872"/>
                <a:gd name="connsiteY32" fmla="*/ 3205379 h 13254121"/>
                <a:gd name="connsiteX33" fmla="*/ 7645400 w 10316872"/>
                <a:gd name="connsiteY33" fmla="*/ 3035516 h 13254121"/>
                <a:gd name="connsiteX34" fmla="*/ 7907050 w 10316872"/>
                <a:gd name="connsiteY34" fmla="*/ 2994410 h 13254121"/>
                <a:gd name="connsiteX35" fmla="*/ 8062626 w 10316872"/>
                <a:gd name="connsiteY35" fmla="*/ 2911861 h 13254121"/>
                <a:gd name="connsiteX36" fmla="*/ 8189625 w 10316872"/>
                <a:gd name="connsiteY36" fmla="*/ 2692785 h 13254121"/>
                <a:gd name="connsiteX37" fmla="*/ 8345201 w 10316872"/>
                <a:gd name="connsiteY37" fmla="*/ 2578486 h 13254121"/>
                <a:gd name="connsiteX38" fmla="*/ 8561099 w 10316872"/>
                <a:gd name="connsiteY38" fmla="*/ 2438787 h 13254121"/>
                <a:gd name="connsiteX39" fmla="*/ 8855099 w 10316872"/>
                <a:gd name="connsiteY39" fmla="*/ 2153045 h 13254121"/>
                <a:gd name="connsiteX40" fmla="*/ 9037349 w 10316872"/>
                <a:gd name="connsiteY40" fmla="*/ 1924438 h 13254121"/>
                <a:gd name="connsiteX41" fmla="*/ 9145298 w 10316872"/>
                <a:gd name="connsiteY41" fmla="*/ 1730764 h 13254121"/>
                <a:gd name="connsiteX42" fmla="*/ 9224673 w 10316872"/>
                <a:gd name="connsiteY42" fmla="*/ 1543439 h 13254121"/>
                <a:gd name="connsiteX43" fmla="*/ 9561223 w 10316872"/>
                <a:gd name="connsiteY43" fmla="*/ 1295790 h 13254121"/>
                <a:gd name="connsiteX44" fmla="*/ 9678697 w 10316872"/>
                <a:gd name="connsiteY44" fmla="*/ 914790 h 13254121"/>
                <a:gd name="connsiteX45" fmla="*/ 9837447 w 10316872"/>
                <a:gd name="connsiteY45" fmla="*/ 686190 h 13254121"/>
                <a:gd name="connsiteX46" fmla="*/ 9929521 w 10316872"/>
                <a:gd name="connsiteY46" fmla="*/ 609992 h 13254121"/>
                <a:gd name="connsiteX47" fmla="*/ 9989845 w 10316872"/>
                <a:gd name="connsiteY47" fmla="*/ 508393 h 13254121"/>
                <a:gd name="connsiteX48" fmla="*/ 10062871 w 10316872"/>
                <a:gd name="connsiteY48" fmla="*/ 394092 h 13254121"/>
                <a:gd name="connsiteX49" fmla="*/ 10316869 w 10316872"/>
                <a:gd name="connsiteY49" fmla="*/ 394 h 13254121"/>
                <a:gd name="connsiteX50" fmla="*/ 10081920 w 10316872"/>
                <a:gd name="connsiteY50" fmla="*/ 473469 h 13254121"/>
                <a:gd name="connsiteX51" fmla="*/ 9977146 w 10316872"/>
                <a:gd name="connsiteY51" fmla="*/ 673493 h 13254121"/>
                <a:gd name="connsiteX52" fmla="*/ 9881896 w 10316872"/>
                <a:gd name="connsiteY52" fmla="*/ 749692 h 13254121"/>
                <a:gd name="connsiteX53" fmla="*/ 9754896 w 10316872"/>
                <a:gd name="connsiteY53" fmla="*/ 952892 h 13254121"/>
                <a:gd name="connsiteX54" fmla="*/ 9640598 w 10316872"/>
                <a:gd name="connsiteY54" fmla="*/ 1327540 h 13254121"/>
                <a:gd name="connsiteX55" fmla="*/ 9275474 w 10316872"/>
                <a:gd name="connsiteY55" fmla="*/ 1606938 h 13254121"/>
                <a:gd name="connsiteX56" fmla="*/ 9135773 w 10316872"/>
                <a:gd name="connsiteY56" fmla="*/ 1946664 h 13254121"/>
                <a:gd name="connsiteX57" fmla="*/ 8662699 w 10316872"/>
                <a:gd name="connsiteY57" fmla="*/ 2454663 h 13254121"/>
                <a:gd name="connsiteX58" fmla="*/ 8427749 w 10316872"/>
                <a:gd name="connsiteY58" fmla="*/ 2619762 h 13254121"/>
                <a:gd name="connsiteX59" fmla="*/ 8272175 w 10316872"/>
                <a:gd name="connsiteY59" fmla="*/ 2715011 h 13254121"/>
                <a:gd name="connsiteX60" fmla="*/ 8110251 w 10316872"/>
                <a:gd name="connsiteY60" fmla="*/ 3016636 h 13254121"/>
                <a:gd name="connsiteX61" fmla="*/ 7908925 w 10316872"/>
                <a:gd name="connsiteY61" fmla="*/ 3113304 h 13254121"/>
                <a:gd name="connsiteX62" fmla="*/ 7673975 w 10316872"/>
                <a:gd name="connsiteY62" fmla="*/ 3141879 h 13254121"/>
                <a:gd name="connsiteX63" fmla="*/ 7531100 w 10316872"/>
                <a:gd name="connsiteY63" fmla="*/ 3283166 h 13254121"/>
                <a:gd name="connsiteX64" fmla="*/ 7064375 w 10316872"/>
                <a:gd name="connsiteY64" fmla="*/ 3457791 h 13254121"/>
                <a:gd name="connsiteX65" fmla="*/ 6892925 w 10316872"/>
                <a:gd name="connsiteY65" fmla="*/ 3613366 h 13254121"/>
                <a:gd name="connsiteX66" fmla="*/ 6532269 w 10316872"/>
                <a:gd name="connsiteY66" fmla="*/ 3867545 h 13254121"/>
                <a:gd name="connsiteX67" fmla="*/ 6407150 w 10316872"/>
                <a:gd name="connsiteY67" fmla="*/ 3921341 h 13254121"/>
                <a:gd name="connsiteX68" fmla="*/ 6172200 w 10316872"/>
                <a:gd name="connsiteY68" fmla="*/ 4043579 h 13254121"/>
                <a:gd name="connsiteX69" fmla="*/ 5773737 w 10316872"/>
                <a:gd name="connsiteY69" fmla="*/ 4215029 h 13254121"/>
                <a:gd name="connsiteX70" fmla="*/ 5800725 w 10316872"/>
                <a:gd name="connsiteY70" fmla="*/ 4294404 h 13254121"/>
                <a:gd name="connsiteX71" fmla="*/ 6162675 w 10316872"/>
                <a:gd name="connsiteY71" fmla="*/ 4129304 h 13254121"/>
                <a:gd name="connsiteX72" fmla="*/ 6054725 w 10316872"/>
                <a:gd name="connsiteY72" fmla="*/ 4218204 h 13254121"/>
                <a:gd name="connsiteX73" fmla="*/ 5876925 w 10316872"/>
                <a:gd name="connsiteY73" fmla="*/ 4332504 h 13254121"/>
                <a:gd name="connsiteX74" fmla="*/ 5876925 w 10316872"/>
                <a:gd name="connsiteY74" fmla="*/ 4421404 h 13254121"/>
                <a:gd name="connsiteX75" fmla="*/ 5864225 w 10316872"/>
                <a:gd name="connsiteY75" fmla="*/ 4523004 h 13254121"/>
                <a:gd name="connsiteX76" fmla="*/ 5724525 w 10316872"/>
                <a:gd name="connsiteY76" fmla="*/ 4548404 h 13254121"/>
                <a:gd name="connsiteX77" fmla="*/ 5788025 w 10316872"/>
                <a:gd name="connsiteY77" fmla="*/ 4370604 h 13254121"/>
                <a:gd name="connsiteX78" fmla="*/ 5673725 w 10316872"/>
                <a:gd name="connsiteY78" fmla="*/ 4269004 h 13254121"/>
                <a:gd name="connsiteX79" fmla="*/ 5419725 w 10316872"/>
                <a:gd name="connsiteY79" fmla="*/ 4345204 h 13254121"/>
                <a:gd name="connsiteX80" fmla="*/ 5394325 w 10316872"/>
                <a:gd name="connsiteY80" fmla="*/ 4446804 h 13254121"/>
                <a:gd name="connsiteX81" fmla="*/ 5622925 w 10316872"/>
                <a:gd name="connsiteY81" fmla="*/ 4510304 h 13254121"/>
                <a:gd name="connsiteX82" fmla="*/ 5534025 w 10316872"/>
                <a:gd name="connsiteY82" fmla="*/ 4573804 h 13254121"/>
                <a:gd name="connsiteX83" fmla="*/ 5254625 w 10316872"/>
                <a:gd name="connsiteY83" fmla="*/ 4510304 h 13254121"/>
                <a:gd name="connsiteX84" fmla="*/ 5140325 w 10316872"/>
                <a:gd name="connsiteY84" fmla="*/ 4624604 h 13254121"/>
                <a:gd name="connsiteX85" fmla="*/ 5241925 w 10316872"/>
                <a:gd name="connsiteY85" fmla="*/ 4827804 h 13254121"/>
                <a:gd name="connsiteX86" fmla="*/ 5483225 w 10316872"/>
                <a:gd name="connsiteY86" fmla="*/ 4840504 h 13254121"/>
                <a:gd name="connsiteX87" fmla="*/ 5661025 w 10316872"/>
                <a:gd name="connsiteY87" fmla="*/ 4624604 h 13254121"/>
                <a:gd name="connsiteX88" fmla="*/ 5572125 w 10316872"/>
                <a:gd name="connsiteY88" fmla="*/ 4599204 h 13254121"/>
                <a:gd name="connsiteX89" fmla="*/ 5635625 w 10316872"/>
                <a:gd name="connsiteY89" fmla="*/ 4523004 h 13254121"/>
                <a:gd name="connsiteX90" fmla="*/ 5724525 w 10316872"/>
                <a:gd name="connsiteY90" fmla="*/ 4599204 h 13254121"/>
                <a:gd name="connsiteX91" fmla="*/ 5864225 w 10316872"/>
                <a:gd name="connsiteY91" fmla="*/ 4573804 h 13254121"/>
                <a:gd name="connsiteX92" fmla="*/ 6067425 w 10316872"/>
                <a:gd name="connsiteY92" fmla="*/ 4548404 h 13254121"/>
                <a:gd name="connsiteX93" fmla="*/ 6296025 w 10316872"/>
                <a:gd name="connsiteY93" fmla="*/ 4307104 h 13254121"/>
                <a:gd name="connsiteX94" fmla="*/ 6486525 w 10316872"/>
                <a:gd name="connsiteY94" fmla="*/ 4180104 h 13254121"/>
                <a:gd name="connsiteX95" fmla="*/ 6664325 w 10316872"/>
                <a:gd name="connsiteY95" fmla="*/ 4154704 h 13254121"/>
                <a:gd name="connsiteX96" fmla="*/ 6473825 w 10316872"/>
                <a:gd name="connsiteY96" fmla="*/ 4230904 h 13254121"/>
                <a:gd name="connsiteX97" fmla="*/ 6410325 w 10316872"/>
                <a:gd name="connsiteY97" fmla="*/ 4357904 h 13254121"/>
                <a:gd name="connsiteX98" fmla="*/ 6257925 w 10316872"/>
                <a:gd name="connsiteY98" fmla="*/ 4459504 h 13254121"/>
                <a:gd name="connsiteX99" fmla="*/ 6080125 w 10316872"/>
                <a:gd name="connsiteY99" fmla="*/ 4637304 h 13254121"/>
                <a:gd name="connsiteX100" fmla="*/ 6067425 w 10316872"/>
                <a:gd name="connsiteY100" fmla="*/ 4726204 h 13254121"/>
                <a:gd name="connsiteX101" fmla="*/ 6207125 w 10316872"/>
                <a:gd name="connsiteY101" fmla="*/ 4700804 h 13254121"/>
                <a:gd name="connsiteX102" fmla="*/ 6334125 w 10316872"/>
                <a:gd name="connsiteY102" fmla="*/ 4764304 h 13254121"/>
                <a:gd name="connsiteX103" fmla="*/ 6435725 w 10316872"/>
                <a:gd name="connsiteY103" fmla="*/ 4954804 h 13254121"/>
                <a:gd name="connsiteX104" fmla="*/ 6448425 w 10316872"/>
                <a:gd name="connsiteY104" fmla="*/ 5183404 h 13254121"/>
                <a:gd name="connsiteX105" fmla="*/ 6335712 w 10316872"/>
                <a:gd name="connsiteY105" fmla="*/ 5305641 h 13254121"/>
                <a:gd name="connsiteX106" fmla="*/ 6296025 w 10316872"/>
                <a:gd name="connsiteY106" fmla="*/ 5083392 h 13254121"/>
                <a:gd name="connsiteX107" fmla="*/ 6270625 w 10316872"/>
                <a:gd name="connsiteY107" fmla="*/ 4878604 h 13254121"/>
                <a:gd name="connsiteX108" fmla="*/ 6118225 w 10316872"/>
                <a:gd name="connsiteY108" fmla="*/ 4840504 h 13254121"/>
                <a:gd name="connsiteX109" fmla="*/ 5953125 w 10316872"/>
                <a:gd name="connsiteY109" fmla="*/ 4853204 h 13254121"/>
                <a:gd name="connsiteX110" fmla="*/ 5876925 w 10316872"/>
                <a:gd name="connsiteY110" fmla="*/ 4815104 h 13254121"/>
                <a:gd name="connsiteX111" fmla="*/ 5546725 w 10316872"/>
                <a:gd name="connsiteY111" fmla="*/ 4954804 h 13254121"/>
                <a:gd name="connsiteX112" fmla="*/ 5597525 w 10316872"/>
                <a:gd name="connsiteY112" fmla="*/ 5094504 h 13254121"/>
                <a:gd name="connsiteX113" fmla="*/ 5635625 w 10316872"/>
                <a:gd name="connsiteY113" fmla="*/ 5081804 h 13254121"/>
                <a:gd name="connsiteX114" fmla="*/ 5813425 w 10316872"/>
                <a:gd name="connsiteY114" fmla="*/ 4992904 h 13254121"/>
                <a:gd name="connsiteX115" fmla="*/ 5838825 w 10316872"/>
                <a:gd name="connsiteY115" fmla="*/ 5018304 h 13254121"/>
                <a:gd name="connsiteX116" fmla="*/ 5724525 w 10316872"/>
                <a:gd name="connsiteY116" fmla="*/ 5119904 h 13254121"/>
                <a:gd name="connsiteX117" fmla="*/ 5775325 w 10316872"/>
                <a:gd name="connsiteY117" fmla="*/ 5196104 h 13254121"/>
                <a:gd name="connsiteX118" fmla="*/ 5940425 w 10316872"/>
                <a:gd name="connsiteY118" fmla="*/ 5183404 h 13254121"/>
                <a:gd name="connsiteX119" fmla="*/ 5978525 w 10316872"/>
                <a:gd name="connsiteY119" fmla="*/ 5272304 h 13254121"/>
                <a:gd name="connsiteX120" fmla="*/ 6169025 w 10316872"/>
                <a:gd name="connsiteY120" fmla="*/ 5234204 h 13254121"/>
                <a:gd name="connsiteX121" fmla="*/ 6130925 w 10316872"/>
                <a:gd name="connsiteY121" fmla="*/ 5386604 h 13254121"/>
                <a:gd name="connsiteX122" fmla="*/ 6067425 w 10316872"/>
                <a:gd name="connsiteY122" fmla="*/ 5424704 h 13254121"/>
                <a:gd name="connsiteX123" fmla="*/ 6042025 w 10316872"/>
                <a:gd name="connsiteY123" fmla="*/ 5348504 h 13254121"/>
                <a:gd name="connsiteX124" fmla="*/ 5572125 w 10316872"/>
                <a:gd name="connsiteY124" fmla="*/ 5297704 h 13254121"/>
                <a:gd name="connsiteX125" fmla="*/ 5686425 w 10316872"/>
                <a:gd name="connsiteY125" fmla="*/ 5462804 h 13254121"/>
                <a:gd name="connsiteX126" fmla="*/ 6308725 w 10316872"/>
                <a:gd name="connsiteY126" fmla="*/ 5462804 h 13254121"/>
                <a:gd name="connsiteX127" fmla="*/ 6894219 w 10316872"/>
                <a:gd name="connsiteY127" fmla="*/ 5634433 h 13254121"/>
                <a:gd name="connsiteX128" fmla="*/ 7194257 w 10316872"/>
                <a:gd name="connsiteY128" fmla="*/ 5720157 h 13254121"/>
                <a:gd name="connsiteX129" fmla="*/ 7370469 w 10316872"/>
                <a:gd name="connsiteY129" fmla="*/ 5839221 h 13254121"/>
                <a:gd name="connsiteX130" fmla="*/ 7737182 w 10316872"/>
                <a:gd name="connsiteY130" fmla="*/ 5736826 h 13254121"/>
                <a:gd name="connsiteX131" fmla="*/ 7977688 w 10316872"/>
                <a:gd name="connsiteY131" fmla="*/ 5701108 h 13254121"/>
                <a:gd name="connsiteX132" fmla="*/ 8311064 w 10316872"/>
                <a:gd name="connsiteY132" fmla="*/ 5729682 h 13254121"/>
                <a:gd name="connsiteX133" fmla="*/ 8582525 w 10316872"/>
                <a:gd name="connsiteY133" fmla="*/ 5789214 h 13254121"/>
                <a:gd name="connsiteX134" fmla="*/ 8806363 w 10316872"/>
                <a:gd name="connsiteY134" fmla="*/ 5891608 h 13254121"/>
                <a:gd name="connsiteX135" fmla="*/ 8989719 w 10316872"/>
                <a:gd name="connsiteY135" fmla="*/ 5953520 h 13254121"/>
                <a:gd name="connsiteX136" fmla="*/ 9327857 w 10316872"/>
                <a:gd name="connsiteY136" fmla="*/ 6101157 h 13254121"/>
                <a:gd name="connsiteX137" fmla="*/ 9392152 w 10316872"/>
                <a:gd name="connsiteY137" fmla="*/ 6229744 h 13254121"/>
                <a:gd name="connsiteX138" fmla="*/ 9587412 w 10316872"/>
                <a:gd name="connsiteY138" fmla="*/ 6289277 h 13254121"/>
                <a:gd name="connsiteX139" fmla="*/ 9754100 w 10316872"/>
                <a:gd name="connsiteY139" fmla="*/ 6286895 h 13254121"/>
                <a:gd name="connsiteX140" fmla="*/ 9928226 w 10316872"/>
                <a:gd name="connsiteY140" fmla="*/ 6221629 h 13254121"/>
                <a:gd name="connsiteX141" fmla="*/ 9766007 w 10316872"/>
                <a:gd name="connsiteY141" fmla="*/ 6301183 h 13254121"/>
                <a:gd name="connsiteX142" fmla="*/ 9625513 w 10316872"/>
                <a:gd name="connsiteY142" fmla="*/ 6317851 h 13254121"/>
                <a:gd name="connsiteX143" fmla="*/ 9382626 w 10316872"/>
                <a:gd name="connsiteY143" fmla="*/ 6263082 h 13254121"/>
                <a:gd name="connsiteX144" fmla="*/ 9308806 w 10316872"/>
                <a:gd name="connsiteY144" fmla="*/ 6129733 h 13254121"/>
                <a:gd name="connsiteX145" fmla="*/ 9242133 w 10316872"/>
                <a:gd name="connsiteY145" fmla="*/ 6089251 h 13254121"/>
                <a:gd name="connsiteX146" fmla="*/ 8799219 w 10316872"/>
                <a:gd name="connsiteY146" fmla="*/ 5939233 h 13254121"/>
                <a:gd name="connsiteX147" fmla="*/ 8582525 w 10316872"/>
                <a:gd name="connsiteY147" fmla="*/ 5858270 h 13254121"/>
                <a:gd name="connsiteX148" fmla="*/ 8284869 w 10316872"/>
                <a:gd name="connsiteY148" fmla="*/ 5779689 h 13254121"/>
                <a:gd name="connsiteX149" fmla="*/ 7934825 w 10316872"/>
                <a:gd name="connsiteY149" fmla="*/ 5767783 h 13254121"/>
                <a:gd name="connsiteX150" fmla="*/ 7634787 w 10316872"/>
                <a:gd name="connsiteY150" fmla="*/ 5822552 h 13254121"/>
                <a:gd name="connsiteX151" fmla="*/ 7344275 w 10316872"/>
                <a:gd name="connsiteY151" fmla="*/ 5893989 h 13254121"/>
                <a:gd name="connsiteX152" fmla="*/ 7134725 w 10316872"/>
                <a:gd name="connsiteY152" fmla="*/ 5786833 h 13254121"/>
                <a:gd name="connsiteX153" fmla="*/ 6760869 w 10316872"/>
                <a:gd name="connsiteY153" fmla="*/ 5693964 h 13254121"/>
                <a:gd name="connsiteX154" fmla="*/ 6413500 w 10316872"/>
                <a:gd name="connsiteY154" fmla="*/ 5614410 h 13254121"/>
                <a:gd name="connsiteX155" fmla="*/ 6213181 w 10316872"/>
                <a:gd name="connsiteY155" fmla="*/ 5567757 h 13254121"/>
                <a:gd name="connsiteX156" fmla="*/ 6205538 w 10316872"/>
                <a:gd name="connsiteY156" fmla="*/ 5598535 h 13254121"/>
                <a:gd name="connsiteX157" fmla="*/ 6346825 w 10316872"/>
                <a:gd name="connsiteY157" fmla="*/ 5666004 h 13254121"/>
                <a:gd name="connsiteX158" fmla="*/ 6321425 w 10316872"/>
                <a:gd name="connsiteY158" fmla="*/ 5767604 h 13254121"/>
                <a:gd name="connsiteX159" fmla="*/ 6003925 w 10316872"/>
                <a:gd name="connsiteY159" fmla="*/ 5602504 h 13254121"/>
                <a:gd name="connsiteX160" fmla="*/ 6042025 w 10316872"/>
                <a:gd name="connsiteY160" fmla="*/ 5843804 h 13254121"/>
                <a:gd name="connsiteX161" fmla="*/ 6245225 w 10316872"/>
                <a:gd name="connsiteY161" fmla="*/ 5894604 h 13254121"/>
                <a:gd name="connsiteX162" fmla="*/ 6511925 w 10316872"/>
                <a:gd name="connsiteY162" fmla="*/ 5894604 h 13254121"/>
                <a:gd name="connsiteX163" fmla="*/ 6600825 w 10316872"/>
                <a:gd name="connsiteY163" fmla="*/ 5907304 h 13254121"/>
                <a:gd name="connsiteX164" fmla="*/ 6562725 w 10316872"/>
                <a:gd name="connsiteY164" fmla="*/ 5983504 h 13254121"/>
                <a:gd name="connsiteX165" fmla="*/ 6397625 w 10316872"/>
                <a:gd name="connsiteY165" fmla="*/ 6034304 h 13254121"/>
                <a:gd name="connsiteX166" fmla="*/ 6461125 w 10316872"/>
                <a:gd name="connsiteY166" fmla="*/ 6161304 h 13254121"/>
                <a:gd name="connsiteX167" fmla="*/ 6423025 w 10316872"/>
                <a:gd name="connsiteY167" fmla="*/ 6288304 h 13254121"/>
                <a:gd name="connsiteX168" fmla="*/ 6511925 w 10316872"/>
                <a:gd name="connsiteY168" fmla="*/ 6351804 h 13254121"/>
                <a:gd name="connsiteX169" fmla="*/ 6435725 w 10316872"/>
                <a:gd name="connsiteY169" fmla="*/ 6377204 h 13254121"/>
                <a:gd name="connsiteX170" fmla="*/ 6334125 w 10316872"/>
                <a:gd name="connsiteY170" fmla="*/ 6339104 h 13254121"/>
                <a:gd name="connsiteX171" fmla="*/ 6296025 w 10316872"/>
                <a:gd name="connsiteY171" fmla="*/ 6034304 h 13254121"/>
                <a:gd name="connsiteX172" fmla="*/ 6042025 w 10316872"/>
                <a:gd name="connsiteY172" fmla="*/ 5958104 h 13254121"/>
                <a:gd name="connsiteX173" fmla="*/ 6118225 w 10316872"/>
                <a:gd name="connsiteY173" fmla="*/ 6301004 h 13254121"/>
                <a:gd name="connsiteX174" fmla="*/ 5940425 w 10316872"/>
                <a:gd name="connsiteY174" fmla="*/ 6313704 h 13254121"/>
                <a:gd name="connsiteX175" fmla="*/ 5864225 w 10316872"/>
                <a:gd name="connsiteY175" fmla="*/ 5831104 h 13254121"/>
                <a:gd name="connsiteX176" fmla="*/ 5661025 w 10316872"/>
                <a:gd name="connsiteY176" fmla="*/ 5729504 h 13254121"/>
                <a:gd name="connsiteX177" fmla="*/ 5762625 w 10316872"/>
                <a:gd name="connsiteY177" fmla="*/ 6491504 h 13254121"/>
                <a:gd name="connsiteX178" fmla="*/ 6042025 w 10316872"/>
                <a:gd name="connsiteY178" fmla="*/ 6478804 h 13254121"/>
                <a:gd name="connsiteX179" fmla="*/ 6359525 w 10316872"/>
                <a:gd name="connsiteY179" fmla="*/ 6529604 h 13254121"/>
                <a:gd name="connsiteX180" fmla="*/ 6296025 w 10316872"/>
                <a:gd name="connsiteY180" fmla="*/ 6656604 h 13254121"/>
                <a:gd name="connsiteX181" fmla="*/ 6130925 w 10316872"/>
                <a:gd name="connsiteY181" fmla="*/ 6631204 h 13254121"/>
                <a:gd name="connsiteX182" fmla="*/ 5978525 w 10316872"/>
                <a:gd name="connsiteY182" fmla="*/ 6936004 h 13254121"/>
                <a:gd name="connsiteX183" fmla="*/ 5800725 w 10316872"/>
                <a:gd name="connsiteY183" fmla="*/ 6872504 h 13254121"/>
                <a:gd name="connsiteX184" fmla="*/ 5876925 w 10316872"/>
                <a:gd name="connsiteY184" fmla="*/ 6707404 h 13254121"/>
                <a:gd name="connsiteX185" fmla="*/ 5762625 w 10316872"/>
                <a:gd name="connsiteY185" fmla="*/ 6618504 h 13254121"/>
                <a:gd name="connsiteX186" fmla="*/ 5572125 w 10316872"/>
                <a:gd name="connsiteY186" fmla="*/ 6948704 h 13254121"/>
                <a:gd name="connsiteX187" fmla="*/ 5699125 w 10316872"/>
                <a:gd name="connsiteY187" fmla="*/ 7050304 h 13254121"/>
                <a:gd name="connsiteX188" fmla="*/ 5965825 w 10316872"/>
                <a:gd name="connsiteY188" fmla="*/ 7215404 h 13254121"/>
                <a:gd name="connsiteX189" fmla="*/ 5915025 w 10316872"/>
                <a:gd name="connsiteY189" fmla="*/ 7291604 h 13254121"/>
                <a:gd name="connsiteX190" fmla="*/ 5800725 w 10316872"/>
                <a:gd name="connsiteY190" fmla="*/ 7253504 h 13254121"/>
                <a:gd name="connsiteX191" fmla="*/ 5648325 w 10316872"/>
                <a:gd name="connsiteY191" fmla="*/ 7355104 h 13254121"/>
                <a:gd name="connsiteX192" fmla="*/ 5584825 w 10316872"/>
                <a:gd name="connsiteY192" fmla="*/ 7317004 h 13254121"/>
                <a:gd name="connsiteX193" fmla="*/ 5635625 w 10316872"/>
                <a:gd name="connsiteY193" fmla="*/ 7164604 h 13254121"/>
                <a:gd name="connsiteX194" fmla="*/ 5508625 w 10316872"/>
                <a:gd name="connsiteY194" fmla="*/ 7050304 h 13254121"/>
                <a:gd name="connsiteX195" fmla="*/ 5432425 w 10316872"/>
                <a:gd name="connsiteY195" fmla="*/ 7228104 h 13254121"/>
                <a:gd name="connsiteX196" fmla="*/ 5584825 w 10316872"/>
                <a:gd name="connsiteY196" fmla="*/ 7405904 h 13254121"/>
                <a:gd name="connsiteX197" fmla="*/ 5419725 w 10316872"/>
                <a:gd name="connsiteY197" fmla="*/ 7532904 h 13254121"/>
                <a:gd name="connsiteX198" fmla="*/ 5318125 w 10316872"/>
                <a:gd name="connsiteY198" fmla="*/ 7456704 h 13254121"/>
                <a:gd name="connsiteX199" fmla="*/ 5381625 w 10316872"/>
                <a:gd name="connsiteY199" fmla="*/ 7355104 h 13254121"/>
                <a:gd name="connsiteX200" fmla="*/ 5267325 w 10316872"/>
                <a:gd name="connsiteY200" fmla="*/ 7063004 h 13254121"/>
                <a:gd name="connsiteX201" fmla="*/ 5051425 w 10316872"/>
                <a:gd name="connsiteY201" fmla="*/ 7355104 h 13254121"/>
                <a:gd name="connsiteX202" fmla="*/ 5381625 w 10316872"/>
                <a:gd name="connsiteY202" fmla="*/ 7609104 h 13254121"/>
                <a:gd name="connsiteX203" fmla="*/ 5305425 w 10316872"/>
                <a:gd name="connsiteY203" fmla="*/ 7659904 h 13254121"/>
                <a:gd name="connsiteX204" fmla="*/ 5165725 w 10316872"/>
                <a:gd name="connsiteY204" fmla="*/ 7545604 h 13254121"/>
                <a:gd name="connsiteX205" fmla="*/ 5114925 w 10316872"/>
                <a:gd name="connsiteY205" fmla="*/ 7710704 h 13254121"/>
                <a:gd name="connsiteX206" fmla="*/ 5127625 w 10316872"/>
                <a:gd name="connsiteY206" fmla="*/ 7850404 h 13254121"/>
                <a:gd name="connsiteX207" fmla="*/ 5203825 w 10316872"/>
                <a:gd name="connsiteY207" fmla="*/ 7964704 h 13254121"/>
                <a:gd name="connsiteX208" fmla="*/ 5191125 w 10316872"/>
                <a:gd name="connsiteY208" fmla="*/ 8155204 h 13254121"/>
                <a:gd name="connsiteX209" fmla="*/ 5064125 w 10316872"/>
                <a:gd name="connsiteY209" fmla="*/ 8066304 h 13254121"/>
                <a:gd name="connsiteX210" fmla="*/ 5000625 w 10316872"/>
                <a:gd name="connsiteY210" fmla="*/ 8104404 h 13254121"/>
                <a:gd name="connsiteX211" fmla="*/ 5102225 w 10316872"/>
                <a:gd name="connsiteY211" fmla="*/ 8244104 h 13254121"/>
                <a:gd name="connsiteX212" fmla="*/ 5013325 w 10316872"/>
                <a:gd name="connsiteY212" fmla="*/ 8282204 h 13254121"/>
                <a:gd name="connsiteX213" fmla="*/ 4886325 w 10316872"/>
                <a:gd name="connsiteY213" fmla="*/ 8091704 h 13254121"/>
                <a:gd name="connsiteX214" fmla="*/ 4797425 w 10316872"/>
                <a:gd name="connsiteY214" fmla="*/ 8345704 h 13254121"/>
                <a:gd name="connsiteX215" fmla="*/ 4924425 w 10316872"/>
                <a:gd name="connsiteY215" fmla="*/ 8460004 h 13254121"/>
                <a:gd name="connsiteX216" fmla="*/ 4784725 w 10316872"/>
                <a:gd name="connsiteY216" fmla="*/ 8701304 h 13254121"/>
                <a:gd name="connsiteX217" fmla="*/ 4645025 w 10316872"/>
                <a:gd name="connsiteY217" fmla="*/ 8675904 h 13254121"/>
                <a:gd name="connsiteX218" fmla="*/ 4746625 w 10316872"/>
                <a:gd name="connsiteY218" fmla="*/ 8510804 h 13254121"/>
                <a:gd name="connsiteX219" fmla="*/ 4657725 w 10316872"/>
                <a:gd name="connsiteY219" fmla="*/ 8358404 h 13254121"/>
                <a:gd name="connsiteX220" fmla="*/ 4441825 w 10316872"/>
                <a:gd name="connsiteY220" fmla="*/ 8663204 h 13254121"/>
                <a:gd name="connsiteX221" fmla="*/ 4581525 w 10316872"/>
                <a:gd name="connsiteY221" fmla="*/ 8777504 h 13254121"/>
                <a:gd name="connsiteX222" fmla="*/ 4492625 w 10316872"/>
                <a:gd name="connsiteY222" fmla="*/ 8980704 h 13254121"/>
                <a:gd name="connsiteX223" fmla="*/ 4391025 w 10316872"/>
                <a:gd name="connsiteY223" fmla="*/ 8904504 h 13254121"/>
                <a:gd name="connsiteX224" fmla="*/ 4314825 w 10316872"/>
                <a:gd name="connsiteY224" fmla="*/ 8993404 h 13254121"/>
                <a:gd name="connsiteX225" fmla="*/ 4352925 w 10316872"/>
                <a:gd name="connsiteY225" fmla="*/ 9031504 h 13254121"/>
                <a:gd name="connsiteX226" fmla="*/ 4391025 w 10316872"/>
                <a:gd name="connsiteY226" fmla="*/ 9018804 h 13254121"/>
                <a:gd name="connsiteX227" fmla="*/ 4416425 w 10316872"/>
                <a:gd name="connsiteY227" fmla="*/ 9069604 h 13254121"/>
                <a:gd name="connsiteX228" fmla="*/ 4352925 w 10316872"/>
                <a:gd name="connsiteY228" fmla="*/ 9145804 h 13254121"/>
                <a:gd name="connsiteX229" fmla="*/ 4302125 w 10316872"/>
                <a:gd name="connsiteY229" fmla="*/ 9133104 h 13254121"/>
                <a:gd name="connsiteX230" fmla="*/ 4340225 w 10316872"/>
                <a:gd name="connsiteY230" fmla="*/ 9082304 h 13254121"/>
                <a:gd name="connsiteX231" fmla="*/ 4289425 w 10316872"/>
                <a:gd name="connsiteY231" fmla="*/ 9044204 h 13254121"/>
                <a:gd name="connsiteX232" fmla="*/ 4187825 w 10316872"/>
                <a:gd name="connsiteY232" fmla="*/ 9145804 h 13254121"/>
                <a:gd name="connsiteX233" fmla="*/ 4289425 w 10316872"/>
                <a:gd name="connsiteY233" fmla="*/ 9209304 h 13254121"/>
                <a:gd name="connsiteX234" fmla="*/ 4111625 w 10316872"/>
                <a:gd name="connsiteY234" fmla="*/ 9285504 h 13254121"/>
                <a:gd name="connsiteX235" fmla="*/ 4010025 w 10316872"/>
                <a:gd name="connsiteY235" fmla="*/ 9285504 h 13254121"/>
                <a:gd name="connsiteX236" fmla="*/ 3921125 w 10316872"/>
                <a:gd name="connsiteY236" fmla="*/ 9349004 h 13254121"/>
                <a:gd name="connsiteX237" fmla="*/ 3260725 w 10316872"/>
                <a:gd name="connsiteY237" fmla="*/ 8764804 h 13254121"/>
                <a:gd name="connsiteX238" fmla="*/ 3184525 w 10316872"/>
                <a:gd name="connsiteY238" fmla="*/ 8764804 h 13254121"/>
                <a:gd name="connsiteX239" fmla="*/ 2867025 w 10316872"/>
                <a:gd name="connsiteY239" fmla="*/ 9018804 h 13254121"/>
                <a:gd name="connsiteX240" fmla="*/ 2841625 w 10316872"/>
                <a:gd name="connsiteY240" fmla="*/ 8980704 h 13254121"/>
                <a:gd name="connsiteX241" fmla="*/ 3184525 w 10316872"/>
                <a:gd name="connsiteY241" fmla="*/ 8714004 h 13254121"/>
                <a:gd name="connsiteX242" fmla="*/ 3019425 w 10316872"/>
                <a:gd name="connsiteY242" fmla="*/ 8561604 h 13254121"/>
                <a:gd name="connsiteX243" fmla="*/ 2371725 w 10316872"/>
                <a:gd name="connsiteY243" fmla="*/ 9069604 h 13254121"/>
                <a:gd name="connsiteX244" fmla="*/ 2460625 w 10316872"/>
                <a:gd name="connsiteY244" fmla="*/ 9145804 h 13254121"/>
                <a:gd name="connsiteX245" fmla="*/ 2663825 w 10316872"/>
                <a:gd name="connsiteY245" fmla="*/ 8993404 h 13254121"/>
                <a:gd name="connsiteX246" fmla="*/ 2714625 w 10316872"/>
                <a:gd name="connsiteY246" fmla="*/ 9056904 h 13254121"/>
                <a:gd name="connsiteX247" fmla="*/ 2803525 w 10316872"/>
                <a:gd name="connsiteY247" fmla="*/ 9018804 h 13254121"/>
                <a:gd name="connsiteX248" fmla="*/ 2828925 w 10316872"/>
                <a:gd name="connsiteY248" fmla="*/ 9056904 h 13254121"/>
                <a:gd name="connsiteX249" fmla="*/ 2651125 w 10316872"/>
                <a:gd name="connsiteY249" fmla="*/ 9196604 h 13254121"/>
                <a:gd name="connsiteX250" fmla="*/ 2790825 w 10316872"/>
                <a:gd name="connsiteY250" fmla="*/ 9361704 h 13254121"/>
                <a:gd name="connsiteX251" fmla="*/ 3368675 w 10316872"/>
                <a:gd name="connsiteY251" fmla="*/ 8898154 h 13254121"/>
                <a:gd name="connsiteX252" fmla="*/ 3927475 w 10316872"/>
                <a:gd name="connsiteY252" fmla="*/ 9380754 h 13254121"/>
                <a:gd name="connsiteX253" fmla="*/ 3876675 w 10316872"/>
                <a:gd name="connsiteY253" fmla="*/ 9495054 h 13254121"/>
                <a:gd name="connsiteX254" fmla="*/ 3359150 w 10316872"/>
                <a:gd name="connsiteY254" fmla="*/ 10034804 h 13254121"/>
                <a:gd name="connsiteX255" fmla="*/ 3270250 w 10316872"/>
                <a:gd name="connsiteY255" fmla="*/ 10028453 h 13254121"/>
                <a:gd name="connsiteX256" fmla="*/ 3101975 w 10316872"/>
                <a:gd name="connsiteY256" fmla="*/ 10177678 h 13254121"/>
                <a:gd name="connsiteX257" fmla="*/ 2892425 w 10316872"/>
                <a:gd name="connsiteY257" fmla="*/ 10422153 h 13254121"/>
                <a:gd name="connsiteX258" fmla="*/ 2654300 w 10316872"/>
                <a:gd name="connsiteY258" fmla="*/ 10720603 h 13254121"/>
                <a:gd name="connsiteX259" fmla="*/ 2400300 w 10316872"/>
                <a:gd name="connsiteY259" fmla="*/ 10790452 h 13254121"/>
                <a:gd name="connsiteX260" fmla="*/ 2197100 w 10316872"/>
                <a:gd name="connsiteY260" fmla="*/ 10895227 h 13254121"/>
                <a:gd name="connsiteX261" fmla="*/ 1901825 w 10316872"/>
                <a:gd name="connsiteY261" fmla="*/ 10898401 h 13254121"/>
                <a:gd name="connsiteX262" fmla="*/ 1562100 w 10316872"/>
                <a:gd name="connsiteY262" fmla="*/ 11000000 h 13254121"/>
                <a:gd name="connsiteX263" fmla="*/ 1365250 w 10316872"/>
                <a:gd name="connsiteY263" fmla="*/ 11260350 h 13254121"/>
                <a:gd name="connsiteX264" fmla="*/ 1168400 w 10316872"/>
                <a:gd name="connsiteY264" fmla="*/ 11215899 h 13254121"/>
                <a:gd name="connsiteX265" fmla="*/ 1187450 w 10316872"/>
                <a:gd name="connsiteY265" fmla="*/ 11174624 h 13254121"/>
                <a:gd name="connsiteX266" fmla="*/ 1165225 w 10316872"/>
                <a:gd name="connsiteY266" fmla="*/ 11107949 h 13254121"/>
                <a:gd name="connsiteX267" fmla="*/ 958850 w 10316872"/>
                <a:gd name="connsiteY267" fmla="*/ 11184149 h 13254121"/>
                <a:gd name="connsiteX268" fmla="*/ 704850 w 10316872"/>
                <a:gd name="connsiteY268" fmla="*/ 11238124 h 13254121"/>
                <a:gd name="connsiteX269" fmla="*/ 434975 w 10316872"/>
                <a:gd name="connsiteY269" fmla="*/ 11476249 h 13254121"/>
                <a:gd name="connsiteX270" fmla="*/ 333375 w 10316872"/>
                <a:gd name="connsiteY270" fmla="*/ 11473074 h 13254121"/>
                <a:gd name="connsiteX271" fmla="*/ 234950 w 10316872"/>
                <a:gd name="connsiteY271" fmla="*/ 11539749 h 13254121"/>
                <a:gd name="connsiteX272" fmla="*/ 155575 w 10316872"/>
                <a:gd name="connsiteY272" fmla="*/ 11825499 h 13254121"/>
                <a:gd name="connsiteX273" fmla="*/ 219075 w 10316872"/>
                <a:gd name="connsiteY273" fmla="*/ 12108073 h 13254121"/>
                <a:gd name="connsiteX274" fmla="*/ 107950 w 10316872"/>
                <a:gd name="connsiteY274" fmla="*/ 12152523 h 13254121"/>
                <a:gd name="connsiteX275" fmla="*/ 63500 w 10316872"/>
                <a:gd name="connsiteY275" fmla="*/ 12374773 h 13254121"/>
                <a:gd name="connsiteX276" fmla="*/ 466725 w 10316872"/>
                <a:gd name="connsiteY276" fmla="*/ 12400173 h 13254121"/>
                <a:gd name="connsiteX277" fmla="*/ 1022350 w 10316872"/>
                <a:gd name="connsiteY277" fmla="*/ 12752598 h 13254121"/>
                <a:gd name="connsiteX278" fmla="*/ 1212850 w 10316872"/>
                <a:gd name="connsiteY278" fmla="*/ 13006597 h 13254121"/>
                <a:gd name="connsiteX279" fmla="*/ 1143000 w 10316872"/>
                <a:gd name="connsiteY279" fmla="*/ 13051047 h 13254121"/>
                <a:gd name="connsiteX280" fmla="*/ 990600 w 10316872"/>
                <a:gd name="connsiteY280" fmla="*/ 12917697 h 13254121"/>
                <a:gd name="connsiteX281" fmla="*/ 739775 w 10316872"/>
                <a:gd name="connsiteY281" fmla="*/ 12863722 h 13254121"/>
                <a:gd name="connsiteX282" fmla="*/ 692150 w 10316872"/>
                <a:gd name="connsiteY282" fmla="*/ 12901822 h 13254121"/>
                <a:gd name="connsiteX283" fmla="*/ 809625 w 10316872"/>
                <a:gd name="connsiteY283" fmla="*/ 13047872 h 13254121"/>
                <a:gd name="connsiteX284" fmla="*/ 1123950 w 10316872"/>
                <a:gd name="connsiteY284" fmla="*/ 13114547 h 13254121"/>
                <a:gd name="connsiteX285" fmla="*/ 1546225 w 10316872"/>
                <a:gd name="connsiteY285" fmla="*/ 13016122 h 13254121"/>
                <a:gd name="connsiteX286" fmla="*/ 1708150 w 10316872"/>
                <a:gd name="connsiteY286" fmla="*/ 12755772 h 13254121"/>
                <a:gd name="connsiteX287" fmla="*/ 2066925 w 10316872"/>
                <a:gd name="connsiteY287" fmla="*/ 12606547 h 13254121"/>
                <a:gd name="connsiteX288" fmla="*/ 2225675 w 10316872"/>
                <a:gd name="connsiteY288" fmla="*/ 12470022 h 13254121"/>
                <a:gd name="connsiteX289" fmla="*/ 2559050 w 10316872"/>
                <a:gd name="connsiteY289" fmla="*/ 12508122 h 13254121"/>
                <a:gd name="connsiteX290" fmla="*/ 2257425 w 10316872"/>
                <a:gd name="connsiteY290" fmla="*/ 12511297 h 13254121"/>
                <a:gd name="connsiteX291" fmla="*/ 2117725 w 10316872"/>
                <a:gd name="connsiteY291" fmla="*/ 12631947 h 13254121"/>
                <a:gd name="connsiteX292" fmla="*/ 1943100 w 10316872"/>
                <a:gd name="connsiteY292" fmla="*/ 12724022 h 13254121"/>
                <a:gd name="connsiteX293" fmla="*/ 1778000 w 10316872"/>
                <a:gd name="connsiteY293" fmla="*/ 12774822 h 13254121"/>
                <a:gd name="connsiteX294" fmla="*/ 1622425 w 10316872"/>
                <a:gd name="connsiteY294" fmla="*/ 13070097 h 13254121"/>
                <a:gd name="connsiteX295" fmla="*/ 1254125 w 10316872"/>
                <a:gd name="connsiteY295" fmla="*/ 13244722 h 13254121"/>
                <a:gd name="connsiteX296" fmla="*/ 0 w 10316872"/>
                <a:gd name="connsiteY296" fmla="*/ 13251072 h 13254121"/>
                <a:gd name="connsiteX0" fmla="*/ 3832225 w 10316872"/>
                <a:gd name="connsiteY0" fmla="*/ 3621304 h 13254121"/>
                <a:gd name="connsiteX1" fmla="*/ 4314825 w 10316872"/>
                <a:gd name="connsiteY1" fmla="*/ 3621304 h 13254121"/>
                <a:gd name="connsiteX2" fmla="*/ 4302125 w 10316872"/>
                <a:gd name="connsiteY2" fmla="*/ 3380004 h 13254121"/>
                <a:gd name="connsiteX3" fmla="*/ 4365625 w 10316872"/>
                <a:gd name="connsiteY3" fmla="*/ 3380004 h 13254121"/>
                <a:gd name="connsiteX4" fmla="*/ 4391025 w 10316872"/>
                <a:gd name="connsiteY4" fmla="*/ 3507004 h 13254121"/>
                <a:gd name="connsiteX5" fmla="*/ 4556125 w 10316872"/>
                <a:gd name="connsiteY5" fmla="*/ 3494304 h 13254121"/>
                <a:gd name="connsiteX6" fmla="*/ 4657725 w 10316872"/>
                <a:gd name="connsiteY6" fmla="*/ 3392704 h 13254121"/>
                <a:gd name="connsiteX7" fmla="*/ 4683125 w 10316872"/>
                <a:gd name="connsiteY7" fmla="*/ 3697504 h 13254121"/>
                <a:gd name="connsiteX8" fmla="*/ 4835525 w 10316872"/>
                <a:gd name="connsiteY8" fmla="*/ 3519704 h 13254121"/>
                <a:gd name="connsiteX9" fmla="*/ 5038725 w 10316872"/>
                <a:gd name="connsiteY9" fmla="*/ 3646704 h 13254121"/>
                <a:gd name="connsiteX10" fmla="*/ 4848225 w 10316872"/>
                <a:gd name="connsiteY10" fmla="*/ 3773704 h 13254121"/>
                <a:gd name="connsiteX11" fmla="*/ 4987925 w 10316872"/>
                <a:gd name="connsiteY11" fmla="*/ 3938804 h 13254121"/>
                <a:gd name="connsiteX12" fmla="*/ 5127625 w 10316872"/>
                <a:gd name="connsiteY12" fmla="*/ 3786404 h 13254121"/>
                <a:gd name="connsiteX13" fmla="*/ 5140325 w 10316872"/>
                <a:gd name="connsiteY13" fmla="*/ 3811804 h 13254121"/>
                <a:gd name="connsiteX14" fmla="*/ 5076825 w 10316872"/>
                <a:gd name="connsiteY14" fmla="*/ 4065804 h 13254121"/>
                <a:gd name="connsiteX15" fmla="*/ 5153025 w 10316872"/>
                <a:gd name="connsiteY15" fmla="*/ 4103904 h 13254121"/>
                <a:gd name="connsiteX16" fmla="*/ 5153025 w 10316872"/>
                <a:gd name="connsiteY16" fmla="*/ 4103904 h 13254121"/>
                <a:gd name="connsiteX17" fmla="*/ 5229225 w 10316872"/>
                <a:gd name="connsiteY17" fmla="*/ 3849904 h 13254121"/>
                <a:gd name="connsiteX18" fmla="*/ 5419725 w 10316872"/>
                <a:gd name="connsiteY18" fmla="*/ 3875304 h 13254121"/>
                <a:gd name="connsiteX19" fmla="*/ 5521325 w 10316872"/>
                <a:gd name="connsiteY19" fmla="*/ 3722904 h 13254121"/>
                <a:gd name="connsiteX20" fmla="*/ 5521325 w 10316872"/>
                <a:gd name="connsiteY20" fmla="*/ 3722904 h 13254121"/>
                <a:gd name="connsiteX21" fmla="*/ 5661025 w 10316872"/>
                <a:gd name="connsiteY21" fmla="*/ 3697504 h 13254121"/>
                <a:gd name="connsiteX22" fmla="*/ 5432425 w 10316872"/>
                <a:gd name="connsiteY22" fmla="*/ 4015004 h 13254121"/>
                <a:gd name="connsiteX23" fmla="*/ 5165725 w 10316872"/>
                <a:gd name="connsiteY23" fmla="*/ 4103904 h 13254121"/>
                <a:gd name="connsiteX24" fmla="*/ 5191125 w 10316872"/>
                <a:gd name="connsiteY24" fmla="*/ 4180104 h 13254121"/>
                <a:gd name="connsiteX25" fmla="*/ 5521325 w 10316872"/>
                <a:gd name="connsiteY25" fmla="*/ 4091204 h 13254121"/>
                <a:gd name="connsiteX26" fmla="*/ 5711825 w 10316872"/>
                <a:gd name="connsiteY26" fmla="*/ 3748304 h 13254121"/>
                <a:gd name="connsiteX27" fmla="*/ 5813425 w 10316872"/>
                <a:gd name="connsiteY27" fmla="*/ 3900704 h 13254121"/>
                <a:gd name="connsiteX28" fmla="*/ 5959475 w 10316872"/>
                <a:gd name="connsiteY28" fmla="*/ 3938804 h 13254121"/>
                <a:gd name="connsiteX29" fmla="*/ 6302375 w 10316872"/>
                <a:gd name="connsiteY29" fmla="*/ 3824504 h 13254121"/>
                <a:gd name="connsiteX30" fmla="*/ 7070725 w 10316872"/>
                <a:gd name="connsiteY30" fmla="*/ 3354604 h 13254121"/>
                <a:gd name="connsiteX31" fmla="*/ 7473950 w 10316872"/>
                <a:gd name="connsiteY31" fmla="*/ 3205379 h 13254121"/>
                <a:gd name="connsiteX32" fmla="*/ 7645400 w 10316872"/>
                <a:gd name="connsiteY32" fmla="*/ 3035516 h 13254121"/>
                <a:gd name="connsiteX33" fmla="*/ 7907050 w 10316872"/>
                <a:gd name="connsiteY33" fmla="*/ 2994410 h 13254121"/>
                <a:gd name="connsiteX34" fmla="*/ 8062626 w 10316872"/>
                <a:gd name="connsiteY34" fmla="*/ 2911861 h 13254121"/>
                <a:gd name="connsiteX35" fmla="*/ 8189625 w 10316872"/>
                <a:gd name="connsiteY35" fmla="*/ 2692785 h 13254121"/>
                <a:gd name="connsiteX36" fmla="*/ 8345201 w 10316872"/>
                <a:gd name="connsiteY36" fmla="*/ 2578486 h 13254121"/>
                <a:gd name="connsiteX37" fmla="*/ 8561099 w 10316872"/>
                <a:gd name="connsiteY37" fmla="*/ 2438787 h 13254121"/>
                <a:gd name="connsiteX38" fmla="*/ 8855099 w 10316872"/>
                <a:gd name="connsiteY38" fmla="*/ 2153045 h 13254121"/>
                <a:gd name="connsiteX39" fmla="*/ 9037349 w 10316872"/>
                <a:gd name="connsiteY39" fmla="*/ 1924438 h 13254121"/>
                <a:gd name="connsiteX40" fmla="*/ 9145298 w 10316872"/>
                <a:gd name="connsiteY40" fmla="*/ 1730764 h 13254121"/>
                <a:gd name="connsiteX41" fmla="*/ 9224673 w 10316872"/>
                <a:gd name="connsiteY41" fmla="*/ 1543439 h 13254121"/>
                <a:gd name="connsiteX42" fmla="*/ 9561223 w 10316872"/>
                <a:gd name="connsiteY42" fmla="*/ 1295790 h 13254121"/>
                <a:gd name="connsiteX43" fmla="*/ 9678697 w 10316872"/>
                <a:gd name="connsiteY43" fmla="*/ 914790 h 13254121"/>
                <a:gd name="connsiteX44" fmla="*/ 9837447 w 10316872"/>
                <a:gd name="connsiteY44" fmla="*/ 686190 h 13254121"/>
                <a:gd name="connsiteX45" fmla="*/ 9929521 w 10316872"/>
                <a:gd name="connsiteY45" fmla="*/ 609992 h 13254121"/>
                <a:gd name="connsiteX46" fmla="*/ 9989845 w 10316872"/>
                <a:gd name="connsiteY46" fmla="*/ 508393 h 13254121"/>
                <a:gd name="connsiteX47" fmla="*/ 10062871 w 10316872"/>
                <a:gd name="connsiteY47" fmla="*/ 394092 h 13254121"/>
                <a:gd name="connsiteX48" fmla="*/ 10316869 w 10316872"/>
                <a:gd name="connsiteY48" fmla="*/ 394 h 13254121"/>
                <a:gd name="connsiteX49" fmla="*/ 10081920 w 10316872"/>
                <a:gd name="connsiteY49" fmla="*/ 473469 h 13254121"/>
                <a:gd name="connsiteX50" fmla="*/ 9977146 w 10316872"/>
                <a:gd name="connsiteY50" fmla="*/ 673493 h 13254121"/>
                <a:gd name="connsiteX51" fmla="*/ 9881896 w 10316872"/>
                <a:gd name="connsiteY51" fmla="*/ 749692 h 13254121"/>
                <a:gd name="connsiteX52" fmla="*/ 9754896 w 10316872"/>
                <a:gd name="connsiteY52" fmla="*/ 952892 h 13254121"/>
                <a:gd name="connsiteX53" fmla="*/ 9640598 w 10316872"/>
                <a:gd name="connsiteY53" fmla="*/ 1327540 h 13254121"/>
                <a:gd name="connsiteX54" fmla="*/ 9275474 w 10316872"/>
                <a:gd name="connsiteY54" fmla="*/ 1606938 h 13254121"/>
                <a:gd name="connsiteX55" fmla="*/ 9135773 w 10316872"/>
                <a:gd name="connsiteY55" fmla="*/ 1946664 h 13254121"/>
                <a:gd name="connsiteX56" fmla="*/ 8662699 w 10316872"/>
                <a:gd name="connsiteY56" fmla="*/ 2454663 h 13254121"/>
                <a:gd name="connsiteX57" fmla="*/ 8427749 w 10316872"/>
                <a:gd name="connsiteY57" fmla="*/ 2619762 h 13254121"/>
                <a:gd name="connsiteX58" fmla="*/ 8272175 w 10316872"/>
                <a:gd name="connsiteY58" fmla="*/ 2715011 h 13254121"/>
                <a:gd name="connsiteX59" fmla="*/ 8110251 w 10316872"/>
                <a:gd name="connsiteY59" fmla="*/ 3016636 h 13254121"/>
                <a:gd name="connsiteX60" fmla="*/ 7908925 w 10316872"/>
                <a:gd name="connsiteY60" fmla="*/ 3113304 h 13254121"/>
                <a:gd name="connsiteX61" fmla="*/ 7673975 w 10316872"/>
                <a:gd name="connsiteY61" fmla="*/ 3141879 h 13254121"/>
                <a:gd name="connsiteX62" fmla="*/ 7531100 w 10316872"/>
                <a:gd name="connsiteY62" fmla="*/ 3283166 h 13254121"/>
                <a:gd name="connsiteX63" fmla="*/ 7064375 w 10316872"/>
                <a:gd name="connsiteY63" fmla="*/ 3457791 h 13254121"/>
                <a:gd name="connsiteX64" fmla="*/ 6892925 w 10316872"/>
                <a:gd name="connsiteY64" fmla="*/ 3613366 h 13254121"/>
                <a:gd name="connsiteX65" fmla="*/ 6532269 w 10316872"/>
                <a:gd name="connsiteY65" fmla="*/ 3867545 h 13254121"/>
                <a:gd name="connsiteX66" fmla="*/ 6407150 w 10316872"/>
                <a:gd name="connsiteY66" fmla="*/ 3921341 h 13254121"/>
                <a:gd name="connsiteX67" fmla="*/ 6172200 w 10316872"/>
                <a:gd name="connsiteY67" fmla="*/ 4043579 h 13254121"/>
                <a:gd name="connsiteX68" fmla="*/ 5773737 w 10316872"/>
                <a:gd name="connsiteY68" fmla="*/ 4215029 h 13254121"/>
                <a:gd name="connsiteX69" fmla="*/ 5800725 w 10316872"/>
                <a:gd name="connsiteY69" fmla="*/ 4294404 h 13254121"/>
                <a:gd name="connsiteX70" fmla="*/ 6162675 w 10316872"/>
                <a:gd name="connsiteY70" fmla="*/ 4129304 h 13254121"/>
                <a:gd name="connsiteX71" fmla="*/ 6054725 w 10316872"/>
                <a:gd name="connsiteY71" fmla="*/ 4218204 h 13254121"/>
                <a:gd name="connsiteX72" fmla="*/ 5876925 w 10316872"/>
                <a:gd name="connsiteY72" fmla="*/ 4332504 h 13254121"/>
                <a:gd name="connsiteX73" fmla="*/ 5876925 w 10316872"/>
                <a:gd name="connsiteY73" fmla="*/ 4421404 h 13254121"/>
                <a:gd name="connsiteX74" fmla="*/ 5864225 w 10316872"/>
                <a:gd name="connsiteY74" fmla="*/ 4523004 h 13254121"/>
                <a:gd name="connsiteX75" fmla="*/ 5724525 w 10316872"/>
                <a:gd name="connsiteY75" fmla="*/ 4548404 h 13254121"/>
                <a:gd name="connsiteX76" fmla="*/ 5788025 w 10316872"/>
                <a:gd name="connsiteY76" fmla="*/ 4370604 h 13254121"/>
                <a:gd name="connsiteX77" fmla="*/ 5673725 w 10316872"/>
                <a:gd name="connsiteY77" fmla="*/ 4269004 h 13254121"/>
                <a:gd name="connsiteX78" fmla="*/ 5419725 w 10316872"/>
                <a:gd name="connsiteY78" fmla="*/ 4345204 h 13254121"/>
                <a:gd name="connsiteX79" fmla="*/ 5394325 w 10316872"/>
                <a:gd name="connsiteY79" fmla="*/ 4446804 h 13254121"/>
                <a:gd name="connsiteX80" fmla="*/ 5622925 w 10316872"/>
                <a:gd name="connsiteY80" fmla="*/ 4510304 h 13254121"/>
                <a:gd name="connsiteX81" fmla="*/ 5534025 w 10316872"/>
                <a:gd name="connsiteY81" fmla="*/ 4573804 h 13254121"/>
                <a:gd name="connsiteX82" fmla="*/ 5254625 w 10316872"/>
                <a:gd name="connsiteY82" fmla="*/ 4510304 h 13254121"/>
                <a:gd name="connsiteX83" fmla="*/ 5140325 w 10316872"/>
                <a:gd name="connsiteY83" fmla="*/ 4624604 h 13254121"/>
                <a:gd name="connsiteX84" fmla="*/ 5241925 w 10316872"/>
                <a:gd name="connsiteY84" fmla="*/ 4827804 h 13254121"/>
                <a:gd name="connsiteX85" fmla="*/ 5483225 w 10316872"/>
                <a:gd name="connsiteY85" fmla="*/ 4840504 h 13254121"/>
                <a:gd name="connsiteX86" fmla="*/ 5661025 w 10316872"/>
                <a:gd name="connsiteY86" fmla="*/ 4624604 h 13254121"/>
                <a:gd name="connsiteX87" fmla="*/ 5572125 w 10316872"/>
                <a:gd name="connsiteY87" fmla="*/ 4599204 h 13254121"/>
                <a:gd name="connsiteX88" fmla="*/ 5635625 w 10316872"/>
                <a:gd name="connsiteY88" fmla="*/ 4523004 h 13254121"/>
                <a:gd name="connsiteX89" fmla="*/ 5724525 w 10316872"/>
                <a:gd name="connsiteY89" fmla="*/ 4599204 h 13254121"/>
                <a:gd name="connsiteX90" fmla="*/ 5864225 w 10316872"/>
                <a:gd name="connsiteY90" fmla="*/ 4573804 h 13254121"/>
                <a:gd name="connsiteX91" fmla="*/ 6067425 w 10316872"/>
                <a:gd name="connsiteY91" fmla="*/ 4548404 h 13254121"/>
                <a:gd name="connsiteX92" fmla="*/ 6296025 w 10316872"/>
                <a:gd name="connsiteY92" fmla="*/ 4307104 h 13254121"/>
                <a:gd name="connsiteX93" fmla="*/ 6486525 w 10316872"/>
                <a:gd name="connsiteY93" fmla="*/ 4180104 h 13254121"/>
                <a:gd name="connsiteX94" fmla="*/ 6664325 w 10316872"/>
                <a:gd name="connsiteY94" fmla="*/ 4154704 h 13254121"/>
                <a:gd name="connsiteX95" fmla="*/ 6473825 w 10316872"/>
                <a:gd name="connsiteY95" fmla="*/ 4230904 h 13254121"/>
                <a:gd name="connsiteX96" fmla="*/ 6410325 w 10316872"/>
                <a:gd name="connsiteY96" fmla="*/ 4357904 h 13254121"/>
                <a:gd name="connsiteX97" fmla="*/ 6257925 w 10316872"/>
                <a:gd name="connsiteY97" fmla="*/ 4459504 h 13254121"/>
                <a:gd name="connsiteX98" fmla="*/ 6080125 w 10316872"/>
                <a:gd name="connsiteY98" fmla="*/ 4637304 h 13254121"/>
                <a:gd name="connsiteX99" fmla="*/ 6067425 w 10316872"/>
                <a:gd name="connsiteY99" fmla="*/ 4726204 h 13254121"/>
                <a:gd name="connsiteX100" fmla="*/ 6207125 w 10316872"/>
                <a:gd name="connsiteY100" fmla="*/ 4700804 h 13254121"/>
                <a:gd name="connsiteX101" fmla="*/ 6334125 w 10316872"/>
                <a:gd name="connsiteY101" fmla="*/ 4764304 h 13254121"/>
                <a:gd name="connsiteX102" fmla="*/ 6435725 w 10316872"/>
                <a:gd name="connsiteY102" fmla="*/ 4954804 h 13254121"/>
                <a:gd name="connsiteX103" fmla="*/ 6448425 w 10316872"/>
                <a:gd name="connsiteY103" fmla="*/ 5183404 h 13254121"/>
                <a:gd name="connsiteX104" fmla="*/ 6335712 w 10316872"/>
                <a:gd name="connsiteY104" fmla="*/ 5305641 h 13254121"/>
                <a:gd name="connsiteX105" fmla="*/ 6296025 w 10316872"/>
                <a:gd name="connsiteY105" fmla="*/ 5083392 h 13254121"/>
                <a:gd name="connsiteX106" fmla="*/ 6270625 w 10316872"/>
                <a:gd name="connsiteY106" fmla="*/ 4878604 h 13254121"/>
                <a:gd name="connsiteX107" fmla="*/ 6118225 w 10316872"/>
                <a:gd name="connsiteY107" fmla="*/ 4840504 h 13254121"/>
                <a:gd name="connsiteX108" fmla="*/ 5953125 w 10316872"/>
                <a:gd name="connsiteY108" fmla="*/ 4853204 h 13254121"/>
                <a:gd name="connsiteX109" fmla="*/ 5876925 w 10316872"/>
                <a:gd name="connsiteY109" fmla="*/ 4815104 h 13254121"/>
                <a:gd name="connsiteX110" fmla="*/ 5546725 w 10316872"/>
                <a:gd name="connsiteY110" fmla="*/ 4954804 h 13254121"/>
                <a:gd name="connsiteX111" fmla="*/ 5597525 w 10316872"/>
                <a:gd name="connsiteY111" fmla="*/ 5094504 h 13254121"/>
                <a:gd name="connsiteX112" fmla="*/ 5635625 w 10316872"/>
                <a:gd name="connsiteY112" fmla="*/ 5081804 h 13254121"/>
                <a:gd name="connsiteX113" fmla="*/ 5813425 w 10316872"/>
                <a:gd name="connsiteY113" fmla="*/ 4992904 h 13254121"/>
                <a:gd name="connsiteX114" fmla="*/ 5838825 w 10316872"/>
                <a:gd name="connsiteY114" fmla="*/ 5018304 h 13254121"/>
                <a:gd name="connsiteX115" fmla="*/ 5724525 w 10316872"/>
                <a:gd name="connsiteY115" fmla="*/ 5119904 h 13254121"/>
                <a:gd name="connsiteX116" fmla="*/ 5775325 w 10316872"/>
                <a:gd name="connsiteY116" fmla="*/ 5196104 h 13254121"/>
                <a:gd name="connsiteX117" fmla="*/ 5940425 w 10316872"/>
                <a:gd name="connsiteY117" fmla="*/ 5183404 h 13254121"/>
                <a:gd name="connsiteX118" fmla="*/ 5978525 w 10316872"/>
                <a:gd name="connsiteY118" fmla="*/ 5272304 h 13254121"/>
                <a:gd name="connsiteX119" fmla="*/ 6169025 w 10316872"/>
                <a:gd name="connsiteY119" fmla="*/ 5234204 h 13254121"/>
                <a:gd name="connsiteX120" fmla="*/ 6130925 w 10316872"/>
                <a:gd name="connsiteY120" fmla="*/ 5386604 h 13254121"/>
                <a:gd name="connsiteX121" fmla="*/ 6067425 w 10316872"/>
                <a:gd name="connsiteY121" fmla="*/ 5424704 h 13254121"/>
                <a:gd name="connsiteX122" fmla="*/ 6042025 w 10316872"/>
                <a:gd name="connsiteY122" fmla="*/ 5348504 h 13254121"/>
                <a:gd name="connsiteX123" fmla="*/ 5572125 w 10316872"/>
                <a:gd name="connsiteY123" fmla="*/ 5297704 h 13254121"/>
                <a:gd name="connsiteX124" fmla="*/ 5686425 w 10316872"/>
                <a:gd name="connsiteY124" fmla="*/ 5462804 h 13254121"/>
                <a:gd name="connsiteX125" fmla="*/ 6308725 w 10316872"/>
                <a:gd name="connsiteY125" fmla="*/ 5462804 h 13254121"/>
                <a:gd name="connsiteX126" fmla="*/ 6894219 w 10316872"/>
                <a:gd name="connsiteY126" fmla="*/ 5634433 h 13254121"/>
                <a:gd name="connsiteX127" fmla="*/ 7194257 w 10316872"/>
                <a:gd name="connsiteY127" fmla="*/ 5720157 h 13254121"/>
                <a:gd name="connsiteX128" fmla="*/ 7370469 w 10316872"/>
                <a:gd name="connsiteY128" fmla="*/ 5839221 h 13254121"/>
                <a:gd name="connsiteX129" fmla="*/ 7737182 w 10316872"/>
                <a:gd name="connsiteY129" fmla="*/ 5736826 h 13254121"/>
                <a:gd name="connsiteX130" fmla="*/ 7977688 w 10316872"/>
                <a:gd name="connsiteY130" fmla="*/ 5701108 h 13254121"/>
                <a:gd name="connsiteX131" fmla="*/ 8311064 w 10316872"/>
                <a:gd name="connsiteY131" fmla="*/ 5729682 h 13254121"/>
                <a:gd name="connsiteX132" fmla="*/ 8582525 w 10316872"/>
                <a:gd name="connsiteY132" fmla="*/ 5789214 h 13254121"/>
                <a:gd name="connsiteX133" fmla="*/ 8806363 w 10316872"/>
                <a:gd name="connsiteY133" fmla="*/ 5891608 h 13254121"/>
                <a:gd name="connsiteX134" fmla="*/ 8989719 w 10316872"/>
                <a:gd name="connsiteY134" fmla="*/ 5953520 h 13254121"/>
                <a:gd name="connsiteX135" fmla="*/ 9327857 w 10316872"/>
                <a:gd name="connsiteY135" fmla="*/ 6101157 h 13254121"/>
                <a:gd name="connsiteX136" fmla="*/ 9392152 w 10316872"/>
                <a:gd name="connsiteY136" fmla="*/ 6229744 h 13254121"/>
                <a:gd name="connsiteX137" fmla="*/ 9587412 w 10316872"/>
                <a:gd name="connsiteY137" fmla="*/ 6289277 h 13254121"/>
                <a:gd name="connsiteX138" fmla="*/ 9754100 w 10316872"/>
                <a:gd name="connsiteY138" fmla="*/ 6286895 h 13254121"/>
                <a:gd name="connsiteX139" fmla="*/ 9928226 w 10316872"/>
                <a:gd name="connsiteY139" fmla="*/ 6221629 h 13254121"/>
                <a:gd name="connsiteX140" fmla="*/ 9766007 w 10316872"/>
                <a:gd name="connsiteY140" fmla="*/ 6301183 h 13254121"/>
                <a:gd name="connsiteX141" fmla="*/ 9625513 w 10316872"/>
                <a:gd name="connsiteY141" fmla="*/ 6317851 h 13254121"/>
                <a:gd name="connsiteX142" fmla="*/ 9382626 w 10316872"/>
                <a:gd name="connsiteY142" fmla="*/ 6263082 h 13254121"/>
                <a:gd name="connsiteX143" fmla="*/ 9308806 w 10316872"/>
                <a:gd name="connsiteY143" fmla="*/ 6129733 h 13254121"/>
                <a:gd name="connsiteX144" fmla="*/ 9242133 w 10316872"/>
                <a:gd name="connsiteY144" fmla="*/ 6089251 h 13254121"/>
                <a:gd name="connsiteX145" fmla="*/ 8799219 w 10316872"/>
                <a:gd name="connsiteY145" fmla="*/ 5939233 h 13254121"/>
                <a:gd name="connsiteX146" fmla="*/ 8582525 w 10316872"/>
                <a:gd name="connsiteY146" fmla="*/ 5858270 h 13254121"/>
                <a:gd name="connsiteX147" fmla="*/ 8284869 w 10316872"/>
                <a:gd name="connsiteY147" fmla="*/ 5779689 h 13254121"/>
                <a:gd name="connsiteX148" fmla="*/ 7934825 w 10316872"/>
                <a:gd name="connsiteY148" fmla="*/ 5767783 h 13254121"/>
                <a:gd name="connsiteX149" fmla="*/ 7634787 w 10316872"/>
                <a:gd name="connsiteY149" fmla="*/ 5822552 h 13254121"/>
                <a:gd name="connsiteX150" fmla="*/ 7344275 w 10316872"/>
                <a:gd name="connsiteY150" fmla="*/ 5893989 h 13254121"/>
                <a:gd name="connsiteX151" fmla="*/ 7134725 w 10316872"/>
                <a:gd name="connsiteY151" fmla="*/ 5786833 h 13254121"/>
                <a:gd name="connsiteX152" fmla="*/ 6760869 w 10316872"/>
                <a:gd name="connsiteY152" fmla="*/ 5693964 h 13254121"/>
                <a:gd name="connsiteX153" fmla="*/ 6413500 w 10316872"/>
                <a:gd name="connsiteY153" fmla="*/ 5614410 h 13254121"/>
                <a:gd name="connsiteX154" fmla="*/ 6213181 w 10316872"/>
                <a:gd name="connsiteY154" fmla="*/ 5567757 h 13254121"/>
                <a:gd name="connsiteX155" fmla="*/ 6205538 w 10316872"/>
                <a:gd name="connsiteY155" fmla="*/ 5598535 h 13254121"/>
                <a:gd name="connsiteX156" fmla="*/ 6346825 w 10316872"/>
                <a:gd name="connsiteY156" fmla="*/ 5666004 h 13254121"/>
                <a:gd name="connsiteX157" fmla="*/ 6321425 w 10316872"/>
                <a:gd name="connsiteY157" fmla="*/ 5767604 h 13254121"/>
                <a:gd name="connsiteX158" fmla="*/ 6003925 w 10316872"/>
                <a:gd name="connsiteY158" fmla="*/ 5602504 h 13254121"/>
                <a:gd name="connsiteX159" fmla="*/ 6042025 w 10316872"/>
                <a:gd name="connsiteY159" fmla="*/ 5843804 h 13254121"/>
                <a:gd name="connsiteX160" fmla="*/ 6245225 w 10316872"/>
                <a:gd name="connsiteY160" fmla="*/ 5894604 h 13254121"/>
                <a:gd name="connsiteX161" fmla="*/ 6511925 w 10316872"/>
                <a:gd name="connsiteY161" fmla="*/ 5894604 h 13254121"/>
                <a:gd name="connsiteX162" fmla="*/ 6600825 w 10316872"/>
                <a:gd name="connsiteY162" fmla="*/ 5907304 h 13254121"/>
                <a:gd name="connsiteX163" fmla="*/ 6562725 w 10316872"/>
                <a:gd name="connsiteY163" fmla="*/ 5983504 h 13254121"/>
                <a:gd name="connsiteX164" fmla="*/ 6397625 w 10316872"/>
                <a:gd name="connsiteY164" fmla="*/ 6034304 h 13254121"/>
                <a:gd name="connsiteX165" fmla="*/ 6461125 w 10316872"/>
                <a:gd name="connsiteY165" fmla="*/ 6161304 h 13254121"/>
                <a:gd name="connsiteX166" fmla="*/ 6423025 w 10316872"/>
                <a:gd name="connsiteY166" fmla="*/ 6288304 h 13254121"/>
                <a:gd name="connsiteX167" fmla="*/ 6511925 w 10316872"/>
                <a:gd name="connsiteY167" fmla="*/ 6351804 h 13254121"/>
                <a:gd name="connsiteX168" fmla="*/ 6435725 w 10316872"/>
                <a:gd name="connsiteY168" fmla="*/ 6377204 h 13254121"/>
                <a:gd name="connsiteX169" fmla="*/ 6334125 w 10316872"/>
                <a:gd name="connsiteY169" fmla="*/ 6339104 h 13254121"/>
                <a:gd name="connsiteX170" fmla="*/ 6296025 w 10316872"/>
                <a:gd name="connsiteY170" fmla="*/ 6034304 h 13254121"/>
                <a:gd name="connsiteX171" fmla="*/ 6042025 w 10316872"/>
                <a:gd name="connsiteY171" fmla="*/ 5958104 h 13254121"/>
                <a:gd name="connsiteX172" fmla="*/ 6118225 w 10316872"/>
                <a:gd name="connsiteY172" fmla="*/ 6301004 h 13254121"/>
                <a:gd name="connsiteX173" fmla="*/ 5940425 w 10316872"/>
                <a:gd name="connsiteY173" fmla="*/ 6313704 h 13254121"/>
                <a:gd name="connsiteX174" fmla="*/ 5864225 w 10316872"/>
                <a:gd name="connsiteY174" fmla="*/ 5831104 h 13254121"/>
                <a:gd name="connsiteX175" fmla="*/ 5661025 w 10316872"/>
                <a:gd name="connsiteY175" fmla="*/ 5729504 h 13254121"/>
                <a:gd name="connsiteX176" fmla="*/ 5762625 w 10316872"/>
                <a:gd name="connsiteY176" fmla="*/ 6491504 h 13254121"/>
                <a:gd name="connsiteX177" fmla="*/ 6042025 w 10316872"/>
                <a:gd name="connsiteY177" fmla="*/ 6478804 h 13254121"/>
                <a:gd name="connsiteX178" fmla="*/ 6359525 w 10316872"/>
                <a:gd name="connsiteY178" fmla="*/ 6529604 h 13254121"/>
                <a:gd name="connsiteX179" fmla="*/ 6296025 w 10316872"/>
                <a:gd name="connsiteY179" fmla="*/ 6656604 h 13254121"/>
                <a:gd name="connsiteX180" fmla="*/ 6130925 w 10316872"/>
                <a:gd name="connsiteY180" fmla="*/ 6631204 h 13254121"/>
                <a:gd name="connsiteX181" fmla="*/ 5978525 w 10316872"/>
                <a:gd name="connsiteY181" fmla="*/ 6936004 h 13254121"/>
                <a:gd name="connsiteX182" fmla="*/ 5800725 w 10316872"/>
                <a:gd name="connsiteY182" fmla="*/ 6872504 h 13254121"/>
                <a:gd name="connsiteX183" fmla="*/ 5876925 w 10316872"/>
                <a:gd name="connsiteY183" fmla="*/ 6707404 h 13254121"/>
                <a:gd name="connsiteX184" fmla="*/ 5762625 w 10316872"/>
                <a:gd name="connsiteY184" fmla="*/ 6618504 h 13254121"/>
                <a:gd name="connsiteX185" fmla="*/ 5572125 w 10316872"/>
                <a:gd name="connsiteY185" fmla="*/ 6948704 h 13254121"/>
                <a:gd name="connsiteX186" fmla="*/ 5699125 w 10316872"/>
                <a:gd name="connsiteY186" fmla="*/ 7050304 h 13254121"/>
                <a:gd name="connsiteX187" fmla="*/ 5965825 w 10316872"/>
                <a:gd name="connsiteY187" fmla="*/ 7215404 h 13254121"/>
                <a:gd name="connsiteX188" fmla="*/ 5915025 w 10316872"/>
                <a:gd name="connsiteY188" fmla="*/ 7291604 h 13254121"/>
                <a:gd name="connsiteX189" fmla="*/ 5800725 w 10316872"/>
                <a:gd name="connsiteY189" fmla="*/ 7253504 h 13254121"/>
                <a:gd name="connsiteX190" fmla="*/ 5648325 w 10316872"/>
                <a:gd name="connsiteY190" fmla="*/ 7355104 h 13254121"/>
                <a:gd name="connsiteX191" fmla="*/ 5584825 w 10316872"/>
                <a:gd name="connsiteY191" fmla="*/ 7317004 h 13254121"/>
                <a:gd name="connsiteX192" fmla="*/ 5635625 w 10316872"/>
                <a:gd name="connsiteY192" fmla="*/ 7164604 h 13254121"/>
                <a:gd name="connsiteX193" fmla="*/ 5508625 w 10316872"/>
                <a:gd name="connsiteY193" fmla="*/ 7050304 h 13254121"/>
                <a:gd name="connsiteX194" fmla="*/ 5432425 w 10316872"/>
                <a:gd name="connsiteY194" fmla="*/ 7228104 h 13254121"/>
                <a:gd name="connsiteX195" fmla="*/ 5584825 w 10316872"/>
                <a:gd name="connsiteY195" fmla="*/ 7405904 h 13254121"/>
                <a:gd name="connsiteX196" fmla="*/ 5419725 w 10316872"/>
                <a:gd name="connsiteY196" fmla="*/ 7532904 h 13254121"/>
                <a:gd name="connsiteX197" fmla="*/ 5318125 w 10316872"/>
                <a:gd name="connsiteY197" fmla="*/ 7456704 h 13254121"/>
                <a:gd name="connsiteX198" fmla="*/ 5381625 w 10316872"/>
                <a:gd name="connsiteY198" fmla="*/ 7355104 h 13254121"/>
                <a:gd name="connsiteX199" fmla="*/ 5267325 w 10316872"/>
                <a:gd name="connsiteY199" fmla="*/ 7063004 h 13254121"/>
                <a:gd name="connsiteX200" fmla="*/ 5051425 w 10316872"/>
                <a:gd name="connsiteY200" fmla="*/ 7355104 h 13254121"/>
                <a:gd name="connsiteX201" fmla="*/ 5381625 w 10316872"/>
                <a:gd name="connsiteY201" fmla="*/ 7609104 h 13254121"/>
                <a:gd name="connsiteX202" fmla="*/ 5305425 w 10316872"/>
                <a:gd name="connsiteY202" fmla="*/ 7659904 h 13254121"/>
                <a:gd name="connsiteX203" fmla="*/ 5165725 w 10316872"/>
                <a:gd name="connsiteY203" fmla="*/ 7545604 h 13254121"/>
                <a:gd name="connsiteX204" fmla="*/ 5114925 w 10316872"/>
                <a:gd name="connsiteY204" fmla="*/ 7710704 h 13254121"/>
                <a:gd name="connsiteX205" fmla="*/ 5127625 w 10316872"/>
                <a:gd name="connsiteY205" fmla="*/ 7850404 h 13254121"/>
                <a:gd name="connsiteX206" fmla="*/ 5203825 w 10316872"/>
                <a:gd name="connsiteY206" fmla="*/ 7964704 h 13254121"/>
                <a:gd name="connsiteX207" fmla="*/ 5191125 w 10316872"/>
                <a:gd name="connsiteY207" fmla="*/ 8155204 h 13254121"/>
                <a:gd name="connsiteX208" fmla="*/ 5064125 w 10316872"/>
                <a:gd name="connsiteY208" fmla="*/ 8066304 h 13254121"/>
                <a:gd name="connsiteX209" fmla="*/ 5000625 w 10316872"/>
                <a:gd name="connsiteY209" fmla="*/ 8104404 h 13254121"/>
                <a:gd name="connsiteX210" fmla="*/ 5102225 w 10316872"/>
                <a:gd name="connsiteY210" fmla="*/ 8244104 h 13254121"/>
                <a:gd name="connsiteX211" fmla="*/ 5013325 w 10316872"/>
                <a:gd name="connsiteY211" fmla="*/ 8282204 h 13254121"/>
                <a:gd name="connsiteX212" fmla="*/ 4886325 w 10316872"/>
                <a:gd name="connsiteY212" fmla="*/ 8091704 h 13254121"/>
                <a:gd name="connsiteX213" fmla="*/ 4797425 w 10316872"/>
                <a:gd name="connsiteY213" fmla="*/ 8345704 h 13254121"/>
                <a:gd name="connsiteX214" fmla="*/ 4924425 w 10316872"/>
                <a:gd name="connsiteY214" fmla="*/ 8460004 h 13254121"/>
                <a:gd name="connsiteX215" fmla="*/ 4784725 w 10316872"/>
                <a:gd name="connsiteY215" fmla="*/ 8701304 h 13254121"/>
                <a:gd name="connsiteX216" fmla="*/ 4645025 w 10316872"/>
                <a:gd name="connsiteY216" fmla="*/ 8675904 h 13254121"/>
                <a:gd name="connsiteX217" fmla="*/ 4746625 w 10316872"/>
                <a:gd name="connsiteY217" fmla="*/ 8510804 h 13254121"/>
                <a:gd name="connsiteX218" fmla="*/ 4657725 w 10316872"/>
                <a:gd name="connsiteY218" fmla="*/ 8358404 h 13254121"/>
                <a:gd name="connsiteX219" fmla="*/ 4441825 w 10316872"/>
                <a:gd name="connsiteY219" fmla="*/ 8663204 h 13254121"/>
                <a:gd name="connsiteX220" fmla="*/ 4581525 w 10316872"/>
                <a:gd name="connsiteY220" fmla="*/ 8777504 h 13254121"/>
                <a:gd name="connsiteX221" fmla="*/ 4492625 w 10316872"/>
                <a:gd name="connsiteY221" fmla="*/ 8980704 h 13254121"/>
                <a:gd name="connsiteX222" fmla="*/ 4391025 w 10316872"/>
                <a:gd name="connsiteY222" fmla="*/ 8904504 h 13254121"/>
                <a:gd name="connsiteX223" fmla="*/ 4314825 w 10316872"/>
                <a:gd name="connsiteY223" fmla="*/ 8993404 h 13254121"/>
                <a:gd name="connsiteX224" fmla="*/ 4352925 w 10316872"/>
                <a:gd name="connsiteY224" fmla="*/ 9031504 h 13254121"/>
                <a:gd name="connsiteX225" fmla="*/ 4391025 w 10316872"/>
                <a:gd name="connsiteY225" fmla="*/ 9018804 h 13254121"/>
                <a:gd name="connsiteX226" fmla="*/ 4416425 w 10316872"/>
                <a:gd name="connsiteY226" fmla="*/ 9069604 h 13254121"/>
                <a:gd name="connsiteX227" fmla="*/ 4352925 w 10316872"/>
                <a:gd name="connsiteY227" fmla="*/ 9145804 h 13254121"/>
                <a:gd name="connsiteX228" fmla="*/ 4302125 w 10316872"/>
                <a:gd name="connsiteY228" fmla="*/ 9133104 h 13254121"/>
                <a:gd name="connsiteX229" fmla="*/ 4340225 w 10316872"/>
                <a:gd name="connsiteY229" fmla="*/ 9082304 h 13254121"/>
                <a:gd name="connsiteX230" fmla="*/ 4289425 w 10316872"/>
                <a:gd name="connsiteY230" fmla="*/ 9044204 h 13254121"/>
                <a:gd name="connsiteX231" fmla="*/ 4187825 w 10316872"/>
                <a:gd name="connsiteY231" fmla="*/ 9145804 h 13254121"/>
                <a:gd name="connsiteX232" fmla="*/ 4289425 w 10316872"/>
                <a:gd name="connsiteY232" fmla="*/ 9209304 h 13254121"/>
                <a:gd name="connsiteX233" fmla="*/ 4111625 w 10316872"/>
                <a:gd name="connsiteY233" fmla="*/ 9285504 h 13254121"/>
                <a:gd name="connsiteX234" fmla="*/ 4010025 w 10316872"/>
                <a:gd name="connsiteY234" fmla="*/ 9285504 h 13254121"/>
                <a:gd name="connsiteX235" fmla="*/ 3921125 w 10316872"/>
                <a:gd name="connsiteY235" fmla="*/ 9349004 h 13254121"/>
                <a:gd name="connsiteX236" fmla="*/ 3260725 w 10316872"/>
                <a:gd name="connsiteY236" fmla="*/ 8764804 h 13254121"/>
                <a:gd name="connsiteX237" fmla="*/ 3184525 w 10316872"/>
                <a:gd name="connsiteY237" fmla="*/ 8764804 h 13254121"/>
                <a:gd name="connsiteX238" fmla="*/ 2867025 w 10316872"/>
                <a:gd name="connsiteY238" fmla="*/ 9018804 h 13254121"/>
                <a:gd name="connsiteX239" fmla="*/ 2841625 w 10316872"/>
                <a:gd name="connsiteY239" fmla="*/ 8980704 h 13254121"/>
                <a:gd name="connsiteX240" fmla="*/ 3184525 w 10316872"/>
                <a:gd name="connsiteY240" fmla="*/ 8714004 h 13254121"/>
                <a:gd name="connsiteX241" fmla="*/ 3019425 w 10316872"/>
                <a:gd name="connsiteY241" fmla="*/ 8561604 h 13254121"/>
                <a:gd name="connsiteX242" fmla="*/ 2371725 w 10316872"/>
                <a:gd name="connsiteY242" fmla="*/ 9069604 h 13254121"/>
                <a:gd name="connsiteX243" fmla="*/ 2460625 w 10316872"/>
                <a:gd name="connsiteY243" fmla="*/ 9145804 h 13254121"/>
                <a:gd name="connsiteX244" fmla="*/ 2663825 w 10316872"/>
                <a:gd name="connsiteY244" fmla="*/ 8993404 h 13254121"/>
                <a:gd name="connsiteX245" fmla="*/ 2714625 w 10316872"/>
                <a:gd name="connsiteY245" fmla="*/ 9056904 h 13254121"/>
                <a:gd name="connsiteX246" fmla="*/ 2803525 w 10316872"/>
                <a:gd name="connsiteY246" fmla="*/ 9018804 h 13254121"/>
                <a:gd name="connsiteX247" fmla="*/ 2828925 w 10316872"/>
                <a:gd name="connsiteY247" fmla="*/ 9056904 h 13254121"/>
                <a:gd name="connsiteX248" fmla="*/ 2651125 w 10316872"/>
                <a:gd name="connsiteY248" fmla="*/ 9196604 h 13254121"/>
                <a:gd name="connsiteX249" fmla="*/ 2790825 w 10316872"/>
                <a:gd name="connsiteY249" fmla="*/ 9361704 h 13254121"/>
                <a:gd name="connsiteX250" fmla="*/ 3368675 w 10316872"/>
                <a:gd name="connsiteY250" fmla="*/ 8898154 h 13254121"/>
                <a:gd name="connsiteX251" fmla="*/ 3927475 w 10316872"/>
                <a:gd name="connsiteY251" fmla="*/ 9380754 h 13254121"/>
                <a:gd name="connsiteX252" fmla="*/ 3876675 w 10316872"/>
                <a:gd name="connsiteY252" fmla="*/ 9495054 h 13254121"/>
                <a:gd name="connsiteX253" fmla="*/ 3359150 w 10316872"/>
                <a:gd name="connsiteY253" fmla="*/ 10034804 h 13254121"/>
                <a:gd name="connsiteX254" fmla="*/ 3270250 w 10316872"/>
                <a:gd name="connsiteY254" fmla="*/ 10028453 h 13254121"/>
                <a:gd name="connsiteX255" fmla="*/ 3101975 w 10316872"/>
                <a:gd name="connsiteY255" fmla="*/ 10177678 h 13254121"/>
                <a:gd name="connsiteX256" fmla="*/ 2892425 w 10316872"/>
                <a:gd name="connsiteY256" fmla="*/ 10422153 h 13254121"/>
                <a:gd name="connsiteX257" fmla="*/ 2654300 w 10316872"/>
                <a:gd name="connsiteY257" fmla="*/ 10720603 h 13254121"/>
                <a:gd name="connsiteX258" fmla="*/ 2400300 w 10316872"/>
                <a:gd name="connsiteY258" fmla="*/ 10790452 h 13254121"/>
                <a:gd name="connsiteX259" fmla="*/ 2197100 w 10316872"/>
                <a:gd name="connsiteY259" fmla="*/ 10895227 h 13254121"/>
                <a:gd name="connsiteX260" fmla="*/ 1901825 w 10316872"/>
                <a:gd name="connsiteY260" fmla="*/ 10898401 h 13254121"/>
                <a:gd name="connsiteX261" fmla="*/ 1562100 w 10316872"/>
                <a:gd name="connsiteY261" fmla="*/ 11000000 h 13254121"/>
                <a:gd name="connsiteX262" fmla="*/ 1365250 w 10316872"/>
                <a:gd name="connsiteY262" fmla="*/ 11260350 h 13254121"/>
                <a:gd name="connsiteX263" fmla="*/ 1168400 w 10316872"/>
                <a:gd name="connsiteY263" fmla="*/ 11215899 h 13254121"/>
                <a:gd name="connsiteX264" fmla="*/ 1187450 w 10316872"/>
                <a:gd name="connsiteY264" fmla="*/ 11174624 h 13254121"/>
                <a:gd name="connsiteX265" fmla="*/ 1165225 w 10316872"/>
                <a:gd name="connsiteY265" fmla="*/ 11107949 h 13254121"/>
                <a:gd name="connsiteX266" fmla="*/ 958850 w 10316872"/>
                <a:gd name="connsiteY266" fmla="*/ 11184149 h 13254121"/>
                <a:gd name="connsiteX267" fmla="*/ 704850 w 10316872"/>
                <a:gd name="connsiteY267" fmla="*/ 11238124 h 13254121"/>
                <a:gd name="connsiteX268" fmla="*/ 434975 w 10316872"/>
                <a:gd name="connsiteY268" fmla="*/ 11476249 h 13254121"/>
                <a:gd name="connsiteX269" fmla="*/ 333375 w 10316872"/>
                <a:gd name="connsiteY269" fmla="*/ 11473074 h 13254121"/>
                <a:gd name="connsiteX270" fmla="*/ 234950 w 10316872"/>
                <a:gd name="connsiteY270" fmla="*/ 11539749 h 13254121"/>
                <a:gd name="connsiteX271" fmla="*/ 155575 w 10316872"/>
                <a:gd name="connsiteY271" fmla="*/ 11825499 h 13254121"/>
                <a:gd name="connsiteX272" fmla="*/ 219075 w 10316872"/>
                <a:gd name="connsiteY272" fmla="*/ 12108073 h 13254121"/>
                <a:gd name="connsiteX273" fmla="*/ 107950 w 10316872"/>
                <a:gd name="connsiteY273" fmla="*/ 12152523 h 13254121"/>
                <a:gd name="connsiteX274" fmla="*/ 63500 w 10316872"/>
                <a:gd name="connsiteY274" fmla="*/ 12374773 h 13254121"/>
                <a:gd name="connsiteX275" fmla="*/ 466725 w 10316872"/>
                <a:gd name="connsiteY275" fmla="*/ 12400173 h 13254121"/>
                <a:gd name="connsiteX276" fmla="*/ 1022350 w 10316872"/>
                <a:gd name="connsiteY276" fmla="*/ 12752598 h 13254121"/>
                <a:gd name="connsiteX277" fmla="*/ 1212850 w 10316872"/>
                <a:gd name="connsiteY277" fmla="*/ 13006597 h 13254121"/>
                <a:gd name="connsiteX278" fmla="*/ 1143000 w 10316872"/>
                <a:gd name="connsiteY278" fmla="*/ 13051047 h 13254121"/>
                <a:gd name="connsiteX279" fmla="*/ 990600 w 10316872"/>
                <a:gd name="connsiteY279" fmla="*/ 12917697 h 13254121"/>
                <a:gd name="connsiteX280" fmla="*/ 739775 w 10316872"/>
                <a:gd name="connsiteY280" fmla="*/ 12863722 h 13254121"/>
                <a:gd name="connsiteX281" fmla="*/ 692150 w 10316872"/>
                <a:gd name="connsiteY281" fmla="*/ 12901822 h 13254121"/>
                <a:gd name="connsiteX282" fmla="*/ 809625 w 10316872"/>
                <a:gd name="connsiteY282" fmla="*/ 13047872 h 13254121"/>
                <a:gd name="connsiteX283" fmla="*/ 1123950 w 10316872"/>
                <a:gd name="connsiteY283" fmla="*/ 13114547 h 13254121"/>
                <a:gd name="connsiteX284" fmla="*/ 1546225 w 10316872"/>
                <a:gd name="connsiteY284" fmla="*/ 13016122 h 13254121"/>
                <a:gd name="connsiteX285" fmla="*/ 1708150 w 10316872"/>
                <a:gd name="connsiteY285" fmla="*/ 12755772 h 13254121"/>
                <a:gd name="connsiteX286" fmla="*/ 2066925 w 10316872"/>
                <a:gd name="connsiteY286" fmla="*/ 12606547 h 13254121"/>
                <a:gd name="connsiteX287" fmla="*/ 2225675 w 10316872"/>
                <a:gd name="connsiteY287" fmla="*/ 12470022 h 13254121"/>
                <a:gd name="connsiteX288" fmla="*/ 2559050 w 10316872"/>
                <a:gd name="connsiteY288" fmla="*/ 12508122 h 13254121"/>
                <a:gd name="connsiteX289" fmla="*/ 2257425 w 10316872"/>
                <a:gd name="connsiteY289" fmla="*/ 12511297 h 13254121"/>
                <a:gd name="connsiteX290" fmla="*/ 2117725 w 10316872"/>
                <a:gd name="connsiteY290" fmla="*/ 12631947 h 13254121"/>
                <a:gd name="connsiteX291" fmla="*/ 1943100 w 10316872"/>
                <a:gd name="connsiteY291" fmla="*/ 12724022 h 13254121"/>
                <a:gd name="connsiteX292" fmla="*/ 1778000 w 10316872"/>
                <a:gd name="connsiteY292" fmla="*/ 12774822 h 13254121"/>
                <a:gd name="connsiteX293" fmla="*/ 1622425 w 10316872"/>
                <a:gd name="connsiteY293" fmla="*/ 13070097 h 13254121"/>
                <a:gd name="connsiteX294" fmla="*/ 1254125 w 10316872"/>
                <a:gd name="connsiteY294" fmla="*/ 13244722 h 13254121"/>
                <a:gd name="connsiteX295" fmla="*/ 0 w 10316872"/>
                <a:gd name="connsiteY295" fmla="*/ 13251072 h 13254121"/>
                <a:gd name="connsiteX0" fmla="*/ 4314825 w 10316872"/>
                <a:gd name="connsiteY0" fmla="*/ 3621304 h 13254121"/>
                <a:gd name="connsiteX1" fmla="*/ 4302125 w 10316872"/>
                <a:gd name="connsiteY1" fmla="*/ 3380004 h 13254121"/>
                <a:gd name="connsiteX2" fmla="*/ 4365625 w 10316872"/>
                <a:gd name="connsiteY2" fmla="*/ 3380004 h 13254121"/>
                <a:gd name="connsiteX3" fmla="*/ 4391025 w 10316872"/>
                <a:gd name="connsiteY3" fmla="*/ 3507004 h 13254121"/>
                <a:gd name="connsiteX4" fmla="*/ 4556125 w 10316872"/>
                <a:gd name="connsiteY4" fmla="*/ 3494304 h 13254121"/>
                <a:gd name="connsiteX5" fmla="*/ 4657725 w 10316872"/>
                <a:gd name="connsiteY5" fmla="*/ 3392704 h 13254121"/>
                <a:gd name="connsiteX6" fmla="*/ 4683125 w 10316872"/>
                <a:gd name="connsiteY6" fmla="*/ 3697504 h 13254121"/>
                <a:gd name="connsiteX7" fmla="*/ 4835525 w 10316872"/>
                <a:gd name="connsiteY7" fmla="*/ 3519704 h 13254121"/>
                <a:gd name="connsiteX8" fmla="*/ 5038725 w 10316872"/>
                <a:gd name="connsiteY8" fmla="*/ 3646704 h 13254121"/>
                <a:gd name="connsiteX9" fmla="*/ 4848225 w 10316872"/>
                <a:gd name="connsiteY9" fmla="*/ 3773704 h 13254121"/>
                <a:gd name="connsiteX10" fmla="*/ 4987925 w 10316872"/>
                <a:gd name="connsiteY10" fmla="*/ 3938804 h 13254121"/>
                <a:gd name="connsiteX11" fmla="*/ 5127625 w 10316872"/>
                <a:gd name="connsiteY11" fmla="*/ 3786404 h 13254121"/>
                <a:gd name="connsiteX12" fmla="*/ 5140325 w 10316872"/>
                <a:gd name="connsiteY12" fmla="*/ 3811804 h 13254121"/>
                <a:gd name="connsiteX13" fmla="*/ 5076825 w 10316872"/>
                <a:gd name="connsiteY13" fmla="*/ 4065804 h 13254121"/>
                <a:gd name="connsiteX14" fmla="*/ 5153025 w 10316872"/>
                <a:gd name="connsiteY14" fmla="*/ 4103904 h 13254121"/>
                <a:gd name="connsiteX15" fmla="*/ 5153025 w 10316872"/>
                <a:gd name="connsiteY15" fmla="*/ 4103904 h 13254121"/>
                <a:gd name="connsiteX16" fmla="*/ 5229225 w 10316872"/>
                <a:gd name="connsiteY16" fmla="*/ 3849904 h 13254121"/>
                <a:gd name="connsiteX17" fmla="*/ 5419725 w 10316872"/>
                <a:gd name="connsiteY17" fmla="*/ 3875304 h 13254121"/>
                <a:gd name="connsiteX18" fmla="*/ 5521325 w 10316872"/>
                <a:gd name="connsiteY18" fmla="*/ 3722904 h 13254121"/>
                <a:gd name="connsiteX19" fmla="*/ 5521325 w 10316872"/>
                <a:gd name="connsiteY19" fmla="*/ 3722904 h 13254121"/>
                <a:gd name="connsiteX20" fmla="*/ 5661025 w 10316872"/>
                <a:gd name="connsiteY20" fmla="*/ 3697504 h 13254121"/>
                <a:gd name="connsiteX21" fmla="*/ 5432425 w 10316872"/>
                <a:gd name="connsiteY21" fmla="*/ 4015004 h 13254121"/>
                <a:gd name="connsiteX22" fmla="*/ 5165725 w 10316872"/>
                <a:gd name="connsiteY22" fmla="*/ 4103904 h 13254121"/>
                <a:gd name="connsiteX23" fmla="*/ 5191125 w 10316872"/>
                <a:gd name="connsiteY23" fmla="*/ 4180104 h 13254121"/>
                <a:gd name="connsiteX24" fmla="*/ 5521325 w 10316872"/>
                <a:gd name="connsiteY24" fmla="*/ 4091204 h 13254121"/>
                <a:gd name="connsiteX25" fmla="*/ 5711825 w 10316872"/>
                <a:gd name="connsiteY25" fmla="*/ 3748304 h 13254121"/>
                <a:gd name="connsiteX26" fmla="*/ 5813425 w 10316872"/>
                <a:gd name="connsiteY26" fmla="*/ 3900704 h 13254121"/>
                <a:gd name="connsiteX27" fmla="*/ 5959475 w 10316872"/>
                <a:gd name="connsiteY27" fmla="*/ 3938804 h 13254121"/>
                <a:gd name="connsiteX28" fmla="*/ 6302375 w 10316872"/>
                <a:gd name="connsiteY28" fmla="*/ 3824504 h 13254121"/>
                <a:gd name="connsiteX29" fmla="*/ 7070725 w 10316872"/>
                <a:gd name="connsiteY29" fmla="*/ 3354604 h 13254121"/>
                <a:gd name="connsiteX30" fmla="*/ 7473950 w 10316872"/>
                <a:gd name="connsiteY30" fmla="*/ 3205379 h 13254121"/>
                <a:gd name="connsiteX31" fmla="*/ 7645400 w 10316872"/>
                <a:gd name="connsiteY31" fmla="*/ 3035516 h 13254121"/>
                <a:gd name="connsiteX32" fmla="*/ 7907050 w 10316872"/>
                <a:gd name="connsiteY32" fmla="*/ 2994410 h 13254121"/>
                <a:gd name="connsiteX33" fmla="*/ 8062626 w 10316872"/>
                <a:gd name="connsiteY33" fmla="*/ 2911861 h 13254121"/>
                <a:gd name="connsiteX34" fmla="*/ 8189625 w 10316872"/>
                <a:gd name="connsiteY34" fmla="*/ 2692785 h 13254121"/>
                <a:gd name="connsiteX35" fmla="*/ 8345201 w 10316872"/>
                <a:gd name="connsiteY35" fmla="*/ 2578486 h 13254121"/>
                <a:gd name="connsiteX36" fmla="*/ 8561099 w 10316872"/>
                <a:gd name="connsiteY36" fmla="*/ 2438787 h 13254121"/>
                <a:gd name="connsiteX37" fmla="*/ 8855099 w 10316872"/>
                <a:gd name="connsiteY37" fmla="*/ 2153045 h 13254121"/>
                <a:gd name="connsiteX38" fmla="*/ 9037349 w 10316872"/>
                <a:gd name="connsiteY38" fmla="*/ 1924438 h 13254121"/>
                <a:gd name="connsiteX39" fmla="*/ 9145298 w 10316872"/>
                <a:gd name="connsiteY39" fmla="*/ 1730764 h 13254121"/>
                <a:gd name="connsiteX40" fmla="*/ 9224673 w 10316872"/>
                <a:gd name="connsiteY40" fmla="*/ 1543439 h 13254121"/>
                <a:gd name="connsiteX41" fmla="*/ 9561223 w 10316872"/>
                <a:gd name="connsiteY41" fmla="*/ 1295790 h 13254121"/>
                <a:gd name="connsiteX42" fmla="*/ 9678697 w 10316872"/>
                <a:gd name="connsiteY42" fmla="*/ 914790 h 13254121"/>
                <a:gd name="connsiteX43" fmla="*/ 9837447 w 10316872"/>
                <a:gd name="connsiteY43" fmla="*/ 686190 h 13254121"/>
                <a:gd name="connsiteX44" fmla="*/ 9929521 w 10316872"/>
                <a:gd name="connsiteY44" fmla="*/ 609992 h 13254121"/>
                <a:gd name="connsiteX45" fmla="*/ 9989845 w 10316872"/>
                <a:gd name="connsiteY45" fmla="*/ 508393 h 13254121"/>
                <a:gd name="connsiteX46" fmla="*/ 10062871 w 10316872"/>
                <a:gd name="connsiteY46" fmla="*/ 394092 h 13254121"/>
                <a:gd name="connsiteX47" fmla="*/ 10316869 w 10316872"/>
                <a:gd name="connsiteY47" fmla="*/ 394 h 13254121"/>
                <a:gd name="connsiteX48" fmla="*/ 10081920 w 10316872"/>
                <a:gd name="connsiteY48" fmla="*/ 473469 h 13254121"/>
                <a:gd name="connsiteX49" fmla="*/ 9977146 w 10316872"/>
                <a:gd name="connsiteY49" fmla="*/ 673493 h 13254121"/>
                <a:gd name="connsiteX50" fmla="*/ 9881896 w 10316872"/>
                <a:gd name="connsiteY50" fmla="*/ 749692 h 13254121"/>
                <a:gd name="connsiteX51" fmla="*/ 9754896 w 10316872"/>
                <a:gd name="connsiteY51" fmla="*/ 952892 h 13254121"/>
                <a:gd name="connsiteX52" fmla="*/ 9640598 w 10316872"/>
                <a:gd name="connsiteY52" fmla="*/ 1327540 h 13254121"/>
                <a:gd name="connsiteX53" fmla="*/ 9275474 w 10316872"/>
                <a:gd name="connsiteY53" fmla="*/ 1606938 h 13254121"/>
                <a:gd name="connsiteX54" fmla="*/ 9135773 w 10316872"/>
                <a:gd name="connsiteY54" fmla="*/ 1946664 h 13254121"/>
                <a:gd name="connsiteX55" fmla="*/ 8662699 w 10316872"/>
                <a:gd name="connsiteY55" fmla="*/ 2454663 h 13254121"/>
                <a:gd name="connsiteX56" fmla="*/ 8427749 w 10316872"/>
                <a:gd name="connsiteY56" fmla="*/ 2619762 h 13254121"/>
                <a:gd name="connsiteX57" fmla="*/ 8272175 w 10316872"/>
                <a:gd name="connsiteY57" fmla="*/ 2715011 h 13254121"/>
                <a:gd name="connsiteX58" fmla="*/ 8110251 w 10316872"/>
                <a:gd name="connsiteY58" fmla="*/ 3016636 h 13254121"/>
                <a:gd name="connsiteX59" fmla="*/ 7908925 w 10316872"/>
                <a:gd name="connsiteY59" fmla="*/ 3113304 h 13254121"/>
                <a:gd name="connsiteX60" fmla="*/ 7673975 w 10316872"/>
                <a:gd name="connsiteY60" fmla="*/ 3141879 h 13254121"/>
                <a:gd name="connsiteX61" fmla="*/ 7531100 w 10316872"/>
                <a:gd name="connsiteY61" fmla="*/ 3283166 h 13254121"/>
                <a:gd name="connsiteX62" fmla="*/ 7064375 w 10316872"/>
                <a:gd name="connsiteY62" fmla="*/ 3457791 h 13254121"/>
                <a:gd name="connsiteX63" fmla="*/ 6892925 w 10316872"/>
                <a:gd name="connsiteY63" fmla="*/ 3613366 h 13254121"/>
                <a:gd name="connsiteX64" fmla="*/ 6532269 w 10316872"/>
                <a:gd name="connsiteY64" fmla="*/ 3867545 h 13254121"/>
                <a:gd name="connsiteX65" fmla="*/ 6407150 w 10316872"/>
                <a:gd name="connsiteY65" fmla="*/ 3921341 h 13254121"/>
                <a:gd name="connsiteX66" fmla="*/ 6172200 w 10316872"/>
                <a:gd name="connsiteY66" fmla="*/ 4043579 h 13254121"/>
                <a:gd name="connsiteX67" fmla="*/ 5773737 w 10316872"/>
                <a:gd name="connsiteY67" fmla="*/ 4215029 h 13254121"/>
                <a:gd name="connsiteX68" fmla="*/ 5800725 w 10316872"/>
                <a:gd name="connsiteY68" fmla="*/ 4294404 h 13254121"/>
                <a:gd name="connsiteX69" fmla="*/ 6162675 w 10316872"/>
                <a:gd name="connsiteY69" fmla="*/ 4129304 h 13254121"/>
                <a:gd name="connsiteX70" fmla="*/ 6054725 w 10316872"/>
                <a:gd name="connsiteY70" fmla="*/ 4218204 h 13254121"/>
                <a:gd name="connsiteX71" fmla="*/ 5876925 w 10316872"/>
                <a:gd name="connsiteY71" fmla="*/ 4332504 h 13254121"/>
                <a:gd name="connsiteX72" fmla="*/ 5876925 w 10316872"/>
                <a:gd name="connsiteY72" fmla="*/ 4421404 h 13254121"/>
                <a:gd name="connsiteX73" fmla="*/ 5864225 w 10316872"/>
                <a:gd name="connsiteY73" fmla="*/ 4523004 h 13254121"/>
                <a:gd name="connsiteX74" fmla="*/ 5724525 w 10316872"/>
                <a:gd name="connsiteY74" fmla="*/ 4548404 h 13254121"/>
                <a:gd name="connsiteX75" fmla="*/ 5788025 w 10316872"/>
                <a:gd name="connsiteY75" fmla="*/ 4370604 h 13254121"/>
                <a:gd name="connsiteX76" fmla="*/ 5673725 w 10316872"/>
                <a:gd name="connsiteY76" fmla="*/ 4269004 h 13254121"/>
                <a:gd name="connsiteX77" fmla="*/ 5419725 w 10316872"/>
                <a:gd name="connsiteY77" fmla="*/ 4345204 h 13254121"/>
                <a:gd name="connsiteX78" fmla="*/ 5394325 w 10316872"/>
                <a:gd name="connsiteY78" fmla="*/ 4446804 h 13254121"/>
                <a:gd name="connsiteX79" fmla="*/ 5622925 w 10316872"/>
                <a:gd name="connsiteY79" fmla="*/ 4510304 h 13254121"/>
                <a:gd name="connsiteX80" fmla="*/ 5534025 w 10316872"/>
                <a:gd name="connsiteY80" fmla="*/ 4573804 h 13254121"/>
                <a:gd name="connsiteX81" fmla="*/ 5254625 w 10316872"/>
                <a:gd name="connsiteY81" fmla="*/ 4510304 h 13254121"/>
                <a:gd name="connsiteX82" fmla="*/ 5140325 w 10316872"/>
                <a:gd name="connsiteY82" fmla="*/ 4624604 h 13254121"/>
                <a:gd name="connsiteX83" fmla="*/ 5241925 w 10316872"/>
                <a:gd name="connsiteY83" fmla="*/ 4827804 h 13254121"/>
                <a:gd name="connsiteX84" fmla="*/ 5483225 w 10316872"/>
                <a:gd name="connsiteY84" fmla="*/ 4840504 h 13254121"/>
                <a:gd name="connsiteX85" fmla="*/ 5661025 w 10316872"/>
                <a:gd name="connsiteY85" fmla="*/ 4624604 h 13254121"/>
                <a:gd name="connsiteX86" fmla="*/ 5572125 w 10316872"/>
                <a:gd name="connsiteY86" fmla="*/ 4599204 h 13254121"/>
                <a:gd name="connsiteX87" fmla="*/ 5635625 w 10316872"/>
                <a:gd name="connsiteY87" fmla="*/ 4523004 h 13254121"/>
                <a:gd name="connsiteX88" fmla="*/ 5724525 w 10316872"/>
                <a:gd name="connsiteY88" fmla="*/ 4599204 h 13254121"/>
                <a:gd name="connsiteX89" fmla="*/ 5864225 w 10316872"/>
                <a:gd name="connsiteY89" fmla="*/ 4573804 h 13254121"/>
                <a:gd name="connsiteX90" fmla="*/ 6067425 w 10316872"/>
                <a:gd name="connsiteY90" fmla="*/ 4548404 h 13254121"/>
                <a:gd name="connsiteX91" fmla="*/ 6296025 w 10316872"/>
                <a:gd name="connsiteY91" fmla="*/ 4307104 h 13254121"/>
                <a:gd name="connsiteX92" fmla="*/ 6486525 w 10316872"/>
                <a:gd name="connsiteY92" fmla="*/ 4180104 h 13254121"/>
                <a:gd name="connsiteX93" fmla="*/ 6664325 w 10316872"/>
                <a:gd name="connsiteY93" fmla="*/ 4154704 h 13254121"/>
                <a:gd name="connsiteX94" fmla="*/ 6473825 w 10316872"/>
                <a:gd name="connsiteY94" fmla="*/ 4230904 h 13254121"/>
                <a:gd name="connsiteX95" fmla="*/ 6410325 w 10316872"/>
                <a:gd name="connsiteY95" fmla="*/ 4357904 h 13254121"/>
                <a:gd name="connsiteX96" fmla="*/ 6257925 w 10316872"/>
                <a:gd name="connsiteY96" fmla="*/ 4459504 h 13254121"/>
                <a:gd name="connsiteX97" fmla="*/ 6080125 w 10316872"/>
                <a:gd name="connsiteY97" fmla="*/ 4637304 h 13254121"/>
                <a:gd name="connsiteX98" fmla="*/ 6067425 w 10316872"/>
                <a:gd name="connsiteY98" fmla="*/ 4726204 h 13254121"/>
                <a:gd name="connsiteX99" fmla="*/ 6207125 w 10316872"/>
                <a:gd name="connsiteY99" fmla="*/ 4700804 h 13254121"/>
                <a:gd name="connsiteX100" fmla="*/ 6334125 w 10316872"/>
                <a:gd name="connsiteY100" fmla="*/ 4764304 h 13254121"/>
                <a:gd name="connsiteX101" fmla="*/ 6435725 w 10316872"/>
                <a:gd name="connsiteY101" fmla="*/ 4954804 h 13254121"/>
                <a:gd name="connsiteX102" fmla="*/ 6448425 w 10316872"/>
                <a:gd name="connsiteY102" fmla="*/ 5183404 h 13254121"/>
                <a:gd name="connsiteX103" fmla="*/ 6335712 w 10316872"/>
                <a:gd name="connsiteY103" fmla="*/ 5305641 h 13254121"/>
                <a:gd name="connsiteX104" fmla="*/ 6296025 w 10316872"/>
                <a:gd name="connsiteY104" fmla="*/ 5083392 h 13254121"/>
                <a:gd name="connsiteX105" fmla="*/ 6270625 w 10316872"/>
                <a:gd name="connsiteY105" fmla="*/ 4878604 h 13254121"/>
                <a:gd name="connsiteX106" fmla="*/ 6118225 w 10316872"/>
                <a:gd name="connsiteY106" fmla="*/ 4840504 h 13254121"/>
                <a:gd name="connsiteX107" fmla="*/ 5953125 w 10316872"/>
                <a:gd name="connsiteY107" fmla="*/ 4853204 h 13254121"/>
                <a:gd name="connsiteX108" fmla="*/ 5876925 w 10316872"/>
                <a:gd name="connsiteY108" fmla="*/ 4815104 h 13254121"/>
                <a:gd name="connsiteX109" fmla="*/ 5546725 w 10316872"/>
                <a:gd name="connsiteY109" fmla="*/ 4954804 h 13254121"/>
                <a:gd name="connsiteX110" fmla="*/ 5597525 w 10316872"/>
                <a:gd name="connsiteY110" fmla="*/ 5094504 h 13254121"/>
                <a:gd name="connsiteX111" fmla="*/ 5635625 w 10316872"/>
                <a:gd name="connsiteY111" fmla="*/ 5081804 h 13254121"/>
                <a:gd name="connsiteX112" fmla="*/ 5813425 w 10316872"/>
                <a:gd name="connsiteY112" fmla="*/ 4992904 h 13254121"/>
                <a:gd name="connsiteX113" fmla="*/ 5838825 w 10316872"/>
                <a:gd name="connsiteY113" fmla="*/ 5018304 h 13254121"/>
                <a:gd name="connsiteX114" fmla="*/ 5724525 w 10316872"/>
                <a:gd name="connsiteY114" fmla="*/ 5119904 h 13254121"/>
                <a:gd name="connsiteX115" fmla="*/ 5775325 w 10316872"/>
                <a:gd name="connsiteY115" fmla="*/ 5196104 h 13254121"/>
                <a:gd name="connsiteX116" fmla="*/ 5940425 w 10316872"/>
                <a:gd name="connsiteY116" fmla="*/ 5183404 h 13254121"/>
                <a:gd name="connsiteX117" fmla="*/ 5978525 w 10316872"/>
                <a:gd name="connsiteY117" fmla="*/ 5272304 h 13254121"/>
                <a:gd name="connsiteX118" fmla="*/ 6169025 w 10316872"/>
                <a:gd name="connsiteY118" fmla="*/ 5234204 h 13254121"/>
                <a:gd name="connsiteX119" fmla="*/ 6130925 w 10316872"/>
                <a:gd name="connsiteY119" fmla="*/ 5386604 h 13254121"/>
                <a:gd name="connsiteX120" fmla="*/ 6067425 w 10316872"/>
                <a:gd name="connsiteY120" fmla="*/ 5424704 h 13254121"/>
                <a:gd name="connsiteX121" fmla="*/ 6042025 w 10316872"/>
                <a:gd name="connsiteY121" fmla="*/ 5348504 h 13254121"/>
                <a:gd name="connsiteX122" fmla="*/ 5572125 w 10316872"/>
                <a:gd name="connsiteY122" fmla="*/ 5297704 h 13254121"/>
                <a:gd name="connsiteX123" fmla="*/ 5686425 w 10316872"/>
                <a:gd name="connsiteY123" fmla="*/ 5462804 h 13254121"/>
                <a:gd name="connsiteX124" fmla="*/ 6308725 w 10316872"/>
                <a:gd name="connsiteY124" fmla="*/ 5462804 h 13254121"/>
                <a:gd name="connsiteX125" fmla="*/ 6894219 w 10316872"/>
                <a:gd name="connsiteY125" fmla="*/ 5634433 h 13254121"/>
                <a:gd name="connsiteX126" fmla="*/ 7194257 w 10316872"/>
                <a:gd name="connsiteY126" fmla="*/ 5720157 h 13254121"/>
                <a:gd name="connsiteX127" fmla="*/ 7370469 w 10316872"/>
                <a:gd name="connsiteY127" fmla="*/ 5839221 h 13254121"/>
                <a:gd name="connsiteX128" fmla="*/ 7737182 w 10316872"/>
                <a:gd name="connsiteY128" fmla="*/ 5736826 h 13254121"/>
                <a:gd name="connsiteX129" fmla="*/ 7977688 w 10316872"/>
                <a:gd name="connsiteY129" fmla="*/ 5701108 h 13254121"/>
                <a:gd name="connsiteX130" fmla="*/ 8311064 w 10316872"/>
                <a:gd name="connsiteY130" fmla="*/ 5729682 h 13254121"/>
                <a:gd name="connsiteX131" fmla="*/ 8582525 w 10316872"/>
                <a:gd name="connsiteY131" fmla="*/ 5789214 h 13254121"/>
                <a:gd name="connsiteX132" fmla="*/ 8806363 w 10316872"/>
                <a:gd name="connsiteY132" fmla="*/ 5891608 h 13254121"/>
                <a:gd name="connsiteX133" fmla="*/ 8989719 w 10316872"/>
                <a:gd name="connsiteY133" fmla="*/ 5953520 h 13254121"/>
                <a:gd name="connsiteX134" fmla="*/ 9327857 w 10316872"/>
                <a:gd name="connsiteY134" fmla="*/ 6101157 h 13254121"/>
                <a:gd name="connsiteX135" fmla="*/ 9392152 w 10316872"/>
                <a:gd name="connsiteY135" fmla="*/ 6229744 h 13254121"/>
                <a:gd name="connsiteX136" fmla="*/ 9587412 w 10316872"/>
                <a:gd name="connsiteY136" fmla="*/ 6289277 h 13254121"/>
                <a:gd name="connsiteX137" fmla="*/ 9754100 w 10316872"/>
                <a:gd name="connsiteY137" fmla="*/ 6286895 h 13254121"/>
                <a:gd name="connsiteX138" fmla="*/ 9928226 w 10316872"/>
                <a:gd name="connsiteY138" fmla="*/ 6221629 h 13254121"/>
                <a:gd name="connsiteX139" fmla="*/ 9766007 w 10316872"/>
                <a:gd name="connsiteY139" fmla="*/ 6301183 h 13254121"/>
                <a:gd name="connsiteX140" fmla="*/ 9625513 w 10316872"/>
                <a:gd name="connsiteY140" fmla="*/ 6317851 h 13254121"/>
                <a:gd name="connsiteX141" fmla="*/ 9382626 w 10316872"/>
                <a:gd name="connsiteY141" fmla="*/ 6263082 h 13254121"/>
                <a:gd name="connsiteX142" fmla="*/ 9308806 w 10316872"/>
                <a:gd name="connsiteY142" fmla="*/ 6129733 h 13254121"/>
                <a:gd name="connsiteX143" fmla="*/ 9242133 w 10316872"/>
                <a:gd name="connsiteY143" fmla="*/ 6089251 h 13254121"/>
                <a:gd name="connsiteX144" fmla="*/ 8799219 w 10316872"/>
                <a:gd name="connsiteY144" fmla="*/ 5939233 h 13254121"/>
                <a:gd name="connsiteX145" fmla="*/ 8582525 w 10316872"/>
                <a:gd name="connsiteY145" fmla="*/ 5858270 h 13254121"/>
                <a:gd name="connsiteX146" fmla="*/ 8284869 w 10316872"/>
                <a:gd name="connsiteY146" fmla="*/ 5779689 h 13254121"/>
                <a:gd name="connsiteX147" fmla="*/ 7934825 w 10316872"/>
                <a:gd name="connsiteY147" fmla="*/ 5767783 h 13254121"/>
                <a:gd name="connsiteX148" fmla="*/ 7634787 w 10316872"/>
                <a:gd name="connsiteY148" fmla="*/ 5822552 h 13254121"/>
                <a:gd name="connsiteX149" fmla="*/ 7344275 w 10316872"/>
                <a:gd name="connsiteY149" fmla="*/ 5893989 h 13254121"/>
                <a:gd name="connsiteX150" fmla="*/ 7134725 w 10316872"/>
                <a:gd name="connsiteY150" fmla="*/ 5786833 h 13254121"/>
                <a:gd name="connsiteX151" fmla="*/ 6760869 w 10316872"/>
                <a:gd name="connsiteY151" fmla="*/ 5693964 h 13254121"/>
                <a:gd name="connsiteX152" fmla="*/ 6413500 w 10316872"/>
                <a:gd name="connsiteY152" fmla="*/ 5614410 h 13254121"/>
                <a:gd name="connsiteX153" fmla="*/ 6213181 w 10316872"/>
                <a:gd name="connsiteY153" fmla="*/ 5567757 h 13254121"/>
                <a:gd name="connsiteX154" fmla="*/ 6205538 w 10316872"/>
                <a:gd name="connsiteY154" fmla="*/ 5598535 h 13254121"/>
                <a:gd name="connsiteX155" fmla="*/ 6346825 w 10316872"/>
                <a:gd name="connsiteY155" fmla="*/ 5666004 h 13254121"/>
                <a:gd name="connsiteX156" fmla="*/ 6321425 w 10316872"/>
                <a:gd name="connsiteY156" fmla="*/ 5767604 h 13254121"/>
                <a:gd name="connsiteX157" fmla="*/ 6003925 w 10316872"/>
                <a:gd name="connsiteY157" fmla="*/ 5602504 h 13254121"/>
                <a:gd name="connsiteX158" fmla="*/ 6042025 w 10316872"/>
                <a:gd name="connsiteY158" fmla="*/ 5843804 h 13254121"/>
                <a:gd name="connsiteX159" fmla="*/ 6245225 w 10316872"/>
                <a:gd name="connsiteY159" fmla="*/ 5894604 h 13254121"/>
                <a:gd name="connsiteX160" fmla="*/ 6511925 w 10316872"/>
                <a:gd name="connsiteY160" fmla="*/ 5894604 h 13254121"/>
                <a:gd name="connsiteX161" fmla="*/ 6600825 w 10316872"/>
                <a:gd name="connsiteY161" fmla="*/ 5907304 h 13254121"/>
                <a:gd name="connsiteX162" fmla="*/ 6562725 w 10316872"/>
                <a:gd name="connsiteY162" fmla="*/ 5983504 h 13254121"/>
                <a:gd name="connsiteX163" fmla="*/ 6397625 w 10316872"/>
                <a:gd name="connsiteY163" fmla="*/ 6034304 h 13254121"/>
                <a:gd name="connsiteX164" fmla="*/ 6461125 w 10316872"/>
                <a:gd name="connsiteY164" fmla="*/ 6161304 h 13254121"/>
                <a:gd name="connsiteX165" fmla="*/ 6423025 w 10316872"/>
                <a:gd name="connsiteY165" fmla="*/ 6288304 h 13254121"/>
                <a:gd name="connsiteX166" fmla="*/ 6511925 w 10316872"/>
                <a:gd name="connsiteY166" fmla="*/ 6351804 h 13254121"/>
                <a:gd name="connsiteX167" fmla="*/ 6435725 w 10316872"/>
                <a:gd name="connsiteY167" fmla="*/ 6377204 h 13254121"/>
                <a:gd name="connsiteX168" fmla="*/ 6334125 w 10316872"/>
                <a:gd name="connsiteY168" fmla="*/ 6339104 h 13254121"/>
                <a:gd name="connsiteX169" fmla="*/ 6296025 w 10316872"/>
                <a:gd name="connsiteY169" fmla="*/ 6034304 h 13254121"/>
                <a:gd name="connsiteX170" fmla="*/ 6042025 w 10316872"/>
                <a:gd name="connsiteY170" fmla="*/ 5958104 h 13254121"/>
                <a:gd name="connsiteX171" fmla="*/ 6118225 w 10316872"/>
                <a:gd name="connsiteY171" fmla="*/ 6301004 h 13254121"/>
                <a:gd name="connsiteX172" fmla="*/ 5940425 w 10316872"/>
                <a:gd name="connsiteY172" fmla="*/ 6313704 h 13254121"/>
                <a:gd name="connsiteX173" fmla="*/ 5864225 w 10316872"/>
                <a:gd name="connsiteY173" fmla="*/ 5831104 h 13254121"/>
                <a:gd name="connsiteX174" fmla="*/ 5661025 w 10316872"/>
                <a:gd name="connsiteY174" fmla="*/ 5729504 h 13254121"/>
                <a:gd name="connsiteX175" fmla="*/ 5762625 w 10316872"/>
                <a:gd name="connsiteY175" fmla="*/ 6491504 h 13254121"/>
                <a:gd name="connsiteX176" fmla="*/ 6042025 w 10316872"/>
                <a:gd name="connsiteY176" fmla="*/ 6478804 h 13254121"/>
                <a:gd name="connsiteX177" fmla="*/ 6359525 w 10316872"/>
                <a:gd name="connsiteY177" fmla="*/ 6529604 h 13254121"/>
                <a:gd name="connsiteX178" fmla="*/ 6296025 w 10316872"/>
                <a:gd name="connsiteY178" fmla="*/ 6656604 h 13254121"/>
                <a:gd name="connsiteX179" fmla="*/ 6130925 w 10316872"/>
                <a:gd name="connsiteY179" fmla="*/ 6631204 h 13254121"/>
                <a:gd name="connsiteX180" fmla="*/ 5978525 w 10316872"/>
                <a:gd name="connsiteY180" fmla="*/ 6936004 h 13254121"/>
                <a:gd name="connsiteX181" fmla="*/ 5800725 w 10316872"/>
                <a:gd name="connsiteY181" fmla="*/ 6872504 h 13254121"/>
                <a:gd name="connsiteX182" fmla="*/ 5876925 w 10316872"/>
                <a:gd name="connsiteY182" fmla="*/ 6707404 h 13254121"/>
                <a:gd name="connsiteX183" fmla="*/ 5762625 w 10316872"/>
                <a:gd name="connsiteY183" fmla="*/ 6618504 h 13254121"/>
                <a:gd name="connsiteX184" fmla="*/ 5572125 w 10316872"/>
                <a:gd name="connsiteY184" fmla="*/ 6948704 h 13254121"/>
                <a:gd name="connsiteX185" fmla="*/ 5699125 w 10316872"/>
                <a:gd name="connsiteY185" fmla="*/ 7050304 h 13254121"/>
                <a:gd name="connsiteX186" fmla="*/ 5965825 w 10316872"/>
                <a:gd name="connsiteY186" fmla="*/ 7215404 h 13254121"/>
                <a:gd name="connsiteX187" fmla="*/ 5915025 w 10316872"/>
                <a:gd name="connsiteY187" fmla="*/ 7291604 h 13254121"/>
                <a:gd name="connsiteX188" fmla="*/ 5800725 w 10316872"/>
                <a:gd name="connsiteY188" fmla="*/ 7253504 h 13254121"/>
                <a:gd name="connsiteX189" fmla="*/ 5648325 w 10316872"/>
                <a:gd name="connsiteY189" fmla="*/ 7355104 h 13254121"/>
                <a:gd name="connsiteX190" fmla="*/ 5584825 w 10316872"/>
                <a:gd name="connsiteY190" fmla="*/ 7317004 h 13254121"/>
                <a:gd name="connsiteX191" fmla="*/ 5635625 w 10316872"/>
                <a:gd name="connsiteY191" fmla="*/ 7164604 h 13254121"/>
                <a:gd name="connsiteX192" fmla="*/ 5508625 w 10316872"/>
                <a:gd name="connsiteY192" fmla="*/ 7050304 h 13254121"/>
                <a:gd name="connsiteX193" fmla="*/ 5432425 w 10316872"/>
                <a:gd name="connsiteY193" fmla="*/ 7228104 h 13254121"/>
                <a:gd name="connsiteX194" fmla="*/ 5584825 w 10316872"/>
                <a:gd name="connsiteY194" fmla="*/ 7405904 h 13254121"/>
                <a:gd name="connsiteX195" fmla="*/ 5419725 w 10316872"/>
                <a:gd name="connsiteY195" fmla="*/ 7532904 h 13254121"/>
                <a:gd name="connsiteX196" fmla="*/ 5318125 w 10316872"/>
                <a:gd name="connsiteY196" fmla="*/ 7456704 h 13254121"/>
                <a:gd name="connsiteX197" fmla="*/ 5381625 w 10316872"/>
                <a:gd name="connsiteY197" fmla="*/ 7355104 h 13254121"/>
                <a:gd name="connsiteX198" fmla="*/ 5267325 w 10316872"/>
                <a:gd name="connsiteY198" fmla="*/ 7063004 h 13254121"/>
                <a:gd name="connsiteX199" fmla="*/ 5051425 w 10316872"/>
                <a:gd name="connsiteY199" fmla="*/ 7355104 h 13254121"/>
                <a:gd name="connsiteX200" fmla="*/ 5381625 w 10316872"/>
                <a:gd name="connsiteY200" fmla="*/ 7609104 h 13254121"/>
                <a:gd name="connsiteX201" fmla="*/ 5305425 w 10316872"/>
                <a:gd name="connsiteY201" fmla="*/ 7659904 h 13254121"/>
                <a:gd name="connsiteX202" fmla="*/ 5165725 w 10316872"/>
                <a:gd name="connsiteY202" fmla="*/ 7545604 h 13254121"/>
                <a:gd name="connsiteX203" fmla="*/ 5114925 w 10316872"/>
                <a:gd name="connsiteY203" fmla="*/ 7710704 h 13254121"/>
                <a:gd name="connsiteX204" fmla="*/ 5127625 w 10316872"/>
                <a:gd name="connsiteY204" fmla="*/ 7850404 h 13254121"/>
                <a:gd name="connsiteX205" fmla="*/ 5203825 w 10316872"/>
                <a:gd name="connsiteY205" fmla="*/ 7964704 h 13254121"/>
                <a:gd name="connsiteX206" fmla="*/ 5191125 w 10316872"/>
                <a:gd name="connsiteY206" fmla="*/ 8155204 h 13254121"/>
                <a:gd name="connsiteX207" fmla="*/ 5064125 w 10316872"/>
                <a:gd name="connsiteY207" fmla="*/ 8066304 h 13254121"/>
                <a:gd name="connsiteX208" fmla="*/ 5000625 w 10316872"/>
                <a:gd name="connsiteY208" fmla="*/ 8104404 h 13254121"/>
                <a:gd name="connsiteX209" fmla="*/ 5102225 w 10316872"/>
                <a:gd name="connsiteY209" fmla="*/ 8244104 h 13254121"/>
                <a:gd name="connsiteX210" fmla="*/ 5013325 w 10316872"/>
                <a:gd name="connsiteY210" fmla="*/ 8282204 h 13254121"/>
                <a:gd name="connsiteX211" fmla="*/ 4886325 w 10316872"/>
                <a:gd name="connsiteY211" fmla="*/ 8091704 h 13254121"/>
                <a:gd name="connsiteX212" fmla="*/ 4797425 w 10316872"/>
                <a:gd name="connsiteY212" fmla="*/ 8345704 h 13254121"/>
                <a:gd name="connsiteX213" fmla="*/ 4924425 w 10316872"/>
                <a:gd name="connsiteY213" fmla="*/ 8460004 h 13254121"/>
                <a:gd name="connsiteX214" fmla="*/ 4784725 w 10316872"/>
                <a:gd name="connsiteY214" fmla="*/ 8701304 h 13254121"/>
                <a:gd name="connsiteX215" fmla="*/ 4645025 w 10316872"/>
                <a:gd name="connsiteY215" fmla="*/ 8675904 h 13254121"/>
                <a:gd name="connsiteX216" fmla="*/ 4746625 w 10316872"/>
                <a:gd name="connsiteY216" fmla="*/ 8510804 h 13254121"/>
                <a:gd name="connsiteX217" fmla="*/ 4657725 w 10316872"/>
                <a:gd name="connsiteY217" fmla="*/ 8358404 h 13254121"/>
                <a:gd name="connsiteX218" fmla="*/ 4441825 w 10316872"/>
                <a:gd name="connsiteY218" fmla="*/ 8663204 h 13254121"/>
                <a:gd name="connsiteX219" fmla="*/ 4581525 w 10316872"/>
                <a:gd name="connsiteY219" fmla="*/ 8777504 h 13254121"/>
                <a:gd name="connsiteX220" fmla="*/ 4492625 w 10316872"/>
                <a:gd name="connsiteY220" fmla="*/ 8980704 h 13254121"/>
                <a:gd name="connsiteX221" fmla="*/ 4391025 w 10316872"/>
                <a:gd name="connsiteY221" fmla="*/ 8904504 h 13254121"/>
                <a:gd name="connsiteX222" fmla="*/ 4314825 w 10316872"/>
                <a:gd name="connsiteY222" fmla="*/ 8993404 h 13254121"/>
                <a:gd name="connsiteX223" fmla="*/ 4352925 w 10316872"/>
                <a:gd name="connsiteY223" fmla="*/ 9031504 h 13254121"/>
                <a:gd name="connsiteX224" fmla="*/ 4391025 w 10316872"/>
                <a:gd name="connsiteY224" fmla="*/ 9018804 h 13254121"/>
                <a:gd name="connsiteX225" fmla="*/ 4416425 w 10316872"/>
                <a:gd name="connsiteY225" fmla="*/ 9069604 h 13254121"/>
                <a:gd name="connsiteX226" fmla="*/ 4352925 w 10316872"/>
                <a:gd name="connsiteY226" fmla="*/ 9145804 h 13254121"/>
                <a:gd name="connsiteX227" fmla="*/ 4302125 w 10316872"/>
                <a:gd name="connsiteY227" fmla="*/ 9133104 h 13254121"/>
                <a:gd name="connsiteX228" fmla="*/ 4340225 w 10316872"/>
                <a:gd name="connsiteY228" fmla="*/ 9082304 h 13254121"/>
                <a:gd name="connsiteX229" fmla="*/ 4289425 w 10316872"/>
                <a:gd name="connsiteY229" fmla="*/ 9044204 h 13254121"/>
                <a:gd name="connsiteX230" fmla="*/ 4187825 w 10316872"/>
                <a:gd name="connsiteY230" fmla="*/ 9145804 h 13254121"/>
                <a:gd name="connsiteX231" fmla="*/ 4289425 w 10316872"/>
                <a:gd name="connsiteY231" fmla="*/ 9209304 h 13254121"/>
                <a:gd name="connsiteX232" fmla="*/ 4111625 w 10316872"/>
                <a:gd name="connsiteY232" fmla="*/ 9285504 h 13254121"/>
                <a:gd name="connsiteX233" fmla="*/ 4010025 w 10316872"/>
                <a:gd name="connsiteY233" fmla="*/ 9285504 h 13254121"/>
                <a:gd name="connsiteX234" fmla="*/ 3921125 w 10316872"/>
                <a:gd name="connsiteY234" fmla="*/ 9349004 h 13254121"/>
                <a:gd name="connsiteX235" fmla="*/ 3260725 w 10316872"/>
                <a:gd name="connsiteY235" fmla="*/ 8764804 h 13254121"/>
                <a:gd name="connsiteX236" fmla="*/ 3184525 w 10316872"/>
                <a:gd name="connsiteY236" fmla="*/ 8764804 h 13254121"/>
                <a:gd name="connsiteX237" fmla="*/ 2867025 w 10316872"/>
                <a:gd name="connsiteY237" fmla="*/ 9018804 h 13254121"/>
                <a:gd name="connsiteX238" fmla="*/ 2841625 w 10316872"/>
                <a:gd name="connsiteY238" fmla="*/ 8980704 h 13254121"/>
                <a:gd name="connsiteX239" fmla="*/ 3184525 w 10316872"/>
                <a:gd name="connsiteY239" fmla="*/ 8714004 h 13254121"/>
                <a:gd name="connsiteX240" fmla="*/ 3019425 w 10316872"/>
                <a:gd name="connsiteY240" fmla="*/ 8561604 h 13254121"/>
                <a:gd name="connsiteX241" fmla="*/ 2371725 w 10316872"/>
                <a:gd name="connsiteY241" fmla="*/ 9069604 h 13254121"/>
                <a:gd name="connsiteX242" fmla="*/ 2460625 w 10316872"/>
                <a:gd name="connsiteY242" fmla="*/ 9145804 h 13254121"/>
                <a:gd name="connsiteX243" fmla="*/ 2663825 w 10316872"/>
                <a:gd name="connsiteY243" fmla="*/ 8993404 h 13254121"/>
                <a:gd name="connsiteX244" fmla="*/ 2714625 w 10316872"/>
                <a:gd name="connsiteY244" fmla="*/ 9056904 h 13254121"/>
                <a:gd name="connsiteX245" fmla="*/ 2803525 w 10316872"/>
                <a:gd name="connsiteY245" fmla="*/ 9018804 h 13254121"/>
                <a:gd name="connsiteX246" fmla="*/ 2828925 w 10316872"/>
                <a:gd name="connsiteY246" fmla="*/ 9056904 h 13254121"/>
                <a:gd name="connsiteX247" fmla="*/ 2651125 w 10316872"/>
                <a:gd name="connsiteY247" fmla="*/ 9196604 h 13254121"/>
                <a:gd name="connsiteX248" fmla="*/ 2790825 w 10316872"/>
                <a:gd name="connsiteY248" fmla="*/ 9361704 h 13254121"/>
                <a:gd name="connsiteX249" fmla="*/ 3368675 w 10316872"/>
                <a:gd name="connsiteY249" fmla="*/ 8898154 h 13254121"/>
                <a:gd name="connsiteX250" fmla="*/ 3927475 w 10316872"/>
                <a:gd name="connsiteY250" fmla="*/ 9380754 h 13254121"/>
                <a:gd name="connsiteX251" fmla="*/ 3876675 w 10316872"/>
                <a:gd name="connsiteY251" fmla="*/ 9495054 h 13254121"/>
                <a:gd name="connsiteX252" fmla="*/ 3359150 w 10316872"/>
                <a:gd name="connsiteY252" fmla="*/ 10034804 h 13254121"/>
                <a:gd name="connsiteX253" fmla="*/ 3270250 w 10316872"/>
                <a:gd name="connsiteY253" fmla="*/ 10028453 h 13254121"/>
                <a:gd name="connsiteX254" fmla="*/ 3101975 w 10316872"/>
                <a:gd name="connsiteY254" fmla="*/ 10177678 h 13254121"/>
                <a:gd name="connsiteX255" fmla="*/ 2892425 w 10316872"/>
                <a:gd name="connsiteY255" fmla="*/ 10422153 h 13254121"/>
                <a:gd name="connsiteX256" fmla="*/ 2654300 w 10316872"/>
                <a:gd name="connsiteY256" fmla="*/ 10720603 h 13254121"/>
                <a:gd name="connsiteX257" fmla="*/ 2400300 w 10316872"/>
                <a:gd name="connsiteY257" fmla="*/ 10790452 h 13254121"/>
                <a:gd name="connsiteX258" fmla="*/ 2197100 w 10316872"/>
                <a:gd name="connsiteY258" fmla="*/ 10895227 h 13254121"/>
                <a:gd name="connsiteX259" fmla="*/ 1901825 w 10316872"/>
                <a:gd name="connsiteY259" fmla="*/ 10898401 h 13254121"/>
                <a:gd name="connsiteX260" fmla="*/ 1562100 w 10316872"/>
                <a:gd name="connsiteY260" fmla="*/ 11000000 h 13254121"/>
                <a:gd name="connsiteX261" fmla="*/ 1365250 w 10316872"/>
                <a:gd name="connsiteY261" fmla="*/ 11260350 h 13254121"/>
                <a:gd name="connsiteX262" fmla="*/ 1168400 w 10316872"/>
                <a:gd name="connsiteY262" fmla="*/ 11215899 h 13254121"/>
                <a:gd name="connsiteX263" fmla="*/ 1187450 w 10316872"/>
                <a:gd name="connsiteY263" fmla="*/ 11174624 h 13254121"/>
                <a:gd name="connsiteX264" fmla="*/ 1165225 w 10316872"/>
                <a:gd name="connsiteY264" fmla="*/ 11107949 h 13254121"/>
                <a:gd name="connsiteX265" fmla="*/ 958850 w 10316872"/>
                <a:gd name="connsiteY265" fmla="*/ 11184149 h 13254121"/>
                <a:gd name="connsiteX266" fmla="*/ 704850 w 10316872"/>
                <a:gd name="connsiteY266" fmla="*/ 11238124 h 13254121"/>
                <a:gd name="connsiteX267" fmla="*/ 434975 w 10316872"/>
                <a:gd name="connsiteY267" fmla="*/ 11476249 h 13254121"/>
                <a:gd name="connsiteX268" fmla="*/ 333375 w 10316872"/>
                <a:gd name="connsiteY268" fmla="*/ 11473074 h 13254121"/>
                <a:gd name="connsiteX269" fmla="*/ 234950 w 10316872"/>
                <a:gd name="connsiteY269" fmla="*/ 11539749 h 13254121"/>
                <a:gd name="connsiteX270" fmla="*/ 155575 w 10316872"/>
                <a:gd name="connsiteY270" fmla="*/ 11825499 h 13254121"/>
                <a:gd name="connsiteX271" fmla="*/ 219075 w 10316872"/>
                <a:gd name="connsiteY271" fmla="*/ 12108073 h 13254121"/>
                <a:gd name="connsiteX272" fmla="*/ 107950 w 10316872"/>
                <a:gd name="connsiteY272" fmla="*/ 12152523 h 13254121"/>
                <a:gd name="connsiteX273" fmla="*/ 63500 w 10316872"/>
                <a:gd name="connsiteY273" fmla="*/ 12374773 h 13254121"/>
                <a:gd name="connsiteX274" fmla="*/ 466725 w 10316872"/>
                <a:gd name="connsiteY274" fmla="*/ 12400173 h 13254121"/>
                <a:gd name="connsiteX275" fmla="*/ 1022350 w 10316872"/>
                <a:gd name="connsiteY275" fmla="*/ 12752598 h 13254121"/>
                <a:gd name="connsiteX276" fmla="*/ 1212850 w 10316872"/>
                <a:gd name="connsiteY276" fmla="*/ 13006597 h 13254121"/>
                <a:gd name="connsiteX277" fmla="*/ 1143000 w 10316872"/>
                <a:gd name="connsiteY277" fmla="*/ 13051047 h 13254121"/>
                <a:gd name="connsiteX278" fmla="*/ 990600 w 10316872"/>
                <a:gd name="connsiteY278" fmla="*/ 12917697 h 13254121"/>
                <a:gd name="connsiteX279" fmla="*/ 739775 w 10316872"/>
                <a:gd name="connsiteY279" fmla="*/ 12863722 h 13254121"/>
                <a:gd name="connsiteX280" fmla="*/ 692150 w 10316872"/>
                <a:gd name="connsiteY280" fmla="*/ 12901822 h 13254121"/>
                <a:gd name="connsiteX281" fmla="*/ 809625 w 10316872"/>
                <a:gd name="connsiteY281" fmla="*/ 13047872 h 13254121"/>
                <a:gd name="connsiteX282" fmla="*/ 1123950 w 10316872"/>
                <a:gd name="connsiteY282" fmla="*/ 13114547 h 13254121"/>
                <a:gd name="connsiteX283" fmla="*/ 1546225 w 10316872"/>
                <a:gd name="connsiteY283" fmla="*/ 13016122 h 13254121"/>
                <a:gd name="connsiteX284" fmla="*/ 1708150 w 10316872"/>
                <a:gd name="connsiteY284" fmla="*/ 12755772 h 13254121"/>
                <a:gd name="connsiteX285" fmla="*/ 2066925 w 10316872"/>
                <a:gd name="connsiteY285" fmla="*/ 12606547 h 13254121"/>
                <a:gd name="connsiteX286" fmla="*/ 2225675 w 10316872"/>
                <a:gd name="connsiteY286" fmla="*/ 12470022 h 13254121"/>
                <a:gd name="connsiteX287" fmla="*/ 2559050 w 10316872"/>
                <a:gd name="connsiteY287" fmla="*/ 12508122 h 13254121"/>
                <a:gd name="connsiteX288" fmla="*/ 2257425 w 10316872"/>
                <a:gd name="connsiteY288" fmla="*/ 12511297 h 13254121"/>
                <a:gd name="connsiteX289" fmla="*/ 2117725 w 10316872"/>
                <a:gd name="connsiteY289" fmla="*/ 12631947 h 13254121"/>
                <a:gd name="connsiteX290" fmla="*/ 1943100 w 10316872"/>
                <a:gd name="connsiteY290" fmla="*/ 12724022 h 13254121"/>
                <a:gd name="connsiteX291" fmla="*/ 1778000 w 10316872"/>
                <a:gd name="connsiteY291" fmla="*/ 12774822 h 13254121"/>
                <a:gd name="connsiteX292" fmla="*/ 1622425 w 10316872"/>
                <a:gd name="connsiteY292" fmla="*/ 13070097 h 13254121"/>
                <a:gd name="connsiteX293" fmla="*/ 1254125 w 10316872"/>
                <a:gd name="connsiteY293" fmla="*/ 13244722 h 13254121"/>
                <a:gd name="connsiteX294" fmla="*/ 0 w 10316872"/>
                <a:gd name="connsiteY294" fmla="*/ 13251072 h 13254121"/>
                <a:gd name="connsiteX0" fmla="*/ 4302125 w 10316872"/>
                <a:gd name="connsiteY0" fmla="*/ 3380004 h 13254121"/>
                <a:gd name="connsiteX1" fmla="*/ 4365625 w 10316872"/>
                <a:gd name="connsiteY1" fmla="*/ 3380004 h 13254121"/>
                <a:gd name="connsiteX2" fmla="*/ 4391025 w 10316872"/>
                <a:gd name="connsiteY2" fmla="*/ 3507004 h 13254121"/>
                <a:gd name="connsiteX3" fmla="*/ 4556125 w 10316872"/>
                <a:gd name="connsiteY3" fmla="*/ 3494304 h 13254121"/>
                <a:gd name="connsiteX4" fmla="*/ 4657725 w 10316872"/>
                <a:gd name="connsiteY4" fmla="*/ 3392704 h 13254121"/>
                <a:gd name="connsiteX5" fmla="*/ 4683125 w 10316872"/>
                <a:gd name="connsiteY5" fmla="*/ 3697504 h 13254121"/>
                <a:gd name="connsiteX6" fmla="*/ 4835525 w 10316872"/>
                <a:gd name="connsiteY6" fmla="*/ 3519704 h 13254121"/>
                <a:gd name="connsiteX7" fmla="*/ 5038725 w 10316872"/>
                <a:gd name="connsiteY7" fmla="*/ 3646704 h 13254121"/>
                <a:gd name="connsiteX8" fmla="*/ 4848225 w 10316872"/>
                <a:gd name="connsiteY8" fmla="*/ 3773704 h 13254121"/>
                <a:gd name="connsiteX9" fmla="*/ 4987925 w 10316872"/>
                <a:gd name="connsiteY9" fmla="*/ 3938804 h 13254121"/>
                <a:gd name="connsiteX10" fmla="*/ 5127625 w 10316872"/>
                <a:gd name="connsiteY10" fmla="*/ 3786404 h 13254121"/>
                <a:gd name="connsiteX11" fmla="*/ 5140325 w 10316872"/>
                <a:gd name="connsiteY11" fmla="*/ 3811804 h 13254121"/>
                <a:gd name="connsiteX12" fmla="*/ 5076825 w 10316872"/>
                <a:gd name="connsiteY12" fmla="*/ 4065804 h 13254121"/>
                <a:gd name="connsiteX13" fmla="*/ 5153025 w 10316872"/>
                <a:gd name="connsiteY13" fmla="*/ 4103904 h 13254121"/>
                <a:gd name="connsiteX14" fmla="*/ 5153025 w 10316872"/>
                <a:gd name="connsiteY14" fmla="*/ 4103904 h 13254121"/>
                <a:gd name="connsiteX15" fmla="*/ 5229225 w 10316872"/>
                <a:gd name="connsiteY15" fmla="*/ 3849904 h 13254121"/>
                <a:gd name="connsiteX16" fmla="*/ 5419725 w 10316872"/>
                <a:gd name="connsiteY16" fmla="*/ 3875304 h 13254121"/>
                <a:gd name="connsiteX17" fmla="*/ 5521325 w 10316872"/>
                <a:gd name="connsiteY17" fmla="*/ 3722904 h 13254121"/>
                <a:gd name="connsiteX18" fmla="*/ 5521325 w 10316872"/>
                <a:gd name="connsiteY18" fmla="*/ 3722904 h 13254121"/>
                <a:gd name="connsiteX19" fmla="*/ 5661025 w 10316872"/>
                <a:gd name="connsiteY19" fmla="*/ 3697504 h 13254121"/>
                <a:gd name="connsiteX20" fmla="*/ 5432425 w 10316872"/>
                <a:gd name="connsiteY20" fmla="*/ 4015004 h 13254121"/>
                <a:gd name="connsiteX21" fmla="*/ 5165725 w 10316872"/>
                <a:gd name="connsiteY21" fmla="*/ 4103904 h 13254121"/>
                <a:gd name="connsiteX22" fmla="*/ 5191125 w 10316872"/>
                <a:gd name="connsiteY22" fmla="*/ 4180104 h 13254121"/>
                <a:gd name="connsiteX23" fmla="*/ 5521325 w 10316872"/>
                <a:gd name="connsiteY23" fmla="*/ 4091204 h 13254121"/>
                <a:gd name="connsiteX24" fmla="*/ 5711825 w 10316872"/>
                <a:gd name="connsiteY24" fmla="*/ 3748304 h 13254121"/>
                <a:gd name="connsiteX25" fmla="*/ 5813425 w 10316872"/>
                <a:gd name="connsiteY25" fmla="*/ 3900704 h 13254121"/>
                <a:gd name="connsiteX26" fmla="*/ 5959475 w 10316872"/>
                <a:gd name="connsiteY26" fmla="*/ 3938804 h 13254121"/>
                <a:gd name="connsiteX27" fmla="*/ 6302375 w 10316872"/>
                <a:gd name="connsiteY27" fmla="*/ 3824504 h 13254121"/>
                <a:gd name="connsiteX28" fmla="*/ 7070725 w 10316872"/>
                <a:gd name="connsiteY28" fmla="*/ 3354604 h 13254121"/>
                <a:gd name="connsiteX29" fmla="*/ 7473950 w 10316872"/>
                <a:gd name="connsiteY29" fmla="*/ 3205379 h 13254121"/>
                <a:gd name="connsiteX30" fmla="*/ 7645400 w 10316872"/>
                <a:gd name="connsiteY30" fmla="*/ 3035516 h 13254121"/>
                <a:gd name="connsiteX31" fmla="*/ 7907050 w 10316872"/>
                <a:gd name="connsiteY31" fmla="*/ 2994410 h 13254121"/>
                <a:gd name="connsiteX32" fmla="*/ 8062626 w 10316872"/>
                <a:gd name="connsiteY32" fmla="*/ 2911861 h 13254121"/>
                <a:gd name="connsiteX33" fmla="*/ 8189625 w 10316872"/>
                <a:gd name="connsiteY33" fmla="*/ 2692785 h 13254121"/>
                <a:gd name="connsiteX34" fmla="*/ 8345201 w 10316872"/>
                <a:gd name="connsiteY34" fmla="*/ 2578486 h 13254121"/>
                <a:gd name="connsiteX35" fmla="*/ 8561099 w 10316872"/>
                <a:gd name="connsiteY35" fmla="*/ 2438787 h 13254121"/>
                <a:gd name="connsiteX36" fmla="*/ 8855099 w 10316872"/>
                <a:gd name="connsiteY36" fmla="*/ 2153045 h 13254121"/>
                <a:gd name="connsiteX37" fmla="*/ 9037349 w 10316872"/>
                <a:gd name="connsiteY37" fmla="*/ 1924438 h 13254121"/>
                <a:gd name="connsiteX38" fmla="*/ 9145298 w 10316872"/>
                <a:gd name="connsiteY38" fmla="*/ 1730764 h 13254121"/>
                <a:gd name="connsiteX39" fmla="*/ 9224673 w 10316872"/>
                <a:gd name="connsiteY39" fmla="*/ 1543439 h 13254121"/>
                <a:gd name="connsiteX40" fmla="*/ 9561223 w 10316872"/>
                <a:gd name="connsiteY40" fmla="*/ 1295790 h 13254121"/>
                <a:gd name="connsiteX41" fmla="*/ 9678697 w 10316872"/>
                <a:gd name="connsiteY41" fmla="*/ 914790 h 13254121"/>
                <a:gd name="connsiteX42" fmla="*/ 9837447 w 10316872"/>
                <a:gd name="connsiteY42" fmla="*/ 686190 h 13254121"/>
                <a:gd name="connsiteX43" fmla="*/ 9929521 w 10316872"/>
                <a:gd name="connsiteY43" fmla="*/ 609992 h 13254121"/>
                <a:gd name="connsiteX44" fmla="*/ 9989845 w 10316872"/>
                <a:gd name="connsiteY44" fmla="*/ 508393 h 13254121"/>
                <a:gd name="connsiteX45" fmla="*/ 10062871 w 10316872"/>
                <a:gd name="connsiteY45" fmla="*/ 394092 h 13254121"/>
                <a:gd name="connsiteX46" fmla="*/ 10316869 w 10316872"/>
                <a:gd name="connsiteY46" fmla="*/ 394 h 13254121"/>
                <a:gd name="connsiteX47" fmla="*/ 10081920 w 10316872"/>
                <a:gd name="connsiteY47" fmla="*/ 473469 h 13254121"/>
                <a:gd name="connsiteX48" fmla="*/ 9977146 w 10316872"/>
                <a:gd name="connsiteY48" fmla="*/ 673493 h 13254121"/>
                <a:gd name="connsiteX49" fmla="*/ 9881896 w 10316872"/>
                <a:gd name="connsiteY49" fmla="*/ 749692 h 13254121"/>
                <a:gd name="connsiteX50" fmla="*/ 9754896 w 10316872"/>
                <a:gd name="connsiteY50" fmla="*/ 952892 h 13254121"/>
                <a:gd name="connsiteX51" fmla="*/ 9640598 w 10316872"/>
                <a:gd name="connsiteY51" fmla="*/ 1327540 h 13254121"/>
                <a:gd name="connsiteX52" fmla="*/ 9275474 w 10316872"/>
                <a:gd name="connsiteY52" fmla="*/ 1606938 h 13254121"/>
                <a:gd name="connsiteX53" fmla="*/ 9135773 w 10316872"/>
                <a:gd name="connsiteY53" fmla="*/ 1946664 h 13254121"/>
                <a:gd name="connsiteX54" fmla="*/ 8662699 w 10316872"/>
                <a:gd name="connsiteY54" fmla="*/ 2454663 h 13254121"/>
                <a:gd name="connsiteX55" fmla="*/ 8427749 w 10316872"/>
                <a:gd name="connsiteY55" fmla="*/ 2619762 h 13254121"/>
                <a:gd name="connsiteX56" fmla="*/ 8272175 w 10316872"/>
                <a:gd name="connsiteY56" fmla="*/ 2715011 h 13254121"/>
                <a:gd name="connsiteX57" fmla="*/ 8110251 w 10316872"/>
                <a:gd name="connsiteY57" fmla="*/ 3016636 h 13254121"/>
                <a:gd name="connsiteX58" fmla="*/ 7908925 w 10316872"/>
                <a:gd name="connsiteY58" fmla="*/ 3113304 h 13254121"/>
                <a:gd name="connsiteX59" fmla="*/ 7673975 w 10316872"/>
                <a:gd name="connsiteY59" fmla="*/ 3141879 h 13254121"/>
                <a:gd name="connsiteX60" fmla="*/ 7531100 w 10316872"/>
                <a:gd name="connsiteY60" fmla="*/ 3283166 h 13254121"/>
                <a:gd name="connsiteX61" fmla="*/ 7064375 w 10316872"/>
                <a:gd name="connsiteY61" fmla="*/ 3457791 h 13254121"/>
                <a:gd name="connsiteX62" fmla="*/ 6892925 w 10316872"/>
                <a:gd name="connsiteY62" fmla="*/ 3613366 h 13254121"/>
                <a:gd name="connsiteX63" fmla="*/ 6532269 w 10316872"/>
                <a:gd name="connsiteY63" fmla="*/ 3867545 h 13254121"/>
                <a:gd name="connsiteX64" fmla="*/ 6407150 w 10316872"/>
                <a:gd name="connsiteY64" fmla="*/ 3921341 h 13254121"/>
                <a:gd name="connsiteX65" fmla="*/ 6172200 w 10316872"/>
                <a:gd name="connsiteY65" fmla="*/ 4043579 h 13254121"/>
                <a:gd name="connsiteX66" fmla="*/ 5773737 w 10316872"/>
                <a:gd name="connsiteY66" fmla="*/ 4215029 h 13254121"/>
                <a:gd name="connsiteX67" fmla="*/ 5800725 w 10316872"/>
                <a:gd name="connsiteY67" fmla="*/ 4294404 h 13254121"/>
                <a:gd name="connsiteX68" fmla="*/ 6162675 w 10316872"/>
                <a:gd name="connsiteY68" fmla="*/ 4129304 h 13254121"/>
                <a:gd name="connsiteX69" fmla="*/ 6054725 w 10316872"/>
                <a:gd name="connsiteY69" fmla="*/ 4218204 h 13254121"/>
                <a:gd name="connsiteX70" fmla="*/ 5876925 w 10316872"/>
                <a:gd name="connsiteY70" fmla="*/ 4332504 h 13254121"/>
                <a:gd name="connsiteX71" fmla="*/ 5876925 w 10316872"/>
                <a:gd name="connsiteY71" fmla="*/ 4421404 h 13254121"/>
                <a:gd name="connsiteX72" fmla="*/ 5864225 w 10316872"/>
                <a:gd name="connsiteY72" fmla="*/ 4523004 h 13254121"/>
                <a:gd name="connsiteX73" fmla="*/ 5724525 w 10316872"/>
                <a:gd name="connsiteY73" fmla="*/ 4548404 h 13254121"/>
                <a:gd name="connsiteX74" fmla="*/ 5788025 w 10316872"/>
                <a:gd name="connsiteY74" fmla="*/ 4370604 h 13254121"/>
                <a:gd name="connsiteX75" fmla="*/ 5673725 w 10316872"/>
                <a:gd name="connsiteY75" fmla="*/ 4269004 h 13254121"/>
                <a:gd name="connsiteX76" fmla="*/ 5419725 w 10316872"/>
                <a:gd name="connsiteY76" fmla="*/ 4345204 h 13254121"/>
                <a:gd name="connsiteX77" fmla="*/ 5394325 w 10316872"/>
                <a:gd name="connsiteY77" fmla="*/ 4446804 h 13254121"/>
                <a:gd name="connsiteX78" fmla="*/ 5622925 w 10316872"/>
                <a:gd name="connsiteY78" fmla="*/ 4510304 h 13254121"/>
                <a:gd name="connsiteX79" fmla="*/ 5534025 w 10316872"/>
                <a:gd name="connsiteY79" fmla="*/ 4573804 h 13254121"/>
                <a:gd name="connsiteX80" fmla="*/ 5254625 w 10316872"/>
                <a:gd name="connsiteY80" fmla="*/ 4510304 h 13254121"/>
                <a:gd name="connsiteX81" fmla="*/ 5140325 w 10316872"/>
                <a:gd name="connsiteY81" fmla="*/ 4624604 h 13254121"/>
                <a:gd name="connsiteX82" fmla="*/ 5241925 w 10316872"/>
                <a:gd name="connsiteY82" fmla="*/ 4827804 h 13254121"/>
                <a:gd name="connsiteX83" fmla="*/ 5483225 w 10316872"/>
                <a:gd name="connsiteY83" fmla="*/ 4840504 h 13254121"/>
                <a:gd name="connsiteX84" fmla="*/ 5661025 w 10316872"/>
                <a:gd name="connsiteY84" fmla="*/ 4624604 h 13254121"/>
                <a:gd name="connsiteX85" fmla="*/ 5572125 w 10316872"/>
                <a:gd name="connsiteY85" fmla="*/ 4599204 h 13254121"/>
                <a:gd name="connsiteX86" fmla="*/ 5635625 w 10316872"/>
                <a:gd name="connsiteY86" fmla="*/ 4523004 h 13254121"/>
                <a:gd name="connsiteX87" fmla="*/ 5724525 w 10316872"/>
                <a:gd name="connsiteY87" fmla="*/ 4599204 h 13254121"/>
                <a:gd name="connsiteX88" fmla="*/ 5864225 w 10316872"/>
                <a:gd name="connsiteY88" fmla="*/ 4573804 h 13254121"/>
                <a:gd name="connsiteX89" fmla="*/ 6067425 w 10316872"/>
                <a:gd name="connsiteY89" fmla="*/ 4548404 h 13254121"/>
                <a:gd name="connsiteX90" fmla="*/ 6296025 w 10316872"/>
                <a:gd name="connsiteY90" fmla="*/ 4307104 h 13254121"/>
                <a:gd name="connsiteX91" fmla="*/ 6486525 w 10316872"/>
                <a:gd name="connsiteY91" fmla="*/ 4180104 h 13254121"/>
                <a:gd name="connsiteX92" fmla="*/ 6664325 w 10316872"/>
                <a:gd name="connsiteY92" fmla="*/ 4154704 h 13254121"/>
                <a:gd name="connsiteX93" fmla="*/ 6473825 w 10316872"/>
                <a:gd name="connsiteY93" fmla="*/ 4230904 h 13254121"/>
                <a:gd name="connsiteX94" fmla="*/ 6410325 w 10316872"/>
                <a:gd name="connsiteY94" fmla="*/ 4357904 h 13254121"/>
                <a:gd name="connsiteX95" fmla="*/ 6257925 w 10316872"/>
                <a:gd name="connsiteY95" fmla="*/ 4459504 h 13254121"/>
                <a:gd name="connsiteX96" fmla="*/ 6080125 w 10316872"/>
                <a:gd name="connsiteY96" fmla="*/ 4637304 h 13254121"/>
                <a:gd name="connsiteX97" fmla="*/ 6067425 w 10316872"/>
                <a:gd name="connsiteY97" fmla="*/ 4726204 h 13254121"/>
                <a:gd name="connsiteX98" fmla="*/ 6207125 w 10316872"/>
                <a:gd name="connsiteY98" fmla="*/ 4700804 h 13254121"/>
                <a:gd name="connsiteX99" fmla="*/ 6334125 w 10316872"/>
                <a:gd name="connsiteY99" fmla="*/ 4764304 h 13254121"/>
                <a:gd name="connsiteX100" fmla="*/ 6435725 w 10316872"/>
                <a:gd name="connsiteY100" fmla="*/ 4954804 h 13254121"/>
                <a:gd name="connsiteX101" fmla="*/ 6448425 w 10316872"/>
                <a:gd name="connsiteY101" fmla="*/ 5183404 h 13254121"/>
                <a:gd name="connsiteX102" fmla="*/ 6335712 w 10316872"/>
                <a:gd name="connsiteY102" fmla="*/ 5305641 h 13254121"/>
                <a:gd name="connsiteX103" fmla="*/ 6296025 w 10316872"/>
                <a:gd name="connsiteY103" fmla="*/ 5083392 h 13254121"/>
                <a:gd name="connsiteX104" fmla="*/ 6270625 w 10316872"/>
                <a:gd name="connsiteY104" fmla="*/ 4878604 h 13254121"/>
                <a:gd name="connsiteX105" fmla="*/ 6118225 w 10316872"/>
                <a:gd name="connsiteY105" fmla="*/ 4840504 h 13254121"/>
                <a:gd name="connsiteX106" fmla="*/ 5953125 w 10316872"/>
                <a:gd name="connsiteY106" fmla="*/ 4853204 h 13254121"/>
                <a:gd name="connsiteX107" fmla="*/ 5876925 w 10316872"/>
                <a:gd name="connsiteY107" fmla="*/ 4815104 h 13254121"/>
                <a:gd name="connsiteX108" fmla="*/ 5546725 w 10316872"/>
                <a:gd name="connsiteY108" fmla="*/ 4954804 h 13254121"/>
                <a:gd name="connsiteX109" fmla="*/ 5597525 w 10316872"/>
                <a:gd name="connsiteY109" fmla="*/ 5094504 h 13254121"/>
                <a:gd name="connsiteX110" fmla="*/ 5635625 w 10316872"/>
                <a:gd name="connsiteY110" fmla="*/ 5081804 h 13254121"/>
                <a:gd name="connsiteX111" fmla="*/ 5813425 w 10316872"/>
                <a:gd name="connsiteY111" fmla="*/ 4992904 h 13254121"/>
                <a:gd name="connsiteX112" fmla="*/ 5838825 w 10316872"/>
                <a:gd name="connsiteY112" fmla="*/ 5018304 h 13254121"/>
                <a:gd name="connsiteX113" fmla="*/ 5724525 w 10316872"/>
                <a:gd name="connsiteY113" fmla="*/ 5119904 h 13254121"/>
                <a:gd name="connsiteX114" fmla="*/ 5775325 w 10316872"/>
                <a:gd name="connsiteY114" fmla="*/ 5196104 h 13254121"/>
                <a:gd name="connsiteX115" fmla="*/ 5940425 w 10316872"/>
                <a:gd name="connsiteY115" fmla="*/ 5183404 h 13254121"/>
                <a:gd name="connsiteX116" fmla="*/ 5978525 w 10316872"/>
                <a:gd name="connsiteY116" fmla="*/ 5272304 h 13254121"/>
                <a:gd name="connsiteX117" fmla="*/ 6169025 w 10316872"/>
                <a:gd name="connsiteY117" fmla="*/ 5234204 h 13254121"/>
                <a:gd name="connsiteX118" fmla="*/ 6130925 w 10316872"/>
                <a:gd name="connsiteY118" fmla="*/ 5386604 h 13254121"/>
                <a:gd name="connsiteX119" fmla="*/ 6067425 w 10316872"/>
                <a:gd name="connsiteY119" fmla="*/ 5424704 h 13254121"/>
                <a:gd name="connsiteX120" fmla="*/ 6042025 w 10316872"/>
                <a:gd name="connsiteY120" fmla="*/ 5348504 h 13254121"/>
                <a:gd name="connsiteX121" fmla="*/ 5572125 w 10316872"/>
                <a:gd name="connsiteY121" fmla="*/ 5297704 h 13254121"/>
                <a:gd name="connsiteX122" fmla="*/ 5686425 w 10316872"/>
                <a:gd name="connsiteY122" fmla="*/ 5462804 h 13254121"/>
                <a:gd name="connsiteX123" fmla="*/ 6308725 w 10316872"/>
                <a:gd name="connsiteY123" fmla="*/ 5462804 h 13254121"/>
                <a:gd name="connsiteX124" fmla="*/ 6894219 w 10316872"/>
                <a:gd name="connsiteY124" fmla="*/ 5634433 h 13254121"/>
                <a:gd name="connsiteX125" fmla="*/ 7194257 w 10316872"/>
                <a:gd name="connsiteY125" fmla="*/ 5720157 h 13254121"/>
                <a:gd name="connsiteX126" fmla="*/ 7370469 w 10316872"/>
                <a:gd name="connsiteY126" fmla="*/ 5839221 h 13254121"/>
                <a:gd name="connsiteX127" fmla="*/ 7737182 w 10316872"/>
                <a:gd name="connsiteY127" fmla="*/ 5736826 h 13254121"/>
                <a:gd name="connsiteX128" fmla="*/ 7977688 w 10316872"/>
                <a:gd name="connsiteY128" fmla="*/ 5701108 h 13254121"/>
                <a:gd name="connsiteX129" fmla="*/ 8311064 w 10316872"/>
                <a:gd name="connsiteY129" fmla="*/ 5729682 h 13254121"/>
                <a:gd name="connsiteX130" fmla="*/ 8582525 w 10316872"/>
                <a:gd name="connsiteY130" fmla="*/ 5789214 h 13254121"/>
                <a:gd name="connsiteX131" fmla="*/ 8806363 w 10316872"/>
                <a:gd name="connsiteY131" fmla="*/ 5891608 h 13254121"/>
                <a:gd name="connsiteX132" fmla="*/ 8989719 w 10316872"/>
                <a:gd name="connsiteY132" fmla="*/ 5953520 h 13254121"/>
                <a:gd name="connsiteX133" fmla="*/ 9327857 w 10316872"/>
                <a:gd name="connsiteY133" fmla="*/ 6101157 h 13254121"/>
                <a:gd name="connsiteX134" fmla="*/ 9392152 w 10316872"/>
                <a:gd name="connsiteY134" fmla="*/ 6229744 h 13254121"/>
                <a:gd name="connsiteX135" fmla="*/ 9587412 w 10316872"/>
                <a:gd name="connsiteY135" fmla="*/ 6289277 h 13254121"/>
                <a:gd name="connsiteX136" fmla="*/ 9754100 w 10316872"/>
                <a:gd name="connsiteY136" fmla="*/ 6286895 h 13254121"/>
                <a:gd name="connsiteX137" fmla="*/ 9928226 w 10316872"/>
                <a:gd name="connsiteY137" fmla="*/ 6221629 h 13254121"/>
                <a:gd name="connsiteX138" fmla="*/ 9766007 w 10316872"/>
                <a:gd name="connsiteY138" fmla="*/ 6301183 h 13254121"/>
                <a:gd name="connsiteX139" fmla="*/ 9625513 w 10316872"/>
                <a:gd name="connsiteY139" fmla="*/ 6317851 h 13254121"/>
                <a:gd name="connsiteX140" fmla="*/ 9382626 w 10316872"/>
                <a:gd name="connsiteY140" fmla="*/ 6263082 h 13254121"/>
                <a:gd name="connsiteX141" fmla="*/ 9308806 w 10316872"/>
                <a:gd name="connsiteY141" fmla="*/ 6129733 h 13254121"/>
                <a:gd name="connsiteX142" fmla="*/ 9242133 w 10316872"/>
                <a:gd name="connsiteY142" fmla="*/ 6089251 h 13254121"/>
                <a:gd name="connsiteX143" fmla="*/ 8799219 w 10316872"/>
                <a:gd name="connsiteY143" fmla="*/ 5939233 h 13254121"/>
                <a:gd name="connsiteX144" fmla="*/ 8582525 w 10316872"/>
                <a:gd name="connsiteY144" fmla="*/ 5858270 h 13254121"/>
                <a:gd name="connsiteX145" fmla="*/ 8284869 w 10316872"/>
                <a:gd name="connsiteY145" fmla="*/ 5779689 h 13254121"/>
                <a:gd name="connsiteX146" fmla="*/ 7934825 w 10316872"/>
                <a:gd name="connsiteY146" fmla="*/ 5767783 h 13254121"/>
                <a:gd name="connsiteX147" fmla="*/ 7634787 w 10316872"/>
                <a:gd name="connsiteY147" fmla="*/ 5822552 h 13254121"/>
                <a:gd name="connsiteX148" fmla="*/ 7344275 w 10316872"/>
                <a:gd name="connsiteY148" fmla="*/ 5893989 h 13254121"/>
                <a:gd name="connsiteX149" fmla="*/ 7134725 w 10316872"/>
                <a:gd name="connsiteY149" fmla="*/ 5786833 h 13254121"/>
                <a:gd name="connsiteX150" fmla="*/ 6760869 w 10316872"/>
                <a:gd name="connsiteY150" fmla="*/ 5693964 h 13254121"/>
                <a:gd name="connsiteX151" fmla="*/ 6413500 w 10316872"/>
                <a:gd name="connsiteY151" fmla="*/ 5614410 h 13254121"/>
                <a:gd name="connsiteX152" fmla="*/ 6213181 w 10316872"/>
                <a:gd name="connsiteY152" fmla="*/ 5567757 h 13254121"/>
                <a:gd name="connsiteX153" fmla="*/ 6205538 w 10316872"/>
                <a:gd name="connsiteY153" fmla="*/ 5598535 h 13254121"/>
                <a:gd name="connsiteX154" fmla="*/ 6346825 w 10316872"/>
                <a:gd name="connsiteY154" fmla="*/ 5666004 h 13254121"/>
                <a:gd name="connsiteX155" fmla="*/ 6321425 w 10316872"/>
                <a:gd name="connsiteY155" fmla="*/ 5767604 h 13254121"/>
                <a:gd name="connsiteX156" fmla="*/ 6003925 w 10316872"/>
                <a:gd name="connsiteY156" fmla="*/ 5602504 h 13254121"/>
                <a:gd name="connsiteX157" fmla="*/ 6042025 w 10316872"/>
                <a:gd name="connsiteY157" fmla="*/ 5843804 h 13254121"/>
                <a:gd name="connsiteX158" fmla="*/ 6245225 w 10316872"/>
                <a:gd name="connsiteY158" fmla="*/ 5894604 h 13254121"/>
                <a:gd name="connsiteX159" fmla="*/ 6511925 w 10316872"/>
                <a:gd name="connsiteY159" fmla="*/ 5894604 h 13254121"/>
                <a:gd name="connsiteX160" fmla="*/ 6600825 w 10316872"/>
                <a:gd name="connsiteY160" fmla="*/ 5907304 h 13254121"/>
                <a:gd name="connsiteX161" fmla="*/ 6562725 w 10316872"/>
                <a:gd name="connsiteY161" fmla="*/ 5983504 h 13254121"/>
                <a:gd name="connsiteX162" fmla="*/ 6397625 w 10316872"/>
                <a:gd name="connsiteY162" fmla="*/ 6034304 h 13254121"/>
                <a:gd name="connsiteX163" fmla="*/ 6461125 w 10316872"/>
                <a:gd name="connsiteY163" fmla="*/ 6161304 h 13254121"/>
                <a:gd name="connsiteX164" fmla="*/ 6423025 w 10316872"/>
                <a:gd name="connsiteY164" fmla="*/ 6288304 h 13254121"/>
                <a:gd name="connsiteX165" fmla="*/ 6511925 w 10316872"/>
                <a:gd name="connsiteY165" fmla="*/ 6351804 h 13254121"/>
                <a:gd name="connsiteX166" fmla="*/ 6435725 w 10316872"/>
                <a:gd name="connsiteY166" fmla="*/ 6377204 h 13254121"/>
                <a:gd name="connsiteX167" fmla="*/ 6334125 w 10316872"/>
                <a:gd name="connsiteY167" fmla="*/ 6339104 h 13254121"/>
                <a:gd name="connsiteX168" fmla="*/ 6296025 w 10316872"/>
                <a:gd name="connsiteY168" fmla="*/ 6034304 h 13254121"/>
                <a:gd name="connsiteX169" fmla="*/ 6042025 w 10316872"/>
                <a:gd name="connsiteY169" fmla="*/ 5958104 h 13254121"/>
                <a:gd name="connsiteX170" fmla="*/ 6118225 w 10316872"/>
                <a:gd name="connsiteY170" fmla="*/ 6301004 h 13254121"/>
                <a:gd name="connsiteX171" fmla="*/ 5940425 w 10316872"/>
                <a:gd name="connsiteY171" fmla="*/ 6313704 h 13254121"/>
                <a:gd name="connsiteX172" fmla="*/ 5864225 w 10316872"/>
                <a:gd name="connsiteY172" fmla="*/ 5831104 h 13254121"/>
                <a:gd name="connsiteX173" fmla="*/ 5661025 w 10316872"/>
                <a:gd name="connsiteY173" fmla="*/ 5729504 h 13254121"/>
                <a:gd name="connsiteX174" fmla="*/ 5762625 w 10316872"/>
                <a:gd name="connsiteY174" fmla="*/ 6491504 h 13254121"/>
                <a:gd name="connsiteX175" fmla="*/ 6042025 w 10316872"/>
                <a:gd name="connsiteY175" fmla="*/ 6478804 h 13254121"/>
                <a:gd name="connsiteX176" fmla="*/ 6359525 w 10316872"/>
                <a:gd name="connsiteY176" fmla="*/ 6529604 h 13254121"/>
                <a:gd name="connsiteX177" fmla="*/ 6296025 w 10316872"/>
                <a:gd name="connsiteY177" fmla="*/ 6656604 h 13254121"/>
                <a:gd name="connsiteX178" fmla="*/ 6130925 w 10316872"/>
                <a:gd name="connsiteY178" fmla="*/ 6631204 h 13254121"/>
                <a:gd name="connsiteX179" fmla="*/ 5978525 w 10316872"/>
                <a:gd name="connsiteY179" fmla="*/ 6936004 h 13254121"/>
                <a:gd name="connsiteX180" fmla="*/ 5800725 w 10316872"/>
                <a:gd name="connsiteY180" fmla="*/ 6872504 h 13254121"/>
                <a:gd name="connsiteX181" fmla="*/ 5876925 w 10316872"/>
                <a:gd name="connsiteY181" fmla="*/ 6707404 h 13254121"/>
                <a:gd name="connsiteX182" fmla="*/ 5762625 w 10316872"/>
                <a:gd name="connsiteY182" fmla="*/ 6618504 h 13254121"/>
                <a:gd name="connsiteX183" fmla="*/ 5572125 w 10316872"/>
                <a:gd name="connsiteY183" fmla="*/ 6948704 h 13254121"/>
                <a:gd name="connsiteX184" fmla="*/ 5699125 w 10316872"/>
                <a:gd name="connsiteY184" fmla="*/ 7050304 h 13254121"/>
                <a:gd name="connsiteX185" fmla="*/ 5965825 w 10316872"/>
                <a:gd name="connsiteY185" fmla="*/ 7215404 h 13254121"/>
                <a:gd name="connsiteX186" fmla="*/ 5915025 w 10316872"/>
                <a:gd name="connsiteY186" fmla="*/ 7291604 h 13254121"/>
                <a:gd name="connsiteX187" fmla="*/ 5800725 w 10316872"/>
                <a:gd name="connsiteY187" fmla="*/ 7253504 h 13254121"/>
                <a:gd name="connsiteX188" fmla="*/ 5648325 w 10316872"/>
                <a:gd name="connsiteY188" fmla="*/ 7355104 h 13254121"/>
                <a:gd name="connsiteX189" fmla="*/ 5584825 w 10316872"/>
                <a:gd name="connsiteY189" fmla="*/ 7317004 h 13254121"/>
                <a:gd name="connsiteX190" fmla="*/ 5635625 w 10316872"/>
                <a:gd name="connsiteY190" fmla="*/ 7164604 h 13254121"/>
                <a:gd name="connsiteX191" fmla="*/ 5508625 w 10316872"/>
                <a:gd name="connsiteY191" fmla="*/ 7050304 h 13254121"/>
                <a:gd name="connsiteX192" fmla="*/ 5432425 w 10316872"/>
                <a:gd name="connsiteY192" fmla="*/ 7228104 h 13254121"/>
                <a:gd name="connsiteX193" fmla="*/ 5584825 w 10316872"/>
                <a:gd name="connsiteY193" fmla="*/ 7405904 h 13254121"/>
                <a:gd name="connsiteX194" fmla="*/ 5419725 w 10316872"/>
                <a:gd name="connsiteY194" fmla="*/ 7532904 h 13254121"/>
                <a:gd name="connsiteX195" fmla="*/ 5318125 w 10316872"/>
                <a:gd name="connsiteY195" fmla="*/ 7456704 h 13254121"/>
                <a:gd name="connsiteX196" fmla="*/ 5381625 w 10316872"/>
                <a:gd name="connsiteY196" fmla="*/ 7355104 h 13254121"/>
                <a:gd name="connsiteX197" fmla="*/ 5267325 w 10316872"/>
                <a:gd name="connsiteY197" fmla="*/ 7063004 h 13254121"/>
                <a:gd name="connsiteX198" fmla="*/ 5051425 w 10316872"/>
                <a:gd name="connsiteY198" fmla="*/ 7355104 h 13254121"/>
                <a:gd name="connsiteX199" fmla="*/ 5381625 w 10316872"/>
                <a:gd name="connsiteY199" fmla="*/ 7609104 h 13254121"/>
                <a:gd name="connsiteX200" fmla="*/ 5305425 w 10316872"/>
                <a:gd name="connsiteY200" fmla="*/ 7659904 h 13254121"/>
                <a:gd name="connsiteX201" fmla="*/ 5165725 w 10316872"/>
                <a:gd name="connsiteY201" fmla="*/ 7545604 h 13254121"/>
                <a:gd name="connsiteX202" fmla="*/ 5114925 w 10316872"/>
                <a:gd name="connsiteY202" fmla="*/ 7710704 h 13254121"/>
                <a:gd name="connsiteX203" fmla="*/ 5127625 w 10316872"/>
                <a:gd name="connsiteY203" fmla="*/ 7850404 h 13254121"/>
                <a:gd name="connsiteX204" fmla="*/ 5203825 w 10316872"/>
                <a:gd name="connsiteY204" fmla="*/ 7964704 h 13254121"/>
                <a:gd name="connsiteX205" fmla="*/ 5191125 w 10316872"/>
                <a:gd name="connsiteY205" fmla="*/ 8155204 h 13254121"/>
                <a:gd name="connsiteX206" fmla="*/ 5064125 w 10316872"/>
                <a:gd name="connsiteY206" fmla="*/ 8066304 h 13254121"/>
                <a:gd name="connsiteX207" fmla="*/ 5000625 w 10316872"/>
                <a:gd name="connsiteY207" fmla="*/ 8104404 h 13254121"/>
                <a:gd name="connsiteX208" fmla="*/ 5102225 w 10316872"/>
                <a:gd name="connsiteY208" fmla="*/ 8244104 h 13254121"/>
                <a:gd name="connsiteX209" fmla="*/ 5013325 w 10316872"/>
                <a:gd name="connsiteY209" fmla="*/ 8282204 h 13254121"/>
                <a:gd name="connsiteX210" fmla="*/ 4886325 w 10316872"/>
                <a:gd name="connsiteY210" fmla="*/ 8091704 h 13254121"/>
                <a:gd name="connsiteX211" fmla="*/ 4797425 w 10316872"/>
                <a:gd name="connsiteY211" fmla="*/ 8345704 h 13254121"/>
                <a:gd name="connsiteX212" fmla="*/ 4924425 w 10316872"/>
                <a:gd name="connsiteY212" fmla="*/ 8460004 h 13254121"/>
                <a:gd name="connsiteX213" fmla="*/ 4784725 w 10316872"/>
                <a:gd name="connsiteY213" fmla="*/ 8701304 h 13254121"/>
                <a:gd name="connsiteX214" fmla="*/ 4645025 w 10316872"/>
                <a:gd name="connsiteY214" fmla="*/ 8675904 h 13254121"/>
                <a:gd name="connsiteX215" fmla="*/ 4746625 w 10316872"/>
                <a:gd name="connsiteY215" fmla="*/ 8510804 h 13254121"/>
                <a:gd name="connsiteX216" fmla="*/ 4657725 w 10316872"/>
                <a:gd name="connsiteY216" fmla="*/ 8358404 h 13254121"/>
                <a:gd name="connsiteX217" fmla="*/ 4441825 w 10316872"/>
                <a:gd name="connsiteY217" fmla="*/ 8663204 h 13254121"/>
                <a:gd name="connsiteX218" fmla="*/ 4581525 w 10316872"/>
                <a:gd name="connsiteY218" fmla="*/ 8777504 h 13254121"/>
                <a:gd name="connsiteX219" fmla="*/ 4492625 w 10316872"/>
                <a:gd name="connsiteY219" fmla="*/ 8980704 h 13254121"/>
                <a:gd name="connsiteX220" fmla="*/ 4391025 w 10316872"/>
                <a:gd name="connsiteY220" fmla="*/ 8904504 h 13254121"/>
                <a:gd name="connsiteX221" fmla="*/ 4314825 w 10316872"/>
                <a:gd name="connsiteY221" fmla="*/ 8993404 h 13254121"/>
                <a:gd name="connsiteX222" fmla="*/ 4352925 w 10316872"/>
                <a:gd name="connsiteY222" fmla="*/ 9031504 h 13254121"/>
                <a:gd name="connsiteX223" fmla="*/ 4391025 w 10316872"/>
                <a:gd name="connsiteY223" fmla="*/ 9018804 h 13254121"/>
                <a:gd name="connsiteX224" fmla="*/ 4416425 w 10316872"/>
                <a:gd name="connsiteY224" fmla="*/ 9069604 h 13254121"/>
                <a:gd name="connsiteX225" fmla="*/ 4352925 w 10316872"/>
                <a:gd name="connsiteY225" fmla="*/ 9145804 h 13254121"/>
                <a:gd name="connsiteX226" fmla="*/ 4302125 w 10316872"/>
                <a:gd name="connsiteY226" fmla="*/ 9133104 h 13254121"/>
                <a:gd name="connsiteX227" fmla="*/ 4340225 w 10316872"/>
                <a:gd name="connsiteY227" fmla="*/ 9082304 h 13254121"/>
                <a:gd name="connsiteX228" fmla="*/ 4289425 w 10316872"/>
                <a:gd name="connsiteY228" fmla="*/ 9044204 h 13254121"/>
                <a:gd name="connsiteX229" fmla="*/ 4187825 w 10316872"/>
                <a:gd name="connsiteY229" fmla="*/ 9145804 h 13254121"/>
                <a:gd name="connsiteX230" fmla="*/ 4289425 w 10316872"/>
                <a:gd name="connsiteY230" fmla="*/ 9209304 h 13254121"/>
                <a:gd name="connsiteX231" fmla="*/ 4111625 w 10316872"/>
                <a:gd name="connsiteY231" fmla="*/ 9285504 h 13254121"/>
                <a:gd name="connsiteX232" fmla="*/ 4010025 w 10316872"/>
                <a:gd name="connsiteY232" fmla="*/ 9285504 h 13254121"/>
                <a:gd name="connsiteX233" fmla="*/ 3921125 w 10316872"/>
                <a:gd name="connsiteY233" fmla="*/ 9349004 h 13254121"/>
                <a:gd name="connsiteX234" fmla="*/ 3260725 w 10316872"/>
                <a:gd name="connsiteY234" fmla="*/ 8764804 h 13254121"/>
                <a:gd name="connsiteX235" fmla="*/ 3184525 w 10316872"/>
                <a:gd name="connsiteY235" fmla="*/ 8764804 h 13254121"/>
                <a:gd name="connsiteX236" fmla="*/ 2867025 w 10316872"/>
                <a:gd name="connsiteY236" fmla="*/ 9018804 h 13254121"/>
                <a:gd name="connsiteX237" fmla="*/ 2841625 w 10316872"/>
                <a:gd name="connsiteY237" fmla="*/ 8980704 h 13254121"/>
                <a:gd name="connsiteX238" fmla="*/ 3184525 w 10316872"/>
                <a:gd name="connsiteY238" fmla="*/ 8714004 h 13254121"/>
                <a:gd name="connsiteX239" fmla="*/ 3019425 w 10316872"/>
                <a:gd name="connsiteY239" fmla="*/ 8561604 h 13254121"/>
                <a:gd name="connsiteX240" fmla="*/ 2371725 w 10316872"/>
                <a:gd name="connsiteY240" fmla="*/ 9069604 h 13254121"/>
                <a:gd name="connsiteX241" fmla="*/ 2460625 w 10316872"/>
                <a:gd name="connsiteY241" fmla="*/ 9145804 h 13254121"/>
                <a:gd name="connsiteX242" fmla="*/ 2663825 w 10316872"/>
                <a:gd name="connsiteY242" fmla="*/ 8993404 h 13254121"/>
                <a:gd name="connsiteX243" fmla="*/ 2714625 w 10316872"/>
                <a:gd name="connsiteY243" fmla="*/ 9056904 h 13254121"/>
                <a:gd name="connsiteX244" fmla="*/ 2803525 w 10316872"/>
                <a:gd name="connsiteY244" fmla="*/ 9018804 h 13254121"/>
                <a:gd name="connsiteX245" fmla="*/ 2828925 w 10316872"/>
                <a:gd name="connsiteY245" fmla="*/ 9056904 h 13254121"/>
                <a:gd name="connsiteX246" fmla="*/ 2651125 w 10316872"/>
                <a:gd name="connsiteY246" fmla="*/ 9196604 h 13254121"/>
                <a:gd name="connsiteX247" fmla="*/ 2790825 w 10316872"/>
                <a:gd name="connsiteY247" fmla="*/ 9361704 h 13254121"/>
                <a:gd name="connsiteX248" fmla="*/ 3368675 w 10316872"/>
                <a:gd name="connsiteY248" fmla="*/ 8898154 h 13254121"/>
                <a:gd name="connsiteX249" fmla="*/ 3927475 w 10316872"/>
                <a:gd name="connsiteY249" fmla="*/ 9380754 h 13254121"/>
                <a:gd name="connsiteX250" fmla="*/ 3876675 w 10316872"/>
                <a:gd name="connsiteY250" fmla="*/ 9495054 h 13254121"/>
                <a:gd name="connsiteX251" fmla="*/ 3359150 w 10316872"/>
                <a:gd name="connsiteY251" fmla="*/ 10034804 h 13254121"/>
                <a:gd name="connsiteX252" fmla="*/ 3270250 w 10316872"/>
                <a:gd name="connsiteY252" fmla="*/ 10028453 h 13254121"/>
                <a:gd name="connsiteX253" fmla="*/ 3101975 w 10316872"/>
                <a:gd name="connsiteY253" fmla="*/ 10177678 h 13254121"/>
                <a:gd name="connsiteX254" fmla="*/ 2892425 w 10316872"/>
                <a:gd name="connsiteY254" fmla="*/ 10422153 h 13254121"/>
                <a:gd name="connsiteX255" fmla="*/ 2654300 w 10316872"/>
                <a:gd name="connsiteY255" fmla="*/ 10720603 h 13254121"/>
                <a:gd name="connsiteX256" fmla="*/ 2400300 w 10316872"/>
                <a:gd name="connsiteY256" fmla="*/ 10790452 h 13254121"/>
                <a:gd name="connsiteX257" fmla="*/ 2197100 w 10316872"/>
                <a:gd name="connsiteY257" fmla="*/ 10895227 h 13254121"/>
                <a:gd name="connsiteX258" fmla="*/ 1901825 w 10316872"/>
                <a:gd name="connsiteY258" fmla="*/ 10898401 h 13254121"/>
                <a:gd name="connsiteX259" fmla="*/ 1562100 w 10316872"/>
                <a:gd name="connsiteY259" fmla="*/ 11000000 h 13254121"/>
                <a:gd name="connsiteX260" fmla="*/ 1365250 w 10316872"/>
                <a:gd name="connsiteY260" fmla="*/ 11260350 h 13254121"/>
                <a:gd name="connsiteX261" fmla="*/ 1168400 w 10316872"/>
                <a:gd name="connsiteY261" fmla="*/ 11215899 h 13254121"/>
                <a:gd name="connsiteX262" fmla="*/ 1187450 w 10316872"/>
                <a:gd name="connsiteY262" fmla="*/ 11174624 h 13254121"/>
                <a:gd name="connsiteX263" fmla="*/ 1165225 w 10316872"/>
                <a:gd name="connsiteY263" fmla="*/ 11107949 h 13254121"/>
                <a:gd name="connsiteX264" fmla="*/ 958850 w 10316872"/>
                <a:gd name="connsiteY264" fmla="*/ 11184149 h 13254121"/>
                <a:gd name="connsiteX265" fmla="*/ 704850 w 10316872"/>
                <a:gd name="connsiteY265" fmla="*/ 11238124 h 13254121"/>
                <a:gd name="connsiteX266" fmla="*/ 434975 w 10316872"/>
                <a:gd name="connsiteY266" fmla="*/ 11476249 h 13254121"/>
                <a:gd name="connsiteX267" fmla="*/ 333375 w 10316872"/>
                <a:gd name="connsiteY267" fmla="*/ 11473074 h 13254121"/>
                <a:gd name="connsiteX268" fmla="*/ 234950 w 10316872"/>
                <a:gd name="connsiteY268" fmla="*/ 11539749 h 13254121"/>
                <a:gd name="connsiteX269" fmla="*/ 155575 w 10316872"/>
                <a:gd name="connsiteY269" fmla="*/ 11825499 h 13254121"/>
                <a:gd name="connsiteX270" fmla="*/ 219075 w 10316872"/>
                <a:gd name="connsiteY270" fmla="*/ 12108073 h 13254121"/>
                <a:gd name="connsiteX271" fmla="*/ 107950 w 10316872"/>
                <a:gd name="connsiteY271" fmla="*/ 12152523 h 13254121"/>
                <a:gd name="connsiteX272" fmla="*/ 63500 w 10316872"/>
                <a:gd name="connsiteY272" fmla="*/ 12374773 h 13254121"/>
                <a:gd name="connsiteX273" fmla="*/ 466725 w 10316872"/>
                <a:gd name="connsiteY273" fmla="*/ 12400173 h 13254121"/>
                <a:gd name="connsiteX274" fmla="*/ 1022350 w 10316872"/>
                <a:gd name="connsiteY274" fmla="*/ 12752598 h 13254121"/>
                <a:gd name="connsiteX275" fmla="*/ 1212850 w 10316872"/>
                <a:gd name="connsiteY275" fmla="*/ 13006597 h 13254121"/>
                <a:gd name="connsiteX276" fmla="*/ 1143000 w 10316872"/>
                <a:gd name="connsiteY276" fmla="*/ 13051047 h 13254121"/>
                <a:gd name="connsiteX277" fmla="*/ 990600 w 10316872"/>
                <a:gd name="connsiteY277" fmla="*/ 12917697 h 13254121"/>
                <a:gd name="connsiteX278" fmla="*/ 739775 w 10316872"/>
                <a:gd name="connsiteY278" fmla="*/ 12863722 h 13254121"/>
                <a:gd name="connsiteX279" fmla="*/ 692150 w 10316872"/>
                <a:gd name="connsiteY279" fmla="*/ 12901822 h 13254121"/>
                <a:gd name="connsiteX280" fmla="*/ 809625 w 10316872"/>
                <a:gd name="connsiteY280" fmla="*/ 13047872 h 13254121"/>
                <a:gd name="connsiteX281" fmla="*/ 1123950 w 10316872"/>
                <a:gd name="connsiteY281" fmla="*/ 13114547 h 13254121"/>
                <a:gd name="connsiteX282" fmla="*/ 1546225 w 10316872"/>
                <a:gd name="connsiteY282" fmla="*/ 13016122 h 13254121"/>
                <a:gd name="connsiteX283" fmla="*/ 1708150 w 10316872"/>
                <a:gd name="connsiteY283" fmla="*/ 12755772 h 13254121"/>
                <a:gd name="connsiteX284" fmla="*/ 2066925 w 10316872"/>
                <a:gd name="connsiteY284" fmla="*/ 12606547 h 13254121"/>
                <a:gd name="connsiteX285" fmla="*/ 2225675 w 10316872"/>
                <a:gd name="connsiteY285" fmla="*/ 12470022 h 13254121"/>
                <a:gd name="connsiteX286" fmla="*/ 2559050 w 10316872"/>
                <a:gd name="connsiteY286" fmla="*/ 12508122 h 13254121"/>
                <a:gd name="connsiteX287" fmla="*/ 2257425 w 10316872"/>
                <a:gd name="connsiteY287" fmla="*/ 12511297 h 13254121"/>
                <a:gd name="connsiteX288" fmla="*/ 2117725 w 10316872"/>
                <a:gd name="connsiteY288" fmla="*/ 12631947 h 13254121"/>
                <a:gd name="connsiteX289" fmla="*/ 1943100 w 10316872"/>
                <a:gd name="connsiteY289" fmla="*/ 12724022 h 13254121"/>
                <a:gd name="connsiteX290" fmla="*/ 1778000 w 10316872"/>
                <a:gd name="connsiteY290" fmla="*/ 12774822 h 13254121"/>
                <a:gd name="connsiteX291" fmla="*/ 1622425 w 10316872"/>
                <a:gd name="connsiteY291" fmla="*/ 13070097 h 13254121"/>
                <a:gd name="connsiteX292" fmla="*/ 1254125 w 10316872"/>
                <a:gd name="connsiteY292" fmla="*/ 13244722 h 13254121"/>
                <a:gd name="connsiteX293" fmla="*/ 0 w 10316872"/>
                <a:gd name="connsiteY293" fmla="*/ 13251072 h 13254121"/>
                <a:gd name="connsiteX0" fmla="*/ 4365625 w 10316872"/>
                <a:gd name="connsiteY0" fmla="*/ 3380004 h 13254121"/>
                <a:gd name="connsiteX1" fmla="*/ 4391025 w 10316872"/>
                <a:gd name="connsiteY1" fmla="*/ 3507004 h 13254121"/>
                <a:gd name="connsiteX2" fmla="*/ 4556125 w 10316872"/>
                <a:gd name="connsiteY2" fmla="*/ 3494304 h 13254121"/>
                <a:gd name="connsiteX3" fmla="*/ 4657725 w 10316872"/>
                <a:gd name="connsiteY3" fmla="*/ 3392704 h 13254121"/>
                <a:gd name="connsiteX4" fmla="*/ 4683125 w 10316872"/>
                <a:gd name="connsiteY4" fmla="*/ 3697504 h 13254121"/>
                <a:gd name="connsiteX5" fmla="*/ 4835525 w 10316872"/>
                <a:gd name="connsiteY5" fmla="*/ 3519704 h 13254121"/>
                <a:gd name="connsiteX6" fmla="*/ 5038725 w 10316872"/>
                <a:gd name="connsiteY6" fmla="*/ 3646704 h 13254121"/>
                <a:gd name="connsiteX7" fmla="*/ 4848225 w 10316872"/>
                <a:gd name="connsiteY7" fmla="*/ 3773704 h 13254121"/>
                <a:gd name="connsiteX8" fmla="*/ 4987925 w 10316872"/>
                <a:gd name="connsiteY8" fmla="*/ 3938804 h 13254121"/>
                <a:gd name="connsiteX9" fmla="*/ 5127625 w 10316872"/>
                <a:gd name="connsiteY9" fmla="*/ 3786404 h 13254121"/>
                <a:gd name="connsiteX10" fmla="*/ 5140325 w 10316872"/>
                <a:gd name="connsiteY10" fmla="*/ 3811804 h 13254121"/>
                <a:gd name="connsiteX11" fmla="*/ 5076825 w 10316872"/>
                <a:gd name="connsiteY11" fmla="*/ 4065804 h 13254121"/>
                <a:gd name="connsiteX12" fmla="*/ 5153025 w 10316872"/>
                <a:gd name="connsiteY12" fmla="*/ 4103904 h 13254121"/>
                <a:gd name="connsiteX13" fmla="*/ 5153025 w 10316872"/>
                <a:gd name="connsiteY13" fmla="*/ 4103904 h 13254121"/>
                <a:gd name="connsiteX14" fmla="*/ 5229225 w 10316872"/>
                <a:gd name="connsiteY14" fmla="*/ 3849904 h 13254121"/>
                <a:gd name="connsiteX15" fmla="*/ 5419725 w 10316872"/>
                <a:gd name="connsiteY15" fmla="*/ 3875304 h 13254121"/>
                <a:gd name="connsiteX16" fmla="*/ 5521325 w 10316872"/>
                <a:gd name="connsiteY16" fmla="*/ 3722904 h 13254121"/>
                <a:gd name="connsiteX17" fmla="*/ 5521325 w 10316872"/>
                <a:gd name="connsiteY17" fmla="*/ 3722904 h 13254121"/>
                <a:gd name="connsiteX18" fmla="*/ 5661025 w 10316872"/>
                <a:gd name="connsiteY18" fmla="*/ 3697504 h 13254121"/>
                <a:gd name="connsiteX19" fmla="*/ 5432425 w 10316872"/>
                <a:gd name="connsiteY19" fmla="*/ 4015004 h 13254121"/>
                <a:gd name="connsiteX20" fmla="*/ 5165725 w 10316872"/>
                <a:gd name="connsiteY20" fmla="*/ 4103904 h 13254121"/>
                <a:gd name="connsiteX21" fmla="*/ 5191125 w 10316872"/>
                <a:gd name="connsiteY21" fmla="*/ 4180104 h 13254121"/>
                <a:gd name="connsiteX22" fmla="*/ 5521325 w 10316872"/>
                <a:gd name="connsiteY22" fmla="*/ 4091204 h 13254121"/>
                <a:gd name="connsiteX23" fmla="*/ 5711825 w 10316872"/>
                <a:gd name="connsiteY23" fmla="*/ 3748304 h 13254121"/>
                <a:gd name="connsiteX24" fmla="*/ 5813425 w 10316872"/>
                <a:gd name="connsiteY24" fmla="*/ 3900704 h 13254121"/>
                <a:gd name="connsiteX25" fmla="*/ 5959475 w 10316872"/>
                <a:gd name="connsiteY25" fmla="*/ 3938804 h 13254121"/>
                <a:gd name="connsiteX26" fmla="*/ 6302375 w 10316872"/>
                <a:gd name="connsiteY26" fmla="*/ 3824504 h 13254121"/>
                <a:gd name="connsiteX27" fmla="*/ 7070725 w 10316872"/>
                <a:gd name="connsiteY27" fmla="*/ 3354604 h 13254121"/>
                <a:gd name="connsiteX28" fmla="*/ 7473950 w 10316872"/>
                <a:gd name="connsiteY28" fmla="*/ 3205379 h 13254121"/>
                <a:gd name="connsiteX29" fmla="*/ 7645400 w 10316872"/>
                <a:gd name="connsiteY29" fmla="*/ 3035516 h 13254121"/>
                <a:gd name="connsiteX30" fmla="*/ 7907050 w 10316872"/>
                <a:gd name="connsiteY30" fmla="*/ 2994410 h 13254121"/>
                <a:gd name="connsiteX31" fmla="*/ 8062626 w 10316872"/>
                <a:gd name="connsiteY31" fmla="*/ 2911861 h 13254121"/>
                <a:gd name="connsiteX32" fmla="*/ 8189625 w 10316872"/>
                <a:gd name="connsiteY32" fmla="*/ 2692785 h 13254121"/>
                <a:gd name="connsiteX33" fmla="*/ 8345201 w 10316872"/>
                <a:gd name="connsiteY33" fmla="*/ 2578486 h 13254121"/>
                <a:gd name="connsiteX34" fmla="*/ 8561099 w 10316872"/>
                <a:gd name="connsiteY34" fmla="*/ 2438787 h 13254121"/>
                <a:gd name="connsiteX35" fmla="*/ 8855099 w 10316872"/>
                <a:gd name="connsiteY35" fmla="*/ 2153045 h 13254121"/>
                <a:gd name="connsiteX36" fmla="*/ 9037349 w 10316872"/>
                <a:gd name="connsiteY36" fmla="*/ 1924438 h 13254121"/>
                <a:gd name="connsiteX37" fmla="*/ 9145298 w 10316872"/>
                <a:gd name="connsiteY37" fmla="*/ 1730764 h 13254121"/>
                <a:gd name="connsiteX38" fmla="*/ 9224673 w 10316872"/>
                <a:gd name="connsiteY38" fmla="*/ 1543439 h 13254121"/>
                <a:gd name="connsiteX39" fmla="*/ 9561223 w 10316872"/>
                <a:gd name="connsiteY39" fmla="*/ 1295790 h 13254121"/>
                <a:gd name="connsiteX40" fmla="*/ 9678697 w 10316872"/>
                <a:gd name="connsiteY40" fmla="*/ 914790 h 13254121"/>
                <a:gd name="connsiteX41" fmla="*/ 9837447 w 10316872"/>
                <a:gd name="connsiteY41" fmla="*/ 686190 h 13254121"/>
                <a:gd name="connsiteX42" fmla="*/ 9929521 w 10316872"/>
                <a:gd name="connsiteY42" fmla="*/ 609992 h 13254121"/>
                <a:gd name="connsiteX43" fmla="*/ 9989845 w 10316872"/>
                <a:gd name="connsiteY43" fmla="*/ 508393 h 13254121"/>
                <a:gd name="connsiteX44" fmla="*/ 10062871 w 10316872"/>
                <a:gd name="connsiteY44" fmla="*/ 394092 h 13254121"/>
                <a:gd name="connsiteX45" fmla="*/ 10316869 w 10316872"/>
                <a:gd name="connsiteY45" fmla="*/ 394 h 13254121"/>
                <a:gd name="connsiteX46" fmla="*/ 10081920 w 10316872"/>
                <a:gd name="connsiteY46" fmla="*/ 473469 h 13254121"/>
                <a:gd name="connsiteX47" fmla="*/ 9977146 w 10316872"/>
                <a:gd name="connsiteY47" fmla="*/ 673493 h 13254121"/>
                <a:gd name="connsiteX48" fmla="*/ 9881896 w 10316872"/>
                <a:gd name="connsiteY48" fmla="*/ 749692 h 13254121"/>
                <a:gd name="connsiteX49" fmla="*/ 9754896 w 10316872"/>
                <a:gd name="connsiteY49" fmla="*/ 952892 h 13254121"/>
                <a:gd name="connsiteX50" fmla="*/ 9640598 w 10316872"/>
                <a:gd name="connsiteY50" fmla="*/ 1327540 h 13254121"/>
                <a:gd name="connsiteX51" fmla="*/ 9275474 w 10316872"/>
                <a:gd name="connsiteY51" fmla="*/ 1606938 h 13254121"/>
                <a:gd name="connsiteX52" fmla="*/ 9135773 w 10316872"/>
                <a:gd name="connsiteY52" fmla="*/ 1946664 h 13254121"/>
                <a:gd name="connsiteX53" fmla="*/ 8662699 w 10316872"/>
                <a:gd name="connsiteY53" fmla="*/ 2454663 h 13254121"/>
                <a:gd name="connsiteX54" fmla="*/ 8427749 w 10316872"/>
                <a:gd name="connsiteY54" fmla="*/ 2619762 h 13254121"/>
                <a:gd name="connsiteX55" fmla="*/ 8272175 w 10316872"/>
                <a:gd name="connsiteY55" fmla="*/ 2715011 h 13254121"/>
                <a:gd name="connsiteX56" fmla="*/ 8110251 w 10316872"/>
                <a:gd name="connsiteY56" fmla="*/ 3016636 h 13254121"/>
                <a:gd name="connsiteX57" fmla="*/ 7908925 w 10316872"/>
                <a:gd name="connsiteY57" fmla="*/ 3113304 h 13254121"/>
                <a:gd name="connsiteX58" fmla="*/ 7673975 w 10316872"/>
                <a:gd name="connsiteY58" fmla="*/ 3141879 h 13254121"/>
                <a:gd name="connsiteX59" fmla="*/ 7531100 w 10316872"/>
                <a:gd name="connsiteY59" fmla="*/ 3283166 h 13254121"/>
                <a:gd name="connsiteX60" fmla="*/ 7064375 w 10316872"/>
                <a:gd name="connsiteY60" fmla="*/ 3457791 h 13254121"/>
                <a:gd name="connsiteX61" fmla="*/ 6892925 w 10316872"/>
                <a:gd name="connsiteY61" fmla="*/ 3613366 h 13254121"/>
                <a:gd name="connsiteX62" fmla="*/ 6532269 w 10316872"/>
                <a:gd name="connsiteY62" fmla="*/ 3867545 h 13254121"/>
                <a:gd name="connsiteX63" fmla="*/ 6407150 w 10316872"/>
                <a:gd name="connsiteY63" fmla="*/ 3921341 h 13254121"/>
                <a:gd name="connsiteX64" fmla="*/ 6172200 w 10316872"/>
                <a:gd name="connsiteY64" fmla="*/ 4043579 h 13254121"/>
                <a:gd name="connsiteX65" fmla="*/ 5773737 w 10316872"/>
                <a:gd name="connsiteY65" fmla="*/ 4215029 h 13254121"/>
                <a:gd name="connsiteX66" fmla="*/ 5800725 w 10316872"/>
                <a:gd name="connsiteY66" fmla="*/ 4294404 h 13254121"/>
                <a:gd name="connsiteX67" fmla="*/ 6162675 w 10316872"/>
                <a:gd name="connsiteY67" fmla="*/ 4129304 h 13254121"/>
                <a:gd name="connsiteX68" fmla="*/ 6054725 w 10316872"/>
                <a:gd name="connsiteY68" fmla="*/ 4218204 h 13254121"/>
                <a:gd name="connsiteX69" fmla="*/ 5876925 w 10316872"/>
                <a:gd name="connsiteY69" fmla="*/ 4332504 h 13254121"/>
                <a:gd name="connsiteX70" fmla="*/ 5876925 w 10316872"/>
                <a:gd name="connsiteY70" fmla="*/ 4421404 h 13254121"/>
                <a:gd name="connsiteX71" fmla="*/ 5864225 w 10316872"/>
                <a:gd name="connsiteY71" fmla="*/ 4523004 h 13254121"/>
                <a:gd name="connsiteX72" fmla="*/ 5724525 w 10316872"/>
                <a:gd name="connsiteY72" fmla="*/ 4548404 h 13254121"/>
                <a:gd name="connsiteX73" fmla="*/ 5788025 w 10316872"/>
                <a:gd name="connsiteY73" fmla="*/ 4370604 h 13254121"/>
                <a:gd name="connsiteX74" fmla="*/ 5673725 w 10316872"/>
                <a:gd name="connsiteY74" fmla="*/ 4269004 h 13254121"/>
                <a:gd name="connsiteX75" fmla="*/ 5419725 w 10316872"/>
                <a:gd name="connsiteY75" fmla="*/ 4345204 h 13254121"/>
                <a:gd name="connsiteX76" fmla="*/ 5394325 w 10316872"/>
                <a:gd name="connsiteY76" fmla="*/ 4446804 h 13254121"/>
                <a:gd name="connsiteX77" fmla="*/ 5622925 w 10316872"/>
                <a:gd name="connsiteY77" fmla="*/ 4510304 h 13254121"/>
                <a:gd name="connsiteX78" fmla="*/ 5534025 w 10316872"/>
                <a:gd name="connsiteY78" fmla="*/ 4573804 h 13254121"/>
                <a:gd name="connsiteX79" fmla="*/ 5254625 w 10316872"/>
                <a:gd name="connsiteY79" fmla="*/ 4510304 h 13254121"/>
                <a:gd name="connsiteX80" fmla="*/ 5140325 w 10316872"/>
                <a:gd name="connsiteY80" fmla="*/ 4624604 h 13254121"/>
                <a:gd name="connsiteX81" fmla="*/ 5241925 w 10316872"/>
                <a:gd name="connsiteY81" fmla="*/ 4827804 h 13254121"/>
                <a:gd name="connsiteX82" fmla="*/ 5483225 w 10316872"/>
                <a:gd name="connsiteY82" fmla="*/ 4840504 h 13254121"/>
                <a:gd name="connsiteX83" fmla="*/ 5661025 w 10316872"/>
                <a:gd name="connsiteY83" fmla="*/ 4624604 h 13254121"/>
                <a:gd name="connsiteX84" fmla="*/ 5572125 w 10316872"/>
                <a:gd name="connsiteY84" fmla="*/ 4599204 h 13254121"/>
                <a:gd name="connsiteX85" fmla="*/ 5635625 w 10316872"/>
                <a:gd name="connsiteY85" fmla="*/ 4523004 h 13254121"/>
                <a:gd name="connsiteX86" fmla="*/ 5724525 w 10316872"/>
                <a:gd name="connsiteY86" fmla="*/ 4599204 h 13254121"/>
                <a:gd name="connsiteX87" fmla="*/ 5864225 w 10316872"/>
                <a:gd name="connsiteY87" fmla="*/ 4573804 h 13254121"/>
                <a:gd name="connsiteX88" fmla="*/ 6067425 w 10316872"/>
                <a:gd name="connsiteY88" fmla="*/ 4548404 h 13254121"/>
                <a:gd name="connsiteX89" fmla="*/ 6296025 w 10316872"/>
                <a:gd name="connsiteY89" fmla="*/ 4307104 h 13254121"/>
                <a:gd name="connsiteX90" fmla="*/ 6486525 w 10316872"/>
                <a:gd name="connsiteY90" fmla="*/ 4180104 h 13254121"/>
                <a:gd name="connsiteX91" fmla="*/ 6664325 w 10316872"/>
                <a:gd name="connsiteY91" fmla="*/ 4154704 h 13254121"/>
                <a:gd name="connsiteX92" fmla="*/ 6473825 w 10316872"/>
                <a:gd name="connsiteY92" fmla="*/ 4230904 h 13254121"/>
                <a:gd name="connsiteX93" fmla="*/ 6410325 w 10316872"/>
                <a:gd name="connsiteY93" fmla="*/ 4357904 h 13254121"/>
                <a:gd name="connsiteX94" fmla="*/ 6257925 w 10316872"/>
                <a:gd name="connsiteY94" fmla="*/ 4459504 h 13254121"/>
                <a:gd name="connsiteX95" fmla="*/ 6080125 w 10316872"/>
                <a:gd name="connsiteY95" fmla="*/ 4637304 h 13254121"/>
                <a:gd name="connsiteX96" fmla="*/ 6067425 w 10316872"/>
                <a:gd name="connsiteY96" fmla="*/ 4726204 h 13254121"/>
                <a:gd name="connsiteX97" fmla="*/ 6207125 w 10316872"/>
                <a:gd name="connsiteY97" fmla="*/ 4700804 h 13254121"/>
                <a:gd name="connsiteX98" fmla="*/ 6334125 w 10316872"/>
                <a:gd name="connsiteY98" fmla="*/ 4764304 h 13254121"/>
                <a:gd name="connsiteX99" fmla="*/ 6435725 w 10316872"/>
                <a:gd name="connsiteY99" fmla="*/ 4954804 h 13254121"/>
                <a:gd name="connsiteX100" fmla="*/ 6448425 w 10316872"/>
                <a:gd name="connsiteY100" fmla="*/ 5183404 h 13254121"/>
                <a:gd name="connsiteX101" fmla="*/ 6335712 w 10316872"/>
                <a:gd name="connsiteY101" fmla="*/ 5305641 h 13254121"/>
                <a:gd name="connsiteX102" fmla="*/ 6296025 w 10316872"/>
                <a:gd name="connsiteY102" fmla="*/ 5083392 h 13254121"/>
                <a:gd name="connsiteX103" fmla="*/ 6270625 w 10316872"/>
                <a:gd name="connsiteY103" fmla="*/ 4878604 h 13254121"/>
                <a:gd name="connsiteX104" fmla="*/ 6118225 w 10316872"/>
                <a:gd name="connsiteY104" fmla="*/ 4840504 h 13254121"/>
                <a:gd name="connsiteX105" fmla="*/ 5953125 w 10316872"/>
                <a:gd name="connsiteY105" fmla="*/ 4853204 h 13254121"/>
                <a:gd name="connsiteX106" fmla="*/ 5876925 w 10316872"/>
                <a:gd name="connsiteY106" fmla="*/ 4815104 h 13254121"/>
                <a:gd name="connsiteX107" fmla="*/ 5546725 w 10316872"/>
                <a:gd name="connsiteY107" fmla="*/ 4954804 h 13254121"/>
                <a:gd name="connsiteX108" fmla="*/ 5597525 w 10316872"/>
                <a:gd name="connsiteY108" fmla="*/ 5094504 h 13254121"/>
                <a:gd name="connsiteX109" fmla="*/ 5635625 w 10316872"/>
                <a:gd name="connsiteY109" fmla="*/ 5081804 h 13254121"/>
                <a:gd name="connsiteX110" fmla="*/ 5813425 w 10316872"/>
                <a:gd name="connsiteY110" fmla="*/ 4992904 h 13254121"/>
                <a:gd name="connsiteX111" fmla="*/ 5838825 w 10316872"/>
                <a:gd name="connsiteY111" fmla="*/ 5018304 h 13254121"/>
                <a:gd name="connsiteX112" fmla="*/ 5724525 w 10316872"/>
                <a:gd name="connsiteY112" fmla="*/ 5119904 h 13254121"/>
                <a:gd name="connsiteX113" fmla="*/ 5775325 w 10316872"/>
                <a:gd name="connsiteY113" fmla="*/ 5196104 h 13254121"/>
                <a:gd name="connsiteX114" fmla="*/ 5940425 w 10316872"/>
                <a:gd name="connsiteY114" fmla="*/ 5183404 h 13254121"/>
                <a:gd name="connsiteX115" fmla="*/ 5978525 w 10316872"/>
                <a:gd name="connsiteY115" fmla="*/ 5272304 h 13254121"/>
                <a:gd name="connsiteX116" fmla="*/ 6169025 w 10316872"/>
                <a:gd name="connsiteY116" fmla="*/ 5234204 h 13254121"/>
                <a:gd name="connsiteX117" fmla="*/ 6130925 w 10316872"/>
                <a:gd name="connsiteY117" fmla="*/ 5386604 h 13254121"/>
                <a:gd name="connsiteX118" fmla="*/ 6067425 w 10316872"/>
                <a:gd name="connsiteY118" fmla="*/ 5424704 h 13254121"/>
                <a:gd name="connsiteX119" fmla="*/ 6042025 w 10316872"/>
                <a:gd name="connsiteY119" fmla="*/ 5348504 h 13254121"/>
                <a:gd name="connsiteX120" fmla="*/ 5572125 w 10316872"/>
                <a:gd name="connsiteY120" fmla="*/ 5297704 h 13254121"/>
                <a:gd name="connsiteX121" fmla="*/ 5686425 w 10316872"/>
                <a:gd name="connsiteY121" fmla="*/ 5462804 h 13254121"/>
                <a:gd name="connsiteX122" fmla="*/ 6308725 w 10316872"/>
                <a:gd name="connsiteY122" fmla="*/ 5462804 h 13254121"/>
                <a:gd name="connsiteX123" fmla="*/ 6894219 w 10316872"/>
                <a:gd name="connsiteY123" fmla="*/ 5634433 h 13254121"/>
                <a:gd name="connsiteX124" fmla="*/ 7194257 w 10316872"/>
                <a:gd name="connsiteY124" fmla="*/ 5720157 h 13254121"/>
                <a:gd name="connsiteX125" fmla="*/ 7370469 w 10316872"/>
                <a:gd name="connsiteY125" fmla="*/ 5839221 h 13254121"/>
                <a:gd name="connsiteX126" fmla="*/ 7737182 w 10316872"/>
                <a:gd name="connsiteY126" fmla="*/ 5736826 h 13254121"/>
                <a:gd name="connsiteX127" fmla="*/ 7977688 w 10316872"/>
                <a:gd name="connsiteY127" fmla="*/ 5701108 h 13254121"/>
                <a:gd name="connsiteX128" fmla="*/ 8311064 w 10316872"/>
                <a:gd name="connsiteY128" fmla="*/ 5729682 h 13254121"/>
                <a:gd name="connsiteX129" fmla="*/ 8582525 w 10316872"/>
                <a:gd name="connsiteY129" fmla="*/ 5789214 h 13254121"/>
                <a:gd name="connsiteX130" fmla="*/ 8806363 w 10316872"/>
                <a:gd name="connsiteY130" fmla="*/ 5891608 h 13254121"/>
                <a:gd name="connsiteX131" fmla="*/ 8989719 w 10316872"/>
                <a:gd name="connsiteY131" fmla="*/ 5953520 h 13254121"/>
                <a:gd name="connsiteX132" fmla="*/ 9327857 w 10316872"/>
                <a:gd name="connsiteY132" fmla="*/ 6101157 h 13254121"/>
                <a:gd name="connsiteX133" fmla="*/ 9392152 w 10316872"/>
                <a:gd name="connsiteY133" fmla="*/ 6229744 h 13254121"/>
                <a:gd name="connsiteX134" fmla="*/ 9587412 w 10316872"/>
                <a:gd name="connsiteY134" fmla="*/ 6289277 h 13254121"/>
                <a:gd name="connsiteX135" fmla="*/ 9754100 w 10316872"/>
                <a:gd name="connsiteY135" fmla="*/ 6286895 h 13254121"/>
                <a:gd name="connsiteX136" fmla="*/ 9928226 w 10316872"/>
                <a:gd name="connsiteY136" fmla="*/ 6221629 h 13254121"/>
                <a:gd name="connsiteX137" fmla="*/ 9766007 w 10316872"/>
                <a:gd name="connsiteY137" fmla="*/ 6301183 h 13254121"/>
                <a:gd name="connsiteX138" fmla="*/ 9625513 w 10316872"/>
                <a:gd name="connsiteY138" fmla="*/ 6317851 h 13254121"/>
                <a:gd name="connsiteX139" fmla="*/ 9382626 w 10316872"/>
                <a:gd name="connsiteY139" fmla="*/ 6263082 h 13254121"/>
                <a:gd name="connsiteX140" fmla="*/ 9308806 w 10316872"/>
                <a:gd name="connsiteY140" fmla="*/ 6129733 h 13254121"/>
                <a:gd name="connsiteX141" fmla="*/ 9242133 w 10316872"/>
                <a:gd name="connsiteY141" fmla="*/ 6089251 h 13254121"/>
                <a:gd name="connsiteX142" fmla="*/ 8799219 w 10316872"/>
                <a:gd name="connsiteY142" fmla="*/ 5939233 h 13254121"/>
                <a:gd name="connsiteX143" fmla="*/ 8582525 w 10316872"/>
                <a:gd name="connsiteY143" fmla="*/ 5858270 h 13254121"/>
                <a:gd name="connsiteX144" fmla="*/ 8284869 w 10316872"/>
                <a:gd name="connsiteY144" fmla="*/ 5779689 h 13254121"/>
                <a:gd name="connsiteX145" fmla="*/ 7934825 w 10316872"/>
                <a:gd name="connsiteY145" fmla="*/ 5767783 h 13254121"/>
                <a:gd name="connsiteX146" fmla="*/ 7634787 w 10316872"/>
                <a:gd name="connsiteY146" fmla="*/ 5822552 h 13254121"/>
                <a:gd name="connsiteX147" fmla="*/ 7344275 w 10316872"/>
                <a:gd name="connsiteY147" fmla="*/ 5893989 h 13254121"/>
                <a:gd name="connsiteX148" fmla="*/ 7134725 w 10316872"/>
                <a:gd name="connsiteY148" fmla="*/ 5786833 h 13254121"/>
                <a:gd name="connsiteX149" fmla="*/ 6760869 w 10316872"/>
                <a:gd name="connsiteY149" fmla="*/ 5693964 h 13254121"/>
                <a:gd name="connsiteX150" fmla="*/ 6413500 w 10316872"/>
                <a:gd name="connsiteY150" fmla="*/ 5614410 h 13254121"/>
                <a:gd name="connsiteX151" fmla="*/ 6213181 w 10316872"/>
                <a:gd name="connsiteY151" fmla="*/ 5567757 h 13254121"/>
                <a:gd name="connsiteX152" fmla="*/ 6205538 w 10316872"/>
                <a:gd name="connsiteY152" fmla="*/ 5598535 h 13254121"/>
                <a:gd name="connsiteX153" fmla="*/ 6346825 w 10316872"/>
                <a:gd name="connsiteY153" fmla="*/ 5666004 h 13254121"/>
                <a:gd name="connsiteX154" fmla="*/ 6321425 w 10316872"/>
                <a:gd name="connsiteY154" fmla="*/ 5767604 h 13254121"/>
                <a:gd name="connsiteX155" fmla="*/ 6003925 w 10316872"/>
                <a:gd name="connsiteY155" fmla="*/ 5602504 h 13254121"/>
                <a:gd name="connsiteX156" fmla="*/ 6042025 w 10316872"/>
                <a:gd name="connsiteY156" fmla="*/ 5843804 h 13254121"/>
                <a:gd name="connsiteX157" fmla="*/ 6245225 w 10316872"/>
                <a:gd name="connsiteY157" fmla="*/ 5894604 h 13254121"/>
                <a:gd name="connsiteX158" fmla="*/ 6511925 w 10316872"/>
                <a:gd name="connsiteY158" fmla="*/ 5894604 h 13254121"/>
                <a:gd name="connsiteX159" fmla="*/ 6600825 w 10316872"/>
                <a:gd name="connsiteY159" fmla="*/ 5907304 h 13254121"/>
                <a:gd name="connsiteX160" fmla="*/ 6562725 w 10316872"/>
                <a:gd name="connsiteY160" fmla="*/ 5983504 h 13254121"/>
                <a:gd name="connsiteX161" fmla="*/ 6397625 w 10316872"/>
                <a:gd name="connsiteY161" fmla="*/ 6034304 h 13254121"/>
                <a:gd name="connsiteX162" fmla="*/ 6461125 w 10316872"/>
                <a:gd name="connsiteY162" fmla="*/ 6161304 h 13254121"/>
                <a:gd name="connsiteX163" fmla="*/ 6423025 w 10316872"/>
                <a:gd name="connsiteY163" fmla="*/ 6288304 h 13254121"/>
                <a:gd name="connsiteX164" fmla="*/ 6511925 w 10316872"/>
                <a:gd name="connsiteY164" fmla="*/ 6351804 h 13254121"/>
                <a:gd name="connsiteX165" fmla="*/ 6435725 w 10316872"/>
                <a:gd name="connsiteY165" fmla="*/ 6377204 h 13254121"/>
                <a:gd name="connsiteX166" fmla="*/ 6334125 w 10316872"/>
                <a:gd name="connsiteY166" fmla="*/ 6339104 h 13254121"/>
                <a:gd name="connsiteX167" fmla="*/ 6296025 w 10316872"/>
                <a:gd name="connsiteY167" fmla="*/ 6034304 h 13254121"/>
                <a:gd name="connsiteX168" fmla="*/ 6042025 w 10316872"/>
                <a:gd name="connsiteY168" fmla="*/ 5958104 h 13254121"/>
                <a:gd name="connsiteX169" fmla="*/ 6118225 w 10316872"/>
                <a:gd name="connsiteY169" fmla="*/ 6301004 h 13254121"/>
                <a:gd name="connsiteX170" fmla="*/ 5940425 w 10316872"/>
                <a:gd name="connsiteY170" fmla="*/ 6313704 h 13254121"/>
                <a:gd name="connsiteX171" fmla="*/ 5864225 w 10316872"/>
                <a:gd name="connsiteY171" fmla="*/ 5831104 h 13254121"/>
                <a:gd name="connsiteX172" fmla="*/ 5661025 w 10316872"/>
                <a:gd name="connsiteY172" fmla="*/ 5729504 h 13254121"/>
                <a:gd name="connsiteX173" fmla="*/ 5762625 w 10316872"/>
                <a:gd name="connsiteY173" fmla="*/ 6491504 h 13254121"/>
                <a:gd name="connsiteX174" fmla="*/ 6042025 w 10316872"/>
                <a:gd name="connsiteY174" fmla="*/ 6478804 h 13254121"/>
                <a:gd name="connsiteX175" fmla="*/ 6359525 w 10316872"/>
                <a:gd name="connsiteY175" fmla="*/ 6529604 h 13254121"/>
                <a:gd name="connsiteX176" fmla="*/ 6296025 w 10316872"/>
                <a:gd name="connsiteY176" fmla="*/ 6656604 h 13254121"/>
                <a:gd name="connsiteX177" fmla="*/ 6130925 w 10316872"/>
                <a:gd name="connsiteY177" fmla="*/ 6631204 h 13254121"/>
                <a:gd name="connsiteX178" fmla="*/ 5978525 w 10316872"/>
                <a:gd name="connsiteY178" fmla="*/ 6936004 h 13254121"/>
                <a:gd name="connsiteX179" fmla="*/ 5800725 w 10316872"/>
                <a:gd name="connsiteY179" fmla="*/ 6872504 h 13254121"/>
                <a:gd name="connsiteX180" fmla="*/ 5876925 w 10316872"/>
                <a:gd name="connsiteY180" fmla="*/ 6707404 h 13254121"/>
                <a:gd name="connsiteX181" fmla="*/ 5762625 w 10316872"/>
                <a:gd name="connsiteY181" fmla="*/ 6618504 h 13254121"/>
                <a:gd name="connsiteX182" fmla="*/ 5572125 w 10316872"/>
                <a:gd name="connsiteY182" fmla="*/ 6948704 h 13254121"/>
                <a:gd name="connsiteX183" fmla="*/ 5699125 w 10316872"/>
                <a:gd name="connsiteY183" fmla="*/ 7050304 h 13254121"/>
                <a:gd name="connsiteX184" fmla="*/ 5965825 w 10316872"/>
                <a:gd name="connsiteY184" fmla="*/ 7215404 h 13254121"/>
                <a:gd name="connsiteX185" fmla="*/ 5915025 w 10316872"/>
                <a:gd name="connsiteY185" fmla="*/ 7291604 h 13254121"/>
                <a:gd name="connsiteX186" fmla="*/ 5800725 w 10316872"/>
                <a:gd name="connsiteY186" fmla="*/ 7253504 h 13254121"/>
                <a:gd name="connsiteX187" fmla="*/ 5648325 w 10316872"/>
                <a:gd name="connsiteY187" fmla="*/ 7355104 h 13254121"/>
                <a:gd name="connsiteX188" fmla="*/ 5584825 w 10316872"/>
                <a:gd name="connsiteY188" fmla="*/ 7317004 h 13254121"/>
                <a:gd name="connsiteX189" fmla="*/ 5635625 w 10316872"/>
                <a:gd name="connsiteY189" fmla="*/ 7164604 h 13254121"/>
                <a:gd name="connsiteX190" fmla="*/ 5508625 w 10316872"/>
                <a:gd name="connsiteY190" fmla="*/ 7050304 h 13254121"/>
                <a:gd name="connsiteX191" fmla="*/ 5432425 w 10316872"/>
                <a:gd name="connsiteY191" fmla="*/ 7228104 h 13254121"/>
                <a:gd name="connsiteX192" fmla="*/ 5584825 w 10316872"/>
                <a:gd name="connsiteY192" fmla="*/ 7405904 h 13254121"/>
                <a:gd name="connsiteX193" fmla="*/ 5419725 w 10316872"/>
                <a:gd name="connsiteY193" fmla="*/ 7532904 h 13254121"/>
                <a:gd name="connsiteX194" fmla="*/ 5318125 w 10316872"/>
                <a:gd name="connsiteY194" fmla="*/ 7456704 h 13254121"/>
                <a:gd name="connsiteX195" fmla="*/ 5381625 w 10316872"/>
                <a:gd name="connsiteY195" fmla="*/ 7355104 h 13254121"/>
                <a:gd name="connsiteX196" fmla="*/ 5267325 w 10316872"/>
                <a:gd name="connsiteY196" fmla="*/ 7063004 h 13254121"/>
                <a:gd name="connsiteX197" fmla="*/ 5051425 w 10316872"/>
                <a:gd name="connsiteY197" fmla="*/ 7355104 h 13254121"/>
                <a:gd name="connsiteX198" fmla="*/ 5381625 w 10316872"/>
                <a:gd name="connsiteY198" fmla="*/ 7609104 h 13254121"/>
                <a:gd name="connsiteX199" fmla="*/ 5305425 w 10316872"/>
                <a:gd name="connsiteY199" fmla="*/ 7659904 h 13254121"/>
                <a:gd name="connsiteX200" fmla="*/ 5165725 w 10316872"/>
                <a:gd name="connsiteY200" fmla="*/ 7545604 h 13254121"/>
                <a:gd name="connsiteX201" fmla="*/ 5114925 w 10316872"/>
                <a:gd name="connsiteY201" fmla="*/ 7710704 h 13254121"/>
                <a:gd name="connsiteX202" fmla="*/ 5127625 w 10316872"/>
                <a:gd name="connsiteY202" fmla="*/ 7850404 h 13254121"/>
                <a:gd name="connsiteX203" fmla="*/ 5203825 w 10316872"/>
                <a:gd name="connsiteY203" fmla="*/ 7964704 h 13254121"/>
                <a:gd name="connsiteX204" fmla="*/ 5191125 w 10316872"/>
                <a:gd name="connsiteY204" fmla="*/ 8155204 h 13254121"/>
                <a:gd name="connsiteX205" fmla="*/ 5064125 w 10316872"/>
                <a:gd name="connsiteY205" fmla="*/ 8066304 h 13254121"/>
                <a:gd name="connsiteX206" fmla="*/ 5000625 w 10316872"/>
                <a:gd name="connsiteY206" fmla="*/ 8104404 h 13254121"/>
                <a:gd name="connsiteX207" fmla="*/ 5102225 w 10316872"/>
                <a:gd name="connsiteY207" fmla="*/ 8244104 h 13254121"/>
                <a:gd name="connsiteX208" fmla="*/ 5013325 w 10316872"/>
                <a:gd name="connsiteY208" fmla="*/ 8282204 h 13254121"/>
                <a:gd name="connsiteX209" fmla="*/ 4886325 w 10316872"/>
                <a:gd name="connsiteY209" fmla="*/ 8091704 h 13254121"/>
                <a:gd name="connsiteX210" fmla="*/ 4797425 w 10316872"/>
                <a:gd name="connsiteY210" fmla="*/ 8345704 h 13254121"/>
                <a:gd name="connsiteX211" fmla="*/ 4924425 w 10316872"/>
                <a:gd name="connsiteY211" fmla="*/ 8460004 h 13254121"/>
                <a:gd name="connsiteX212" fmla="*/ 4784725 w 10316872"/>
                <a:gd name="connsiteY212" fmla="*/ 8701304 h 13254121"/>
                <a:gd name="connsiteX213" fmla="*/ 4645025 w 10316872"/>
                <a:gd name="connsiteY213" fmla="*/ 8675904 h 13254121"/>
                <a:gd name="connsiteX214" fmla="*/ 4746625 w 10316872"/>
                <a:gd name="connsiteY214" fmla="*/ 8510804 h 13254121"/>
                <a:gd name="connsiteX215" fmla="*/ 4657725 w 10316872"/>
                <a:gd name="connsiteY215" fmla="*/ 8358404 h 13254121"/>
                <a:gd name="connsiteX216" fmla="*/ 4441825 w 10316872"/>
                <a:gd name="connsiteY216" fmla="*/ 8663204 h 13254121"/>
                <a:gd name="connsiteX217" fmla="*/ 4581525 w 10316872"/>
                <a:gd name="connsiteY217" fmla="*/ 8777504 h 13254121"/>
                <a:gd name="connsiteX218" fmla="*/ 4492625 w 10316872"/>
                <a:gd name="connsiteY218" fmla="*/ 8980704 h 13254121"/>
                <a:gd name="connsiteX219" fmla="*/ 4391025 w 10316872"/>
                <a:gd name="connsiteY219" fmla="*/ 8904504 h 13254121"/>
                <a:gd name="connsiteX220" fmla="*/ 4314825 w 10316872"/>
                <a:gd name="connsiteY220" fmla="*/ 8993404 h 13254121"/>
                <a:gd name="connsiteX221" fmla="*/ 4352925 w 10316872"/>
                <a:gd name="connsiteY221" fmla="*/ 9031504 h 13254121"/>
                <a:gd name="connsiteX222" fmla="*/ 4391025 w 10316872"/>
                <a:gd name="connsiteY222" fmla="*/ 9018804 h 13254121"/>
                <a:gd name="connsiteX223" fmla="*/ 4416425 w 10316872"/>
                <a:gd name="connsiteY223" fmla="*/ 9069604 h 13254121"/>
                <a:gd name="connsiteX224" fmla="*/ 4352925 w 10316872"/>
                <a:gd name="connsiteY224" fmla="*/ 9145804 h 13254121"/>
                <a:gd name="connsiteX225" fmla="*/ 4302125 w 10316872"/>
                <a:gd name="connsiteY225" fmla="*/ 9133104 h 13254121"/>
                <a:gd name="connsiteX226" fmla="*/ 4340225 w 10316872"/>
                <a:gd name="connsiteY226" fmla="*/ 9082304 h 13254121"/>
                <a:gd name="connsiteX227" fmla="*/ 4289425 w 10316872"/>
                <a:gd name="connsiteY227" fmla="*/ 9044204 h 13254121"/>
                <a:gd name="connsiteX228" fmla="*/ 4187825 w 10316872"/>
                <a:gd name="connsiteY228" fmla="*/ 9145804 h 13254121"/>
                <a:gd name="connsiteX229" fmla="*/ 4289425 w 10316872"/>
                <a:gd name="connsiteY229" fmla="*/ 9209304 h 13254121"/>
                <a:gd name="connsiteX230" fmla="*/ 4111625 w 10316872"/>
                <a:gd name="connsiteY230" fmla="*/ 9285504 h 13254121"/>
                <a:gd name="connsiteX231" fmla="*/ 4010025 w 10316872"/>
                <a:gd name="connsiteY231" fmla="*/ 9285504 h 13254121"/>
                <a:gd name="connsiteX232" fmla="*/ 3921125 w 10316872"/>
                <a:gd name="connsiteY232" fmla="*/ 9349004 h 13254121"/>
                <a:gd name="connsiteX233" fmla="*/ 3260725 w 10316872"/>
                <a:gd name="connsiteY233" fmla="*/ 8764804 h 13254121"/>
                <a:gd name="connsiteX234" fmla="*/ 3184525 w 10316872"/>
                <a:gd name="connsiteY234" fmla="*/ 8764804 h 13254121"/>
                <a:gd name="connsiteX235" fmla="*/ 2867025 w 10316872"/>
                <a:gd name="connsiteY235" fmla="*/ 9018804 h 13254121"/>
                <a:gd name="connsiteX236" fmla="*/ 2841625 w 10316872"/>
                <a:gd name="connsiteY236" fmla="*/ 8980704 h 13254121"/>
                <a:gd name="connsiteX237" fmla="*/ 3184525 w 10316872"/>
                <a:gd name="connsiteY237" fmla="*/ 8714004 h 13254121"/>
                <a:gd name="connsiteX238" fmla="*/ 3019425 w 10316872"/>
                <a:gd name="connsiteY238" fmla="*/ 8561604 h 13254121"/>
                <a:gd name="connsiteX239" fmla="*/ 2371725 w 10316872"/>
                <a:gd name="connsiteY239" fmla="*/ 9069604 h 13254121"/>
                <a:gd name="connsiteX240" fmla="*/ 2460625 w 10316872"/>
                <a:gd name="connsiteY240" fmla="*/ 9145804 h 13254121"/>
                <a:gd name="connsiteX241" fmla="*/ 2663825 w 10316872"/>
                <a:gd name="connsiteY241" fmla="*/ 8993404 h 13254121"/>
                <a:gd name="connsiteX242" fmla="*/ 2714625 w 10316872"/>
                <a:gd name="connsiteY242" fmla="*/ 9056904 h 13254121"/>
                <a:gd name="connsiteX243" fmla="*/ 2803525 w 10316872"/>
                <a:gd name="connsiteY243" fmla="*/ 9018804 h 13254121"/>
                <a:gd name="connsiteX244" fmla="*/ 2828925 w 10316872"/>
                <a:gd name="connsiteY244" fmla="*/ 9056904 h 13254121"/>
                <a:gd name="connsiteX245" fmla="*/ 2651125 w 10316872"/>
                <a:gd name="connsiteY245" fmla="*/ 9196604 h 13254121"/>
                <a:gd name="connsiteX246" fmla="*/ 2790825 w 10316872"/>
                <a:gd name="connsiteY246" fmla="*/ 9361704 h 13254121"/>
                <a:gd name="connsiteX247" fmla="*/ 3368675 w 10316872"/>
                <a:gd name="connsiteY247" fmla="*/ 8898154 h 13254121"/>
                <a:gd name="connsiteX248" fmla="*/ 3927475 w 10316872"/>
                <a:gd name="connsiteY248" fmla="*/ 9380754 h 13254121"/>
                <a:gd name="connsiteX249" fmla="*/ 3876675 w 10316872"/>
                <a:gd name="connsiteY249" fmla="*/ 9495054 h 13254121"/>
                <a:gd name="connsiteX250" fmla="*/ 3359150 w 10316872"/>
                <a:gd name="connsiteY250" fmla="*/ 10034804 h 13254121"/>
                <a:gd name="connsiteX251" fmla="*/ 3270250 w 10316872"/>
                <a:gd name="connsiteY251" fmla="*/ 10028453 h 13254121"/>
                <a:gd name="connsiteX252" fmla="*/ 3101975 w 10316872"/>
                <a:gd name="connsiteY252" fmla="*/ 10177678 h 13254121"/>
                <a:gd name="connsiteX253" fmla="*/ 2892425 w 10316872"/>
                <a:gd name="connsiteY253" fmla="*/ 10422153 h 13254121"/>
                <a:gd name="connsiteX254" fmla="*/ 2654300 w 10316872"/>
                <a:gd name="connsiteY254" fmla="*/ 10720603 h 13254121"/>
                <a:gd name="connsiteX255" fmla="*/ 2400300 w 10316872"/>
                <a:gd name="connsiteY255" fmla="*/ 10790452 h 13254121"/>
                <a:gd name="connsiteX256" fmla="*/ 2197100 w 10316872"/>
                <a:gd name="connsiteY256" fmla="*/ 10895227 h 13254121"/>
                <a:gd name="connsiteX257" fmla="*/ 1901825 w 10316872"/>
                <a:gd name="connsiteY257" fmla="*/ 10898401 h 13254121"/>
                <a:gd name="connsiteX258" fmla="*/ 1562100 w 10316872"/>
                <a:gd name="connsiteY258" fmla="*/ 11000000 h 13254121"/>
                <a:gd name="connsiteX259" fmla="*/ 1365250 w 10316872"/>
                <a:gd name="connsiteY259" fmla="*/ 11260350 h 13254121"/>
                <a:gd name="connsiteX260" fmla="*/ 1168400 w 10316872"/>
                <a:gd name="connsiteY260" fmla="*/ 11215899 h 13254121"/>
                <a:gd name="connsiteX261" fmla="*/ 1187450 w 10316872"/>
                <a:gd name="connsiteY261" fmla="*/ 11174624 h 13254121"/>
                <a:gd name="connsiteX262" fmla="*/ 1165225 w 10316872"/>
                <a:gd name="connsiteY262" fmla="*/ 11107949 h 13254121"/>
                <a:gd name="connsiteX263" fmla="*/ 958850 w 10316872"/>
                <a:gd name="connsiteY263" fmla="*/ 11184149 h 13254121"/>
                <a:gd name="connsiteX264" fmla="*/ 704850 w 10316872"/>
                <a:gd name="connsiteY264" fmla="*/ 11238124 h 13254121"/>
                <a:gd name="connsiteX265" fmla="*/ 434975 w 10316872"/>
                <a:gd name="connsiteY265" fmla="*/ 11476249 h 13254121"/>
                <a:gd name="connsiteX266" fmla="*/ 333375 w 10316872"/>
                <a:gd name="connsiteY266" fmla="*/ 11473074 h 13254121"/>
                <a:gd name="connsiteX267" fmla="*/ 234950 w 10316872"/>
                <a:gd name="connsiteY267" fmla="*/ 11539749 h 13254121"/>
                <a:gd name="connsiteX268" fmla="*/ 155575 w 10316872"/>
                <a:gd name="connsiteY268" fmla="*/ 11825499 h 13254121"/>
                <a:gd name="connsiteX269" fmla="*/ 219075 w 10316872"/>
                <a:gd name="connsiteY269" fmla="*/ 12108073 h 13254121"/>
                <a:gd name="connsiteX270" fmla="*/ 107950 w 10316872"/>
                <a:gd name="connsiteY270" fmla="*/ 12152523 h 13254121"/>
                <a:gd name="connsiteX271" fmla="*/ 63500 w 10316872"/>
                <a:gd name="connsiteY271" fmla="*/ 12374773 h 13254121"/>
                <a:gd name="connsiteX272" fmla="*/ 466725 w 10316872"/>
                <a:gd name="connsiteY272" fmla="*/ 12400173 h 13254121"/>
                <a:gd name="connsiteX273" fmla="*/ 1022350 w 10316872"/>
                <a:gd name="connsiteY273" fmla="*/ 12752598 h 13254121"/>
                <a:gd name="connsiteX274" fmla="*/ 1212850 w 10316872"/>
                <a:gd name="connsiteY274" fmla="*/ 13006597 h 13254121"/>
                <a:gd name="connsiteX275" fmla="*/ 1143000 w 10316872"/>
                <a:gd name="connsiteY275" fmla="*/ 13051047 h 13254121"/>
                <a:gd name="connsiteX276" fmla="*/ 990600 w 10316872"/>
                <a:gd name="connsiteY276" fmla="*/ 12917697 h 13254121"/>
                <a:gd name="connsiteX277" fmla="*/ 739775 w 10316872"/>
                <a:gd name="connsiteY277" fmla="*/ 12863722 h 13254121"/>
                <a:gd name="connsiteX278" fmla="*/ 692150 w 10316872"/>
                <a:gd name="connsiteY278" fmla="*/ 12901822 h 13254121"/>
                <a:gd name="connsiteX279" fmla="*/ 809625 w 10316872"/>
                <a:gd name="connsiteY279" fmla="*/ 13047872 h 13254121"/>
                <a:gd name="connsiteX280" fmla="*/ 1123950 w 10316872"/>
                <a:gd name="connsiteY280" fmla="*/ 13114547 h 13254121"/>
                <a:gd name="connsiteX281" fmla="*/ 1546225 w 10316872"/>
                <a:gd name="connsiteY281" fmla="*/ 13016122 h 13254121"/>
                <a:gd name="connsiteX282" fmla="*/ 1708150 w 10316872"/>
                <a:gd name="connsiteY282" fmla="*/ 12755772 h 13254121"/>
                <a:gd name="connsiteX283" fmla="*/ 2066925 w 10316872"/>
                <a:gd name="connsiteY283" fmla="*/ 12606547 h 13254121"/>
                <a:gd name="connsiteX284" fmla="*/ 2225675 w 10316872"/>
                <a:gd name="connsiteY284" fmla="*/ 12470022 h 13254121"/>
                <a:gd name="connsiteX285" fmla="*/ 2559050 w 10316872"/>
                <a:gd name="connsiteY285" fmla="*/ 12508122 h 13254121"/>
                <a:gd name="connsiteX286" fmla="*/ 2257425 w 10316872"/>
                <a:gd name="connsiteY286" fmla="*/ 12511297 h 13254121"/>
                <a:gd name="connsiteX287" fmla="*/ 2117725 w 10316872"/>
                <a:gd name="connsiteY287" fmla="*/ 12631947 h 13254121"/>
                <a:gd name="connsiteX288" fmla="*/ 1943100 w 10316872"/>
                <a:gd name="connsiteY288" fmla="*/ 12724022 h 13254121"/>
                <a:gd name="connsiteX289" fmla="*/ 1778000 w 10316872"/>
                <a:gd name="connsiteY289" fmla="*/ 12774822 h 13254121"/>
                <a:gd name="connsiteX290" fmla="*/ 1622425 w 10316872"/>
                <a:gd name="connsiteY290" fmla="*/ 13070097 h 13254121"/>
                <a:gd name="connsiteX291" fmla="*/ 1254125 w 10316872"/>
                <a:gd name="connsiteY291" fmla="*/ 13244722 h 13254121"/>
                <a:gd name="connsiteX292" fmla="*/ 0 w 10316872"/>
                <a:gd name="connsiteY292" fmla="*/ 13251072 h 13254121"/>
                <a:gd name="connsiteX0" fmla="*/ 4391025 w 10316872"/>
                <a:gd name="connsiteY0" fmla="*/ 3507004 h 13254121"/>
                <a:gd name="connsiteX1" fmla="*/ 4556125 w 10316872"/>
                <a:gd name="connsiteY1" fmla="*/ 3494304 h 13254121"/>
                <a:gd name="connsiteX2" fmla="*/ 4657725 w 10316872"/>
                <a:gd name="connsiteY2" fmla="*/ 3392704 h 13254121"/>
                <a:gd name="connsiteX3" fmla="*/ 4683125 w 10316872"/>
                <a:gd name="connsiteY3" fmla="*/ 3697504 h 13254121"/>
                <a:gd name="connsiteX4" fmla="*/ 4835525 w 10316872"/>
                <a:gd name="connsiteY4" fmla="*/ 3519704 h 13254121"/>
                <a:gd name="connsiteX5" fmla="*/ 5038725 w 10316872"/>
                <a:gd name="connsiteY5" fmla="*/ 3646704 h 13254121"/>
                <a:gd name="connsiteX6" fmla="*/ 4848225 w 10316872"/>
                <a:gd name="connsiteY6" fmla="*/ 3773704 h 13254121"/>
                <a:gd name="connsiteX7" fmla="*/ 4987925 w 10316872"/>
                <a:gd name="connsiteY7" fmla="*/ 3938804 h 13254121"/>
                <a:gd name="connsiteX8" fmla="*/ 5127625 w 10316872"/>
                <a:gd name="connsiteY8" fmla="*/ 3786404 h 13254121"/>
                <a:gd name="connsiteX9" fmla="*/ 5140325 w 10316872"/>
                <a:gd name="connsiteY9" fmla="*/ 3811804 h 13254121"/>
                <a:gd name="connsiteX10" fmla="*/ 5076825 w 10316872"/>
                <a:gd name="connsiteY10" fmla="*/ 4065804 h 13254121"/>
                <a:gd name="connsiteX11" fmla="*/ 5153025 w 10316872"/>
                <a:gd name="connsiteY11" fmla="*/ 4103904 h 13254121"/>
                <a:gd name="connsiteX12" fmla="*/ 5153025 w 10316872"/>
                <a:gd name="connsiteY12" fmla="*/ 4103904 h 13254121"/>
                <a:gd name="connsiteX13" fmla="*/ 5229225 w 10316872"/>
                <a:gd name="connsiteY13" fmla="*/ 3849904 h 13254121"/>
                <a:gd name="connsiteX14" fmla="*/ 5419725 w 10316872"/>
                <a:gd name="connsiteY14" fmla="*/ 3875304 h 13254121"/>
                <a:gd name="connsiteX15" fmla="*/ 5521325 w 10316872"/>
                <a:gd name="connsiteY15" fmla="*/ 3722904 h 13254121"/>
                <a:gd name="connsiteX16" fmla="*/ 5521325 w 10316872"/>
                <a:gd name="connsiteY16" fmla="*/ 3722904 h 13254121"/>
                <a:gd name="connsiteX17" fmla="*/ 5661025 w 10316872"/>
                <a:gd name="connsiteY17" fmla="*/ 3697504 h 13254121"/>
                <a:gd name="connsiteX18" fmla="*/ 5432425 w 10316872"/>
                <a:gd name="connsiteY18" fmla="*/ 4015004 h 13254121"/>
                <a:gd name="connsiteX19" fmla="*/ 5165725 w 10316872"/>
                <a:gd name="connsiteY19" fmla="*/ 4103904 h 13254121"/>
                <a:gd name="connsiteX20" fmla="*/ 5191125 w 10316872"/>
                <a:gd name="connsiteY20" fmla="*/ 4180104 h 13254121"/>
                <a:gd name="connsiteX21" fmla="*/ 5521325 w 10316872"/>
                <a:gd name="connsiteY21" fmla="*/ 4091204 h 13254121"/>
                <a:gd name="connsiteX22" fmla="*/ 5711825 w 10316872"/>
                <a:gd name="connsiteY22" fmla="*/ 3748304 h 13254121"/>
                <a:gd name="connsiteX23" fmla="*/ 5813425 w 10316872"/>
                <a:gd name="connsiteY23" fmla="*/ 3900704 h 13254121"/>
                <a:gd name="connsiteX24" fmla="*/ 5959475 w 10316872"/>
                <a:gd name="connsiteY24" fmla="*/ 3938804 h 13254121"/>
                <a:gd name="connsiteX25" fmla="*/ 6302375 w 10316872"/>
                <a:gd name="connsiteY25" fmla="*/ 3824504 h 13254121"/>
                <a:gd name="connsiteX26" fmla="*/ 7070725 w 10316872"/>
                <a:gd name="connsiteY26" fmla="*/ 3354604 h 13254121"/>
                <a:gd name="connsiteX27" fmla="*/ 7473950 w 10316872"/>
                <a:gd name="connsiteY27" fmla="*/ 3205379 h 13254121"/>
                <a:gd name="connsiteX28" fmla="*/ 7645400 w 10316872"/>
                <a:gd name="connsiteY28" fmla="*/ 3035516 h 13254121"/>
                <a:gd name="connsiteX29" fmla="*/ 7907050 w 10316872"/>
                <a:gd name="connsiteY29" fmla="*/ 2994410 h 13254121"/>
                <a:gd name="connsiteX30" fmla="*/ 8062626 w 10316872"/>
                <a:gd name="connsiteY30" fmla="*/ 2911861 h 13254121"/>
                <a:gd name="connsiteX31" fmla="*/ 8189625 w 10316872"/>
                <a:gd name="connsiteY31" fmla="*/ 2692785 h 13254121"/>
                <a:gd name="connsiteX32" fmla="*/ 8345201 w 10316872"/>
                <a:gd name="connsiteY32" fmla="*/ 2578486 h 13254121"/>
                <a:gd name="connsiteX33" fmla="*/ 8561099 w 10316872"/>
                <a:gd name="connsiteY33" fmla="*/ 2438787 h 13254121"/>
                <a:gd name="connsiteX34" fmla="*/ 8855099 w 10316872"/>
                <a:gd name="connsiteY34" fmla="*/ 2153045 h 13254121"/>
                <a:gd name="connsiteX35" fmla="*/ 9037349 w 10316872"/>
                <a:gd name="connsiteY35" fmla="*/ 1924438 h 13254121"/>
                <a:gd name="connsiteX36" fmla="*/ 9145298 w 10316872"/>
                <a:gd name="connsiteY36" fmla="*/ 1730764 h 13254121"/>
                <a:gd name="connsiteX37" fmla="*/ 9224673 w 10316872"/>
                <a:gd name="connsiteY37" fmla="*/ 1543439 h 13254121"/>
                <a:gd name="connsiteX38" fmla="*/ 9561223 w 10316872"/>
                <a:gd name="connsiteY38" fmla="*/ 1295790 h 13254121"/>
                <a:gd name="connsiteX39" fmla="*/ 9678697 w 10316872"/>
                <a:gd name="connsiteY39" fmla="*/ 914790 h 13254121"/>
                <a:gd name="connsiteX40" fmla="*/ 9837447 w 10316872"/>
                <a:gd name="connsiteY40" fmla="*/ 686190 h 13254121"/>
                <a:gd name="connsiteX41" fmla="*/ 9929521 w 10316872"/>
                <a:gd name="connsiteY41" fmla="*/ 609992 h 13254121"/>
                <a:gd name="connsiteX42" fmla="*/ 9989845 w 10316872"/>
                <a:gd name="connsiteY42" fmla="*/ 508393 h 13254121"/>
                <a:gd name="connsiteX43" fmla="*/ 10062871 w 10316872"/>
                <a:gd name="connsiteY43" fmla="*/ 394092 h 13254121"/>
                <a:gd name="connsiteX44" fmla="*/ 10316869 w 10316872"/>
                <a:gd name="connsiteY44" fmla="*/ 394 h 13254121"/>
                <a:gd name="connsiteX45" fmla="*/ 10081920 w 10316872"/>
                <a:gd name="connsiteY45" fmla="*/ 473469 h 13254121"/>
                <a:gd name="connsiteX46" fmla="*/ 9977146 w 10316872"/>
                <a:gd name="connsiteY46" fmla="*/ 673493 h 13254121"/>
                <a:gd name="connsiteX47" fmla="*/ 9881896 w 10316872"/>
                <a:gd name="connsiteY47" fmla="*/ 749692 h 13254121"/>
                <a:gd name="connsiteX48" fmla="*/ 9754896 w 10316872"/>
                <a:gd name="connsiteY48" fmla="*/ 952892 h 13254121"/>
                <a:gd name="connsiteX49" fmla="*/ 9640598 w 10316872"/>
                <a:gd name="connsiteY49" fmla="*/ 1327540 h 13254121"/>
                <a:gd name="connsiteX50" fmla="*/ 9275474 w 10316872"/>
                <a:gd name="connsiteY50" fmla="*/ 1606938 h 13254121"/>
                <a:gd name="connsiteX51" fmla="*/ 9135773 w 10316872"/>
                <a:gd name="connsiteY51" fmla="*/ 1946664 h 13254121"/>
                <a:gd name="connsiteX52" fmla="*/ 8662699 w 10316872"/>
                <a:gd name="connsiteY52" fmla="*/ 2454663 h 13254121"/>
                <a:gd name="connsiteX53" fmla="*/ 8427749 w 10316872"/>
                <a:gd name="connsiteY53" fmla="*/ 2619762 h 13254121"/>
                <a:gd name="connsiteX54" fmla="*/ 8272175 w 10316872"/>
                <a:gd name="connsiteY54" fmla="*/ 2715011 h 13254121"/>
                <a:gd name="connsiteX55" fmla="*/ 8110251 w 10316872"/>
                <a:gd name="connsiteY55" fmla="*/ 3016636 h 13254121"/>
                <a:gd name="connsiteX56" fmla="*/ 7908925 w 10316872"/>
                <a:gd name="connsiteY56" fmla="*/ 3113304 h 13254121"/>
                <a:gd name="connsiteX57" fmla="*/ 7673975 w 10316872"/>
                <a:gd name="connsiteY57" fmla="*/ 3141879 h 13254121"/>
                <a:gd name="connsiteX58" fmla="*/ 7531100 w 10316872"/>
                <a:gd name="connsiteY58" fmla="*/ 3283166 h 13254121"/>
                <a:gd name="connsiteX59" fmla="*/ 7064375 w 10316872"/>
                <a:gd name="connsiteY59" fmla="*/ 3457791 h 13254121"/>
                <a:gd name="connsiteX60" fmla="*/ 6892925 w 10316872"/>
                <a:gd name="connsiteY60" fmla="*/ 3613366 h 13254121"/>
                <a:gd name="connsiteX61" fmla="*/ 6532269 w 10316872"/>
                <a:gd name="connsiteY61" fmla="*/ 3867545 h 13254121"/>
                <a:gd name="connsiteX62" fmla="*/ 6407150 w 10316872"/>
                <a:gd name="connsiteY62" fmla="*/ 3921341 h 13254121"/>
                <a:gd name="connsiteX63" fmla="*/ 6172200 w 10316872"/>
                <a:gd name="connsiteY63" fmla="*/ 4043579 h 13254121"/>
                <a:gd name="connsiteX64" fmla="*/ 5773737 w 10316872"/>
                <a:gd name="connsiteY64" fmla="*/ 4215029 h 13254121"/>
                <a:gd name="connsiteX65" fmla="*/ 5800725 w 10316872"/>
                <a:gd name="connsiteY65" fmla="*/ 4294404 h 13254121"/>
                <a:gd name="connsiteX66" fmla="*/ 6162675 w 10316872"/>
                <a:gd name="connsiteY66" fmla="*/ 4129304 h 13254121"/>
                <a:gd name="connsiteX67" fmla="*/ 6054725 w 10316872"/>
                <a:gd name="connsiteY67" fmla="*/ 4218204 h 13254121"/>
                <a:gd name="connsiteX68" fmla="*/ 5876925 w 10316872"/>
                <a:gd name="connsiteY68" fmla="*/ 4332504 h 13254121"/>
                <a:gd name="connsiteX69" fmla="*/ 5876925 w 10316872"/>
                <a:gd name="connsiteY69" fmla="*/ 4421404 h 13254121"/>
                <a:gd name="connsiteX70" fmla="*/ 5864225 w 10316872"/>
                <a:gd name="connsiteY70" fmla="*/ 4523004 h 13254121"/>
                <a:gd name="connsiteX71" fmla="*/ 5724525 w 10316872"/>
                <a:gd name="connsiteY71" fmla="*/ 4548404 h 13254121"/>
                <a:gd name="connsiteX72" fmla="*/ 5788025 w 10316872"/>
                <a:gd name="connsiteY72" fmla="*/ 4370604 h 13254121"/>
                <a:gd name="connsiteX73" fmla="*/ 5673725 w 10316872"/>
                <a:gd name="connsiteY73" fmla="*/ 4269004 h 13254121"/>
                <a:gd name="connsiteX74" fmla="*/ 5419725 w 10316872"/>
                <a:gd name="connsiteY74" fmla="*/ 4345204 h 13254121"/>
                <a:gd name="connsiteX75" fmla="*/ 5394325 w 10316872"/>
                <a:gd name="connsiteY75" fmla="*/ 4446804 h 13254121"/>
                <a:gd name="connsiteX76" fmla="*/ 5622925 w 10316872"/>
                <a:gd name="connsiteY76" fmla="*/ 4510304 h 13254121"/>
                <a:gd name="connsiteX77" fmla="*/ 5534025 w 10316872"/>
                <a:gd name="connsiteY77" fmla="*/ 4573804 h 13254121"/>
                <a:gd name="connsiteX78" fmla="*/ 5254625 w 10316872"/>
                <a:gd name="connsiteY78" fmla="*/ 4510304 h 13254121"/>
                <a:gd name="connsiteX79" fmla="*/ 5140325 w 10316872"/>
                <a:gd name="connsiteY79" fmla="*/ 4624604 h 13254121"/>
                <a:gd name="connsiteX80" fmla="*/ 5241925 w 10316872"/>
                <a:gd name="connsiteY80" fmla="*/ 4827804 h 13254121"/>
                <a:gd name="connsiteX81" fmla="*/ 5483225 w 10316872"/>
                <a:gd name="connsiteY81" fmla="*/ 4840504 h 13254121"/>
                <a:gd name="connsiteX82" fmla="*/ 5661025 w 10316872"/>
                <a:gd name="connsiteY82" fmla="*/ 4624604 h 13254121"/>
                <a:gd name="connsiteX83" fmla="*/ 5572125 w 10316872"/>
                <a:gd name="connsiteY83" fmla="*/ 4599204 h 13254121"/>
                <a:gd name="connsiteX84" fmla="*/ 5635625 w 10316872"/>
                <a:gd name="connsiteY84" fmla="*/ 4523004 h 13254121"/>
                <a:gd name="connsiteX85" fmla="*/ 5724525 w 10316872"/>
                <a:gd name="connsiteY85" fmla="*/ 4599204 h 13254121"/>
                <a:gd name="connsiteX86" fmla="*/ 5864225 w 10316872"/>
                <a:gd name="connsiteY86" fmla="*/ 4573804 h 13254121"/>
                <a:gd name="connsiteX87" fmla="*/ 6067425 w 10316872"/>
                <a:gd name="connsiteY87" fmla="*/ 4548404 h 13254121"/>
                <a:gd name="connsiteX88" fmla="*/ 6296025 w 10316872"/>
                <a:gd name="connsiteY88" fmla="*/ 4307104 h 13254121"/>
                <a:gd name="connsiteX89" fmla="*/ 6486525 w 10316872"/>
                <a:gd name="connsiteY89" fmla="*/ 4180104 h 13254121"/>
                <a:gd name="connsiteX90" fmla="*/ 6664325 w 10316872"/>
                <a:gd name="connsiteY90" fmla="*/ 4154704 h 13254121"/>
                <a:gd name="connsiteX91" fmla="*/ 6473825 w 10316872"/>
                <a:gd name="connsiteY91" fmla="*/ 4230904 h 13254121"/>
                <a:gd name="connsiteX92" fmla="*/ 6410325 w 10316872"/>
                <a:gd name="connsiteY92" fmla="*/ 4357904 h 13254121"/>
                <a:gd name="connsiteX93" fmla="*/ 6257925 w 10316872"/>
                <a:gd name="connsiteY93" fmla="*/ 4459504 h 13254121"/>
                <a:gd name="connsiteX94" fmla="*/ 6080125 w 10316872"/>
                <a:gd name="connsiteY94" fmla="*/ 4637304 h 13254121"/>
                <a:gd name="connsiteX95" fmla="*/ 6067425 w 10316872"/>
                <a:gd name="connsiteY95" fmla="*/ 4726204 h 13254121"/>
                <a:gd name="connsiteX96" fmla="*/ 6207125 w 10316872"/>
                <a:gd name="connsiteY96" fmla="*/ 4700804 h 13254121"/>
                <a:gd name="connsiteX97" fmla="*/ 6334125 w 10316872"/>
                <a:gd name="connsiteY97" fmla="*/ 4764304 h 13254121"/>
                <a:gd name="connsiteX98" fmla="*/ 6435725 w 10316872"/>
                <a:gd name="connsiteY98" fmla="*/ 4954804 h 13254121"/>
                <a:gd name="connsiteX99" fmla="*/ 6448425 w 10316872"/>
                <a:gd name="connsiteY99" fmla="*/ 5183404 h 13254121"/>
                <a:gd name="connsiteX100" fmla="*/ 6335712 w 10316872"/>
                <a:gd name="connsiteY100" fmla="*/ 5305641 h 13254121"/>
                <a:gd name="connsiteX101" fmla="*/ 6296025 w 10316872"/>
                <a:gd name="connsiteY101" fmla="*/ 5083392 h 13254121"/>
                <a:gd name="connsiteX102" fmla="*/ 6270625 w 10316872"/>
                <a:gd name="connsiteY102" fmla="*/ 4878604 h 13254121"/>
                <a:gd name="connsiteX103" fmla="*/ 6118225 w 10316872"/>
                <a:gd name="connsiteY103" fmla="*/ 4840504 h 13254121"/>
                <a:gd name="connsiteX104" fmla="*/ 5953125 w 10316872"/>
                <a:gd name="connsiteY104" fmla="*/ 4853204 h 13254121"/>
                <a:gd name="connsiteX105" fmla="*/ 5876925 w 10316872"/>
                <a:gd name="connsiteY105" fmla="*/ 4815104 h 13254121"/>
                <a:gd name="connsiteX106" fmla="*/ 5546725 w 10316872"/>
                <a:gd name="connsiteY106" fmla="*/ 4954804 h 13254121"/>
                <a:gd name="connsiteX107" fmla="*/ 5597525 w 10316872"/>
                <a:gd name="connsiteY107" fmla="*/ 5094504 h 13254121"/>
                <a:gd name="connsiteX108" fmla="*/ 5635625 w 10316872"/>
                <a:gd name="connsiteY108" fmla="*/ 5081804 h 13254121"/>
                <a:gd name="connsiteX109" fmla="*/ 5813425 w 10316872"/>
                <a:gd name="connsiteY109" fmla="*/ 4992904 h 13254121"/>
                <a:gd name="connsiteX110" fmla="*/ 5838825 w 10316872"/>
                <a:gd name="connsiteY110" fmla="*/ 5018304 h 13254121"/>
                <a:gd name="connsiteX111" fmla="*/ 5724525 w 10316872"/>
                <a:gd name="connsiteY111" fmla="*/ 5119904 h 13254121"/>
                <a:gd name="connsiteX112" fmla="*/ 5775325 w 10316872"/>
                <a:gd name="connsiteY112" fmla="*/ 5196104 h 13254121"/>
                <a:gd name="connsiteX113" fmla="*/ 5940425 w 10316872"/>
                <a:gd name="connsiteY113" fmla="*/ 5183404 h 13254121"/>
                <a:gd name="connsiteX114" fmla="*/ 5978525 w 10316872"/>
                <a:gd name="connsiteY114" fmla="*/ 5272304 h 13254121"/>
                <a:gd name="connsiteX115" fmla="*/ 6169025 w 10316872"/>
                <a:gd name="connsiteY115" fmla="*/ 5234204 h 13254121"/>
                <a:gd name="connsiteX116" fmla="*/ 6130925 w 10316872"/>
                <a:gd name="connsiteY116" fmla="*/ 5386604 h 13254121"/>
                <a:gd name="connsiteX117" fmla="*/ 6067425 w 10316872"/>
                <a:gd name="connsiteY117" fmla="*/ 5424704 h 13254121"/>
                <a:gd name="connsiteX118" fmla="*/ 6042025 w 10316872"/>
                <a:gd name="connsiteY118" fmla="*/ 5348504 h 13254121"/>
                <a:gd name="connsiteX119" fmla="*/ 5572125 w 10316872"/>
                <a:gd name="connsiteY119" fmla="*/ 5297704 h 13254121"/>
                <a:gd name="connsiteX120" fmla="*/ 5686425 w 10316872"/>
                <a:gd name="connsiteY120" fmla="*/ 5462804 h 13254121"/>
                <a:gd name="connsiteX121" fmla="*/ 6308725 w 10316872"/>
                <a:gd name="connsiteY121" fmla="*/ 5462804 h 13254121"/>
                <a:gd name="connsiteX122" fmla="*/ 6894219 w 10316872"/>
                <a:gd name="connsiteY122" fmla="*/ 5634433 h 13254121"/>
                <a:gd name="connsiteX123" fmla="*/ 7194257 w 10316872"/>
                <a:gd name="connsiteY123" fmla="*/ 5720157 h 13254121"/>
                <a:gd name="connsiteX124" fmla="*/ 7370469 w 10316872"/>
                <a:gd name="connsiteY124" fmla="*/ 5839221 h 13254121"/>
                <a:gd name="connsiteX125" fmla="*/ 7737182 w 10316872"/>
                <a:gd name="connsiteY125" fmla="*/ 5736826 h 13254121"/>
                <a:gd name="connsiteX126" fmla="*/ 7977688 w 10316872"/>
                <a:gd name="connsiteY126" fmla="*/ 5701108 h 13254121"/>
                <a:gd name="connsiteX127" fmla="*/ 8311064 w 10316872"/>
                <a:gd name="connsiteY127" fmla="*/ 5729682 h 13254121"/>
                <a:gd name="connsiteX128" fmla="*/ 8582525 w 10316872"/>
                <a:gd name="connsiteY128" fmla="*/ 5789214 h 13254121"/>
                <a:gd name="connsiteX129" fmla="*/ 8806363 w 10316872"/>
                <a:gd name="connsiteY129" fmla="*/ 5891608 h 13254121"/>
                <a:gd name="connsiteX130" fmla="*/ 8989719 w 10316872"/>
                <a:gd name="connsiteY130" fmla="*/ 5953520 h 13254121"/>
                <a:gd name="connsiteX131" fmla="*/ 9327857 w 10316872"/>
                <a:gd name="connsiteY131" fmla="*/ 6101157 h 13254121"/>
                <a:gd name="connsiteX132" fmla="*/ 9392152 w 10316872"/>
                <a:gd name="connsiteY132" fmla="*/ 6229744 h 13254121"/>
                <a:gd name="connsiteX133" fmla="*/ 9587412 w 10316872"/>
                <a:gd name="connsiteY133" fmla="*/ 6289277 h 13254121"/>
                <a:gd name="connsiteX134" fmla="*/ 9754100 w 10316872"/>
                <a:gd name="connsiteY134" fmla="*/ 6286895 h 13254121"/>
                <a:gd name="connsiteX135" fmla="*/ 9928226 w 10316872"/>
                <a:gd name="connsiteY135" fmla="*/ 6221629 h 13254121"/>
                <a:gd name="connsiteX136" fmla="*/ 9766007 w 10316872"/>
                <a:gd name="connsiteY136" fmla="*/ 6301183 h 13254121"/>
                <a:gd name="connsiteX137" fmla="*/ 9625513 w 10316872"/>
                <a:gd name="connsiteY137" fmla="*/ 6317851 h 13254121"/>
                <a:gd name="connsiteX138" fmla="*/ 9382626 w 10316872"/>
                <a:gd name="connsiteY138" fmla="*/ 6263082 h 13254121"/>
                <a:gd name="connsiteX139" fmla="*/ 9308806 w 10316872"/>
                <a:gd name="connsiteY139" fmla="*/ 6129733 h 13254121"/>
                <a:gd name="connsiteX140" fmla="*/ 9242133 w 10316872"/>
                <a:gd name="connsiteY140" fmla="*/ 6089251 h 13254121"/>
                <a:gd name="connsiteX141" fmla="*/ 8799219 w 10316872"/>
                <a:gd name="connsiteY141" fmla="*/ 5939233 h 13254121"/>
                <a:gd name="connsiteX142" fmla="*/ 8582525 w 10316872"/>
                <a:gd name="connsiteY142" fmla="*/ 5858270 h 13254121"/>
                <a:gd name="connsiteX143" fmla="*/ 8284869 w 10316872"/>
                <a:gd name="connsiteY143" fmla="*/ 5779689 h 13254121"/>
                <a:gd name="connsiteX144" fmla="*/ 7934825 w 10316872"/>
                <a:gd name="connsiteY144" fmla="*/ 5767783 h 13254121"/>
                <a:gd name="connsiteX145" fmla="*/ 7634787 w 10316872"/>
                <a:gd name="connsiteY145" fmla="*/ 5822552 h 13254121"/>
                <a:gd name="connsiteX146" fmla="*/ 7344275 w 10316872"/>
                <a:gd name="connsiteY146" fmla="*/ 5893989 h 13254121"/>
                <a:gd name="connsiteX147" fmla="*/ 7134725 w 10316872"/>
                <a:gd name="connsiteY147" fmla="*/ 5786833 h 13254121"/>
                <a:gd name="connsiteX148" fmla="*/ 6760869 w 10316872"/>
                <a:gd name="connsiteY148" fmla="*/ 5693964 h 13254121"/>
                <a:gd name="connsiteX149" fmla="*/ 6413500 w 10316872"/>
                <a:gd name="connsiteY149" fmla="*/ 5614410 h 13254121"/>
                <a:gd name="connsiteX150" fmla="*/ 6213181 w 10316872"/>
                <a:gd name="connsiteY150" fmla="*/ 5567757 h 13254121"/>
                <a:gd name="connsiteX151" fmla="*/ 6205538 w 10316872"/>
                <a:gd name="connsiteY151" fmla="*/ 5598535 h 13254121"/>
                <a:gd name="connsiteX152" fmla="*/ 6346825 w 10316872"/>
                <a:gd name="connsiteY152" fmla="*/ 5666004 h 13254121"/>
                <a:gd name="connsiteX153" fmla="*/ 6321425 w 10316872"/>
                <a:gd name="connsiteY153" fmla="*/ 5767604 h 13254121"/>
                <a:gd name="connsiteX154" fmla="*/ 6003925 w 10316872"/>
                <a:gd name="connsiteY154" fmla="*/ 5602504 h 13254121"/>
                <a:gd name="connsiteX155" fmla="*/ 6042025 w 10316872"/>
                <a:gd name="connsiteY155" fmla="*/ 5843804 h 13254121"/>
                <a:gd name="connsiteX156" fmla="*/ 6245225 w 10316872"/>
                <a:gd name="connsiteY156" fmla="*/ 5894604 h 13254121"/>
                <a:gd name="connsiteX157" fmla="*/ 6511925 w 10316872"/>
                <a:gd name="connsiteY157" fmla="*/ 5894604 h 13254121"/>
                <a:gd name="connsiteX158" fmla="*/ 6600825 w 10316872"/>
                <a:gd name="connsiteY158" fmla="*/ 5907304 h 13254121"/>
                <a:gd name="connsiteX159" fmla="*/ 6562725 w 10316872"/>
                <a:gd name="connsiteY159" fmla="*/ 5983504 h 13254121"/>
                <a:gd name="connsiteX160" fmla="*/ 6397625 w 10316872"/>
                <a:gd name="connsiteY160" fmla="*/ 6034304 h 13254121"/>
                <a:gd name="connsiteX161" fmla="*/ 6461125 w 10316872"/>
                <a:gd name="connsiteY161" fmla="*/ 6161304 h 13254121"/>
                <a:gd name="connsiteX162" fmla="*/ 6423025 w 10316872"/>
                <a:gd name="connsiteY162" fmla="*/ 6288304 h 13254121"/>
                <a:gd name="connsiteX163" fmla="*/ 6511925 w 10316872"/>
                <a:gd name="connsiteY163" fmla="*/ 6351804 h 13254121"/>
                <a:gd name="connsiteX164" fmla="*/ 6435725 w 10316872"/>
                <a:gd name="connsiteY164" fmla="*/ 6377204 h 13254121"/>
                <a:gd name="connsiteX165" fmla="*/ 6334125 w 10316872"/>
                <a:gd name="connsiteY165" fmla="*/ 6339104 h 13254121"/>
                <a:gd name="connsiteX166" fmla="*/ 6296025 w 10316872"/>
                <a:gd name="connsiteY166" fmla="*/ 6034304 h 13254121"/>
                <a:gd name="connsiteX167" fmla="*/ 6042025 w 10316872"/>
                <a:gd name="connsiteY167" fmla="*/ 5958104 h 13254121"/>
                <a:gd name="connsiteX168" fmla="*/ 6118225 w 10316872"/>
                <a:gd name="connsiteY168" fmla="*/ 6301004 h 13254121"/>
                <a:gd name="connsiteX169" fmla="*/ 5940425 w 10316872"/>
                <a:gd name="connsiteY169" fmla="*/ 6313704 h 13254121"/>
                <a:gd name="connsiteX170" fmla="*/ 5864225 w 10316872"/>
                <a:gd name="connsiteY170" fmla="*/ 5831104 h 13254121"/>
                <a:gd name="connsiteX171" fmla="*/ 5661025 w 10316872"/>
                <a:gd name="connsiteY171" fmla="*/ 5729504 h 13254121"/>
                <a:gd name="connsiteX172" fmla="*/ 5762625 w 10316872"/>
                <a:gd name="connsiteY172" fmla="*/ 6491504 h 13254121"/>
                <a:gd name="connsiteX173" fmla="*/ 6042025 w 10316872"/>
                <a:gd name="connsiteY173" fmla="*/ 6478804 h 13254121"/>
                <a:gd name="connsiteX174" fmla="*/ 6359525 w 10316872"/>
                <a:gd name="connsiteY174" fmla="*/ 6529604 h 13254121"/>
                <a:gd name="connsiteX175" fmla="*/ 6296025 w 10316872"/>
                <a:gd name="connsiteY175" fmla="*/ 6656604 h 13254121"/>
                <a:gd name="connsiteX176" fmla="*/ 6130925 w 10316872"/>
                <a:gd name="connsiteY176" fmla="*/ 6631204 h 13254121"/>
                <a:gd name="connsiteX177" fmla="*/ 5978525 w 10316872"/>
                <a:gd name="connsiteY177" fmla="*/ 6936004 h 13254121"/>
                <a:gd name="connsiteX178" fmla="*/ 5800725 w 10316872"/>
                <a:gd name="connsiteY178" fmla="*/ 6872504 h 13254121"/>
                <a:gd name="connsiteX179" fmla="*/ 5876925 w 10316872"/>
                <a:gd name="connsiteY179" fmla="*/ 6707404 h 13254121"/>
                <a:gd name="connsiteX180" fmla="*/ 5762625 w 10316872"/>
                <a:gd name="connsiteY180" fmla="*/ 6618504 h 13254121"/>
                <a:gd name="connsiteX181" fmla="*/ 5572125 w 10316872"/>
                <a:gd name="connsiteY181" fmla="*/ 6948704 h 13254121"/>
                <a:gd name="connsiteX182" fmla="*/ 5699125 w 10316872"/>
                <a:gd name="connsiteY182" fmla="*/ 7050304 h 13254121"/>
                <a:gd name="connsiteX183" fmla="*/ 5965825 w 10316872"/>
                <a:gd name="connsiteY183" fmla="*/ 7215404 h 13254121"/>
                <a:gd name="connsiteX184" fmla="*/ 5915025 w 10316872"/>
                <a:gd name="connsiteY184" fmla="*/ 7291604 h 13254121"/>
                <a:gd name="connsiteX185" fmla="*/ 5800725 w 10316872"/>
                <a:gd name="connsiteY185" fmla="*/ 7253504 h 13254121"/>
                <a:gd name="connsiteX186" fmla="*/ 5648325 w 10316872"/>
                <a:gd name="connsiteY186" fmla="*/ 7355104 h 13254121"/>
                <a:gd name="connsiteX187" fmla="*/ 5584825 w 10316872"/>
                <a:gd name="connsiteY187" fmla="*/ 7317004 h 13254121"/>
                <a:gd name="connsiteX188" fmla="*/ 5635625 w 10316872"/>
                <a:gd name="connsiteY188" fmla="*/ 7164604 h 13254121"/>
                <a:gd name="connsiteX189" fmla="*/ 5508625 w 10316872"/>
                <a:gd name="connsiteY189" fmla="*/ 7050304 h 13254121"/>
                <a:gd name="connsiteX190" fmla="*/ 5432425 w 10316872"/>
                <a:gd name="connsiteY190" fmla="*/ 7228104 h 13254121"/>
                <a:gd name="connsiteX191" fmla="*/ 5584825 w 10316872"/>
                <a:gd name="connsiteY191" fmla="*/ 7405904 h 13254121"/>
                <a:gd name="connsiteX192" fmla="*/ 5419725 w 10316872"/>
                <a:gd name="connsiteY192" fmla="*/ 7532904 h 13254121"/>
                <a:gd name="connsiteX193" fmla="*/ 5318125 w 10316872"/>
                <a:gd name="connsiteY193" fmla="*/ 7456704 h 13254121"/>
                <a:gd name="connsiteX194" fmla="*/ 5381625 w 10316872"/>
                <a:gd name="connsiteY194" fmla="*/ 7355104 h 13254121"/>
                <a:gd name="connsiteX195" fmla="*/ 5267325 w 10316872"/>
                <a:gd name="connsiteY195" fmla="*/ 7063004 h 13254121"/>
                <a:gd name="connsiteX196" fmla="*/ 5051425 w 10316872"/>
                <a:gd name="connsiteY196" fmla="*/ 7355104 h 13254121"/>
                <a:gd name="connsiteX197" fmla="*/ 5381625 w 10316872"/>
                <a:gd name="connsiteY197" fmla="*/ 7609104 h 13254121"/>
                <a:gd name="connsiteX198" fmla="*/ 5305425 w 10316872"/>
                <a:gd name="connsiteY198" fmla="*/ 7659904 h 13254121"/>
                <a:gd name="connsiteX199" fmla="*/ 5165725 w 10316872"/>
                <a:gd name="connsiteY199" fmla="*/ 7545604 h 13254121"/>
                <a:gd name="connsiteX200" fmla="*/ 5114925 w 10316872"/>
                <a:gd name="connsiteY200" fmla="*/ 7710704 h 13254121"/>
                <a:gd name="connsiteX201" fmla="*/ 5127625 w 10316872"/>
                <a:gd name="connsiteY201" fmla="*/ 7850404 h 13254121"/>
                <a:gd name="connsiteX202" fmla="*/ 5203825 w 10316872"/>
                <a:gd name="connsiteY202" fmla="*/ 7964704 h 13254121"/>
                <a:gd name="connsiteX203" fmla="*/ 5191125 w 10316872"/>
                <a:gd name="connsiteY203" fmla="*/ 8155204 h 13254121"/>
                <a:gd name="connsiteX204" fmla="*/ 5064125 w 10316872"/>
                <a:gd name="connsiteY204" fmla="*/ 8066304 h 13254121"/>
                <a:gd name="connsiteX205" fmla="*/ 5000625 w 10316872"/>
                <a:gd name="connsiteY205" fmla="*/ 8104404 h 13254121"/>
                <a:gd name="connsiteX206" fmla="*/ 5102225 w 10316872"/>
                <a:gd name="connsiteY206" fmla="*/ 8244104 h 13254121"/>
                <a:gd name="connsiteX207" fmla="*/ 5013325 w 10316872"/>
                <a:gd name="connsiteY207" fmla="*/ 8282204 h 13254121"/>
                <a:gd name="connsiteX208" fmla="*/ 4886325 w 10316872"/>
                <a:gd name="connsiteY208" fmla="*/ 8091704 h 13254121"/>
                <a:gd name="connsiteX209" fmla="*/ 4797425 w 10316872"/>
                <a:gd name="connsiteY209" fmla="*/ 8345704 h 13254121"/>
                <a:gd name="connsiteX210" fmla="*/ 4924425 w 10316872"/>
                <a:gd name="connsiteY210" fmla="*/ 8460004 h 13254121"/>
                <a:gd name="connsiteX211" fmla="*/ 4784725 w 10316872"/>
                <a:gd name="connsiteY211" fmla="*/ 8701304 h 13254121"/>
                <a:gd name="connsiteX212" fmla="*/ 4645025 w 10316872"/>
                <a:gd name="connsiteY212" fmla="*/ 8675904 h 13254121"/>
                <a:gd name="connsiteX213" fmla="*/ 4746625 w 10316872"/>
                <a:gd name="connsiteY213" fmla="*/ 8510804 h 13254121"/>
                <a:gd name="connsiteX214" fmla="*/ 4657725 w 10316872"/>
                <a:gd name="connsiteY214" fmla="*/ 8358404 h 13254121"/>
                <a:gd name="connsiteX215" fmla="*/ 4441825 w 10316872"/>
                <a:gd name="connsiteY215" fmla="*/ 8663204 h 13254121"/>
                <a:gd name="connsiteX216" fmla="*/ 4581525 w 10316872"/>
                <a:gd name="connsiteY216" fmla="*/ 8777504 h 13254121"/>
                <a:gd name="connsiteX217" fmla="*/ 4492625 w 10316872"/>
                <a:gd name="connsiteY217" fmla="*/ 8980704 h 13254121"/>
                <a:gd name="connsiteX218" fmla="*/ 4391025 w 10316872"/>
                <a:gd name="connsiteY218" fmla="*/ 8904504 h 13254121"/>
                <a:gd name="connsiteX219" fmla="*/ 4314825 w 10316872"/>
                <a:gd name="connsiteY219" fmla="*/ 8993404 h 13254121"/>
                <a:gd name="connsiteX220" fmla="*/ 4352925 w 10316872"/>
                <a:gd name="connsiteY220" fmla="*/ 9031504 h 13254121"/>
                <a:gd name="connsiteX221" fmla="*/ 4391025 w 10316872"/>
                <a:gd name="connsiteY221" fmla="*/ 9018804 h 13254121"/>
                <a:gd name="connsiteX222" fmla="*/ 4416425 w 10316872"/>
                <a:gd name="connsiteY222" fmla="*/ 9069604 h 13254121"/>
                <a:gd name="connsiteX223" fmla="*/ 4352925 w 10316872"/>
                <a:gd name="connsiteY223" fmla="*/ 9145804 h 13254121"/>
                <a:gd name="connsiteX224" fmla="*/ 4302125 w 10316872"/>
                <a:gd name="connsiteY224" fmla="*/ 9133104 h 13254121"/>
                <a:gd name="connsiteX225" fmla="*/ 4340225 w 10316872"/>
                <a:gd name="connsiteY225" fmla="*/ 9082304 h 13254121"/>
                <a:gd name="connsiteX226" fmla="*/ 4289425 w 10316872"/>
                <a:gd name="connsiteY226" fmla="*/ 9044204 h 13254121"/>
                <a:gd name="connsiteX227" fmla="*/ 4187825 w 10316872"/>
                <a:gd name="connsiteY227" fmla="*/ 9145804 h 13254121"/>
                <a:gd name="connsiteX228" fmla="*/ 4289425 w 10316872"/>
                <a:gd name="connsiteY228" fmla="*/ 9209304 h 13254121"/>
                <a:gd name="connsiteX229" fmla="*/ 4111625 w 10316872"/>
                <a:gd name="connsiteY229" fmla="*/ 9285504 h 13254121"/>
                <a:gd name="connsiteX230" fmla="*/ 4010025 w 10316872"/>
                <a:gd name="connsiteY230" fmla="*/ 9285504 h 13254121"/>
                <a:gd name="connsiteX231" fmla="*/ 3921125 w 10316872"/>
                <a:gd name="connsiteY231" fmla="*/ 9349004 h 13254121"/>
                <a:gd name="connsiteX232" fmla="*/ 3260725 w 10316872"/>
                <a:gd name="connsiteY232" fmla="*/ 8764804 h 13254121"/>
                <a:gd name="connsiteX233" fmla="*/ 3184525 w 10316872"/>
                <a:gd name="connsiteY233" fmla="*/ 8764804 h 13254121"/>
                <a:gd name="connsiteX234" fmla="*/ 2867025 w 10316872"/>
                <a:gd name="connsiteY234" fmla="*/ 9018804 h 13254121"/>
                <a:gd name="connsiteX235" fmla="*/ 2841625 w 10316872"/>
                <a:gd name="connsiteY235" fmla="*/ 8980704 h 13254121"/>
                <a:gd name="connsiteX236" fmla="*/ 3184525 w 10316872"/>
                <a:gd name="connsiteY236" fmla="*/ 8714004 h 13254121"/>
                <a:gd name="connsiteX237" fmla="*/ 3019425 w 10316872"/>
                <a:gd name="connsiteY237" fmla="*/ 8561604 h 13254121"/>
                <a:gd name="connsiteX238" fmla="*/ 2371725 w 10316872"/>
                <a:gd name="connsiteY238" fmla="*/ 9069604 h 13254121"/>
                <a:gd name="connsiteX239" fmla="*/ 2460625 w 10316872"/>
                <a:gd name="connsiteY239" fmla="*/ 9145804 h 13254121"/>
                <a:gd name="connsiteX240" fmla="*/ 2663825 w 10316872"/>
                <a:gd name="connsiteY240" fmla="*/ 8993404 h 13254121"/>
                <a:gd name="connsiteX241" fmla="*/ 2714625 w 10316872"/>
                <a:gd name="connsiteY241" fmla="*/ 9056904 h 13254121"/>
                <a:gd name="connsiteX242" fmla="*/ 2803525 w 10316872"/>
                <a:gd name="connsiteY242" fmla="*/ 9018804 h 13254121"/>
                <a:gd name="connsiteX243" fmla="*/ 2828925 w 10316872"/>
                <a:gd name="connsiteY243" fmla="*/ 9056904 h 13254121"/>
                <a:gd name="connsiteX244" fmla="*/ 2651125 w 10316872"/>
                <a:gd name="connsiteY244" fmla="*/ 9196604 h 13254121"/>
                <a:gd name="connsiteX245" fmla="*/ 2790825 w 10316872"/>
                <a:gd name="connsiteY245" fmla="*/ 9361704 h 13254121"/>
                <a:gd name="connsiteX246" fmla="*/ 3368675 w 10316872"/>
                <a:gd name="connsiteY246" fmla="*/ 8898154 h 13254121"/>
                <a:gd name="connsiteX247" fmla="*/ 3927475 w 10316872"/>
                <a:gd name="connsiteY247" fmla="*/ 9380754 h 13254121"/>
                <a:gd name="connsiteX248" fmla="*/ 3876675 w 10316872"/>
                <a:gd name="connsiteY248" fmla="*/ 9495054 h 13254121"/>
                <a:gd name="connsiteX249" fmla="*/ 3359150 w 10316872"/>
                <a:gd name="connsiteY249" fmla="*/ 10034804 h 13254121"/>
                <a:gd name="connsiteX250" fmla="*/ 3270250 w 10316872"/>
                <a:gd name="connsiteY250" fmla="*/ 10028453 h 13254121"/>
                <a:gd name="connsiteX251" fmla="*/ 3101975 w 10316872"/>
                <a:gd name="connsiteY251" fmla="*/ 10177678 h 13254121"/>
                <a:gd name="connsiteX252" fmla="*/ 2892425 w 10316872"/>
                <a:gd name="connsiteY252" fmla="*/ 10422153 h 13254121"/>
                <a:gd name="connsiteX253" fmla="*/ 2654300 w 10316872"/>
                <a:gd name="connsiteY253" fmla="*/ 10720603 h 13254121"/>
                <a:gd name="connsiteX254" fmla="*/ 2400300 w 10316872"/>
                <a:gd name="connsiteY254" fmla="*/ 10790452 h 13254121"/>
                <a:gd name="connsiteX255" fmla="*/ 2197100 w 10316872"/>
                <a:gd name="connsiteY255" fmla="*/ 10895227 h 13254121"/>
                <a:gd name="connsiteX256" fmla="*/ 1901825 w 10316872"/>
                <a:gd name="connsiteY256" fmla="*/ 10898401 h 13254121"/>
                <a:gd name="connsiteX257" fmla="*/ 1562100 w 10316872"/>
                <a:gd name="connsiteY257" fmla="*/ 11000000 h 13254121"/>
                <a:gd name="connsiteX258" fmla="*/ 1365250 w 10316872"/>
                <a:gd name="connsiteY258" fmla="*/ 11260350 h 13254121"/>
                <a:gd name="connsiteX259" fmla="*/ 1168400 w 10316872"/>
                <a:gd name="connsiteY259" fmla="*/ 11215899 h 13254121"/>
                <a:gd name="connsiteX260" fmla="*/ 1187450 w 10316872"/>
                <a:gd name="connsiteY260" fmla="*/ 11174624 h 13254121"/>
                <a:gd name="connsiteX261" fmla="*/ 1165225 w 10316872"/>
                <a:gd name="connsiteY261" fmla="*/ 11107949 h 13254121"/>
                <a:gd name="connsiteX262" fmla="*/ 958850 w 10316872"/>
                <a:gd name="connsiteY262" fmla="*/ 11184149 h 13254121"/>
                <a:gd name="connsiteX263" fmla="*/ 704850 w 10316872"/>
                <a:gd name="connsiteY263" fmla="*/ 11238124 h 13254121"/>
                <a:gd name="connsiteX264" fmla="*/ 434975 w 10316872"/>
                <a:gd name="connsiteY264" fmla="*/ 11476249 h 13254121"/>
                <a:gd name="connsiteX265" fmla="*/ 333375 w 10316872"/>
                <a:gd name="connsiteY265" fmla="*/ 11473074 h 13254121"/>
                <a:gd name="connsiteX266" fmla="*/ 234950 w 10316872"/>
                <a:gd name="connsiteY266" fmla="*/ 11539749 h 13254121"/>
                <a:gd name="connsiteX267" fmla="*/ 155575 w 10316872"/>
                <a:gd name="connsiteY267" fmla="*/ 11825499 h 13254121"/>
                <a:gd name="connsiteX268" fmla="*/ 219075 w 10316872"/>
                <a:gd name="connsiteY268" fmla="*/ 12108073 h 13254121"/>
                <a:gd name="connsiteX269" fmla="*/ 107950 w 10316872"/>
                <a:gd name="connsiteY269" fmla="*/ 12152523 h 13254121"/>
                <a:gd name="connsiteX270" fmla="*/ 63500 w 10316872"/>
                <a:gd name="connsiteY270" fmla="*/ 12374773 h 13254121"/>
                <a:gd name="connsiteX271" fmla="*/ 466725 w 10316872"/>
                <a:gd name="connsiteY271" fmla="*/ 12400173 h 13254121"/>
                <a:gd name="connsiteX272" fmla="*/ 1022350 w 10316872"/>
                <a:gd name="connsiteY272" fmla="*/ 12752598 h 13254121"/>
                <a:gd name="connsiteX273" fmla="*/ 1212850 w 10316872"/>
                <a:gd name="connsiteY273" fmla="*/ 13006597 h 13254121"/>
                <a:gd name="connsiteX274" fmla="*/ 1143000 w 10316872"/>
                <a:gd name="connsiteY274" fmla="*/ 13051047 h 13254121"/>
                <a:gd name="connsiteX275" fmla="*/ 990600 w 10316872"/>
                <a:gd name="connsiteY275" fmla="*/ 12917697 h 13254121"/>
                <a:gd name="connsiteX276" fmla="*/ 739775 w 10316872"/>
                <a:gd name="connsiteY276" fmla="*/ 12863722 h 13254121"/>
                <a:gd name="connsiteX277" fmla="*/ 692150 w 10316872"/>
                <a:gd name="connsiteY277" fmla="*/ 12901822 h 13254121"/>
                <a:gd name="connsiteX278" fmla="*/ 809625 w 10316872"/>
                <a:gd name="connsiteY278" fmla="*/ 13047872 h 13254121"/>
                <a:gd name="connsiteX279" fmla="*/ 1123950 w 10316872"/>
                <a:gd name="connsiteY279" fmla="*/ 13114547 h 13254121"/>
                <a:gd name="connsiteX280" fmla="*/ 1546225 w 10316872"/>
                <a:gd name="connsiteY280" fmla="*/ 13016122 h 13254121"/>
                <a:gd name="connsiteX281" fmla="*/ 1708150 w 10316872"/>
                <a:gd name="connsiteY281" fmla="*/ 12755772 h 13254121"/>
                <a:gd name="connsiteX282" fmla="*/ 2066925 w 10316872"/>
                <a:gd name="connsiteY282" fmla="*/ 12606547 h 13254121"/>
                <a:gd name="connsiteX283" fmla="*/ 2225675 w 10316872"/>
                <a:gd name="connsiteY283" fmla="*/ 12470022 h 13254121"/>
                <a:gd name="connsiteX284" fmla="*/ 2559050 w 10316872"/>
                <a:gd name="connsiteY284" fmla="*/ 12508122 h 13254121"/>
                <a:gd name="connsiteX285" fmla="*/ 2257425 w 10316872"/>
                <a:gd name="connsiteY285" fmla="*/ 12511297 h 13254121"/>
                <a:gd name="connsiteX286" fmla="*/ 2117725 w 10316872"/>
                <a:gd name="connsiteY286" fmla="*/ 12631947 h 13254121"/>
                <a:gd name="connsiteX287" fmla="*/ 1943100 w 10316872"/>
                <a:gd name="connsiteY287" fmla="*/ 12724022 h 13254121"/>
                <a:gd name="connsiteX288" fmla="*/ 1778000 w 10316872"/>
                <a:gd name="connsiteY288" fmla="*/ 12774822 h 13254121"/>
                <a:gd name="connsiteX289" fmla="*/ 1622425 w 10316872"/>
                <a:gd name="connsiteY289" fmla="*/ 13070097 h 13254121"/>
                <a:gd name="connsiteX290" fmla="*/ 1254125 w 10316872"/>
                <a:gd name="connsiteY290" fmla="*/ 13244722 h 13254121"/>
                <a:gd name="connsiteX291" fmla="*/ 0 w 10316872"/>
                <a:gd name="connsiteY291" fmla="*/ 13251072 h 13254121"/>
                <a:gd name="connsiteX0" fmla="*/ 4556125 w 10316872"/>
                <a:gd name="connsiteY0" fmla="*/ 3494304 h 13254121"/>
                <a:gd name="connsiteX1" fmla="*/ 4657725 w 10316872"/>
                <a:gd name="connsiteY1" fmla="*/ 3392704 h 13254121"/>
                <a:gd name="connsiteX2" fmla="*/ 4683125 w 10316872"/>
                <a:gd name="connsiteY2" fmla="*/ 3697504 h 13254121"/>
                <a:gd name="connsiteX3" fmla="*/ 4835525 w 10316872"/>
                <a:gd name="connsiteY3" fmla="*/ 3519704 h 13254121"/>
                <a:gd name="connsiteX4" fmla="*/ 5038725 w 10316872"/>
                <a:gd name="connsiteY4" fmla="*/ 3646704 h 13254121"/>
                <a:gd name="connsiteX5" fmla="*/ 4848225 w 10316872"/>
                <a:gd name="connsiteY5" fmla="*/ 3773704 h 13254121"/>
                <a:gd name="connsiteX6" fmla="*/ 4987925 w 10316872"/>
                <a:gd name="connsiteY6" fmla="*/ 3938804 h 13254121"/>
                <a:gd name="connsiteX7" fmla="*/ 5127625 w 10316872"/>
                <a:gd name="connsiteY7" fmla="*/ 3786404 h 13254121"/>
                <a:gd name="connsiteX8" fmla="*/ 5140325 w 10316872"/>
                <a:gd name="connsiteY8" fmla="*/ 3811804 h 13254121"/>
                <a:gd name="connsiteX9" fmla="*/ 5076825 w 10316872"/>
                <a:gd name="connsiteY9" fmla="*/ 4065804 h 13254121"/>
                <a:gd name="connsiteX10" fmla="*/ 5153025 w 10316872"/>
                <a:gd name="connsiteY10" fmla="*/ 4103904 h 13254121"/>
                <a:gd name="connsiteX11" fmla="*/ 5153025 w 10316872"/>
                <a:gd name="connsiteY11" fmla="*/ 4103904 h 13254121"/>
                <a:gd name="connsiteX12" fmla="*/ 5229225 w 10316872"/>
                <a:gd name="connsiteY12" fmla="*/ 3849904 h 13254121"/>
                <a:gd name="connsiteX13" fmla="*/ 5419725 w 10316872"/>
                <a:gd name="connsiteY13" fmla="*/ 3875304 h 13254121"/>
                <a:gd name="connsiteX14" fmla="*/ 5521325 w 10316872"/>
                <a:gd name="connsiteY14" fmla="*/ 3722904 h 13254121"/>
                <a:gd name="connsiteX15" fmla="*/ 5521325 w 10316872"/>
                <a:gd name="connsiteY15" fmla="*/ 3722904 h 13254121"/>
                <a:gd name="connsiteX16" fmla="*/ 5661025 w 10316872"/>
                <a:gd name="connsiteY16" fmla="*/ 3697504 h 13254121"/>
                <a:gd name="connsiteX17" fmla="*/ 5432425 w 10316872"/>
                <a:gd name="connsiteY17" fmla="*/ 4015004 h 13254121"/>
                <a:gd name="connsiteX18" fmla="*/ 5165725 w 10316872"/>
                <a:gd name="connsiteY18" fmla="*/ 4103904 h 13254121"/>
                <a:gd name="connsiteX19" fmla="*/ 5191125 w 10316872"/>
                <a:gd name="connsiteY19" fmla="*/ 4180104 h 13254121"/>
                <a:gd name="connsiteX20" fmla="*/ 5521325 w 10316872"/>
                <a:gd name="connsiteY20" fmla="*/ 4091204 h 13254121"/>
                <a:gd name="connsiteX21" fmla="*/ 5711825 w 10316872"/>
                <a:gd name="connsiteY21" fmla="*/ 3748304 h 13254121"/>
                <a:gd name="connsiteX22" fmla="*/ 5813425 w 10316872"/>
                <a:gd name="connsiteY22" fmla="*/ 3900704 h 13254121"/>
                <a:gd name="connsiteX23" fmla="*/ 5959475 w 10316872"/>
                <a:gd name="connsiteY23" fmla="*/ 3938804 h 13254121"/>
                <a:gd name="connsiteX24" fmla="*/ 6302375 w 10316872"/>
                <a:gd name="connsiteY24" fmla="*/ 3824504 h 13254121"/>
                <a:gd name="connsiteX25" fmla="*/ 7070725 w 10316872"/>
                <a:gd name="connsiteY25" fmla="*/ 3354604 h 13254121"/>
                <a:gd name="connsiteX26" fmla="*/ 7473950 w 10316872"/>
                <a:gd name="connsiteY26" fmla="*/ 3205379 h 13254121"/>
                <a:gd name="connsiteX27" fmla="*/ 7645400 w 10316872"/>
                <a:gd name="connsiteY27" fmla="*/ 3035516 h 13254121"/>
                <a:gd name="connsiteX28" fmla="*/ 7907050 w 10316872"/>
                <a:gd name="connsiteY28" fmla="*/ 2994410 h 13254121"/>
                <a:gd name="connsiteX29" fmla="*/ 8062626 w 10316872"/>
                <a:gd name="connsiteY29" fmla="*/ 2911861 h 13254121"/>
                <a:gd name="connsiteX30" fmla="*/ 8189625 w 10316872"/>
                <a:gd name="connsiteY30" fmla="*/ 2692785 h 13254121"/>
                <a:gd name="connsiteX31" fmla="*/ 8345201 w 10316872"/>
                <a:gd name="connsiteY31" fmla="*/ 2578486 h 13254121"/>
                <a:gd name="connsiteX32" fmla="*/ 8561099 w 10316872"/>
                <a:gd name="connsiteY32" fmla="*/ 2438787 h 13254121"/>
                <a:gd name="connsiteX33" fmla="*/ 8855099 w 10316872"/>
                <a:gd name="connsiteY33" fmla="*/ 2153045 h 13254121"/>
                <a:gd name="connsiteX34" fmla="*/ 9037349 w 10316872"/>
                <a:gd name="connsiteY34" fmla="*/ 1924438 h 13254121"/>
                <a:gd name="connsiteX35" fmla="*/ 9145298 w 10316872"/>
                <a:gd name="connsiteY35" fmla="*/ 1730764 h 13254121"/>
                <a:gd name="connsiteX36" fmla="*/ 9224673 w 10316872"/>
                <a:gd name="connsiteY36" fmla="*/ 1543439 h 13254121"/>
                <a:gd name="connsiteX37" fmla="*/ 9561223 w 10316872"/>
                <a:gd name="connsiteY37" fmla="*/ 1295790 h 13254121"/>
                <a:gd name="connsiteX38" fmla="*/ 9678697 w 10316872"/>
                <a:gd name="connsiteY38" fmla="*/ 914790 h 13254121"/>
                <a:gd name="connsiteX39" fmla="*/ 9837447 w 10316872"/>
                <a:gd name="connsiteY39" fmla="*/ 686190 h 13254121"/>
                <a:gd name="connsiteX40" fmla="*/ 9929521 w 10316872"/>
                <a:gd name="connsiteY40" fmla="*/ 609992 h 13254121"/>
                <a:gd name="connsiteX41" fmla="*/ 9989845 w 10316872"/>
                <a:gd name="connsiteY41" fmla="*/ 508393 h 13254121"/>
                <a:gd name="connsiteX42" fmla="*/ 10062871 w 10316872"/>
                <a:gd name="connsiteY42" fmla="*/ 394092 h 13254121"/>
                <a:gd name="connsiteX43" fmla="*/ 10316869 w 10316872"/>
                <a:gd name="connsiteY43" fmla="*/ 394 h 13254121"/>
                <a:gd name="connsiteX44" fmla="*/ 10081920 w 10316872"/>
                <a:gd name="connsiteY44" fmla="*/ 473469 h 13254121"/>
                <a:gd name="connsiteX45" fmla="*/ 9977146 w 10316872"/>
                <a:gd name="connsiteY45" fmla="*/ 673493 h 13254121"/>
                <a:gd name="connsiteX46" fmla="*/ 9881896 w 10316872"/>
                <a:gd name="connsiteY46" fmla="*/ 749692 h 13254121"/>
                <a:gd name="connsiteX47" fmla="*/ 9754896 w 10316872"/>
                <a:gd name="connsiteY47" fmla="*/ 952892 h 13254121"/>
                <a:gd name="connsiteX48" fmla="*/ 9640598 w 10316872"/>
                <a:gd name="connsiteY48" fmla="*/ 1327540 h 13254121"/>
                <a:gd name="connsiteX49" fmla="*/ 9275474 w 10316872"/>
                <a:gd name="connsiteY49" fmla="*/ 1606938 h 13254121"/>
                <a:gd name="connsiteX50" fmla="*/ 9135773 w 10316872"/>
                <a:gd name="connsiteY50" fmla="*/ 1946664 h 13254121"/>
                <a:gd name="connsiteX51" fmla="*/ 8662699 w 10316872"/>
                <a:gd name="connsiteY51" fmla="*/ 2454663 h 13254121"/>
                <a:gd name="connsiteX52" fmla="*/ 8427749 w 10316872"/>
                <a:gd name="connsiteY52" fmla="*/ 2619762 h 13254121"/>
                <a:gd name="connsiteX53" fmla="*/ 8272175 w 10316872"/>
                <a:gd name="connsiteY53" fmla="*/ 2715011 h 13254121"/>
                <a:gd name="connsiteX54" fmla="*/ 8110251 w 10316872"/>
                <a:gd name="connsiteY54" fmla="*/ 3016636 h 13254121"/>
                <a:gd name="connsiteX55" fmla="*/ 7908925 w 10316872"/>
                <a:gd name="connsiteY55" fmla="*/ 3113304 h 13254121"/>
                <a:gd name="connsiteX56" fmla="*/ 7673975 w 10316872"/>
                <a:gd name="connsiteY56" fmla="*/ 3141879 h 13254121"/>
                <a:gd name="connsiteX57" fmla="*/ 7531100 w 10316872"/>
                <a:gd name="connsiteY57" fmla="*/ 3283166 h 13254121"/>
                <a:gd name="connsiteX58" fmla="*/ 7064375 w 10316872"/>
                <a:gd name="connsiteY58" fmla="*/ 3457791 h 13254121"/>
                <a:gd name="connsiteX59" fmla="*/ 6892925 w 10316872"/>
                <a:gd name="connsiteY59" fmla="*/ 3613366 h 13254121"/>
                <a:gd name="connsiteX60" fmla="*/ 6532269 w 10316872"/>
                <a:gd name="connsiteY60" fmla="*/ 3867545 h 13254121"/>
                <a:gd name="connsiteX61" fmla="*/ 6407150 w 10316872"/>
                <a:gd name="connsiteY61" fmla="*/ 3921341 h 13254121"/>
                <a:gd name="connsiteX62" fmla="*/ 6172200 w 10316872"/>
                <a:gd name="connsiteY62" fmla="*/ 4043579 h 13254121"/>
                <a:gd name="connsiteX63" fmla="*/ 5773737 w 10316872"/>
                <a:gd name="connsiteY63" fmla="*/ 4215029 h 13254121"/>
                <a:gd name="connsiteX64" fmla="*/ 5800725 w 10316872"/>
                <a:gd name="connsiteY64" fmla="*/ 4294404 h 13254121"/>
                <a:gd name="connsiteX65" fmla="*/ 6162675 w 10316872"/>
                <a:gd name="connsiteY65" fmla="*/ 4129304 h 13254121"/>
                <a:gd name="connsiteX66" fmla="*/ 6054725 w 10316872"/>
                <a:gd name="connsiteY66" fmla="*/ 4218204 h 13254121"/>
                <a:gd name="connsiteX67" fmla="*/ 5876925 w 10316872"/>
                <a:gd name="connsiteY67" fmla="*/ 4332504 h 13254121"/>
                <a:gd name="connsiteX68" fmla="*/ 5876925 w 10316872"/>
                <a:gd name="connsiteY68" fmla="*/ 4421404 h 13254121"/>
                <a:gd name="connsiteX69" fmla="*/ 5864225 w 10316872"/>
                <a:gd name="connsiteY69" fmla="*/ 4523004 h 13254121"/>
                <a:gd name="connsiteX70" fmla="*/ 5724525 w 10316872"/>
                <a:gd name="connsiteY70" fmla="*/ 4548404 h 13254121"/>
                <a:gd name="connsiteX71" fmla="*/ 5788025 w 10316872"/>
                <a:gd name="connsiteY71" fmla="*/ 4370604 h 13254121"/>
                <a:gd name="connsiteX72" fmla="*/ 5673725 w 10316872"/>
                <a:gd name="connsiteY72" fmla="*/ 4269004 h 13254121"/>
                <a:gd name="connsiteX73" fmla="*/ 5419725 w 10316872"/>
                <a:gd name="connsiteY73" fmla="*/ 4345204 h 13254121"/>
                <a:gd name="connsiteX74" fmla="*/ 5394325 w 10316872"/>
                <a:gd name="connsiteY74" fmla="*/ 4446804 h 13254121"/>
                <a:gd name="connsiteX75" fmla="*/ 5622925 w 10316872"/>
                <a:gd name="connsiteY75" fmla="*/ 4510304 h 13254121"/>
                <a:gd name="connsiteX76" fmla="*/ 5534025 w 10316872"/>
                <a:gd name="connsiteY76" fmla="*/ 4573804 h 13254121"/>
                <a:gd name="connsiteX77" fmla="*/ 5254625 w 10316872"/>
                <a:gd name="connsiteY77" fmla="*/ 4510304 h 13254121"/>
                <a:gd name="connsiteX78" fmla="*/ 5140325 w 10316872"/>
                <a:gd name="connsiteY78" fmla="*/ 4624604 h 13254121"/>
                <a:gd name="connsiteX79" fmla="*/ 5241925 w 10316872"/>
                <a:gd name="connsiteY79" fmla="*/ 4827804 h 13254121"/>
                <a:gd name="connsiteX80" fmla="*/ 5483225 w 10316872"/>
                <a:gd name="connsiteY80" fmla="*/ 4840504 h 13254121"/>
                <a:gd name="connsiteX81" fmla="*/ 5661025 w 10316872"/>
                <a:gd name="connsiteY81" fmla="*/ 4624604 h 13254121"/>
                <a:gd name="connsiteX82" fmla="*/ 5572125 w 10316872"/>
                <a:gd name="connsiteY82" fmla="*/ 4599204 h 13254121"/>
                <a:gd name="connsiteX83" fmla="*/ 5635625 w 10316872"/>
                <a:gd name="connsiteY83" fmla="*/ 4523004 h 13254121"/>
                <a:gd name="connsiteX84" fmla="*/ 5724525 w 10316872"/>
                <a:gd name="connsiteY84" fmla="*/ 4599204 h 13254121"/>
                <a:gd name="connsiteX85" fmla="*/ 5864225 w 10316872"/>
                <a:gd name="connsiteY85" fmla="*/ 4573804 h 13254121"/>
                <a:gd name="connsiteX86" fmla="*/ 6067425 w 10316872"/>
                <a:gd name="connsiteY86" fmla="*/ 4548404 h 13254121"/>
                <a:gd name="connsiteX87" fmla="*/ 6296025 w 10316872"/>
                <a:gd name="connsiteY87" fmla="*/ 4307104 h 13254121"/>
                <a:gd name="connsiteX88" fmla="*/ 6486525 w 10316872"/>
                <a:gd name="connsiteY88" fmla="*/ 4180104 h 13254121"/>
                <a:gd name="connsiteX89" fmla="*/ 6664325 w 10316872"/>
                <a:gd name="connsiteY89" fmla="*/ 4154704 h 13254121"/>
                <a:gd name="connsiteX90" fmla="*/ 6473825 w 10316872"/>
                <a:gd name="connsiteY90" fmla="*/ 4230904 h 13254121"/>
                <a:gd name="connsiteX91" fmla="*/ 6410325 w 10316872"/>
                <a:gd name="connsiteY91" fmla="*/ 4357904 h 13254121"/>
                <a:gd name="connsiteX92" fmla="*/ 6257925 w 10316872"/>
                <a:gd name="connsiteY92" fmla="*/ 4459504 h 13254121"/>
                <a:gd name="connsiteX93" fmla="*/ 6080125 w 10316872"/>
                <a:gd name="connsiteY93" fmla="*/ 4637304 h 13254121"/>
                <a:gd name="connsiteX94" fmla="*/ 6067425 w 10316872"/>
                <a:gd name="connsiteY94" fmla="*/ 4726204 h 13254121"/>
                <a:gd name="connsiteX95" fmla="*/ 6207125 w 10316872"/>
                <a:gd name="connsiteY95" fmla="*/ 4700804 h 13254121"/>
                <a:gd name="connsiteX96" fmla="*/ 6334125 w 10316872"/>
                <a:gd name="connsiteY96" fmla="*/ 4764304 h 13254121"/>
                <a:gd name="connsiteX97" fmla="*/ 6435725 w 10316872"/>
                <a:gd name="connsiteY97" fmla="*/ 4954804 h 13254121"/>
                <a:gd name="connsiteX98" fmla="*/ 6448425 w 10316872"/>
                <a:gd name="connsiteY98" fmla="*/ 5183404 h 13254121"/>
                <a:gd name="connsiteX99" fmla="*/ 6335712 w 10316872"/>
                <a:gd name="connsiteY99" fmla="*/ 5305641 h 13254121"/>
                <a:gd name="connsiteX100" fmla="*/ 6296025 w 10316872"/>
                <a:gd name="connsiteY100" fmla="*/ 5083392 h 13254121"/>
                <a:gd name="connsiteX101" fmla="*/ 6270625 w 10316872"/>
                <a:gd name="connsiteY101" fmla="*/ 4878604 h 13254121"/>
                <a:gd name="connsiteX102" fmla="*/ 6118225 w 10316872"/>
                <a:gd name="connsiteY102" fmla="*/ 4840504 h 13254121"/>
                <a:gd name="connsiteX103" fmla="*/ 5953125 w 10316872"/>
                <a:gd name="connsiteY103" fmla="*/ 4853204 h 13254121"/>
                <a:gd name="connsiteX104" fmla="*/ 5876925 w 10316872"/>
                <a:gd name="connsiteY104" fmla="*/ 4815104 h 13254121"/>
                <a:gd name="connsiteX105" fmla="*/ 5546725 w 10316872"/>
                <a:gd name="connsiteY105" fmla="*/ 4954804 h 13254121"/>
                <a:gd name="connsiteX106" fmla="*/ 5597525 w 10316872"/>
                <a:gd name="connsiteY106" fmla="*/ 5094504 h 13254121"/>
                <a:gd name="connsiteX107" fmla="*/ 5635625 w 10316872"/>
                <a:gd name="connsiteY107" fmla="*/ 5081804 h 13254121"/>
                <a:gd name="connsiteX108" fmla="*/ 5813425 w 10316872"/>
                <a:gd name="connsiteY108" fmla="*/ 4992904 h 13254121"/>
                <a:gd name="connsiteX109" fmla="*/ 5838825 w 10316872"/>
                <a:gd name="connsiteY109" fmla="*/ 5018304 h 13254121"/>
                <a:gd name="connsiteX110" fmla="*/ 5724525 w 10316872"/>
                <a:gd name="connsiteY110" fmla="*/ 5119904 h 13254121"/>
                <a:gd name="connsiteX111" fmla="*/ 5775325 w 10316872"/>
                <a:gd name="connsiteY111" fmla="*/ 5196104 h 13254121"/>
                <a:gd name="connsiteX112" fmla="*/ 5940425 w 10316872"/>
                <a:gd name="connsiteY112" fmla="*/ 5183404 h 13254121"/>
                <a:gd name="connsiteX113" fmla="*/ 5978525 w 10316872"/>
                <a:gd name="connsiteY113" fmla="*/ 5272304 h 13254121"/>
                <a:gd name="connsiteX114" fmla="*/ 6169025 w 10316872"/>
                <a:gd name="connsiteY114" fmla="*/ 5234204 h 13254121"/>
                <a:gd name="connsiteX115" fmla="*/ 6130925 w 10316872"/>
                <a:gd name="connsiteY115" fmla="*/ 5386604 h 13254121"/>
                <a:gd name="connsiteX116" fmla="*/ 6067425 w 10316872"/>
                <a:gd name="connsiteY116" fmla="*/ 5424704 h 13254121"/>
                <a:gd name="connsiteX117" fmla="*/ 6042025 w 10316872"/>
                <a:gd name="connsiteY117" fmla="*/ 5348504 h 13254121"/>
                <a:gd name="connsiteX118" fmla="*/ 5572125 w 10316872"/>
                <a:gd name="connsiteY118" fmla="*/ 5297704 h 13254121"/>
                <a:gd name="connsiteX119" fmla="*/ 5686425 w 10316872"/>
                <a:gd name="connsiteY119" fmla="*/ 5462804 h 13254121"/>
                <a:gd name="connsiteX120" fmla="*/ 6308725 w 10316872"/>
                <a:gd name="connsiteY120" fmla="*/ 5462804 h 13254121"/>
                <a:gd name="connsiteX121" fmla="*/ 6894219 w 10316872"/>
                <a:gd name="connsiteY121" fmla="*/ 5634433 h 13254121"/>
                <a:gd name="connsiteX122" fmla="*/ 7194257 w 10316872"/>
                <a:gd name="connsiteY122" fmla="*/ 5720157 h 13254121"/>
                <a:gd name="connsiteX123" fmla="*/ 7370469 w 10316872"/>
                <a:gd name="connsiteY123" fmla="*/ 5839221 h 13254121"/>
                <a:gd name="connsiteX124" fmla="*/ 7737182 w 10316872"/>
                <a:gd name="connsiteY124" fmla="*/ 5736826 h 13254121"/>
                <a:gd name="connsiteX125" fmla="*/ 7977688 w 10316872"/>
                <a:gd name="connsiteY125" fmla="*/ 5701108 h 13254121"/>
                <a:gd name="connsiteX126" fmla="*/ 8311064 w 10316872"/>
                <a:gd name="connsiteY126" fmla="*/ 5729682 h 13254121"/>
                <a:gd name="connsiteX127" fmla="*/ 8582525 w 10316872"/>
                <a:gd name="connsiteY127" fmla="*/ 5789214 h 13254121"/>
                <a:gd name="connsiteX128" fmla="*/ 8806363 w 10316872"/>
                <a:gd name="connsiteY128" fmla="*/ 5891608 h 13254121"/>
                <a:gd name="connsiteX129" fmla="*/ 8989719 w 10316872"/>
                <a:gd name="connsiteY129" fmla="*/ 5953520 h 13254121"/>
                <a:gd name="connsiteX130" fmla="*/ 9327857 w 10316872"/>
                <a:gd name="connsiteY130" fmla="*/ 6101157 h 13254121"/>
                <a:gd name="connsiteX131" fmla="*/ 9392152 w 10316872"/>
                <a:gd name="connsiteY131" fmla="*/ 6229744 h 13254121"/>
                <a:gd name="connsiteX132" fmla="*/ 9587412 w 10316872"/>
                <a:gd name="connsiteY132" fmla="*/ 6289277 h 13254121"/>
                <a:gd name="connsiteX133" fmla="*/ 9754100 w 10316872"/>
                <a:gd name="connsiteY133" fmla="*/ 6286895 h 13254121"/>
                <a:gd name="connsiteX134" fmla="*/ 9928226 w 10316872"/>
                <a:gd name="connsiteY134" fmla="*/ 6221629 h 13254121"/>
                <a:gd name="connsiteX135" fmla="*/ 9766007 w 10316872"/>
                <a:gd name="connsiteY135" fmla="*/ 6301183 h 13254121"/>
                <a:gd name="connsiteX136" fmla="*/ 9625513 w 10316872"/>
                <a:gd name="connsiteY136" fmla="*/ 6317851 h 13254121"/>
                <a:gd name="connsiteX137" fmla="*/ 9382626 w 10316872"/>
                <a:gd name="connsiteY137" fmla="*/ 6263082 h 13254121"/>
                <a:gd name="connsiteX138" fmla="*/ 9308806 w 10316872"/>
                <a:gd name="connsiteY138" fmla="*/ 6129733 h 13254121"/>
                <a:gd name="connsiteX139" fmla="*/ 9242133 w 10316872"/>
                <a:gd name="connsiteY139" fmla="*/ 6089251 h 13254121"/>
                <a:gd name="connsiteX140" fmla="*/ 8799219 w 10316872"/>
                <a:gd name="connsiteY140" fmla="*/ 5939233 h 13254121"/>
                <a:gd name="connsiteX141" fmla="*/ 8582525 w 10316872"/>
                <a:gd name="connsiteY141" fmla="*/ 5858270 h 13254121"/>
                <a:gd name="connsiteX142" fmla="*/ 8284869 w 10316872"/>
                <a:gd name="connsiteY142" fmla="*/ 5779689 h 13254121"/>
                <a:gd name="connsiteX143" fmla="*/ 7934825 w 10316872"/>
                <a:gd name="connsiteY143" fmla="*/ 5767783 h 13254121"/>
                <a:gd name="connsiteX144" fmla="*/ 7634787 w 10316872"/>
                <a:gd name="connsiteY144" fmla="*/ 5822552 h 13254121"/>
                <a:gd name="connsiteX145" fmla="*/ 7344275 w 10316872"/>
                <a:gd name="connsiteY145" fmla="*/ 5893989 h 13254121"/>
                <a:gd name="connsiteX146" fmla="*/ 7134725 w 10316872"/>
                <a:gd name="connsiteY146" fmla="*/ 5786833 h 13254121"/>
                <a:gd name="connsiteX147" fmla="*/ 6760869 w 10316872"/>
                <a:gd name="connsiteY147" fmla="*/ 5693964 h 13254121"/>
                <a:gd name="connsiteX148" fmla="*/ 6413500 w 10316872"/>
                <a:gd name="connsiteY148" fmla="*/ 5614410 h 13254121"/>
                <a:gd name="connsiteX149" fmla="*/ 6213181 w 10316872"/>
                <a:gd name="connsiteY149" fmla="*/ 5567757 h 13254121"/>
                <a:gd name="connsiteX150" fmla="*/ 6205538 w 10316872"/>
                <a:gd name="connsiteY150" fmla="*/ 5598535 h 13254121"/>
                <a:gd name="connsiteX151" fmla="*/ 6346825 w 10316872"/>
                <a:gd name="connsiteY151" fmla="*/ 5666004 h 13254121"/>
                <a:gd name="connsiteX152" fmla="*/ 6321425 w 10316872"/>
                <a:gd name="connsiteY152" fmla="*/ 5767604 h 13254121"/>
                <a:gd name="connsiteX153" fmla="*/ 6003925 w 10316872"/>
                <a:gd name="connsiteY153" fmla="*/ 5602504 h 13254121"/>
                <a:gd name="connsiteX154" fmla="*/ 6042025 w 10316872"/>
                <a:gd name="connsiteY154" fmla="*/ 5843804 h 13254121"/>
                <a:gd name="connsiteX155" fmla="*/ 6245225 w 10316872"/>
                <a:gd name="connsiteY155" fmla="*/ 5894604 h 13254121"/>
                <a:gd name="connsiteX156" fmla="*/ 6511925 w 10316872"/>
                <a:gd name="connsiteY156" fmla="*/ 5894604 h 13254121"/>
                <a:gd name="connsiteX157" fmla="*/ 6600825 w 10316872"/>
                <a:gd name="connsiteY157" fmla="*/ 5907304 h 13254121"/>
                <a:gd name="connsiteX158" fmla="*/ 6562725 w 10316872"/>
                <a:gd name="connsiteY158" fmla="*/ 5983504 h 13254121"/>
                <a:gd name="connsiteX159" fmla="*/ 6397625 w 10316872"/>
                <a:gd name="connsiteY159" fmla="*/ 6034304 h 13254121"/>
                <a:gd name="connsiteX160" fmla="*/ 6461125 w 10316872"/>
                <a:gd name="connsiteY160" fmla="*/ 6161304 h 13254121"/>
                <a:gd name="connsiteX161" fmla="*/ 6423025 w 10316872"/>
                <a:gd name="connsiteY161" fmla="*/ 6288304 h 13254121"/>
                <a:gd name="connsiteX162" fmla="*/ 6511925 w 10316872"/>
                <a:gd name="connsiteY162" fmla="*/ 6351804 h 13254121"/>
                <a:gd name="connsiteX163" fmla="*/ 6435725 w 10316872"/>
                <a:gd name="connsiteY163" fmla="*/ 6377204 h 13254121"/>
                <a:gd name="connsiteX164" fmla="*/ 6334125 w 10316872"/>
                <a:gd name="connsiteY164" fmla="*/ 6339104 h 13254121"/>
                <a:gd name="connsiteX165" fmla="*/ 6296025 w 10316872"/>
                <a:gd name="connsiteY165" fmla="*/ 6034304 h 13254121"/>
                <a:gd name="connsiteX166" fmla="*/ 6042025 w 10316872"/>
                <a:gd name="connsiteY166" fmla="*/ 5958104 h 13254121"/>
                <a:gd name="connsiteX167" fmla="*/ 6118225 w 10316872"/>
                <a:gd name="connsiteY167" fmla="*/ 6301004 h 13254121"/>
                <a:gd name="connsiteX168" fmla="*/ 5940425 w 10316872"/>
                <a:gd name="connsiteY168" fmla="*/ 6313704 h 13254121"/>
                <a:gd name="connsiteX169" fmla="*/ 5864225 w 10316872"/>
                <a:gd name="connsiteY169" fmla="*/ 5831104 h 13254121"/>
                <a:gd name="connsiteX170" fmla="*/ 5661025 w 10316872"/>
                <a:gd name="connsiteY170" fmla="*/ 5729504 h 13254121"/>
                <a:gd name="connsiteX171" fmla="*/ 5762625 w 10316872"/>
                <a:gd name="connsiteY171" fmla="*/ 6491504 h 13254121"/>
                <a:gd name="connsiteX172" fmla="*/ 6042025 w 10316872"/>
                <a:gd name="connsiteY172" fmla="*/ 6478804 h 13254121"/>
                <a:gd name="connsiteX173" fmla="*/ 6359525 w 10316872"/>
                <a:gd name="connsiteY173" fmla="*/ 6529604 h 13254121"/>
                <a:gd name="connsiteX174" fmla="*/ 6296025 w 10316872"/>
                <a:gd name="connsiteY174" fmla="*/ 6656604 h 13254121"/>
                <a:gd name="connsiteX175" fmla="*/ 6130925 w 10316872"/>
                <a:gd name="connsiteY175" fmla="*/ 6631204 h 13254121"/>
                <a:gd name="connsiteX176" fmla="*/ 5978525 w 10316872"/>
                <a:gd name="connsiteY176" fmla="*/ 6936004 h 13254121"/>
                <a:gd name="connsiteX177" fmla="*/ 5800725 w 10316872"/>
                <a:gd name="connsiteY177" fmla="*/ 6872504 h 13254121"/>
                <a:gd name="connsiteX178" fmla="*/ 5876925 w 10316872"/>
                <a:gd name="connsiteY178" fmla="*/ 6707404 h 13254121"/>
                <a:gd name="connsiteX179" fmla="*/ 5762625 w 10316872"/>
                <a:gd name="connsiteY179" fmla="*/ 6618504 h 13254121"/>
                <a:gd name="connsiteX180" fmla="*/ 5572125 w 10316872"/>
                <a:gd name="connsiteY180" fmla="*/ 6948704 h 13254121"/>
                <a:gd name="connsiteX181" fmla="*/ 5699125 w 10316872"/>
                <a:gd name="connsiteY181" fmla="*/ 7050304 h 13254121"/>
                <a:gd name="connsiteX182" fmla="*/ 5965825 w 10316872"/>
                <a:gd name="connsiteY182" fmla="*/ 7215404 h 13254121"/>
                <a:gd name="connsiteX183" fmla="*/ 5915025 w 10316872"/>
                <a:gd name="connsiteY183" fmla="*/ 7291604 h 13254121"/>
                <a:gd name="connsiteX184" fmla="*/ 5800725 w 10316872"/>
                <a:gd name="connsiteY184" fmla="*/ 7253504 h 13254121"/>
                <a:gd name="connsiteX185" fmla="*/ 5648325 w 10316872"/>
                <a:gd name="connsiteY185" fmla="*/ 7355104 h 13254121"/>
                <a:gd name="connsiteX186" fmla="*/ 5584825 w 10316872"/>
                <a:gd name="connsiteY186" fmla="*/ 7317004 h 13254121"/>
                <a:gd name="connsiteX187" fmla="*/ 5635625 w 10316872"/>
                <a:gd name="connsiteY187" fmla="*/ 7164604 h 13254121"/>
                <a:gd name="connsiteX188" fmla="*/ 5508625 w 10316872"/>
                <a:gd name="connsiteY188" fmla="*/ 7050304 h 13254121"/>
                <a:gd name="connsiteX189" fmla="*/ 5432425 w 10316872"/>
                <a:gd name="connsiteY189" fmla="*/ 7228104 h 13254121"/>
                <a:gd name="connsiteX190" fmla="*/ 5584825 w 10316872"/>
                <a:gd name="connsiteY190" fmla="*/ 7405904 h 13254121"/>
                <a:gd name="connsiteX191" fmla="*/ 5419725 w 10316872"/>
                <a:gd name="connsiteY191" fmla="*/ 7532904 h 13254121"/>
                <a:gd name="connsiteX192" fmla="*/ 5318125 w 10316872"/>
                <a:gd name="connsiteY192" fmla="*/ 7456704 h 13254121"/>
                <a:gd name="connsiteX193" fmla="*/ 5381625 w 10316872"/>
                <a:gd name="connsiteY193" fmla="*/ 7355104 h 13254121"/>
                <a:gd name="connsiteX194" fmla="*/ 5267325 w 10316872"/>
                <a:gd name="connsiteY194" fmla="*/ 7063004 h 13254121"/>
                <a:gd name="connsiteX195" fmla="*/ 5051425 w 10316872"/>
                <a:gd name="connsiteY195" fmla="*/ 7355104 h 13254121"/>
                <a:gd name="connsiteX196" fmla="*/ 5381625 w 10316872"/>
                <a:gd name="connsiteY196" fmla="*/ 7609104 h 13254121"/>
                <a:gd name="connsiteX197" fmla="*/ 5305425 w 10316872"/>
                <a:gd name="connsiteY197" fmla="*/ 7659904 h 13254121"/>
                <a:gd name="connsiteX198" fmla="*/ 5165725 w 10316872"/>
                <a:gd name="connsiteY198" fmla="*/ 7545604 h 13254121"/>
                <a:gd name="connsiteX199" fmla="*/ 5114925 w 10316872"/>
                <a:gd name="connsiteY199" fmla="*/ 7710704 h 13254121"/>
                <a:gd name="connsiteX200" fmla="*/ 5127625 w 10316872"/>
                <a:gd name="connsiteY200" fmla="*/ 7850404 h 13254121"/>
                <a:gd name="connsiteX201" fmla="*/ 5203825 w 10316872"/>
                <a:gd name="connsiteY201" fmla="*/ 7964704 h 13254121"/>
                <a:gd name="connsiteX202" fmla="*/ 5191125 w 10316872"/>
                <a:gd name="connsiteY202" fmla="*/ 8155204 h 13254121"/>
                <a:gd name="connsiteX203" fmla="*/ 5064125 w 10316872"/>
                <a:gd name="connsiteY203" fmla="*/ 8066304 h 13254121"/>
                <a:gd name="connsiteX204" fmla="*/ 5000625 w 10316872"/>
                <a:gd name="connsiteY204" fmla="*/ 8104404 h 13254121"/>
                <a:gd name="connsiteX205" fmla="*/ 5102225 w 10316872"/>
                <a:gd name="connsiteY205" fmla="*/ 8244104 h 13254121"/>
                <a:gd name="connsiteX206" fmla="*/ 5013325 w 10316872"/>
                <a:gd name="connsiteY206" fmla="*/ 8282204 h 13254121"/>
                <a:gd name="connsiteX207" fmla="*/ 4886325 w 10316872"/>
                <a:gd name="connsiteY207" fmla="*/ 8091704 h 13254121"/>
                <a:gd name="connsiteX208" fmla="*/ 4797425 w 10316872"/>
                <a:gd name="connsiteY208" fmla="*/ 8345704 h 13254121"/>
                <a:gd name="connsiteX209" fmla="*/ 4924425 w 10316872"/>
                <a:gd name="connsiteY209" fmla="*/ 8460004 h 13254121"/>
                <a:gd name="connsiteX210" fmla="*/ 4784725 w 10316872"/>
                <a:gd name="connsiteY210" fmla="*/ 8701304 h 13254121"/>
                <a:gd name="connsiteX211" fmla="*/ 4645025 w 10316872"/>
                <a:gd name="connsiteY211" fmla="*/ 8675904 h 13254121"/>
                <a:gd name="connsiteX212" fmla="*/ 4746625 w 10316872"/>
                <a:gd name="connsiteY212" fmla="*/ 8510804 h 13254121"/>
                <a:gd name="connsiteX213" fmla="*/ 4657725 w 10316872"/>
                <a:gd name="connsiteY213" fmla="*/ 8358404 h 13254121"/>
                <a:gd name="connsiteX214" fmla="*/ 4441825 w 10316872"/>
                <a:gd name="connsiteY214" fmla="*/ 8663204 h 13254121"/>
                <a:gd name="connsiteX215" fmla="*/ 4581525 w 10316872"/>
                <a:gd name="connsiteY215" fmla="*/ 8777504 h 13254121"/>
                <a:gd name="connsiteX216" fmla="*/ 4492625 w 10316872"/>
                <a:gd name="connsiteY216" fmla="*/ 8980704 h 13254121"/>
                <a:gd name="connsiteX217" fmla="*/ 4391025 w 10316872"/>
                <a:gd name="connsiteY217" fmla="*/ 8904504 h 13254121"/>
                <a:gd name="connsiteX218" fmla="*/ 4314825 w 10316872"/>
                <a:gd name="connsiteY218" fmla="*/ 8993404 h 13254121"/>
                <a:gd name="connsiteX219" fmla="*/ 4352925 w 10316872"/>
                <a:gd name="connsiteY219" fmla="*/ 9031504 h 13254121"/>
                <a:gd name="connsiteX220" fmla="*/ 4391025 w 10316872"/>
                <a:gd name="connsiteY220" fmla="*/ 9018804 h 13254121"/>
                <a:gd name="connsiteX221" fmla="*/ 4416425 w 10316872"/>
                <a:gd name="connsiteY221" fmla="*/ 9069604 h 13254121"/>
                <a:gd name="connsiteX222" fmla="*/ 4352925 w 10316872"/>
                <a:gd name="connsiteY222" fmla="*/ 9145804 h 13254121"/>
                <a:gd name="connsiteX223" fmla="*/ 4302125 w 10316872"/>
                <a:gd name="connsiteY223" fmla="*/ 9133104 h 13254121"/>
                <a:gd name="connsiteX224" fmla="*/ 4340225 w 10316872"/>
                <a:gd name="connsiteY224" fmla="*/ 9082304 h 13254121"/>
                <a:gd name="connsiteX225" fmla="*/ 4289425 w 10316872"/>
                <a:gd name="connsiteY225" fmla="*/ 9044204 h 13254121"/>
                <a:gd name="connsiteX226" fmla="*/ 4187825 w 10316872"/>
                <a:gd name="connsiteY226" fmla="*/ 9145804 h 13254121"/>
                <a:gd name="connsiteX227" fmla="*/ 4289425 w 10316872"/>
                <a:gd name="connsiteY227" fmla="*/ 9209304 h 13254121"/>
                <a:gd name="connsiteX228" fmla="*/ 4111625 w 10316872"/>
                <a:gd name="connsiteY228" fmla="*/ 9285504 h 13254121"/>
                <a:gd name="connsiteX229" fmla="*/ 4010025 w 10316872"/>
                <a:gd name="connsiteY229" fmla="*/ 9285504 h 13254121"/>
                <a:gd name="connsiteX230" fmla="*/ 3921125 w 10316872"/>
                <a:gd name="connsiteY230" fmla="*/ 9349004 h 13254121"/>
                <a:gd name="connsiteX231" fmla="*/ 3260725 w 10316872"/>
                <a:gd name="connsiteY231" fmla="*/ 8764804 h 13254121"/>
                <a:gd name="connsiteX232" fmla="*/ 3184525 w 10316872"/>
                <a:gd name="connsiteY232" fmla="*/ 8764804 h 13254121"/>
                <a:gd name="connsiteX233" fmla="*/ 2867025 w 10316872"/>
                <a:gd name="connsiteY233" fmla="*/ 9018804 h 13254121"/>
                <a:gd name="connsiteX234" fmla="*/ 2841625 w 10316872"/>
                <a:gd name="connsiteY234" fmla="*/ 8980704 h 13254121"/>
                <a:gd name="connsiteX235" fmla="*/ 3184525 w 10316872"/>
                <a:gd name="connsiteY235" fmla="*/ 8714004 h 13254121"/>
                <a:gd name="connsiteX236" fmla="*/ 3019425 w 10316872"/>
                <a:gd name="connsiteY236" fmla="*/ 8561604 h 13254121"/>
                <a:gd name="connsiteX237" fmla="*/ 2371725 w 10316872"/>
                <a:gd name="connsiteY237" fmla="*/ 9069604 h 13254121"/>
                <a:gd name="connsiteX238" fmla="*/ 2460625 w 10316872"/>
                <a:gd name="connsiteY238" fmla="*/ 9145804 h 13254121"/>
                <a:gd name="connsiteX239" fmla="*/ 2663825 w 10316872"/>
                <a:gd name="connsiteY239" fmla="*/ 8993404 h 13254121"/>
                <a:gd name="connsiteX240" fmla="*/ 2714625 w 10316872"/>
                <a:gd name="connsiteY240" fmla="*/ 9056904 h 13254121"/>
                <a:gd name="connsiteX241" fmla="*/ 2803525 w 10316872"/>
                <a:gd name="connsiteY241" fmla="*/ 9018804 h 13254121"/>
                <a:gd name="connsiteX242" fmla="*/ 2828925 w 10316872"/>
                <a:gd name="connsiteY242" fmla="*/ 9056904 h 13254121"/>
                <a:gd name="connsiteX243" fmla="*/ 2651125 w 10316872"/>
                <a:gd name="connsiteY243" fmla="*/ 9196604 h 13254121"/>
                <a:gd name="connsiteX244" fmla="*/ 2790825 w 10316872"/>
                <a:gd name="connsiteY244" fmla="*/ 9361704 h 13254121"/>
                <a:gd name="connsiteX245" fmla="*/ 3368675 w 10316872"/>
                <a:gd name="connsiteY245" fmla="*/ 8898154 h 13254121"/>
                <a:gd name="connsiteX246" fmla="*/ 3927475 w 10316872"/>
                <a:gd name="connsiteY246" fmla="*/ 9380754 h 13254121"/>
                <a:gd name="connsiteX247" fmla="*/ 3876675 w 10316872"/>
                <a:gd name="connsiteY247" fmla="*/ 9495054 h 13254121"/>
                <a:gd name="connsiteX248" fmla="*/ 3359150 w 10316872"/>
                <a:gd name="connsiteY248" fmla="*/ 10034804 h 13254121"/>
                <a:gd name="connsiteX249" fmla="*/ 3270250 w 10316872"/>
                <a:gd name="connsiteY249" fmla="*/ 10028453 h 13254121"/>
                <a:gd name="connsiteX250" fmla="*/ 3101975 w 10316872"/>
                <a:gd name="connsiteY250" fmla="*/ 10177678 h 13254121"/>
                <a:gd name="connsiteX251" fmla="*/ 2892425 w 10316872"/>
                <a:gd name="connsiteY251" fmla="*/ 10422153 h 13254121"/>
                <a:gd name="connsiteX252" fmla="*/ 2654300 w 10316872"/>
                <a:gd name="connsiteY252" fmla="*/ 10720603 h 13254121"/>
                <a:gd name="connsiteX253" fmla="*/ 2400300 w 10316872"/>
                <a:gd name="connsiteY253" fmla="*/ 10790452 h 13254121"/>
                <a:gd name="connsiteX254" fmla="*/ 2197100 w 10316872"/>
                <a:gd name="connsiteY254" fmla="*/ 10895227 h 13254121"/>
                <a:gd name="connsiteX255" fmla="*/ 1901825 w 10316872"/>
                <a:gd name="connsiteY255" fmla="*/ 10898401 h 13254121"/>
                <a:gd name="connsiteX256" fmla="*/ 1562100 w 10316872"/>
                <a:gd name="connsiteY256" fmla="*/ 11000000 h 13254121"/>
                <a:gd name="connsiteX257" fmla="*/ 1365250 w 10316872"/>
                <a:gd name="connsiteY257" fmla="*/ 11260350 h 13254121"/>
                <a:gd name="connsiteX258" fmla="*/ 1168400 w 10316872"/>
                <a:gd name="connsiteY258" fmla="*/ 11215899 h 13254121"/>
                <a:gd name="connsiteX259" fmla="*/ 1187450 w 10316872"/>
                <a:gd name="connsiteY259" fmla="*/ 11174624 h 13254121"/>
                <a:gd name="connsiteX260" fmla="*/ 1165225 w 10316872"/>
                <a:gd name="connsiteY260" fmla="*/ 11107949 h 13254121"/>
                <a:gd name="connsiteX261" fmla="*/ 958850 w 10316872"/>
                <a:gd name="connsiteY261" fmla="*/ 11184149 h 13254121"/>
                <a:gd name="connsiteX262" fmla="*/ 704850 w 10316872"/>
                <a:gd name="connsiteY262" fmla="*/ 11238124 h 13254121"/>
                <a:gd name="connsiteX263" fmla="*/ 434975 w 10316872"/>
                <a:gd name="connsiteY263" fmla="*/ 11476249 h 13254121"/>
                <a:gd name="connsiteX264" fmla="*/ 333375 w 10316872"/>
                <a:gd name="connsiteY264" fmla="*/ 11473074 h 13254121"/>
                <a:gd name="connsiteX265" fmla="*/ 234950 w 10316872"/>
                <a:gd name="connsiteY265" fmla="*/ 11539749 h 13254121"/>
                <a:gd name="connsiteX266" fmla="*/ 155575 w 10316872"/>
                <a:gd name="connsiteY266" fmla="*/ 11825499 h 13254121"/>
                <a:gd name="connsiteX267" fmla="*/ 219075 w 10316872"/>
                <a:gd name="connsiteY267" fmla="*/ 12108073 h 13254121"/>
                <a:gd name="connsiteX268" fmla="*/ 107950 w 10316872"/>
                <a:gd name="connsiteY268" fmla="*/ 12152523 h 13254121"/>
                <a:gd name="connsiteX269" fmla="*/ 63500 w 10316872"/>
                <a:gd name="connsiteY269" fmla="*/ 12374773 h 13254121"/>
                <a:gd name="connsiteX270" fmla="*/ 466725 w 10316872"/>
                <a:gd name="connsiteY270" fmla="*/ 12400173 h 13254121"/>
                <a:gd name="connsiteX271" fmla="*/ 1022350 w 10316872"/>
                <a:gd name="connsiteY271" fmla="*/ 12752598 h 13254121"/>
                <a:gd name="connsiteX272" fmla="*/ 1212850 w 10316872"/>
                <a:gd name="connsiteY272" fmla="*/ 13006597 h 13254121"/>
                <a:gd name="connsiteX273" fmla="*/ 1143000 w 10316872"/>
                <a:gd name="connsiteY273" fmla="*/ 13051047 h 13254121"/>
                <a:gd name="connsiteX274" fmla="*/ 990600 w 10316872"/>
                <a:gd name="connsiteY274" fmla="*/ 12917697 h 13254121"/>
                <a:gd name="connsiteX275" fmla="*/ 739775 w 10316872"/>
                <a:gd name="connsiteY275" fmla="*/ 12863722 h 13254121"/>
                <a:gd name="connsiteX276" fmla="*/ 692150 w 10316872"/>
                <a:gd name="connsiteY276" fmla="*/ 12901822 h 13254121"/>
                <a:gd name="connsiteX277" fmla="*/ 809625 w 10316872"/>
                <a:gd name="connsiteY277" fmla="*/ 13047872 h 13254121"/>
                <a:gd name="connsiteX278" fmla="*/ 1123950 w 10316872"/>
                <a:gd name="connsiteY278" fmla="*/ 13114547 h 13254121"/>
                <a:gd name="connsiteX279" fmla="*/ 1546225 w 10316872"/>
                <a:gd name="connsiteY279" fmla="*/ 13016122 h 13254121"/>
                <a:gd name="connsiteX280" fmla="*/ 1708150 w 10316872"/>
                <a:gd name="connsiteY280" fmla="*/ 12755772 h 13254121"/>
                <a:gd name="connsiteX281" fmla="*/ 2066925 w 10316872"/>
                <a:gd name="connsiteY281" fmla="*/ 12606547 h 13254121"/>
                <a:gd name="connsiteX282" fmla="*/ 2225675 w 10316872"/>
                <a:gd name="connsiteY282" fmla="*/ 12470022 h 13254121"/>
                <a:gd name="connsiteX283" fmla="*/ 2559050 w 10316872"/>
                <a:gd name="connsiteY283" fmla="*/ 12508122 h 13254121"/>
                <a:gd name="connsiteX284" fmla="*/ 2257425 w 10316872"/>
                <a:gd name="connsiteY284" fmla="*/ 12511297 h 13254121"/>
                <a:gd name="connsiteX285" fmla="*/ 2117725 w 10316872"/>
                <a:gd name="connsiteY285" fmla="*/ 12631947 h 13254121"/>
                <a:gd name="connsiteX286" fmla="*/ 1943100 w 10316872"/>
                <a:gd name="connsiteY286" fmla="*/ 12724022 h 13254121"/>
                <a:gd name="connsiteX287" fmla="*/ 1778000 w 10316872"/>
                <a:gd name="connsiteY287" fmla="*/ 12774822 h 13254121"/>
                <a:gd name="connsiteX288" fmla="*/ 1622425 w 10316872"/>
                <a:gd name="connsiteY288" fmla="*/ 13070097 h 13254121"/>
                <a:gd name="connsiteX289" fmla="*/ 1254125 w 10316872"/>
                <a:gd name="connsiteY289" fmla="*/ 13244722 h 13254121"/>
                <a:gd name="connsiteX290" fmla="*/ 0 w 10316872"/>
                <a:gd name="connsiteY290" fmla="*/ 13251072 h 13254121"/>
                <a:gd name="connsiteX0" fmla="*/ 4657725 w 10316872"/>
                <a:gd name="connsiteY0" fmla="*/ 3392704 h 13254121"/>
                <a:gd name="connsiteX1" fmla="*/ 4683125 w 10316872"/>
                <a:gd name="connsiteY1" fmla="*/ 3697504 h 13254121"/>
                <a:gd name="connsiteX2" fmla="*/ 4835525 w 10316872"/>
                <a:gd name="connsiteY2" fmla="*/ 3519704 h 13254121"/>
                <a:gd name="connsiteX3" fmla="*/ 5038725 w 10316872"/>
                <a:gd name="connsiteY3" fmla="*/ 3646704 h 13254121"/>
                <a:gd name="connsiteX4" fmla="*/ 4848225 w 10316872"/>
                <a:gd name="connsiteY4" fmla="*/ 3773704 h 13254121"/>
                <a:gd name="connsiteX5" fmla="*/ 4987925 w 10316872"/>
                <a:gd name="connsiteY5" fmla="*/ 3938804 h 13254121"/>
                <a:gd name="connsiteX6" fmla="*/ 5127625 w 10316872"/>
                <a:gd name="connsiteY6" fmla="*/ 3786404 h 13254121"/>
                <a:gd name="connsiteX7" fmla="*/ 5140325 w 10316872"/>
                <a:gd name="connsiteY7" fmla="*/ 3811804 h 13254121"/>
                <a:gd name="connsiteX8" fmla="*/ 5076825 w 10316872"/>
                <a:gd name="connsiteY8" fmla="*/ 4065804 h 13254121"/>
                <a:gd name="connsiteX9" fmla="*/ 5153025 w 10316872"/>
                <a:gd name="connsiteY9" fmla="*/ 4103904 h 13254121"/>
                <a:gd name="connsiteX10" fmla="*/ 5153025 w 10316872"/>
                <a:gd name="connsiteY10" fmla="*/ 4103904 h 13254121"/>
                <a:gd name="connsiteX11" fmla="*/ 5229225 w 10316872"/>
                <a:gd name="connsiteY11" fmla="*/ 3849904 h 13254121"/>
                <a:gd name="connsiteX12" fmla="*/ 5419725 w 10316872"/>
                <a:gd name="connsiteY12" fmla="*/ 3875304 h 13254121"/>
                <a:gd name="connsiteX13" fmla="*/ 5521325 w 10316872"/>
                <a:gd name="connsiteY13" fmla="*/ 3722904 h 13254121"/>
                <a:gd name="connsiteX14" fmla="*/ 5521325 w 10316872"/>
                <a:gd name="connsiteY14" fmla="*/ 3722904 h 13254121"/>
                <a:gd name="connsiteX15" fmla="*/ 5661025 w 10316872"/>
                <a:gd name="connsiteY15" fmla="*/ 3697504 h 13254121"/>
                <a:gd name="connsiteX16" fmla="*/ 5432425 w 10316872"/>
                <a:gd name="connsiteY16" fmla="*/ 4015004 h 13254121"/>
                <a:gd name="connsiteX17" fmla="*/ 5165725 w 10316872"/>
                <a:gd name="connsiteY17" fmla="*/ 4103904 h 13254121"/>
                <a:gd name="connsiteX18" fmla="*/ 5191125 w 10316872"/>
                <a:gd name="connsiteY18" fmla="*/ 4180104 h 13254121"/>
                <a:gd name="connsiteX19" fmla="*/ 5521325 w 10316872"/>
                <a:gd name="connsiteY19" fmla="*/ 4091204 h 13254121"/>
                <a:gd name="connsiteX20" fmla="*/ 5711825 w 10316872"/>
                <a:gd name="connsiteY20" fmla="*/ 3748304 h 13254121"/>
                <a:gd name="connsiteX21" fmla="*/ 5813425 w 10316872"/>
                <a:gd name="connsiteY21" fmla="*/ 3900704 h 13254121"/>
                <a:gd name="connsiteX22" fmla="*/ 5959475 w 10316872"/>
                <a:gd name="connsiteY22" fmla="*/ 3938804 h 13254121"/>
                <a:gd name="connsiteX23" fmla="*/ 6302375 w 10316872"/>
                <a:gd name="connsiteY23" fmla="*/ 3824504 h 13254121"/>
                <a:gd name="connsiteX24" fmla="*/ 7070725 w 10316872"/>
                <a:gd name="connsiteY24" fmla="*/ 3354604 h 13254121"/>
                <a:gd name="connsiteX25" fmla="*/ 7473950 w 10316872"/>
                <a:gd name="connsiteY25" fmla="*/ 3205379 h 13254121"/>
                <a:gd name="connsiteX26" fmla="*/ 7645400 w 10316872"/>
                <a:gd name="connsiteY26" fmla="*/ 3035516 h 13254121"/>
                <a:gd name="connsiteX27" fmla="*/ 7907050 w 10316872"/>
                <a:gd name="connsiteY27" fmla="*/ 2994410 h 13254121"/>
                <a:gd name="connsiteX28" fmla="*/ 8062626 w 10316872"/>
                <a:gd name="connsiteY28" fmla="*/ 2911861 h 13254121"/>
                <a:gd name="connsiteX29" fmla="*/ 8189625 w 10316872"/>
                <a:gd name="connsiteY29" fmla="*/ 2692785 h 13254121"/>
                <a:gd name="connsiteX30" fmla="*/ 8345201 w 10316872"/>
                <a:gd name="connsiteY30" fmla="*/ 2578486 h 13254121"/>
                <a:gd name="connsiteX31" fmla="*/ 8561099 w 10316872"/>
                <a:gd name="connsiteY31" fmla="*/ 2438787 h 13254121"/>
                <a:gd name="connsiteX32" fmla="*/ 8855099 w 10316872"/>
                <a:gd name="connsiteY32" fmla="*/ 2153045 h 13254121"/>
                <a:gd name="connsiteX33" fmla="*/ 9037349 w 10316872"/>
                <a:gd name="connsiteY33" fmla="*/ 1924438 h 13254121"/>
                <a:gd name="connsiteX34" fmla="*/ 9145298 w 10316872"/>
                <a:gd name="connsiteY34" fmla="*/ 1730764 h 13254121"/>
                <a:gd name="connsiteX35" fmla="*/ 9224673 w 10316872"/>
                <a:gd name="connsiteY35" fmla="*/ 1543439 h 13254121"/>
                <a:gd name="connsiteX36" fmla="*/ 9561223 w 10316872"/>
                <a:gd name="connsiteY36" fmla="*/ 1295790 h 13254121"/>
                <a:gd name="connsiteX37" fmla="*/ 9678697 w 10316872"/>
                <a:gd name="connsiteY37" fmla="*/ 914790 h 13254121"/>
                <a:gd name="connsiteX38" fmla="*/ 9837447 w 10316872"/>
                <a:gd name="connsiteY38" fmla="*/ 686190 h 13254121"/>
                <a:gd name="connsiteX39" fmla="*/ 9929521 w 10316872"/>
                <a:gd name="connsiteY39" fmla="*/ 609992 h 13254121"/>
                <a:gd name="connsiteX40" fmla="*/ 9989845 w 10316872"/>
                <a:gd name="connsiteY40" fmla="*/ 508393 h 13254121"/>
                <a:gd name="connsiteX41" fmla="*/ 10062871 w 10316872"/>
                <a:gd name="connsiteY41" fmla="*/ 394092 h 13254121"/>
                <a:gd name="connsiteX42" fmla="*/ 10316869 w 10316872"/>
                <a:gd name="connsiteY42" fmla="*/ 394 h 13254121"/>
                <a:gd name="connsiteX43" fmla="*/ 10081920 w 10316872"/>
                <a:gd name="connsiteY43" fmla="*/ 473469 h 13254121"/>
                <a:gd name="connsiteX44" fmla="*/ 9977146 w 10316872"/>
                <a:gd name="connsiteY44" fmla="*/ 673493 h 13254121"/>
                <a:gd name="connsiteX45" fmla="*/ 9881896 w 10316872"/>
                <a:gd name="connsiteY45" fmla="*/ 749692 h 13254121"/>
                <a:gd name="connsiteX46" fmla="*/ 9754896 w 10316872"/>
                <a:gd name="connsiteY46" fmla="*/ 952892 h 13254121"/>
                <a:gd name="connsiteX47" fmla="*/ 9640598 w 10316872"/>
                <a:gd name="connsiteY47" fmla="*/ 1327540 h 13254121"/>
                <a:gd name="connsiteX48" fmla="*/ 9275474 w 10316872"/>
                <a:gd name="connsiteY48" fmla="*/ 1606938 h 13254121"/>
                <a:gd name="connsiteX49" fmla="*/ 9135773 w 10316872"/>
                <a:gd name="connsiteY49" fmla="*/ 1946664 h 13254121"/>
                <a:gd name="connsiteX50" fmla="*/ 8662699 w 10316872"/>
                <a:gd name="connsiteY50" fmla="*/ 2454663 h 13254121"/>
                <a:gd name="connsiteX51" fmla="*/ 8427749 w 10316872"/>
                <a:gd name="connsiteY51" fmla="*/ 2619762 h 13254121"/>
                <a:gd name="connsiteX52" fmla="*/ 8272175 w 10316872"/>
                <a:gd name="connsiteY52" fmla="*/ 2715011 h 13254121"/>
                <a:gd name="connsiteX53" fmla="*/ 8110251 w 10316872"/>
                <a:gd name="connsiteY53" fmla="*/ 3016636 h 13254121"/>
                <a:gd name="connsiteX54" fmla="*/ 7908925 w 10316872"/>
                <a:gd name="connsiteY54" fmla="*/ 3113304 h 13254121"/>
                <a:gd name="connsiteX55" fmla="*/ 7673975 w 10316872"/>
                <a:gd name="connsiteY55" fmla="*/ 3141879 h 13254121"/>
                <a:gd name="connsiteX56" fmla="*/ 7531100 w 10316872"/>
                <a:gd name="connsiteY56" fmla="*/ 3283166 h 13254121"/>
                <a:gd name="connsiteX57" fmla="*/ 7064375 w 10316872"/>
                <a:gd name="connsiteY57" fmla="*/ 3457791 h 13254121"/>
                <a:gd name="connsiteX58" fmla="*/ 6892925 w 10316872"/>
                <a:gd name="connsiteY58" fmla="*/ 3613366 h 13254121"/>
                <a:gd name="connsiteX59" fmla="*/ 6532269 w 10316872"/>
                <a:gd name="connsiteY59" fmla="*/ 3867545 h 13254121"/>
                <a:gd name="connsiteX60" fmla="*/ 6407150 w 10316872"/>
                <a:gd name="connsiteY60" fmla="*/ 3921341 h 13254121"/>
                <a:gd name="connsiteX61" fmla="*/ 6172200 w 10316872"/>
                <a:gd name="connsiteY61" fmla="*/ 4043579 h 13254121"/>
                <a:gd name="connsiteX62" fmla="*/ 5773737 w 10316872"/>
                <a:gd name="connsiteY62" fmla="*/ 4215029 h 13254121"/>
                <a:gd name="connsiteX63" fmla="*/ 5800725 w 10316872"/>
                <a:gd name="connsiteY63" fmla="*/ 4294404 h 13254121"/>
                <a:gd name="connsiteX64" fmla="*/ 6162675 w 10316872"/>
                <a:gd name="connsiteY64" fmla="*/ 4129304 h 13254121"/>
                <a:gd name="connsiteX65" fmla="*/ 6054725 w 10316872"/>
                <a:gd name="connsiteY65" fmla="*/ 4218204 h 13254121"/>
                <a:gd name="connsiteX66" fmla="*/ 5876925 w 10316872"/>
                <a:gd name="connsiteY66" fmla="*/ 4332504 h 13254121"/>
                <a:gd name="connsiteX67" fmla="*/ 5876925 w 10316872"/>
                <a:gd name="connsiteY67" fmla="*/ 4421404 h 13254121"/>
                <a:gd name="connsiteX68" fmla="*/ 5864225 w 10316872"/>
                <a:gd name="connsiteY68" fmla="*/ 4523004 h 13254121"/>
                <a:gd name="connsiteX69" fmla="*/ 5724525 w 10316872"/>
                <a:gd name="connsiteY69" fmla="*/ 4548404 h 13254121"/>
                <a:gd name="connsiteX70" fmla="*/ 5788025 w 10316872"/>
                <a:gd name="connsiteY70" fmla="*/ 4370604 h 13254121"/>
                <a:gd name="connsiteX71" fmla="*/ 5673725 w 10316872"/>
                <a:gd name="connsiteY71" fmla="*/ 4269004 h 13254121"/>
                <a:gd name="connsiteX72" fmla="*/ 5419725 w 10316872"/>
                <a:gd name="connsiteY72" fmla="*/ 4345204 h 13254121"/>
                <a:gd name="connsiteX73" fmla="*/ 5394325 w 10316872"/>
                <a:gd name="connsiteY73" fmla="*/ 4446804 h 13254121"/>
                <a:gd name="connsiteX74" fmla="*/ 5622925 w 10316872"/>
                <a:gd name="connsiteY74" fmla="*/ 4510304 h 13254121"/>
                <a:gd name="connsiteX75" fmla="*/ 5534025 w 10316872"/>
                <a:gd name="connsiteY75" fmla="*/ 4573804 h 13254121"/>
                <a:gd name="connsiteX76" fmla="*/ 5254625 w 10316872"/>
                <a:gd name="connsiteY76" fmla="*/ 4510304 h 13254121"/>
                <a:gd name="connsiteX77" fmla="*/ 5140325 w 10316872"/>
                <a:gd name="connsiteY77" fmla="*/ 4624604 h 13254121"/>
                <a:gd name="connsiteX78" fmla="*/ 5241925 w 10316872"/>
                <a:gd name="connsiteY78" fmla="*/ 4827804 h 13254121"/>
                <a:gd name="connsiteX79" fmla="*/ 5483225 w 10316872"/>
                <a:gd name="connsiteY79" fmla="*/ 4840504 h 13254121"/>
                <a:gd name="connsiteX80" fmla="*/ 5661025 w 10316872"/>
                <a:gd name="connsiteY80" fmla="*/ 4624604 h 13254121"/>
                <a:gd name="connsiteX81" fmla="*/ 5572125 w 10316872"/>
                <a:gd name="connsiteY81" fmla="*/ 4599204 h 13254121"/>
                <a:gd name="connsiteX82" fmla="*/ 5635625 w 10316872"/>
                <a:gd name="connsiteY82" fmla="*/ 4523004 h 13254121"/>
                <a:gd name="connsiteX83" fmla="*/ 5724525 w 10316872"/>
                <a:gd name="connsiteY83" fmla="*/ 4599204 h 13254121"/>
                <a:gd name="connsiteX84" fmla="*/ 5864225 w 10316872"/>
                <a:gd name="connsiteY84" fmla="*/ 4573804 h 13254121"/>
                <a:gd name="connsiteX85" fmla="*/ 6067425 w 10316872"/>
                <a:gd name="connsiteY85" fmla="*/ 4548404 h 13254121"/>
                <a:gd name="connsiteX86" fmla="*/ 6296025 w 10316872"/>
                <a:gd name="connsiteY86" fmla="*/ 4307104 h 13254121"/>
                <a:gd name="connsiteX87" fmla="*/ 6486525 w 10316872"/>
                <a:gd name="connsiteY87" fmla="*/ 4180104 h 13254121"/>
                <a:gd name="connsiteX88" fmla="*/ 6664325 w 10316872"/>
                <a:gd name="connsiteY88" fmla="*/ 4154704 h 13254121"/>
                <a:gd name="connsiteX89" fmla="*/ 6473825 w 10316872"/>
                <a:gd name="connsiteY89" fmla="*/ 4230904 h 13254121"/>
                <a:gd name="connsiteX90" fmla="*/ 6410325 w 10316872"/>
                <a:gd name="connsiteY90" fmla="*/ 4357904 h 13254121"/>
                <a:gd name="connsiteX91" fmla="*/ 6257925 w 10316872"/>
                <a:gd name="connsiteY91" fmla="*/ 4459504 h 13254121"/>
                <a:gd name="connsiteX92" fmla="*/ 6080125 w 10316872"/>
                <a:gd name="connsiteY92" fmla="*/ 4637304 h 13254121"/>
                <a:gd name="connsiteX93" fmla="*/ 6067425 w 10316872"/>
                <a:gd name="connsiteY93" fmla="*/ 4726204 h 13254121"/>
                <a:gd name="connsiteX94" fmla="*/ 6207125 w 10316872"/>
                <a:gd name="connsiteY94" fmla="*/ 4700804 h 13254121"/>
                <a:gd name="connsiteX95" fmla="*/ 6334125 w 10316872"/>
                <a:gd name="connsiteY95" fmla="*/ 4764304 h 13254121"/>
                <a:gd name="connsiteX96" fmla="*/ 6435725 w 10316872"/>
                <a:gd name="connsiteY96" fmla="*/ 4954804 h 13254121"/>
                <a:gd name="connsiteX97" fmla="*/ 6448425 w 10316872"/>
                <a:gd name="connsiteY97" fmla="*/ 5183404 h 13254121"/>
                <a:gd name="connsiteX98" fmla="*/ 6335712 w 10316872"/>
                <a:gd name="connsiteY98" fmla="*/ 5305641 h 13254121"/>
                <a:gd name="connsiteX99" fmla="*/ 6296025 w 10316872"/>
                <a:gd name="connsiteY99" fmla="*/ 5083392 h 13254121"/>
                <a:gd name="connsiteX100" fmla="*/ 6270625 w 10316872"/>
                <a:gd name="connsiteY100" fmla="*/ 4878604 h 13254121"/>
                <a:gd name="connsiteX101" fmla="*/ 6118225 w 10316872"/>
                <a:gd name="connsiteY101" fmla="*/ 4840504 h 13254121"/>
                <a:gd name="connsiteX102" fmla="*/ 5953125 w 10316872"/>
                <a:gd name="connsiteY102" fmla="*/ 4853204 h 13254121"/>
                <a:gd name="connsiteX103" fmla="*/ 5876925 w 10316872"/>
                <a:gd name="connsiteY103" fmla="*/ 4815104 h 13254121"/>
                <a:gd name="connsiteX104" fmla="*/ 5546725 w 10316872"/>
                <a:gd name="connsiteY104" fmla="*/ 4954804 h 13254121"/>
                <a:gd name="connsiteX105" fmla="*/ 5597525 w 10316872"/>
                <a:gd name="connsiteY105" fmla="*/ 5094504 h 13254121"/>
                <a:gd name="connsiteX106" fmla="*/ 5635625 w 10316872"/>
                <a:gd name="connsiteY106" fmla="*/ 5081804 h 13254121"/>
                <a:gd name="connsiteX107" fmla="*/ 5813425 w 10316872"/>
                <a:gd name="connsiteY107" fmla="*/ 4992904 h 13254121"/>
                <a:gd name="connsiteX108" fmla="*/ 5838825 w 10316872"/>
                <a:gd name="connsiteY108" fmla="*/ 5018304 h 13254121"/>
                <a:gd name="connsiteX109" fmla="*/ 5724525 w 10316872"/>
                <a:gd name="connsiteY109" fmla="*/ 5119904 h 13254121"/>
                <a:gd name="connsiteX110" fmla="*/ 5775325 w 10316872"/>
                <a:gd name="connsiteY110" fmla="*/ 5196104 h 13254121"/>
                <a:gd name="connsiteX111" fmla="*/ 5940425 w 10316872"/>
                <a:gd name="connsiteY111" fmla="*/ 5183404 h 13254121"/>
                <a:gd name="connsiteX112" fmla="*/ 5978525 w 10316872"/>
                <a:gd name="connsiteY112" fmla="*/ 5272304 h 13254121"/>
                <a:gd name="connsiteX113" fmla="*/ 6169025 w 10316872"/>
                <a:gd name="connsiteY113" fmla="*/ 5234204 h 13254121"/>
                <a:gd name="connsiteX114" fmla="*/ 6130925 w 10316872"/>
                <a:gd name="connsiteY114" fmla="*/ 5386604 h 13254121"/>
                <a:gd name="connsiteX115" fmla="*/ 6067425 w 10316872"/>
                <a:gd name="connsiteY115" fmla="*/ 5424704 h 13254121"/>
                <a:gd name="connsiteX116" fmla="*/ 6042025 w 10316872"/>
                <a:gd name="connsiteY116" fmla="*/ 5348504 h 13254121"/>
                <a:gd name="connsiteX117" fmla="*/ 5572125 w 10316872"/>
                <a:gd name="connsiteY117" fmla="*/ 5297704 h 13254121"/>
                <a:gd name="connsiteX118" fmla="*/ 5686425 w 10316872"/>
                <a:gd name="connsiteY118" fmla="*/ 5462804 h 13254121"/>
                <a:gd name="connsiteX119" fmla="*/ 6308725 w 10316872"/>
                <a:gd name="connsiteY119" fmla="*/ 5462804 h 13254121"/>
                <a:gd name="connsiteX120" fmla="*/ 6894219 w 10316872"/>
                <a:gd name="connsiteY120" fmla="*/ 5634433 h 13254121"/>
                <a:gd name="connsiteX121" fmla="*/ 7194257 w 10316872"/>
                <a:gd name="connsiteY121" fmla="*/ 5720157 h 13254121"/>
                <a:gd name="connsiteX122" fmla="*/ 7370469 w 10316872"/>
                <a:gd name="connsiteY122" fmla="*/ 5839221 h 13254121"/>
                <a:gd name="connsiteX123" fmla="*/ 7737182 w 10316872"/>
                <a:gd name="connsiteY123" fmla="*/ 5736826 h 13254121"/>
                <a:gd name="connsiteX124" fmla="*/ 7977688 w 10316872"/>
                <a:gd name="connsiteY124" fmla="*/ 5701108 h 13254121"/>
                <a:gd name="connsiteX125" fmla="*/ 8311064 w 10316872"/>
                <a:gd name="connsiteY125" fmla="*/ 5729682 h 13254121"/>
                <a:gd name="connsiteX126" fmla="*/ 8582525 w 10316872"/>
                <a:gd name="connsiteY126" fmla="*/ 5789214 h 13254121"/>
                <a:gd name="connsiteX127" fmla="*/ 8806363 w 10316872"/>
                <a:gd name="connsiteY127" fmla="*/ 5891608 h 13254121"/>
                <a:gd name="connsiteX128" fmla="*/ 8989719 w 10316872"/>
                <a:gd name="connsiteY128" fmla="*/ 5953520 h 13254121"/>
                <a:gd name="connsiteX129" fmla="*/ 9327857 w 10316872"/>
                <a:gd name="connsiteY129" fmla="*/ 6101157 h 13254121"/>
                <a:gd name="connsiteX130" fmla="*/ 9392152 w 10316872"/>
                <a:gd name="connsiteY130" fmla="*/ 6229744 h 13254121"/>
                <a:gd name="connsiteX131" fmla="*/ 9587412 w 10316872"/>
                <a:gd name="connsiteY131" fmla="*/ 6289277 h 13254121"/>
                <a:gd name="connsiteX132" fmla="*/ 9754100 w 10316872"/>
                <a:gd name="connsiteY132" fmla="*/ 6286895 h 13254121"/>
                <a:gd name="connsiteX133" fmla="*/ 9928226 w 10316872"/>
                <a:gd name="connsiteY133" fmla="*/ 6221629 h 13254121"/>
                <a:gd name="connsiteX134" fmla="*/ 9766007 w 10316872"/>
                <a:gd name="connsiteY134" fmla="*/ 6301183 h 13254121"/>
                <a:gd name="connsiteX135" fmla="*/ 9625513 w 10316872"/>
                <a:gd name="connsiteY135" fmla="*/ 6317851 h 13254121"/>
                <a:gd name="connsiteX136" fmla="*/ 9382626 w 10316872"/>
                <a:gd name="connsiteY136" fmla="*/ 6263082 h 13254121"/>
                <a:gd name="connsiteX137" fmla="*/ 9308806 w 10316872"/>
                <a:gd name="connsiteY137" fmla="*/ 6129733 h 13254121"/>
                <a:gd name="connsiteX138" fmla="*/ 9242133 w 10316872"/>
                <a:gd name="connsiteY138" fmla="*/ 6089251 h 13254121"/>
                <a:gd name="connsiteX139" fmla="*/ 8799219 w 10316872"/>
                <a:gd name="connsiteY139" fmla="*/ 5939233 h 13254121"/>
                <a:gd name="connsiteX140" fmla="*/ 8582525 w 10316872"/>
                <a:gd name="connsiteY140" fmla="*/ 5858270 h 13254121"/>
                <a:gd name="connsiteX141" fmla="*/ 8284869 w 10316872"/>
                <a:gd name="connsiteY141" fmla="*/ 5779689 h 13254121"/>
                <a:gd name="connsiteX142" fmla="*/ 7934825 w 10316872"/>
                <a:gd name="connsiteY142" fmla="*/ 5767783 h 13254121"/>
                <a:gd name="connsiteX143" fmla="*/ 7634787 w 10316872"/>
                <a:gd name="connsiteY143" fmla="*/ 5822552 h 13254121"/>
                <a:gd name="connsiteX144" fmla="*/ 7344275 w 10316872"/>
                <a:gd name="connsiteY144" fmla="*/ 5893989 h 13254121"/>
                <a:gd name="connsiteX145" fmla="*/ 7134725 w 10316872"/>
                <a:gd name="connsiteY145" fmla="*/ 5786833 h 13254121"/>
                <a:gd name="connsiteX146" fmla="*/ 6760869 w 10316872"/>
                <a:gd name="connsiteY146" fmla="*/ 5693964 h 13254121"/>
                <a:gd name="connsiteX147" fmla="*/ 6413500 w 10316872"/>
                <a:gd name="connsiteY147" fmla="*/ 5614410 h 13254121"/>
                <a:gd name="connsiteX148" fmla="*/ 6213181 w 10316872"/>
                <a:gd name="connsiteY148" fmla="*/ 5567757 h 13254121"/>
                <a:gd name="connsiteX149" fmla="*/ 6205538 w 10316872"/>
                <a:gd name="connsiteY149" fmla="*/ 5598535 h 13254121"/>
                <a:gd name="connsiteX150" fmla="*/ 6346825 w 10316872"/>
                <a:gd name="connsiteY150" fmla="*/ 5666004 h 13254121"/>
                <a:gd name="connsiteX151" fmla="*/ 6321425 w 10316872"/>
                <a:gd name="connsiteY151" fmla="*/ 5767604 h 13254121"/>
                <a:gd name="connsiteX152" fmla="*/ 6003925 w 10316872"/>
                <a:gd name="connsiteY152" fmla="*/ 5602504 h 13254121"/>
                <a:gd name="connsiteX153" fmla="*/ 6042025 w 10316872"/>
                <a:gd name="connsiteY153" fmla="*/ 5843804 h 13254121"/>
                <a:gd name="connsiteX154" fmla="*/ 6245225 w 10316872"/>
                <a:gd name="connsiteY154" fmla="*/ 5894604 h 13254121"/>
                <a:gd name="connsiteX155" fmla="*/ 6511925 w 10316872"/>
                <a:gd name="connsiteY155" fmla="*/ 5894604 h 13254121"/>
                <a:gd name="connsiteX156" fmla="*/ 6600825 w 10316872"/>
                <a:gd name="connsiteY156" fmla="*/ 5907304 h 13254121"/>
                <a:gd name="connsiteX157" fmla="*/ 6562725 w 10316872"/>
                <a:gd name="connsiteY157" fmla="*/ 5983504 h 13254121"/>
                <a:gd name="connsiteX158" fmla="*/ 6397625 w 10316872"/>
                <a:gd name="connsiteY158" fmla="*/ 6034304 h 13254121"/>
                <a:gd name="connsiteX159" fmla="*/ 6461125 w 10316872"/>
                <a:gd name="connsiteY159" fmla="*/ 6161304 h 13254121"/>
                <a:gd name="connsiteX160" fmla="*/ 6423025 w 10316872"/>
                <a:gd name="connsiteY160" fmla="*/ 6288304 h 13254121"/>
                <a:gd name="connsiteX161" fmla="*/ 6511925 w 10316872"/>
                <a:gd name="connsiteY161" fmla="*/ 6351804 h 13254121"/>
                <a:gd name="connsiteX162" fmla="*/ 6435725 w 10316872"/>
                <a:gd name="connsiteY162" fmla="*/ 6377204 h 13254121"/>
                <a:gd name="connsiteX163" fmla="*/ 6334125 w 10316872"/>
                <a:gd name="connsiteY163" fmla="*/ 6339104 h 13254121"/>
                <a:gd name="connsiteX164" fmla="*/ 6296025 w 10316872"/>
                <a:gd name="connsiteY164" fmla="*/ 6034304 h 13254121"/>
                <a:gd name="connsiteX165" fmla="*/ 6042025 w 10316872"/>
                <a:gd name="connsiteY165" fmla="*/ 5958104 h 13254121"/>
                <a:gd name="connsiteX166" fmla="*/ 6118225 w 10316872"/>
                <a:gd name="connsiteY166" fmla="*/ 6301004 h 13254121"/>
                <a:gd name="connsiteX167" fmla="*/ 5940425 w 10316872"/>
                <a:gd name="connsiteY167" fmla="*/ 6313704 h 13254121"/>
                <a:gd name="connsiteX168" fmla="*/ 5864225 w 10316872"/>
                <a:gd name="connsiteY168" fmla="*/ 5831104 h 13254121"/>
                <a:gd name="connsiteX169" fmla="*/ 5661025 w 10316872"/>
                <a:gd name="connsiteY169" fmla="*/ 5729504 h 13254121"/>
                <a:gd name="connsiteX170" fmla="*/ 5762625 w 10316872"/>
                <a:gd name="connsiteY170" fmla="*/ 6491504 h 13254121"/>
                <a:gd name="connsiteX171" fmla="*/ 6042025 w 10316872"/>
                <a:gd name="connsiteY171" fmla="*/ 6478804 h 13254121"/>
                <a:gd name="connsiteX172" fmla="*/ 6359525 w 10316872"/>
                <a:gd name="connsiteY172" fmla="*/ 6529604 h 13254121"/>
                <a:gd name="connsiteX173" fmla="*/ 6296025 w 10316872"/>
                <a:gd name="connsiteY173" fmla="*/ 6656604 h 13254121"/>
                <a:gd name="connsiteX174" fmla="*/ 6130925 w 10316872"/>
                <a:gd name="connsiteY174" fmla="*/ 6631204 h 13254121"/>
                <a:gd name="connsiteX175" fmla="*/ 5978525 w 10316872"/>
                <a:gd name="connsiteY175" fmla="*/ 6936004 h 13254121"/>
                <a:gd name="connsiteX176" fmla="*/ 5800725 w 10316872"/>
                <a:gd name="connsiteY176" fmla="*/ 6872504 h 13254121"/>
                <a:gd name="connsiteX177" fmla="*/ 5876925 w 10316872"/>
                <a:gd name="connsiteY177" fmla="*/ 6707404 h 13254121"/>
                <a:gd name="connsiteX178" fmla="*/ 5762625 w 10316872"/>
                <a:gd name="connsiteY178" fmla="*/ 6618504 h 13254121"/>
                <a:gd name="connsiteX179" fmla="*/ 5572125 w 10316872"/>
                <a:gd name="connsiteY179" fmla="*/ 6948704 h 13254121"/>
                <a:gd name="connsiteX180" fmla="*/ 5699125 w 10316872"/>
                <a:gd name="connsiteY180" fmla="*/ 7050304 h 13254121"/>
                <a:gd name="connsiteX181" fmla="*/ 5965825 w 10316872"/>
                <a:gd name="connsiteY181" fmla="*/ 7215404 h 13254121"/>
                <a:gd name="connsiteX182" fmla="*/ 5915025 w 10316872"/>
                <a:gd name="connsiteY182" fmla="*/ 7291604 h 13254121"/>
                <a:gd name="connsiteX183" fmla="*/ 5800725 w 10316872"/>
                <a:gd name="connsiteY183" fmla="*/ 7253504 h 13254121"/>
                <a:gd name="connsiteX184" fmla="*/ 5648325 w 10316872"/>
                <a:gd name="connsiteY184" fmla="*/ 7355104 h 13254121"/>
                <a:gd name="connsiteX185" fmla="*/ 5584825 w 10316872"/>
                <a:gd name="connsiteY185" fmla="*/ 7317004 h 13254121"/>
                <a:gd name="connsiteX186" fmla="*/ 5635625 w 10316872"/>
                <a:gd name="connsiteY186" fmla="*/ 7164604 h 13254121"/>
                <a:gd name="connsiteX187" fmla="*/ 5508625 w 10316872"/>
                <a:gd name="connsiteY187" fmla="*/ 7050304 h 13254121"/>
                <a:gd name="connsiteX188" fmla="*/ 5432425 w 10316872"/>
                <a:gd name="connsiteY188" fmla="*/ 7228104 h 13254121"/>
                <a:gd name="connsiteX189" fmla="*/ 5584825 w 10316872"/>
                <a:gd name="connsiteY189" fmla="*/ 7405904 h 13254121"/>
                <a:gd name="connsiteX190" fmla="*/ 5419725 w 10316872"/>
                <a:gd name="connsiteY190" fmla="*/ 7532904 h 13254121"/>
                <a:gd name="connsiteX191" fmla="*/ 5318125 w 10316872"/>
                <a:gd name="connsiteY191" fmla="*/ 7456704 h 13254121"/>
                <a:gd name="connsiteX192" fmla="*/ 5381625 w 10316872"/>
                <a:gd name="connsiteY192" fmla="*/ 7355104 h 13254121"/>
                <a:gd name="connsiteX193" fmla="*/ 5267325 w 10316872"/>
                <a:gd name="connsiteY193" fmla="*/ 7063004 h 13254121"/>
                <a:gd name="connsiteX194" fmla="*/ 5051425 w 10316872"/>
                <a:gd name="connsiteY194" fmla="*/ 7355104 h 13254121"/>
                <a:gd name="connsiteX195" fmla="*/ 5381625 w 10316872"/>
                <a:gd name="connsiteY195" fmla="*/ 7609104 h 13254121"/>
                <a:gd name="connsiteX196" fmla="*/ 5305425 w 10316872"/>
                <a:gd name="connsiteY196" fmla="*/ 7659904 h 13254121"/>
                <a:gd name="connsiteX197" fmla="*/ 5165725 w 10316872"/>
                <a:gd name="connsiteY197" fmla="*/ 7545604 h 13254121"/>
                <a:gd name="connsiteX198" fmla="*/ 5114925 w 10316872"/>
                <a:gd name="connsiteY198" fmla="*/ 7710704 h 13254121"/>
                <a:gd name="connsiteX199" fmla="*/ 5127625 w 10316872"/>
                <a:gd name="connsiteY199" fmla="*/ 7850404 h 13254121"/>
                <a:gd name="connsiteX200" fmla="*/ 5203825 w 10316872"/>
                <a:gd name="connsiteY200" fmla="*/ 7964704 h 13254121"/>
                <a:gd name="connsiteX201" fmla="*/ 5191125 w 10316872"/>
                <a:gd name="connsiteY201" fmla="*/ 8155204 h 13254121"/>
                <a:gd name="connsiteX202" fmla="*/ 5064125 w 10316872"/>
                <a:gd name="connsiteY202" fmla="*/ 8066304 h 13254121"/>
                <a:gd name="connsiteX203" fmla="*/ 5000625 w 10316872"/>
                <a:gd name="connsiteY203" fmla="*/ 8104404 h 13254121"/>
                <a:gd name="connsiteX204" fmla="*/ 5102225 w 10316872"/>
                <a:gd name="connsiteY204" fmla="*/ 8244104 h 13254121"/>
                <a:gd name="connsiteX205" fmla="*/ 5013325 w 10316872"/>
                <a:gd name="connsiteY205" fmla="*/ 8282204 h 13254121"/>
                <a:gd name="connsiteX206" fmla="*/ 4886325 w 10316872"/>
                <a:gd name="connsiteY206" fmla="*/ 8091704 h 13254121"/>
                <a:gd name="connsiteX207" fmla="*/ 4797425 w 10316872"/>
                <a:gd name="connsiteY207" fmla="*/ 8345704 h 13254121"/>
                <a:gd name="connsiteX208" fmla="*/ 4924425 w 10316872"/>
                <a:gd name="connsiteY208" fmla="*/ 8460004 h 13254121"/>
                <a:gd name="connsiteX209" fmla="*/ 4784725 w 10316872"/>
                <a:gd name="connsiteY209" fmla="*/ 8701304 h 13254121"/>
                <a:gd name="connsiteX210" fmla="*/ 4645025 w 10316872"/>
                <a:gd name="connsiteY210" fmla="*/ 8675904 h 13254121"/>
                <a:gd name="connsiteX211" fmla="*/ 4746625 w 10316872"/>
                <a:gd name="connsiteY211" fmla="*/ 8510804 h 13254121"/>
                <a:gd name="connsiteX212" fmla="*/ 4657725 w 10316872"/>
                <a:gd name="connsiteY212" fmla="*/ 8358404 h 13254121"/>
                <a:gd name="connsiteX213" fmla="*/ 4441825 w 10316872"/>
                <a:gd name="connsiteY213" fmla="*/ 8663204 h 13254121"/>
                <a:gd name="connsiteX214" fmla="*/ 4581525 w 10316872"/>
                <a:gd name="connsiteY214" fmla="*/ 8777504 h 13254121"/>
                <a:gd name="connsiteX215" fmla="*/ 4492625 w 10316872"/>
                <a:gd name="connsiteY215" fmla="*/ 8980704 h 13254121"/>
                <a:gd name="connsiteX216" fmla="*/ 4391025 w 10316872"/>
                <a:gd name="connsiteY216" fmla="*/ 8904504 h 13254121"/>
                <a:gd name="connsiteX217" fmla="*/ 4314825 w 10316872"/>
                <a:gd name="connsiteY217" fmla="*/ 8993404 h 13254121"/>
                <a:gd name="connsiteX218" fmla="*/ 4352925 w 10316872"/>
                <a:gd name="connsiteY218" fmla="*/ 9031504 h 13254121"/>
                <a:gd name="connsiteX219" fmla="*/ 4391025 w 10316872"/>
                <a:gd name="connsiteY219" fmla="*/ 9018804 h 13254121"/>
                <a:gd name="connsiteX220" fmla="*/ 4416425 w 10316872"/>
                <a:gd name="connsiteY220" fmla="*/ 9069604 h 13254121"/>
                <a:gd name="connsiteX221" fmla="*/ 4352925 w 10316872"/>
                <a:gd name="connsiteY221" fmla="*/ 9145804 h 13254121"/>
                <a:gd name="connsiteX222" fmla="*/ 4302125 w 10316872"/>
                <a:gd name="connsiteY222" fmla="*/ 9133104 h 13254121"/>
                <a:gd name="connsiteX223" fmla="*/ 4340225 w 10316872"/>
                <a:gd name="connsiteY223" fmla="*/ 9082304 h 13254121"/>
                <a:gd name="connsiteX224" fmla="*/ 4289425 w 10316872"/>
                <a:gd name="connsiteY224" fmla="*/ 9044204 h 13254121"/>
                <a:gd name="connsiteX225" fmla="*/ 4187825 w 10316872"/>
                <a:gd name="connsiteY225" fmla="*/ 9145804 h 13254121"/>
                <a:gd name="connsiteX226" fmla="*/ 4289425 w 10316872"/>
                <a:gd name="connsiteY226" fmla="*/ 9209304 h 13254121"/>
                <a:gd name="connsiteX227" fmla="*/ 4111625 w 10316872"/>
                <a:gd name="connsiteY227" fmla="*/ 9285504 h 13254121"/>
                <a:gd name="connsiteX228" fmla="*/ 4010025 w 10316872"/>
                <a:gd name="connsiteY228" fmla="*/ 9285504 h 13254121"/>
                <a:gd name="connsiteX229" fmla="*/ 3921125 w 10316872"/>
                <a:gd name="connsiteY229" fmla="*/ 9349004 h 13254121"/>
                <a:gd name="connsiteX230" fmla="*/ 3260725 w 10316872"/>
                <a:gd name="connsiteY230" fmla="*/ 8764804 h 13254121"/>
                <a:gd name="connsiteX231" fmla="*/ 3184525 w 10316872"/>
                <a:gd name="connsiteY231" fmla="*/ 8764804 h 13254121"/>
                <a:gd name="connsiteX232" fmla="*/ 2867025 w 10316872"/>
                <a:gd name="connsiteY232" fmla="*/ 9018804 h 13254121"/>
                <a:gd name="connsiteX233" fmla="*/ 2841625 w 10316872"/>
                <a:gd name="connsiteY233" fmla="*/ 8980704 h 13254121"/>
                <a:gd name="connsiteX234" fmla="*/ 3184525 w 10316872"/>
                <a:gd name="connsiteY234" fmla="*/ 8714004 h 13254121"/>
                <a:gd name="connsiteX235" fmla="*/ 3019425 w 10316872"/>
                <a:gd name="connsiteY235" fmla="*/ 8561604 h 13254121"/>
                <a:gd name="connsiteX236" fmla="*/ 2371725 w 10316872"/>
                <a:gd name="connsiteY236" fmla="*/ 9069604 h 13254121"/>
                <a:gd name="connsiteX237" fmla="*/ 2460625 w 10316872"/>
                <a:gd name="connsiteY237" fmla="*/ 9145804 h 13254121"/>
                <a:gd name="connsiteX238" fmla="*/ 2663825 w 10316872"/>
                <a:gd name="connsiteY238" fmla="*/ 8993404 h 13254121"/>
                <a:gd name="connsiteX239" fmla="*/ 2714625 w 10316872"/>
                <a:gd name="connsiteY239" fmla="*/ 9056904 h 13254121"/>
                <a:gd name="connsiteX240" fmla="*/ 2803525 w 10316872"/>
                <a:gd name="connsiteY240" fmla="*/ 9018804 h 13254121"/>
                <a:gd name="connsiteX241" fmla="*/ 2828925 w 10316872"/>
                <a:gd name="connsiteY241" fmla="*/ 9056904 h 13254121"/>
                <a:gd name="connsiteX242" fmla="*/ 2651125 w 10316872"/>
                <a:gd name="connsiteY242" fmla="*/ 9196604 h 13254121"/>
                <a:gd name="connsiteX243" fmla="*/ 2790825 w 10316872"/>
                <a:gd name="connsiteY243" fmla="*/ 9361704 h 13254121"/>
                <a:gd name="connsiteX244" fmla="*/ 3368675 w 10316872"/>
                <a:gd name="connsiteY244" fmla="*/ 8898154 h 13254121"/>
                <a:gd name="connsiteX245" fmla="*/ 3927475 w 10316872"/>
                <a:gd name="connsiteY245" fmla="*/ 9380754 h 13254121"/>
                <a:gd name="connsiteX246" fmla="*/ 3876675 w 10316872"/>
                <a:gd name="connsiteY246" fmla="*/ 9495054 h 13254121"/>
                <a:gd name="connsiteX247" fmla="*/ 3359150 w 10316872"/>
                <a:gd name="connsiteY247" fmla="*/ 10034804 h 13254121"/>
                <a:gd name="connsiteX248" fmla="*/ 3270250 w 10316872"/>
                <a:gd name="connsiteY248" fmla="*/ 10028453 h 13254121"/>
                <a:gd name="connsiteX249" fmla="*/ 3101975 w 10316872"/>
                <a:gd name="connsiteY249" fmla="*/ 10177678 h 13254121"/>
                <a:gd name="connsiteX250" fmla="*/ 2892425 w 10316872"/>
                <a:gd name="connsiteY250" fmla="*/ 10422153 h 13254121"/>
                <a:gd name="connsiteX251" fmla="*/ 2654300 w 10316872"/>
                <a:gd name="connsiteY251" fmla="*/ 10720603 h 13254121"/>
                <a:gd name="connsiteX252" fmla="*/ 2400300 w 10316872"/>
                <a:gd name="connsiteY252" fmla="*/ 10790452 h 13254121"/>
                <a:gd name="connsiteX253" fmla="*/ 2197100 w 10316872"/>
                <a:gd name="connsiteY253" fmla="*/ 10895227 h 13254121"/>
                <a:gd name="connsiteX254" fmla="*/ 1901825 w 10316872"/>
                <a:gd name="connsiteY254" fmla="*/ 10898401 h 13254121"/>
                <a:gd name="connsiteX255" fmla="*/ 1562100 w 10316872"/>
                <a:gd name="connsiteY255" fmla="*/ 11000000 h 13254121"/>
                <a:gd name="connsiteX256" fmla="*/ 1365250 w 10316872"/>
                <a:gd name="connsiteY256" fmla="*/ 11260350 h 13254121"/>
                <a:gd name="connsiteX257" fmla="*/ 1168400 w 10316872"/>
                <a:gd name="connsiteY257" fmla="*/ 11215899 h 13254121"/>
                <a:gd name="connsiteX258" fmla="*/ 1187450 w 10316872"/>
                <a:gd name="connsiteY258" fmla="*/ 11174624 h 13254121"/>
                <a:gd name="connsiteX259" fmla="*/ 1165225 w 10316872"/>
                <a:gd name="connsiteY259" fmla="*/ 11107949 h 13254121"/>
                <a:gd name="connsiteX260" fmla="*/ 958850 w 10316872"/>
                <a:gd name="connsiteY260" fmla="*/ 11184149 h 13254121"/>
                <a:gd name="connsiteX261" fmla="*/ 704850 w 10316872"/>
                <a:gd name="connsiteY261" fmla="*/ 11238124 h 13254121"/>
                <a:gd name="connsiteX262" fmla="*/ 434975 w 10316872"/>
                <a:gd name="connsiteY262" fmla="*/ 11476249 h 13254121"/>
                <a:gd name="connsiteX263" fmla="*/ 333375 w 10316872"/>
                <a:gd name="connsiteY263" fmla="*/ 11473074 h 13254121"/>
                <a:gd name="connsiteX264" fmla="*/ 234950 w 10316872"/>
                <a:gd name="connsiteY264" fmla="*/ 11539749 h 13254121"/>
                <a:gd name="connsiteX265" fmla="*/ 155575 w 10316872"/>
                <a:gd name="connsiteY265" fmla="*/ 11825499 h 13254121"/>
                <a:gd name="connsiteX266" fmla="*/ 219075 w 10316872"/>
                <a:gd name="connsiteY266" fmla="*/ 12108073 h 13254121"/>
                <a:gd name="connsiteX267" fmla="*/ 107950 w 10316872"/>
                <a:gd name="connsiteY267" fmla="*/ 12152523 h 13254121"/>
                <a:gd name="connsiteX268" fmla="*/ 63500 w 10316872"/>
                <a:gd name="connsiteY268" fmla="*/ 12374773 h 13254121"/>
                <a:gd name="connsiteX269" fmla="*/ 466725 w 10316872"/>
                <a:gd name="connsiteY269" fmla="*/ 12400173 h 13254121"/>
                <a:gd name="connsiteX270" fmla="*/ 1022350 w 10316872"/>
                <a:gd name="connsiteY270" fmla="*/ 12752598 h 13254121"/>
                <a:gd name="connsiteX271" fmla="*/ 1212850 w 10316872"/>
                <a:gd name="connsiteY271" fmla="*/ 13006597 h 13254121"/>
                <a:gd name="connsiteX272" fmla="*/ 1143000 w 10316872"/>
                <a:gd name="connsiteY272" fmla="*/ 13051047 h 13254121"/>
                <a:gd name="connsiteX273" fmla="*/ 990600 w 10316872"/>
                <a:gd name="connsiteY273" fmla="*/ 12917697 h 13254121"/>
                <a:gd name="connsiteX274" fmla="*/ 739775 w 10316872"/>
                <a:gd name="connsiteY274" fmla="*/ 12863722 h 13254121"/>
                <a:gd name="connsiteX275" fmla="*/ 692150 w 10316872"/>
                <a:gd name="connsiteY275" fmla="*/ 12901822 h 13254121"/>
                <a:gd name="connsiteX276" fmla="*/ 809625 w 10316872"/>
                <a:gd name="connsiteY276" fmla="*/ 13047872 h 13254121"/>
                <a:gd name="connsiteX277" fmla="*/ 1123950 w 10316872"/>
                <a:gd name="connsiteY277" fmla="*/ 13114547 h 13254121"/>
                <a:gd name="connsiteX278" fmla="*/ 1546225 w 10316872"/>
                <a:gd name="connsiteY278" fmla="*/ 13016122 h 13254121"/>
                <a:gd name="connsiteX279" fmla="*/ 1708150 w 10316872"/>
                <a:gd name="connsiteY279" fmla="*/ 12755772 h 13254121"/>
                <a:gd name="connsiteX280" fmla="*/ 2066925 w 10316872"/>
                <a:gd name="connsiteY280" fmla="*/ 12606547 h 13254121"/>
                <a:gd name="connsiteX281" fmla="*/ 2225675 w 10316872"/>
                <a:gd name="connsiteY281" fmla="*/ 12470022 h 13254121"/>
                <a:gd name="connsiteX282" fmla="*/ 2559050 w 10316872"/>
                <a:gd name="connsiteY282" fmla="*/ 12508122 h 13254121"/>
                <a:gd name="connsiteX283" fmla="*/ 2257425 w 10316872"/>
                <a:gd name="connsiteY283" fmla="*/ 12511297 h 13254121"/>
                <a:gd name="connsiteX284" fmla="*/ 2117725 w 10316872"/>
                <a:gd name="connsiteY284" fmla="*/ 12631947 h 13254121"/>
                <a:gd name="connsiteX285" fmla="*/ 1943100 w 10316872"/>
                <a:gd name="connsiteY285" fmla="*/ 12724022 h 13254121"/>
                <a:gd name="connsiteX286" fmla="*/ 1778000 w 10316872"/>
                <a:gd name="connsiteY286" fmla="*/ 12774822 h 13254121"/>
                <a:gd name="connsiteX287" fmla="*/ 1622425 w 10316872"/>
                <a:gd name="connsiteY287" fmla="*/ 13070097 h 13254121"/>
                <a:gd name="connsiteX288" fmla="*/ 1254125 w 10316872"/>
                <a:gd name="connsiteY288" fmla="*/ 13244722 h 13254121"/>
                <a:gd name="connsiteX289" fmla="*/ 0 w 10316872"/>
                <a:gd name="connsiteY289" fmla="*/ 13251072 h 13254121"/>
                <a:gd name="connsiteX0" fmla="*/ 4683125 w 10316872"/>
                <a:gd name="connsiteY0" fmla="*/ 3697504 h 13254121"/>
                <a:gd name="connsiteX1" fmla="*/ 4835525 w 10316872"/>
                <a:gd name="connsiteY1" fmla="*/ 3519704 h 13254121"/>
                <a:gd name="connsiteX2" fmla="*/ 5038725 w 10316872"/>
                <a:gd name="connsiteY2" fmla="*/ 3646704 h 13254121"/>
                <a:gd name="connsiteX3" fmla="*/ 4848225 w 10316872"/>
                <a:gd name="connsiteY3" fmla="*/ 3773704 h 13254121"/>
                <a:gd name="connsiteX4" fmla="*/ 4987925 w 10316872"/>
                <a:gd name="connsiteY4" fmla="*/ 3938804 h 13254121"/>
                <a:gd name="connsiteX5" fmla="*/ 5127625 w 10316872"/>
                <a:gd name="connsiteY5" fmla="*/ 3786404 h 13254121"/>
                <a:gd name="connsiteX6" fmla="*/ 5140325 w 10316872"/>
                <a:gd name="connsiteY6" fmla="*/ 3811804 h 13254121"/>
                <a:gd name="connsiteX7" fmla="*/ 5076825 w 10316872"/>
                <a:gd name="connsiteY7" fmla="*/ 4065804 h 13254121"/>
                <a:gd name="connsiteX8" fmla="*/ 5153025 w 10316872"/>
                <a:gd name="connsiteY8" fmla="*/ 4103904 h 13254121"/>
                <a:gd name="connsiteX9" fmla="*/ 5153025 w 10316872"/>
                <a:gd name="connsiteY9" fmla="*/ 4103904 h 13254121"/>
                <a:gd name="connsiteX10" fmla="*/ 5229225 w 10316872"/>
                <a:gd name="connsiteY10" fmla="*/ 3849904 h 13254121"/>
                <a:gd name="connsiteX11" fmla="*/ 5419725 w 10316872"/>
                <a:gd name="connsiteY11" fmla="*/ 3875304 h 13254121"/>
                <a:gd name="connsiteX12" fmla="*/ 5521325 w 10316872"/>
                <a:gd name="connsiteY12" fmla="*/ 3722904 h 13254121"/>
                <a:gd name="connsiteX13" fmla="*/ 5521325 w 10316872"/>
                <a:gd name="connsiteY13" fmla="*/ 3722904 h 13254121"/>
                <a:gd name="connsiteX14" fmla="*/ 5661025 w 10316872"/>
                <a:gd name="connsiteY14" fmla="*/ 3697504 h 13254121"/>
                <a:gd name="connsiteX15" fmla="*/ 5432425 w 10316872"/>
                <a:gd name="connsiteY15" fmla="*/ 4015004 h 13254121"/>
                <a:gd name="connsiteX16" fmla="*/ 5165725 w 10316872"/>
                <a:gd name="connsiteY16" fmla="*/ 4103904 h 13254121"/>
                <a:gd name="connsiteX17" fmla="*/ 5191125 w 10316872"/>
                <a:gd name="connsiteY17" fmla="*/ 4180104 h 13254121"/>
                <a:gd name="connsiteX18" fmla="*/ 5521325 w 10316872"/>
                <a:gd name="connsiteY18" fmla="*/ 4091204 h 13254121"/>
                <a:gd name="connsiteX19" fmla="*/ 5711825 w 10316872"/>
                <a:gd name="connsiteY19" fmla="*/ 3748304 h 13254121"/>
                <a:gd name="connsiteX20" fmla="*/ 5813425 w 10316872"/>
                <a:gd name="connsiteY20" fmla="*/ 3900704 h 13254121"/>
                <a:gd name="connsiteX21" fmla="*/ 5959475 w 10316872"/>
                <a:gd name="connsiteY21" fmla="*/ 3938804 h 13254121"/>
                <a:gd name="connsiteX22" fmla="*/ 6302375 w 10316872"/>
                <a:gd name="connsiteY22" fmla="*/ 3824504 h 13254121"/>
                <a:gd name="connsiteX23" fmla="*/ 7070725 w 10316872"/>
                <a:gd name="connsiteY23" fmla="*/ 3354604 h 13254121"/>
                <a:gd name="connsiteX24" fmla="*/ 7473950 w 10316872"/>
                <a:gd name="connsiteY24" fmla="*/ 3205379 h 13254121"/>
                <a:gd name="connsiteX25" fmla="*/ 7645400 w 10316872"/>
                <a:gd name="connsiteY25" fmla="*/ 3035516 h 13254121"/>
                <a:gd name="connsiteX26" fmla="*/ 7907050 w 10316872"/>
                <a:gd name="connsiteY26" fmla="*/ 2994410 h 13254121"/>
                <a:gd name="connsiteX27" fmla="*/ 8062626 w 10316872"/>
                <a:gd name="connsiteY27" fmla="*/ 2911861 h 13254121"/>
                <a:gd name="connsiteX28" fmla="*/ 8189625 w 10316872"/>
                <a:gd name="connsiteY28" fmla="*/ 2692785 h 13254121"/>
                <a:gd name="connsiteX29" fmla="*/ 8345201 w 10316872"/>
                <a:gd name="connsiteY29" fmla="*/ 2578486 h 13254121"/>
                <a:gd name="connsiteX30" fmla="*/ 8561099 w 10316872"/>
                <a:gd name="connsiteY30" fmla="*/ 2438787 h 13254121"/>
                <a:gd name="connsiteX31" fmla="*/ 8855099 w 10316872"/>
                <a:gd name="connsiteY31" fmla="*/ 2153045 h 13254121"/>
                <a:gd name="connsiteX32" fmla="*/ 9037349 w 10316872"/>
                <a:gd name="connsiteY32" fmla="*/ 1924438 h 13254121"/>
                <a:gd name="connsiteX33" fmla="*/ 9145298 w 10316872"/>
                <a:gd name="connsiteY33" fmla="*/ 1730764 h 13254121"/>
                <a:gd name="connsiteX34" fmla="*/ 9224673 w 10316872"/>
                <a:gd name="connsiteY34" fmla="*/ 1543439 h 13254121"/>
                <a:gd name="connsiteX35" fmla="*/ 9561223 w 10316872"/>
                <a:gd name="connsiteY35" fmla="*/ 1295790 h 13254121"/>
                <a:gd name="connsiteX36" fmla="*/ 9678697 w 10316872"/>
                <a:gd name="connsiteY36" fmla="*/ 914790 h 13254121"/>
                <a:gd name="connsiteX37" fmla="*/ 9837447 w 10316872"/>
                <a:gd name="connsiteY37" fmla="*/ 686190 h 13254121"/>
                <a:gd name="connsiteX38" fmla="*/ 9929521 w 10316872"/>
                <a:gd name="connsiteY38" fmla="*/ 609992 h 13254121"/>
                <a:gd name="connsiteX39" fmla="*/ 9989845 w 10316872"/>
                <a:gd name="connsiteY39" fmla="*/ 508393 h 13254121"/>
                <a:gd name="connsiteX40" fmla="*/ 10062871 w 10316872"/>
                <a:gd name="connsiteY40" fmla="*/ 394092 h 13254121"/>
                <a:gd name="connsiteX41" fmla="*/ 10316869 w 10316872"/>
                <a:gd name="connsiteY41" fmla="*/ 394 h 13254121"/>
                <a:gd name="connsiteX42" fmla="*/ 10081920 w 10316872"/>
                <a:gd name="connsiteY42" fmla="*/ 473469 h 13254121"/>
                <a:gd name="connsiteX43" fmla="*/ 9977146 w 10316872"/>
                <a:gd name="connsiteY43" fmla="*/ 673493 h 13254121"/>
                <a:gd name="connsiteX44" fmla="*/ 9881896 w 10316872"/>
                <a:gd name="connsiteY44" fmla="*/ 749692 h 13254121"/>
                <a:gd name="connsiteX45" fmla="*/ 9754896 w 10316872"/>
                <a:gd name="connsiteY45" fmla="*/ 952892 h 13254121"/>
                <a:gd name="connsiteX46" fmla="*/ 9640598 w 10316872"/>
                <a:gd name="connsiteY46" fmla="*/ 1327540 h 13254121"/>
                <a:gd name="connsiteX47" fmla="*/ 9275474 w 10316872"/>
                <a:gd name="connsiteY47" fmla="*/ 1606938 h 13254121"/>
                <a:gd name="connsiteX48" fmla="*/ 9135773 w 10316872"/>
                <a:gd name="connsiteY48" fmla="*/ 1946664 h 13254121"/>
                <a:gd name="connsiteX49" fmla="*/ 8662699 w 10316872"/>
                <a:gd name="connsiteY49" fmla="*/ 2454663 h 13254121"/>
                <a:gd name="connsiteX50" fmla="*/ 8427749 w 10316872"/>
                <a:gd name="connsiteY50" fmla="*/ 2619762 h 13254121"/>
                <a:gd name="connsiteX51" fmla="*/ 8272175 w 10316872"/>
                <a:gd name="connsiteY51" fmla="*/ 2715011 h 13254121"/>
                <a:gd name="connsiteX52" fmla="*/ 8110251 w 10316872"/>
                <a:gd name="connsiteY52" fmla="*/ 3016636 h 13254121"/>
                <a:gd name="connsiteX53" fmla="*/ 7908925 w 10316872"/>
                <a:gd name="connsiteY53" fmla="*/ 3113304 h 13254121"/>
                <a:gd name="connsiteX54" fmla="*/ 7673975 w 10316872"/>
                <a:gd name="connsiteY54" fmla="*/ 3141879 h 13254121"/>
                <a:gd name="connsiteX55" fmla="*/ 7531100 w 10316872"/>
                <a:gd name="connsiteY55" fmla="*/ 3283166 h 13254121"/>
                <a:gd name="connsiteX56" fmla="*/ 7064375 w 10316872"/>
                <a:gd name="connsiteY56" fmla="*/ 3457791 h 13254121"/>
                <a:gd name="connsiteX57" fmla="*/ 6892925 w 10316872"/>
                <a:gd name="connsiteY57" fmla="*/ 3613366 h 13254121"/>
                <a:gd name="connsiteX58" fmla="*/ 6532269 w 10316872"/>
                <a:gd name="connsiteY58" fmla="*/ 3867545 h 13254121"/>
                <a:gd name="connsiteX59" fmla="*/ 6407150 w 10316872"/>
                <a:gd name="connsiteY59" fmla="*/ 3921341 h 13254121"/>
                <a:gd name="connsiteX60" fmla="*/ 6172200 w 10316872"/>
                <a:gd name="connsiteY60" fmla="*/ 4043579 h 13254121"/>
                <a:gd name="connsiteX61" fmla="*/ 5773737 w 10316872"/>
                <a:gd name="connsiteY61" fmla="*/ 4215029 h 13254121"/>
                <a:gd name="connsiteX62" fmla="*/ 5800725 w 10316872"/>
                <a:gd name="connsiteY62" fmla="*/ 4294404 h 13254121"/>
                <a:gd name="connsiteX63" fmla="*/ 6162675 w 10316872"/>
                <a:gd name="connsiteY63" fmla="*/ 4129304 h 13254121"/>
                <a:gd name="connsiteX64" fmla="*/ 6054725 w 10316872"/>
                <a:gd name="connsiteY64" fmla="*/ 4218204 h 13254121"/>
                <a:gd name="connsiteX65" fmla="*/ 5876925 w 10316872"/>
                <a:gd name="connsiteY65" fmla="*/ 4332504 h 13254121"/>
                <a:gd name="connsiteX66" fmla="*/ 5876925 w 10316872"/>
                <a:gd name="connsiteY66" fmla="*/ 4421404 h 13254121"/>
                <a:gd name="connsiteX67" fmla="*/ 5864225 w 10316872"/>
                <a:gd name="connsiteY67" fmla="*/ 4523004 h 13254121"/>
                <a:gd name="connsiteX68" fmla="*/ 5724525 w 10316872"/>
                <a:gd name="connsiteY68" fmla="*/ 4548404 h 13254121"/>
                <a:gd name="connsiteX69" fmla="*/ 5788025 w 10316872"/>
                <a:gd name="connsiteY69" fmla="*/ 4370604 h 13254121"/>
                <a:gd name="connsiteX70" fmla="*/ 5673725 w 10316872"/>
                <a:gd name="connsiteY70" fmla="*/ 4269004 h 13254121"/>
                <a:gd name="connsiteX71" fmla="*/ 5419725 w 10316872"/>
                <a:gd name="connsiteY71" fmla="*/ 4345204 h 13254121"/>
                <a:gd name="connsiteX72" fmla="*/ 5394325 w 10316872"/>
                <a:gd name="connsiteY72" fmla="*/ 4446804 h 13254121"/>
                <a:gd name="connsiteX73" fmla="*/ 5622925 w 10316872"/>
                <a:gd name="connsiteY73" fmla="*/ 4510304 h 13254121"/>
                <a:gd name="connsiteX74" fmla="*/ 5534025 w 10316872"/>
                <a:gd name="connsiteY74" fmla="*/ 4573804 h 13254121"/>
                <a:gd name="connsiteX75" fmla="*/ 5254625 w 10316872"/>
                <a:gd name="connsiteY75" fmla="*/ 4510304 h 13254121"/>
                <a:gd name="connsiteX76" fmla="*/ 5140325 w 10316872"/>
                <a:gd name="connsiteY76" fmla="*/ 4624604 h 13254121"/>
                <a:gd name="connsiteX77" fmla="*/ 5241925 w 10316872"/>
                <a:gd name="connsiteY77" fmla="*/ 4827804 h 13254121"/>
                <a:gd name="connsiteX78" fmla="*/ 5483225 w 10316872"/>
                <a:gd name="connsiteY78" fmla="*/ 4840504 h 13254121"/>
                <a:gd name="connsiteX79" fmla="*/ 5661025 w 10316872"/>
                <a:gd name="connsiteY79" fmla="*/ 4624604 h 13254121"/>
                <a:gd name="connsiteX80" fmla="*/ 5572125 w 10316872"/>
                <a:gd name="connsiteY80" fmla="*/ 4599204 h 13254121"/>
                <a:gd name="connsiteX81" fmla="*/ 5635625 w 10316872"/>
                <a:gd name="connsiteY81" fmla="*/ 4523004 h 13254121"/>
                <a:gd name="connsiteX82" fmla="*/ 5724525 w 10316872"/>
                <a:gd name="connsiteY82" fmla="*/ 4599204 h 13254121"/>
                <a:gd name="connsiteX83" fmla="*/ 5864225 w 10316872"/>
                <a:gd name="connsiteY83" fmla="*/ 4573804 h 13254121"/>
                <a:gd name="connsiteX84" fmla="*/ 6067425 w 10316872"/>
                <a:gd name="connsiteY84" fmla="*/ 4548404 h 13254121"/>
                <a:gd name="connsiteX85" fmla="*/ 6296025 w 10316872"/>
                <a:gd name="connsiteY85" fmla="*/ 4307104 h 13254121"/>
                <a:gd name="connsiteX86" fmla="*/ 6486525 w 10316872"/>
                <a:gd name="connsiteY86" fmla="*/ 4180104 h 13254121"/>
                <a:gd name="connsiteX87" fmla="*/ 6664325 w 10316872"/>
                <a:gd name="connsiteY87" fmla="*/ 4154704 h 13254121"/>
                <a:gd name="connsiteX88" fmla="*/ 6473825 w 10316872"/>
                <a:gd name="connsiteY88" fmla="*/ 4230904 h 13254121"/>
                <a:gd name="connsiteX89" fmla="*/ 6410325 w 10316872"/>
                <a:gd name="connsiteY89" fmla="*/ 4357904 h 13254121"/>
                <a:gd name="connsiteX90" fmla="*/ 6257925 w 10316872"/>
                <a:gd name="connsiteY90" fmla="*/ 4459504 h 13254121"/>
                <a:gd name="connsiteX91" fmla="*/ 6080125 w 10316872"/>
                <a:gd name="connsiteY91" fmla="*/ 4637304 h 13254121"/>
                <a:gd name="connsiteX92" fmla="*/ 6067425 w 10316872"/>
                <a:gd name="connsiteY92" fmla="*/ 4726204 h 13254121"/>
                <a:gd name="connsiteX93" fmla="*/ 6207125 w 10316872"/>
                <a:gd name="connsiteY93" fmla="*/ 4700804 h 13254121"/>
                <a:gd name="connsiteX94" fmla="*/ 6334125 w 10316872"/>
                <a:gd name="connsiteY94" fmla="*/ 4764304 h 13254121"/>
                <a:gd name="connsiteX95" fmla="*/ 6435725 w 10316872"/>
                <a:gd name="connsiteY95" fmla="*/ 4954804 h 13254121"/>
                <a:gd name="connsiteX96" fmla="*/ 6448425 w 10316872"/>
                <a:gd name="connsiteY96" fmla="*/ 5183404 h 13254121"/>
                <a:gd name="connsiteX97" fmla="*/ 6335712 w 10316872"/>
                <a:gd name="connsiteY97" fmla="*/ 5305641 h 13254121"/>
                <a:gd name="connsiteX98" fmla="*/ 6296025 w 10316872"/>
                <a:gd name="connsiteY98" fmla="*/ 5083392 h 13254121"/>
                <a:gd name="connsiteX99" fmla="*/ 6270625 w 10316872"/>
                <a:gd name="connsiteY99" fmla="*/ 4878604 h 13254121"/>
                <a:gd name="connsiteX100" fmla="*/ 6118225 w 10316872"/>
                <a:gd name="connsiteY100" fmla="*/ 4840504 h 13254121"/>
                <a:gd name="connsiteX101" fmla="*/ 5953125 w 10316872"/>
                <a:gd name="connsiteY101" fmla="*/ 4853204 h 13254121"/>
                <a:gd name="connsiteX102" fmla="*/ 5876925 w 10316872"/>
                <a:gd name="connsiteY102" fmla="*/ 4815104 h 13254121"/>
                <a:gd name="connsiteX103" fmla="*/ 5546725 w 10316872"/>
                <a:gd name="connsiteY103" fmla="*/ 4954804 h 13254121"/>
                <a:gd name="connsiteX104" fmla="*/ 5597525 w 10316872"/>
                <a:gd name="connsiteY104" fmla="*/ 5094504 h 13254121"/>
                <a:gd name="connsiteX105" fmla="*/ 5635625 w 10316872"/>
                <a:gd name="connsiteY105" fmla="*/ 5081804 h 13254121"/>
                <a:gd name="connsiteX106" fmla="*/ 5813425 w 10316872"/>
                <a:gd name="connsiteY106" fmla="*/ 4992904 h 13254121"/>
                <a:gd name="connsiteX107" fmla="*/ 5838825 w 10316872"/>
                <a:gd name="connsiteY107" fmla="*/ 5018304 h 13254121"/>
                <a:gd name="connsiteX108" fmla="*/ 5724525 w 10316872"/>
                <a:gd name="connsiteY108" fmla="*/ 5119904 h 13254121"/>
                <a:gd name="connsiteX109" fmla="*/ 5775325 w 10316872"/>
                <a:gd name="connsiteY109" fmla="*/ 5196104 h 13254121"/>
                <a:gd name="connsiteX110" fmla="*/ 5940425 w 10316872"/>
                <a:gd name="connsiteY110" fmla="*/ 5183404 h 13254121"/>
                <a:gd name="connsiteX111" fmla="*/ 5978525 w 10316872"/>
                <a:gd name="connsiteY111" fmla="*/ 5272304 h 13254121"/>
                <a:gd name="connsiteX112" fmla="*/ 6169025 w 10316872"/>
                <a:gd name="connsiteY112" fmla="*/ 5234204 h 13254121"/>
                <a:gd name="connsiteX113" fmla="*/ 6130925 w 10316872"/>
                <a:gd name="connsiteY113" fmla="*/ 5386604 h 13254121"/>
                <a:gd name="connsiteX114" fmla="*/ 6067425 w 10316872"/>
                <a:gd name="connsiteY114" fmla="*/ 5424704 h 13254121"/>
                <a:gd name="connsiteX115" fmla="*/ 6042025 w 10316872"/>
                <a:gd name="connsiteY115" fmla="*/ 5348504 h 13254121"/>
                <a:gd name="connsiteX116" fmla="*/ 5572125 w 10316872"/>
                <a:gd name="connsiteY116" fmla="*/ 5297704 h 13254121"/>
                <a:gd name="connsiteX117" fmla="*/ 5686425 w 10316872"/>
                <a:gd name="connsiteY117" fmla="*/ 5462804 h 13254121"/>
                <a:gd name="connsiteX118" fmla="*/ 6308725 w 10316872"/>
                <a:gd name="connsiteY118" fmla="*/ 5462804 h 13254121"/>
                <a:gd name="connsiteX119" fmla="*/ 6894219 w 10316872"/>
                <a:gd name="connsiteY119" fmla="*/ 5634433 h 13254121"/>
                <a:gd name="connsiteX120" fmla="*/ 7194257 w 10316872"/>
                <a:gd name="connsiteY120" fmla="*/ 5720157 h 13254121"/>
                <a:gd name="connsiteX121" fmla="*/ 7370469 w 10316872"/>
                <a:gd name="connsiteY121" fmla="*/ 5839221 h 13254121"/>
                <a:gd name="connsiteX122" fmla="*/ 7737182 w 10316872"/>
                <a:gd name="connsiteY122" fmla="*/ 5736826 h 13254121"/>
                <a:gd name="connsiteX123" fmla="*/ 7977688 w 10316872"/>
                <a:gd name="connsiteY123" fmla="*/ 5701108 h 13254121"/>
                <a:gd name="connsiteX124" fmla="*/ 8311064 w 10316872"/>
                <a:gd name="connsiteY124" fmla="*/ 5729682 h 13254121"/>
                <a:gd name="connsiteX125" fmla="*/ 8582525 w 10316872"/>
                <a:gd name="connsiteY125" fmla="*/ 5789214 h 13254121"/>
                <a:gd name="connsiteX126" fmla="*/ 8806363 w 10316872"/>
                <a:gd name="connsiteY126" fmla="*/ 5891608 h 13254121"/>
                <a:gd name="connsiteX127" fmla="*/ 8989719 w 10316872"/>
                <a:gd name="connsiteY127" fmla="*/ 5953520 h 13254121"/>
                <a:gd name="connsiteX128" fmla="*/ 9327857 w 10316872"/>
                <a:gd name="connsiteY128" fmla="*/ 6101157 h 13254121"/>
                <a:gd name="connsiteX129" fmla="*/ 9392152 w 10316872"/>
                <a:gd name="connsiteY129" fmla="*/ 6229744 h 13254121"/>
                <a:gd name="connsiteX130" fmla="*/ 9587412 w 10316872"/>
                <a:gd name="connsiteY130" fmla="*/ 6289277 h 13254121"/>
                <a:gd name="connsiteX131" fmla="*/ 9754100 w 10316872"/>
                <a:gd name="connsiteY131" fmla="*/ 6286895 h 13254121"/>
                <a:gd name="connsiteX132" fmla="*/ 9928226 w 10316872"/>
                <a:gd name="connsiteY132" fmla="*/ 6221629 h 13254121"/>
                <a:gd name="connsiteX133" fmla="*/ 9766007 w 10316872"/>
                <a:gd name="connsiteY133" fmla="*/ 6301183 h 13254121"/>
                <a:gd name="connsiteX134" fmla="*/ 9625513 w 10316872"/>
                <a:gd name="connsiteY134" fmla="*/ 6317851 h 13254121"/>
                <a:gd name="connsiteX135" fmla="*/ 9382626 w 10316872"/>
                <a:gd name="connsiteY135" fmla="*/ 6263082 h 13254121"/>
                <a:gd name="connsiteX136" fmla="*/ 9308806 w 10316872"/>
                <a:gd name="connsiteY136" fmla="*/ 6129733 h 13254121"/>
                <a:gd name="connsiteX137" fmla="*/ 9242133 w 10316872"/>
                <a:gd name="connsiteY137" fmla="*/ 6089251 h 13254121"/>
                <a:gd name="connsiteX138" fmla="*/ 8799219 w 10316872"/>
                <a:gd name="connsiteY138" fmla="*/ 5939233 h 13254121"/>
                <a:gd name="connsiteX139" fmla="*/ 8582525 w 10316872"/>
                <a:gd name="connsiteY139" fmla="*/ 5858270 h 13254121"/>
                <a:gd name="connsiteX140" fmla="*/ 8284869 w 10316872"/>
                <a:gd name="connsiteY140" fmla="*/ 5779689 h 13254121"/>
                <a:gd name="connsiteX141" fmla="*/ 7934825 w 10316872"/>
                <a:gd name="connsiteY141" fmla="*/ 5767783 h 13254121"/>
                <a:gd name="connsiteX142" fmla="*/ 7634787 w 10316872"/>
                <a:gd name="connsiteY142" fmla="*/ 5822552 h 13254121"/>
                <a:gd name="connsiteX143" fmla="*/ 7344275 w 10316872"/>
                <a:gd name="connsiteY143" fmla="*/ 5893989 h 13254121"/>
                <a:gd name="connsiteX144" fmla="*/ 7134725 w 10316872"/>
                <a:gd name="connsiteY144" fmla="*/ 5786833 h 13254121"/>
                <a:gd name="connsiteX145" fmla="*/ 6760869 w 10316872"/>
                <a:gd name="connsiteY145" fmla="*/ 5693964 h 13254121"/>
                <a:gd name="connsiteX146" fmla="*/ 6413500 w 10316872"/>
                <a:gd name="connsiteY146" fmla="*/ 5614410 h 13254121"/>
                <a:gd name="connsiteX147" fmla="*/ 6213181 w 10316872"/>
                <a:gd name="connsiteY147" fmla="*/ 5567757 h 13254121"/>
                <a:gd name="connsiteX148" fmla="*/ 6205538 w 10316872"/>
                <a:gd name="connsiteY148" fmla="*/ 5598535 h 13254121"/>
                <a:gd name="connsiteX149" fmla="*/ 6346825 w 10316872"/>
                <a:gd name="connsiteY149" fmla="*/ 5666004 h 13254121"/>
                <a:gd name="connsiteX150" fmla="*/ 6321425 w 10316872"/>
                <a:gd name="connsiteY150" fmla="*/ 5767604 h 13254121"/>
                <a:gd name="connsiteX151" fmla="*/ 6003925 w 10316872"/>
                <a:gd name="connsiteY151" fmla="*/ 5602504 h 13254121"/>
                <a:gd name="connsiteX152" fmla="*/ 6042025 w 10316872"/>
                <a:gd name="connsiteY152" fmla="*/ 5843804 h 13254121"/>
                <a:gd name="connsiteX153" fmla="*/ 6245225 w 10316872"/>
                <a:gd name="connsiteY153" fmla="*/ 5894604 h 13254121"/>
                <a:gd name="connsiteX154" fmla="*/ 6511925 w 10316872"/>
                <a:gd name="connsiteY154" fmla="*/ 5894604 h 13254121"/>
                <a:gd name="connsiteX155" fmla="*/ 6600825 w 10316872"/>
                <a:gd name="connsiteY155" fmla="*/ 5907304 h 13254121"/>
                <a:gd name="connsiteX156" fmla="*/ 6562725 w 10316872"/>
                <a:gd name="connsiteY156" fmla="*/ 5983504 h 13254121"/>
                <a:gd name="connsiteX157" fmla="*/ 6397625 w 10316872"/>
                <a:gd name="connsiteY157" fmla="*/ 6034304 h 13254121"/>
                <a:gd name="connsiteX158" fmla="*/ 6461125 w 10316872"/>
                <a:gd name="connsiteY158" fmla="*/ 6161304 h 13254121"/>
                <a:gd name="connsiteX159" fmla="*/ 6423025 w 10316872"/>
                <a:gd name="connsiteY159" fmla="*/ 6288304 h 13254121"/>
                <a:gd name="connsiteX160" fmla="*/ 6511925 w 10316872"/>
                <a:gd name="connsiteY160" fmla="*/ 6351804 h 13254121"/>
                <a:gd name="connsiteX161" fmla="*/ 6435725 w 10316872"/>
                <a:gd name="connsiteY161" fmla="*/ 6377204 h 13254121"/>
                <a:gd name="connsiteX162" fmla="*/ 6334125 w 10316872"/>
                <a:gd name="connsiteY162" fmla="*/ 6339104 h 13254121"/>
                <a:gd name="connsiteX163" fmla="*/ 6296025 w 10316872"/>
                <a:gd name="connsiteY163" fmla="*/ 6034304 h 13254121"/>
                <a:gd name="connsiteX164" fmla="*/ 6042025 w 10316872"/>
                <a:gd name="connsiteY164" fmla="*/ 5958104 h 13254121"/>
                <a:gd name="connsiteX165" fmla="*/ 6118225 w 10316872"/>
                <a:gd name="connsiteY165" fmla="*/ 6301004 h 13254121"/>
                <a:gd name="connsiteX166" fmla="*/ 5940425 w 10316872"/>
                <a:gd name="connsiteY166" fmla="*/ 6313704 h 13254121"/>
                <a:gd name="connsiteX167" fmla="*/ 5864225 w 10316872"/>
                <a:gd name="connsiteY167" fmla="*/ 5831104 h 13254121"/>
                <a:gd name="connsiteX168" fmla="*/ 5661025 w 10316872"/>
                <a:gd name="connsiteY168" fmla="*/ 5729504 h 13254121"/>
                <a:gd name="connsiteX169" fmla="*/ 5762625 w 10316872"/>
                <a:gd name="connsiteY169" fmla="*/ 6491504 h 13254121"/>
                <a:gd name="connsiteX170" fmla="*/ 6042025 w 10316872"/>
                <a:gd name="connsiteY170" fmla="*/ 6478804 h 13254121"/>
                <a:gd name="connsiteX171" fmla="*/ 6359525 w 10316872"/>
                <a:gd name="connsiteY171" fmla="*/ 6529604 h 13254121"/>
                <a:gd name="connsiteX172" fmla="*/ 6296025 w 10316872"/>
                <a:gd name="connsiteY172" fmla="*/ 6656604 h 13254121"/>
                <a:gd name="connsiteX173" fmla="*/ 6130925 w 10316872"/>
                <a:gd name="connsiteY173" fmla="*/ 6631204 h 13254121"/>
                <a:gd name="connsiteX174" fmla="*/ 5978525 w 10316872"/>
                <a:gd name="connsiteY174" fmla="*/ 6936004 h 13254121"/>
                <a:gd name="connsiteX175" fmla="*/ 5800725 w 10316872"/>
                <a:gd name="connsiteY175" fmla="*/ 6872504 h 13254121"/>
                <a:gd name="connsiteX176" fmla="*/ 5876925 w 10316872"/>
                <a:gd name="connsiteY176" fmla="*/ 6707404 h 13254121"/>
                <a:gd name="connsiteX177" fmla="*/ 5762625 w 10316872"/>
                <a:gd name="connsiteY177" fmla="*/ 6618504 h 13254121"/>
                <a:gd name="connsiteX178" fmla="*/ 5572125 w 10316872"/>
                <a:gd name="connsiteY178" fmla="*/ 6948704 h 13254121"/>
                <a:gd name="connsiteX179" fmla="*/ 5699125 w 10316872"/>
                <a:gd name="connsiteY179" fmla="*/ 7050304 h 13254121"/>
                <a:gd name="connsiteX180" fmla="*/ 5965825 w 10316872"/>
                <a:gd name="connsiteY180" fmla="*/ 7215404 h 13254121"/>
                <a:gd name="connsiteX181" fmla="*/ 5915025 w 10316872"/>
                <a:gd name="connsiteY181" fmla="*/ 7291604 h 13254121"/>
                <a:gd name="connsiteX182" fmla="*/ 5800725 w 10316872"/>
                <a:gd name="connsiteY182" fmla="*/ 7253504 h 13254121"/>
                <a:gd name="connsiteX183" fmla="*/ 5648325 w 10316872"/>
                <a:gd name="connsiteY183" fmla="*/ 7355104 h 13254121"/>
                <a:gd name="connsiteX184" fmla="*/ 5584825 w 10316872"/>
                <a:gd name="connsiteY184" fmla="*/ 7317004 h 13254121"/>
                <a:gd name="connsiteX185" fmla="*/ 5635625 w 10316872"/>
                <a:gd name="connsiteY185" fmla="*/ 7164604 h 13254121"/>
                <a:gd name="connsiteX186" fmla="*/ 5508625 w 10316872"/>
                <a:gd name="connsiteY186" fmla="*/ 7050304 h 13254121"/>
                <a:gd name="connsiteX187" fmla="*/ 5432425 w 10316872"/>
                <a:gd name="connsiteY187" fmla="*/ 7228104 h 13254121"/>
                <a:gd name="connsiteX188" fmla="*/ 5584825 w 10316872"/>
                <a:gd name="connsiteY188" fmla="*/ 7405904 h 13254121"/>
                <a:gd name="connsiteX189" fmla="*/ 5419725 w 10316872"/>
                <a:gd name="connsiteY189" fmla="*/ 7532904 h 13254121"/>
                <a:gd name="connsiteX190" fmla="*/ 5318125 w 10316872"/>
                <a:gd name="connsiteY190" fmla="*/ 7456704 h 13254121"/>
                <a:gd name="connsiteX191" fmla="*/ 5381625 w 10316872"/>
                <a:gd name="connsiteY191" fmla="*/ 7355104 h 13254121"/>
                <a:gd name="connsiteX192" fmla="*/ 5267325 w 10316872"/>
                <a:gd name="connsiteY192" fmla="*/ 7063004 h 13254121"/>
                <a:gd name="connsiteX193" fmla="*/ 5051425 w 10316872"/>
                <a:gd name="connsiteY193" fmla="*/ 7355104 h 13254121"/>
                <a:gd name="connsiteX194" fmla="*/ 5381625 w 10316872"/>
                <a:gd name="connsiteY194" fmla="*/ 7609104 h 13254121"/>
                <a:gd name="connsiteX195" fmla="*/ 5305425 w 10316872"/>
                <a:gd name="connsiteY195" fmla="*/ 7659904 h 13254121"/>
                <a:gd name="connsiteX196" fmla="*/ 5165725 w 10316872"/>
                <a:gd name="connsiteY196" fmla="*/ 7545604 h 13254121"/>
                <a:gd name="connsiteX197" fmla="*/ 5114925 w 10316872"/>
                <a:gd name="connsiteY197" fmla="*/ 7710704 h 13254121"/>
                <a:gd name="connsiteX198" fmla="*/ 5127625 w 10316872"/>
                <a:gd name="connsiteY198" fmla="*/ 7850404 h 13254121"/>
                <a:gd name="connsiteX199" fmla="*/ 5203825 w 10316872"/>
                <a:gd name="connsiteY199" fmla="*/ 7964704 h 13254121"/>
                <a:gd name="connsiteX200" fmla="*/ 5191125 w 10316872"/>
                <a:gd name="connsiteY200" fmla="*/ 8155204 h 13254121"/>
                <a:gd name="connsiteX201" fmla="*/ 5064125 w 10316872"/>
                <a:gd name="connsiteY201" fmla="*/ 8066304 h 13254121"/>
                <a:gd name="connsiteX202" fmla="*/ 5000625 w 10316872"/>
                <a:gd name="connsiteY202" fmla="*/ 8104404 h 13254121"/>
                <a:gd name="connsiteX203" fmla="*/ 5102225 w 10316872"/>
                <a:gd name="connsiteY203" fmla="*/ 8244104 h 13254121"/>
                <a:gd name="connsiteX204" fmla="*/ 5013325 w 10316872"/>
                <a:gd name="connsiteY204" fmla="*/ 8282204 h 13254121"/>
                <a:gd name="connsiteX205" fmla="*/ 4886325 w 10316872"/>
                <a:gd name="connsiteY205" fmla="*/ 8091704 h 13254121"/>
                <a:gd name="connsiteX206" fmla="*/ 4797425 w 10316872"/>
                <a:gd name="connsiteY206" fmla="*/ 8345704 h 13254121"/>
                <a:gd name="connsiteX207" fmla="*/ 4924425 w 10316872"/>
                <a:gd name="connsiteY207" fmla="*/ 8460004 h 13254121"/>
                <a:gd name="connsiteX208" fmla="*/ 4784725 w 10316872"/>
                <a:gd name="connsiteY208" fmla="*/ 8701304 h 13254121"/>
                <a:gd name="connsiteX209" fmla="*/ 4645025 w 10316872"/>
                <a:gd name="connsiteY209" fmla="*/ 8675904 h 13254121"/>
                <a:gd name="connsiteX210" fmla="*/ 4746625 w 10316872"/>
                <a:gd name="connsiteY210" fmla="*/ 8510804 h 13254121"/>
                <a:gd name="connsiteX211" fmla="*/ 4657725 w 10316872"/>
                <a:gd name="connsiteY211" fmla="*/ 8358404 h 13254121"/>
                <a:gd name="connsiteX212" fmla="*/ 4441825 w 10316872"/>
                <a:gd name="connsiteY212" fmla="*/ 8663204 h 13254121"/>
                <a:gd name="connsiteX213" fmla="*/ 4581525 w 10316872"/>
                <a:gd name="connsiteY213" fmla="*/ 8777504 h 13254121"/>
                <a:gd name="connsiteX214" fmla="*/ 4492625 w 10316872"/>
                <a:gd name="connsiteY214" fmla="*/ 8980704 h 13254121"/>
                <a:gd name="connsiteX215" fmla="*/ 4391025 w 10316872"/>
                <a:gd name="connsiteY215" fmla="*/ 8904504 h 13254121"/>
                <a:gd name="connsiteX216" fmla="*/ 4314825 w 10316872"/>
                <a:gd name="connsiteY216" fmla="*/ 8993404 h 13254121"/>
                <a:gd name="connsiteX217" fmla="*/ 4352925 w 10316872"/>
                <a:gd name="connsiteY217" fmla="*/ 9031504 h 13254121"/>
                <a:gd name="connsiteX218" fmla="*/ 4391025 w 10316872"/>
                <a:gd name="connsiteY218" fmla="*/ 9018804 h 13254121"/>
                <a:gd name="connsiteX219" fmla="*/ 4416425 w 10316872"/>
                <a:gd name="connsiteY219" fmla="*/ 9069604 h 13254121"/>
                <a:gd name="connsiteX220" fmla="*/ 4352925 w 10316872"/>
                <a:gd name="connsiteY220" fmla="*/ 9145804 h 13254121"/>
                <a:gd name="connsiteX221" fmla="*/ 4302125 w 10316872"/>
                <a:gd name="connsiteY221" fmla="*/ 9133104 h 13254121"/>
                <a:gd name="connsiteX222" fmla="*/ 4340225 w 10316872"/>
                <a:gd name="connsiteY222" fmla="*/ 9082304 h 13254121"/>
                <a:gd name="connsiteX223" fmla="*/ 4289425 w 10316872"/>
                <a:gd name="connsiteY223" fmla="*/ 9044204 h 13254121"/>
                <a:gd name="connsiteX224" fmla="*/ 4187825 w 10316872"/>
                <a:gd name="connsiteY224" fmla="*/ 9145804 h 13254121"/>
                <a:gd name="connsiteX225" fmla="*/ 4289425 w 10316872"/>
                <a:gd name="connsiteY225" fmla="*/ 9209304 h 13254121"/>
                <a:gd name="connsiteX226" fmla="*/ 4111625 w 10316872"/>
                <a:gd name="connsiteY226" fmla="*/ 9285504 h 13254121"/>
                <a:gd name="connsiteX227" fmla="*/ 4010025 w 10316872"/>
                <a:gd name="connsiteY227" fmla="*/ 9285504 h 13254121"/>
                <a:gd name="connsiteX228" fmla="*/ 3921125 w 10316872"/>
                <a:gd name="connsiteY228" fmla="*/ 9349004 h 13254121"/>
                <a:gd name="connsiteX229" fmla="*/ 3260725 w 10316872"/>
                <a:gd name="connsiteY229" fmla="*/ 8764804 h 13254121"/>
                <a:gd name="connsiteX230" fmla="*/ 3184525 w 10316872"/>
                <a:gd name="connsiteY230" fmla="*/ 8764804 h 13254121"/>
                <a:gd name="connsiteX231" fmla="*/ 2867025 w 10316872"/>
                <a:gd name="connsiteY231" fmla="*/ 9018804 h 13254121"/>
                <a:gd name="connsiteX232" fmla="*/ 2841625 w 10316872"/>
                <a:gd name="connsiteY232" fmla="*/ 8980704 h 13254121"/>
                <a:gd name="connsiteX233" fmla="*/ 3184525 w 10316872"/>
                <a:gd name="connsiteY233" fmla="*/ 8714004 h 13254121"/>
                <a:gd name="connsiteX234" fmla="*/ 3019425 w 10316872"/>
                <a:gd name="connsiteY234" fmla="*/ 8561604 h 13254121"/>
                <a:gd name="connsiteX235" fmla="*/ 2371725 w 10316872"/>
                <a:gd name="connsiteY235" fmla="*/ 9069604 h 13254121"/>
                <a:gd name="connsiteX236" fmla="*/ 2460625 w 10316872"/>
                <a:gd name="connsiteY236" fmla="*/ 9145804 h 13254121"/>
                <a:gd name="connsiteX237" fmla="*/ 2663825 w 10316872"/>
                <a:gd name="connsiteY237" fmla="*/ 8993404 h 13254121"/>
                <a:gd name="connsiteX238" fmla="*/ 2714625 w 10316872"/>
                <a:gd name="connsiteY238" fmla="*/ 9056904 h 13254121"/>
                <a:gd name="connsiteX239" fmla="*/ 2803525 w 10316872"/>
                <a:gd name="connsiteY239" fmla="*/ 9018804 h 13254121"/>
                <a:gd name="connsiteX240" fmla="*/ 2828925 w 10316872"/>
                <a:gd name="connsiteY240" fmla="*/ 9056904 h 13254121"/>
                <a:gd name="connsiteX241" fmla="*/ 2651125 w 10316872"/>
                <a:gd name="connsiteY241" fmla="*/ 9196604 h 13254121"/>
                <a:gd name="connsiteX242" fmla="*/ 2790825 w 10316872"/>
                <a:gd name="connsiteY242" fmla="*/ 9361704 h 13254121"/>
                <a:gd name="connsiteX243" fmla="*/ 3368675 w 10316872"/>
                <a:gd name="connsiteY243" fmla="*/ 8898154 h 13254121"/>
                <a:gd name="connsiteX244" fmla="*/ 3927475 w 10316872"/>
                <a:gd name="connsiteY244" fmla="*/ 9380754 h 13254121"/>
                <a:gd name="connsiteX245" fmla="*/ 3876675 w 10316872"/>
                <a:gd name="connsiteY245" fmla="*/ 9495054 h 13254121"/>
                <a:gd name="connsiteX246" fmla="*/ 3359150 w 10316872"/>
                <a:gd name="connsiteY246" fmla="*/ 10034804 h 13254121"/>
                <a:gd name="connsiteX247" fmla="*/ 3270250 w 10316872"/>
                <a:gd name="connsiteY247" fmla="*/ 10028453 h 13254121"/>
                <a:gd name="connsiteX248" fmla="*/ 3101975 w 10316872"/>
                <a:gd name="connsiteY248" fmla="*/ 10177678 h 13254121"/>
                <a:gd name="connsiteX249" fmla="*/ 2892425 w 10316872"/>
                <a:gd name="connsiteY249" fmla="*/ 10422153 h 13254121"/>
                <a:gd name="connsiteX250" fmla="*/ 2654300 w 10316872"/>
                <a:gd name="connsiteY250" fmla="*/ 10720603 h 13254121"/>
                <a:gd name="connsiteX251" fmla="*/ 2400300 w 10316872"/>
                <a:gd name="connsiteY251" fmla="*/ 10790452 h 13254121"/>
                <a:gd name="connsiteX252" fmla="*/ 2197100 w 10316872"/>
                <a:gd name="connsiteY252" fmla="*/ 10895227 h 13254121"/>
                <a:gd name="connsiteX253" fmla="*/ 1901825 w 10316872"/>
                <a:gd name="connsiteY253" fmla="*/ 10898401 h 13254121"/>
                <a:gd name="connsiteX254" fmla="*/ 1562100 w 10316872"/>
                <a:gd name="connsiteY254" fmla="*/ 11000000 h 13254121"/>
                <a:gd name="connsiteX255" fmla="*/ 1365250 w 10316872"/>
                <a:gd name="connsiteY255" fmla="*/ 11260350 h 13254121"/>
                <a:gd name="connsiteX256" fmla="*/ 1168400 w 10316872"/>
                <a:gd name="connsiteY256" fmla="*/ 11215899 h 13254121"/>
                <a:gd name="connsiteX257" fmla="*/ 1187450 w 10316872"/>
                <a:gd name="connsiteY257" fmla="*/ 11174624 h 13254121"/>
                <a:gd name="connsiteX258" fmla="*/ 1165225 w 10316872"/>
                <a:gd name="connsiteY258" fmla="*/ 11107949 h 13254121"/>
                <a:gd name="connsiteX259" fmla="*/ 958850 w 10316872"/>
                <a:gd name="connsiteY259" fmla="*/ 11184149 h 13254121"/>
                <a:gd name="connsiteX260" fmla="*/ 704850 w 10316872"/>
                <a:gd name="connsiteY260" fmla="*/ 11238124 h 13254121"/>
                <a:gd name="connsiteX261" fmla="*/ 434975 w 10316872"/>
                <a:gd name="connsiteY261" fmla="*/ 11476249 h 13254121"/>
                <a:gd name="connsiteX262" fmla="*/ 333375 w 10316872"/>
                <a:gd name="connsiteY262" fmla="*/ 11473074 h 13254121"/>
                <a:gd name="connsiteX263" fmla="*/ 234950 w 10316872"/>
                <a:gd name="connsiteY263" fmla="*/ 11539749 h 13254121"/>
                <a:gd name="connsiteX264" fmla="*/ 155575 w 10316872"/>
                <a:gd name="connsiteY264" fmla="*/ 11825499 h 13254121"/>
                <a:gd name="connsiteX265" fmla="*/ 219075 w 10316872"/>
                <a:gd name="connsiteY265" fmla="*/ 12108073 h 13254121"/>
                <a:gd name="connsiteX266" fmla="*/ 107950 w 10316872"/>
                <a:gd name="connsiteY266" fmla="*/ 12152523 h 13254121"/>
                <a:gd name="connsiteX267" fmla="*/ 63500 w 10316872"/>
                <a:gd name="connsiteY267" fmla="*/ 12374773 h 13254121"/>
                <a:gd name="connsiteX268" fmla="*/ 466725 w 10316872"/>
                <a:gd name="connsiteY268" fmla="*/ 12400173 h 13254121"/>
                <a:gd name="connsiteX269" fmla="*/ 1022350 w 10316872"/>
                <a:gd name="connsiteY269" fmla="*/ 12752598 h 13254121"/>
                <a:gd name="connsiteX270" fmla="*/ 1212850 w 10316872"/>
                <a:gd name="connsiteY270" fmla="*/ 13006597 h 13254121"/>
                <a:gd name="connsiteX271" fmla="*/ 1143000 w 10316872"/>
                <a:gd name="connsiteY271" fmla="*/ 13051047 h 13254121"/>
                <a:gd name="connsiteX272" fmla="*/ 990600 w 10316872"/>
                <a:gd name="connsiteY272" fmla="*/ 12917697 h 13254121"/>
                <a:gd name="connsiteX273" fmla="*/ 739775 w 10316872"/>
                <a:gd name="connsiteY273" fmla="*/ 12863722 h 13254121"/>
                <a:gd name="connsiteX274" fmla="*/ 692150 w 10316872"/>
                <a:gd name="connsiteY274" fmla="*/ 12901822 h 13254121"/>
                <a:gd name="connsiteX275" fmla="*/ 809625 w 10316872"/>
                <a:gd name="connsiteY275" fmla="*/ 13047872 h 13254121"/>
                <a:gd name="connsiteX276" fmla="*/ 1123950 w 10316872"/>
                <a:gd name="connsiteY276" fmla="*/ 13114547 h 13254121"/>
                <a:gd name="connsiteX277" fmla="*/ 1546225 w 10316872"/>
                <a:gd name="connsiteY277" fmla="*/ 13016122 h 13254121"/>
                <a:gd name="connsiteX278" fmla="*/ 1708150 w 10316872"/>
                <a:gd name="connsiteY278" fmla="*/ 12755772 h 13254121"/>
                <a:gd name="connsiteX279" fmla="*/ 2066925 w 10316872"/>
                <a:gd name="connsiteY279" fmla="*/ 12606547 h 13254121"/>
                <a:gd name="connsiteX280" fmla="*/ 2225675 w 10316872"/>
                <a:gd name="connsiteY280" fmla="*/ 12470022 h 13254121"/>
                <a:gd name="connsiteX281" fmla="*/ 2559050 w 10316872"/>
                <a:gd name="connsiteY281" fmla="*/ 12508122 h 13254121"/>
                <a:gd name="connsiteX282" fmla="*/ 2257425 w 10316872"/>
                <a:gd name="connsiteY282" fmla="*/ 12511297 h 13254121"/>
                <a:gd name="connsiteX283" fmla="*/ 2117725 w 10316872"/>
                <a:gd name="connsiteY283" fmla="*/ 12631947 h 13254121"/>
                <a:gd name="connsiteX284" fmla="*/ 1943100 w 10316872"/>
                <a:gd name="connsiteY284" fmla="*/ 12724022 h 13254121"/>
                <a:gd name="connsiteX285" fmla="*/ 1778000 w 10316872"/>
                <a:gd name="connsiteY285" fmla="*/ 12774822 h 13254121"/>
                <a:gd name="connsiteX286" fmla="*/ 1622425 w 10316872"/>
                <a:gd name="connsiteY286" fmla="*/ 13070097 h 13254121"/>
                <a:gd name="connsiteX287" fmla="*/ 1254125 w 10316872"/>
                <a:gd name="connsiteY287" fmla="*/ 13244722 h 13254121"/>
                <a:gd name="connsiteX288" fmla="*/ 0 w 10316872"/>
                <a:gd name="connsiteY288" fmla="*/ 13251072 h 13254121"/>
                <a:gd name="connsiteX0" fmla="*/ 4835525 w 10316872"/>
                <a:gd name="connsiteY0" fmla="*/ 3519704 h 13254121"/>
                <a:gd name="connsiteX1" fmla="*/ 5038725 w 10316872"/>
                <a:gd name="connsiteY1" fmla="*/ 3646704 h 13254121"/>
                <a:gd name="connsiteX2" fmla="*/ 4848225 w 10316872"/>
                <a:gd name="connsiteY2" fmla="*/ 3773704 h 13254121"/>
                <a:gd name="connsiteX3" fmla="*/ 4987925 w 10316872"/>
                <a:gd name="connsiteY3" fmla="*/ 3938804 h 13254121"/>
                <a:gd name="connsiteX4" fmla="*/ 5127625 w 10316872"/>
                <a:gd name="connsiteY4" fmla="*/ 3786404 h 13254121"/>
                <a:gd name="connsiteX5" fmla="*/ 5140325 w 10316872"/>
                <a:gd name="connsiteY5" fmla="*/ 3811804 h 13254121"/>
                <a:gd name="connsiteX6" fmla="*/ 5076825 w 10316872"/>
                <a:gd name="connsiteY6" fmla="*/ 4065804 h 13254121"/>
                <a:gd name="connsiteX7" fmla="*/ 5153025 w 10316872"/>
                <a:gd name="connsiteY7" fmla="*/ 4103904 h 13254121"/>
                <a:gd name="connsiteX8" fmla="*/ 5153025 w 10316872"/>
                <a:gd name="connsiteY8" fmla="*/ 4103904 h 13254121"/>
                <a:gd name="connsiteX9" fmla="*/ 5229225 w 10316872"/>
                <a:gd name="connsiteY9" fmla="*/ 3849904 h 13254121"/>
                <a:gd name="connsiteX10" fmla="*/ 5419725 w 10316872"/>
                <a:gd name="connsiteY10" fmla="*/ 3875304 h 13254121"/>
                <a:gd name="connsiteX11" fmla="*/ 5521325 w 10316872"/>
                <a:gd name="connsiteY11" fmla="*/ 3722904 h 13254121"/>
                <a:gd name="connsiteX12" fmla="*/ 5521325 w 10316872"/>
                <a:gd name="connsiteY12" fmla="*/ 3722904 h 13254121"/>
                <a:gd name="connsiteX13" fmla="*/ 5661025 w 10316872"/>
                <a:gd name="connsiteY13" fmla="*/ 3697504 h 13254121"/>
                <a:gd name="connsiteX14" fmla="*/ 5432425 w 10316872"/>
                <a:gd name="connsiteY14" fmla="*/ 4015004 h 13254121"/>
                <a:gd name="connsiteX15" fmla="*/ 5165725 w 10316872"/>
                <a:gd name="connsiteY15" fmla="*/ 4103904 h 13254121"/>
                <a:gd name="connsiteX16" fmla="*/ 5191125 w 10316872"/>
                <a:gd name="connsiteY16" fmla="*/ 4180104 h 13254121"/>
                <a:gd name="connsiteX17" fmla="*/ 5521325 w 10316872"/>
                <a:gd name="connsiteY17" fmla="*/ 4091204 h 13254121"/>
                <a:gd name="connsiteX18" fmla="*/ 5711825 w 10316872"/>
                <a:gd name="connsiteY18" fmla="*/ 3748304 h 13254121"/>
                <a:gd name="connsiteX19" fmla="*/ 5813425 w 10316872"/>
                <a:gd name="connsiteY19" fmla="*/ 3900704 h 13254121"/>
                <a:gd name="connsiteX20" fmla="*/ 5959475 w 10316872"/>
                <a:gd name="connsiteY20" fmla="*/ 3938804 h 13254121"/>
                <a:gd name="connsiteX21" fmla="*/ 6302375 w 10316872"/>
                <a:gd name="connsiteY21" fmla="*/ 3824504 h 13254121"/>
                <a:gd name="connsiteX22" fmla="*/ 7070725 w 10316872"/>
                <a:gd name="connsiteY22" fmla="*/ 3354604 h 13254121"/>
                <a:gd name="connsiteX23" fmla="*/ 7473950 w 10316872"/>
                <a:gd name="connsiteY23" fmla="*/ 3205379 h 13254121"/>
                <a:gd name="connsiteX24" fmla="*/ 7645400 w 10316872"/>
                <a:gd name="connsiteY24" fmla="*/ 3035516 h 13254121"/>
                <a:gd name="connsiteX25" fmla="*/ 7907050 w 10316872"/>
                <a:gd name="connsiteY25" fmla="*/ 2994410 h 13254121"/>
                <a:gd name="connsiteX26" fmla="*/ 8062626 w 10316872"/>
                <a:gd name="connsiteY26" fmla="*/ 2911861 h 13254121"/>
                <a:gd name="connsiteX27" fmla="*/ 8189625 w 10316872"/>
                <a:gd name="connsiteY27" fmla="*/ 2692785 h 13254121"/>
                <a:gd name="connsiteX28" fmla="*/ 8345201 w 10316872"/>
                <a:gd name="connsiteY28" fmla="*/ 2578486 h 13254121"/>
                <a:gd name="connsiteX29" fmla="*/ 8561099 w 10316872"/>
                <a:gd name="connsiteY29" fmla="*/ 2438787 h 13254121"/>
                <a:gd name="connsiteX30" fmla="*/ 8855099 w 10316872"/>
                <a:gd name="connsiteY30" fmla="*/ 2153045 h 13254121"/>
                <a:gd name="connsiteX31" fmla="*/ 9037349 w 10316872"/>
                <a:gd name="connsiteY31" fmla="*/ 1924438 h 13254121"/>
                <a:gd name="connsiteX32" fmla="*/ 9145298 w 10316872"/>
                <a:gd name="connsiteY32" fmla="*/ 1730764 h 13254121"/>
                <a:gd name="connsiteX33" fmla="*/ 9224673 w 10316872"/>
                <a:gd name="connsiteY33" fmla="*/ 1543439 h 13254121"/>
                <a:gd name="connsiteX34" fmla="*/ 9561223 w 10316872"/>
                <a:gd name="connsiteY34" fmla="*/ 1295790 h 13254121"/>
                <a:gd name="connsiteX35" fmla="*/ 9678697 w 10316872"/>
                <a:gd name="connsiteY35" fmla="*/ 914790 h 13254121"/>
                <a:gd name="connsiteX36" fmla="*/ 9837447 w 10316872"/>
                <a:gd name="connsiteY36" fmla="*/ 686190 h 13254121"/>
                <a:gd name="connsiteX37" fmla="*/ 9929521 w 10316872"/>
                <a:gd name="connsiteY37" fmla="*/ 609992 h 13254121"/>
                <a:gd name="connsiteX38" fmla="*/ 9989845 w 10316872"/>
                <a:gd name="connsiteY38" fmla="*/ 508393 h 13254121"/>
                <a:gd name="connsiteX39" fmla="*/ 10062871 w 10316872"/>
                <a:gd name="connsiteY39" fmla="*/ 394092 h 13254121"/>
                <a:gd name="connsiteX40" fmla="*/ 10316869 w 10316872"/>
                <a:gd name="connsiteY40" fmla="*/ 394 h 13254121"/>
                <a:gd name="connsiteX41" fmla="*/ 10081920 w 10316872"/>
                <a:gd name="connsiteY41" fmla="*/ 473469 h 13254121"/>
                <a:gd name="connsiteX42" fmla="*/ 9977146 w 10316872"/>
                <a:gd name="connsiteY42" fmla="*/ 673493 h 13254121"/>
                <a:gd name="connsiteX43" fmla="*/ 9881896 w 10316872"/>
                <a:gd name="connsiteY43" fmla="*/ 749692 h 13254121"/>
                <a:gd name="connsiteX44" fmla="*/ 9754896 w 10316872"/>
                <a:gd name="connsiteY44" fmla="*/ 952892 h 13254121"/>
                <a:gd name="connsiteX45" fmla="*/ 9640598 w 10316872"/>
                <a:gd name="connsiteY45" fmla="*/ 1327540 h 13254121"/>
                <a:gd name="connsiteX46" fmla="*/ 9275474 w 10316872"/>
                <a:gd name="connsiteY46" fmla="*/ 1606938 h 13254121"/>
                <a:gd name="connsiteX47" fmla="*/ 9135773 w 10316872"/>
                <a:gd name="connsiteY47" fmla="*/ 1946664 h 13254121"/>
                <a:gd name="connsiteX48" fmla="*/ 8662699 w 10316872"/>
                <a:gd name="connsiteY48" fmla="*/ 2454663 h 13254121"/>
                <a:gd name="connsiteX49" fmla="*/ 8427749 w 10316872"/>
                <a:gd name="connsiteY49" fmla="*/ 2619762 h 13254121"/>
                <a:gd name="connsiteX50" fmla="*/ 8272175 w 10316872"/>
                <a:gd name="connsiteY50" fmla="*/ 2715011 h 13254121"/>
                <a:gd name="connsiteX51" fmla="*/ 8110251 w 10316872"/>
                <a:gd name="connsiteY51" fmla="*/ 3016636 h 13254121"/>
                <a:gd name="connsiteX52" fmla="*/ 7908925 w 10316872"/>
                <a:gd name="connsiteY52" fmla="*/ 3113304 h 13254121"/>
                <a:gd name="connsiteX53" fmla="*/ 7673975 w 10316872"/>
                <a:gd name="connsiteY53" fmla="*/ 3141879 h 13254121"/>
                <a:gd name="connsiteX54" fmla="*/ 7531100 w 10316872"/>
                <a:gd name="connsiteY54" fmla="*/ 3283166 h 13254121"/>
                <a:gd name="connsiteX55" fmla="*/ 7064375 w 10316872"/>
                <a:gd name="connsiteY55" fmla="*/ 3457791 h 13254121"/>
                <a:gd name="connsiteX56" fmla="*/ 6892925 w 10316872"/>
                <a:gd name="connsiteY56" fmla="*/ 3613366 h 13254121"/>
                <a:gd name="connsiteX57" fmla="*/ 6532269 w 10316872"/>
                <a:gd name="connsiteY57" fmla="*/ 3867545 h 13254121"/>
                <a:gd name="connsiteX58" fmla="*/ 6407150 w 10316872"/>
                <a:gd name="connsiteY58" fmla="*/ 3921341 h 13254121"/>
                <a:gd name="connsiteX59" fmla="*/ 6172200 w 10316872"/>
                <a:gd name="connsiteY59" fmla="*/ 4043579 h 13254121"/>
                <a:gd name="connsiteX60" fmla="*/ 5773737 w 10316872"/>
                <a:gd name="connsiteY60" fmla="*/ 4215029 h 13254121"/>
                <a:gd name="connsiteX61" fmla="*/ 5800725 w 10316872"/>
                <a:gd name="connsiteY61" fmla="*/ 4294404 h 13254121"/>
                <a:gd name="connsiteX62" fmla="*/ 6162675 w 10316872"/>
                <a:gd name="connsiteY62" fmla="*/ 4129304 h 13254121"/>
                <a:gd name="connsiteX63" fmla="*/ 6054725 w 10316872"/>
                <a:gd name="connsiteY63" fmla="*/ 4218204 h 13254121"/>
                <a:gd name="connsiteX64" fmla="*/ 5876925 w 10316872"/>
                <a:gd name="connsiteY64" fmla="*/ 4332504 h 13254121"/>
                <a:gd name="connsiteX65" fmla="*/ 5876925 w 10316872"/>
                <a:gd name="connsiteY65" fmla="*/ 4421404 h 13254121"/>
                <a:gd name="connsiteX66" fmla="*/ 5864225 w 10316872"/>
                <a:gd name="connsiteY66" fmla="*/ 4523004 h 13254121"/>
                <a:gd name="connsiteX67" fmla="*/ 5724525 w 10316872"/>
                <a:gd name="connsiteY67" fmla="*/ 4548404 h 13254121"/>
                <a:gd name="connsiteX68" fmla="*/ 5788025 w 10316872"/>
                <a:gd name="connsiteY68" fmla="*/ 4370604 h 13254121"/>
                <a:gd name="connsiteX69" fmla="*/ 5673725 w 10316872"/>
                <a:gd name="connsiteY69" fmla="*/ 4269004 h 13254121"/>
                <a:gd name="connsiteX70" fmla="*/ 5419725 w 10316872"/>
                <a:gd name="connsiteY70" fmla="*/ 4345204 h 13254121"/>
                <a:gd name="connsiteX71" fmla="*/ 5394325 w 10316872"/>
                <a:gd name="connsiteY71" fmla="*/ 4446804 h 13254121"/>
                <a:gd name="connsiteX72" fmla="*/ 5622925 w 10316872"/>
                <a:gd name="connsiteY72" fmla="*/ 4510304 h 13254121"/>
                <a:gd name="connsiteX73" fmla="*/ 5534025 w 10316872"/>
                <a:gd name="connsiteY73" fmla="*/ 4573804 h 13254121"/>
                <a:gd name="connsiteX74" fmla="*/ 5254625 w 10316872"/>
                <a:gd name="connsiteY74" fmla="*/ 4510304 h 13254121"/>
                <a:gd name="connsiteX75" fmla="*/ 5140325 w 10316872"/>
                <a:gd name="connsiteY75" fmla="*/ 4624604 h 13254121"/>
                <a:gd name="connsiteX76" fmla="*/ 5241925 w 10316872"/>
                <a:gd name="connsiteY76" fmla="*/ 4827804 h 13254121"/>
                <a:gd name="connsiteX77" fmla="*/ 5483225 w 10316872"/>
                <a:gd name="connsiteY77" fmla="*/ 4840504 h 13254121"/>
                <a:gd name="connsiteX78" fmla="*/ 5661025 w 10316872"/>
                <a:gd name="connsiteY78" fmla="*/ 4624604 h 13254121"/>
                <a:gd name="connsiteX79" fmla="*/ 5572125 w 10316872"/>
                <a:gd name="connsiteY79" fmla="*/ 4599204 h 13254121"/>
                <a:gd name="connsiteX80" fmla="*/ 5635625 w 10316872"/>
                <a:gd name="connsiteY80" fmla="*/ 4523004 h 13254121"/>
                <a:gd name="connsiteX81" fmla="*/ 5724525 w 10316872"/>
                <a:gd name="connsiteY81" fmla="*/ 4599204 h 13254121"/>
                <a:gd name="connsiteX82" fmla="*/ 5864225 w 10316872"/>
                <a:gd name="connsiteY82" fmla="*/ 4573804 h 13254121"/>
                <a:gd name="connsiteX83" fmla="*/ 6067425 w 10316872"/>
                <a:gd name="connsiteY83" fmla="*/ 4548404 h 13254121"/>
                <a:gd name="connsiteX84" fmla="*/ 6296025 w 10316872"/>
                <a:gd name="connsiteY84" fmla="*/ 4307104 h 13254121"/>
                <a:gd name="connsiteX85" fmla="*/ 6486525 w 10316872"/>
                <a:gd name="connsiteY85" fmla="*/ 4180104 h 13254121"/>
                <a:gd name="connsiteX86" fmla="*/ 6664325 w 10316872"/>
                <a:gd name="connsiteY86" fmla="*/ 4154704 h 13254121"/>
                <a:gd name="connsiteX87" fmla="*/ 6473825 w 10316872"/>
                <a:gd name="connsiteY87" fmla="*/ 4230904 h 13254121"/>
                <a:gd name="connsiteX88" fmla="*/ 6410325 w 10316872"/>
                <a:gd name="connsiteY88" fmla="*/ 4357904 h 13254121"/>
                <a:gd name="connsiteX89" fmla="*/ 6257925 w 10316872"/>
                <a:gd name="connsiteY89" fmla="*/ 4459504 h 13254121"/>
                <a:gd name="connsiteX90" fmla="*/ 6080125 w 10316872"/>
                <a:gd name="connsiteY90" fmla="*/ 4637304 h 13254121"/>
                <a:gd name="connsiteX91" fmla="*/ 6067425 w 10316872"/>
                <a:gd name="connsiteY91" fmla="*/ 4726204 h 13254121"/>
                <a:gd name="connsiteX92" fmla="*/ 6207125 w 10316872"/>
                <a:gd name="connsiteY92" fmla="*/ 4700804 h 13254121"/>
                <a:gd name="connsiteX93" fmla="*/ 6334125 w 10316872"/>
                <a:gd name="connsiteY93" fmla="*/ 4764304 h 13254121"/>
                <a:gd name="connsiteX94" fmla="*/ 6435725 w 10316872"/>
                <a:gd name="connsiteY94" fmla="*/ 4954804 h 13254121"/>
                <a:gd name="connsiteX95" fmla="*/ 6448425 w 10316872"/>
                <a:gd name="connsiteY95" fmla="*/ 5183404 h 13254121"/>
                <a:gd name="connsiteX96" fmla="*/ 6335712 w 10316872"/>
                <a:gd name="connsiteY96" fmla="*/ 5305641 h 13254121"/>
                <a:gd name="connsiteX97" fmla="*/ 6296025 w 10316872"/>
                <a:gd name="connsiteY97" fmla="*/ 5083392 h 13254121"/>
                <a:gd name="connsiteX98" fmla="*/ 6270625 w 10316872"/>
                <a:gd name="connsiteY98" fmla="*/ 4878604 h 13254121"/>
                <a:gd name="connsiteX99" fmla="*/ 6118225 w 10316872"/>
                <a:gd name="connsiteY99" fmla="*/ 4840504 h 13254121"/>
                <a:gd name="connsiteX100" fmla="*/ 5953125 w 10316872"/>
                <a:gd name="connsiteY100" fmla="*/ 4853204 h 13254121"/>
                <a:gd name="connsiteX101" fmla="*/ 5876925 w 10316872"/>
                <a:gd name="connsiteY101" fmla="*/ 4815104 h 13254121"/>
                <a:gd name="connsiteX102" fmla="*/ 5546725 w 10316872"/>
                <a:gd name="connsiteY102" fmla="*/ 4954804 h 13254121"/>
                <a:gd name="connsiteX103" fmla="*/ 5597525 w 10316872"/>
                <a:gd name="connsiteY103" fmla="*/ 5094504 h 13254121"/>
                <a:gd name="connsiteX104" fmla="*/ 5635625 w 10316872"/>
                <a:gd name="connsiteY104" fmla="*/ 5081804 h 13254121"/>
                <a:gd name="connsiteX105" fmla="*/ 5813425 w 10316872"/>
                <a:gd name="connsiteY105" fmla="*/ 4992904 h 13254121"/>
                <a:gd name="connsiteX106" fmla="*/ 5838825 w 10316872"/>
                <a:gd name="connsiteY106" fmla="*/ 5018304 h 13254121"/>
                <a:gd name="connsiteX107" fmla="*/ 5724525 w 10316872"/>
                <a:gd name="connsiteY107" fmla="*/ 5119904 h 13254121"/>
                <a:gd name="connsiteX108" fmla="*/ 5775325 w 10316872"/>
                <a:gd name="connsiteY108" fmla="*/ 5196104 h 13254121"/>
                <a:gd name="connsiteX109" fmla="*/ 5940425 w 10316872"/>
                <a:gd name="connsiteY109" fmla="*/ 5183404 h 13254121"/>
                <a:gd name="connsiteX110" fmla="*/ 5978525 w 10316872"/>
                <a:gd name="connsiteY110" fmla="*/ 5272304 h 13254121"/>
                <a:gd name="connsiteX111" fmla="*/ 6169025 w 10316872"/>
                <a:gd name="connsiteY111" fmla="*/ 5234204 h 13254121"/>
                <a:gd name="connsiteX112" fmla="*/ 6130925 w 10316872"/>
                <a:gd name="connsiteY112" fmla="*/ 5386604 h 13254121"/>
                <a:gd name="connsiteX113" fmla="*/ 6067425 w 10316872"/>
                <a:gd name="connsiteY113" fmla="*/ 5424704 h 13254121"/>
                <a:gd name="connsiteX114" fmla="*/ 6042025 w 10316872"/>
                <a:gd name="connsiteY114" fmla="*/ 5348504 h 13254121"/>
                <a:gd name="connsiteX115" fmla="*/ 5572125 w 10316872"/>
                <a:gd name="connsiteY115" fmla="*/ 5297704 h 13254121"/>
                <a:gd name="connsiteX116" fmla="*/ 5686425 w 10316872"/>
                <a:gd name="connsiteY116" fmla="*/ 5462804 h 13254121"/>
                <a:gd name="connsiteX117" fmla="*/ 6308725 w 10316872"/>
                <a:gd name="connsiteY117" fmla="*/ 5462804 h 13254121"/>
                <a:gd name="connsiteX118" fmla="*/ 6894219 w 10316872"/>
                <a:gd name="connsiteY118" fmla="*/ 5634433 h 13254121"/>
                <a:gd name="connsiteX119" fmla="*/ 7194257 w 10316872"/>
                <a:gd name="connsiteY119" fmla="*/ 5720157 h 13254121"/>
                <a:gd name="connsiteX120" fmla="*/ 7370469 w 10316872"/>
                <a:gd name="connsiteY120" fmla="*/ 5839221 h 13254121"/>
                <a:gd name="connsiteX121" fmla="*/ 7737182 w 10316872"/>
                <a:gd name="connsiteY121" fmla="*/ 5736826 h 13254121"/>
                <a:gd name="connsiteX122" fmla="*/ 7977688 w 10316872"/>
                <a:gd name="connsiteY122" fmla="*/ 5701108 h 13254121"/>
                <a:gd name="connsiteX123" fmla="*/ 8311064 w 10316872"/>
                <a:gd name="connsiteY123" fmla="*/ 5729682 h 13254121"/>
                <a:gd name="connsiteX124" fmla="*/ 8582525 w 10316872"/>
                <a:gd name="connsiteY124" fmla="*/ 5789214 h 13254121"/>
                <a:gd name="connsiteX125" fmla="*/ 8806363 w 10316872"/>
                <a:gd name="connsiteY125" fmla="*/ 5891608 h 13254121"/>
                <a:gd name="connsiteX126" fmla="*/ 8989719 w 10316872"/>
                <a:gd name="connsiteY126" fmla="*/ 5953520 h 13254121"/>
                <a:gd name="connsiteX127" fmla="*/ 9327857 w 10316872"/>
                <a:gd name="connsiteY127" fmla="*/ 6101157 h 13254121"/>
                <a:gd name="connsiteX128" fmla="*/ 9392152 w 10316872"/>
                <a:gd name="connsiteY128" fmla="*/ 6229744 h 13254121"/>
                <a:gd name="connsiteX129" fmla="*/ 9587412 w 10316872"/>
                <a:gd name="connsiteY129" fmla="*/ 6289277 h 13254121"/>
                <a:gd name="connsiteX130" fmla="*/ 9754100 w 10316872"/>
                <a:gd name="connsiteY130" fmla="*/ 6286895 h 13254121"/>
                <a:gd name="connsiteX131" fmla="*/ 9928226 w 10316872"/>
                <a:gd name="connsiteY131" fmla="*/ 6221629 h 13254121"/>
                <a:gd name="connsiteX132" fmla="*/ 9766007 w 10316872"/>
                <a:gd name="connsiteY132" fmla="*/ 6301183 h 13254121"/>
                <a:gd name="connsiteX133" fmla="*/ 9625513 w 10316872"/>
                <a:gd name="connsiteY133" fmla="*/ 6317851 h 13254121"/>
                <a:gd name="connsiteX134" fmla="*/ 9382626 w 10316872"/>
                <a:gd name="connsiteY134" fmla="*/ 6263082 h 13254121"/>
                <a:gd name="connsiteX135" fmla="*/ 9308806 w 10316872"/>
                <a:gd name="connsiteY135" fmla="*/ 6129733 h 13254121"/>
                <a:gd name="connsiteX136" fmla="*/ 9242133 w 10316872"/>
                <a:gd name="connsiteY136" fmla="*/ 6089251 h 13254121"/>
                <a:gd name="connsiteX137" fmla="*/ 8799219 w 10316872"/>
                <a:gd name="connsiteY137" fmla="*/ 5939233 h 13254121"/>
                <a:gd name="connsiteX138" fmla="*/ 8582525 w 10316872"/>
                <a:gd name="connsiteY138" fmla="*/ 5858270 h 13254121"/>
                <a:gd name="connsiteX139" fmla="*/ 8284869 w 10316872"/>
                <a:gd name="connsiteY139" fmla="*/ 5779689 h 13254121"/>
                <a:gd name="connsiteX140" fmla="*/ 7934825 w 10316872"/>
                <a:gd name="connsiteY140" fmla="*/ 5767783 h 13254121"/>
                <a:gd name="connsiteX141" fmla="*/ 7634787 w 10316872"/>
                <a:gd name="connsiteY141" fmla="*/ 5822552 h 13254121"/>
                <a:gd name="connsiteX142" fmla="*/ 7344275 w 10316872"/>
                <a:gd name="connsiteY142" fmla="*/ 5893989 h 13254121"/>
                <a:gd name="connsiteX143" fmla="*/ 7134725 w 10316872"/>
                <a:gd name="connsiteY143" fmla="*/ 5786833 h 13254121"/>
                <a:gd name="connsiteX144" fmla="*/ 6760869 w 10316872"/>
                <a:gd name="connsiteY144" fmla="*/ 5693964 h 13254121"/>
                <a:gd name="connsiteX145" fmla="*/ 6413500 w 10316872"/>
                <a:gd name="connsiteY145" fmla="*/ 5614410 h 13254121"/>
                <a:gd name="connsiteX146" fmla="*/ 6213181 w 10316872"/>
                <a:gd name="connsiteY146" fmla="*/ 5567757 h 13254121"/>
                <a:gd name="connsiteX147" fmla="*/ 6205538 w 10316872"/>
                <a:gd name="connsiteY147" fmla="*/ 5598535 h 13254121"/>
                <a:gd name="connsiteX148" fmla="*/ 6346825 w 10316872"/>
                <a:gd name="connsiteY148" fmla="*/ 5666004 h 13254121"/>
                <a:gd name="connsiteX149" fmla="*/ 6321425 w 10316872"/>
                <a:gd name="connsiteY149" fmla="*/ 5767604 h 13254121"/>
                <a:gd name="connsiteX150" fmla="*/ 6003925 w 10316872"/>
                <a:gd name="connsiteY150" fmla="*/ 5602504 h 13254121"/>
                <a:gd name="connsiteX151" fmla="*/ 6042025 w 10316872"/>
                <a:gd name="connsiteY151" fmla="*/ 5843804 h 13254121"/>
                <a:gd name="connsiteX152" fmla="*/ 6245225 w 10316872"/>
                <a:gd name="connsiteY152" fmla="*/ 5894604 h 13254121"/>
                <a:gd name="connsiteX153" fmla="*/ 6511925 w 10316872"/>
                <a:gd name="connsiteY153" fmla="*/ 5894604 h 13254121"/>
                <a:gd name="connsiteX154" fmla="*/ 6600825 w 10316872"/>
                <a:gd name="connsiteY154" fmla="*/ 5907304 h 13254121"/>
                <a:gd name="connsiteX155" fmla="*/ 6562725 w 10316872"/>
                <a:gd name="connsiteY155" fmla="*/ 5983504 h 13254121"/>
                <a:gd name="connsiteX156" fmla="*/ 6397625 w 10316872"/>
                <a:gd name="connsiteY156" fmla="*/ 6034304 h 13254121"/>
                <a:gd name="connsiteX157" fmla="*/ 6461125 w 10316872"/>
                <a:gd name="connsiteY157" fmla="*/ 6161304 h 13254121"/>
                <a:gd name="connsiteX158" fmla="*/ 6423025 w 10316872"/>
                <a:gd name="connsiteY158" fmla="*/ 6288304 h 13254121"/>
                <a:gd name="connsiteX159" fmla="*/ 6511925 w 10316872"/>
                <a:gd name="connsiteY159" fmla="*/ 6351804 h 13254121"/>
                <a:gd name="connsiteX160" fmla="*/ 6435725 w 10316872"/>
                <a:gd name="connsiteY160" fmla="*/ 6377204 h 13254121"/>
                <a:gd name="connsiteX161" fmla="*/ 6334125 w 10316872"/>
                <a:gd name="connsiteY161" fmla="*/ 6339104 h 13254121"/>
                <a:gd name="connsiteX162" fmla="*/ 6296025 w 10316872"/>
                <a:gd name="connsiteY162" fmla="*/ 6034304 h 13254121"/>
                <a:gd name="connsiteX163" fmla="*/ 6042025 w 10316872"/>
                <a:gd name="connsiteY163" fmla="*/ 5958104 h 13254121"/>
                <a:gd name="connsiteX164" fmla="*/ 6118225 w 10316872"/>
                <a:gd name="connsiteY164" fmla="*/ 6301004 h 13254121"/>
                <a:gd name="connsiteX165" fmla="*/ 5940425 w 10316872"/>
                <a:gd name="connsiteY165" fmla="*/ 6313704 h 13254121"/>
                <a:gd name="connsiteX166" fmla="*/ 5864225 w 10316872"/>
                <a:gd name="connsiteY166" fmla="*/ 5831104 h 13254121"/>
                <a:gd name="connsiteX167" fmla="*/ 5661025 w 10316872"/>
                <a:gd name="connsiteY167" fmla="*/ 5729504 h 13254121"/>
                <a:gd name="connsiteX168" fmla="*/ 5762625 w 10316872"/>
                <a:gd name="connsiteY168" fmla="*/ 6491504 h 13254121"/>
                <a:gd name="connsiteX169" fmla="*/ 6042025 w 10316872"/>
                <a:gd name="connsiteY169" fmla="*/ 6478804 h 13254121"/>
                <a:gd name="connsiteX170" fmla="*/ 6359525 w 10316872"/>
                <a:gd name="connsiteY170" fmla="*/ 6529604 h 13254121"/>
                <a:gd name="connsiteX171" fmla="*/ 6296025 w 10316872"/>
                <a:gd name="connsiteY171" fmla="*/ 6656604 h 13254121"/>
                <a:gd name="connsiteX172" fmla="*/ 6130925 w 10316872"/>
                <a:gd name="connsiteY172" fmla="*/ 6631204 h 13254121"/>
                <a:gd name="connsiteX173" fmla="*/ 5978525 w 10316872"/>
                <a:gd name="connsiteY173" fmla="*/ 6936004 h 13254121"/>
                <a:gd name="connsiteX174" fmla="*/ 5800725 w 10316872"/>
                <a:gd name="connsiteY174" fmla="*/ 6872504 h 13254121"/>
                <a:gd name="connsiteX175" fmla="*/ 5876925 w 10316872"/>
                <a:gd name="connsiteY175" fmla="*/ 6707404 h 13254121"/>
                <a:gd name="connsiteX176" fmla="*/ 5762625 w 10316872"/>
                <a:gd name="connsiteY176" fmla="*/ 6618504 h 13254121"/>
                <a:gd name="connsiteX177" fmla="*/ 5572125 w 10316872"/>
                <a:gd name="connsiteY177" fmla="*/ 6948704 h 13254121"/>
                <a:gd name="connsiteX178" fmla="*/ 5699125 w 10316872"/>
                <a:gd name="connsiteY178" fmla="*/ 7050304 h 13254121"/>
                <a:gd name="connsiteX179" fmla="*/ 5965825 w 10316872"/>
                <a:gd name="connsiteY179" fmla="*/ 7215404 h 13254121"/>
                <a:gd name="connsiteX180" fmla="*/ 5915025 w 10316872"/>
                <a:gd name="connsiteY180" fmla="*/ 7291604 h 13254121"/>
                <a:gd name="connsiteX181" fmla="*/ 5800725 w 10316872"/>
                <a:gd name="connsiteY181" fmla="*/ 7253504 h 13254121"/>
                <a:gd name="connsiteX182" fmla="*/ 5648325 w 10316872"/>
                <a:gd name="connsiteY182" fmla="*/ 7355104 h 13254121"/>
                <a:gd name="connsiteX183" fmla="*/ 5584825 w 10316872"/>
                <a:gd name="connsiteY183" fmla="*/ 7317004 h 13254121"/>
                <a:gd name="connsiteX184" fmla="*/ 5635625 w 10316872"/>
                <a:gd name="connsiteY184" fmla="*/ 7164604 h 13254121"/>
                <a:gd name="connsiteX185" fmla="*/ 5508625 w 10316872"/>
                <a:gd name="connsiteY185" fmla="*/ 7050304 h 13254121"/>
                <a:gd name="connsiteX186" fmla="*/ 5432425 w 10316872"/>
                <a:gd name="connsiteY186" fmla="*/ 7228104 h 13254121"/>
                <a:gd name="connsiteX187" fmla="*/ 5584825 w 10316872"/>
                <a:gd name="connsiteY187" fmla="*/ 7405904 h 13254121"/>
                <a:gd name="connsiteX188" fmla="*/ 5419725 w 10316872"/>
                <a:gd name="connsiteY188" fmla="*/ 7532904 h 13254121"/>
                <a:gd name="connsiteX189" fmla="*/ 5318125 w 10316872"/>
                <a:gd name="connsiteY189" fmla="*/ 7456704 h 13254121"/>
                <a:gd name="connsiteX190" fmla="*/ 5381625 w 10316872"/>
                <a:gd name="connsiteY190" fmla="*/ 7355104 h 13254121"/>
                <a:gd name="connsiteX191" fmla="*/ 5267325 w 10316872"/>
                <a:gd name="connsiteY191" fmla="*/ 7063004 h 13254121"/>
                <a:gd name="connsiteX192" fmla="*/ 5051425 w 10316872"/>
                <a:gd name="connsiteY192" fmla="*/ 7355104 h 13254121"/>
                <a:gd name="connsiteX193" fmla="*/ 5381625 w 10316872"/>
                <a:gd name="connsiteY193" fmla="*/ 7609104 h 13254121"/>
                <a:gd name="connsiteX194" fmla="*/ 5305425 w 10316872"/>
                <a:gd name="connsiteY194" fmla="*/ 7659904 h 13254121"/>
                <a:gd name="connsiteX195" fmla="*/ 5165725 w 10316872"/>
                <a:gd name="connsiteY195" fmla="*/ 7545604 h 13254121"/>
                <a:gd name="connsiteX196" fmla="*/ 5114925 w 10316872"/>
                <a:gd name="connsiteY196" fmla="*/ 7710704 h 13254121"/>
                <a:gd name="connsiteX197" fmla="*/ 5127625 w 10316872"/>
                <a:gd name="connsiteY197" fmla="*/ 7850404 h 13254121"/>
                <a:gd name="connsiteX198" fmla="*/ 5203825 w 10316872"/>
                <a:gd name="connsiteY198" fmla="*/ 7964704 h 13254121"/>
                <a:gd name="connsiteX199" fmla="*/ 5191125 w 10316872"/>
                <a:gd name="connsiteY199" fmla="*/ 8155204 h 13254121"/>
                <a:gd name="connsiteX200" fmla="*/ 5064125 w 10316872"/>
                <a:gd name="connsiteY200" fmla="*/ 8066304 h 13254121"/>
                <a:gd name="connsiteX201" fmla="*/ 5000625 w 10316872"/>
                <a:gd name="connsiteY201" fmla="*/ 8104404 h 13254121"/>
                <a:gd name="connsiteX202" fmla="*/ 5102225 w 10316872"/>
                <a:gd name="connsiteY202" fmla="*/ 8244104 h 13254121"/>
                <a:gd name="connsiteX203" fmla="*/ 5013325 w 10316872"/>
                <a:gd name="connsiteY203" fmla="*/ 8282204 h 13254121"/>
                <a:gd name="connsiteX204" fmla="*/ 4886325 w 10316872"/>
                <a:gd name="connsiteY204" fmla="*/ 8091704 h 13254121"/>
                <a:gd name="connsiteX205" fmla="*/ 4797425 w 10316872"/>
                <a:gd name="connsiteY205" fmla="*/ 8345704 h 13254121"/>
                <a:gd name="connsiteX206" fmla="*/ 4924425 w 10316872"/>
                <a:gd name="connsiteY206" fmla="*/ 8460004 h 13254121"/>
                <a:gd name="connsiteX207" fmla="*/ 4784725 w 10316872"/>
                <a:gd name="connsiteY207" fmla="*/ 8701304 h 13254121"/>
                <a:gd name="connsiteX208" fmla="*/ 4645025 w 10316872"/>
                <a:gd name="connsiteY208" fmla="*/ 8675904 h 13254121"/>
                <a:gd name="connsiteX209" fmla="*/ 4746625 w 10316872"/>
                <a:gd name="connsiteY209" fmla="*/ 8510804 h 13254121"/>
                <a:gd name="connsiteX210" fmla="*/ 4657725 w 10316872"/>
                <a:gd name="connsiteY210" fmla="*/ 8358404 h 13254121"/>
                <a:gd name="connsiteX211" fmla="*/ 4441825 w 10316872"/>
                <a:gd name="connsiteY211" fmla="*/ 8663204 h 13254121"/>
                <a:gd name="connsiteX212" fmla="*/ 4581525 w 10316872"/>
                <a:gd name="connsiteY212" fmla="*/ 8777504 h 13254121"/>
                <a:gd name="connsiteX213" fmla="*/ 4492625 w 10316872"/>
                <a:gd name="connsiteY213" fmla="*/ 8980704 h 13254121"/>
                <a:gd name="connsiteX214" fmla="*/ 4391025 w 10316872"/>
                <a:gd name="connsiteY214" fmla="*/ 8904504 h 13254121"/>
                <a:gd name="connsiteX215" fmla="*/ 4314825 w 10316872"/>
                <a:gd name="connsiteY215" fmla="*/ 8993404 h 13254121"/>
                <a:gd name="connsiteX216" fmla="*/ 4352925 w 10316872"/>
                <a:gd name="connsiteY216" fmla="*/ 9031504 h 13254121"/>
                <a:gd name="connsiteX217" fmla="*/ 4391025 w 10316872"/>
                <a:gd name="connsiteY217" fmla="*/ 9018804 h 13254121"/>
                <a:gd name="connsiteX218" fmla="*/ 4416425 w 10316872"/>
                <a:gd name="connsiteY218" fmla="*/ 9069604 h 13254121"/>
                <a:gd name="connsiteX219" fmla="*/ 4352925 w 10316872"/>
                <a:gd name="connsiteY219" fmla="*/ 9145804 h 13254121"/>
                <a:gd name="connsiteX220" fmla="*/ 4302125 w 10316872"/>
                <a:gd name="connsiteY220" fmla="*/ 9133104 h 13254121"/>
                <a:gd name="connsiteX221" fmla="*/ 4340225 w 10316872"/>
                <a:gd name="connsiteY221" fmla="*/ 9082304 h 13254121"/>
                <a:gd name="connsiteX222" fmla="*/ 4289425 w 10316872"/>
                <a:gd name="connsiteY222" fmla="*/ 9044204 h 13254121"/>
                <a:gd name="connsiteX223" fmla="*/ 4187825 w 10316872"/>
                <a:gd name="connsiteY223" fmla="*/ 9145804 h 13254121"/>
                <a:gd name="connsiteX224" fmla="*/ 4289425 w 10316872"/>
                <a:gd name="connsiteY224" fmla="*/ 9209304 h 13254121"/>
                <a:gd name="connsiteX225" fmla="*/ 4111625 w 10316872"/>
                <a:gd name="connsiteY225" fmla="*/ 9285504 h 13254121"/>
                <a:gd name="connsiteX226" fmla="*/ 4010025 w 10316872"/>
                <a:gd name="connsiteY226" fmla="*/ 9285504 h 13254121"/>
                <a:gd name="connsiteX227" fmla="*/ 3921125 w 10316872"/>
                <a:gd name="connsiteY227" fmla="*/ 9349004 h 13254121"/>
                <a:gd name="connsiteX228" fmla="*/ 3260725 w 10316872"/>
                <a:gd name="connsiteY228" fmla="*/ 8764804 h 13254121"/>
                <a:gd name="connsiteX229" fmla="*/ 3184525 w 10316872"/>
                <a:gd name="connsiteY229" fmla="*/ 8764804 h 13254121"/>
                <a:gd name="connsiteX230" fmla="*/ 2867025 w 10316872"/>
                <a:gd name="connsiteY230" fmla="*/ 9018804 h 13254121"/>
                <a:gd name="connsiteX231" fmla="*/ 2841625 w 10316872"/>
                <a:gd name="connsiteY231" fmla="*/ 8980704 h 13254121"/>
                <a:gd name="connsiteX232" fmla="*/ 3184525 w 10316872"/>
                <a:gd name="connsiteY232" fmla="*/ 8714004 h 13254121"/>
                <a:gd name="connsiteX233" fmla="*/ 3019425 w 10316872"/>
                <a:gd name="connsiteY233" fmla="*/ 8561604 h 13254121"/>
                <a:gd name="connsiteX234" fmla="*/ 2371725 w 10316872"/>
                <a:gd name="connsiteY234" fmla="*/ 9069604 h 13254121"/>
                <a:gd name="connsiteX235" fmla="*/ 2460625 w 10316872"/>
                <a:gd name="connsiteY235" fmla="*/ 9145804 h 13254121"/>
                <a:gd name="connsiteX236" fmla="*/ 2663825 w 10316872"/>
                <a:gd name="connsiteY236" fmla="*/ 8993404 h 13254121"/>
                <a:gd name="connsiteX237" fmla="*/ 2714625 w 10316872"/>
                <a:gd name="connsiteY237" fmla="*/ 9056904 h 13254121"/>
                <a:gd name="connsiteX238" fmla="*/ 2803525 w 10316872"/>
                <a:gd name="connsiteY238" fmla="*/ 9018804 h 13254121"/>
                <a:gd name="connsiteX239" fmla="*/ 2828925 w 10316872"/>
                <a:gd name="connsiteY239" fmla="*/ 9056904 h 13254121"/>
                <a:gd name="connsiteX240" fmla="*/ 2651125 w 10316872"/>
                <a:gd name="connsiteY240" fmla="*/ 9196604 h 13254121"/>
                <a:gd name="connsiteX241" fmla="*/ 2790825 w 10316872"/>
                <a:gd name="connsiteY241" fmla="*/ 9361704 h 13254121"/>
                <a:gd name="connsiteX242" fmla="*/ 3368675 w 10316872"/>
                <a:gd name="connsiteY242" fmla="*/ 8898154 h 13254121"/>
                <a:gd name="connsiteX243" fmla="*/ 3927475 w 10316872"/>
                <a:gd name="connsiteY243" fmla="*/ 9380754 h 13254121"/>
                <a:gd name="connsiteX244" fmla="*/ 3876675 w 10316872"/>
                <a:gd name="connsiteY244" fmla="*/ 9495054 h 13254121"/>
                <a:gd name="connsiteX245" fmla="*/ 3359150 w 10316872"/>
                <a:gd name="connsiteY245" fmla="*/ 10034804 h 13254121"/>
                <a:gd name="connsiteX246" fmla="*/ 3270250 w 10316872"/>
                <a:gd name="connsiteY246" fmla="*/ 10028453 h 13254121"/>
                <a:gd name="connsiteX247" fmla="*/ 3101975 w 10316872"/>
                <a:gd name="connsiteY247" fmla="*/ 10177678 h 13254121"/>
                <a:gd name="connsiteX248" fmla="*/ 2892425 w 10316872"/>
                <a:gd name="connsiteY248" fmla="*/ 10422153 h 13254121"/>
                <a:gd name="connsiteX249" fmla="*/ 2654300 w 10316872"/>
                <a:gd name="connsiteY249" fmla="*/ 10720603 h 13254121"/>
                <a:gd name="connsiteX250" fmla="*/ 2400300 w 10316872"/>
                <a:gd name="connsiteY250" fmla="*/ 10790452 h 13254121"/>
                <a:gd name="connsiteX251" fmla="*/ 2197100 w 10316872"/>
                <a:gd name="connsiteY251" fmla="*/ 10895227 h 13254121"/>
                <a:gd name="connsiteX252" fmla="*/ 1901825 w 10316872"/>
                <a:gd name="connsiteY252" fmla="*/ 10898401 h 13254121"/>
                <a:gd name="connsiteX253" fmla="*/ 1562100 w 10316872"/>
                <a:gd name="connsiteY253" fmla="*/ 11000000 h 13254121"/>
                <a:gd name="connsiteX254" fmla="*/ 1365250 w 10316872"/>
                <a:gd name="connsiteY254" fmla="*/ 11260350 h 13254121"/>
                <a:gd name="connsiteX255" fmla="*/ 1168400 w 10316872"/>
                <a:gd name="connsiteY255" fmla="*/ 11215899 h 13254121"/>
                <a:gd name="connsiteX256" fmla="*/ 1187450 w 10316872"/>
                <a:gd name="connsiteY256" fmla="*/ 11174624 h 13254121"/>
                <a:gd name="connsiteX257" fmla="*/ 1165225 w 10316872"/>
                <a:gd name="connsiteY257" fmla="*/ 11107949 h 13254121"/>
                <a:gd name="connsiteX258" fmla="*/ 958850 w 10316872"/>
                <a:gd name="connsiteY258" fmla="*/ 11184149 h 13254121"/>
                <a:gd name="connsiteX259" fmla="*/ 704850 w 10316872"/>
                <a:gd name="connsiteY259" fmla="*/ 11238124 h 13254121"/>
                <a:gd name="connsiteX260" fmla="*/ 434975 w 10316872"/>
                <a:gd name="connsiteY260" fmla="*/ 11476249 h 13254121"/>
                <a:gd name="connsiteX261" fmla="*/ 333375 w 10316872"/>
                <a:gd name="connsiteY261" fmla="*/ 11473074 h 13254121"/>
                <a:gd name="connsiteX262" fmla="*/ 234950 w 10316872"/>
                <a:gd name="connsiteY262" fmla="*/ 11539749 h 13254121"/>
                <a:gd name="connsiteX263" fmla="*/ 155575 w 10316872"/>
                <a:gd name="connsiteY263" fmla="*/ 11825499 h 13254121"/>
                <a:gd name="connsiteX264" fmla="*/ 219075 w 10316872"/>
                <a:gd name="connsiteY264" fmla="*/ 12108073 h 13254121"/>
                <a:gd name="connsiteX265" fmla="*/ 107950 w 10316872"/>
                <a:gd name="connsiteY265" fmla="*/ 12152523 h 13254121"/>
                <a:gd name="connsiteX266" fmla="*/ 63500 w 10316872"/>
                <a:gd name="connsiteY266" fmla="*/ 12374773 h 13254121"/>
                <a:gd name="connsiteX267" fmla="*/ 466725 w 10316872"/>
                <a:gd name="connsiteY267" fmla="*/ 12400173 h 13254121"/>
                <a:gd name="connsiteX268" fmla="*/ 1022350 w 10316872"/>
                <a:gd name="connsiteY268" fmla="*/ 12752598 h 13254121"/>
                <a:gd name="connsiteX269" fmla="*/ 1212850 w 10316872"/>
                <a:gd name="connsiteY269" fmla="*/ 13006597 h 13254121"/>
                <a:gd name="connsiteX270" fmla="*/ 1143000 w 10316872"/>
                <a:gd name="connsiteY270" fmla="*/ 13051047 h 13254121"/>
                <a:gd name="connsiteX271" fmla="*/ 990600 w 10316872"/>
                <a:gd name="connsiteY271" fmla="*/ 12917697 h 13254121"/>
                <a:gd name="connsiteX272" fmla="*/ 739775 w 10316872"/>
                <a:gd name="connsiteY272" fmla="*/ 12863722 h 13254121"/>
                <a:gd name="connsiteX273" fmla="*/ 692150 w 10316872"/>
                <a:gd name="connsiteY273" fmla="*/ 12901822 h 13254121"/>
                <a:gd name="connsiteX274" fmla="*/ 809625 w 10316872"/>
                <a:gd name="connsiteY274" fmla="*/ 13047872 h 13254121"/>
                <a:gd name="connsiteX275" fmla="*/ 1123950 w 10316872"/>
                <a:gd name="connsiteY275" fmla="*/ 13114547 h 13254121"/>
                <a:gd name="connsiteX276" fmla="*/ 1546225 w 10316872"/>
                <a:gd name="connsiteY276" fmla="*/ 13016122 h 13254121"/>
                <a:gd name="connsiteX277" fmla="*/ 1708150 w 10316872"/>
                <a:gd name="connsiteY277" fmla="*/ 12755772 h 13254121"/>
                <a:gd name="connsiteX278" fmla="*/ 2066925 w 10316872"/>
                <a:gd name="connsiteY278" fmla="*/ 12606547 h 13254121"/>
                <a:gd name="connsiteX279" fmla="*/ 2225675 w 10316872"/>
                <a:gd name="connsiteY279" fmla="*/ 12470022 h 13254121"/>
                <a:gd name="connsiteX280" fmla="*/ 2559050 w 10316872"/>
                <a:gd name="connsiteY280" fmla="*/ 12508122 h 13254121"/>
                <a:gd name="connsiteX281" fmla="*/ 2257425 w 10316872"/>
                <a:gd name="connsiteY281" fmla="*/ 12511297 h 13254121"/>
                <a:gd name="connsiteX282" fmla="*/ 2117725 w 10316872"/>
                <a:gd name="connsiteY282" fmla="*/ 12631947 h 13254121"/>
                <a:gd name="connsiteX283" fmla="*/ 1943100 w 10316872"/>
                <a:gd name="connsiteY283" fmla="*/ 12724022 h 13254121"/>
                <a:gd name="connsiteX284" fmla="*/ 1778000 w 10316872"/>
                <a:gd name="connsiteY284" fmla="*/ 12774822 h 13254121"/>
                <a:gd name="connsiteX285" fmla="*/ 1622425 w 10316872"/>
                <a:gd name="connsiteY285" fmla="*/ 13070097 h 13254121"/>
                <a:gd name="connsiteX286" fmla="*/ 1254125 w 10316872"/>
                <a:gd name="connsiteY286" fmla="*/ 13244722 h 13254121"/>
                <a:gd name="connsiteX287" fmla="*/ 0 w 10316872"/>
                <a:gd name="connsiteY287" fmla="*/ 13251072 h 13254121"/>
                <a:gd name="connsiteX0" fmla="*/ 5038725 w 10316872"/>
                <a:gd name="connsiteY0" fmla="*/ 3646704 h 13254121"/>
                <a:gd name="connsiteX1" fmla="*/ 4848225 w 10316872"/>
                <a:gd name="connsiteY1" fmla="*/ 3773704 h 13254121"/>
                <a:gd name="connsiteX2" fmla="*/ 4987925 w 10316872"/>
                <a:gd name="connsiteY2" fmla="*/ 3938804 h 13254121"/>
                <a:gd name="connsiteX3" fmla="*/ 5127625 w 10316872"/>
                <a:gd name="connsiteY3" fmla="*/ 3786404 h 13254121"/>
                <a:gd name="connsiteX4" fmla="*/ 5140325 w 10316872"/>
                <a:gd name="connsiteY4" fmla="*/ 3811804 h 13254121"/>
                <a:gd name="connsiteX5" fmla="*/ 5076825 w 10316872"/>
                <a:gd name="connsiteY5" fmla="*/ 4065804 h 13254121"/>
                <a:gd name="connsiteX6" fmla="*/ 5153025 w 10316872"/>
                <a:gd name="connsiteY6" fmla="*/ 4103904 h 13254121"/>
                <a:gd name="connsiteX7" fmla="*/ 5153025 w 10316872"/>
                <a:gd name="connsiteY7" fmla="*/ 4103904 h 13254121"/>
                <a:gd name="connsiteX8" fmla="*/ 5229225 w 10316872"/>
                <a:gd name="connsiteY8" fmla="*/ 3849904 h 13254121"/>
                <a:gd name="connsiteX9" fmla="*/ 5419725 w 10316872"/>
                <a:gd name="connsiteY9" fmla="*/ 3875304 h 13254121"/>
                <a:gd name="connsiteX10" fmla="*/ 5521325 w 10316872"/>
                <a:gd name="connsiteY10" fmla="*/ 3722904 h 13254121"/>
                <a:gd name="connsiteX11" fmla="*/ 5521325 w 10316872"/>
                <a:gd name="connsiteY11" fmla="*/ 3722904 h 13254121"/>
                <a:gd name="connsiteX12" fmla="*/ 5661025 w 10316872"/>
                <a:gd name="connsiteY12" fmla="*/ 3697504 h 13254121"/>
                <a:gd name="connsiteX13" fmla="*/ 5432425 w 10316872"/>
                <a:gd name="connsiteY13" fmla="*/ 4015004 h 13254121"/>
                <a:gd name="connsiteX14" fmla="*/ 5165725 w 10316872"/>
                <a:gd name="connsiteY14" fmla="*/ 4103904 h 13254121"/>
                <a:gd name="connsiteX15" fmla="*/ 5191125 w 10316872"/>
                <a:gd name="connsiteY15" fmla="*/ 4180104 h 13254121"/>
                <a:gd name="connsiteX16" fmla="*/ 5521325 w 10316872"/>
                <a:gd name="connsiteY16" fmla="*/ 4091204 h 13254121"/>
                <a:gd name="connsiteX17" fmla="*/ 5711825 w 10316872"/>
                <a:gd name="connsiteY17" fmla="*/ 3748304 h 13254121"/>
                <a:gd name="connsiteX18" fmla="*/ 5813425 w 10316872"/>
                <a:gd name="connsiteY18" fmla="*/ 3900704 h 13254121"/>
                <a:gd name="connsiteX19" fmla="*/ 5959475 w 10316872"/>
                <a:gd name="connsiteY19" fmla="*/ 3938804 h 13254121"/>
                <a:gd name="connsiteX20" fmla="*/ 6302375 w 10316872"/>
                <a:gd name="connsiteY20" fmla="*/ 3824504 h 13254121"/>
                <a:gd name="connsiteX21" fmla="*/ 7070725 w 10316872"/>
                <a:gd name="connsiteY21" fmla="*/ 3354604 h 13254121"/>
                <a:gd name="connsiteX22" fmla="*/ 7473950 w 10316872"/>
                <a:gd name="connsiteY22" fmla="*/ 3205379 h 13254121"/>
                <a:gd name="connsiteX23" fmla="*/ 7645400 w 10316872"/>
                <a:gd name="connsiteY23" fmla="*/ 3035516 h 13254121"/>
                <a:gd name="connsiteX24" fmla="*/ 7907050 w 10316872"/>
                <a:gd name="connsiteY24" fmla="*/ 2994410 h 13254121"/>
                <a:gd name="connsiteX25" fmla="*/ 8062626 w 10316872"/>
                <a:gd name="connsiteY25" fmla="*/ 2911861 h 13254121"/>
                <a:gd name="connsiteX26" fmla="*/ 8189625 w 10316872"/>
                <a:gd name="connsiteY26" fmla="*/ 2692785 h 13254121"/>
                <a:gd name="connsiteX27" fmla="*/ 8345201 w 10316872"/>
                <a:gd name="connsiteY27" fmla="*/ 2578486 h 13254121"/>
                <a:gd name="connsiteX28" fmla="*/ 8561099 w 10316872"/>
                <a:gd name="connsiteY28" fmla="*/ 2438787 h 13254121"/>
                <a:gd name="connsiteX29" fmla="*/ 8855099 w 10316872"/>
                <a:gd name="connsiteY29" fmla="*/ 2153045 h 13254121"/>
                <a:gd name="connsiteX30" fmla="*/ 9037349 w 10316872"/>
                <a:gd name="connsiteY30" fmla="*/ 1924438 h 13254121"/>
                <a:gd name="connsiteX31" fmla="*/ 9145298 w 10316872"/>
                <a:gd name="connsiteY31" fmla="*/ 1730764 h 13254121"/>
                <a:gd name="connsiteX32" fmla="*/ 9224673 w 10316872"/>
                <a:gd name="connsiteY32" fmla="*/ 1543439 h 13254121"/>
                <a:gd name="connsiteX33" fmla="*/ 9561223 w 10316872"/>
                <a:gd name="connsiteY33" fmla="*/ 1295790 h 13254121"/>
                <a:gd name="connsiteX34" fmla="*/ 9678697 w 10316872"/>
                <a:gd name="connsiteY34" fmla="*/ 914790 h 13254121"/>
                <a:gd name="connsiteX35" fmla="*/ 9837447 w 10316872"/>
                <a:gd name="connsiteY35" fmla="*/ 686190 h 13254121"/>
                <a:gd name="connsiteX36" fmla="*/ 9929521 w 10316872"/>
                <a:gd name="connsiteY36" fmla="*/ 609992 h 13254121"/>
                <a:gd name="connsiteX37" fmla="*/ 9989845 w 10316872"/>
                <a:gd name="connsiteY37" fmla="*/ 508393 h 13254121"/>
                <a:gd name="connsiteX38" fmla="*/ 10062871 w 10316872"/>
                <a:gd name="connsiteY38" fmla="*/ 394092 h 13254121"/>
                <a:gd name="connsiteX39" fmla="*/ 10316869 w 10316872"/>
                <a:gd name="connsiteY39" fmla="*/ 394 h 13254121"/>
                <a:gd name="connsiteX40" fmla="*/ 10081920 w 10316872"/>
                <a:gd name="connsiteY40" fmla="*/ 473469 h 13254121"/>
                <a:gd name="connsiteX41" fmla="*/ 9977146 w 10316872"/>
                <a:gd name="connsiteY41" fmla="*/ 673493 h 13254121"/>
                <a:gd name="connsiteX42" fmla="*/ 9881896 w 10316872"/>
                <a:gd name="connsiteY42" fmla="*/ 749692 h 13254121"/>
                <a:gd name="connsiteX43" fmla="*/ 9754896 w 10316872"/>
                <a:gd name="connsiteY43" fmla="*/ 952892 h 13254121"/>
                <a:gd name="connsiteX44" fmla="*/ 9640598 w 10316872"/>
                <a:gd name="connsiteY44" fmla="*/ 1327540 h 13254121"/>
                <a:gd name="connsiteX45" fmla="*/ 9275474 w 10316872"/>
                <a:gd name="connsiteY45" fmla="*/ 1606938 h 13254121"/>
                <a:gd name="connsiteX46" fmla="*/ 9135773 w 10316872"/>
                <a:gd name="connsiteY46" fmla="*/ 1946664 h 13254121"/>
                <a:gd name="connsiteX47" fmla="*/ 8662699 w 10316872"/>
                <a:gd name="connsiteY47" fmla="*/ 2454663 h 13254121"/>
                <a:gd name="connsiteX48" fmla="*/ 8427749 w 10316872"/>
                <a:gd name="connsiteY48" fmla="*/ 2619762 h 13254121"/>
                <a:gd name="connsiteX49" fmla="*/ 8272175 w 10316872"/>
                <a:gd name="connsiteY49" fmla="*/ 2715011 h 13254121"/>
                <a:gd name="connsiteX50" fmla="*/ 8110251 w 10316872"/>
                <a:gd name="connsiteY50" fmla="*/ 3016636 h 13254121"/>
                <a:gd name="connsiteX51" fmla="*/ 7908925 w 10316872"/>
                <a:gd name="connsiteY51" fmla="*/ 3113304 h 13254121"/>
                <a:gd name="connsiteX52" fmla="*/ 7673975 w 10316872"/>
                <a:gd name="connsiteY52" fmla="*/ 3141879 h 13254121"/>
                <a:gd name="connsiteX53" fmla="*/ 7531100 w 10316872"/>
                <a:gd name="connsiteY53" fmla="*/ 3283166 h 13254121"/>
                <a:gd name="connsiteX54" fmla="*/ 7064375 w 10316872"/>
                <a:gd name="connsiteY54" fmla="*/ 3457791 h 13254121"/>
                <a:gd name="connsiteX55" fmla="*/ 6892925 w 10316872"/>
                <a:gd name="connsiteY55" fmla="*/ 3613366 h 13254121"/>
                <a:gd name="connsiteX56" fmla="*/ 6532269 w 10316872"/>
                <a:gd name="connsiteY56" fmla="*/ 3867545 h 13254121"/>
                <a:gd name="connsiteX57" fmla="*/ 6407150 w 10316872"/>
                <a:gd name="connsiteY57" fmla="*/ 3921341 h 13254121"/>
                <a:gd name="connsiteX58" fmla="*/ 6172200 w 10316872"/>
                <a:gd name="connsiteY58" fmla="*/ 4043579 h 13254121"/>
                <a:gd name="connsiteX59" fmla="*/ 5773737 w 10316872"/>
                <a:gd name="connsiteY59" fmla="*/ 4215029 h 13254121"/>
                <a:gd name="connsiteX60" fmla="*/ 5800725 w 10316872"/>
                <a:gd name="connsiteY60" fmla="*/ 4294404 h 13254121"/>
                <a:gd name="connsiteX61" fmla="*/ 6162675 w 10316872"/>
                <a:gd name="connsiteY61" fmla="*/ 4129304 h 13254121"/>
                <a:gd name="connsiteX62" fmla="*/ 6054725 w 10316872"/>
                <a:gd name="connsiteY62" fmla="*/ 4218204 h 13254121"/>
                <a:gd name="connsiteX63" fmla="*/ 5876925 w 10316872"/>
                <a:gd name="connsiteY63" fmla="*/ 4332504 h 13254121"/>
                <a:gd name="connsiteX64" fmla="*/ 5876925 w 10316872"/>
                <a:gd name="connsiteY64" fmla="*/ 4421404 h 13254121"/>
                <a:gd name="connsiteX65" fmla="*/ 5864225 w 10316872"/>
                <a:gd name="connsiteY65" fmla="*/ 4523004 h 13254121"/>
                <a:gd name="connsiteX66" fmla="*/ 5724525 w 10316872"/>
                <a:gd name="connsiteY66" fmla="*/ 4548404 h 13254121"/>
                <a:gd name="connsiteX67" fmla="*/ 5788025 w 10316872"/>
                <a:gd name="connsiteY67" fmla="*/ 4370604 h 13254121"/>
                <a:gd name="connsiteX68" fmla="*/ 5673725 w 10316872"/>
                <a:gd name="connsiteY68" fmla="*/ 4269004 h 13254121"/>
                <a:gd name="connsiteX69" fmla="*/ 5419725 w 10316872"/>
                <a:gd name="connsiteY69" fmla="*/ 4345204 h 13254121"/>
                <a:gd name="connsiteX70" fmla="*/ 5394325 w 10316872"/>
                <a:gd name="connsiteY70" fmla="*/ 4446804 h 13254121"/>
                <a:gd name="connsiteX71" fmla="*/ 5622925 w 10316872"/>
                <a:gd name="connsiteY71" fmla="*/ 4510304 h 13254121"/>
                <a:gd name="connsiteX72" fmla="*/ 5534025 w 10316872"/>
                <a:gd name="connsiteY72" fmla="*/ 4573804 h 13254121"/>
                <a:gd name="connsiteX73" fmla="*/ 5254625 w 10316872"/>
                <a:gd name="connsiteY73" fmla="*/ 4510304 h 13254121"/>
                <a:gd name="connsiteX74" fmla="*/ 5140325 w 10316872"/>
                <a:gd name="connsiteY74" fmla="*/ 4624604 h 13254121"/>
                <a:gd name="connsiteX75" fmla="*/ 5241925 w 10316872"/>
                <a:gd name="connsiteY75" fmla="*/ 4827804 h 13254121"/>
                <a:gd name="connsiteX76" fmla="*/ 5483225 w 10316872"/>
                <a:gd name="connsiteY76" fmla="*/ 4840504 h 13254121"/>
                <a:gd name="connsiteX77" fmla="*/ 5661025 w 10316872"/>
                <a:gd name="connsiteY77" fmla="*/ 4624604 h 13254121"/>
                <a:gd name="connsiteX78" fmla="*/ 5572125 w 10316872"/>
                <a:gd name="connsiteY78" fmla="*/ 4599204 h 13254121"/>
                <a:gd name="connsiteX79" fmla="*/ 5635625 w 10316872"/>
                <a:gd name="connsiteY79" fmla="*/ 4523004 h 13254121"/>
                <a:gd name="connsiteX80" fmla="*/ 5724525 w 10316872"/>
                <a:gd name="connsiteY80" fmla="*/ 4599204 h 13254121"/>
                <a:gd name="connsiteX81" fmla="*/ 5864225 w 10316872"/>
                <a:gd name="connsiteY81" fmla="*/ 4573804 h 13254121"/>
                <a:gd name="connsiteX82" fmla="*/ 6067425 w 10316872"/>
                <a:gd name="connsiteY82" fmla="*/ 4548404 h 13254121"/>
                <a:gd name="connsiteX83" fmla="*/ 6296025 w 10316872"/>
                <a:gd name="connsiteY83" fmla="*/ 4307104 h 13254121"/>
                <a:gd name="connsiteX84" fmla="*/ 6486525 w 10316872"/>
                <a:gd name="connsiteY84" fmla="*/ 4180104 h 13254121"/>
                <a:gd name="connsiteX85" fmla="*/ 6664325 w 10316872"/>
                <a:gd name="connsiteY85" fmla="*/ 4154704 h 13254121"/>
                <a:gd name="connsiteX86" fmla="*/ 6473825 w 10316872"/>
                <a:gd name="connsiteY86" fmla="*/ 4230904 h 13254121"/>
                <a:gd name="connsiteX87" fmla="*/ 6410325 w 10316872"/>
                <a:gd name="connsiteY87" fmla="*/ 4357904 h 13254121"/>
                <a:gd name="connsiteX88" fmla="*/ 6257925 w 10316872"/>
                <a:gd name="connsiteY88" fmla="*/ 4459504 h 13254121"/>
                <a:gd name="connsiteX89" fmla="*/ 6080125 w 10316872"/>
                <a:gd name="connsiteY89" fmla="*/ 4637304 h 13254121"/>
                <a:gd name="connsiteX90" fmla="*/ 6067425 w 10316872"/>
                <a:gd name="connsiteY90" fmla="*/ 4726204 h 13254121"/>
                <a:gd name="connsiteX91" fmla="*/ 6207125 w 10316872"/>
                <a:gd name="connsiteY91" fmla="*/ 4700804 h 13254121"/>
                <a:gd name="connsiteX92" fmla="*/ 6334125 w 10316872"/>
                <a:gd name="connsiteY92" fmla="*/ 4764304 h 13254121"/>
                <a:gd name="connsiteX93" fmla="*/ 6435725 w 10316872"/>
                <a:gd name="connsiteY93" fmla="*/ 4954804 h 13254121"/>
                <a:gd name="connsiteX94" fmla="*/ 6448425 w 10316872"/>
                <a:gd name="connsiteY94" fmla="*/ 5183404 h 13254121"/>
                <a:gd name="connsiteX95" fmla="*/ 6335712 w 10316872"/>
                <a:gd name="connsiteY95" fmla="*/ 5305641 h 13254121"/>
                <a:gd name="connsiteX96" fmla="*/ 6296025 w 10316872"/>
                <a:gd name="connsiteY96" fmla="*/ 5083392 h 13254121"/>
                <a:gd name="connsiteX97" fmla="*/ 6270625 w 10316872"/>
                <a:gd name="connsiteY97" fmla="*/ 4878604 h 13254121"/>
                <a:gd name="connsiteX98" fmla="*/ 6118225 w 10316872"/>
                <a:gd name="connsiteY98" fmla="*/ 4840504 h 13254121"/>
                <a:gd name="connsiteX99" fmla="*/ 5953125 w 10316872"/>
                <a:gd name="connsiteY99" fmla="*/ 4853204 h 13254121"/>
                <a:gd name="connsiteX100" fmla="*/ 5876925 w 10316872"/>
                <a:gd name="connsiteY100" fmla="*/ 4815104 h 13254121"/>
                <a:gd name="connsiteX101" fmla="*/ 5546725 w 10316872"/>
                <a:gd name="connsiteY101" fmla="*/ 4954804 h 13254121"/>
                <a:gd name="connsiteX102" fmla="*/ 5597525 w 10316872"/>
                <a:gd name="connsiteY102" fmla="*/ 5094504 h 13254121"/>
                <a:gd name="connsiteX103" fmla="*/ 5635625 w 10316872"/>
                <a:gd name="connsiteY103" fmla="*/ 5081804 h 13254121"/>
                <a:gd name="connsiteX104" fmla="*/ 5813425 w 10316872"/>
                <a:gd name="connsiteY104" fmla="*/ 4992904 h 13254121"/>
                <a:gd name="connsiteX105" fmla="*/ 5838825 w 10316872"/>
                <a:gd name="connsiteY105" fmla="*/ 5018304 h 13254121"/>
                <a:gd name="connsiteX106" fmla="*/ 5724525 w 10316872"/>
                <a:gd name="connsiteY106" fmla="*/ 5119904 h 13254121"/>
                <a:gd name="connsiteX107" fmla="*/ 5775325 w 10316872"/>
                <a:gd name="connsiteY107" fmla="*/ 5196104 h 13254121"/>
                <a:gd name="connsiteX108" fmla="*/ 5940425 w 10316872"/>
                <a:gd name="connsiteY108" fmla="*/ 5183404 h 13254121"/>
                <a:gd name="connsiteX109" fmla="*/ 5978525 w 10316872"/>
                <a:gd name="connsiteY109" fmla="*/ 5272304 h 13254121"/>
                <a:gd name="connsiteX110" fmla="*/ 6169025 w 10316872"/>
                <a:gd name="connsiteY110" fmla="*/ 5234204 h 13254121"/>
                <a:gd name="connsiteX111" fmla="*/ 6130925 w 10316872"/>
                <a:gd name="connsiteY111" fmla="*/ 5386604 h 13254121"/>
                <a:gd name="connsiteX112" fmla="*/ 6067425 w 10316872"/>
                <a:gd name="connsiteY112" fmla="*/ 5424704 h 13254121"/>
                <a:gd name="connsiteX113" fmla="*/ 6042025 w 10316872"/>
                <a:gd name="connsiteY113" fmla="*/ 5348504 h 13254121"/>
                <a:gd name="connsiteX114" fmla="*/ 5572125 w 10316872"/>
                <a:gd name="connsiteY114" fmla="*/ 5297704 h 13254121"/>
                <a:gd name="connsiteX115" fmla="*/ 5686425 w 10316872"/>
                <a:gd name="connsiteY115" fmla="*/ 5462804 h 13254121"/>
                <a:gd name="connsiteX116" fmla="*/ 6308725 w 10316872"/>
                <a:gd name="connsiteY116" fmla="*/ 5462804 h 13254121"/>
                <a:gd name="connsiteX117" fmla="*/ 6894219 w 10316872"/>
                <a:gd name="connsiteY117" fmla="*/ 5634433 h 13254121"/>
                <a:gd name="connsiteX118" fmla="*/ 7194257 w 10316872"/>
                <a:gd name="connsiteY118" fmla="*/ 5720157 h 13254121"/>
                <a:gd name="connsiteX119" fmla="*/ 7370469 w 10316872"/>
                <a:gd name="connsiteY119" fmla="*/ 5839221 h 13254121"/>
                <a:gd name="connsiteX120" fmla="*/ 7737182 w 10316872"/>
                <a:gd name="connsiteY120" fmla="*/ 5736826 h 13254121"/>
                <a:gd name="connsiteX121" fmla="*/ 7977688 w 10316872"/>
                <a:gd name="connsiteY121" fmla="*/ 5701108 h 13254121"/>
                <a:gd name="connsiteX122" fmla="*/ 8311064 w 10316872"/>
                <a:gd name="connsiteY122" fmla="*/ 5729682 h 13254121"/>
                <a:gd name="connsiteX123" fmla="*/ 8582525 w 10316872"/>
                <a:gd name="connsiteY123" fmla="*/ 5789214 h 13254121"/>
                <a:gd name="connsiteX124" fmla="*/ 8806363 w 10316872"/>
                <a:gd name="connsiteY124" fmla="*/ 5891608 h 13254121"/>
                <a:gd name="connsiteX125" fmla="*/ 8989719 w 10316872"/>
                <a:gd name="connsiteY125" fmla="*/ 5953520 h 13254121"/>
                <a:gd name="connsiteX126" fmla="*/ 9327857 w 10316872"/>
                <a:gd name="connsiteY126" fmla="*/ 6101157 h 13254121"/>
                <a:gd name="connsiteX127" fmla="*/ 9392152 w 10316872"/>
                <a:gd name="connsiteY127" fmla="*/ 6229744 h 13254121"/>
                <a:gd name="connsiteX128" fmla="*/ 9587412 w 10316872"/>
                <a:gd name="connsiteY128" fmla="*/ 6289277 h 13254121"/>
                <a:gd name="connsiteX129" fmla="*/ 9754100 w 10316872"/>
                <a:gd name="connsiteY129" fmla="*/ 6286895 h 13254121"/>
                <a:gd name="connsiteX130" fmla="*/ 9928226 w 10316872"/>
                <a:gd name="connsiteY130" fmla="*/ 6221629 h 13254121"/>
                <a:gd name="connsiteX131" fmla="*/ 9766007 w 10316872"/>
                <a:gd name="connsiteY131" fmla="*/ 6301183 h 13254121"/>
                <a:gd name="connsiteX132" fmla="*/ 9625513 w 10316872"/>
                <a:gd name="connsiteY132" fmla="*/ 6317851 h 13254121"/>
                <a:gd name="connsiteX133" fmla="*/ 9382626 w 10316872"/>
                <a:gd name="connsiteY133" fmla="*/ 6263082 h 13254121"/>
                <a:gd name="connsiteX134" fmla="*/ 9308806 w 10316872"/>
                <a:gd name="connsiteY134" fmla="*/ 6129733 h 13254121"/>
                <a:gd name="connsiteX135" fmla="*/ 9242133 w 10316872"/>
                <a:gd name="connsiteY135" fmla="*/ 6089251 h 13254121"/>
                <a:gd name="connsiteX136" fmla="*/ 8799219 w 10316872"/>
                <a:gd name="connsiteY136" fmla="*/ 5939233 h 13254121"/>
                <a:gd name="connsiteX137" fmla="*/ 8582525 w 10316872"/>
                <a:gd name="connsiteY137" fmla="*/ 5858270 h 13254121"/>
                <a:gd name="connsiteX138" fmla="*/ 8284869 w 10316872"/>
                <a:gd name="connsiteY138" fmla="*/ 5779689 h 13254121"/>
                <a:gd name="connsiteX139" fmla="*/ 7934825 w 10316872"/>
                <a:gd name="connsiteY139" fmla="*/ 5767783 h 13254121"/>
                <a:gd name="connsiteX140" fmla="*/ 7634787 w 10316872"/>
                <a:gd name="connsiteY140" fmla="*/ 5822552 h 13254121"/>
                <a:gd name="connsiteX141" fmla="*/ 7344275 w 10316872"/>
                <a:gd name="connsiteY141" fmla="*/ 5893989 h 13254121"/>
                <a:gd name="connsiteX142" fmla="*/ 7134725 w 10316872"/>
                <a:gd name="connsiteY142" fmla="*/ 5786833 h 13254121"/>
                <a:gd name="connsiteX143" fmla="*/ 6760869 w 10316872"/>
                <a:gd name="connsiteY143" fmla="*/ 5693964 h 13254121"/>
                <a:gd name="connsiteX144" fmla="*/ 6413500 w 10316872"/>
                <a:gd name="connsiteY144" fmla="*/ 5614410 h 13254121"/>
                <a:gd name="connsiteX145" fmla="*/ 6213181 w 10316872"/>
                <a:gd name="connsiteY145" fmla="*/ 5567757 h 13254121"/>
                <a:gd name="connsiteX146" fmla="*/ 6205538 w 10316872"/>
                <a:gd name="connsiteY146" fmla="*/ 5598535 h 13254121"/>
                <a:gd name="connsiteX147" fmla="*/ 6346825 w 10316872"/>
                <a:gd name="connsiteY147" fmla="*/ 5666004 h 13254121"/>
                <a:gd name="connsiteX148" fmla="*/ 6321425 w 10316872"/>
                <a:gd name="connsiteY148" fmla="*/ 5767604 h 13254121"/>
                <a:gd name="connsiteX149" fmla="*/ 6003925 w 10316872"/>
                <a:gd name="connsiteY149" fmla="*/ 5602504 h 13254121"/>
                <a:gd name="connsiteX150" fmla="*/ 6042025 w 10316872"/>
                <a:gd name="connsiteY150" fmla="*/ 5843804 h 13254121"/>
                <a:gd name="connsiteX151" fmla="*/ 6245225 w 10316872"/>
                <a:gd name="connsiteY151" fmla="*/ 5894604 h 13254121"/>
                <a:gd name="connsiteX152" fmla="*/ 6511925 w 10316872"/>
                <a:gd name="connsiteY152" fmla="*/ 5894604 h 13254121"/>
                <a:gd name="connsiteX153" fmla="*/ 6600825 w 10316872"/>
                <a:gd name="connsiteY153" fmla="*/ 5907304 h 13254121"/>
                <a:gd name="connsiteX154" fmla="*/ 6562725 w 10316872"/>
                <a:gd name="connsiteY154" fmla="*/ 5983504 h 13254121"/>
                <a:gd name="connsiteX155" fmla="*/ 6397625 w 10316872"/>
                <a:gd name="connsiteY155" fmla="*/ 6034304 h 13254121"/>
                <a:gd name="connsiteX156" fmla="*/ 6461125 w 10316872"/>
                <a:gd name="connsiteY156" fmla="*/ 6161304 h 13254121"/>
                <a:gd name="connsiteX157" fmla="*/ 6423025 w 10316872"/>
                <a:gd name="connsiteY157" fmla="*/ 6288304 h 13254121"/>
                <a:gd name="connsiteX158" fmla="*/ 6511925 w 10316872"/>
                <a:gd name="connsiteY158" fmla="*/ 6351804 h 13254121"/>
                <a:gd name="connsiteX159" fmla="*/ 6435725 w 10316872"/>
                <a:gd name="connsiteY159" fmla="*/ 6377204 h 13254121"/>
                <a:gd name="connsiteX160" fmla="*/ 6334125 w 10316872"/>
                <a:gd name="connsiteY160" fmla="*/ 6339104 h 13254121"/>
                <a:gd name="connsiteX161" fmla="*/ 6296025 w 10316872"/>
                <a:gd name="connsiteY161" fmla="*/ 6034304 h 13254121"/>
                <a:gd name="connsiteX162" fmla="*/ 6042025 w 10316872"/>
                <a:gd name="connsiteY162" fmla="*/ 5958104 h 13254121"/>
                <a:gd name="connsiteX163" fmla="*/ 6118225 w 10316872"/>
                <a:gd name="connsiteY163" fmla="*/ 6301004 h 13254121"/>
                <a:gd name="connsiteX164" fmla="*/ 5940425 w 10316872"/>
                <a:gd name="connsiteY164" fmla="*/ 6313704 h 13254121"/>
                <a:gd name="connsiteX165" fmla="*/ 5864225 w 10316872"/>
                <a:gd name="connsiteY165" fmla="*/ 5831104 h 13254121"/>
                <a:gd name="connsiteX166" fmla="*/ 5661025 w 10316872"/>
                <a:gd name="connsiteY166" fmla="*/ 5729504 h 13254121"/>
                <a:gd name="connsiteX167" fmla="*/ 5762625 w 10316872"/>
                <a:gd name="connsiteY167" fmla="*/ 6491504 h 13254121"/>
                <a:gd name="connsiteX168" fmla="*/ 6042025 w 10316872"/>
                <a:gd name="connsiteY168" fmla="*/ 6478804 h 13254121"/>
                <a:gd name="connsiteX169" fmla="*/ 6359525 w 10316872"/>
                <a:gd name="connsiteY169" fmla="*/ 6529604 h 13254121"/>
                <a:gd name="connsiteX170" fmla="*/ 6296025 w 10316872"/>
                <a:gd name="connsiteY170" fmla="*/ 6656604 h 13254121"/>
                <a:gd name="connsiteX171" fmla="*/ 6130925 w 10316872"/>
                <a:gd name="connsiteY171" fmla="*/ 6631204 h 13254121"/>
                <a:gd name="connsiteX172" fmla="*/ 5978525 w 10316872"/>
                <a:gd name="connsiteY172" fmla="*/ 6936004 h 13254121"/>
                <a:gd name="connsiteX173" fmla="*/ 5800725 w 10316872"/>
                <a:gd name="connsiteY173" fmla="*/ 6872504 h 13254121"/>
                <a:gd name="connsiteX174" fmla="*/ 5876925 w 10316872"/>
                <a:gd name="connsiteY174" fmla="*/ 6707404 h 13254121"/>
                <a:gd name="connsiteX175" fmla="*/ 5762625 w 10316872"/>
                <a:gd name="connsiteY175" fmla="*/ 6618504 h 13254121"/>
                <a:gd name="connsiteX176" fmla="*/ 5572125 w 10316872"/>
                <a:gd name="connsiteY176" fmla="*/ 6948704 h 13254121"/>
                <a:gd name="connsiteX177" fmla="*/ 5699125 w 10316872"/>
                <a:gd name="connsiteY177" fmla="*/ 7050304 h 13254121"/>
                <a:gd name="connsiteX178" fmla="*/ 5965825 w 10316872"/>
                <a:gd name="connsiteY178" fmla="*/ 7215404 h 13254121"/>
                <a:gd name="connsiteX179" fmla="*/ 5915025 w 10316872"/>
                <a:gd name="connsiteY179" fmla="*/ 7291604 h 13254121"/>
                <a:gd name="connsiteX180" fmla="*/ 5800725 w 10316872"/>
                <a:gd name="connsiteY180" fmla="*/ 7253504 h 13254121"/>
                <a:gd name="connsiteX181" fmla="*/ 5648325 w 10316872"/>
                <a:gd name="connsiteY181" fmla="*/ 7355104 h 13254121"/>
                <a:gd name="connsiteX182" fmla="*/ 5584825 w 10316872"/>
                <a:gd name="connsiteY182" fmla="*/ 7317004 h 13254121"/>
                <a:gd name="connsiteX183" fmla="*/ 5635625 w 10316872"/>
                <a:gd name="connsiteY183" fmla="*/ 7164604 h 13254121"/>
                <a:gd name="connsiteX184" fmla="*/ 5508625 w 10316872"/>
                <a:gd name="connsiteY184" fmla="*/ 7050304 h 13254121"/>
                <a:gd name="connsiteX185" fmla="*/ 5432425 w 10316872"/>
                <a:gd name="connsiteY185" fmla="*/ 7228104 h 13254121"/>
                <a:gd name="connsiteX186" fmla="*/ 5584825 w 10316872"/>
                <a:gd name="connsiteY186" fmla="*/ 7405904 h 13254121"/>
                <a:gd name="connsiteX187" fmla="*/ 5419725 w 10316872"/>
                <a:gd name="connsiteY187" fmla="*/ 7532904 h 13254121"/>
                <a:gd name="connsiteX188" fmla="*/ 5318125 w 10316872"/>
                <a:gd name="connsiteY188" fmla="*/ 7456704 h 13254121"/>
                <a:gd name="connsiteX189" fmla="*/ 5381625 w 10316872"/>
                <a:gd name="connsiteY189" fmla="*/ 7355104 h 13254121"/>
                <a:gd name="connsiteX190" fmla="*/ 5267325 w 10316872"/>
                <a:gd name="connsiteY190" fmla="*/ 7063004 h 13254121"/>
                <a:gd name="connsiteX191" fmla="*/ 5051425 w 10316872"/>
                <a:gd name="connsiteY191" fmla="*/ 7355104 h 13254121"/>
                <a:gd name="connsiteX192" fmla="*/ 5381625 w 10316872"/>
                <a:gd name="connsiteY192" fmla="*/ 7609104 h 13254121"/>
                <a:gd name="connsiteX193" fmla="*/ 5305425 w 10316872"/>
                <a:gd name="connsiteY193" fmla="*/ 7659904 h 13254121"/>
                <a:gd name="connsiteX194" fmla="*/ 5165725 w 10316872"/>
                <a:gd name="connsiteY194" fmla="*/ 7545604 h 13254121"/>
                <a:gd name="connsiteX195" fmla="*/ 5114925 w 10316872"/>
                <a:gd name="connsiteY195" fmla="*/ 7710704 h 13254121"/>
                <a:gd name="connsiteX196" fmla="*/ 5127625 w 10316872"/>
                <a:gd name="connsiteY196" fmla="*/ 7850404 h 13254121"/>
                <a:gd name="connsiteX197" fmla="*/ 5203825 w 10316872"/>
                <a:gd name="connsiteY197" fmla="*/ 7964704 h 13254121"/>
                <a:gd name="connsiteX198" fmla="*/ 5191125 w 10316872"/>
                <a:gd name="connsiteY198" fmla="*/ 8155204 h 13254121"/>
                <a:gd name="connsiteX199" fmla="*/ 5064125 w 10316872"/>
                <a:gd name="connsiteY199" fmla="*/ 8066304 h 13254121"/>
                <a:gd name="connsiteX200" fmla="*/ 5000625 w 10316872"/>
                <a:gd name="connsiteY200" fmla="*/ 8104404 h 13254121"/>
                <a:gd name="connsiteX201" fmla="*/ 5102225 w 10316872"/>
                <a:gd name="connsiteY201" fmla="*/ 8244104 h 13254121"/>
                <a:gd name="connsiteX202" fmla="*/ 5013325 w 10316872"/>
                <a:gd name="connsiteY202" fmla="*/ 8282204 h 13254121"/>
                <a:gd name="connsiteX203" fmla="*/ 4886325 w 10316872"/>
                <a:gd name="connsiteY203" fmla="*/ 8091704 h 13254121"/>
                <a:gd name="connsiteX204" fmla="*/ 4797425 w 10316872"/>
                <a:gd name="connsiteY204" fmla="*/ 8345704 h 13254121"/>
                <a:gd name="connsiteX205" fmla="*/ 4924425 w 10316872"/>
                <a:gd name="connsiteY205" fmla="*/ 8460004 h 13254121"/>
                <a:gd name="connsiteX206" fmla="*/ 4784725 w 10316872"/>
                <a:gd name="connsiteY206" fmla="*/ 8701304 h 13254121"/>
                <a:gd name="connsiteX207" fmla="*/ 4645025 w 10316872"/>
                <a:gd name="connsiteY207" fmla="*/ 8675904 h 13254121"/>
                <a:gd name="connsiteX208" fmla="*/ 4746625 w 10316872"/>
                <a:gd name="connsiteY208" fmla="*/ 8510804 h 13254121"/>
                <a:gd name="connsiteX209" fmla="*/ 4657725 w 10316872"/>
                <a:gd name="connsiteY209" fmla="*/ 8358404 h 13254121"/>
                <a:gd name="connsiteX210" fmla="*/ 4441825 w 10316872"/>
                <a:gd name="connsiteY210" fmla="*/ 8663204 h 13254121"/>
                <a:gd name="connsiteX211" fmla="*/ 4581525 w 10316872"/>
                <a:gd name="connsiteY211" fmla="*/ 8777504 h 13254121"/>
                <a:gd name="connsiteX212" fmla="*/ 4492625 w 10316872"/>
                <a:gd name="connsiteY212" fmla="*/ 8980704 h 13254121"/>
                <a:gd name="connsiteX213" fmla="*/ 4391025 w 10316872"/>
                <a:gd name="connsiteY213" fmla="*/ 8904504 h 13254121"/>
                <a:gd name="connsiteX214" fmla="*/ 4314825 w 10316872"/>
                <a:gd name="connsiteY214" fmla="*/ 8993404 h 13254121"/>
                <a:gd name="connsiteX215" fmla="*/ 4352925 w 10316872"/>
                <a:gd name="connsiteY215" fmla="*/ 9031504 h 13254121"/>
                <a:gd name="connsiteX216" fmla="*/ 4391025 w 10316872"/>
                <a:gd name="connsiteY216" fmla="*/ 9018804 h 13254121"/>
                <a:gd name="connsiteX217" fmla="*/ 4416425 w 10316872"/>
                <a:gd name="connsiteY217" fmla="*/ 9069604 h 13254121"/>
                <a:gd name="connsiteX218" fmla="*/ 4352925 w 10316872"/>
                <a:gd name="connsiteY218" fmla="*/ 9145804 h 13254121"/>
                <a:gd name="connsiteX219" fmla="*/ 4302125 w 10316872"/>
                <a:gd name="connsiteY219" fmla="*/ 9133104 h 13254121"/>
                <a:gd name="connsiteX220" fmla="*/ 4340225 w 10316872"/>
                <a:gd name="connsiteY220" fmla="*/ 9082304 h 13254121"/>
                <a:gd name="connsiteX221" fmla="*/ 4289425 w 10316872"/>
                <a:gd name="connsiteY221" fmla="*/ 9044204 h 13254121"/>
                <a:gd name="connsiteX222" fmla="*/ 4187825 w 10316872"/>
                <a:gd name="connsiteY222" fmla="*/ 9145804 h 13254121"/>
                <a:gd name="connsiteX223" fmla="*/ 4289425 w 10316872"/>
                <a:gd name="connsiteY223" fmla="*/ 9209304 h 13254121"/>
                <a:gd name="connsiteX224" fmla="*/ 4111625 w 10316872"/>
                <a:gd name="connsiteY224" fmla="*/ 9285504 h 13254121"/>
                <a:gd name="connsiteX225" fmla="*/ 4010025 w 10316872"/>
                <a:gd name="connsiteY225" fmla="*/ 9285504 h 13254121"/>
                <a:gd name="connsiteX226" fmla="*/ 3921125 w 10316872"/>
                <a:gd name="connsiteY226" fmla="*/ 9349004 h 13254121"/>
                <a:gd name="connsiteX227" fmla="*/ 3260725 w 10316872"/>
                <a:gd name="connsiteY227" fmla="*/ 8764804 h 13254121"/>
                <a:gd name="connsiteX228" fmla="*/ 3184525 w 10316872"/>
                <a:gd name="connsiteY228" fmla="*/ 8764804 h 13254121"/>
                <a:gd name="connsiteX229" fmla="*/ 2867025 w 10316872"/>
                <a:gd name="connsiteY229" fmla="*/ 9018804 h 13254121"/>
                <a:gd name="connsiteX230" fmla="*/ 2841625 w 10316872"/>
                <a:gd name="connsiteY230" fmla="*/ 8980704 h 13254121"/>
                <a:gd name="connsiteX231" fmla="*/ 3184525 w 10316872"/>
                <a:gd name="connsiteY231" fmla="*/ 8714004 h 13254121"/>
                <a:gd name="connsiteX232" fmla="*/ 3019425 w 10316872"/>
                <a:gd name="connsiteY232" fmla="*/ 8561604 h 13254121"/>
                <a:gd name="connsiteX233" fmla="*/ 2371725 w 10316872"/>
                <a:gd name="connsiteY233" fmla="*/ 9069604 h 13254121"/>
                <a:gd name="connsiteX234" fmla="*/ 2460625 w 10316872"/>
                <a:gd name="connsiteY234" fmla="*/ 9145804 h 13254121"/>
                <a:gd name="connsiteX235" fmla="*/ 2663825 w 10316872"/>
                <a:gd name="connsiteY235" fmla="*/ 8993404 h 13254121"/>
                <a:gd name="connsiteX236" fmla="*/ 2714625 w 10316872"/>
                <a:gd name="connsiteY236" fmla="*/ 9056904 h 13254121"/>
                <a:gd name="connsiteX237" fmla="*/ 2803525 w 10316872"/>
                <a:gd name="connsiteY237" fmla="*/ 9018804 h 13254121"/>
                <a:gd name="connsiteX238" fmla="*/ 2828925 w 10316872"/>
                <a:gd name="connsiteY238" fmla="*/ 9056904 h 13254121"/>
                <a:gd name="connsiteX239" fmla="*/ 2651125 w 10316872"/>
                <a:gd name="connsiteY239" fmla="*/ 9196604 h 13254121"/>
                <a:gd name="connsiteX240" fmla="*/ 2790825 w 10316872"/>
                <a:gd name="connsiteY240" fmla="*/ 9361704 h 13254121"/>
                <a:gd name="connsiteX241" fmla="*/ 3368675 w 10316872"/>
                <a:gd name="connsiteY241" fmla="*/ 8898154 h 13254121"/>
                <a:gd name="connsiteX242" fmla="*/ 3927475 w 10316872"/>
                <a:gd name="connsiteY242" fmla="*/ 9380754 h 13254121"/>
                <a:gd name="connsiteX243" fmla="*/ 3876675 w 10316872"/>
                <a:gd name="connsiteY243" fmla="*/ 9495054 h 13254121"/>
                <a:gd name="connsiteX244" fmla="*/ 3359150 w 10316872"/>
                <a:gd name="connsiteY244" fmla="*/ 10034804 h 13254121"/>
                <a:gd name="connsiteX245" fmla="*/ 3270250 w 10316872"/>
                <a:gd name="connsiteY245" fmla="*/ 10028453 h 13254121"/>
                <a:gd name="connsiteX246" fmla="*/ 3101975 w 10316872"/>
                <a:gd name="connsiteY246" fmla="*/ 10177678 h 13254121"/>
                <a:gd name="connsiteX247" fmla="*/ 2892425 w 10316872"/>
                <a:gd name="connsiteY247" fmla="*/ 10422153 h 13254121"/>
                <a:gd name="connsiteX248" fmla="*/ 2654300 w 10316872"/>
                <a:gd name="connsiteY248" fmla="*/ 10720603 h 13254121"/>
                <a:gd name="connsiteX249" fmla="*/ 2400300 w 10316872"/>
                <a:gd name="connsiteY249" fmla="*/ 10790452 h 13254121"/>
                <a:gd name="connsiteX250" fmla="*/ 2197100 w 10316872"/>
                <a:gd name="connsiteY250" fmla="*/ 10895227 h 13254121"/>
                <a:gd name="connsiteX251" fmla="*/ 1901825 w 10316872"/>
                <a:gd name="connsiteY251" fmla="*/ 10898401 h 13254121"/>
                <a:gd name="connsiteX252" fmla="*/ 1562100 w 10316872"/>
                <a:gd name="connsiteY252" fmla="*/ 11000000 h 13254121"/>
                <a:gd name="connsiteX253" fmla="*/ 1365250 w 10316872"/>
                <a:gd name="connsiteY253" fmla="*/ 11260350 h 13254121"/>
                <a:gd name="connsiteX254" fmla="*/ 1168400 w 10316872"/>
                <a:gd name="connsiteY254" fmla="*/ 11215899 h 13254121"/>
                <a:gd name="connsiteX255" fmla="*/ 1187450 w 10316872"/>
                <a:gd name="connsiteY255" fmla="*/ 11174624 h 13254121"/>
                <a:gd name="connsiteX256" fmla="*/ 1165225 w 10316872"/>
                <a:gd name="connsiteY256" fmla="*/ 11107949 h 13254121"/>
                <a:gd name="connsiteX257" fmla="*/ 958850 w 10316872"/>
                <a:gd name="connsiteY257" fmla="*/ 11184149 h 13254121"/>
                <a:gd name="connsiteX258" fmla="*/ 704850 w 10316872"/>
                <a:gd name="connsiteY258" fmla="*/ 11238124 h 13254121"/>
                <a:gd name="connsiteX259" fmla="*/ 434975 w 10316872"/>
                <a:gd name="connsiteY259" fmla="*/ 11476249 h 13254121"/>
                <a:gd name="connsiteX260" fmla="*/ 333375 w 10316872"/>
                <a:gd name="connsiteY260" fmla="*/ 11473074 h 13254121"/>
                <a:gd name="connsiteX261" fmla="*/ 234950 w 10316872"/>
                <a:gd name="connsiteY261" fmla="*/ 11539749 h 13254121"/>
                <a:gd name="connsiteX262" fmla="*/ 155575 w 10316872"/>
                <a:gd name="connsiteY262" fmla="*/ 11825499 h 13254121"/>
                <a:gd name="connsiteX263" fmla="*/ 219075 w 10316872"/>
                <a:gd name="connsiteY263" fmla="*/ 12108073 h 13254121"/>
                <a:gd name="connsiteX264" fmla="*/ 107950 w 10316872"/>
                <a:gd name="connsiteY264" fmla="*/ 12152523 h 13254121"/>
                <a:gd name="connsiteX265" fmla="*/ 63500 w 10316872"/>
                <a:gd name="connsiteY265" fmla="*/ 12374773 h 13254121"/>
                <a:gd name="connsiteX266" fmla="*/ 466725 w 10316872"/>
                <a:gd name="connsiteY266" fmla="*/ 12400173 h 13254121"/>
                <a:gd name="connsiteX267" fmla="*/ 1022350 w 10316872"/>
                <a:gd name="connsiteY267" fmla="*/ 12752598 h 13254121"/>
                <a:gd name="connsiteX268" fmla="*/ 1212850 w 10316872"/>
                <a:gd name="connsiteY268" fmla="*/ 13006597 h 13254121"/>
                <a:gd name="connsiteX269" fmla="*/ 1143000 w 10316872"/>
                <a:gd name="connsiteY269" fmla="*/ 13051047 h 13254121"/>
                <a:gd name="connsiteX270" fmla="*/ 990600 w 10316872"/>
                <a:gd name="connsiteY270" fmla="*/ 12917697 h 13254121"/>
                <a:gd name="connsiteX271" fmla="*/ 739775 w 10316872"/>
                <a:gd name="connsiteY271" fmla="*/ 12863722 h 13254121"/>
                <a:gd name="connsiteX272" fmla="*/ 692150 w 10316872"/>
                <a:gd name="connsiteY272" fmla="*/ 12901822 h 13254121"/>
                <a:gd name="connsiteX273" fmla="*/ 809625 w 10316872"/>
                <a:gd name="connsiteY273" fmla="*/ 13047872 h 13254121"/>
                <a:gd name="connsiteX274" fmla="*/ 1123950 w 10316872"/>
                <a:gd name="connsiteY274" fmla="*/ 13114547 h 13254121"/>
                <a:gd name="connsiteX275" fmla="*/ 1546225 w 10316872"/>
                <a:gd name="connsiteY275" fmla="*/ 13016122 h 13254121"/>
                <a:gd name="connsiteX276" fmla="*/ 1708150 w 10316872"/>
                <a:gd name="connsiteY276" fmla="*/ 12755772 h 13254121"/>
                <a:gd name="connsiteX277" fmla="*/ 2066925 w 10316872"/>
                <a:gd name="connsiteY277" fmla="*/ 12606547 h 13254121"/>
                <a:gd name="connsiteX278" fmla="*/ 2225675 w 10316872"/>
                <a:gd name="connsiteY278" fmla="*/ 12470022 h 13254121"/>
                <a:gd name="connsiteX279" fmla="*/ 2559050 w 10316872"/>
                <a:gd name="connsiteY279" fmla="*/ 12508122 h 13254121"/>
                <a:gd name="connsiteX280" fmla="*/ 2257425 w 10316872"/>
                <a:gd name="connsiteY280" fmla="*/ 12511297 h 13254121"/>
                <a:gd name="connsiteX281" fmla="*/ 2117725 w 10316872"/>
                <a:gd name="connsiteY281" fmla="*/ 12631947 h 13254121"/>
                <a:gd name="connsiteX282" fmla="*/ 1943100 w 10316872"/>
                <a:gd name="connsiteY282" fmla="*/ 12724022 h 13254121"/>
                <a:gd name="connsiteX283" fmla="*/ 1778000 w 10316872"/>
                <a:gd name="connsiteY283" fmla="*/ 12774822 h 13254121"/>
                <a:gd name="connsiteX284" fmla="*/ 1622425 w 10316872"/>
                <a:gd name="connsiteY284" fmla="*/ 13070097 h 13254121"/>
                <a:gd name="connsiteX285" fmla="*/ 1254125 w 10316872"/>
                <a:gd name="connsiteY285" fmla="*/ 13244722 h 13254121"/>
                <a:gd name="connsiteX286" fmla="*/ 0 w 10316872"/>
                <a:gd name="connsiteY286" fmla="*/ 13251072 h 13254121"/>
                <a:gd name="connsiteX0" fmla="*/ 4848225 w 10316872"/>
                <a:gd name="connsiteY0" fmla="*/ 3773704 h 13254121"/>
                <a:gd name="connsiteX1" fmla="*/ 4987925 w 10316872"/>
                <a:gd name="connsiteY1" fmla="*/ 3938804 h 13254121"/>
                <a:gd name="connsiteX2" fmla="*/ 5127625 w 10316872"/>
                <a:gd name="connsiteY2" fmla="*/ 3786404 h 13254121"/>
                <a:gd name="connsiteX3" fmla="*/ 5140325 w 10316872"/>
                <a:gd name="connsiteY3" fmla="*/ 3811804 h 13254121"/>
                <a:gd name="connsiteX4" fmla="*/ 5076825 w 10316872"/>
                <a:gd name="connsiteY4" fmla="*/ 4065804 h 13254121"/>
                <a:gd name="connsiteX5" fmla="*/ 5153025 w 10316872"/>
                <a:gd name="connsiteY5" fmla="*/ 4103904 h 13254121"/>
                <a:gd name="connsiteX6" fmla="*/ 5153025 w 10316872"/>
                <a:gd name="connsiteY6" fmla="*/ 4103904 h 13254121"/>
                <a:gd name="connsiteX7" fmla="*/ 5229225 w 10316872"/>
                <a:gd name="connsiteY7" fmla="*/ 3849904 h 13254121"/>
                <a:gd name="connsiteX8" fmla="*/ 5419725 w 10316872"/>
                <a:gd name="connsiteY8" fmla="*/ 3875304 h 13254121"/>
                <a:gd name="connsiteX9" fmla="*/ 5521325 w 10316872"/>
                <a:gd name="connsiteY9" fmla="*/ 3722904 h 13254121"/>
                <a:gd name="connsiteX10" fmla="*/ 5521325 w 10316872"/>
                <a:gd name="connsiteY10" fmla="*/ 3722904 h 13254121"/>
                <a:gd name="connsiteX11" fmla="*/ 5661025 w 10316872"/>
                <a:gd name="connsiteY11" fmla="*/ 3697504 h 13254121"/>
                <a:gd name="connsiteX12" fmla="*/ 5432425 w 10316872"/>
                <a:gd name="connsiteY12" fmla="*/ 4015004 h 13254121"/>
                <a:gd name="connsiteX13" fmla="*/ 5165725 w 10316872"/>
                <a:gd name="connsiteY13" fmla="*/ 4103904 h 13254121"/>
                <a:gd name="connsiteX14" fmla="*/ 5191125 w 10316872"/>
                <a:gd name="connsiteY14" fmla="*/ 4180104 h 13254121"/>
                <a:gd name="connsiteX15" fmla="*/ 5521325 w 10316872"/>
                <a:gd name="connsiteY15" fmla="*/ 4091204 h 13254121"/>
                <a:gd name="connsiteX16" fmla="*/ 5711825 w 10316872"/>
                <a:gd name="connsiteY16" fmla="*/ 3748304 h 13254121"/>
                <a:gd name="connsiteX17" fmla="*/ 5813425 w 10316872"/>
                <a:gd name="connsiteY17" fmla="*/ 3900704 h 13254121"/>
                <a:gd name="connsiteX18" fmla="*/ 5959475 w 10316872"/>
                <a:gd name="connsiteY18" fmla="*/ 3938804 h 13254121"/>
                <a:gd name="connsiteX19" fmla="*/ 6302375 w 10316872"/>
                <a:gd name="connsiteY19" fmla="*/ 3824504 h 13254121"/>
                <a:gd name="connsiteX20" fmla="*/ 7070725 w 10316872"/>
                <a:gd name="connsiteY20" fmla="*/ 3354604 h 13254121"/>
                <a:gd name="connsiteX21" fmla="*/ 7473950 w 10316872"/>
                <a:gd name="connsiteY21" fmla="*/ 3205379 h 13254121"/>
                <a:gd name="connsiteX22" fmla="*/ 7645400 w 10316872"/>
                <a:gd name="connsiteY22" fmla="*/ 3035516 h 13254121"/>
                <a:gd name="connsiteX23" fmla="*/ 7907050 w 10316872"/>
                <a:gd name="connsiteY23" fmla="*/ 2994410 h 13254121"/>
                <a:gd name="connsiteX24" fmla="*/ 8062626 w 10316872"/>
                <a:gd name="connsiteY24" fmla="*/ 2911861 h 13254121"/>
                <a:gd name="connsiteX25" fmla="*/ 8189625 w 10316872"/>
                <a:gd name="connsiteY25" fmla="*/ 2692785 h 13254121"/>
                <a:gd name="connsiteX26" fmla="*/ 8345201 w 10316872"/>
                <a:gd name="connsiteY26" fmla="*/ 2578486 h 13254121"/>
                <a:gd name="connsiteX27" fmla="*/ 8561099 w 10316872"/>
                <a:gd name="connsiteY27" fmla="*/ 2438787 h 13254121"/>
                <a:gd name="connsiteX28" fmla="*/ 8855099 w 10316872"/>
                <a:gd name="connsiteY28" fmla="*/ 2153045 h 13254121"/>
                <a:gd name="connsiteX29" fmla="*/ 9037349 w 10316872"/>
                <a:gd name="connsiteY29" fmla="*/ 1924438 h 13254121"/>
                <a:gd name="connsiteX30" fmla="*/ 9145298 w 10316872"/>
                <a:gd name="connsiteY30" fmla="*/ 1730764 h 13254121"/>
                <a:gd name="connsiteX31" fmla="*/ 9224673 w 10316872"/>
                <a:gd name="connsiteY31" fmla="*/ 1543439 h 13254121"/>
                <a:gd name="connsiteX32" fmla="*/ 9561223 w 10316872"/>
                <a:gd name="connsiteY32" fmla="*/ 1295790 h 13254121"/>
                <a:gd name="connsiteX33" fmla="*/ 9678697 w 10316872"/>
                <a:gd name="connsiteY33" fmla="*/ 914790 h 13254121"/>
                <a:gd name="connsiteX34" fmla="*/ 9837447 w 10316872"/>
                <a:gd name="connsiteY34" fmla="*/ 686190 h 13254121"/>
                <a:gd name="connsiteX35" fmla="*/ 9929521 w 10316872"/>
                <a:gd name="connsiteY35" fmla="*/ 609992 h 13254121"/>
                <a:gd name="connsiteX36" fmla="*/ 9989845 w 10316872"/>
                <a:gd name="connsiteY36" fmla="*/ 508393 h 13254121"/>
                <a:gd name="connsiteX37" fmla="*/ 10062871 w 10316872"/>
                <a:gd name="connsiteY37" fmla="*/ 394092 h 13254121"/>
                <a:gd name="connsiteX38" fmla="*/ 10316869 w 10316872"/>
                <a:gd name="connsiteY38" fmla="*/ 394 h 13254121"/>
                <a:gd name="connsiteX39" fmla="*/ 10081920 w 10316872"/>
                <a:gd name="connsiteY39" fmla="*/ 473469 h 13254121"/>
                <a:gd name="connsiteX40" fmla="*/ 9977146 w 10316872"/>
                <a:gd name="connsiteY40" fmla="*/ 673493 h 13254121"/>
                <a:gd name="connsiteX41" fmla="*/ 9881896 w 10316872"/>
                <a:gd name="connsiteY41" fmla="*/ 749692 h 13254121"/>
                <a:gd name="connsiteX42" fmla="*/ 9754896 w 10316872"/>
                <a:gd name="connsiteY42" fmla="*/ 952892 h 13254121"/>
                <a:gd name="connsiteX43" fmla="*/ 9640598 w 10316872"/>
                <a:gd name="connsiteY43" fmla="*/ 1327540 h 13254121"/>
                <a:gd name="connsiteX44" fmla="*/ 9275474 w 10316872"/>
                <a:gd name="connsiteY44" fmla="*/ 1606938 h 13254121"/>
                <a:gd name="connsiteX45" fmla="*/ 9135773 w 10316872"/>
                <a:gd name="connsiteY45" fmla="*/ 1946664 h 13254121"/>
                <a:gd name="connsiteX46" fmla="*/ 8662699 w 10316872"/>
                <a:gd name="connsiteY46" fmla="*/ 2454663 h 13254121"/>
                <a:gd name="connsiteX47" fmla="*/ 8427749 w 10316872"/>
                <a:gd name="connsiteY47" fmla="*/ 2619762 h 13254121"/>
                <a:gd name="connsiteX48" fmla="*/ 8272175 w 10316872"/>
                <a:gd name="connsiteY48" fmla="*/ 2715011 h 13254121"/>
                <a:gd name="connsiteX49" fmla="*/ 8110251 w 10316872"/>
                <a:gd name="connsiteY49" fmla="*/ 3016636 h 13254121"/>
                <a:gd name="connsiteX50" fmla="*/ 7908925 w 10316872"/>
                <a:gd name="connsiteY50" fmla="*/ 3113304 h 13254121"/>
                <a:gd name="connsiteX51" fmla="*/ 7673975 w 10316872"/>
                <a:gd name="connsiteY51" fmla="*/ 3141879 h 13254121"/>
                <a:gd name="connsiteX52" fmla="*/ 7531100 w 10316872"/>
                <a:gd name="connsiteY52" fmla="*/ 3283166 h 13254121"/>
                <a:gd name="connsiteX53" fmla="*/ 7064375 w 10316872"/>
                <a:gd name="connsiteY53" fmla="*/ 3457791 h 13254121"/>
                <a:gd name="connsiteX54" fmla="*/ 6892925 w 10316872"/>
                <a:gd name="connsiteY54" fmla="*/ 3613366 h 13254121"/>
                <a:gd name="connsiteX55" fmla="*/ 6532269 w 10316872"/>
                <a:gd name="connsiteY55" fmla="*/ 3867545 h 13254121"/>
                <a:gd name="connsiteX56" fmla="*/ 6407150 w 10316872"/>
                <a:gd name="connsiteY56" fmla="*/ 3921341 h 13254121"/>
                <a:gd name="connsiteX57" fmla="*/ 6172200 w 10316872"/>
                <a:gd name="connsiteY57" fmla="*/ 4043579 h 13254121"/>
                <a:gd name="connsiteX58" fmla="*/ 5773737 w 10316872"/>
                <a:gd name="connsiteY58" fmla="*/ 4215029 h 13254121"/>
                <a:gd name="connsiteX59" fmla="*/ 5800725 w 10316872"/>
                <a:gd name="connsiteY59" fmla="*/ 4294404 h 13254121"/>
                <a:gd name="connsiteX60" fmla="*/ 6162675 w 10316872"/>
                <a:gd name="connsiteY60" fmla="*/ 4129304 h 13254121"/>
                <a:gd name="connsiteX61" fmla="*/ 6054725 w 10316872"/>
                <a:gd name="connsiteY61" fmla="*/ 4218204 h 13254121"/>
                <a:gd name="connsiteX62" fmla="*/ 5876925 w 10316872"/>
                <a:gd name="connsiteY62" fmla="*/ 4332504 h 13254121"/>
                <a:gd name="connsiteX63" fmla="*/ 5876925 w 10316872"/>
                <a:gd name="connsiteY63" fmla="*/ 4421404 h 13254121"/>
                <a:gd name="connsiteX64" fmla="*/ 5864225 w 10316872"/>
                <a:gd name="connsiteY64" fmla="*/ 4523004 h 13254121"/>
                <a:gd name="connsiteX65" fmla="*/ 5724525 w 10316872"/>
                <a:gd name="connsiteY65" fmla="*/ 4548404 h 13254121"/>
                <a:gd name="connsiteX66" fmla="*/ 5788025 w 10316872"/>
                <a:gd name="connsiteY66" fmla="*/ 4370604 h 13254121"/>
                <a:gd name="connsiteX67" fmla="*/ 5673725 w 10316872"/>
                <a:gd name="connsiteY67" fmla="*/ 4269004 h 13254121"/>
                <a:gd name="connsiteX68" fmla="*/ 5419725 w 10316872"/>
                <a:gd name="connsiteY68" fmla="*/ 4345204 h 13254121"/>
                <a:gd name="connsiteX69" fmla="*/ 5394325 w 10316872"/>
                <a:gd name="connsiteY69" fmla="*/ 4446804 h 13254121"/>
                <a:gd name="connsiteX70" fmla="*/ 5622925 w 10316872"/>
                <a:gd name="connsiteY70" fmla="*/ 4510304 h 13254121"/>
                <a:gd name="connsiteX71" fmla="*/ 5534025 w 10316872"/>
                <a:gd name="connsiteY71" fmla="*/ 4573804 h 13254121"/>
                <a:gd name="connsiteX72" fmla="*/ 5254625 w 10316872"/>
                <a:gd name="connsiteY72" fmla="*/ 4510304 h 13254121"/>
                <a:gd name="connsiteX73" fmla="*/ 5140325 w 10316872"/>
                <a:gd name="connsiteY73" fmla="*/ 4624604 h 13254121"/>
                <a:gd name="connsiteX74" fmla="*/ 5241925 w 10316872"/>
                <a:gd name="connsiteY74" fmla="*/ 4827804 h 13254121"/>
                <a:gd name="connsiteX75" fmla="*/ 5483225 w 10316872"/>
                <a:gd name="connsiteY75" fmla="*/ 4840504 h 13254121"/>
                <a:gd name="connsiteX76" fmla="*/ 5661025 w 10316872"/>
                <a:gd name="connsiteY76" fmla="*/ 4624604 h 13254121"/>
                <a:gd name="connsiteX77" fmla="*/ 5572125 w 10316872"/>
                <a:gd name="connsiteY77" fmla="*/ 4599204 h 13254121"/>
                <a:gd name="connsiteX78" fmla="*/ 5635625 w 10316872"/>
                <a:gd name="connsiteY78" fmla="*/ 4523004 h 13254121"/>
                <a:gd name="connsiteX79" fmla="*/ 5724525 w 10316872"/>
                <a:gd name="connsiteY79" fmla="*/ 4599204 h 13254121"/>
                <a:gd name="connsiteX80" fmla="*/ 5864225 w 10316872"/>
                <a:gd name="connsiteY80" fmla="*/ 4573804 h 13254121"/>
                <a:gd name="connsiteX81" fmla="*/ 6067425 w 10316872"/>
                <a:gd name="connsiteY81" fmla="*/ 4548404 h 13254121"/>
                <a:gd name="connsiteX82" fmla="*/ 6296025 w 10316872"/>
                <a:gd name="connsiteY82" fmla="*/ 4307104 h 13254121"/>
                <a:gd name="connsiteX83" fmla="*/ 6486525 w 10316872"/>
                <a:gd name="connsiteY83" fmla="*/ 4180104 h 13254121"/>
                <a:gd name="connsiteX84" fmla="*/ 6664325 w 10316872"/>
                <a:gd name="connsiteY84" fmla="*/ 4154704 h 13254121"/>
                <a:gd name="connsiteX85" fmla="*/ 6473825 w 10316872"/>
                <a:gd name="connsiteY85" fmla="*/ 4230904 h 13254121"/>
                <a:gd name="connsiteX86" fmla="*/ 6410325 w 10316872"/>
                <a:gd name="connsiteY86" fmla="*/ 4357904 h 13254121"/>
                <a:gd name="connsiteX87" fmla="*/ 6257925 w 10316872"/>
                <a:gd name="connsiteY87" fmla="*/ 4459504 h 13254121"/>
                <a:gd name="connsiteX88" fmla="*/ 6080125 w 10316872"/>
                <a:gd name="connsiteY88" fmla="*/ 4637304 h 13254121"/>
                <a:gd name="connsiteX89" fmla="*/ 6067425 w 10316872"/>
                <a:gd name="connsiteY89" fmla="*/ 4726204 h 13254121"/>
                <a:gd name="connsiteX90" fmla="*/ 6207125 w 10316872"/>
                <a:gd name="connsiteY90" fmla="*/ 4700804 h 13254121"/>
                <a:gd name="connsiteX91" fmla="*/ 6334125 w 10316872"/>
                <a:gd name="connsiteY91" fmla="*/ 4764304 h 13254121"/>
                <a:gd name="connsiteX92" fmla="*/ 6435725 w 10316872"/>
                <a:gd name="connsiteY92" fmla="*/ 4954804 h 13254121"/>
                <a:gd name="connsiteX93" fmla="*/ 6448425 w 10316872"/>
                <a:gd name="connsiteY93" fmla="*/ 5183404 h 13254121"/>
                <a:gd name="connsiteX94" fmla="*/ 6335712 w 10316872"/>
                <a:gd name="connsiteY94" fmla="*/ 5305641 h 13254121"/>
                <a:gd name="connsiteX95" fmla="*/ 6296025 w 10316872"/>
                <a:gd name="connsiteY95" fmla="*/ 5083392 h 13254121"/>
                <a:gd name="connsiteX96" fmla="*/ 6270625 w 10316872"/>
                <a:gd name="connsiteY96" fmla="*/ 4878604 h 13254121"/>
                <a:gd name="connsiteX97" fmla="*/ 6118225 w 10316872"/>
                <a:gd name="connsiteY97" fmla="*/ 4840504 h 13254121"/>
                <a:gd name="connsiteX98" fmla="*/ 5953125 w 10316872"/>
                <a:gd name="connsiteY98" fmla="*/ 4853204 h 13254121"/>
                <a:gd name="connsiteX99" fmla="*/ 5876925 w 10316872"/>
                <a:gd name="connsiteY99" fmla="*/ 4815104 h 13254121"/>
                <a:gd name="connsiteX100" fmla="*/ 5546725 w 10316872"/>
                <a:gd name="connsiteY100" fmla="*/ 4954804 h 13254121"/>
                <a:gd name="connsiteX101" fmla="*/ 5597525 w 10316872"/>
                <a:gd name="connsiteY101" fmla="*/ 5094504 h 13254121"/>
                <a:gd name="connsiteX102" fmla="*/ 5635625 w 10316872"/>
                <a:gd name="connsiteY102" fmla="*/ 5081804 h 13254121"/>
                <a:gd name="connsiteX103" fmla="*/ 5813425 w 10316872"/>
                <a:gd name="connsiteY103" fmla="*/ 4992904 h 13254121"/>
                <a:gd name="connsiteX104" fmla="*/ 5838825 w 10316872"/>
                <a:gd name="connsiteY104" fmla="*/ 5018304 h 13254121"/>
                <a:gd name="connsiteX105" fmla="*/ 5724525 w 10316872"/>
                <a:gd name="connsiteY105" fmla="*/ 5119904 h 13254121"/>
                <a:gd name="connsiteX106" fmla="*/ 5775325 w 10316872"/>
                <a:gd name="connsiteY106" fmla="*/ 5196104 h 13254121"/>
                <a:gd name="connsiteX107" fmla="*/ 5940425 w 10316872"/>
                <a:gd name="connsiteY107" fmla="*/ 5183404 h 13254121"/>
                <a:gd name="connsiteX108" fmla="*/ 5978525 w 10316872"/>
                <a:gd name="connsiteY108" fmla="*/ 5272304 h 13254121"/>
                <a:gd name="connsiteX109" fmla="*/ 6169025 w 10316872"/>
                <a:gd name="connsiteY109" fmla="*/ 5234204 h 13254121"/>
                <a:gd name="connsiteX110" fmla="*/ 6130925 w 10316872"/>
                <a:gd name="connsiteY110" fmla="*/ 5386604 h 13254121"/>
                <a:gd name="connsiteX111" fmla="*/ 6067425 w 10316872"/>
                <a:gd name="connsiteY111" fmla="*/ 5424704 h 13254121"/>
                <a:gd name="connsiteX112" fmla="*/ 6042025 w 10316872"/>
                <a:gd name="connsiteY112" fmla="*/ 5348504 h 13254121"/>
                <a:gd name="connsiteX113" fmla="*/ 5572125 w 10316872"/>
                <a:gd name="connsiteY113" fmla="*/ 5297704 h 13254121"/>
                <a:gd name="connsiteX114" fmla="*/ 5686425 w 10316872"/>
                <a:gd name="connsiteY114" fmla="*/ 5462804 h 13254121"/>
                <a:gd name="connsiteX115" fmla="*/ 6308725 w 10316872"/>
                <a:gd name="connsiteY115" fmla="*/ 5462804 h 13254121"/>
                <a:gd name="connsiteX116" fmla="*/ 6894219 w 10316872"/>
                <a:gd name="connsiteY116" fmla="*/ 5634433 h 13254121"/>
                <a:gd name="connsiteX117" fmla="*/ 7194257 w 10316872"/>
                <a:gd name="connsiteY117" fmla="*/ 5720157 h 13254121"/>
                <a:gd name="connsiteX118" fmla="*/ 7370469 w 10316872"/>
                <a:gd name="connsiteY118" fmla="*/ 5839221 h 13254121"/>
                <a:gd name="connsiteX119" fmla="*/ 7737182 w 10316872"/>
                <a:gd name="connsiteY119" fmla="*/ 5736826 h 13254121"/>
                <a:gd name="connsiteX120" fmla="*/ 7977688 w 10316872"/>
                <a:gd name="connsiteY120" fmla="*/ 5701108 h 13254121"/>
                <a:gd name="connsiteX121" fmla="*/ 8311064 w 10316872"/>
                <a:gd name="connsiteY121" fmla="*/ 5729682 h 13254121"/>
                <a:gd name="connsiteX122" fmla="*/ 8582525 w 10316872"/>
                <a:gd name="connsiteY122" fmla="*/ 5789214 h 13254121"/>
                <a:gd name="connsiteX123" fmla="*/ 8806363 w 10316872"/>
                <a:gd name="connsiteY123" fmla="*/ 5891608 h 13254121"/>
                <a:gd name="connsiteX124" fmla="*/ 8989719 w 10316872"/>
                <a:gd name="connsiteY124" fmla="*/ 5953520 h 13254121"/>
                <a:gd name="connsiteX125" fmla="*/ 9327857 w 10316872"/>
                <a:gd name="connsiteY125" fmla="*/ 6101157 h 13254121"/>
                <a:gd name="connsiteX126" fmla="*/ 9392152 w 10316872"/>
                <a:gd name="connsiteY126" fmla="*/ 6229744 h 13254121"/>
                <a:gd name="connsiteX127" fmla="*/ 9587412 w 10316872"/>
                <a:gd name="connsiteY127" fmla="*/ 6289277 h 13254121"/>
                <a:gd name="connsiteX128" fmla="*/ 9754100 w 10316872"/>
                <a:gd name="connsiteY128" fmla="*/ 6286895 h 13254121"/>
                <a:gd name="connsiteX129" fmla="*/ 9928226 w 10316872"/>
                <a:gd name="connsiteY129" fmla="*/ 6221629 h 13254121"/>
                <a:gd name="connsiteX130" fmla="*/ 9766007 w 10316872"/>
                <a:gd name="connsiteY130" fmla="*/ 6301183 h 13254121"/>
                <a:gd name="connsiteX131" fmla="*/ 9625513 w 10316872"/>
                <a:gd name="connsiteY131" fmla="*/ 6317851 h 13254121"/>
                <a:gd name="connsiteX132" fmla="*/ 9382626 w 10316872"/>
                <a:gd name="connsiteY132" fmla="*/ 6263082 h 13254121"/>
                <a:gd name="connsiteX133" fmla="*/ 9308806 w 10316872"/>
                <a:gd name="connsiteY133" fmla="*/ 6129733 h 13254121"/>
                <a:gd name="connsiteX134" fmla="*/ 9242133 w 10316872"/>
                <a:gd name="connsiteY134" fmla="*/ 6089251 h 13254121"/>
                <a:gd name="connsiteX135" fmla="*/ 8799219 w 10316872"/>
                <a:gd name="connsiteY135" fmla="*/ 5939233 h 13254121"/>
                <a:gd name="connsiteX136" fmla="*/ 8582525 w 10316872"/>
                <a:gd name="connsiteY136" fmla="*/ 5858270 h 13254121"/>
                <a:gd name="connsiteX137" fmla="*/ 8284869 w 10316872"/>
                <a:gd name="connsiteY137" fmla="*/ 5779689 h 13254121"/>
                <a:gd name="connsiteX138" fmla="*/ 7934825 w 10316872"/>
                <a:gd name="connsiteY138" fmla="*/ 5767783 h 13254121"/>
                <a:gd name="connsiteX139" fmla="*/ 7634787 w 10316872"/>
                <a:gd name="connsiteY139" fmla="*/ 5822552 h 13254121"/>
                <a:gd name="connsiteX140" fmla="*/ 7344275 w 10316872"/>
                <a:gd name="connsiteY140" fmla="*/ 5893989 h 13254121"/>
                <a:gd name="connsiteX141" fmla="*/ 7134725 w 10316872"/>
                <a:gd name="connsiteY141" fmla="*/ 5786833 h 13254121"/>
                <a:gd name="connsiteX142" fmla="*/ 6760869 w 10316872"/>
                <a:gd name="connsiteY142" fmla="*/ 5693964 h 13254121"/>
                <a:gd name="connsiteX143" fmla="*/ 6413500 w 10316872"/>
                <a:gd name="connsiteY143" fmla="*/ 5614410 h 13254121"/>
                <a:gd name="connsiteX144" fmla="*/ 6213181 w 10316872"/>
                <a:gd name="connsiteY144" fmla="*/ 5567757 h 13254121"/>
                <a:gd name="connsiteX145" fmla="*/ 6205538 w 10316872"/>
                <a:gd name="connsiteY145" fmla="*/ 5598535 h 13254121"/>
                <a:gd name="connsiteX146" fmla="*/ 6346825 w 10316872"/>
                <a:gd name="connsiteY146" fmla="*/ 5666004 h 13254121"/>
                <a:gd name="connsiteX147" fmla="*/ 6321425 w 10316872"/>
                <a:gd name="connsiteY147" fmla="*/ 5767604 h 13254121"/>
                <a:gd name="connsiteX148" fmla="*/ 6003925 w 10316872"/>
                <a:gd name="connsiteY148" fmla="*/ 5602504 h 13254121"/>
                <a:gd name="connsiteX149" fmla="*/ 6042025 w 10316872"/>
                <a:gd name="connsiteY149" fmla="*/ 5843804 h 13254121"/>
                <a:gd name="connsiteX150" fmla="*/ 6245225 w 10316872"/>
                <a:gd name="connsiteY150" fmla="*/ 5894604 h 13254121"/>
                <a:gd name="connsiteX151" fmla="*/ 6511925 w 10316872"/>
                <a:gd name="connsiteY151" fmla="*/ 5894604 h 13254121"/>
                <a:gd name="connsiteX152" fmla="*/ 6600825 w 10316872"/>
                <a:gd name="connsiteY152" fmla="*/ 5907304 h 13254121"/>
                <a:gd name="connsiteX153" fmla="*/ 6562725 w 10316872"/>
                <a:gd name="connsiteY153" fmla="*/ 5983504 h 13254121"/>
                <a:gd name="connsiteX154" fmla="*/ 6397625 w 10316872"/>
                <a:gd name="connsiteY154" fmla="*/ 6034304 h 13254121"/>
                <a:gd name="connsiteX155" fmla="*/ 6461125 w 10316872"/>
                <a:gd name="connsiteY155" fmla="*/ 6161304 h 13254121"/>
                <a:gd name="connsiteX156" fmla="*/ 6423025 w 10316872"/>
                <a:gd name="connsiteY156" fmla="*/ 6288304 h 13254121"/>
                <a:gd name="connsiteX157" fmla="*/ 6511925 w 10316872"/>
                <a:gd name="connsiteY157" fmla="*/ 6351804 h 13254121"/>
                <a:gd name="connsiteX158" fmla="*/ 6435725 w 10316872"/>
                <a:gd name="connsiteY158" fmla="*/ 6377204 h 13254121"/>
                <a:gd name="connsiteX159" fmla="*/ 6334125 w 10316872"/>
                <a:gd name="connsiteY159" fmla="*/ 6339104 h 13254121"/>
                <a:gd name="connsiteX160" fmla="*/ 6296025 w 10316872"/>
                <a:gd name="connsiteY160" fmla="*/ 6034304 h 13254121"/>
                <a:gd name="connsiteX161" fmla="*/ 6042025 w 10316872"/>
                <a:gd name="connsiteY161" fmla="*/ 5958104 h 13254121"/>
                <a:gd name="connsiteX162" fmla="*/ 6118225 w 10316872"/>
                <a:gd name="connsiteY162" fmla="*/ 6301004 h 13254121"/>
                <a:gd name="connsiteX163" fmla="*/ 5940425 w 10316872"/>
                <a:gd name="connsiteY163" fmla="*/ 6313704 h 13254121"/>
                <a:gd name="connsiteX164" fmla="*/ 5864225 w 10316872"/>
                <a:gd name="connsiteY164" fmla="*/ 5831104 h 13254121"/>
                <a:gd name="connsiteX165" fmla="*/ 5661025 w 10316872"/>
                <a:gd name="connsiteY165" fmla="*/ 5729504 h 13254121"/>
                <a:gd name="connsiteX166" fmla="*/ 5762625 w 10316872"/>
                <a:gd name="connsiteY166" fmla="*/ 6491504 h 13254121"/>
                <a:gd name="connsiteX167" fmla="*/ 6042025 w 10316872"/>
                <a:gd name="connsiteY167" fmla="*/ 6478804 h 13254121"/>
                <a:gd name="connsiteX168" fmla="*/ 6359525 w 10316872"/>
                <a:gd name="connsiteY168" fmla="*/ 6529604 h 13254121"/>
                <a:gd name="connsiteX169" fmla="*/ 6296025 w 10316872"/>
                <a:gd name="connsiteY169" fmla="*/ 6656604 h 13254121"/>
                <a:gd name="connsiteX170" fmla="*/ 6130925 w 10316872"/>
                <a:gd name="connsiteY170" fmla="*/ 6631204 h 13254121"/>
                <a:gd name="connsiteX171" fmla="*/ 5978525 w 10316872"/>
                <a:gd name="connsiteY171" fmla="*/ 6936004 h 13254121"/>
                <a:gd name="connsiteX172" fmla="*/ 5800725 w 10316872"/>
                <a:gd name="connsiteY172" fmla="*/ 6872504 h 13254121"/>
                <a:gd name="connsiteX173" fmla="*/ 5876925 w 10316872"/>
                <a:gd name="connsiteY173" fmla="*/ 6707404 h 13254121"/>
                <a:gd name="connsiteX174" fmla="*/ 5762625 w 10316872"/>
                <a:gd name="connsiteY174" fmla="*/ 6618504 h 13254121"/>
                <a:gd name="connsiteX175" fmla="*/ 5572125 w 10316872"/>
                <a:gd name="connsiteY175" fmla="*/ 6948704 h 13254121"/>
                <a:gd name="connsiteX176" fmla="*/ 5699125 w 10316872"/>
                <a:gd name="connsiteY176" fmla="*/ 7050304 h 13254121"/>
                <a:gd name="connsiteX177" fmla="*/ 5965825 w 10316872"/>
                <a:gd name="connsiteY177" fmla="*/ 7215404 h 13254121"/>
                <a:gd name="connsiteX178" fmla="*/ 5915025 w 10316872"/>
                <a:gd name="connsiteY178" fmla="*/ 7291604 h 13254121"/>
                <a:gd name="connsiteX179" fmla="*/ 5800725 w 10316872"/>
                <a:gd name="connsiteY179" fmla="*/ 7253504 h 13254121"/>
                <a:gd name="connsiteX180" fmla="*/ 5648325 w 10316872"/>
                <a:gd name="connsiteY180" fmla="*/ 7355104 h 13254121"/>
                <a:gd name="connsiteX181" fmla="*/ 5584825 w 10316872"/>
                <a:gd name="connsiteY181" fmla="*/ 7317004 h 13254121"/>
                <a:gd name="connsiteX182" fmla="*/ 5635625 w 10316872"/>
                <a:gd name="connsiteY182" fmla="*/ 7164604 h 13254121"/>
                <a:gd name="connsiteX183" fmla="*/ 5508625 w 10316872"/>
                <a:gd name="connsiteY183" fmla="*/ 7050304 h 13254121"/>
                <a:gd name="connsiteX184" fmla="*/ 5432425 w 10316872"/>
                <a:gd name="connsiteY184" fmla="*/ 7228104 h 13254121"/>
                <a:gd name="connsiteX185" fmla="*/ 5584825 w 10316872"/>
                <a:gd name="connsiteY185" fmla="*/ 7405904 h 13254121"/>
                <a:gd name="connsiteX186" fmla="*/ 5419725 w 10316872"/>
                <a:gd name="connsiteY186" fmla="*/ 7532904 h 13254121"/>
                <a:gd name="connsiteX187" fmla="*/ 5318125 w 10316872"/>
                <a:gd name="connsiteY187" fmla="*/ 7456704 h 13254121"/>
                <a:gd name="connsiteX188" fmla="*/ 5381625 w 10316872"/>
                <a:gd name="connsiteY188" fmla="*/ 7355104 h 13254121"/>
                <a:gd name="connsiteX189" fmla="*/ 5267325 w 10316872"/>
                <a:gd name="connsiteY189" fmla="*/ 7063004 h 13254121"/>
                <a:gd name="connsiteX190" fmla="*/ 5051425 w 10316872"/>
                <a:gd name="connsiteY190" fmla="*/ 7355104 h 13254121"/>
                <a:gd name="connsiteX191" fmla="*/ 5381625 w 10316872"/>
                <a:gd name="connsiteY191" fmla="*/ 7609104 h 13254121"/>
                <a:gd name="connsiteX192" fmla="*/ 5305425 w 10316872"/>
                <a:gd name="connsiteY192" fmla="*/ 7659904 h 13254121"/>
                <a:gd name="connsiteX193" fmla="*/ 5165725 w 10316872"/>
                <a:gd name="connsiteY193" fmla="*/ 7545604 h 13254121"/>
                <a:gd name="connsiteX194" fmla="*/ 5114925 w 10316872"/>
                <a:gd name="connsiteY194" fmla="*/ 7710704 h 13254121"/>
                <a:gd name="connsiteX195" fmla="*/ 5127625 w 10316872"/>
                <a:gd name="connsiteY195" fmla="*/ 7850404 h 13254121"/>
                <a:gd name="connsiteX196" fmla="*/ 5203825 w 10316872"/>
                <a:gd name="connsiteY196" fmla="*/ 7964704 h 13254121"/>
                <a:gd name="connsiteX197" fmla="*/ 5191125 w 10316872"/>
                <a:gd name="connsiteY197" fmla="*/ 8155204 h 13254121"/>
                <a:gd name="connsiteX198" fmla="*/ 5064125 w 10316872"/>
                <a:gd name="connsiteY198" fmla="*/ 8066304 h 13254121"/>
                <a:gd name="connsiteX199" fmla="*/ 5000625 w 10316872"/>
                <a:gd name="connsiteY199" fmla="*/ 8104404 h 13254121"/>
                <a:gd name="connsiteX200" fmla="*/ 5102225 w 10316872"/>
                <a:gd name="connsiteY200" fmla="*/ 8244104 h 13254121"/>
                <a:gd name="connsiteX201" fmla="*/ 5013325 w 10316872"/>
                <a:gd name="connsiteY201" fmla="*/ 8282204 h 13254121"/>
                <a:gd name="connsiteX202" fmla="*/ 4886325 w 10316872"/>
                <a:gd name="connsiteY202" fmla="*/ 8091704 h 13254121"/>
                <a:gd name="connsiteX203" fmla="*/ 4797425 w 10316872"/>
                <a:gd name="connsiteY203" fmla="*/ 8345704 h 13254121"/>
                <a:gd name="connsiteX204" fmla="*/ 4924425 w 10316872"/>
                <a:gd name="connsiteY204" fmla="*/ 8460004 h 13254121"/>
                <a:gd name="connsiteX205" fmla="*/ 4784725 w 10316872"/>
                <a:gd name="connsiteY205" fmla="*/ 8701304 h 13254121"/>
                <a:gd name="connsiteX206" fmla="*/ 4645025 w 10316872"/>
                <a:gd name="connsiteY206" fmla="*/ 8675904 h 13254121"/>
                <a:gd name="connsiteX207" fmla="*/ 4746625 w 10316872"/>
                <a:gd name="connsiteY207" fmla="*/ 8510804 h 13254121"/>
                <a:gd name="connsiteX208" fmla="*/ 4657725 w 10316872"/>
                <a:gd name="connsiteY208" fmla="*/ 8358404 h 13254121"/>
                <a:gd name="connsiteX209" fmla="*/ 4441825 w 10316872"/>
                <a:gd name="connsiteY209" fmla="*/ 8663204 h 13254121"/>
                <a:gd name="connsiteX210" fmla="*/ 4581525 w 10316872"/>
                <a:gd name="connsiteY210" fmla="*/ 8777504 h 13254121"/>
                <a:gd name="connsiteX211" fmla="*/ 4492625 w 10316872"/>
                <a:gd name="connsiteY211" fmla="*/ 8980704 h 13254121"/>
                <a:gd name="connsiteX212" fmla="*/ 4391025 w 10316872"/>
                <a:gd name="connsiteY212" fmla="*/ 8904504 h 13254121"/>
                <a:gd name="connsiteX213" fmla="*/ 4314825 w 10316872"/>
                <a:gd name="connsiteY213" fmla="*/ 8993404 h 13254121"/>
                <a:gd name="connsiteX214" fmla="*/ 4352925 w 10316872"/>
                <a:gd name="connsiteY214" fmla="*/ 9031504 h 13254121"/>
                <a:gd name="connsiteX215" fmla="*/ 4391025 w 10316872"/>
                <a:gd name="connsiteY215" fmla="*/ 9018804 h 13254121"/>
                <a:gd name="connsiteX216" fmla="*/ 4416425 w 10316872"/>
                <a:gd name="connsiteY216" fmla="*/ 9069604 h 13254121"/>
                <a:gd name="connsiteX217" fmla="*/ 4352925 w 10316872"/>
                <a:gd name="connsiteY217" fmla="*/ 9145804 h 13254121"/>
                <a:gd name="connsiteX218" fmla="*/ 4302125 w 10316872"/>
                <a:gd name="connsiteY218" fmla="*/ 9133104 h 13254121"/>
                <a:gd name="connsiteX219" fmla="*/ 4340225 w 10316872"/>
                <a:gd name="connsiteY219" fmla="*/ 9082304 h 13254121"/>
                <a:gd name="connsiteX220" fmla="*/ 4289425 w 10316872"/>
                <a:gd name="connsiteY220" fmla="*/ 9044204 h 13254121"/>
                <a:gd name="connsiteX221" fmla="*/ 4187825 w 10316872"/>
                <a:gd name="connsiteY221" fmla="*/ 9145804 h 13254121"/>
                <a:gd name="connsiteX222" fmla="*/ 4289425 w 10316872"/>
                <a:gd name="connsiteY222" fmla="*/ 9209304 h 13254121"/>
                <a:gd name="connsiteX223" fmla="*/ 4111625 w 10316872"/>
                <a:gd name="connsiteY223" fmla="*/ 9285504 h 13254121"/>
                <a:gd name="connsiteX224" fmla="*/ 4010025 w 10316872"/>
                <a:gd name="connsiteY224" fmla="*/ 9285504 h 13254121"/>
                <a:gd name="connsiteX225" fmla="*/ 3921125 w 10316872"/>
                <a:gd name="connsiteY225" fmla="*/ 9349004 h 13254121"/>
                <a:gd name="connsiteX226" fmla="*/ 3260725 w 10316872"/>
                <a:gd name="connsiteY226" fmla="*/ 8764804 h 13254121"/>
                <a:gd name="connsiteX227" fmla="*/ 3184525 w 10316872"/>
                <a:gd name="connsiteY227" fmla="*/ 8764804 h 13254121"/>
                <a:gd name="connsiteX228" fmla="*/ 2867025 w 10316872"/>
                <a:gd name="connsiteY228" fmla="*/ 9018804 h 13254121"/>
                <a:gd name="connsiteX229" fmla="*/ 2841625 w 10316872"/>
                <a:gd name="connsiteY229" fmla="*/ 8980704 h 13254121"/>
                <a:gd name="connsiteX230" fmla="*/ 3184525 w 10316872"/>
                <a:gd name="connsiteY230" fmla="*/ 8714004 h 13254121"/>
                <a:gd name="connsiteX231" fmla="*/ 3019425 w 10316872"/>
                <a:gd name="connsiteY231" fmla="*/ 8561604 h 13254121"/>
                <a:gd name="connsiteX232" fmla="*/ 2371725 w 10316872"/>
                <a:gd name="connsiteY232" fmla="*/ 9069604 h 13254121"/>
                <a:gd name="connsiteX233" fmla="*/ 2460625 w 10316872"/>
                <a:gd name="connsiteY233" fmla="*/ 9145804 h 13254121"/>
                <a:gd name="connsiteX234" fmla="*/ 2663825 w 10316872"/>
                <a:gd name="connsiteY234" fmla="*/ 8993404 h 13254121"/>
                <a:gd name="connsiteX235" fmla="*/ 2714625 w 10316872"/>
                <a:gd name="connsiteY235" fmla="*/ 9056904 h 13254121"/>
                <a:gd name="connsiteX236" fmla="*/ 2803525 w 10316872"/>
                <a:gd name="connsiteY236" fmla="*/ 9018804 h 13254121"/>
                <a:gd name="connsiteX237" fmla="*/ 2828925 w 10316872"/>
                <a:gd name="connsiteY237" fmla="*/ 9056904 h 13254121"/>
                <a:gd name="connsiteX238" fmla="*/ 2651125 w 10316872"/>
                <a:gd name="connsiteY238" fmla="*/ 9196604 h 13254121"/>
                <a:gd name="connsiteX239" fmla="*/ 2790825 w 10316872"/>
                <a:gd name="connsiteY239" fmla="*/ 9361704 h 13254121"/>
                <a:gd name="connsiteX240" fmla="*/ 3368675 w 10316872"/>
                <a:gd name="connsiteY240" fmla="*/ 8898154 h 13254121"/>
                <a:gd name="connsiteX241" fmla="*/ 3927475 w 10316872"/>
                <a:gd name="connsiteY241" fmla="*/ 9380754 h 13254121"/>
                <a:gd name="connsiteX242" fmla="*/ 3876675 w 10316872"/>
                <a:gd name="connsiteY242" fmla="*/ 9495054 h 13254121"/>
                <a:gd name="connsiteX243" fmla="*/ 3359150 w 10316872"/>
                <a:gd name="connsiteY243" fmla="*/ 10034804 h 13254121"/>
                <a:gd name="connsiteX244" fmla="*/ 3270250 w 10316872"/>
                <a:gd name="connsiteY244" fmla="*/ 10028453 h 13254121"/>
                <a:gd name="connsiteX245" fmla="*/ 3101975 w 10316872"/>
                <a:gd name="connsiteY245" fmla="*/ 10177678 h 13254121"/>
                <a:gd name="connsiteX246" fmla="*/ 2892425 w 10316872"/>
                <a:gd name="connsiteY246" fmla="*/ 10422153 h 13254121"/>
                <a:gd name="connsiteX247" fmla="*/ 2654300 w 10316872"/>
                <a:gd name="connsiteY247" fmla="*/ 10720603 h 13254121"/>
                <a:gd name="connsiteX248" fmla="*/ 2400300 w 10316872"/>
                <a:gd name="connsiteY248" fmla="*/ 10790452 h 13254121"/>
                <a:gd name="connsiteX249" fmla="*/ 2197100 w 10316872"/>
                <a:gd name="connsiteY249" fmla="*/ 10895227 h 13254121"/>
                <a:gd name="connsiteX250" fmla="*/ 1901825 w 10316872"/>
                <a:gd name="connsiteY250" fmla="*/ 10898401 h 13254121"/>
                <a:gd name="connsiteX251" fmla="*/ 1562100 w 10316872"/>
                <a:gd name="connsiteY251" fmla="*/ 11000000 h 13254121"/>
                <a:gd name="connsiteX252" fmla="*/ 1365250 w 10316872"/>
                <a:gd name="connsiteY252" fmla="*/ 11260350 h 13254121"/>
                <a:gd name="connsiteX253" fmla="*/ 1168400 w 10316872"/>
                <a:gd name="connsiteY253" fmla="*/ 11215899 h 13254121"/>
                <a:gd name="connsiteX254" fmla="*/ 1187450 w 10316872"/>
                <a:gd name="connsiteY254" fmla="*/ 11174624 h 13254121"/>
                <a:gd name="connsiteX255" fmla="*/ 1165225 w 10316872"/>
                <a:gd name="connsiteY255" fmla="*/ 11107949 h 13254121"/>
                <a:gd name="connsiteX256" fmla="*/ 958850 w 10316872"/>
                <a:gd name="connsiteY256" fmla="*/ 11184149 h 13254121"/>
                <a:gd name="connsiteX257" fmla="*/ 704850 w 10316872"/>
                <a:gd name="connsiteY257" fmla="*/ 11238124 h 13254121"/>
                <a:gd name="connsiteX258" fmla="*/ 434975 w 10316872"/>
                <a:gd name="connsiteY258" fmla="*/ 11476249 h 13254121"/>
                <a:gd name="connsiteX259" fmla="*/ 333375 w 10316872"/>
                <a:gd name="connsiteY259" fmla="*/ 11473074 h 13254121"/>
                <a:gd name="connsiteX260" fmla="*/ 234950 w 10316872"/>
                <a:gd name="connsiteY260" fmla="*/ 11539749 h 13254121"/>
                <a:gd name="connsiteX261" fmla="*/ 155575 w 10316872"/>
                <a:gd name="connsiteY261" fmla="*/ 11825499 h 13254121"/>
                <a:gd name="connsiteX262" fmla="*/ 219075 w 10316872"/>
                <a:gd name="connsiteY262" fmla="*/ 12108073 h 13254121"/>
                <a:gd name="connsiteX263" fmla="*/ 107950 w 10316872"/>
                <a:gd name="connsiteY263" fmla="*/ 12152523 h 13254121"/>
                <a:gd name="connsiteX264" fmla="*/ 63500 w 10316872"/>
                <a:gd name="connsiteY264" fmla="*/ 12374773 h 13254121"/>
                <a:gd name="connsiteX265" fmla="*/ 466725 w 10316872"/>
                <a:gd name="connsiteY265" fmla="*/ 12400173 h 13254121"/>
                <a:gd name="connsiteX266" fmla="*/ 1022350 w 10316872"/>
                <a:gd name="connsiteY266" fmla="*/ 12752598 h 13254121"/>
                <a:gd name="connsiteX267" fmla="*/ 1212850 w 10316872"/>
                <a:gd name="connsiteY267" fmla="*/ 13006597 h 13254121"/>
                <a:gd name="connsiteX268" fmla="*/ 1143000 w 10316872"/>
                <a:gd name="connsiteY268" fmla="*/ 13051047 h 13254121"/>
                <a:gd name="connsiteX269" fmla="*/ 990600 w 10316872"/>
                <a:gd name="connsiteY269" fmla="*/ 12917697 h 13254121"/>
                <a:gd name="connsiteX270" fmla="*/ 739775 w 10316872"/>
                <a:gd name="connsiteY270" fmla="*/ 12863722 h 13254121"/>
                <a:gd name="connsiteX271" fmla="*/ 692150 w 10316872"/>
                <a:gd name="connsiteY271" fmla="*/ 12901822 h 13254121"/>
                <a:gd name="connsiteX272" fmla="*/ 809625 w 10316872"/>
                <a:gd name="connsiteY272" fmla="*/ 13047872 h 13254121"/>
                <a:gd name="connsiteX273" fmla="*/ 1123950 w 10316872"/>
                <a:gd name="connsiteY273" fmla="*/ 13114547 h 13254121"/>
                <a:gd name="connsiteX274" fmla="*/ 1546225 w 10316872"/>
                <a:gd name="connsiteY274" fmla="*/ 13016122 h 13254121"/>
                <a:gd name="connsiteX275" fmla="*/ 1708150 w 10316872"/>
                <a:gd name="connsiteY275" fmla="*/ 12755772 h 13254121"/>
                <a:gd name="connsiteX276" fmla="*/ 2066925 w 10316872"/>
                <a:gd name="connsiteY276" fmla="*/ 12606547 h 13254121"/>
                <a:gd name="connsiteX277" fmla="*/ 2225675 w 10316872"/>
                <a:gd name="connsiteY277" fmla="*/ 12470022 h 13254121"/>
                <a:gd name="connsiteX278" fmla="*/ 2559050 w 10316872"/>
                <a:gd name="connsiteY278" fmla="*/ 12508122 h 13254121"/>
                <a:gd name="connsiteX279" fmla="*/ 2257425 w 10316872"/>
                <a:gd name="connsiteY279" fmla="*/ 12511297 h 13254121"/>
                <a:gd name="connsiteX280" fmla="*/ 2117725 w 10316872"/>
                <a:gd name="connsiteY280" fmla="*/ 12631947 h 13254121"/>
                <a:gd name="connsiteX281" fmla="*/ 1943100 w 10316872"/>
                <a:gd name="connsiteY281" fmla="*/ 12724022 h 13254121"/>
                <a:gd name="connsiteX282" fmla="*/ 1778000 w 10316872"/>
                <a:gd name="connsiteY282" fmla="*/ 12774822 h 13254121"/>
                <a:gd name="connsiteX283" fmla="*/ 1622425 w 10316872"/>
                <a:gd name="connsiteY283" fmla="*/ 13070097 h 13254121"/>
                <a:gd name="connsiteX284" fmla="*/ 1254125 w 10316872"/>
                <a:gd name="connsiteY284" fmla="*/ 13244722 h 13254121"/>
                <a:gd name="connsiteX285" fmla="*/ 0 w 10316872"/>
                <a:gd name="connsiteY285" fmla="*/ 13251072 h 13254121"/>
                <a:gd name="connsiteX0" fmla="*/ 4987925 w 10316872"/>
                <a:gd name="connsiteY0" fmla="*/ 3938804 h 13254121"/>
                <a:gd name="connsiteX1" fmla="*/ 5127625 w 10316872"/>
                <a:gd name="connsiteY1" fmla="*/ 3786404 h 13254121"/>
                <a:gd name="connsiteX2" fmla="*/ 5140325 w 10316872"/>
                <a:gd name="connsiteY2" fmla="*/ 3811804 h 13254121"/>
                <a:gd name="connsiteX3" fmla="*/ 5076825 w 10316872"/>
                <a:gd name="connsiteY3" fmla="*/ 4065804 h 13254121"/>
                <a:gd name="connsiteX4" fmla="*/ 5153025 w 10316872"/>
                <a:gd name="connsiteY4" fmla="*/ 4103904 h 13254121"/>
                <a:gd name="connsiteX5" fmla="*/ 5153025 w 10316872"/>
                <a:gd name="connsiteY5" fmla="*/ 4103904 h 13254121"/>
                <a:gd name="connsiteX6" fmla="*/ 5229225 w 10316872"/>
                <a:gd name="connsiteY6" fmla="*/ 3849904 h 13254121"/>
                <a:gd name="connsiteX7" fmla="*/ 5419725 w 10316872"/>
                <a:gd name="connsiteY7" fmla="*/ 3875304 h 13254121"/>
                <a:gd name="connsiteX8" fmla="*/ 5521325 w 10316872"/>
                <a:gd name="connsiteY8" fmla="*/ 3722904 h 13254121"/>
                <a:gd name="connsiteX9" fmla="*/ 5521325 w 10316872"/>
                <a:gd name="connsiteY9" fmla="*/ 3722904 h 13254121"/>
                <a:gd name="connsiteX10" fmla="*/ 5661025 w 10316872"/>
                <a:gd name="connsiteY10" fmla="*/ 3697504 h 13254121"/>
                <a:gd name="connsiteX11" fmla="*/ 5432425 w 10316872"/>
                <a:gd name="connsiteY11" fmla="*/ 4015004 h 13254121"/>
                <a:gd name="connsiteX12" fmla="*/ 5165725 w 10316872"/>
                <a:gd name="connsiteY12" fmla="*/ 4103904 h 13254121"/>
                <a:gd name="connsiteX13" fmla="*/ 5191125 w 10316872"/>
                <a:gd name="connsiteY13" fmla="*/ 4180104 h 13254121"/>
                <a:gd name="connsiteX14" fmla="*/ 5521325 w 10316872"/>
                <a:gd name="connsiteY14" fmla="*/ 4091204 h 13254121"/>
                <a:gd name="connsiteX15" fmla="*/ 5711825 w 10316872"/>
                <a:gd name="connsiteY15" fmla="*/ 3748304 h 13254121"/>
                <a:gd name="connsiteX16" fmla="*/ 5813425 w 10316872"/>
                <a:gd name="connsiteY16" fmla="*/ 3900704 h 13254121"/>
                <a:gd name="connsiteX17" fmla="*/ 5959475 w 10316872"/>
                <a:gd name="connsiteY17" fmla="*/ 3938804 h 13254121"/>
                <a:gd name="connsiteX18" fmla="*/ 6302375 w 10316872"/>
                <a:gd name="connsiteY18" fmla="*/ 3824504 h 13254121"/>
                <a:gd name="connsiteX19" fmla="*/ 7070725 w 10316872"/>
                <a:gd name="connsiteY19" fmla="*/ 3354604 h 13254121"/>
                <a:gd name="connsiteX20" fmla="*/ 7473950 w 10316872"/>
                <a:gd name="connsiteY20" fmla="*/ 3205379 h 13254121"/>
                <a:gd name="connsiteX21" fmla="*/ 7645400 w 10316872"/>
                <a:gd name="connsiteY21" fmla="*/ 3035516 h 13254121"/>
                <a:gd name="connsiteX22" fmla="*/ 7907050 w 10316872"/>
                <a:gd name="connsiteY22" fmla="*/ 2994410 h 13254121"/>
                <a:gd name="connsiteX23" fmla="*/ 8062626 w 10316872"/>
                <a:gd name="connsiteY23" fmla="*/ 2911861 h 13254121"/>
                <a:gd name="connsiteX24" fmla="*/ 8189625 w 10316872"/>
                <a:gd name="connsiteY24" fmla="*/ 2692785 h 13254121"/>
                <a:gd name="connsiteX25" fmla="*/ 8345201 w 10316872"/>
                <a:gd name="connsiteY25" fmla="*/ 2578486 h 13254121"/>
                <a:gd name="connsiteX26" fmla="*/ 8561099 w 10316872"/>
                <a:gd name="connsiteY26" fmla="*/ 2438787 h 13254121"/>
                <a:gd name="connsiteX27" fmla="*/ 8855099 w 10316872"/>
                <a:gd name="connsiteY27" fmla="*/ 2153045 h 13254121"/>
                <a:gd name="connsiteX28" fmla="*/ 9037349 w 10316872"/>
                <a:gd name="connsiteY28" fmla="*/ 1924438 h 13254121"/>
                <a:gd name="connsiteX29" fmla="*/ 9145298 w 10316872"/>
                <a:gd name="connsiteY29" fmla="*/ 1730764 h 13254121"/>
                <a:gd name="connsiteX30" fmla="*/ 9224673 w 10316872"/>
                <a:gd name="connsiteY30" fmla="*/ 1543439 h 13254121"/>
                <a:gd name="connsiteX31" fmla="*/ 9561223 w 10316872"/>
                <a:gd name="connsiteY31" fmla="*/ 1295790 h 13254121"/>
                <a:gd name="connsiteX32" fmla="*/ 9678697 w 10316872"/>
                <a:gd name="connsiteY32" fmla="*/ 914790 h 13254121"/>
                <a:gd name="connsiteX33" fmla="*/ 9837447 w 10316872"/>
                <a:gd name="connsiteY33" fmla="*/ 686190 h 13254121"/>
                <a:gd name="connsiteX34" fmla="*/ 9929521 w 10316872"/>
                <a:gd name="connsiteY34" fmla="*/ 609992 h 13254121"/>
                <a:gd name="connsiteX35" fmla="*/ 9989845 w 10316872"/>
                <a:gd name="connsiteY35" fmla="*/ 508393 h 13254121"/>
                <a:gd name="connsiteX36" fmla="*/ 10062871 w 10316872"/>
                <a:gd name="connsiteY36" fmla="*/ 394092 h 13254121"/>
                <a:gd name="connsiteX37" fmla="*/ 10316869 w 10316872"/>
                <a:gd name="connsiteY37" fmla="*/ 394 h 13254121"/>
                <a:gd name="connsiteX38" fmla="*/ 10081920 w 10316872"/>
                <a:gd name="connsiteY38" fmla="*/ 473469 h 13254121"/>
                <a:gd name="connsiteX39" fmla="*/ 9977146 w 10316872"/>
                <a:gd name="connsiteY39" fmla="*/ 673493 h 13254121"/>
                <a:gd name="connsiteX40" fmla="*/ 9881896 w 10316872"/>
                <a:gd name="connsiteY40" fmla="*/ 749692 h 13254121"/>
                <a:gd name="connsiteX41" fmla="*/ 9754896 w 10316872"/>
                <a:gd name="connsiteY41" fmla="*/ 952892 h 13254121"/>
                <a:gd name="connsiteX42" fmla="*/ 9640598 w 10316872"/>
                <a:gd name="connsiteY42" fmla="*/ 1327540 h 13254121"/>
                <a:gd name="connsiteX43" fmla="*/ 9275474 w 10316872"/>
                <a:gd name="connsiteY43" fmla="*/ 1606938 h 13254121"/>
                <a:gd name="connsiteX44" fmla="*/ 9135773 w 10316872"/>
                <a:gd name="connsiteY44" fmla="*/ 1946664 h 13254121"/>
                <a:gd name="connsiteX45" fmla="*/ 8662699 w 10316872"/>
                <a:gd name="connsiteY45" fmla="*/ 2454663 h 13254121"/>
                <a:gd name="connsiteX46" fmla="*/ 8427749 w 10316872"/>
                <a:gd name="connsiteY46" fmla="*/ 2619762 h 13254121"/>
                <a:gd name="connsiteX47" fmla="*/ 8272175 w 10316872"/>
                <a:gd name="connsiteY47" fmla="*/ 2715011 h 13254121"/>
                <a:gd name="connsiteX48" fmla="*/ 8110251 w 10316872"/>
                <a:gd name="connsiteY48" fmla="*/ 3016636 h 13254121"/>
                <a:gd name="connsiteX49" fmla="*/ 7908925 w 10316872"/>
                <a:gd name="connsiteY49" fmla="*/ 3113304 h 13254121"/>
                <a:gd name="connsiteX50" fmla="*/ 7673975 w 10316872"/>
                <a:gd name="connsiteY50" fmla="*/ 3141879 h 13254121"/>
                <a:gd name="connsiteX51" fmla="*/ 7531100 w 10316872"/>
                <a:gd name="connsiteY51" fmla="*/ 3283166 h 13254121"/>
                <a:gd name="connsiteX52" fmla="*/ 7064375 w 10316872"/>
                <a:gd name="connsiteY52" fmla="*/ 3457791 h 13254121"/>
                <a:gd name="connsiteX53" fmla="*/ 6892925 w 10316872"/>
                <a:gd name="connsiteY53" fmla="*/ 3613366 h 13254121"/>
                <a:gd name="connsiteX54" fmla="*/ 6532269 w 10316872"/>
                <a:gd name="connsiteY54" fmla="*/ 3867545 h 13254121"/>
                <a:gd name="connsiteX55" fmla="*/ 6407150 w 10316872"/>
                <a:gd name="connsiteY55" fmla="*/ 3921341 h 13254121"/>
                <a:gd name="connsiteX56" fmla="*/ 6172200 w 10316872"/>
                <a:gd name="connsiteY56" fmla="*/ 4043579 h 13254121"/>
                <a:gd name="connsiteX57" fmla="*/ 5773737 w 10316872"/>
                <a:gd name="connsiteY57" fmla="*/ 4215029 h 13254121"/>
                <a:gd name="connsiteX58" fmla="*/ 5800725 w 10316872"/>
                <a:gd name="connsiteY58" fmla="*/ 4294404 h 13254121"/>
                <a:gd name="connsiteX59" fmla="*/ 6162675 w 10316872"/>
                <a:gd name="connsiteY59" fmla="*/ 4129304 h 13254121"/>
                <a:gd name="connsiteX60" fmla="*/ 6054725 w 10316872"/>
                <a:gd name="connsiteY60" fmla="*/ 4218204 h 13254121"/>
                <a:gd name="connsiteX61" fmla="*/ 5876925 w 10316872"/>
                <a:gd name="connsiteY61" fmla="*/ 4332504 h 13254121"/>
                <a:gd name="connsiteX62" fmla="*/ 5876925 w 10316872"/>
                <a:gd name="connsiteY62" fmla="*/ 4421404 h 13254121"/>
                <a:gd name="connsiteX63" fmla="*/ 5864225 w 10316872"/>
                <a:gd name="connsiteY63" fmla="*/ 4523004 h 13254121"/>
                <a:gd name="connsiteX64" fmla="*/ 5724525 w 10316872"/>
                <a:gd name="connsiteY64" fmla="*/ 4548404 h 13254121"/>
                <a:gd name="connsiteX65" fmla="*/ 5788025 w 10316872"/>
                <a:gd name="connsiteY65" fmla="*/ 4370604 h 13254121"/>
                <a:gd name="connsiteX66" fmla="*/ 5673725 w 10316872"/>
                <a:gd name="connsiteY66" fmla="*/ 4269004 h 13254121"/>
                <a:gd name="connsiteX67" fmla="*/ 5419725 w 10316872"/>
                <a:gd name="connsiteY67" fmla="*/ 4345204 h 13254121"/>
                <a:gd name="connsiteX68" fmla="*/ 5394325 w 10316872"/>
                <a:gd name="connsiteY68" fmla="*/ 4446804 h 13254121"/>
                <a:gd name="connsiteX69" fmla="*/ 5622925 w 10316872"/>
                <a:gd name="connsiteY69" fmla="*/ 4510304 h 13254121"/>
                <a:gd name="connsiteX70" fmla="*/ 5534025 w 10316872"/>
                <a:gd name="connsiteY70" fmla="*/ 4573804 h 13254121"/>
                <a:gd name="connsiteX71" fmla="*/ 5254625 w 10316872"/>
                <a:gd name="connsiteY71" fmla="*/ 4510304 h 13254121"/>
                <a:gd name="connsiteX72" fmla="*/ 5140325 w 10316872"/>
                <a:gd name="connsiteY72" fmla="*/ 4624604 h 13254121"/>
                <a:gd name="connsiteX73" fmla="*/ 5241925 w 10316872"/>
                <a:gd name="connsiteY73" fmla="*/ 4827804 h 13254121"/>
                <a:gd name="connsiteX74" fmla="*/ 5483225 w 10316872"/>
                <a:gd name="connsiteY74" fmla="*/ 4840504 h 13254121"/>
                <a:gd name="connsiteX75" fmla="*/ 5661025 w 10316872"/>
                <a:gd name="connsiteY75" fmla="*/ 4624604 h 13254121"/>
                <a:gd name="connsiteX76" fmla="*/ 5572125 w 10316872"/>
                <a:gd name="connsiteY76" fmla="*/ 4599204 h 13254121"/>
                <a:gd name="connsiteX77" fmla="*/ 5635625 w 10316872"/>
                <a:gd name="connsiteY77" fmla="*/ 4523004 h 13254121"/>
                <a:gd name="connsiteX78" fmla="*/ 5724525 w 10316872"/>
                <a:gd name="connsiteY78" fmla="*/ 4599204 h 13254121"/>
                <a:gd name="connsiteX79" fmla="*/ 5864225 w 10316872"/>
                <a:gd name="connsiteY79" fmla="*/ 4573804 h 13254121"/>
                <a:gd name="connsiteX80" fmla="*/ 6067425 w 10316872"/>
                <a:gd name="connsiteY80" fmla="*/ 4548404 h 13254121"/>
                <a:gd name="connsiteX81" fmla="*/ 6296025 w 10316872"/>
                <a:gd name="connsiteY81" fmla="*/ 4307104 h 13254121"/>
                <a:gd name="connsiteX82" fmla="*/ 6486525 w 10316872"/>
                <a:gd name="connsiteY82" fmla="*/ 4180104 h 13254121"/>
                <a:gd name="connsiteX83" fmla="*/ 6664325 w 10316872"/>
                <a:gd name="connsiteY83" fmla="*/ 4154704 h 13254121"/>
                <a:gd name="connsiteX84" fmla="*/ 6473825 w 10316872"/>
                <a:gd name="connsiteY84" fmla="*/ 4230904 h 13254121"/>
                <a:gd name="connsiteX85" fmla="*/ 6410325 w 10316872"/>
                <a:gd name="connsiteY85" fmla="*/ 4357904 h 13254121"/>
                <a:gd name="connsiteX86" fmla="*/ 6257925 w 10316872"/>
                <a:gd name="connsiteY86" fmla="*/ 4459504 h 13254121"/>
                <a:gd name="connsiteX87" fmla="*/ 6080125 w 10316872"/>
                <a:gd name="connsiteY87" fmla="*/ 4637304 h 13254121"/>
                <a:gd name="connsiteX88" fmla="*/ 6067425 w 10316872"/>
                <a:gd name="connsiteY88" fmla="*/ 4726204 h 13254121"/>
                <a:gd name="connsiteX89" fmla="*/ 6207125 w 10316872"/>
                <a:gd name="connsiteY89" fmla="*/ 4700804 h 13254121"/>
                <a:gd name="connsiteX90" fmla="*/ 6334125 w 10316872"/>
                <a:gd name="connsiteY90" fmla="*/ 4764304 h 13254121"/>
                <a:gd name="connsiteX91" fmla="*/ 6435725 w 10316872"/>
                <a:gd name="connsiteY91" fmla="*/ 4954804 h 13254121"/>
                <a:gd name="connsiteX92" fmla="*/ 6448425 w 10316872"/>
                <a:gd name="connsiteY92" fmla="*/ 5183404 h 13254121"/>
                <a:gd name="connsiteX93" fmla="*/ 6335712 w 10316872"/>
                <a:gd name="connsiteY93" fmla="*/ 5305641 h 13254121"/>
                <a:gd name="connsiteX94" fmla="*/ 6296025 w 10316872"/>
                <a:gd name="connsiteY94" fmla="*/ 5083392 h 13254121"/>
                <a:gd name="connsiteX95" fmla="*/ 6270625 w 10316872"/>
                <a:gd name="connsiteY95" fmla="*/ 4878604 h 13254121"/>
                <a:gd name="connsiteX96" fmla="*/ 6118225 w 10316872"/>
                <a:gd name="connsiteY96" fmla="*/ 4840504 h 13254121"/>
                <a:gd name="connsiteX97" fmla="*/ 5953125 w 10316872"/>
                <a:gd name="connsiteY97" fmla="*/ 4853204 h 13254121"/>
                <a:gd name="connsiteX98" fmla="*/ 5876925 w 10316872"/>
                <a:gd name="connsiteY98" fmla="*/ 4815104 h 13254121"/>
                <a:gd name="connsiteX99" fmla="*/ 5546725 w 10316872"/>
                <a:gd name="connsiteY99" fmla="*/ 4954804 h 13254121"/>
                <a:gd name="connsiteX100" fmla="*/ 5597525 w 10316872"/>
                <a:gd name="connsiteY100" fmla="*/ 5094504 h 13254121"/>
                <a:gd name="connsiteX101" fmla="*/ 5635625 w 10316872"/>
                <a:gd name="connsiteY101" fmla="*/ 5081804 h 13254121"/>
                <a:gd name="connsiteX102" fmla="*/ 5813425 w 10316872"/>
                <a:gd name="connsiteY102" fmla="*/ 4992904 h 13254121"/>
                <a:gd name="connsiteX103" fmla="*/ 5838825 w 10316872"/>
                <a:gd name="connsiteY103" fmla="*/ 5018304 h 13254121"/>
                <a:gd name="connsiteX104" fmla="*/ 5724525 w 10316872"/>
                <a:gd name="connsiteY104" fmla="*/ 5119904 h 13254121"/>
                <a:gd name="connsiteX105" fmla="*/ 5775325 w 10316872"/>
                <a:gd name="connsiteY105" fmla="*/ 5196104 h 13254121"/>
                <a:gd name="connsiteX106" fmla="*/ 5940425 w 10316872"/>
                <a:gd name="connsiteY106" fmla="*/ 5183404 h 13254121"/>
                <a:gd name="connsiteX107" fmla="*/ 5978525 w 10316872"/>
                <a:gd name="connsiteY107" fmla="*/ 5272304 h 13254121"/>
                <a:gd name="connsiteX108" fmla="*/ 6169025 w 10316872"/>
                <a:gd name="connsiteY108" fmla="*/ 5234204 h 13254121"/>
                <a:gd name="connsiteX109" fmla="*/ 6130925 w 10316872"/>
                <a:gd name="connsiteY109" fmla="*/ 5386604 h 13254121"/>
                <a:gd name="connsiteX110" fmla="*/ 6067425 w 10316872"/>
                <a:gd name="connsiteY110" fmla="*/ 5424704 h 13254121"/>
                <a:gd name="connsiteX111" fmla="*/ 6042025 w 10316872"/>
                <a:gd name="connsiteY111" fmla="*/ 5348504 h 13254121"/>
                <a:gd name="connsiteX112" fmla="*/ 5572125 w 10316872"/>
                <a:gd name="connsiteY112" fmla="*/ 5297704 h 13254121"/>
                <a:gd name="connsiteX113" fmla="*/ 5686425 w 10316872"/>
                <a:gd name="connsiteY113" fmla="*/ 5462804 h 13254121"/>
                <a:gd name="connsiteX114" fmla="*/ 6308725 w 10316872"/>
                <a:gd name="connsiteY114" fmla="*/ 5462804 h 13254121"/>
                <a:gd name="connsiteX115" fmla="*/ 6894219 w 10316872"/>
                <a:gd name="connsiteY115" fmla="*/ 5634433 h 13254121"/>
                <a:gd name="connsiteX116" fmla="*/ 7194257 w 10316872"/>
                <a:gd name="connsiteY116" fmla="*/ 5720157 h 13254121"/>
                <a:gd name="connsiteX117" fmla="*/ 7370469 w 10316872"/>
                <a:gd name="connsiteY117" fmla="*/ 5839221 h 13254121"/>
                <a:gd name="connsiteX118" fmla="*/ 7737182 w 10316872"/>
                <a:gd name="connsiteY118" fmla="*/ 5736826 h 13254121"/>
                <a:gd name="connsiteX119" fmla="*/ 7977688 w 10316872"/>
                <a:gd name="connsiteY119" fmla="*/ 5701108 h 13254121"/>
                <a:gd name="connsiteX120" fmla="*/ 8311064 w 10316872"/>
                <a:gd name="connsiteY120" fmla="*/ 5729682 h 13254121"/>
                <a:gd name="connsiteX121" fmla="*/ 8582525 w 10316872"/>
                <a:gd name="connsiteY121" fmla="*/ 5789214 h 13254121"/>
                <a:gd name="connsiteX122" fmla="*/ 8806363 w 10316872"/>
                <a:gd name="connsiteY122" fmla="*/ 5891608 h 13254121"/>
                <a:gd name="connsiteX123" fmla="*/ 8989719 w 10316872"/>
                <a:gd name="connsiteY123" fmla="*/ 5953520 h 13254121"/>
                <a:gd name="connsiteX124" fmla="*/ 9327857 w 10316872"/>
                <a:gd name="connsiteY124" fmla="*/ 6101157 h 13254121"/>
                <a:gd name="connsiteX125" fmla="*/ 9392152 w 10316872"/>
                <a:gd name="connsiteY125" fmla="*/ 6229744 h 13254121"/>
                <a:gd name="connsiteX126" fmla="*/ 9587412 w 10316872"/>
                <a:gd name="connsiteY126" fmla="*/ 6289277 h 13254121"/>
                <a:gd name="connsiteX127" fmla="*/ 9754100 w 10316872"/>
                <a:gd name="connsiteY127" fmla="*/ 6286895 h 13254121"/>
                <a:gd name="connsiteX128" fmla="*/ 9928226 w 10316872"/>
                <a:gd name="connsiteY128" fmla="*/ 6221629 h 13254121"/>
                <a:gd name="connsiteX129" fmla="*/ 9766007 w 10316872"/>
                <a:gd name="connsiteY129" fmla="*/ 6301183 h 13254121"/>
                <a:gd name="connsiteX130" fmla="*/ 9625513 w 10316872"/>
                <a:gd name="connsiteY130" fmla="*/ 6317851 h 13254121"/>
                <a:gd name="connsiteX131" fmla="*/ 9382626 w 10316872"/>
                <a:gd name="connsiteY131" fmla="*/ 6263082 h 13254121"/>
                <a:gd name="connsiteX132" fmla="*/ 9308806 w 10316872"/>
                <a:gd name="connsiteY132" fmla="*/ 6129733 h 13254121"/>
                <a:gd name="connsiteX133" fmla="*/ 9242133 w 10316872"/>
                <a:gd name="connsiteY133" fmla="*/ 6089251 h 13254121"/>
                <a:gd name="connsiteX134" fmla="*/ 8799219 w 10316872"/>
                <a:gd name="connsiteY134" fmla="*/ 5939233 h 13254121"/>
                <a:gd name="connsiteX135" fmla="*/ 8582525 w 10316872"/>
                <a:gd name="connsiteY135" fmla="*/ 5858270 h 13254121"/>
                <a:gd name="connsiteX136" fmla="*/ 8284869 w 10316872"/>
                <a:gd name="connsiteY136" fmla="*/ 5779689 h 13254121"/>
                <a:gd name="connsiteX137" fmla="*/ 7934825 w 10316872"/>
                <a:gd name="connsiteY137" fmla="*/ 5767783 h 13254121"/>
                <a:gd name="connsiteX138" fmla="*/ 7634787 w 10316872"/>
                <a:gd name="connsiteY138" fmla="*/ 5822552 h 13254121"/>
                <a:gd name="connsiteX139" fmla="*/ 7344275 w 10316872"/>
                <a:gd name="connsiteY139" fmla="*/ 5893989 h 13254121"/>
                <a:gd name="connsiteX140" fmla="*/ 7134725 w 10316872"/>
                <a:gd name="connsiteY140" fmla="*/ 5786833 h 13254121"/>
                <a:gd name="connsiteX141" fmla="*/ 6760869 w 10316872"/>
                <a:gd name="connsiteY141" fmla="*/ 5693964 h 13254121"/>
                <a:gd name="connsiteX142" fmla="*/ 6413500 w 10316872"/>
                <a:gd name="connsiteY142" fmla="*/ 5614410 h 13254121"/>
                <a:gd name="connsiteX143" fmla="*/ 6213181 w 10316872"/>
                <a:gd name="connsiteY143" fmla="*/ 5567757 h 13254121"/>
                <a:gd name="connsiteX144" fmla="*/ 6205538 w 10316872"/>
                <a:gd name="connsiteY144" fmla="*/ 5598535 h 13254121"/>
                <a:gd name="connsiteX145" fmla="*/ 6346825 w 10316872"/>
                <a:gd name="connsiteY145" fmla="*/ 5666004 h 13254121"/>
                <a:gd name="connsiteX146" fmla="*/ 6321425 w 10316872"/>
                <a:gd name="connsiteY146" fmla="*/ 5767604 h 13254121"/>
                <a:gd name="connsiteX147" fmla="*/ 6003925 w 10316872"/>
                <a:gd name="connsiteY147" fmla="*/ 5602504 h 13254121"/>
                <a:gd name="connsiteX148" fmla="*/ 6042025 w 10316872"/>
                <a:gd name="connsiteY148" fmla="*/ 5843804 h 13254121"/>
                <a:gd name="connsiteX149" fmla="*/ 6245225 w 10316872"/>
                <a:gd name="connsiteY149" fmla="*/ 5894604 h 13254121"/>
                <a:gd name="connsiteX150" fmla="*/ 6511925 w 10316872"/>
                <a:gd name="connsiteY150" fmla="*/ 5894604 h 13254121"/>
                <a:gd name="connsiteX151" fmla="*/ 6600825 w 10316872"/>
                <a:gd name="connsiteY151" fmla="*/ 5907304 h 13254121"/>
                <a:gd name="connsiteX152" fmla="*/ 6562725 w 10316872"/>
                <a:gd name="connsiteY152" fmla="*/ 5983504 h 13254121"/>
                <a:gd name="connsiteX153" fmla="*/ 6397625 w 10316872"/>
                <a:gd name="connsiteY153" fmla="*/ 6034304 h 13254121"/>
                <a:gd name="connsiteX154" fmla="*/ 6461125 w 10316872"/>
                <a:gd name="connsiteY154" fmla="*/ 6161304 h 13254121"/>
                <a:gd name="connsiteX155" fmla="*/ 6423025 w 10316872"/>
                <a:gd name="connsiteY155" fmla="*/ 6288304 h 13254121"/>
                <a:gd name="connsiteX156" fmla="*/ 6511925 w 10316872"/>
                <a:gd name="connsiteY156" fmla="*/ 6351804 h 13254121"/>
                <a:gd name="connsiteX157" fmla="*/ 6435725 w 10316872"/>
                <a:gd name="connsiteY157" fmla="*/ 6377204 h 13254121"/>
                <a:gd name="connsiteX158" fmla="*/ 6334125 w 10316872"/>
                <a:gd name="connsiteY158" fmla="*/ 6339104 h 13254121"/>
                <a:gd name="connsiteX159" fmla="*/ 6296025 w 10316872"/>
                <a:gd name="connsiteY159" fmla="*/ 6034304 h 13254121"/>
                <a:gd name="connsiteX160" fmla="*/ 6042025 w 10316872"/>
                <a:gd name="connsiteY160" fmla="*/ 5958104 h 13254121"/>
                <a:gd name="connsiteX161" fmla="*/ 6118225 w 10316872"/>
                <a:gd name="connsiteY161" fmla="*/ 6301004 h 13254121"/>
                <a:gd name="connsiteX162" fmla="*/ 5940425 w 10316872"/>
                <a:gd name="connsiteY162" fmla="*/ 6313704 h 13254121"/>
                <a:gd name="connsiteX163" fmla="*/ 5864225 w 10316872"/>
                <a:gd name="connsiteY163" fmla="*/ 5831104 h 13254121"/>
                <a:gd name="connsiteX164" fmla="*/ 5661025 w 10316872"/>
                <a:gd name="connsiteY164" fmla="*/ 5729504 h 13254121"/>
                <a:gd name="connsiteX165" fmla="*/ 5762625 w 10316872"/>
                <a:gd name="connsiteY165" fmla="*/ 6491504 h 13254121"/>
                <a:gd name="connsiteX166" fmla="*/ 6042025 w 10316872"/>
                <a:gd name="connsiteY166" fmla="*/ 6478804 h 13254121"/>
                <a:gd name="connsiteX167" fmla="*/ 6359525 w 10316872"/>
                <a:gd name="connsiteY167" fmla="*/ 6529604 h 13254121"/>
                <a:gd name="connsiteX168" fmla="*/ 6296025 w 10316872"/>
                <a:gd name="connsiteY168" fmla="*/ 6656604 h 13254121"/>
                <a:gd name="connsiteX169" fmla="*/ 6130925 w 10316872"/>
                <a:gd name="connsiteY169" fmla="*/ 6631204 h 13254121"/>
                <a:gd name="connsiteX170" fmla="*/ 5978525 w 10316872"/>
                <a:gd name="connsiteY170" fmla="*/ 6936004 h 13254121"/>
                <a:gd name="connsiteX171" fmla="*/ 5800725 w 10316872"/>
                <a:gd name="connsiteY171" fmla="*/ 6872504 h 13254121"/>
                <a:gd name="connsiteX172" fmla="*/ 5876925 w 10316872"/>
                <a:gd name="connsiteY172" fmla="*/ 6707404 h 13254121"/>
                <a:gd name="connsiteX173" fmla="*/ 5762625 w 10316872"/>
                <a:gd name="connsiteY173" fmla="*/ 6618504 h 13254121"/>
                <a:gd name="connsiteX174" fmla="*/ 5572125 w 10316872"/>
                <a:gd name="connsiteY174" fmla="*/ 6948704 h 13254121"/>
                <a:gd name="connsiteX175" fmla="*/ 5699125 w 10316872"/>
                <a:gd name="connsiteY175" fmla="*/ 7050304 h 13254121"/>
                <a:gd name="connsiteX176" fmla="*/ 5965825 w 10316872"/>
                <a:gd name="connsiteY176" fmla="*/ 7215404 h 13254121"/>
                <a:gd name="connsiteX177" fmla="*/ 5915025 w 10316872"/>
                <a:gd name="connsiteY177" fmla="*/ 7291604 h 13254121"/>
                <a:gd name="connsiteX178" fmla="*/ 5800725 w 10316872"/>
                <a:gd name="connsiteY178" fmla="*/ 7253504 h 13254121"/>
                <a:gd name="connsiteX179" fmla="*/ 5648325 w 10316872"/>
                <a:gd name="connsiteY179" fmla="*/ 7355104 h 13254121"/>
                <a:gd name="connsiteX180" fmla="*/ 5584825 w 10316872"/>
                <a:gd name="connsiteY180" fmla="*/ 7317004 h 13254121"/>
                <a:gd name="connsiteX181" fmla="*/ 5635625 w 10316872"/>
                <a:gd name="connsiteY181" fmla="*/ 7164604 h 13254121"/>
                <a:gd name="connsiteX182" fmla="*/ 5508625 w 10316872"/>
                <a:gd name="connsiteY182" fmla="*/ 7050304 h 13254121"/>
                <a:gd name="connsiteX183" fmla="*/ 5432425 w 10316872"/>
                <a:gd name="connsiteY183" fmla="*/ 7228104 h 13254121"/>
                <a:gd name="connsiteX184" fmla="*/ 5584825 w 10316872"/>
                <a:gd name="connsiteY184" fmla="*/ 7405904 h 13254121"/>
                <a:gd name="connsiteX185" fmla="*/ 5419725 w 10316872"/>
                <a:gd name="connsiteY185" fmla="*/ 7532904 h 13254121"/>
                <a:gd name="connsiteX186" fmla="*/ 5318125 w 10316872"/>
                <a:gd name="connsiteY186" fmla="*/ 7456704 h 13254121"/>
                <a:gd name="connsiteX187" fmla="*/ 5381625 w 10316872"/>
                <a:gd name="connsiteY187" fmla="*/ 7355104 h 13254121"/>
                <a:gd name="connsiteX188" fmla="*/ 5267325 w 10316872"/>
                <a:gd name="connsiteY188" fmla="*/ 7063004 h 13254121"/>
                <a:gd name="connsiteX189" fmla="*/ 5051425 w 10316872"/>
                <a:gd name="connsiteY189" fmla="*/ 7355104 h 13254121"/>
                <a:gd name="connsiteX190" fmla="*/ 5381625 w 10316872"/>
                <a:gd name="connsiteY190" fmla="*/ 7609104 h 13254121"/>
                <a:gd name="connsiteX191" fmla="*/ 5305425 w 10316872"/>
                <a:gd name="connsiteY191" fmla="*/ 7659904 h 13254121"/>
                <a:gd name="connsiteX192" fmla="*/ 5165725 w 10316872"/>
                <a:gd name="connsiteY192" fmla="*/ 7545604 h 13254121"/>
                <a:gd name="connsiteX193" fmla="*/ 5114925 w 10316872"/>
                <a:gd name="connsiteY193" fmla="*/ 7710704 h 13254121"/>
                <a:gd name="connsiteX194" fmla="*/ 5127625 w 10316872"/>
                <a:gd name="connsiteY194" fmla="*/ 7850404 h 13254121"/>
                <a:gd name="connsiteX195" fmla="*/ 5203825 w 10316872"/>
                <a:gd name="connsiteY195" fmla="*/ 7964704 h 13254121"/>
                <a:gd name="connsiteX196" fmla="*/ 5191125 w 10316872"/>
                <a:gd name="connsiteY196" fmla="*/ 8155204 h 13254121"/>
                <a:gd name="connsiteX197" fmla="*/ 5064125 w 10316872"/>
                <a:gd name="connsiteY197" fmla="*/ 8066304 h 13254121"/>
                <a:gd name="connsiteX198" fmla="*/ 5000625 w 10316872"/>
                <a:gd name="connsiteY198" fmla="*/ 8104404 h 13254121"/>
                <a:gd name="connsiteX199" fmla="*/ 5102225 w 10316872"/>
                <a:gd name="connsiteY199" fmla="*/ 8244104 h 13254121"/>
                <a:gd name="connsiteX200" fmla="*/ 5013325 w 10316872"/>
                <a:gd name="connsiteY200" fmla="*/ 8282204 h 13254121"/>
                <a:gd name="connsiteX201" fmla="*/ 4886325 w 10316872"/>
                <a:gd name="connsiteY201" fmla="*/ 8091704 h 13254121"/>
                <a:gd name="connsiteX202" fmla="*/ 4797425 w 10316872"/>
                <a:gd name="connsiteY202" fmla="*/ 8345704 h 13254121"/>
                <a:gd name="connsiteX203" fmla="*/ 4924425 w 10316872"/>
                <a:gd name="connsiteY203" fmla="*/ 8460004 h 13254121"/>
                <a:gd name="connsiteX204" fmla="*/ 4784725 w 10316872"/>
                <a:gd name="connsiteY204" fmla="*/ 8701304 h 13254121"/>
                <a:gd name="connsiteX205" fmla="*/ 4645025 w 10316872"/>
                <a:gd name="connsiteY205" fmla="*/ 8675904 h 13254121"/>
                <a:gd name="connsiteX206" fmla="*/ 4746625 w 10316872"/>
                <a:gd name="connsiteY206" fmla="*/ 8510804 h 13254121"/>
                <a:gd name="connsiteX207" fmla="*/ 4657725 w 10316872"/>
                <a:gd name="connsiteY207" fmla="*/ 8358404 h 13254121"/>
                <a:gd name="connsiteX208" fmla="*/ 4441825 w 10316872"/>
                <a:gd name="connsiteY208" fmla="*/ 8663204 h 13254121"/>
                <a:gd name="connsiteX209" fmla="*/ 4581525 w 10316872"/>
                <a:gd name="connsiteY209" fmla="*/ 8777504 h 13254121"/>
                <a:gd name="connsiteX210" fmla="*/ 4492625 w 10316872"/>
                <a:gd name="connsiteY210" fmla="*/ 8980704 h 13254121"/>
                <a:gd name="connsiteX211" fmla="*/ 4391025 w 10316872"/>
                <a:gd name="connsiteY211" fmla="*/ 8904504 h 13254121"/>
                <a:gd name="connsiteX212" fmla="*/ 4314825 w 10316872"/>
                <a:gd name="connsiteY212" fmla="*/ 8993404 h 13254121"/>
                <a:gd name="connsiteX213" fmla="*/ 4352925 w 10316872"/>
                <a:gd name="connsiteY213" fmla="*/ 9031504 h 13254121"/>
                <a:gd name="connsiteX214" fmla="*/ 4391025 w 10316872"/>
                <a:gd name="connsiteY214" fmla="*/ 9018804 h 13254121"/>
                <a:gd name="connsiteX215" fmla="*/ 4416425 w 10316872"/>
                <a:gd name="connsiteY215" fmla="*/ 9069604 h 13254121"/>
                <a:gd name="connsiteX216" fmla="*/ 4352925 w 10316872"/>
                <a:gd name="connsiteY216" fmla="*/ 9145804 h 13254121"/>
                <a:gd name="connsiteX217" fmla="*/ 4302125 w 10316872"/>
                <a:gd name="connsiteY217" fmla="*/ 9133104 h 13254121"/>
                <a:gd name="connsiteX218" fmla="*/ 4340225 w 10316872"/>
                <a:gd name="connsiteY218" fmla="*/ 9082304 h 13254121"/>
                <a:gd name="connsiteX219" fmla="*/ 4289425 w 10316872"/>
                <a:gd name="connsiteY219" fmla="*/ 9044204 h 13254121"/>
                <a:gd name="connsiteX220" fmla="*/ 4187825 w 10316872"/>
                <a:gd name="connsiteY220" fmla="*/ 9145804 h 13254121"/>
                <a:gd name="connsiteX221" fmla="*/ 4289425 w 10316872"/>
                <a:gd name="connsiteY221" fmla="*/ 9209304 h 13254121"/>
                <a:gd name="connsiteX222" fmla="*/ 4111625 w 10316872"/>
                <a:gd name="connsiteY222" fmla="*/ 9285504 h 13254121"/>
                <a:gd name="connsiteX223" fmla="*/ 4010025 w 10316872"/>
                <a:gd name="connsiteY223" fmla="*/ 9285504 h 13254121"/>
                <a:gd name="connsiteX224" fmla="*/ 3921125 w 10316872"/>
                <a:gd name="connsiteY224" fmla="*/ 9349004 h 13254121"/>
                <a:gd name="connsiteX225" fmla="*/ 3260725 w 10316872"/>
                <a:gd name="connsiteY225" fmla="*/ 8764804 h 13254121"/>
                <a:gd name="connsiteX226" fmla="*/ 3184525 w 10316872"/>
                <a:gd name="connsiteY226" fmla="*/ 8764804 h 13254121"/>
                <a:gd name="connsiteX227" fmla="*/ 2867025 w 10316872"/>
                <a:gd name="connsiteY227" fmla="*/ 9018804 h 13254121"/>
                <a:gd name="connsiteX228" fmla="*/ 2841625 w 10316872"/>
                <a:gd name="connsiteY228" fmla="*/ 8980704 h 13254121"/>
                <a:gd name="connsiteX229" fmla="*/ 3184525 w 10316872"/>
                <a:gd name="connsiteY229" fmla="*/ 8714004 h 13254121"/>
                <a:gd name="connsiteX230" fmla="*/ 3019425 w 10316872"/>
                <a:gd name="connsiteY230" fmla="*/ 8561604 h 13254121"/>
                <a:gd name="connsiteX231" fmla="*/ 2371725 w 10316872"/>
                <a:gd name="connsiteY231" fmla="*/ 9069604 h 13254121"/>
                <a:gd name="connsiteX232" fmla="*/ 2460625 w 10316872"/>
                <a:gd name="connsiteY232" fmla="*/ 9145804 h 13254121"/>
                <a:gd name="connsiteX233" fmla="*/ 2663825 w 10316872"/>
                <a:gd name="connsiteY233" fmla="*/ 8993404 h 13254121"/>
                <a:gd name="connsiteX234" fmla="*/ 2714625 w 10316872"/>
                <a:gd name="connsiteY234" fmla="*/ 9056904 h 13254121"/>
                <a:gd name="connsiteX235" fmla="*/ 2803525 w 10316872"/>
                <a:gd name="connsiteY235" fmla="*/ 9018804 h 13254121"/>
                <a:gd name="connsiteX236" fmla="*/ 2828925 w 10316872"/>
                <a:gd name="connsiteY236" fmla="*/ 9056904 h 13254121"/>
                <a:gd name="connsiteX237" fmla="*/ 2651125 w 10316872"/>
                <a:gd name="connsiteY237" fmla="*/ 9196604 h 13254121"/>
                <a:gd name="connsiteX238" fmla="*/ 2790825 w 10316872"/>
                <a:gd name="connsiteY238" fmla="*/ 9361704 h 13254121"/>
                <a:gd name="connsiteX239" fmla="*/ 3368675 w 10316872"/>
                <a:gd name="connsiteY239" fmla="*/ 8898154 h 13254121"/>
                <a:gd name="connsiteX240" fmla="*/ 3927475 w 10316872"/>
                <a:gd name="connsiteY240" fmla="*/ 9380754 h 13254121"/>
                <a:gd name="connsiteX241" fmla="*/ 3876675 w 10316872"/>
                <a:gd name="connsiteY241" fmla="*/ 9495054 h 13254121"/>
                <a:gd name="connsiteX242" fmla="*/ 3359150 w 10316872"/>
                <a:gd name="connsiteY242" fmla="*/ 10034804 h 13254121"/>
                <a:gd name="connsiteX243" fmla="*/ 3270250 w 10316872"/>
                <a:gd name="connsiteY243" fmla="*/ 10028453 h 13254121"/>
                <a:gd name="connsiteX244" fmla="*/ 3101975 w 10316872"/>
                <a:gd name="connsiteY244" fmla="*/ 10177678 h 13254121"/>
                <a:gd name="connsiteX245" fmla="*/ 2892425 w 10316872"/>
                <a:gd name="connsiteY245" fmla="*/ 10422153 h 13254121"/>
                <a:gd name="connsiteX246" fmla="*/ 2654300 w 10316872"/>
                <a:gd name="connsiteY246" fmla="*/ 10720603 h 13254121"/>
                <a:gd name="connsiteX247" fmla="*/ 2400300 w 10316872"/>
                <a:gd name="connsiteY247" fmla="*/ 10790452 h 13254121"/>
                <a:gd name="connsiteX248" fmla="*/ 2197100 w 10316872"/>
                <a:gd name="connsiteY248" fmla="*/ 10895227 h 13254121"/>
                <a:gd name="connsiteX249" fmla="*/ 1901825 w 10316872"/>
                <a:gd name="connsiteY249" fmla="*/ 10898401 h 13254121"/>
                <a:gd name="connsiteX250" fmla="*/ 1562100 w 10316872"/>
                <a:gd name="connsiteY250" fmla="*/ 11000000 h 13254121"/>
                <a:gd name="connsiteX251" fmla="*/ 1365250 w 10316872"/>
                <a:gd name="connsiteY251" fmla="*/ 11260350 h 13254121"/>
                <a:gd name="connsiteX252" fmla="*/ 1168400 w 10316872"/>
                <a:gd name="connsiteY252" fmla="*/ 11215899 h 13254121"/>
                <a:gd name="connsiteX253" fmla="*/ 1187450 w 10316872"/>
                <a:gd name="connsiteY253" fmla="*/ 11174624 h 13254121"/>
                <a:gd name="connsiteX254" fmla="*/ 1165225 w 10316872"/>
                <a:gd name="connsiteY254" fmla="*/ 11107949 h 13254121"/>
                <a:gd name="connsiteX255" fmla="*/ 958850 w 10316872"/>
                <a:gd name="connsiteY255" fmla="*/ 11184149 h 13254121"/>
                <a:gd name="connsiteX256" fmla="*/ 704850 w 10316872"/>
                <a:gd name="connsiteY256" fmla="*/ 11238124 h 13254121"/>
                <a:gd name="connsiteX257" fmla="*/ 434975 w 10316872"/>
                <a:gd name="connsiteY257" fmla="*/ 11476249 h 13254121"/>
                <a:gd name="connsiteX258" fmla="*/ 333375 w 10316872"/>
                <a:gd name="connsiteY258" fmla="*/ 11473074 h 13254121"/>
                <a:gd name="connsiteX259" fmla="*/ 234950 w 10316872"/>
                <a:gd name="connsiteY259" fmla="*/ 11539749 h 13254121"/>
                <a:gd name="connsiteX260" fmla="*/ 155575 w 10316872"/>
                <a:gd name="connsiteY260" fmla="*/ 11825499 h 13254121"/>
                <a:gd name="connsiteX261" fmla="*/ 219075 w 10316872"/>
                <a:gd name="connsiteY261" fmla="*/ 12108073 h 13254121"/>
                <a:gd name="connsiteX262" fmla="*/ 107950 w 10316872"/>
                <a:gd name="connsiteY262" fmla="*/ 12152523 h 13254121"/>
                <a:gd name="connsiteX263" fmla="*/ 63500 w 10316872"/>
                <a:gd name="connsiteY263" fmla="*/ 12374773 h 13254121"/>
                <a:gd name="connsiteX264" fmla="*/ 466725 w 10316872"/>
                <a:gd name="connsiteY264" fmla="*/ 12400173 h 13254121"/>
                <a:gd name="connsiteX265" fmla="*/ 1022350 w 10316872"/>
                <a:gd name="connsiteY265" fmla="*/ 12752598 h 13254121"/>
                <a:gd name="connsiteX266" fmla="*/ 1212850 w 10316872"/>
                <a:gd name="connsiteY266" fmla="*/ 13006597 h 13254121"/>
                <a:gd name="connsiteX267" fmla="*/ 1143000 w 10316872"/>
                <a:gd name="connsiteY267" fmla="*/ 13051047 h 13254121"/>
                <a:gd name="connsiteX268" fmla="*/ 990600 w 10316872"/>
                <a:gd name="connsiteY268" fmla="*/ 12917697 h 13254121"/>
                <a:gd name="connsiteX269" fmla="*/ 739775 w 10316872"/>
                <a:gd name="connsiteY269" fmla="*/ 12863722 h 13254121"/>
                <a:gd name="connsiteX270" fmla="*/ 692150 w 10316872"/>
                <a:gd name="connsiteY270" fmla="*/ 12901822 h 13254121"/>
                <a:gd name="connsiteX271" fmla="*/ 809625 w 10316872"/>
                <a:gd name="connsiteY271" fmla="*/ 13047872 h 13254121"/>
                <a:gd name="connsiteX272" fmla="*/ 1123950 w 10316872"/>
                <a:gd name="connsiteY272" fmla="*/ 13114547 h 13254121"/>
                <a:gd name="connsiteX273" fmla="*/ 1546225 w 10316872"/>
                <a:gd name="connsiteY273" fmla="*/ 13016122 h 13254121"/>
                <a:gd name="connsiteX274" fmla="*/ 1708150 w 10316872"/>
                <a:gd name="connsiteY274" fmla="*/ 12755772 h 13254121"/>
                <a:gd name="connsiteX275" fmla="*/ 2066925 w 10316872"/>
                <a:gd name="connsiteY275" fmla="*/ 12606547 h 13254121"/>
                <a:gd name="connsiteX276" fmla="*/ 2225675 w 10316872"/>
                <a:gd name="connsiteY276" fmla="*/ 12470022 h 13254121"/>
                <a:gd name="connsiteX277" fmla="*/ 2559050 w 10316872"/>
                <a:gd name="connsiteY277" fmla="*/ 12508122 h 13254121"/>
                <a:gd name="connsiteX278" fmla="*/ 2257425 w 10316872"/>
                <a:gd name="connsiteY278" fmla="*/ 12511297 h 13254121"/>
                <a:gd name="connsiteX279" fmla="*/ 2117725 w 10316872"/>
                <a:gd name="connsiteY279" fmla="*/ 12631947 h 13254121"/>
                <a:gd name="connsiteX280" fmla="*/ 1943100 w 10316872"/>
                <a:gd name="connsiteY280" fmla="*/ 12724022 h 13254121"/>
                <a:gd name="connsiteX281" fmla="*/ 1778000 w 10316872"/>
                <a:gd name="connsiteY281" fmla="*/ 12774822 h 13254121"/>
                <a:gd name="connsiteX282" fmla="*/ 1622425 w 10316872"/>
                <a:gd name="connsiteY282" fmla="*/ 13070097 h 13254121"/>
                <a:gd name="connsiteX283" fmla="*/ 1254125 w 10316872"/>
                <a:gd name="connsiteY283" fmla="*/ 13244722 h 13254121"/>
                <a:gd name="connsiteX284" fmla="*/ 0 w 10316872"/>
                <a:gd name="connsiteY284" fmla="*/ 13251072 h 13254121"/>
                <a:gd name="connsiteX0" fmla="*/ 5127625 w 10316872"/>
                <a:gd name="connsiteY0" fmla="*/ 3786404 h 13254121"/>
                <a:gd name="connsiteX1" fmla="*/ 5140325 w 10316872"/>
                <a:gd name="connsiteY1" fmla="*/ 3811804 h 13254121"/>
                <a:gd name="connsiteX2" fmla="*/ 5076825 w 10316872"/>
                <a:gd name="connsiteY2" fmla="*/ 4065804 h 13254121"/>
                <a:gd name="connsiteX3" fmla="*/ 5153025 w 10316872"/>
                <a:gd name="connsiteY3" fmla="*/ 4103904 h 13254121"/>
                <a:gd name="connsiteX4" fmla="*/ 5153025 w 10316872"/>
                <a:gd name="connsiteY4" fmla="*/ 4103904 h 13254121"/>
                <a:gd name="connsiteX5" fmla="*/ 5229225 w 10316872"/>
                <a:gd name="connsiteY5" fmla="*/ 3849904 h 13254121"/>
                <a:gd name="connsiteX6" fmla="*/ 5419725 w 10316872"/>
                <a:gd name="connsiteY6" fmla="*/ 3875304 h 13254121"/>
                <a:gd name="connsiteX7" fmla="*/ 5521325 w 10316872"/>
                <a:gd name="connsiteY7" fmla="*/ 3722904 h 13254121"/>
                <a:gd name="connsiteX8" fmla="*/ 5521325 w 10316872"/>
                <a:gd name="connsiteY8" fmla="*/ 3722904 h 13254121"/>
                <a:gd name="connsiteX9" fmla="*/ 5661025 w 10316872"/>
                <a:gd name="connsiteY9" fmla="*/ 3697504 h 13254121"/>
                <a:gd name="connsiteX10" fmla="*/ 5432425 w 10316872"/>
                <a:gd name="connsiteY10" fmla="*/ 4015004 h 13254121"/>
                <a:gd name="connsiteX11" fmla="*/ 5165725 w 10316872"/>
                <a:gd name="connsiteY11" fmla="*/ 4103904 h 13254121"/>
                <a:gd name="connsiteX12" fmla="*/ 5191125 w 10316872"/>
                <a:gd name="connsiteY12" fmla="*/ 4180104 h 13254121"/>
                <a:gd name="connsiteX13" fmla="*/ 5521325 w 10316872"/>
                <a:gd name="connsiteY13" fmla="*/ 4091204 h 13254121"/>
                <a:gd name="connsiteX14" fmla="*/ 5711825 w 10316872"/>
                <a:gd name="connsiteY14" fmla="*/ 3748304 h 13254121"/>
                <a:gd name="connsiteX15" fmla="*/ 5813425 w 10316872"/>
                <a:gd name="connsiteY15" fmla="*/ 3900704 h 13254121"/>
                <a:gd name="connsiteX16" fmla="*/ 5959475 w 10316872"/>
                <a:gd name="connsiteY16" fmla="*/ 3938804 h 13254121"/>
                <a:gd name="connsiteX17" fmla="*/ 6302375 w 10316872"/>
                <a:gd name="connsiteY17" fmla="*/ 3824504 h 13254121"/>
                <a:gd name="connsiteX18" fmla="*/ 7070725 w 10316872"/>
                <a:gd name="connsiteY18" fmla="*/ 3354604 h 13254121"/>
                <a:gd name="connsiteX19" fmla="*/ 7473950 w 10316872"/>
                <a:gd name="connsiteY19" fmla="*/ 3205379 h 13254121"/>
                <a:gd name="connsiteX20" fmla="*/ 7645400 w 10316872"/>
                <a:gd name="connsiteY20" fmla="*/ 3035516 h 13254121"/>
                <a:gd name="connsiteX21" fmla="*/ 7907050 w 10316872"/>
                <a:gd name="connsiteY21" fmla="*/ 2994410 h 13254121"/>
                <a:gd name="connsiteX22" fmla="*/ 8062626 w 10316872"/>
                <a:gd name="connsiteY22" fmla="*/ 2911861 h 13254121"/>
                <a:gd name="connsiteX23" fmla="*/ 8189625 w 10316872"/>
                <a:gd name="connsiteY23" fmla="*/ 2692785 h 13254121"/>
                <a:gd name="connsiteX24" fmla="*/ 8345201 w 10316872"/>
                <a:gd name="connsiteY24" fmla="*/ 2578486 h 13254121"/>
                <a:gd name="connsiteX25" fmla="*/ 8561099 w 10316872"/>
                <a:gd name="connsiteY25" fmla="*/ 2438787 h 13254121"/>
                <a:gd name="connsiteX26" fmla="*/ 8855099 w 10316872"/>
                <a:gd name="connsiteY26" fmla="*/ 2153045 h 13254121"/>
                <a:gd name="connsiteX27" fmla="*/ 9037349 w 10316872"/>
                <a:gd name="connsiteY27" fmla="*/ 1924438 h 13254121"/>
                <a:gd name="connsiteX28" fmla="*/ 9145298 w 10316872"/>
                <a:gd name="connsiteY28" fmla="*/ 1730764 h 13254121"/>
                <a:gd name="connsiteX29" fmla="*/ 9224673 w 10316872"/>
                <a:gd name="connsiteY29" fmla="*/ 1543439 h 13254121"/>
                <a:gd name="connsiteX30" fmla="*/ 9561223 w 10316872"/>
                <a:gd name="connsiteY30" fmla="*/ 1295790 h 13254121"/>
                <a:gd name="connsiteX31" fmla="*/ 9678697 w 10316872"/>
                <a:gd name="connsiteY31" fmla="*/ 914790 h 13254121"/>
                <a:gd name="connsiteX32" fmla="*/ 9837447 w 10316872"/>
                <a:gd name="connsiteY32" fmla="*/ 686190 h 13254121"/>
                <a:gd name="connsiteX33" fmla="*/ 9929521 w 10316872"/>
                <a:gd name="connsiteY33" fmla="*/ 609992 h 13254121"/>
                <a:gd name="connsiteX34" fmla="*/ 9989845 w 10316872"/>
                <a:gd name="connsiteY34" fmla="*/ 508393 h 13254121"/>
                <a:gd name="connsiteX35" fmla="*/ 10062871 w 10316872"/>
                <a:gd name="connsiteY35" fmla="*/ 394092 h 13254121"/>
                <a:gd name="connsiteX36" fmla="*/ 10316869 w 10316872"/>
                <a:gd name="connsiteY36" fmla="*/ 394 h 13254121"/>
                <a:gd name="connsiteX37" fmla="*/ 10081920 w 10316872"/>
                <a:gd name="connsiteY37" fmla="*/ 473469 h 13254121"/>
                <a:gd name="connsiteX38" fmla="*/ 9977146 w 10316872"/>
                <a:gd name="connsiteY38" fmla="*/ 673493 h 13254121"/>
                <a:gd name="connsiteX39" fmla="*/ 9881896 w 10316872"/>
                <a:gd name="connsiteY39" fmla="*/ 749692 h 13254121"/>
                <a:gd name="connsiteX40" fmla="*/ 9754896 w 10316872"/>
                <a:gd name="connsiteY40" fmla="*/ 952892 h 13254121"/>
                <a:gd name="connsiteX41" fmla="*/ 9640598 w 10316872"/>
                <a:gd name="connsiteY41" fmla="*/ 1327540 h 13254121"/>
                <a:gd name="connsiteX42" fmla="*/ 9275474 w 10316872"/>
                <a:gd name="connsiteY42" fmla="*/ 1606938 h 13254121"/>
                <a:gd name="connsiteX43" fmla="*/ 9135773 w 10316872"/>
                <a:gd name="connsiteY43" fmla="*/ 1946664 h 13254121"/>
                <a:gd name="connsiteX44" fmla="*/ 8662699 w 10316872"/>
                <a:gd name="connsiteY44" fmla="*/ 2454663 h 13254121"/>
                <a:gd name="connsiteX45" fmla="*/ 8427749 w 10316872"/>
                <a:gd name="connsiteY45" fmla="*/ 2619762 h 13254121"/>
                <a:gd name="connsiteX46" fmla="*/ 8272175 w 10316872"/>
                <a:gd name="connsiteY46" fmla="*/ 2715011 h 13254121"/>
                <a:gd name="connsiteX47" fmla="*/ 8110251 w 10316872"/>
                <a:gd name="connsiteY47" fmla="*/ 3016636 h 13254121"/>
                <a:gd name="connsiteX48" fmla="*/ 7908925 w 10316872"/>
                <a:gd name="connsiteY48" fmla="*/ 3113304 h 13254121"/>
                <a:gd name="connsiteX49" fmla="*/ 7673975 w 10316872"/>
                <a:gd name="connsiteY49" fmla="*/ 3141879 h 13254121"/>
                <a:gd name="connsiteX50" fmla="*/ 7531100 w 10316872"/>
                <a:gd name="connsiteY50" fmla="*/ 3283166 h 13254121"/>
                <a:gd name="connsiteX51" fmla="*/ 7064375 w 10316872"/>
                <a:gd name="connsiteY51" fmla="*/ 3457791 h 13254121"/>
                <a:gd name="connsiteX52" fmla="*/ 6892925 w 10316872"/>
                <a:gd name="connsiteY52" fmla="*/ 3613366 h 13254121"/>
                <a:gd name="connsiteX53" fmla="*/ 6532269 w 10316872"/>
                <a:gd name="connsiteY53" fmla="*/ 3867545 h 13254121"/>
                <a:gd name="connsiteX54" fmla="*/ 6407150 w 10316872"/>
                <a:gd name="connsiteY54" fmla="*/ 3921341 h 13254121"/>
                <a:gd name="connsiteX55" fmla="*/ 6172200 w 10316872"/>
                <a:gd name="connsiteY55" fmla="*/ 4043579 h 13254121"/>
                <a:gd name="connsiteX56" fmla="*/ 5773737 w 10316872"/>
                <a:gd name="connsiteY56" fmla="*/ 4215029 h 13254121"/>
                <a:gd name="connsiteX57" fmla="*/ 5800725 w 10316872"/>
                <a:gd name="connsiteY57" fmla="*/ 4294404 h 13254121"/>
                <a:gd name="connsiteX58" fmla="*/ 6162675 w 10316872"/>
                <a:gd name="connsiteY58" fmla="*/ 4129304 h 13254121"/>
                <a:gd name="connsiteX59" fmla="*/ 6054725 w 10316872"/>
                <a:gd name="connsiteY59" fmla="*/ 4218204 h 13254121"/>
                <a:gd name="connsiteX60" fmla="*/ 5876925 w 10316872"/>
                <a:gd name="connsiteY60" fmla="*/ 4332504 h 13254121"/>
                <a:gd name="connsiteX61" fmla="*/ 5876925 w 10316872"/>
                <a:gd name="connsiteY61" fmla="*/ 4421404 h 13254121"/>
                <a:gd name="connsiteX62" fmla="*/ 5864225 w 10316872"/>
                <a:gd name="connsiteY62" fmla="*/ 4523004 h 13254121"/>
                <a:gd name="connsiteX63" fmla="*/ 5724525 w 10316872"/>
                <a:gd name="connsiteY63" fmla="*/ 4548404 h 13254121"/>
                <a:gd name="connsiteX64" fmla="*/ 5788025 w 10316872"/>
                <a:gd name="connsiteY64" fmla="*/ 4370604 h 13254121"/>
                <a:gd name="connsiteX65" fmla="*/ 5673725 w 10316872"/>
                <a:gd name="connsiteY65" fmla="*/ 4269004 h 13254121"/>
                <a:gd name="connsiteX66" fmla="*/ 5419725 w 10316872"/>
                <a:gd name="connsiteY66" fmla="*/ 4345204 h 13254121"/>
                <a:gd name="connsiteX67" fmla="*/ 5394325 w 10316872"/>
                <a:gd name="connsiteY67" fmla="*/ 4446804 h 13254121"/>
                <a:gd name="connsiteX68" fmla="*/ 5622925 w 10316872"/>
                <a:gd name="connsiteY68" fmla="*/ 4510304 h 13254121"/>
                <a:gd name="connsiteX69" fmla="*/ 5534025 w 10316872"/>
                <a:gd name="connsiteY69" fmla="*/ 4573804 h 13254121"/>
                <a:gd name="connsiteX70" fmla="*/ 5254625 w 10316872"/>
                <a:gd name="connsiteY70" fmla="*/ 4510304 h 13254121"/>
                <a:gd name="connsiteX71" fmla="*/ 5140325 w 10316872"/>
                <a:gd name="connsiteY71" fmla="*/ 4624604 h 13254121"/>
                <a:gd name="connsiteX72" fmla="*/ 5241925 w 10316872"/>
                <a:gd name="connsiteY72" fmla="*/ 4827804 h 13254121"/>
                <a:gd name="connsiteX73" fmla="*/ 5483225 w 10316872"/>
                <a:gd name="connsiteY73" fmla="*/ 4840504 h 13254121"/>
                <a:gd name="connsiteX74" fmla="*/ 5661025 w 10316872"/>
                <a:gd name="connsiteY74" fmla="*/ 4624604 h 13254121"/>
                <a:gd name="connsiteX75" fmla="*/ 5572125 w 10316872"/>
                <a:gd name="connsiteY75" fmla="*/ 4599204 h 13254121"/>
                <a:gd name="connsiteX76" fmla="*/ 5635625 w 10316872"/>
                <a:gd name="connsiteY76" fmla="*/ 4523004 h 13254121"/>
                <a:gd name="connsiteX77" fmla="*/ 5724525 w 10316872"/>
                <a:gd name="connsiteY77" fmla="*/ 4599204 h 13254121"/>
                <a:gd name="connsiteX78" fmla="*/ 5864225 w 10316872"/>
                <a:gd name="connsiteY78" fmla="*/ 4573804 h 13254121"/>
                <a:gd name="connsiteX79" fmla="*/ 6067425 w 10316872"/>
                <a:gd name="connsiteY79" fmla="*/ 4548404 h 13254121"/>
                <a:gd name="connsiteX80" fmla="*/ 6296025 w 10316872"/>
                <a:gd name="connsiteY80" fmla="*/ 4307104 h 13254121"/>
                <a:gd name="connsiteX81" fmla="*/ 6486525 w 10316872"/>
                <a:gd name="connsiteY81" fmla="*/ 4180104 h 13254121"/>
                <a:gd name="connsiteX82" fmla="*/ 6664325 w 10316872"/>
                <a:gd name="connsiteY82" fmla="*/ 4154704 h 13254121"/>
                <a:gd name="connsiteX83" fmla="*/ 6473825 w 10316872"/>
                <a:gd name="connsiteY83" fmla="*/ 4230904 h 13254121"/>
                <a:gd name="connsiteX84" fmla="*/ 6410325 w 10316872"/>
                <a:gd name="connsiteY84" fmla="*/ 4357904 h 13254121"/>
                <a:gd name="connsiteX85" fmla="*/ 6257925 w 10316872"/>
                <a:gd name="connsiteY85" fmla="*/ 4459504 h 13254121"/>
                <a:gd name="connsiteX86" fmla="*/ 6080125 w 10316872"/>
                <a:gd name="connsiteY86" fmla="*/ 4637304 h 13254121"/>
                <a:gd name="connsiteX87" fmla="*/ 6067425 w 10316872"/>
                <a:gd name="connsiteY87" fmla="*/ 4726204 h 13254121"/>
                <a:gd name="connsiteX88" fmla="*/ 6207125 w 10316872"/>
                <a:gd name="connsiteY88" fmla="*/ 4700804 h 13254121"/>
                <a:gd name="connsiteX89" fmla="*/ 6334125 w 10316872"/>
                <a:gd name="connsiteY89" fmla="*/ 4764304 h 13254121"/>
                <a:gd name="connsiteX90" fmla="*/ 6435725 w 10316872"/>
                <a:gd name="connsiteY90" fmla="*/ 4954804 h 13254121"/>
                <a:gd name="connsiteX91" fmla="*/ 6448425 w 10316872"/>
                <a:gd name="connsiteY91" fmla="*/ 5183404 h 13254121"/>
                <a:gd name="connsiteX92" fmla="*/ 6335712 w 10316872"/>
                <a:gd name="connsiteY92" fmla="*/ 5305641 h 13254121"/>
                <a:gd name="connsiteX93" fmla="*/ 6296025 w 10316872"/>
                <a:gd name="connsiteY93" fmla="*/ 5083392 h 13254121"/>
                <a:gd name="connsiteX94" fmla="*/ 6270625 w 10316872"/>
                <a:gd name="connsiteY94" fmla="*/ 4878604 h 13254121"/>
                <a:gd name="connsiteX95" fmla="*/ 6118225 w 10316872"/>
                <a:gd name="connsiteY95" fmla="*/ 4840504 h 13254121"/>
                <a:gd name="connsiteX96" fmla="*/ 5953125 w 10316872"/>
                <a:gd name="connsiteY96" fmla="*/ 4853204 h 13254121"/>
                <a:gd name="connsiteX97" fmla="*/ 5876925 w 10316872"/>
                <a:gd name="connsiteY97" fmla="*/ 4815104 h 13254121"/>
                <a:gd name="connsiteX98" fmla="*/ 5546725 w 10316872"/>
                <a:gd name="connsiteY98" fmla="*/ 4954804 h 13254121"/>
                <a:gd name="connsiteX99" fmla="*/ 5597525 w 10316872"/>
                <a:gd name="connsiteY99" fmla="*/ 5094504 h 13254121"/>
                <a:gd name="connsiteX100" fmla="*/ 5635625 w 10316872"/>
                <a:gd name="connsiteY100" fmla="*/ 5081804 h 13254121"/>
                <a:gd name="connsiteX101" fmla="*/ 5813425 w 10316872"/>
                <a:gd name="connsiteY101" fmla="*/ 4992904 h 13254121"/>
                <a:gd name="connsiteX102" fmla="*/ 5838825 w 10316872"/>
                <a:gd name="connsiteY102" fmla="*/ 5018304 h 13254121"/>
                <a:gd name="connsiteX103" fmla="*/ 5724525 w 10316872"/>
                <a:gd name="connsiteY103" fmla="*/ 5119904 h 13254121"/>
                <a:gd name="connsiteX104" fmla="*/ 5775325 w 10316872"/>
                <a:gd name="connsiteY104" fmla="*/ 5196104 h 13254121"/>
                <a:gd name="connsiteX105" fmla="*/ 5940425 w 10316872"/>
                <a:gd name="connsiteY105" fmla="*/ 5183404 h 13254121"/>
                <a:gd name="connsiteX106" fmla="*/ 5978525 w 10316872"/>
                <a:gd name="connsiteY106" fmla="*/ 5272304 h 13254121"/>
                <a:gd name="connsiteX107" fmla="*/ 6169025 w 10316872"/>
                <a:gd name="connsiteY107" fmla="*/ 5234204 h 13254121"/>
                <a:gd name="connsiteX108" fmla="*/ 6130925 w 10316872"/>
                <a:gd name="connsiteY108" fmla="*/ 5386604 h 13254121"/>
                <a:gd name="connsiteX109" fmla="*/ 6067425 w 10316872"/>
                <a:gd name="connsiteY109" fmla="*/ 5424704 h 13254121"/>
                <a:gd name="connsiteX110" fmla="*/ 6042025 w 10316872"/>
                <a:gd name="connsiteY110" fmla="*/ 5348504 h 13254121"/>
                <a:gd name="connsiteX111" fmla="*/ 5572125 w 10316872"/>
                <a:gd name="connsiteY111" fmla="*/ 5297704 h 13254121"/>
                <a:gd name="connsiteX112" fmla="*/ 5686425 w 10316872"/>
                <a:gd name="connsiteY112" fmla="*/ 5462804 h 13254121"/>
                <a:gd name="connsiteX113" fmla="*/ 6308725 w 10316872"/>
                <a:gd name="connsiteY113" fmla="*/ 5462804 h 13254121"/>
                <a:gd name="connsiteX114" fmla="*/ 6894219 w 10316872"/>
                <a:gd name="connsiteY114" fmla="*/ 5634433 h 13254121"/>
                <a:gd name="connsiteX115" fmla="*/ 7194257 w 10316872"/>
                <a:gd name="connsiteY115" fmla="*/ 5720157 h 13254121"/>
                <a:gd name="connsiteX116" fmla="*/ 7370469 w 10316872"/>
                <a:gd name="connsiteY116" fmla="*/ 5839221 h 13254121"/>
                <a:gd name="connsiteX117" fmla="*/ 7737182 w 10316872"/>
                <a:gd name="connsiteY117" fmla="*/ 5736826 h 13254121"/>
                <a:gd name="connsiteX118" fmla="*/ 7977688 w 10316872"/>
                <a:gd name="connsiteY118" fmla="*/ 5701108 h 13254121"/>
                <a:gd name="connsiteX119" fmla="*/ 8311064 w 10316872"/>
                <a:gd name="connsiteY119" fmla="*/ 5729682 h 13254121"/>
                <a:gd name="connsiteX120" fmla="*/ 8582525 w 10316872"/>
                <a:gd name="connsiteY120" fmla="*/ 5789214 h 13254121"/>
                <a:gd name="connsiteX121" fmla="*/ 8806363 w 10316872"/>
                <a:gd name="connsiteY121" fmla="*/ 5891608 h 13254121"/>
                <a:gd name="connsiteX122" fmla="*/ 8989719 w 10316872"/>
                <a:gd name="connsiteY122" fmla="*/ 5953520 h 13254121"/>
                <a:gd name="connsiteX123" fmla="*/ 9327857 w 10316872"/>
                <a:gd name="connsiteY123" fmla="*/ 6101157 h 13254121"/>
                <a:gd name="connsiteX124" fmla="*/ 9392152 w 10316872"/>
                <a:gd name="connsiteY124" fmla="*/ 6229744 h 13254121"/>
                <a:gd name="connsiteX125" fmla="*/ 9587412 w 10316872"/>
                <a:gd name="connsiteY125" fmla="*/ 6289277 h 13254121"/>
                <a:gd name="connsiteX126" fmla="*/ 9754100 w 10316872"/>
                <a:gd name="connsiteY126" fmla="*/ 6286895 h 13254121"/>
                <a:gd name="connsiteX127" fmla="*/ 9928226 w 10316872"/>
                <a:gd name="connsiteY127" fmla="*/ 6221629 h 13254121"/>
                <a:gd name="connsiteX128" fmla="*/ 9766007 w 10316872"/>
                <a:gd name="connsiteY128" fmla="*/ 6301183 h 13254121"/>
                <a:gd name="connsiteX129" fmla="*/ 9625513 w 10316872"/>
                <a:gd name="connsiteY129" fmla="*/ 6317851 h 13254121"/>
                <a:gd name="connsiteX130" fmla="*/ 9382626 w 10316872"/>
                <a:gd name="connsiteY130" fmla="*/ 6263082 h 13254121"/>
                <a:gd name="connsiteX131" fmla="*/ 9308806 w 10316872"/>
                <a:gd name="connsiteY131" fmla="*/ 6129733 h 13254121"/>
                <a:gd name="connsiteX132" fmla="*/ 9242133 w 10316872"/>
                <a:gd name="connsiteY132" fmla="*/ 6089251 h 13254121"/>
                <a:gd name="connsiteX133" fmla="*/ 8799219 w 10316872"/>
                <a:gd name="connsiteY133" fmla="*/ 5939233 h 13254121"/>
                <a:gd name="connsiteX134" fmla="*/ 8582525 w 10316872"/>
                <a:gd name="connsiteY134" fmla="*/ 5858270 h 13254121"/>
                <a:gd name="connsiteX135" fmla="*/ 8284869 w 10316872"/>
                <a:gd name="connsiteY135" fmla="*/ 5779689 h 13254121"/>
                <a:gd name="connsiteX136" fmla="*/ 7934825 w 10316872"/>
                <a:gd name="connsiteY136" fmla="*/ 5767783 h 13254121"/>
                <a:gd name="connsiteX137" fmla="*/ 7634787 w 10316872"/>
                <a:gd name="connsiteY137" fmla="*/ 5822552 h 13254121"/>
                <a:gd name="connsiteX138" fmla="*/ 7344275 w 10316872"/>
                <a:gd name="connsiteY138" fmla="*/ 5893989 h 13254121"/>
                <a:gd name="connsiteX139" fmla="*/ 7134725 w 10316872"/>
                <a:gd name="connsiteY139" fmla="*/ 5786833 h 13254121"/>
                <a:gd name="connsiteX140" fmla="*/ 6760869 w 10316872"/>
                <a:gd name="connsiteY140" fmla="*/ 5693964 h 13254121"/>
                <a:gd name="connsiteX141" fmla="*/ 6413500 w 10316872"/>
                <a:gd name="connsiteY141" fmla="*/ 5614410 h 13254121"/>
                <a:gd name="connsiteX142" fmla="*/ 6213181 w 10316872"/>
                <a:gd name="connsiteY142" fmla="*/ 5567757 h 13254121"/>
                <a:gd name="connsiteX143" fmla="*/ 6205538 w 10316872"/>
                <a:gd name="connsiteY143" fmla="*/ 5598535 h 13254121"/>
                <a:gd name="connsiteX144" fmla="*/ 6346825 w 10316872"/>
                <a:gd name="connsiteY144" fmla="*/ 5666004 h 13254121"/>
                <a:gd name="connsiteX145" fmla="*/ 6321425 w 10316872"/>
                <a:gd name="connsiteY145" fmla="*/ 5767604 h 13254121"/>
                <a:gd name="connsiteX146" fmla="*/ 6003925 w 10316872"/>
                <a:gd name="connsiteY146" fmla="*/ 5602504 h 13254121"/>
                <a:gd name="connsiteX147" fmla="*/ 6042025 w 10316872"/>
                <a:gd name="connsiteY147" fmla="*/ 5843804 h 13254121"/>
                <a:gd name="connsiteX148" fmla="*/ 6245225 w 10316872"/>
                <a:gd name="connsiteY148" fmla="*/ 5894604 h 13254121"/>
                <a:gd name="connsiteX149" fmla="*/ 6511925 w 10316872"/>
                <a:gd name="connsiteY149" fmla="*/ 5894604 h 13254121"/>
                <a:gd name="connsiteX150" fmla="*/ 6600825 w 10316872"/>
                <a:gd name="connsiteY150" fmla="*/ 5907304 h 13254121"/>
                <a:gd name="connsiteX151" fmla="*/ 6562725 w 10316872"/>
                <a:gd name="connsiteY151" fmla="*/ 5983504 h 13254121"/>
                <a:gd name="connsiteX152" fmla="*/ 6397625 w 10316872"/>
                <a:gd name="connsiteY152" fmla="*/ 6034304 h 13254121"/>
                <a:gd name="connsiteX153" fmla="*/ 6461125 w 10316872"/>
                <a:gd name="connsiteY153" fmla="*/ 6161304 h 13254121"/>
                <a:gd name="connsiteX154" fmla="*/ 6423025 w 10316872"/>
                <a:gd name="connsiteY154" fmla="*/ 6288304 h 13254121"/>
                <a:gd name="connsiteX155" fmla="*/ 6511925 w 10316872"/>
                <a:gd name="connsiteY155" fmla="*/ 6351804 h 13254121"/>
                <a:gd name="connsiteX156" fmla="*/ 6435725 w 10316872"/>
                <a:gd name="connsiteY156" fmla="*/ 6377204 h 13254121"/>
                <a:gd name="connsiteX157" fmla="*/ 6334125 w 10316872"/>
                <a:gd name="connsiteY157" fmla="*/ 6339104 h 13254121"/>
                <a:gd name="connsiteX158" fmla="*/ 6296025 w 10316872"/>
                <a:gd name="connsiteY158" fmla="*/ 6034304 h 13254121"/>
                <a:gd name="connsiteX159" fmla="*/ 6042025 w 10316872"/>
                <a:gd name="connsiteY159" fmla="*/ 5958104 h 13254121"/>
                <a:gd name="connsiteX160" fmla="*/ 6118225 w 10316872"/>
                <a:gd name="connsiteY160" fmla="*/ 6301004 h 13254121"/>
                <a:gd name="connsiteX161" fmla="*/ 5940425 w 10316872"/>
                <a:gd name="connsiteY161" fmla="*/ 6313704 h 13254121"/>
                <a:gd name="connsiteX162" fmla="*/ 5864225 w 10316872"/>
                <a:gd name="connsiteY162" fmla="*/ 5831104 h 13254121"/>
                <a:gd name="connsiteX163" fmla="*/ 5661025 w 10316872"/>
                <a:gd name="connsiteY163" fmla="*/ 5729504 h 13254121"/>
                <a:gd name="connsiteX164" fmla="*/ 5762625 w 10316872"/>
                <a:gd name="connsiteY164" fmla="*/ 6491504 h 13254121"/>
                <a:gd name="connsiteX165" fmla="*/ 6042025 w 10316872"/>
                <a:gd name="connsiteY165" fmla="*/ 6478804 h 13254121"/>
                <a:gd name="connsiteX166" fmla="*/ 6359525 w 10316872"/>
                <a:gd name="connsiteY166" fmla="*/ 6529604 h 13254121"/>
                <a:gd name="connsiteX167" fmla="*/ 6296025 w 10316872"/>
                <a:gd name="connsiteY167" fmla="*/ 6656604 h 13254121"/>
                <a:gd name="connsiteX168" fmla="*/ 6130925 w 10316872"/>
                <a:gd name="connsiteY168" fmla="*/ 6631204 h 13254121"/>
                <a:gd name="connsiteX169" fmla="*/ 5978525 w 10316872"/>
                <a:gd name="connsiteY169" fmla="*/ 6936004 h 13254121"/>
                <a:gd name="connsiteX170" fmla="*/ 5800725 w 10316872"/>
                <a:gd name="connsiteY170" fmla="*/ 6872504 h 13254121"/>
                <a:gd name="connsiteX171" fmla="*/ 5876925 w 10316872"/>
                <a:gd name="connsiteY171" fmla="*/ 6707404 h 13254121"/>
                <a:gd name="connsiteX172" fmla="*/ 5762625 w 10316872"/>
                <a:gd name="connsiteY172" fmla="*/ 6618504 h 13254121"/>
                <a:gd name="connsiteX173" fmla="*/ 5572125 w 10316872"/>
                <a:gd name="connsiteY173" fmla="*/ 6948704 h 13254121"/>
                <a:gd name="connsiteX174" fmla="*/ 5699125 w 10316872"/>
                <a:gd name="connsiteY174" fmla="*/ 7050304 h 13254121"/>
                <a:gd name="connsiteX175" fmla="*/ 5965825 w 10316872"/>
                <a:gd name="connsiteY175" fmla="*/ 7215404 h 13254121"/>
                <a:gd name="connsiteX176" fmla="*/ 5915025 w 10316872"/>
                <a:gd name="connsiteY176" fmla="*/ 7291604 h 13254121"/>
                <a:gd name="connsiteX177" fmla="*/ 5800725 w 10316872"/>
                <a:gd name="connsiteY177" fmla="*/ 7253504 h 13254121"/>
                <a:gd name="connsiteX178" fmla="*/ 5648325 w 10316872"/>
                <a:gd name="connsiteY178" fmla="*/ 7355104 h 13254121"/>
                <a:gd name="connsiteX179" fmla="*/ 5584825 w 10316872"/>
                <a:gd name="connsiteY179" fmla="*/ 7317004 h 13254121"/>
                <a:gd name="connsiteX180" fmla="*/ 5635625 w 10316872"/>
                <a:gd name="connsiteY180" fmla="*/ 7164604 h 13254121"/>
                <a:gd name="connsiteX181" fmla="*/ 5508625 w 10316872"/>
                <a:gd name="connsiteY181" fmla="*/ 7050304 h 13254121"/>
                <a:gd name="connsiteX182" fmla="*/ 5432425 w 10316872"/>
                <a:gd name="connsiteY182" fmla="*/ 7228104 h 13254121"/>
                <a:gd name="connsiteX183" fmla="*/ 5584825 w 10316872"/>
                <a:gd name="connsiteY183" fmla="*/ 7405904 h 13254121"/>
                <a:gd name="connsiteX184" fmla="*/ 5419725 w 10316872"/>
                <a:gd name="connsiteY184" fmla="*/ 7532904 h 13254121"/>
                <a:gd name="connsiteX185" fmla="*/ 5318125 w 10316872"/>
                <a:gd name="connsiteY185" fmla="*/ 7456704 h 13254121"/>
                <a:gd name="connsiteX186" fmla="*/ 5381625 w 10316872"/>
                <a:gd name="connsiteY186" fmla="*/ 7355104 h 13254121"/>
                <a:gd name="connsiteX187" fmla="*/ 5267325 w 10316872"/>
                <a:gd name="connsiteY187" fmla="*/ 7063004 h 13254121"/>
                <a:gd name="connsiteX188" fmla="*/ 5051425 w 10316872"/>
                <a:gd name="connsiteY188" fmla="*/ 7355104 h 13254121"/>
                <a:gd name="connsiteX189" fmla="*/ 5381625 w 10316872"/>
                <a:gd name="connsiteY189" fmla="*/ 7609104 h 13254121"/>
                <a:gd name="connsiteX190" fmla="*/ 5305425 w 10316872"/>
                <a:gd name="connsiteY190" fmla="*/ 7659904 h 13254121"/>
                <a:gd name="connsiteX191" fmla="*/ 5165725 w 10316872"/>
                <a:gd name="connsiteY191" fmla="*/ 7545604 h 13254121"/>
                <a:gd name="connsiteX192" fmla="*/ 5114925 w 10316872"/>
                <a:gd name="connsiteY192" fmla="*/ 7710704 h 13254121"/>
                <a:gd name="connsiteX193" fmla="*/ 5127625 w 10316872"/>
                <a:gd name="connsiteY193" fmla="*/ 7850404 h 13254121"/>
                <a:gd name="connsiteX194" fmla="*/ 5203825 w 10316872"/>
                <a:gd name="connsiteY194" fmla="*/ 7964704 h 13254121"/>
                <a:gd name="connsiteX195" fmla="*/ 5191125 w 10316872"/>
                <a:gd name="connsiteY195" fmla="*/ 8155204 h 13254121"/>
                <a:gd name="connsiteX196" fmla="*/ 5064125 w 10316872"/>
                <a:gd name="connsiteY196" fmla="*/ 8066304 h 13254121"/>
                <a:gd name="connsiteX197" fmla="*/ 5000625 w 10316872"/>
                <a:gd name="connsiteY197" fmla="*/ 8104404 h 13254121"/>
                <a:gd name="connsiteX198" fmla="*/ 5102225 w 10316872"/>
                <a:gd name="connsiteY198" fmla="*/ 8244104 h 13254121"/>
                <a:gd name="connsiteX199" fmla="*/ 5013325 w 10316872"/>
                <a:gd name="connsiteY199" fmla="*/ 8282204 h 13254121"/>
                <a:gd name="connsiteX200" fmla="*/ 4886325 w 10316872"/>
                <a:gd name="connsiteY200" fmla="*/ 8091704 h 13254121"/>
                <a:gd name="connsiteX201" fmla="*/ 4797425 w 10316872"/>
                <a:gd name="connsiteY201" fmla="*/ 8345704 h 13254121"/>
                <a:gd name="connsiteX202" fmla="*/ 4924425 w 10316872"/>
                <a:gd name="connsiteY202" fmla="*/ 8460004 h 13254121"/>
                <a:gd name="connsiteX203" fmla="*/ 4784725 w 10316872"/>
                <a:gd name="connsiteY203" fmla="*/ 8701304 h 13254121"/>
                <a:gd name="connsiteX204" fmla="*/ 4645025 w 10316872"/>
                <a:gd name="connsiteY204" fmla="*/ 8675904 h 13254121"/>
                <a:gd name="connsiteX205" fmla="*/ 4746625 w 10316872"/>
                <a:gd name="connsiteY205" fmla="*/ 8510804 h 13254121"/>
                <a:gd name="connsiteX206" fmla="*/ 4657725 w 10316872"/>
                <a:gd name="connsiteY206" fmla="*/ 8358404 h 13254121"/>
                <a:gd name="connsiteX207" fmla="*/ 4441825 w 10316872"/>
                <a:gd name="connsiteY207" fmla="*/ 8663204 h 13254121"/>
                <a:gd name="connsiteX208" fmla="*/ 4581525 w 10316872"/>
                <a:gd name="connsiteY208" fmla="*/ 8777504 h 13254121"/>
                <a:gd name="connsiteX209" fmla="*/ 4492625 w 10316872"/>
                <a:gd name="connsiteY209" fmla="*/ 8980704 h 13254121"/>
                <a:gd name="connsiteX210" fmla="*/ 4391025 w 10316872"/>
                <a:gd name="connsiteY210" fmla="*/ 8904504 h 13254121"/>
                <a:gd name="connsiteX211" fmla="*/ 4314825 w 10316872"/>
                <a:gd name="connsiteY211" fmla="*/ 8993404 h 13254121"/>
                <a:gd name="connsiteX212" fmla="*/ 4352925 w 10316872"/>
                <a:gd name="connsiteY212" fmla="*/ 9031504 h 13254121"/>
                <a:gd name="connsiteX213" fmla="*/ 4391025 w 10316872"/>
                <a:gd name="connsiteY213" fmla="*/ 9018804 h 13254121"/>
                <a:gd name="connsiteX214" fmla="*/ 4416425 w 10316872"/>
                <a:gd name="connsiteY214" fmla="*/ 9069604 h 13254121"/>
                <a:gd name="connsiteX215" fmla="*/ 4352925 w 10316872"/>
                <a:gd name="connsiteY215" fmla="*/ 9145804 h 13254121"/>
                <a:gd name="connsiteX216" fmla="*/ 4302125 w 10316872"/>
                <a:gd name="connsiteY216" fmla="*/ 9133104 h 13254121"/>
                <a:gd name="connsiteX217" fmla="*/ 4340225 w 10316872"/>
                <a:gd name="connsiteY217" fmla="*/ 9082304 h 13254121"/>
                <a:gd name="connsiteX218" fmla="*/ 4289425 w 10316872"/>
                <a:gd name="connsiteY218" fmla="*/ 9044204 h 13254121"/>
                <a:gd name="connsiteX219" fmla="*/ 4187825 w 10316872"/>
                <a:gd name="connsiteY219" fmla="*/ 9145804 h 13254121"/>
                <a:gd name="connsiteX220" fmla="*/ 4289425 w 10316872"/>
                <a:gd name="connsiteY220" fmla="*/ 9209304 h 13254121"/>
                <a:gd name="connsiteX221" fmla="*/ 4111625 w 10316872"/>
                <a:gd name="connsiteY221" fmla="*/ 9285504 h 13254121"/>
                <a:gd name="connsiteX222" fmla="*/ 4010025 w 10316872"/>
                <a:gd name="connsiteY222" fmla="*/ 9285504 h 13254121"/>
                <a:gd name="connsiteX223" fmla="*/ 3921125 w 10316872"/>
                <a:gd name="connsiteY223" fmla="*/ 9349004 h 13254121"/>
                <a:gd name="connsiteX224" fmla="*/ 3260725 w 10316872"/>
                <a:gd name="connsiteY224" fmla="*/ 8764804 h 13254121"/>
                <a:gd name="connsiteX225" fmla="*/ 3184525 w 10316872"/>
                <a:gd name="connsiteY225" fmla="*/ 8764804 h 13254121"/>
                <a:gd name="connsiteX226" fmla="*/ 2867025 w 10316872"/>
                <a:gd name="connsiteY226" fmla="*/ 9018804 h 13254121"/>
                <a:gd name="connsiteX227" fmla="*/ 2841625 w 10316872"/>
                <a:gd name="connsiteY227" fmla="*/ 8980704 h 13254121"/>
                <a:gd name="connsiteX228" fmla="*/ 3184525 w 10316872"/>
                <a:gd name="connsiteY228" fmla="*/ 8714004 h 13254121"/>
                <a:gd name="connsiteX229" fmla="*/ 3019425 w 10316872"/>
                <a:gd name="connsiteY229" fmla="*/ 8561604 h 13254121"/>
                <a:gd name="connsiteX230" fmla="*/ 2371725 w 10316872"/>
                <a:gd name="connsiteY230" fmla="*/ 9069604 h 13254121"/>
                <a:gd name="connsiteX231" fmla="*/ 2460625 w 10316872"/>
                <a:gd name="connsiteY231" fmla="*/ 9145804 h 13254121"/>
                <a:gd name="connsiteX232" fmla="*/ 2663825 w 10316872"/>
                <a:gd name="connsiteY232" fmla="*/ 8993404 h 13254121"/>
                <a:gd name="connsiteX233" fmla="*/ 2714625 w 10316872"/>
                <a:gd name="connsiteY233" fmla="*/ 9056904 h 13254121"/>
                <a:gd name="connsiteX234" fmla="*/ 2803525 w 10316872"/>
                <a:gd name="connsiteY234" fmla="*/ 9018804 h 13254121"/>
                <a:gd name="connsiteX235" fmla="*/ 2828925 w 10316872"/>
                <a:gd name="connsiteY235" fmla="*/ 9056904 h 13254121"/>
                <a:gd name="connsiteX236" fmla="*/ 2651125 w 10316872"/>
                <a:gd name="connsiteY236" fmla="*/ 9196604 h 13254121"/>
                <a:gd name="connsiteX237" fmla="*/ 2790825 w 10316872"/>
                <a:gd name="connsiteY237" fmla="*/ 9361704 h 13254121"/>
                <a:gd name="connsiteX238" fmla="*/ 3368675 w 10316872"/>
                <a:gd name="connsiteY238" fmla="*/ 8898154 h 13254121"/>
                <a:gd name="connsiteX239" fmla="*/ 3927475 w 10316872"/>
                <a:gd name="connsiteY239" fmla="*/ 9380754 h 13254121"/>
                <a:gd name="connsiteX240" fmla="*/ 3876675 w 10316872"/>
                <a:gd name="connsiteY240" fmla="*/ 9495054 h 13254121"/>
                <a:gd name="connsiteX241" fmla="*/ 3359150 w 10316872"/>
                <a:gd name="connsiteY241" fmla="*/ 10034804 h 13254121"/>
                <a:gd name="connsiteX242" fmla="*/ 3270250 w 10316872"/>
                <a:gd name="connsiteY242" fmla="*/ 10028453 h 13254121"/>
                <a:gd name="connsiteX243" fmla="*/ 3101975 w 10316872"/>
                <a:gd name="connsiteY243" fmla="*/ 10177678 h 13254121"/>
                <a:gd name="connsiteX244" fmla="*/ 2892425 w 10316872"/>
                <a:gd name="connsiteY244" fmla="*/ 10422153 h 13254121"/>
                <a:gd name="connsiteX245" fmla="*/ 2654300 w 10316872"/>
                <a:gd name="connsiteY245" fmla="*/ 10720603 h 13254121"/>
                <a:gd name="connsiteX246" fmla="*/ 2400300 w 10316872"/>
                <a:gd name="connsiteY246" fmla="*/ 10790452 h 13254121"/>
                <a:gd name="connsiteX247" fmla="*/ 2197100 w 10316872"/>
                <a:gd name="connsiteY247" fmla="*/ 10895227 h 13254121"/>
                <a:gd name="connsiteX248" fmla="*/ 1901825 w 10316872"/>
                <a:gd name="connsiteY248" fmla="*/ 10898401 h 13254121"/>
                <a:gd name="connsiteX249" fmla="*/ 1562100 w 10316872"/>
                <a:gd name="connsiteY249" fmla="*/ 11000000 h 13254121"/>
                <a:gd name="connsiteX250" fmla="*/ 1365250 w 10316872"/>
                <a:gd name="connsiteY250" fmla="*/ 11260350 h 13254121"/>
                <a:gd name="connsiteX251" fmla="*/ 1168400 w 10316872"/>
                <a:gd name="connsiteY251" fmla="*/ 11215899 h 13254121"/>
                <a:gd name="connsiteX252" fmla="*/ 1187450 w 10316872"/>
                <a:gd name="connsiteY252" fmla="*/ 11174624 h 13254121"/>
                <a:gd name="connsiteX253" fmla="*/ 1165225 w 10316872"/>
                <a:gd name="connsiteY253" fmla="*/ 11107949 h 13254121"/>
                <a:gd name="connsiteX254" fmla="*/ 958850 w 10316872"/>
                <a:gd name="connsiteY254" fmla="*/ 11184149 h 13254121"/>
                <a:gd name="connsiteX255" fmla="*/ 704850 w 10316872"/>
                <a:gd name="connsiteY255" fmla="*/ 11238124 h 13254121"/>
                <a:gd name="connsiteX256" fmla="*/ 434975 w 10316872"/>
                <a:gd name="connsiteY256" fmla="*/ 11476249 h 13254121"/>
                <a:gd name="connsiteX257" fmla="*/ 333375 w 10316872"/>
                <a:gd name="connsiteY257" fmla="*/ 11473074 h 13254121"/>
                <a:gd name="connsiteX258" fmla="*/ 234950 w 10316872"/>
                <a:gd name="connsiteY258" fmla="*/ 11539749 h 13254121"/>
                <a:gd name="connsiteX259" fmla="*/ 155575 w 10316872"/>
                <a:gd name="connsiteY259" fmla="*/ 11825499 h 13254121"/>
                <a:gd name="connsiteX260" fmla="*/ 219075 w 10316872"/>
                <a:gd name="connsiteY260" fmla="*/ 12108073 h 13254121"/>
                <a:gd name="connsiteX261" fmla="*/ 107950 w 10316872"/>
                <a:gd name="connsiteY261" fmla="*/ 12152523 h 13254121"/>
                <a:gd name="connsiteX262" fmla="*/ 63500 w 10316872"/>
                <a:gd name="connsiteY262" fmla="*/ 12374773 h 13254121"/>
                <a:gd name="connsiteX263" fmla="*/ 466725 w 10316872"/>
                <a:gd name="connsiteY263" fmla="*/ 12400173 h 13254121"/>
                <a:gd name="connsiteX264" fmla="*/ 1022350 w 10316872"/>
                <a:gd name="connsiteY264" fmla="*/ 12752598 h 13254121"/>
                <a:gd name="connsiteX265" fmla="*/ 1212850 w 10316872"/>
                <a:gd name="connsiteY265" fmla="*/ 13006597 h 13254121"/>
                <a:gd name="connsiteX266" fmla="*/ 1143000 w 10316872"/>
                <a:gd name="connsiteY266" fmla="*/ 13051047 h 13254121"/>
                <a:gd name="connsiteX267" fmla="*/ 990600 w 10316872"/>
                <a:gd name="connsiteY267" fmla="*/ 12917697 h 13254121"/>
                <a:gd name="connsiteX268" fmla="*/ 739775 w 10316872"/>
                <a:gd name="connsiteY268" fmla="*/ 12863722 h 13254121"/>
                <a:gd name="connsiteX269" fmla="*/ 692150 w 10316872"/>
                <a:gd name="connsiteY269" fmla="*/ 12901822 h 13254121"/>
                <a:gd name="connsiteX270" fmla="*/ 809625 w 10316872"/>
                <a:gd name="connsiteY270" fmla="*/ 13047872 h 13254121"/>
                <a:gd name="connsiteX271" fmla="*/ 1123950 w 10316872"/>
                <a:gd name="connsiteY271" fmla="*/ 13114547 h 13254121"/>
                <a:gd name="connsiteX272" fmla="*/ 1546225 w 10316872"/>
                <a:gd name="connsiteY272" fmla="*/ 13016122 h 13254121"/>
                <a:gd name="connsiteX273" fmla="*/ 1708150 w 10316872"/>
                <a:gd name="connsiteY273" fmla="*/ 12755772 h 13254121"/>
                <a:gd name="connsiteX274" fmla="*/ 2066925 w 10316872"/>
                <a:gd name="connsiteY274" fmla="*/ 12606547 h 13254121"/>
                <a:gd name="connsiteX275" fmla="*/ 2225675 w 10316872"/>
                <a:gd name="connsiteY275" fmla="*/ 12470022 h 13254121"/>
                <a:gd name="connsiteX276" fmla="*/ 2559050 w 10316872"/>
                <a:gd name="connsiteY276" fmla="*/ 12508122 h 13254121"/>
                <a:gd name="connsiteX277" fmla="*/ 2257425 w 10316872"/>
                <a:gd name="connsiteY277" fmla="*/ 12511297 h 13254121"/>
                <a:gd name="connsiteX278" fmla="*/ 2117725 w 10316872"/>
                <a:gd name="connsiteY278" fmla="*/ 12631947 h 13254121"/>
                <a:gd name="connsiteX279" fmla="*/ 1943100 w 10316872"/>
                <a:gd name="connsiteY279" fmla="*/ 12724022 h 13254121"/>
                <a:gd name="connsiteX280" fmla="*/ 1778000 w 10316872"/>
                <a:gd name="connsiteY280" fmla="*/ 12774822 h 13254121"/>
                <a:gd name="connsiteX281" fmla="*/ 1622425 w 10316872"/>
                <a:gd name="connsiteY281" fmla="*/ 13070097 h 13254121"/>
                <a:gd name="connsiteX282" fmla="*/ 1254125 w 10316872"/>
                <a:gd name="connsiteY282" fmla="*/ 13244722 h 13254121"/>
                <a:gd name="connsiteX283" fmla="*/ 0 w 10316872"/>
                <a:gd name="connsiteY283" fmla="*/ 13251072 h 13254121"/>
                <a:gd name="connsiteX0" fmla="*/ 5064225 w 10253472"/>
                <a:gd name="connsiteY0" fmla="*/ 3786404 h 13244744"/>
                <a:gd name="connsiteX1" fmla="*/ 5076925 w 10253472"/>
                <a:gd name="connsiteY1" fmla="*/ 3811804 h 13244744"/>
                <a:gd name="connsiteX2" fmla="*/ 5013425 w 10253472"/>
                <a:gd name="connsiteY2" fmla="*/ 4065804 h 13244744"/>
                <a:gd name="connsiteX3" fmla="*/ 5089625 w 10253472"/>
                <a:gd name="connsiteY3" fmla="*/ 4103904 h 13244744"/>
                <a:gd name="connsiteX4" fmla="*/ 5089625 w 10253472"/>
                <a:gd name="connsiteY4" fmla="*/ 4103904 h 13244744"/>
                <a:gd name="connsiteX5" fmla="*/ 5165825 w 10253472"/>
                <a:gd name="connsiteY5" fmla="*/ 3849904 h 13244744"/>
                <a:gd name="connsiteX6" fmla="*/ 5356325 w 10253472"/>
                <a:gd name="connsiteY6" fmla="*/ 3875304 h 13244744"/>
                <a:gd name="connsiteX7" fmla="*/ 5457925 w 10253472"/>
                <a:gd name="connsiteY7" fmla="*/ 3722904 h 13244744"/>
                <a:gd name="connsiteX8" fmla="*/ 5457925 w 10253472"/>
                <a:gd name="connsiteY8" fmla="*/ 3722904 h 13244744"/>
                <a:gd name="connsiteX9" fmla="*/ 5597625 w 10253472"/>
                <a:gd name="connsiteY9" fmla="*/ 3697504 h 13244744"/>
                <a:gd name="connsiteX10" fmla="*/ 5369025 w 10253472"/>
                <a:gd name="connsiteY10" fmla="*/ 4015004 h 13244744"/>
                <a:gd name="connsiteX11" fmla="*/ 5102325 w 10253472"/>
                <a:gd name="connsiteY11" fmla="*/ 4103904 h 13244744"/>
                <a:gd name="connsiteX12" fmla="*/ 5127725 w 10253472"/>
                <a:gd name="connsiteY12" fmla="*/ 4180104 h 13244744"/>
                <a:gd name="connsiteX13" fmla="*/ 5457925 w 10253472"/>
                <a:gd name="connsiteY13" fmla="*/ 4091204 h 13244744"/>
                <a:gd name="connsiteX14" fmla="*/ 5648425 w 10253472"/>
                <a:gd name="connsiteY14" fmla="*/ 3748304 h 13244744"/>
                <a:gd name="connsiteX15" fmla="*/ 5750025 w 10253472"/>
                <a:gd name="connsiteY15" fmla="*/ 3900704 h 13244744"/>
                <a:gd name="connsiteX16" fmla="*/ 5896075 w 10253472"/>
                <a:gd name="connsiteY16" fmla="*/ 3938804 h 13244744"/>
                <a:gd name="connsiteX17" fmla="*/ 6238975 w 10253472"/>
                <a:gd name="connsiteY17" fmla="*/ 3824504 h 13244744"/>
                <a:gd name="connsiteX18" fmla="*/ 7007325 w 10253472"/>
                <a:gd name="connsiteY18" fmla="*/ 3354604 h 13244744"/>
                <a:gd name="connsiteX19" fmla="*/ 7410550 w 10253472"/>
                <a:gd name="connsiteY19" fmla="*/ 3205379 h 13244744"/>
                <a:gd name="connsiteX20" fmla="*/ 7582000 w 10253472"/>
                <a:gd name="connsiteY20" fmla="*/ 3035516 h 13244744"/>
                <a:gd name="connsiteX21" fmla="*/ 7843650 w 10253472"/>
                <a:gd name="connsiteY21" fmla="*/ 2994410 h 13244744"/>
                <a:gd name="connsiteX22" fmla="*/ 7999226 w 10253472"/>
                <a:gd name="connsiteY22" fmla="*/ 2911861 h 13244744"/>
                <a:gd name="connsiteX23" fmla="*/ 8126225 w 10253472"/>
                <a:gd name="connsiteY23" fmla="*/ 2692785 h 13244744"/>
                <a:gd name="connsiteX24" fmla="*/ 8281801 w 10253472"/>
                <a:gd name="connsiteY24" fmla="*/ 2578486 h 13244744"/>
                <a:gd name="connsiteX25" fmla="*/ 8497699 w 10253472"/>
                <a:gd name="connsiteY25" fmla="*/ 2438787 h 13244744"/>
                <a:gd name="connsiteX26" fmla="*/ 8791699 w 10253472"/>
                <a:gd name="connsiteY26" fmla="*/ 2153045 h 13244744"/>
                <a:gd name="connsiteX27" fmla="*/ 8973949 w 10253472"/>
                <a:gd name="connsiteY27" fmla="*/ 1924438 h 13244744"/>
                <a:gd name="connsiteX28" fmla="*/ 9081898 w 10253472"/>
                <a:gd name="connsiteY28" fmla="*/ 1730764 h 13244744"/>
                <a:gd name="connsiteX29" fmla="*/ 9161273 w 10253472"/>
                <a:gd name="connsiteY29" fmla="*/ 1543439 h 13244744"/>
                <a:gd name="connsiteX30" fmla="*/ 9497823 w 10253472"/>
                <a:gd name="connsiteY30" fmla="*/ 1295790 h 13244744"/>
                <a:gd name="connsiteX31" fmla="*/ 9615297 w 10253472"/>
                <a:gd name="connsiteY31" fmla="*/ 914790 h 13244744"/>
                <a:gd name="connsiteX32" fmla="*/ 9774047 w 10253472"/>
                <a:gd name="connsiteY32" fmla="*/ 686190 h 13244744"/>
                <a:gd name="connsiteX33" fmla="*/ 9866121 w 10253472"/>
                <a:gd name="connsiteY33" fmla="*/ 609992 h 13244744"/>
                <a:gd name="connsiteX34" fmla="*/ 9926445 w 10253472"/>
                <a:gd name="connsiteY34" fmla="*/ 508393 h 13244744"/>
                <a:gd name="connsiteX35" fmla="*/ 9999471 w 10253472"/>
                <a:gd name="connsiteY35" fmla="*/ 394092 h 13244744"/>
                <a:gd name="connsiteX36" fmla="*/ 10253469 w 10253472"/>
                <a:gd name="connsiteY36" fmla="*/ 394 h 13244744"/>
                <a:gd name="connsiteX37" fmla="*/ 10018520 w 10253472"/>
                <a:gd name="connsiteY37" fmla="*/ 473469 h 13244744"/>
                <a:gd name="connsiteX38" fmla="*/ 9913746 w 10253472"/>
                <a:gd name="connsiteY38" fmla="*/ 673493 h 13244744"/>
                <a:gd name="connsiteX39" fmla="*/ 9818496 w 10253472"/>
                <a:gd name="connsiteY39" fmla="*/ 749692 h 13244744"/>
                <a:gd name="connsiteX40" fmla="*/ 9691496 w 10253472"/>
                <a:gd name="connsiteY40" fmla="*/ 952892 h 13244744"/>
                <a:gd name="connsiteX41" fmla="*/ 9577198 w 10253472"/>
                <a:gd name="connsiteY41" fmla="*/ 1327540 h 13244744"/>
                <a:gd name="connsiteX42" fmla="*/ 9212074 w 10253472"/>
                <a:gd name="connsiteY42" fmla="*/ 1606938 h 13244744"/>
                <a:gd name="connsiteX43" fmla="*/ 9072373 w 10253472"/>
                <a:gd name="connsiteY43" fmla="*/ 1946664 h 13244744"/>
                <a:gd name="connsiteX44" fmla="*/ 8599299 w 10253472"/>
                <a:gd name="connsiteY44" fmla="*/ 2454663 h 13244744"/>
                <a:gd name="connsiteX45" fmla="*/ 8364349 w 10253472"/>
                <a:gd name="connsiteY45" fmla="*/ 2619762 h 13244744"/>
                <a:gd name="connsiteX46" fmla="*/ 8208775 w 10253472"/>
                <a:gd name="connsiteY46" fmla="*/ 2715011 h 13244744"/>
                <a:gd name="connsiteX47" fmla="*/ 8046851 w 10253472"/>
                <a:gd name="connsiteY47" fmla="*/ 3016636 h 13244744"/>
                <a:gd name="connsiteX48" fmla="*/ 7845525 w 10253472"/>
                <a:gd name="connsiteY48" fmla="*/ 3113304 h 13244744"/>
                <a:gd name="connsiteX49" fmla="*/ 7610575 w 10253472"/>
                <a:gd name="connsiteY49" fmla="*/ 3141879 h 13244744"/>
                <a:gd name="connsiteX50" fmla="*/ 7467700 w 10253472"/>
                <a:gd name="connsiteY50" fmla="*/ 3283166 h 13244744"/>
                <a:gd name="connsiteX51" fmla="*/ 7000975 w 10253472"/>
                <a:gd name="connsiteY51" fmla="*/ 3457791 h 13244744"/>
                <a:gd name="connsiteX52" fmla="*/ 6829525 w 10253472"/>
                <a:gd name="connsiteY52" fmla="*/ 3613366 h 13244744"/>
                <a:gd name="connsiteX53" fmla="*/ 6468869 w 10253472"/>
                <a:gd name="connsiteY53" fmla="*/ 3867545 h 13244744"/>
                <a:gd name="connsiteX54" fmla="*/ 6343750 w 10253472"/>
                <a:gd name="connsiteY54" fmla="*/ 3921341 h 13244744"/>
                <a:gd name="connsiteX55" fmla="*/ 6108800 w 10253472"/>
                <a:gd name="connsiteY55" fmla="*/ 4043579 h 13244744"/>
                <a:gd name="connsiteX56" fmla="*/ 5710337 w 10253472"/>
                <a:gd name="connsiteY56" fmla="*/ 4215029 h 13244744"/>
                <a:gd name="connsiteX57" fmla="*/ 5737325 w 10253472"/>
                <a:gd name="connsiteY57" fmla="*/ 4294404 h 13244744"/>
                <a:gd name="connsiteX58" fmla="*/ 6099275 w 10253472"/>
                <a:gd name="connsiteY58" fmla="*/ 4129304 h 13244744"/>
                <a:gd name="connsiteX59" fmla="*/ 5991325 w 10253472"/>
                <a:gd name="connsiteY59" fmla="*/ 4218204 h 13244744"/>
                <a:gd name="connsiteX60" fmla="*/ 5813525 w 10253472"/>
                <a:gd name="connsiteY60" fmla="*/ 4332504 h 13244744"/>
                <a:gd name="connsiteX61" fmla="*/ 5813525 w 10253472"/>
                <a:gd name="connsiteY61" fmla="*/ 4421404 h 13244744"/>
                <a:gd name="connsiteX62" fmla="*/ 5800825 w 10253472"/>
                <a:gd name="connsiteY62" fmla="*/ 4523004 h 13244744"/>
                <a:gd name="connsiteX63" fmla="*/ 5661125 w 10253472"/>
                <a:gd name="connsiteY63" fmla="*/ 4548404 h 13244744"/>
                <a:gd name="connsiteX64" fmla="*/ 5724625 w 10253472"/>
                <a:gd name="connsiteY64" fmla="*/ 4370604 h 13244744"/>
                <a:gd name="connsiteX65" fmla="*/ 5610325 w 10253472"/>
                <a:gd name="connsiteY65" fmla="*/ 4269004 h 13244744"/>
                <a:gd name="connsiteX66" fmla="*/ 5356325 w 10253472"/>
                <a:gd name="connsiteY66" fmla="*/ 4345204 h 13244744"/>
                <a:gd name="connsiteX67" fmla="*/ 5330925 w 10253472"/>
                <a:gd name="connsiteY67" fmla="*/ 4446804 h 13244744"/>
                <a:gd name="connsiteX68" fmla="*/ 5559525 w 10253472"/>
                <a:gd name="connsiteY68" fmla="*/ 4510304 h 13244744"/>
                <a:gd name="connsiteX69" fmla="*/ 5470625 w 10253472"/>
                <a:gd name="connsiteY69" fmla="*/ 4573804 h 13244744"/>
                <a:gd name="connsiteX70" fmla="*/ 5191225 w 10253472"/>
                <a:gd name="connsiteY70" fmla="*/ 4510304 h 13244744"/>
                <a:gd name="connsiteX71" fmla="*/ 5076925 w 10253472"/>
                <a:gd name="connsiteY71" fmla="*/ 4624604 h 13244744"/>
                <a:gd name="connsiteX72" fmla="*/ 5178525 w 10253472"/>
                <a:gd name="connsiteY72" fmla="*/ 4827804 h 13244744"/>
                <a:gd name="connsiteX73" fmla="*/ 5419825 w 10253472"/>
                <a:gd name="connsiteY73" fmla="*/ 4840504 h 13244744"/>
                <a:gd name="connsiteX74" fmla="*/ 5597625 w 10253472"/>
                <a:gd name="connsiteY74" fmla="*/ 4624604 h 13244744"/>
                <a:gd name="connsiteX75" fmla="*/ 5508725 w 10253472"/>
                <a:gd name="connsiteY75" fmla="*/ 4599204 h 13244744"/>
                <a:gd name="connsiteX76" fmla="*/ 5572225 w 10253472"/>
                <a:gd name="connsiteY76" fmla="*/ 4523004 h 13244744"/>
                <a:gd name="connsiteX77" fmla="*/ 5661125 w 10253472"/>
                <a:gd name="connsiteY77" fmla="*/ 4599204 h 13244744"/>
                <a:gd name="connsiteX78" fmla="*/ 5800825 w 10253472"/>
                <a:gd name="connsiteY78" fmla="*/ 4573804 h 13244744"/>
                <a:gd name="connsiteX79" fmla="*/ 6004025 w 10253472"/>
                <a:gd name="connsiteY79" fmla="*/ 4548404 h 13244744"/>
                <a:gd name="connsiteX80" fmla="*/ 6232625 w 10253472"/>
                <a:gd name="connsiteY80" fmla="*/ 4307104 h 13244744"/>
                <a:gd name="connsiteX81" fmla="*/ 6423125 w 10253472"/>
                <a:gd name="connsiteY81" fmla="*/ 4180104 h 13244744"/>
                <a:gd name="connsiteX82" fmla="*/ 6600925 w 10253472"/>
                <a:gd name="connsiteY82" fmla="*/ 4154704 h 13244744"/>
                <a:gd name="connsiteX83" fmla="*/ 6410425 w 10253472"/>
                <a:gd name="connsiteY83" fmla="*/ 4230904 h 13244744"/>
                <a:gd name="connsiteX84" fmla="*/ 6346925 w 10253472"/>
                <a:gd name="connsiteY84" fmla="*/ 4357904 h 13244744"/>
                <a:gd name="connsiteX85" fmla="*/ 6194525 w 10253472"/>
                <a:gd name="connsiteY85" fmla="*/ 4459504 h 13244744"/>
                <a:gd name="connsiteX86" fmla="*/ 6016725 w 10253472"/>
                <a:gd name="connsiteY86" fmla="*/ 4637304 h 13244744"/>
                <a:gd name="connsiteX87" fmla="*/ 6004025 w 10253472"/>
                <a:gd name="connsiteY87" fmla="*/ 4726204 h 13244744"/>
                <a:gd name="connsiteX88" fmla="*/ 6143725 w 10253472"/>
                <a:gd name="connsiteY88" fmla="*/ 4700804 h 13244744"/>
                <a:gd name="connsiteX89" fmla="*/ 6270725 w 10253472"/>
                <a:gd name="connsiteY89" fmla="*/ 4764304 h 13244744"/>
                <a:gd name="connsiteX90" fmla="*/ 6372325 w 10253472"/>
                <a:gd name="connsiteY90" fmla="*/ 4954804 h 13244744"/>
                <a:gd name="connsiteX91" fmla="*/ 6385025 w 10253472"/>
                <a:gd name="connsiteY91" fmla="*/ 5183404 h 13244744"/>
                <a:gd name="connsiteX92" fmla="*/ 6272312 w 10253472"/>
                <a:gd name="connsiteY92" fmla="*/ 5305641 h 13244744"/>
                <a:gd name="connsiteX93" fmla="*/ 6232625 w 10253472"/>
                <a:gd name="connsiteY93" fmla="*/ 5083392 h 13244744"/>
                <a:gd name="connsiteX94" fmla="*/ 6207225 w 10253472"/>
                <a:gd name="connsiteY94" fmla="*/ 4878604 h 13244744"/>
                <a:gd name="connsiteX95" fmla="*/ 6054825 w 10253472"/>
                <a:gd name="connsiteY95" fmla="*/ 4840504 h 13244744"/>
                <a:gd name="connsiteX96" fmla="*/ 5889725 w 10253472"/>
                <a:gd name="connsiteY96" fmla="*/ 4853204 h 13244744"/>
                <a:gd name="connsiteX97" fmla="*/ 5813525 w 10253472"/>
                <a:gd name="connsiteY97" fmla="*/ 4815104 h 13244744"/>
                <a:gd name="connsiteX98" fmla="*/ 5483325 w 10253472"/>
                <a:gd name="connsiteY98" fmla="*/ 4954804 h 13244744"/>
                <a:gd name="connsiteX99" fmla="*/ 5534125 w 10253472"/>
                <a:gd name="connsiteY99" fmla="*/ 5094504 h 13244744"/>
                <a:gd name="connsiteX100" fmla="*/ 5572225 w 10253472"/>
                <a:gd name="connsiteY100" fmla="*/ 5081804 h 13244744"/>
                <a:gd name="connsiteX101" fmla="*/ 5750025 w 10253472"/>
                <a:gd name="connsiteY101" fmla="*/ 4992904 h 13244744"/>
                <a:gd name="connsiteX102" fmla="*/ 5775425 w 10253472"/>
                <a:gd name="connsiteY102" fmla="*/ 5018304 h 13244744"/>
                <a:gd name="connsiteX103" fmla="*/ 5661125 w 10253472"/>
                <a:gd name="connsiteY103" fmla="*/ 5119904 h 13244744"/>
                <a:gd name="connsiteX104" fmla="*/ 5711925 w 10253472"/>
                <a:gd name="connsiteY104" fmla="*/ 5196104 h 13244744"/>
                <a:gd name="connsiteX105" fmla="*/ 5877025 w 10253472"/>
                <a:gd name="connsiteY105" fmla="*/ 5183404 h 13244744"/>
                <a:gd name="connsiteX106" fmla="*/ 5915125 w 10253472"/>
                <a:gd name="connsiteY106" fmla="*/ 5272304 h 13244744"/>
                <a:gd name="connsiteX107" fmla="*/ 6105625 w 10253472"/>
                <a:gd name="connsiteY107" fmla="*/ 5234204 h 13244744"/>
                <a:gd name="connsiteX108" fmla="*/ 6067525 w 10253472"/>
                <a:gd name="connsiteY108" fmla="*/ 5386604 h 13244744"/>
                <a:gd name="connsiteX109" fmla="*/ 6004025 w 10253472"/>
                <a:gd name="connsiteY109" fmla="*/ 5424704 h 13244744"/>
                <a:gd name="connsiteX110" fmla="*/ 5978625 w 10253472"/>
                <a:gd name="connsiteY110" fmla="*/ 5348504 h 13244744"/>
                <a:gd name="connsiteX111" fmla="*/ 5508725 w 10253472"/>
                <a:gd name="connsiteY111" fmla="*/ 5297704 h 13244744"/>
                <a:gd name="connsiteX112" fmla="*/ 5623025 w 10253472"/>
                <a:gd name="connsiteY112" fmla="*/ 5462804 h 13244744"/>
                <a:gd name="connsiteX113" fmla="*/ 6245325 w 10253472"/>
                <a:gd name="connsiteY113" fmla="*/ 5462804 h 13244744"/>
                <a:gd name="connsiteX114" fmla="*/ 6830819 w 10253472"/>
                <a:gd name="connsiteY114" fmla="*/ 5634433 h 13244744"/>
                <a:gd name="connsiteX115" fmla="*/ 7130857 w 10253472"/>
                <a:gd name="connsiteY115" fmla="*/ 5720157 h 13244744"/>
                <a:gd name="connsiteX116" fmla="*/ 7307069 w 10253472"/>
                <a:gd name="connsiteY116" fmla="*/ 5839221 h 13244744"/>
                <a:gd name="connsiteX117" fmla="*/ 7673782 w 10253472"/>
                <a:gd name="connsiteY117" fmla="*/ 5736826 h 13244744"/>
                <a:gd name="connsiteX118" fmla="*/ 7914288 w 10253472"/>
                <a:gd name="connsiteY118" fmla="*/ 5701108 h 13244744"/>
                <a:gd name="connsiteX119" fmla="*/ 8247664 w 10253472"/>
                <a:gd name="connsiteY119" fmla="*/ 5729682 h 13244744"/>
                <a:gd name="connsiteX120" fmla="*/ 8519125 w 10253472"/>
                <a:gd name="connsiteY120" fmla="*/ 5789214 h 13244744"/>
                <a:gd name="connsiteX121" fmla="*/ 8742963 w 10253472"/>
                <a:gd name="connsiteY121" fmla="*/ 5891608 h 13244744"/>
                <a:gd name="connsiteX122" fmla="*/ 8926319 w 10253472"/>
                <a:gd name="connsiteY122" fmla="*/ 5953520 h 13244744"/>
                <a:gd name="connsiteX123" fmla="*/ 9264457 w 10253472"/>
                <a:gd name="connsiteY123" fmla="*/ 6101157 h 13244744"/>
                <a:gd name="connsiteX124" fmla="*/ 9328752 w 10253472"/>
                <a:gd name="connsiteY124" fmla="*/ 6229744 h 13244744"/>
                <a:gd name="connsiteX125" fmla="*/ 9524012 w 10253472"/>
                <a:gd name="connsiteY125" fmla="*/ 6289277 h 13244744"/>
                <a:gd name="connsiteX126" fmla="*/ 9690700 w 10253472"/>
                <a:gd name="connsiteY126" fmla="*/ 6286895 h 13244744"/>
                <a:gd name="connsiteX127" fmla="*/ 9864826 w 10253472"/>
                <a:gd name="connsiteY127" fmla="*/ 6221629 h 13244744"/>
                <a:gd name="connsiteX128" fmla="*/ 9702607 w 10253472"/>
                <a:gd name="connsiteY128" fmla="*/ 6301183 h 13244744"/>
                <a:gd name="connsiteX129" fmla="*/ 9562113 w 10253472"/>
                <a:gd name="connsiteY129" fmla="*/ 6317851 h 13244744"/>
                <a:gd name="connsiteX130" fmla="*/ 9319226 w 10253472"/>
                <a:gd name="connsiteY130" fmla="*/ 6263082 h 13244744"/>
                <a:gd name="connsiteX131" fmla="*/ 9245406 w 10253472"/>
                <a:gd name="connsiteY131" fmla="*/ 6129733 h 13244744"/>
                <a:gd name="connsiteX132" fmla="*/ 9178733 w 10253472"/>
                <a:gd name="connsiteY132" fmla="*/ 6089251 h 13244744"/>
                <a:gd name="connsiteX133" fmla="*/ 8735819 w 10253472"/>
                <a:gd name="connsiteY133" fmla="*/ 5939233 h 13244744"/>
                <a:gd name="connsiteX134" fmla="*/ 8519125 w 10253472"/>
                <a:gd name="connsiteY134" fmla="*/ 5858270 h 13244744"/>
                <a:gd name="connsiteX135" fmla="*/ 8221469 w 10253472"/>
                <a:gd name="connsiteY135" fmla="*/ 5779689 h 13244744"/>
                <a:gd name="connsiteX136" fmla="*/ 7871425 w 10253472"/>
                <a:gd name="connsiteY136" fmla="*/ 5767783 h 13244744"/>
                <a:gd name="connsiteX137" fmla="*/ 7571387 w 10253472"/>
                <a:gd name="connsiteY137" fmla="*/ 5822552 h 13244744"/>
                <a:gd name="connsiteX138" fmla="*/ 7280875 w 10253472"/>
                <a:gd name="connsiteY138" fmla="*/ 5893989 h 13244744"/>
                <a:gd name="connsiteX139" fmla="*/ 7071325 w 10253472"/>
                <a:gd name="connsiteY139" fmla="*/ 5786833 h 13244744"/>
                <a:gd name="connsiteX140" fmla="*/ 6697469 w 10253472"/>
                <a:gd name="connsiteY140" fmla="*/ 5693964 h 13244744"/>
                <a:gd name="connsiteX141" fmla="*/ 6350100 w 10253472"/>
                <a:gd name="connsiteY141" fmla="*/ 5614410 h 13244744"/>
                <a:gd name="connsiteX142" fmla="*/ 6149781 w 10253472"/>
                <a:gd name="connsiteY142" fmla="*/ 5567757 h 13244744"/>
                <a:gd name="connsiteX143" fmla="*/ 6142138 w 10253472"/>
                <a:gd name="connsiteY143" fmla="*/ 5598535 h 13244744"/>
                <a:gd name="connsiteX144" fmla="*/ 6283425 w 10253472"/>
                <a:gd name="connsiteY144" fmla="*/ 5666004 h 13244744"/>
                <a:gd name="connsiteX145" fmla="*/ 6258025 w 10253472"/>
                <a:gd name="connsiteY145" fmla="*/ 5767604 h 13244744"/>
                <a:gd name="connsiteX146" fmla="*/ 5940525 w 10253472"/>
                <a:gd name="connsiteY146" fmla="*/ 5602504 h 13244744"/>
                <a:gd name="connsiteX147" fmla="*/ 5978625 w 10253472"/>
                <a:gd name="connsiteY147" fmla="*/ 5843804 h 13244744"/>
                <a:gd name="connsiteX148" fmla="*/ 6181825 w 10253472"/>
                <a:gd name="connsiteY148" fmla="*/ 5894604 h 13244744"/>
                <a:gd name="connsiteX149" fmla="*/ 6448525 w 10253472"/>
                <a:gd name="connsiteY149" fmla="*/ 5894604 h 13244744"/>
                <a:gd name="connsiteX150" fmla="*/ 6537425 w 10253472"/>
                <a:gd name="connsiteY150" fmla="*/ 5907304 h 13244744"/>
                <a:gd name="connsiteX151" fmla="*/ 6499325 w 10253472"/>
                <a:gd name="connsiteY151" fmla="*/ 5983504 h 13244744"/>
                <a:gd name="connsiteX152" fmla="*/ 6334225 w 10253472"/>
                <a:gd name="connsiteY152" fmla="*/ 6034304 h 13244744"/>
                <a:gd name="connsiteX153" fmla="*/ 6397725 w 10253472"/>
                <a:gd name="connsiteY153" fmla="*/ 6161304 h 13244744"/>
                <a:gd name="connsiteX154" fmla="*/ 6359625 w 10253472"/>
                <a:gd name="connsiteY154" fmla="*/ 6288304 h 13244744"/>
                <a:gd name="connsiteX155" fmla="*/ 6448525 w 10253472"/>
                <a:gd name="connsiteY155" fmla="*/ 6351804 h 13244744"/>
                <a:gd name="connsiteX156" fmla="*/ 6372325 w 10253472"/>
                <a:gd name="connsiteY156" fmla="*/ 6377204 h 13244744"/>
                <a:gd name="connsiteX157" fmla="*/ 6270725 w 10253472"/>
                <a:gd name="connsiteY157" fmla="*/ 6339104 h 13244744"/>
                <a:gd name="connsiteX158" fmla="*/ 6232625 w 10253472"/>
                <a:gd name="connsiteY158" fmla="*/ 6034304 h 13244744"/>
                <a:gd name="connsiteX159" fmla="*/ 5978625 w 10253472"/>
                <a:gd name="connsiteY159" fmla="*/ 5958104 h 13244744"/>
                <a:gd name="connsiteX160" fmla="*/ 6054825 w 10253472"/>
                <a:gd name="connsiteY160" fmla="*/ 6301004 h 13244744"/>
                <a:gd name="connsiteX161" fmla="*/ 5877025 w 10253472"/>
                <a:gd name="connsiteY161" fmla="*/ 6313704 h 13244744"/>
                <a:gd name="connsiteX162" fmla="*/ 5800825 w 10253472"/>
                <a:gd name="connsiteY162" fmla="*/ 5831104 h 13244744"/>
                <a:gd name="connsiteX163" fmla="*/ 5597625 w 10253472"/>
                <a:gd name="connsiteY163" fmla="*/ 5729504 h 13244744"/>
                <a:gd name="connsiteX164" fmla="*/ 5699225 w 10253472"/>
                <a:gd name="connsiteY164" fmla="*/ 6491504 h 13244744"/>
                <a:gd name="connsiteX165" fmla="*/ 5978625 w 10253472"/>
                <a:gd name="connsiteY165" fmla="*/ 6478804 h 13244744"/>
                <a:gd name="connsiteX166" fmla="*/ 6296125 w 10253472"/>
                <a:gd name="connsiteY166" fmla="*/ 6529604 h 13244744"/>
                <a:gd name="connsiteX167" fmla="*/ 6232625 w 10253472"/>
                <a:gd name="connsiteY167" fmla="*/ 6656604 h 13244744"/>
                <a:gd name="connsiteX168" fmla="*/ 6067525 w 10253472"/>
                <a:gd name="connsiteY168" fmla="*/ 6631204 h 13244744"/>
                <a:gd name="connsiteX169" fmla="*/ 5915125 w 10253472"/>
                <a:gd name="connsiteY169" fmla="*/ 6936004 h 13244744"/>
                <a:gd name="connsiteX170" fmla="*/ 5737325 w 10253472"/>
                <a:gd name="connsiteY170" fmla="*/ 6872504 h 13244744"/>
                <a:gd name="connsiteX171" fmla="*/ 5813525 w 10253472"/>
                <a:gd name="connsiteY171" fmla="*/ 6707404 h 13244744"/>
                <a:gd name="connsiteX172" fmla="*/ 5699225 w 10253472"/>
                <a:gd name="connsiteY172" fmla="*/ 6618504 h 13244744"/>
                <a:gd name="connsiteX173" fmla="*/ 5508725 w 10253472"/>
                <a:gd name="connsiteY173" fmla="*/ 6948704 h 13244744"/>
                <a:gd name="connsiteX174" fmla="*/ 5635725 w 10253472"/>
                <a:gd name="connsiteY174" fmla="*/ 7050304 h 13244744"/>
                <a:gd name="connsiteX175" fmla="*/ 5902425 w 10253472"/>
                <a:gd name="connsiteY175" fmla="*/ 7215404 h 13244744"/>
                <a:gd name="connsiteX176" fmla="*/ 5851625 w 10253472"/>
                <a:gd name="connsiteY176" fmla="*/ 7291604 h 13244744"/>
                <a:gd name="connsiteX177" fmla="*/ 5737325 w 10253472"/>
                <a:gd name="connsiteY177" fmla="*/ 7253504 h 13244744"/>
                <a:gd name="connsiteX178" fmla="*/ 5584925 w 10253472"/>
                <a:gd name="connsiteY178" fmla="*/ 7355104 h 13244744"/>
                <a:gd name="connsiteX179" fmla="*/ 5521425 w 10253472"/>
                <a:gd name="connsiteY179" fmla="*/ 7317004 h 13244744"/>
                <a:gd name="connsiteX180" fmla="*/ 5572225 w 10253472"/>
                <a:gd name="connsiteY180" fmla="*/ 7164604 h 13244744"/>
                <a:gd name="connsiteX181" fmla="*/ 5445225 w 10253472"/>
                <a:gd name="connsiteY181" fmla="*/ 7050304 h 13244744"/>
                <a:gd name="connsiteX182" fmla="*/ 5369025 w 10253472"/>
                <a:gd name="connsiteY182" fmla="*/ 7228104 h 13244744"/>
                <a:gd name="connsiteX183" fmla="*/ 5521425 w 10253472"/>
                <a:gd name="connsiteY183" fmla="*/ 7405904 h 13244744"/>
                <a:gd name="connsiteX184" fmla="*/ 5356325 w 10253472"/>
                <a:gd name="connsiteY184" fmla="*/ 7532904 h 13244744"/>
                <a:gd name="connsiteX185" fmla="*/ 5254725 w 10253472"/>
                <a:gd name="connsiteY185" fmla="*/ 7456704 h 13244744"/>
                <a:gd name="connsiteX186" fmla="*/ 5318225 w 10253472"/>
                <a:gd name="connsiteY186" fmla="*/ 7355104 h 13244744"/>
                <a:gd name="connsiteX187" fmla="*/ 5203925 w 10253472"/>
                <a:gd name="connsiteY187" fmla="*/ 7063004 h 13244744"/>
                <a:gd name="connsiteX188" fmla="*/ 4988025 w 10253472"/>
                <a:gd name="connsiteY188" fmla="*/ 7355104 h 13244744"/>
                <a:gd name="connsiteX189" fmla="*/ 5318225 w 10253472"/>
                <a:gd name="connsiteY189" fmla="*/ 7609104 h 13244744"/>
                <a:gd name="connsiteX190" fmla="*/ 5242025 w 10253472"/>
                <a:gd name="connsiteY190" fmla="*/ 7659904 h 13244744"/>
                <a:gd name="connsiteX191" fmla="*/ 5102325 w 10253472"/>
                <a:gd name="connsiteY191" fmla="*/ 7545604 h 13244744"/>
                <a:gd name="connsiteX192" fmla="*/ 5051525 w 10253472"/>
                <a:gd name="connsiteY192" fmla="*/ 7710704 h 13244744"/>
                <a:gd name="connsiteX193" fmla="*/ 5064225 w 10253472"/>
                <a:gd name="connsiteY193" fmla="*/ 7850404 h 13244744"/>
                <a:gd name="connsiteX194" fmla="*/ 5140425 w 10253472"/>
                <a:gd name="connsiteY194" fmla="*/ 7964704 h 13244744"/>
                <a:gd name="connsiteX195" fmla="*/ 5127725 w 10253472"/>
                <a:gd name="connsiteY195" fmla="*/ 8155204 h 13244744"/>
                <a:gd name="connsiteX196" fmla="*/ 5000725 w 10253472"/>
                <a:gd name="connsiteY196" fmla="*/ 8066304 h 13244744"/>
                <a:gd name="connsiteX197" fmla="*/ 4937225 w 10253472"/>
                <a:gd name="connsiteY197" fmla="*/ 8104404 h 13244744"/>
                <a:gd name="connsiteX198" fmla="*/ 5038825 w 10253472"/>
                <a:gd name="connsiteY198" fmla="*/ 8244104 h 13244744"/>
                <a:gd name="connsiteX199" fmla="*/ 4949925 w 10253472"/>
                <a:gd name="connsiteY199" fmla="*/ 8282204 h 13244744"/>
                <a:gd name="connsiteX200" fmla="*/ 4822925 w 10253472"/>
                <a:gd name="connsiteY200" fmla="*/ 8091704 h 13244744"/>
                <a:gd name="connsiteX201" fmla="*/ 4734025 w 10253472"/>
                <a:gd name="connsiteY201" fmla="*/ 8345704 h 13244744"/>
                <a:gd name="connsiteX202" fmla="*/ 4861025 w 10253472"/>
                <a:gd name="connsiteY202" fmla="*/ 8460004 h 13244744"/>
                <a:gd name="connsiteX203" fmla="*/ 4721325 w 10253472"/>
                <a:gd name="connsiteY203" fmla="*/ 8701304 h 13244744"/>
                <a:gd name="connsiteX204" fmla="*/ 4581625 w 10253472"/>
                <a:gd name="connsiteY204" fmla="*/ 8675904 h 13244744"/>
                <a:gd name="connsiteX205" fmla="*/ 4683225 w 10253472"/>
                <a:gd name="connsiteY205" fmla="*/ 8510804 h 13244744"/>
                <a:gd name="connsiteX206" fmla="*/ 4594325 w 10253472"/>
                <a:gd name="connsiteY206" fmla="*/ 8358404 h 13244744"/>
                <a:gd name="connsiteX207" fmla="*/ 4378425 w 10253472"/>
                <a:gd name="connsiteY207" fmla="*/ 8663204 h 13244744"/>
                <a:gd name="connsiteX208" fmla="*/ 4518125 w 10253472"/>
                <a:gd name="connsiteY208" fmla="*/ 8777504 h 13244744"/>
                <a:gd name="connsiteX209" fmla="*/ 4429225 w 10253472"/>
                <a:gd name="connsiteY209" fmla="*/ 8980704 h 13244744"/>
                <a:gd name="connsiteX210" fmla="*/ 4327625 w 10253472"/>
                <a:gd name="connsiteY210" fmla="*/ 8904504 h 13244744"/>
                <a:gd name="connsiteX211" fmla="*/ 4251425 w 10253472"/>
                <a:gd name="connsiteY211" fmla="*/ 8993404 h 13244744"/>
                <a:gd name="connsiteX212" fmla="*/ 4289525 w 10253472"/>
                <a:gd name="connsiteY212" fmla="*/ 9031504 h 13244744"/>
                <a:gd name="connsiteX213" fmla="*/ 4327625 w 10253472"/>
                <a:gd name="connsiteY213" fmla="*/ 9018804 h 13244744"/>
                <a:gd name="connsiteX214" fmla="*/ 4353025 w 10253472"/>
                <a:gd name="connsiteY214" fmla="*/ 9069604 h 13244744"/>
                <a:gd name="connsiteX215" fmla="*/ 4289525 w 10253472"/>
                <a:gd name="connsiteY215" fmla="*/ 9145804 h 13244744"/>
                <a:gd name="connsiteX216" fmla="*/ 4238725 w 10253472"/>
                <a:gd name="connsiteY216" fmla="*/ 9133104 h 13244744"/>
                <a:gd name="connsiteX217" fmla="*/ 4276825 w 10253472"/>
                <a:gd name="connsiteY217" fmla="*/ 9082304 h 13244744"/>
                <a:gd name="connsiteX218" fmla="*/ 4226025 w 10253472"/>
                <a:gd name="connsiteY218" fmla="*/ 9044204 h 13244744"/>
                <a:gd name="connsiteX219" fmla="*/ 4124425 w 10253472"/>
                <a:gd name="connsiteY219" fmla="*/ 9145804 h 13244744"/>
                <a:gd name="connsiteX220" fmla="*/ 4226025 w 10253472"/>
                <a:gd name="connsiteY220" fmla="*/ 9209304 h 13244744"/>
                <a:gd name="connsiteX221" fmla="*/ 4048225 w 10253472"/>
                <a:gd name="connsiteY221" fmla="*/ 9285504 h 13244744"/>
                <a:gd name="connsiteX222" fmla="*/ 3946625 w 10253472"/>
                <a:gd name="connsiteY222" fmla="*/ 9285504 h 13244744"/>
                <a:gd name="connsiteX223" fmla="*/ 3857725 w 10253472"/>
                <a:gd name="connsiteY223" fmla="*/ 9349004 h 13244744"/>
                <a:gd name="connsiteX224" fmla="*/ 3197325 w 10253472"/>
                <a:gd name="connsiteY224" fmla="*/ 8764804 h 13244744"/>
                <a:gd name="connsiteX225" fmla="*/ 3121125 w 10253472"/>
                <a:gd name="connsiteY225" fmla="*/ 8764804 h 13244744"/>
                <a:gd name="connsiteX226" fmla="*/ 2803625 w 10253472"/>
                <a:gd name="connsiteY226" fmla="*/ 9018804 h 13244744"/>
                <a:gd name="connsiteX227" fmla="*/ 2778225 w 10253472"/>
                <a:gd name="connsiteY227" fmla="*/ 8980704 h 13244744"/>
                <a:gd name="connsiteX228" fmla="*/ 3121125 w 10253472"/>
                <a:gd name="connsiteY228" fmla="*/ 8714004 h 13244744"/>
                <a:gd name="connsiteX229" fmla="*/ 2956025 w 10253472"/>
                <a:gd name="connsiteY229" fmla="*/ 8561604 h 13244744"/>
                <a:gd name="connsiteX230" fmla="*/ 2308325 w 10253472"/>
                <a:gd name="connsiteY230" fmla="*/ 9069604 h 13244744"/>
                <a:gd name="connsiteX231" fmla="*/ 2397225 w 10253472"/>
                <a:gd name="connsiteY231" fmla="*/ 9145804 h 13244744"/>
                <a:gd name="connsiteX232" fmla="*/ 2600425 w 10253472"/>
                <a:gd name="connsiteY232" fmla="*/ 8993404 h 13244744"/>
                <a:gd name="connsiteX233" fmla="*/ 2651225 w 10253472"/>
                <a:gd name="connsiteY233" fmla="*/ 9056904 h 13244744"/>
                <a:gd name="connsiteX234" fmla="*/ 2740125 w 10253472"/>
                <a:gd name="connsiteY234" fmla="*/ 9018804 h 13244744"/>
                <a:gd name="connsiteX235" fmla="*/ 2765525 w 10253472"/>
                <a:gd name="connsiteY235" fmla="*/ 9056904 h 13244744"/>
                <a:gd name="connsiteX236" fmla="*/ 2587725 w 10253472"/>
                <a:gd name="connsiteY236" fmla="*/ 9196604 h 13244744"/>
                <a:gd name="connsiteX237" fmla="*/ 2727425 w 10253472"/>
                <a:gd name="connsiteY237" fmla="*/ 9361704 h 13244744"/>
                <a:gd name="connsiteX238" fmla="*/ 3305275 w 10253472"/>
                <a:gd name="connsiteY238" fmla="*/ 8898154 h 13244744"/>
                <a:gd name="connsiteX239" fmla="*/ 3864075 w 10253472"/>
                <a:gd name="connsiteY239" fmla="*/ 9380754 h 13244744"/>
                <a:gd name="connsiteX240" fmla="*/ 3813275 w 10253472"/>
                <a:gd name="connsiteY240" fmla="*/ 9495054 h 13244744"/>
                <a:gd name="connsiteX241" fmla="*/ 3295750 w 10253472"/>
                <a:gd name="connsiteY241" fmla="*/ 10034804 h 13244744"/>
                <a:gd name="connsiteX242" fmla="*/ 3206850 w 10253472"/>
                <a:gd name="connsiteY242" fmla="*/ 10028453 h 13244744"/>
                <a:gd name="connsiteX243" fmla="*/ 3038575 w 10253472"/>
                <a:gd name="connsiteY243" fmla="*/ 10177678 h 13244744"/>
                <a:gd name="connsiteX244" fmla="*/ 2829025 w 10253472"/>
                <a:gd name="connsiteY244" fmla="*/ 10422153 h 13244744"/>
                <a:gd name="connsiteX245" fmla="*/ 2590900 w 10253472"/>
                <a:gd name="connsiteY245" fmla="*/ 10720603 h 13244744"/>
                <a:gd name="connsiteX246" fmla="*/ 2336900 w 10253472"/>
                <a:gd name="connsiteY246" fmla="*/ 10790452 h 13244744"/>
                <a:gd name="connsiteX247" fmla="*/ 2133700 w 10253472"/>
                <a:gd name="connsiteY247" fmla="*/ 10895227 h 13244744"/>
                <a:gd name="connsiteX248" fmla="*/ 1838425 w 10253472"/>
                <a:gd name="connsiteY248" fmla="*/ 10898401 h 13244744"/>
                <a:gd name="connsiteX249" fmla="*/ 1498700 w 10253472"/>
                <a:gd name="connsiteY249" fmla="*/ 11000000 h 13244744"/>
                <a:gd name="connsiteX250" fmla="*/ 1301850 w 10253472"/>
                <a:gd name="connsiteY250" fmla="*/ 11260350 h 13244744"/>
                <a:gd name="connsiteX251" fmla="*/ 1105000 w 10253472"/>
                <a:gd name="connsiteY251" fmla="*/ 11215899 h 13244744"/>
                <a:gd name="connsiteX252" fmla="*/ 1124050 w 10253472"/>
                <a:gd name="connsiteY252" fmla="*/ 11174624 h 13244744"/>
                <a:gd name="connsiteX253" fmla="*/ 1101825 w 10253472"/>
                <a:gd name="connsiteY253" fmla="*/ 11107949 h 13244744"/>
                <a:gd name="connsiteX254" fmla="*/ 895450 w 10253472"/>
                <a:gd name="connsiteY254" fmla="*/ 11184149 h 13244744"/>
                <a:gd name="connsiteX255" fmla="*/ 641450 w 10253472"/>
                <a:gd name="connsiteY255" fmla="*/ 11238124 h 13244744"/>
                <a:gd name="connsiteX256" fmla="*/ 371575 w 10253472"/>
                <a:gd name="connsiteY256" fmla="*/ 11476249 h 13244744"/>
                <a:gd name="connsiteX257" fmla="*/ 269975 w 10253472"/>
                <a:gd name="connsiteY257" fmla="*/ 11473074 h 13244744"/>
                <a:gd name="connsiteX258" fmla="*/ 171550 w 10253472"/>
                <a:gd name="connsiteY258" fmla="*/ 11539749 h 13244744"/>
                <a:gd name="connsiteX259" fmla="*/ 92175 w 10253472"/>
                <a:gd name="connsiteY259" fmla="*/ 11825499 h 13244744"/>
                <a:gd name="connsiteX260" fmla="*/ 155675 w 10253472"/>
                <a:gd name="connsiteY260" fmla="*/ 12108073 h 13244744"/>
                <a:gd name="connsiteX261" fmla="*/ 44550 w 10253472"/>
                <a:gd name="connsiteY261" fmla="*/ 12152523 h 13244744"/>
                <a:gd name="connsiteX262" fmla="*/ 100 w 10253472"/>
                <a:gd name="connsiteY262" fmla="*/ 12374773 h 13244744"/>
                <a:gd name="connsiteX263" fmla="*/ 403325 w 10253472"/>
                <a:gd name="connsiteY263" fmla="*/ 12400173 h 13244744"/>
                <a:gd name="connsiteX264" fmla="*/ 958950 w 10253472"/>
                <a:gd name="connsiteY264" fmla="*/ 12752598 h 13244744"/>
                <a:gd name="connsiteX265" fmla="*/ 1149450 w 10253472"/>
                <a:gd name="connsiteY265" fmla="*/ 13006597 h 13244744"/>
                <a:gd name="connsiteX266" fmla="*/ 1079600 w 10253472"/>
                <a:gd name="connsiteY266" fmla="*/ 13051047 h 13244744"/>
                <a:gd name="connsiteX267" fmla="*/ 927200 w 10253472"/>
                <a:gd name="connsiteY267" fmla="*/ 12917697 h 13244744"/>
                <a:gd name="connsiteX268" fmla="*/ 676375 w 10253472"/>
                <a:gd name="connsiteY268" fmla="*/ 12863722 h 13244744"/>
                <a:gd name="connsiteX269" fmla="*/ 628750 w 10253472"/>
                <a:gd name="connsiteY269" fmla="*/ 12901822 h 13244744"/>
                <a:gd name="connsiteX270" fmla="*/ 746225 w 10253472"/>
                <a:gd name="connsiteY270" fmla="*/ 13047872 h 13244744"/>
                <a:gd name="connsiteX271" fmla="*/ 1060550 w 10253472"/>
                <a:gd name="connsiteY271" fmla="*/ 13114547 h 13244744"/>
                <a:gd name="connsiteX272" fmla="*/ 1482825 w 10253472"/>
                <a:gd name="connsiteY272" fmla="*/ 13016122 h 13244744"/>
                <a:gd name="connsiteX273" fmla="*/ 1644750 w 10253472"/>
                <a:gd name="connsiteY273" fmla="*/ 12755772 h 13244744"/>
                <a:gd name="connsiteX274" fmla="*/ 2003525 w 10253472"/>
                <a:gd name="connsiteY274" fmla="*/ 12606547 h 13244744"/>
                <a:gd name="connsiteX275" fmla="*/ 2162275 w 10253472"/>
                <a:gd name="connsiteY275" fmla="*/ 12470022 h 13244744"/>
                <a:gd name="connsiteX276" fmla="*/ 2495650 w 10253472"/>
                <a:gd name="connsiteY276" fmla="*/ 12508122 h 13244744"/>
                <a:gd name="connsiteX277" fmla="*/ 2194025 w 10253472"/>
                <a:gd name="connsiteY277" fmla="*/ 12511297 h 13244744"/>
                <a:gd name="connsiteX278" fmla="*/ 2054325 w 10253472"/>
                <a:gd name="connsiteY278" fmla="*/ 12631947 h 13244744"/>
                <a:gd name="connsiteX279" fmla="*/ 1879700 w 10253472"/>
                <a:gd name="connsiteY279" fmla="*/ 12724022 h 13244744"/>
                <a:gd name="connsiteX280" fmla="*/ 1714600 w 10253472"/>
                <a:gd name="connsiteY280" fmla="*/ 12774822 h 13244744"/>
                <a:gd name="connsiteX281" fmla="*/ 1559025 w 10253472"/>
                <a:gd name="connsiteY281" fmla="*/ 13070097 h 13244744"/>
                <a:gd name="connsiteX282" fmla="*/ 1190725 w 10253472"/>
                <a:gd name="connsiteY282" fmla="*/ 13244722 h 1324474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1644750 w 10253472"/>
                <a:gd name="connsiteY273" fmla="*/ 12755772 h 13115274"/>
                <a:gd name="connsiteX274" fmla="*/ 2003525 w 10253472"/>
                <a:gd name="connsiteY274" fmla="*/ 12606547 h 13115274"/>
                <a:gd name="connsiteX275" fmla="*/ 2162275 w 10253472"/>
                <a:gd name="connsiteY275" fmla="*/ 12470022 h 13115274"/>
                <a:gd name="connsiteX276" fmla="*/ 2495650 w 10253472"/>
                <a:gd name="connsiteY276" fmla="*/ 12508122 h 13115274"/>
                <a:gd name="connsiteX277" fmla="*/ 2194025 w 10253472"/>
                <a:gd name="connsiteY277" fmla="*/ 12511297 h 13115274"/>
                <a:gd name="connsiteX278" fmla="*/ 2054325 w 10253472"/>
                <a:gd name="connsiteY278" fmla="*/ 12631947 h 13115274"/>
                <a:gd name="connsiteX279" fmla="*/ 1879700 w 10253472"/>
                <a:gd name="connsiteY279" fmla="*/ 12724022 h 13115274"/>
                <a:gd name="connsiteX280" fmla="*/ 1714600 w 10253472"/>
                <a:gd name="connsiteY280" fmla="*/ 12774822 h 13115274"/>
                <a:gd name="connsiteX281" fmla="*/ 1559025 w 10253472"/>
                <a:gd name="connsiteY281" fmla="*/ 13070097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1644750 w 10253472"/>
                <a:gd name="connsiteY273" fmla="*/ 12755772 h 13115274"/>
                <a:gd name="connsiteX274" fmla="*/ 2003525 w 10253472"/>
                <a:gd name="connsiteY274" fmla="*/ 12606547 h 13115274"/>
                <a:gd name="connsiteX275" fmla="*/ 2162275 w 10253472"/>
                <a:gd name="connsiteY275" fmla="*/ 12470022 h 13115274"/>
                <a:gd name="connsiteX276" fmla="*/ 2495650 w 10253472"/>
                <a:gd name="connsiteY276" fmla="*/ 12508122 h 13115274"/>
                <a:gd name="connsiteX277" fmla="*/ 2194025 w 10253472"/>
                <a:gd name="connsiteY277" fmla="*/ 12511297 h 13115274"/>
                <a:gd name="connsiteX278" fmla="*/ 2054325 w 10253472"/>
                <a:gd name="connsiteY278" fmla="*/ 12631947 h 13115274"/>
                <a:gd name="connsiteX279" fmla="*/ 1879700 w 10253472"/>
                <a:gd name="connsiteY279" fmla="*/ 12724022 h 13115274"/>
                <a:gd name="connsiteX280" fmla="*/ 1714600 w 10253472"/>
                <a:gd name="connsiteY280" fmla="*/ 127748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2194025 w 10253472"/>
                <a:gd name="connsiteY276" fmla="*/ 12511297 h 13115274"/>
                <a:gd name="connsiteX277" fmla="*/ 2054325 w 10253472"/>
                <a:gd name="connsiteY277" fmla="*/ 12631947 h 13115274"/>
                <a:gd name="connsiteX278" fmla="*/ 1879700 w 10253472"/>
                <a:gd name="connsiteY278" fmla="*/ 12724022 h 13115274"/>
                <a:gd name="connsiteX279" fmla="*/ 1714600 w 10253472"/>
                <a:gd name="connsiteY279" fmla="*/ 127748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2194025 w 10253472"/>
                <a:gd name="connsiteY276" fmla="*/ 12511297 h 13115274"/>
                <a:gd name="connsiteX277" fmla="*/ 2054325 w 10253472"/>
                <a:gd name="connsiteY277" fmla="*/ 12631947 h 13115274"/>
                <a:gd name="connsiteX278" fmla="*/ 1879700 w 10253472"/>
                <a:gd name="connsiteY278"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2194025 w 10253472"/>
                <a:gd name="connsiteY276" fmla="*/ 12511297 h 13115274"/>
                <a:gd name="connsiteX277" fmla="*/ 1879700 w 10253472"/>
                <a:gd name="connsiteY277"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162275 w 10253472"/>
                <a:gd name="connsiteY274" fmla="*/ 12470022 h 13115274"/>
                <a:gd name="connsiteX275" fmla="*/ 2495650 w 10253472"/>
                <a:gd name="connsiteY275" fmla="*/ 12508122 h 13115274"/>
                <a:gd name="connsiteX276" fmla="*/ 1879700 w 10253472"/>
                <a:gd name="connsiteY276"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2495650 w 10253472"/>
                <a:gd name="connsiteY274" fmla="*/ 12508122 h 13115274"/>
                <a:gd name="connsiteX275" fmla="*/ 1879700 w 10253472"/>
                <a:gd name="connsiteY275"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2003525 w 10253472"/>
                <a:gd name="connsiteY273" fmla="*/ 12606547 h 13115274"/>
                <a:gd name="connsiteX274" fmla="*/ 1879700 w 10253472"/>
                <a:gd name="connsiteY274"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273" fmla="*/ 1879700 w 10253472"/>
                <a:gd name="connsiteY273" fmla="*/ 12724022 h 13115274"/>
                <a:gd name="connsiteX0" fmla="*/ 5064225 w 10253472"/>
                <a:gd name="connsiteY0" fmla="*/ 3786404 h 13115274"/>
                <a:gd name="connsiteX1" fmla="*/ 5076925 w 10253472"/>
                <a:gd name="connsiteY1" fmla="*/ 3811804 h 13115274"/>
                <a:gd name="connsiteX2" fmla="*/ 5013425 w 10253472"/>
                <a:gd name="connsiteY2" fmla="*/ 4065804 h 13115274"/>
                <a:gd name="connsiteX3" fmla="*/ 5089625 w 10253472"/>
                <a:gd name="connsiteY3" fmla="*/ 4103904 h 13115274"/>
                <a:gd name="connsiteX4" fmla="*/ 5089625 w 10253472"/>
                <a:gd name="connsiteY4" fmla="*/ 4103904 h 13115274"/>
                <a:gd name="connsiteX5" fmla="*/ 5165825 w 10253472"/>
                <a:gd name="connsiteY5" fmla="*/ 3849904 h 13115274"/>
                <a:gd name="connsiteX6" fmla="*/ 5356325 w 10253472"/>
                <a:gd name="connsiteY6" fmla="*/ 3875304 h 13115274"/>
                <a:gd name="connsiteX7" fmla="*/ 5457925 w 10253472"/>
                <a:gd name="connsiteY7" fmla="*/ 3722904 h 13115274"/>
                <a:gd name="connsiteX8" fmla="*/ 5457925 w 10253472"/>
                <a:gd name="connsiteY8" fmla="*/ 3722904 h 13115274"/>
                <a:gd name="connsiteX9" fmla="*/ 5597625 w 10253472"/>
                <a:gd name="connsiteY9" fmla="*/ 3697504 h 13115274"/>
                <a:gd name="connsiteX10" fmla="*/ 5369025 w 10253472"/>
                <a:gd name="connsiteY10" fmla="*/ 4015004 h 13115274"/>
                <a:gd name="connsiteX11" fmla="*/ 5102325 w 10253472"/>
                <a:gd name="connsiteY11" fmla="*/ 4103904 h 13115274"/>
                <a:gd name="connsiteX12" fmla="*/ 5127725 w 10253472"/>
                <a:gd name="connsiteY12" fmla="*/ 4180104 h 13115274"/>
                <a:gd name="connsiteX13" fmla="*/ 5457925 w 10253472"/>
                <a:gd name="connsiteY13" fmla="*/ 4091204 h 13115274"/>
                <a:gd name="connsiteX14" fmla="*/ 5648425 w 10253472"/>
                <a:gd name="connsiteY14" fmla="*/ 3748304 h 13115274"/>
                <a:gd name="connsiteX15" fmla="*/ 5750025 w 10253472"/>
                <a:gd name="connsiteY15" fmla="*/ 3900704 h 13115274"/>
                <a:gd name="connsiteX16" fmla="*/ 5896075 w 10253472"/>
                <a:gd name="connsiteY16" fmla="*/ 3938804 h 13115274"/>
                <a:gd name="connsiteX17" fmla="*/ 6238975 w 10253472"/>
                <a:gd name="connsiteY17" fmla="*/ 3824504 h 13115274"/>
                <a:gd name="connsiteX18" fmla="*/ 7007325 w 10253472"/>
                <a:gd name="connsiteY18" fmla="*/ 3354604 h 13115274"/>
                <a:gd name="connsiteX19" fmla="*/ 7410550 w 10253472"/>
                <a:gd name="connsiteY19" fmla="*/ 3205379 h 13115274"/>
                <a:gd name="connsiteX20" fmla="*/ 7582000 w 10253472"/>
                <a:gd name="connsiteY20" fmla="*/ 3035516 h 13115274"/>
                <a:gd name="connsiteX21" fmla="*/ 7843650 w 10253472"/>
                <a:gd name="connsiteY21" fmla="*/ 2994410 h 13115274"/>
                <a:gd name="connsiteX22" fmla="*/ 7999226 w 10253472"/>
                <a:gd name="connsiteY22" fmla="*/ 2911861 h 13115274"/>
                <a:gd name="connsiteX23" fmla="*/ 8126225 w 10253472"/>
                <a:gd name="connsiteY23" fmla="*/ 2692785 h 13115274"/>
                <a:gd name="connsiteX24" fmla="*/ 8281801 w 10253472"/>
                <a:gd name="connsiteY24" fmla="*/ 2578486 h 13115274"/>
                <a:gd name="connsiteX25" fmla="*/ 8497699 w 10253472"/>
                <a:gd name="connsiteY25" fmla="*/ 2438787 h 13115274"/>
                <a:gd name="connsiteX26" fmla="*/ 8791699 w 10253472"/>
                <a:gd name="connsiteY26" fmla="*/ 2153045 h 13115274"/>
                <a:gd name="connsiteX27" fmla="*/ 8973949 w 10253472"/>
                <a:gd name="connsiteY27" fmla="*/ 1924438 h 13115274"/>
                <a:gd name="connsiteX28" fmla="*/ 9081898 w 10253472"/>
                <a:gd name="connsiteY28" fmla="*/ 1730764 h 13115274"/>
                <a:gd name="connsiteX29" fmla="*/ 9161273 w 10253472"/>
                <a:gd name="connsiteY29" fmla="*/ 1543439 h 13115274"/>
                <a:gd name="connsiteX30" fmla="*/ 9497823 w 10253472"/>
                <a:gd name="connsiteY30" fmla="*/ 1295790 h 13115274"/>
                <a:gd name="connsiteX31" fmla="*/ 9615297 w 10253472"/>
                <a:gd name="connsiteY31" fmla="*/ 914790 h 13115274"/>
                <a:gd name="connsiteX32" fmla="*/ 9774047 w 10253472"/>
                <a:gd name="connsiteY32" fmla="*/ 686190 h 13115274"/>
                <a:gd name="connsiteX33" fmla="*/ 9866121 w 10253472"/>
                <a:gd name="connsiteY33" fmla="*/ 609992 h 13115274"/>
                <a:gd name="connsiteX34" fmla="*/ 9926445 w 10253472"/>
                <a:gd name="connsiteY34" fmla="*/ 508393 h 13115274"/>
                <a:gd name="connsiteX35" fmla="*/ 9999471 w 10253472"/>
                <a:gd name="connsiteY35" fmla="*/ 394092 h 13115274"/>
                <a:gd name="connsiteX36" fmla="*/ 10253469 w 10253472"/>
                <a:gd name="connsiteY36" fmla="*/ 394 h 13115274"/>
                <a:gd name="connsiteX37" fmla="*/ 10018520 w 10253472"/>
                <a:gd name="connsiteY37" fmla="*/ 473469 h 13115274"/>
                <a:gd name="connsiteX38" fmla="*/ 9913746 w 10253472"/>
                <a:gd name="connsiteY38" fmla="*/ 673493 h 13115274"/>
                <a:gd name="connsiteX39" fmla="*/ 9818496 w 10253472"/>
                <a:gd name="connsiteY39" fmla="*/ 749692 h 13115274"/>
                <a:gd name="connsiteX40" fmla="*/ 9691496 w 10253472"/>
                <a:gd name="connsiteY40" fmla="*/ 952892 h 13115274"/>
                <a:gd name="connsiteX41" fmla="*/ 9577198 w 10253472"/>
                <a:gd name="connsiteY41" fmla="*/ 1327540 h 13115274"/>
                <a:gd name="connsiteX42" fmla="*/ 9212074 w 10253472"/>
                <a:gd name="connsiteY42" fmla="*/ 1606938 h 13115274"/>
                <a:gd name="connsiteX43" fmla="*/ 9072373 w 10253472"/>
                <a:gd name="connsiteY43" fmla="*/ 1946664 h 13115274"/>
                <a:gd name="connsiteX44" fmla="*/ 8599299 w 10253472"/>
                <a:gd name="connsiteY44" fmla="*/ 2454663 h 13115274"/>
                <a:gd name="connsiteX45" fmla="*/ 8364349 w 10253472"/>
                <a:gd name="connsiteY45" fmla="*/ 2619762 h 13115274"/>
                <a:gd name="connsiteX46" fmla="*/ 8208775 w 10253472"/>
                <a:gd name="connsiteY46" fmla="*/ 2715011 h 13115274"/>
                <a:gd name="connsiteX47" fmla="*/ 8046851 w 10253472"/>
                <a:gd name="connsiteY47" fmla="*/ 3016636 h 13115274"/>
                <a:gd name="connsiteX48" fmla="*/ 7845525 w 10253472"/>
                <a:gd name="connsiteY48" fmla="*/ 3113304 h 13115274"/>
                <a:gd name="connsiteX49" fmla="*/ 7610575 w 10253472"/>
                <a:gd name="connsiteY49" fmla="*/ 3141879 h 13115274"/>
                <a:gd name="connsiteX50" fmla="*/ 7467700 w 10253472"/>
                <a:gd name="connsiteY50" fmla="*/ 3283166 h 13115274"/>
                <a:gd name="connsiteX51" fmla="*/ 7000975 w 10253472"/>
                <a:gd name="connsiteY51" fmla="*/ 3457791 h 13115274"/>
                <a:gd name="connsiteX52" fmla="*/ 6829525 w 10253472"/>
                <a:gd name="connsiteY52" fmla="*/ 3613366 h 13115274"/>
                <a:gd name="connsiteX53" fmla="*/ 6468869 w 10253472"/>
                <a:gd name="connsiteY53" fmla="*/ 3867545 h 13115274"/>
                <a:gd name="connsiteX54" fmla="*/ 6343750 w 10253472"/>
                <a:gd name="connsiteY54" fmla="*/ 3921341 h 13115274"/>
                <a:gd name="connsiteX55" fmla="*/ 6108800 w 10253472"/>
                <a:gd name="connsiteY55" fmla="*/ 4043579 h 13115274"/>
                <a:gd name="connsiteX56" fmla="*/ 5710337 w 10253472"/>
                <a:gd name="connsiteY56" fmla="*/ 4215029 h 13115274"/>
                <a:gd name="connsiteX57" fmla="*/ 5737325 w 10253472"/>
                <a:gd name="connsiteY57" fmla="*/ 4294404 h 13115274"/>
                <a:gd name="connsiteX58" fmla="*/ 6099275 w 10253472"/>
                <a:gd name="connsiteY58" fmla="*/ 4129304 h 13115274"/>
                <a:gd name="connsiteX59" fmla="*/ 5991325 w 10253472"/>
                <a:gd name="connsiteY59" fmla="*/ 4218204 h 13115274"/>
                <a:gd name="connsiteX60" fmla="*/ 5813525 w 10253472"/>
                <a:gd name="connsiteY60" fmla="*/ 4332504 h 13115274"/>
                <a:gd name="connsiteX61" fmla="*/ 5813525 w 10253472"/>
                <a:gd name="connsiteY61" fmla="*/ 4421404 h 13115274"/>
                <a:gd name="connsiteX62" fmla="*/ 5800825 w 10253472"/>
                <a:gd name="connsiteY62" fmla="*/ 4523004 h 13115274"/>
                <a:gd name="connsiteX63" fmla="*/ 5661125 w 10253472"/>
                <a:gd name="connsiteY63" fmla="*/ 4548404 h 13115274"/>
                <a:gd name="connsiteX64" fmla="*/ 5724625 w 10253472"/>
                <a:gd name="connsiteY64" fmla="*/ 4370604 h 13115274"/>
                <a:gd name="connsiteX65" fmla="*/ 5610325 w 10253472"/>
                <a:gd name="connsiteY65" fmla="*/ 4269004 h 13115274"/>
                <a:gd name="connsiteX66" fmla="*/ 5356325 w 10253472"/>
                <a:gd name="connsiteY66" fmla="*/ 4345204 h 13115274"/>
                <a:gd name="connsiteX67" fmla="*/ 5330925 w 10253472"/>
                <a:gd name="connsiteY67" fmla="*/ 4446804 h 13115274"/>
                <a:gd name="connsiteX68" fmla="*/ 5559525 w 10253472"/>
                <a:gd name="connsiteY68" fmla="*/ 4510304 h 13115274"/>
                <a:gd name="connsiteX69" fmla="*/ 5470625 w 10253472"/>
                <a:gd name="connsiteY69" fmla="*/ 4573804 h 13115274"/>
                <a:gd name="connsiteX70" fmla="*/ 5191225 w 10253472"/>
                <a:gd name="connsiteY70" fmla="*/ 4510304 h 13115274"/>
                <a:gd name="connsiteX71" fmla="*/ 5076925 w 10253472"/>
                <a:gd name="connsiteY71" fmla="*/ 4624604 h 13115274"/>
                <a:gd name="connsiteX72" fmla="*/ 5178525 w 10253472"/>
                <a:gd name="connsiteY72" fmla="*/ 4827804 h 13115274"/>
                <a:gd name="connsiteX73" fmla="*/ 5419825 w 10253472"/>
                <a:gd name="connsiteY73" fmla="*/ 4840504 h 13115274"/>
                <a:gd name="connsiteX74" fmla="*/ 5597625 w 10253472"/>
                <a:gd name="connsiteY74" fmla="*/ 4624604 h 13115274"/>
                <a:gd name="connsiteX75" fmla="*/ 5508725 w 10253472"/>
                <a:gd name="connsiteY75" fmla="*/ 4599204 h 13115274"/>
                <a:gd name="connsiteX76" fmla="*/ 5572225 w 10253472"/>
                <a:gd name="connsiteY76" fmla="*/ 4523004 h 13115274"/>
                <a:gd name="connsiteX77" fmla="*/ 5661125 w 10253472"/>
                <a:gd name="connsiteY77" fmla="*/ 4599204 h 13115274"/>
                <a:gd name="connsiteX78" fmla="*/ 5800825 w 10253472"/>
                <a:gd name="connsiteY78" fmla="*/ 4573804 h 13115274"/>
                <a:gd name="connsiteX79" fmla="*/ 6004025 w 10253472"/>
                <a:gd name="connsiteY79" fmla="*/ 4548404 h 13115274"/>
                <a:gd name="connsiteX80" fmla="*/ 6232625 w 10253472"/>
                <a:gd name="connsiteY80" fmla="*/ 4307104 h 13115274"/>
                <a:gd name="connsiteX81" fmla="*/ 6423125 w 10253472"/>
                <a:gd name="connsiteY81" fmla="*/ 4180104 h 13115274"/>
                <a:gd name="connsiteX82" fmla="*/ 6600925 w 10253472"/>
                <a:gd name="connsiteY82" fmla="*/ 4154704 h 13115274"/>
                <a:gd name="connsiteX83" fmla="*/ 6410425 w 10253472"/>
                <a:gd name="connsiteY83" fmla="*/ 4230904 h 13115274"/>
                <a:gd name="connsiteX84" fmla="*/ 6346925 w 10253472"/>
                <a:gd name="connsiteY84" fmla="*/ 4357904 h 13115274"/>
                <a:gd name="connsiteX85" fmla="*/ 6194525 w 10253472"/>
                <a:gd name="connsiteY85" fmla="*/ 4459504 h 13115274"/>
                <a:gd name="connsiteX86" fmla="*/ 6016725 w 10253472"/>
                <a:gd name="connsiteY86" fmla="*/ 4637304 h 13115274"/>
                <a:gd name="connsiteX87" fmla="*/ 6004025 w 10253472"/>
                <a:gd name="connsiteY87" fmla="*/ 4726204 h 13115274"/>
                <a:gd name="connsiteX88" fmla="*/ 6143725 w 10253472"/>
                <a:gd name="connsiteY88" fmla="*/ 4700804 h 13115274"/>
                <a:gd name="connsiteX89" fmla="*/ 6270725 w 10253472"/>
                <a:gd name="connsiteY89" fmla="*/ 4764304 h 13115274"/>
                <a:gd name="connsiteX90" fmla="*/ 6372325 w 10253472"/>
                <a:gd name="connsiteY90" fmla="*/ 4954804 h 13115274"/>
                <a:gd name="connsiteX91" fmla="*/ 6385025 w 10253472"/>
                <a:gd name="connsiteY91" fmla="*/ 5183404 h 13115274"/>
                <a:gd name="connsiteX92" fmla="*/ 6272312 w 10253472"/>
                <a:gd name="connsiteY92" fmla="*/ 5305641 h 13115274"/>
                <a:gd name="connsiteX93" fmla="*/ 6232625 w 10253472"/>
                <a:gd name="connsiteY93" fmla="*/ 5083392 h 13115274"/>
                <a:gd name="connsiteX94" fmla="*/ 6207225 w 10253472"/>
                <a:gd name="connsiteY94" fmla="*/ 4878604 h 13115274"/>
                <a:gd name="connsiteX95" fmla="*/ 6054825 w 10253472"/>
                <a:gd name="connsiteY95" fmla="*/ 4840504 h 13115274"/>
                <a:gd name="connsiteX96" fmla="*/ 5889725 w 10253472"/>
                <a:gd name="connsiteY96" fmla="*/ 4853204 h 13115274"/>
                <a:gd name="connsiteX97" fmla="*/ 5813525 w 10253472"/>
                <a:gd name="connsiteY97" fmla="*/ 4815104 h 13115274"/>
                <a:gd name="connsiteX98" fmla="*/ 5483325 w 10253472"/>
                <a:gd name="connsiteY98" fmla="*/ 4954804 h 13115274"/>
                <a:gd name="connsiteX99" fmla="*/ 5534125 w 10253472"/>
                <a:gd name="connsiteY99" fmla="*/ 5094504 h 13115274"/>
                <a:gd name="connsiteX100" fmla="*/ 5572225 w 10253472"/>
                <a:gd name="connsiteY100" fmla="*/ 5081804 h 13115274"/>
                <a:gd name="connsiteX101" fmla="*/ 5750025 w 10253472"/>
                <a:gd name="connsiteY101" fmla="*/ 4992904 h 13115274"/>
                <a:gd name="connsiteX102" fmla="*/ 5775425 w 10253472"/>
                <a:gd name="connsiteY102" fmla="*/ 5018304 h 13115274"/>
                <a:gd name="connsiteX103" fmla="*/ 5661125 w 10253472"/>
                <a:gd name="connsiteY103" fmla="*/ 5119904 h 13115274"/>
                <a:gd name="connsiteX104" fmla="*/ 5711925 w 10253472"/>
                <a:gd name="connsiteY104" fmla="*/ 5196104 h 13115274"/>
                <a:gd name="connsiteX105" fmla="*/ 5877025 w 10253472"/>
                <a:gd name="connsiteY105" fmla="*/ 5183404 h 13115274"/>
                <a:gd name="connsiteX106" fmla="*/ 5915125 w 10253472"/>
                <a:gd name="connsiteY106" fmla="*/ 5272304 h 13115274"/>
                <a:gd name="connsiteX107" fmla="*/ 6105625 w 10253472"/>
                <a:gd name="connsiteY107" fmla="*/ 5234204 h 13115274"/>
                <a:gd name="connsiteX108" fmla="*/ 6067525 w 10253472"/>
                <a:gd name="connsiteY108" fmla="*/ 5386604 h 13115274"/>
                <a:gd name="connsiteX109" fmla="*/ 6004025 w 10253472"/>
                <a:gd name="connsiteY109" fmla="*/ 5424704 h 13115274"/>
                <a:gd name="connsiteX110" fmla="*/ 5978625 w 10253472"/>
                <a:gd name="connsiteY110" fmla="*/ 5348504 h 13115274"/>
                <a:gd name="connsiteX111" fmla="*/ 5508725 w 10253472"/>
                <a:gd name="connsiteY111" fmla="*/ 5297704 h 13115274"/>
                <a:gd name="connsiteX112" fmla="*/ 5623025 w 10253472"/>
                <a:gd name="connsiteY112" fmla="*/ 5462804 h 13115274"/>
                <a:gd name="connsiteX113" fmla="*/ 6245325 w 10253472"/>
                <a:gd name="connsiteY113" fmla="*/ 5462804 h 13115274"/>
                <a:gd name="connsiteX114" fmla="*/ 6830819 w 10253472"/>
                <a:gd name="connsiteY114" fmla="*/ 5634433 h 13115274"/>
                <a:gd name="connsiteX115" fmla="*/ 7130857 w 10253472"/>
                <a:gd name="connsiteY115" fmla="*/ 5720157 h 13115274"/>
                <a:gd name="connsiteX116" fmla="*/ 7307069 w 10253472"/>
                <a:gd name="connsiteY116" fmla="*/ 5839221 h 13115274"/>
                <a:gd name="connsiteX117" fmla="*/ 7673782 w 10253472"/>
                <a:gd name="connsiteY117" fmla="*/ 5736826 h 13115274"/>
                <a:gd name="connsiteX118" fmla="*/ 7914288 w 10253472"/>
                <a:gd name="connsiteY118" fmla="*/ 5701108 h 13115274"/>
                <a:gd name="connsiteX119" fmla="*/ 8247664 w 10253472"/>
                <a:gd name="connsiteY119" fmla="*/ 5729682 h 13115274"/>
                <a:gd name="connsiteX120" fmla="*/ 8519125 w 10253472"/>
                <a:gd name="connsiteY120" fmla="*/ 5789214 h 13115274"/>
                <a:gd name="connsiteX121" fmla="*/ 8742963 w 10253472"/>
                <a:gd name="connsiteY121" fmla="*/ 5891608 h 13115274"/>
                <a:gd name="connsiteX122" fmla="*/ 8926319 w 10253472"/>
                <a:gd name="connsiteY122" fmla="*/ 5953520 h 13115274"/>
                <a:gd name="connsiteX123" fmla="*/ 9264457 w 10253472"/>
                <a:gd name="connsiteY123" fmla="*/ 6101157 h 13115274"/>
                <a:gd name="connsiteX124" fmla="*/ 9328752 w 10253472"/>
                <a:gd name="connsiteY124" fmla="*/ 6229744 h 13115274"/>
                <a:gd name="connsiteX125" fmla="*/ 9524012 w 10253472"/>
                <a:gd name="connsiteY125" fmla="*/ 6289277 h 13115274"/>
                <a:gd name="connsiteX126" fmla="*/ 9690700 w 10253472"/>
                <a:gd name="connsiteY126" fmla="*/ 6286895 h 13115274"/>
                <a:gd name="connsiteX127" fmla="*/ 9864826 w 10253472"/>
                <a:gd name="connsiteY127" fmla="*/ 6221629 h 13115274"/>
                <a:gd name="connsiteX128" fmla="*/ 9702607 w 10253472"/>
                <a:gd name="connsiteY128" fmla="*/ 6301183 h 13115274"/>
                <a:gd name="connsiteX129" fmla="*/ 9562113 w 10253472"/>
                <a:gd name="connsiteY129" fmla="*/ 6317851 h 13115274"/>
                <a:gd name="connsiteX130" fmla="*/ 9319226 w 10253472"/>
                <a:gd name="connsiteY130" fmla="*/ 6263082 h 13115274"/>
                <a:gd name="connsiteX131" fmla="*/ 9245406 w 10253472"/>
                <a:gd name="connsiteY131" fmla="*/ 6129733 h 13115274"/>
                <a:gd name="connsiteX132" fmla="*/ 9178733 w 10253472"/>
                <a:gd name="connsiteY132" fmla="*/ 6089251 h 13115274"/>
                <a:gd name="connsiteX133" fmla="*/ 8735819 w 10253472"/>
                <a:gd name="connsiteY133" fmla="*/ 5939233 h 13115274"/>
                <a:gd name="connsiteX134" fmla="*/ 8519125 w 10253472"/>
                <a:gd name="connsiteY134" fmla="*/ 5858270 h 13115274"/>
                <a:gd name="connsiteX135" fmla="*/ 8221469 w 10253472"/>
                <a:gd name="connsiteY135" fmla="*/ 5779689 h 13115274"/>
                <a:gd name="connsiteX136" fmla="*/ 7871425 w 10253472"/>
                <a:gd name="connsiteY136" fmla="*/ 5767783 h 13115274"/>
                <a:gd name="connsiteX137" fmla="*/ 7571387 w 10253472"/>
                <a:gd name="connsiteY137" fmla="*/ 5822552 h 13115274"/>
                <a:gd name="connsiteX138" fmla="*/ 7280875 w 10253472"/>
                <a:gd name="connsiteY138" fmla="*/ 5893989 h 13115274"/>
                <a:gd name="connsiteX139" fmla="*/ 7071325 w 10253472"/>
                <a:gd name="connsiteY139" fmla="*/ 5786833 h 13115274"/>
                <a:gd name="connsiteX140" fmla="*/ 6697469 w 10253472"/>
                <a:gd name="connsiteY140" fmla="*/ 5693964 h 13115274"/>
                <a:gd name="connsiteX141" fmla="*/ 6350100 w 10253472"/>
                <a:gd name="connsiteY141" fmla="*/ 5614410 h 13115274"/>
                <a:gd name="connsiteX142" fmla="*/ 6149781 w 10253472"/>
                <a:gd name="connsiteY142" fmla="*/ 5567757 h 13115274"/>
                <a:gd name="connsiteX143" fmla="*/ 6142138 w 10253472"/>
                <a:gd name="connsiteY143" fmla="*/ 5598535 h 13115274"/>
                <a:gd name="connsiteX144" fmla="*/ 6283425 w 10253472"/>
                <a:gd name="connsiteY144" fmla="*/ 5666004 h 13115274"/>
                <a:gd name="connsiteX145" fmla="*/ 6258025 w 10253472"/>
                <a:gd name="connsiteY145" fmla="*/ 5767604 h 13115274"/>
                <a:gd name="connsiteX146" fmla="*/ 5940525 w 10253472"/>
                <a:gd name="connsiteY146" fmla="*/ 5602504 h 13115274"/>
                <a:gd name="connsiteX147" fmla="*/ 5978625 w 10253472"/>
                <a:gd name="connsiteY147" fmla="*/ 5843804 h 13115274"/>
                <a:gd name="connsiteX148" fmla="*/ 6181825 w 10253472"/>
                <a:gd name="connsiteY148" fmla="*/ 5894604 h 13115274"/>
                <a:gd name="connsiteX149" fmla="*/ 6448525 w 10253472"/>
                <a:gd name="connsiteY149" fmla="*/ 5894604 h 13115274"/>
                <a:gd name="connsiteX150" fmla="*/ 6537425 w 10253472"/>
                <a:gd name="connsiteY150" fmla="*/ 5907304 h 13115274"/>
                <a:gd name="connsiteX151" fmla="*/ 6499325 w 10253472"/>
                <a:gd name="connsiteY151" fmla="*/ 5983504 h 13115274"/>
                <a:gd name="connsiteX152" fmla="*/ 6334225 w 10253472"/>
                <a:gd name="connsiteY152" fmla="*/ 6034304 h 13115274"/>
                <a:gd name="connsiteX153" fmla="*/ 6397725 w 10253472"/>
                <a:gd name="connsiteY153" fmla="*/ 6161304 h 13115274"/>
                <a:gd name="connsiteX154" fmla="*/ 6359625 w 10253472"/>
                <a:gd name="connsiteY154" fmla="*/ 6288304 h 13115274"/>
                <a:gd name="connsiteX155" fmla="*/ 6448525 w 10253472"/>
                <a:gd name="connsiteY155" fmla="*/ 6351804 h 13115274"/>
                <a:gd name="connsiteX156" fmla="*/ 6372325 w 10253472"/>
                <a:gd name="connsiteY156" fmla="*/ 6377204 h 13115274"/>
                <a:gd name="connsiteX157" fmla="*/ 6270725 w 10253472"/>
                <a:gd name="connsiteY157" fmla="*/ 6339104 h 13115274"/>
                <a:gd name="connsiteX158" fmla="*/ 6232625 w 10253472"/>
                <a:gd name="connsiteY158" fmla="*/ 6034304 h 13115274"/>
                <a:gd name="connsiteX159" fmla="*/ 5978625 w 10253472"/>
                <a:gd name="connsiteY159" fmla="*/ 5958104 h 13115274"/>
                <a:gd name="connsiteX160" fmla="*/ 6054825 w 10253472"/>
                <a:gd name="connsiteY160" fmla="*/ 6301004 h 13115274"/>
                <a:gd name="connsiteX161" fmla="*/ 5877025 w 10253472"/>
                <a:gd name="connsiteY161" fmla="*/ 6313704 h 13115274"/>
                <a:gd name="connsiteX162" fmla="*/ 5800825 w 10253472"/>
                <a:gd name="connsiteY162" fmla="*/ 5831104 h 13115274"/>
                <a:gd name="connsiteX163" fmla="*/ 5597625 w 10253472"/>
                <a:gd name="connsiteY163" fmla="*/ 5729504 h 13115274"/>
                <a:gd name="connsiteX164" fmla="*/ 5699225 w 10253472"/>
                <a:gd name="connsiteY164" fmla="*/ 6491504 h 13115274"/>
                <a:gd name="connsiteX165" fmla="*/ 5978625 w 10253472"/>
                <a:gd name="connsiteY165" fmla="*/ 6478804 h 13115274"/>
                <a:gd name="connsiteX166" fmla="*/ 6296125 w 10253472"/>
                <a:gd name="connsiteY166" fmla="*/ 6529604 h 13115274"/>
                <a:gd name="connsiteX167" fmla="*/ 6232625 w 10253472"/>
                <a:gd name="connsiteY167" fmla="*/ 6656604 h 13115274"/>
                <a:gd name="connsiteX168" fmla="*/ 6067525 w 10253472"/>
                <a:gd name="connsiteY168" fmla="*/ 6631204 h 13115274"/>
                <a:gd name="connsiteX169" fmla="*/ 5915125 w 10253472"/>
                <a:gd name="connsiteY169" fmla="*/ 6936004 h 13115274"/>
                <a:gd name="connsiteX170" fmla="*/ 5737325 w 10253472"/>
                <a:gd name="connsiteY170" fmla="*/ 6872504 h 13115274"/>
                <a:gd name="connsiteX171" fmla="*/ 5813525 w 10253472"/>
                <a:gd name="connsiteY171" fmla="*/ 6707404 h 13115274"/>
                <a:gd name="connsiteX172" fmla="*/ 5699225 w 10253472"/>
                <a:gd name="connsiteY172" fmla="*/ 6618504 h 13115274"/>
                <a:gd name="connsiteX173" fmla="*/ 5508725 w 10253472"/>
                <a:gd name="connsiteY173" fmla="*/ 6948704 h 13115274"/>
                <a:gd name="connsiteX174" fmla="*/ 5635725 w 10253472"/>
                <a:gd name="connsiteY174" fmla="*/ 7050304 h 13115274"/>
                <a:gd name="connsiteX175" fmla="*/ 5902425 w 10253472"/>
                <a:gd name="connsiteY175" fmla="*/ 7215404 h 13115274"/>
                <a:gd name="connsiteX176" fmla="*/ 5851625 w 10253472"/>
                <a:gd name="connsiteY176" fmla="*/ 7291604 h 13115274"/>
                <a:gd name="connsiteX177" fmla="*/ 5737325 w 10253472"/>
                <a:gd name="connsiteY177" fmla="*/ 7253504 h 13115274"/>
                <a:gd name="connsiteX178" fmla="*/ 5584925 w 10253472"/>
                <a:gd name="connsiteY178" fmla="*/ 7355104 h 13115274"/>
                <a:gd name="connsiteX179" fmla="*/ 5521425 w 10253472"/>
                <a:gd name="connsiteY179" fmla="*/ 7317004 h 13115274"/>
                <a:gd name="connsiteX180" fmla="*/ 5572225 w 10253472"/>
                <a:gd name="connsiteY180" fmla="*/ 7164604 h 13115274"/>
                <a:gd name="connsiteX181" fmla="*/ 5445225 w 10253472"/>
                <a:gd name="connsiteY181" fmla="*/ 7050304 h 13115274"/>
                <a:gd name="connsiteX182" fmla="*/ 5369025 w 10253472"/>
                <a:gd name="connsiteY182" fmla="*/ 7228104 h 13115274"/>
                <a:gd name="connsiteX183" fmla="*/ 5521425 w 10253472"/>
                <a:gd name="connsiteY183" fmla="*/ 7405904 h 13115274"/>
                <a:gd name="connsiteX184" fmla="*/ 5356325 w 10253472"/>
                <a:gd name="connsiteY184" fmla="*/ 7532904 h 13115274"/>
                <a:gd name="connsiteX185" fmla="*/ 5254725 w 10253472"/>
                <a:gd name="connsiteY185" fmla="*/ 7456704 h 13115274"/>
                <a:gd name="connsiteX186" fmla="*/ 5318225 w 10253472"/>
                <a:gd name="connsiteY186" fmla="*/ 7355104 h 13115274"/>
                <a:gd name="connsiteX187" fmla="*/ 5203925 w 10253472"/>
                <a:gd name="connsiteY187" fmla="*/ 7063004 h 13115274"/>
                <a:gd name="connsiteX188" fmla="*/ 4988025 w 10253472"/>
                <a:gd name="connsiteY188" fmla="*/ 7355104 h 13115274"/>
                <a:gd name="connsiteX189" fmla="*/ 5318225 w 10253472"/>
                <a:gd name="connsiteY189" fmla="*/ 7609104 h 13115274"/>
                <a:gd name="connsiteX190" fmla="*/ 5242025 w 10253472"/>
                <a:gd name="connsiteY190" fmla="*/ 7659904 h 13115274"/>
                <a:gd name="connsiteX191" fmla="*/ 5102325 w 10253472"/>
                <a:gd name="connsiteY191" fmla="*/ 7545604 h 13115274"/>
                <a:gd name="connsiteX192" fmla="*/ 5051525 w 10253472"/>
                <a:gd name="connsiteY192" fmla="*/ 7710704 h 13115274"/>
                <a:gd name="connsiteX193" fmla="*/ 5064225 w 10253472"/>
                <a:gd name="connsiteY193" fmla="*/ 7850404 h 13115274"/>
                <a:gd name="connsiteX194" fmla="*/ 5140425 w 10253472"/>
                <a:gd name="connsiteY194" fmla="*/ 7964704 h 13115274"/>
                <a:gd name="connsiteX195" fmla="*/ 5127725 w 10253472"/>
                <a:gd name="connsiteY195" fmla="*/ 8155204 h 13115274"/>
                <a:gd name="connsiteX196" fmla="*/ 5000725 w 10253472"/>
                <a:gd name="connsiteY196" fmla="*/ 8066304 h 13115274"/>
                <a:gd name="connsiteX197" fmla="*/ 4937225 w 10253472"/>
                <a:gd name="connsiteY197" fmla="*/ 8104404 h 13115274"/>
                <a:gd name="connsiteX198" fmla="*/ 5038825 w 10253472"/>
                <a:gd name="connsiteY198" fmla="*/ 8244104 h 13115274"/>
                <a:gd name="connsiteX199" fmla="*/ 4949925 w 10253472"/>
                <a:gd name="connsiteY199" fmla="*/ 8282204 h 13115274"/>
                <a:gd name="connsiteX200" fmla="*/ 4822925 w 10253472"/>
                <a:gd name="connsiteY200" fmla="*/ 8091704 h 13115274"/>
                <a:gd name="connsiteX201" fmla="*/ 4734025 w 10253472"/>
                <a:gd name="connsiteY201" fmla="*/ 8345704 h 13115274"/>
                <a:gd name="connsiteX202" fmla="*/ 4861025 w 10253472"/>
                <a:gd name="connsiteY202" fmla="*/ 8460004 h 13115274"/>
                <a:gd name="connsiteX203" fmla="*/ 4721325 w 10253472"/>
                <a:gd name="connsiteY203" fmla="*/ 8701304 h 13115274"/>
                <a:gd name="connsiteX204" fmla="*/ 4581625 w 10253472"/>
                <a:gd name="connsiteY204" fmla="*/ 8675904 h 13115274"/>
                <a:gd name="connsiteX205" fmla="*/ 4683225 w 10253472"/>
                <a:gd name="connsiteY205" fmla="*/ 8510804 h 13115274"/>
                <a:gd name="connsiteX206" fmla="*/ 4594325 w 10253472"/>
                <a:gd name="connsiteY206" fmla="*/ 8358404 h 13115274"/>
                <a:gd name="connsiteX207" fmla="*/ 4378425 w 10253472"/>
                <a:gd name="connsiteY207" fmla="*/ 8663204 h 13115274"/>
                <a:gd name="connsiteX208" fmla="*/ 4518125 w 10253472"/>
                <a:gd name="connsiteY208" fmla="*/ 8777504 h 13115274"/>
                <a:gd name="connsiteX209" fmla="*/ 4429225 w 10253472"/>
                <a:gd name="connsiteY209" fmla="*/ 8980704 h 13115274"/>
                <a:gd name="connsiteX210" fmla="*/ 4327625 w 10253472"/>
                <a:gd name="connsiteY210" fmla="*/ 8904504 h 13115274"/>
                <a:gd name="connsiteX211" fmla="*/ 4251425 w 10253472"/>
                <a:gd name="connsiteY211" fmla="*/ 8993404 h 13115274"/>
                <a:gd name="connsiteX212" fmla="*/ 4289525 w 10253472"/>
                <a:gd name="connsiteY212" fmla="*/ 9031504 h 13115274"/>
                <a:gd name="connsiteX213" fmla="*/ 4327625 w 10253472"/>
                <a:gd name="connsiteY213" fmla="*/ 9018804 h 13115274"/>
                <a:gd name="connsiteX214" fmla="*/ 4353025 w 10253472"/>
                <a:gd name="connsiteY214" fmla="*/ 9069604 h 13115274"/>
                <a:gd name="connsiteX215" fmla="*/ 4289525 w 10253472"/>
                <a:gd name="connsiteY215" fmla="*/ 9145804 h 13115274"/>
                <a:gd name="connsiteX216" fmla="*/ 4238725 w 10253472"/>
                <a:gd name="connsiteY216" fmla="*/ 9133104 h 13115274"/>
                <a:gd name="connsiteX217" fmla="*/ 4276825 w 10253472"/>
                <a:gd name="connsiteY217" fmla="*/ 9082304 h 13115274"/>
                <a:gd name="connsiteX218" fmla="*/ 4226025 w 10253472"/>
                <a:gd name="connsiteY218" fmla="*/ 9044204 h 13115274"/>
                <a:gd name="connsiteX219" fmla="*/ 4124425 w 10253472"/>
                <a:gd name="connsiteY219" fmla="*/ 9145804 h 13115274"/>
                <a:gd name="connsiteX220" fmla="*/ 4226025 w 10253472"/>
                <a:gd name="connsiteY220" fmla="*/ 9209304 h 13115274"/>
                <a:gd name="connsiteX221" fmla="*/ 4048225 w 10253472"/>
                <a:gd name="connsiteY221" fmla="*/ 9285504 h 13115274"/>
                <a:gd name="connsiteX222" fmla="*/ 3946625 w 10253472"/>
                <a:gd name="connsiteY222" fmla="*/ 9285504 h 13115274"/>
                <a:gd name="connsiteX223" fmla="*/ 3857725 w 10253472"/>
                <a:gd name="connsiteY223" fmla="*/ 9349004 h 13115274"/>
                <a:gd name="connsiteX224" fmla="*/ 3197325 w 10253472"/>
                <a:gd name="connsiteY224" fmla="*/ 8764804 h 13115274"/>
                <a:gd name="connsiteX225" fmla="*/ 3121125 w 10253472"/>
                <a:gd name="connsiteY225" fmla="*/ 8764804 h 13115274"/>
                <a:gd name="connsiteX226" fmla="*/ 2803625 w 10253472"/>
                <a:gd name="connsiteY226" fmla="*/ 9018804 h 13115274"/>
                <a:gd name="connsiteX227" fmla="*/ 2778225 w 10253472"/>
                <a:gd name="connsiteY227" fmla="*/ 8980704 h 13115274"/>
                <a:gd name="connsiteX228" fmla="*/ 3121125 w 10253472"/>
                <a:gd name="connsiteY228" fmla="*/ 8714004 h 13115274"/>
                <a:gd name="connsiteX229" fmla="*/ 2956025 w 10253472"/>
                <a:gd name="connsiteY229" fmla="*/ 8561604 h 13115274"/>
                <a:gd name="connsiteX230" fmla="*/ 2308325 w 10253472"/>
                <a:gd name="connsiteY230" fmla="*/ 9069604 h 13115274"/>
                <a:gd name="connsiteX231" fmla="*/ 2397225 w 10253472"/>
                <a:gd name="connsiteY231" fmla="*/ 9145804 h 13115274"/>
                <a:gd name="connsiteX232" fmla="*/ 2600425 w 10253472"/>
                <a:gd name="connsiteY232" fmla="*/ 8993404 h 13115274"/>
                <a:gd name="connsiteX233" fmla="*/ 2651225 w 10253472"/>
                <a:gd name="connsiteY233" fmla="*/ 9056904 h 13115274"/>
                <a:gd name="connsiteX234" fmla="*/ 2740125 w 10253472"/>
                <a:gd name="connsiteY234" fmla="*/ 9018804 h 13115274"/>
                <a:gd name="connsiteX235" fmla="*/ 2765525 w 10253472"/>
                <a:gd name="connsiteY235" fmla="*/ 9056904 h 13115274"/>
                <a:gd name="connsiteX236" fmla="*/ 2587725 w 10253472"/>
                <a:gd name="connsiteY236" fmla="*/ 9196604 h 13115274"/>
                <a:gd name="connsiteX237" fmla="*/ 2727425 w 10253472"/>
                <a:gd name="connsiteY237" fmla="*/ 9361704 h 13115274"/>
                <a:gd name="connsiteX238" fmla="*/ 3305275 w 10253472"/>
                <a:gd name="connsiteY238" fmla="*/ 8898154 h 13115274"/>
                <a:gd name="connsiteX239" fmla="*/ 3864075 w 10253472"/>
                <a:gd name="connsiteY239" fmla="*/ 9380754 h 13115274"/>
                <a:gd name="connsiteX240" fmla="*/ 3813275 w 10253472"/>
                <a:gd name="connsiteY240" fmla="*/ 9495054 h 13115274"/>
                <a:gd name="connsiteX241" fmla="*/ 3295750 w 10253472"/>
                <a:gd name="connsiteY241" fmla="*/ 10034804 h 13115274"/>
                <a:gd name="connsiteX242" fmla="*/ 3206850 w 10253472"/>
                <a:gd name="connsiteY242" fmla="*/ 10028453 h 13115274"/>
                <a:gd name="connsiteX243" fmla="*/ 3038575 w 10253472"/>
                <a:gd name="connsiteY243" fmla="*/ 10177678 h 13115274"/>
                <a:gd name="connsiteX244" fmla="*/ 2829025 w 10253472"/>
                <a:gd name="connsiteY244" fmla="*/ 10422153 h 13115274"/>
                <a:gd name="connsiteX245" fmla="*/ 2590900 w 10253472"/>
                <a:gd name="connsiteY245" fmla="*/ 10720603 h 13115274"/>
                <a:gd name="connsiteX246" fmla="*/ 2336900 w 10253472"/>
                <a:gd name="connsiteY246" fmla="*/ 10790452 h 13115274"/>
                <a:gd name="connsiteX247" fmla="*/ 2133700 w 10253472"/>
                <a:gd name="connsiteY247" fmla="*/ 10895227 h 13115274"/>
                <a:gd name="connsiteX248" fmla="*/ 1838425 w 10253472"/>
                <a:gd name="connsiteY248" fmla="*/ 10898401 h 13115274"/>
                <a:gd name="connsiteX249" fmla="*/ 1498700 w 10253472"/>
                <a:gd name="connsiteY249" fmla="*/ 11000000 h 13115274"/>
                <a:gd name="connsiteX250" fmla="*/ 1301850 w 10253472"/>
                <a:gd name="connsiteY250" fmla="*/ 11260350 h 13115274"/>
                <a:gd name="connsiteX251" fmla="*/ 1105000 w 10253472"/>
                <a:gd name="connsiteY251" fmla="*/ 11215899 h 13115274"/>
                <a:gd name="connsiteX252" fmla="*/ 1124050 w 10253472"/>
                <a:gd name="connsiteY252" fmla="*/ 11174624 h 13115274"/>
                <a:gd name="connsiteX253" fmla="*/ 1101825 w 10253472"/>
                <a:gd name="connsiteY253" fmla="*/ 11107949 h 13115274"/>
                <a:gd name="connsiteX254" fmla="*/ 895450 w 10253472"/>
                <a:gd name="connsiteY254" fmla="*/ 11184149 h 13115274"/>
                <a:gd name="connsiteX255" fmla="*/ 641450 w 10253472"/>
                <a:gd name="connsiteY255" fmla="*/ 11238124 h 13115274"/>
                <a:gd name="connsiteX256" fmla="*/ 371575 w 10253472"/>
                <a:gd name="connsiteY256" fmla="*/ 11476249 h 13115274"/>
                <a:gd name="connsiteX257" fmla="*/ 269975 w 10253472"/>
                <a:gd name="connsiteY257" fmla="*/ 11473074 h 13115274"/>
                <a:gd name="connsiteX258" fmla="*/ 171550 w 10253472"/>
                <a:gd name="connsiteY258" fmla="*/ 11539749 h 13115274"/>
                <a:gd name="connsiteX259" fmla="*/ 92175 w 10253472"/>
                <a:gd name="connsiteY259" fmla="*/ 11825499 h 13115274"/>
                <a:gd name="connsiteX260" fmla="*/ 155675 w 10253472"/>
                <a:gd name="connsiteY260" fmla="*/ 12108073 h 13115274"/>
                <a:gd name="connsiteX261" fmla="*/ 44550 w 10253472"/>
                <a:gd name="connsiteY261" fmla="*/ 12152523 h 13115274"/>
                <a:gd name="connsiteX262" fmla="*/ 100 w 10253472"/>
                <a:gd name="connsiteY262" fmla="*/ 12374773 h 13115274"/>
                <a:gd name="connsiteX263" fmla="*/ 403325 w 10253472"/>
                <a:gd name="connsiteY263" fmla="*/ 12400173 h 13115274"/>
                <a:gd name="connsiteX264" fmla="*/ 958950 w 10253472"/>
                <a:gd name="connsiteY264" fmla="*/ 12752598 h 13115274"/>
                <a:gd name="connsiteX265" fmla="*/ 1149450 w 10253472"/>
                <a:gd name="connsiteY265" fmla="*/ 13006597 h 13115274"/>
                <a:gd name="connsiteX266" fmla="*/ 1079600 w 10253472"/>
                <a:gd name="connsiteY266" fmla="*/ 13051047 h 13115274"/>
                <a:gd name="connsiteX267" fmla="*/ 927200 w 10253472"/>
                <a:gd name="connsiteY267" fmla="*/ 12917697 h 13115274"/>
                <a:gd name="connsiteX268" fmla="*/ 676375 w 10253472"/>
                <a:gd name="connsiteY268" fmla="*/ 12863722 h 13115274"/>
                <a:gd name="connsiteX269" fmla="*/ 628750 w 10253472"/>
                <a:gd name="connsiteY269" fmla="*/ 12901822 h 13115274"/>
                <a:gd name="connsiteX270" fmla="*/ 746225 w 10253472"/>
                <a:gd name="connsiteY270" fmla="*/ 13047872 h 13115274"/>
                <a:gd name="connsiteX271" fmla="*/ 1060550 w 10253472"/>
                <a:gd name="connsiteY271" fmla="*/ 13114547 h 13115274"/>
                <a:gd name="connsiteX272" fmla="*/ 1482825 w 10253472"/>
                <a:gd name="connsiteY272" fmla="*/ 13016122 h 13115274"/>
                <a:gd name="connsiteX0" fmla="*/ 5064225 w 10253472"/>
                <a:gd name="connsiteY0" fmla="*/ 3786404 h 13114547"/>
                <a:gd name="connsiteX1" fmla="*/ 5076925 w 10253472"/>
                <a:gd name="connsiteY1" fmla="*/ 3811804 h 13114547"/>
                <a:gd name="connsiteX2" fmla="*/ 5013425 w 10253472"/>
                <a:gd name="connsiteY2" fmla="*/ 4065804 h 13114547"/>
                <a:gd name="connsiteX3" fmla="*/ 5089625 w 10253472"/>
                <a:gd name="connsiteY3" fmla="*/ 4103904 h 13114547"/>
                <a:gd name="connsiteX4" fmla="*/ 5089625 w 10253472"/>
                <a:gd name="connsiteY4" fmla="*/ 4103904 h 13114547"/>
                <a:gd name="connsiteX5" fmla="*/ 5165825 w 10253472"/>
                <a:gd name="connsiteY5" fmla="*/ 3849904 h 13114547"/>
                <a:gd name="connsiteX6" fmla="*/ 5356325 w 10253472"/>
                <a:gd name="connsiteY6" fmla="*/ 3875304 h 13114547"/>
                <a:gd name="connsiteX7" fmla="*/ 5457925 w 10253472"/>
                <a:gd name="connsiteY7" fmla="*/ 3722904 h 13114547"/>
                <a:gd name="connsiteX8" fmla="*/ 5457925 w 10253472"/>
                <a:gd name="connsiteY8" fmla="*/ 3722904 h 13114547"/>
                <a:gd name="connsiteX9" fmla="*/ 5597625 w 10253472"/>
                <a:gd name="connsiteY9" fmla="*/ 3697504 h 13114547"/>
                <a:gd name="connsiteX10" fmla="*/ 5369025 w 10253472"/>
                <a:gd name="connsiteY10" fmla="*/ 4015004 h 13114547"/>
                <a:gd name="connsiteX11" fmla="*/ 5102325 w 10253472"/>
                <a:gd name="connsiteY11" fmla="*/ 4103904 h 13114547"/>
                <a:gd name="connsiteX12" fmla="*/ 5127725 w 10253472"/>
                <a:gd name="connsiteY12" fmla="*/ 4180104 h 13114547"/>
                <a:gd name="connsiteX13" fmla="*/ 5457925 w 10253472"/>
                <a:gd name="connsiteY13" fmla="*/ 4091204 h 13114547"/>
                <a:gd name="connsiteX14" fmla="*/ 5648425 w 10253472"/>
                <a:gd name="connsiteY14" fmla="*/ 3748304 h 13114547"/>
                <a:gd name="connsiteX15" fmla="*/ 5750025 w 10253472"/>
                <a:gd name="connsiteY15" fmla="*/ 3900704 h 13114547"/>
                <a:gd name="connsiteX16" fmla="*/ 5896075 w 10253472"/>
                <a:gd name="connsiteY16" fmla="*/ 3938804 h 13114547"/>
                <a:gd name="connsiteX17" fmla="*/ 6238975 w 10253472"/>
                <a:gd name="connsiteY17" fmla="*/ 3824504 h 13114547"/>
                <a:gd name="connsiteX18" fmla="*/ 7007325 w 10253472"/>
                <a:gd name="connsiteY18" fmla="*/ 3354604 h 13114547"/>
                <a:gd name="connsiteX19" fmla="*/ 7410550 w 10253472"/>
                <a:gd name="connsiteY19" fmla="*/ 3205379 h 13114547"/>
                <a:gd name="connsiteX20" fmla="*/ 7582000 w 10253472"/>
                <a:gd name="connsiteY20" fmla="*/ 3035516 h 13114547"/>
                <a:gd name="connsiteX21" fmla="*/ 7843650 w 10253472"/>
                <a:gd name="connsiteY21" fmla="*/ 2994410 h 13114547"/>
                <a:gd name="connsiteX22" fmla="*/ 7999226 w 10253472"/>
                <a:gd name="connsiteY22" fmla="*/ 2911861 h 13114547"/>
                <a:gd name="connsiteX23" fmla="*/ 8126225 w 10253472"/>
                <a:gd name="connsiteY23" fmla="*/ 2692785 h 13114547"/>
                <a:gd name="connsiteX24" fmla="*/ 8281801 w 10253472"/>
                <a:gd name="connsiteY24" fmla="*/ 2578486 h 13114547"/>
                <a:gd name="connsiteX25" fmla="*/ 8497699 w 10253472"/>
                <a:gd name="connsiteY25" fmla="*/ 2438787 h 13114547"/>
                <a:gd name="connsiteX26" fmla="*/ 8791699 w 10253472"/>
                <a:gd name="connsiteY26" fmla="*/ 2153045 h 13114547"/>
                <a:gd name="connsiteX27" fmla="*/ 8973949 w 10253472"/>
                <a:gd name="connsiteY27" fmla="*/ 1924438 h 13114547"/>
                <a:gd name="connsiteX28" fmla="*/ 9081898 w 10253472"/>
                <a:gd name="connsiteY28" fmla="*/ 1730764 h 13114547"/>
                <a:gd name="connsiteX29" fmla="*/ 9161273 w 10253472"/>
                <a:gd name="connsiteY29" fmla="*/ 1543439 h 13114547"/>
                <a:gd name="connsiteX30" fmla="*/ 9497823 w 10253472"/>
                <a:gd name="connsiteY30" fmla="*/ 1295790 h 13114547"/>
                <a:gd name="connsiteX31" fmla="*/ 9615297 w 10253472"/>
                <a:gd name="connsiteY31" fmla="*/ 914790 h 13114547"/>
                <a:gd name="connsiteX32" fmla="*/ 9774047 w 10253472"/>
                <a:gd name="connsiteY32" fmla="*/ 686190 h 13114547"/>
                <a:gd name="connsiteX33" fmla="*/ 9866121 w 10253472"/>
                <a:gd name="connsiteY33" fmla="*/ 609992 h 13114547"/>
                <a:gd name="connsiteX34" fmla="*/ 9926445 w 10253472"/>
                <a:gd name="connsiteY34" fmla="*/ 508393 h 13114547"/>
                <a:gd name="connsiteX35" fmla="*/ 9999471 w 10253472"/>
                <a:gd name="connsiteY35" fmla="*/ 394092 h 13114547"/>
                <a:gd name="connsiteX36" fmla="*/ 10253469 w 10253472"/>
                <a:gd name="connsiteY36" fmla="*/ 394 h 13114547"/>
                <a:gd name="connsiteX37" fmla="*/ 10018520 w 10253472"/>
                <a:gd name="connsiteY37" fmla="*/ 473469 h 13114547"/>
                <a:gd name="connsiteX38" fmla="*/ 9913746 w 10253472"/>
                <a:gd name="connsiteY38" fmla="*/ 673493 h 13114547"/>
                <a:gd name="connsiteX39" fmla="*/ 9818496 w 10253472"/>
                <a:gd name="connsiteY39" fmla="*/ 749692 h 13114547"/>
                <a:gd name="connsiteX40" fmla="*/ 9691496 w 10253472"/>
                <a:gd name="connsiteY40" fmla="*/ 952892 h 13114547"/>
                <a:gd name="connsiteX41" fmla="*/ 9577198 w 10253472"/>
                <a:gd name="connsiteY41" fmla="*/ 1327540 h 13114547"/>
                <a:gd name="connsiteX42" fmla="*/ 9212074 w 10253472"/>
                <a:gd name="connsiteY42" fmla="*/ 1606938 h 13114547"/>
                <a:gd name="connsiteX43" fmla="*/ 9072373 w 10253472"/>
                <a:gd name="connsiteY43" fmla="*/ 1946664 h 13114547"/>
                <a:gd name="connsiteX44" fmla="*/ 8599299 w 10253472"/>
                <a:gd name="connsiteY44" fmla="*/ 2454663 h 13114547"/>
                <a:gd name="connsiteX45" fmla="*/ 8364349 w 10253472"/>
                <a:gd name="connsiteY45" fmla="*/ 2619762 h 13114547"/>
                <a:gd name="connsiteX46" fmla="*/ 8208775 w 10253472"/>
                <a:gd name="connsiteY46" fmla="*/ 2715011 h 13114547"/>
                <a:gd name="connsiteX47" fmla="*/ 8046851 w 10253472"/>
                <a:gd name="connsiteY47" fmla="*/ 3016636 h 13114547"/>
                <a:gd name="connsiteX48" fmla="*/ 7845525 w 10253472"/>
                <a:gd name="connsiteY48" fmla="*/ 3113304 h 13114547"/>
                <a:gd name="connsiteX49" fmla="*/ 7610575 w 10253472"/>
                <a:gd name="connsiteY49" fmla="*/ 3141879 h 13114547"/>
                <a:gd name="connsiteX50" fmla="*/ 7467700 w 10253472"/>
                <a:gd name="connsiteY50" fmla="*/ 3283166 h 13114547"/>
                <a:gd name="connsiteX51" fmla="*/ 7000975 w 10253472"/>
                <a:gd name="connsiteY51" fmla="*/ 3457791 h 13114547"/>
                <a:gd name="connsiteX52" fmla="*/ 6829525 w 10253472"/>
                <a:gd name="connsiteY52" fmla="*/ 3613366 h 13114547"/>
                <a:gd name="connsiteX53" fmla="*/ 6468869 w 10253472"/>
                <a:gd name="connsiteY53" fmla="*/ 3867545 h 13114547"/>
                <a:gd name="connsiteX54" fmla="*/ 6343750 w 10253472"/>
                <a:gd name="connsiteY54" fmla="*/ 3921341 h 13114547"/>
                <a:gd name="connsiteX55" fmla="*/ 6108800 w 10253472"/>
                <a:gd name="connsiteY55" fmla="*/ 4043579 h 13114547"/>
                <a:gd name="connsiteX56" fmla="*/ 5710337 w 10253472"/>
                <a:gd name="connsiteY56" fmla="*/ 4215029 h 13114547"/>
                <a:gd name="connsiteX57" fmla="*/ 5737325 w 10253472"/>
                <a:gd name="connsiteY57" fmla="*/ 4294404 h 13114547"/>
                <a:gd name="connsiteX58" fmla="*/ 6099275 w 10253472"/>
                <a:gd name="connsiteY58" fmla="*/ 4129304 h 13114547"/>
                <a:gd name="connsiteX59" fmla="*/ 5991325 w 10253472"/>
                <a:gd name="connsiteY59" fmla="*/ 4218204 h 13114547"/>
                <a:gd name="connsiteX60" fmla="*/ 5813525 w 10253472"/>
                <a:gd name="connsiteY60" fmla="*/ 4332504 h 13114547"/>
                <a:gd name="connsiteX61" fmla="*/ 5813525 w 10253472"/>
                <a:gd name="connsiteY61" fmla="*/ 4421404 h 13114547"/>
                <a:gd name="connsiteX62" fmla="*/ 5800825 w 10253472"/>
                <a:gd name="connsiteY62" fmla="*/ 4523004 h 13114547"/>
                <a:gd name="connsiteX63" fmla="*/ 5661125 w 10253472"/>
                <a:gd name="connsiteY63" fmla="*/ 4548404 h 13114547"/>
                <a:gd name="connsiteX64" fmla="*/ 5724625 w 10253472"/>
                <a:gd name="connsiteY64" fmla="*/ 4370604 h 13114547"/>
                <a:gd name="connsiteX65" fmla="*/ 5610325 w 10253472"/>
                <a:gd name="connsiteY65" fmla="*/ 4269004 h 13114547"/>
                <a:gd name="connsiteX66" fmla="*/ 5356325 w 10253472"/>
                <a:gd name="connsiteY66" fmla="*/ 4345204 h 13114547"/>
                <a:gd name="connsiteX67" fmla="*/ 5330925 w 10253472"/>
                <a:gd name="connsiteY67" fmla="*/ 4446804 h 13114547"/>
                <a:gd name="connsiteX68" fmla="*/ 5559525 w 10253472"/>
                <a:gd name="connsiteY68" fmla="*/ 4510304 h 13114547"/>
                <a:gd name="connsiteX69" fmla="*/ 5470625 w 10253472"/>
                <a:gd name="connsiteY69" fmla="*/ 4573804 h 13114547"/>
                <a:gd name="connsiteX70" fmla="*/ 5191225 w 10253472"/>
                <a:gd name="connsiteY70" fmla="*/ 4510304 h 13114547"/>
                <a:gd name="connsiteX71" fmla="*/ 5076925 w 10253472"/>
                <a:gd name="connsiteY71" fmla="*/ 4624604 h 13114547"/>
                <a:gd name="connsiteX72" fmla="*/ 5178525 w 10253472"/>
                <a:gd name="connsiteY72" fmla="*/ 4827804 h 13114547"/>
                <a:gd name="connsiteX73" fmla="*/ 5419825 w 10253472"/>
                <a:gd name="connsiteY73" fmla="*/ 4840504 h 13114547"/>
                <a:gd name="connsiteX74" fmla="*/ 5597625 w 10253472"/>
                <a:gd name="connsiteY74" fmla="*/ 4624604 h 13114547"/>
                <a:gd name="connsiteX75" fmla="*/ 5508725 w 10253472"/>
                <a:gd name="connsiteY75" fmla="*/ 4599204 h 13114547"/>
                <a:gd name="connsiteX76" fmla="*/ 5572225 w 10253472"/>
                <a:gd name="connsiteY76" fmla="*/ 4523004 h 13114547"/>
                <a:gd name="connsiteX77" fmla="*/ 5661125 w 10253472"/>
                <a:gd name="connsiteY77" fmla="*/ 4599204 h 13114547"/>
                <a:gd name="connsiteX78" fmla="*/ 5800825 w 10253472"/>
                <a:gd name="connsiteY78" fmla="*/ 4573804 h 13114547"/>
                <a:gd name="connsiteX79" fmla="*/ 6004025 w 10253472"/>
                <a:gd name="connsiteY79" fmla="*/ 4548404 h 13114547"/>
                <a:gd name="connsiteX80" fmla="*/ 6232625 w 10253472"/>
                <a:gd name="connsiteY80" fmla="*/ 4307104 h 13114547"/>
                <a:gd name="connsiteX81" fmla="*/ 6423125 w 10253472"/>
                <a:gd name="connsiteY81" fmla="*/ 4180104 h 13114547"/>
                <a:gd name="connsiteX82" fmla="*/ 6600925 w 10253472"/>
                <a:gd name="connsiteY82" fmla="*/ 4154704 h 13114547"/>
                <a:gd name="connsiteX83" fmla="*/ 6410425 w 10253472"/>
                <a:gd name="connsiteY83" fmla="*/ 4230904 h 13114547"/>
                <a:gd name="connsiteX84" fmla="*/ 6346925 w 10253472"/>
                <a:gd name="connsiteY84" fmla="*/ 4357904 h 13114547"/>
                <a:gd name="connsiteX85" fmla="*/ 6194525 w 10253472"/>
                <a:gd name="connsiteY85" fmla="*/ 4459504 h 13114547"/>
                <a:gd name="connsiteX86" fmla="*/ 6016725 w 10253472"/>
                <a:gd name="connsiteY86" fmla="*/ 4637304 h 13114547"/>
                <a:gd name="connsiteX87" fmla="*/ 6004025 w 10253472"/>
                <a:gd name="connsiteY87" fmla="*/ 4726204 h 13114547"/>
                <a:gd name="connsiteX88" fmla="*/ 6143725 w 10253472"/>
                <a:gd name="connsiteY88" fmla="*/ 4700804 h 13114547"/>
                <a:gd name="connsiteX89" fmla="*/ 6270725 w 10253472"/>
                <a:gd name="connsiteY89" fmla="*/ 4764304 h 13114547"/>
                <a:gd name="connsiteX90" fmla="*/ 6372325 w 10253472"/>
                <a:gd name="connsiteY90" fmla="*/ 4954804 h 13114547"/>
                <a:gd name="connsiteX91" fmla="*/ 6385025 w 10253472"/>
                <a:gd name="connsiteY91" fmla="*/ 5183404 h 13114547"/>
                <a:gd name="connsiteX92" fmla="*/ 6272312 w 10253472"/>
                <a:gd name="connsiteY92" fmla="*/ 5305641 h 13114547"/>
                <a:gd name="connsiteX93" fmla="*/ 6232625 w 10253472"/>
                <a:gd name="connsiteY93" fmla="*/ 5083392 h 13114547"/>
                <a:gd name="connsiteX94" fmla="*/ 6207225 w 10253472"/>
                <a:gd name="connsiteY94" fmla="*/ 4878604 h 13114547"/>
                <a:gd name="connsiteX95" fmla="*/ 6054825 w 10253472"/>
                <a:gd name="connsiteY95" fmla="*/ 4840504 h 13114547"/>
                <a:gd name="connsiteX96" fmla="*/ 5889725 w 10253472"/>
                <a:gd name="connsiteY96" fmla="*/ 4853204 h 13114547"/>
                <a:gd name="connsiteX97" fmla="*/ 5813525 w 10253472"/>
                <a:gd name="connsiteY97" fmla="*/ 4815104 h 13114547"/>
                <a:gd name="connsiteX98" fmla="*/ 5483325 w 10253472"/>
                <a:gd name="connsiteY98" fmla="*/ 4954804 h 13114547"/>
                <a:gd name="connsiteX99" fmla="*/ 5534125 w 10253472"/>
                <a:gd name="connsiteY99" fmla="*/ 5094504 h 13114547"/>
                <a:gd name="connsiteX100" fmla="*/ 5572225 w 10253472"/>
                <a:gd name="connsiteY100" fmla="*/ 5081804 h 13114547"/>
                <a:gd name="connsiteX101" fmla="*/ 5750025 w 10253472"/>
                <a:gd name="connsiteY101" fmla="*/ 4992904 h 13114547"/>
                <a:gd name="connsiteX102" fmla="*/ 5775425 w 10253472"/>
                <a:gd name="connsiteY102" fmla="*/ 5018304 h 13114547"/>
                <a:gd name="connsiteX103" fmla="*/ 5661125 w 10253472"/>
                <a:gd name="connsiteY103" fmla="*/ 5119904 h 13114547"/>
                <a:gd name="connsiteX104" fmla="*/ 5711925 w 10253472"/>
                <a:gd name="connsiteY104" fmla="*/ 5196104 h 13114547"/>
                <a:gd name="connsiteX105" fmla="*/ 5877025 w 10253472"/>
                <a:gd name="connsiteY105" fmla="*/ 5183404 h 13114547"/>
                <a:gd name="connsiteX106" fmla="*/ 5915125 w 10253472"/>
                <a:gd name="connsiteY106" fmla="*/ 5272304 h 13114547"/>
                <a:gd name="connsiteX107" fmla="*/ 6105625 w 10253472"/>
                <a:gd name="connsiteY107" fmla="*/ 5234204 h 13114547"/>
                <a:gd name="connsiteX108" fmla="*/ 6067525 w 10253472"/>
                <a:gd name="connsiteY108" fmla="*/ 5386604 h 13114547"/>
                <a:gd name="connsiteX109" fmla="*/ 6004025 w 10253472"/>
                <a:gd name="connsiteY109" fmla="*/ 5424704 h 13114547"/>
                <a:gd name="connsiteX110" fmla="*/ 5978625 w 10253472"/>
                <a:gd name="connsiteY110" fmla="*/ 5348504 h 13114547"/>
                <a:gd name="connsiteX111" fmla="*/ 5508725 w 10253472"/>
                <a:gd name="connsiteY111" fmla="*/ 5297704 h 13114547"/>
                <a:gd name="connsiteX112" fmla="*/ 5623025 w 10253472"/>
                <a:gd name="connsiteY112" fmla="*/ 5462804 h 13114547"/>
                <a:gd name="connsiteX113" fmla="*/ 6245325 w 10253472"/>
                <a:gd name="connsiteY113" fmla="*/ 5462804 h 13114547"/>
                <a:gd name="connsiteX114" fmla="*/ 6830819 w 10253472"/>
                <a:gd name="connsiteY114" fmla="*/ 5634433 h 13114547"/>
                <a:gd name="connsiteX115" fmla="*/ 7130857 w 10253472"/>
                <a:gd name="connsiteY115" fmla="*/ 5720157 h 13114547"/>
                <a:gd name="connsiteX116" fmla="*/ 7307069 w 10253472"/>
                <a:gd name="connsiteY116" fmla="*/ 5839221 h 13114547"/>
                <a:gd name="connsiteX117" fmla="*/ 7673782 w 10253472"/>
                <a:gd name="connsiteY117" fmla="*/ 5736826 h 13114547"/>
                <a:gd name="connsiteX118" fmla="*/ 7914288 w 10253472"/>
                <a:gd name="connsiteY118" fmla="*/ 5701108 h 13114547"/>
                <a:gd name="connsiteX119" fmla="*/ 8247664 w 10253472"/>
                <a:gd name="connsiteY119" fmla="*/ 5729682 h 13114547"/>
                <a:gd name="connsiteX120" fmla="*/ 8519125 w 10253472"/>
                <a:gd name="connsiteY120" fmla="*/ 5789214 h 13114547"/>
                <a:gd name="connsiteX121" fmla="*/ 8742963 w 10253472"/>
                <a:gd name="connsiteY121" fmla="*/ 5891608 h 13114547"/>
                <a:gd name="connsiteX122" fmla="*/ 8926319 w 10253472"/>
                <a:gd name="connsiteY122" fmla="*/ 5953520 h 13114547"/>
                <a:gd name="connsiteX123" fmla="*/ 9264457 w 10253472"/>
                <a:gd name="connsiteY123" fmla="*/ 6101157 h 13114547"/>
                <a:gd name="connsiteX124" fmla="*/ 9328752 w 10253472"/>
                <a:gd name="connsiteY124" fmla="*/ 6229744 h 13114547"/>
                <a:gd name="connsiteX125" fmla="*/ 9524012 w 10253472"/>
                <a:gd name="connsiteY125" fmla="*/ 6289277 h 13114547"/>
                <a:gd name="connsiteX126" fmla="*/ 9690700 w 10253472"/>
                <a:gd name="connsiteY126" fmla="*/ 6286895 h 13114547"/>
                <a:gd name="connsiteX127" fmla="*/ 9864826 w 10253472"/>
                <a:gd name="connsiteY127" fmla="*/ 6221629 h 13114547"/>
                <a:gd name="connsiteX128" fmla="*/ 9702607 w 10253472"/>
                <a:gd name="connsiteY128" fmla="*/ 6301183 h 13114547"/>
                <a:gd name="connsiteX129" fmla="*/ 9562113 w 10253472"/>
                <a:gd name="connsiteY129" fmla="*/ 6317851 h 13114547"/>
                <a:gd name="connsiteX130" fmla="*/ 9319226 w 10253472"/>
                <a:gd name="connsiteY130" fmla="*/ 6263082 h 13114547"/>
                <a:gd name="connsiteX131" fmla="*/ 9245406 w 10253472"/>
                <a:gd name="connsiteY131" fmla="*/ 6129733 h 13114547"/>
                <a:gd name="connsiteX132" fmla="*/ 9178733 w 10253472"/>
                <a:gd name="connsiteY132" fmla="*/ 6089251 h 13114547"/>
                <a:gd name="connsiteX133" fmla="*/ 8735819 w 10253472"/>
                <a:gd name="connsiteY133" fmla="*/ 5939233 h 13114547"/>
                <a:gd name="connsiteX134" fmla="*/ 8519125 w 10253472"/>
                <a:gd name="connsiteY134" fmla="*/ 5858270 h 13114547"/>
                <a:gd name="connsiteX135" fmla="*/ 8221469 w 10253472"/>
                <a:gd name="connsiteY135" fmla="*/ 5779689 h 13114547"/>
                <a:gd name="connsiteX136" fmla="*/ 7871425 w 10253472"/>
                <a:gd name="connsiteY136" fmla="*/ 5767783 h 13114547"/>
                <a:gd name="connsiteX137" fmla="*/ 7571387 w 10253472"/>
                <a:gd name="connsiteY137" fmla="*/ 5822552 h 13114547"/>
                <a:gd name="connsiteX138" fmla="*/ 7280875 w 10253472"/>
                <a:gd name="connsiteY138" fmla="*/ 5893989 h 13114547"/>
                <a:gd name="connsiteX139" fmla="*/ 7071325 w 10253472"/>
                <a:gd name="connsiteY139" fmla="*/ 5786833 h 13114547"/>
                <a:gd name="connsiteX140" fmla="*/ 6697469 w 10253472"/>
                <a:gd name="connsiteY140" fmla="*/ 5693964 h 13114547"/>
                <a:gd name="connsiteX141" fmla="*/ 6350100 w 10253472"/>
                <a:gd name="connsiteY141" fmla="*/ 5614410 h 13114547"/>
                <a:gd name="connsiteX142" fmla="*/ 6149781 w 10253472"/>
                <a:gd name="connsiteY142" fmla="*/ 5567757 h 13114547"/>
                <a:gd name="connsiteX143" fmla="*/ 6142138 w 10253472"/>
                <a:gd name="connsiteY143" fmla="*/ 5598535 h 13114547"/>
                <a:gd name="connsiteX144" fmla="*/ 6283425 w 10253472"/>
                <a:gd name="connsiteY144" fmla="*/ 5666004 h 13114547"/>
                <a:gd name="connsiteX145" fmla="*/ 6258025 w 10253472"/>
                <a:gd name="connsiteY145" fmla="*/ 5767604 h 13114547"/>
                <a:gd name="connsiteX146" fmla="*/ 5940525 w 10253472"/>
                <a:gd name="connsiteY146" fmla="*/ 5602504 h 13114547"/>
                <a:gd name="connsiteX147" fmla="*/ 5978625 w 10253472"/>
                <a:gd name="connsiteY147" fmla="*/ 5843804 h 13114547"/>
                <a:gd name="connsiteX148" fmla="*/ 6181825 w 10253472"/>
                <a:gd name="connsiteY148" fmla="*/ 5894604 h 13114547"/>
                <a:gd name="connsiteX149" fmla="*/ 6448525 w 10253472"/>
                <a:gd name="connsiteY149" fmla="*/ 5894604 h 13114547"/>
                <a:gd name="connsiteX150" fmla="*/ 6537425 w 10253472"/>
                <a:gd name="connsiteY150" fmla="*/ 5907304 h 13114547"/>
                <a:gd name="connsiteX151" fmla="*/ 6499325 w 10253472"/>
                <a:gd name="connsiteY151" fmla="*/ 5983504 h 13114547"/>
                <a:gd name="connsiteX152" fmla="*/ 6334225 w 10253472"/>
                <a:gd name="connsiteY152" fmla="*/ 6034304 h 13114547"/>
                <a:gd name="connsiteX153" fmla="*/ 6397725 w 10253472"/>
                <a:gd name="connsiteY153" fmla="*/ 6161304 h 13114547"/>
                <a:gd name="connsiteX154" fmla="*/ 6359625 w 10253472"/>
                <a:gd name="connsiteY154" fmla="*/ 6288304 h 13114547"/>
                <a:gd name="connsiteX155" fmla="*/ 6448525 w 10253472"/>
                <a:gd name="connsiteY155" fmla="*/ 6351804 h 13114547"/>
                <a:gd name="connsiteX156" fmla="*/ 6372325 w 10253472"/>
                <a:gd name="connsiteY156" fmla="*/ 6377204 h 13114547"/>
                <a:gd name="connsiteX157" fmla="*/ 6270725 w 10253472"/>
                <a:gd name="connsiteY157" fmla="*/ 6339104 h 13114547"/>
                <a:gd name="connsiteX158" fmla="*/ 6232625 w 10253472"/>
                <a:gd name="connsiteY158" fmla="*/ 6034304 h 13114547"/>
                <a:gd name="connsiteX159" fmla="*/ 5978625 w 10253472"/>
                <a:gd name="connsiteY159" fmla="*/ 5958104 h 13114547"/>
                <a:gd name="connsiteX160" fmla="*/ 6054825 w 10253472"/>
                <a:gd name="connsiteY160" fmla="*/ 6301004 h 13114547"/>
                <a:gd name="connsiteX161" fmla="*/ 5877025 w 10253472"/>
                <a:gd name="connsiteY161" fmla="*/ 6313704 h 13114547"/>
                <a:gd name="connsiteX162" fmla="*/ 5800825 w 10253472"/>
                <a:gd name="connsiteY162" fmla="*/ 5831104 h 13114547"/>
                <a:gd name="connsiteX163" fmla="*/ 5597625 w 10253472"/>
                <a:gd name="connsiteY163" fmla="*/ 5729504 h 13114547"/>
                <a:gd name="connsiteX164" fmla="*/ 5699225 w 10253472"/>
                <a:gd name="connsiteY164" fmla="*/ 6491504 h 13114547"/>
                <a:gd name="connsiteX165" fmla="*/ 5978625 w 10253472"/>
                <a:gd name="connsiteY165" fmla="*/ 6478804 h 13114547"/>
                <a:gd name="connsiteX166" fmla="*/ 6296125 w 10253472"/>
                <a:gd name="connsiteY166" fmla="*/ 6529604 h 13114547"/>
                <a:gd name="connsiteX167" fmla="*/ 6232625 w 10253472"/>
                <a:gd name="connsiteY167" fmla="*/ 6656604 h 13114547"/>
                <a:gd name="connsiteX168" fmla="*/ 6067525 w 10253472"/>
                <a:gd name="connsiteY168" fmla="*/ 6631204 h 13114547"/>
                <a:gd name="connsiteX169" fmla="*/ 5915125 w 10253472"/>
                <a:gd name="connsiteY169" fmla="*/ 6936004 h 13114547"/>
                <a:gd name="connsiteX170" fmla="*/ 5737325 w 10253472"/>
                <a:gd name="connsiteY170" fmla="*/ 6872504 h 13114547"/>
                <a:gd name="connsiteX171" fmla="*/ 5813525 w 10253472"/>
                <a:gd name="connsiteY171" fmla="*/ 6707404 h 13114547"/>
                <a:gd name="connsiteX172" fmla="*/ 5699225 w 10253472"/>
                <a:gd name="connsiteY172" fmla="*/ 6618504 h 13114547"/>
                <a:gd name="connsiteX173" fmla="*/ 5508725 w 10253472"/>
                <a:gd name="connsiteY173" fmla="*/ 6948704 h 13114547"/>
                <a:gd name="connsiteX174" fmla="*/ 5635725 w 10253472"/>
                <a:gd name="connsiteY174" fmla="*/ 7050304 h 13114547"/>
                <a:gd name="connsiteX175" fmla="*/ 5902425 w 10253472"/>
                <a:gd name="connsiteY175" fmla="*/ 7215404 h 13114547"/>
                <a:gd name="connsiteX176" fmla="*/ 5851625 w 10253472"/>
                <a:gd name="connsiteY176" fmla="*/ 7291604 h 13114547"/>
                <a:gd name="connsiteX177" fmla="*/ 5737325 w 10253472"/>
                <a:gd name="connsiteY177" fmla="*/ 7253504 h 13114547"/>
                <a:gd name="connsiteX178" fmla="*/ 5584925 w 10253472"/>
                <a:gd name="connsiteY178" fmla="*/ 7355104 h 13114547"/>
                <a:gd name="connsiteX179" fmla="*/ 5521425 w 10253472"/>
                <a:gd name="connsiteY179" fmla="*/ 7317004 h 13114547"/>
                <a:gd name="connsiteX180" fmla="*/ 5572225 w 10253472"/>
                <a:gd name="connsiteY180" fmla="*/ 7164604 h 13114547"/>
                <a:gd name="connsiteX181" fmla="*/ 5445225 w 10253472"/>
                <a:gd name="connsiteY181" fmla="*/ 7050304 h 13114547"/>
                <a:gd name="connsiteX182" fmla="*/ 5369025 w 10253472"/>
                <a:gd name="connsiteY182" fmla="*/ 7228104 h 13114547"/>
                <a:gd name="connsiteX183" fmla="*/ 5521425 w 10253472"/>
                <a:gd name="connsiteY183" fmla="*/ 7405904 h 13114547"/>
                <a:gd name="connsiteX184" fmla="*/ 5356325 w 10253472"/>
                <a:gd name="connsiteY184" fmla="*/ 7532904 h 13114547"/>
                <a:gd name="connsiteX185" fmla="*/ 5254725 w 10253472"/>
                <a:gd name="connsiteY185" fmla="*/ 7456704 h 13114547"/>
                <a:gd name="connsiteX186" fmla="*/ 5318225 w 10253472"/>
                <a:gd name="connsiteY186" fmla="*/ 7355104 h 13114547"/>
                <a:gd name="connsiteX187" fmla="*/ 5203925 w 10253472"/>
                <a:gd name="connsiteY187" fmla="*/ 7063004 h 13114547"/>
                <a:gd name="connsiteX188" fmla="*/ 4988025 w 10253472"/>
                <a:gd name="connsiteY188" fmla="*/ 7355104 h 13114547"/>
                <a:gd name="connsiteX189" fmla="*/ 5318225 w 10253472"/>
                <a:gd name="connsiteY189" fmla="*/ 7609104 h 13114547"/>
                <a:gd name="connsiteX190" fmla="*/ 5242025 w 10253472"/>
                <a:gd name="connsiteY190" fmla="*/ 7659904 h 13114547"/>
                <a:gd name="connsiteX191" fmla="*/ 5102325 w 10253472"/>
                <a:gd name="connsiteY191" fmla="*/ 7545604 h 13114547"/>
                <a:gd name="connsiteX192" fmla="*/ 5051525 w 10253472"/>
                <a:gd name="connsiteY192" fmla="*/ 7710704 h 13114547"/>
                <a:gd name="connsiteX193" fmla="*/ 5064225 w 10253472"/>
                <a:gd name="connsiteY193" fmla="*/ 7850404 h 13114547"/>
                <a:gd name="connsiteX194" fmla="*/ 5140425 w 10253472"/>
                <a:gd name="connsiteY194" fmla="*/ 7964704 h 13114547"/>
                <a:gd name="connsiteX195" fmla="*/ 5127725 w 10253472"/>
                <a:gd name="connsiteY195" fmla="*/ 8155204 h 13114547"/>
                <a:gd name="connsiteX196" fmla="*/ 5000725 w 10253472"/>
                <a:gd name="connsiteY196" fmla="*/ 8066304 h 13114547"/>
                <a:gd name="connsiteX197" fmla="*/ 4937225 w 10253472"/>
                <a:gd name="connsiteY197" fmla="*/ 8104404 h 13114547"/>
                <a:gd name="connsiteX198" fmla="*/ 5038825 w 10253472"/>
                <a:gd name="connsiteY198" fmla="*/ 8244104 h 13114547"/>
                <a:gd name="connsiteX199" fmla="*/ 4949925 w 10253472"/>
                <a:gd name="connsiteY199" fmla="*/ 8282204 h 13114547"/>
                <a:gd name="connsiteX200" fmla="*/ 4822925 w 10253472"/>
                <a:gd name="connsiteY200" fmla="*/ 8091704 h 13114547"/>
                <a:gd name="connsiteX201" fmla="*/ 4734025 w 10253472"/>
                <a:gd name="connsiteY201" fmla="*/ 8345704 h 13114547"/>
                <a:gd name="connsiteX202" fmla="*/ 4861025 w 10253472"/>
                <a:gd name="connsiteY202" fmla="*/ 8460004 h 13114547"/>
                <a:gd name="connsiteX203" fmla="*/ 4721325 w 10253472"/>
                <a:gd name="connsiteY203" fmla="*/ 8701304 h 13114547"/>
                <a:gd name="connsiteX204" fmla="*/ 4581625 w 10253472"/>
                <a:gd name="connsiteY204" fmla="*/ 8675904 h 13114547"/>
                <a:gd name="connsiteX205" fmla="*/ 4683225 w 10253472"/>
                <a:gd name="connsiteY205" fmla="*/ 8510804 h 13114547"/>
                <a:gd name="connsiteX206" fmla="*/ 4594325 w 10253472"/>
                <a:gd name="connsiteY206" fmla="*/ 8358404 h 13114547"/>
                <a:gd name="connsiteX207" fmla="*/ 4378425 w 10253472"/>
                <a:gd name="connsiteY207" fmla="*/ 8663204 h 13114547"/>
                <a:gd name="connsiteX208" fmla="*/ 4518125 w 10253472"/>
                <a:gd name="connsiteY208" fmla="*/ 8777504 h 13114547"/>
                <a:gd name="connsiteX209" fmla="*/ 4429225 w 10253472"/>
                <a:gd name="connsiteY209" fmla="*/ 8980704 h 13114547"/>
                <a:gd name="connsiteX210" fmla="*/ 4327625 w 10253472"/>
                <a:gd name="connsiteY210" fmla="*/ 8904504 h 13114547"/>
                <a:gd name="connsiteX211" fmla="*/ 4251425 w 10253472"/>
                <a:gd name="connsiteY211" fmla="*/ 8993404 h 13114547"/>
                <a:gd name="connsiteX212" fmla="*/ 4289525 w 10253472"/>
                <a:gd name="connsiteY212" fmla="*/ 9031504 h 13114547"/>
                <a:gd name="connsiteX213" fmla="*/ 4327625 w 10253472"/>
                <a:gd name="connsiteY213" fmla="*/ 9018804 h 13114547"/>
                <a:gd name="connsiteX214" fmla="*/ 4353025 w 10253472"/>
                <a:gd name="connsiteY214" fmla="*/ 9069604 h 13114547"/>
                <a:gd name="connsiteX215" fmla="*/ 4289525 w 10253472"/>
                <a:gd name="connsiteY215" fmla="*/ 9145804 h 13114547"/>
                <a:gd name="connsiteX216" fmla="*/ 4238725 w 10253472"/>
                <a:gd name="connsiteY216" fmla="*/ 9133104 h 13114547"/>
                <a:gd name="connsiteX217" fmla="*/ 4276825 w 10253472"/>
                <a:gd name="connsiteY217" fmla="*/ 9082304 h 13114547"/>
                <a:gd name="connsiteX218" fmla="*/ 4226025 w 10253472"/>
                <a:gd name="connsiteY218" fmla="*/ 9044204 h 13114547"/>
                <a:gd name="connsiteX219" fmla="*/ 4124425 w 10253472"/>
                <a:gd name="connsiteY219" fmla="*/ 9145804 h 13114547"/>
                <a:gd name="connsiteX220" fmla="*/ 4226025 w 10253472"/>
                <a:gd name="connsiteY220" fmla="*/ 9209304 h 13114547"/>
                <a:gd name="connsiteX221" fmla="*/ 4048225 w 10253472"/>
                <a:gd name="connsiteY221" fmla="*/ 9285504 h 13114547"/>
                <a:gd name="connsiteX222" fmla="*/ 3946625 w 10253472"/>
                <a:gd name="connsiteY222" fmla="*/ 9285504 h 13114547"/>
                <a:gd name="connsiteX223" fmla="*/ 3857725 w 10253472"/>
                <a:gd name="connsiteY223" fmla="*/ 9349004 h 13114547"/>
                <a:gd name="connsiteX224" fmla="*/ 3197325 w 10253472"/>
                <a:gd name="connsiteY224" fmla="*/ 8764804 h 13114547"/>
                <a:gd name="connsiteX225" fmla="*/ 3121125 w 10253472"/>
                <a:gd name="connsiteY225" fmla="*/ 8764804 h 13114547"/>
                <a:gd name="connsiteX226" fmla="*/ 2803625 w 10253472"/>
                <a:gd name="connsiteY226" fmla="*/ 9018804 h 13114547"/>
                <a:gd name="connsiteX227" fmla="*/ 2778225 w 10253472"/>
                <a:gd name="connsiteY227" fmla="*/ 8980704 h 13114547"/>
                <a:gd name="connsiteX228" fmla="*/ 3121125 w 10253472"/>
                <a:gd name="connsiteY228" fmla="*/ 8714004 h 13114547"/>
                <a:gd name="connsiteX229" fmla="*/ 2956025 w 10253472"/>
                <a:gd name="connsiteY229" fmla="*/ 8561604 h 13114547"/>
                <a:gd name="connsiteX230" fmla="*/ 2308325 w 10253472"/>
                <a:gd name="connsiteY230" fmla="*/ 9069604 h 13114547"/>
                <a:gd name="connsiteX231" fmla="*/ 2397225 w 10253472"/>
                <a:gd name="connsiteY231" fmla="*/ 9145804 h 13114547"/>
                <a:gd name="connsiteX232" fmla="*/ 2600425 w 10253472"/>
                <a:gd name="connsiteY232" fmla="*/ 8993404 h 13114547"/>
                <a:gd name="connsiteX233" fmla="*/ 2651225 w 10253472"/>
                <a:gd name="connsiteY233" fmla="*/ 9056904 h 13114547"/>
                <a:gd name="connsiteX234" fmla="*/ 2740125 w 10253472"/>
                <a:gd name="connsiteY234" fmla="*/ 9018804 h 13114547"/>
                <a:gd name="connsiteX235" fmla="*/ 2765525 w 10253472"/>
                <a:gd name="connsiteY235" fmla="*/ 9056904 h 13114547"/>
                <a:gd name="connsiteX236" fmla="*/ 2587725 w 10253472"/>
                <a:gd name="connsiteY236" fmla="*/ 9196604 h 13114547"/>
                <a:gd name="connsiteX237" fmla="*/ 2727425 w 10253472"/>
                <a:gd name="connsiteY237" fmla="*/ 9361704 h 13114547"/>
                <a:gd name="connsiteX238" fmla="*/ 3305275 w 10253472"/>
                <a:gd name="connsiteY238" fmla="*/ 8898154 h 13114547"/>
                <a:gd name="connsiteX239" fmla="*/ 3864075 w 10253472"/>
                <a:gd name="connsiteY239" fmla="*/ 9380754 h 13114547"/>
                <a:gd name="connsiteX240" fmla="*/ 3813275 w 10253472"/>
                <a:gd name="connsiteY240" fmla="*/ 9495054 h 13114547"/>
                <a:gd name="connsiteX241" fmla="*/ 3295750 w 10253472"/>
                <a:gd name="connsiteY241" fmla="*/ 10034804 h 13114547"/>
                <a:gd name="connsiteX242" fmla="*/ 3206850 w 10253472"/>
                <a:gd name="connsiteY242" fmla="*/ 10028453 h 13114547"/>
                <a:gd name="connsiteX243" fmla="*/ 3038575 w 10253472"/>
                <a:gd name="connsiteY243" fmla="*/ 10177678 h 13114547"/>
                <a:gd name="connsiteX244" fmla="*/ 2829025 w 10253472"/>
                <a:gd name="connsiteY244" fmla="*/ 10422153 h 13114547"/>
                <a:gd name="connsiteX245" fmla="*/ 2590900 w 10253472"/>
                <a:gd name="connsiteY245" fmla="*/ 10720603 h 13114547"/>
                <a:gd name="connsiteX246" fmla="*/ 2336900 w 10253472"/>
                <a:gd name="connsiteY246" fmla="*/ 10790452 h 13114547"/>
                <a:gd name="connsiteX247" fmla="*/ 2133700 w 10253472"/>
                <a:gd name="connsiteY247" fmla="*/ 10895227 h 13114547"/>
                <a:gd name="connsiteX248" fmla="*/ 1838425 w 10253472"/>
                <a:gd name="connsiteY248" fmla="*/ 10898401 h 13114547"/>
                <a:gd name="connsiteX249" fmla="*/ 1498700 w 10253472"/>
                <a:gd name="connsiteY249" fmla="*/ 11000000 h 13114547"/>
                <a:gd name="connsiteX250" fmla="*/ 1301850 w 10253472"/>
                <a:gd name="connsiteY250" fmla="*/ 11260350 h 13114547"/>
                <a:gd name="connsiteX251" fmla="*/ 1105000 w 10253472"/>
                <a:gd name="connsiteY251" fmla="*/ 11215899 h 13114547"/>
                <a:gd name="connsiteX252" fmla="*/ 1124050 w 10253472"/>
                <a:gd name="connsiteY252" fmla="*/ 11174624 h 13114547"/>
                <a:gd name="connsiteX253" fmla="*/ 1101825 w 10253472"/>
                <a:gd name="connsiteY253" fmla="*/ 11107949 h 13114547"/>
                <a:gd name="connsiteX254" fmla="*/ 895450 w 10253472"/>
                <a:gd name="connsiteY254" fmla="*/ 11184149 h 13114547"/>
                <a:gd name="connsiteX255" fmla="*/ 641450 w 10253472"/>
                <a:gd name="connsiteY255" fmla="*/ 11238124 h 13114547"/>
                <a:gd name="connsiteX256" fmla="*/ 371575 w 10253472"/>
                <a:gd name="connsiteY256" fmla="*/ 11476249 h 13114547"/>
                <a:gd name="connsiteX257" fmla="*/ 269975 w 10253472"/>
                <a:gd name="connsiteY257" fmla="*/ 11473074 h 13114547"/>
                <a:gd name="connsiteX258" fmla="*/ 171550 w 10253472"/>
                <a:gd name="connsiteY258" fmla="*/ 11539749 h 13114547"/>
                <a:gd name="connsiteX259" fmla="*/ 92175 w 10253472"/>
                <a:gd name="connsiteY259" fmla="*/ 11825499 h 13114547"/>
                <a:gd name="connsiteX260" fmla="*/ 155675 w 10253472"/>
                <a:gd name="connsiteY260" fmla="*/ 12108073 h 13114547"/>
                <a:gd name="connsiteX261" fmla="*/ 44550 w 10253472"/>
                <a:gd name="connsiteY261" fmla="*/ 12152523 h 13114547"/>
                <a:gd name="connsiteX262" fmla="*/ 100 w 10253472"/>
                <a:gd name="connsiteY262" fmla="*/ 12374773 h 13114547"/>
                <a:gd name="connsiteX263" fmla="*/ 403325 w 10253472"/>
                <a:gd name="connsiteY263" fmla="*/ 12400173 h 13114547"/>
                <a:gd name="connsiteX264" fmla="*/ 958950 w 10253472"/>
                <a:gd name="connsiteY264" fmla="*/ 12752598 h 13114547"/>
                <a:gd name="connsiteX265" fmla="*/ 1149450 w 10253472"/>
                <a:gd name="connsiteY265" fmla="*/ 13006597 h 13114547"/>
                <a:gd name="connsiteX266" fmla="*/ 1079600 w 10253472"/>
                <a:gd name="connsiteY266" fmla="*/ 13051047 h 13114547"/>
                <a:gd name="connsiteX267" fmla="*/ 927200 w 10253472"/>
                <a:gd name="connsiteY267" fmla="*/ 12917697 h 13114547"/>
                <a:gd name="connsiteX268" fmla="*/ 676375 w 10253472"/>
                <a:gd name="connsiteY268" fmla="*/ 12863722 h 13114547"/>
                <a:gd name="connsiteX269" fmla="*/ 628750 w 10253472"/>
                <a:gd name="connsiteY269" fmla="*/ 12901822 h 13114547"/>
                <a:gd name="connsiteX270" fmla="*/ 746225 w 10253472"/>
                <a:gd name="connsiteY270" fmla="*/ 13047872 h 13114547"/>
                <a:gd name="connsiteX271" fmla="*/ 1060550 w 10253472"/>
                <a:gd name="connsiteY271" fmla="*/ 13114547 h 13114547"/>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676375 w 10253472"/>
                <a:gd name="connsiteY268" fmla="*/ 12863722 h 13051293"/>
                <a:gd name="connsiteX269" fmla="*/ 628750 w 10253472"/>
                <a:gd name="connsiteY269" fmla="*/ 12901822 h 13051293"/>
                <a:gd name="connsiteX270" fmla="*/ 746225 w 10253472"/>
                <a:gd name="connsiteY270"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676375 w 10253472"/>
                <a:gd name="connsiteY268" fmla="*/ 12863722 h 13051293"/>
                <a:gd name="connsiteX269" fmla="*/ 746225 w 10253472"/>
                <a:gd name="connsiteY269"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746225 w 10253472"/>
                <a:gd name="connsiteY268"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929489 w 10253472"/>
                <a:gd name="connsiteY268" fmla="*/ 12922646 h 13051293"/>
                <a:gd name="connsiteX269" fmla="*/ 746225 w 10253472"/>
                <a:gd name="connsiteY269" fmla="*/ 13047872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268" fmla="*/ 929489 w 10253472"/>
                <a:gd name="connsiteY268" fmla="*/ 12922646 h 13051293"/>
                <a:gd name="connsiteX0" fmla="*/ 5064225 w 10253472"/>
                <a:gd name="connsiteY0" fmla="*/ 3786404 h 13051293"/>
                <a:gd name="connsiteX1" fmla="*/ 5076925 w 10253472"/>
                <a:gd name="connsiteY1" fmla="*/ 3811804 h 13051293"/>
                <a:gd name="connsiteX2" fmla="*/ 5013425 w 10253472"/>
                <a:gd name="connsiteY2" fmla="*/ 4065804 h 13051293"/>
                <a:gd name="connsiteX3" fmla="*/ 5089625 w 10253472"/>
                <a:gd name="connsiteY3" fmla="*/ 4103904 h 13051293"/>
                <a:gd name="connsiteX4" fmla="*/ 5089625 w 10253472"/>
                <a:gd name="connsiteY4" fmla="*/ 4103904 h 13051293"/>
                <a:gd name="connsiteX5" fmla="*/ 5165825 w 10253472"/>
                <a:gd name="connsiteY5" fmla="*/ 3849904 h 13051293"/>
                <a:gd name="connsiteX6" fmla="*/ 5356325 w 10253472"/>
                <a:gd name="connsiteY6" fmla="*/ 3875304 h 13051293"/>
                <a:gd name="connsiteX7" fmla="*/ 5457925 w 10253472"/>
                <a:gd name="connsiteY7" fmla="*/ 3722904 h 13051293"/>
                <a:gd name="connsiteX8" fmla="*/ 5457925 w 10253472"/>
                <a:gd name="connsiteY8" fmla="*/ 3722904 h 13051293"/>
                <a:gd name="connsiteX9" fmla="*/ 5597625 w 10253472"/>
                <a:gd name="connsiteY9" fmla="*/ 3697504 h 13051293"/>
                <a:gd name="connsiteX10" fmla="*/ 5369025 w 10253472"/>
                <a:gd name="connsiteY10" fmla="*/ 4015004 h 13051293"/>
                <a:gd name="connsiteX11" fmla="*/ 5102325 w 10253472"/>
                <a:gd name="connsiteY11" fmla="*/ 4103904 h 13051293"/>
                <a:gd name="connsiteX12" fmla="*/ 5127725 w 10253472"/>
                <a:gd name="connsiteY12" fmla="*/ 4180104 h 13051293"/>
                <a:gd name="connsiteX13" fmla="*/ 5457925 w 10253472"/>
                <a:gd name="connsiteY13" fmla="*/ 4091204 h 13051293"/>
                <a:gd name="connsiteX14" fmla="*/ 5648425 w 10253472"/>
                <a:gd name="connsiteY14" fmla="*/ 3748304 h 13051293"/>
                <a:gd name="connsiteX15" fmla="*/ 5750025 w 10253472"/>
                <a:gd name="connsiteY15" fmla="*/ 3900704 h 13051293"/>
                <a:gd name="connsiteX16" fmla="*/ 5896075 w 10253472"/>
                <a:gd name="connsiteY16" fmla="*/ 3938804 h 13051293"/>
                <a:gd name="connsiteX17" fmla="*/ 6238975 w 10253472"/>
                <a:gd name="connsiteY17" fmla="*/ 3824504 h 13051293"/>
                <a:gd name="connsiteX18" fmla="*/ 7007325 w 10253472"/>
                <a:gd name="connsiteY18" fmla="*/ 3354604 h 13051293"/>
                <a:gd name="connsiteX19" fmla="*/ 7410550 w 10253472"/>
                <a:gd name="connsiteY19" fmla="*/ 3205379 h 13051293"/>
                <a:gd name="connsiteX20" fmla="*/ 7582000 w 10253472"/>
                <a:gd name="connsiteY20" fmla="*/ 3035516 h 13051293"/>
                <a:gd name="connsiteX21" fmla="*/ 7843650 w 10253472"/>
                <a:gd name="connsiteY21" fmla="*/ 2994410 h 13051293"/>
                <a:gd name="connsiteX22" fmla="*/ 7999226 w 10253472"/>
                <a:gd name="connsiteY22" fmla="*/ 2911861 h 13051293"/>
                <a:gd name="connsiteX23" fmla="*/ 8126225 w 10253472"/>
                <a:gd name="connsiteY23" fmla="*/ 2692785 h 13051293"/>
                <a:gd name="connsiteX24" fmla="*/ 8281801 w 10253472"/>
                <a:gd name="connsiteY24" fmla="*/ 2578486 h 13051293"/>
                <a:gd name="connsiteX25" fmla="*/ 8497699 w 10253472"/>
                <a:gd name="connsiteY25" fmla="*/ 2438787 h 13051293"/>
                <a:gd name="connsiteX26" fmla="*/ 8791699 w 10253472"/>
                <a:gd name="connsiteY26" fmla="*/ 2153045 h 13051293"/>
                <a:gd name="connsiteX27" fmla="*/ 8973949 w 10253472"/>
                <a:gd name="connsiteY27" fmla="*/ 1924438 h 13051293"/>
                <a:gd name="connsiteX28" fmla="*/ 9081898 w 10253472"/>
                <a:gd name="connsiteY28" fmla="*/ 1730764 h 13051293"/>
                <a:gd name="connsiteX29" fmla="*/ 9161273 w 10253472"/>
                <a:gd name="connsiteY29" fmla="*/ 1543439 h 13051293"/>
                <a:gd name="connsiteX30" fmla="*/ 9497823 w 10253472"/>
                <a:gd name="connsiteY30" fmla="*/ 1295790 h 13051293"/>
                <a:gd name="connsiteX31" fmla="*/ 9615297 w 10253472"/>
                <a:gd name="connsiteY31" fmla="*/ 914790 h 13051293"/>
                <a:gd name="connsiteX32" fmla="*/ 9774047 w 10253472"/>
                <a:gd name="connsiteY32" fmla="*/ 686190 h 13051293"/>
                <a:gd name="connsiteX33" fmla="*/ 9866121 w 10253472"/>
                <a:gd name="connsiteY33" fmla="*/ 609992 h 13051293"/>
                <a:gd name="connsiteX34" fmla="*/ 9926445 w 10253472"/>
                <a:gd name="connsiteY34" fmla="*/ 508393 h 13051293"/>
                <a:gd name="connsiteX35" fmla="*/ 9999471 w 10253472"/>
                <a:gd name="connsiteY35" fmla="*/ 394092 h 13051293"/>
                <a:gd name="connsiteX36" fmla="*/ 10253469 w 10253472"/>
                <a:gd name="connsiteY36" fmla="*/ 394 h 13051293"/>
                <a:gd name="connsiteX37" fmla="*/ 10018520 w 10253472"/>
                <a:gd name="connsiteY37" fmla="*/ 473469 h 13051293"/>
                <a:gd name="connsiteX38" fmla="*/ 9913746 w 10253472"/>
                <a:gd name="connsiteY38" fmla="*/ 673493 h 13051293"/>
                <a:gd name="connsiteX39" fmla="*/ 9818496 w 10253472"/>
                <a:gd name="connsiteY39" fmla="*/ 749692 h 13051293"/>
                <a:gd name="connsiteX40" fmla="*/ 9691496 w 10253472"/>
                <a:gd name="connsiteY40" fmla="*/ 952892 h 13051293"/>
                <a:gd name="connsiteX41" fmla="*/ 9577198 w 10253472"/>
                <a:gd name="connsiteY41" fmla="*/ 1327540 h 13051293"/>
                <a:gd name="connsiteX42" fmla="*/ 9212074 w 10253472"/>
                <a:gd name="connsiteY42" fmla="*/ 1606938 h 13051293"/>
                <a:gd name="connsiteX43" fmla="*/ 9072373 w 10253472"/>
                <a:gd name="connsiteY43" fmla="*/ 1946664 h 13051293"/>
                <a:gd name="connsiteX44" fmla="*/ 8599299 w 10253472"/>
                <a:gd name="connsiteY44" fmla="*/ 2454663 h 13051293"/>
                <a:gd name="connsiteX45" fmla="*/ 8364349 w 10253472"/>
                <a:gd name="connsiteY45" fmla="*/ 2619762 h 13051293"/>
                <a:gd name="connsiteX46" fmla="*/ 8208775 w 10253472"/>
                <a:gd name="connsiteY46" fmla="*/ 2715011 h 13051293"/>
                <a:gd name="connsiteX47" fmla="*/ 8046851 w 10253472"/>
                <a:gd name="connsiteY47" fmla="*/ 3016636 h 13051293"/>
                <a:gd name="connsiteX48" fmla="*/ 7845525 w 10253472"/>
                <a:gd name="connsiteY48" fmla="*/ 3113304 h 13051293"/>
                <a:gd name="connsiteX49" fmla="*/ 7610575 w 10253472"/>
                <a:gd name="connsiteY49" fmla="*/ 3141879 h 13051293"/>
                <a:gd name="connsiteX50" fmla="*/ 7467700 w 10253472"/>
                <a:gd name="connsiteY50" fmla="*/ 3283166 h 13051293"/>
                <a:gd name="connsiteX51" fmla="*/ 7000975 w 10253472"/>
                <a:gd name="connsiteY51" fmla="*/ 3457791 h 13051293"/>
                <a:gd name="connsiteX52" fmla="*/ 6829525 w 10253472"/>
                <a:gd name="connsiteY52" fmla="*/ 3613366 h 13051293"/>
                <a:gd name="connsiteX53" fmla="*/ 6468869 w 10253472"/>
                <a:gd name="connsiteY53" fmla="*/ 3867545 h 13051293"/>
                <a:gd name="connsiteX54" fmla="*/ 6343750 w 10253472"/>
                <a:gd name="connsiteY54" fmla="*/ 3921341 h 13051293"/>
                <a:gd name="connsiteX55" fmla="*/ 6108800 w 10253472"/>
                <a:gd name="connsiteY55" fmla="*/ 4043579 h 13051293"/>
                <a:gd name="connsiteX56" fmla="*/ 5710337 w 10253472"/>
                <a:gd name="connsiteY56" fmla="*/ 4215029 h 13051293"/>
                <a:gd name="connsiteX57" fmla="*/ 5737325 w 10253472"/>
                <a:gd name="connsiteY57" fmla="*/ 4294404 h 13051293"/>
                <a:gd name="connsiteX58" fmla="*/ 6099275 w 10253472"/>
                <a:gd name="connsiteY58" fmla="*/ 4129304 h 13051293"/>
                <a:gd name="connsiteX59" fmla="*/ 5991325 w 10253472"/>
                <a:gd name="connsiteY59" fmla="*/ 4218204 h 13051293"/>
                <a:gd name="connsiteX60" fmla="*/ 5813525 w 10253472"/>
                <a:gd name="connsiteY60" fmla="*/ 4332504 h 13051293"/>
                <a:gd name="connsiteX61" fmla="*/ 5813525 w 10253472"/>
                <a:gd name="connsiteY61" fmla="*/ 4421404 h 13051293"/>
                <a:gd name="connsiteX62" fmla="*/ 5800825 w 10253472"/>
                <a:gd name="connsiteY62" fmla="*/ 4523004 h 13051293"/>
                <a:gd name="connsiteX63" fmla="*/ 5661125 w 10253472"/>
                <a:gd name="connsiteY63" fmla="*/ 4548404 h 13051293"/>
                <a:gd name="connsiteX64" fmla="*/ 5724625 w 10253472"/>
                <a:gd name="connsiteY64" fmla="*/ 4370604 h 13051293"/>
                <a:gd name="connsiteX65" fmla="*/ 5610325 w 10253472"/>
                <a:gd name="connsiteY65" fmla="*/ 4269004 h 13051293"/>
                <a:gd name="connsiteX66" fmla="*/ 5356325 w 10253472"/>
                <a:gd name="connsiteY66" fmla="*/ 4345204 h 13051293"/>
                <a:gd name="connsiteX67" fmla="*/ 5330925 w 10253472"/>
                <a:gd name="connsiteY67" fmla="*/ 4446804 h 13051293"/>
                <a:gd name="connsiteX68" fmla="*/ 5559525 w 10253472"/>
                <a:gd name="connsiteY68" fmla="*/ 4510304 h 13051293"/>
                <a:gd name="connsiteX69" fmla="*/ 5470625 w 10253472"/>
                <a:gd name="connsiteY69" fmla="*/ 4573804 h 13051293"/>
                <a:gd name="connsiteX70" fmla="*/ 5191225 w 10253472"/>
                <a:gd name="connsiteY70" fmla="*/ 4510304 h 13051293"/>
                <a:gd name="connsiteX71" fmla="*/ 5076925 w 10253472"/>
                <a:gd name="connsiteY71" fmla="*/ 4624604 h 13051293"/>
                <a:gd name="connsiteX72" fmla="*/ 5178525 w 10253472"/>
                <a:gd name="connsiteY72" fmla="*/ 4827804 h 13051293"/>
                <a:gd name="connsiteX73" fmla="*/ 5419825 w 10253472"/>
                <a:gd name="connsiteY73" fmla="*/ 4840504 h 13051293"/>
                <a:gd name="connsiteX74" fmla="*/ 5597625 w 10253472"/>
                <a:gd name="connsiteY74" fmla="*/ 4624604 h 13051293"/>
                <a:gd name="connsiteX75" fmla="*/ 5508725 w 10253472"/>
                <a:gd name="connsiteY75" fmla="*/ 4599204 h 13051293"/>
                <a:gd name="connsiteX76" fmla="*/ 5572225 w 10253472"/>
                <a:gd name="connsiteY76" fmla="*/ 4523004 h 13051293"/>
                <a:gd name="connsiteX77" fmla="*/ 5661125 w 10253472"/>
                <a:gd name="connsiteY77" fmla="*/ 4599204 h 13051293"/>
                <a:gd name="connsiteX78" fmla="*/ 5800825 w 10253472"/>
                <a:gd name="connsiteY78" fmla="*/ 4573804 h 13051293"/>
                <a:gd name="connsiteX79" fmla="*/ 6004025 w 10253472"/>
                <a:gd name="connsiteY79" fmla="*/ 4548404 h 13051293"/>
                <a:gd name="connsiteX80" fmla="*/ 6232625 w 10253472"/>
                <a:gd name="connsiteY80" fmla="*/ 4307104 h 13051293"/>
                <a:gd name="connsiteX81" fmla="*/ 6423125 w 10253472"/>
                <a:gd name="connsiteY81" fmla="*/ 4180104 h 13051293"/>
                <a:gd name="connsiteX82" fmla="*/ 6600925 w 10253472"/>
                <a:gd name="connsiteY82" fmla="*/ 4154704 h 13051293"/>
                <a:gd name="connsiteX83" fmla="*/ 6410425 w 10253472"/>
                <a:gd name="connsiteY83" fmla="*/ 4230904 h 13051293"/>
                <a:gd name="connsiteX84" fmla="*/ 6346925 w 10253472"/>
                <a:gd name="connsiteY84" fmla="*/ 4357904 h 13051293"/>
                <a:gd name="connsiteX85" fmla="*/ 6194525 w 10253472"/>
                <a:gd name="connsiteY85" fmla="*/ 4459504 h 13051293"/>
                <a:gd name="connsiteX86" fmla="*/ 6016725 w 10253472"/>
                <a:gd name="connsiteY86" fmla="*/ 4637304 h 13051293"/>
                <a:gd name="connsiteX87" fmla="*/ 6004025 w 10253472"/>
                <a:gd name="connsiteY87" fmla="*/ 4726204 h 13051293"/>
                <a:gd name="connsiteX88" fmla="*/ 6143725 w 10253472"/>
                <a:gd name="connsiteY88" fmla="*/ 4700804 h 13051293"/>
                <a:gd name="connsiteX89" fmla="*/ 6270725 w 10253472"/>
                <a:gd name="connsiteY89" fmla="*/ 4764304 h 13051293"/>
                <a:gd name="connsiteX90" fmla="*/ 6372325 w 10253472"/>
                <a:gd name="connsiteY90" fmla="*/ 4954804 h 13051293"/>
                <a:gd name="connsiteX91" fmla="*/ 6385025 w 10253472"/>
                <a:gd name="connsiteY91" fmla="*/ 5183404 h 13051293"/>
                <a:gd name="connsiteX92" fmla="*/ 6272312 w 10253472"/>
                <a:gd name="connsiteY92" fmla="*/ 5305641 h 13051293"/>
                <a:gd name="connsiteX93" fmla="*/ 6232625 w 10253472"/>
                <a:gd name="connsiteY93" fmla="*/ 5083392 h 13051293"/>
                <a:gd name="connsiteX94" fmla="*/ 6207225 w 10253472"/>
                <a:gd name="connsiteY94" fmla="*/ 4878604 h 13051293"/>
                <a:gd name="connsiteX95" fmla="*/ 6054825 w 10253472"/>
                <a:gd name="connsiteY95" fmla="*/ 4840504 h 13051293"/>
                <a:gd name="connsiteX96" fmla="*/ 5889725 w 10253472"/>
                <a:gd name="connsiteY96" fmla="*/ 4853204 h 13051293"/>
                <a:gd name="connsiteX97" fmla="*/ 5813525 w 10253472"/>
                <a:gd name="connsiteY97" fmla="*/ 4815104 h 13051293"/>
                <a:gd name="connsiteX98" fmla="*/ 5483325 w 10253472"/>
                <a:gd name="connsiteY98" fmla="*/ 4954804 h 13051293"/>
                <a:gd name="connsiteX99" fmla="*/ 5534125 w 10253472"/>
                <a:gd name="connsiteY99" fmla="*/ 5094504 h 13051293"/>
                <a:gd name="connsiteX100" fmla="*/ 5572225 w 10253472"/>
                <a:gd name="connsiteY100" fmla="*/ 5081804 h 13051293"/>
                <a:gd name="connsiteX101" fmla="*/ 5750025 w 10253472"/>
                <a:gd name="connsiteY101" fmla="*/ 4992904 h 13051293"/>
                <a:gd name="connsiteX102" fmla="*/ 5775425 w 10253472"/>
                <a:gd name="connsiteY102" fmla="*/ 5018304 h 13051293"/>
                <a:gd name="connsiteX103" fmla="*/ 5661125 w 10253472"/>
                <a:gd name="connsiteY103" fmla="*/ 5119904 h 13051293"/>
                <a:gd name="connsiteX104" fmla="*/ 5711925 w 10253472"/>
                <a:gd name="connsiteY104" fmla="*/ 5196104 h 13051293"/>
                <a:gd name="connsiteX105" fmla="*/ 5877025 w 10253472"/>
                <a:gd name="connsiteY105" fmla="*/ 5183404 h 13051293"/>
                <a:gd name="connsiteX106" fmla="*/ 5915125 w 10253472"/>
                <a:gd name="connsiteY106" fmla="*/ 5272304 h 13051293"/>
                <a:gd name="connsiteX107" fmla="*/ 6105625 w 10253472"/>
                <a:gd name="connsiteY107" fmla="*/ 5234204 h 13051293"/>
                <a:gd name="connsiteX108" fmla="*/ 6067525 w 10253472"/>
                <a:gd name="connsiteY108" fmla="*/ 5386604 h 13051293"/>
                <a:gd name="connsiteX109" fmla="*/ 6004025 w 10253472"/>
                <a:gd name="connsiteY109" fmla="*/ 5424704 h 13051293"/>
                <a:gd name="connsiteX110" fmla="*/ 5978625 w 10253472"/>
                <a:gd name="connsiteY110" fmla="*/ 5348504 h 13051293"/>
                <a:gd name="connsiteX111" fmla="*/ 5508725 w 10253472"/>
                <a:gd name="connsiteY111" fmla="*/ 5297704 h 13051293"/>
                <a:gd name="connsiteX112" fmla="*/ 5623025 w 10253472"/>
                <a:gd name="connsiteY112" fmla="*/ 5462804 h 13051293"/>
                <a:gd name="connsiteX113" fmla="*/ 6245325 w 10253472"/>
                <a:gd name="connsiteY113" fmla="*/ 5462804 h 13051293"/>
                <a:gd name="connsiteX114" fmla="*/ 6830819 w 10253472"/>
                <a:gd name="connsiteY114" fmla="*/ 5634433 h 13051293"/>
                <a:gd name="connsiteX115" fmla="*/ 7130857 w 10253472"/>
                <a:gd name="connsiteY115" fmla="*/ 5720157 h 13051293"/>
                <a:gd name="connsiteX116" fmla="*/ 7307069 w 10253472"/>
                <a:gd name="connsiteY116" fmla="*/ 5839221 h 13051293"/>
                <a:gd name="connsiteX117" fmla="*/ 7673782 w 10253472"/>
                <a:gd name="connsiteY117" fmla="*/ 5736826 h 13051293"/>
                <a:gd name="connsiteX118" fmla="*/ 7914288 w 10253472"/>
                <a:gd name="connsiteY118" fmla="*/ 5701108 h 13051293"/>
                <a:gd name="connsiteX119" fmla="*/ 8247664 w 10253472"/>
                <a:gd name="connsiteY119" fmla="*/ 5729682 h 13051293"/>
                <a:gd name="connsiteX120" fmla="*/ 8519125 w 10253472"/>
                <a:gd name="connsiteY120" fmla="*/ 5789214 h 13051293"/>
                <a:gd name="connsiteX121" fmla="*/ 8742963 w 10253472"/>
                <a:gd name="connsiteY121" fmla="*/ 5891608 h 13051293"/>
                <a:gd name="connsiteX122" fmla="*/ 8926319 w 10253472"/>
                <a:gd name="connsiteY122" fmla="*/ 5953520 h 13051293"/>
                <a:gd name="connsiteX123" fmla="*/ 9264457 w 10253472"/>
                <a:gd name="connsiteY123" fmla="*/ 6101157 h 13051293"/>
                <a:gd name="connsiteX124" fmla="*/ 9328752 w 10253472"/>
                <a:gd name="connsiteY124" fmla="*/ 6229744 h 13051293"/>
                <a:gd name="connsiteX125" fmla="*/ 9524012 w 10253472"/>
                <a:gd name="connsiteY125" fmla="*/ 6289277 h 13051293"/>
                <a:gd name="connsiteX126" fmla="*/ 9690700 w 10253472"/>
                <a:gd name="connsiteY126" fmla="*/ 6286895 h 13051293"/>
                <a:gd name="connsiteX127" fmla="*/ 9864826 w 10253472"/>
                <a:gd name="connsiteY127" fmla="*/ 6221629 h 13051293"/>
                <a:gd name="connsiteX128" fmla="*/ 9702607 w 10253472"/>
                <a:gd name="connsiteY128" fmla="*/ 6301183 h 13051293"/>
                <a:gd name="connsiteX129" fmla="*/ 9562113 w 10253472"/>
                <a:gd name="connsiteY129" fmla="*/ 6317851 h 13051293"/>
                <a:gd name="connsiteX130" fmla="*/ 9319226 w 10253472"/>
                <a:gd name="connsiteY130" fmla="*/ 6263082 h 13051293"/>
                <a:gd name="connsiteX131" fmla="*/ 9245406 w 10253472"/>
                <a:gd name="connsiteY131" fmla="*/ 6129733 h 13051293"/>
                <a:gd name="connsiteX132" fmla="*/ 9178733 w 10253472"/>
                <a:gd name="connsiteY132" fmla="*/ 6089251 h 13051293"/>
                <a:gd name="connsiteX133" fmla="*/ 8735819 w 10253472"/>
                <a:gd name="connsiteY133" fmla="*/ 5939233 h 13051293"/>
                <a:gd name="connsiteX134" fmla="*/ 8519125 w 10253472"/>
                <a:gd name="connsiteY134" fmla="*/ 5858270 h 13051293"/>
                <a:gd name="connsiteX135" fmla="*/ 8221469 w 10253472"/>
                <a:gd name="connsiteY135" fmla="*/ 5779689 h 13051293"/>
                <a:gd name="connsiteX136" fmla="*/ 7871425 w 10253472"/>
                <a:gd name="connsiteY136" fmla="*/ 5767783 h 13051293"/>
                <a:gd name="connsiteX137" fmla="*/ 7571387 w 10253472"/>
                <a:gd name="connsiteY137" fmla="*/ 5822552 h 13051293"/>
                <a:gd name="connsiteX138" fmla="*/ 7280875 w 10253472"/>
                <a:gd name="connsiteY138" fmla="*/ 5893989 h 13051293"/>
                <a:gd name="connsiteX139" fmla="*/ 7071325 w 10253472"/>
                <a:gd name="connsiteY139" fmla="*/ 5786833 h 13051293"/>
                <a:gd name="connsiteX140" fmla="*/ 6697469 w 10253472"/>
                <a:gd name="connsiteY140" fmla="*/ 5693964 h 13051293"/>
                <a:gd name="connsiteX141" fmla="*/ 6350100 w 10253472"/>
                <a:gd name="connsiteY141" fmla="*/ 5614410 h 13051293"/>
                <a:gd name="connsiteX142" fmla="*/ 6149781 w 10253472"/>
                <a:gd name="connsiteY142" fmla="*/ 5567757 h 13051293"/>
                <a:gd name="connsiteX143" fmla="*/ 6142138 w 10253472"/>
                <a:gd name="connsiteY143" fmla="*/ 5598535 h 13051293"/>
                <a:gd name="connsiteX144" fmla="*/ 6283425 w 10253472"/>
                <a:gd name="connsiteY144" fmla="*/ 5666004 h 13051293"/>
                <a:gd name="connsiteX145" fmla="*/ 6258025 w 10253472"/>
                <a:gd name="connsiteY145" fmla="*/ 5767604 h 13051293"/>
                <a:gd name="connsiteX146" fmla="*/ 5940525 w 10253472"/>
                <a:gd name="connsiteY146" fmla="*/ 5602504 h 13051293"/>
                <a:gd name="connsiteX147" fmla="*/ 5978625 w 10253472"/>
                <a:gd name="connsiteY147" fmla="*/ 5843804 h 13051293"/>
                <a:gd name="connsiteX148" fmla="*/ 6181825 w 10253472"/>
                <a:gd name="connsiteY148" fmla="*/ 5894604 h 13051293"/>
                <a:gd name="connsiteX149" fmla="*/ 6448525 w 10253472"/>
                <a:gd name="connsiteY149" fmla="*/ 5894604 h 13051293"/>
                <a:gd name="connsiteX150" fmla="*/ 6537425 w 10253472"/>
                <a:gd name="connsiteY150" fmla="*/ 5907304 h 13051293"/>
                <a:gd name="connsiteX151" fmla="*/ 6499325 w 10253472"/>
                <a:gd name="connsiteY151" fmla="*/ 5983504 h 13051293"/>
                <a:gd name="connsiteX152" fmla="*/ 6334225 w 10253472"/>
                <a:gd name="connsiteY152" fmla="*/ 6034304 h 13051293"/>
                <a:gd name="connsiteX153" fmla="*/ 6397725 w 10253472"/>
                <a:gd name="connsiteY153" fmla="*/ 6161304 h 13051293"/>
                <a:gd name="connsiteX154" fmla="*/ 6359625 w 10253472"/>
                <a:gd name="connsiteY154" fmla="*/ 6288304 h 13051293"/>
                <a:gd name="connsiteX155" fmla="*/ 6448525 w 10253472"/>
                <a:gd name="connsiteY155" fmla="*/ 6351804 h 13051293"/>
                <a:gd name="connsiteX156" fmla="*/ 6372325 w 10253472"/>
                <a:gd name="connsiteY156" fmla="*/ 6377204 h 13051293"/>
                <a:gd name="connsiteX157" fmla="*/ 6270725 w 10253472"/>
                <a:gd name="connsiteY157" fmla="*/ 6339104 h 13051293"/>
                <a:gd name="connsiteX158" fmla="*/ 6232625 w 10253472"/>
                <a:gd name="connsiteY158" fmla="*/ 6034304 h 13051293"/>
                <a:gd name="connsiteX159" fmla="*/ 5978625 w 10253472"/>
                <a:gd name="connsiteY159" fmla="*/ 5958104 h 13051293"/>
                <a:gd name="connsiteX160" fmla="*/ 6054825 w 10253472"/>
                <a:gd name="connsiteY160" fmla="*/ 6301004 h 13051293"/>
                <a:gd name="connsiteX161" fmla="*/ 5877025 w 10253472"/>
                <a:gd name="connsiteY161" fmla="*/ 6313704 h 13051293"/>
                <a:gd name="connsiteX162" fmla="*/ 5800825 w 10253472"/>
                <a:gd name="connsiteY162" fmla="*/ 5831104 h 13051293"/>
                <a:gd name="connsiteX163" fmla="*/ 5597625 w 10253472"/>
                <a:gd name="connsiteY163" fmla="*/ 5729504 h 13051293"/>
                <a:gd name="connsiteX164" fmla="*/ 5699225 w 10253472"/>
                <a:gd name="connsiteY164" fmla="*/ 6491504 h 13051293"/>
                <a:gd name="connsiteX165" fmla="*/ 5978625 w 10253472"/>
                <a:gd name="connsiteY165" fmla="*/ 6478804 h 13051293"/>
                <a:gd name="connsiteX166" fmla="*/ 6296125 w 10253472"/>
                <a:gd name="connsiteY166" fmla="*/ 6529604 h 13051293"/>
                <a:gd name="connsiteX167" fmla="*/ 6232625 w 10253472"/>
                <a:gd name="connsiteY167" fmla="*/ 6656604 h 13051293"/>
                <a:gd name="connsiteX168" fmla="*/ 6067525 w 10253472"/>
                <a:gd name="connsiteY168" fmla="*/ 6631204 h 13051293"/>
                <a:gd name="connsiteX169" fmla="*/ 5915125 w 10253472"/>
                <a:gd name="connsiteY169" fmla="*/ 6936004 h 13051293"/>
                <a:gd name="connsiteX170" fmla="*/ 5737325 w 10253472"/>
                <a:gd name="connsiteY170" fmla="*/ 6872504 h 13051293"/>
                <a:gd name="connsiteX171" fmla="*/ 5813525 w 10253472"/>
                <a:gd name="connsiteY171" fmla="*/ 6707404 h 13051293"/>
                <a:gd name="connsiteX172" fmla="*/ 5699225 w 10253472"/>
                <a:gd name="connsiteY172" fmla="*/ 6618504 h 13051293"/>
                <a:gd name="connsiteX173" fmla="*/ 5508725 w 10253472"/>
                <a:gd name="connsiteY173" fmla="*/ 6948704 h 13051293"/>
                <a:gd name="connsiteX174" fmla="*/ 5635725 w 10253472"/>
                <a:gd name="connsiteY174" fmla="*/ 7050304 h 13051293"/>
                <a:gd name="connsiteX175" fmla="*/ 5902425 w 10253472"/>
                <a:gd name="connsiteY175" fmla="*/ 7215404 h 13051293"/>
                <a:gd name="connsiteX176" fmla="*/ 5851625 w 10253472"/>
                <a:gd name="connsiteY176" fmla="*/ 7291604 h 13051293"/>
                <a:gd name="connsiteX177" fmla="*/ 5737325 w 10253472"/>
                <a:gd name="connsiteY177" fmla="*/ 7253504 h 13051293"/>
                <a:gd name="connsiteX178" fmla="*/ 5584925 w 10253472"/>
                <a:gd name="connsiteY178" fmla="*/ 7355104 h 13051293"/>
                <a:gd name="connsiteX179" fmla="*/ 5521425 w 10253472"/>
                <a:gd name="connsiteY179" fmla="*/ 7317004 h 13051293"/>
                <a:gd name="connsiteX180" fmla="*/ 5572225 w 10253472"/>
                <a:gd name="connsiteY180" fmla="*/ 7164604 h 13051293"/>
                <a:gd name="connsiteX181" fmla="*/ 5445225 w 10253472"/>
                <a:gd name="connsiteY181" fmla="*/ 7050304 h 13051293"/>
                <a:gd name="connsiteX182" fmla="*/ 5369025 w 10253472"/>
                <a:gd name="connsiteY182" fmla="*/ 7228104 h 13051293"/>
                <a:gd name="connsiteX183" fmla="*/ 5521425 w 10253472"/>
                <a:gd name="connsiteY183" fmla="*/ 7405904 h 13051293"/>
                <a:gd name="connsiteX184" fmla="*/ 5356325 w 10253472"/>
                <a:gd name="connsiteY184" fmla="*/ 7532904 h 13051293"/>
                <a:gd name="connsiteX185" fmla="*/ 5254725 w 10253472"/>
                <a:gd name="connsiteY185" fmla="*/ 7456704 h 13051293"/>
                <a:gd name="connsiteX186" fmla="*/ 5318225 w 10253472"/>
                <a:gd name="connsiteY186" fmla="*/ 7355104 h 13051293"/>
                <a:gd name="connsiteX187" fmla="*/ 5203925 w 10253472"/>
                <a:gd name="connsiteY187" fmla="*/ 7063004 h 13051293"/>
                <a:gd name="connsiteX188" fmla="*/ 4988025 w 10253472"/>
                <a:gd name="connsiteY188" fmla="*/ 7355104 h 13051293"/>
                <a:gd name="connsiteX189" fmla="*/ 5318225 w 10253472"/>
                <a:gd name="connsiteY189" fmla="*/ 7609104 h 13051293"/>
                <a:gd name="connsiteX190" fmla="*/ 5242025 w 10253472"/>
                <a:gd name="connsiteY190" fmla="*/ 7659904 h 13051293"/>
                <a:gd name="connsiteX191" fmla="*/ 5102325 w 10253472"/>
                <a:gd name="connsiteY191" fmla="*/ 7545604 h 13051293"/>
                <a:gd name="connsiteX192" fmla="*/ 5051525 w 10253472"/>
                <a:gd name="connsiteY192" fmla="*/ 7710704 h 13051293"/>
                <a:gd name="connsiteX193" fmla="*/ 5064225 w 10253472"/>
                <a:gd name="connsiteY193" fmla="*/ 7850404 h 13051293"/>
                <a:gd name="connsiteX194" fmla="*/ 5140425 w 10253472"/>
                <a:gd name="connsiteY194" fmla="*/ 7964704 h 13051293"/>
                <a:gd name="connsiteX195" fmla="*/ 5127725 w 10253472"/>
                <a:gd name="connsiteY195" fmla="*/ 8155204 h 13051293"/>
                <a:gd name="connsiteX196" fmla="*/ 5000725 w 10253472"/>
                <a:gd name="connsiteY196" fmla="*/ 8066304 h 13051293"/>
                <a:gd name="connsiteX197" fmla="*/ 4937225 w 10253472"/>
                <a:gd name="connsiteY197" fmla="*/ 8104404 h 13051293"/>
                <a:gd name="connsiteX198" fmla="*/ 5038825 w 10253472"/>
                <a:gd name="connsiteY198" fmla="*/ 8244104 h 13051293"/>
                <a:gd name="connsiteX199" fmla="*/ 4949925 w 10253472"/>
                <a:gd name="connsiteY199" fmla="*/ 8282204 h 13051293"/>
                <a:gd name="connsiteX200" fmla="*/ 4822925 w 10253472"/>
                <a:gd name="connsiteY200" fmla="*/ 8091704 h 13051293"/>
                <a:gd name="connsiteX201" fmla="*/ 4734025 w 10253472"/>
                <a:gd name="connsiteY201" fmla="*/ 8345704 h 13051293"/>
                <a:gd name="connsiteX202" fmla="*/ 4861025 w 10253472"/>
                <a:gd name="connsiteY202" fmla="*/ 8460004 h 13051293"/>
                <a:gd name="connsiteX203" fmla="*/ 4721325 w 10253472"/>
                <a:gd name="connsiteY203" fmla="*/ 8701304 h 13051293"/>
                <a:gd name="connsiteX204" fmla="*/ 4581625 w 10253472"/>
                <a:gd name="connsiteY204" fmla="*/ 8675904 h 13051293"/>
                <a:gd name="connsiteX205" fmla="*/ 4683225 w 10253472"/>
                <a:gd name="connsiteY205" fmla="*/ 8510804 h 13051293"/>
                <a:gd name="connsiteX206" fmla="*/ 4594325 w 10253472"/>
                <a:gd name="connsiteY206" fmla="*/ 8358404 h 13051293"/>
                <a:gd name="connsiteX207" fmla="*/ 4378425 w 10253472"/>
                <a:gd name="connsiteY207" fmla="*/ 8663204 h 13051293"/>
                <a:gd name="connsiteX208" fmla="*/ 4518125 w 10253472"/>
                <a:gd name="connsiteY208" fmla="*/ 8777504 h 13051293"/>
                <a:gd name="connsiteX209" fmla="*/ 4429225 w 10253472"/>
                <a:gd name="connsiteY209" fmla="*/ 8980704 h 13051293"/>
                <a:gd name="connsiteX210" fmla="*/ 4327625 w 10253472"/>
                <a:gd name="connsiteY210" fmla="*/ 8904504 h 13051293"/>
                <a:gd name="connsiteX211" fmla="*/ 4251425 w 10253472"/>
                <a:gd name="connsiteY211" fmla="*/ 8993404 h 13051293"/>
                <a:gd name="connsiteX212" fmla="*/ 4289525 w 10253472"/>
                <a:gd name="connsiteY212" fmla="*/ 9031504 h 13051293"/>
                <a:gd name="connsiteX213" fmla="*/ 4327625 w 10253472"/>
                <a:gd name="connsiteY213" fmla="*/ 9018804 h 13051293"/>
                <a:gd name="connsiteX214" fmla="*/ 4353025 w 10253472"/>
                <a:gd name="connsiteY214" fmla="*/ 9069604 h 13051293"/>
                <a:gd name="connsiteX215" fmla="*/ 4289525 w 10253472"/>
                <a:gd name="connsiteY215" fmla="*/ 9145804 h 13051293"/>
                <a:gd name="connsiteX216" fmla="*/ 4238725 w 10253472"/>
                <a:gd name="connsiteY216" fmla="*/ 9133104 h 13051293"/>
                <a:gd name="connsiteX217" fmla="*/ 4276825 w 10253472"/>
                <a:gd name="connsiteY217" fmla="*/ 9082304 h 13051293"/>
                <a:gd name="connsiteX218" fmla="*/ 4226025 w 10253472"/>
                <a:gd name="connsiteY218" fmla="*/ 9044204 h 13051293"/>
                <a:gd name="connsiteX219" fmla="*/ 4124425 w 10253472"/>
                <a:gd name="connsiteY219" fmla="*/ 9145804 h 13051293"/>
                <a:gd name="connsiteX220" fmla="*/ 4226025 w 10253472"/>
                <a:gd name="connsiteY220" fmla="*/ 9209304 h 13051293"/>
                <a:gd name="connsiteX221" fmla="*/ 4048225 w 10253472"/>
                <a:gd name="connsiteY221" fmla="*/ 9285504 h 13051293"/>
                <a:gd name="connsiteX222" fmla="*/ 3946625 w 10253472"/>
                <a:gd name="connsiteY222" fmla="*/ 9285504 h 13051293"/>
                <a:gd name="connsiteX223" fmla="*/ 3857725 w 10253472"/>
                <a:gd name="connsiteY223" fmla="*/ 9349004 h 13051293"/>
                <a:gd name="connsiteX224" fmla="*/ 3197325 w 10253472"/>
                <a:gd name="connsiteY224" fmla="*/ 8764804 h 13051293"/>
                <a:gd name="connsiteX225" fmla="*/ 3121125 w 10253472"/>
                <a:gd name="connsiteY225" fmla="*/ 8764804 h 13051293"/>
                <a:gd name="connsiteX226" fmla="*/ 2803625 w 10253472"/>
                <a:gd name="connsiteY226" fmla="*/ 9018804 h 13051293"/>
                <a:gd name="connsiteX227" fmla="*/ 2778225 w 10253472"/>
                <a:gd name="connsiteY227" fmla="*/ 8980704 h 13051293"/>
                <a:gd name="connsiteX228" fmla="*/ 3121125 w 10253472"/>
                <a:gd name="connsiteY228" fmla="*/ 8714004 h 13051293"/>
                <a:gd name="connsiteX229" fmla="*/ 2956025 w 10253472"/>
                <a:gd name="connsiteY229" fmla="*/ 8561604 h 13051293"/>
                <a:gd name="connsiteX230" fmla="*/ 2308325 w 10253472"/>
                <a:gd name="connsiteY230" fmla="*/ 9069604 h 13051293"/>
                <a:gd name="connsiteX231" fmla="*/ 2397225 w 10253472"/>
                <a:gd name="connsiteY231" fmla="*/ 9145804 h 13051293"/>
                <a:gd name="connsiteX232" fmla="*/ 2600425 w 10253472"/>
                <a:gd name="connsiteY232" fmla="*/ 8993404 h 13051293"/>
                <a:gd name="connsiteX233" fmla="*/ 2651225 w 10253472"/>
                <a:gd name="connsiteY233" fmla="*/ 9056904 h 13051293"/>
                <a:gd name="connsiteX234" fmla="*/ 2740125 w 10253472"/>
                <a:gd name="connsiteY234" fmla="*/ 9018804 h 13051293"/>
                <a:gd name="connsiteX235" fmla="*/ 2765525 w 10253472"/>
                <a:gd name="connsiteY235" fmla="*/ 9056904 h 13051293"/>
                <a:gd name="connsiteX236" fmla="*/ 2587725 w 10253472"/>
                <a:gd name="connsiteY236" fmla="*/ 9196604 h 13051293"/>
                <a:gd name="connsiteX237" fmla="*/ 2727425 w 10253472"/>
                <a:gd name="connsiteY237" fmla="*/ 9361704 h 13051293"/>
                <a:gd name="connsiteX238" fmla="*/ 3305275 w 10253472"/>
                <a:gd name="connsiteY238" fmla="*/ 8898154 h 13051293"/>
                <a:gd name="connsiteX239" fmla="*/ 3864075 w 10253472"/>
                <a:gd name="connsiteY239" fmla="*/ 9380754 h 13051293"/>
                <a:gd name="connsiteX240" fmla="*/ 3813275 w 10253472"/>
                <a:gd name="connsiteY240" fmla="*/ 9495054 h 13051293"/>
                <a:gd name="connsiteX241" fmla="*/ 3295750 w 10253472"/>
                <a:gd name="connsiteY241" fmla="*/ 10034804 h 13051293"/>
                <a:gd name="connsiteX242" fmla="*/ 3206850 w 10253472"/>
                <a:gd name="connsiteY242" fmla="*/ 10028453 h 13051293"/>
                <a:gd name="connsiteX243" fmla="*/ 3038575 w 10253472"/>
                <a:gd name="connsiteY243" fmla="*/ 10177678 h 13051293"/>
                <a:gd name="connsiteX244" fmla="*/ 2829025 w 10253472"/>
                <a:gd name="connsiteY244" fmla="*/ 10422153 h 13051293"/>
                <a:gd name="connsiteX245" fmla="*/ 2590900 w 10253472"/>
                <a:gd name="connsiteY245" fmla="*/ 10720603 h 13051293"/>
                <a:gd name="connsiteX246" fmla="*/ 2336900 w 10253472"/>
                <a:gd name="connsiteY246" fmla="*/ 10790452 h 13051293"/>
                <a:gd name="connsiteX247" fmla="*/ 2133700 w 10253472"/>
                <a:gd name="connsiteY247" fmla="*/ 10895227 h 13051293"/>
                <a:gd name="connsiteX248" fmla="*/ 1838425 w 10253472"/>
                <a:gd name="connsiteY248" fmla="*/ 10898401 h 13051293"/>
                <a:gd name="connsiteX249" fmla="*/ 1498700 w 10253472"/>
                <a:gd name="connsiteY249" fmla="*/ 11000000 h 13051293"/>
                <a:gd name="connsiteX250" fmla="*/ 1301850 w 10253472"/>
                <a:gd name="connsiteY250" fmla="*/ 11260350 h 13051293"/>
                <a:gd name="connsiteX251" fmla="*/ 1105000 w 10253472"/>
                <a:gd name="connsiteY251" fmla="*/ 11215899 h 13051293"/>
                <a:gd name="connsiteX252" fmla="*/ 1124050 w 10253472"/>
                <a:gd name="connsiteY252" fmla="*/ 11174624 h 13051293"/>
                <a:gd name="connsiteX253" fmla="*/ 1101825 w 10253472"/>
                <a:gd name="connsiteY253" fmla="*/ 11107949 h 13051293"/>
                <a:gd name="connsiteX254" fmla="*/ 895450 w 10253472"/>
                <a:gd name="connsiteY254" fmla="*/ 11184149 h 13051293"/>
                <a:gd name="connsiteX255" fmla="*/ 641450 w 10253472"/>
                <a:gd name="connsiteY255" fmla="*/ 11238124 h 13051293"/>
                <a:gd name="connsiteX256" fmla="*/ 371575 w 10253472"/>
                <a:gd name="connsiteY256" fmla="*/ 11476249 h 13051293"/>
                <a:gd name="connsiteX257" fmla="*/ 269975 w 10253472"/>
                <a:gd name="connsiteY257" fmla="*/ 11473074 h 13051293"/>
                <a:gd name="connsiteX258" fmla="*/ 171550 w 10253472"/>
                <a:gd name="connsiteY258" fmla="*/ 11539749 h 13051293"/>
                <a:gd name="connsiteX259" fmla="*/ 92175 w 10253472"/>
                <a:gd name="connsiteY259" fmla="*/ 11825499 h 13051293"/>
                <a:gd name="connsiteX260" fmla="*/ 155675 w 10253472"/>
                <a:gd name="connsiteY260" fmla="*/ 12108073 h 13051293"/>
                <a:gd name="connsiteX261" fmla="*/ 44550 w 10253472"/>
                <a:gd name="connsiteY261" fmla="*/ 12152523 h 13051293"/>
                <a:gd name="connsiteX262" fmla="*/ 100 w 10253472"/>
                <a:gd name="connsiteY262" fmla="*/ 12374773 h 13051293"/>
                <a:gd name="connsiteX263" fmla="*/ 403325 w 10253472"/>
                <a:gd name="connsiteY263" fmla="*/ 12400173 h 13051293"/>
                <a:gd name="connsiteX264" fmla="*/ 958950 w 10253472"/>
                <a:gd name="connsiteY264" fmla="*/ 12752598 h 13051293"/>
                <a:gd name="connsiteX265" fmla="*/ 1149450 w 10253472"/>
                <a:gd name="connsiteY265" fmla="*/ 13006597 h 13051293"/>
                <a:gd name="connsiteX266" fmla="*/ 1079600 w 10253472"/>
                <a:gd name="connsiteY266" fmla="*/ 13051047 h 13051293"/>
                <a:gd name="connsiteX267" fmla="*/ 927200 w 10253472"/>
                <a:gd name="connsiteY267" fmla="*/ 12917697 h 13051293"/>
                <a:gd name="connsiteX0" fmla="*/ 5064225 w 10253472"/>
                <a:gd name="connsiteY0" fmla="*/ 3786404 h 13011439"/>
                <a:gd name="connsiteX1" fmla="*/ 5076925 w 10253472"/>
                <a:gd name="connsiteY1" fmla="*/ 3811804 h 13011439"/>
                <a:gd name="connsiteX2" fmla="*/ 5013425 w 10253472"/>
                <a:gd name="connsiteY2" fmla="*/ 4065804 h 13011439"/>
                <a:gd name="connsiteX3" fmla="*/ 5089625 w 10253472"/>
                <a:gd name="connsiteY3" fmla="*/ 4103904 h 13011439"/>
                <a:gd name="connsiteX4" fmla="*/ 5089625 w 10253472"/>
                <a:gd name="connsiteY4" fmla="*/ 4103904 h 13011439"/>
                <a:gd name="connsiteX5" fmla="*/ 5165825 w 10253472"/>
                <a:gd name="connsiteY5" fmla="*/ 3849904 h 13011439"/>
                <a:gd name="connsiteX6" fmla="*/ 5356325 w 10253472"/>
                <a:gd name="connsiteY6" fmla="*/ 3875304 h 13011439"/>
                <a:gd name="connsiteX7" fmla="*/ 5457925 w 10253472"/>
                <a:gd name="connsiteY7" fmla="*/ 3722904 h 13011439"/>
                <a:gd name="connsiteX8" fmla="*/ 5457925 w 10253472"/>
                <a:gd name="connsiteY8" fmla="*/ 3722904 h 13011439"/>
                <a:gd name="connsiteX9" fmla="*/ 5597625 w 10253472"/>
                <a:gd name="connsiteY9" fmla="*/ 3697504 h 13011439"/>
                <a:gd name="connsiteX10" fmla="*/ 5369025 w 10253472"/>
                <a:gd name="connsiteY10" fmla="*/ 4015004 h 13011439"/>
                <a:gd name="connsiteX11" fmla="*/ 5102325 w 10253472"/>
                <a:gd name="connsiteY11" fmla="*/ 4103904 h 13011439"/>
                <a:gd name="connsiteX12" fmla="*/ 5127725 w 10253472"/>
                <a:gd name="connsiteY12" fmla="*/ 4180104 h 13011439"/>
                <a:gd name="connsiteX13" fmla="*/ 5457925 w 10253472"/>
                <a:gd name="connsiteY13" fmla="*/ 4091204 h 13011439"/>
                <a:gd name="connsiteX14" fmla="*/ 5648425 w 10253472"/>
                <a:gd name="connsiteY14" fmla="*/ 3748304 h 13011439"/>
                <a:gd name="connsiteX15" fmla="*/ 5750025 w 10253472"/>
                <a:gd name="connsiteY15" fmla="*/ 3900704 h 13011439"/>
                <a:gd name="connsiteX16" fmla="*/ 5896075 w 10253472"/>
                <a:gd name="connsiteY16" fmla="*/ 3938804 h 13011439"/>
                <a:gd name="connsiteX17" fmla="*/ 6238975 w 10253472"/>
                <a:gd name="connsiteY17" fmla="*/ 3824504 h 13011439"/>
                <a:gd name="connsiteX18" fmla="*/ 7007325 w 10253472"/>
                <a:gd name="connsiteY18" fmla="*/ 3354604 h 13011439"/>
                <a:gd name="connsiteX19" fmla="*/ 7410550 w 10253472"/>
                <a:gd name="connsiteY19" fmla="*/ 3205379 h 13011439"/>
                <a:gd name="connsiteX20" fmla="*/ 7582000 w 10253472"/>
                <a:gd name="connsiteY20" fmla="*/ 3035516 h 13011439"/>
                <a:gd name="connsiteX21" fmla="*/ 7843650 w 10253472"/>
                <a:gd name="connsiteY21" fmla="*/ 2994410 h 13011439"/>
                <a:gd name="connsiteX22" fmla="*/ 7999226 w 10253472"/>
                <a:gd name="connsiteY22" fmla="*/ 2911861 h 13011439"/>
                <a:gd name="connsiteX23" fmla="*/ 8126225 w 10253472"/>
                <a:gd name="connsiteY23" fmla="*/ 2692785 h 13011439"/>
                <a:gd name="connsiteX24" fmla="*/ 8281801 w 10253472"/>
                <a:gd name="connsiteY24" fmla="*/ 2578486 h 13011439"/>
                <a:gd name="connsiteX25" fmla="*/ 8497699 w 10253472"/>
                <a:gd name="connsiteY25" fmla="*/ 2438787 h 13011439"/>
                <a:gd name="connsiteX26" fmla="*/ 8791699 w 10253472"/>
                <a:gd name="connsiteY26" fmla="*/ 2153045 h 13011439"/>
                <a:gd name="connsiteX27" fmla="*/ 8973949 w 10253472"/>
                <a:gd name="connsiteY27" fmla="*/ 1924438 h 13011439"/>
                <a:gd name="connsiteX28" fmla="*/ 9081898 w 10253472"/>
                <a:gd name="connsiteY28" fmla="*/ 1730764 h 13011439"/>
                <a:gd name="connsiteX29" fmla="*/ 9161273 w 10253472"/>
                <a:gd name="connsiteY29" fmla="*/ 1543439 h 13011439"/>
                <a:gd name="connsiteX30" fmla="*/ 9497823 w 10253472"/>
                <a:gd name="connsiteY30" fmla="*/ 1295790 h 13011439"/>
                <a:gd name="connsiteX31" fmla="*/ 9615297 w 10253472"/>
                <a:gd name="connsiteY31" fmla="*/ 914790 h 13011439"/>
                <a:gd name="connsiteX32" fmla="*/ 9774047 w 10253472"/>
                <a:gd name="connsiteY32" fmla="*/ 686190 h 13011439"/>
                <a:gd name="connsiteX33" fmla="*/ 9866121 w 10253472"/>
                <a:gd name="connsiteY33" fmla="*/ 609992 h 13011439"/>
                <a:gd name="connsiteX34" fmla="*/ 9926445 w 10253472"/>
                <a:gd name="connsiteY34" fmla="*/ 508393 h 13011439"/>
                <a:gd name="connsiteX35" fmla="*/ 9999471 w 10253472"/>
                <a:gd name="connsiteY35" fmla="*/ 394092 h 13011439"/>
                <a:gd name="connsiteX36" fmla="*/ 10253469 w 10253472"/>
                <a:gd name="connsiteY36" fmla="*/ 394 h 13011439"/>
                <a:gd name="connsiteX37" fmla="*/ 10018520 w 10253472"/>
                <a:gd name="connsiteY37" fmla="*/ 473469 h 13011439"/>
                <a:gd name="connsiteX38" fmla="*/ 9913746 w 10253472"/>
                <a:gd name="connsiteY38" fmla="*/ 673493 h 13011439"/>
                <a:gd name="connsiteX39" fmla="*/ 9818496 w 10253472"/>
                <a:gd name="connsiteY39" fmla="*/ 749692 h 13011439"/>
                <a:gd name="connsiteX40" fmla="*/ 9691496 w 10253472"/>
                <a:gd name="connsiteY40" fmla="*/ 952892 h 13011439"/>
                <a:gd name="connsiteX41" fmla="*/ 9577198 w 10253472"/>
                <a:gd name="connsiteY41" fmla="*/ 1327540 h 13011439"/>
                <a:gd name="connsiteX42" fmla="*/ 9212074 w 10253472"/>
                <a:gd name="connsiteY42" fmla="*/ 1606938 h 13011439"/>
                <a:gd name="connsiteX43" fmla="*/ 9072373 w 10253472"/>
                <a:gd name="connsiteY43" fmla="*/ 1946664 h 13011439"/>
                <a:gd name="connsiteX44" fmla="*/ 8599299 w 10253472"/>
                <a:gd name="connsiteY44" fmla="*/ 2454663 h 13011439"/>
                <a:gd name="connsiteX45" fmla="*/ 8364349 w 10253472"/>
                <a:gd name="connsiteY45" fmla="*/ 2619762 h 13011439"/>
                <a:gd name="connsiteX46" fmla="*/ 8208775 w 10253472"/>
                <a:gd name="connsiteY46" fmla="*/ 2715011 h 13011439"/>
                <a:gd name="connsiteX47" fmla="*/ 8046851 w 10253472"/>
                <a:gd name="connsiteY47" fmla="*/ 3016636 h 13011439"/>
                <a:gd name="connsiteX48" fmla="*/ 7845525 w 10253472"/>
                <a:gd name="connsiteY48" fmla="*/ 3113304 h 13011439"/>
                <a:gd name="connsiteX49" fmla="*/ 7610575 w 10253472"/>
                <a:gd name="connsiteY49" fmla="*/ 3141879 h 13011439"/>
                <a:gd name="connsiteX50" fmla="*/ 7467700 w 10253472"/>
                <a:gd name="connsiteY50" fmla="*/ 3283166 h 13011439"/>
                <a:gd name="connsiteX51" fmla="*/ 7000975 w 10253472"/>
                <a:gd name="connsiteY51" fmla="*/ 3457791 h 13011439"/>
                <a:gd name="connsiteX52" fmla="*/ 6829525 w 10253472"/>
                <a:gd name="connsiteY52" fmla="*/ 3613366 h 13011439"/>
                <a:gd name="connsiteX53" fmla="*/ 6468869 w 10253472"/>
                <a:gd name="connsiteY53" fmla="*/ 3867545 h 13011439"/>
                <a:gd name="connsiteX54" fmla="*/ 6343750 w 10253472"/>
                <a:gd name="connsiteY54" fmla="*/ 3921341 h 13011439"/>
                <a:gd name="connsiteX55" fmla="*/ 6108800 w 10253472"/>
                <a:gd name="connsiteY55" fmla="*/ 4043579 h 13011439"/>
                <a:gd name="connsiteX56" fmla="*/ 5710337 w 10253472"/>
                <a:gd name="connsiteY56" fmla="*/ 4215029 h 13011439"/>
                <a:gd name="connsiteX57" fmla="*/ 5737325 w 10253472"/>
                <a:gd name="connsiteY57" fmla="*/ 4294404 h 13011439"/>
                <a:gd name="connsiteX58" fmla="*/ 6099275 w 10253472"/>
                <a:gd name="connsiteY58" fmla="*/ 4129304 h 13011439"/>
                <a:gd name="connsiteX59" fmla="*/ 5991325 w 10253472"/>
                <a:gd name="connsiteY59" fmla="*/ 4218204 h 13011439"/>
                <a:gd name="connsiteX60" fmla="*/ 5813525 w 10253472"/>
                <a:gd name="connsiteY60" fmla="*/ 4332504 h 13011439"/>
                <a:gd name="connsiteX61" fmla="*/ 5813525 w 10253472"/>
                <a:gd name="connsiteY61" fmla="*/ 4421404 h 13011439"/>
                <a:gd name="connsiteX62" fmla="*/ 5800825 w 10253472"/>
                <a:gd name="connsiteY62" fmla="*/ 4523004 h 13011439"/>
                <a:gd name="connsiteX63" fmla="*/ 5661125 w 10253472"/>
                <a:gd name="connsiteY63" fmla="*/ 4548404 h 13011439"/>
                <a:gd name="connsiteX64" fmla="*/ 5724625 w 10253472"/>
                <a:gd name="connsiteY64" fmla="*/ 4370604 h 13011439"/>
                <a:gd name="connsiteX65" fmla="*/ 5610325 w 10253472"/>
                <a:gd name="connsiteY65" fmla="*/ 4269004 h 13011439"/>
                <a:gd name="connsiteX66" fmla="*/ 5356325 w 10253472"/>
                <a:gd name="connsiteY66" fmla="*/ 4345204 h 13011439"/>
                <a:gd name="connsiteX67" fmla="*/ 5330925 w 10253472"/>
                <a:gd name="connsiteY67" fmla="*/ 4446804 h 13011439"/>
                <a:gd name="connsiteX68" fmla="*/ 5559525 w 10253472"/>
                <a:gd name="connsiteY68" fmla="*/ 4510304 h 13011439"/>
                <a:gd name="connsiteX69" fmla="*/ 5470625 w 10253472"/>
                <a:gd name="connsiteY69" fmla="*/ 4573804 h 13011439"/>
                <a:gd name="connsiteX70" fmla="*/ 5191225 w 10253472"/>
                <a:gd name="connsiteY70" fmla="*/ 4510304 h 13011439"/>
                <a:gd name="connsiteX71" fmla="*/ 5076925 w 10253472"/>
                <a:gd name="connsiteY71" fmla="*/ 4624604 h 13011439"/>
                <a:gd name="connsiteX72" fmla="*/ 5178525 w 10253472"/>
                <a:gd name="connsiteY72" fmla="*/ 4827804 h 13011439"/>
                <a:gd name="connsiteX73" fmla="*/ 5419825 w 10253472"/>
                <a:gd name="connsiteY73" fmla="*/ 4840504 h 13011439"/>
                <a:gd name="connsiteX74" fmla="*/ 5597625 w 10253472"/>
                <a:gd name="connsiteY74" fmla="*/ 4624604 h 13011439"/>
                <a:gd name="connsiteX75" fmla="*/ 5508725 w 10253472"/>
                <a:gd name="connsiteY75" fmla="*/ 4599204 h 13011439"/>
                <a:gd name="connsiteX76" fmla="*/ 5572225 w 10253472"/>
                <a:gd name="connsiteY76" fmla="*/ 4523004 h 13011439"/>
                <a:gd name="connsiteX77" fmla="*/ 5661125 w 10253472"/>
                <a:gd name="connsiteY77" fmla="*/ 4599204 h 13011439"/>
                <a:gd name="connsiteX78" fmla="*/ 5800825 w 10253472"/>
                <a:gd name="connsiteY78" fmla="*/ 4573804 h 13011439"/>
                <a:gd name="connsiteX79" fmla="*/ 6004025 w 10253472"/>
                <a:gd name="connsiteY79" fmla="*/ 4548404 h 13011439"/>
                <a:gd name="connsiteX80" fmla="*/ 6232625 w 10253472"/>
                <a:gd name="connsiteY80" fmla="*/ 4307104 h 13011439"/>
                <a:gd name="connsiteX81" fmla="*/ 6423125 w 10253472"/>
                <a:gd name="connsiteY81" fmla="*/ 4180104 h 13011439"/>
                <a:gd name="connsiteX82" fmla="*/ 6600925 w 10253472"/>
                <a:gd name="connsiteY82" fmla="*/ 4154704 h 13011439"/>
                <a:gd name="connsiteX83" fmla="*/ 6410425 w 10253472"/>
                <a:gd name="connsiteY83" fmla="*/ 4230904 h 13011439"/>
                <a:gd name="connsiteX84" fmla="*/ 6346925 w 10253472"/>
                <a:gd name="connsiteY84" fmla="*/ 4357904 h 13011439"/>
                <a:gd name="connsiteX85" fmla="*/ 6194525 w 10253472"/>
                <a:gd name="connsiteY85" fmla="*/ 4459504 h 13011439"/>
                <a:gd name="connsiteX86" fmla="*/ 6016725 w 10253472"/>
                <a:gd name="connsiteY86" fmla="*/ 4637304 h 13011439"/>
                <a:gd name="connsiteX87" fmla="*/ 6004025 w 10253472"/>
                <a:gd name="connsiteY87" fmla="*/ 4726204 h 13011439"/>
                <a:gd name="connsiteX88" fmla="*/ 6143725 w 10253472"/>
                <a:gd name="connsiteY88" fmla="*/ 4700804 h 13011439"/>
                <a:gd name="connsiteX89" fmla="*/ 6270725 w 10253472"/>
                <a:gd name="connsiteY89" fmla="*/ 4764304 h 13011439"/>
                <a:gd name="connsiteX90" fmla="*/ 6372325 w 10253472"/>
                <a:gd name="connsiteY90" fmla="*/ 4954804 h 13011439"/>
                <a:gd name="connsiteX91" fmla="*/ 6385025 w 10253472"/>
                <a:gd name="connsiteY91" fmla="*/ 5183404 h 13011439"/>
                <a:gd name="connsiteX92" fmla="*/ 6272312 w 10253472"/>
                <a:gd name="connsiteY92" fmla="*/ 5305641 h 13011439"/>
                <a:gd name="connsiteX93" fmla="*/ 6232625 w 10253472"/>
                <a:gd name="connsiteY93" fmla="*/ 5083392 h 13011439"/>
                <a:gd name="connsiteX94" fmla="*/ 6207225 w 10253472"/>
                <a:gd name="connsiteY94" fmla="*/ 4878604 h 13011439"/>
                <a:gd name="connsiteX95" fmla="*/ 6054825 w 10253472"/>
                <a:gd name="connsiteY95" fmla="*/ 4840504 h 13011439"/>
                <a:gd name="connsiteX96" fmla="*/ 5889725 w 10253472"/>
                <a:gd name="connsiteY96" fmla="*/ 4853204 h 13011439"/>
                <a:gd name="connsiteX97" fmla="*/ 5813525 w 10253472"/>
                <a:gd name="connsiteY97" fmla="*/ 4815104 h 13011439"/>
                <a:gd name="connsiteX98" fmla="*/ 5483325 w 10253472"/>
                <a:gd name="connsiteY98" fmla="*/ 4954804 h 13011439"/>
                <a:gd name="connsiteX99" fmla="*/ 5534125 w 10253472"/>
                <a:gd name="connsiteY99" fmla="*/ 5094504 h 13011439"/>
                <a:gd name="connsiteX100" fmla="*/ 5572225 w 10253472"/>
                <a:gd name="connsiteY100" fmla="*/ 5081804 h 13011439"/>
                <a:gd name="connsiteX101" fmla="*/ 5750025 w 10253472"/>
                <a:gd name="connsiteY101" fmla="*/ 4992904 h 13011439"/>
                <a:gd name="connsiteX102" fmla="*/ 5775425 w 10253472"/>
                <a:gd name="connsiteY102" fmla="*/ 5018304 h 13011439"/>
                <a:gd name="connsiteX103" fmla="*/ 5661125 w 10253472"/>
                <a:gd name="connsiteY103" fmla="*/ 5119904 h 13011439"/>
                <a:gd name="connsiteX104" fmla="*/ 5711925 w 10253472"/>
                <a:gd name="connsiteY104" fmla="*/ 5196104 h 13011439"/>
                <a:gd name="connsiteX105" fmla="*/ 5877025 w 10253472"/>
                <a:gd name="connsiteY105" fmla="*/ 5183404 h 13011439"/>
                <a:gd name="connsiteX106" fmla="*/ 5915125 w 10253472"/>
                <a:gd name="connsiteY106" fmla="*/ 5272304 h 13011439"/>
                <a:gd name="connsiteX107" fmla="*/ 6105625 w 10253472"/>
                <a:gd name="connsiteY107" fmla="*/ 5234204 h 13011439"/>
                <a:gd name="connsiteX108" fmla="*/ 6067525 w 10253472"/>
                <a:gd name="connsiteY108" fmla="*/ 5386604 h 13011439"/>
                <a:gd name="connsiteX109" fmla="*/ 6004025 w 10253472"/>
                <a:gd name="connsiteY109" fmla="*/ 5424704 h 13011439"/>
                <a:gd name="connsiteX110" fmla="*/ 5978625 w 10253472"/>
                <a:gd name="connsiteY110" fmla="*/ 5348504 h 13011439"/>
                <a:gd name="connsiteX111" fmla="*/ 5508725 w 10253472"/>
                <a:gd name="connsiteY111" fmla="*/ 5297704 h 13011439"/>
                <a:gd name="connsiteX112" fmla="*/ 5623025 w 10253472"/>
                <a:gd name="connsiteY112" fmla="*/ 5462804 h 13011439"/>
                <a:gd name="connsiteX113" fmla="*/ 6245325 w 10253472"/>
                <a:gd name="connsiteY113" fmla="*/ 5462804 h 13011439"/>
                <a:gd name="connsiteX114" fmla="*/ 6830819 w 10253472"/>
                <a:gd name="connsiteY114" fmla="*/ 5634433 h 13011439"/>
                <a:gd name="connsiteX115" fmla="*/ 7130857 w 10253472"/>
                <a:gd name="connsiteY115" fmla="*/ 5720157 h 13011439"/>
                <a:gd name="connsiteX116" fmla="*/ 7307069 w 10253472"/>
                <a:gd name="connsiteY116" fmla="*/ 5839221 h 13011439"/>
                <a:gd name="connsiteX117" fmla="*/ 7673782 w 10253472"/>
                <a:gd name="connsiteY117" fmla="*/ 5736826 h 13011439"/>
                <a:gd name="connsiteX118" fmla="*/ 7914288 w 10253472"/>
                <a:gd name="connsiteY118" fmla="*/ 5701108 h 13011439"/>
                <a:gd name="connsiteX119" fmla="*/ 8247664 w 10253472"/>
                <a:gd name="connsiteY119" fmla="*/ 5729682 h 13011439"/>
                <a:gd name="connsiteX120" fmla="*/ 8519125 w 10253472"/>
                <a:gd name="connsiteY120" fmla="*/ 5789214 h 13011439"/>
                <a:gd name="connsiteX121" fmla="*/ 8742963 w 10253472"/>
                <a:gd name="connsiteY121" fmla="*/ 5891608 h 13011439"/>
                <a:gd name="connsiteX122" fmla="*/ 8926319 w 10253472"/>
                <a:gd name="connsiteY122" fmla="*/ 5953520 h 13011439"/>
                <a:gd name="connsiteX123" fmla="*/ 9264457 w 10253472"/>
                <a:gd name="connsiteY123" fmla="*/ 6101157 h 13011439"/>
                <a:gd name="connsiteX124" fmla="*/ 9328752 w 10253472"/>
                <a:gd name="connsiteY124" fmla="*/ 6229744 h 13011439"/>
                <a:gd name="connsiteX125" fmla="*/ 9524012 w 10253472"/>
                <a:gd name="connsiteY125" fmla="*/ 6289277 h 13011439"/>
                <a:gd name="connsiteX126" fmla="*/ 9690700 w 10253472"/>
                <a:gd name="connsiteY126" fmla="*/ 6286895 h 13011439"/>
                <a:gd name="connsiteX127" fmla="*/ 9864826 w 10253472"/>
                <a:gd name="connsiteY127" fmla="*/ 6221629 h 13011439"/>
                <a:gd name="connsiteX128" fmla="*/ 9702607 w 10253472"/>
                <a:gd name="connsiteY128" fmla="*/ 6301183 h 13011439"/>
                <a:gd name="connsiteX129" fmla="*/ 9562113 w 10253472"/>
                <a:gd name="connsiteY129" fmla="*/ 6317851 h 13011439"/>
                <a:gd name="connsiteX130" fmla="*/ 9319226 w 10253472"/>
                <a:gd name="connsiteY130" fmla="*/ 6263082 h 13011439"/>
                <a:gd name="connsiteX131" fmla="*/ 9245406 w 10253472"/>
                <a:gd name="connsiteY131" fmla="*/ 6129733 h 13011439"/>
                <a:gd name="connsiteX132" fmla="*/ 9178733 w 10253472"/>
                <a:gd name="connsiteY132" fmla="*/ 6089251 h 13011439"/>
                <a:gd name="connsiteX133" fmla="*/ 8735819 w 10253472"/>
                <a:gd name="connsiteY133" fmla="*/ 5939233 h 13011439"/>
                <a:gd name="connsiteX134" fmla="*/ 8519125 w 10253472"/>
                <a:gd name="connsiteY134" fmla="*/ 5858270 h 13011439"/>
                <a:gd name="connsiteX135" fmla="*/ 8221469 w 10253472"/>
                <a:gd name="connsiteY135" fmla="*/ 5779689 h 13011439"/>
                <a:gd name="connsiteX136" fmla="*/ 7871425 w 10253472"/>
                <a:gd name="connsiteY136" fmla="*/ 5767783 h 13011439"/>
                <a:gd name="connsiteX137" fmla="*/ 7571387 w 10253472"/>
                <a:gd name="connsiteY137" fmla="*/ 5822552 h 13011439"/>
                <a:gd name="connsiteX138" fmla="*/ 7280875 w 10253472"/>
                <a:gd name="connsiteY138" fmla="*/ 5893989 h 13011439"/>
                <a:gd name="connsiteX139" fmla="*/ 7071325 w 10253472"/>
                <a:gd name="connsiteY139" fmla="*/ 5786833 h 13011439"/>
                <a:gd name="connsiteX140" fmla="*/ 6697469 w 10253472"/>
                <a:gd name="connsiteY140" fmla="*/ 5693964 h 13011439"/>
                <a:gd name="connsiteX141" fmla="*/ 6350100 w 10253472"/>
                <a:gd name="connsiteY141" fmla="*/ 5614410 h 13011439"/>
                <a:gd name="connsiteX142" fmla="*/ 6149781 w 10253472"/>
                <a:gd name="connsiteY142" fmla="*/ 5567757 h 13011439"/>
                <a:gd name="connsiteX143" fmla="*/ 6142138 w 10253472"/>
                <a:gd name="connsiteY143" fmla="*/ 5598535 h 13011439"/>
                <a:gd name="connsiteX144" fmla="*/ 6283425 w 10253472"/>
                <a:gd name="connsiteY144" fmla="*/ 5666004 h 13011439"/>
                <a:gd name="connsiteX145" fmla="*/ 6258025 w 10253472"/>
                <a:gd name="connsiteY145" fmla="*/ 5767604 h 13011439"/>
                <a:gd name="connsiteX146" fmla="*/ 5940525 w 10253472"/>
                <a:gd name="connsiteY146" fmla="*/ 5602504 h 13011439"/>
                <a:gd name="connsiteX147" fmla="*/ 5978625 w 10253472"/>
                <a:gd name="connsiteY147" fmla="*/ 5843804 h 13011439"/>
                <a:gd name="connsiteX148" fmla="*/ 6181825 w 10253472"/>
                <a:gd name="connsiteY148" fmla="*/ 5894604 h 13011439"/>
                <a:gd name="connsiteX149" fmla="*/ 6448525 w 10253472"/>
                <a:gd name="connsiteY149" fmla="*/ 5894604 h 13011439"/>
                <a:gd name="connsiteX150" fmla="*/ 6537425 w 10253472"/>
                <a:gd name="connsiteY150" fmla="*/ 5907304 h 13011439"/>
                <a:gd name="connsiteX151" fmla="*/ 6499325 w 10253472"/>
                <a:gd name="connsiteY151" fmla="*/ 5983504 h 13011439"/>
                <a:gd name="connsiteX152" fmla="*/ 6334225 w 10253472"/>
                <a:gd name="connsiteY152" fmla="*/ 6034304 h 13011439"/>
                <a:gd name="connsiteX153" fmla="*/ 6397725 w 10253472"/>
                <a:gd name="connsiteY153" fmla="*/ 6161304 h 13011439"/>
                <a:gd name="connsiteX154" fmla="*/ 6359625 w 10253472"/>
                <a:gd name="connsiteY154" fmla="*/ 6288304 h 13011439"/>
                <a:gd name="connsiteX155" fmla="*/ 6448525 w 10253472"/>
                <a:gd name="connsiteY155" fmla="*/ 6351804 h 13011439"/>
                <a:gd name="connsiteX156" fmla="*/ 6372325 w 10253472"/>
                <a:gd name="connsiteY156" fmla="*/ 6377204 h 13011439"/>
                <a:gd name="connsiteX157" fmla="*/ 6270725 w 10253472"/>
                <a:gd name="connsiteY157" fmla="*/ 6339104 h 13011439"/>
                <a:gd name="connsiteX158" fmla="*/ 6232625 w 10253472"/>
                <a:gd name="connsiteY158" fmla="*/ 6034304 h 13011439"/>
                <a:gd name="connsiteX159" fmla="*/ 5978625 w 10253472"/>
                <a:gd name="connsiteY159" fmla="*/ 5958104 h 13011439"/>
                <a:gd name="connsiteX160" fmla="*/ 6054825 w 10253472"/>
                <a:gd name="connsiteY160" fmla="*/ 6301004 h 13011439"/>
                <a:gd name="connsiteX161" fmla="*/ 5877025 w 10253472"/>
                <a:gd name="connsiteY161" fmla="*/ 6313704 h 13011439"/>
                <a:gd name="connsiteX162" fmla="*/ 5800825 w 10253472"/>
                <a:gd name="connsiteY162" fmla="*/ 5831104 h 13011439"/>
                <a:gd name="connsiteX163" fmla="*/ 5597625 w 10253472"/>
                <a:gd name="connsiteY163" fmla="*/ 5729504 h 13011439"/>
                <a:gd name="connsiteX164" fmla="*/ 5699225 w 10253472"/>
                <a:gd name="connsiteY164" fmla="*/ 6491504 h 13011439"/>
                <a:gd name="connsiteX165" fmla="*/ 5978625 w 10253472"/>
                <a:gd name="connsiteY165" fmla="*/ 6478804 h 13011439"/>
                <a:gd name="connsiteX166" fmla="*/ 6296125 w 10253472"/>
                <a:gd name="connsiteY166" fmla="*/ 6529604 h 13011439"/>
                <a:gd name="connsiteX167" fmla="*/ 6232625 w 10253472"/>
                <a:gd name="connsiteY167" fmla="*/ 6656604 h 13011439"/>
                <a:gd name="connsiteX168" fmla="*/ 6067525 w 10253472"/>
                <a:gd name="connsiteY168" fmla="*/ 6631204 h 13011439"/>
                <a:gd name="connsiteX169" fmla="*/ 5915125 w 10253472"/>
                <a:gd name="connsiteY169" fmla="*/ 6936004 h 13011439"/>
                <a:gd name="connsiteX170" fmla="*/ 5737325 w 10253472"/>
                <a:gd name="connsiteY170" fmla="*/ 6872504 h 13011439"/>
                <a:gd name="connsiteX171" fmla="*/ 5813525 w 10253472"/>
                <a:gd name="connsiteY171" fmla="*/ 6707404 h 13011439"/>
                <a:gd name="connsiteX172" fmla="*/ 5699225 w 10253472"/>
                <a:gd name="connsiteY172" fmla="*/ 6618504 h 13011439"/>
                <a:gd name="connsiteX173" fmla="*/ 5508725 w 10253472"/>
                <a:gd name="connsiteY173" fmla="*/ 6948704 h 13011439"/>
                <a:gd name="connsiteX174" fmla="*/ 5635725 w 10253472"/>
                <a:gd name="connsiteY174" fmla="*/ 7050304 h 13011439"/>
                <a:gd name="connsiteX175" fmla="*/ 5902425 w 10253472"/>
                <a:gd name="connsiteY175" fmla="*/ 7215404 h 13011439"/>
                <a:gd name="connsiteX176" fmla="*/ 5851625 w 10253472"/>
                <a:gd name="connsiteY176" fmla="*/ 7291604 h 13011439"/>
                <a:gd name="connsiteX177" fmla="*/ 5737325 w 10253472"/>
                <a:gd name="connsiteY177" fmla="*/ 7253504 h 13011439"/>
                <a:gd name="connsiteX178" fmla="*/ 5584925 w 10253472"/>
                <a:gd name="connsiteY178" fmla="*/ 7355104 h 13011439"/>
                <a:gd name="connsiteX179" fmla="*/ 5521425 w 10253472"/>
                <a:gd name="connsiteY179" fmla="*/ 7317004 h 13011439"/>
                <a:gd name="connsiteX180" fmla="*/ 5572225 w 10253472"/>
                <a:gd name="connsiteY180" fmla="*/ 7164604 h 13011439"/>
                <a:gd name="connsiteX181" fmla="*/ 5445225 w 10253472"/>
                <a:gd name="connsiteY181" fmla="*/ 7050304 h 13011439"/>
                <a:gd name="connsiteX182" fmla="*/ 5369025 w 10253472"/>
                <a:gd name="connsiteY182" fmla="*/ 7228104 h 13011439"/>
                <a:gd name="connsiteX183" fmla="*/ 5521425 w 10253472"/>
                <a:gd name="connsiteY183" fmla="*/ 7405904 h 13011439"/>
                <a:gd name="connsiteX184" fmla="*/ 5356325 w 10253472"/>
                <a:gd name="connsiteY184" fmla="*/ 7532904 h 13011439"/>
                <a:gd name="connsiteX185" fmla="*/ 5254725 w 10253472"/>
                <a:gd name="connsiteY185" fmla="*/ 7456704 h 13011439"/>
                <a:gd name="connsiteX186" fmla="*/ 5318225 w 10253472"/>
                <a:gd name="connsiteY186" fmla="*/ 7355104 h 13011439"/>
                <a:gd name="connsiteX187" fmla="*/ 5203925 w 10253472"/>
                <a:gd name="connsiteY187" fmla="*/ 7063004 h 13011439"/>
                <a:gd name="connsiteX188" fmla="*/ 4988025 w 10253472"/>
                <a:gd name="connsiteY188" fmla="*/ 7355104 h 13011439"/>
                <a:gd name="connsiteX189" fmla="*/ 5318225 w 10253472"/>
                <a:gd name="connsiteY189" fmla="*/ 7609104 h 13011439"/>
                <a:gd name="connsiteX190" fmla="*/ 5242025 w 10253472"/>
                <a:gd name="connsiteY190" fmla="*/ 7659904 h 13011439"/>
                <a:gd name="connsiteX191" fmla="*/ 5102325 w 10253472"/>
                <a:gd name="connsiteY191" fmla="*/ 7545604 h 13011439"/>
                <a:gd name="connsiteX192" fmla="*/ 5051525 w 10253472"/>
                <a:gd name="connsiteY192" fmla="*/ 7710704 h 13011439"/>
                <a:gd name="connsiteX193" fmla="*/ 5064225 w 10253472"/>
                <a:gd name="connsiteY193" fmla="*/ 7850404 h 13011439"/>
                <a:gd name="connsiteX194" fmla="*/ 5140425 w 10253472"/>
                <a:gd name="connsiteY194" fmla="*/ 7964704 h 13011439"/>
                <a:gd name="connsiteX195" fmla="*/ 5127725 w 10253472"/>
                <a:gd name="connsiteY195" fmla="*/ 8155204 h 13011439"/>
                <a:gd name="connsiteX196" fmla="*/ 5000725 w 10253472"/>
                <a:gd name="connsiteY196" fmla="*/ 8066304 h 13011439"/>
                <a:gd name="connsiteX197" fmla="*/ 4937225 w 10253472"/>
                <a:gd name="connsiteY197" fmla="*/ 8104404 h 13011439"/>
                <a:gd name="connsiteX198" fmla="*/ 5038825 w 10253472"/>
                <a:gd name="connsiteY198" fmla="*/ 8244104 h 13011439"/>
                <a:gd name="connsiteX199" fmla="*/ 4949925 w 10253472"/>
                <a:gd name="connsiteY199" fmla="*/ 8282204 h 13011439"/>
                <a:gd name="connsiteX200" fmla="*/ 4822925 w 10253472"/>
                <a:gd name="connsiteY200" fmla="*/ 8091704 h 13011439"/>
                <a:gd name="connsiteX201" fmla="*/ 4734025 w 10253472"/>
                <a:gd name="connsiteY201" fmla="*/ 8345704 h 13011439"/>
                <a:gd name="connsiteX202" fmla="*/ 4861025 w 10253472"/>
                <a:gd name="connsiteY202" fmla="*/ 8460004 h 13011439"/>
                <a:gd name="connsiteX203" fmla="*/ 4721325 w 10253472"/>
                <a:gd name="connsiteY203" fmla="*/ 8701304 h 13011439"/>
                <a:gd name="connsiteX204" fmla="*/ 4581625 w 10253472"/>
                <a:gd name="connsiteY204" fmla="*/ 8675904 h 13011439"/>
                <a:gd name="connsiteX205" fmla="*/ 4683225 w 10253472"/>
                <a:gd name="connsiteY205" fmla="*/ 8510804 h 13011439"/>
                <a:gd name="connsiteX206" fmla="*/ 4594325 w 10253472"/>
                <a:gd name="connsiteY206" fmla="*/ 8358404 h 13011439"/>
                <a:gd name="connsiteX207" fmla="*/ 4378425 w 10253472"/>
                <a:gd name="connsiteY207" fmla="*/ 8663204 h 13011439"/>
                <a:gd name="connsiteX208" fmla="*/ 4518125 w 10253472"/>
                <a:gd name="connsiteY208" fmla="*/ 8777504 h 13011439"/>
                <a:gd name="connsiteX209" fmla="*/ 4429225 w 10253472"/>
                <a:gd name="connsiteY209" fmla="*/ 8980704 h 13011439"/>
                <a:gd name="connsiteX210" fmla="*/ 4327625 w 10253472"/>
                <a:gd name="connsiteY210" fmla="*/ 8904504 h 13011439"/>
                <a:gd name="connsiteX211" fmla="*/ 4251425 w 10253472"/>
                <a:gd name="connsiteY211" fmla="*/ 8993404 h 13011439"/>
                <a:gd name="connsiteX212" fmla="*/ 4289525 w 10253472"/>
                <a:gd name="connsiteY212" fmla="*/ 9031504 h 13011439"/>
                <a:gd name="connsiteX213" fmla="*/ 4327625 w 10253472"/>
                <a:gd name="connsiteY213" fmla="*/ 9018804 h 13011439"/>
                <a:gd name="connsiteX214" fmla="*/ 4353025 w 10253472"/>
                <a:gd name="connsiteY214" fmla="*/ 9069604 h 13011439"/>
                <a:gd name="connsiteX215" fmla="*/ 4289525 w 10253472"/>
                <a:gd name="connsiteY215" fmla="*/ 9145804 h 13011439"/>
                <a:gd name="connsiteX216" fmla="*/ 4238725 w 10253472"/>
                <a:gd name="connsiteY216" fmla="*/ 9133104 h 13011439"/>
                <a:gd name="connsiteX217" fmla="*/ 4276825 w 10253472"/>
                <a:gd name="connsiteY217" fmla="*/ 9082304 h 13011439"/>
                <a:gd name="connsiteX218" fmla="*/ 4226025 w 10253472"/>
                <a:gd name="connsiteY218" fmla="*/ 9044204 h 13011439"/>
                <a:gd name="connsiteX219" fmla="*/ 4124425 w 10253472"/>
                <a:gd name="connsiteY219" fmla="*/ 9145804 h 13011439"/>
                <a:gd name="connsiteX220" fmla="*/ 4226025 w 10253472"/>
                <a:gd name="connsiteY220" fmla="*/ 9209304 h 13011439"/>
                <a:gd name="connsiteX221" fmla="*/ 4048225 w 10253472"/>
                <a:gd name="connsiteY221" fmla="*/ 9285504 h 13011439"/>
                <a:gd name="connsiteX222" fmla="*/ 3946625 w 10253472"/>
                <a:gd name="connsiteY222" fmla="*/ 9285504 h 13011439"/>
                <a:gd name="connsiteX223" fmla="*/ 3857725 w 10253472"/>
                <a:gd name="connsiteY223" fmla="*/ 9349004 h 13011439"/>
                <a:gd name="connsiteX224" fmla="*/ 3197325 w 10253472"/>
                <a:gd name="connsiteY224" fmla="*/ 8764804 h 13011439"/>
                <a:gd name="connsiteX225" fmla="*/ 3121125 w 10253472"/>
                <a:gd name="connsiteY225" fmla="*/ 8764804 h 13011439"/>
                <a:gd name="connsiteX226" fmla="*/ 2803625 w 10253472"/>
                <a:gd name="connsiteY226" fmla="*/ 9018804 h 13011439"/>
                <a:gd name="connsiteX227" fmla="*/ 2778225 w 10253472"/>
                <a:gd name="connsiteY227" fmla="*/ 8980704 h 13011439"/>
                <a:gd name="connsiteX228" fmla="*/ 3121125 w 10253472"/>
                <a:gd name="connsiteY228" fmla="*/ 8714004 h 13011439"/>
                <a:gd name="connsiteX229" fmla="*/ 2956025 w 10253472"/>
                <a:gd name="connsiteY229" fmla="*/ 8561604 h 13011439"/>
                <a:gd name="connsiteX230" fmla="*/ 2308325 w 10253472"/>
                <a:gd name="connsiteY230" fmla="*/ 9069604 h 13011439"/>
                <a:gd name="connsiteX231" fmla="*/ 2397225 w 10253472"/>
                <a:gd name="connsiteY231" fmla="*/ 9145804 h 13011439"/>
                <a:gd name="connsiteX232" fmla="*/ 2600425 w 10253472"/>
                <a:gd name="connsiteY232" fmla="*/ 8993404 h 13011439"/>
                <a:gd name="connsiteX233" fmla="*/ 2651225 w 10253472"/>
                <a:gd name="connsiteY233" fmla="*/ 9056904 h 13011439"/>
                <a:gd name="connsiteX234" fmla="*/ 2740125 w 10253472"/>
                <a:gd name="connsiteY234" fmla="*/ 9018804 h 13011439"/>
                <a:gd name="connsiteX235" fmla="*/ 2765525 w 10253472"/>
                <a:gd name="connsiteY235" fmla="*/ 9056904 h 13011439"/>
                <a:gd name="connsiteX236" fmla="*/ 2587725 w 10253472"/>
                <a:gd name="connsiteY236" fmla="*/ 9196604 h 13011439"/>
                <a:gd name="connsiteX237" fmla="*/ 2727425 w 10253472"/>
                <a:gd name="connsiteY237" fmla="*/ 9361704 h 13011439"/>
                <a:gd name="connsiteX238" fmla="*/ 3305275 w 10253472"/>
                <a:gd name="connsiteY238" fmla="*/ 8898154 h 13011439"/>
                <a:gd name="connsiteX239" fmla="*/ 3864075 w 10253472"/>
                <a:gd name="connsiteY239" fmla="*/ 9380754 h 13011439"/>
                <a:gd name="connsiteX240" fmla="*/ 3813275 w 10253472"/>
                <a:gd name="connsiteY240" fmla="*/ 9495054 h 13011439"/>
                <a:gd name="connsiteX241" fmla="*/ 3295750 w 10253472"/>
                <a:gd name="connsiteY241" fmla="*/ 10034804 h 13011439"/>
                <a:gd name="connsiteX242" fmla="*/ 3206850 w 10253472"/>
                <a:gd name="connsiteY242" fmla="*/ 10028453 h 13011439"/>
                <a:gd name="connsiteX243" fmla="*/ 3038575 w 10253472"/>
                <a:gd name="connsiteY243" fmla="*/ 10177678 h 13011439"/>
                <a:gd name="connsiteX244" fmla="*/ 2829025 w 10253472"/>
                <a:gd name="connsiteY244" fmla="*/ 10422153 h 13011439"/>
                <a:gd name="connsiteX245" fmla="*/ 2590900 w 10253472"/>
                <a:gd name="connsiteY245" fmla="*/ 10720603 h 13011439"/>
                <a:gd name="connsiteX246" fmla="*/ 2336900 w 10253472"/>
                <a:gd name="connsiteY246" fmla="*/ 10790452 h 13011439"/>
                <a:gd name="connsiteX247" fmla="*/ 2133700 w 10253472"/>
                <a:gd name="connsiteY247" fmla="*/ 10895227 h 13011439"/>
                <a:gd name="connsiteX248" fmla="*/ 1838425 w 10253472"/>
                <a:gd name="connsiteY248" fmla="*/ 10898401 h 13011439"/>
                <a:gd name="connsiteX249" fmla="*/ 1498700 w 10253472"/>
                <a:gd name="connsiteY249" fmla="*/ 11000000 h 13011439"/>
                <a:gd name="connsiteX250" fmla="*/ 1301850 w 10253472"/>
                <a:gd name="connsiteY250" fmla="*/ 11260350 h 13011439"/>
                <a:gd name="connsiteX251" fmla="*/ 1105000 w 10253472"/>
                <a:gd name="connsiteY251" fmla="*/ 11215899 h 13011439"/>
                <a:gd name="connsiteX252" fmla="*/ 1124050 w 10253472"/>
                <a:gd name="connsiteY252" fmla="*/ 11174624 h 13011439"/>
                <a:gd name="connsiteX253" fmla="*/ 1101825 w 10253472"/>
                <a:gd name="connsiteY253" fmla="*/ 11107949 h 13011439"/>
                <a:gd name="connsiteX254" fmla="*/ 895450 w 10253472"/>
                <a:gd name="connsiteY254" fmla="*/ 11184149 h 13011439"/>
                <a:gd name="connsiteX255" fmla="*/ 641450 w 10253472"/>
                <a:gd name="connsiteY255" fmla="*/ 11238124 h 13011439"/>
                <a:gd name="connsiteX256" fmla="*/ 371575 w 10253472"/>
                <a:gd name="connsiteY256" fmla="*/ 11476249 h 13011439"/>
                <a:gd name="connsiteX257" fmla="*/ 269975 w 10253472"/>
                <a:gd name="connsiteY257" fmla="*/ 11473074 h 13011439"/>
                <a:gd name="connsiteX258" fmla="*/ 171550 w 10253472"/>
                <a:gd name="connsiteY258" fmla="*/ 11539749 h 13011439"/>
                <a:gd name="connsiteX259" fmla="*/ 92175 w 10253472"/>
                <a:gd name="connsiteY259" fmla="*/ 11825499 h 13011439"/>
                <a:gd name="connsiteX260" fmla="*/ 155675 w 10253472"/>
                <a:gd name="connsiteY260" fmla="*/ 12108073 h 13011439"/>
                <a:gd name="connsiteX261" fmla="*/ 44550 w 10253472"/>
                <a:gd name="connsiteY261" fmla="*/ 12152523 h 13011439"/>
                <a:gd name="connsiteX262" fmla="*/ 100 w 10253472"/>
                <a:gd name="connsiteY262" fmla="*/ 12374773 h 13011439"/>
                <a:gd name="connsiteX263" fmla="*/ 403325 w 10253472"/>
                <a:gd name="connsiteY263" fmla="*/ 12400173 h 13011439"/>
                <a:gd name="connsiteX264" fmla="*/ 958950 w 10253472"/>
                <a:gd name="connsiteY264" fmla="*/ 12752598 h 13011439"/>
                <a:gd name="connsiteX265" fmla="*/ 1149450 w 10253472"/>
                <a:gd name="connsiteY265" fmla="*/ 13006597 h 13011439"/>
                <a:gd name="connsiteX266" fmla="*/ 927200 w 10253472"/>
                <a:gd name="connsiteY266" fmla="*/ 12917697 h 13011439"/>
                <a:gd name="connsiteX0" fmla="*/ 5064307 w 10253554"/>
                <a:gd name="connsiteY0" fmla="*/ 3786404 h 13032336"/>
                <a:gd name="connsiteX1" fmla="*/ 5077007 w 10253554"/>
                <a:gd name="connsiteY1" fmla="*/ 3811804 h 13032336"/>
                <a:gd name="connsiteX2" fmla="*/ 5013507 w 10253554"/>
                <a:gd name="connsiteY2" fmla="*/ 4065804 h 13032336"/>
                <a:gd name="connsiteX3" fmla="*/ 5089707 w 10253554"/>
                <a:gd name="connsiteY3" fmla="*/ 4103904 h 13032336"/>
                <a:gd name="connsiteX4" fmla="*/ 5089707 w 10253554"/>
                <a:gd name="connsiteY4" fmla="*/ 4103904 h 13032336"/>
                <a:gd name="connsiteX5" fmla="*/ 5165907 w 10253554"/>
                <a:gd name="connsiteY5" fmla="*/ 3849904 h 13032336"/>
                <a:gd name="connsiteX6" fmla="*/ 5356407 w 10253554"/>
                <a:gd name="connsiteY6" fmla="*/ 3875304 h 13032336"/>
                <a:gd name="connsiteX7" fmla="*/ 5458007 w 10253554"/>
                <a:gd name="connsiteY7" fmla="*/ 3722904 h 13032336"/>
                <a:gd name="connsiteX8" fmla="*/ 5458007 w 10253554"/>
                <a:gd name="connsiteY8" fmla="*/ 3722904 h 13032336"/>
                <a:gd name="connsiteX9" fmla="*/ 5597707 w 10253554"/>
                <a:gd name="connsiteY9" fmla="*/ 3697504 h 13032336"/>
                <a:gd name="connsiteX10" fmla="*/ 5369107 w 10253554"/>
                <a:gd name="connsiteY10" fmla="*/ 4015004 h 13032336"/>
                <a:gd name="connsiteX11" fmla="*/ 5102407 w 10253554"/>
                <a:gd name="connsiteY11" fmla="*/ 4103904 h 13032336"/>
                <a:gd name="connsiteX12" fmla="*/ 5127807 w 10253554"/>
                <a:gd name="connsiteY12" fmla="*/ 4180104 h 13032336"/>
                <a:gd name="connsiteX13" fmla="*/ 5458007 w 10253554"/>
                <a:gd name="connsiteY13" fmla="*/ 4091204 h 13032336"/>
                <a:gd name="connsiteX14" fmla="*/ 5648507 w 10253554"/>
                <a:gd name="connsiteY14" fmla="*/ 3748304 h 13032336"/>
                <a:gd name="connsiteX15" fmla="*/ 5750107 w 10253554"/>
                <a:gd name="connsiteY15" fmla="*/ 3900704 h 13032336"/>
                <a:gd name="connsiteX16" fmla="*/ 5896157 w 10253554"/>
                <a:gd name="connsiteY16" fmla="*/ 3938804 h 13032336"/>
                <a:gd name="connsiteX17" fmla="*/ 6239057 w 10253554"/>
                <a:gd name="connsiteY17" fmla="*/ 3824504 h 13032336"/>
                <a:gd name="connsiteX18" fmla="*/ 7007407 w 10253554"/>
                <a:gd name="connsiteY18" fmla="*/ 3354604 h 13032336"/>
                <a:gd name="connsiteX19" fmla="*/ 7410632 w 10253554"/>
                <a:gd name="connsiteY19" fmla="*/ 3205379 h 13032336"/>
                <a:gd name="connsiteX20" fmla="*/ 7582082 w 10253554"/>
                <a:gd name="connsiteY20" fmla="*/ 3035516 h 13032336"/>
                <a:gd name="connsiteX21" fmla="*/ 7843732 w 10253554"/>
                <a:gd name="connsiteY21" fmla="*/ 2994410 h 13032336"/>
                <a:gd name="connsiteX22" fmla="*/ 7999308 w 10253554"/>
                <a:gd name="connsiteY22" fmla="*/ 2911861 h 13032336"/>
                <a:gd name="connsiteX23" fmla="*/ 8126307 w 10253554"/>
                <a:gd name="connsiteY23" fmla="*/ 2692785 h 13032336"/>
                <a:gd name="connsiteX24" fmla="*/ 8281883 w 10253554"/>
                <a:gd name="connsiteY24" fmla="*/ 2578486 h 13032336"/>
                <a:gd name="connsiteX25" fmla="*/ 8497781 w 10253554"/>
                <a:gd name="connsiteY25" fmla="*/ 2438787 h 13032336"/>
                <a:gd name="connsiteX26" fmla="*/ 8791781 w 10253554"/>
                <a:gd name="connsiteY26" fmla="*/ 2153045 h 13032336"/>
                <a:gd name="connsiteX27" fmla="*/ 8974031 w 10253554"/>
                <a:gd name="connsiteY27" fmla="*/ 1924438 h 13032336"/>
                <a:gd name="connsiteX28" fmla="*/ 9081980 w 10253554"/>
                <a:gd name="connsiteY28" fmla="*/ 1730764 h 13032336"/>
                <a:gd name="connsiteX29" fmla="*/ 9161355 w 10253554"/>
                <a:gd name="connsiteY29" fmla="*/ 1543439 h 13032336"/>
                <a:gd name="connsiteX30" fmla="*/ 9497905 w 10253554"/>
                <a:gd name="connsiteY30" fmla="*/ 1295790 h 13032336"/>
                <a:gd name="connsiteX31" fmla="*/ 9615379 w 10253554"/>
                <a:gd name="connsiteY31" fmla="*/ 914790 h 13032336"/>
                <a:gd name="connsiteX32" fmla="*/ 9774129 w 10253554"/>
                <a:gd name="connsiteY32" fmla="*/ 686190 h 13032336"/>
                <a:gd name="connsiteX33" fmla="*/ 9866203 w 10253554"/>
                <a:gd name="connsiteY33" fmla="*/ 609992 h 13032336"/>
                <a:gd name="connsiteX34" fmla="*/ 9926527 w 10253554"/>
                <a:gd name="connsiteY34" fmla="*/ 508393 h 13032336"/>
                <a:gd name="connsiteX35" fmla="*/ 9999553 w 10253554"/>
                <a:gd name="connsiteY35" fmla="*/ 394092 h 13032336"/>
                <a:gd name="connsiteX36" fmla="*/ 10253551 w 10253554"/>
                <a:gd name="connsiteY36" fmla="*/ 394 h 13032336"/>
                <a:gd name="connsiteX37" fmla="*/ 10018602 w 10253554"/>
                <a:gd name="connsiteY37" fmla="*/ 473469 h 13032336"/>
                <a:gd name="connsiteX38" fmla="*/ 9913828 w 10253554"/>
                <a:gd name="connsiteY38" fmla="*/ 673493 h 13032336"/>
                <a:gd name="connsiteX39" fmla="*/ 9818578 w 10253554"/>
                <a:gd name="connsiteY39" fmla="*/ 749692 h 13032336"/>
                <a:gd name="connsiteX40" fmla="*/ 9691578 w 10253554"/>
                <a:gd name="connsiteY40" fmla="*/ 952892 h 13032336"/>
                <a:gd name="connsiteX41" fmla="*/ 9577280 w 10253554"/>
                <a:gd name="connsiteY41" fmla="*/ 1327540 h 13032336"/>
                <a:gd name="connsiteX42" fmla="*/ 9212156 w 10253554"/>
                <a:gd name="connsiteY42" fmla="*/ 1606938 h 13032336"/>
                <a:gd name="connsiteX43" fmla="*/ 9072455 w 10253554"/>
                <a:gd name="connsiteY43" fmla="*/ 1946664 h 13032336"/>
                <a:gd name="connsiteX44" fmla="*/ 8599381 w 10253554"/>
                <a:gd name="connsiteY44" fmla="*/ 2454663 h 13032336"/>
                <a:gd name="connsiteX45" fmla="*/ 8364431 w 10253554"/>
                <a:gd name="connsiteY45" fmla="*/ 2619762 h 13032336"/>
                <a:gd name="connsiteX46" fmla="*/ 8208857 w 10253554"/>
                <a:gd name="connsiteY46" fmla="*/ 2715011 h 13032336"/>
                <a:gd name="connsiteX47" fmla="*/ 8046933 w 10253554"/>
                <a:gd name="connsiteY47" fmla="*/ 3016636 h 13032336"/>
                <a:gd name="connsiteX48" fmla="*/ 7845607 w 10253554"/>
                <a:gd name="connsiteY48" fmla="*/ 3113304 h 13032336"/>
                <a:gd name="connsiteX49" fmla="*/ 7610657 w 10253554"/>
                <a:gd name="connsiteY49" fmla="*/ 3141879 h 13032336"/>
                <a:gd name="connsiteX50" fmla="*/ 7467782 w 10253554"/>
                <a:gd name="connsiteY50" fmla="*/ 3283166 h 13032336"/>
                <a:gd name="connsiteX51" fmla="*/ 7001057 w 10253554"/>
                <a:gd name="connsiteY51" fmla="*/ 3457791 h 13032336"/>
                <a:gd name="connsiteX52" fmla="*/ 6829607 w 10253554"/>
                <a:gd name="connsiteY52" fmla="*/ 3613366 h 13032336"/>
                <a:gd name="connsiteX53" fmla="*/ 6468951 w 10253554"/>
                <a:gd name="connsiteY53" fmla="*/ 3867545 h 13032336"/>
                <a:gd name="connsiteX54" fmla="*/ 6343832 w 10253554"/>
                <a:gd name="connsiteY54" fmla="*/ 3921341 h 13032336"/>
                <a:gd name="connsiteX55" fmla="*/ 6108882 w 10253554"/>
                <a:gd name="connsiteY55" fmla="*/ 4043579 h 13032336"/>
                <a:gd name="connsiteX56" fmla="*/ 5710419 w 10253554"/>
                <a:gd name="connsiteY56" fmla="*/ 4215029 h 13032336"/>
                <a:gd name="connsiteX57" fmla="*/ 5737407 w 10253554"/>
                <a:gd name="connsiteY57" fmla="*/ 4294404 h 13032336"/>
                <a:gd name="connsiteX58" fmla="*/ 6099357 w 10253554"/>
                <a:gd name="connsiteY58" fmla="*/ 4129304 h 13032336"/>
                <a:gd name="connsiteX59" fmla="*/ 5991407 w 10253554"/>
                <a:gd name="connsiteY59" fmla="*/ 4218204 h 13032336"/>
                <a:gd name="connsiteX60" fmla="*/ 5813607 w 10253554"/>
                <a:gd name="connsiteY60" fmla="*/ 4332504 h 13032336"/>
                <a:gd name="connsiteX61" fmla="*/ 5813607 w 10253554"/>
                <a:gd name="connsiteY61" fmla="*/ 4421404 h 13032336"/>
                <a:gd name="connsiteX62" fmla="*/ 5800907 w 10253554"/>
                <a:gd name="connsiteY62" fmla="*/ 4523004 h 13032336"/>
                <a:gd name="connsiteX63" fmla="*/ 5661207 w 10253554"/>
                <a:gd name="connsiteY63" fmla="*/ 4548404 h 13032336"/>
                <a:gd name="connsiteX64" fmla="*/ 5724707 w 10253554"/>
                <a:gd name="connsiteY64" fmla="*/ 4370604 h 13032336"/>
                <a:gd name="connsiteX65" fmla="*/ 5610407 w 10253554"/>
                <a:gd name="connsiteY65" fmla="*/ 4269004 h 13032336"/>
                <a:gd name="connsiteX66" fmla="*/ 5356407 w 10253554"/>
                <a:gd name="connsiteY66" fmla="*/ 4345204 h 13032336"/>
                <a:gd name="connsiteX67" fmla="*/ 5331007 w 10253554"/>
                <a:gd name="connsiteY67" fmla="*/ 4446804 h 13032336"/>
                <a:gd name="connsiteX68" fmla="*/ 5559607 w 10253554"/>
                <a:gd name="connsiteY68" fmla="*/ 4510304 h 13032336"/>
                <a:gd name="connsiteX69" fmla="*/ 5470707 w 10253554"/>
                <a:gd name="connsiteY69" fmla="*/ 4573804 h 13032336"/>
                <a:gd name="connsiteX70" fmla="*/ 5191307 w 10253554"/>
                <a:gd name="connsiteY70" fmla="*/ 4510304 h 13032336"/>
                <a:gd name="connsiteX71" fmla="*/ 5077007 w 10253554"/>
                <a:gd name="connsiteY71" fmla="*/ 4624604 h 13032336"/>
                <a:gd name="connsiteX72" fmla="*/ 5178607 w 10253554"/>
                <a:gd name="connsiteY72" fmla="*/ 4827804 h 13032336"/>
                <a:gd name="connsiteX73" fmla="*/ 5419907 w 10253554"/>
                <a:gd name="connsiteY73" fmla="*/ 4840504 h 13032336"/>
                <a:gd name="connsiteX74" fmla="*/ 5597707 w 10253554"/>
                <a:gd name="connsiteY74" fmla="*/ 4624604 h 13032336"/>
                <a:gd name="connsiteX75" fmla="*/ 5508807 w 10253554"/>
                <a:gd name="connsiteY75" fmla="*/ 4599204 h 13032336"/>
                <a:gd name="connsiteX76" fmla="*/ 5572307 w 10253554"/>
                <a:gd name="connsiteY76" fmla="*/ 4523004 h 13032336"/>
                <a:gd name="connsiteX77" fmla="*/ 5661207 w 10253554"/>
                <a:gd name="connsiteY77" fmla="*/ 4599204 h 13032336"/>
                <a:gd name="connsiteX78" fmla="*/ 5800907 w 10253554"/>
                <a:gd name="connsiteY78" fmla="*/ 4573804 h 13032336"/>
                <a:gd name="connsiteX79" fmla="*/ 6004107 w 10253554"/>
                <a:gd name="connsiteY79" fmla="*/ 4548404 h 13032336"/>
                <a:gd name="connsiteX80" fmla="*/ 6232707 w 10253554"/>
                <a:gd name="connsiteY80" fmla="*/ 4307104 h 13032336"/>
                <a:gd name="connsiteX81" fmla="*/ 6423207 w 10253554"/>
                <a:gd name="connsiteY81" fmla="*/ 4180104 h 13032336"/>
                <a:gd name="connsiteX82" fmla="*/ 6601007 w 10253554"/>
                <a:gd name="connsiteY82" fmla="*/ 4154704 h 13032336"/>
                <a:gd name="connsiteX83" fmla="*/ 6410507 w 10253554"/>
                <a:gd name="connsiteY83" fmla="*/ 4230904 h 13032336"/>
                <a:gd name="connsiteX84" fmla="*/ 6347007 w 10253554"/>
                <a:gd name="connsiteY84" fmla="*/ 4357904 h 13032336"/>
                <a:gd name="connsiteX85" fmla="*/ 6194607 w 10253554"/>
                <a:gd name="connsiteY85" fmla="*/ 4459504 h 13032336"/>
                <a:gd name="connsiteX86" fmla="*/ 6016807 w 10253554"/>
                <a:gd name="connsiteY86" fmla="*/ 4637304 h 13032336"/>
                <a:gd name="connsiteX87" fmla="*/ 6004107 w 10253554"/>
                <a:gd name="connsiteY87" fmla="*/ 4726204 h 13032336"/>
                <a:gd name="connsiteX88" fmla="*/ 6143807 w 10253554"/>
                <a:gd name="connsiteY88" fmla="*/ 4700804 h 13032336"/>
                <a:gd name="connsiteX89" fmla="*/ 6270807 w 10253554"/>
                <a:gd name="connsiteY89" fmla="*/ 4764304 h 13032336"/>
                <a:gd name="connsiteX90" fmla="*/ 6372407 w 10253554"/>
                <a:gd name="connsiteY90" fmla="*/ 4954804 h 13032336"/>
                <a:gd name="connsiteX91" fmla="*/ 6385107 w 10253554"/>
                <a:gd name="connsiteY91" fmla="*/ 5183404 h 13032336"/>
                <a:gd name="connsiteX92" fmla="*/ 6272394 w 10253554"/>
                <a:gd name="connsiteY92" fmla="*/ 5305641 h 13032336"/>
                <a:gd name="connsiteX93" fmla="*/ 6232707 w 10253554"/>
                <a:gd name="connsiteY93" fmla="*/ 5083392 h 13032336"/>
                <a:gd name="connsiteX94" fmla="*/ 6207307 w 10253554"/>
                <a:gd name="connsiteY94" fmla="*/ 4878604 h 13032336"/>
                <a:gd name="connsiteX95" fmla="*/ 6054907 w 10253554"/>
                <a:gd name="connsiteY95" fmla="*/ 4840504 h 13032336"/>
                <a:gd name="connsiteX96" fmla="*/ 5889807 w 10253554"/>
                <a:gd name="connsiteY96" fmla="*/ 4853204 h 13032336"/>
                <a:gd name="connsiteX97" fmla="*/ 5813607 w 10253554"/>
                <a:gd name="connsiteY97" fmla="*/ 4815104 h 13032336"/>
                <a:gd name="connsiteX98" fmla="*/ 5483407 w 10253554"/>
                <a:gd name="connsiteY98" fmla="*/ 4954804 h 13032336"/>
                <a:gd name="connsiteX99" fmla="*/ 5534207 w 10253554"/>
                <a:gd name="connsiteY99" fmla="*/ 5094504 h 13032336"/>
                <a:gd name="connsiteX100" fmla="*/ 5572307 w 10253554"/>
                <a:gd name="connsiteY100" fmla="*/ 5081804 h 13032336"/>
                <a:gd name="connsiteX101" fmla="*/ 5750107 w 10253554"/>
                <a:gd name="connsiteY101" fmla="*/ 4992904 h 13032336"/>
                <a:gd name="connsiteX102" fmla="*/ 5775507 w 10253554"/>
                <a:gd name="connsiteY102" fmla="*/ 5018304 h 13032336"/>
                <a:gd name="connsiteX103" fmla="*/ 5661207 w 10253554"/>
                <a:gd name="connsiteY103" fmla="*/ 5119904 h 13032336"/>
                <a:gd name="connsiteX104" fmla="*/ 5712007 w 10253554"/>
                <a:gd name="connsiteY104" fmla="*/ 5196104 h 13032336"/>
                <a:gd name="connsiteX105" fmla="*/ 5877107 w 10253554"/>
                <a:gd name="connsiteY105" fmla="*/ 5183404 h 13032336"/>
                <a:gd name="connsiteX106" fmla="*/ 5915207 w 10253554"/>
                <a:gd name="connsiteY106" fmla="*/ 5272304 h 13032336"/>
                <a:gd name="connsiteX107" fmla="*/ 6105707 w 10253554"/>
                <a:gd name="connsiteY107" fmla="*/ 5234204 h 13032336"/>
                <a:gd name="connsiteX108" fmla="*/ 6067607 w 10253554"/>
                <a:gd name="connsiteY108" fmla="*/ 5386604 h 13032336"/>
                <a:gd name="connsiteX109" fmla="*/ 6004107 w 10253554"/>
                <a:gd name="connsiteY109" fmla="*/ 5424704 h 13032336"/>
                <a:gd name="connsiteX110" fmla="*/ 5978707 w 10253554"/>
                <a:gd name="connsiteY110" fmla="*/ 5348504 h 13032336"/>
                <a:gd name="connsiteX111" fmla="*/ 5508807 w 10253554"/>
                <a:gd name="connsiteY111" fmla="*/ 5297704 h 13032336"/>
                <a:gd name="connsiteX112" fmla="*/ 5623107 w 10253554"/>
                <a:gd name="connsiteY112" fmla="*/ 5462804 h 13032336"/>
                <a:gd name="connsiteX113" fmla="*/ 6245407 w 10253554"/>
                <a:gd name="connsiteY113" fmla="*/ 5462804 h 13032336"/>
                <a:gd name="connsiteX114" fmla="*/ 6830901 w 10253554"/>
                <a:gd name="connsiteY114" fmla="*/ 5634433 h 13032336"/>
                <a:gd name="connsiteX115" fmla="*/ 7130939 w 10253554"/>
                <a:gd name="connsiteY115" fmla="*/ 5720157 h 13032336"/>
                <a:gd name="connsiteX116" fmla="*/ 7307151 w 10253554"/>
                <a:gd name="connsiteY116" fmla="*/ 5839221 h 13032336"/>
                <a:gd name="connsiteX117" fmla="*/ 7673864 w 10253554"/>
                <a:gd name="connsiteY117" fmla="*/ 5736826 h 13032336"/>
                <a:gd name="connsiteX118" fmla="*/ 7914370 w 10253554"/>
                <a:gd name="connsiteY118" fmla="*/ 5701108 h 13032336"/>
                <a:gd name="connsiteX119" fmla="*/ 8247746 w 10253554"/>
                <a:gd name="connsiteY119" fmla="*/ 5729682 h 13032336"/>
                <a:gd name="connsiteX120" fmla="*/ 8519207 w 10253554"/>
                <a:gd name="connsiteY120" fmla="*/ 5789214 h 13032336"/>
                <a:gd name="connsiteX121" fmla="*/ 8743045 w 10253554"/>
                <a:gd name="connsiteY121" fmla="*/ 5891608 h 13032336"/>
                <a:gd name="connsiteX122" fmla="*/ 8926401 w 10253554"/>
                <a:gd name="connsiteY122" fmla="*/ 5953520 h 13032336"/>
                <a:gd name="connsiteX123" fmla="*/ 9264539 w 10253554"/>
                <a:gd name="connsiteY123" fmla="*/ 6101157 h 13032336"/>
                <a:gd name="connsiteX124" fmla="*/ 9328834 w 10253554"/>
                <a:gd name="connsiteY124" fmla="*/ 6229744 h 13032336"/>
                <a:gd name="connsiteX125" fmla="*/ 9524094 w 10253554"/>
                <a:gd name="connsiteY125" fmla="*/ 6289277 h 13032336"/>
                <a:gd name="connsiteX126" fmla="*/ 9690782 w 10253554"/>
                <a:gd name="connsiteY126" fmla="*/ 6286895 h 13032336"/>
                <a:gd name="connsiteX127" fmla="*/ 9864908 w 10253554"/>
                <a:gd name="connsiteY127" fmla="*/ 6221629 h 13032336"/>
                <a:gd name="connsiteX128" fmla="*/ 9702689 w 10253554"/>
                <a:gd name="connsiteY128" fmla="*/ 6301183 h 13032336"/>
                <a:gd name="connsiteX129" fmla="*/ 9562195 w 10253554"/>
                <a:gd name="connsiteY129" fmla="*/ 6317851 h 13032336"/>
                <a:gd name="connsiteX130" fmla="*/ 9319308 w 10253554"/>
                <a:gd name="connsiteY130" fmla="*/ 6263082 h 13032336"/>
                <a:gd name="connsiteX131" fmla="*/ 9245488 w 10253554"/>
                <a:gd name="connsiteY131" fmla="*/ 6129733 h 13032336"/>
                <a:gd name="connsiteX132" fmla="*/ 9178815 w 10253554"/>
                <a:gd name="connsiteY132" fmla="*/ 6089251 h 13032336"/>
                <a:gd name="connsiteX133" fmla="*/ 8735901 w 10253554"/>
                <a:gd name="connsiteY133" fmla="*/ 5939233 h 13032336"/>
                <a:gd name="connsiteX134" fmla="*/ 8519207 w 10253554"/>
                <a:gd name="connsiteY134" fmla="*/ 5858270 h 13032336"/>
                <a:gd name="connsiteX135" fmla="*/ 8221551 w 10253554"/>
                <a:gd name="connsiteY135" fmla="*/ 5779689 h 13032336"/>
                <a:gd name="connsiteX136" fmla="*/ 7871507 w 10253554"/>
                <a:gd name="connsiteY136" fmla="*/ 5767783 h 13032336"/>
                <a:gd name="connsiteX137" fmla="*/ 7571469 w 10253554"/>
                <a:gd name="connsiteY137" fmla="*/ 5822552 h 13032336"/>
                <a:gd name="connsiteX138" fmla="*/ 7280957 w 10253554"/>
                <a:gd name="connsiteY138" fmla="*/ 5893989 h 13032336"/>
                <a:gd name="connsiteX139" fmla="*/ 7071407 w 10253554"/>
                <a:gd name="connsiteY139" fmla="*/ 5786833 h 13032336"/>
                <a:gd name="connsiteX140" fmla="*/ 6697551 w 10253554"/>
                <a:gd name="connsiteY140" fmla="*/ 5693964 h 13032336"/>
                <a:gd name="connsiteX141" fmla="*/ 6350182 w 10253554"/>
                <a:gd name="connsiteY141" fmla="*/ 5614410 h 13032336"/>
                <a:gd name="connsiteX142" fmla="*/ 6149863 w 10253554"/>
                <a:gd name="connsiteY142" fmla="*/ 5567757 h 13032336"/>
                <a:gd name="connsiteX143" fmla="*/ 6142220 w 10253554"/>
                <a:gd name="connsiteY143" fmla="*/ 5598535 h 13032336"/>
                <a:gd name="connsiteX144" fmla="*/ 6283507 w 10253554"/>
                <a:gd name="connsiteY144" fmla="*/ 5666004 h 13032336"/>
                <a:gd name="connsiteX145" fmla="*/ 6258107 w 10253554"/>
                <a:gd name="connsiteY145" fmla="*/ 5767604 h 13032336"/>
                <a:gd name="connsiteX146" fmla="*/ 5940607 w 10253554"/>
                <a:gd name="connsiteY146" fmla="*/ 5602504 h 13032336"/>
                <a:gd name="connsiteX147" fmla="*/ 5978707 w 10253554"/>
                <a:gd name="connsiteY147" fmla="*/ 5843804 h 13032336"/>
                <a:gd name="connsiteX148" fmla="*/ 6181907 w 10253554"/>
                <a:gd name="connsiteY148" fmla="*/ 5894604 h 13032336"/>
                <a:gd name="connsiteX149" fmla="*/ 6448607 w 10253554"/>
                <a:gd name="connsiteY149" fmla="*/ 5894604 h 13032336"/>
                <a:gd name="connsiteX150" fmla="*/ 6537507 w 10253554"/>
                <a:gd name="connsiteY150" fmla="*/ 5907304 h 13032336"/>
                <a:gd name="connsiteX151" fmla="*/ 6499407 w 10253554"/>
                <a:gd name="connsiteY151" fmla="*/ 5983504 h 13032336"/>
                <a:gd name="connsiteX152" fmla="*/ 6334307 w 10253554"/>
                <a:gd name="connsiteY152" fmla="*/ 6034304 h 13032336"/>
                <a:gd name="connsiteX153" fmla="*/ 6397807 w 10253554"/>
                <a:gd name="connsiteY153" fmla="*/ 6161304 h 13032336"/>
                <a:gd name="connsiteX154" fmla="*/ 6359707 w 10253554"/>
                <a:gd name="connsiteY154" fmla="*/ 6288304 h 13032336"/>
                <a:gd name="connsiteX155" fmla="*/ 6448607 w 10253554"/>
                <a:gd name="connsiteY155" fmla="*/ 6351804 h 13032336"/>
                <a:gd name="connsiteX156" fmla="*/ 6372407 w 10253554"/>
                <a:gd name="connsiteY156" fmla="*/ 6377204 h 13032336"/>
                <a:gd name="connsiteX157" fmla="*/ 6270807 w 10253554"/>
                <a:gd name="connsiteY157" fmla="*/ 6339104 h 13032336"/>
                <a:gd name="connsiteX158" fmla="*/ 6232707 w 10253554"/>
                <a:gd name="connsiteY158" fmla="*/ 6034304 h 13032336"/>
                <a:gd name="connsiteX159" fmla="*/ 5978707 w 10253554"/>
                <a:gd name="connsiteY159" fmla="*/ 5958104 h 13032336"/>
                <a:gd name="connsiteX160" fmla="*/ 6054907 w 10253554"/>
                <a:gd name="connsiteY160" fmla="*/ 6301004 h 13032336"/>
                <a:gd name="connsiteX161" fmla="*/ 5877107 w 10253554"/>
                <a:gd name="connsiteY161" fmla="*/ 6313704 h 13032336"/>
                <a:gd name="connsiteX162" fmla="*/ 5800907 w 10253554"/>
                <a:gd name="connsiteY162" fmla="*/ 5831104 h 13032336"/>
                <a:gd name="connsiteX163" fmla="*/ 5597707 w 10253554"/>
                <a:gd name="connsiteY163" fmla="*/ 5729504 h 13032336"/>
                <a:gd name="connsiteX164" fmla="*/ 5699307 w 10253554"/>
                <a:gd name="connsiteY164" fmla="*/ 6491504 h 13032336"/>
                <a:gd name="connsiteX165" fmla="*/ 5978707 w 10253554"/>
                <a:gd name="connsiteY165" fmla="*/ 6478804 h 13032336"/>
                <a:gd name="connsiteX166" fmla="*/ 6296207 w 10253554"/>
                <a:gd name="connsiteY166" fmla="*/ 6529604 h 13032336"/>
                <a:gd name="connsiteX167" fmla="*/ 6232707 w 10253554"/>
                <a:gd name="connsiteY167" fmla="*/ 6656604 h 13032336"/>
                <a:gd name="connsiteX168" fmla="*/ 6067607 w 10253554"/>
                <a:gd name="connsiteY168" fmla="*/ 6631204 h 13032336"/>
                <a:gd name="connsiteX169" fmla="*/ 5915207 w 10253554"/>
                <a:gd name="connsiteY169" fmla="*/ 6936004 h 13032336"/>
                <a:gd name="connsiteX170" fmla="*/ 5737407 w 10253554"/>
                <a:gd name="connsiteY170" fmla="*/ 6872504 h 13032336"/>
                <a:gd name="connsiteX171" fmla="*/ 5813607 w 10253554"/>
                <a:gd name="connsiteY171" fmla="*/ 6707404 h 13032336"/>
                <a:gd name="connsiteX172" fmla="*/ 5699307 w 10253554"/>
                <a:gd name="connsiteY172" fmla="*/ 6618504 h 13032336"/>
                <a:gd name="connsiteX173" fmla="*/ 5508807 w 10253554"/>
                <a:gd name="connsiteY173" fmla="*/ 6948704 h 13032336"/>
                <a:gd name="connsiteX174" fmla="*/ 5635807 w 10253554"/>
                <a:gd name="connsiteY174" fmla="*/ 7050304 h 13032336"/>
                <a:gd name="connsiteX175" fmla="*/ 5902507 w 10253554"/>
                <a:gd name="connsiteY175" fmla="*/ 7215404 h 13032336"/>
                <a:gd name="connsiteX176" fmla="*/ 5851707 w 10253554"/>
                <a:gd name="connsiteY176" fmla="*/ 7291604 h 13032336"/>
                <a:gd name="connsiteX177" fmla="*/ 5737407 w 10253554"/>
                <a:gd name="connsiteY177" fmla="*/ 7253504 h 13032336"/>
                <a:gd name="connsiteX178" fmla="*/ 5585007 w 10253554"/>
                <a:gd name="connsiteY178" fmla="*/ 7355104 h 13032336"/>
                <a:gd name="connsiteX179" fmla="*/ 5521507 w 10253554"/>
                <a:gd name="connsiteY179" fmla="*/ 7317004 h 13032336"/>
                <a:gd name="connsiteX180" fmla="*/ 5572307 w 10253554"/>
                <a:gd name="connsiteY180" fmla="*/ 7164604 h 13032336"/>
                <a:gd name="connsiteX181" fmla="*/ 5445307 w 10253554"/>
                <a:gd name="connsiteY181" fmla="*/ 7050304 h 13032336"/>
                <a:gd name="connsiteX182" fmla="*/ 5369107 w 10253554"/>
                <a:gd name="connsiteY182" fmla="*/ 7228104 h 13032336"/>
                <a:gd name="connsiteX183" fmla="*/ 5521507 w 10253554"/>
                <a:gd name="connsiteY183" fmla="*/ 7405904 h 13032336"/>
                <a:gd name="connsiteX184" fmla="*/ 5356407 w 10253554"/>
                <a:gd name="connsiteY184" fmla="*/ 7532904 h 13032336"/>
                <a:gd name="connsiteX185" fmla="*/ 5254807 w 10253554"/>
                <a:gd name="connsiteY185" fmla="*/ 7456704 h 13032336"/>
                <a:gd name="connsiteX186" fmla="*/ 5318307 w 10253554"/>
                <a:gd name="connsiteY186" fmla="*/ 7355104 h 13032336"/>
                <a:gd name="connsiteX187" fmla="*/ 5204007 w 10253554"/>
                <a:gd name="connsiteY187" fmla="*/ 7063004 h 13032336"/>
                <a:gd name="connsiteX188" fmla="*/ 4988107 w 10253554"/>
                <a:gd name="connsiteY188" fmla="*/ 7355104 h 13032336"/>
                <a:gd name="connsiteX189" fmla="*/ 5318307 w 10253554"/>
                <a:gd name="connsiteY189" fmla="*/ 7609104 h 13032336"/>
                <a:gd name="connsiteX190" fmla="*/ 5242107 w 10253554"/>
                <a:gd name="connsiteY190" fmla="*/ 7659904 h 13032336"/>
                <a:gd name="connsiteX191" fmla="*/ 5102407 w 10253554"/>
                <a:gd name="connsiteY191" fmla="*/ 7545604 h 13032336"/>
                <a:gd name="connsiteX192" fmla="*/ 5051607 w 10253554"/>
                <a:gd name="connsiteY192" fmla="*/ 7710704 h 13032336"/>
                <a:gd name="connsiteX193" fmla="*/ 5064307 w 10253554"/>
                <a:gd name="connsiteY193" fmla="*/ 7850404 h 13032336"/>
                <a:gd name="connsiteX194" fmla="*/ 5140507 w 10253554"/>
                <a:gd name="connsiteY194" fmla="*/ 7964704 h 13032336"/>
                <a:gd name="connsiteX195" fmla="*/ 5127807 w 10253554"/>
                <a:gd name="connsiteY195" fmla="*/ 8155204 h 13032336"/>
                <a:gd name="connsiteX196" fmla="*/ 5000807 w 10253554"/>
                <a:gd name="connsiteY196" fmla="*/ 8066304 h 13032336"/>
                <a:gd name="connsiteX197" fmla="*/ 4937307 w 10253554"/>
                <a:gd name="connsiteY197" fmla="*/ 8104404 h 13032336"/>
                <a:gd name="connsiteX198" fmla="*/ 5038907 w 10253554"/>
                <a:gd name="connsiteY198" fmla="*/ 8244104 h 13032336"/>
                <a:gd name="connsiteX199" fmla="*/ 4950007 w 10253554"/>
                <a:gd name="connsiteY199" fmla="*/ 8282204 h 13032336"/>
                <a:gd name="connsiteX200" fmla="*/ 4823007 w 10253554"/>
                <a:gd name="connsiteY200" fmla="*/ 8091704 h 13032336"/>
                <a:gd name="connsiteX201" fmla="*/ 4734107 w 10253554"/>
                <a:gd name="connsiteY201" fmla="*/ 8345704 h 13032336"/>
                <a:gd name="connsiteX202" fmla="*/ 4861107 w 10253554"/>
                <a:gd name="connsiteY202" fmla="*/ 8460004 h 13032336"/>
                <a:gd name="connsiteX203" fmla="*/ 4721407 w 10253554"/>
                <a:gd name="connsiteY203" fmla="*/ 8701304 h 13032336"/>
                <a:gd name="connsiteX204" fmla="*/ 4581707 w 10253554"/>
                <a:gd name="connsiteY204" fmla="*/ 8675904 h 13032336"/>
                <a:gd name="connsiteX205" fmla="*/ 4683307 w 10253554"/>
                <a:gd name="connsiteY205" fmla="*/ 8510804 h 13032336"/>
                <a:gd name="connsiteX206" fmla="*/ 4594407 w 10253554"/>
                <a:gd name="connsiteY206" fmla="*/ 8358404 h 13032336"/>
                <a:gd name="connsiteX207" fmla="*/ 4378507 w 10253554"/>
                <a:gd name="connsiteY207" fmla="*/ 8663204 h 13032336"/>
                <a:gd name="connsiteX208" fmla="*/ 4518207 w 10253554"/>
                <a:gd name="connsiteY208" fmla="*/ 8777504 h 13032336"/>
                <a:gd name="connsiteX209" fmla="*/ 4429307 w 10253554"/>
                <a:gd name="connsiteY209" fmla="*/ 8980704 h 13032336"/>
                <a:gd name="connsiteX210" fmla="*/ 4327707 w 10253554"/>
                <a:gd name="connsiteY210" fmla="*/ 8904504 h 13032336"/>
                <a:gd name="connsiteX211" fmla="*/ 4251507 w 10253554"/>
                <a:gd name="connsiteY211" fmla="*/ 8993404 h 13032336"/>
                <a:gd name="connsiteX212" fmla="*/ 4289607 w 10253554"/>
                <a:gd name="connsiteY212" fmla="*/ 9031504 h 13032336"/>
                <a:gd name="connsiteX213" fmla="*/ 4327707 w 10253554"/>
                <a:gd name="connsiteY213" fmla="*/ 9018804 h 13032336"/>
                <a:gd name="connsiteX214" fmla="*/ 4353107 w 10253554"/>
                <a:gd name="connsiteY214" fmla="*/ 9069604 h 13032336"/>
                <a:gd name="connsiteX215" fmla="*/ 4289607 w 10253554"/>
                <a:gd name="connsiteY215" fmla="*/ 9145804 h 13032336"/>
                <a:gd name="connsiteX216" fmla="*/ 4238807 w 10253554"/>
                <a:gd name="connsiteY216" fmla="*/ 9133104 h 13032336"/>
                <a:gd name="connsiteX217" fmla="*/ 4276907 w 10253554"/>
                <a:gd name="connsiteY217" fmla="*/ 9082304 h 13032336"/>
                <a:gd name="connsiteX218" fmla="*/ 4226107 w 10253554"/>
                <a:gd name="connsiteY218" fmla="*/ 9044204 h 13032336"/>
                <a:gd name="connsiteX219" fmla="*/ 4124507 w 10253554"/>
                <a:gd name="connsiteY219" fmla="*/ 9145804 h 13032336"/>
                <a:gd name="connsiteX220" fmla="*/ 4226107 w 10253554"/>
                <a:gd name="connsiteY220" fmla="*/ 9209304 h 13032336"/>
                <a:gd name="connsiteX221" fmla="*/ 4048307 w 10253554"/>
                <a:gd name="connsiteY221" fmla="*/ 9285504 h 13032336"/>
                <a:gd name="connsiteX222" fmla="*/ 3946707 w 10253554"/>
                <a:gd name="connsiteY222" fmla="*/ 9285504 h 13032336"/>
                <a:gd name="connsiteX223" fmla="*/ 3857807 w 10253554"/>
                <a:gd name="connsiteY223" fmla="*/ 9349004 h 13032336"/>
                <a:gd name="connsiteX224" fmla="*/ 3197407 w 10253554"/>
                <a:gd name="connsiteY224" fmla="*/ 8764804 h 13032336"/>
                <a:gd name="connsiteX225" fmla="*/ 3121207 w 10253554"/>
                <a:gd name="connsiteY225" fmla="*/ 8764804 h 13032336"/>
                <a:gd name="connsiteX226" fmla="*/ 2803707 w 10253554"/>
                <a:gd name="connsiteY226" fmla="*/ 9018804 h 13032336"/>
                <a:gd name="connsiteX227" fmla="*/ 2778307 w 10253554"/>
                <a:gd name="connsiteY227" fmla="*/ 8980704 h 13032336"/>
                <a:gd name="connsiteX228" fmla="*/ 3121207 w 10253554"/>
                <a:gd name="connsiteY228" fmla="*/ 8714004 h 13032336"/>
                <a:gd name="connsiteX229" fmla="*/ 2956107 w 10253554"/>
                <a:gd name="connsiteY229" fmla="*/ 8561604 h 13032336"/>
                <a:gd name="connsiteX230" fmla="*/ 2308407 w 10253554"/>
                <a:gd name="connsiteY230" fmla="*/ 9069604 h 13032336"/>
                <a:gd name="connsiteX231" fmla="*/ 2397307 w 10253554"/>
                <a:gd name="connsiteY231" fmla="*/ 9145804 h 13032336"/>
                <a:gd name="connsiteX232" fmla="*/ 2600507 w 10253554"/>
                <a:gd name="connsiteY232" fmla="*/ 8993404 h 13032336"/>
                <a:gd name="connsiteX233" fmla="*/ 2651307 w 10253554"/>
                <a:gd name="connsiteY233" fmla="*/ 9056904 h 13032336"/>
                <a:gd name="connsiteX234" fmla="*/ 2740207 w 10253554"/>
                <a:gd name="connsiteY234" fmla="*/ 9018804 h 13032336"/>
                <a:gd name="connsiteX235" fmla="*/ 2765607 w 10253554"/>
                <a:gd name="connsiteY235" fmla="*/ 9056904 h 13032336"/>
                <a:gd name="connsiteX236" fmla="*/ 2587807 w 10253554"/>
                <a:gd name="connsiteY236" fmla="*/ 9196604 h 13032336"/>
                <a:gd name="connsiteX237" fmla="*/ 2727507 w 10253554"/>
                <a:gd name="connsiteY237" fmla="*/ 9361704 h 13032336"/>
                <a:gd name="connsiteX238" fmla="*/ 3305357 w 10253554"/>
                <a:gd name="connsiteY238" fmla="*/ 8898154 h 13032336"/>
                <a:gd name="connsiteX239" fmla="*/ 3864157 w 10253554"/>
                <a:gd name="connsiteY239" fmla="*/ 9380754 h 13032336"/>
                <a:gd name="connsiteX240" fmla="*/ 3813357 w 10253554"/>
                <a:gd name="connsiteY240" fmla="*/ 9495054 h 13032336"/>
                <a:gd name="connsiteX241" fmla="*/ 3295832 w 10253554"/>
                <a:gd name="connsiteY241" fmla="*/ 10034804 h 13032336"/>
                <a:gd name="connsiteX242" fmla="*/ 3206932 w 10253554"/>
                <a:gd name="connsiteY242" fmla="*/ 10028453 h 13032336"/>
                <a:gd name="connsiteX243" fmla="*/ 3038657 w 10253554"/>
                <a:gd name="connsiteY243" fmla="*/ 10177678 h 13032336"/>
                <a:gd name="connsiteX244" fmla="*/ 2829107 w 10253554"/>
                <a:gd name="connsiteY244" fmla="*/ 10422153 h 13032336"/>
                <a:gd name="connsiteX245" fmla="*/ 2590982 w 10253554"/>
                <a:gd name="connsiteY245" fmla="*/ 10720603 h 13032336"/>
                <a:gd name="connsiteX246" fmla="*/ 2336982 w 10253554"/>
                <a:gd name="connsiteY246" fmla="*/ 10790452 h 13032336"/>
                <a:gd name="connsiteX247" fmla="*/ 2133782 w 10253554"/>
                <a:gd name="connsiteY247" fmla="*/ 10895227 h 13032336"/>
                <a:gd name="connsiteX248" fmla="*/ 1838507 w 10253554"/>
                <a:gd name="connsiteY248" fmla="*/ 10898401 h 13032336"/>
                <a:gd name="connsiteX249" fmla="*/ 1498782 w 10253554"/>
                <a:gd name="connsiteY249" fmla="*/ 11000000 h 13032336"/>
                <a:gd name="connsiteX250" fmla="*/ 1301932 w 10253554"/>
                <a:gd name="connsiteY250" fmla="*/ 11260350 h 13032336"/>
                <a:gd name="connsiteX251" fmla="*/ 1105082 w 10253554"/>
                <a:gd name="connsiteY251" fmla="*/ 11215899 h 13032336"/>
                <a:gd name="connsiteX252" fmla="*/ 1124132 w 10253554"/>
                <a:gd name="connsiteY252" fmla="*/ 11174624 h 13032336"/>
                <a:gd name="connsiteX253" fmla="*/ 1101907 w 10253554"/>
                <a:gd name="connsiteY253" fmla="*/ 11107949 h 13032336"/>
                <a:gd name="connsiteX254" fmla="*/ 895532 w 10253554"/>
                <a:gd name="connsiteY254" fmla="*/ 11184149 h 13032336"/>
                <a:gd name="connsiteX255" fmla="*/ 641532 w 10253554"/>
                <a:gd name="connsiteY255" fmla="*/ 11238124 h 13032336"/>
                <a:gd name="connsiteX256" fmla="*/ 371657 w 10253554"/>
                <a:gd name="connsiteY256" fmla="*/ 11476249 h 13032336"/>
                <a:gd name="connsiteX257" fmla="*/ 270057 w 10253554"/>
                <a:gd name="connsiteY257" fmla="*/ 11473074 h 13032336"/>
                <a:gd name="connsiteX258" fmla="*/ 171632 w 10253554"/>
                <a:gd name="connsiteY258" fmla="*/ 11539749 h 13032336"/>
                <a:gd name="connsiteX259" fmla="*/ 92257 w 10253554"/>
                <a:gd name="connsiteY259" fmla="*/ 11825499 h 13032336"/>
                <a:gd name="connsiteX260" fmla="*/ 155757 w 10253554"/>
                <a:gd name="connsiteY260" fmla="*/ 12108073 h 13032336"/>
                <a:gd name="connsiteX261" fmla="*/ 44632 w 10253554"/>
                <a:gd name="connsiteY261" fmla="*/ 12152523 h 13032336"/>
                <a:gd name="connsiteX262" fmla="*/ 182 w 10253554"/>
                <a:gd name="connsiteY262" fmla="*/ 12374773 h 13032336"/>
                <a:gd name="connsiteX263" fmla="*/ 403407 w 10253554"/>
                <a:gd name="connsiteY263" fmla="*/ 12400173 h 13032336"/>
                <a:gd name="connsiteX264" fmla="*/ 1149532 w 10253554"/>
                <a:gd name="connsiteY264" fmla="*/ 13006597 h 13032336"/>
                <a:gd name="connsiteX265" fmla="*/ 927282 w 10253554"/>
                <a:gd name="connsiteY265" fmla="*/ 12917697 h 13032336"/>
                <a:gd name="connsiteX0" fmla="*/ 5064307 w 10253554"/>
                <a:gd name="connsiteY0" fmla="*/ 3786404 h 13006597"/>
                <a:gd name="connsiteX1" fmla="*/ 5077007 w 10253554"/>
                <a:gd name="connsiteY1" fmla="*/ 3811804 h 13006597"/>
                <a:gd name="connsiteX2" fmla="*/ 5013507 w 10253554"/>
                <a:gd name="connsiteY2" fmla="*/ 4065804 h 13006597"/>
                <a:gd name="connsiteX3" fmla="*/ 5089707 w 10253554"/>
                <a:gd name="connsiteY3" fmla="*/ 4103904 h 13006597"/>
                <a:gd name="connsiteX4" fmla="*/ 5089707 w 10253554"/>
                <a:gd name="connsiteY4" fmla="*/ 4103904 h 13006597"/>
                <a:gd name="connsiteX5" fmla="*/ 5165907 w 10253554"/>
                <a:gd name="connsiteY5" fmla="*/ 3849904 h 13006597"/>
                <a:gd name="connsiteX6" fmla="*/ 5356407 w 10253554"/>
                <a:gd name="connsiteY6" fmla="*/ 3875304 h 13006597"/>
                <a:gd name="connsiteX7" fmla="*/ 5458007 w 10253554"/>
                <a:gd name="connsiteY7" fmla="*/ 3722904 h 13006597"/>
                <a:gd name="connsiteX8" fmla="*/ 5458007 w 10253554"/>
                <a:gd name="connsiteY8" fmla="*/ 3722904 h 13006597"/>
                <a:gd name="connsiteX9" fmla="*/ 5597707 w 10253554"/>
                <a:gd name="connsiteY9" fmla="*/ 3697504 h 13006597"/>
                <a:gd name="connsiteX10" fmla="*/ 5369107 w 10253554"/>
                <a:gd name="connsiteY10" fmla="*/ 4015004 h 13006597"/>
                <a:gd name="connsiteX11" fmla="*/ 5102407 w 10253554"/>
                <a:gd name="connsiteY11" fmla="*/ 4103904 h 13006597"/>
                <a:gd name="connsiteX12" fmla="*/ 5127807 w 10253554"/>
                <a:gd name="connsiteY12" fmla="*/ 4180104 h 13006597"/>
                <a:gd name="connsiteX13" fmla="*/ 5458007 w 10253554"/>
                <a:gd name="connsiteY13" fmla="*/ 4091204 h 13006597"/>
                <a:gd name="connsiteX14" fmla="*/ 5648507 w 10253554"/>
                <a:gd name="connsiteY14" fmla="*/ 3748304 h 13006597"/>
                <a:gd name="connsiteX15" fmla="*/ 5750107 w 10253554"/>
                <a:gd name="connsiteY15" fmla="*/ 3900704 h 13006597"/>
                <a:gd name="connsiteX16" fmla="*/ 5896157 w 10253554"/>
                <a:gd name="connsiteY16" fmla="*/ 3938804 h 13006597"/>
                <a:gd name="connsiteX17" fmla="*/ 6239057 w 10253554"/>
                <a:gd name="connsiteY17" fmla="*/ 3824504 h 13006597"/>
                <a:gd name="connsiteX18" fmla="*/ 7007407 w 10253554"/>
                <a:gd name="connsiteY18" fmla="*/ 3354604 h 13006597"/>
                <a:gd name="connsiteX19" fmla="*/ 7410632 w 10253554"/>
                <a:gd name="connsiteY19" fmla="*/ 3205379 h 13006597"/>
                <a:gd name="connsiteX20" fmla="*/ 7582082 w 10253554"/>
                <a:gd name="connsiteY20" fmla="*/ 3035516 h 13006597"/>
                <a:gd name="connsiteX21" fmla="*/ 7843732 w 10253554"/>
                <a:gd name="connsiteY21" fmla="*/ 2994410 h 13006597"/>
                <a:gd name="connsiteX22" fmla="*/ 7999308 w 10253554"/>
                <a:gd name="connsiteY22" fmla="*/ 2911861 h 13006597"/>
                <a:gd name="connsiteX23" fmla="*/ 8126307 w 10253554"/>
                <a:gd name="connsiteY23" fmla="*/ 2692785 h 13006597"/>
                <a:gd name="connsiteX24" fmla="*/ 8281883 w 10253554"/>
                <a:gd name="connsiteY24" fmla="*/ 2578486 h 13006597"/>
                <a:gd name="connsiteX25" fmla="*/ 8497781 w 10253554"/>
                <a:gd name="connsiteY25" fmla="*/ 2438787 h 13006597"/>
                <a:gd name="connsiteX26" fmla="*/ 8791781 w 10253554"/>
                <a:gd name="connsiteY26" fmla="*/ 2153045 h 13006597"/>
                <a:gd name="connsiteX27" fmla="*/ 8974031 w 10253554"/>
                <a:gd name="connsiteY27" fmla="*/ 1924438 h 13006597"/>
                <a:gd name="connsiteX28" fmla="*/ 9081980 w 10253554"/>
                <a:gd name="connsiteY28" fmla="*/ 1730764 h 13006597"/>
                <a:gd name="connsiteX29" fmla="*/ 9161355 w 10253554"/>
                <a:gd name="connsiteY29" fmla="*/ 1543439 h 13006597"/>
                <a:gd name="connsiteX30" fmla="*/ 9497905 w 10253554"/>
                <a:gd name="connsiteY30" fmla="*/ 1295790 h 13006597"/>
                <a:gd name="connsiteX31" fmla="*/ 9615379 w 10253554"/>
                <a:gd name="connsiteY31" fmla="*/ 914790 h 13006597"/>
                <a:gd name="connsiteX32" fmla="*/ 9774129 w 10253554"/>
                <a:gd name="connsiteY32" fmla="*/ 686190 h 13006597"/>
                <a:gd name="connsiteX33" fmla="*/ 9866203 w 10253554"/>
                <a:gd name="connsiteY33" fmla="*/ 609992 h 13006597"/>
                <a:gd name="connsiteX34" fmla="*/ 9926527 w 10253554"/>
                <a:gd name="connsiteY34" fmla="*/ 508393 h 13006597"/>
                <a:gd name="connsiteX35" fmla="*/ 9999553 w 10253554"/>
                <a:gd name="connsiteY35" fmla="*/ 394092 h 13006597"/>
                <a:gd name="connsiteX36" fmla="*/ 10253551 w 10253554"/>
                <a:gd name="connsiteY36" fmla="*/ 394 h 13006597"/>
                <a:gd name="connsiteX37" fmla="*/ 10018602 w 10253554"/>
                <a:gd name="connsiteY37" fmla="*/ 473469 h 13006597"/>
                <a:gd name="connsiteX38" fmla="*/ 9913828 w 10253554"/>
                <a:gd name="connsiteY38" fmla="*/ 673493 h 13006597"/>
                <a:gd name="connsiteX39" fmla="*/ 9818578 w 10253554"/>
                <a:gd name="connsiteY39" fmla="*/ 749692 h 13006597"/>
                <a:gd name="connsiteX40" fmla="*/ 9691578 w 10253554"/>
                <a:gd name="connsiteY40" fmla="*/ 952892 h 13006597"/>
                <a:gd name="connsiteX41" fmla="*/ 9577280 w 10253554"/>
                <a:gd name="connsiteY41" fmla="*/ 1327540 h 13006597"/>
                <a:gd name="connsiteX42" fmla="*/ 9212156 w 10253554"/>
                <a:gd name="connsiteY42" fmla="*/ 1606938 h 13006597"/>
                <a:gd name="connsiteX43" fmla="*/ 9072455 w 10253554"/>
                <a:gd name="connsiteY43" fmla="*/ 1946664 h 13006597"/>
                <a:gd name="connsiteX44" fmla="*/ 8599381 w 10253554"/>
                <a:gd name="connsiteY44" fmla="*/ 2454663 h 13006597"/>
                <a:gd name="connsiteX45" fmla="*/ 8364431 w 10253554"/>
                <a:gd name="connsiteY45" fmla="*/ 2619762 h 13006597"/>
                <a:gd name="connsiteX46" fmla="*/ 8208857 w 10253554"/>
                <a:gd name="connsiteY46" fmla="*/ 2715011 h 13006597"/>
                <a:gd name="connsiteX47" fmla="*/ 8046933 w 10253554"/>
                <a:gd name="connsiteY47" fmla="*/ 3016636 h 13006597"/>
                <a:gd name="connsiteX48" fmla="*/ 7845607 w 10253554"/>
                <a:gd name="connsiteY48" fmla="*/ 3113304 h 13006597"/>
                <a:gd name="connsiteX49" fmla="*/ 7610657 w 10253554"/>
                <a:gd name="connsiteY49" fmla="*/ 3141879 h 13006597"/>
                <a:gd name="connsiteX50" fmla="*/ 7467782 w 10253554"/>
                <a:gd name="connsiteY50" fmla="*/ 3283166 h 13006597"/>
                <a:gd name="connsiteX51" fmla="*/ 7001057 w 10253554"/>
                <a:gd name="connsiteY51" fmla="*/ 3457791 h 13006597"/>
                <a:gd name="connsiteX52" fmla="*/ 6829607 w 10253554"/>
                <a:gd name="connsiteY52" fmla="*/ 3613366 h 13006597"/>
                <a:gd name="connsiteX53" fmla="*/ 6468951 w 10253554"/>
                <a:gd name="connsiteY53" fmla="*/ 3867545 h 13006597"/>
                <a:gd name="connsiteX54" fmla="*/ 6343832 w 10253554"/>
                <a:gd name="connsiteY54" fmla="*/ 3921341 h 13006597"/>
                <a:gd name="connsiteX55" fmla="*/ 6108882 w 10253554"/>
                <a:gd name="connsiteY55" fmla="*/ 4043579 h 13006597"/>
                <a:gd name="connsiteX56" fmla="*/ 5710419 w 10253554"/>
                <a:gd name="connsiteY56" fmla="*/ 4215029 h 13006597"/>
                <a:gd name="connsiteX57" fmla="*/ 5737407 w 10253554"/>
                <a:gd name="connsiteY57" fmla="*/ 4294404 h 13006597"/>
                <a:gd name="connsiteX58" fmla="*/ 6099357 w 10253554"/>
                <a:gd name="connsiteY58" fmla="*/ 4129304 h 13006597"/>
                <a:gd name="connsiteX59" fmla="*/ 5991407 w 10253554"/>
                <a:gd name="connsiteY59" fmla="*/ 4218204 h 13006597"/>
                <a:gd name="connsiteX60" fmla="*/ 5813607 w 10253554"/>
                <a:gd name="connsiteY60" fmla="*/ 4332504 h 13006597"/>
                <a:gd name="connsiteX61" fmla="*/ 5813607 w 10253554"/>
                <a:gd name="connsiteY61" fmla="*/ 4421404 h 13006597"/>
                <a:gd name="connsiteX62" fmla="*/ 5800907 w 10253554"/>
                <a:gd name="connsiteY62" fmla="*/ 4523004 h 13006597"/>
                <a:gd name="connsiteX63" fmla="*/ 5661207 w 10253554"/>
                <a:gd name="connsiteY63" fmla="*/ 4548404 h 13006597"/>
                <a:gd name="connsiteX64" fmla="*/ 5724707 w 10253554"/>
                <a:gd name="connsiteY64" fmla="*/ 4370604 h 13006597"/>
                <a:gd name="connsiteX65" fmla="*/ 5610407 w 10253554"/>
                <a:gd name="connsiteY65" fmla="*/ 4269004 h 13006597"/>
                <a:gd name="connsiteX66" fmla="*/ 5356407 w 10253554"/>
                <a:gd name="connsiteY66" fmla="*/ 4345204 h 13006597"/>
                <a:gd name="connsiteX67" fmla="*/ 5331007 w 10253554"/>
                <a:gd name="connsiteY67" fmla="*/ 4446804 h 13006597"/>
                <a:gd name="connsiteX68" fmla="*/ 5559607 w 10253554"/>
                <a:gd name="connsiteY68" fmla="*/ 4510304 h 13006597"/>
                <a:gd name="connsiteX69" fmla="*/ 5470707 w 10253554"/>
                <a:gd name="connsiteY69" fmla="*/ 4573804 h 13006597"/>
                <a:gd name="connsiteX70" fmla="*/ 5191307 w 10253554"/>
                <a:gd name="connsiteY70" fmla="*/ 4510304 h 13006597"/>
                <a:gd name="connsiteX71" fmla="*/ 5077007 w 10253554"/>
                <a:gd name="connsiteY71" fmla="*/ 4624604 h 13006597"/>
                <a:gd name="connsiteX72" fmla="*/ 5178607 w 10253554"/>
                <a:gd name="connsiteY72" fmla="*/ 4827804 h 13006597"/>
                <a:gd name="connsiteX73" fmla="*/ 5419907 w 10253554"/>
                <a:gd name="connsiteY73" fmla="*/ 4840504 h 13006597"/>
                <a:gd name="connsiteX74" fmla="*/ 5597707 w 10253554"/>
                <a:gd name="connsiteY74" fmla="*/ 4624604 h 13006597"/>
                <a:gd name="connsiteX75" fmla="*/ 5508807 w 10253554"/>
                <a:gd name="connsiteY75" fmla="*/ 4599204 h 13006597"/>
                <a:gd name="connsiteX76" fmla="*/ 5572307 w 10253554"/>
                <a:gd name="connsiteY76" fmla="*/ 4523004 h 13006597"/>
                <a:gd name="connsiteX77" fmla="*/ 5661207 w 10253554"/>
                <a:gd name="connsiteY77" fmla="*/ 4599204 h 13006597"/>
                <a:gd name="connsiteX78" fmla="*/ 5800907 w 10253554"/>
                <a:gd name="connsiteY78" fmla="*/ 4573804 h 13006597"/>
                <a:gd name="connsiteX79" fmla="*/ 6004107 w 10253554"/>
                <a:gd name="connsiteY79" fmla="*/ 4548404 h 13006597"/>
                <a:gd name="connsiteX80" fmla="*/ 6232707 w 10253554"/>
                <a:gd name="connsiteY80" fmla="*/ 4307104 h 13006597"/>
                <a:gd name="connsiteX81" fmla="*/ 6423207 w 10253554"/>
                <a:gd name="connsiteY81" fmla="*/ 4180104 h 13006597"/>
                <a:gd name="connsiteX82" fmla="*/ 6601007 w 10253554"/>
                <a:gd name="connsiteY82" fmla="*/ 4154704 h 13006597"/>
                <a:gd name="connsiteX83" fmla="*/ 6410507 w 10253554"/>
                <a:gd name="connsiteY83" fmla="*/ 4230904 h 13006597"/>
                <a:gd name="connsiteX84" fmla="*/ 6347007 w 10253554"/>
                <a:gd name="connsiteY84" fmla="*/ 4357904 h 13006597"/>
                <a:gd name="connsiteX85" fmla="*/ 6194607 w 10253554"/>
                <a:gd name="connsiteY85" fmla="*/ 4459504 h 13006597"/>
                <a:gd name="connsiteX86" fmla="*/ 6016807 w 10253554"/>
                <a:gd name="connsiteY86" fmla="*/ 4637304 h 13006597"/>
                <a:gd name="connsiteX87" fmla="*/ 6004107 w 10253554"/>
                <a:gd name="connsiteY87" fmla="*/ 4726204 h 13006597"/>
                <a:gd name="connsiteX88" fmla="*/ 6143807 w 10253554"/>
                <a:gd name="connsiteY88" fmla="*/ 4700804 h 13006597"/>
                <a:gd name="connsiteX89" fmla="*/ 6270807 w 10253554"/>
                <a:gd name="connsiteY89" fmla="*/ 4764304 h 13006597"/>
                <a:gd name="connsiteX90" fmla="*/ 6372407 w 10253554"/>
                <a:gd name="connsiteY90" fmla="*/ 4954804 h 13006597"/>
                <a:gd name="connsiteX91" fmla="*/ 6385107 w 10253554"/>
                <a:gd name="connsiteY91" fmla="*/ 5183404 h 13006597"/>
                <a:gd name="connsiteX92" fmla="*/ 6272394 w 10253554"/>
                <a:gd name="connsiteY92" fmla="*/ 5305641 h 13006597"/>
                <a:gd name="connsiteX93" fmla="*/ 6232707 w 10253554"/>
                <a:gd name="connsiteY93" fmla="*/ 5083392 h 13006597"/>
                <a:gd name="connsiteX94" fmla="*/ 6207307 w 10253554"/>
                <a:gd name="connsiteY94" fmla="*/ 4878604 h 13006597"/>
                <a:gd name="connsiteX95" fmla="*/ 6054907 w 10253554"/>
                <a:gd name="connsiteY95" fmla="*/ 4840504 h 13006597"/>
                <a:gd name="connsiteX96" fmla="*/ 5889807 w 10253554"/>
                <a:gd name="connsiteY96" fmla="*/ 4853204 h 13006597"/>
                <a:gd name="connsiteX97" fmla="*/ 5813607 w 10253554"/>
                <a:gd name="connsiteY97" fmla="*/ 4815104 h 13006597"/>
                <a:gd name="connsiteX98" fmla="*/ 5483407 w 10253554"/>
                <a:gd name="connsiteY98" fmla="*/ 4954804 h 13006597"/>
                <a:gd name="connsiteX99" fmla="*/ 5534207 w 10253554"/>
                <a:gd name="connsiteY99" fmla="*/ 5094504 h 13006597"/>
                <a:gd name="connsiteX100" fmla="*/ 5572307 w 10253554"/>
                <a:gd name="connsiteY100" fmla="*/ 5081804 h 13006597"/>
                <a:gd name="connsiteX101" fmla="*/ 5750107 w 10253554"/>
                <a:gd name="connsiteY101" fmla="*/ 4992904 h 13006597"/>
                <a:gd name="connsiteX102" fmla="*/ 5775507 w 10253554"/>
                <a:gd name="connsiteY102" fmla="*/ 5018304 h 13006597"/>
                <a:gd name="connsiteX103" fmla="*/ 5661207 w 10253554"/>
                <a:gd name="connsiteY103" fmla="*/ 5119904 h 13006597"/>
                <a:gd name="connsiteX104" fmla="*/ 5712007 w 10253554"/>
                <a:gd name="connsiteY104" fmla="*/ 5196104 h 13006597"/>
                <a:gd name="connsiteX105" fmla="*/ 5877107 w 10253554"/>
                <a:gd name="connsiteY105" fmla="*/ 5183404 h 13006597"/>
                <a:gd name="connsiteX106" fmla="*/ 5915207 w 10253554"/>
                <a:gd name="connsiteY106" fmla="*/ 5272304 h 13006597"/>
                <a:gd name="connsiteX107" fmla="*/ 6105707 w 10253554"/>
                <a:gd name="connsiteY107" fmla="*/ 5234204 h 13006597"/>
                <a:gd name="connsiteX108" fmla="*/ 6067607 w 10253554"/>
                <a:gd name="connsiteY108" fmla="*/ 5386604 h 13006597"/>
                <a:gd name="connsiteX109" fmla="*/ 6004107 w 10253554"/>
                <a:gd name="connsiteY109" fmla="*/ 5424704 h 13006597"/>
                <a:gd name="connsiteX110" fmla="*/ 5978707 w 10253554"/>
                <a:gd name="connsiteY110" fmla="*/ 5348504 h 13006597"/>
                <a:gd name="connsiteX111" fmla="*/ 5508807 w 10253554"/>
                <a:gd name="connsiteY111" fmla="*/ 5297704 h 13006597"/>
                <a:gd name="connsiteX112" fmla="*/ 5623107 w 10253554"/>
                <a:gd name="connsiteY112" fmla="*/ 5462804 h 13006597"/>
                <a:gd name="connsiteX113" fmla="*/ 6245407 w 10253554"/>
                <a:gd name="connsiteY113" fmla="*/ 5462804 h 13006597"/>
                <a:gd name="connsiteX114" fmla="*/ 6830901 w 10253554"/>
                <a:gd name="connsiteY114" fmla="*/ 5634433 h 13006597"/>
                <a:gd name="connsiteX115" fmla="*/ 7130939 w 10253554"/>
                <a:gd name="connsiteY115" fmla="*/ 5720157 h 13006597"/>
                <a:gd name="connsiteX116" fmla="*/ 7307151 w 10253554"/>
                <a:gd name="connsiteY116" fmla="*/ 5839221 h 13006597"/>
                <a:gd name="connsiteX117" fmla="*/ 7673864 w 10253554"/>
                <a:gd name="connsiteY117" fmla="*/ 5736826 h 13006597"/>
                <a:gd name="connsiteX118" fmla="*/ 7914370 w 10253554"/>
                <a:gd name="connsiteY118" fmla="*/ 5701108 h 13006597"/>
                <a:gd name="connsiteX119" fmla="*/ 8247746 w 10253554"/>
                <a:gd name="connsiteY119" fmla="*/ 5729682 h 13006597"/>
                <a:gd name="connsiteX120" fmla="*/ 8519207 w 10253554"/>
                <a:gd name="connsiteY120" fmla="*/ 5789214 h 13006597"/>
                <a:gd name="connsiteX121" fmla="*/ 8743045 w 10253554"/>
                <a:gd name="connsiteY121" fmla="*/ 5891608 h 13006597"/>
                <a:gd name="connsiteX122" fmla="*/ 8926401 w 10253554"/>
                <a:gd name="connsiteY122" fmla="*/ 5953520 h 13006597"/>
                <a:gd name="connsiteX123" fmla="*/ 9264539 w 10253554"/>
                <a:gd name="connsiteY123" fmla="*/ 6101157 h 13006597"/>
                <a:gd name="connsiteX124" fmla="*/ 9328834 w 10253554"/>
                <a:gd name="connsiteY124" fmla="*/ 6229744 h 13006597"/>
                <a:gd name="connsiteX125" fmla="*/ 9524094 w 10253554"/>
                <a:gd name="connsiteY125" fmla="*/ 6289277 h 13006597"/>
                <a:gd name="connsiteX126" fmla="*/ 9690782 w 10253554"/>
                <a:gd name="connsiteY126" fmla="*/ 6286895 h 13006597"/>
                <a:gd name="connsiteX127" fmla="*/ 9864908 w 10253554"/>
                <a:gd name="connsiteY127" fmla="*/ 6221629 h 13006597"/>
                <a:gd name="connsiteX128" fmla="*/ 9702689 w 10253554"/>
                <a:gd name="connsiteY128" fmla="*/ 6301183 h 13006597"/>
                <a:gd name="connsiteX129" fmla="*/ 9562195 w 10253554"/>
                <a:gd name="connsiteY129" fmla="*/ 6317851 h 13006597"/>
                <a:gd name="connsiteX130" fmla="*/ 9319308 w 10253554"/>
                <a:gd name="connsiteY130" fmla="*/ 6263082 h 13006597"/>
                <a:gd name="connsiteX131" fmla="*/ 9245488 w 10253554"/>
                <a:gd name="connsiteY131" fmla="*/ 6129733 h 13006597"/>
                <a:gd name="connsiteX132" fmla="*/ 9178815 w 10253554"/>
                <a:gd name="connsiteY132" fmla="*/ 6089251 h 13006597"/>
                <a:gd name="connsiteX133" fmla="*/ 8735901 w 10253554"/>
                <a:gd name="connsiteY133" fmla="*/ 5939233 h 13006597"/>
                <a:gd name="connsiteX134" fmla="*/ 8519207 w 10253554"/>
                <a:gd name="connsiteY134" fmla="*/ 5858270 h 13006597"/>
                <a:gd name="connsiteX135" fmla="*/ 8221551 w 10253554"/>
                <a:gd name="connsiteY135" fmla="*/ 5779689 h 13006597"/>
                <a:gd name="connsiteX136" fmla="*/ 7871507 w 10253554"/>
                <a:gd name="connsiteY136" fmla="*/ 5767783 h 13006597"/>
                <a:gd name="connsiteX137" fmla="*/ 7571469 w 10253554"/>
                <a:gd name="connsiteY137" fmla="*/ 5822552 h 13006597"/>
                <a:gd name="connsiteX138" fmla="*/ 7280957 w 10253554"/>
                <a:gd name="connsiteY138" fmla="*/ 5893989 h 13006597"/>
                <a:gd name="connsiteX139" fmla="*/ 7071407 w 10253554"/>
                <a:gd name="connsiteY139" fmla="*/ 5786833 h 13006597"/>
                <a:gd name="connsiteX140" fmla="*/ 6697551 w 10253554"/>
                <a:gd name="connsiteY140" fmla="*/ 5693964 h 13006597"/>
                <a:gd name="connsiteX141" fmla="*/ 6350182 w 10253554"/>
                <a:gd name="connsiteY141" fmla="*/ 5614410 h 13006597"/>
                <a:gd name="connsiteX142" fmla="*/ 6149863 w 10253554"/>
                <a:gd name="connsiteY142" fmla="*/ 5567757 h 13006597"/>
                <a:gd name="connsiteX143" fmla="*/ 6142220 w 10253554"/>
                <a:gd name="connsiteY143" fmla="*/ 5598535 h 13006597"/>
                <a:gd name="connsiteX144" fmla="*/ 6283507 w 10253554"/>
                <a:gd name="connsiteY144" fmla="*/ 5666004 h 13006597"/>
                <a:gd name="connsiteX145" fmla="*/ 6258107 w 10253554"/>
                <a:gd name="connsiteY145" fmla="*/ 5767604 h 13006597"/>
                <a:gd name="connsiteX146" fmla="*/ 5940607 w 10253554"/>
                <a:gd name="connsiteY146" fmla="*/ 5602504 h 13006597"/>
                <a:gd name="connsiteX147" fmla="*/ 5978707 w 10253554"/>
                <a:gd name="connsiteY147" fmla="*/ 5843804 h 13006597"/>
                <a:gd name="connsiteX148" fmla="*/ 6181907 w 10253554"/>
                <a:gd name="connsiteY148" fmla="*/ 5894604 h 13006597"/>
                <a:gd name="connsiteX149" fmla="*/ 6448607 w 10253554"/>
                <a:gd name="connsiteY149" fmla="*/ 5894604 h 13006597"/>
                <a:gd name="connsiteX150" fmla="*/ 6537507 w 10253554"/>
                <a:gd name="connsiteY150" fmla="*/ 5907304 h 13006597"/>
                <a:gd name="connsiteX151" fmla="*/ 6499407 w 10253554"/>
                <a:gd name="connsiteY151" fmla="*/ 5983504 h 13006597"/>
                <a:gd name="connsiteX152" fmla="*/ 6334307 w 10253554"/>
                <a:gd name="connsiteY152" fmla="*/ 6034304 h 13006597"/>
                <a:gd name="connsiteX153" fmla="*/ 6397807 w 10253554"/>
                <a:gd name="connsiteY153" fmla="*/ 6161304 h 13006597"/>
                <a:gd name="connsiteX154" fmla="*/ 6359707 w 10253554"/>
                <a:gd name="connsiteY154" fmla="*/ 6288304 h 13006597"/>
                <a:gd name="connsiteX155" fmla="*/ 6448607 w 10253554"/>
                <a:gd name="connsiteY155" fmla="*/ 6351804 h 13006597"/>
                <a:gd name="connsiteX156" fmla="*/ 6372407 w 10253554"/>
                <a:gd name="connsiteY156" fmla="*/ 6377204 h 13006597"/>
                <a:gd name="connsiteX157" fmla="*/ 6270807 w 10253554"/>
                <a:gd name="connsiteY157" fmla="*/ 6339104 h 13006597"/>
                <a:gd name="connsiteX158" fmla="*/ 6232707 w 10253554"/>
                <a:gd name="connsiteY158" fmla="*/ 6034304 h 13006597"/>
                <a:gd name="connsiteX159" fmla="*/ 5978707 w 10253554"/>
                <a:gd name="connsiteY159" fmla="*/ 5958104 h 13006597"/>
                <a:gd name="connsiteX160" fmla="*/ 6054907 w 10253554"/>
                <a:gd name="connsiteY160" fmla="*/ 6301004 h 13006597"/>
                <a:gd name="connsiteX161" fmla="*/ 5877107 w 10253554"/>
                <a:gd name="connsiteY161" fmla="*/ 6313704 h 13006597"/>
                <a:gd name="connsiteX162" fmla="*/ 5800907 w 10253554"/>
                <a:gd name="connsiteY162" fmla="*/ 5831104 h 13006597"/>
                <a:gd name="connsiteX163" fmla="*/ 5597707 w 10253554"/>
                <a:gd name="connsiteY163" fmla="*/ 5729504 h 13006597"/>
                <a:gd name="connsiteX164" fmla="*/ 5699307 w 10253554"/>
                <a:gd name="connsiteY164" fmla="*/ 6491504 h 13006597"/>
                <a:gd name="connsiteX165" fmla="*/ 5978707 w 10253554"/>
                <a:gd name="connsiteY165" fmla="*/ 6478804 h 13006597"/>
                <a:gd name="connsiteX166" fmla="*/ 6296207 w 10253554"/>
                <a:gd name="connsiteY166" fmla="*/ 6529604 h 13006597"/>
                <a:gd name="connsiteX167" fmla="*/ 6232707 w 10253554"/>
                <a:gd name="connsiteY167" fmla="*/ 6656604 h 13006597"/>
                <a:gd name="connsiteX168" fmla="*/ 6067607 w 10253554"/>
                <a:gd name="connsiteY168" fmla="*/ 6631204 h 13006597"/>
                <a:gd name="connsiteX169" fmla="*/ 5915207 w 10253554"/>
                <a:gd name="connsiteY169" fmla="*/ 6936004 h 13006597"/>
                <a:gd name="connsiteX170" fmla="*/ 5737407 w 10253554"/>
                <a:gd name="connsiteY170" fmla="*/ 6872504 h 13006597"/>
                <a:gd name="connsiteX171" fmla="*/ 5813607 w 10253554"/>
                <a:gd name="connsiteY171" fmla="*/ 6707404 h 13006597"/>
                <a:gd name="connsiteX172" fmla="*/ 5699307 w 10253554"/>
                <a:gd name="connsiteY172" fmla="*/ 6618504 h 13006597"/>
                <a:gd name="connsiteX173" fmla="*/ 5508807 w 10253554"/>
                <a:gd name="connsiteY173" fmla="*/ 6948704 h 13006597"/>
                <a:gd name="connsiteX174" fmla="*/ 5635807 w 10253554"/>
                <a:gd name="connsiteY174" fmla="*/ 7050304 h 13006597"/>
                <a:gd name="connsiteX175" fmla="*/ 5902507 w 10253554"/>
                <a:gd name="connsiteY175" fmla="*/ 7215404 h 13006597"/>
                <a:gd name="connsiteX176" fmla="*/ 5851707 w 10253554"/>
                <a:gd name="connsiteY176" fmla="*/ 7291604 h 13006597"/>
                <a:gd name="connsiteX177" fmla="*/ 5737407 w 10253554"/>
                <a:gd name="connsiteY177" fmla="*/ 7253504 h 13006597"/>
                <a:gd name="connsiteX178" fmla="*/ 5585007 w 10253554"/>
                <a:gd name="connsiteY178" fmla="*/ 7355104 h 13006597"/>
                <a:gd name="connsiteX179" fmla="*/ 5521507 w 10253554"/>
                <a:gd name="connsiteY179" fmla="*/ 7317004 h 13006597"/>
                <a:gd name="connsiteX180" fmla="*/ 5572307 w 10253554"/>
                <a:gd name="connsiteY180" fmla="*/ 7164604 h 13006597"/>
                <a:gd name="connsiteX181" fmla="*/ 5445307 w 10253554"/>
                <a:gd name="connsiteY181" fmla="*/ 7050304 h 13006597"/>
                <a:gd name="connsiteX182" fmla="*/ 5369107 w 10253554"/>
                <a:gd name="connsiteY182" fmla="*/ 7228104 h 13006597"/>
                <a:gd name="connsiteX183" fmla="*/ 5521507 w 10253554"/>
                <a:gd name="connsiteY183" fmla="*/ 7405904 h 13006597"/>
                <a:gd name="connsiteX184" fmla="*/ 5356407 w 10253554"/>
                <a:gd name="connsiteY184" fmla="*/ 7532904 h 13006597"/>
                <a:gd name="connsiteX185" fmla="*/ 5254807 w 10253554"/>
                <a:gd name="connsiteY185" fmla="*/ 7456704 h 13006597"/>
                <a:gd name="connsiteX186" fmla="*/ 5318307 w 10253554"/>
                <a:gd name="connsiteY186" fmla="*/ 7355104 h 13006597"/>
                <a:gd name="connsiteX187" fmla="*/ 5204007 w 10253554"/>
                <a:gd name="connsiteY187" fmla="*/ 7063004 h 13006597"/>
                <a:gd name="connsiteX188" fmla="*/ 4988107 w 10253554"/>
                <a:gd name="connsiteY188" fmla="*/ 7355104 h 13006597"/>
                <a:gd name="connsiteX189" fmla="*/ 5318307 w 10253554"/>
                <a:gd name="connsiteY189" fmla="*/ 7609104 h 13006597"/>
                <a:gd name="connsiteX190" fmla="*/ 5242107 w 10253554"/>
                <a:gd name="connsiteY190" fmla="*/ 7659904 h 13006597"/>
                <a:gd name="connsiteX191" fmla="*/ 5102407 w 10253554"/>
                <a:gd name="connsiteY191" fmla="*/ 7545604 h 13006597"/>
                <a:gd name="connsiteX192" fmla="*/ 5051607 w 10253554"/>
                <a:gd name="connsiteY192" fmla="*/ 7710704 h 13006597"/>
                <a:gd name="connsiteX193" fmla="*/ 5064307 w 10253554"/>
                <a:gd name="connsiteY193" fmla="*/ 7850404 h 13006597"/>
                <a:gd name="connsiteX194" fmla="*/ 5140507 w 10253554"/>
                <a:gd name="connsiteY194" fmla="*/ 7964704 h 13006597"/>
                <a:gd name="connsiteX195" fmla="*/ 5127807 w 10253554"/>
                <a:gd name="connsiteY195" fmla="*/ 8155204 h 13006597"/>
                <a:gd name="connsiteX196" fmla="*/ 5000807 w 10253554"/>
                <a:gd name="connsiteY196" fmla="*/ 8066304 h 13006597"/>
                <a:gd name="connsiteX197" fmla="*/ 4937307 w 10253554"/>
                <a:gd name="connsiteY197" fmla="*/ 8104404 h 13006597"/>
                <a:gd name="connsiteX198" fmla="*/ 5038907 w 10253554"/>
                <a:gd name="connsiteY198" fmla="*/ 8244104 h 13006597"/>
                <a:gd name="connsiteX199" fmla="*/ 4950007 w 10253554"/>
                <a:gd name="connsiteY199" fmla="*/ 8282204 h 13006597"/>
                <a:gd name="connsiteX200" fmla="*/ 4823007 w 10253554"/>
                <a:gd name="connsiteY200" fmla="*/ 8091704 h 13006597"/>
                <a:gd name="connsiteX201" fmla="*/ 4734107 w 10253554"/>
                <a:gd name="connsiteY201" fmla="*/ 8345704 h 13006597"/>
                <a:gd name="connsiteX202" fmla="*/ 4861107 w 10253554"/>
                <a:gd name="connsiteY202" fmla="*/ 8460004 h 13006597"/>
                <a:gd name="connsiteX203" fmla="*/ 4721407 w 10253554"/>
                <a:gd name="connsiteY203" fmla="*/ 8701304 h 13006597"/>
                <a:gd name="connsiteX204" fmla="*/ 4581707 w 10253554"/>
                <a:gd name="connsiteY204" fmla="*/ 8675904 h 13006597"/>
                <a:gd name="connsiteX205" fmla="*/ 4683307 w 10253554"/>
                <a:gd name="connsiteY205" fmla="*/ 8510804 h 13006597"/>
                <a:gd name="connsiteX206" fmla="*/ 4594407 w 10253554"/>
                <a:gd name="connsiteY206" fmla="*/ 8358404 h 13006597"/>
                <a:gd name="connsiteX207" fmla="*/ 4378507 w 10253554"/>
                <a:gd name="connsiteY207" fmla="*/ 8663204 h 13006597"/>
                <a:gd name="connsiteX208" fmla="*/ 4518207 w 10253554"/>
                <a:gd name="connsiteY208" fmla="*/ 8777504 h 13006597"/>
                <a:gd name="connsiteX209" fmla="*/ 4429307 w 10253554"/>
                <a:gd name="connsiteY209" fmla="*/ 8980704 h 13006597"/>
                <a:gd name="connsiteX210" fmla="*/ 4327707 w 10253554"/>
                <a:gd name="connsiteY210" fmla="*/ 8904504 h 13006597"/>
                <a:gd name="connsiteX211" fmla="*/ 4251507 w 10253554"/>
                <a:gd name="connsiteY211" fmla="*/ 8993404 h 13006597"/>
                <a:gd name="connsiteX212" fmla="*/ 4289607 w 10253554"/>
                <a:gd name="connsiteY212" fmla="*/ 9031504 h 13006597"/>
                <a:gd name="connsiteX213" fmla="*/ 4327707 w 10253554"/>
                <a:gd name="connsiteY213" fmla="*/ 9018804 h 13006597"/>
                <a:gd name="connsiteX214" fmla="*/ 4353107 w 10253554"/>
                <a:gd name="connsiteY214" fmla="*/ 9069604 h 13006597"/>
                <a:gd name="connsiteX215" fmla="*/ 4289607 w 10253554"/>
                <a:gd name="connsiteY215" fmla="*/ 9145804 h 13006597"/>
                <a:gd name="connsiteX216" fmla="*/ 4238807 w 10253554"/>
                <a:gd name="connsiteY216" fmla="*/ 9133104 h 13006597"/>
                <a:gd name="connsiteX217" fmla="*/ 4276907 w 10253554"/>
                <a:gd name="connsiteY217" fmla="*/ 9082304 h 13006597"/>
                <a:gd name="connsiteX218" fmla="*/ 4226107 w 10253554"/>
                <a:gd name="connsiteY218" fmla="*/ 9044204 h 13006597"/>
                <a:gd name="connsiteX219" fmla="*/ 4124507 w 10253554"/>
                <a:gd name="connsiteY219" fmla="*/ 9145804 h 13006597"/>
                <a:gd name="connsiteX220" fmla="*/ 4226107 w 10253554"/>
                <a:gd name="connsiteY220" fmla="*/ 9209304 h 13006597"/>
                <a:gd name="connsiteX221" fmla="*/ 4048307 w 10253554"/>
                <a:gd name="connsiteY221" fmla="*/ 9285504 h 13006597"/>
                <a:gd name="connsiteX222" fmla="*/ 3946707 w 10253554"/>
                <a:gd name="connsiteY222" fmla="*/ 9285504 h 13006597"/>
                <a:gd name="connsiteX223" fmla="*/ 3857807 w 10253554"/>
                <a:gd name="connsiteY223" fmla="*/ 9349004 h 13006597"/>
                <a:gd name="connsiteX224" fmla="*/ 3197407 w 10253554"/>
                <a:gd name="connsiteY224" fmla="*/ 8764804 h 13006597"/>
                <a:gd name="connsiteX225" fmla="*/ 3121207 w 10253554"/>
                <a:gd name="connsiteY225" fmla="*/ 8764804 h 13006597"/>
                <a:gd name="connsiteX226" fmla="*/ 2803707 w 10253554"/>
                <a:gd name="connsiteY226" fmla="*/ 9018804 h 13006597"/>
                <a:gd name="connsiteX227" fmla="*/ 2778307 w 10253554"/>
                <a:gd name="connsiteY227" fmla="*/ 8980704 h 13006597"/>
                <a:gd name="connsiteX228" fmla="*/ 3121207 w 10253554"/>
                <a:gd name="connsiteY228" fmla="*/ 8714004 h 13006597"/>
                <a:gd name="connsiteX229" fmla="*/ 2956107 w 10253554"/>
                <a:gd name="connsiteY229" fmla="*/ 8561604 h 13006597"/>
                <a:gd name="connsiteX230" fmla="*/ 2308407 w 10253554"/>
                <a:gd name="connsiteY230" fmla="*/ 9069604 h 13006597"/>
                <a:gd name="connsiteX231" fmla="*/ 2397307 w 10253554"/>
                <a:gd name="connsiteY231" fmla="*/ 9145804 h 13006597"/>
                <a:gd name="connsiteX232" fmla="*/ 2600507 w 10253554"/>
                <a:gd name="connsiteY232" fmla="*/ 8993404 h 13006597"/>
                <a:gd name="connsiteX233" fmla="*/ 2651307 w 10253554"/>
                <a:gd name="connsiteY233" fmla="*/ 9056904 h 13006597"/>
                <a:gd name="connsiteX234" fmla="*/ 2740207 w 10253554"/>
                <a:gd name="connsiteY234" fmla="*/ 9018804 h 13006597"/>
                <a:gd name="connsiteX235" fmla="*/ 2765607 w 10253554"/>
                <a:gd name="connsiteY235" fmla="*/ 9056904 h 13006597"/>
                <a:gd name="connsiteX236" fmla="*/ 2587807 w 10253554"/>
                <a:gd name="connsiteY236" fmla="*/ 9196604 h 13006597"/>
                <a:gd name="connsiteX237" fmla="*/ 2727507 w 10253554"/>
                <a:gd name="connsiteY237" fmla="*/ 9361704 h 13006597"/>
                <a:gd name="connsiteX238" fmla="*/ 3305357 w 10253554"/>
                <a:gd name="connsiteY238" fmla="*/ 8898154 h 13006597"/>
                <a:gd name="connsiteX239" fmla="*/ 3864157 w 10253554"/>
                <a:gd name="connsiteY239" fmla="*/ 9380754 h 13006597"/>
                <a:gd name="connsiteX240" fmla="*/ 3813357 w 10253554"/>
                <a:gd name="connsiteY240" fmla="*/ 9495054 h 13006597"/>
                <a:gd name="connsiteX241" fmla="*/ 3295832 w 10253554"/>
                <a:gd name="connsiteY241" fmla="*/ 10034804 h 13006597"/>
                <a:gd name="connsiteX242" fmla="*/ 3206932 w 10253554"/>
                <a:gd name="connsiteY242" fmla="*/ 10028453 h 13006597"/>
                <a:gd name="connsiteX243" fmla="*/ 3038657 w 10253554"/>
                <a:gd name="connsiteY243" fmla="*/ 10177678 h 13006597"/>
                <a:gd name="connsiteX244" fmla="*/ 2829107 w 10253554"/>
                <a:gd name="connsiteY244" fmla="*/ 10422153 h 13006597"/>
                <a:gd name="connsiteX245" fmla="*/ 2590982 w 10253554"/>
                <a:gd name="connsiteY245" fmla="*/ 10720603 h 13006597"/>
                <a:gd name="connsiteX246" fmla="*/ 2336982 w 10253554"/>
                <a:gd name="connsiteY246" fmla="*/ 10790452 h 13006597"/>
                <a:gd name="connsiteX247" fmla="*/ 2133782 w 10253554"/>
                <a:gd name="connsiteY247" fmla="*/ 10895227 h 13006597"/>
                <a:gd name="connsiteX248" fmla="*/ 1838507 w 10253554"/>
                <a:gd name="connsiteY248" fmla="*/ 10898401 h 13006597"/>
                <a:gd name="connsiteX249" fmla="*/ 1498782 w 10253554"/>
                <a:gd name="connsiteY249" fmla="*/ 11000000 h 13006597"/>
                <a:gd name="connsiteX250" fmla="*/ 1301932 w 10253554"/>
                <a:gd name="connsiteY250" fmla="*/ 11260350 h 13006597"/>
                <a:gd name="connsiteX251" fmla="*/ 1105082 w 10253554"/>
                <a:gd name="connsiteY251" fmla="*/ 11215899 h 13006597"/>
                <a:gd name="connsiteX252" fmla="*/ 1124132 w 10253554"/>
                <a:gd name="connsiteY252" fmla="*/ 11174624 h 13006597"/>
                <a:gd name="connsiteX253" fmla="*/ 1101907 w 10253554"/>
                <a:gd name="connsiteY253" fmla="*/ 11107949 h 13006597"/>
                <a:gd name="connsiteX254" fmla="*/ 895532 w 10253554"/>
                <a:gd name="connsiteY254" fmla="*/ 11184149 h 13006597"/>
                <a:gd name="connsiteX255" fmla="*/ 641532 w 10253554"/>
                <a:gd name="connsiteY255" fmla="*/ 11238124 h 13006597"/>
                <a:gd name="connsiteX256" fmla="*/ 371657 w 10253554"/>
                <a:gd name="connsiteY256" fmla="*/ 11476249 h 13006597"/>
                <a:gd name="connsiteX257" fmla="*/ 270057 w 10253554"/>
                <a:gd name="connsiteY257" fmla="*/ 11473074 h 13006597"/>
                <a:gd name="connsiteX258" fmla="*/ 171632 w 10253554"/>
                <a:gd name="connsiteY258" fmla="*/ 11539749 h 13006597"/>
                <a:gd name="connsiteX259" fmla="*/ 92257 w 10253554"/>
                <a:gd name="connsiteY259" fmla="*/ 11825499 h 13006597"/>
                <a:gd name="connsiteX260" fmla="*/ 155757 w 10253554"/>
                <a:gd name="connsiteY260" fmla="*/ 12108073 h 13006597"/>
                <a:gd name="connsiteX261" fmla="*/ 44632 w 10253554"/>
                <a:gd name="connsiteY261" fmla="*/ 12152523 h 13006597"/>
                <a:gd name="connsiteX262" fmla="*/ 182 w 10253554"/>
                <a:gd name="connsiteY262" fmla="*/ 12374773 h 13006597"/>
                <a:gd name="connsiteX263" fmla="*/ 403407 w 10253554"/>
                <a:gd name="connsiteY263" fmla="*/ 12400173 h 13006597"/>
                <a:gd name="connsiteX264" fmla="*/ 1149532 w 10253554"/>
                <a:gd name="connsiteY264" fmla="*/ 13006597 h 13006597"/>
                <a:gd name="connsiteX0" fmla="*/ 5064307 w 10253554"/>
                <a:gd name="connsiteY0" fmla="*/ 3786404 h 12400173"/>
                <a:gd name="connsiteX1" fmla="*/ 5077007 w 10253554"/>
                <a:gd name="connsiteY1" fmla="*/ 3811804 h 12400173"/>
                <a:gd name="connsiteX2" fmla="*/ 5013507 w 10253554"/>
                <a:gd name="connsiteY2" fmla="*/ 4065804 h 12400173"/>
                <a:gd name="connsiteX3" fmla="*/ 5089707 w 10253554"/>
                <a:gd name="connsiteY3" fmla="*/ 4103904 h 12400173"/>
                <a:gd name="connsiteX4" fmla="*/ 5089707 w 10253554"/>
                <a:gd name="connsiteY4" fmla="*/ 4103904 h 12400173"/>
                <a:gd name="connsiteX5" fmla="*/ 5165907 w 10253554"/>
                <a:gd name="connsiteY5" fmla="*/ 3849904 h 12400173"/>
                <a:gd name="connsiteX6" fmla="*/ 5356407 w 10253554"/>
                <a:gd name="connsiteY6" fmla="*/ 3875304 h 12400173"/>
                <a:gd name="connsiteX7" fmla="*/ 5458007 w 10253554"/>
                <a:gd name="connsiteY7" fmla="*/ 3722904 h 12400173"/>
                <a:gd name="connsiteX8" fmla="*/ 5458007 w 10253554"/>
                <a:gd name="connsiteY8" fmla="*/ 3722904 h 12400173"/>
                <a:gd name="connsiteX9" fmla="*/ 5597707 w 10253554"/>
                <a:gd name="connsiteY9" fmla="*/ 3697504 h 12400173"/>
                <a:gd name="connsiteX10" fmla="*/ 5369107 w 10253554"/>
                <a:gd name="connsiteY10" fmla="*/ 4015004 h 12400173"/>
                <a:gd name="connsiteX11" fmla="*/ 5102407 w 10253554"/>
                <a:gd name="connsiteY11" fmla="*/ 4103904 h 12400173"/>
                <a:gd name="connsiteX12" fmla="*/ 5127807 w 10253554"/>
                <a:gd name="connsiteY12" fmla="*/ 4180104 h 12400173"/>
                <a:gd name="connsiteX13" fmla="*/ 5458007 w 10253554"/>
                <a:gd name="connsiteY13" fmla="*/ 4091204 h 12400173"/>
                <a:gd name="connsiteX14" fmla="*/ 5648507 w 10253554"/>
                <a:gd name="connsiteY14" fmla="*/ 3748304 h 12400173"/>
                <a:gd name="connsiteX15" fmla="*/ 5750107 w 10253554"/>
                <a:gd name="connsiteY15" fmla="*/ 3900704 h 12400173"/>
                <a:gd name="connsiteX16" fmla="*/ 5896157 w 10253554"/>
                <a:gd name="connsiteY16" fmla="*/ 3938804 h 12400173"/>
                <a:gd name="connsiteX17" fmla="*/ 6239057 w 10253554"/>
                <a:gd name="connsiteY17" fmla="*/ 3824504 h 12400173"/>
                <a:gd name="connsiteX18" fmla="*/ 7007407 w 10253554"/>
                <a:gd name="connsiteY18" fmla="*/ 3354604 h 12400173"/>
                <a:gd name="connsiteX19" fmla="*/ 7410632 w 10253554"/>
                <a:gd name="connsiteY19" fmla="*/ 3205379 h 12400173"/>
                <a:gd name="connsiteX20" fmla="*/ 7582082 w 10253554"/>
                <a:gd name="connsiteY20" fmla="*/ 3035516 h 12400173"/>
                <a:gd name="connsiteX21" fmla="*/ 7843732 w 10253554"/>
                <a:gd name="connsiteY21" fmla="*/ 2994410 h 12400173"/>
                <a:gd name="connsiteX22" fmla="*/ 7999308 w 10253554"/>
                <a:gd name="connsiteY22" fmla="*/ 2911861 h 12400173"/>
                <a:gd name="connsiteX23" fmla="*/ 8126307 w 10253554"/>
                <a:gd name="connsiteY23" fmla="*/ 2692785 h 12400173"/>
                <a:gd name="connsiteX24" fmla="*/ 8281883 w 10253554"/>
                <a:gd name="connsiteY24" fmla="*/ 2578486 h 12400173"/>
                <a:gd name="connsiteX25" fmla="*/ 8497781 w 10253554"/>
                <a:gd name="connsiteY25" fmla="*/ 2438787 h 12400173"/>
                <a:gd name="connsiteX26" fmla="*/ 8791781 w 10253554"/>
                <a:gd name="connsiteY26" fmla="*/ 2153045 h 12400173"/>
                <a:gd name="connsiteX27" fmla="*/ 8974031 w 10253554"/>
                <a:gd name="connsiteY27" fmla="*/ 1924438 h 12400173"/>
                <a:gd name="connsiteX28" fmla="*/ 9081980 w 10253554"/>
                <a:gd name="connsiteY28" fmla="*/ 1730764 h 12400173"/>
                <a:gd name="connsiteX29" fmla="*/ 9161355 w 10253554"/>
                <a:gd name="connsiteY29" fmla="*/ 1543439 h 12400173"/>
                <a:gd name="connsiteX30" fmla="*/ 9497905 w 10253554"/>
                <a:gd name="connsiteY30" fmla="*/ 1295790 h 12400173"/>
                <a:gd name="connsiteX31" fmla="*/ 9615379 w 10253554"/>
                <a:gd name="connsiteY31" fmla="*/ 914790 h 12400173"/>
                <a:gd name="connsiteX32" fmla="*/ 9774129 w 10253554"/>
                <a:gd name="connsiteY32" fmla="*/ 686190 h 12400173"/>
                <a:gd name="connsiteX33" fmla="*/ 9866203 w 10253554"/>
                <a:gd name="connsiteY33" fmla="*/ 609992 h 12400173"/>
                <a:gd name="connsiteX34" fmla="*/ 9926527 w 10253554"/>
                <a:gd name="connsiteY34" fmla="*/ 508393 h 12400173"/>
                <a:gd name="connsiteX35" fmla="*/ 9999553 w 10253554"/>
                <a:gd name="connsiteY35" fmla="*/ 394092 h 12400173"/>
                <a:gd name="connsiteX36" fmla="*/ 10253551 w 10253554"/>
                <a:gd name="connsiteY36" fmla="*/ 394 h 12400173"/>
                <a:gd name="connsiteX37" fmla="*/ 10018602 w 10253554"/>
                <a:gd name="connsiteY37" fmla="*/ 473469 h 12400173"/>
                <a:gd name="connsiteX38" fmla="*/ 9913828 w 10253554"/>
                <a:gd name="connsiteY38" fmla="*/ 673493 h 12400173"/>
                <a:gd name="connsiteX39" fmla="*/ 9818578 w 10253554"/>
                <a:gd name="connsiteY39" fmla="*/ 749692 h 12400173"/>
                <a:gd name="connsiteX40" fmla="*/ 9691578 w 10253554"/>
                <a:gd name="connsiteY40" fmla="*/ 952892 h 12400173"/>
                <a:gd name="connsiteX41" fmla="*/ 9577280 w 10253554"/>
                <a:gd name="connsiteY41" fmla="*/ 1327540 h 12400173"/>
                <a:gd name="connsiteX42" fmla="*/ 9212156 w 10253554"/>
                <a:gd name="connsiteY42" fmla="*/ 1606938 h 12400173"/>
                <a:gd name="connsiteX43" fmla="*/ 9072455 w 10253554"/>
                <a:gd name="connsiteY43" fmla="*/ 1946664 h 12400173"/>
                <a:gd name="connsiteX44" fmla="*/ 8599381 w 10253554"/>
                <a:gd name="connsiteY44" fmla="*/ 2454663 h 12400173"/>
                <a:gd name="connsiteX45" fmla="*/ 8364431 w 10253554"/>
                <a:gd name="connsiteY45" fmla="*/ 2619762 h 12400173"/>
                <a:gd name="connsiteX46" fmla="*/ 8208857 w 10253554"/>
                <a:gd name="connsiteY46" fmla="*/ 2715011 h 12400173"/>
                <a:gd name="connsiteX47" fmla="*/ 8046933 w 10253554"/>
                <a:gd name="connsiteY47" fmla="*/ 3016636 h 12400173"/>
                <a:gd name="connsiteX48" fmla="*/ 7845607 w 10253554"/>
                <a:gd name="connsiteY48" fmla="*/ 3113304 h 12400173"/>
                <a:gd name="connsiteX49" fmla="*/ 7610657 w 10253554"/>
                <a:gd name="connsiteY49" fmla="*/ 3141879 h 12400173"/>
                <a:gd name="connsiteX50" fmla="*/ 7467782 w 10253554"/>
                <a:gd name="connsiteY50" fmla="*/ 3283166 h 12400173"/>
                <a:gd name="connsiteX51" fmla="*/ 7001057 w 10253554"/>
                <a:gd name="connsiteY51" fmla="*/ 3457791 h 12400173"/>
                <a:gd name="connsiteX52" fmla="*/ 6829607 w 10253554"/>
                <a:gd name="connsiteY52" fmla="*/ 3613366 h 12400173"/>
                <a:gd name="connsiteX53" fmla="*/ 6468951 w 10253554"/>
                <a:gd name="connsiteY53" fmla="*/ 3867545 h 12400173"/>
                <a:gd name="connsiteX54" fmla="*/ 6343832 w 10253554"/>
                <a:gd name="connsiteY54" fmla="*/ 3921341 h 12400173"/>
                <a:gd name="connsiteX55" fmla="*/ 6108882 w 10253554"/>
                <a:gd name="connsiteY55" fmla="*/ 4043579 h 12400173"/>
                <a:gd name="connsiteX56" fmla="*/ 5710419 w 10253554"/>
                <a:gd name="connsiteY56" fmla="*/ 4215029 h 12400173"/>
                <a:gd name="connsiteX57" fmla="*/ 5737407 w 10253554"/>
                <a:gd name="connsiteY57" fmla="*/ 4294404 h 12400173"/>
                <a:gd name="connsiteX58" fmla="*/ 6099357 w 10253554"/>
                <a:gd name="connsiteY58" fmla="*/ 4129304 h 12400173"/>
                <a:gd name="connsiteX59" fmla="*/ 5991407 w 10253554"/>
                <a:gd name="connsiteY59" fmla="*/ 4218204 h 12400173"/>
                <a:gd name="connsiteX60" fmla="*/ 5813607 w 10253554"/>
                <a:gd name="connsiteY60" fmla="*/ 4332504 h 12400173"/>
                <a:gd name="connsiteX61" fmla="*/ 5813607 w 10253554"/>
                <a:gd name="connsiteY61" fmla="*/ 4421404 h 12400173"/>
                <a:gd name="connsiteX62" fmla="*/ 5800907 w 10253554"/>
                <a:gd name="connsiteY62" fmla="*/ 4523004 h 12400173"/>
                <a:gd name="connsiteX63" fmla="*/ 5661207 w 10253554"/>
                <a:gd name="connsiteY63" fmla="*/ 4548404 h 12400173"/>
                <a:gd name="connsiteX64" fmla="*/ 5724707 w 10253554"/>
                <a:gd name="connsiteY64" fmla="*/ 4370604 h 12400173"/>
                <a:gd name="connsiteX65" fmla="*/ 5610407 w 10253554"/>
                <a:gd name="connsiteY65" fmla="*/ 4269004 h 12400173"/>
                <a:gd name="connsiteX66" fmla="*/ 5356407 w 10253554"/>
                <a:gd name="connsiteY66" fmla="*/ 4345204 h 12400173"/>
                <a:gd name="connsiteX67" fmla="*/ 5331007 w 10253554"/>
                <a:gd name="connsiteY67" fmla="*/ 4446804 h 12400173"/>
                <a:gd name="connsiteX68" fmla="*/ 5559607 w 10253554"/>
                <a:gd name="connsiteY68" fmla="*/ 4510304 h 12400173"/>
                <a:gd name="connsiteX69" fmla="*/ 5470707 w 10253554"/>
                <a:gd name="connsiteY69" fmla="*/ 4573804 h 12400173"/>
                <a:gd name="connsiteX70" fmla="*/ 5191307 w 10253554"/>
                <a:gd name="connsiteY70" fmla="*/ 4510304 h 12400173"/>
                <a:gd name="connsiteX71" fmla="*/ 5077007 w 10253554"/>
                <a:gd name="connsiteY71" fmla="*/ 4624604 h 12400173"/>
                <a:gd name="connsiteX72" fmla="*/ 5178607 w 10253554"/>
                <a:gd name="connsiteY72" fmla="*/ 4827804 h 12400173"/>
                <a:gd name="connsiteX73" fmla="*/ 5419907 w 10253554"/>
                <a:gd name="connsiteY73" fmla="*/ 4840504 h 12400173"/>
                <a:gd name="connsiteX74" fmla="*/ 5597707 w 10253554"/>
                <a:gd name="connsiteY74" fmla="*/ 4624604 h 12400173"/>
                <a:gd name="connsiteX75" fmla="*/ 5508807 w 10253554"/>
                <a:gd name="connsiteY75" fmla="*/ 4599204 h 12400173"/>
                <a:gd name="connsiteX76" fmla="*/ 5572307 w 10253554"/>
                <a:gd name="connsiteY76" fmla="*/ 4523004 h 12400173"/>
                <a:gd name="connsiteX77" fmla="*/ 5661207 w 10253554"/>
                <a:gd name="connsiteY77" fmla="*/ 4599204 h 12400173"/>
                <a:gd name="connsiteX78" fmla="*/ 5800907 w 10253554"/>
                <a:gd name="connsiteY78" fmla="*/ 4573804 h 12400173"/>
                <a:gd name="connsiteX79" fmla="*/ 6004107 w 10253554"/>
                <a:gd name="connsiteY79" fmla="*/ 4548404 h 12400173"/>
                <a:gd name="connsiteX80" fmla="*/ 6232707 w 10253554"/>
                <a:gd name="connsiteY80" fmla="*/ 4307104 h 12400173"/>
                <a:gd name="connsiteX81" fmla="*/ 6423207 w 10253554"/>
                <a:gd name="connsiteY81" fmla="*/ 4180104 h 12400173"/>
                <a:gd name="connsiteX82" fmla="*/ 6601007 w 10253554"/>
                <a:gd name="connsiteY82" fmla="*/ 4154704 h 12400173"/>
                <a:gd name="connsiteX83" fmla="*/ 6410507 w 10253554"/>
                <a:gd name="connsiteY83" fmla="*/ 4230904 h 12400173"/>
                <a:gd name="connsiteX84" fmla="*/ 6347007 w 10253554"/>
                <a:gd name="connsiteY84" fmla="*/ 4357904 h 12400173"/>
                <a:gd name="connsiteX85" fmla="*/ 6194607 w 10253554"/>
                <a:gd name="connsiteY85" fmla="*/ 4459504 h 12400173"/>
                <a:gd name="connsiteX86" fmla="*/ 6016807 w 10253554"/>
                <a:gd name="connsiteY86" fmla="*/ 4637304 h 12400173"/>
                <a:gd name="connsiteX87" fmla="*/ 6004107 w 10253554"/>
                <a:gd name="connsiteY87" fmla="*/ 4726204 h 12400173"/>
                <a:gd name="connsiteX88" fmla="*/ 6143807 w 10253554"/>
                <a:gd name="connsiteY88" fmla="*/ 4700804 h 12400173"/>
                <a:gd name="connsiteX89" fmla="*/ 6270807 w 10253554"/>
                <a:gd name="connsiteY89" fmla="*/ 4764304 h 12400173"/>
                <a:gd name="connsiteX90" fmla="*/ 6372407 w 10253554"/>
                <a:gd name="connsiteY90" fmla="*/ 4954804 h 12400173"/>
                <a:gd name="connsiteX91" fmla="*/ 6385107 w 10253554"/>
                <a:gd name="connsiteY91" fmla="*/ 5183404 h 12400173"/>
                <a:gd name="connsiteX92" fmla="*/ 6272394 w 10253554"/>
                <a:gd name="connsiteY92" fmla="*/ 5305641 h 12400173"/>
                <a:gd name="connsiteX93" fmla="*/ 6232707 w 10253554"/>
                <a:gd name="connsiteY93" fmla="*/ 5083392 h 12400173"/>
                <a:gd name="connsiteX94" fmla="*/ 6207307 w 10253554"/>
                <a:gd name="connsiteY94" fmla="*/ 4878604 h 12400173"/>
                <a:gd name="connsiteX95" fmla="*/ 6054907 w 10253554"/>
                <a:gd name="connsiteY95" fmla="*/ 4840504 h 12400173"/>
                <a:gd name="connsiteX96" fmla="*/ 5889807 w 10253554"/>
                <a:gd name="connsiteY96" fmla="*/ 4853204 h 12400173"/>
                <a:gd name="connsiteX97" fmla="*/ 5813607 w 10253554"/>
                <a:gd name="connsiteY97" fmla="*/ 4815104 h 12400173"/>
                <a:gd name="connsiteX98" fmla="*/ 5483407 w 10253554"/>
                <a:gd name="connsiteY98" fmla="*/ 4954804 h 12400173"/>
                <a:gd name="connsiteX99" fmla="*/ 5534207 w 10253554"/>
                <a:gd name="connsiteY99" fmla="*/ 5094504 h 12400173"/>
                <a:gd name="connsiteX100" fmla="*/ 5572307 w 10253554"/>
                <a:gd name="connsiteY100" fmla="*/ 5081804 h 12400173"/>
                <a:gd name="connsiteX101" fmla="*/ 5750107 w 10253554"/>
                <a:gd name="connsiteY101" fmla="*/ 4992904 h 12400173"/>
                <a:gd name="connsiteX102" fmla="*/ 5775507 w 10253554"/>
                <a:gd name="connsiteY102" fmla="*/ 5018304 h 12400173"/>
                <a:gd name="connsiteX103" fmla="*/ 5661207 w 10253554"/>
                <a:gd name="connsiteY103" fmla="*/ 5119904 h 12400173"/>
                <a:gd name="connsiteX104" fmla="*/ 5712007 w 10253554"/>
                <a:gd name="connsiteY104" fmla="*/ 5196104 h 12400173"/>
                <a:gd name="connsiteX105" fmla="*/ 5877107 w 10253554"/>
                <a:gd name="connsiteY105" fmla="*/ 5183404 h 12400173"/>
                <a:gd name="connsiteX106" fmla="*/ 5915207 w 10253554"/>
                <a:gd name="connsiteY106" fmla="*/ 5272304 h 12400173"/>
                <a:gd name="connsiteX107" fmla="*/ 6105707 w 10253554"/>
                <a:gd name="connsiteY107" fmla="*/ 5234204 h 12400173"/>
                <a:gd name="connsiteX108" fmla="*/ 6067607 w 10253554"/>
                <a:gd name="connsiteY108" fmla="*/ 5386604 h 12400173"/>
                <a:gd name="connsiteX109" fmla="*/ 6004107 w 10253554"/>
                <a:gd name="connsiteY109" fmla="*/ 5424704 h 12400173"/>
                <a:gd name="connsiteX110" fmla="*/ 5978707 w 10253554"/>
                <a:gd name="connsiteY110" fmla="*/ 5348504 h 12400173"/>
                <a:gd name="connsiteX111" fmla="*/ 5508807 w 10253554"/>
                <a:gd name="connsiteY111" fmla="*/ 5297704 h 12400173"/>
                <a:gd name="connsiteX112" fmla="*/ 5623107 w 10253554"/>
                <a:gd name="connsiteY112" fmla="*/ 5462804 h 12400173"/>
                <a:gd name="connsiteX113" fmla="*/ 6245407 w 10253554"/>
                <a:gd name="connsiteY113" fmla="*/ 5462804 h 12400173"/>
                <a:gd name="connsiteX114" fmla="*/ 6830901 w 10253554"/>
                <a:gd name="connsiteY114" fmla="*/ 5634433 h 12400173"/>
                <a:gd name="connsiteX115" fmla="*/ 7130939 w 10253554"/>
                <a:gd name="connsiteY115" fmla="*/ 5720157 h 12400173"/>
                <a:gd name="connsiteX116" fmla="*/ 7307151 w 10253554"/>
                <a:gd name="connsiteY116" fmla="*/ 5839221 h 12400173"/>
                <a:gd name="connsiteX117" fmla="*/ 7673864 w 10253554"/>
                <a:gd name="connsiteY117" fmla="*/ 5736826 h 12400173"/>
                <a:gd name="connsiteX118" fmla="*/ 7914370 w 10253554"/>
                <a:gd name="connsiteY118" fmla="*/ 5701108 h 12400173"/>
                <a:gd name="connsiteX119" fmla="*/ 8247746 w 10253554"/>
                <a:gd name="connsiteY119" fmla="*/ 5729682 h 12400173"/>
                <a:gd name="connsiteX120" fmla="*/ 8519207 w 10253554"/>
                <a:gd name="connsiteY120" fmla="*/ 5789214 h 12400173"/>
                <a:gd name="connsiteX121" fmla="*/ 8743045 w 10253554"/>
                <a:gd name="connsiteY121" fmla="*/ 5891608 h 12400173"/>
                <a:gd name="connsiteX122" fmla="*/ 8926401 w 10253554"/>
                <a:gd name="connsiteY122" fmla="*/ 5953520 h 12400173"/>
                <a:gd name="connsiteX123" fmla="*/ 9264539 w 10253554"/>
                <a:gd name="connsiteY123" fmla="*/ 6101157 h 12400173"/>
                <a:gd name="connsiteX124" fmla="*/ 9328834 w 10253554"/>
                <a:gd name="connsiteY124" fmla="*/ 6229744 h 12400173"/>
                <a:gd name="connsiteX125" fmla="*/ 9524094 w 10253554"/>
                <a:gd name="connsiteY125" fmla="*/ 6289277 h 12400173"/>
                <a:gd name="connsiteX126" fmla="*/ 9690782 w 10253554"/>
                <a:gd name="connsiteY126" fmla="*/ 6286895 h 12400173"/>
                <a:gd name="connsiteX127" fmla="*/ 9864908 w 10253554"/>
                <a:gd name="connsiteY127" fmla="*/ 6221629 h 12400173"/>
                <a:gd name="connsiteX128" fmla="*/ 9702689 w 10253554"/>
                <a:gd name="connsiteY128" fmla="*/ 6301183 h 12400173"/>
                <a:gd name="connsiteX129" fmla="*/ 9562195 w 10253554"/>
                <a:gd name="connsiteY129" fmla="*/ 6317851 h 12400173"/>
                <a:gd name="connsiteX130" fmla="*/ 9319308 w 10253554"/>
                <a:gd name="connsiteY130" fmla="*/ 6263082 h 12400173"/>
                <a:gd name="connsiteX131" fmla="*/ 9245488 w 10253554"/>
                <a:gd name="connsiteY131" fmla="*/ 6129733 h 12400173"/>
                <a:gd name="connsiteX132" fmla="*/ 9178815 w 10253554"/>
                <a:gd name="connsiteY132" fmla="*/ 6089251 h 12400173"/>
                <a:gd name="connsiteX133" fmla="*/ 8735901 w 10253554"/>
                <a:gd name="connsiteY133" fmla="*/ 5939233 h 12400173"/>
                <a:gd name="connsiteX134" fmla="*/ 8519207 w 10253554"/>
                <a:gd name="connsiteY134" fmla="*/ 5858270 h 12400173"/>
                <a:gd name="connsiteX135" fmla="*/ 8221551 w 10253554"/>
                <a:gd name="connsiteY135" fmla="*/ 5779689 h 12400173"/>
                <a:gd name="connsiteX136" fmla="*/ 7871507 w 10253554"/>
                <a:gd name="connsiteY136" fmla="*/ 5767783 h 12400173"/>
                <a:gd name="connsiteX137" fmla="*/ 7571469 w 10253554"/>
                <a:gd name="connsiteY137" fmla="*/ 5822552 h 12400173"/>
                <a:gd name="connsiteX138" fmla="*/ 7280957 w 10253554"/>
                <a:gd name="connsiteY138" fmla="*/ 5893989 h 12400173"/>
                <a:gd name="connsiteX139" fmla="*/ 7071407 w 10253554"/>
                <a:gd name="connsiteY139" fmla="*/ 5786833 h 12400173"/>
                <a:gd name="connsiteX140" fmla="*/ 6697551 w 10253554"/>
                <a:gd name="connsiteY140" fmla="*/ 5693964 h 12400173"/>
                <a:gd name="connsiteX141" fmla="*/ 6350182 w 10253554"/>
                <a:gd name="connsiteY141" fmla="*/ 5614410 h 12400173"/>
                <a:gd name="connsiteX142" fmla="*/ 6149863 w 10253554"/>
                <a:gd name="connsiteY142" fmla="*/ 5567757 h 12400173"/>
                <a:gd name="connsiteX143" fmla="*/ 6142220 w 10253554"/>
                <a:gd name="connsiteY143" fmla="*/ 5598535 h 12400173"/>
                <a:gd name="connsiteX144" fmla="*/ 6283507 w 10253554"/>
                <a:gd name="connsiteY144" fmla="*/ 5666004 h 12400173"/>
                <a:gd name="connsiteX145" fmla="*/ 6258107 w 10253554"/>
                <a:gd name="connsiteY145" fmla="*/ 5767604 h 12400173"/>
                <a:gd name="connsiteX146" fmla="*/ 5940607 w 10253554"/>
                <a:gd name="connsiteY146" fmla="*/ 5602504 h 12400173"/>
                <a:gd name="connsiteX147" fmla="*/ 5978707 w 10253554"/>
                <a:gd name="connsiteY147" fmla="*/ 5843804 h 12400173"/>
                <a:gd name="connsiteX148" fmla="*/ 6181907 w 10253554"/>
                <a:gd name="connsiteY148" fmla="*/ 5894604 h 12400173"/>
                <a:gd name="connsiteX149" fmla="*/ 6448607 w 10253554"/>
                <a:gd name="connsiteY149" fmla="*/ 5894604 h 12400173"/>
                <a:gd name="connsiteX150" fmla="*/ 6537507 w 10253554"/>
                <a:gd name="connsiteY150" fmla="*/ 5907304 h 12400173"/>
                <a:gd name="connsiteX151" fmla="*/ 6499407 w 10253554"/>
                <a:gd name="connsiteY151" fmla="*/ 5983504 h 12400173"/>
                <a:gd name="connsiteX152" fmla="*/ 6334307 w 10253554"/>
                <a:gd name="connsiteY152" fmla="*/ 6034304 h 12400173"/>
                <a:gd name="connsiteX153" fmla="*/ 6397807 w 10253554"/>
                <a:gd name="connsiteY153" fmla="*/ 6161304 h 12400173"/>
                <a:gd name="connsiteX154" fmla="*/ 6359707 w 10253554"/>
                <a:gd name="connsiteY154" fmla="*/ 6288304 h 12400173"/>
                <a:gd name="connsiteX155" fmla="*/ 6448607 w 10253554"/>
                <a:gd name="connsiteY155" fmla="*/ 6351804 h 12400173"/>
                <a:gd name="connsiteX156" fmla="*/ 6372407 w 10253554"/>
                <a:gd name="connsiteY156" fmla="*/ 6377204 h 12400173"/>
                <a:gd name="connsiteX157" fmla="*/ 6270807 w 10253554"/>
                <a:gd name="connsiteY157" fmla="*/ 6339104 h 12400173"/>
                <a:gd name="connsiteX158" fmla="*/ 6232707 w 10253554"/>
                <a:gd name="connsiteY158" fmla="*/ 6034304 h 12400173"/>
                <a:gd name="connsiteX159" fmla="*/ 5978707 w 10253554"/>
                <a:gd name="connsiteY159" fmla="*/ 5958104 h 12400173"/>
                <a:gd name="connsiteX160" fmla="*/ 6054907 w 10253554"/>
                <a:gd name="connsiteY160" fmla="*/ 6301004 h 12400173"/>
                <a:gd name="connsiteX161" fmla="*/ 5877107 w 10253554"/>
                <a:gd name="connsiteY161" fmla="*/ 6313704 h 12400173"/>
                <a:gd name="connsiteX162" fmla="*/ 5800907 w 10253554"/>
                <a:gd name="connsiteY162" fmla="*/ 5831104 h 12400173"/>
                <a:gd name="connsiteX163" fmla="*/ 5597707 w 10253554"/>
                <a:gd name="connsiteY163" fmla="*/ 5729504 h 12400173"/>
                <a:gd name="connsiteX164" fmla="*/ 5699307 w 10253554"/>
                <a:gd name="connsiteY164" fmla="*/ 6491504 h 12400173"/>
                <a:gd name="connsiteX165" fmla="*/ 5978707 w 10253554"/>
                <a:gd name="connsiteY165" fmla="*/ 6478804 h 12400173"/>
                <a:gd name="connsiteX166" fmla="*/ 6296207 w 10253554"/>
                <a:gd name="connsiteY166" fmla="*/ 6529604 h 12400173"/>
                <a:gd name="connsiteX167" fmla="*/ 6232707 w 10253554"/>
                <a:gd name="connsiteY167" fmla="*/ 6656604 h 12400173"/>
                <a:gd name="connsiteX168" fmla="*/ 6067607 w 10253554"/>
                <a:gd name="connsiteY168" fmla="*/ 6631204 h 12400173"/>
                <a:gd name="connsiteX169" fmla="*/ 5915207 w 10253554"/>
                <a:gd name="connsiteY169" fmla="*/ 6936004 h 12400173"/>
                <a:gd name="connsiteX170" fmla="*/ 5737407 w 10253554"/>
                <a:gd name="connsiteY170" fmla="*/ 6872504 h 12400173"/>
                <a:gd name="connsiteX171" fmla="*/ 5813607 w 10253554"/>
                <a:gd name="connsiteY171" fmla="*/ 6707404 h 12400173"/>
                <a:gd name="connsiteX172" fmla="*/ 5699307 w 10253554"/>
                <a:gd name="connsiteY172" fmla="*/ 6618504 h 12400173"/>
                <a:gd name="connsiteX173" fmla="*/ 5508807 w 10253554"/>
                <a:gd name="connsiteY173" fmla="*/ 6948704 h 12400173"/>
                <a:gd name="connsiteX174" fmla="*/ 5635807 w 10253554"/>
                <a:gd name="connsiteY174" fmla="*/ 7050304 h 12400173"/>
                <a:gd name="connsiteX175" fmla="*/ 5902507 w 10253554"/>
                <a:gd name="connsiteY175" fmla="*/ 7215404 h 12400173"/>
                <a:gd name="connsiteX176" fmla="*/ 5851707 w 10253554"/>
                <a:gd name="connsiteY176" fmla="*/ 7291604 h 12400173"/>
                <a:gd name="connsiteX177" fmla="*/ 5737407 w 10253554"/>
                <a:gd name="connsiteY177" fmla="*/ 7253504 h 12400173"/>
                <a:gd name="connsiteX178" fmla="*/ 5585007 w 10253554"/>
                <a:gd name="connsiteY178" fmla="*/ 7355104 h 12400173"/>
                <a:gd name="connsiteX179" fmla="*/ 5521507 w 10253554"/>
                <a:gd name="connsiteY179" fmla="*/ 7317004 h 12400173"/>
                <a:gd name="connsiteX180" fmla="*/ 5572307 w 10253554"/>
                <a:gd name="connsiteY180" fmla="*/ 7164604 h 12400173"/>
                <a:gd name="connsiteX181" fmla="*/ 5445307 w 10253554"/>
                <a:gd name="connsiteY181" fmla="*/ 7050304 h 12400173"/>
                <a:gd name="connsiteX182" fmla="*/ 5369107 w 10253554"/>
                <a:gd name="connsiteY182" fmla="*/ 7228104 h 12400173"/>
                <a:gd name="connsiteX183" fmla="*/ 5521507 w 10253554"/>
                <a:gd name="connsiteY183" fmla="*/ 7405904 h 12400173"/>
                <a:gd name="connsiteX184" fmla="*/ 5356407 w 10253554"/>
                <a:gd name="connsiteY184" fmla="*/ 7532904 h 12400173"/>
                <a:gd name="connsiteX185" fmla="*/ 5254807 w 10253554"/>
                <a:gd name="connsiteY185" fmla="*/ 7456704 h 12400173"/>
                <a:gd name="connsiteX186" fmla="*/ 5318307 w 10253554"/>
                <a:gd name="connsiteY186" fmla="*/ 7355104 h 12400173"/>
                <a:gd name="connsiteX187" fmla="*/ 5204007 w 10253554"/>
                <a:gd name="connsiteY187" fmla="*/ 7063004 h 12400173"/>
                <a:gd name="connsiteX188" fmla="*/ 4988107 w 10253554"/>
                <a:gd name="connsiteY188" fmla="*/ 7355104 h 12400173"/>
                <a:gd name="connsiteX189" fmla="*/ 5318307 w 10253554"/>
                <a:gd name="connsiteY189" fmla="*/ 7609104 h 12400173"/>
                <a:gd name="connsiteX190" fmla="*/ 5242107 w 10253554"/>
                <a:gd name="connsiteY190" fmla="*/ 7659904 h 12400173"/>
                <a:gd name="connsiteX191" fmla="*/ 5102407 w 10253554"/>
                <a:gd name="connsiteY191" fmla="*/ 7545604 h 12400173"/>
                <a:gd name="connsiteX192" fmla="*/ 5051607 w 10253554"/>
                <a:gd name="connsiteY192" fmla="*/ 7710704 h 12400173"/>
                <a:gd name="connsiteX193" fmla="*/ 5064307 w 10253554"/>
                <a:gd name="connsiteY193" fmla="*/ 7850404 h 12400173"/>
                <a:gd name="connsiteX194" fmla="*/ 5140507 w 10253554"/>
                <a:gd name="connsiteY194" fmla="*/ 7964704 h 12400173"/>
                <a:gd name="connsiteX195" fmla="*/ 5127807 w 10253554"/>
                <a:gd name="connsiteY195" fmla="*/ 8155204 h 12400173"/>
                <a:gd name="connsiteX196" fmla="*/ 5000807 w 10253554"/>
                <a:gd name="connsiteY196" fmla="*/ 8066304 h 12400173"/>
                <a:gd name="connsiteX197" fmla="*/ 4937307 w 10253554"/>
                <a:gd name="connsiteY197" fmla="*/ 8104404 h 12400173"/>
                <a:gd name="connsiteX198" fmla="*/ 5038907 w 10253554"/>
                <a:gd name="connsiteY198" fmla="*/ 8244104 h 12400173"/>
                <a:gd name="connsiteX199" fmla="*/ 4950007 w 10253554"/>
                <a:gd name="connsiteY199" fmla="*/ 8282204 h 12400173"/>
                <a:gd name="connsiteX200" fmla="*/ 4823007 w 10253554"/>
                <a:gd name="connsiteY200" fmla="*/ 8091704 h 12400173"/>
                <a:gd name="connsiteX201" fmla="*/ 4734107 w 10253554"/>
                <a:gd name="connsiteY201" fmla="*/ 8345704 h 12400173"/>
                <a:gd name="connsiteX202" fmla="*/ 4861107 w 10253554"/>
                <a:gd name="connsiteY202" fmla="*/ 8460004 h 12400173"/>
                <a:gd name="connsiteX203" fmla="*/ 4721407 w 10253554"/>
                <a:gd name="connsiteY203" fmla="*/ 8701304 h 12400173"/>
                <a:gd name="connsiteX204" fmla="*/ 4581707 w 10253554"/>
                <a:gd name="connsiteY204" fmla="*/ 8675904 h 12400173"/>
                <a:gd name="connsiteX205" fmla="*/ 4683307 w 10253554"/>
                <a:gd name="connsiteY205" fmla="*/ 8510804 h 12400173"/>
                <a:gd name="connsiteX206" fmla="*/ 4594407 w 10253554"/>
                <a:gd name="connsiteY206" fmla="*/ 8358404 h 12400173"/>
                <a:gd name="connsiteX207" fmla="*/ 4378507 w 10253554"/>
                <a:gd name="connsiteY207" fmla="*/ 8663204 h 12400173"/>
                <a:gd name="connsiteX208" fmla="*/ 4518207 w 10253554"/>
                <a:gd name="connsiteY208" fmla="*/ 8777504 h 12400173"/>
                <a:gd name="connsiteX209" fmla="*/ 4429307 w 10253554"/>
                <a:gd name="connsiteY209" fmla="*/ 8980704 h 12400173"/>
                <a:gd name="connsiteX210" fmla="*/ 4327707 w 10253554"/>
                <a:gd name="connsiteY210" fmla="*/ 8904504 h 12400173"/>
                <a:gd name="connsiteX211" fmla="*/ 4251507 w 10253554"/>
                <a:gd name="connsiteY211" fmla="*/ 8993404 h 12400173"/>
                <a:gd name="connsiteX212" fmla="*/ 4289607 w 10253554"/>
                <a:gd name="connsiteY212" fmla="*/ 9031504 h 12400173"/>
                <a:gd name="connsiteX213" fmla="*/ 4327707 w 10253554"/>
                <a:gd name="connsiteY213" fmla="*/ 9018804 h 12400173"/>
                <a:gd name="connsiteX214" fmla="*/ 4353107 w 10253554"/>
                <a:gd name="connsiteY214" fmla="*/ 9069604 h 12400173"/>
                <a:gd name="connsiteX215" fmla="*/ 4289607 w 10253554"/>
                <a:gd name="connsiteY215" fmla="*/ 9145804 h 12400173"/>
                <a:gd name="connsiteX216" fmla="*/ 4238807 w 10253554"/>
                <a:gd name="connsiteY216" fmla="*/ 9133104 h 12400173"/>
                <a:gd name="connsiteX217" fmla="*/ 4276907 w 10253554"/>
                <a:gd name="connsiteY217" fmla="*/ 9082304 h 12400173"/>
                <a:gd name="connsiteX218" fmla="*/ 4226107 w 10253554"/>
                <a:gd name="connsiteY218" fmla="*/ 9044204 h 12400173"/>
                <a:gd name="connsiteX219" fmla="*/ 4124507 w 10253554"/>
                <a:gd name="connsiteY219" fmla="*/ 9145804 h 12400173"/>
                <a:gd name="connsiteX220" fmla="*/ 4226107 w 10253554"/>
                <a:gd name="connsiteY220" fmla="*/ 9209304 h 12400173"/>
                <a:gd name="connsiteX221" fmla="*/ 4048307 w 10253554"/>
                <a:gd name="connsiteY221" fmla="*/ 9285504 h 12400173"/>
                <a:gd name="connsiteX222" fmla="*/ 3946707 w 10253554"/>
                <a:gd name="connsiteY222" fmla="*/ 9285504 h 12400173"/>
                <a:gd name="connsiteX223" fmla="*/ 3857807 w 10253554"/>
                <a:gd name="connsiteY223" fmla="*/ 9349004 h 12400173"/>
                <a:gd name="connsiteX224" fmla="*/ 3197407 w 10253554"/>
                <a:gd name="connsiteY224" fmla="*/ 8764804 h 12400173"/>
                <a:gd name="connsiteX225" fmla="*/ 3121207 w 10253554"/>
                <a:gd name="connsiteY225" fmla="*/ 8764804 h 12400173"/>
                <a:gd name="connsiteX226" fmla="*/ 2803707 w 10253554"/>
                <a:gd name="connsiteY226" fmla="*/ 9018804 h 12400173"/>
                <a:gd name="connsiteX227" fmla="*/ 2778307 w 10253554"/>
                <a:gd name="connsiteY227" fmla="*/ 8980704 h 12400173"/>
                <a:gd name="connsiteX228" fmla="*/ 3121207 w 10253554"/>
                <a:gd name="connsiteY228" fmla="*/ 8714004 h 12400173"/>
                <a:gd name="connsiteX229" fmla="*/ 2956107 w 10253554"/>
                <a:gd name="connsiteY229" fmla="*/ 8561604 h 12400173"/>
                <a:gd name="connsiteX230" fmla="*/ 2308407 w 10253554"/>
                <a:gd name="connsiteY230" fmla="*/ 9069604 h 12400173"/>
                <a:gd name="connsiteX231" fmla="*/ 2397307 w 10253554"/>
                <a:gd name="connsiteY231" fmla="*/ 9145804 h 12400173"/>
                <a:gd name="connsiteX232" fmla="*/ 2600507 w 10253554"/>
                <a:gd name="connsiteY232" fmla="*/ 8993404 h 12400173"/>
                <a:gd name="connsiteX233" fmla="*/ 2651307 w 10253554"/>
                <a:gd name="connsiteY233" fmla="*/ 9056904 h 12400173"/>
                <a:gd name="connsiteX234" fmla="*/ 2740207 w 10253554"/>
                <a:gd name="connsiteY234" fmla="*/ 9018804 h 12400173"/>
                <a:gd name="connsiteX235" fmla="*/ 2765607 w 10253554"/>
                <a:gd name="connsiteY235" fmla="*/ 9056904 h 12400173"/>
                <a:gd name="connsiteX236" fmla="*/ 2587807 w 10253554"/>
                <a:gd name="connsiteY236" fmla="*/ 9196604 h 12400173"/>
                <a:gd name="connsiteX237" fmla="*/ 2727507 w 10253554"/>
                <a:gd name="connsiteY237" fmla="*/ 9361704 h 12400173"/>
                <a:gd name="connsiteX238" fmla="*/ 3305357 w 10253554"/>
                <a:gd name="connsiteY238" fmla="*/ 8898154 h 12400173"/>
                <a:gd name="connsiteX239" fmla="*/ 3864157 w 10253554"/>
                <a:gd name="connsiteY239" fmla="*/ 9380754 h 12400173"/>
                <a:gd name="connsiteX240" fmla="*/ 3813357 w 10253554"/>
                <a:gd name="connsiteY240" fmla="*/ 9495054 h 12400173"/>
                <a:gd name="connsiteX241" fmla="*/ 3295832 w 10253554"/>
                <a:gd name="connsiteY241" fmla="*/ 10034804 h 12400173"/>
                <a:gd name="connsiteX242" fmla="*/ 3206932 w 10253554"/>
                <a:gd name="connsiteY242" fmla="*/ 10028453 h 12400173"/>
                <a:gd name="connsiteX243" fmla="*/ 3038657 w 10253554"/>
                <a:gd name="connsiteY243" fmla="*/ 10177678 h 12400173"/>
                <a:gd name="connsiteX244" fmla="*/ 2829107 w 10253554"/>
                <a:gd name="connsiteY244" fmla="*/ 10422153 h 12400173"/>
                <a:gd name="connsiteX245" fmla="*/ 2590982 w 10253554"/>
                <a:gd name="connsiteY245" fmla="*/ 10720603 h 12400173"/>
                <a:gd name="connsiteX246" fmla="*/ 2336982 w 10253554"/>
                <a:gd name="connsiteY246" fmla="*/ 10790452 h 12400173"/>
                <a:gd name="connsiteX247" fmla="*/ 2133782 w 10253554"/>
                <a:gd name="connsiteY247" fmla="*/ 10895227 h 12400173"/>
                <a:gd name="connsiteX248" fmla="*/ 1838507 w 10253554"/>
                <a:gd name="connsiteY248" fmla="*/ 10898401 h 12400173"/>
                <a:gd name="connsiteX249" fmla="*/ 1498782 w 10253554"/>
                <a:gd name="connsiteY249" fmla="*/ 11000000 h 12400173"/>
                <a:gd name="connsiteX250" fmla="*/ 1301932 w 10253554"/>
                <a:gd name="connsiteY250" fmla="*/ 11260350 h 12400173"/>
                <a:gd name="connsiteX251" fmla="*/ 1105082 w 10253554"/>
                <a:gd name="connsiteY251" fmla="*/ 11215899 h 12400173"/>
                <a:gd name="connsiteX252" fmla="*/ 1124132 w 10253554"/>
                <a:gd name="connsiteY252" fmla="*/ 11174624 h 12400173"/>
                <a:gd name="connsiteX253" fmla="*/ 1101907 w 10253554"/>
                <a:gd name="connsiteY253" fmla="*/ 11107949 h 12400173"/>
                <a:gd name="connsiteX254" fmla="*/ 895532 w 10253554"/>
                <a:gd name="connsiteY254" fmla="*/ 11184149 h 12400173"/>
                <a:gd name="connsiteX255" fmla="*/ 641532 w 10253554"/>
                <a:gd name="connsiteY255" fmla="*/ 11238124 h 12400173"/>
                <a:gd name="connsiteX256" fmla="*/ 371657 w 10253554"/>
                <a:gd name="connsiteY256" fmla="*/ 11476249 h 12400173"/>
                <a:gd name="connsiteX257" fmla="*/ 270057 w 10253554"/>
                <a:gd name="connsiteY257" fmla="*/ 11473074 h 12400173"/>
                <a:gd name="connsiteX258" fmla="*/ 171632 w 10253554"/>
                <a:gd name="connsiteY258" fmla="*/ 11539749 h 12400173"/>
                <a:gd name="connsiteX259" fmla="*/ 92257 w 10253554"/>
                <a:gd name="connsiteY259" fmla="*/ 11825499 h 12400173"/>
                <a:gd name="connsiteX260" fmla="*/ 155757 w 10253554"/>
                <a:gd name="connsiteY260" fmla="*/ 12108073 h 12400173"/>
                <a:gd name="connsiteX261" fmla="*/ 44632 w 10253554"/>
                <a:gd name="connsiteY261" fmla="*/ 12152523 h 12400173"/>
                <a:gd name="connsiteX262" fmla="*/ 182 w 10253554"/>
                <a:gd name="connsiteY262" fmla="*/ 12374773 h 12400173"/>
                <a:gd name="connsiteX263" fmla="*/ 403407 w 10253554"/>
                <a:gd name="connsiteY263" fmla="*/ 12400173 h 12400173"/>
                <a:gd name="connsiteX0" fmla="*/ 5064137 w 10253384"/>
                <a:gd name="connsiteY0" fmla="*/ 3786404 h 12374773"/>
                <a:gd name="connsiteX1" fmla="*/ 5076837 w 10253384"/>
                <a:gd name="connsiteY1" fmla="*/ 3811804 h 12374773"/>
                <a:gd name="connsiteX2" fmla="*/ 5013337 w 10253384"/>
                <a:gd name="connsiteY2" fmla="*/ 4065804 h 12374773"/>
                <a:gd name="connsiteX3" fmla="*/ 5089537 w 10253384"/>
                <a:gd name="connsiteY3" fmla="*/ 4103904 h 12374773"/>
                <a:gd name="connsiteX4" fmla="*/ 5089537 w 10253384"/>
                <a:gd name="connsiteY4" fmla="*/ 4103904 h 12374773"/>
                <a:gd name="connsiteX5" fmla="*/ 5165737 w 10253384"/>
                <a:gd name="connsiteY5" fmla="*/ 3849904 h 12374773"/>
                <a:gd name="connsiteX6" fmla="*/ 5356237 w 10253384"/>
                <a:gd name="connsiteY6" fmla="*/ 3875304 h 12374773"/>
                <a:gd name="connsiteX7" fmla="*/ 5457837 w 10253384"/>
                <a:gd name="connsiteY7" fmla="*/ 3722904 h 12374773"/>
                <a:gd name="connsiteX8" fmla="*/ 5457837 w 10253384"/>
                <a:gd name="connsiteY8" fmla="*/ 3722904 h 12374773"/>
                <a:gd name="connsiteX9" fmla="*/ 5597537 w 10253384"/>
                <a:gd name="connsiteY9" fmla="*/ 3697504 h 12374773"/>
                <a:gd name="connsiteX10" fmla="*/ 5368937 w 10253384"/>
                <a:gd name="connsiteY10" fmla="*/ 4015004 h 12374773"/>
                <a:gd name="connsiteX11" fmla="*/ 5102237 w 10253384"/>
                <a:gd name="connsiteY11" fmla="*/ 4103904 h 12374773"/>
                <a:gd name="connsiteX12" fmla="*/ 5127637 w 10253384"/>
                <a:gd name="connsiteY12" fmla="*/ 4180104 h 12374773"/>
                <a:gd name="connsiteX13" fmla="*/ 5457837 w 10253384"/>
                <a:gd name="connsiteY13" fmla="*/ 4091204 h 12374773"/>
                <a:gd name="connsiteX14" fmla="*/ 5648337 w 10253384"/>
                <a:gd name="connsiteY14" fmla="*/ 3748304 h 12374773"/>
                <a:gd name="connsiteX15" fmla="*/ 5749937 w 10253384"/>
                <a:gd name="connsiteY15" fmla="*/ 3900704 h 12374773"/>
                <a:gd name="connsiteX16" fmla="*/ 5895987 w 10253384"/>
                <a:gd name="connsiteY16" fmla="*/ 3938804 h 12374773"/>
                <a:gd name="connsiteX17" fmla="*/ 6238887 w 10253384"/>
                <a:gd name="connsiteY17" fmla="*/ 3824504 h 12374773"/>
                <a:gd name="connsiteX18" fmla="*/ 7007237 w 10253384"/>
                <a:gd name="connsiteY18" fmla="*/ 3354604 h 12374773"/>
                <a:gd name="connsiteX19" fmla="*/ 7410462 w 10253384"/>
                <a:gd name="connsiteY19" fmla="*/ 3205379 h 12374773"/>
                <a:gd name="connsiteX20" fmla="*/ 7581912 w 10253384"/>
                <a:gd name="connsiteY20" fmla="*/ 3035516 h 12374773"/>
                <a:gd name="connsiteX21" fmla="*/ 7843562 w 10253384"/>
                <a:gd name="connsiteY21" fmla="*/ 2994410 h 12374773"/>
                <a:gd name="connsiteX22" fmla="*/ 7999138 w 10253384"/>
                <a:gd name="connsiteY22" fmla="*/ 2911861 h 12374773"/>
                <a:gd name="connsiteX23" fmla="*/ 8126137 w 10253384"/>
                <a:gd name="connsiteY23" fmla="*/ 2692785 h 12374773"/>
                <a:gd name="connsiteX24" fmla="*/ 8281713 w 10253384"/>
                <a:gd name="connsiteY24" fmla="*/ 2578486 h 12374773"/>
                <a:gd name="connsiteX25" fmla="*/ 8497611 w 10253384"/>
                <a:gd name="connsiteY25" fmla="*/ 2438787 h 12374773"/>
                <a:gd name="connsiteX26" fmla="*/ 8791611 w 10253384"/>
                <a:gd name="connsiteY26" fmla="*/ 2153045 h 12374773"/>
                <a:gd name="connsiteX27" fmla="*/ 8973861 w 10253384"/>
                <a:gd name="connsiteY27" fmla="*/ 1924438 h 12374773"/>
                <a:gd name="connsiteX28" fmla="*/ 9081810 w 10253384"/>
                <a:gd name="connsiteY28" fmla="*/ 1730764 h 12374773"/>
                <a:gd name="connsiteX29" fmla="*/ 9161185 w 10253384"/>
                <a:gd name="connsiteY29" fmla="*/ 1543439 h 12374773"/>
                <a:gd name="connsiteX30" fmla="*/ 9497735 w 10253384"/>
                <a:gd name="connsiteY30" fmla="*/ 1295790 h 12374773"/>
                <a:gd name="connsiteX31" fmla="*/ 9615209 w 10253384"/>
                <a:gd name="connsiteY31" fmla="*/ 914790 h 12374773"/>
                <a:gd name="connsiteX32" fmla="*/ 9773959 w 10253384"/>
                <a:gd name="connsiteY32" fmla="*/ 686190 h 12374773"/>
                <a:gd name="connsiteX33" fmla="*/ 9866033 w 10253384"/>
                <a:gd name="connsiteY33" fmla="*/ 609992 h 12374773"/>
                <a:gd name="connsiteX34" fmla="*/ 9926357 w 10253384"/>
                <a:gd name="connsiteY34" fmla="*/ 508393 h 12374773"/>
                <a:gd name="connsiteX35" fmla="*/ 9999383 w 10253384"/>
                <a:gd name="connsiteY35" fmla="*/ 394092 h 12374773"/>
                <a:gd name="connsiteX36" fmla="*/ 10253381 w 10253384"/>
                <a:gd name="connsiteY36" fmla="*/ 394 h 12374773"/>
                <a:gd name="connsiteX37" fmla="*/ 10018432 w 10253384"/>
                <a:gd name="connsiteY37" fmla="*/ 473469 h 12374773"/>
                <a:gd name="connsiteX38" fmla="*/ 9913658 w 10253384"/>
                <a:gd name="connsiteY38" fmla="*/ 673493 h 12374773"/>
                <a:gd name="connsiteX39" fmla="*/ 9818408 w 10253384"/>
                <a:gd name="connsiteY39" fmla="*/ 749692 h 12374773"/>
                <a:gd name="connsiteX40" fmla="*/ 9691408 w 10253384"/>
                <a:gd name="connsiteY40" fmla="*/ 952892 h 12374773"/>
                <a:gd name="connsiteX41" fmla="*/ 9577110 w 10253384"/>
                <a:gd name="connsiteY41" fmla="*/ 1327540 h 12374773"/>
                <a:gd name="connsiteX42" fmla="*/ 9211986 w 10253384"/>
                <a:gd name="connsiteY42" fmla="*/ 1606938 h 12374773"/>
                <a:gd name="connsiteX43" fmla="*/ 9072285 w 10253384"/>
                <a:gd name="connsiteY43" fmla="*/ 1946664 h 12374773"/>
                <a:gd name="connsiteX44" fmla="*/ 8599211 w 10253384"/>
                <a:gd name="connsiteY44" fmla="*/ 2454663 h 12374773"/>
                <a:gd name="connsiteX45" fmla="*/ 8364261 w 10253384"/>
                <a:gd name="connsiteY45" fmla="*/ 2619762 h 12374773"/>
                <a:gd name="connsiteX46" fmla="*/ 8208687 w 10253384"/>
                <a:gd name="connsiteY46" fmla="*/ 2715011 h 12374773"/>
                <a:gd name="connsiteX47" fmla="*/ 8046763 w 10253384"/>
                <a:gd name="connsiteY47" fmla="*/ 3016636 h 12374773"/>
                <a:gd name="connsiteX48" fmla="*/ 7845437 w 10253384"/>
                <a:gd name="connsiteY48" fmla="*/ 3113304 h 12374773"/>
                <a:gd name="connsiteX49" fmla="*/ 7610487 w 10253384"/>
                <a:gd name="connsiteY49" fmla="*/ 3141879 h 12374773"/>
                <a:gd name="connsiteX50" fmla="*/ 7467612 w 10253384"/>
                <a:gd name="connsiteY50" fmla="*/ 3283166 h 12374773"/>
                <a:gd name="connsiteX51" fmla="*/ 7000887 w 10253384"/>
                <a:gd name="connsiteY51" fmla="*/ 3457791 h 12374773"/>
                <a:gd name="connsiteX52" fmla="*/ 6829437 w 10253384"/>
                <a:gd name="connsiteY52" fmla="*/ 3613366 h 12374773"/>
                <a:gd name="connsiteX53" fmla="*/ 6468781 w 10253384"/>
                <a:gd name="connsiteY53" fmla="*/ 3867545 h 12374773"/>
                <a:gd name="connsiteX54" fmla="*/ 6343662 w 10253384"/>
                <a:gd name="connsiteY54" fmla="*/ 3921341 h 12374773"/>
                <a:gd name="connsiteX55" fmla="*/ 6108712 w 10253384"/>
                <a:gd name="connsiteY55" fmla="*/ 4043579 h 12374773"/>
                <a:gd name="connsiteX56" fmla="*/ 5710249 w 10253384"/>
                <a:gd name="connsiteY56" fmla="*/ 4215029 h 12374773"/>
                <a:gd name="connsiteX57" fmla="*/ 5737237 w 10253384"/>
                <a:gd name="connsiteY57" fmla="*/ 4294404 h 12374773"/>
                <a:gd name="connsiteX58" fmla="*/ 6099187 w 10253384"/>
                <a:gd name="connsiteY58" fmla="*/ 4129304 h 12374773"/>
                <a:gd name="connsiteX59" fmla="*/ 5991237 w 10253384"/>
                <a:gd name="connsiteY59" fmla="*/ 4218204 h 12374773"/>
                <a:gd name="connsiteX60" fmla="*/ 5813437 w 10253384"/>
                <a:gd name="connsiteY60" fmla="*/ 4332504 h 12374773"/>
                <a:gd name="connsiteX61" fmla="*/ 5813437 w 10253384"/>
                <a:gd name="connsiteY61" fmla="*/ 4421404 h 12374773"/>
                <a:gd name="connsiteX62" fmla="*/ 5800737 w 10253384"/>
                <a:gd name="connsiteY62" fmla="*/ 4523004 h 12374773"/>
                <a:gd name="connsiteX63" fmla="*/ 5661037 w 10253384"/>
                <a:gd name="connsiteY63" fmla="*/ 4548404 h 12374773"/>
                <a:gd name="connsiteX64" fmla="*/ 5724537 w 10253384"/>
                <a:gd name="connsiteY64" fmla="*/ 4370604 h 12374773"/>
                <a:gd name="connsiteX65" fmla="*/ 5610237 w 10253384"/>
                <a:gd name="connsiteY65" fmla="*/ 4269004 h 12374773"/>
                <a:gd name="connsiteX66" fmla="*/ 5356237 w 10253384"/>
                <a:gd name="connsiteY66" fmla="*/ 4345204 h 12374773"/>
                <a:gd name="connsiteX67" fmla="*/ 5330837 w 10253384"/>
                <a:gd name="connsiteY67" fmla="*/ 4446804 h 12374773"/>
                <a:gd name="connsiteX68" fmla="*/ 5559437 w 10253384"/>
                <a:gd name="connsiteY68" fmla="*/ 4510304 h 12374773"/>
                <a:gd name="connsiteX69" fmla="*/ 5470537 w 10253384"/>
                <a:gd name="connsiteY69" fmla="*/ 4573804 h 12374773"/>
                <a:gd name="connsiteX70" fmla="*/ 5191137 w 10253384"/>
                <a:gd name="connsiteY70" fmla="*/ 4510304 h 12374773"/>
                <a:gd name="connsiteX71" fmla="*/ 5076837 w 10253384"/>
                <a:gd name="connsiteY71" fmla="*/ 4624604 h 12374773"/>
                <a:gd name="connsiteX72" fmla="*/ 5178437 w 10253384"/>
                <a:gd name="connsiteY72" fmla="*/ 4827804 h 12374773"/>
                <a:gd name="connsiteX73" fmla="*/ 5419737 w 10253384"/>
                <a:gd name="connsiteY73" fmla="*/ 4840504 h 12374773"/>
                <a:gd name="connsiteX74" fmla="*/ 5597537 w 10253384"/>
                <a:gd name="connsiteY74" fmla="*/ 4624604 h 12374773"/>
                <a:gd name="connsiteX75" fmla="*/ 5508637 w 10253384"/>
                <a:gd name="connsiteY75" fmla="*/ 4599204 h 12374773"/>
                <a:gd name="connsiteX76" fmla="*/ 5572137 w 10253384"/>
                <a:gd name="connsiteY76" fmla="*/ 4523004 h 12374773"/>
                <a:gd name="connsiteX77" fmla="*/ 5661037 w 10253384"/>
                <a:gd name="connsiteY77" fmla="*/ 4599204 h 12374773"/>
                <a:gd name="connsiteX78" fmla="*/ 5800737 w 10253384"/>
                <a:gd name="connsiteY78" fmla="*/ 4573804 h 12374773"/>
                <a:gd name="connsiteX79" fmla="*/ 6003937 w 10253384"/>
                <a:gd name="connsiteY79" fmla="*/ 4548404 h 12374773"/>
                <a:gd name="connsiteX80" fmla="*/ 6232537 w 10253384"/>
                <a:gd name="connsiteY80" fmla="*/ 4307104 h 12374773"/>
                <a:gd name="connsiteX81" fmla="*/ 6423037 w 10253384"/>
                <a:gd name="connsiteY81" fmla="*/ 4180104 h 12374773"/>
                <a:gd name="connsiteX82" fmla="*/ 6600837 w 10253384"/>
                <a:gd name="connsiteY82" fmla="*/ 4154704 h 12374773"/>
                <a:gd name="connsiteX83" fmla="*/ 6410337 w 10253384"/>
                <a:gd name="connsiteY83" fmla="*/ 4230904 h 12374773"/>
                <a:gd name="connsiteX84" fmla="*/ 6346837 w 10253384"/>
                <a:gd name="connsiteY84" fmla="*/ 4357904 h 12374773"/>
                <a:gd name="connsiteX85" fmla="*/ 6194437 w 10253384"/>
                <a:gd name="connsiteY85" fmla="*/ 4459504 h 12374773"/>
                <a:gd name="connsiteX86" fmla="*/ 6016637 w 10253384"/>
                <a:gd name="connsiteY86" fmla="*/ 4637304 h 12374773"/>
                <a:gd name="connsiteX87" fmla="*/ 6003937 w 10253384"/>
                <a:gd name="connsiteY87" fmla="*/ 4726204 h 12374773"/>
                <a:gd name="connsiteX88" fmla="*/ 6143637 w 10253384"/>
                <a:gd name="connsiteY88" fmla="*/ 4700804 h 12374773"/>
                <a:gd name="connsiteX89" fmla="*/ 6270637 w 10253384"/>
                <a:gd name="connsiteY89" fmla="*/ 4764304 h 12374773"/>
                <a:gd name="connsiteX90" fmla="*/ 6372237 w 10253384"/>
                <a:gd name="connsiteY90" fmla="*/ 4954804 h 12374773"/>
                <a:gd name="connsiteX91" fmla="*/ 6384937 w 10253384"/>
                <a:gd name="connsiteY91" fmla="*/ 5183404 h 12374773"/>
                <a:gd name="connsiteX92" fmla="*/ 6272224 w 10253384"/>
                <a:gd name="connsiteY92" fmla="*/ 5305641 h 12374773"/>
                <a:gd name="connsiteX93" fmla="*/ 6232537 w 10253384"/>
                <a:gd name="connsiteY93" fmla="*/ 5083392 h 12374773"/>
                <a:gd name="connsiteX94" fmla="*/ 6207137 w 10253384"/>
                <a:gd name="connsiteY94" fmla="*/ 4878604 h 12374773"/>
                <a:gd name="connsiteX95" fmla="*/ 6054737 w 10253384"/>
                <a:gd name="connsiteY95" fmla="*/ 4840504 h 12374773"/>
                <a:gd name="connsiteX96" fmla="*/ 5889637 w 10253384"/>
                <a:gd name="connsiteY96" fmla="*/ 4853204 h 12374773"/>
                <a:gd name="connsiteX97" fmla="*/ 5813437 w 10253384"/>
                <a:gd name="connsiteY97" fmla="*/ 4815104 h 12374773"/>
                <a:gd name="connsiteX98" fmla="*/ 5483237 w 10253384"/>
                <a:gd name="connsiteY98" fmla="*/ 4954804 h 12374773"/>
                <a:gd name="connsiteX99" fmla="*/ 5534037 w 10253384"/>
                <a:gd name="connsiteY99" fmla="*/ 5094504 h 12374773"/>
                <a:gd name="connsiteX100" fmla="*/ 5572137 w 10253384"/>
                <a:gd name="connsiteY100" fmla="*/ 5081804 h 12374773"/>
                <a:gd name="connsiteX101" fmla="*/ 5749937 w 10253384"/>
                <a:gd name="connsiteY101" fmla="*/ 4992904 h 12374773"/>
                <a:gd name="connsiteX102" fmla="*/ 5775337 w 10253384"/>
                <a:gd name="connsiteY102" fmla="*/ 5018304 h 12374773"/>
                <a:gd name="connsiteX103" fmla="*/ 5661037 w 10253384"/>
                <a:gd name="connsiteY103" fmla="*/ 5119904 h 12374773"/>
                <a:gd name="connsiteX104" fmla="*/ 5711837 w 10253384"/>
                <a:gd name="connsiteY104" fmla="*/ 5196104 h 12374773"/>
                <a:gd name="connsiteX105" fmla="*/ 5876937 w 10253384"/>
                <a:gd name="connsiteY105" fmla="*/ 5183404 h 12374773"/>
                <a:gd name="connsiteX106" fmla="*/ 5915037 w 10253384"/>
                <a:gd name="connsiteY106" fmla="*/ 5272304 h 12374773"/>
                <a:gd name="connsiteX107" fmla="*/ 6105537 w 10253384"/>
                <a:gd name="connsiteY107" fmla="*/ 5234204 h 12374773"/>
                <a:gd name="connsiteX108" fmla="*/ 6067437 w 10253384"/>
                <a:gd name="connsiteY108" fmla="*/ 5386604 h 12374773"/>
                <a:gd name="connsiteX109" fmla="*/ 6003937 w 10253384"/>
                <a:gd name="connsiteY109" fmla="*/ 5424704 h 12374773"/>
                <a:gd name="connsiteX110" fmla="*/ 5978537 w 10253384"/>
                <a:gd name="connsiteY110" fmla="*/ 5348504 h 12374773"/>
                <a:gd name="connsiteX111" fmla="*/ 5508637 w 10253384"/>
                <a:gd name="connsiteY111" fmla="*/ 5297704 h 12374773"/>
                <a:gd name="connsiteX112" fmla="*/ 5622937 w 10253384"/>
                <a:gd name="connsiteY112" fmla="*/ 5462804 h 12374773"/>
                <a:gd name="connsiteX113" fmla="*/ 6245237 w 10253384"/>
                <a:gd name="connsiteY113" fmla="*/ 5462804 h 12374773"/>
                <a:gd name="connsiteX114" fmla="*/ 6830731 w 10253384"/>
                <a:gd name="connsiteY114" fmla="*/ 5634433 h 12374773"/>
                <a:gd name="connsiteX115" fmla="*/ 7130769 w 10253384"/>
                <a:gd name="connsiteY115" fmla="*/ 5720157 h 12374773"/>
                <a:gd name="connsiteX116" fmla="*/ 7306981 w 10253384"/>
                <a:gd name="connsiteY116" fmla="*/ 5839221 h 12374773"/>
                <a:gd name="connsiteX117" fmla="*/ 7673694 w 10253384"/>
                <a:gd name="connsiteY117" fmla="*/ 5736826 h 12374773"/>
                <a:gd name="connsiteX118" fmla="*/ 7914200 w 10253384"/>
                <a:gd name="connsiteY118" fmla="*/ 5701108 h 12374773"/>
                <a:gd name="connsiteX119" fmla="*/ 8247576 w 10253384"/>
                <a:gd name="connsiteY119" fmla="*/ 5729682 h 12374773"/>
                <a:gd name="connsiteX120" fmla="*/ 8519037 w 10253384"/>
                <a:gd name="connsiteY120" fmla="*/ 5789214 h 12374773"/>
                <a:gd name="connsiteX121" fmla="*/ 8742875 w 10253384"/>
                <a:gd name="connsiteY121" fmla="*/ 5891608 h 12374773"/>
                <a:gd name="connsiteX122" fmla="*/ 8926231 w 10253384"/>
                <a:gd name="connsiteY122" fmla="*/ 5953520 h 12374773"/>
                <a:gd name="connsiteX123" fmla="*/ 9264369 w 10253384"/>
                <a:gd name="connsiteY123" fmla="*/ 6101157 h 12374773"/>
                <a:gd name="connsiteX124" fmla="*/ 9328664 w 10253384"/>
                <a:gd name="connsiteY124" fmla="*/ 6229744 h 12374773"/>
                <a:gd name="connsiteX125" fmla="*/ 9523924 w 10253384"/>
                <a:gd name="connsiteY125" fmla="*/ 6289277 h 12374773"/>
                <a:gd name="connsiteX126" fmla="*/ 9690612 w 10253384"/>
                <a:gd name="connsiteY126" fmla="*/ 6286895 h 12374773"/>
                <a:gd name="connsiteX127" fmla="*/ 9864738 w 10253384"/>
                <a:gd name="connsiteY127" fmla="*/ 6221629 h 12374773"/>
                <a:gd name="connsiteX128" fmla="*/ 9702519 w 10253384"/>
                <a:gd name="connsiteY128" fmla="*/ 6301183 h 12374773"/>
                <a:gd name="connsiteX129" fmla="*/ 9562025 w 10253384"/>
                <a:gd name="connsiteY129" fmla="*/ 6317851 h 12374773"/>
                <a:gd name="connsiteX130" fmla="*/ 9319138 w 10253384"/>
                <a:gd name="connsiteY130" fmla="*/ 6263082 h 12374773"/>
                <a:gd name="connsiteX131" fmla="*/ 9245318 w 10253384"/>
                <a:gd name="connsiteY131" fmla="*/ 6129733 h 12374773"/>
                <a:gd name="connsiteX132" fmla="*/ 9178645 w 10253384"/>
                <a:gd name="connsiteY132" fmla="*/ 6089251 h 12374773"/>
                <a:gd name="connsiteX133" fmla="*/ 8735731 w 10253384"/>
                <a:gd name="connsiteY133" fmla="*/ 5939233 h 12374773"/>
                <a:gd name="connsiteX134" fmla="*/ 8519037 w 10253384"/>
                <a:gd name="connsiteY134" fmla="*/ 5858270 h 12374773"/>
                <a:gd name="connsiteX135" fmla="*/ 8221381 w 10253384"/>
                <a:gd name="connsiteY135" fmla="*/ 5779689 h 12374773"/>
                <a:gd name="connsiteX136" fmla="*/ 7871337 w 10253384"/>
                <a:gd name="connsiteY136" fmla="*/ 5767783 h 12374773"/>
                <a:gd name="connsiteX137" fmla="*/ 7571299 w 10253384"/>
                <a:gd name="connsiteY137" fmla="*/ 5822552 h 12374773"/>
                <a:gd name="connsiteX138" fmla="*/ 7280787 w 10253384"/>
                <a:gd name="connsiteY138" fmla="*/ 5893989 h 12374773"/>
                <a:gd name="connsiteX139" fmla="*/ 7071237 w 10253384"/>
                <a:gd name="connsiteY139" fmla="*/ 5786833 h 12374773"/>
                <a:gd name="connsiteX140" fmla="*/ 6697381 w 10253384"/>
                <a:gd name="connsiteY140" fmla="*/ 5693964 h 12374773"/>
                <a:gd name="connsiteX141" fmla="*/ 6350012 w 10253384"/>
                <a:gd name="connsiteY141" fmla="*/ 5614410 h 12374773"/>
                <a:gd name="connsiteX142" fmla="*/ 6149693 w 10253384"/>
                <a:gd name="connsiteY142" fmla="*/ 5567757 h 12374773"/>
                <a:gd name="connsiteX143" fmla="*/ 6142050 w 10253384"/>
                <a:gd name="connsiteY143" fmla="*/ 5598535 h 12374773"/>
                <a:gd name="connsiteX144" fmla="*/ 6283337 w 10253384"/>
                <a:gd name="connsiteY144" fmla="*/ 5666004 h 12374773"/>
                <a:gd name="connsiteX145" fmla="*/ 6257937 w 10253384"/>
                <a:gd name="connsiteY145" fmla="*/ 5767604 h 12374773"/>
                <a:gd name="connsiteX146" fmla="*/ 5940437 w 10253384"/>
                <a:gd name="connsiteY146" fmla="*/ 5602504 h 12374773"/>
                <a:gd name="connsiteX147" fmla="*/ 5978537 w 10253384"/>
                <a:gd name="connsiteY147" fmla="*/ 5843804 h 12374773"/>
                <a:gd name="connsiteX148" fmla="*/ 6181737 w 10253384"/>
                <a:gd name="connsiteY148" fmla="*/ 5894604 h 12374773"/>
                <a:gd name="connsiteX149" fmla="*/ 6448437 w 10253384"/>
                <a:gd name="connsiteY149" fmla="*/ 5894604 h 12374773"/>
                <a:gd name="connsiteX150" fmla="*/ 6537337 w 10253384"/>
                <a:gd name="connsiteY150" fmla="*/ 5907304 h 12374773"/>
                <a:gd name="connsiteX151" fmla="*/ 6499237 w 10253384"/>
                <a:gd name="connsiteY151" fmla="*/ 5983504 h 12374773"/>
                <a:gd name="connsiteX152" fmla="*/ 6334137 w 10253384"/>
                <a:gd name="connsiteY152" fmla="*/ 6034304 h 12374773"/>
                <a:gd name="connsiteX153" fmla="*/ 6397637 w 10253384"/>
                <a:gd name="connsiteY153" fmla="*/ 6161304 h 12374773"/>
                <a:gd name="connsiteX154" fmla="*/ 6359537 w 10253384"/>
                <a:gd name="connsiteY154" fmla="*/ 6288304 h 12374773"/>
                <a:gd name="connsiteX155" fmla="*/ 6448437 w 10253384"/>
                <a:gd name="connsiteY155" fmla="*/ 6351804 h 12374773"/>
                <a:gd name="connsiteX156" fmla="*/ 6372237 w 10253384"/>
                <a:gd name="connsiteY156" fmla="*/ 6377204 h 12374773"/>
                <a:gd name="connsiteX157" fmla="*/ 6270637 w 10253384"/>
                <a:gd name="connsiteY157" fmla="*/ 6339104 h 12374773"/>
                <a:gd name="connsiteX158" fmla="*/ 6232537 w 10253384"/>
                <a:gd name="connsiteY158" fmla="*/ 6034304 h 12374773"/>
                <a:gd name="connsiteX159" fmla="*/ 5978537 w 10253384"/>
                <a:gd name="connsiteY159" fmla="*/ 5958104 h 12374773"/>
                <a:gd name="connsiteX160" fmla="*/ 6054737 w 10253384"/>
                <a:gd name="connsiteY160" fmla="*/ 6301004 h 12374773"/>
                <a:gd name="connsiteX161" fmla="*/ 5876937 w 10253384"/>
                <a:gd name="connsiteY161" fmla="*/ 6313704 h 12374773"/>
                <a:gd name="connsiteX162" fmla="*/ 5800737 w 10253384"/>
                <a:gd name="connsiteY162" fmla="*/ 5831104 h 12374773"/>
                <a:gd name="connsiteX163" fmla="*/ 5597537 w 10253384"/>
                <a:gd name="connsiteY163" fmla="*/ 5729504 h 12374773"/>
                <a:gd name="connsiteX164" fmla="*/ 5699137 w 10253384"/>
                <a:gd name="connsiteY164" fmla="*/ 6491504 h 12374773"/>
                <a:gd name="connsiteX165" fmla="*/ 5978537 w 10253384"/>
                <a:gd name="connsiteY165" fmla="*/ 6478804 h 12374773"/>
                <a:gd name="connsiteX166" fmla="*/ 6296037 w 10253384"/>
                <a:gd name="connsiteY166" fmla="*/ 6529604 h 12374773"/>
                <a:gd name="connsiteX167" fmla="*/ 6232537 w 10253384"/>
                <a:gd name="connsiteY167" fmla="*/ 6656604 h 12374773"/>
                <a:gd name="connsiteX168" fmla="*/ 6067437 w 10253384"/>
                <a:gd name="connsiteY168" fmla="*/ 6631204 h 12374773"/>
                <a:gd name="connsiteX169" fmla="*/ 5915037 w 10253384"/>
                <a:gd name="connsiteY169" fmla="*/ 6936004 h 12374773"/>
                <a:gd name="connsiteX170" fmla="*/ 5737237 w 10253384"/>
                <a:gd name="connsiteY170" fmla="*/ 6872504 h 12374773"/>
                <a:gd name="connsiteX171" fmla="*/ 5813437 w 10253384"/>
                <a:gd name="connsiteY171" fmla="*/ 6707404 h 12374773"/>
                <a:gd name="connsiteX172" fmla="*/ 5699137 w 10253384"/>
                <a:gd name="connsiteY172" fmla="*/ 6618504 h 12374773"/>
                <a:gd name="connsiteX173" fmla="*/ 5508637 w 10253384"/>
                <a:gd name="connsiteY173" fmla="*/ 6948704 h 12374773"/>
                <a:gd name="connsiteX174" fmla="*/ 5635637 w 10253384"/>
                <a:gd name="connsiteY174" fmla="*/ 7050304 h 12374773"/>
                <a:gd name="connsiteX175" fmla="*/ 5902337 w 10253384"/>
                <a:gd name="connsiteY175" fmla="*/ 7215404 h 12374773"/>
                <a:gd name="connsiteX176" fmla="*/ 5851537 w 10253384"/>
                <a:gd name="connsiteY176" fmla="*/ 7291604 h 12374773"/>
                <a:gd name="connsiteX177" fmla="*/ 5737237 w 10253384"/>
                <a:gd name="connsiteY177" fmla="*/ 7253504 h 12374773"/>
                <a:gd name="connsiteX178" fmla="*/ 5584837 w 10253384"/>
                <a:gd name="connsiteY178" fmla="*/ 7355104 h 12374773"/>
                <a:gd name="connsiteX179" fmla="*/ 5521337 w 10253384"/>
                <a:gd name="connsiteY179" fmla="*/ 7317004 h 12374773"/>
                <a:gd name="connsiteX180" fmla="*/ 5572137 w 10253384"/>
                <a:gd name="connsiteY180" fmla="*/ 7164604 h 12374773"/>
                <a:gd name="connsiteX181" fmla="*/ 5445137 w 10253384"/>
                <a:gd name="connsiteY181" fmla="*/ 7050304 h 12374773"/>
                <a:gd name="connsiteX182" fmla="*/ 5368937 w 10253384"/>
                <a:gd name="connsiteY182" fmla="*/ 7228104 h 12374773"/>
                <a:gd name="connsiteX183" fmla="*/ 5521337 w 10253384"/>
                <a:gd name="connsiteY183" fmla="*/ 7405904 h 12374773"/>
                <a:gd name="connsiteX184" fmla="*/ 5356237 w 10253384"/>
                <a:gd name="connsiteY184" fmla="*/ 7532904 h 12374773"/>
                <a:gd name="connsiteX185" fmla="*/ 5254637 w 10253384"/>
                <a:gd name="connsiteY185" fmla="*/ 7456704 h 12374773"/>
                <a:gd name="connsiteX186" fmla="*/ 5318137 w 10253384"/>
                <a:gd name="connsiteY186" fmla="*/ 7355104 h 12374773"/>
                <a:gd name="connsiteX187" fmla="*/ 5203837 w 10253384"/>
                <a:gd name="connsiteY187" fmla="*/ 7063004 h 12374773"/>
                <a:gd name="connsiteX188" fmla="*/ 4987937 w 10253384"/>
                <a:gd name="connsiteY188" fmla="*/ 7355104 h 12374773"/>
                <a:gd name="connsiteX189" fmla="*/ 5318137 w 10253384"/>
                <a:gd name="connsiteY189" fmla="*/ 7609104 h 12374773"/>
                <a:gd name="connsiteX190" fmla="*/ 5241937 w 10253384"/>
                <a:gd name="connsiteY190" fmla="*/ 7659904 h 12374773"/>
                <a:gd name="connsiteX191" fmla="*/ 5102237 w 10253384"/>
                <a:gd name="connsiteY191" fmla="*/ 7545604 h 12374773"/>
                <a:gd name="connsiteX192" fmla="*/ 5051437 w 10253384"/>
                <a:gd name="connsiteY192" fmla="*/ 7710704 h 12374773"/>
                <a:gd name="connsiteX193" fmla="*/ 5064137 w 10253384"/>
                <a:gd name="connsiteY193" fmla="*/ 7850404 h 12374773"/>
                <a:gd name="connsiteX194" fmla="*/ 5140337 w 10253384"/>
                <a:gd name="connsiteY194" fmla="*/ 7964704 h 12374773"/>
                <a:gd name="connsiteX195" fmla="*/ 5127637 w 10253384"/>
                <a:gd name="connsiteY195" fmla="*/ 8155204 h 12374773"/>
                <a:gd name="connsiteX196" fmla="*/ 5000637 w 10253384"/>
                <a:gd name="connsiteY196" fmla="*/ 8066304 h 12374773"/>
                <a:gd name="connsiteX197" fmla="*/ 4937137 w 10253384"/>
                <a:gd name="connsiteY197" fmla="*/ 8104404 h 12374773"/>
                <a:gd name="connsiteX198" fmla="*/ 5038737 w 10253384"/>
                <a:gd name="connsiteY198" fmla="*/ 8244104 h 12374773"/>
                <a:gd name="connsiteX199" fmla="*/ 4949837 w 10253384"/>
                <a:gd name="connsiteY199" fmla="*/ 8282204 h 12374773"/>
                <a:gd name="connsiteX200" fmla="*/ 4822837 w 10253384"/>
                <a:gd name="connsiteY200" fmla="*/ 8091704 h 12374773"/>
                <a:gd name="connsiteX201" fmla="*/ 4733937 w 10253384"/>
                <a:gd name="connsiteY201" fmla="*/ 8345704 h 12374773"/>
                <a:gd name="connsiteX202" fmla="*/ 4860937 w 10253384"/>
                <a:gd name="connsiteY202" fmla="*/ 8460004 h 12374773"/>
                <a:gd name="connsiteX203" fmla="*/ 4721237 w 10253384"/>
                <a:gd name="connsiteY203" fmla="*/ 8701304 h 12374773"/>
                <a:gd name="connsiteX204" fmla="*/ 4581537 w 10253384"/>
                <a:gd name="connsiteY204" fmla="*/ 8675904 h 12374773"/>
                <a:gd name="connsiteX205" fmla="*/ 4683137 w 10253384"/>
                <a:gd name="connsiteY205" fmla="*/ 8510804 h 12374773"/>
                <a:gd name="connsiteX206" fmla="*/ 4594237 w 10253384"/>
                <a:gd name="connsiteY206" fmla="*/ 8358404 h 12374773"/>
                <a:gd name="connsiteX207" fmla="*/ 4378337 w 10253384"/>
                <a:gd name="connsiteY207" fmla="*/ 8663204 h 12374773"/>
                <a:gd name="connsiteX208" fmla="*/ 4518037 w 10253384"/>
                <a:gd name="connsiteY208" fmla="*/ 8777504 h 12374773"/>
                <a:gd name="connsiteX209" fmla="*/ 4429137 w 10253384"/>
                <a:gd name="connsiteY209" fmla="*/ 8980704 h 12374773"/>
                <a:gd name="connsiteX210" fmla="*/ 4327537 w 10253384"/>
                <a:gd name="connsiteY210" fmla="*/ 8904504 h 12374773"/>
                <a:gd name="connsiteX211" fmla="*/ 4251337 w 10253384"/>
                <a:gd name="connsiteY211" fmla="*/ 8993404 h 12374773"/>
                <a:gd name="connsiteX212" fmla="*/ 4289437 w 10253384"/>
                <a:gd name="connsiteY212" fmla="*/ 9031504 h 12374773"/>
                <a:gd name="connsiteX213" fmla="*/ 4327537 w 10253384"/>
                <a:gd name="connsiteY213" fmla="*/ 9018804 h 12374773"/>
                <a:gd name="connsiteX214" fmla="*/ 4352937 w 10253384"/>
                <a:gd name="connsiteY214" fmla="*/ 9069604 h 12374773"/>
                <a:gd name="connsiteX215" fmla="*/ 4289437 w 10253384"/>
                <a:gd name="connsiteY215" fmla="*/ 9145804 h 12374773"/>
                <a:gd name="connsiteX216" fmla="*/ 4238637 w 10253384"/>
                <a:gd name="connsiteY216" fmla="*/ 9133104 h 12374773"/>
                <a:gd name="connsiteX217" fmla="*/ 4276737 w 10253384"/>
                <a:gd name="connsiteY217" fmla="*/ 9082304 h 12374773"/>
                <a:gd name="connsiteX218" fmla="*/ 4225937 w 10253384"/>
                <a:gd name="connsiteY218" fmla="*/ 9044204 h 12374773"/>
                <a:gd name="connsiteX219" fmla="*/ 4124337 w 10253384"/>
                <a:gd name="connsiteY219" fmla="*/ 9145804 h 12374773"/>
                <a:gd name="connsiteX220" fmla="*/ 4225937 w 10253384"/>
                <a:gd name="connsiteY220" fmla="*/ 9209304 h 12374773"/>
                <a:gd name="connsiteX221" fmla="*/ 4048137 w 10253384"/>
                <a:gd name="connsiteY221" fmla="*/ 9285504 h 12374773"/>
                <a:gd name="connsiteX222" fmla="*/ 3946537 w 10253384"/>
                <a:gd name="connsiteY222" fmla="*/ 9285504 h 12374773"/>
                <a:gd name="connsiteX223" fmla="*/ 3857637 w 10253384"/>
                <a:gd name="connsiteY223" fmla="*/ 9349004 h 12374773"/>
                <a:gd name="connsiteX224" fmla="*/ 3197237 w 10253384"/>
                <a:gd name="connsiteY224" fmla="*/ 8764804 h 12374773"/>
                <a:gd name="connsiteX225" fmla="*/ 3121037 w 10253384"/>
                <a:gd name="connsiteY225" fmla="*/ 8764804 h 12374773"/>
                <a:gd name="connsiteX226" fmla="*/ 2803537 w 10253384"/>
                <a:gd name="connsiteY226" fmla="*/ 9018804 h 12374773"/>
                <a:gd name="connsiteX227" fmla="*/ 2778137 w 10253384"/>
                <a:gd name="connsiteY227" fmla="*/ 8980704 h 12374773"/>
                <a:gd name="connsiteX228" fmla="*/ 3121037 w 10253384"/>
                <a:gd name="connsiteY228" fmla="*/ 8714004 h 12374773"/>
                <a:gd name="connsiteX229" fmla="*/ 2955937 w 10253384"/>
                <a:gd name="connsiteY229" fmla="*/ 8561604 h 12374773"/>
                <a:gd name="connsiteX230" fmla="*/ 2308237 w 10253384"/>
                <a:gd name="connsiteY230" fmla="*/ 9069604 h 12374773"/>
                <a:gd name="connsiteX231" fmla="*/ 2397137 w 10253384"/>
                <a:gd name="connsiteY231" fmla="*/ 9145804 h 12374773"/>
                <a:gd name="connsiteX232" fmla="*/ 2600337 w 10253384"/>
                <a:gd name="connsiteY232" fmla="*/ 8993404 h 12374773"/>
                <a:gd name="connsiteX233" fmla="*/ 2651137 w 10253384"/>
                <a:gd name="connsiteY233" fmla="*/ 9056904 h 12374773"/>
                <a:gd name="connsiteX234" fmla="*/ 2740037 w 10253384"/>
                <a:gd name="connsiteY234" fmla="*/ 9018804 h 12374773"/>
                <a:gd name="connsiteX235" fmla="*/ 2765437 w 10253384"/>
                <a:gd name="connsiteY235" fmla="*/ 9056904 h 12374773"/>
                <a:gd name="connsiteX236" fmla="*/ 2587637 w 10253384"/>
                <a:gd name="connsiteY236" fmla="*/ 9196604 h 12374773"/>
                <a:gd name="connsiteX237" fmla="*/ 2727337 w 10253384"/>
                <a:gd name="connsiteY237" fmla="*/ 9361704 h 12374773"/>
                <a:gd name="connsiteX238" fmla="*/ 3305187 w 10253384"/>
                <a:gd name="connsiteY238" fmla="*/ 8898154 h 12374773"/>
                <a:gd name="connsiteX239" fmla="*/ 3863987 w 10253384"/>
                <a:gd name="connsiteY239" fmla="*/ 9380754 h 12374773"/>
                <a:gd name="connsiteX240" fmla="*/ 3813187 w 10253384"/>
                <a:gd name="connsiteY240" fmla="*/ 9495054 h 12374773"/>
                <a:gd name="connsiteX241" fmla="*/ 3295662 w 10253384"/>
                <a:gd name="connsiteY241" fmla="*/ 10034804 h 12374773"/>
                <a:gd name="connsiteX242" fmla="*/ 3206762 w 10253384"/>
                <a:gd name="connsiteY242" fmla="*/ 10028453 h 12374773"/>
                <a:gd name="connsiteX243" fmla="*/ 3038487 w 10253384"/>
                <a:gd name="connsiteY243" fmla="*/ 10177678 h 12374773"/>
                <a:gd name="connsiteX244" fmla="*/ 2828937 w 10253384"/>
                <a:gd name="connsiteY244" fmla="*/ 10422153 h 12374773"/>
                <a:gd name="connsiteX245" fmla="*/ 2590812 w 10253384"/>
                <a:gd name="connsiteY245" fmla="*/ 10720603 h 12374773"/>
                <a:gd name="connsiteX246" fmla="*/ 2336812 w 10253384"/>
                <a:gd name="connsiteY246" fmla="*/ 10790452 h 12374773"/>
                <a:gd name="connsiteX247" fmla="*/ 2133612 w 10253384"/>
                <a:gd name="connsiteY247" fmla="*/ 10895227 h 12374773"/>
                <a:gd name="connsiteX248" fmla="*/ 1838337 w 10253384"/>
                <a:gd name="connsiteY248" fmla="*/ 10898401 h 12374773"/>
                <a:gd name="connsiteX249" fmla="*/ 1498612 w 10253384"/>
                <a:gd name="connsiteY249" fmla="*/ 11000000 h 12374773"/>
                <a:gd name="connsiteX250" fmla="*/ 1301762 w 10253384"/>
                <a:gd name="connsiteY250" fmla="*/ 11260350 h 12374773"/>
                <a:gd name="connsiteX251" fmla="*/ 1104912 w 10253384"/>
                <a:gd name="connsiteY251" fmla="*/ 11215899 h 12374773"/>
                <a:gd name="connsiteX252" fmla="*/ 1123962 w 10253384"/>
                <a:gd name="connsiteY252" fmla="*/ 11174624 h 12374773"/>
                <a:gd name="connsiteX253" fmla="*/ 1101737 w 10253384"/>
                <a:gd name="connsiteY253" fmla="*/ 11107949 h 12374773"/>
                <a:gd name="connsiteX254" fmla="*/ 895362 w 10253384"/>
                <a:gd name="connsiteY254" fmla="*/ 11184149 h 12374773"/>
                <a:gd name="connsiteX255" fmla="*/ 641362 w 10253384"/>
                <a:gd name="connsiteY255" fmla="*/ 11238124 h 12374773"/>
                <a:gd name="connsiteX256" fmla="*/ 371487 w 10253384"/>
                <a:gd name="connsiteY256" fmla="*/ 11476249 h 12374773"/>
                <a:gd name="connsiteX257" fmla="*/ 269887 w 10253384"/>
                <a:gd name="connsiteY257" fmla="*/ 11473074 h 12374773"/>
                <a:gd name="connsiteX258" fmla="*/ 171462 w 10253384"/>
                <a:gd name="connsiteY258" fmla="*/ 11539749 h 12374773"/>
                <a:gd name="connsiteX259" fmla="*/ 92087 w 10253384"/>
                <a:gd name="connsiteY259" fmla="*/ 11825499 h 12374773"/>
                <a:gd name="connsiteX260" fmla="*/ 155587 w 10253384"/>
                <a:gd name="connsiteY260" fmla="*/ 12108073 h 12374773"/>
                <a:gd name="connsiteX261" fmla="*/ 44462 w 10253384"/>
                <a:gd name="connsiteY261" fmla="*/ 12152523 h 12374773"/>
                <a:gd name="connsiteX262" fmla="*/ 12 w 10253384"/>
                <a:gd name="connsiteY262" fmla="*/ 12374773 h 12374773"/>
                <a:gd name="connsiteX0" fmla="*/ 5019675 w 10208922"/>
                <a:gd name="connsiteY0" fmla="*/ 3786404 h 12152523"/>
                <a:gd name="connsiteX1" fmla="*/ 5032375 w 10208922"/>
                <a:gd name="connsiteY1" fmla="*/ 3811804 h 12152523"/>
                <a:gd name="connsiteX2" fmla="*/ 4968875 w 10208922"/>
                <a:gd name="connsiteY2" fmla="*/ 4065804 h 12152523"/>
                <a:gd name="connsiteX3" fmla="*/ 5045075 w 10208922"/>
                <a:gd name="connsiteY3" fmla="*/ 4103904 h 12152523"/>
                <a:gd name="connsiteX4" fmla="*/ 5045075 w 10208922"/>
                <a:gd name="connsiteY4" fmla="*/ 4103904 h 12152523"/>
                <a:gd name="connsiteX5" fmla="*/ 5121275 w 10208922"/>
                <a:gd name="connsiteY5" fmla="*/ 3849904 h 12152523"/>
                <a:gd name="connsiteX6" fmla="*/ 5311775 w 10208922"/>
                <a:gd name="connsiteY6" fmla="*/ 3875304 h 12152523"/>
                <a:gd name="connsiteX7" fmla="*/ 5413375 w 10208922"/>
                <a:gd name="connsiteY7" fmla="*/ 3722904 h 12152523"/>
                <a:gd name="connsiteX8" fmla="*/ 5413375 w 10208922"/>
                <a:gd name="connsiteY8" fmla="*/ 3722904 h 12152523"/>
                <a:gd name="connsiteX9" fmla="*/ 5553075 w 10208922"/>
                <a:gd name="connsiteY9" fmla="*/ 3697504 h 12152523"/>
                <a:gd name="connsiteX10" fmla="*/ 5324475 w 10208922"/>
                <a:gd name="connsiteY10" fmla="*/ 4015004 h 12152523"/>
                <a:gd name="connsiteX11" fmla="*/ 5057775 w 10208922"/>
                <a:gd name="connsiteY11" fmla="*/ 4103904 h 12152523"/>
                <a:gd name="connsiteX12" fmla="*/ 5083175 w 10208922"/>
                <a:gd name="connsiteY12" fmla="*/ 4180104 h 12152523"/>
                <a:gd name="connsiteX13" fmla="*/ 5413375 w 10208922"/>
                <a:gd name="connsiteY13" fmla="*/ 4091204 h 12152523"/>
                <a:gd name="connsiteX14" fmla="*/ 5603875 w 10208922"/>
                <a:gd name="connsiteY14" fmla="*/ 3748304 h 12152523"/>
                <a:gd name="connsiteX15" fmla="*/ 5705475 w 10208922"/>
                <a:gd name="connsiteY15" fmla="*/ 3900704 h 12152523"/>
                <a:gd name="connsiteX16" fmla="*/ 5851525 w 10208922"/>
                <a:gd name="connsiteY16" fmla="*/ 3938804 h 12152523"/>
                <a:gd name="connsiteX17" fmla="*/ 6194425 w 10208922"/>
                <a:gd name="connsiteY17" fmla="*/ 3824504 h 12152523"/>
                <a:gd name="connsiteX18" fmla="*/ 6962775 w 10208922"/>
                <a:gd name="connsiteY18" fmla="*/ 3354604 h 12152523"/>
                <a:gd name="connsiteX19" fmla="*/ 7366000 w 10208922"/>
                <a:gd name="connsiteY19" fmla="*/ 3205379 h 12152523"/>
                <a:gd name="connsiteX20" fmla="*/ 7537450 w 10208922"/>
                <a:gd name="connsiteY20" fmla="*/ 3035516 h 12152523"/>
                <a:gd name="connsiteX21" fmla="*/ 7799100 w 10208922"/>
                <a:gd name="connsiteY21" fmla="*/ 2994410 h 12152523"/>
                <a:gd name="connsiteX22" fmla="*/ 7954676 w 10208922"/>
                <a:gd name="connsiteY22" fmla="*/ 2911861 h 12152523"/>
                <a:gd name="connsiteX23" fmla="*/ 8081675 w 10208922"/>
                <a:gd name="connsiteY23" fmla="*/ 2692785 h 12152523"/>
                <a:gd name="connsiteX24" fmla="*/ 8237251 w 10208922"/>
                <a:gd name="connsiteY24" fmla="*/ 2578486 h 12152523"/>
                <a:gd name="connsiteX25" fmla="*/ 8453149 w 10208922"/>
                <a:gd name="connsiteY25" fmla="*/ 2438787 h 12152523"/>
                <a:gd name="connsiteX26" fmla="*/ 8747149 w 10208922"/>
                <a:gd name="connsiteY26" fmla="*/ 2153045 h 12152523"/>
                <a:gd name="connsiteX27" fmla="*/ 8929399 w 10208922"/>
                <a:gd name="connsiteY27" fmla="*/ 1924438 h 12152523"/>
                <a:gd name="connsiteX28" fmla="*/ 9037348 w 10208922"/>
                <a:gd name="connsiteY28" fmla="*/ 1730764 h 12152523"/>
                <a:gd name="connsiteX29" fmla="*/ 9116723 w 10208922"/>
                <a:gd name="connsiteY29" fmla="*/ 1543439 h 12152523"/>
                <a:gd name="connsiteX30" fmla="*/ 9453273 w 10208922"/>
                <a:gd name="connsiteY30" fmla="*/ 1295790 h 12152523"/>
                <a:gd name="connsiteX31" fmla="*/ 9570747 w 10208922"/>
                <a:gd name="connsiteY31" fmla="*/ 914790 h 12152523"/>
                <a:gd name="connsiteX32" fmla="*/ 9729497 w 10208922"/>
                <a:gd name="connsiteY32" fmla="*/ 686190 h 12152523"/>
                <a:gd name="connsiteX33" fmla="*/ 9821571 w 10208922"/>
                <a:gd name="connsiteY33" fmla="*/ 609992 h 12152523"/>
                <a:gd name="connsiteX34" fmla="*/ 9881895 w 10208922"/>
                <a:gd name="connsiteY34" fmla="*/ 508393 h 12152523"/>
                <a:gd name="connsiteX35" fmla="*/ 9954921 w 10208922"/>
                <a:gd name="connsiteY35" fmla="*/ 394092 h 12152523"/>
                <a:gd name="connsiteX36" fmla="*/ 10208919 w 10208922"/>
                <a:gd name="connsiteY36" fmla="*/ 394 h 12152523"/>
                <a:gd name="connsiteX37" fmla="*/ 9973970 w 10208922"/>
                <a:gd name="connsiteY37" fmla="*/ 473469 h 12152523"/>
                <a:gd name="connsiteX38" fmla="*/ 9869196 w 10208922"/>
                <a:gd name="connsiteY38" fmla="*/ 673493 h 12152523"/>
                <a:gd name="connsiteX39" fmla="*/ 9773946 w 10208922"/>
                <a:gd name="connsiteY39" fmla="*/ 749692 h 12152523"/>
                <a:gd name="connsiteX40" fmla="*/ 9646946 w 10208922"/>
                <a:gd name="connsiteY40" fmla="*/ 952892 h 12152523"/>
                <a:gd name="connsiteX41" fmla="*/ 9532648 w 10208922"/>
                <a:gd name="connsiteY41" fmla="*/ 1327540 h 12152523"/>
                <a:gd name="connsiteX42" fmla="*/ 9167524 w 10208922"/>
                <a:gd name="connsiteY42" fmla="*/ 1606938 h 12152523"/>
                <a:gd name="connsiteX43" fmla="*/ 9027823 w 10208922"/>
                <a:gd name="connsiteY43" fmla="*/ 1946664 h 12152523"/>
                <a:gd name="connsiteX44" fmla="*/ 8554749 w 10208922"/>
                <a:gd name="connsiteY44" fmla="*/ 2454663 h 12152523"/>
                <a:gd name="connsiteX45" fmla="*/ 8319799 w 10208922"/>
                <a:gd name="connsiteY45" fmla="*/ 2619762 h 12152523"/>
                <a:gd name="connsiteX46" fmla="*/ 8164225 w 10208922"/>
                <a:gd name="connsiteY46" fmla="*/ 2715011 h 12152523"/>
                <a:gd name="connsiteX47" fmla="*/ 8002301 w 10208922"/>
                <a:gd name="connsiteY47" fmla="*/ 3016636 h 12152523"/>
                <a:gd name="connsiteX48" fmla="*/ 7800975 w 10208922"/>
                <a:gd name="connsiteY48" fmla="*/ 3113304 h 12152523"/>
                <a:gd name="connsiteX49" fmla="*/ 7566025 w 10208922"/>
                <a:gd name="connsiteY49" fmla="*/ 3141879 h 12152523"/>
                <a:gd name="connsiteX50" fmla="*/ 7423150 w 10208922"/>
                <a:gd name="connsiteY50" fmla="*/ 3283166 h 12152523"/>
                <a:gd name="connsiteX51" fmla="*/ 6956425 w 10208922"/>
                <a:gd name="connsiteY51" fmla="*/ 3457791 h 12152523"/>
                <a:gd name="connsiteX52" fmla="*/ 6784975 w 10208922"/>
                <a:gd name="connsiteY52" fmla="*/ 3613366 h 12152523"/>
                <a:gd name="connsiteX53" fmla="*/ 6424319 w 10208922"/>
                <a:gd name="connsiteY53" fmla="*/ 3867545 h 12152523"/>
                <a:gd name="connsiteX54" fmla="*/ 6299200 w 10208922"/>
                <a:gd name="connsiteY54" fmla="*/ 3921341 h 12152523"/>
                <a:gd name="connsiteX55" fmla="*/ 6064250 w 10208922"/>
                <a:gd name="connsiteY55" fmla="*/ 4043579 h 12152523"/>
                <a:gd name="connsiteX56" fmla="*/ 5665787 w 10208922"/>
                <a:gd name="connsiteY56" fmla="*/ 4215029 h 12152523"/>
                <a:gd name="connsiteX57" fmla="*/ 5692775 w 10208922"/>
                <a:gd name="connsiteY57" fmla="*/ 4294404 h 12152523"/>
                <a:gd name="connsiteX58" fmla="*/ 6054725 w 10208922"/>
                <a:gd name="connsiteY58" fmla="*/ 4129304 h 12152523"/>
                <a:gd name="connsiteX59" fmla="*/ 5946775 w 10208922"/>
                <a:gd name="connsiteY59" fmla="*/ 4218204 h 12152523"/>
                <a:gd name="connsiteX60" fmla="*/ 5768975 w 10208922"/>
                <a:gd name="connsiteY60" fmla="*/ 4332504 h 12152523"/>
                <a:gd name="connsiteX61" fmla="*/ 5768975 w 10208922"/>
                <a:gd name="connsiteY61" fmla="*/ 4421404 h 12152523"/>
                <a:gd name="connsiteX62" fmla="*/ 5756275 w 10208922"/>
                <a:gd name="connsiteY62" fmla="*/ 4523004 h 12152523"/>
                <a:gd name="connsiteX63" fmla="*/ 5616575 w 10208922"/>
                <a:gd name="connsiteY63" fmla="*/ 4548404 h 12152523"/>
                <a:gd name="connsiteX64" fmla="*/ 5680075 w 10208922"/>
                <a:gd name="connsiteY64" fmla="*/ 4370604 h 12152523"/>
                <a:gd name="connsiteX65" fmla="*/ 5565775 w 10208922"/>
                <a:gd name="connsiteY65" fmla="*/ 4269004 h 12152523"/>
                <a:gd name="connsiteX66" fmla="*/ 5311775 w 10208922"/>
                <a:gd name="connsiteY66" fmla="*/ 4345204 h 12152523"/>
                <a:gd name="connsiteX67" fmla="*/ 5286375 w 10208922"/>
                <a:gd name="connsiteY67" fmla="*/ 4446804 h 12152523"/>
                <a:gd name="connsiteX68" fmla="*/ 5514975 w 10208922"/>
                <a:gd name="connsiteY68" fmla="*/ 4510304 h 12152523"/>
                <a:gd name="connsiteX69" fmla="*/ 5426075 w 10208922"/>
                <a:gd name="connsiteY69" fmla="*/ 4573804 h 12152523"/>
                <a:gd name="connsiteX70" fmla="*/ 5146675 w 10208922"/>
                <a:gd name="connsiteY70" fmla="*/ 4510304 h 12152523"/>
                <a:gd name="connsiteX71" fmla="*/ 5032375 w 10208922"/>
                <a:gd name="connsiteY71" fmla="*/ 4624604 h 12152523"/>
                <a:gd name="connsiteX72" fmla="*/ 5133975 w 10208922"/>
                <a:gd name="connsiteY72" fmla="*/ 4827804 h 12152523"/>
                <a:gd name="connsiteX73" fmla="*/ 5375275 w 10208922"/>
                <a:gd name="connsiteY73" fmla="*/ 4840504 h 12152523"/>
                <a:gd name="connsiteX74" fmla="*/ 5553075 w 10208922"/>
                <a:gd name="connsiteY74" fmla="*/ 4624604 h 12152523"/>
                <a:gd name="connsiteX75" fmla="*/ 5464175 w 10208922"/>
                <a:gd name="connsiteY75" fmla="*/ 4599204 h 12152523"/>
                <a:gd name="connsiteX76" fmla="*/ 5527675 w 10208922"/>
                <a:gd name="connsiteY76" fmla="*/ 4523004 h 12152523"/>
                <a:gd name="connsiteX77" fmla="*/ 5616575 w 10208922"/>
                <a:gd name="connsiteY77" fmla="*/ 4599204 h 12152523"/>
                <a:gd name="connsiteX78" fmla="*/ 5756275 w 10208922"/>
                <a:gd name="connsiteY78" fmla="*/ 4573804 h 12152523"/>
                <a:gd name="connsiteX79" fmla="*/ 5959475 w 10208922"/>
                <a:gd name="connsiteY79" fmla="*/ 4548404 h 12152523"/>
                <a:gd name="connsiteX80" fmla="*/ 6188075 w 10208922"/>
                <a:gd name="connsiteY80" fmla="*/ 4307104 h 12152523"/>
                <a:gd name="connsiteX81" fmla="*/ 6378575 w 10208922"/>
                <a:gd name="connsiteY81" fmla="*/ 4180104 h 12152523"/>
                <a:gd name="connsiteX82" fmla="*/ 6556375 w 10208922"/>
                <a:gd name="connsiteY82" fmla="*/ 4154704 h 12152523"/>
                <a:gd name="connsiteX83" fmla="*/ 6365875 w 10208922"/>
                <a:gd name="connsiteY83" fmla="*/ 4230904 h 12152523"/>
                <a:gd name="connsiteX84" fmla="*/ 6302375 w 10208922"/>
                <a:gd name="connsiteY84" fmla="*/ 4357904 h 12152523"/>
                <a:gd name="connsiteX85" fmla="*/ 6149975 w 10208922"/>
                <a:gd name="connsiteY85" fmla="*/ 4459504 h 12152523"/>
                <a:gd name="connsiteX86" fmla="*/ 5972175 w 10208922"/>
                <a:gd name="connsiteY86" fmla="*/ 4637304 h 12152523"/>
                <a:gd name="connsiteX87" fmla="*/ 5959475 w 10208922"/>
                <a:gd name="connsiteY87" fmla="*/ 4726204 h 12152523"/>
                <a:gd name="connsiteX88" fmla="*/ 6099175 w 10208922"/>
                <a:gd name="connsiteY88" fmla="*/ 4700804 h 12152523"/>
                <a:gd name="connsiteX89" fmla="*/ 6226175 w 10208922"/>
                <a:gd name="connsiteY89" fmla="*/ 4764304 h 12152523"/>
                <a:gd name="connsiteX90" fmla="*/ 6327775 w 10208922"/>
                <a:gd name="connsiteY90" fmla="*/ 4954804 h 12152523"/>
                <a:gd name="connsiteX91" fmla="*/ 6340475 w 10208922"/>
                <a:gd name="connsiteY91" fmla="*/ 5183404 h 12152523"/>
                <a:gd name="connsiteX92" fmla="*/ 6227762 w 10208922"/>
                <a:gd name="connsiteY92" fmla="*/ 5305641 h 12152523"/>
                <a:gd name="connsiteX93" fmla="*/ 6188075 w 10208922"/>
                <a:gd name="connsiteY93" fmla="*/ 5083392 h 12152523"/>
                <a:gd name="connsiteX94" fmla="*/ 6162675 w 10208922"/>
                <a:gd name="connsiteY94" fmla="*/ 4878604 h 12152523"/>
                <a:gd name="connsiteX95" fmla="*/ 6010275 w 10208922"/>
                <a:gd name="connsiteY95" fmla="*/ 4840504 h 12152523"/>
                <a:gd name="connsiteX96" fmla="*/ 5845175 w 10208922"/>
                <a:gd name="connsiteY96" fmla="*/ 4853204 h 12152523"/>
                <a:gd name="connsiteX97" fmla="*/ 5768975 w 10208922"/>
                <a:gd name="connsiteY97" fmla="*/ 4815104 h 12152523"/>
                <a:gd name="connsiteX98" fmla="*/ 5438775 w 10208922"/>
                <a:gd name="connsiteY98" fmla="*/ 4954804 h 12152523"/>
                <a:gd name="connsiteX99" fmla="*/ 5489575 w 10208922"/>
                <a:gd name="connsiteY99" fmla="*/ 5094504 h 12152523"/>
                <a:gd name="connsiteX100" fmla="*/ 5527675 w 10208922"/>
                <a:gd name="connsiteY100" fmla="*/ 5081804 h 12152523"/>
                <a:gd name="connsiteX101" fmla="*/ 5705475 w 10208922"/>
                <a:gd name="connsiteY101" fmla="*/ 4992904 h 12152523"/>
                <a:gd name="connsiteX102" fmla="*/ 5730875 w 10208922"/>
                <a:gd name="connsiteY102" fmla="*/ 5018304 h 12152523"/>
                <a:gd name="connsiteX103" fmla="*/ 5616575 w 10208922"/>
                <a:gd name="connsiteY103" fmla="*/ 5119904 h 12152523"/>
                <a:gd name="connsiteX104" fmla="*/ 5667375 w 10208922"/>
                <a:gd name="connsiteY104" fmla="*/ 5196104 h 12152523"/>
                <a:gd name="connsiteX105" fmla="*/ 5832475 w 10208922"/>
                <a:gd name="connsiteY105" fmla="*/ 5183404 h 12152523"/>
                <a:gd name="connsiteX106" fmla="*/ 5870575 w 10208922"/>
                <a:gd name="connsiteY106" fmla="*/ 5272304 h 12152523"/>
                <a:gd name="connsiteX107" fmla="*/ 6061075 w 10208922"/>
                <a:gd name="connsiteY107" fmla="*/ 5234204 h 12152523"/>
                <a:gd name="connsiteX108" fmla="*/ 6022975 w 10208922"/>
                <a:gd name="connsiteY108" fmla="*/ 5386604 h 12152523"/>
                <a:gd name="connsiteX109" fmla="*/ 5959475 w 10208922"/>
                <a:gd name="connsiteY109" fmla="*/ 5424704 h 12152523"/>
                <a:gd name="connsiteX110" fmla="*/ 5934075 w 10208922"/>
                <a:gd name="connsiteY110" fmla="*/ 5348504 h 12152523"/>
                <a:gd name="connsiteX111" fmla="*/ 5464175 w 10208922"/>
                <a:gd name="connsiteY111" fmla="*/ 5297704 h 12152523"/>
                <a:gd name="connsiteX112" fmla="*/ 5578475 w 10208922"/>
                <a:gd name="connsiteY112" fmla="*/ 5462804 h 12152523"/>
                <a:gd name="connsiteX113" fmla="*/ 6200775 w 10208922"/>
                <a:gd name="connsiteY113" fmla="*/ 5462804 h 12152523"/>
                <a:gd name="connsiteX114" fmla="*/ 6786269 w 10208922"/>
                <a:gd name="connsiteY114" fmla="*/ 5634433 h 12152523"/>
                <a:gd name="connsiteX115" fmla="*/ 7086307 w 10208922"/>
                <a:gd name="connsiteY115" fmla="*/ 5720157 h 12152523"/>
                <a:gd name="connsiteX116" fmla="*/ 7262519 w 10208922"/>
                <a:gd name="connsiteY116" fmla="*/ 5839221 h 12152523"/>
                <a:gd name="connsiteX117" fmla="*/ 7629232 w 10208922"/>
                <a:gd name="connsiteY117" fmla="*/ 5736826 h 12152523"/>
                <a:gd name="connsiteX118" fmla="*/ 7869738 w 10208922"/>
                <a:gd name="connsiteY118" fmla="*/ 5701108 h 12152523"/>
                <a:gd name="connsiteX119" fmla="*/ 8203114 w 10208922"/>
                <a:gd name="connsiteY119" fmla="*/ 5729682 h 12152523"/>
                <a:gd name="connsiteX120" fmla="*/ 8474575 w 10208922"/>
                <a:gd name="connsiteY120" fmla="*/ 5789214 h 12152523"/>
                <a:gd name="connsiteX121" fmla="*/ 8698413 w 10208922"/>
                <a:gd name="connsiteY121" fmla="*/ 5891608 h 12152523"/>
                <a:gd name="connsiteX122" fmla="*/ 8881769 w 10208922"/>
                <a:gd name="connsiteY122" fmla="*/ 5953520 h 12152523"/>
                <a:gd name="connsiteX123" fmla="*/ 9219907 w 10208922"/>
                <a:gd name="connsiteY123" fmla="*/ 6101157 h 12152523"/>
                <a:gd name="connsiteX124" fmla="*/ 9284202 w 10208922"/>
                <a:gd name="connsiteY124" fmla="*/ 6229744 h 12152523"/>
                <a:gd name="connsiteX125" fmla="*/ 9479462 w 10208922"/>
                <a:gd name="connsiteY125" fmla="*/ 6289277 h 12152523"/>
                <a:gd name="connsiteX126" fmla="*/ 9646150 w 10208922"/>
                <a:gd name="connsiteY126" fmla="*/ 6286895 h 12152523"/>
                <a:gd name="connsiteX127" fmla="*/ 9820276 w 10208922"/>
                <a:gd name="connsiteY127" fmla="*/ 6221629 h 12152523"/>
                <a:gd name="connsiteX128" fmla="*/ 9658057 w 10208922"/>
                <a:gd name="connsiteY128" fmla="*/ 6301183 h 12152523"/>
                <a:gd name="connsiteX129" fmla="*/ 9517563 w 10208922"/>
                <a:gd name="connsiteY129" fmla="*/ 6317851 h 12152523"/>
                <a:gd name="connsiteX130" fmla="*/ 9274676 w 10208922"/>
                <a:gd name="connsiteY130" fmla="*/ 6263082 h 12152523"/>
                <a:gd name="connsiteX131" fmla="*/ 9200856 w 10208922"/>
                <a:gd name="connsiteY131" fmla="*/ 6129733 h 12152523"/>
                <a:gd name="connsiteX132" fmla="*/ 9134183 w 10208922"/>
                <a:gd name="connsiteY132" fmla="*/ 6089251 h 12152523"/>
                <a:gd name="connsiteX133" fmla="*/ 8691269 w 10208922"/>
                <a:gd name="connsiteY133" fmla="*/ 5939233 h 12152523"/>
                <a:gd name="connsiteX134" fmla="*/ 8474575 w 10208922"/>
                <a:gd name="connsiteY134" fmla="*/ 5858270 h 12152523"/>
                <a:gd name="connsiteX135" fmla="*/ 8176919 w 10208922"/>
                <a:gd name="connsiteY135" fmla="*/ 5779689 h 12152523"/>
                <a:gd name="connsiteX136" fmla="*/ 7826875 w 10208922"/>
                <a:gd name="connsiteY136" fmla="*/ 5767783 h 12152523"/>
                <a:gd name="connsiteX137" fmla="*/ 7526837 w 10208922"/>
                <a:gd name="connsiteY137" fmla="*/ 5822552 h 12152523"/>
                <a:gd name="connsiteX138" fmla="*/ 7236325 w 10208922"/>
                <a:gd name="connsiteY138" fmla="*/ 5893989 h 12152523"/>
                <a:gd name="connsiteX139" fmla="*/ 7026775 w 10208922"/>
                <a:gd name="connsiteY139" fmla="*/ 5786833 h 12152523"/>
                <a:gd name="connsiteX140" fmla="*/ 6652919 w 10208922"/>
                <a:gd name="connsiteY140" fmla="*/ 5693964 h 12152523"/>
                <a:gd name="connsiteX141" fmla="*/ 6305550 w 10208922"/>
                <a:gd name="connsiteY141" fmla="*/ 5614410 h 12152523"/>
                <a:gd name="connsiteX142" fmla="*/ 6105231 w 10208922"/>
                <a:gd name="connsiteY142" fmla="*/ 5567757 h 12152523"/>
                <a:gd name="connsiteX143" fmla="*/ 6097588 w 10208922"/>
                <a:gd name="connsiteY143" fmla="*/ 5598535 h 12152523"/>
                <a:gd name="connsiteX144" fmla="*/ 6238875 w 10208922"/>
                <a:gd name="connsiteY144" fmla="*/ 5666004 h 12152523"/>
                <a:gd name="connsiteX145" fmla="*/ 6213475 w 10208922"/>
                <a:gd name="connsiteY145" fmla="*/ 5767604 h 12152523"/>
                <a:gd name="connsiteX146" fmla="*/ 5895975 w 10208922"/>
                <a:gd name="connsiteY146" fmla="*/ 5602504 h 12152523"/>
                <a:gd name="connsiteX147" fmla="*/ 5934075 w 10208922"/>
                <a:gd name="connsiteY147" fmla="*/ 5843804 h 12152523"/>
                <a:gd name="connsiteX148" fmla="*/ 6137275 w 10208922"/>
                <a:gd name="connsiteY148" fmla="*/ 5894604 h 12152523"/>
                <a:gd name="connsiteX149" fmla="*/ 6403975 w 10208922"/>
                <a:gd name="connsiteY149" fmla="*/ 5894604 h 12152523"/>
                <a:gd name="connsiteX150" fmla="*/ 6492875 w 10208922"/>
                <a:gd name="connsiteY150" fmla="*/ 5907304 h 12152523"/>
                <a:gd name="connsiteX151" fmla="*/ 6454775 w 10208922"/>
                <a:gd name="connsiteY151" fmla="*/ 5983504 h 12152523"/>
                <a:gd name="connsiteX152" fmla="*/ 6289675 w 10208922"/>
                <a:gd name="connsiteY152" fmla="*/ 6034304 h 12152523"/>
                <a:gd name="connsiteX153" fmla="*/ 6353175 w 10208922"/>
                <a:gd name="connsiteY153" fmla="*/ 6161304 h 12152523"/>
                <a:gd name="connsiteX154" fmla="*/ 6315075 w 10208922"/>
                <a:gd name="connsiteY154" fmla="*/ 6288304 h 12152523"/>
                <a:gd name="connsiteX155" fmla="*/ 6403975 w 10208922"/>
                <a:gd name="connsiteY155" fmla="*/ 6351804 h 12152523"/>
                <a:gd name="connsiteX156" fmla="*/ 6327775 w 10208922"/>
                <a:gd name="connsiteY156" fmla="*/ 6377204 h 12152523"/>
                <a:gd name="connsiteX157" fmla="*/ 6226175 w 10208922"/>
                <a:gd name="connsiteY157" fmla="*/ 6339104 h 12152523"/>
                <a:gd name="connsiteX158" fmla="*/ 6188075 w 10208922"/>
                <a:gd name="connsiteY158" fmla="*/ 6034304 h 12152523"/>
                <a:gd name="connsiteX159" fmla="*/ 5934075 w 10208922"/>
                <a:gd name="connsiteY159" fmla="*/ 5958104 h 12152523"/>
                <a:gd name="connsiteX160" fmla="*/ 6010275 w 10208922"/>
                <a:gd name="connsiteY160" fmla="*/ 6301004 h 12152523"/>
                <a:gd name="connsiteX161" fmla="*/ 5832475 w 10208922"/>
                <a:gd name="connsiteY161" fmla="*/ 6313704 h 12152523"/>
                <a:gd name="connsiteX162" fmla="*/ 5756275 w 10208922"/>
                <a:gd name="connsiteY162" fmla="*/ 5831104 h 12152523"/>
                <a:gd name="connsiteX163" fmla="*/ 5553075 w 10208922"/>
                <a:gd name="connsiteY163" fmla="*/ 5729504 h 12152523"/>
                <a:gd name="connsiteX164" fmla="*/ 5654675 w 10208922"/>
                <a:gd name="connsiteY164" fmla="*/ 6491504 h 12152523"/>
                <a:gd name="connsiteX165" fmla="*/ 5934075 w 10208922"/>
                <a:gd name="connsiteY165" fmla="*/ 6478804 h 12152523"/>
                <a:gd name="connsiteX166" fmla="*/ 6251575 w 10208922"/>
                <a:gd name="connsiteY166" fmla="*/ 6529604 h 12152523"/>
                <a:gd name="connsiteX167" fmla="*/ 6188075 w 10208922"/>
                <a:gd name="connsiteY167" fmla="*/ 6656604 h 12152523"/>
                <a:gd name="connsiteX168" fmla="*/ 6022975 w 10208922"/>
                <a:gd name="connsiteY168" fmla="*/ 6631204 h 12152523"/>
                <a:gd name="connsiteX169" fmla="*/ 5870575 w 10208922"/>
                <a:gd name="connsiteY169" fmla="*/ 6936004 h 12152523"/>
                <a:gd name="connsiteX170" fmla="*/ 5692775 w 10208922"/>
                <a:gd name="connsiteY170" fmla="*/ 6872504 h 12152523"/>
                <a:gd name="connsiteX171" fmla="*/ 5768975 w 10208922"/>
                <a:gd name="connsiteY171" fmla="*/ 6707404 h 12152523"/>
                <a:gd name="connsiteX172" fmla="*/ 5654675 w 10208922"/>
                <a:gd name="connsiteY172" fmla="*/ 6618504 h 12152523"/>
                <a:gd name="connsiteX173" fmla="*/ 5464175 w 10208922"/>
                <a:gd name="connsiteY173" fmla="*/ 6948704 h 12152523"/>
                <a:gd name="connsiteX174" fmla="*/ 5591175 w 10208922"/>
                <a:gd name="connsiteY174" fmla="*/ 7050304 h 12152523"/>
                <a:gd name="connsiteX175" fmla="*/ 5857875 w 10208922"/>
                <a:gd name="connsiteY175" fmla="*/ 7215404 h 12152523"/>
                <a:gd name="connsiteX176" fmla="*/ 5807075 w 10208922"/>
                <a:gd name="connsiteY176" fmla="*/ 7291604 h 12152523"/>
                <a:gd name="connsiteX177" fmla="*/ 5692775 w 10208922"/>
                <a:gd name="connsiteY177" fmla="*/ 7253504 h 12152523"/>
                <a:gd name="connsiteX178" fmla="*/ 5540375 w 10208922"/>
                <a:gd name="connsiteY178" fmla="*/ 7355104 h 12152523"/>
                <a:gd name="connsiteX179" fmla="*/ 5476875 w 10208922"/>
                <a:gd name="connsiteY179" fmla="*/ 7317004 h 12152523"/>
                <a:gd name="connsiteX180" fmla="*/ 5527675 w 10208922"/>
                <a:gd name="connsiteY180" fmla="*/ 7164604 h 12152523"/>
                <a:gd name="connsiteX181" fmla="*/ 5400675 w 10208922"/>
                <a:gd name="connsiteY181" fmla="*/ 7050304 h 12152523"/>
                <a:gd name="connsiteX182" fmla="*/ 5324475 w 10208922"/>
                <a:gd name="connsiteY182" fmla="*/ 7228104 h 12152523"/>
                <a:gd name="connsiteX183" fmla="*/ 5476875 w 10208922"/>
                <a:gd name="connsiteY183" fmla="*/ 7405904 h 12152523"/>
                <a:gd name="connsiteX184" fmla="*/ 5311775 w 10208922"/>
                <a:gd name="connsiteY184" fmla="*/ 7532904 h 12152523"/>
                <a:gd name="connsiteX185" fmla="*/ 5210175 w 10208922"/>
                <a:gd name="connsiteY185" fmla="*/ 7456704 h 12152523"/>
                <a:gd name="connsiteX186" fmla="*/ 5273675 w 10208922"/>
                <a:gd name="connsiteY186" fmla="*/ 7355104 h 12152523"/>
                <a:gd name="connsiteX187" fmla="*/ 5159375 w 10208922"/>
                <a:gd name="connsiteY187" fmla="*/ 7063004 h 12152523"/>
                <a:gd name="connsiteX188" fmla="*/ 4943475 w 10208922"/>
                <a:gd name="connsiteY188" fmla="*/ 7355104 h 12152523"/>
                <a:gd name="connsiteX189" fmla="*/ 5273675 w 10208922"/>
                <a:gd name="connsiteY189" fmla="*/ 7609104 h 12152523"/>
                <a:gd name="connsiteX190" fmla="*/ 5197475 w 10208922"/>
                <a:gd name="connsiteY190" fmla="*/ 7659904 h 12152523"/>
                <a:gd name="connsiteX191" fmla="*/ 5057775 w 10208922"/>
                <a:gd name="connsiteY191" fmla="*/ 7545604 h 12152523"/>
                <a:gd name="connsiteX192" fmla="*/ 5006975 w 10208922"/>
                <a:gd name="connsiteY192" fmla="*/ 7710704 h 12152523"/>
                <a:gd name="connsiteX193" fmla="*/ 5019675 w 10208922"/>
                <a:gd name="connsiteY193" fmla="*/ 7850404 h 12152523"/>
                <a:gd name="connsiteX194" fmla="*/ 5095875 w 10208922"/>
                <a:gd name="connsiteY194" fmla="*/ 7964704 h 12152523"/>
                <a:gd name="connsiteX195" fmla="*/ 5083175 w 10208922"/>
                <a:gd name="connsiteY195" fmla="*/ 8155204 h 12152523"/>
                <a:gd name="connsiteX196" fmla="*/ 4956175 w 10208922"/>
                <a:gd name="connsiteY196" fmla="*/ 8066304 h 12152523"/>
                <a:gd name="connsiteX197" fmla="*/ 4892675 w 10208922"/>
                <a:gd name="connsiteY197" fmla="*/ 8104404 h 12152523"/>
                <a:gd name="connsiteX198" fmla="*/ 4994275 w 10208922"/>
                <a:gd name="connsiteY198" fmla="*/ 8244104 h 12152523"/>
                <a:gd name="connsiteX199" fmla="*/ 4905375 w 10208922"/>
                <a:gd name="connsiteY199" fmla="*/ 8282204 h 12152523"/>
                <a:gd name="connsiteX200" fmla="*/ 4778375 w 10208922"/>
                <a:gd name="connsiteY200" fmla="*/ 8091704 h 12152523"/>
                <a:gd name="connsiteX201" fmla="*/ 4689475 w 10208922"/>
                <a:gd name="connsiteY201" fmla="*/ 8345704 h 12152523"/>
                <a:gd name="connsiteX202" fmla="*/ 4816475 w 10208922"/>
                <a:gd name="connsiteY202" fmla="*/ 8460004 h 12152523"/>
                <a:gd name="connsiteX203" fmla="*/ 4676775 w 10208922"/>
                <a:gd name="connsiteY203" fmla="*/ 8701304 h 12152523"/>
                <a:gd name="connsiteX204" fmla="*/ 4537075 w 10208922"/>
                <a:gd name="connsiteY204" fmla="*/ 8675904 h 12152523"/>
                <a:gd name="connsiteX205" fmla="*/ 4638675 w 10208922"/>
                <a:gd name="connsiteY205" fmla="*/ 8510804 h 12152523"/>
                <a:gd name="connsiteX206" fmla="*/ 4549775 w 10208922"/>
                <a:gd name="connsiteY206" fmla="*/ 8358404 h 12152523"/>
                <a:gd name="connsiteX207" fmla="*/ 4333875 w 10208922"/>
                <a:gd name="connsiteY207" fmla="*/ 8663204 h 12152523"/>
                <a:gd name="connsiteX208" fmla="*/ 4473575 w 10208922"/>
                <a:gd name="connsiteY208" fmla="*/ 8777504 h 12152523"/>
                <a:gd name="connsiteX209" fmla="*/ 4384675 w 10208922"/>
                <a:gd name="connsiteY209" fmla="*/ 8980704 h 12152523"/>
                <a:gd name="connsiteX210" fmla="*/ 4283075 w 10208922"/>
                <a:gd name="connsiteY210" fmla="*/ 8904504 h 12152523"/>
                <a:gd name="connsiteX211" fmla="*/ 4206875 w 10208922"/>
                <a:gd name="connsiteY211" fmla="*/ 8993404 h 12152523"/>
                <a:gd name="connsiteX212" fmla="*/ 4244975 w 10208922"/>
                <a:gd name="connsiteY212" fmla="*/ 9031504 h 12152523"/>
                <a:gd name="connsiteX213" fmla="*/ 4283075 w 10208922"/>
                <a:gd name="connsiteY213" fmla="*/ 9018804 h 12152523"/>
                <a:gd name="connsiteX214" fmla="*/ 4308475 w 10208922"/>
                <a:gd name="connsiteY214" fmla="*/ 9069604 h 12152523"/>
                <a:gd name="connsiteX215" fmla="*/ 4244975 w 10208922"/>
                <a:gd name="connsiteY215" fmla="*/ 9145804 h 12152523"/>
                <a:gd name="connsiteX216" fmla="*/ 4194175 w 10208922"/>
                <a:gd name="connsiteY216" fmla="*/ 9133104 h 12152523"/>
                <a:gd name="connsiteX217" fmla="*/ 4232275 w 10208922"/>
                <a:gd name="connsiteY217" fmla="*/ 9082304 h 12152523"/>
                <a:gd name="connsiteX218" fmla="*/ 4181475 w 10208922"/>
                <a:gd name="connsiteY218" fmla="*/ 9044204 h 12152523"/>
                <a:gd name="connsiteX219" fmla="*/ 4079875 w 10208922"/>
                <a:gd name="connsiteY219" fmla="*/ 9145804 h 12152523"/>
                <a:gd name="connsiteX220" fmla="*/ 4181475 w 10208922"/>
                <a:gd name="connsiteY220" fmla="*/ 9209304 h 12152523"/>
                <a:gd name="connsiteX221" fmla="*/ 4003675 w 10208922"/>
                <a:gd name="connsiteY221" fmla="*/ 9285504 h 12152523"/>
                <a:gd name="connsiteX222" fmla="*/ 3902075 w 10208922"/>
                <a:gd name="connsiteY222" fmla="*/ 9285504 h 12152523"/>
                <a:gd name="connsiteX223" fmla="*/ 3813175 w 10208922"/>
                <a:gd name="connsiteY223" fmla="*/ 9349004 h 12152523"/>
                <a:gd name="connsiteX224" fmla="*/ 3152775 w 10208922"/>
                <a:gd name="connsiteY224" fmla="*/ 8764804 h 12152523"/>
                <a:gd name="connsiteX225" fmla="*/ 3076575 w 10208922"/>
                <a:gd name="connsiteY225" fmla="*/ 8764804 h 12152523"/>
                <a:gd name="connsiteX226" fmla="*/ 2759075 w 10208922"/>
                <a:gd name="connsiteY226" fmla="*/ 9018804 h 12152523"/>
                <a:gd name="connsiteX227" fmla="*/ 2733675 w 10208922"/>
                <a:gd name="connsiteY227" fmla="*/ 8980704 h 12152523"/>
                <a:gd name="connsiteX228" fmla="*/ 3076575 w 10208922"/>
                <a:gd name="connsiteY228" fmla="*/ 8714004 h 12152523"/>
                <a:gd name="connsiteX229" fmla="*/ 2911475 w 10208922"/>
                <a:gd name="connsiteY229" fmla="*/ 8561604 h 12152523"/>
                <a:gd name="connsiteX230" fmla="*/ 2263775 w 10208922"/>
                <a:gd name="connsiteY230" fmla="*/ 9069604 h 12152523"/>
                <a:gd name="connsiteX231" fmla="*/ 2352675 w 10208922"/>
                <a:gd name="connsiteY231" fmla="*/ 9145804 h 12152523"/>
                <a:gd name="connsiteX232" fmla="*/ 2555875 w 10208922"/>
                <a:gd name="connsiteY232" fmla="*/ 8993404 h 12152523"/>
                <a:gd name="connsiteX233" fmla="*/ 2606675 w 10208922"/>
                <a:gd name="connsiteY233" fmla="*/ 9056904 h 12152523"/>
                <a:gd name="connsiteX234" fmla="*/ 2695575 w 10208922"/>
                <a:gd name="connsiteY234" fmla="*/ 9018804 h 12152523"/>
                <a:gd name="connsiteX235" fmla="*/ 2720975 w 10208922"/>
                <a:gd name="connsiteY235" fmla="*/ 9056904 h 12152523"/>
                <a:gd name="connsiteX236" fmla="*/ 2543175 w 10208922"/>
                <a:gd name="connsiteY236" fmla="*/ 9196604 h 12152523"/>
                <a:gd name="connsiteX237" fmla="*/ 2682875 w 10208922"/>
                <a:gd name="connsiteY237" fmla="*/ 9361704 h 12152523"/>
                <a:gd name="connsiteX238" fmla="*/ 3260725 w 10208922"/>
                <a:gd name="connsiteY238" fmla="*/ 8898154 h 12152523"/>
                <a:gd name="connsiteX239" fmla="*/ 3819525 w 10208922"/>
                <a:gd name="connsiteY239" fmla="*/ 9380754 h 12152523"/>
                <a:gd name="connsiteX240" fmla="*/ 3768725 w 10208922"/>
                <a:gd name="connsiteY240" fmla="*/ 9495054 h 12152523"/>
                <a:gd name="connsiteX241" fmla="*/ 3251200 w 10208922"/>
                <a:gd name="connsiteY241" fmla="*/ 10034804 h 12152523"/>
                <a:gd name="connsiteX242" fmla="*/ 3162300 w 10208922"/>
                <a:gd name="connsiteY242" fmla="*/ 10028453 h 12152523"/>
                <a:gd name="connsiteX243" fmla="*/ 2994025 w 10208922"/>
                <a:gd name="connsiteY243" fmla="*/ 10177678 h 12152523"/>
                <a:gd name="connsiteX244" fmla="*/ 2784475 w 10208922"/>
                <a:gd name="connsiteY244" fmla="*/ 10422153 h 12152523"/>
                <a:gd name="connsiteX245" fmla="*/ 2546350 w 10208922"/>
                <a:gd name="connsiteY245" fmla="*/ 10720603 h 12152523"/>
                <a:gd name="connsiteX246" fmla="*/ 2292350 w 10208922"/>
                <a:gd name="connsiteY246" fmla="*/ 10790452 h 12152523"/>
                <a:gd name="connsiteX247" fmla="*/ 2089150 w 10208922"/>
                <a:gd name="connsiteY247" fmla="*/ 10895227 h 12152523"/>
                <a:gd name="connsiteX248" fmla="*/ 1793875 w 10208922"/>
                <a:gd name="connsiteY248" fmla="*/ 10898401 h 12152523"/>
                <a:gd name="connsiteX249" fmla="*/ 1454150 w 10208922"/>
                <a:gd name="connsiteY249" fmla="*/ 11000000 h 12152523"/>
                <a:gd name="connsiteX250" fmla="*/ 1257300 w 10208922"/>
                <a:gd name="connsiteY250" fmla="*/ 11260350 h 12152523"/>
                <a:gd name="connsiteX251" fmla="*/ 1060450 w 10208922"/>
                <a:gd name="connsiteY251" fmla="*/ 11215899 h 12152523"/>
                <a:gd name="connsiteX252" fmla="*/ 1079500 w 10208922"/>
                <a:gd name="connsiteY252" fmla="*/ 11174624 h 12152523"/>
                <a:gd name="connsiteX253" fmla="*/ 1057275 w 10208922"/>
                <a:gd name="connsiteY253" fmla="*/ 11107949 h 12152523"/>
                <a:gd name="connsiteX254" fmla="*/ 850900 w 10208922"/>
                <a:gd name="connsiteY254" fmla="*/ 11184149 h 12152523"/>
                <a:gd name="connsiteX255" fmla="*/ 596900 w 10208922"/>
                <a:gd name="connsiteY255" fmla="*/ 11238124 h 12152523"/>
                <a:gd name="connsiteX256" fmla="*/ 327025 w 10208922"/>
                <a:gd name="connsiteY256" fmla="*/ 11476249 h 12152523"/>
                <a:gd name="connsiteX257" fmla="*/ 225425 w 10208922"/>
                <a:gd name="connsiteY257" fmla="*/ 11473074 h 12152523"/>
                <a:gd name="connsiteX258" fmla="*/ 127000 w 10208922"/>
                <a:gd name="connsiteY258" fmla="*/ 11539749 h 12152523"/>
                <a:gd name="connsiteX259" fmla="*/ 47625 w 10208922"/>
                <a:gd name="connsiteY259" fmla="*/ 11825499 h 12152523"/>
                <a:gd name="connsiteX260" fmla="*/ 111125 w 10208922"/>
                <a:gd name="connsiteY260" fmla="*/ 12108073 h 12152523"/>
                <a:gd name="connsiteX261" fmla="*/ 0 w 10208922"/>
                <a:gd name="connsiteY261" fmla="*/ 12152523 h 12152523"/>
                <a:gd name="connsiteX0" fmla="*/ 4972050 w 10161297"/>
                <a:gd name="connsiteY0" fmla="*/ 3786404 h 12108074"/>
                <a:gd name="connsiteX1" fmla="*/ 4984750 w 10161297"/>
                <a:gd name="connsiteY1" fmla="*/ 3811804 h 12108074"/>
                <a:gd name="connsiteX2" fmla="*/ 4921250 w 10161297"/>
                <a:gd name="connsiteY2" fmla="*/ 4065804 h 12108074"/>
                <a:gd name="connsiteX3" fmla="*/ 4997450 w 10161297"/>
                <a:gd name="connsiteY3" fmla="*/ 4103904 h 12108074"/>
                <a:gd name="connsiteX4" fmla="*/ 4997450 w 10161297"/>
                <a:gd name="connsiteY4" fmla="*/ 4103904 h 12108074"/>
                <a:gd name="connsiteX5" fmla="*/ 5073650 w 10161297"/>
                <a:gd name="connsiteY5" fmla="*/ 3849904 h 12108074"/>
                <a:gd name="connsiteX6" fmla="*/ 5264150 w 10161297"/>
                <a:gd name="connsiteY6" fmla="*/ 3875304 h 12108074"/>
                <a:gd name="connsiteX7" fmla="*/ 5365750 w 10161297"/>
                <a:gd name="connsiteY7" fmla="*/ 3722904 h 12108074"/>
                <a:gd name="connsiteX8" fmla="*/ 5365750 w 10161297"/>
                <a:gd name="connsiteY8" fmla="*/ 3722904 h 12108074"/>
                <a:gd name="connsiteX9" fmla="*/ 5505450 w 10161297"/>
                <a:gd name="connsiteY9" fmla="*/ 3697504 h 12108074"/>
                <a:gd name="connsiteX10" fmla="*/ 5276850 w 10161297"/>
                <a:gd name="connsiteY10" fmla="*/ 4015004 h 12108074"/>
                <a:gd name="connsiteX11" fmla="*/ 5010150 w 10161297"/>
                <a:gd name="connsiteY11" fmla="*/ 4103904 h 12108074"/>
                <a:gd name="connsiteX12" fmla="*/ 5035550 w 10161297"/>
                <a:gd name="connsiteY12" fmla="*/ 4180104 h 12108074"/>
                <a:gd name="connsiteX13" fmla="*/ 5365750 w 10161297"/>
                <a:gd name="connsiteY13" fmla="*/ 4091204 h 12108074"/>
                <a:gd name="connsiteX14" fmla="*/ 5556250 w 10161297"/>
                <a:gd name="connsiteY14" fmla="*/ 3748304 h 12108074"/>
                <a:gd name="connsiteX15" fmla="*/ 5657850 w 10161297"/>
                <a:gd name="connsiteY15" fmla="*/ 3900704 h 12108074"/>
                <a:gd name="connsiteX16" fmla="*/ 5803900 w 10161297"/>
                <a:gd name="connsiteY16" fmla="*/ 3938804 h 12108074"/>
                <a:gd name="connsiteX17" fmla="*/ 6146800 w 10161297"/>
                <a:gd name="connsiteY17" fmla="*/ 3824504 h 12108074"/>
                <a:gd name="connsiteX18" fmla="*/ 6915150 w 10161297"/>
                <a:gd name="connsiteY18" fmla="*/ 3354604 h 12108074"/>
                <a:gd name="connsiteX19" fmla="*/ 7318375 w 10161297"/>
                <a:gd name="connsiteY19" fmla="*/ 3205379 h 12108074"/>
                <a:gd name="connsiteX20" fmla="*/ 7489825 w 10161297"/>
                <a:gd name="connsiteY20" fmla="*/ 3035516 h 12108074"/>
                <a:gd name="connsiteX21" fmla="*/ 7751475 w 10161297"/>
                <a:gd name="connsiteY21" fmla="*/ 2994410 h 12108074"/>
                <a:gd name="connsiteX22" fmla="*/ 7907051 w 10161297"/>
                <a:gd name="connsiteY22" fmla="*/ 2911861 h 12108074"/>
                <a:gd name="connsiteX23" fmla="*/ 8034050 w 10161297"/>
                <a:gd name="connsiteY23" fmla="*/ 2692785 h 12108074"/>
                <a:gd name="connsiteX24" fmla="*/ 8189626 w 10161297"/>
                <a:gd name="connsiteY24" fmla="*/ 2578486 h 12108074"/>
                <a:gd name="connsiteX25" fmla="*/ 8405524 w 10161297"/>
                <a:gd name="connsiteY25" fmla="*/ 2438787 h 12108074"/>
                <a:gd name="connsiteX26" fmla="*/ 8699524 w 10161297"/>
                <a:gd name="connsiteY26" fmla="*/ 2153045 h 12108074"/>
                <a:gd name="connsiteX27" fmla="*/ 8881774 w 10161297"/>
                <a:gd name="connsiteY27" fmla="*/ 1924438 h 12108074"/>
                <a:gd name="connsiteX28" fmla="*/ 8989723 w 10161297"/>
                <a:gd name="connsiteY28" fmla="*/ 1730764 h 12108074"/>
                <a:gd name="connsiteX29" fmla="*/ 9069098 w 10161297"/>
                <a:gd name="connsiteY29" fmla="*/ 1543439 h 12108074"/>
                <a:gd name="connsiteX30" fmla="*/ 9405648 w 10161297"/>
                <a:gd name="connsiteY30" fmla="*/ 1295790 h 12108074"/>
                <a:gd name="connsiteX31" fmla="*/ 9523122 w 10161297"/>
                <a:gd name="connsiteY31" fmla="*/ 914790 h 12108074"/>
                <a:gd name="connsiteX32" fmla="*/ 9681872 w 10161297"/>
                <a:gd name="connsiteY32" fmla="*/ 686190 h 12108074"/>
                <a:gd name="connsiteX33" fmla="*/ 9773946 w 10161297"/>
                <a:gd name="connsiteY33" fmla="*/ 609992 h 12108074"/>
                <a:gd name="connsiteX34" fmla="*/ 9834270 w 10161297"/>
                <a:gd name="connsiteY34" fmla="*/ 508393 h 12108074"/>
                <a:gd name="connsiteX35" fmla="*/ 9907296 w 10161297"/>
                <a:gd name="connsiteY35" fmla="*/ 394092 h 12108074"/>
                <a:gd name="connsiteX36" fmla="*/ 10161294 w 10161297"/>
                <a:gd name="connsiteY36" fmla="*/ 394 h 12108074"/>
                <a:gd name="connsiteX37" fmla="*/ 9926345 w 10161297"/>
                <a:gd name="connsiteY37" fmla="*/ 473469 h 12108074"/>
                <a:gd name="connsiteX38" fmla="*/ 9821571 w 10161297"/>
                <a:gd name="connsiteY38" fmla="*/ 673493 h 12108074"/>
                <a:gd name="connsiteX39" fmla="*/ 9726321 w 10161297"/>
                <a:gd name="connsiteY39" fmla="*/ 749692 h 12108074"/>
                <a:gd name="connsiteX40" fmla="*/ 9599321 w 10161297"/>
                <a:gd name="connsiteY40" fmla="*/ 952892 h 12108074"/>
                <a:gd name="connsiteX41" fmla="*/ 9485023 w 10161297"/>
                <a:gd name="connsiteY41" fmla="*/ 1327540 h 12108074"/>
                <a:gd name="connsiteX42" fmla="*/ 9119899 w 10161297"/>
                <a:gd name="connsiteY42" fmla="*/ 1606938 h 12108074"/>
                <a:gd name="connsiteX43" fmla="*/ 8980198 w 10161297"/>
                <a:gd name="connsiteY43" fmla="*/ 1946664 h 12108074"/>
                <a:gd name="connsiteX44" fmla="*/ 8507124 w 10161297"/>
                <a:gd name="connsiteY44" fmla="*/ 2454663 h 12108074"/>
                <a:gd name="connsiteX45" fmla="*/ 8272174 w 10161297"/>
                <a:gd name="connsiteY45" fmla="*/ 2619762 h 12108074"/>
                <a:gd name="connsiteX46" fmla="*/ 8116600 w 10161297"/>
                <a:gd name="connsiteY46" fmla="*/ 2715011 h 12108074"/>
                <a:gd name="connsiteX47" fmla="*/ 7954676 w 10161297"/>
                <a:gd name="connsiteY47" fmla="*/ 3016636 h 12108074"/>
                <a:gd name="connsiteX48" fmla="*/ 7753350 w 10161297"/>
                <a:gd name="connsiteY48" fmla="*/ 3113304 h 12108074"/>
                <a:gd name="connsiteX49" fmla="*/ 7518400 w 10161297"/>
                <a:gd name="connsiteY49" fmla="*/ 3141879 h 12108074"/>
                <a:gd name="connsiteX50" fmla="*/ 7375525 w 10161297"/>
                <a:gd name="connsiteY50" fmla="*/ 3283166 h 12108074"/>
                <a:gd name="connsiteX51" fmla="*/ 6908800 w 10161297"/>
                <a:gd name="connsiteY51" fmla="*/ 3457791 h 12108074"/>
                <a:gd name="connsiteX52" fmla="*/ 6737350 w 10161297"/>
                <a:gd name="connsiteY52" fmla="*/ 3613366 h 12108074"/>
                <a:gd name="connsiteX53" fmla="*/ 6376694 w 10161297"/>
                <a:gd name="connsiteY53" fmla="*/ 3867545 h 12108074"/>
                <a:gd name="connsiteX54" fmla="*/ 6251575 w 10161297"/>
                <a:gd name="connsiteY54" fmla="*/ 3921341 h 12108074"/>
                <a:gd name="connsiteX55" fmla="*/ 6016625 w 10161297"/>
                <a:gd name="connsiteY55" fmla="*/ 4043579 h 12108074"/>
                <a:gd name="connsiteX56" fmla="*/ 5618162 w 10161297"/>
                <a:gd name="connsiteY56" fmla="*/ 4215029 h 12108074"/>
                <a:gd name="connsiteX57" fmla="*/ 5645150 w 10161297"/>
                <a:gd name="connsiteY57" fmla="*/ 4294404 h 12108074"/>
                <a:gd name="connsiteX58" fmla="*/ 6007100 w 10161297"/>
                <a:gd name="connsiteY58" fmla="*/ 4129304 h 12108074"/>
                <a:gd name="connsiteX59" fmla="*/ 5899150 w 10161297"/>
                <a:gd name="connsiteY59" fmla="*/ 4218204 h 12108074"/>
                <a:gd name="connsiteX60" fmla="*/ 5721350 w 10161297"/>
                <a:gd name="connsiteY60" fmla="*/ 4332504 h 12108074"/>
                <a:gd name="connsiteX61" fmla="*/ 5721350 w 10161297"/>
                <a:gd name="connsiteY61" fmla="*/ 4421404 h 12108074"/>
                <a:gd name="connsiteX62" fmla="*/ 5708650 w 10161297"/>
                <a:gd name="connsiteY62" fmla="*/ 4523004 h 12108074"/>
                <a:gd name="connsiteX63" fmla="*/ 5568950 w 10161297"/>
                <a:gd name="connsiteY63" fmla="*/ 4548404 h 12108074"/>
                <a:gd name="connsiteX64" fmla="*/ 5632450 w 10161297"/>
                <a:gd name="connsiteY64" fmla="*/ 4370604 h 12108074"/>
                <a:gd name="connsiteX65" fmla="*/ 5518150 w 10161297"/>
                <a:gd name="connsiteY65" fmla="*/ 4269004 h 12108074"/>
                <a:gd name="connsiteX66" fmla="*/ 5264150 w 10161297"/>
                <a:gd name="connsiteY66" fmla="*/ 4345204 h 12108074"/>
                <a:gd name="connsiteX67" fmla="*/ 5238750 w 10161297"/>
                <a:gd name="connsiteY67" fmla="*/ 4446804 h 12108074"/>
                <a:gd name="connsiteX68" fmla="*/ 5467350 w 10161297"/>
                <a:gd name="connsiteY68" fmla="*/ 4510304 h 12108074"/>
                <a:gd name="connsiteX69" fmla="*/ 5378450 w 10161297"/>
                <a:gd name="connsiteY69" fmla="*/ 4573804 h 12108074"/>
                <a:gd name="connsiteX70" fmla="*/ 5099050 w 10161297"/>
                <a:gd name="connsiteY70" fmla="*/ 4510304 h 12108074"/>
                <a:gd name="connsiteX71" fmla="*/ 4984750 w 10161297"/>
                <a:gd name="connsiteY71" fmla="*/ 4624604 h 12108074"/>
                <a:gd name="connsiteX72" fmla="*/ 5086350 w 10161297"/>
                <a:gd name="connsiteY72" fmla="*/ 4827804 h 12108074"/>
                <a:gd name="connsiteX73" fmla="*/ 5327650 w 10161297"/>
                <a:gd name="connsiteY73" fmla="*/ 4840504 h 12108074"/>
                <a:gd name="connsiteX74" fmla="*/ 5505450 w 10161297"/>
                <a:gd name="connsiteY74" fmla="*/ 4624604 h 12108074"/>
                <a:gd name="connsiteX75" fmla="*/ 5416550 w 10161297"/>
                <a:gd name="connsiteY75" fmla="*/ 4599204 h 12108074"/>
                <a:gd name="connsiteX76" fmla="*/ 5480050 w 10161297"/>
                <a:gd name="connsiteY76" fmla="*/ 4523004 h 12108074"/>
                <a:gd name="connsiteX77" fmla="*/ 5568950 w 10161297"/>
                <a:gd name="connsiteY77" fmla="*/ 4599204 h 12108074"/>
                <a:gd name="connsiteX78" fmla="*/ 5708650 w 10161297"/>
                <a:gd name="connsiteY78" fmla="*/ 4573804 h 12108074"/>
                <a:gd name="connsiteX79" fmla="*/ 5911850 w 10161297"/>
                <a:gd name="connsiteY79" fmla="*/ 4548404 h 12108074"/>
                <a:gd name="connsiteX80" fmla="*/ 6140450 w 10161297"/>
                <a:gd name="connsiteY80" fmla="*/ 4307104 h 12108074"/>
                <a:gd name="connsiteX81" fmla="*/ 6330950 w 10161297"/>
                <a:gd name="connsiteY81" fmla="*/ 4180104 h 12108074"/>
                <a:gd name="connsiteX82" fmla="*/ 6508750 w 10161297"/>
                <a:gd name="connsiteY82" fmla="*/ 4154704 h 12108074"/>
                <a:gd name="connsiteX83" fmla="*/ 6318250 w 10161297"/>
                <a:gd name="connsiteY83" fmla="*/ 4230904 h 12108074"/>
                <a:gd name="connsiteX84" fmla="*/ 6254750 w 10161297"/>
                <a:gd name="connsiteY84" fmla="*/ 4357904 h 12108074"/>
                <a:gd name="connsiteX85" fmla="*/ 6102350 w 10161297"/>
                <a:gd name="connsiteY85" fmla="*/ 4459504 h 12108074"/>
                <a:gd name="connsiteX86" fmla="*/ 5924550 w 10161297"/>
                <a:gd name="connsiteY86" fmla="*/ 4637304 h 12108074"/>
                <a:gd name="connsiteX87" fmla="*/ 5911850 w 10161297"/>
                <a:gd name="connsiteY87" fmla="*/ 4726204 h 12108074"/>
                <a:gd name="connsiteX88" fmla="*/ 6051550 w 10161297"/>
                <a:gd name="connsiteY88" fmla="*/ 4700804 h 12108074"/>
                <a:gd name="connsiteX89" fmla="*/ 6178550 w 10161297"/>
                <a:gd name="connsiteY89" fmla="*/ 4764304 h 12108074"/>
                <a:gd name="connsiteX90" fmla="*/ 6280150 w 10161297"/>
                <a:gd name="connsiteY90" fmla="*/ 4954804 h 12108074"/>
                <a:gd name="connsiteX91" fmla="*/ 6292850 w 10161297"/>
                <a:gd name="connsiteY91" fmla="*/ 5183404 h 12108074"/>
                <a:gd name="connsiteX92" fmla="*/ 6180137 w 10161297"/>
                <a:gd name="connsiteY92" fmla="*/ 5305641 h 12108074"/>
                <a:gd name="connsiteX93" fmla="*/ 6140450 w 10161297"/>
                <a:gd name="connsiteY93" fmla="*/ 5083392 h 12108074"/>
                <a:gd name="connsiteX94" fmla="*/ 6115050 w 10161297"/>
                <a:gd name="connsiteY94" fmla="*/ 4878604 h 12108074"/>
                <a:gd name="connsiteX95" fmla="*/ 5962650 w 10161297"/>
                <a:gd name="connsiteY95" fmla="*/ 4840504 h 12108074"/>
                <a:gd name="connsiteX96" fmla="*/ 5797550 w 10161297"/>
                <a:gd name="connsiteY96" fmla="*/ 4853204 h 12108074"/>
                <a:gd name="connsiteX97" fmla="*/ 5721350 w 10161297"/>
                <a:gd name="connsiteY97" fmla="*/ 4815104 h 12108074"/>
                <a:gd name="connsiteX98" fmla="*/ 5391150 w 10161297"/>
                <a:gd name="connsiteY98" fmla="*/ 4954804 h 12108074"/>
                <a:gd name="connsiteX99" fmla="*/ 5441950 w 10161297"/>
                <a:gd name="connsiteY99" fmla="*/ 5094504 h 12108074"/>
                <a:gd name="connsiteX100" fmla="*/ 5480050 w 10161297"/>
                <a:gd name="connsiteY100" fmla="*/ 5081804 h 12108074"/>
                <a:gd name="connsiteX101" fmla="*/ 5657850 w 10161297"/>
                <a:gd name="connsiteY101" fmla="*/ 4992904 h 12108074"/>
                <a:gd name="connsiteX102" fmla="*/ 5683250 w 10161297"/>
                <a:gd name="connsiteY102" fmla="*/ 5018304 h 12108074"/>
                <a:gd name="connsiteX103" fmla="*/ 5568950 w 10161297"/>
                <a:gd name="connsiteY103" fmla="*/ 5119904 h 12108074"/>
                <a:gd name="connsiteX104" fmla="*/ 5619750 w 10161297"/>
                <a:gd name="connsiteY104" fmla="*/ 5196104 h 12108074"/>
                <a:gd name="connsiteX105" fmla="*/ 5784850 w 10161297"/>
                <a:gd name="connsiteY105" fmla="*/ 5183404 h 12108074"/>
                <a:gd name="connsiteX106" fmla="*/ 5822950 w 10161297"/>
                <a:gd name="connsiteY106" fmla="*/ 5272304 h 12108074"/>
                <a:gd name="connsiteX107" fmla="*/ 6013450 w 10161297"/>
                <a:gd name="connsiteY107" fmla="*/ 5234204 h 12108074"/>
                <a:gd name="connsiteX108" fmla="*/ 5975350 w 10161297"/>
                <a:gd name="connsiteY108" fmla="*/ 5386604 h 12108074"/>
                <a:gd name="connsiteX109" fmla="*/ 5911850 w 10161297"/>
                <a:gd name="connsiteY109" fmla="*/ 5424704 h 12108074"/>
                <a:gd name="connsiteX110" fmla="*/ 5886450 w 10161297"/>
                <a:gd name="connsiteY110" fmla="*/ 5348504 h 12108074"/>
                <a:gd name="connsiteX111" fmla="*/ 5416550 w 10161297"/>
                <a:gd name="connsiteY111" fmla="*/ 5297704 h 12108074"/>
                <a:gd name="connsiteX112" fmla="*/ 5530850 w 10161297"/>
                <a:gd name="connsiteY112" fmla="*/ 5462804 h 12108074"/>
                <a:gd name="connsiteX113" fmla="*/ 6153150 w 10161297"/>
                <a:gd name="connsiteY113" fmla="*/ 5462804 h 12108074"/>
                <a:gd name="connsiteX114" fmla="*/ 6738644 w 10161297"/>
                <a:gd name="connsiteY114" fmla="*/ 5634433 h 12108074"/>
                <a:gd name="connsiteX115" fmla="*/ 7038682 w 10161297"/>
                <a:gd name="connsiteY115" fmla="*/ 5720157 h 12108074"/>
                <a:gd name="connsiteX116" fmla="*/ 7214894 w 10161297"/>
                <a:gd name="connsiteY116" fmla="*/ 5839221 h 12108074"/>
                <a:gd name="connsiteX117" fmla="*/ 7581607 w 10161297"/>
                <a:gd name="connsiteY117" fmla="*/ 5736826 h 12108074"/>
                <a:gd name="connsiteX118" fmla="*/ 7822113 w 10161297"/>
                <a:gd name="connsiteY118" fmla="*/ 5701108 h 12108074"/>
                <a:gd name="connsiteX119" fmla="*/ 8155489 w 10161297"/>
                <a:gd name="connsiteY119" fmla="*/ 5729682 h 12108074"/>
                <a:gd name="connsiteX120" fmla="*/ 8426950 w 10161297"/>
                <a:gd name="connsiteY120" fmla="*/ 5789214 h 12108074"/>
                <a:gd name="connsiteX121" fmla="*/ 8650788 w 10161297"/>
                <a:gd name="connsiteY121" fmla="*/ 5891608 h 12108074"/>
                <a:gd name="connsiteX122" fmla="*/ 8834144 w 10161297"/>
                <a:gd name="connsiteY122" fmla="*/ 5953520 h 12108074"/>
                <a:gd name="connsiteX123" fmla="*/ 9172282 w 10161297"/>
                <a:gd name="connsiteY123" fmla="*/ 6101157 h 12108074"/>
                <a:gd name="connsiteX124" fmla="*/ 9236577 w 10161297"/>
                <a:gd name="connsiteY124" fmla="*/ 6229744 h 12108074"/>
                <a:gd name="connsiteX125" fmla="*/ 9431837 w 10161297"/>
                <a:gd name="connsiteY125" fmla="*/ 6289277 h 12108074"/>
                <a:gd name="connsiteX126" fmla="*/ 9598525 w 10161297"/>
                <a:gd name="connsiteY126" fmla="*/ 6286895 h 12108074"/>
                <a:gd name="connsiteX127" fmla="*/ 9772651 w 10161297"/>
                <a:gd name="connsiteY127" fmla="*/ 6221629 h 12108074"/>
                <a:gd name="connsiteX128" fmla="*/ 9610432 w 10161297"/>
                <a:gd name="connsiteY128" fmla="*/ 6301183 h 12108074"/>
                <a:gd name="connsiteX129" fmla="*/ 9469938 w 10161297"/>
                <a:gd name="connsiteY129" fmla="*/ 6317851 h 12108074"/>
                <a:gd name="connsiteX130" fmla="*/ 9227051 w 10161297"/>
                <a:gd name="connsiteY130" fmla="*/ 6263082 h 12108074"/>
                <a:gd name="connsiteX131" fmla="*/ 9153231 w 10161297"/>
                <a:gd name="connsiteY131" fmla="*/ 6129733 h 12108074"/>
                <a:gd name="connsiteX132" fmla="*/ 9086558 w 10161297"/>
                <a:gd name="connsiteY132" fmla="*/ 6089251 h 12108074"/>
                <a:gd name="connsiteX133" fmla="*/ 8643644 w 10161297"/>
                <a:gd name="connsiteY133" fmla="*/ 5939233 h 12108074"/>
                <a:gd name="connsiteX134" fmla="*/ 8426950 w 10161297"/>
                <a:gd name="connsiteY134" fmla="*/ 5858270 h 12108074"/>
                <a:gd name="connsiteX135" fmla="*/ 8129294 w 10161297"/>
                <a:gd name="connsiteY135" fmla="*/ 5779689 h 12108074"/>
                <a:gd name="connsiteX136" fmla="*/ 7779250 w 10161297"/>
                <a:gd name="connsiteY136" fmla="*/ 5767783 h 12108074"/>
                <a:gd name="connsiteX137" fmla="*/ 7479212 w 10161297"/>
                <a:gd name="connsiteY137" fmla="*/ 5822552 h 12108074"/>
                <a:gd name="connsiteX138" fmla="*/ 7188700 w 10161297"/>
                <a:gd name="connsiteY138" fmla="*/ 5893989 h 12108074"/>
                <a:gd name="connsiteX139" fmla="*/ 6979150 w 10161297"/>
                <a:gd name="connsiteY139" fmla="*/ 5786833 h 12108074"/>
                <a:gd name="connsiteX140" fmla="*/ 6605294 w 10161297"/>
                <a:gd name="connsiteY140" fmla="*/ 5693964 h 12108074"/>
                <a:gd name="connsiteX141" fmla="*/ 6257925 w 10161297"/>
                <a:gd name="connsiteY141" fmla="*/ 5614410 h 12108074"/>
                <a:gd name="connsiteX142" fmla="*/ 6057606 w 10161297"/>
                <a:gd name="connsiteY142" fmla="*/ 5567757 h 12108074"/>
                <a:gd name="connsiteX143" fmla="*/ 6049963 w 10161297"/>
                <a:gd name="connsiteY143" fmla="*/ 5598535 h 12108074"/>
                <a:gd name="connsiteX144" fmla="*/ 6191250 w 10161297"/>
                <a:gd name="connsiteY144" fmla="*/ 5666004 h 12108074"/>
                <a:gd name="connsiteX145" fmla="*/ 6165850 w 10161297"/>
                <a:gd name="connsiteY145" fmla="*/ 5767604 h 12108074"/>
                <a:gd name="connsiteX146" fmla="*/ 5848350 w 10161297"/>
                <a:gd name="connsiteY146" fmla="*/ 5602504 h 12108074"/>
                <a:gd name="connsiteX147" fmla="*/ 5886450 w 10161297"/>
                <a:gd name="connsiteY147" fmla="*/ 5843804 h 12108074"/>
                <a:gd name="connsiteX148" fmla="*/ 6089650 w 10161297"/>
                <a:gd name="connsiteY148" fmla="*/ 5894604 h 12108074"/>
                <a:gd name="connsiteX149" fmla="*/ 6356350 w 10161297"/>
                <a:gd name="connsiteY149" fmla="*/ 5894604 h 12108074"/>
                <a:gd name="connsiteX150" fmla="*/ 6445250 w 10161297"/>
                <a:gd name="connsiteY150" fmla="*/ 5907304 h 12108074"/>
                <a:gd name="connsiteX151" fmla="*/ 6407150 w 10161297"/>
                <a:gd name="connsiteY151" fmla="*/ 5983504 h 12108074"/>
                <a:gd name="connsiteX152" fmla="*/ 6242050 w 10161297"/>
                <a:gd name="connsiteY152" fmla="*/ 6034304 h 12108074"/>
                <a:gd name="connsiteX153" fmla="*/ 6305550 w 10161297"/>
                <a:gd name="connsiteY153" fmla="*/ 6161304 h 12108074"/>
                <a:gd name="connsiteX154" fmla="*/ 6267450 w 10161297"/>
                <a:gd name="connsiteY154" fmla="*/ 6288304 h 12108074"/>
                <a:gd name="connsiteX155" fmla="*/ 6356350 w 10161297"/>
                <a:gd name="connsiteY155" fmla="*/ 6351804 h 12108074"/>
                <a:gd name="connsiteX156" fmla="*/ 6280150 w 10161297"/>
                <a:gd name="connsiteY156" fmla="*/ 6377204 h 12108074"/>
                <a:gd name="connsiteX157" fmla="*/ 6178550 w 10161297"/>
                <a:gd name="connsiteY157" fmla="*/ 6339104 h 12108074"/>
                <a:gd name="connsiteX158" fmla="*/ 6140450 w 10161297"/>
                <a:gd name="connsiteY158" fmla="*/ 6034304 h 12108074"/>
                <a:gd name="connsiteX159" fmla="*/ 5886450 w 10161297"/>
                <a:gd name="connsiteY159" fmla="*/ 5958104 h 12108074"/>
                <a:gd name="connsiteX160" fmla="*/ 5962650 w 10161297"/>
                <a:gd name="connsiteY160" fmla="*/ 6301004 h 12108074"/>
                <a:gd name="connsiteX161" fmla="*/ 5784850 w 10161297"/>
                <a:gd name="connsiteY161" fmla="*/ 6313704 h 12108074"/>
                <a:gd name="connsiteX162" fmla="*/ 5708650 w 10161297"/>
                <a:gd name="connsiteY162" fmla="*/ 5831104 h 12108074"/>
                <a:gd name="connsiteX163" fmla="*/ 5505450 w 10161297"/>
                <a:gd name="connsiteY163" fmla="*/ 5729504 h 12108074"/>
                <a:gd name="connsiteX164" fmla="*/ 5607050 w 10161297"/>
                <a:gd name="connsiteY164" fmla="*/ 6491504 h 12108074"/>
                <a:gd name="connsiteX165" fmla="*/ 5886450 w 10161297"/>
                <a:gd name="connsiteY165" fmla="*/ 6478804 h 12108074"/>
                <a:gd name="connsiteX166" fmla="*/ 6203950 w 10161297"/>
                <a:gd name="connsiteY166" fmla="*/ 6529604 h 12108074"/>
                <a:gd name="connsiteX167" fmla="*/ 6140450 w 10161297"/>
                <a:gd name="connsiteY167" fmla="*/ 6656604 h 12108074"/>
                <a:gd name="connsiteX168" fmla="*/ 5975350 w 10161297"/>
                <a:gd name="connsiteY168" fmla="*/ 6631204 h 12108074"/>
                <a:gd name="connsiteX169" fmla="*/ 5822950 w 10161297"/>
                <a:gd name="connsiteY169" fmla="*/ 6936004 h 12108074"/>
                <a:gd name="connsiteX170" fmla="*/ 5645150 w 10161297"/>
                <a:gd name="connsiteY170" fmla="*/ 6872504 h 12108074"/>
                <a:gd name="connsiteX171" fmla="*/ 5721350 w 10161297"/>
                <a:gd name="connsiteY171" fmla="*/ 6707404 h 12108074"/>
                <a:gd name="connsiteX172" fmla="*/ 5607050 w 10161297"/>
                <a:gd name="connsiteY172" fmla="*/ 6618504 h 12108074"/>
                <a:gd name="connsiteX173" fmla="*/ 5416550 w 10161297"/>
                <a:gd name="connsiteY173" fmla="*/ 6948704 h 12108074"/>
                <a:gd name="connsiteX174" fmla="*/ 5543550 w 10161297"/>
                <a:gd name="connsiteY174" fmla="*/ 7050304 h 12108074"/>
                <a:gd name="connsiteX175" fmla="*/ 5810250 w 10161297"/>
                <a:gd name="connsiteY175" fmla="*/ 7215404 h 12108074"/>
                <a:gd name="connsiteX176" fmla="*/ 5759450 w 10161297"/>
                <a:gd name="connsiteY176" fmla="*/ 7291604 h 12108074"/>
                <a:gd name="connsiteX177" fmla="*/ 5645150 w 10161297"/>
                <a:gd name="connsiteY177" fmla="*/ 7253504 h 12108074"/>
                <a:gd name="connsiteX178" fmla="*/ 5492750 w 10161297"/>
                <a:gd name="connsiteY178" fmla="*/ 7355104 h 12108074"/>
                <a:gd name="connsiteX179" fmla="*/ 5429250 w 10161297"/>
                <a:gd name="connsiteY179" fmla="*/ 7317004 h 12108074"/>
                <a:gd name="connsiteX180" fmla="*/ 5480050 w 10161297"/>
                <a:gd name="connsiteY180" fmla="*/ 7164604 h 12108074"/>
                <a:gd name="connsiteX181" fmla="*/ 5353050 w 10161297"/>
                <a:gd name="connsiteY181" fmla="*/ 7050304 h 12108074"/>
                <a:gd name="connsiteX182" fmla="*/ 5276850 w 10161297"/>
                <a:gd name="connsiteY182" fmla="*/ 7228104 h 12108074"/>
                <a:gd name="connsiteX183" fmla="*/ 5429250 w 10161297"/>
                <a:gd name="connsiteY183" fmla="*/ 7405904 h 12108074"/>
                <a:gd name="connsiteX184" fmla="*/ 5264150 w 10161297"/>
                <a:gd name="connsiteY184" fmla="*/ 7532904 h 12108074"/>
                <a:gd name="connsiteX185" fmla="*/ 5162550 w 10161297"/>
                <a:gd name="connsiteY185" fmla="*/ 7456704 h 12108074"/>
                <a:gd name="connsiteX186" fmla="*/ 5226050 w 10161297"/>
                <a:gd name="connsiteY186" fmla="*/ 7355104 h 12108074"/>
                <a:gd name="connsiteX187" fmla="*/ 5111750 w 10161297"/>
                <a:gd name="connsiteY187" fmla="*/ 7063004 h 12108074"/>
                <a:gd name="connsiteX188" fmla="*/ 4895850 w 10161297"/>
                <a:gd name="connsiteY188" fmla="*/ 7355104 h 12108074"/>
                <a:gd name="connsiteX189" fmla="*/ 5226050 w 10161297"/>
                <a:gd name="connsiteY189" fmla="*/ 7609104 h 12108074"/>
                <a:gd name="connsiteX190" fmla="*/ 5149850 w 10161297"/>
                <a:gd name="connsiteY190" fmla="*/ 7659904 h 12108074"/>
                <a:gd name="connsiteX191" fmla="*/ 5010150 w 10161297"/>
                <a:gd name="connsiteY191" fmla="*/ 7545604 h 12108074"/>
                <a:gd name="connsiteX192" fmla="*/ 4959350 w 10161297"/>
                <a:gd name="connsiteY192" fmla="*/ 7710704 h 12108074"/>
                <a:gd name="connsiteX193" fmla="*/ 4972050 w 10161297"/>
                <a:gd name="connsiteY193" fmla="*/ 7850404 h 12108074"/>
                <a:gd name="connsiteX194" fmla="*/ 5048250 w 10161297"/>
                <a:gd name="connsiteY194" fmla="*/ 7964704 h 12108074"/>
                <a:gd name="connsiteX195" fmla="*/ 5035550 w 10161297"/>
                <a:gd name="connsiteY195" fmla="*/ 8155204 h 12108074"/>
                <a:gd name="connsiteX196" fmla="*/ 4908550 w 10161297"/>
                <a:gd name="connsiteY196" fmla="*/ 8066304 h 12108074"/>
                <a:gd name="connsiteX197" fmla="*/ 4845050 w 10161297"/>
                <a:gd name="connsiteY197" fmla="*/ 8104404 h 12108074"/>
                <a:gd name="connsiteX198" fmla="*/ 4946650 w 10161297"/>
                <a:gd name="connsiteY198" fmla="*/ 8244104 h 12108074"/>
                <a:gd name="connsiteX199" fmla="*/ 4857750 w 10161297"/>
                <a:gd name="connsiteY199" fmla="*/ 8282204 h 12108074"/>
                <a:gd name="connsiteX200" fmla="*/ 4730750 w 10161297"/>
                <a:gd name="connsiteY200" fmla="*/ 8091704 h 12108074"/>
                <a:gd name="connsiteX201" fmla="*/ 4641850 w 10161297"/>
                <a:gd name="connsiteY201" fmla="*/ 8345704 h 12108074"/>
                <a:gd name="connsiteX202" fmla="*/ 4768850 w 10161297"/>
                <a:gd name="connsiteY202" fmla="*/ 8460004 h 12108074"/>
                <a:gd name="connsiteX203" fmla="*/ 4629150 w 10161297"/>
                <a:gd name="connsiteY203" fmla="*/ 8701304 h 12108074"/>
                <a:gd name="connsiteX204" fmla="*/ 4489450 w 10161297"/>
                <a:gd name="connsiteY204" fmla="*/ 8675904 h 12108074"/>
                <a:gd name="connsiteX205" fmla="*/ 4591050 w 10161297"/>
                <a:gd name="connsiteY205" fmla="*/ 8510804 h 12108074"/>
                <a:gd name="connsiteX206" fmla="*/ 4502150 w 10161297"/>
                <a:gd name="connsiteY206" fmla="*/ 8358404 h 12108074"/>
                <a:gd name="connsiteX207" fmla="*/ 4286250 w 10161297"/>
                <a:gd name="connsiteY207" fmla="*/ 8663204 h 12108074"/>
                <a:gd name="connsiteX208" fmla="*/ 4425950 w 10161297"/>
                <a:gd name="connsiteY208" fmla="*/ 8777504 h 12108074"/>
                <a:gd name="connsiteX209" fmla="*/ 4337050 w 10161297"/>
                <a:gd name="connsiteY209" fmla="*/ 8980704 h 12108074"/>
                <a:gd name="connsiteX210" fmla="*/ 4235450 w 10161297"/>
                <a:gd name="connsiteY210" fmla="*/ 8904504 h 12108074"/>
                <a:gd name="connsiteX211" fmla="*/ 4159250 w 10161297"/>
                <a:gd name="connsiteY211" fmla="*/ 8993404 h 12108074"/>
                <a:gd name="connsiteX212" fmla="*/ 4197350 w 10161297"/>
                <a:gd name="connsiteY212" fmla="*/ 9031504 h 12108074"/>
                <a:gd name="connsiteX213" fmla="*/ 4235450 w 10161297"/>
                <a:gd name="connsiteY213" fmla="*/ 9018804 h 12108074"/>
                <a:gd name="connsiteX214" fmla="*/ 4260850 w 10161297"/>
                <a:gd name="connsiteY214" fmla="*/ 9069604 h 12108074"/>
                <a:gd name="connsiteX215" fmla="*/ 4197350 w 10161297"/>
                <a:gd name="connsiteY215" fmla="*/ 9145804 h 12108074"/>
                <a:gd name="connsiteX216" fmla="*/ 4146550 w 10161297"/>
                <a:gd name="connsiteY216" fmla="*/ 9133104 h 12108074"/>
                <a:gd name="connsiteX217" fmla="*/ 4184650 w 10161297"/>
                <a:gd name="connsiteY217" fmla="*/ 9082304 h 12108074"/>
                <a:gd name="connsiteX218" fmla="*/ 4133850 w 10161297"/>
                <a:gd name="connsiteY218" fmla="*/ 9044204 h 12108074"/>
                <a:gd name="connsiteX219" fmla="*/ 4032250 w 10161297"/>
                <a:gd name="connsiteY219" fmla="*/ 9145804 h 12108074"/>
                <a:gd name="connsiteX220" fmla="*/ 4133850 w 10161297"/>
                <a:gd name="connsiteY220" fmla="*/ 9209304 h 12108074"/>
                <a:gd name="connsiteX221" fmla="*/ 3956050 w 10161297"/>
                <a:gd name="connsiteY221" fmla="*/ 9285504 h 12108074"/>
                <a:gd name="connsiteX222" fmla="*/ 3854450 w 10161297"/>
                <a:gd name="connsiteY222" fmla="*/ 9285504 h 12108074"/>
                <a:gd name="connsiteX223" fmla="*/ 3765550 w 10161297"/>
                <a:gd name="connsiteY223" fmla="*/ 9349004 h 12108074"/>
                <a:gd name="connsiteX224" fmla="*/ 3105150 w 10161297"/>
                <a:gd name="connsiteY224" fmla="*/ 8764804 h 12108074"/>
                <a:gd name="connsiteX225" fmla="*/ 3028950 w 10161297"/>
                <a:gd name="connsiteY225" fmla="*/ 8764804 h 12108074"/>
                <a:gd name="connsiteX226" fmla="*/ 2711450 w 10161297"/>
                <a:gd name="connsiteY226" fmla="*/ 9018804 h 12108074"/>
                <a:gd name="connsiteX227" fmla="*/ 2686050 w 10161297"/>
                <a:gd name="connsiteY227" fmla="*/ 8980704 h 12108074"/>
                <a:gd name="connsiteX228" fmla="*/ 3028950 w 10161297"/>
                <a:gd name="connsiteY228" fmla="*/ 8714004 h 12108074"/>
                <a:gd name="connsiteX229" fmla="*/ 2863850 w 10161297"/>
                <a:gd name="connsiteY229" fmla="*/ 8561604 h 12108074"/>
                <a:gd name="connsiteX230" fmla="*/ 2216150 w 10161297"/>
                <a:gd name="connsiteY230" fmla="*/ 9069604 h 12108074"/>
                <a:gd name="connsiteX231" fmla="*/ 2305050 w 10161297"/>
                <a:gd name="connsiteY231" fmla="*/ 9145804 h 12108074"/>
                <a:gd name="connsiteX232" fmla="*/ 2508250 w 10161297"/>
                <a:gd name="connsiteY232" fmla="*/ 8993404 h 12108074"/>
                <a:gd name="connsiteX233" fmla="*/ 2559050 w 10161297"/>
                <a:gd name="connsiteY233" fmla="*/ 9056904 h 12108074"/>
                <a:gd name="connsiteX234" fmla="*/ 2647950 w 10161297"/>
                <a:gd name="connsiteY234" fmla="*/ 9018804 h 12108074"/>
                <a:gd name="connsiteX235" fmla="*/ 2673350 w 10161297"/>
                <a:gd name="connsiteY235" fmla="*/ 9056904 h 12108074"/>
                <a:gd name="connsiteX236" fmla="*/ 2495550 w 10161297"/>
                <a:gd name="connsiteY236" fmla="*/ 9196604 h 12108074"/>
                <a:gd name="connsiteX237" fmla="*/ 2635250 w 10161297"/>
                <a:gd name="connsiteY237" fmla="*/ 9361704 h 12108074"/>
                <a:gd name="connsiteX238" fmla="*/ 3213100 w 10161297"/>
                <a:gd name="connsiteY238" fmla="*/ 8898154 h 12108074"/>
                <a:gd name="connsiteX239" fmla="*/ 3771900 w 10161297"/>
                <a:gd name="connsiteY239" fmla="*/ 9380754 h 12108074"/>
                <a:gd name="connsiteX240" fmla="*/ 3721100 w 10161297"/>
                <a:gd name="connsiteY240" fmla="*/ 9495054 h 12108074"/>
                <a:gd name="connsiteX241" fmla="*/ 3203575 w 10161297"/>
                <a:gd name="connsiteY241" fmla="*/ 10034804 h 12108074"/>
                <a:gd name="connsiteX242" fmla="*/ 3114675 w 10161297"/>
                <a:gd name="connsiteY242" fmla="*/ 10028453 h 12108074"/>
                <a:gd name="connsiteX243" fmla="*/ 2946400 w 10161297"/>
                <a:gd name="connsiteY243" fmla="*/ 10177678 h 12108074"/>
                <a:gd name="connsiteX244" fmla="*/ 2736850 w 10161297"/>
                <a:gd name="connsiteY244" fmla="*/ 10422153 h 12108074"/>
                <a:gd name="connsiteX245" fmla="*/ 2498725 w 10161297"/>
                <a:gd name="connsiteY245" fmla="*/ 10720603 h 12108074"/>
                <a:gd name="connsiteX246" fmla="*/ 2244725 w 10161297"/>
                <a:gd name="connsiteY246" fmla="*/ 10790452 h 12108074"/>
                <a:gd name="connsiteX247" fmla="*/ 2041525 w 10161297"/>
                <a:gd name="connsiteY247" fmla="*/ 10895227 h 12108074"/>
                <a:gd name="connsiteX248" fmla="*/ 1746250 w 10161297"/>
                <a:gd name="connsiteY248" fmla="*/ 10898401 h 12108074"/>
                <a:gd name="connsiteX249" fmla="*/ 1406525 w 10161297"/>
                <a:gd name="connsiteY249" fmla="*/ 11000000 h 12108074"/>
                <a:gd name="connsiteX250" fmla="*/ 1209675 w 10161297"/>
                <a:gd name="connsiteY250" fmla="*/ 11260350 h 12108074"/>
                <a:gd name="connsiteX251" fmla="*/ 1012825 w 10161297"/>
                <a:gd name="connsiteY251" fmla="*/ 11215899 h 12108074"/>
                <a:gd name="connsiteX252" fmla="*/ 1031875 w 10161297"/>
                <a:gd name="connsiteY252" fmla="*/ 11174624 h 12108074"/>
                <a:gd name="connsiteX253" fmla="*/ 1009650 w 10161297"/>
                <a:gd name="connsiteY253" fmla="*/ 11107949 h 12108074"/>
                <a:gd name="connsiteX254" fmla="*/ 803275 w 10161297"/>
                <a:gd name="connsiteY254" fmla="*/ 11184149 h 12108074"/>
                <a:gd name="connsiteX255" fmla="*/ 549275 w 10161297"/>
                <a:gd name="connsiteY255" fmla="*/ 11238124 h 12108074"/>
                <a:gd name="connsiteX256" fmla="*/ 279400 w 10161297"/>
                <a:gd name="connsiteY256" fmla="*/ 11476249 h 12108074"/>
                <a:gd name="connsiteX257" fmla="*/ 177800 w 10161297"/>
                <a:gd name="connsiteY257" fmla="*/ 11473074 h 12108074"/>
                <a:gd name="connsiteX258" fmla="*/ 79375 w 10161297"/>
                <a:gd name="connsiteY258" fmla="*/ 11539749 h 12108074"/>
                <a:gd name="connsiteX259" fmla="*/ 0 w 10161297"/>
                <a:gd name="connsiteY259" fmla="*/ 11825499 h 12108074"/>
                <a:gd name="connsiteX260" fmla="*/ 63500 w 10161297"/>
                <a:gd name="connsiteY260" fmla="*/ 12108073 h 12108074"/>
                <a:gd name="connsiteX0" fmla="*/ 4972050 w 10161297"/>
                <a:gd name="connsiteY0" fmla="*/ 3786404 h 11825500"/>
                <a:gd name="connsiteX1" fmla="*/ 4984750 w 10161297"/>
                <a:gd name="connsiteY1" fmla="*/ 3811804 h 11825500"/>
                <a:gd name="connsiteX2" fmla="*/ 4921250 w 10161297"/>
                <a:gd name="connsiteY2" fmla="*/ 4065804 h 11825500"/>
                <a:gd name="connsiteX3" fmla="*/ 4997450 w 10161297"/>
                <a:gd name="connsiteY3" fmla="*/ 4103904 h 11825500"/>
                <a:gd name="connsiteX4" fmla="*/ 4997450 w 10161297"/>
                <a:gd name="connsiteY4" fmla="*/ 4103904 h 11825500"/>
                <a:gd name="connsiteX5" fmla="*/ 5073650 w 10161297"/>
                <a:gd name="connsiteY5" fmla="*/ 3849904 h 11825500"/>
                <a:gd name="connsiteX6" fmla="*/ 5264150 w 10161297"/>
                <a:gd name="connsiteY6" fmla="*/ 3875304 h 11825500"/>
                <a:gd name="connsiteX7" fmla="*/ 5365750 w 10161297"/>
                <a:gd name="connsiteY7" fmla="*/ 3722904 h 11825500"/>
                <a:gd name="connsiteX8" fmla="*/ 5365750 w 10161297"/>
                <a:gd name="connsiteY8" fmla="*/ 3722904 h 11825500"/>
                <a:gd name="connsiteX9" fmla="*/ 5505450 w 10161297"/>
                <a:gd name="connsiteY9" fmla="*/ 3697504 h 11825500"/>
                <a:gd name="connsiteX10" fmla="*/ 5276850 w 10161297"/>
                <a:gd name="connsiteY10" fmla="*/ 4015004 h 11825500"/>
                <a:gd name="connsiteX11" fmla="*/ 5010150 w 10161297"/>
                <a:gd name="connsiteY11" fmla="*/ 4103904 h 11825500"/>
                <a:gd name="connsiteX12" fmla="*/ 5035550 w 10161297"/>
                <a:gd name="connsiteY12" fmla="*/ 4180104 h 11825500"/>
                <a:gd name="connsiteX13" fmla="*/ 5365750 w 10161297"/>
                <a:gd name="connsiteY13" fmla="*/ 4091204 h 11825500"/>
                <a:gd name="connsiteX14" fmla="*/ 5556250 w 10161297"/>
                <a:gd name="connsiteY14" fmla="*/ 3748304 h 11825500"/>
                <a:gd name="connsiteX15" fmla="*/ 5657850 w 10161297"/>
                <a:gd name="connsiteY15" fmla="*/ 3900704 h 11825500"/>
                <a:gd name="connsiteX16" fmla="*/ 5803900 w 10161297"/>
                <a:gd name="connsiteY16" fmla="*/ 3938804 h 11825500"/>
                <a:gd name="connsiteX17" fmla="*/ 6146800 w 10161297"/>
                <a:gd name="connsiteY17" fmla="*/ 3824504 h 11825500"/>
                <a:gd name="connsiteX18" fmla="*/ 6915150 w 10161297"/>
                <a:gd name="connsiteY18" fmla="*/ 3354604 h 11825500"/>
                <a:gd name="connsiteX19" fmla="*/ 7318375 w 10161297"/>
                <a:gd name="connsiteY19" fmla="*/ 3205379 h 11825500"/>
                <a:gd name="connsiteX20" fmla="*/ 7489825 w 10161297"/>
                <a:gd name="connsiteY20" fmla="*/ 3035516 h 11825500"/>
                <a:gd name="connsiteX21" fmla="*/ 7751475 w 10161297"/>
                <a:gd name="connsiteY21" fmla="*/ 2994410 h 11825500"/>
                <a:gd name="connsiteX22" fmla="*/ 7907051 w 10161297"/>
                <a:gd name="connsiteY22" fmla="*/ 2911861 h 11825500"/>
                <a:gd name="connsiteX23" fmla="*/ 8034050 w 10161297"/>
                <a:gd name="connsiteY23" fmla="*/ 2692785 h 11825500"/>
                <a:gd name="connsiteX24" fmla="*/ 8189626 w 10161297"/>
                <a:gd name="connsiteY24" fmla="*/ 2578486 h 11825500"/>
                <a:gd name="connsiteX25" fmla="*/ 8405524 w 10161297"/>
                <a:gd name="connsiteY25" fmla="*/ 2438787 h 11825500"/>
                <a:gd name="connsiteX26" fmla="*/ 8699524 w 10161297"/>
                <a:gd name="connsiteY26" fmla="*/ 2153045 h 11825500"/>
                <a:gd name="connsiteX27" fmla="*/ 8881774 w 10161297"/>
                <a:gd name="connsiteY27" fmla="*/ 1924438 h 11825500"/>
                <a:gd name="connsiteX28" fmla="*/ 8989723 w 10161297"/>
                <a:gd name="connsiteY28" fmla="*/ 1730764 h 11825500"/>
                <a:gd name="connsiteX29" fmla="*/ 9069098 w 10161297"/>
                <a:gd name="connsiteY29" fmla="*/ 1543439 h 11825500"/>
                <a:gd name="connsiteX30" fmla="*/ 9405648 w 10161297"/>
                <a:gd name="connsiteY30" fmla="*/ 1295790 h 11825500"/>
                <a:gd name="connsiteX31" fmla="*/ 9523122 w 10161297"/>
                <a:gd name="connsiteY31" fmla="*/ 914790 h 11825500"/>
                <a:gd name="connsiteX32" fmla="*/ 9681872 w 10161297"/>
                <a:gd name="connsiteY32" fmla="*/ 686190 h 11825500"/>
                <a:gd name="connsiteX33" fmla="*/ 9773946 w 10161297"/>
                <a:gd name="connsiteY33" fmla="*/ 609992 h 11825500"/>
                <a:gd name="connsiteX34" fmla="*/ 9834270 w 10161297"/>
                <a:gd name="connsiteY34" fmla="*/ 508393 h 11825500"/>
                <a:gd name="connsiteX35" fmla="*/ 9907296 w 10161297"/>
                <a:gd name="connsiteY35" fmla="*/ 394092 h 11825500"/>
                <a:gd name="connsiteX36" fmla="*/ 10161294 w 10161297"/>
                <a:gd name="connsiteY36" fmla="*/ 394 h 11825500"/>
                <a:gd name="connsiteX37" fmla="*/ 9926345 w 10161297"/>
                <a:gd name="connsiteY37" fmla="*/ 473469 h 11825500"/>
                <a:gd name="connsiteX38" fmla="*/ 9821571 w 10161297"/>
                <a:gd name="connsiteY38" fmla="*/ 673493 h 11825500"/>
                <a:gd name="connsiteX39" fmla="*/ 9726321 w 10161297"/>
                <a:gd name="connsiteY39" fmla="*/ 749692 h 11825500"/>
                <a:gd name="connsiteX40" fmla="*/ 9599321 w 10161297"/>
                <a:gd name="connsiteY40" fmla="*/ 952892 h 11825500"/>
                <a:gd name="connsiteX41" fmla="*/ 9485023 w 10161297"/>
                <a:gd name="connsiteY41" fmla="*/ 1327540 h 11825500"/>
                <a:gd name="connsiteX42" fmla="*/ 9119899 w 10161297"/>
                <a:gd name="connsiteY42" fmla="*/ 1606938 h 11825500"/>
                <a:gd name="connsiteX43" fmla="*/ 8980198 w 10161297"/>
                <a:gd name="connsiteY43" fmla="*/ 1946664 h 11825500"/>
                <a:gd name="connsiteX44" fmla="*/ 8507124 w 10161297"/>
                <a:gd name="connsiteY44" fmla="*/ 2454663 h 11825500"/>
                <a:gd name="connsiteX45" fmla="*/ 8272174 w 10161297"/>
                <a:gd name="connsiteY45" fmla="*/ 2619762 h 11825500"/>
                <a:gd name="connsiteX46" fmla="*/ 8116600 w 10161297"/>
                <a:gd name="connsiteY46" fmla="*/ 2715011 h 11825500"/>
                <a:gd name="connsiteX47" fmla="*/ 7954676 w 10161297"/>
                <a:gd name="connsiteY47" fmla="*/ 3016636 h 11825500"/>
                <a:gd name="connsiteX48" fmla="*/ 7753350 w 10161297"/>
                <a:gd name="connsiteY48" fmla="*/ 3113304 h 11825500"/>
                <a:gd name="connsiteX49" fmla="*/ 7518400 w 10161297"/>
                <a:gd name="connsiteY49" fmla="*/ 3141879 h 11825500"/>
                <a:gd name="connsiteX50" fmla="*/ 7375525 w 10161297"/>
                <a:gd name="connsiteY50" fmla="*/ 3283166 h 11825500"/>
                <a:gd name="connsiteX51" fmla="*/ 6908800 w 10161297"/>
                <a:gd name="connsiteY51" fmla="*/ 3457791 h 11825500"/>
                <a:gd name="connsiteX52" fmla="*/ 6737350 w 10161297"/>
                <a:gd name="connsiteY52" fmla="*/ 3613366 h 11825500"/>
                <a:gd name="connsiteX53" fmla="*/ 6376694 w 10161297"/>
                <a:gd name="connsiteY53" fmla="*/ 3867545 h 11825500"/>
                <a:gd name="connsiteX54" fmla="*/ 6251575 w 10161297"/>
                <a:gd name="connsiteY54" fmla="*/ 3921341 h 11825500"/>
                <a:gd name="connsiteX55" fmla="*/ 6016625 w 10161297"/>
                <a:gd name="connsiteY55" fmla="*/ 4043579 h 11825500"/>
                <a:gd name="connsiteX56" fmla="*/ 5618162 w 10161297"/>
                <a:gd name="connsiteY56" fmla="*/ 4215029 h 11825500"/>
                <a:gd name="connsiteX57" fmla="*/ 5645150 w 10161297"/>
                <a:gd name="connsiteY57" fmla="*/ 4294404 h 11825500"/>
                <a:gd name="connsiteX58" fmla="*/ 6007100 w 10161297"/>
                <a:gd name="connsiteY58" fmla="*/ 4129304 h 11825500"/>
                <a:gd name="connsiteX59" fmla="*/ 5899150 w 10161297"/>
                <a:gd name="connsiteY59" fmla="*/ 4218204 h 11825500"/>
                <a:gd name="connsiteX60" fmla="*/ 5721350 w 10161297"/>
                <a:gd name="connsiteY60" fmla="*/ 4332504 h 11825500"/>
                <a:gd name="connsiteX61" fmla="*/ 5721350 w 10161297"/>
                <a:gd name="connsiteY61" fmla="*/ 4421404 h 11825500"/>
                <a:gd name="connsiteX62" fmla="*/ 5708650 w 10161297"/>
                <a:gd name="connsiteY62" fmla="*/ 4523004 h 11825500"/>
                <a:gd name="connsiteX63" fmla="*/ 5568950 w 10161297"/>
                <a:gd name="connsiteY63" fmla="*/ 4548404 h 11825500"/>
                <a:gd name="connsiteX64" fmla="*/ 5632450 w 10161297"/>
                <a:gd name="connsiteY64" fmla="*/ 4370604 h 11825500"/>
                <a:gd name="connsiteX65" fmla="*/ 5518150 w 10161297"/>
                <a:gd name="connsiteY65" fmla="*/ 4269004 h 11825500"/>
                <a:gd name="connsiteX66" fmla="*/ 5264150 w 10161297"/>
                <a:gd name="connsiteY66" fmla="*/ 4345204 h 11825500"/>
                <a:gd name="connsiteX67" fmla="*/ 5238750 w 10161297"/>
                <a:gd name="connsiteY67" fmla="*/ 4446804 h 11825500"/>
                <a:gd name="connsiteX68" fmla="*/ 5467350 w 10161297"/>
                <a:gd name="connsiteY68" fmla="*/ 4510304 h 11825500"/>
                <a:gd name="connsiteX69" fmla="*/ 5378450 w 10161297"/>
                <a:gd name="connsiteY69" fmla="*/ 4573804 h 11825500"/>
                <a:gd name="connsiteX70" fmla="*/ 5099050 w 10161297"/>
                <a:gd name="connsiteY70" fmla="*/ 4510304 h 11825500"/>
                <a:gd name="connsiteX71" fmla="*/ 4984750 w 10161297"/>
                <a:gd name="connsiteY71" fmla="*/ 4624604 h 11825500"/>
                <a:gd name="connsiteX72" fmla="*/ 5086350 w 10161297"/>
                <a:gd name="connsiteY72" fmla="*/ 4827804 h 11825500"/>
                <a:gd name="connsiteX73" fmla="*/ 5327650 w 10161297"/>
                <a:gd name="connsiteY73" fmla="*/ 4840504 h 11825500"/>
                <a:gd name="connsiteX74" fmla="*/ 5505450 w 10161297"/>
                <a:gd name="connsiteY74" fmla="*/ 4624604 h 11825500"/>
                <a:gd name="connsiteX75" fmla="*/ 5416550 w 10161297"/>
                <a:gd name="connsiteY75" fmla="*/ 4599204 h 11825500"/>
                <a:gd name="connsiteX76" fmla="*/ 5480050 w 10161297"/>
                <a:gd name="connsiteY76" fmla="*/ 4523004 h 11825500"/>
                <a:gd name="connsiteX77" fmla="*/ 5568950 w 10161297"/>
                <a:gd name="connsiteY77" fmla="*/ 4599204 h 11825500"/>
                <a:gd name="connsiteX78" fmla="*/ 5708650 w 10161297"/>
                <a:gd name="connsiteY78" fmla="*/ 4573804 h 11825500"/>
                <a:gd name="connsiteX79" fmla="*/ 5911850 w 10161297"/>
                <a:gd name="connsiteY79" fmla="*/ 4548404 h 11825500"/>
                <a:gd name="connsiteX80" fmla="*/ 6140450 w 10161297"/>
                <a:gd name="connsiteY80" fmla="*/ 4307104 h 11825500"/>
                <a:gd name="connsiteX81" fmla="*/ 6330950 w 10161297"/>
                <a:gd name="connsiteY81" fmla="*/ 4180104 h 11825500"/>
                <a:gd name="connsiteX82" fmla="*/ 6508750 w 10161297"/>
                <a:gd name="connsiteY82" fmla="*/ 4154704 h 11825500"/>
                <a:gd name="connsiteX83" fmla="*/ 6318250 w 10161297"/>
                <a:gd name="connsiteY83" fmla="*/ 4230904 h 11825500"/>
                <a:gd name="connsiteX84" fmla="*/ 6254750 w 10161297"/>
                <a:gd name="connsiteY84" fmla="*/ 4357904 h 11825500"/>
                <a:gd name="connsiteX85" fmla="*/ 6102350 w 10161297"/>
                <a:gd name="connsiteY85" fmla="*/ 4459504 h 11825500"/>
                <a:gd name="connsiteX86" fmla="*/ 5924550 w 10161297"/>
                <a:gd name="connsiteY86" fmla="*/ 4637304 h 11825500"/>
                <a:gd name="connsiteX87" fmla="*/ 5911850 w 10161297"/>
                <a:gd name="connsiteY87" fmla="*/ 4726204 h 11825500"/>
                <a:gd name="connsiteX88" fmla="*/ 6051550 w 10161297"/>
                <a:gd name="connsiteY88" fmla="*/ 4700804 h 11825500"/>
                <a:gd name="connsiteX89" fmla="*/ 6178550 w 10161297"/>
                <a:gd name="connsiteY89" fmla="*/ 4764304 h 11825500"/>
                <a:gd name="connsiteX90" fmla="*/ 6280150 w 10161297"/>
                <a:gd name="connsiteY90" fmla="*/ 4954804 h 11825500"/>
                <a:gd name="connsiteX91" fmla="*/ 6292850 w 10161297"/>
                <a:gd name="connsiteY91" fmla="*/ 5183404 h 11825500"/>
                <a:gd name="connsiteX92" fmla="*/ 6180137 w 10161297"/>
                <a:gd name="connsiteY92" fmla="*/ 5305641 h 11825500"/>
                <a:gd name="connsiteX93" fmla="*/ 6140450 w 10161297"/>
                <a:gd name="connsiteY93" fmla="*/ 5083392 h 11825500"/>
                <a:gd name="connsiteX94" fmla="*/ 6115050 w 10161297"/>
                <a:gd name="connsiteY94" fmla="*/ 4878604 h 11825500"/>
                <a:gd name="connsiteX95" fmla="*/ 5962650 w 10161297"/>
                <a:gd name="connsiteY95" fmla="*/ 4840504 h 11825500"/>
                <a:gd name="connsiteX96" fmla="*/ 5797550 w 10161297"/>
                <a:gd name="connsiteY96" fmla="*/ 4853204 h 11825500"/>
                <a:gd name="connsiteX97" fmla="*/ 5721350 w 10161297"/>
                <a:gd name="connsiteY97" fmla="*/ 4815104 h 11825500"/>
                <a:gd name="connsiteX98" fmla="*/ 5391150 w 10161297"/>
                <a:gd name="connsiteY98" fmla="*/ 4954804 h 11825500"/>
                <a:gd name="connsiteX99" fmla="*/ 5441950 w 10161297"/>
                <a:gd name="connsiteY99" fmla="*/ 5094504 h 11825500"/>
                <a:gd name="connsiteX100" fmla="*/ 5480050 w 10161297"/>
                <a:gd name="connsiteY100" fmla="*/ 5081804 h 11825500"/>
                <a:gd name="connsiteX101" fmla="*/ 5657850 w 10161297"/>
                <a:gd name="connsiteY101" fmla="*/ 4992904 h 11825500"/>
                <a:gd name="connsiteX102" fmla="*/ 5683250 w 10161297"/>
                <a:gd name="connsiteY102" fmla="*/ 5018304 h 11825500"/>
                <a:gd name="connsiteX103" fmla="*/ 5568950 w 10161297"/>
                <a:gd name="connsiteY103" fmla="*/ 5119904 h 11825500"/>
                <a:gd name="connsiteX104" fmla="*/ 5619750 w 10161297"/>
                <a:gd name="connsiteY104" fmla="*/ 5196104 h 11825500"/>
                <a:gd name="connsiteX105" fmla="*/ 5784850 w 10161297"/>
                <a:gd name="connsiteY105" fmla="*/ 5183404 h 11825500"/>
                <a:gd name="connsiteX106" fmla="*/ 5822950 w 10161297"/>
                <a:gd name="connsiteY106" fmla="*/ 5272304 h 11825500"/>
                <a:gd name="connsiteX107" fmla="*/ 6013450 w 10161297"/>
                <a:gd name="connsiteY107" fmla="*/ 5234204 h 11825500"/>
                <a:gd name="connsiteX108" fmla="*/ 5975350 w 10161297"/>
                <a:gd name="connsiteY108" fmla="*/ 5386604 h 11825500"/>
                <a:gd name="connsiteX109" fmla="*/ 5911850 w 10161297"/>
                <a:gd name="connsiteY109" fmla="*/ 5424704 h 11825500"/>
                <a:gd name="connsiteX110" fmla="*/ 5886450 w 10161297"/>
                <a:gd name="connsiteY110" fmla="*/ 5348504 h 11825500"/>
                <a:gd name="connsiteX111" fmla="*/ 5416550 w 10161297"/>
                <a:gd name="connsiteY111" fmla="*/ 5297704 h 11825500"/>
                <a:gd name="connsiteX112" fmla="*/ 5530850 w 10161297"/>
                <a:gd name="connsiteY112" fmla="*/ 5462804 h 11825500"/>
                <a:gd name="connsiteX113" fmla="*/ 6153150 w 10161297"/>
                <a:gd name="connsiteY113" fmla="*/ 5462804 h 11825500"/>
                <a:gd name="connsiteX114" fmla="*/ 6738644 w 10161297"/>
                <a:gd name="connsiteY114" fmla="*/ 5634433 h 11825500"/>
                <a:gd name="connsiteX115" fmla="*/ 7038682 w 10161297"/>
                <a:gd name="connsiteY115" fmla="*/ 5720157 h 11825500"/>
                <a:gd name="connsiteX116" fmla="*/ 7214894 w 10161297"/>
                <a:gd name="connsiteY116" fmla="*/ 5839221 h 11825500"/>
                <a:gd name="connsiteX117" fmla="*/ 7581607 w 10161297"/>
                <a:gd name="connsiteY117" fmla="*/ 5736826 h 11825500"/>
                <a:gd name="connsiteX118" fmla="*/ 7822113 w 10161297"/>
                <a:gd name="connsiteY118" fmla="*/ 5701108 h 11825500"/>
                <a:gd name="connsiteX119" fmla="*/ 8155489 w 10161297"/>
                <a:gd name="connsiteY119" fmla="*/ 5729682 h 11825500"/>
                <a:gd name="connsiteX120" fmla="*/ 8426950 w 10161297"/>
                <a:gd name="connsiteY120" fmla="*/ 5789214 h 11825500"/>
                <a:gd name="connsiteX121" fmla="*/ 8650788 w 10161297"/>
                <a:gd name="connsiteY121" fmla="*/ 5891608 h 11825500"/>
                <a:gd name="connsiteX122" fmla="*/ 8834144 w 10161297"/>
                <a:gd name="connsiteY122" fmla="*/ 5953520 h 11825500"/>
                <a:gd name="connsiteX123" fmla="*/ 9172282 w 10161297"/>
                <a:gd name="connsiteY123" fmla="*/ 6101157 h 11825500"/>
                <a:gd name="connsiteX124" fmla="*/ 9236577 w 10161297"/>
                <a:gd name="connsiteY124" fmla="*/ 6229744 h 11825500"/>
                <a:gd name="connsiteX125" fmla="*/ 9431837 w 10161297"/>
                <a:gd name="connsiteY125" fmla="*/ 6289277 h 11825500"/>
                <a:gd name="connsiteX126" fmla="*/ 9598525 w 10161297"/>
                <a:gd name="connsiteY126" fmla="*/ 6286895 h 11825500"/>
                <a:gd name="connsiteX127" fmla="*/ 9772651 w 10161297"/>
                <a:gd name="connsiteY127" fmla="*/ 6221629 h 11825500"/>
                <a:gd name="connsiteX128" fmla="*/ 9610432 w 10161297"/>
                <a:gd name="connsiteY128" fmla="*/ 6301183 h 11825500"/>
                <a:gd name="connsiteX129" fmla="*/ 9469938 w 10161297"/>
                <a:gd name="connsiteY129" fmla="*/ 6317851 h 11825500"/>
                <a:gd name="connsiteX130" fmla="*/ 9227051 w 10161297"/>
                <a:gd name="connsiteY130" fmla="*/ 6263082 h 11825500"/>
                <a:gd name="connsiteX131" fmla="*/ 9153231 w 10161297"/>
                <a:gd name="connsiteY131" fmla="*/ 6129733 h 11825500"/>
                <a:gd name="connsiteX132" fmla="*/ 9086558 w 10161297"/>
                <a:gd name="connsiteY132" fmla="*/ 6089251 h 11825500"/>
                <a:gd name="connsiteX133" fmla="*/ 8643644 w 10161297"/>
                <a:gd name="connsiteY133" fmla="*/ 5939233 h 11825500"/>
                <a:gd name="connsiteX134" fmla="*/ 8426950 w 10161297"/>
                <a:gd name="connsiteY134" fmla="*/ 5858270 h 11825500"/>
                <a:gd name="connsiteX135" fmla="*/ 8129294 w 10161297"/>
                <a:gd name="connsiteY135" fmla="*/ 5779689 h 11825500"/>
                <a:gd name="connsiteX136" fmla="*/ 7779250 w 10161297"/>
                <a:gd name="connsiteY136" fmla="*/ 5767783 h 11825500"/>
                <a:gd name="connsiteX137" fmla="*/ 7479212 w 10161297"/>
                <a:gd name="connsiteY137" fmla="*/ 5822552 h 11825500"/>
                <a:gd name="connsiteX138" fmla="*/ 7188700 w 10161297"/>
                <a:gd name="connsiteY138" fmla="*/ 5893989 h 11825500"/>
                <a:gd name="connsiteX139" fmla="*/ 6979150 w 10161297"/>
                <a:gd name="connsiteY139" fmla="*/ 5786833 h 11825500"/>
                <a:gd name="connsiteX140" fmla="*/ 6605294 w 10161297"/>
                <a:gd name="connsiteY140" fmla="*/ 5693964 h 11825500"/>
                <a:gd name="connsiteX141" fmla="*/ 6257925 w 10161297"/>
                <a:gd name="connsiteY141" fmla="*/ 5614410 h 11825500"/>
                <a:gd name="connsiteX142" fmla="*/ 6057606 w 10161297"/>
                <a:gd name="connsiteY142" fmla="*/ 5567757 h 11825500"/>
                <a:gd name="connsiteX143" fmla="*/ 6049963 w 10161297"/>
                <a:gd name="connsiteY143" fmla="*/ 5598535 h 11825500"/>
                <a:gd name="connsiteX144" fmla="*/ 6191250 w 10161297"/>
                <a:gd name="connsiteY144" fmla="*/ 5666004 h 11825500"/>
                <a:gd name="connsiteX145" fmla="*/ 6165850 w 10161297"/>
                <a:gd name="connsiteY145" fmla="*/ 5767604 h 11825500"/>
                <a:gd name="connsiteX146" fmla="*/ 5848350 w 10161297"/>
                <a:gd name="connsiteY146" fmla="*/ 5602504 h 11825500"/>
                <a:gd name="connsiteX147" fmla="*/ 5886450 w 10161297"/>
                <a:gd name="connsiteY147" fmla="*/ 5843804 h 11825500"/>
                <a:gd name="connsiteX148" fmla="*/ 6089650 w 10161297"/>
                <a:gd name="connsiteY148" fmla="*/ 5894604 h 11825500"/>
                <a:gd name="connsiteX149" fmla="*/ 6356350 w 10161297"/>
                <a:gd name="connsiteY149" fmla="*/ 5894604 h 11825500"/>
                <a:gd name="connsiteX150" fmla="*/ 6445250 w 10161297"/>
                <a:gd name="connsiteY150" fmla="*/ 5907304 h 11825500"/>
                <a:gd name="connsiteX151" fmla="*/ 6407150 w 10161297"/>
                <a:gd name="connsiteY151" fmla="*/ 5983504 h 11825500"/>
                <a:gd name="connsiteX152" fmla="*/ 6242050 w 10161297"/>
                <a:gd name="connsiteY152" fmla="*/ 6034304 h 11825500"/>
                <a:gd name="connsiteX153" fmla="*/ 6305550 w 10161297"/>
                <a:gd name="connsiteY153" fmla="*/ 6161304 h 11825500"/>
                <a:gd name="connsiteX154" fmla="*/ 6267450 w 10161297"/>
                <a:gd name="connsiteY154" fmla="*/ 6288304 h 11825500"/>
                <a:gd name="connsiteX155" fmla="*/ 6356350 w 10161297"/>
                <a:gd name="connsiteY155" fmla="*/ 6351804 h 11825500"/>
                <a:gd name="connsiteX156" fmla="*/ 6280150 w 10161297"/>
                <a:gd name="connsiteY156" fmla="*/ 6377204 h 11825500"/>
                <a:gd name="connsiteX157" fmla="*/ 6178550 w 10161297"/>
                <a:gd name="connsiteY157" fmla="*/ 6339104 h 11825500"/>
                <a:gd name="connsiteX158" fmla="*/ 6140450 w 10161297"/>
                <a:gd name="connsiteY158" fmla="*/ 6034304 h 11825500"/>
                <a:gd name="connsiteX159" fmla="*/ 5886450 w 10161297"/>
                <a:gd name="connsiteY159" fmla="*/ 5958104 h 11825500"/>
                <a:gd name="connsiteX160" fmla="*/ 5962650 w 10161297"/>
                <a:gd name="connsiteY160" fmla="*/ 6301004 h 11825500"/>
                <a:gd name="connsiteX161" fmla="*/ 5784850 w 10161297"/>
                <a:gd name="connsiteY161" fmla="*/ 6313704 h 11825500"/>
                <a:gd name="connsiteX162" fmla="*/ 5708650 w 10161297"/>
                <a:gd name="connsiteY162" fmla="*/ 5831104 h 11825500"/>
                <a:gd name="connsiteX163" fmla="*/ 5505450 w 10161297"/>
                <a:gd name="connsiteY163" fmla="*/ 5729504 h 11825500"/>
                <a:gd name="connsiteX164" fmla="*/ 5607050 w 10161297"/>
                <a:gd name="connsiteY164" fmla="*/ 6491504 h 11825500"/>
                <a:gd name="connsiteX165" fmla="*/ 5886450 w 10161297"/>
                <a:gd name="connsiteY165" fmla="*/ 6478804 h 11825500"/>
                <a:gd name="connsiteX166" fmla="*/ 6203950 w 10161297"/>
                <a:gd name="connsiteY166" fmla="*/ 6529604 h 11825500"/>
                <a:gd name="connsiteX167" fmla="*/ 6140450 w 10161297"/>
                <a:gd name="connsiteY167" fmla="*/ 6656604 h 11825500"/>
                <a:gd name="connsiteX168" fmla="*/ 5975350 w 10161297"/>
                <a:gd name="connsiteY168" fmla="*/ 6631204 h 11825500"/>
                <a:gd name="connsiteX169" fmla="*/ 5822950 w 10161297"/>
                <a:gd name="connsiteY169" fmla="*/ 6936004 h 11825500"/>
                <a:gd name="connsiteX170" fmla="*/ 5645150 w 10161297"/>
                <a:gd name="connsiteY170" fmla="*/ 6872504 h 11825500"/>
                <a:gd name="connsiteX171" fmla="*/ 5721350 w 10161297"/>
                <a:gd name="connsiteY171" fmla="*/ 6707404 h 11825500"/>
                <a:gd name="connsiteX172" fmla="*/ 5607050 w 10161297"/>
                <a:gd name="connsiteY172" fmla="*/ 6618504 h 11825500"/>
                <a:gd name="connsiteX173" fmla="*/ 5416550 w 10161297"/>
                <a:gd name="connsiteY173" fmla="*/ 6948704 h 11825500"/>
                <a:gd name="connsiteX174" fmla="*/ 5543550 w 10161297"/>
                <a:gd name="connsiteY174" fmla="*/ 7050304 h 11825500"/>
                <a:gd name="connsiteX175" fmla="*/ 5810250 w 10161297"/>
                <a:gd name="connsiteY175" fmla="*/ 7215404 h 11825500"/>
                <a:gd name="connsiteX176" fmla="*/ 5759450 w 10161297"/>
                <a:gd name="connsiteY176" fmla="*/ 7291604 h 11825500"/>
                <a:gd name="connsiteX177" fmla="*/ 5645150 w 10161297"/>
                <a:gd name="connsiteY177" fmla="*/ 7253504 h 11825500"/>
                <a:gd name="connsiteX178" fmla="*/ 5492750 w 10161297"/>
                <a:gd name="connsiteY178" fmla="*/ 7355104 h 11825500"/>
                <a:gd name="connsiteX179" fmla="*/ 5429250 w 10161297"/>
                <a:gd name="connsiteY179" fmla="*/ 7317004 h 11825500"/>
                <a:gd name="connsiteX180" fmla="*/ 5480050 w 10161297"/>
                <a:gd name="connsiteY180" fmla="*/ 7164604 h 11825500"/>
                <a:gd name="connsiteX181" fmla="*/ 5353050 w 10161297"/>
                <a:gd name="connsiteY181" fmla="*/ 7050304 h 11825500"/>
                <a:gd name="connsiteX182" fmla="*/ 5276850 w 10161297"/>
                <a:gd name="connsiteY182" fmla="*/ 7228104 h 11825500"/>
                <a:gd name="connsiteX183" fmla="*/ 5429250 w 10161297"/>
                <a:gd name="connsiteY183" fmla="*/ 7405904 h 11825500"/>
                <a:gd name="connsiteX184" fmla="*/ 5264150 w 10161297"/>
                <a:gd name="connsiteY184" fmla="*/ 7532904 h 11825500"/>
                <a:gd name="connsiteX185" fmla="*/ 5162550 w 10161297"/>
                <a:gd name="connsiteY185" fmla="*/ 7456704 h 11825500"/>
                <a:gd name="connsiteX186" fmla="*/ 5226050 w 10161297"/>
                <a:gd name="connsiteY186" fmla="*/ 7355104 h 11825500"/>
                <a:gd name="connsiteX187" fmla="*/ 5111750 w 10161297"/>
                <a:gd name="connsiteY187" fmla="*/ 7063004 h 11825500"/>
                <a:gd name="connsiteX188" fmla="*/ 4895850 w 10161297"/>
                <a:gd name="connsiteY188" fmla="*/ 7355104 h 11825500"/>
                <a:gd name="connsiteX189" fmla="*/ 5226050 w 10161297"/>
                <a:gd name="connsiteY189" fmla="*/ 7609104 h 11825500"/>
                <a:gd name="connsiteX190" fmla="*/ 5149850 w 10161297"/>
                <a:gd name="connsiteY190" fmla="*/ 7659904 h 11825500"/>
                <a:gd name="connsiteX191" fmla="*/ 5010150 w 10161297"/>
                <a:gd name="connsiteY191" fmla="*/ 7545604 h 11825500"/>
                <a:gd name="connsiteX192" fmla="*/ 4959350 w 10161297"/>
                <a:gd name="connsiteY192" fmla="*/ 7710704 h 11825500"/>
                <a:gd name="connsiteX193" fmla="*/ 4972050 w 10161297"/>
                <a:gd name="connsiteY193" fmla="*/ 7850404 h 11825500"/>
                <a:gd name="connsiteX194" fmla="*/ 5048250 w 10161297"/>
                <a:gd name="connsiteY194" fmla="*/ 7964704 h 11825500"/>
                <a:gd name="connsiteX195" fmla="*/ 5035550 w 10161297"/>
                <a:gd name="connsiteY195" fmla="*/ 8155204 h 11825500"/>
                <a:gd name="connsiteX196" fmla="*/ 4908550 w 10161297"/>
                <a:gd name="connsiteY196" fmla="*/ 8066304 h 11825500"/>
                <a:gd name="connsiteX197" fmla="*/ 4845050 w 10161297"/>
                <a:gd name="connsiteY197" fmla="*/ 8104404 h 11825500"/>
                <a:gd name="connsiteX198" fmla="*/ 4946650 w 10161297"/>
                <a:gd name="connsiteY198" fmla="*/ 8244104 h 11825500"/>
                <a:gd name="connsiteX199" fmla="*/ 4857750 w 10161297"/>
                <a:gd name="connsiteY199" fmla="*/ 8282204 h 11825500"/>
                <a:gd name="connsiteX200" fmla="*/ 4730750 w 10161297"/>
                <a:gd name="connsiteY200" fmla="*/ 8091704 h 11825500"/>
                <a:gd name="connsiteX201" fmla="*/ 4641850 w 10161297"/>
                <a:gd name="connsiteY201" fmla="*/ 8345704 h 11825500"/>
                <a:gd name="connsiteX202" fmla="*/ 4768850 w 10161297"/>
                <a:gd name="connsiteY202" fmla="*/ 8460004 h 11825500"/>
                <a:gd name="connsiteX203" fmla="*/ 4629150 w 10161297"/>
                <a:gd name="connsiteY203" fmla="*/ 8701304 h 11825500"/>
                <a:gd name="connsiteX204" fmla="*/ 4489450 w 10161297"/>
                <a:gd name="connsiteY204" fmla="*/ 8675904 h 11825500"/>
                <a:gd name="connsiteX205" fmla="*/ 4591050 w 10161297"/>
                <a:gd name="connsiteY205" fmla="*/ 8510804 h 11825500"/>
                <a:gd name="connsiteX206" fmla="*/ 4502150 w 10161297"/>
                <a:gd name="connsiteY206" fmla="*/ 8358404 h 11825500"/>
                <a:gd name="connsiteX207" fmla="*/ 4286250 w 10161297"/>
                <a:gd name="connsiteY207" fmla="*/ 8663204 h 11825500"/>
                <a:gd name="connsiteX208" fmla="*/ 4425950 w 10161297"/>
                <a:gd name="connsiteY208" fmla="*/ 8777504 h 11825500"/>
                <a:gd name="connsiteX209" fmla="*/ 4337050 w 10161297"/>
                <a:gd name="connsiteY209" fmla="*/ 8980704 h 11825500"/>
                <a:gd name="connsiteX210" fmla="*/ 4235450 w 10161297"/>
                <a:gd name="connsiteY210" fmla="*/ 8904504 h 11825500"/>
                <a:gd name="connsiteX211" fmla="*/ 4159250 w 10161297"/>
                <a:gd name="connsiteY211" fmla="*/ 8993404 h 11825500"/>
                <a:gd name="connsiteX212" fmla="*/ 4197350 w 10161297"/>
                <a:gd name="connsiteY212" fmla="*/ 9031504 h 11825500"/>
                <a:gd name="connsiteX213" fmla="*/ 4235450 w 10161297"/>
                <a:gd name="connsiteY213" fmla="*/ 9018804 h 11825500"/>
                <a:gd name="connsiteX214" fmla="*/ 4260850 w 10161297"/>
                <a:gd name="connsiteY214" fmla="*/ 9069604 h 11825500"/>
                <a:gd name="connsiteX215" fmla="*/ 4197350 w 10161297"/>
                <a:gd name="connsiteY215" fmla="*/ 9145804 h 11825500"/>
                <a:gd name="connsiteX216" fmla="*/ 4146550 w 10161297"/>
                <a:gd name="connsiteY216" fmla="*/ 9133104 h 11825500"/>
                <a:gd name="connsiteX217" fmla="*/ 4184650 w 10161297"/>
                <a:gd name="connsiteY217" fmla="*/ 9082304 h 11825500"/>
                <a:gd name="connsiteX218" fmla="*/ 4133850 w 10161297"/>
                <a:gd name="connsiteY218" fmla="*/ 9044204 h 11825500"/>
                <a:gd name="connsiteX219" fmla="*/ 4032250 w 10161297"/>
                <a:gd name="connsiteY219" fmla="*/ 9145804 h 11825500"/>
                <a:gd name="connsiteX220" fmla="*/ 4133850 w 10161297"/>
                <a:gd name="connsiteY220" fmla="*/ 9209304 h 11825500"/>
                <a:gd name="connsiteX221" fmla="*/ 3956050 w 10161297"/>
                <a:gd name="connsiteY221" fmla="*/ 9285504 h 11825500"/>
                <a:gd name="connsiteX222" fmla="*/ 3854450 w 10161297"/>
                <a:gd name="connsiteY222" fmla="*/ 9285504 h 11825500"/>
                <a:gd name="connsiteX223" fmla="*/ 3765550 w 10161297"/>
                <a:gd name="connsiteY223" fmla="*/ 9349004 h 11825500"/>
                <a:gd name="connsiteX224" fmla="*/ 3105150 w 10161297"/>
                <a:gd name="connsiteY224" fmla="*/ 8764804 h 11825500"/>
                <a:gd name="connsiteX225" fmla="*/ 3028950 w 10161297"/>
                <a:gd name="connsiteY225" fmla="*/ 8764804 h 11825500"/>
                <a:gd name="connsiteX226" fmla="*/ 2711450 w 10161297"/>
                <a:gd name="connsiteY226" fmla="*/ 9018804 h 11825500"/>
                <a:gd name="connsiteX227" fmla="*/ 2686050 w 10161297"/>
                <a:gd name="connsiteY227" fmla="*/ 8980704 h 11825500"/>
                <a:gd name="connsiteX228" fmla="*/ 3028950 w 10161297"/>
                <a:gd name="connsiteY228" fmla="*/ 8714004 h 11825500"/>
                <a:gd name="connsiteX229" fmla="*/ 2863850 w 10161297"/>
                <a:gd name="connsiteY229" fmla="*/ 8561604 h 11825500"/>
                <a:gd name="connsiteX230" fmla="*/ 2216150 w 10161297"/>
                <a:gd name="connsiteY230" fmla="*/ 9069604 h 11825500"/>
                <a:gd name="connsiteX231" fmla="*/ 2305050 w 10161297"/>
                <a:gd name="connsiteY231" fmla="*/ 9145804 h 11825500"/>
                <a:gd name="connsiteX232" fmla="*/ 2508250 w 10161297"/>
                <a:gd name="connsiteY232" fmla="*/ 8993404 h 11825500"/>
                <a:gd name="connsiteX233" fmla="*/ 2559050 w 10161297"/>
                <a:gd name="connsiteY233" fmla="*/ 9056904 h 11825500"/>
                <a:gd name="connsiteX234" fmla="*/ 2647950 w 10161297"/>
                <a:gd name="connsiteY234" fmla="*/ 9018804 h 11825500"/>
                <a:gd name="connsiteX235" fmla="*/ 2673350 w 10161297"/>
                <a:gd name="connsiteY235" fmla="*/ 9056904 h 11825500"/>
                <a:gd name="connsiteX236" fmla="*/ 2495550 w 10161297"/>
                <a:gd name="connsiteY236" fmla="*/ 9196604 h 11825500"/>
                <a:gd name="connsiteX237" fmla="*/ 2635250 w 10161297"/>
                <a:gd name="connsiteY237" fmla="*/ 9361704 h 11825500"/>
                <a:gd name="connsiteX238" fmla="*/ 3213100 w 10161297"/>
                <a:gd name="connsiteY238" fmla="*/ 8898154 h 11825500"/>
                <a:gd name="connsiteX239" fmla="*/ 3771900 w 10161297"/>
                <a:gd name="connsiteY239" fmla="*/ 9380754 h 11825500"/>
                <a:gd name="connsiteX240" fmla="*/ 3721100 w 10161297"/>
                <a:gd name="connsiteY240" fmla="*/ 9495054 h 11825500"/>
                <a:gd name="connsiteX241" fmla="*/ 3203575 w 10161297"/>
                <a:gd name="connsiteY241" fmla="*/ 10034804 h 11825500"/>
                <a:gd name="connsiteX242" fmla="*/ 3114675 w 10161297"/>
                <a:gd name="connsiteY242" fmla="*/ 10028453 h 11825500"/>
                <a:gd name="connsiteX243" fmla="*/ 2946400 w 10161297"/>
                <a:gd name="connsiteY243" fmla="*/ 10177678 h 11825500"/>
                <a:gd name="connsiteX244" fmla="*/ 2736850 w 10161297"/>
                <a:gd name="connsiteY244" fmla="*/ 10422153 h 11825500"/>
                <a:gd name="connsiteX245" fmla="*/ 2498725 w 10161297"/>
                <a:gd name="connsiteY245" fmla="*/ 10720603 h 11825500"/>
                <a:gd name="connsiteX246" fmla="*/ 2244725 w 10161297"/>
                <a:gd name="connsiteY246" fmla="*/ 10790452 h 11825500"/>
                <a:gd name="connsiteX247" fmla="*/ 2041525 w 10161297"/>
                <a:gd name="connsiteY247" fmla="*/ 10895227 h 11825500"/>
                <a:gd name="connsiteX248" fmla="*/ 1746250 w 10161297"/>
                <a:gd name="connsiteY248" fmla="*/ 10898401 h 11825500"/>
                <a:gd name="connsiteX249" fmla="*/ 1406525 w 10161297"/>
                <a:gd name="connsiteY249" fmla="*/ 11000000 h 11825500"/>
                <a:gd name="connsiteX250" fmla="*/ 1209675 w 10161297"/>
                <a:gd name="connsiteY250" fmla="*/ 11260350 h 11825500"/>
                <a:gd name="connsiteX251" fmla="*/ 1012825 w 10161297"/>
                <a:gd name="connsiteY251" fmla="*/ 11215899 h 11825500"/>
                <a:gd name="connsiteX252" fmla="*/ 1031875 w 10161297"/>
                <a:gd name="connsiteY252" fmla="*/ 11174624 h 11825500"/>
                <a:gd name="connsiteX253" fmla="*/ 1009650 w 10161297"/>
                <a:gd name="connsiteY253" fmla="*/ 11107949 h 11825500"/>
                <a:gd name="connsiteX254" fmla="*/ 803275 w 10161297"/>
                <a:gd name="connsiteY254" fmla="*/ 11184149 h 11825500"/>
                <a:gd name="connsiteX255" fmla="*/ 549275 w 10161297"/>
                <a:gd name="connsiteY255" fmla="*/ 11238124 h 11825500"/>
                <a:gd name="connsiteX256" fmla="*/ 279400 w 10161297"/>
                <a:gd name="connsiteY256" fmla="*/ 11476249 h 11825500"/>
                <a:gd name="connsiteX257" fmla="*/ 177800 w 10161297"/>
                <a:gd name="connsiteY257" fmla="*/ 11473074 h 11825500"/>
                <a:gd name="connsiteX258" fmla="*/ 79375 w 10161297"/>
                <a:gd name="connsiteY258" fmla="*/ 11539749 h 11825500"/>
                <a:gd name="connsiteX259" fmla="*/ 0 w 10161297"/>
                <a:gd name="connsiteY259" fmla="*/ 11825499 h 11825500"/>
                <a:gd name="connsiteX0" fmla="*/ 4892675 w 10081922"/>
                <a:gd name="connsiteY0" fmla="*/ 3786404 h 11539789"/>
                <a:gd name="connsiteX1" fmla="*/ 4905375 w 10081922"/>
                <a:gd name="connsiteY1" fmla="*/ 3811804 h 11539789"/>
                <a:gd name="connsiteX2" fmla="*/ 4841875 w 10081922"/>
                <a:gd name="connsiteY2" fmla="*/ 4065804 h 11539789"/>
                <a:gd name="connsiteX3" fmla="*/ 4918075 w 10081922"/>
                <a:gd name="connsiteY3" fmla="*/ 4103904 h 11539789"/>
                <a:gd name="connsiteX4" fmla="*/ 4918075 w 10081922"/>
                <a:gd name="connsiteY4" fmla="*/ 4103904 h 11539789"/>
                <a:gd name="connsiteX5" fmla="*/ 4994275 w 10081922"/>
                <a:gd name="connsiteY5" fmla="*/ 3849904 h 11539789"/>
                <a:gd name="connsiteX6" fmla="*/ 5184775 w 10081922"/>
                <a:gd name="connsiteY6" fmla="*/ 3875304 h 11539789"/>
                <a:gd name="connsiteX7" fmla="*/ 5286375 w 10081922"/>
                <a:gd name="connsiteY7" fmla="*/ 3722904 h 11539789"/>
                <a:gd name="connsiteX8" fmla="*/ 5286375 w 10081922"/>
                <a:gd name="connsiteY8" fmla="*/ 3722904 h 11539789"/>
                <a:gd name="connsiteX9" fmla="*/ 5426075 w 10081922"/>
                <a:gd name="connsiteY9" fmla="*/ 3697504 h 11539789"/>
                <a:gd name="connsiteX10" fmla="*/ 5197475 w 10081922"/>
                <a:gd name="connsiteY10" fmla="*/ 4015004 h 11539789"/>
                <a:gd name="connsiteX11" fmla="*/ 4930775 w 10081922"/>
                <a:gd name="connsiteY11" fmla="*/ 4103904 h 11539789"/>
                <a:gd name="connsiteX12" fmla="*/ 4956175 w 10081922"/>
                <a:gd name="connsiteY12" fmla="*/ 4180104 h 11539789"/>
                <a:gd name="connsiteX13" fmla="*/ 5286375 w 10081922"/>
                <a:gd name="connsiteY13" fmla="*/ 4091204 h 11539789"/>
                <a:gd name="connsiteX14" fmla="*/ 5476875 w 10081922"/>
                <a:gd name="connsiteY14" fmla="*/ 3748304 h 11539789"/>
                <a:gd name="connsiteX15" fmla="*/ 5578475 w 10081922"/>
                <a:gd name="connsiteY15" fmla="*/ 3900704 h 11539789"/>
                <a:gd name="connsiteX16" fmla="*/ 5724525 w 10081922"/>
                <a:gd name="connsiteY16" fmla="*/ 3938804 h 11539789"/>
                <a:gd name="connsiteX17" fmla="*/ 6067425 w 10081922"/>
                <a:gd name="connsiteY17" fmla="*/ 3824504 h 11539789"/>
                <a:gd name="connsiteX18" fmla="*/ 6835775 w 10081922"/>
                <a:gd name="connsiteY18" fmla="*/ 3354604 h 11539789"/>
                <a:gd name="connsiteX19" fmla="*/ 7239000 w 10081922"/>
                <a:gd name="connsiteY19" fmla="*/ 3205379 h 11539789"/>
                <a:gd name="connsiteX20" fmla="*/ 7410450 w 10081922"/>
                <a:gd name="connsiteY20" fmla="*/ 3035516 h 11539789"/>
                <a:gd name="connsiteX21" fmla="*/ 7672100 w 10081922"/>
                <a:gd name="connsiteY21" fmla="*/ 2994410 h 11539789"/>
                <a:gd name="connsiteX22" fmla="*/ 7827676 w 10081922"/>
                <a:gd name="connsiteY22" fmla="*/ 2911861 h 11539789"/>
                <a:gd name="connsiteX23" fmla="*/ 7954675 w 10081922"/>
                <a:gd name="connsiteY23" fmla="*/ 2692785 h 11539789"/>
                <a:gd name="connsiteX24" fmla="*/ 8110251 w 10081922"/>
                <a:gd name="connsiteY24" fmla="*/ 2578486 h 11539789"/>
                <a:gd name="connsiteX25" fmla="*/ 8326149 w 10081922"/>
                <a:gd name="connsiteY25" fmla="*/ 2438787 h 11539789"/>
                <a:gd name="connsiteX26" fmla="*/ 8620149 w 10081922"/>
                <a:gd name="connsiteY26" fmla="*/ 2153045 h 11539789"/>
                <a:gd name="connsiteX27" fmla="*/ 8802399 w 10081922"/>
                <a:gd name="connsiteY27" fmla="*/ 1924438 h 11539789"/>
                <a:gd name="connsiteX28" fmla="*/ 8910348 w 10081922"/>
                <a:gd name="connsiteY28" fmla="*/ 1730764 h 11539789"/>
                <a:gd name="connsiteX29" fmla="*/ 8989723 w 10081922"/>
                <a:gd name="connsiteY29" fmla="*/ 1543439 h 11539789"/>
                <a:gd name="connsiteX30" fmla="*/ 9326273 w 10081922"/>
                <a:gd name="connsiteY30" fmla="*/ 1295790 h 11539789"/>
                <a:gd name="connsiteX31" fmla="*/ 9443747 w 10081922"/>
                <a:gd name="connsiteY31" fmla="*/ 914790 h 11539789"/>
                <a:gd name="connsiteX32" fmla="*/ 9602497 w 10081922"/>
                <a:gd name="connsiteY32" fmla="*/ 686190 h 11539789"/>
                <a:gd name="connsiteX33" fmla="*/ 9694571 w 10081922"/>
                <a:gd name="connsiteY33" fmla="*/ 609992 h 11539789"/>
                <a:gd name="connsiteX34" fmla="*/ 9754895 w 10081922"/>
                <a:gd name="connsiteY34" fmla="*/ 508393 h 11539789"/>
                <a:gd name="connsiteX35" fmla="*/ 9827921 w 10081922"/>
                <a:gd name="connsiteY35" fmla="*/ 394092 h 11539789"/>
                <a:gd name="connsiteX36" fmla="*/ 10081919 w 10081922"/>
                <a:gd name="connsiteY36" fmla="*/ 394 h 11539789"/>
                <a:gd name="connsiteX37" fmla="*/ 9846970 w 10081922"/>
                <a:gd name="connsiteY37" fmla="*/ 473469 h 11539789"/>
                <a:gd name="connsiteX38" fmla="*/ 9742196 w 10081922"/>
                <a:gd name="connsiteY38" fmla="*/ 673493 h 11539789"/>
                <a:gd name="connsiteX39" fmla="*/ 9646946 w 10081922"/>
                <a:gd name="connsiteY39" fmla="*/ 749692 h 11539789"/>
                <a:gd name="connsiteX40" fmla="*/ 9519946 w 10081922"/>
                <a:gd name="connsiteY40" fmla="*/ 952892 h 11539789"/>
                <a:gd name="connsiteX41" fmla="*/ 9405648 w 10081922"/>
                <a:gd name="connsiteY41" fmla="*/ 1327540 h 11539789"/>
                <a:gd name="connsiteX42" fmla="*/ 9040524 w 10081922"/>
                <a:gd name="connsiteY42" fmla="*/ 1606938 h 11539789"/>
                <a:gd name="connsiteX43" fmla="*/ 8900823 w 10081922"/>
                <a:gd name="connsiteY43" fmla="*/ 1946664 h 11539789"/>
                <a:gd name="connsiteX44" fmla="*/ 8427749 w 10081922"/>
                <a:gd name="connsiteY44" fmla="*/ 2454663 h 11539789"/>
                <a:gd name="connsiteX45" fmla="*/ 8192799 w 10081922"/>
                <a:gd name="connsiteY45" fmla="*/ 2619762 h 11539789"/>
                <a:gd name="connsiteX46" fmla="*/ 8037225 w 10081922"/>
                <a:gd name="connsiteY46" fmla="*/ 2715011 h 11539789"/>
                <a:gd name="connsiteX47" fmla="*/ 7875301 w 10081922"/>
                <a:gd name="connsiteY47" fmla="*/ 3016636 h 11539789"/>
                <a:gd name="connsiteX48" fmla="*/ 7673975 w 10081922"/>
                <a:gd name="connsiteY48" fmla="*/ 3113304 h 11539789"/>
                <a:gd name="connsiteX49" fmla="*/ 7439025 w 10081922"/>
                <a:gd name="connsiteY49" fmla="*/ 3141879 h 11539789"/>
                <a:gd name="connsiteX50" fmla="*/ 7296150 w 10081922"/>
                <a:gd name="connsiteY50" fmla="*/ 3283166 h 11539789"/>
                <a:gd name="connsiteX51" fmla="*/ 6829425 w 10081922"/>
                <a:gd name="connsiteY51" fmla="*/ 3457791 h 11539789"/>
                <a:gd name="connsiteX52" fmla="*/ 6657975 w 10081922"/>
                <a:gd name="connsiteY52" fmla="*/ 3613366 h 11539789"/>
                <a:gd name="connsiteX53" fmla="*/ 6297319 w 10081922"/>
                <a:gd name="connsiteY53" fmla="*/ 3867545 h 11539789"/>
                <a:gd name="connsiteX54" fmla="*/ 6172200 w 10081922"/>
                <a:gd name="connsiteY54" fmla="*/ 3921341 h 11539789"/>
                <a:gd name="connsiteX55" fmla="*/ 5937250 w 10081922"/>
                <a:gd name="connsiteY55" fmla="*/ 4043579 h 11539789"/>
                <a:gd name="connsiteX56" fmla="*/ 5538787 w 10081922"/>
                <a:gd name="connsiteY56" fmla="*/ 4215029 h 11539789"/>
                <a:gd name="connsiteX57" fmla="*/ 5565775 w 10081922"/>
                <a:gd name="connsiteY57" fmla="*/ 4294404 h 11539789"/>
                <a:gd name="connsiteX58" fmla="*/ 5927725 w 10081922"/>
                <a:gd name="connsiteY58" fmla="*/ 4129304 h 11539789"/>
                <a:gd name="connsiteX59" fmla="*/ 5819775 w 10081922"/>
                <a:gd name="connsiteY59" fmla="*/ 4218204 h 11539789"/>
                <a:gd name="connsiteX60" fmla="*/ 5641975 w 10081922"/>
                <a:gd name="connsiteY60" fmla="*/ 4332504 h 11539789"/>
                <a:gd name="connsiteX61" fmla="*/ 5641975 w 10081922"/>
                <a:gd name="connsiteY61" fmla="*/ 4421404 h 11539789"/>
                <a:gd name="connsiteX62" fmla="*/ 5629275 w 10081922"/>
                <a:gd name="connsiteY62" fmla="*/ 4523004 h 11539789"/>
                <a:gd name="connsiteX63" fmla="*/ 5489575 w 10081922"/>
                <a:gd name="connsiteY63" fmla="*/ 4548404 h 11539789"/>
                <a:gd name="connsiteX64" fmla="*/ 5553075 w 10081922"/>
                <a:gd name="connsiteY64" fmla="*/ 4370604 h 11539789"/>
                <a:gd name="connsiteX65" fmla="*/ 5438775 w 10081922"/>
                <a:gd name="connsiteY65" fmla="*/ 4269004 h 11539789"/>
                <a:gd name="connsiteX66" fmla="*/ 5184775 w 10081922"/>
                <a:gd name="connsiteY66" fmla="*/ 4345204 h 11539789"/>
                <a:gd name="connsiteX67" fmla="*/ 5159375 w 10081922"/>
                <a:gd name="connsiteY67" fmla="*/ 4446804 h 11539789"/>
                <a:gd name="connsiteX68" fmla="*/ 5387975 w 10081922"/>
                <a:gd name="connsiteY68" fmla="*/ 4510304 h 11539789"/>
                <a:gd name="connsiteX69" fmla="*/ 5299075 w 10081922"/>
                <a:gd name="connsiteY69" fmla="*/ 4573804 h 11539789"/>
                <a:gd name="connsiteX70" fmla="*/ 5019675 w 10081922"/>
                <a:gd name="connsiteY70" fmla="*/ 4510304 h 11539789"/>
                <a:gd name="connsiteX71" fmla="*/ 4905375 w 10081922"/>
                <a:gd name="connsiteY71" fmla="*/ 4624604 h 11539789"/>
                <a:gd name="connsiteX72" fmla="*/ 5006975 w 10081922"/>
                <a:gd name="connsiteY72" fmla="*/ 4827804 h 11539789"/>
                <a:gd name="connsiteX73" fmla="*/ 5248275 w 10081922"/>
                <a:gd name="connsiteY73" fmla="*/ 4840504 h 11539789"/>
                <a:gd name="connsiteX74" fmla="*/ 5426075 w 10081922"/>
                <a:gd name="connsiteY74" fmla="*/ 4624604 h 11539789"/>
                <a:gd name="connsiteX75" fmla="*/ 5337175 w 10081922"/>
                <a:gd name="connsiteY75" fmla="*/ 4599204 h 11539789"/>
                <a:gd name="connsiteX76" fmla="*/ 5400675 w 10081922"/>
                <a:gd name="connsiteY76" fmla="*/ 4523004 h 11539789"/>
                <a:gd name="connsiteX77" fmla="*/ 5489575 w 10081922"/>
                <a:gd name="connsiteY77" fmla="*/ 4599204 h 11539789"/>
                <a:gd name="connsiteX78" fmla="*/ 5629275 w 10081922"/>
                <a:gd name="connsiteY78" fmla="*/ 4573804 h 11539789"/>
                <a:gd name="connsiteX79" fmla="*/ 5832475 w 10081922"/>
                <a:gd name="connsiteY79" fmla="*/ 4548404 h 11539789"/>
                <a:gd name="connsiteX80" fmla="*/ 6061075 w 10081922"/>
                <a:gd name="connsiteY80" fmla="*/ 4307104 h 11539789"/>
                <a:gd name="connsiteX81" fmla="*/ 6251575 w 10081922"/>
                <a:gd name="connsiteY81" fmla="*/ 4180104 h 11539789"/>
                <a:gd name="connsiteX82" fmla="*/ 6429375 w 10081922"/>
                <a:gd name="connsiteY82" fmla="*/ 4154704 h 11539789"/>
                <a:gd name="connsiteX83" fmla="*/ 6238875 w 10081922"/>
                <a:gd name="connsiteY83" fmla="*/ 4230904 h 11539789"/>
                <a:gd name="connsiteX84" fmla="*/ 6175375 w 10081922"/>
                <a:gd name="connsiteY84" fmla="*/ 4357904 h 11539789"/>
                <a:gd name="connsiteX85" fmla="*/ 6022975 w 10081922"/>
                <a:gd name="connsiteY85" fmla="*/ 4459504 h 11539789"/>
                <a:gd name="connsiteX86" fmla="*/ 5845175 w 10081922"/>
                <a:gd name="connsiteY86" fmla="*/ 4637304 h 11539789"/>
                <a:gd name="connsiteX87" fmla="*/ 5832475 w 10081922"/>
                <a:gd name="connsiteY87" fmla="*/ 4726204 h 11539789"/>
                <a:gd name="connsiteX88" fmla="*/ 5972175 w 10081922"/>
                <a:gd name="connsiteY88" fmla="*/ 4700804 h 11539789"/>
                <a:gd name="connsiteX89" fmla="*/ 6099175 w 10081922"/>
                <a:gd name="connsiteY89" fmla="*/ 4764304 h 11539789"/>
                <a:gd name="connsiteX90" fmla="*/ 6200775 w 10081922"/>
                <a:gd name="connsiteY90" fmla="*/ 4954804 h 11539789"/>
                <a:gd name="connsiteX91" fmla="*/ 6213475 w 10081922"/>
                <a:gd name="connsiteY91" fmla="*/ 5183404 h 11539789"/>
                <a:gd name="connsiteX92" fmla="*/ 6100762 w 10081922"/>
                <a:gd name="connsiteY92" fmla="*/ 5305641 h 11539789"/>
                <a:gd name="connsiteX93" fmla="*/ 6061075 w 10081922"/>
                <a:gd name="connsiteY93" fmla="*/ 5083392 h 11539789"/>
                <a:gd name="connsiteX94" fmla="*/ 6035675 w 10081922"/>
                <a:gd name="connsiteY94" fmla="*/ 4878604 h 11539789"/>
                <a:gd name="connsiteX95" fmla="*/ 5883275 w 10081922"/>
                <a:gd name="connsiteY95" fmla="*/ 4840504 h 11539789"/>
                <a:gd name="connsiteX96" fmla="*/ 5718175 w 10081922"/>
                <a:gd name="connsiteY96" fmla="*/ 4853204 h 11539789"/>
                <a:gd name="connsiteX97" fmla="*/ 5641975 w 10081922"/>
                <a:gd name="connsiteY97" fmla="*/ 4815104 h 11539789"/>
                <a:gd name="connsiteX98" fmla="*/ 5311775 w 10081922"/>
                <a:gd name="connsiteY98" fmla="*/ 4954804 h 11539789"/>
                <a:gd name="connsiteX99" fmla="*/ 5362575 w 10081922"/>
                <a:gd name="connsiteY99" fmla="*/ 5094504 h 11539789"/>
                <a:gd name="connsiteX100" fmla="*/ 5400675 w 10081922"/>
                <a:gd name="connsiteY100" fmla="*/ 5081804 h 11539789"/>
                <a:gd name="connsiteX101" fmla="*/ 5578475 w 10081922"/>
                <a:gd name="connsiteY101" fmla="*/ 4992904 h 11539789"/>
                <a:gd name="connsiteX102" fmla="*/ 5603875 w 10081922"/>
                <a:gd name="connsiteY102" fmla="*/ 5018304 h 11539789"/>
                <a:gd name="connsiteX103" fmla="*/ 5489575 w 10081922"/>
                <a:gd name="connsiteY103" fmla="*/ 5119904 h 11539789"/>
                <a:gd name="connsiteX104" fmla="*/ 5540375 w 10081922"/>
                <a:gd name="connsiteY104" fmla="*/ 5196104 h 11539789"/>
                <a:gd name="connsiteX105" fmla="*/ 5705475 w 10081922"/>
                <a:gd name="connsiteY105" fmla="*/ 5183404 h 11539789"/>
                <a:gd name="connsiteX106" fmla="*/ 5743575 w 10081922"/>
                <a:gd name="connsiteY106" fmla="*/ 5272304 h 11539789"/>
                <a:gd name="connsiteX107" fmla="*/ 5934075 w 10081922"/>
                <a:gd name="connsiteY107" fmla="*/ 5234204 h 11539789"/>
                <a:gd name="connsiteX108" fmla="*/ 5895975 w 10081922"/>
                <a:gd name="connsiteY108" fmla="*/ 5386604 h 11539789"/>
                <a:gd name="connsiteX109" fmla="*/ 5832475 w 10081922"/>
                <a:gd name="connsiteY109" fmla="*/ 5424704 h 11539789"/>
                <a:gd name="connsiteX110" fmla="*/ 5807075 w 10081922"/>
                <a:gd name="connsiteY110" fmla="*/ 5348504 h 11539789"/>
                <a:gd name="connsiteX111" fmla="*/ 5337175 w 10081922"/>
                <a:gd name="connsiteY111" fmla="*/ 5297704 h 11539789"/>
                <a:gd name="connsiteX112" fmla="*/ 5451475 w 10081922"/>
                <a:gd name="connsiteY112" fmla="*/ 5462804 h 11539789"/>
                <a:gd name="connsiteX113" fmla="*/ 6073775 w 10081922"/>
                <a:gd name="connsiteY113" fmla="*/ 5462804 h 11539789"/>
                <a:gd name="connsiteX114" fmla="*/ 6659269 w 10081922"/>
                <a:gd name="connsiteY114" fmla="*/ 5634433 h 11539789"/>
                <a:gd name="connsiteX115" fmla="*/ 6959307 w 10081922"/>
                <a:gd name="connsiteY115" fmla="*/ 5720157 h 11539789"/>
                <a:gd name="connsiteX116" fmla="*/ 7135519 w 10081922"/>
                <a:gd name="connsiteY116" fmla="*/ 5839221 h 11539789"/>
                <a:gd name="connsiteX117" fmla="*/ 7502232 w 10081922"/>
                <a:gd name="connsiteY117" fmla="*/ 5736826 h 11539789"/>
                <a:gd name="connsiteX118" fmla="*/ 7742738 w 10081922"/>
                <a:gd name="connsiteY118" fmla="*/ 5701108 h 11539789"/>
                <a:gd name="connsiteX119" fmla="*/ 8076114 w 10081922"/>
                <a:gd name="connsiteY119" fmla="*/ 5729682 h 11539789"/>
                <a:gd name="connsiteX120" fmla="*/ 8347575 w 10081922"/>
                <a:gd name="connsiteY120" fmla="*/ 5789214 h 11539789"/>
                <a:gd name="connsiteX121" fmla="*/ 8571413 w 10081922"/>
                <a:gd name="connsiteY121" fmla="*/ 5891608 h 11539789"/>
                <a:gd name="connsiteX122" fmla="*/ 8754769 w 10081922"/>
                <a:gd name="connsiteY122" fmla="*/ 5953520 h 11539789"/>
                <a:gd name="connsiteX123" fmla="*/ 9092907 w 10081922"/>
                <a:gd name="connsiteY123" fmla="*/ 6101157 h 11539789"/>
                <a:gd name="connsiteX124" fmla="*/ 9157202 w 10081922"/>
                <a:gd name="connsiteY124" fmla="*/ 6229744 h 11539789"/>
                <a:gd name="connsiteX125" fmla="*/ 9352462 w 10081922"/>
                <a:gd name="connsiteY125" fmla="*/ 6289277 h 11539789"/>
                <a:gd name="connsiteX126" fmla="*/ 9519150 w 10081922"/>
                <a:gd name="connsiteY126" fmla="*/ 6286895 h 11539789"/>
                <a:gd name="connsiteX127" fmla="*/ 9693276 w 10081922"/>
                <a:gd name="connsiteY127" fmla="*/ 6221629 h 11539789"/>
                <a:gd name="connsiteX128" fmla="*/ 9531057 w 10081922"/>
                <a:gd name="connsiteY128" fmla="*/ 6301183 h 11539789"/>
                <a:gd name="connsiteX129" fmla="*/ 9390563 w 10081922"/>
                <a:gd name="connsiteY129" fmla="*/ 6317851 h 11539789"/>
                <a:gd name="connsiteX130" fmla="*/ 9147676 w 10081922"/>
                <a:gd name="connsiteY130" fmla="*/ 6263082 h 11539789"/>
                <a:gd name="connsiteX131" fmla="*/ 9073856 w 10081922"/>
                <a:gd name="connsiteY131" fmla="*/ 6129733 h 11539789"/>
                <a:gd name="connsiteX132" fmla="*/ 9007183 w 10081922"/>
                <a:gd name="connsiteY132" fmla="*/ 6089251 h 11539789"/>
                <a:gd name="connsiteX133" fmla="*/ 8564269 w 10081922"/>
                <a:gd name="connsiteY133" fmla="*/ 5939233 h 11539789"/>
                <a:gd name="connsiteX134" fmla="*/ 8347575 w 10081922"/>
                <a:gd name="connsiteY134" fmla="*/ 5858270 h 11539789"/>
                <a:gd name="connsiteX135" fmla="*/ 8049919 w 10081922"/>
                <a:gd name="connsiteY135" fmla="*/ 5779689 h 11539789"/>
                <a:gd name="connsiteX136" fmla="*/ 7699875 w 10081922"/>
                <a:gd name="connsiteY136" fmla="*/ 5767783 h 11539789"/>
                <a:gd name="connsiteX137" fmla="*/ 7399837 w 10081922"/>
                <a:gd name="connsiteY137" fmla="*/ 5822552 h 11539789"/>
                <a:gd name="connsiteX138" fmla="*/ 7109325 w 10081922"/>
                <a:gd name="connsiteY138" fmla="*/ 5893989 h 11539789"/>
                <a:gd name="connsiteX139" fmla="*/ 6899775 w 10081922"/>
                <a:gd name="connsiteY139" fmla="*/ 5786833 h 11539789"/>
                <a:gd name="connsiteX140" fmla="*/ 6525919 w 10081922"/>
                <a:gd name="connsiteY140" fmla="*/ 5693964 h 11539789"/>
                <a:gd name="connsiteX141" fmla="*/ 6178550 w 10081922"/>
                <a:gd name="connsiteY141" fmla="*/ 5614410 h 11539789"/>
                <a:gd name="connsiteX142" fmla="*/ 5978231 w 10081922"/>
                <a:gd name="connsiteY142" fmla="*/ 5567757 h 11539789"/>
                <a:gd name="connsiteX143" fmla="*/ 5970588 w 10081922"/>
                <a:gd name="connsiteY143" fmla="*/ 5598535 h 11539789"/>
                <a:gd name="connsiteX144" fmla="*/ 6111875 w 10081922"/>
                <a:gd name="connsiteY144" fmla="*/ 5666004 h 11539789"/>
                <a:gd name="connsiteX145" fmla="*/ 6086475 w 10081922"/>
                <a:gd name="connsiteY145" fmla="*/ 5767604 h 11539789"/>
                <a:gd name="connsiteX146" fmla="*/ 5768975 w 10081922"/>
                <a:gd name="connsiteY146" fmla="*/ 5602504 h 11539789"/>
                <a:gd name="connsiteX147" fmla="*/ 5807075 w 10081922"/>
                <a:gd name="connsiteY147" fmla="*/ 5843804 h 11539789"/>
                <a:gd name="connsiteX148" fmla="*/ 6010275 w 10081922"/>
                <a:gd name="connsiteY148" fmla="*/ 5894604 h 11539789"/>
                <a:gd name="connsiteX149" fmla="*/ 6276975 w 10081922"/>
                <a:gd name="connsiteY149" fmla="*/ 5894604 h 11539789"/>
                <a:gd name="connsiteX150" fmla="*/ 6365875 w 10081922"/>
                <a:gd name="connsiteY150" fmla="*/ 5907304 h 11539789"/>
                <a:gd name="connsiteX151" fmla="*/ 6327775 w 10081922"/>
                <a:gd name="connsiteY151" fmla="*/ 5983504 h 11539789"/>
                <a:gd name="connsiteX152" fmla="*/ 6162675 w 10081922"/>
                <a:gd name="connsiteY152" fmla="*/ 6034304 h 11539789"/>
                <a:gd name="connsiteX153" fmla="*/ 6226175 w 10081922"/>
                <a:gd name="connsiteY153" fmla="*/ 6161304 h 11539789"/>
                <a:gd name="connsiteX154" fmla="*/ 6188075 w 10081922"/>
                <a:gd name="connsiteY154" fmla="*/ 6288304 h 11539789"/>
                <a:gd name="connsiteX155" fmla="*/ 6276975 w 10081922"/>
                <a:gd name="connsiteY155" fmla="*/ 6351804 h 11539789"/>
                <a:gd name="connsiteX156" fmla="*/ 6200775 w 10081922"/>
                <a:gd name="connsiteY156" fmla="*/ 6377204 h 11539789"/>
                <a:gd name="connsiteX157" fmla="*/ 6099175 w 10081922"/>
                <a:gd name="connsiteY157" fmla="*/ 6339104 h 11539789"/>
                <a:gd name="connsiteX158" fmla="*/ 6061075 w 10081922"/>
                <a:gd name="connsiteY158" fmla="*/ 6034304 h 11539789"/>
                <a:gd name="connsiteX159" fmla="*/ 5807075 w 10081922"/>
                <a:gd name="connsiteY159" fmla="*/ 5958104 h 11539789"/>
                <a:gd name="connsiteX160" fmla="*/ 5883275 w 10081922"/>
                <a:gd name="connsiteY160" fmla="*/ 6301004 h 11539789"/>
                <a:gd name="connsiteX161" fmla="*/ 5705475 w 10081922"/>
                <a:gd name="connsiteY161" fmla="*/ 6313704 h 11539789"/>
                <a:gd name="connsiteX162" fmla="*/ 5629275 w 10081922"/>
                <a:gd name="connsiteY162" fmla="*/ 5831104 h 11539789"/>
                <a:gd name="connsiteX163" fmla="*/ 5426075 w 10081922"/>
                <a:gd name="connsiteY163" fmla="*/ 5729504 h 11539789"/>
                <a:gd name="connsiteX164" fmla="*/ 5527675 w 10081922"/>
                <a:gd name="connsiteY164" fmla="*/ 6491504 h 11539789"/>
                <a:gd name="connsiteX165" fmla="*/ 5807075 w 10081922"/>
                <a:gd name="connsiteY165" fmla="*/ 6478804 h 11539789"/>
                <a:gd name="connsiteX166" fmla="*/ 6124575 w 10081922"/>
                <a:gd name="connsiteY166" fmla="*/ 6529604 h 11539789"/>
                <a:gd name="connsiteX167" fmla="*/ 6061075 w 10081922"/>
                <a:gd name="connsiteY167" fmla="*/ 6656604 h 11539789"/>
                <a:gd name="connsiteX168" fmla="*/ 5895975 w 10081922"/>
                <a:gd name="connsiteY168" fmla="*/ 6631204 h 11539789"/>
                <a:gd name="connsiteX169" fmla="*/ 5743575 w 10081922"/>
                <a:gd name="connsiteY169" fmla="*/ 6936004 h 11539789"/>
                <a:gd name="connsiteX170" fmla="*/ 5565775 w 10081922"/>
                <a:gd name="connsiteY170" fmla="*/ 6872504 h 11539789"/>
                <a:gd name="connsiteX171" fmla="*/ 5641975 w 10081922"/>
                <a:gd name="connsiteY171" fmla="*/ 6707404 h 11539789"/>
                <a:gd name="connsiteX172" fmla="*/ 5527675 w 10081922"/>
                <a:gd name="connsiteY172" fmla="*/ 6618504 h 11539789"/>
                <a:gd name="connsiteX173" fmla="*/ 5337175 w 10081922"/>
                <a:gd name="connsiteY173" fmla="*/ 6948704 h 11539789"/>
                <a:gd name="connsiteX174" fmla="*/ 5464175 w 10081922"/>
                <a:gd name="connsiteY174" fmla="*/ 7050304 h 11539789"/>
                <a:gd name="connsiteX175" fmla="*/ 5730875 w 10081922"/>
                <a:gd name="connsiteY175" fmla="*/ 7215404 h 11539789"/>
                <a:gd name="connsiteX176" fmla="*/ 5680075 w 10081922"/>
                <a:gd name="connsiteY176" fmla="*/ 7291604 h 11539789"/>
                <a:gd name="connsiteX177" fmla="*/ 5565775 w 10081922"/>
                <a:gd name="connsiteY177" fmla="*/ 7253504 h 11539789"/>
                <a:gd name="connsiteX178" fmla="*/ 5413375 w 10081922"/>
                <a:gd name="connsiteY178" fmla="*/ 7355104 h 11539789"/>
                <a:gd name="connsiteX179" fmla="*/ 5349875 w 10081922"/>
                <a:gd name="connsiteY179" fmla="*/ 7317004 h 11539789"/>
                <a:gd name="connsiteX180" fmla="*/ 5400675 w 10081922"/>
                <a:gd name="connsiteY180" fmla="*/ 7164604 h 11539789"/>
                <a:gd name="connsiteX181" fmla="*/ 5273675 w 10081922"/>
                <a:gd name="connsiteY181" fmla="*/ 7050304 h 11539789"/>
                <a:gd name="connsiteX182" fmla="*/ 5197475 w 10081922"/>
                <a:gd name="connsiteY182" fmla="*/ 7228104 h 11539789"/>
                <a:gd name="connsiteX183" fmla="*/ 5349875 w 10081922"/>
                <a:gd name="connsiteY183" fmla="*/ 7405904 h 11539789"/>
                <a:gd name="connsiteX184" fmla="*/ 5184775 w 10081922"/>
                <a:gd name="connsiteY184" fmla="*/ 7532904 h 11539789"/>
                <a:gd name="connsiteX185" fmla="*/ 5083175 w 10081922"/>
                <a:gd name="connsiteY185" fmla="*/ 7456704 h 11539789"/>
                <a:gd name="connsiteX186" fmla="*/ 5146675 w 10081922"/>
                <a:gd name="connsiteY186" fmla="*/ 7355104 h 11539789"/>
                <a:gd name="connsiteX187" fmla="*/ 5032375 w 10081922"/>
                <a:gd name="connsiteY187" fmla="*/ 7063004 h 11539789"/>
                <a:gd name="connsiteX188" fmla="*/ 4816475 w 10081922"/>
                <a:gd name="connsiteY188" fmla="*/ 7355104 h 11539789"/>
                <a:gd name="connsiteX189" fmla="*/ 5146675 w 10081922"/>
                <a:gd name="connsiteY189" fmla="*/ 7609104 h 11539789"/>
                <a:gd name="connsiteX190" fmla="*/ 5070475 w 10081922"/>
                <a:gd name="connsiteY190" fmla="*/ 7659904 h 11539789"/>
                <a:gd name="connsiteX191" fmla="*/ 4930775 w 10081922"/>
                <a:gd name="connsiteY191" fmla="*/ 7545604 h 11539789"/>
                <a:gd name="connsiteX192" fmla="*/ 4879975 w 10081922"/>
                <a:gd name="connsiteY192" fmla="*/ 7710704 h 11539789"/>
                <a:gd name="connsiteX193" fmla="*/ 4892675 w 10081922"/>
                <a:gd name="connsiteY193" fmla="*/ 7850404 h 11539789"/>
                <a:gd name="connsiteX194" fmla="*/ 4968875 w 10081922"/>
                <a:gd name="connsiteY194" fmla="*/ 7964704 h 11539789"/>
                <a:gd name="connsiteX195" fmla="*/ 4956175 w 10081922"/>
                <a:gd name="connsiteY195" fmla="*/ 8155204 h 11539789"/>
                <a:gd name="connsiteX196" fmla="*/ 4829175 w 10081922"/>
                <a:gd name="connsiteY196" fmla="*/ 8066304 h 11539789"/>
                <a:gd name="connsiteX197" fmla="*/ 4765675 w 10081922"/>
                <a:gd name="connsiteY197" fmla="*/ 8104404 h 11539789"/>
                <a:gd name="connsiteX198" fmla="*/ 4867275 w 10081922"/>
                <a:gd name="connsiteY198" fmla="*/ 8244104 h 11539789"/>
                <a:gd name="connsiteX199" fmla="*/ 4778375 w 10081922"/>
                <a:gd name="connsiteY199" fmla="*/ 8282204 h 11539789"/>
                <a:gd name="connsiteX200" fmla="*/ 4651375 w 10081922"/>
                <a:gd name="connsiteY200" fmla="*/ 8091704 h 11539789"/>
                <a:gd name="connsiteX201" fmla="*/ 4562475 w 10081922"/>
                <a:gd name="connsiteY201" fmla="*/ 8345704 h 11539789"/>
                <a:gd name="connsiteX202" fmla="*/ 4689475 w 10081922"/>
                <a:gd name="connsiteY202" fmla="*/ 8460004 h 11539789"/>
                <a:gd name="connsiteX203" fmla="*/ 4549775 w 10081922"/>
                <a:gd name="connsiteY203" fmla="*/ 8701304 h 11539789"/>
                <a:gd name="connsiteX204" fmla="*/ 4410075 w 10081922"/>
                <a:gd name="connsiteY204" fmla="*/ 8675904 h 11539789"/>
                <a:gd name="connsiteX205" fmla="*/ 4511675 w 10081922"/>
                <a:gd name="connsiteY205" fmla="*/ 8510804 h 11539789"/>
                <a:gd name="connsiteX206" fmla="*/ 4422775 w 10081922"/>
                <a:gd name="connsiteY206" fmla="*/ 8358404 h 11539789"/>
                <a:gd name="connsiteX207" fmla="*/ 4206875 w 10081922"/>
                <a:gd name="connsiteY207" fmla="*/ 8663204 h 11539789"/>
                <a:gd name="connsiteX208" fmla="*/ 4346575 w 10081922"/>
                <a:gd name="connsiteY208" fmla="*/ 8777504 h 11539789"/>
                <a:gd name="connsiteX209" fmla="*/ 4257675 w 10081922"/>
                <a:gd name="connsiteY209" fmla="*/ 8980704 h 11539789"/>
                <a:gd name="connsiteX210" fmla="*/ 4156075 w 10081922"/>
                <a:gd name="connsiteY210" fmla="*/ 8904504 h 11539789"/>
                <a:gd name="connsiteX211" fmla="*/ 4079875 w 10081922"/>
                <a:gd name="connsiteY211" fmla="*/ 8993404 h 11539789"/>
                <a:gd name="connsiteX212" fmla="*/ 4117975 w 10081922"/>
                <a:gd name="connsiteY212" fmla="*/ 9031504 h 11539789"/>
                <a:gd name="connsiteX213" fmla="*/ 4156075 w 10081922"/>
                <a:gd name="connsiteY213" fmla="*/ 9018804 h 11539789"/>
                <a:gd name="connsiteX214" fmla="*/ 4181475 w 10081922"/>
                <a:gd name="connsiteY214" fmla="*/ 9069604 h 11539789"/>
                <a:gd name="connsiteX215" fmla="*/ 4117975 w 10081922"/>
                <a:gd name="connsiteY215" fmla="*/ 9145804 h 11539789"/>
                <a:gd name="connsiteX216" fmla="*/ 4067175 w 10081922"/>
                <a:gd name="connsiteY216" fmla="*/ 9133104 h 11539789"/>
                <a:gd name="connsiteX217" fmla="*/ 4105275 w 10081922"/>
                <a:gd name="connsiteY217" fmla="*/ 9082304 h 11539789"/>
                <a:gd name="connsiteX218" fmla="*/ 4054475 w 10081922"/>
                <a:gd name="connsiteY218" fmla="*/ 9044204 h 11539789"/>
                <a:gd name="connsiteX219" fmla="*/ 3952875 w 10081922"/>
                <a:gd name="connsiteY219" fmla="*/ 9145804 h 11539789"/>
                <a:gd name="connsiteX220" fmla="*/ 4054475 w 10081922"/>
                <a:gd name="connsiteY220" fmla="*/ 9209304 h 11539789"/>
                <a:gd name="connsiteX221" fmla="*/ 3876675 w 10081922"/>
                <a:gd name="connsiteY221" fmla="*/ 9285504 h 11539789"/>
                <a:gd name="connsiteX222" fmla="*/ 3775075 w 10081922"/>
                <a:gd name="connsiteY222" fmla="*/ 9285504 h 11539789"/>
                <a:gd name="connsiteX223" fmla="*/ 3686175 w 10081922"/>
                <a:gd name="connsiteY223" fmla="*/ 9349004 h 11539789"/>
                <a:gd name="connsiteX224" fmla="*/ 3025775 w 10081922"/>
                <a:gd name="connsiteY224" fmla="*/ 8764804 h 11539789"/>
                <a:gd name="connsiteX225" fmla="*/ 2949575 w 10081922"/>
                <a:gd name="connsiteY225" fmla="*/ 8764804 h 11539789"/>
                <a:gd name="connsiteX226" fmla="*/ 2632075 w 10081922"/>
                <a:gd name="connsiteY226" fmla="*/ 9018804 h 11539789"/>
                <a:gd name="connsiteX227" fmla="*/ 2606675 w 10081922"/>
                <a:gd name="connsiteY227" fmla="*/ 8980704 h 11539789"/>
                <a:gd name="connsiteX228" fmla="*/ 2949575 w 10081922"/>
                <a:gd name="connsiteY228" fmla="*/ 8714004 h 11539789"/>
                <a:gd name="connsiteX229" fmla="*/ 2784475 w 10081922"/>
                <a:gd name="connsiteY229" fmla="*/ 8561604 h 11539789"/>
                <a:gd name="connsiteX230" fmla="*/ 2136775 w 10081922"/>
                <a:gd name="connsiteY230" fmla="*/ 9069604 h 11539789"/>
                <a:gd name="connsiteX231" fmla="*/ 2225675 w 10081922"/>
                <a:gd name="connsiteY231" fmla="*/ 9145804 h 11539789"/>
                <a:gd name="connsiteX232" fmla="*/ 2428875 w 10081922"/>
                <a:gd name="connsiteY232" fmla="*/ 8993404 h 11539789"/>
                <a:gd name="connsiteX233" fmla="*/ 2479675 w 10081922"/>
                <a:gd name="connsiteY233" fmla="*/ 9056904 h 11539789"/>
                <a:gd name="connsiteX234" fmla="*/ 2568575 w 10081922"/>
                <a:gd name="connsiteY234" fmla="*/ 9018804 h 11539789"/>
                <a:gd name="connsiteX235" fmla="*/ 2593975 w 10081922"/>
                <a:gd name="connsiteY235" fmla="*/ 9056904 h 11539789"/>
                <a:gd name="connsiteX236" fmla="*/ 2416175 w 10081922"/>
                <a:gd name="connsiteY236" fmla="*/ 9196604 h 11539789"/>
                <a:gd name="connsiteX237" fmla="*/ 2555875 w 10081922"/>
                <a:gd name="connsiteY237" fmla="*/ 9361704 h 11539789"/>
                <a:gd name="connsiteX238" fmla="*/ 3133725 w 10081922"/>
                <a:gd name="connsiteY238" fmla="*/ 8898154 h 11539789"/>
                <a:gd name="connsiteX239" fmla="*/ 3692525 w 10081922"/>
                <a:gd name="connsiteY239" fmla="*/ 9380754 h 11539789"/>
                <a:gd name="connsiteX240" fmla="*/ 3641725 w 10081922"/>
                <a:gd name="connsiteY240" fmla="*/ 9495054 h 11539789"/>
                <a:gd name="connsiteX241" fmla="*/ 3124200 w 10081922"/>
                <a:gd name="connsiteY241" fmla="*/ 10034804 h 11539789"/>
                <a:gd name="connsiteX242" fmla="*/ 3035300 w 10081922"/>
                <a:gd name="connsiteY242" fmla="*/ 10028453 h 11539789"/>
                <a:gd name="connsiteX243" fmla="*/ 2867025 w 10081922"/>
                <a:gd name="connsiteY243" fmla="*/ 10177678 h 11539789"/>
                <a:gd name="connsiteX244" fmla="*/ 2657475 w 10081922"/>
                <a:gd name="connsiteY244" fmla="*/ 10422153 h 11539789"/>
                <a:gd name="connsiteX245" fmla="*/ 2419350 w 10081922"/>
                <a:gd name="connsiteY245" fmla="*/ 10720603 h 11539789"/>
                <a:gd name="connsiteX246" fmla="*/ 2165350 w 10081922"/>
                <a:gd name="connsiteY246" fmla="*/ 10790452 h 11539789"/>
                <a:gd name="connsiteX247" fmla="*/ 1962150 w 10081922"/>
                <a:gd name="connsiteY247" fmla="*/ 10895227 h 11539789"/>
                <a:gd name="connsiteX248" fmla="*/ 1666875 w 10081922"/>
                <a:gd name="connsiteY248" fmla="*/ 10898401 h 11539789"/>
                <a:gd name="connsiteX249" fmla="*/ 1327150 w 10081922"/>
                <a:gd name="connsiteY249" fmla="*/ 11000000 h 11539789"/>
                <a:gd name="connsiteX250" fmla="*/ 1130300 w 10081922"/>
                <a:gd name="connsiteY250" fmla="*/ 11260350 h 11539789"/>
                <a:gd name="connsiteX251" fmla="*/ 933450 w 10081922"/>
                <a:gd name="connsiteY251" fmla="*/ 11215899 h 11539789"/>
                <a:gd name="connsiteX252" fmla="*/ 952500 w 10081922"/>
                <a:gd name="connsiteY252" fmla="*/ 11174624 h 11539789"/>
                <a:gd name="connsiteX253" fmla="*/ 930275 w 10081922"/>
                <a:gd name="connsiteY253" fmla="*/ 11107949 h 11539789"/>
                <a:gd name="connsiteX254" fmla="*/ 723900 w 10081922"/>
                <a:gd name="connsiteY254" fmla="*/ 11184149 h 11539789"/>
                <a:gd name="connsiteX255" fmla="*/ 469900 w 10081922"/>
                <a:gd name="connsiteY255" fmla="*/ 11238124 h 11539789"/>
                <a:gd name="connsiteX256" fmla="*/ 200025 w 10081922"/>
                <a:gd name="connsiteY256" fmla="*/ 11476249 h 11539789"/>
                <a:gd name="connsiteX257" fmla="*/ 98425 w 10081922"/>
                <a:gd name="connsiteY257" fmla="*/ 11473074 h 11539789"/>
                <a:gd name="connsiteX258" fmla="*/ 0 w 10081922"/>
                <a:gd name="connsiteY258" fmla="*/ 11539749 h 11539789"/>
                <a:gd name="connsiteX0" fmla="*/ 4794250 w 9983497"/>
                <a:gd name="connsiteY0" fmla="*/ 3786404 h 11494646"/>
                <a:gd name="connsiteX1" fmla="*/ 4806950 w 9983497"/>
                <a:gd name="connsiteY1" fmla="*/ 3811804 h 11494646"/>
                <a:gd name="connsiteX2" fmla="*/ 4743450 w 9983497"/>
                <a:gd name="connsiteY2" fmla="*/ 4065804 h 11494646"/>
                <a:gd name="connsiteX3" fmla="*/ 4819650 w 9983497"/>
                <a:gd name="connsiteY3" fmla="*/ 4103904 h 11494646"/>
                <a:gd name="connsiteX4" fmla="*/ 4819650 w 9983497"/>
                <a:gd name="connsiteY4" fmla="*/ 4103904 h 11494646"/>
                <a:gd name="connsiteX5" fmla="*/ 4895850 w 9983497"/>
                <a:gd name="connsiteY5" fmla="*/ 3849904 h 11494646"/>
                <a:gd name="connsiteX6" fmla="*/ 5086350 w 9983497"/>
                <a:gd name="connsiteY6" fmla="*/ 3875304 h 11494646"/>
                <a:gd name="connsiteX7" fmla="*/ 5187950 w 9983497"/>
                <a:gd name="connsiteY7" fmla="*/ 3722904 h 11494646"/>
                <a:gd name="connsiteX8" fmla="*/ 5187950 w 9983497"/>
                <a:gd name="connsiteY8" fmla="*/ 3722904 h 11494646"/>
                <a:gd name="connsiteX9" fmla="*/ 5327650 w 9983497"/>
                <a:gd name="connsiteY9" fmla="*/ 3697504 h 11494646"/>
                <a:gd name="connsiteX10" fmla="*/ 5099050 w 9983497"/>
                <a:gd name="connsiteY10" fmla="*/ 4015004 h 11494646"/>
                <a:gd name="connsiteX11" fmla="*/ 4832350 w 9983497"/>
                <a:gd name="connsiteY11" fmla="*/ 4103904 h 11494646"/>
                <a:gd name="connsiteX12" fmla="*/ 4857750 w 9983497"/>
                <a:gd name="connsiteY12" fmla="*/ 4180104 h 11494646"/>
                <a:gd name="connsiteX13" fmla="*/ 5187950 w 9983497"/>
                <a:gd name="connsiteY13" fmla="*/ 4091204 h 11494646"/>
                <a:gd name="connsiteX14" fmla="*/ 5378450 w 9983497"/>
                <a:gd name="connsiteY14" fmla="*/ 3748304 h 11494646"/>
                <a:gd name="connsiteX15" fmla="*/ 5480050 w 9983497"/>
                <a:gd name="connsiteY15" fmla="*/ 3900704 h 11494646"/>
                <a:gd name="connsiteX16" fmla="*/ 5626100 w 9983497"/>
                <a:gd name="connsiteY16" fmla="*/ 3938804 h 11494646"/>
                <a:gd name="connsiteX17" fmla="*/ 5969000 w 9983497"/>
                <a:gd name="connsiteY17" fmla="*/ 3824504 h 11494646"/>
                <a:gd name="connsiteX18" fmla="*/ 6737350 w 9983497"/>
                <a:gd name="connsiteY18" fmla="*/ 3354604 h 11494646"/>
                <a:gd name="connsiteX19" fmla="*/ 7140575 w 9983497"/>
                <a:gd name="connsiteY19" fmla="*/ 3205379 h 11494646"/>
                <a:gd name="connsiteX20" fmla="*/ 7312025 w 9983497"/>
                <a:gd name="connsiteY20" fmla="*/ 3035516 h 11494646"/>
                <a:gd name="connsiteX21" fmla="*/ 7573675 w 9983497"/>
                <a:gd name="connsiteY21" fmla="*/ 2994410 h 11494646"/>
                <a:gd name="connsiteX22" fmla="*/ 7729251 w 9983497"/>
                <a:gd name="connsiteY22" fmla="*/ 2911861 h 11494646"/>
                <a:gd name="connsiteX23" fmla="*/ 7856250 w 9983497"/>
                <a:gd name="connsiteY23" fmla="*/ 2692785 h 11494646"/>
                <a:gd name="connsiteX24" fmla="*/ 8011826 w 9983497"/>
                <a:gd name="connsiteY24" fmla="*/ 2578486 h 11494646"/>
                <a:gd name="connsiteX25" fmla="*/ 8227724 w 9983497"/>
                <a:gd name="connsiteY25" fmla="*/ 2438787 h 11494646"/>
                <a:gd name="connsiteX26" fmla="*/ 8521724 w 9983497"/>
                <a:gd name="connsiteY26" fmla="*/ 2153045 h 11494646"/>
                <a:gd name="connsiteX27" fmla="*/ 8703974 w 9983497"/>
                <a:gd name="connsiteY27" fmla="*/ 1924438 h 11494646"/>
                <a:gd name="connsiteX28" fmla="*/ 8811923 w 9983497"/>
                <a:gd name="connsiteY28" fmla="*/ 1730764 h 11494646"/>
                <a:gd name="connsiteX29" fmla="*/ 8891298 w 9983497"/>
                <a:gd name="connsiteY29" fmla="*/ 1543439 h 11494646"/>
                <a:gd name="connsiteX30" fmla="*/ 9227848 w 9983497"/>
                <a:gd name="connsiteY30" fmla="*/ 1295790 h 11494646"/>
                <a:gd name="connsiteX31" fmla="*/ 9345322 w 9983497"/>
                <a:gd name="connsiteY31" fmla="*/ 914790 h 11494646"/>
                <a:gd name="connsiteX32" fmla="*/ 9504072 w 9983497"/>
                <a:gd name="connsiteY32" fmla="*/ 686190 h 11494646"/>
                <a:gd name="connsiteX33" fmla="*/ 9596146 w 9983497"/>
                <a:gd name="connsiteY33" fmla="*/ 609992 h 11494646"/>
                <a:gd name="connsiteX34" fmla="*/ 9656470 w 9983497"/>
                <a:gd name="connsiteY34" fmla="*/ 508393 h 11494646"/>
                <a:gd name="connsiteX35" fmla="*/ 9729496 w 9983497"/>
                <a:gd name="connsiteY35" fmla="*/ 394092 h 11494646"/>
                <a:gd name="connsiteX36" fmla="*/ 9983494 w 9983497"/>
                <a:gd name="connsiteY36" fmla="*/ 394 h 11494646"/>
                <a:gd name="connsiteX37" fmla="*/ 9748545 w 9983497"/>
                <a:gd name="connsiteY37" fmla="*/ 473469 h 11494646"/>
                <a:gd name="connsiteX38" fmla="*/ 9643771 w 9983497"/>
                <a:gd name="connsiteY38" fmla="*/ 673493 h 11494646"/>
                <a:gd name="connsiteX39" fmla="*/ 9548521 w 9983497"/>
                <a:gd name="connsiteY39" fmla="*/ 749692 h 11494646"/>
                <a:gd name="connsiteX40" fmla="*/ 9421521 w 9983497"/>
                <a:gd name="connsiteY40" fmla="*/ 952892 h 11494646"/>
                <a:gd name="connsiteX41" fmla="*/ 9307223 w 9983497"/>
                <a:gd name="connsiteY41" fmla="*/ 1327540 h 11494646"/>
                <a:gd name="connsiteX42" fmla="*/ 8942099 w 9983497"/>
                <a:gd name="connsiteY42" fmla="*/ 1606938 h 11494646"/>
                <a:gd name="connsiteX43" fmla="*/ 8802398 w 9983497"/>
                <a:gd name="connsiteY43" fmla="*/ 1946664 h 11494646"/>
                <a:gd name="connsiteX44" fmla="*/ 8329324 w 9983497"/>
                <a:gd name="connsiteY44" fmla="*/ 2454663 h 11494646"/>
                <a:gd name="connsiteX45" fmla="*/ 8094374 w 9983497"/>
                <a:gd name="connsiteY45" fmla="*/ 2619762 h 11494646"/>
                <a:gd name="connsiteX46" fmla="*/ 7938800 w 9983497"/>
                <a:gd name="connsiteY46" fmla="*/ 2715011 h 11494646"/>
                <a:gd name="connsiteX47" fmla="*/ 7776876 w 9983497"/>
                <a:gd name="connsiteY47" fmla="*/ 3016636 h 11494646"/>
                <a:gd name="connsiteX48" fmla="*/ 7575550 w 9983497"/>
                <a:gd name="connsiteY48" fmla="*/ 3113304 h 11494646"/>
                <a:gd name="connsiteX49" fmla="*/ 7340600 w 9983497"/>
                <a:gd name="connsiteY49" fmla="*/ 3141879 h 11494646"/>
                <a:gd name="connsiteX50" fmla="*/ 7197725 w 9983497"/>
                <a:gd name="connsiteY50" fmla="*/ 3283166 h 11494646"/>
                <a:gd name="connsiteX51" fmla="*/ 6731000 w 9983497"/>
                <a:gd name="connsiteY51" fmla="*/ 3457791 h 11494646"/>
                <a:gd name="connsiteX52" fmla="*/ 6559550 w 9983497"/>
                <a:gd name="connsiteY52" fmla="*/ 3613366 h 11494646"/>
                <a:gd name="connsiteX53" fmla="*/ 6198894 w 9983497"/>
                <a:gd name="connsiteY53" fmla="*/ 3867545 h 11494646"/>
                <a:gd name="connsiteX54" fmla="*/ 6073775 w 9983497"/>
                <a:gd name="connsiteY54" fmla="*/ 3921341 h 11494646"/>
                <a:gd name="connsiteX55" fmla="*/ 5838825 w 9983497"/>
                <a:gd name="connsiteY55" fmla="*/ 4043579 h 11494646"/>
                <a:gd name="connsiteX56" fmla="*/ 5440362 w 9983497"/>
                <a:gd name="connsiteY56" fmla="*/ 4215029 h 11494646"/>
                <a:gd name="connsiteX57" fmla="*/ 5467350 w 9983497"/>
                <a:gd name="connsiteY57" fmla="*/ 4294404 h 11494646"/>
                <a:gd name="connsiteX58" fmla="*/ 5829300 w 9983497"/>
                <a:gd name="connsiteY58" fmla="*/ 4129304 h 11494646"/>
                <a:gd name="connsiteX59" fmla="*/ 5721350 w 9983497"/>
                <a:gd name="connsiteY59" fmla="*/ 4218204 h 11494646"/>
                <a:gd name="connsiteX60" fmla="*/ 5543550 w 9983497"/>
                <a:gd name="connsiteY60" fmla="*/ 4332504 h 11494646"/>
                <a:gd name="connsiteX61" fmla="*/ 5543550 w 9983497"/>
                <a:gd name="connsiteY61" fmla="*/ 4421404 h 11494646"/>
                <a:gd name="connsiteX62" fmla="*/ 5530850 w 9983497"/>
                <a:gd name="connsiteY62" fmla="*/ 4523004 h 11494646"/>
                <a:gd name="connsiteX63" fmla="*/ 5391150 w 9983497"/>
                <a:gd name="connsiteY63" fmla="*/ 4548404 h 11494646"/>
                <a:gd name="connsiteX64" fmla="*/ 5454650 w 9983497"/>
                <a:gd name="connsiteY64" fmla="*/ 4370604 h 11494646"/>
                <a:gd name="connsiteX65" fmla="*/ 5340350 w 9983497"/>
                <a:gd name="connsiteY65" fmla="*/ 4269004 h 11494646"/>
                <a:gd name="connsiteX66" fmla="*/ 5086350 w 9983497"/>
                <a:gd name="connsiteY66" fmla="*/ 4345204 h 11494646"/>
                <a:gd name="connsiteX67" fmla="*/ 5060950 w 9983497"/>
                <a:gd name="connsiteY67" fmla="*/ 4446804 h 11494646"/>
                <a:gd name="connsiteX68" fmla="*/ 5289550 w 9983497"/>
                <a:gd name="connsiteY68" fmla="*/ 4510304 h 11494646"/>
                <a:gd name="connsiteX69" fmla="*/ 5200650 w 9983497"/>
                <a:gd name="connsiteY69" fmla="*/ 4573804 h 11494646"/>
                <a:gd name="connsiteX70" fmla="*/ 4921250 w 9983497"/>
                <a:gd name="connsiteY70" fmla="*/ 4510304 h 11494646"/>
                <a:gd name="connsiteX71" fmla="*/ 4806950 w 9983497"/>
                <a:gd name="connsiteY71" fmla="*/ 4624604 h 11494646"/>
                <a:gd name="connsiteX72" fmla="*/ 4908550 w 9983497"/>
                <a:gd name="connsiteY72" fmla="*/ 4827804 h 11494646"/>
                <a:gd name="connsiteX73" fmla="*/ 5149850 w 9983497"/>
                <a:gd name="connsiteY73" fmla="*/ 4840504 h 11494646"/>
                <a:gd name="connsiteX74" fmla="*/ 5327650 w 9983497"/>
                <a:gd name="connsiteY74" fmla="*/ 4624604 h 11494646"/>
                <a:gd name="connsiteX75" fmla="*/ 5238750 w 9983497"/>
                <a:gd name="connsiteY75" fmla="*/ 4599204 h 11494646"/>
                <a:gd name="connsiteX76" fmla="*/ 5302250 w 9983497"/>
                <a:gd name="connsiteY76" fmla="*/ 4523004 h 11494646"/>
                <a:gd name="connsiteX77" fmla="*/ 5391150 w 9983497"/>
                <a:gd name="connsiteY77" fmla="*/ 4599204 h 11494646"/>
                <a:gd name="connsiteX78" fmla="*/ 5530850 w 9983497"/>
                <a:gd name="connsiteY78" fmla="*/ 4573804 h 11494646"/>
                <a:gd name="connsiteX79" fmla="*/ 5734050 w 9983497"/>
                <a:gd name="connsiteY79" fmla="*/ 4548404 h 11494646"/>
                <a:gd name="connsiteX80" fmla="*/ 5962650 w 9983497"/>
                <a:gd name="connsiteY80" fmla="*/ 4307104 h 11494646"/>
                <a:gd name="connsiteX81" fmla="*/ 6153150 w 9983497"/>
                <a:gd name="connsiteY81" fmla="*/ 4180104 h 11494646"/>
                <a:gd name="connsiteX82" fmla="*/ 6330950 w 9983497"/>
                <a:gd name="connsiteY82" fmla="*/ 4154704 h 11494646"/>
                <a:gd name="connsiteX83" fmla="*/ 6140450 w 9983497"/>
                <a:gd name="connsiteY83" fmla="*/ 4230904 h 11494646"/>
                <a:gd name="connsiteX84" fmla="*/ 6076950 w 9983497"/>
                <a:gd name="connsiteY84" fmla="*/ 4357904 h 11494646"/>
                <a:gd name="connsiteX85" fmla="*/ 5924550 w 9983497"/>
                <a:gd name="connsiteY85" fmla="*/ 4459504 h 11494646"/>
                <a:gd name="connsiteX86" fmla="*/ 5746750 w 9983497"/>
                <a:gd name="connsiteY86" fmla="*/ 4637304 h 11494646"/>
                <a:gd name="connsiteX87" fmla="*/ 5734050 w 9983497"/>
                <a:gd name="connsiteY87" fmla="*/ 4726204 h 11494646"/>
                <a:gd name="connsiteX88" fmla="*/ 5873750 w 9983497"/>
                <a:gd name="connsiteY88" fmla="*/ 4700804 h 11494646"/>
                <a:gd name="connsiteX89" fmla="*/ 6000750 w 9983497"/>
                <a:gd name="connsiteY89" fmla="*/ 4764304 h 11494646"/>
                <a:gd name="connsiteX90" fmla="*/ 6102350 w 9983497"/>
                <a:gd name="connsiteY90" fmla="*/ 4954804 h 11494646"/>
                <a:gd name="connsiteX91" fmla="*/ 6115050 w 9983497"/>
                <a:gd name="connsiteY91" fmla="*/ 5183404 h 11494646"/>
                <a:gd name="connsiteX92" fmla="*/ 6002337 w 9983497"/>
                <a:gd name="connsiteY92" fmla="*/ 5305641 h 11494646"/>
                <a:gd name="connsiteX93" fmla="*/ 5962650 w 9983497"/>
                <a:gd name="connsiteY93" fmla="*/ 5083392 h 11494646"/>
                <a:gd name="connsiteX94" fmla="*/ 5937250 w 9983497"/>
                <a:gd name="connsiteY94" fmla="*/ 4878604 h 11494646"/>
                <a:gd name="connsiteX95" fmla="*/ 5784850 w 9983497"/>
                <a:gd name="connsiteY95" fmla="*/ 4840504 h 11494646"/>
                <a:gd name="connsiteX96" fmla="*/ 5619750 w 9983497"/>
                <a:gd name="connsiteY96" fmla="*/ 4853204 h 11494646"/>
                <a:gd name="connsiteX97" fmla="*/ 5543550 w 9983497"/>
                <a:gd name="connsiteY97" fmla="*/ 4815104 h 11494646"/>
                <a:gd name="connsiteX98" fmla="*/ 5213350 w 9983497"/>
                <a:gd name="connsiteY98" fmla="*/ 4954804 h 11494646"/>
                <a:gd name="connsiteX99" fmla="*/ 5264150 w 9983497"/>
                <a:gd name="connsiteY99" fmla="*/ 5094504 h 11494646"/>
                <a:gd name="connsiteX100" fmla="*/ 5302250 w 9983497"/>
                <a:gd name="connsiteY100" fmla="*/ 5081804 h 11494646"/>
                <a:gd name="connsiteX101" fmla="*/ 5480050 w 9983497"/>
                <a:gd name="connsiteY101" fmla="*/ 4992904 h 11494646"/>
                <a:gd name="connsiteX102" fmla="*/ 5505450 w 9983497"/>
                <a:gd name="connsiteY102" fmla="*/ 5018304 h 11494646"/>
                <a:gd name="connsiteX103" fmla="*/ 5391150 w 9983497"/>
                <a:gd name="connsiteY103" fmla="*/ 5119904 h 11494646"/>
                <a:gd name="connsiteX104" fmla="*/ 5441950 w 9983497"/>
                <a:gd name="connsiteY104" fmla="*/ 5196104 h 11494646"/>
                <a:gd name="connsiteX105" fmla="*/ 5607050 w 9983497"/>
                <a:gd name="connsiteY105" fmla="*/ 5183404 h 11494646"/>
                <a:gd name="connsiteX106" fmla="*/ 5645150 w 9983497"/>
                <a:gd name="connsiteY106" fmla="*/ 5272304 h 11494646"/>
                <a:gd name="connsiteX107" fmla="*/ 5835650 w 9983497"/>
                <a:gd name="connsiteY107" fmla="*/ 5234204 h 11494646"/>
                <a:gd name="connsiteX108" fmla="*/ 5797550 w 9983497"/>
                <a:gd name="connsiteY108" fmla="*/ 5386604 h 11494646"/>
                <a:gd name="connsiteX109" fmla="*/ 5734050 w 9983497"/>
                <a:gd name="connsiteY109" fmla="*/ 5424704 h 11494646"/>
                <a:gd name="connsiteX110" fmla="*/ 5708650 w 9983497"/>
                <a:gd name="connsiteY110" fmla="*/ 5348504 h 11494646"/>
                <a:gd name="connsiteX111" fmla="*/ 5238750 w 9983497"/>
                <a:gd name="connsiteY111" fmla="*/ 5297704 h 11494646"/>
                <a:gd name="connsiteX112" fmla="*/ 5353050 w 9983497"/>
                <a:gd name="connsiteY112" fmla="*/ 5462804 h 11494646"/>
                <a:gd name="connsiteX113" fmla="*/ 5975350 w 9983497"/>
                <a:gd name="connsiteY113" fmla="*/ 5462804 h 11494646"/>
                <a:gd name="connsiteX114" fmla="*/ 6560844 w 9983497"/>
                <a:gd name="connsiteY114" fmla="*/ 5634433 h 11494646"/>
                <a:gd name="connsiteX115" fmla="*/ 6860882 w 9983497"/>
                <a:gd name="connsiteY115" fmla="*/ 5720157 h 11494646"/>
                <a:gd name="connsiteX116" fmla="*/ 7037094 w 9983497"/>
                <a:gd name="connsiteY116" fmla="*/ 5839221 h 11494646"/>
                <a:gd name="connsiteX117" fmla="*/ 7403807 w 9983497"/>
                <a:gd name="connsiteY117" fmla="*/ 5736826 h 11494646"/>
                <a:gd name="connsiteX118" fmla="*/ 7644313 w 9983497"/>
                <a:gd name="connsiteY118" fmla="*/ 5701108 h 11494646"/>
                <a:gd name="connsiteX119" fmla="*/ 7977689 w 9983497"/>
                <a:gd name="connsiteY119" fmla="*/ 5729682 h 11494646"/>
                <a:gd name="connsiteX120" fmla="*/ 8249150 w 9983497"/>
                <a:gd name="connsiteY120" fmla="*/ 5789214 h 11494646"/>
                <a:gd name="connsiteX121" fmla="*/ 8472988 w 9983497"/>
                <a:gd name="connsiteY121" fmla="*/ 5891608 h 11494646"/>
                <a:gd name="connsiteX122" fmla="*/ 8656344 w 9983497"/>
                <a:gd name="connsiteY122" fmla="*/ 5953520 h 11494646"/>
                <a:gd name="connsiteX123" fmla="*/ 8994482 w 9983497"/>
                <a:gd name="connsiteY123" fmla="*/ 6101157 h 11494646"/>
                <a:gd name="connsiteX124" fmla="*/ 9058777 w 9983497"/>
                <a:gd name="connsiteY124" fmla="*/ 6229744 h 11494646"/>
                <a:gd name="connsiteX125" fmla="*/ 9254037 w 9983497"/>
                <a:gd name="connsiteY125" fmla="*/ 6289277 h 11494646"/>
                <a:gd name="connsiteX126" fmla="*/ 9420725 w 9983497"/>
                <a:gd name="connsiteY126" fmla="*/ 6286895 h 11494646"/>
                <a:gd name="connsiteX127" fmla="*/ 9594851 w 9983497"/>
                <a:gd name="connsiteY127" fmla="*/ 6221629 h 11494646"/>
                <a:gd name="connsiteX128" fmla="*/ 9432632 w 9983497"/>
                <a:gd name="connsiteY128" fmla="*/ 6301183 h 11494646"/>
                <a:gd name="connsiteX129" fmla="*/ 9292138 w 9983497"/>
                <a:gd name="connsiteY129" fmla="*/ 6317851 h 11494646"/>
                <a:gd name="connsiteX130" fmla="*/ 9049251 w 9983497"/>
                <a:gd name="connsiteY130" fmla="*/ 6263082 h 11494646"/>
                <a:gd name="connsiteX131" fmla="*/ 8975431 w 9983497"/>
                <a:gd name="connsiteY131" fmla="*/ 6129733 h 11494646"/>
                <a:gd name="connsiteX132" fmla="*/ 8908758 w 9983497"/>
                <a:gd name="connsiteY132" fmla="*/ 6089251 h 11494646"/>
                <a:gd name="connsiteX133" fmla="*/ 8465844 w 9983497"/>
                <a:gd name="connsiteY133" fmla="*/ 5939233 h 11494646"/>
                <a:gd name="connsiteX134" fmla="*/ 8249150 w 9983497"/>
                <a:gd name="connsiteY134" fmla="*/ 5858270 h 11494646"/>
                <a:gd name="connsiteX135" fmla="*/ 7951494 w 9983497"/>
                <a:gd name="connsiteY135" fmla="*/ 5779689 h 11494646"/>
                <a:gd name="connsiteX136" fmla="*/ 7601450 w 9983497"/>
                <a:gd name="connsiteY136" fmla="*/ 5767783 h 11494646"/>
                <a:gd name="connsiteX137" fmla="*/ 7301412 w 9983497"/>
                <a:gd name="connsiteY137" fmla="*/ 5822552 h 11494646"/>
                <a:gd name="connsiteX138" fmla="*/ 7010900 w 9983497"/>
                <a:gd name="connsiteY138" fmla="*/ 5893989 h 11494646"/>
                <a:gd name="connsiteX139" fmla="*/ 6801350 w 9983497"/>
                <a:gd name="connsiteY139" fmla="*/ 5786833 h 11494646"/>
                <a:gd name="connsiteX140" fmla="*/ 6427494 w 9983497"/>
                <a:gd name="connsiteY140" fmla="*/ 5693964 h 11494646"/>
                <a:gd name="connsiteX141" fmla="*/ 6080125 w 9983497"/>
                <a:gd name="connsiteY141" fmla="*/ 5614410 h 11494646"/>
                <a:gd name="connsiteX142" fmla="*/ 5879806 w 9983497"/>
                <a:gd name="connsiteY142" fmla="*/ 5567757 h 11494646"/>
                <a:gd name="connsiteX143" fmla="*/ 5872163 w 9983497"/>
                <a:gd name="connsiteY143" fmla="*/ 5598535 h 11494646"/>
                <a:gd name="connsiteX144" fmla="*/ 6013450 w 9983497"/>
                <a:gd name="connsiteY144" fmla="*/ 5666004 h 11494646"/>
                <a:gd name="connsiteX145" fmla="*/ 5988050 w 9983497"/>
                <a:gd name="connsiteY145" fmla="*/ 5767604 h 11494646"/>
                <a:gd name="connsiteX146" fmla="*/ 5670550 w 9983497"/>
                <a:gd name="connsiteY146" fmla="*/ 5602504 h 11494646"/>
                <a:gd name="connsiteX147" fmla="*/ 5708650 w 9983497"/>
                <a:gd name="connsiteY147" fmla="*/ 5843804 h 11494646"/>
                <a:gd name="connsiteX148" fmla="*/ 5911850 w 9983497"/>
                <a:gd name="connsiteY148" fmla="*/ 5894604 h 11494646"/>
                <a:gd name="connsiteX149" fmla="*/ 6178550 w 9983497"/>
                <a:gd name="connsiteY149" fmla="*/ 5894604 h 11494646"/>
                <a:gd name="connsiteX150" fmla="*/ 6267450 w 9983497"/>
                <a:gd name="connsiteY150" fmla="*/ 5907304 h 11494646"/>
                <a:gd name="connsiteX151" fmla="*/ 6229350 w 9983497"/>
                <a:gd name="connsiteY151" fmla="*/ 5983504 h 11494646"/>
                <a:gd name="connsiteX152" fmla="*/ 6064250 w 9983497"/>
                <a:gd name="connsiteY152" fmla="*/ 6034304 h 11494646"/>
                <a:gd name="connsiteX153" fmla="*/ 6127750 w 9983497"/>
                <a:gd name="connsiteY153" fmla="*/ 6161304 h 11494646"/>
                <a:gd name="connsiteX154" fmla="*/ 6089650 w 9983497"/>
                <a:gd name="connsiteY154" fmla="*/ 6288304 h 11494646"/>
                <a:gd name="connsiteX155" fmla="*/ 6178550 w 9983497"/>
                <a:gd name="connsiteY155" fmla="*/ 6351804 h 11494646"/>
                <a:gd name="connsiteX156" fmla="*/ 6102350 w 9983497"/>
                <a:gd name="connsiteY156" fmla="*/ 6377204 h 11494646"/>
                <a:gd name="connsiteX157" fmla="*/ 6000750 w 9983497"/>
                <a:gd name="connsiteY157" fmla="*/ 6339104 h 11494646"/>
                <a:gd name="connsiteX158" fmla="*/ 5962650 w 9983497"/>
                <a:gd name="connsiteY158" fmla="*/ 6034304 h 11494646"/>
                <a:gd name="connsiteX159" fmla="*/ 5708650 w 9983497"/>
                <a:gd name="connsiteY159" fmla="*/ 5958104 h 11494646"/>
                <a:gd name="connsiteX160" fmla="*/ 5784850 w 9983497"/>
                <a:gd name="connsiteY160" fmla="*/ 6301004 h 11494646"/>
                <a:gd name="connsiteX161" fmla="*/ 5607050 w 9983497"/>
                <a:gd name="connsiteY161" fmla="*/ 6313704 h 11494646"/>
                <a:gd name="connsiteX162" fmla="*/ 5530850 w 9983497"/>
                <a:gd name="connsiteY162" fmla="*/ 5831104 h 11494646"/>
                <a:gd name="connsiteX163" fmla="*/ 5327650 w 9983497"/>
                <a:gd name="connsiteY163" fmla="*/ 5729504 h 11494646"/>
                <a:gd name="connsiteX164" fmla="*/ 5429250 w 9983497"/>
                <a:gd name="connsiteY164" fmla="*/ 6491504 h 11494646"/>
                <a:gd name="connsiteX165" fmla="*/ 5708650 w 9983497"/>
                <a:gd name="connsiteY165" fmla="*/ 6478804 h 11494646"/>
                <a:gd name="connsiteX166" fmla="*/ 6026150 w 9983497"/>
                <a:gd name="connsiteY166" fmla="*/ 6529604 h 11494646"/>
                <a:gd name="connsiteX167" fmla="*/ 5962650 w 9983497"/>
                <a:gd name="connsiteY167" fmla="*/ 6656604 h 11494646"/>
                <a:gd name="connsiteX168" fmla="*/ 5797550 w 9983497"/>
                <a:gd name="connsiteY168" fmla="*/ 6631204 h 11494646"/>
                <a:gd name="connsiteX169" fmla="*/ 5645150 w 9983497"/>
                <a:gd name="connsiteY169" fmla="*/ 6936004 h 11494646"/>
                <a:gd name="connsiteX170" fmla="*/ 5467350 w 9983497"/>
                <a:gd name="connsiteY170" fmla="*/ 6872504 h 11494646"/>
                <a:gd name="connsiteX171" fmla="*/ 5543550 w 9983497"/>
                <a:gd name="connsiteY171" fmla="*/ 6707404 h 11494646"/>
                <a:gd name="connsiteX172" fmla="*/ 5429250 w 9983497"/>
                <a:gd name="connsiteY172" fmla="*/ 6618504 h 11494646"/>
                <a:gd name="connsiteX173" fmla="*/ 5238750 w 9983497"/>
                <a:gd name="connsiteY173" fmla="*/ 6948704 h 11494646"/>
                <a:gd name="connsiteX174" fmla="*/ 5365750 w 9983497"/>
                <a:gd name="connsiteY174" fmla="*/ 7050304 h 11494646"/>
                <a:gd name="connsiteX175" fmla="*/ 5632450 w 9983497"/>
                <a:gd name="connsiteY175" fmla="*/ 7215404 h 11494646"/>
                <a:gd name="connsiteX176" fmla="*/ 5581650 w 9983497"/>
                <a:gd name="connsiteY176" fmla="*/ 7291604 h 11494646"/>
                <a:gd name="connsiteX177" fmla="*/ 5467350 w 9983497"/>
                <a:gd name="connsiteY177" fmla="*/ 7253504 h 11494646"/>
                <a:gd name="connsiteX178" fmla="*/ 5314950 w 9983497"/>
                <a:gd name="connsiteY178" fmla="*/ 7355104 h 11494646"/>
                <a:gd name="connsiteX179" fmla="*/ 5251450 w 9983497"/>
                <a:gd name="connsiteY179" fmla="*/ 7317004 h 11494646"/>
                <a:gd name="connsiteX180" fmla="*/ 5302250 w 9983497"/>
                <a:gd name="connsiteY180" fmla="*/ 7164604 h 11494646"/>
                <a:gd name="connsiteX181" fmla="*/ 5175250 w 9983497"/>
                <a:gd name="connsiteY181" fmla="*/ 7050304 h 11494646"/>
                <a:gd name="connsiteX182" fmla="*/ 5099050 w 9983497"/>
                <a:gd name="connsiteY182" fmla="*/ 7228104 h 11494646"/>
                <a:gd name="connsiteX183" fmla="*/ 5251450 w 9983497"/>
                <a:gd name="connsiteY183" fmla="*/ 7405904 h 11494646"/>
                <a:gd name="connsiteX184" fmla="*/ 5086350 w 9983497"/>
                <a:gd name="connsiteY184" fmla="*/ 7532904 h 11494646"/>
                <a:gd name="connsiteX185" fmla="*/ 4984750 w 9983497"/>
                <a:gd name="connsiteY185" fmla="*/ 7456704 h 11494646"/>
                <a:gd name="connsiteX186" fmla="*/ 5048250 w 9983497"/>
                <a:gd name="connsiteY186" fmla="*/ 7355104 h 11494646"/>
                <a:gd name="connsiteX187" fmla="*/ 4933950 w 9983497"/>
                <a:gd name="connsiteY187" fmla="*/ 7063004 h 11494646"/>
                <a:gd name="connsiteX188" fmla="*/ 4718050 w 9983497"/>
                <a:gd name="connsiteY188" fmla="*/ 7355104 h 11494646"/>
                <a:gd name="connsiteX189" fmla="*/ 5048250 w 9983497"/>
                <a:gd name="connsiteY189" fmla="*/ 7609104 h 11494646"/>
                <a:gd name="connsiteX190" fmla="*/ 4972050 w 9983497"/>
                <a:gd name="connsiteY190" fmla="*/ 7659904 h 11494646"/>
                <a:gd name="connsiteX191" fmla="*/ 4832350 w 9983497"/>
                <a:gd name="connsiteY191" fmla="*/ 7545604 h 11494646"/>
                <a:gd name="connsiteX192" fmla="*/ 4781550 w 9983497"/>
                <a:gd name="connsiteY192" fmla="*/ 7710704 h 11494646"/>
                <a:gd name="connsiteX193" fmla="*/ 4794250 w 9983497"/>
                <a:gd name="connsiteY193" fmla="*/ 7850404 h 11494646"/>
                <a:gd name="connsiteX194" fmla="*/ 4870450 w 9983497"/>
                <a:gd name="connsiteY194" fmla="*/ 7964704 h 11494646"/>
                <a:gd name="connsiteX195" fmla="*/ 4857750 w 9983497"/>
                <a:gd name="connsiteY195" fmla="*/ 8155204 h 11494646"/>
                <a:gd name="connsiteX196" fmla="*/ 4730750 w 9983497"/>
                <a:gd name="connsiteY196" fmla="*/ 8066304 h 11494646"/>
                <a:gd name="connsiteX197" fmla="*/ 4667250 w 9983497"/>
                <a:gd name="connsiteY197" fmla="*/ 8104404 h 11494646"/>
                <a:gd name="connsiteX198" fmla="*/ 4768850 w 9983497"/>
                <a:gd name="connsiteY198" fmla="*/ 8244104 h 11494646"/>
                <a:gd name="connsiteX199" fmla="*/ 4679950 w 9983497"/>
                <a:gd name="connsiteY199" fmla="*/ 8282204 h 11494646"/>
                <a:gd name="connsiteX200" fmla="*/ 4552950 w 9983497"/>
                <a:gd name="connsiteY200" fmla="*/ 8091704 h 11494646"/>
                <a:gd name="connsiteX201" fmla="*/ 4464050 w 9983497"/>
                <a:gd name="connsiteY201" fmla="*/ 8345704 h 11494646"/>
                <a:gd name="connsiteX202" fmla="*/ 4591050 w 9983497"/>
                <a:gd name="connsiteY202" fmla="*/ 8460004 h 11494646"/>
                <a:gd name="connsiteX203" fmla="*/ 4451350 w 9983497"/>
                <a:gd name="connsiteY203" fmla="*/ 8701304 h 11494646"/>
                <a:gd name="connsiteX204" fmla="*/ 4311650 w 9983497"/>
                <a:gd name="connsiteY204" fmla="*/ 8675904 h 11494646"/>
                <a:gd name="connsiteX205" fmla="*/ 4413250 w 9983497"/>
                <a:gd name="connsiteY205" fmla="*/ 8510804 h 11494646"/>
                <a:gd name="connsiteX206" fmla="*/ 4324350 w 9983497"/>
                <a:gd name="connsiteY206" fmla="*/ 8358404 h 11494646"/>
                <a:gd name="connsiteX207" fmla="*/ 4108450 w 9983497"/>
                <a:gd name="connsiteY207" fmla="*/ 8663204 h 11494646"/>
                <a:gd name="connsiteX208" fmla="*/ 4248150 w 9983497"/>
                <a:gd name="connsiteY208" fmla="*/ 8777504 h 11494646"/>
                <a:gd name="connsiteX209" fmla="*/ 4159250 w 9983497"/>
                <a:gd name="connsiteY209" fmla="*/ 8980704 h 11494646"/>
                <a:gd name="connsiteX210" fmla="*/ 4057650 w 9983497"/>
                <a:gd name="connsiteY210" fmla="*/ 8904504 h 11494646"/>
                <a:gd name="connsiteX211" fmla="*/ 3981450 w 9983497"/>
                <a:gd name="connsiteY211" fmla="*/ 8993404 h 11494646"/>
                <a:gd name="connsiteX212" fmla="*/ 4019550 w 9983497"/>
                <a:gd name="connsiteY212" fmla="*/ 9031504 h 11494646"/>
                <a:gd name="connsiteX213" fmla="*/ 4057650 w 9983497"/>
                <a:gd name="connsiteY213" fmla="*/ 9018804 h 11494646"/>
                <a:gd name="connsiteX214" fmla="*/ 4083050 w 9983497"/>
                <a:gd name="connsiteY214" fmla="*/ 9069604 h 11494646"/>
                <a:gd name="connsiteX215" fmla="*/ 4019550 w 9983497"/>
                <a:gd name="connsiteY215" fmla="*/ 9145804 h 11494646"/>
                <a:gd name="connsiteX216" fmla="*/ 3968750 w 9983497"/>
                <a:gd name="connsiteY216" fmla="*/ 9133104 h 11494646"/>
                <a:gd name="connsiteX217" fmla="*/ 4006850 w 9983497"/>
                <a:gd name="connsiteY217" fmla="*/ 9082304 h 11494646"/>
                <a:gd name="connsiteX218" fmla="*/ 3956050 w 9983497"/>
                <a:gd name="connsiteY218" fmla="*/ 9044204 h 11494646"/>
                <a:gd name="connsiteX219" fmla="*/ 3854450 w 9983497"/>
                <a:gd name="connsiteY219" fmla="*/ 9145804 h 11494646"/>
                <a:gd name="connsiteX220" fmla="*/ 3956050 w 9983497"/>
                <a:gd name="connsiteY220" fmla="*/ 9209304 h 11494646"/>
                <a:gd name="connsiteX221" fmla="*/ 3778250 w 9983497"/>
                <a:gd name="connsiteY221" fmla="*/ 9285504 h 11494646"/>
                <a:gd name="connsiteX222" fmla="*/ 3676650 w 9983497"/>
                <a:gd name="connsiteY222" fmla="*/ 9285504 h 11494646"/>
                <a:gd name="connsiteX223" fmla="*/ 3587750 w 9983497"/>
                <a:gd name="connsiteY223" fmla="*/ 9349004 h 11494646"/>
                <a:gd name="connsiteX224" fmla="*/ 2927350 w 9983497"/>
                <a:gd name="connsiteY224" fmla="*/ 8764804 h 11494646"/>
                <a:gd name="connsiteX225" fmla="*/ 2851150 w 9983497"/>
                <a:gd name="connsiteY225" fmla="*/ 8764804 h 11494646"/>
                <a:gd name="connsiteX226" fmla="*/ 2533650 w 9983497"/>
                <a:gd name="connsiteY226" fmla="*/ 9018804 h 11494646"/>
                <a:gd name="connsiteX227" fmla="*/ 2508250 w 9983497"/>
                <a:gd name="connsiteY227" fmla="*/ 8980704 h 11494646"/>
                <a:gd name="connsiteX228" fmla="*/ 2851150 w 9983497"/>
                <a:gd name="connsiteY228" fmla="*/ 8714004 h 11494646"/>
                <a:gd name="connsiteX229" fmla="*/ 2686050 w 9983497"/>
                <a:gd name="connsiteY229" fmla="*/ 8561604 h 11494646"/>
                <a:gd name="connsiteX230" fmla="*/ 2038350 w 9983497"/>
                <a:gd name="connsiteY230" fmla="*/ 9069604 h 11494646"/>
                <a:gd name="connsiteX231" fmla="*/ 2127250 w 9983497"/>
                <a:gd name="connsiteY231" fmla="*/ 9145804 h 11494646"/>
                <a:gd name="connsiteX232" fmla="*/ 2330450 w 9983497"/>
                <a:gd name="connsiteY232" fmla="*/ 8993404 h 11494646"/>
                <a:gd name="connsiteX233" fmla="*/ 2381250 w 9983497"/>
                <a:gd name="connsiteY233" fmla="*/ 9056904 h 11494646"/>
                <a:gd name="connsiteX234" fmla="*/ 2470150 w 9983497"/>
                <a:gd name="connsiteY234" fmla="*/ 9018804 h 11494646"/>
                <a:gd name="connsiteX235" fmla="*/ 2495550 w 9983497"/>
                <a:gd name="connsiteY235" fmla="*/ 9056904 h 11494646"/>
                <a:gd name="connsiteX236" fmla="*/ 2317750 w 9983497"/>
                <a:gd name="connsiteY236" fmla="*/ 9196604 h 11494646"/>
                <a:gd name="connsiteX237" fmla="*/ 2457450 w 9983497"/>
                <a:gd name="connsiteY237" fmla="*/ 9361704 h 11494646"/>
                <a:gd name="connsiteX238" fmla="*/ 3035300 w 9983497"/>
                <a:gd name="connsiteY238" fmla="*/ 8898154 h 11494646"/>
                <a:gd name="connsiteX239" fmla="*/ 3594100 w 9983497"/>
                <a:gd name="connsiteY239" fmla="*/ 9380754 h 11494646"/>
                <a:gd name="connsiteX240" fmla="*/ 3543300 w 9983497"/>
                <a:gd name="connsiteY240" fmla="*/ 9495054 h 11494646"/>
                <a:gd name="connsiteX241" fmla="*/ 3025775 w 9983497"/>
                <a:gd name="connsiteY241" fmla="*/ 10034804 h 11494646"/>
                <a:gd name="connsiteX242" fmla="*/ 2936875 w 9983497"/>
                <a:gd name="connsiteY242" fmla="*/ 10028453 h 11494646"/>
                <a:gd name="connsiteX243" fmla="*/ 2768600 w 9983497"/>
                <a:gd name="connsiteY243" fmla="*/ 10177678 h 11494646"/>
                <a:gd name="connsiteX244" fmla="*/ 2559050 w 9983497"/>
                <a:gd name="connsiteY244" fmla="*/ 10422153 h 11494646"/>
                <a:gd name="connsiteX245" fmla="*/ 2320925 w 9983497"/>
                <a:gd name="connsiteY245" fmla="*/ 10720603 h 11494646"/>
                <a:gd name="connsiteX246" fmla="*/ 2066925 w 9983497"/>
                <a:gd name="connsiteY246" fmla="*/ 10790452 h 11494646"/>
                <a:gd name="connsiteX247" fmla="*/ 1863725 w 9983497"/>
                <a:gd name="connsiteY247" fmla="*/ 10895227 h 11494646"/>
                <a:gd name="connsiteX248" fmla="*/ 1568450 w 9983497"/>
                <a:gd name="connsiteY248" fmla="*/ 10898401 h 11494646"/>
                <a:gd name="connsiteX249" fmla="*/ 1228725 w 9983497"/>
                <a:gd name="connsiteY249" fmla="*/ 11000000 h 11494646"/>
                <a:gd name="connsiteX250" fmla="*/ 1031875 w 9983497"/>
                <a:gd name="connsiteY250" fmla="*/ 11260350 h 11494646"/>
                <a:gd name="connsiteX251" fmla="*/ 835025 w 9983497"/>
                <a:gd name="connsiteY251" fmla="*/ 11215899 h 11494646"/>
                <a:gd name="connsiteX252" fmla="*/ 854075 w 9983497"/>
                <a:gd name="connsiteY252" fmla="*/ 11174624 h 11494646"/>
                <a:gd name="connsiteX253" fmla="*/ 831850 w 9983497"/>
                <a:gd name="connsiteY253" fmla="*/ 11107949 h 11494646"/>
                <a:gd name="connsiteX254" fmla="*/ 625475 w 9983497"/>
                <a:gd name="connsiteY254" fmla="*/ 11184149 h 11494646"/>
                <a:gd name="connsiteX255" fmla="*/ 371475 w 9983497"/>
                <a:gd name="connsiteY255" fmla="*/ 11238124 h 11494646"/>
                <a:gd name="connsiteX256" fmla="*/ 101600 w 9983497"/>
                <a:gd name="connsiteY256" fmla="*/ 11476249 h 11494646"/>
                <a:gd name="connsiteX257" fmla="*/ 0 w 9983497"/>
                <a:gd name="connsiteY257" fmla="*/ 11473074 h 11494646"/>
                <a:gd name="connsiteX0" fmla="*/ 4692650 w 9881897"/>
                <a:gd name="connsiteY0" fmla="*/ 3786404 h 11476261"/>
                <a:gd name="connsiteX1" fmla="*/ 4705350 w 9881897"/>
                <a:gd name="connsiteY1" fmla="*/ 3811804 h 11476261"/>
                <a:gd name="connsiteX2" fmla="*/ 4641850 w 9881897"/>
                <a:gd name="connsiteY2" fmla="*/ 4065804 h 11476261"/>
                <a:gd name="connsiteX3" fmla="*/ 4718050 w 9881897"/>
                <a:gd name="connsiteY3" fmla="*/ 4103904 h 11476261"/>
                <a:gd name="connsiteX4" fmla="*/ 4718050 w 9881897"/>
                <a:gd name="connsiteY4" fmla="*/ 4103904 h 11476261"/>
                <a:gd name="connsiteX5" fmla="*/ 4794250 w 9881897"/>
                <a:gd name="connsiteY5" fmla="*/ 3849904 h 11476261"/>
                <a:gd name="connsiteX6" fmla="*/ 4984750 w 9881897"/>
                <a:gd name="connsiteY6" fmla="*/ 3875304 h 11476261"/>
                <a:gd name="connsiteX7" fmla="*/ 5086350 w 9881897"/>
                <a:gd name="connsiteY7" fmla="*/ 3722904 h 11476261"/>
                <a:gd name="connsiteX8" fmla="*/ 5086350 w 9881897"/>
                <a:gd name="connsiteY8" fmla="*/ 3722904 h 11476261"/>
                <a:gd name="connsiteX9" fmla="*/ 5226050 w 9881897"/>
                <a:gd name="connsiteY9" fmla="*/ 3697504 h 11476261"/>
                <a:gd name="connsiteX10" fmla="*/ 4997450 w 9881897"/>
                <a:gd name="connsiteY10" fmla="*/ 4015004 h 11476261"/>
                <a:gd name="connsiteX11" fmla="*/ 4730750 w 9881897"/>
                <a:gd name="connsiteY11" fmla="*/ 4103904 h 11476261"/>
                <a:gd name="connsiteX12" fmla="*/ 4756150 w 9881897"/>
                <a:gd name="connsiteY12" fmla="*/ 4180104 h 11476261"/>
                <a:gd name="connsiteX13" fmla="*/ 5086350 w 9881897"/>
                <a:gd name="connsiteY13" fmla="*/ 4091204 h 11476261"/>
                <a:gd name="connsiteX14" fmla="*/ 5276850 w 9881897"/>
                <a:gd name="connsiteY14" fmla="*/ 3748304 h 11476261"/>
                <a:gd name="connsiteX15" fmla="*/ 5378450 w 9881897"/>
                <a:gd name="connsiteY15" fmla="*/ 3900704 h 11476261"/>
                <a:gd name="connsiteX16" fmla="*/ 5524500 w 9881897"/>
                <a:gd name="connsiteY16" fmla="*/ 3938804 h 11476261"/>
                <a:gd name="connsiteX17" fmla="*/ 5867400 w 9881897"/>
                <a:gd name="connsiteY17" fmla="*/ 3824504 h 11476261"/>
                <a:gd name="connsiteX18" fmla="*/ 6635750 w 9881897"/>
                <a:gd name="connsiteY18" fmla="*/ 3354604 h 11476261"/>
                <a:gd name="connsiteX19" fmla="*/ 7038975 w 9881897"/>
                <a:gd name="connsiteY19" fmla="*/ 3205379 h 11476261"/>
                <a:gd name="connsiteX20" fmla="*/ 7210425 w 9881897"/>
                <a:gd name="connsiteY20" fmla="*/ 3035516 h 11476261"/>
                <a:gd name="connsiteX21" fmla="*/ 7472075 w 9881897"/>
                <a:gd name="connsiteY21" fmla="*/ 2994410 h 11476261"/>
                <a:gd name="connsiteX22" fmla="*/ 7627651 w 9881897"/>
                <a:gd name="connsiteY22" fmla="*/ 2911861 h 11476261"/>
                <a:gd name="connsiteX23" fmla="*/ 7754650 w 9881897"/>
                <a:gd name="connsiteY23" fmla="*/ 2692785 h 11476261"/>
                <a:gd name="connsiteX24" fmla="*/ 7910226 w 9881897"/>
                <a:gd name="connsiteY24" fmla="*/ 2578486 h 11476261"/>
                <a:gd name="connsiteX25" fmla="*/ 8126124 w 9881897"/>
                <a:gd name="connsiteY25" fmla="*/ 2438787 h 11476261"/>
                <a:gd name="connsiteX26" fmla="*/ 8420124 w 9881897"/>
                <a:gd name="connsiteY26" fmla="*/ 2153045 h 11476261"/>
                <a:gd name="connsiteX27" fmla="*/ 8602374 w 9881897"/>
                <a:gd name="connsiteY27" fmla="*/ 1924438 h 11476261"/>
                <a:gd name="connsiteX28" fmla="*/ 8710323 w 9881897"/>
                <a:gd name="connsiteY28" fmla="*/ 1730764 h 11476261"/>
                <a:gd name="connsiteX29" fmla="*/ 8789698 w 9881897"/>
                <a:gd name="connsiteY29" fmla="*/ 1543439 h 11476261"/>
                <a:gd name="connsiteX30" fmla="*/ 9126248 w 9881897"/>
                <a:gd name="connsiteY30" fmla="*/ 1295790 h 11476261"/>
                <a:gd name="connsiteX31" fmla="*/ 9243722 w 9881897"/>
                <a:gd name="connsiteY31" fmla="*/ 914790 h 11476261"/>
                <a:gd name="connsiteX32" fmla="*/ 9402472 w 9881897"/>
                <a:gd name="connsiteY32" fmla="*/ 686190 h 11476261"/>
                <a:gd name="connsiteX33" fmla="*/ 9494546 w 9881897"/>
                <a:gd name="connsiteY33" fmla="*/ 609992 h 11476261"/>
                <a:gd name="connsiteX34" fmla="*/ 9554870 w 9881897"/>
                <a:gd name="connsiteY34" fmla="*/ 508393 h 11476261"/>
                <a:gd name="connsiteX35" fmla="*/ 9627896 w 9881897"/>
                <a:gd name="connsiteY35" fmla="*/ 394092 h 11476261"/>
                <a:gd name="connsiteX36" fmla="*/ 9881894 w 9881897"/>
                <a:gd name="connsiteY36" fmla="*/ 394 h 11476261"/>
                <a:gd name="connsiteX37" fmla="*/ 9646945 w 9881897"/>
                <a:gd name="connsiteY37" fmla="*/ 473469 h 11476261"/>
                <a:gd name="connsiteX38" fmla="*/ 9542171 w 9881897"/>
                <a:gd name="connsiteY38" fmla="*/ 673493 h 11476261"/>
                <a:gd name="connsiteX39" fmla="*/ 9446921 w 9881897"/>
                <a:gd name="connsiteY39" fmla="*/ 749692 h 11476261"/>
                <a:gd name="connsiteX40" fmla="*/ 9319921 w 9881897"/>
                <a:gd name="connsiteY40" fmla="*/ 952892 h 11476261"/>
                <a:gd name="connsiteX41" fmla="*/ 9205623 w 9881897"/>
                <a:gd name="connsiteY41" fmla="*/ 1327540 h 11476261"/>
                <a:gd name="connsiteX42" fmla="*/ 8840499 w 9881897"/>
                <a:gd name="connsiteY42" fmla="*/ 1606938 h 11476261"/>
                <a:gd name="connsiteX43" fmla="*/ 8700798 w 9881897"/>
                <a:gd name="connsiteY43" fmla="*/ 1946664 h 11476261"/>
                <a:gd name="connsiteX44" fmla="*/ 8227724 w 9881897"/>
                <a:gd name="connsiteY44" fmla="*/ 2454663 h 11476261"/>
                <a:gd name="connsiteX45" fmla="*/ 7992774 w 9881897"/>
                <a:gd name="connsiteY45" fmla="*/ 2619762 h 11476261"/>
                <a:gd name="connsiteX46" fmla="*/ 7837200 w 9881897"/>
                <a:gd name="connsiteY46" fmla="*/ 2715011 h 11476261"/>
                <a:gd name="connsiteX47" fmla="*/ 7675276 w 9881897"/>
                <a:gd name="connsiteY47" fmla="*/ 3016636 h 11476261"/>
                <a:gd name="connsiteX48" fmla="*/ 7473950 w 9881897"/>
                <a:gd name="connsiteY48" fmla="*/ 3113304 h 11476261"/>
                <a:gd name="connsiteX49" fmla="*/ 7239000 w 9881897"/>
                <a:gd name="connsiteY49" fmla="*/ 3141879 h 11476261"/>
                <a:gd name="connsiteX50" fmla="*/ 7096125 w 9881897"/>
                <a:gd name="connsiteY50" fmla="*/ 3283166 h 11476261"/>
                <a:gd name="connsiteX51" fmla="*/ 6629400 w 9881897"/>
                <a:gd name="connsiteY51" fmla="*/ 3457791 h 11476261"/>
                <a:gd name="connsiteX52" fmla="*/ 6457950 w 9881897"/>
                <a:gd name="connsiteY52" fmla="*/ 3613366 h 11476261"/>
                <a:gd name="connsiteX53" fmla="*/ 6097294 w 9881897"/>
                <a:gd name="connsiteY53" fmla="*/ 3867545 h 11476261"/>
                <a:gd name="connsiteX54" fmla="*/ 5972175 w 9881897"/>
                <a:gd name="connsiteY54" fmla="*/ 3921341 h 11476261"/>
                <a:gd name="connsiteX55" fmla="*/ 5737225 w 9881897"/>
                <a:gd name="connsiteY55" fmla="*/ 4043579 h 11476261"/>
                <a:gd name="connsiteX56" fmla="*/ 5338762 w 9881897"/>
                <a:gd name="connsiteY56" fmla="*/ 4215029 h 11476261"/>
                <a:gd name="connsiteX57" fmla="*/ 5365750 w 9881897"/>
                <a:gd name="connsiteY57" fmla="*/ 4294404 h 11476261"/>
                <a:gd name="connsiteX58" fmla="*/ 5727700 w 9881897"/>
                <a:gd name="connsiteY58" fmla="*/ 4129304 h 11476261"/>
                <a:gd name="connsiteX59" fmla="*/ 5619750 w 9881897"/>
                <a:gd name="connsiteY59" fmla="*/ 4218204 h 11476261"/>
                <a:gd name="connsiteX60" fmla="*/ 5441950 w 9881897"/>
                <a:gd name="connsiteY60" fmla="*/ 4332504 h 11476261"/>
                <a:gd name="connsiteX61" fmla="*/ 5441950 w 9881897"/>
                <a:gd name="connsiteY61" fmla="*/ 4421404 h 11476261"/>
                <a:gd name="connsiteX62" fmla="*/ 5429250 w 9881897"/>
                <a:gd name="connsiteY62" fmla="*/ 4523004 h 11476261"/>
                <a:gd name="connsiteX63" fmla="*/ 5289550 w 9881897"/>
                <a:gd name="connsiteY63" fmla="*/ 4548404 h 11476261"/>
                <a:gd name="connsiteX64" fmla="*/ 5353050 w 9881897"/>
                <a:gd name="connsiteY64" fmla="*/ 4370604 h 11476261"/>
                <a:gd name="connsiteX65" fmla="*/ 5238750 w 9881897"/>
                <a:gd name="connsiteY65" fmla="*/ 4269004 h 11476261"/>
                <a:gd name="connsiteX66" fmla="*/ 4984750 w 9881897"/>
                <a:gd name="connsiteY66" fmla="*/ 4345204 h 11476261"/>
                <a:gd name="connsiteX67" fmla="*/ 4959350 w 9881897"/>
                <a:gd name="connsiteY67" fmla="*/ 4446804 h 11476261"/>
                <a:gd name="connsiteX68" fmla="*/ 5187950 w 9881897"/>
                <a:gd name="connsiteY68" fmla="*/ 4510304 h 11476261"/>
                <a:gd name="connsiteX69" fmla="*/ 5099050 w 9881897"/>
                <a:gd name="connsiteY69" fmla="*/ 4573804 h 11476261"/>
                <a:gd name="connsiteX70" fmla="*/ 4819650 w 9881897"/>
                <a:gd name="connsiteY70" fmla="*/ 4510304 h 11476261"/>
                <a:gd name="connsiteX71" fmla="*/ 4705350 w 9881897"/>
                <a:gd name="connsiteY71" fmla="*/ 4624604 h 11476261"/>
                <a:gd name="connsiteX72" fmla="*/ 4806950 w 9881897"/>
                <a:gd name="connsiteY72" fmla="*/ 4827804 h 11476261"/>
                <a:gd name="connsiteX73" fmla="*/ 5048250 w 9881897"/>
                <a:gd name="connsiteY73" fmla="*/ 4840504 h 11476261"/>
                <a:gd name="connsiteX74" fmla="*/ 5226050 w 9881897"/>
                <a:gd name="connsiteY74" fmla="*/ 4624604 h 11476261"/>
                <a:gd name="connsiteX75" fmla="*/ 5137150 w 9881897"/>
                <a:gd name="connsiteY75" fmla="*/ 4599204 h 11476261"/>
                <a:gd name="connsiteX76" fmla="*/ 5200650 w 9881897"/>
                <a:gd name="connsiteY76" fmla="*/ 4523004 h 11476261"/>
                <a:gd name="connsiteX77" fmla="*/ 5289550 w 9881897"/>
                <a:gd name="connsiteY77" fmla="*/ 4599204 h 11476261"/>
                <a:gd name="connsiteX78" fmla="*/ 5429250 w 9881897"/>
                <a:gd name="connsiteY78" fmla="*/ 4573804 h 11476261"/>
                <a:gd name="connsiteX79" fmla="*/ 5632450 w 9881897"/>
                <a:gd name="connsiteY79" fmla="*/ 4548404 h 11476261"/>
                <a:gd name="connsiteX80" fmla="*/ 5861050 w 9881897"/>
                <a:gd name="connsiteY80" fmla="*/ 4307104 h 11476261"/>
                <a:gd name="connsiteX81" fmla="*/ 6051550 w 9881897"/>
                <a:gd name="connsiteY81" fmla="*/ 4180104 h 11476261"/>
                <a:gd name="connsiteX82" fmla="*/ 6229350 w 9881897"/>
                <a:gd name="connsiteY82" fmla="*/ 4154704 h 11476261"/>
                <a:gd name="connsiteX83" fmla="*/ 6038850 w 9881897"/>
                <a:gd name="connsiteY83" fmla="*/ 4230904 h 11476261"/>
                <a:gd name="connsiteX84" fmla="*/ 5975350 w 9881897"/>
                <a:gd name="connsiteY84" fmla="*/ 4357904 h 11476261"/>
                <a:gd name="connsiteX85" fmla="*/ 5822950 w 9881897"/>
                <a:gd name="connsiteY85" fmla="*/ 4459504 h 11476261"/>
                <a:gd name="connsiteX86" fmla="*/ 5645150 w 9881897"/>
                <a:gd name="connsiteY86" fmla="*/ 4637304 h 11476261"/>
                <a:gd name="connsiteX87" fmla="*/ 5632450 w 9881897"/>
                <a:gd name="connsiteY87" fmla="*/ 4726204 h 11476261"/>
                <a:gd name="connsiteX88" fmla="*/ 5772150 w 9881897"/>
                <a:gd name="connsiteY88" fmla="*/ 4700804 h 11476261"/>
                <a:gd name="connsiteX89" fmla="*/ 5899150 w 9881897"/>
                <a:gd name="connsiteY89" fmla="*/ 4764304 h 11476261"/>
                <a:gd name="connsiteX90" fmla="*/ 6000750 w 9881897"/>
                <a:gd name="connsiteY90" fmla="*/ 4954804 h 11476261"/>
                <a:gd name="connsiteX91" fmla="*/ 6013450 w 9881897"/>
                <a:gd name="connsiteY91" fmla="*/ 5183404 h 11476261"/>
                <a:gd name="connsiteX92" fmla="*/ 5900737 w 9881897"/>
                <a:gd name="connsiteY92" fmla="*/ 5305641 h 11476261"/>
                <a:gd name="connsiteX93" fmla="*/ 5861050 w 9881897"/>
                <a:gd name="connsiteY93" fmla="*/ 5083392 h 11476261"/>
                <a:gd name="connsiteX94" fmla="*/ 5835650 w 9881897"/>
                <a:gd name="connsiteY94" fmla="*/ 4878604 h 11476261"/>
                <a:gd name="connsiteX95" fmla="*/ 5683250 w 9881897"/>
                <a:gd name="connsiteY95" fmla="*/ 4840504 h 11476261"/>
                <a:gd name="connsiteX96" fmla="*/ 5518150 w 9881897"/>
                <a:gd name="connsiteY96" fmla="*/ 4853204 h 11476261"/>
                <a:gd name="connsiteX97" fmla="*/ 5441950 w 9881897"/>
                <a:gd name="connsiteY97" fmla="*/ 4815104 h 11476261"/>
                <a:gd name="connsiteX98" fmla="*/ 5111750 w 9881897"/>
                <a:gd name="connsiteY98" fmla="*/ 4954804 h 11476261"/>
                <a:gd name="connsiteX99" fmla="*/ 5162550 w 9881897"/>
                <a:gd name="connsiteY99" fmla="*/ 5094504 h 11476261"/>
                <a:gd name="connsiteX100" fmla="*/ 5200650 w 9881897"/>
                <a:gd name="connsiteY100" fmla="*/ 5081804 h 11476261"/>
                <a:gd name="connsiteX101" fmla="*/ 5378450 w 9881897"/>
                <a:gd name="connsiteY101" fmla="*/ 4992904 h 11476261"/>
                <a:gd name="connsiteX102" fmla="*/ 5403850 w 9881897"/>
                <a:gd name="connsiteY102" fmla="*/ 5018304 h 11476261"/>
                <a:gd name="connsiteX103" fmla="*/ 5289550 w 9881897"/>
                <a:gd name="connsiteY103" fmla="*/ 5119904 h 11476261"/>
                <a:gd name="connsiteX104" fmla="*/ 5340350 w 9881897"/>
                <a:gd name="connsiteY104" fmla="*/ 5196104 h 11476261"/>
                <a:gd name="connsiteX105" fmla="*/ 5505450 w 9881897"/>
                <a:gd name="connsiteY105" fmla="*/ 5183404 h 11476261"/>
                <a:gd name="connsiteX106" fmla="*/ 5543550 w 9881897"/>
                <a:gd name="connsiteY106" fmla="*/ 5272304 h 11476261"/>
                <a:gd name="connsiteX107" fmla="*/ 5734050 w 9881897"/>
                <a:gd name="connsiteY107" fmla="*/ 5234204 h 11476261"/>
                <a:gd name="connsiteX108" fmla="*/ 5695950 w 9881897"/>
                <a:gd name="connsiteY108" fmla="*/ 5386604 h 11476261"/>
                <a:gd name="connsiteX109" fmla="*/ 5632450 w 9881897"/>
                <a:gd name="connsiteY109" fmla="*/ 5424704 h 11476261"/>
                <a:gd name="connsiteX110" fmla="*/ 5607050 w 9881897"/>
                <a:gd name="connsiteY110" fmla="*/ 5348504 h 11476261"/>
                <a:gd name="connsiteX111" fmla="*/ 5137150 w 9881897"/>
                <a:gd name="connsiteY111" fmla="*/ 5297704 h 11476261"/>
                <a:gd name="connsiteX112" fmla="*/ 5251450 w 9881897"/>
                <a:gd name="connsiteY112" fmla="*/ 5462804 h 11476261"/>
                <a:gd name="connsiteX113" fmla="*/ 5873750 w 9881897"/>
                <a:gd name="connsiteY113" fmla="*/ 5462804 h 11476261"/>
                <a:gd name="connsiteX114" fmla="*/ 6459244 w 9881897"/>
                <a:gd name="connsiteY114" fmla="*/ 5634433 h 11476261"/>
                <a:gd name="connsiteX115" fmla="*/ 6759282 w 9881897"/>
                <a:gd name="connsiteY115" fmla="*/ 5720157 h 11476261"/>
                <a:gd name="connsiteX116" fmla="*/ 6935494 w 9881897"/>
                <a:gd name="connsiteY116" fmla="*/ 5839221 h 11476261"/>
                <a:gd name="connsiteX117" fmla="*/ 7302207 w 9881897"/>
                <a:gd name="connsiteY117" fmla="*/ 5736826 h 11476261"/>
                <a:gd name="connsiteX118" fmla="*/ 7542713 w 9881897"/>
                <a:gd name="connsiteY118" fmla="*/ 5701108 h 11476261"/>
                <a:gd name="connsiteX119" fmla="*/ 7876089 w 9881897"/>
                <a:gd name="connsiteY119" fmla="*/ 5729682 h 11476261"/>
                <a:gd name="connsiteX120" fmla="*/ 8147550 w 9881897"/>
                <a:gd name="connsiteY120" fmla="*/ 5789214 h 11476261"/>
                <a:gd name="connsiteX121" fmla="*/ 8371388 w 9881897"/>
                <a:gd name="connsiteY121" fmla="*/ 5891608 h 11476261"/>
                <a:gd name="connsiteX122" fmla="*/ 8554744 w 9881897"/>
                <a:gd name="connsiteY122" fmla="*/ 5953520 h 11476261"/>
                <a:gd name="connsiteX123" fmla="*/ 8892882 w 9881897"/>
                <a:gd name="connsiteY123" fmla="*/ 6101157 h 11476261"/>
                <a:gd name="connsiteX124" fmla="*/ 8957177 w 9881897"/>
                <a:gd name="connsiteY124" fmla="*/ 6229744 h 11476261"/>
                <a:gd name="connsiteX125" fmla="*/ 9152437 w 9881897"/>
                <a:gd name="connsiteY125" fmla="*/ 6289277 h 11476261"/>
                <a:gd name="connsiteX126" fmla="*/ 9319125 w 9881897"/>
                <a:gd name="connsiteY126" fmla="*/ 6286895 h 11476261"/>
                <a:gd name="connsiteX127" fmla="*/ 9493251 w 9881897"/>
                <a:gd name="connsiteY127" fmla="*/ 6221629 h 11476261"/>
                <a:gd name="connsiteX128" fmla="*/ 9331032 w 9881897"/>
                <a:gd name="connsiteY128" fmla="*/ 6301183 h 11476261"/>
                <a:gd name="connsiteX129" fmla="*/ 9190538 w 9881897"/>
                <a:gd name="connsiteY129" fmla="*/ 6317851 h 11476261"/>
                <a:gd name="connsiteX130" fmla="*/ 8947651 w 9881897"/>
                <a:gd name="connsiteY130" fmla="*/ 6263082 h 11476261"/>
                <a:gd name="connsiteX131" fmla="*/ 8873831 w 9881897"/>
                <a:gd name="connsiteY131" fmla="*/ 6129733 h 11476261"/>
                <a:gd name="connsiteX132" fmla="*/ 8807158 w 9881897"/>
                <a:gd name="connsiteY132" fmla="*/ 6089251 h 11476261"/>
                <a:gd name="connsiteX133" fmla="*/ 8364244 w 9881897"/>
                <a:gd name="connsiteY133" fmla="*/ 5939233 h 11476261"/>
                <a:gd name="connsiteX134" fmla="*/ 8147550 w 9881897"/>
                <a:gd name="connsiteY134" fmla="*/ 5858270 h 11476261"/>
                <a:gd name="connsiteX135" fmla="*/ 7849894 w 9881897"/>
                <a:gd name="connsiteY135" fmla="*/ 5779689 h 11476261"/>
                <a:gd name="connsiteX136" fmla="*/ 7499850 w 9881897"/>
                <a:gd name="connsiteY136" fmla="*/ 5767783 h 11476261"/>
                <a:gd name="connsiteX137" fmla="*/ 7199812 w 9881897"/>
                <a:gd name="connsiteY137" fmla="*/ 5822552 h 11476261"/>
                <a:gd name="connsiteX138" fmla="*/ 6909300 w 9881897"/>
                <a:gd name="connsiteY138" fmla="*/ 5893989 h 11476261"/>
                <a:gd name="connsiteX139" fmla="*/ 6699750 w 9881897"/>
                <a:gd name="connsiteY139" fmla="*/ 5786833 h 11476261"/>
                <a:gd name="connsiteX140" fmla="*/ 6325894 w 9881897"/>
                <a:gd name="connsiteY140" fmla="*/ 5693964 h 11476261"/>
                <a:gd name="connsiteX141" fmla="*/ 5978525 w 9881897"/>
                <a:gd name="connsiteY141" fmla="*/ 5614410 h 11476261"/>
                <a:gd name="connsiteX142" fmla="*/ 5778206 w 9881897"/>
                <a:gd name="connsiteY142" fmla="*/ 5567757 h 11476261"/>
                <a:gd name="connsiteX143" fmla="*/ 5770563 w 9881897"/>
                <a:gd name="connsiteY143" fmla="*/ 5598535 h 11476261"/>
                <a:gd name="connsiteX144" fmla="*/ 5911850 w 9881897"/>
                <a:gd name="connsiteY144" fmla="*/ 5666004 h 11476261"/>
                <a:gd name="connsiteX145" fmla="*/ 5886450 w 9881897"/>
                <a:gd name="connsiteY145" fmla="*/ 5767604 h 11476261"/>
                <a:gd name="connsiteX146" fmla="*/ 5568950 w 9881897"/>
                <a:gd name="connsiteY146" fmla="*/ 5602504 h 11476261"/>
                <a:gd name="connsiteX147" fmla="*/ 5607050 w 9881897"/>
                <a:gd name="connsiteY147" fmla="*/ 5843804 h 11476261"/>
                <a:gd name="connsiteX148" fmla="*/ 5810250 w 9881897"/>
                <a:gd name="connsiteY148" fmla="*/ 5894604 h 11476261"/>
                <a:gd name="connsiteX149" fmla="*/ 6076950 w 9881897"/>
                <a:gd name="connsiteY149" fmla="*/ 5894604 h 11476261"/>
                <a:gd name="connsiteX150" fmla="*/ 6165850 w 9881897"/>
                <a:gd name="connsiteY150" fmla="*/ 5907304 h 11476261"/>
                <a:gd name="connsiteX151" fmla="*/ 6127750 w 9881897"/>
                <a:gd name="connsiteY151" fmla="*/ 5983504 h 11476261"/>
                <a:gd name="connsiteX152" fmla="*/ 5962650 w 9881897"/>
                <a:gd name="connsiteY152" fmla="*/ 6034304 h 11476261"/>
                <a:gd name="connsiteX153" fmla="*/ 6026150 w 9881897"/>
                <a:gd name="connsiteY153" fmla="*/ 6161304 h 11476261"/>
                <a:gd name="connsiteX154" fmla="*/ 5988050 w 9881897"/>
                <a:gd name="connsiteY154" fmla="*/ 6288304 h 11476261"/>
                <a:gd name="connsiteX155" fmla="*/ 6076950 w 9881897"/>
                <a:gd name="connsiteY155" fmla="*/ 6351804 h 11476261"/>
                <a:gd name="connsiteX156" fmla="*/ 6000750 w 9881897"/>
                <a:gd name="connsiteY156" fmla="*/ 6377204 h 11476261"/>
                <a:gd name="connsiteX157" fmla="*/ 5899150 w 9881897"/>
                <a:gd name="connsiteY157" fmla="*/ 6339104 h 11476261"/>
                <a:gd name="connsiteX158" fmla="*/ 5861050 w 9881897"/>
                <a:gd name="connsiteY158" fmla="*/ 6034304 h 11476261"/>
                <a:gd name="connsiteX159" fmla="*/ 5607050 w 9881897"/>
                <a:gd name="connsiteY159" fmla="*/ 5958104 h 11476261"/>
                <a:gd name="connsiteX160" fmla="*/ 5683250 w 9881897"/>
                <a:gd name="connsiteY160" fmla="*/ 6301004 h 11476261"/>
                <a:gd name="connsiteX161" fmla="*/ 5505450 w 9881897"/>
                <a:gd name="connsiteY161" fmla="*/ 6313704 h 11476261"/>
                <a:gd name="connsiteX162" fmla="*/ 5429250 w 9881897"/>
                <a:gd name="connsiteY162" fmla="*/ 5831104 h 11476261"/>
                <a:gd name="connsiteX163" fmla="*/ 5226050 w 9881897"/>
                <a:gd name="connsiteY163" fmla="*/ 5729504 h 11476261"/>
                <a:gd name="connsiteX164" fmla="*/ 5327650 w 9881897"/>
                <a:gd name="connsiteY164" fmla="*/ 6491504 h 11476261"/>
                <a:gd name="connsiteX165" fmla="*/ 5607050 w 9881897"/>
                <a:gd name="connsiteY165" fmla="*/ 6478804 h 11476261"/>
                <a:gd name="connsiteX166" fmla="*/ 5924550 w 9881897"/>
                <a:gd name="connsiteY166" fmla="*/ 6529604 h 11476261"/>
                <a:gd name="connsiteX167" fmla="*/ 5861050 w 9881897"/>
                <a:gd name="connsiteY167" fmla="*/ 6656604 h 11476261"/>
                <a:gd name="connsiteX168" fmla="*/ 5695950 w 9881897"/>
                <a:gd name="connsiteY168" fmla="*/ 6631204 h 11476261"/>
                <a:gd name="connsiteX169" fmla="*/ 5543550 w 9881897"/>
                <a:gd name="connsiteY169" fmla="*/ 6936004 h 11476261"/>
                <a:gd name="connsiteX170" fmla="*/ 5365750 w 9881897"/>
                <a:gd name="connsiteY170" fmla="*/ 6872504 h 11476261"/>
                <a:gd name="connsiteX171" fmla="*/ 5441950 w 9881897"/>
                <a:gd name="connsiteY171" fmla="*/ 6707404 h 11476261"/>
                <a:gd name="connsiteX172" fmla="*/ 5327650 w 9881897"/>
                <a:gd name="connsiteY172" fmla="*/ 6618504 h 11476261"/>
                <a:gd name="connsiteX173" fmla="*/ 5137150 w 9881897"/>
                <a:gd name="connsiteY173" fmla="*/ 6948704 h 11476261"/>
                <a:gd name="connsiteX174" fmla="*/ 5264150 w 9881897"/>
                <a:gd name="connsiteY174" fmla="*/ 7050304 h 11476261"/>
                <a:gd name="connsiteX175" fmla="*/ 5530850 w 9881897"/>
                <a:gd name="connsiteY175" fmla="*/ 7215404 h 11476261"/>
                <a:gd name="connsiteX176" fmla="*/ 5480050 w 9881897"/>
                <a:gd name="connsiteY176" fmla="*/ 7291604 h 11476261"/>
                <a:gd name="connsiteX177" fmla="*/ 5365750 w 9881897"/>
                <a:gd name="connsiteY177" fmla="*/ 7253504 h 11476261"/>
                <a:gd name="connsiteX178" fmla="*/ 5213350 w 9881897"/>
                <a:gd name="connsiteY178" fmla="*/ 7355104 h 11476261"/>
                <a:gd name="connsiteX179" fmla="*/ 5149850 w 9881897"/>
                <a:gd name="connsiteY179" fmla="*/ 7317004 h 11476261"/>
                <a:gd name="connsiteX180" fmla="*/ 5200650 w 9881897"/>
                <a:gd name="connsiteY180" fmla="*/ 7164604 h 11476261"/>
                <a:gd name="connsiteX181" fmla="*/ 5073650 w 9881897"/>
                <a:gd name="connsiteY181" fmla="*/ 7050304 h 11476261"/>
                <a:gd name="connsiteX182" fmla="*/ 4997450 w 9881897"/>
                <a:gd name="connsiteY182" fmla="*/ 7228104 h 11476261"/>
                <a:gd name="connsiteX183" fmla="*/ 5149850 w 9881897"/>
                <a:gd name="connsiteY183" fmla="*/ 7405904 h 11476261"/>
                <a:gd name="connsiteX184" fmla="*/ 4984750 w 9881897"/>
                <a:gd name="connsiteY184" fmla="*/ 7532904 h 11476261"/>
                <a:gd name="connsiteX185" fmla="*/ 4883150 w 9881897"/>
                <a:gd name="connsiteY185" fmla="*/ 7456704 h 11476261"/>
                <a:gd name="connsiteX186" fmla="*/ 4946650 w 9881897"/>
                <a:gd name="connsiteY186" fmla="*/ 7355104 h 11476261"/>
                <a:gd name="connsiteX187" fmla="*/ 4832350 w 9881897"/>
                <a:gd name="connsiteY187" fmla="*/ 7063004 h 11476261"/>
                <a:gd name="connsiteX188" fmla="*/ 4616450 w 9881897"/>
                <a:gd name="connsiteY188" fmla="*/ 7355104 h 11476261"/>
                <a:gd name="connsiteX189" fmla="*/ 4946650 w 9881897"/>
                <a:gd name="connsiteY189" fmla="*/ 7609104 h 11476261"/>
                <a:gd name="connsiteX190" fmla="*/ 4870450 w 9881897"/>
                <a:gd name="connsiteY190" fmla="*/ 7659904 h 11476261"/>
                <a:gd name="connsiteX191" fmla="*/ 4730750 w 9881897"/>
                <a:gd name="connsiteY191" fmla="*/ 7545604 h 11476261"/>
                <a:gd name="connsiteX192" fmla="*/ 4679950 w 9881897"/>
                <a:gd name="connsiteY192" fmla="*/ 7710704 h 11476261"/>
                <a:gd name="connsiteX193" fmla="*/ 4692650 w 9881897"/>
                <a:gd name="connsiteY193" fmla="*/ 7850404 h 11476261"/>
                <a:gd name="connsiteX194" fmla="*/ 4768850 w 9881897"/>
                <a:gd name="connsiteY194" fmla="*/ 7964704 h 11476261"/>
                <a:gd name="connsiteX195" fmla="*/ 4756150 w 9881897"/>
                <a:gd name="connsiteY195" fmla="*/ 8155204 h 11476261"/>
                <a:gd name="connsiteX196" fmla="*/ 4629150 w 9881897"/>
                <a:gd name="connsiteY196" fmla="*/ 8066304 h 11476261"/>
                <a:gd name="connsiteX197" fmla="*/ 4565650 w 9881897"/>
                <a:gd name="connsiteY197" fmla="*/ 8104404 h 11476261"/>
                <a:gd name="connsiteX198" fmla="*/ 4667250 w 9881897"/>
                <a:gd name="connsiteY198" fmla="*/ 8244104 h 11476261"/>
                <a:gd name="connsiteX199" fmla="*/ 4578350 w 9881897"/>
                <a:gd name="connsiteY199" fmla="*/ 8282204 h 11476261"/>
                <a:gd name="connsiteX200" fmla="*/ 4451350 w 9881897"/>
                <a:gd name="connsiteY200" fmla="*/ 8091704 h 11476261"/>
                <a:gd name="connsiteX201" fmla="*/ 4362450 w 9881897"/>
                <a:gd name="connsiteY201" fmla="*/ 8345704 h 11476261"/>
                <a:gd name="connsiteX202" fmla="*/ 4489450 w 9881897"/>
                <a:gd name="connsiteY202" fmla="*/ 8460004 h 11476261"/>
                <a:gd name="connsiteX203" fmla="*/ 4349750 w 9881897"/>
                <a:gd name="connsiteY203" fmla="*/ 8701304 h 11476261"/>
                <a:gd name="connsiteX204" fmla="*/ 4210050 w 9881897"/>
                <a:gd name="connsiteY204" fmla="*/ 8675904 h 11476261"/>
                <a:gd name="connsiteX205" fmla="*/ 4311650 w 9881897"/>
                <a:gd name="connsiteY205" fmla="*/ 8510804 h 11476261"/>
                <a:gd name="connsiteX206" fmla="*/ 4222750 w 9881897"/>
                <a:gd name="connsiteY206" fmla="*/ 8358404 h 11476261"/>
                <a:gd name="connsiteX207" fmla="*/ 4006850 w 9881897"/>
                <a:gd name="connsiteY207" fmla="*/ 8663204 h 11476261"/>
                <a:gd name="connsiteX208" fmla="*/ 4146550 w 9881897"/>
                <a:gd name="connsiteY208" fmla="*/ 8777504 h 11476261"/>
                <a:gd name="connsiteX209" fmla="*/ 4057650 w 9881897"/>
                <a:gd name="connsiteY209" fmla="*/ 8980704 h 11476261"/>
                <a:gd name="connsiteX210" fmla="*/ 3956050 w 9881897"/>
                <a:gd name="connsiteY210" fmla="*/ 8904504 h 11476261"/>
                <a:gd name="connsiteX211" fmla="*/ 3879850 w 9881897"/>
                <a:gd name="connsiteY211" fmla="*/ 8993404 h 11476261"/>
                <a:gd name="connsiteX212" fmla="*/ 3917950 w 9881897"/>
                <a:gd name="connsiteY212" fmla="*/ 9031504 h 11476261"/>
                <a:gd name="connsiteX213" fmla="*/ 3956050 w 9881897"/>
                <a:gd name="connsiteY213" fmla="*/ 9018804 h 11476261"/>
                <a:gd name="connsiteX214" fmla="*/ 3981450 w 9881897"/>
                <a:gd name="connsiteY214" fmla="*/ 9069604 h 11476261"/>
                <a:gd name="connsiteX215" fmla="*/ 3917950 w 9881897"/>
                <a:gd name="connsiteY215" fmla="*/ 9145804 h 11476261"/>
                <a:gd name="connsiteX216" fmla="*/ 3867150 w 9881897"/>
                <a:gd name="connsiteY216" fmla="*/ 9133104 h 11476261"/>
                <a:gd name="connsiteX217" fmla="*/ 3905250 w 9881897"/>
                <a:gd name="connsiteY217" fmla="*/ 9082304 h 11476261"/>
                <a:gd name="connsiteX218" fmla="*/ 3854450 w 9881897"/>
                <a:gd name="connsiteY218" fmla="*/ 9044204 h 11476261"/>
                <a:gd name="connsiteX219" fmla="*/ 3752850 w 9881897"/>
                <a:gd name="connsiteY219" fmla="*/ 9145804 h 11476261"/>
                <a:gd name="connsiteX220" fmla="*/ 3854450 w 9881897"/>
                <a:gd name="connsiteY220" fmla="*/ 9209304 h 11476261"/>
                <a:gd name="connsiteX221" fmla="*/ 3676650 w 9881897"/>
                <a:gd name="connsiteY221" fmla="*/ 9285504 h 11476261"/>
                <a:gd name="connsiteX222" fmla="*/ 3575050 w 9881897"/>
                <a:gd name="connsiteY222" fmla="*/ 9285504 h 11476261"/>
                <a:gd name="connsiteX223" fmla="*/ 3486150 w 9881897"/>
                <a:gd name="connsiteY223" fmla="*/ 9349004 h 11476261"/>
                <a:gd name="connsiteX224" fmla="*/ 2825750 w 9881897"/>
                <a:gd name="connsiteY224" fmla="*/ 8764804 h 11476261"/>
                <a:gd name="connsiteX225" fmla="*/ 2749550 w 9881897"/>
                <a:gd name="connsiteY225" fmla="*/ 8764804 h 11476261"/>
                <a:gd name="connsiteX226" fmla="*/ 2432050 w 9881897"/>
                <a:gd name="connsiteY226" fmla="*/ 9018804 h 11476261"/>
                <a:gd name="connsiteX227" fmla="*/ 2406650 w 9881897"/>
                <a:gd name="connsiteY227" fmla="*/ 8980704 h 11476261"/>
                <a:gd name="connsiteX228" fmla="*/ 2749550 w 9881897"/>
                <a:gd name="connsiteY228" fmla="*/ 8714004 h 11476261"/>
                <a:gd name="connsiteX229" fmla="*/ 2584450 w 9881897"/>
                <a:gd name="connsiteY229" fmla="*/ 8561604 h 11476261"/>
                <a:gd name="connsiteX230" fmla="*/ 1936750 w 9881897"/>
                <a:gd name="connsiteY230" fmla="*/ 9069604 h 11476261"/>
                <a:gd name="connsiteX231" fmla="*/ 2025650 w 9881897"/>
                <a:gd name="connsiteY231" fmla="*/ 9145804 h 11476261"/>
                <a:gd name="connsiteX232" fmla="*/ 2228850 w 9881897"/>
                <a:gd name="connsiteY232" fmla="*/ 8993404 h 11476261"/>
                <a:gd name="connsiteX233" fmla="*/ 2279650 w 9881897"/>
                <a:gd name="connsiteY233" fmla="*/ 9056904 h 11476261"/>
                <a:gd name="connsiteX234" fmla="*/ 2368550 w 9881897"/>
                <a:gd name="connsiteY234" fmla="*/ 9018804 h 11476261"/>
                <a:gd name="connsiteX235" fmla="*/ 2393950 w 9881897"/>
                <a:gd name="connsiteY235" fmla="*/ 9056904 h 11476261"/>
                <a:gd name="connsiteX236" fmla="*/ 2216150 w 9881897"/>
                <a:gd name="connsiteY236" fmla="*/ 9196604 h 11476261"/>
                <a:gd name="connsiteX237" fmla="*/ 2355850 w 9881897"/>
                <a:gd name="connsiteY237" fmla="*/ 9361704 h 11476261"/>
                <a:gd name="connsiteX238" fmla="*/ 2933700 w 9881897"/>
                <a:gd name="connsiteY238" fmla="*/ 8898154 h 11476261"/>
                <a:gd name="connsiteX239" fmla="*/ 3492500 w 9881897"/>
                <a:gd name="connsiteY239" fmla="*/ 9380754 h 11476261"/>
                <a:gd name="connsiteX240" fmla="*/ 3441700 w 9881897"/>
                <a:gd name="connsiteY240" fmla="*/ 9495054 h 11476261"/>
                <a:gd name="connsiteX241" fmla="*/ 2924175 w 9881897"/>
                <a:gd name="connsiteY241" fmla="*/ 10034804 h 11476261"/>
                <a:gd name="connsiteX242" fmla="*/ 2835275 w 9881897"/>
                <a:gd name="connsiteY242" fmla="*/ 10028453 h 11476261"/>
                <a:gd name="connsiteX243" fmla="*/ 2667000 w 9881897"/>
                <a:gd name="connsiteY243" fmla="*/ 10177678 h 11476261"/>
                <a:gd name="connsiteX244" fmla="*/ 2457450 w 9881897"/>
                <a:gd name="connsiteY244" fmla="*/ 10422153 h 11476261"/>
                <a:gd name="connsiteX245" fmla="*/ 2219325 w 9881897"/>
                <a:gd name="connsiteY245" fmla="*/ 10720603 h 11476261"/>
                <a:gd name="connsiteX246" fmla="*/ 1965325 w 9881897"/>
                <a:gd name="connsiteY246" fmla="*/ 10790452 h 11476261"/>
                <a:gd name="connsiteX247" fmla="*/ 1762125 w 9881897"/>
                <a:gd name="connsiteY247" fmla="*/ 10895227 h 11476261"/>
                <a:gd name="connsiteX248" fmla="*/ 1466850 w 9881897"/>
                <a:gd name="connsiteY248" fmla="*/ 10898401 h 11476261"/>
                <a:gd name="connsiteX249" fmla="*/ 1127125 w 9881897"/>
                <a:gd name="connsiteY249" fmla="*/ 11000000 h 11476261"/>
                <a:gd name="connsiteX250" fmla="*/ 930275 w 9881897"/>
                <a:gd name="connsiteY250" fmla="*/ 11260350 h 11476261"/>
                <a:gd name="connsiteX251" fmla="*/ 733425 w 9881897"/>
                <a:gd name="connsiteY251" fmla="*/ 11215899 h 11476261"/>
                <a:gd name="connsiteX252" fmla="*/ 752475 w 9881897"/>
                <a:gd name="connsiteY252" fmla="*/ 11174624 h 11476261"/>
                <a:gd name="connsiteX253" fmla="*/ 730250 w 9881897"/>
                <a:gd name="connsiteY253" fmla="*/ 11107949 h 11476261"/>
                <a:gd name="connsiteX254" fmla="*/ 523875 w 9881897"/>
                <a:gd name="connsiteY254" fmla="*/ 11184149 h 11476261"/>
                <a:gd name="connsiteX255" fmla="*/ 269875 w 9881897"/>
                <a:gd name="connsiteY255" fmla="*/ 11238124 h 11476261"/>
                <a:gd name="connsiteX256" fmla="*/ 0 w 9881897"/>
                <a:gd name="connsiteY256" fmla="*/ 11476249 h 11476261"/>
                <a:gd name="connsiteX0" fmla="*/ 4565650 w 9754897"/>
                <a:gd name="connsiteY0" fmla="*/ 3786404 h 11374676"/>
                <a:gd name="connsiteX1" fmla="*/ 4578350 w 9754897"/>
                <a:gd name="connsiteY1" fmla="*/ 3811804 h 11374676"/>
                <a:gd name="connsiteX2" fmla="*/ 4514850 w 9754897"/>
                <a:gd name="connsiteY2" fmla="*/ 4065804 h 11374676"/>
                <a:gd name="connsiteX3" fmla="*/ 4591050 w 9754897"/>
                <a:gd name="connsiteY3" fmla="*/ 4103904 h 11374676"/>
                <a:gd name="connsiteX4" fmla="*/ 4591050 w 9754897"/>
                <a:gd name="connsiteY4" fmla="*/ 4103904 h 11374676"/>
                <a:gd name="connsiteX5" fmla="*/ 4667250 w 9754897"/>
                <a:gd name="connsiteY5" fmla="*/ 3849904 h 11374676"/>
                <a:gd name="connsiteX6" fmla="*/ 4857750 w 9754897"/>
                <a:gd name="connsiteY6" fmla="*/ 3875304 h 11374676"/>
                <a:gd name="connsiteX7" fmla="*/ 4959350 w 9754897"/>
                <a:gd name="connsiteY7" fmla="*/ 3722904 h 11374676"/>
                <a:gd name="connsiteX8" fmla="*/ 4959350 w 9754897"/>
                <a:gd name="connsiteY8" fmla="*/ 3722904 h 11374676"/>
                <a:gd name="connsiteX9" fmla="*/ 5099050 w 9754897"/>
                <a:gd name="connsiteY9" fmla="*/ 3697504 h 11374676"/>
                <a:gd name="connsiteX10" fmla="*/ 4870450 w 9754897"/>
                <a:gd name="connsiteY10" fmla="*/ 4015004 h 11374676"/>
                <a:gd name="connsiteX11" fmla="*/ 4603750 w 9754897"/>
                <a:gd name="connsiteY11" fmla="*/ 4103904 h 11374676"/>
                <a:gd name="connsiteX12" fmla="*/ 4629150 w 9754897"/>
                <a:gd name="connsiteY12" fmla="*/ 4180104 h 11374676"/>
                <a:gd name="connsiteX13" fmla="*/ 4959350 w 9754897"/>
                <a:gd name="connsiteY13" fmla="*/ 4091204 h 11374676"/>
                <a:gd name="connsiteX14" fmla="*/ 5149850 w 9754897"/>
                <a:gd name="connsiteY14" fmla="*/ 3748304 h 11374676"/>
                <a:gd name="connsiteX15" fmla="*/ 5251450 w 9754897"/>
                <a:gd name="connsiteY15" fmla="*/ 3900704 h 11374676"/>
                <a:gd name="connsiteX16" fmla="*/ 5397500 w 9754897"/>
                <a:gd name="connsiteY16" fmla="*/ 3938804 h 11374676"/>
                <a:gd name="connsiteX17" fmla="*/ 5740400 w 9754897"/>
                <a:gd name="connsiteY17" fmla="*/ 3824504 h 11374676"/>
                <a:gd name="connsiteX18" fmla="*/ 6508750 w 9754897"/>
                <a:gd name="connsiteY18" fmla="*/ 3354604 h 11374676"/>
                <a:gd name="connsiteX19" fmla="*/ 6911975 w 9754897"/>
                <a:gd name="connsiteY19" fmla="*/ 3205379 h 11374676"/>
                <a:gd name="connsiteX20" fmla="*/ 7083425 w 9754897"/>
                <a:gd name="connsiteY20" fmla="*/ 3035516 h 11374676"/>
                <a:gd name="connsiteX21" fmla="*/ 7345075 w 9754897"/>
                <a:gd name="connsiteY21" fmla="*/ 2994410 h 11374676"/>
                <a:gd name="connsiteX22" fmla="*/ 7500651 w 9754897"/>
                <a:gd name="connsiteY22" fmla="*/ 2911861 h 11374676"/>
                <a:gd name="connsiteX23" fmla="*/ 7627650 w 9754897"/>
                <a:gd name="connsiteY23" fmla="*/ 2692785 h 11374676"/>
                <a:gd name="connsiteX24" fmla="*/ 7783226 w 9754897"/>
                <a:gd name="connsiteY24" fmla="*/ 2578486 h 11374676"/>
                <a:gd name="connsiteX25" fmla="*/ 7999124 w 9754897"/>
                <a:gd name="connsiteY25" fmla="*/ 2438787 h 11374676"/>
                <a:gd name="connsiteX26" fmla="*/ 8293124 w 9754897"/>
                <a:gd name="connsiteY26" fmla="*/ 2153045 h 11374676"/>
                <a:gd name="connsiteX27" fmla="*/ 8475374 w 9754897"/>
                <a:gd name="connsiteY27" fmla="*/ 1924438 h 11374676"/>
                <a:gd name="connsiteX28" fmla="*/ 8583323 w 9754897"/>
                <a:gd name="connsiteY28" fmla="*/ 1730764 h 11374676"/>
                <a:gd name="connsiteX29" fmla="*/ 8662698 w 9754897"/>
                <a:gd name="connsiteY29" fmla="*/ 1543439 h 11374676"/>
                <a:gd name="connsiteX30" fmla="*/ 8999248 w 9754897"/>
                <a:gd name="connsiteY30" fmla="*/ 1295790 h 11374676"/>
                <a:gd name="connsiteX31" fmla="*/ 9116722 w 9754897"/>
                <a:gd name="connsiteY31" fmla="*/ 914790 h 11374676"/>
                <a:gd name="connsiteX32" fmla="*/ 9275472 w 9754897"/>
                <a:gd name="connsiteY32" fmla="*/ 686190 h 11374676"/>
                <a:gd name="connsiteX33" fmla="*/ 9367546 w 9754897"/>
                <a:gd name="connsiteY33" fmla="*/ 609992 h 11374676"/>
                <a:gd name="connsiteX34" fmla="*/ 9427870 w 9754897"/>
                <a:gd name="connsiteY34" fmla="*/ 508393 h 11374676"/>
                <a:gd name="connsiteX35" fmla="*/ 9500896 w 9754897"/>
                <a:gd name="connsiteY35" fmla="*/ 394092 h 11374676"/>
                <a:gd name="connsiteX36" fmla="*/ 9754894 w 9754897"/>
                <a:gd name="connsiteY36" fmla="*/ 394 h 11374676"/>
                <a:gd name="connsiteX37" fmla="*/ 9519945 w 9754897"/>
                <a:gd name="connsiteY37" fmla="*/ 473469 h 11374676"/>
                <a:gd name="connsiteX38" fmla="*/ 9415171 w 9754897"/>
                <a:gd name="connsiteY38" fmla="*/ 673493 h 11374676"/>
                <a:gd name="connsiteX39" fmla="*/ 9319921 w 9754897"/>
                <a:gd name="connsiteY39" fmla="*/ 749692 h 11374676"/>
                <a:gd name="connsiteX40" fmla="*/ 9192921 w 9754897"/>
                <a:gd name="connsiteY40" fmla="*/ 952892 h 11374676"/>
                <a:gd name="connsiteX41" fmla="*/ 9078623 w 9754897"/>
                <a:gd name="connsiteY41" fmla="*/ 1327540 h 11374676"/>
                <a:gd name="connsiteX42" fmla="*/ 8713499 w 9754897"/>
                <a:gd name="connsiteY42" fmla="*/ 1606938 h 11374676"/>
                <a:gd name="connsiteX43" fmla="*/ 8573798 w 9754897"/>
                <a:gd name="connsiteY43" fmla="*/ 1946664 h 11374676"/>
                <a:gd name="connsiteX44" fmla="*/ 8100724 w 9754897"/>
                <a:gd name="connsiteY44" fmla="*/ 2454663 h 11374676"/>
                <a:gd name="connsiteX45" fmla="*/ 7865774 w 9754897"/>
                <a:gd name="connsiteY45" fmla="*/ 2619762 h 11374676"/>
                <a:gd name="connsiteX46" fmla="*/ 7710200 w 9754897"/>
                <a:gd name="connsiteY46" fmla="*/ 2715011 h 11374676"/>
                <a:gd name="connsiteX47" fmla="*/ 7548276 w 9754897"/>
                <a:gd name="connsiteY47" fmla="*/ 3016636 h 11374676"/>
                <a:gd name="connsiteX48" fmla="*/ 7346950 w 9754897"/>
                <a:gd name="connsiteY48" fmla="*/ 3113304 h 11374676"/>
                <a:gd name="connsiteX49" fmla="*/ 7112000 w 9754897"/>
                <a:gd name="connsiteY49" fmla="*/ 3141879 h 11374676"/>
                <a:gd name="connsiteX50" fmla="*/ 6969125 w 9754897"/>
                <a:gd name="connsiteY50" fmla="*/ 3283166 h 11374676"/>
                <a:gd name="connsiteX51" fmla="*/ 6502400 w 9754897"/>
                <a:gd name="connsiteY51" fmla="*/ 3457791 h 11374676"/>
                <a:gd name="connsiteX52" fmla="*/ 6330950 w 9754897"/>
                <a:gd name="connsiteY52" fmla="*/ 3613366 h 11374676"/>
                <a:gd name="connsiteX53" fmla="*/ 5970294 w 9754897"/>
                <a:gd name="connsiteY53" fmla="*/ 3867545 h 11374676"/>
                <a:gd name="connsiteX54" fmla="*/ 5845175 w 9754897"/>
                <a:gd name="connsiteY54" fmla="*/ 3921341 h 11374676"/>
                <a:gd name="connsiteX55" fmla="*/ 5610225 w 9754897"/>
                <a:gd name="connsiteY55" fmla="*/ 4043579 h 11374676"/>
                <a:gd name="connsiteX56" fmla="*/ 5211762 w 9754897"/>
                <a:gd name="connsiteY56" fmla="*/ 4215029 h 11374676"/>
                <a:gd name="connsiteX57" fmla="*/ 5238750 w 9754897"/>
                <a:gd name="connsiteY57" fmla="*/ 4294404 h 11374676"/>
                <a:gd name="connsiteX58" fmla="*/ 5600700 w 9754897"/>
                <a:gd name="connsiteY58" fmla="*/ 4129304 h 11374676"/>
                <a:gd name="connsiteX59" fmla="*/ 5492750 w 9754897"/>
                <a:gd name="connsiteY59" fmla="*/ 4218204 h 11374676"/>
                <a:gd name="connsiteX60" fmla="*/ 5314950 w 9754897"/>
                <a:gd name="connsiteY60" fmla="*/ 4332504 h 11374676"/>
                <a:gd name="connsiteX61" fmla="*/ 5314950 w 9754897"/>
                <a:gd name="connsiteY61" fmla="*/ 4421404 h 11374676"/>
                <a:gd name="connsiteX62" fmla="*/ 5302250 w 9754897"/>
                <a:gd name="connsiteY62" fmla="*/ 4523004 h 11374676"/>
                <a:gd name="connsiteX63" fmla="*/ 5162550 w 9754897"/>
                <a:gd name="connsiteY63" fmla="*/ 4548404 h 11374676"/>
                <a:gd name="connsiteX64" fmla="*/ 5226050 w 9754897"/>
                <a:gd name="connsiteY64" fmla="*/ 4370604 h 11374676"/>
                <a:gd name="connsiteX65" fmla="*/ 5111750 w 9754897"/>
                <a:gd name="connsiteY65" fmla="*/ 4269004 h 11374676"/>
                <a:gd name="connsiteX66" fmla="*/ 4857750 w 9754897"/>
                <a:gd name="connsiteY66" fmla="*/ 4345204 h 11374676"/>
                <a:gd name="connsiteX67" fmla="*/ 4832350 w 9754897"/>
                <a:gd name="connsiteY67" fmla="*/ 4446804 h 11374676"/>
                <a:gd name="connsiteX68" fmla="*/ 5060950 w 9754897"/>
                <a:gd name="connsiteY68" fmla="*/ 4510304 h 11374676"/>
                <a:gd name="connsiteX69" fmla="*/ 4972050 w 9754897"/>
                <a:gd name="connsiteY69" fmla="*/ 4573804 h 11374676"/>
                <a:gd name="connsiteX70" fmla="*/ 4692650 w 9754897"/>
                <a:gd name="connsiteY70" fmla="*/ 4510304 h 11374676"/>
                <a:gd name="connsiteX71" fmla="*/ 4578350 w 9754897"/>
                <a:gd name="connsiteY71" fmla="*/ 4624604 h 11374676"/>
                <a:gd name="connsiteX72" fmla="*/ 4679950 w 9754897"/>
                <a:gd name="connsiteY72" fmla="*/ 4827804 h 11374676"/>
                <a:gd name="connsiteX73" fmla="*/ 4921250 w 9754897"/>
                <a:gd name="connsiteY73" fmla="*/ 4840504 h 11374676"/>
                <a:gd name="connsiteX74" fmla="*/ 5099050 w 9754897"/>
                <a:gd name="connsiteY74" fmla="*/ 4624604 h 11374676"/>
                <a:gd name="connsiteX75" fmla="*/ 5010150 w 9754897"/>
                <a:gd name="connsiteY75" fmla="*/ 4599204 h 11374676"/>
                <a:gd name="connsiteX76" fmla="*/ 5073650 w 9754897"/>
                <a:gd name="connsiteY76" fmla="*/ 4523004 h 11374676"/>
                <a:gd name="connsiteX77" fmla="*/ 5162550 w 9754897"/>
                <a:gd name="connsiteY77" fmla="*/ 4599204 h 11374676"/>
                <a:gd name="connsiteX78" fmla="*/ 5302250 w 9754897"/>
                <a:gd name="connsiteY78" fmla="*/ 4573804 h 11374676"/>
                <a:gd name="connsiteX79" fmla="*/ 5505450 w 9754897"/>
                <a:gd name="connsiteY79" fmla="*/ 4548404 h 11374676"/>
                <a:gd name="connsiteX80" fmla="*/ 5734050 w 9754897"/>
                <a:gd name="connsiteY80" fmla="*/ 4307104 h 11374676"/>
                <a:gd name="connsiteX81" fmla="*/ 5924550 w 9754897"/>
                <a:gd name="connsiteY81" fmla="*/ 4180104 h 11374676"/>
                <a:gd name="connsiteX82" fmla="*/ 6102350 w 9754897"/>
                <a:gd name="connsiteY82" fmla="*/ 4154704 h 11374676"/>
                <a:gd name="connsiteX83" fmla="*/ 5911850 w 9754897"/>
                <a:gd name="connsiteY83" fmla="*/ 4230904 h 11374676"/>
                <a:gd name="connsiteX84" fmla="*/ 5848350 w 9754897"/>
                <a:gd name="connsiteY84" fmla="*/ 4357904 h 11374676"/>
                <a:gd name="connsiteX85" fmla="*/ 5695950 w 9754897"/>
                <a:gd name="connsiteY85" fmla="*/ 4459504 h 11374676"/>
                <a:gd name="connsiteX86" fmla="*/ 5518150 w 9754897"/>
                <a:gd name="connsiteY86" fmla="*/ 4637304 h 11374676"/>
                <a:gd name="connsiteX87" fmla="*/ 5505450 w 9754897"/>
                <a:gd name="connsiteY87" fmla="*/ 4726204 h 11374676"/>
                <a:gd name="connsiteX88" fmla="*/ 5645150 w 9754897"/>
                <a:gd name="connsiteY88" fmla="*/ 4700804 h 11374676"/>
                <a:gd name="connsiteX89" fmla="*/ 5772150 w 9754897"/>
                <a:gd name="connsiteY89" fmla="*/ 4764304 h 11374676"/>
                <a:gd name="connsiteX90" fmla="*/ 5873750 w 9754897"/>
                <a:gd name="connsiteY90" fmla="*/ 4954804 h 11374676"/>
                <a:gd name="connsiteX91" fmla="*/ 5886450 w 9754897"/>
                <a:gd name="connsiteY91" fmla="*/ 5183404 h 11374676"/>
                <a:gd name="connsiteX92" fmla="*/ 5773737 w 9754897"/>
                <a:gd name="connsiteY92" fmla="*/ 5305641 h 11374676"/>
                <a:gd name="connsiteX93" fmla="*/ 5734050 w 9754897"/>
                <a:gd name="connsiteY93" fmla="*/ 5083392 h 11374676"/>
                <a:gd name="connsiteX94" fmla="*/ 5708650 w 9754897"/>
                <a:gd name="connsiteY94" fmla="*/ 4878604 h 11374676"/>
                <a:gd name="connsiteX95" fmla="*/ 5556250 w 9754897"/>
                <a:gd name="connsiteY95" fmla="*/ 4840504 h 11374676"/>
                <a:gd name="connsiteX96" fmla="*/ 5391150 w 9754897"/>
                <a:gd name="connsiteY96" fmla="*/ 4853204 h 11374676"/>
                <a:gd name="connsiteX97" fmla="*/ 5314950 w 9754897"/>
                <a:gd name="connsiteY97" fmla="*/ 4815104 h 11374676"/>
                <a:gd name="connsiteX98" fmla="*/ 4984750 w 9754897"/>
                <a:gd name="connsiteY98" fmla="*/ 4954804 h 11374676"/>
                <a:gd name="connsiteX99" fmla="*/ 5035550 w 9754897"/>
                <a:gd name="connsiteY99" fmla="*/ 5094504 h 11374676"/>
                <a:gd name="connsiteX100" fmla="*/ 5073650 w 9754897"/>
                <a:gd name="connsiteY100" fmla="*/ 5081804 h 11374676"/>
                <a:gd name="connsiteX101" fmla="*/ 5251450 w 9754897"/>
                <a:gd name="connsiteY101" fmla="*/ 4992904 h 11374676"/>
                <a:gd name="connsiteX102" fmla="*/ 5276850 w 9754897"/>
                <a:gd name="connsiteY102" fmla="*/ 5018304 h 11374676"/>
                <a:gd name="connsiteX103" fmla="*/ 5162550 w 9754897"/>
                <a:gd name="connsiteY103" fmla="*/ 5119904 h 11374676"/>
                <a:gd name="connsiteX104" fmla="*/ 5213350 w 9754897"/>
                <a:gd name="connsiteY104" fmla="*/ 5196104 h 11374676"/>
                <a:gd name="connsiteX105" fmla="*/ 5378450 w 9754897"/>
                <a:gd name="connsiteY105" fmla="*/ 5183404 h 11374676"/>
                <a:gd name="connsiteX106" fmla="*/ 5416550 w 9754897"/>
                <a:gd name="connsiteY106" fmla="*/ 5272304 h 11374676"/>
                <a:gd name="connsiteX107" fmla="*/ 5607050 w 9754897"/>
                <a:gd name="connsiteY107" fmla="*/ 5234204 h 11374676"/>
                <a:gd name="connsiteX108" fmla="*/ 5568950 w 9754897"/>
                <a:gd name="connsiteY108" fmla="*/ 5386604 h 11374676"/>
                <a:gd name="connsiteX109" fmla="*/ 5505450 w 9754897"/>
                <a:gd name="connsiteY109" fmla="*/ 5424704 h 11374676"/>
                <a:gd name="connsiteX110" fmla="*/ 5480050 w 9754897"/>
                <a:gd name="connsiteY110" fmla="*/ 5348504 h 11374676"/>
                <a:gd name="connsiteX111" fmla="*/ 5010150 w 9754897"/>
                <a:gd name="connsiteY111" fmla="*/ 5297704 h 11374676"/>
                <a:gd name="connsiteX112" fmla="*/ 5124450 w 9754897"/>
                <a:gd name="connsiteY112" fmla="*/ 5462804 h 11374676"/>
                <a:gd name="connsiteX113" fmla="*/ 5746750 w 9754897"/>
                <a:gd name="connsiteY113" fmla="*/ 5462804 h 11374676"/>
                <a:gd name="connsiteX114" fmla="*/ 6332244 w 9754897"/>
                <a:gd name="connsiteY114" fmla="*/ 5634433 h 11374676"/>
                <a:gd name="connsiteX115" fmla="*/ 6632282 w 9754897"/>
                <a:gd name="connsiteY115" fmla="*/ 5720157 h 11374676"/>
                <a:gd name="connsiteX116" fmla="*/ 6808494 w 9754897"/>
                <a:gd name="connsiteY116" fmla="*/ 5839221 h 11374676"/>
                <a:gd name="connsiteX117" fmla="*/ 7175207 w 9754897"/>
                <a:gd name="connsiteY117" fmla="*/ 5736826 h 11374676"/>
                <a:gd name="connsiteX118" fmla="*/ 7415713 w 9754897"/>
                <a:gd name="connsiteY118" fmla="*/ 5701108 h 11374676"/>
                <a:gd name="connsiteX119" fmla="*/ 7749089 w 9754897"/>
                <a:gd name="connsiteY119" fmla="*/ 5729682 h 11374676"/>
                <a:gd name="connsiteX120" fmla="*/ 8020550 w 9754897"/>
                <a:gd name="connsiteY120" fmla="*/ 5789214 h 11374676"/>
                <a:gd name="connsiteX121" fmla="*/ 8244388 w 9754897"/>
                <a:gd name="connsiteY121" fmla="*/ 5891608 h 11374676"/>
                <a:gd name="connsiteX122" fmla="*/ 8427744 w 9754897"/>
                <a:gd name="connsiteY122" fmla="*/ 5953520 h 11374676"/>
                <a:gd name="connsiteX123" fmla="*/ 8765882 w 9754897"/>
                <a:gd name="connsiteY123" fmla="*/ 6101157 h 11374676"/>
                <a:gd name="connsiteX124" fmla="*/ 8830177 w 9754897"/>
                <a:gd name="connsiteY124" fmla="*/ 6229744 h 11374676"/>
                <a:gd name="connsiteX125" fmla="*/ 9025437 w 9754897"/>
                <a:gd name="connsiteY125" fmla="*/ 6289277 h 11374676"/>
                <a:gd name="connsiteX126" fmla="*/ 9192125 w 9754897"/>
                <a:gd name="connsiteY126" fmla="*/ 6286895 h 11374676"/>
                <a:gd name="connsiteX127" fmla="*/ 9366251 w 9754897"/>
                <a:gd name="connsiteY127" fmla="*/ 6221629 h 11374676"/>
                <a:gd name="connsiteX128" fmla="*/ 9204032 w 9754897"/>
                <a:gd name="connsiteY128" fmla="*/ 6301183 h 11374676"/>
                <a:gd name="connsiteX129" fmla="*/ 9063538 w 9754897"/>
                <a:gd name="connsiteY129" fmla="*/ 6317851 h 11374676"/>
                <a:gd name="connsiteX130" fmla="*/ 8820651 w 9754897"/>
                <a:gd name="connsiteY130" fmla="*/ 6263082 h 11374676"/>
                <a:gd name="connsiteX131" fmla="*/ 8746831 w 9754897"/>
                <a:gd name="connsiteY131" fmla="*/ 6129733 h 11374676"/>
                <a:gd name="connsiteX132" fmla="*/ 8680158 w 9754897"/>
                <a:gd name="connsiteY132" fmla="*/ 6089251 h 11374676"/>
                <a:gd name="connsiteX133" fmla="*/ 8237244 w 9754897"/>
                <a:gd name="connsiteY133" fmla="*/ 5939233 h 11374676"/>
                <a:gd name="connsiteX134" fmla="*/ 8020550 w 9754897"/>
                <a:gd name="connsiteY134" fmla="*/ 5858270 h 11374676"/>
                <a:gd name="connsiteX135" fmla="*/ 7722894 w 9754897"/>
                <a:gd name="connsiteY135" fmla="*/ 5779689 h 11374676"/>
                <a:gd name="connsiteX136" fmla="*/ 7372850 w 9754897"/>
                <a:gd name="connsiteY136" fmla="*/ 5767783 h 11374676"/>
                <a:gd name="connsiteX137" fmla="*/ 7072812 w 9754897"/>
                <a:gd name="connsiteY137" fmla="*/ 5822552 h 11374676"/>
                <a:gd name="connsiteX138" fmla="*/ 6782300 w 9754897"/>
                <a:gd name="connsiteY138" fmla="*/ 5893989 h 11374676"/>
                <a:gd name="connsiteX139" fmla="*/ 6572750 w 9754897"/>
                <a:gd name="connsiteY139" fmla="*/ 5786833 h 11374676"/>
                <a:gd name="connsiteX140" fmla="*/ 6198894 w 9754897"/>
                <a:gd name="connsiteY140" fmla="*/ 5693964 h 11374676"/>
                <a:gd name="connsiteX141" fmla="*/ 5851525 w 9754897"/>
                <a:gd name="connsiteY141" fmla="*/ 5614410 h 11374676"/>
                <a:gd name="connsiteX142" fmla="*/ 5651206 w 9754897"/>
                <a:gd name="connsiteY142" fmla="*/ 5567757 h 11374676"/>
                <a:gd name="connsiteX143" fmla="*/ 5643563 w 9754897"/>
                <a:gd name="connsiteY143" fmla="*/ 5598535 h 11374676"/>
                <a:gd name="connsiteX144" fmla="*/ 5784850 w 9754897"/>
                <a:gd name="connsiteY144" fmla="*/ 5666004 h 11374676"/>
                <a:gd name="connsiteX145" fmla="*/ 5759450 w 9754897"/>
                <a:gd name="connsiteY145" fmla="*/ 5767604 h 11374676"/>
                <a:gd name="connsiteX146" fmla="*/ 5441950 w 9754897"/>
                <a:gd name="connsiteY146" fmla="*/ 5602504 h 11374676"/>
                <a:gd name="connsiteX147" fmla="*/ 5480050 w 9754897"/>
                <a:gd name="connsiteY147" fmla="*/ 5843804 h 11374676"/>
                <a:gd name="connsiteX148" fmla="*/ 5683250 w 9754897"/>
                <a:gd name="connsiteY148" fmla="*/ 5894604 h 11374676"/>
                <a:gd name="connsiteX149" fmla="*/ 5949950 w 9754897"/>
                <a:gd name="connsiteY149" fmla="*/ 5894604 h 11374676"/>
                <a:gd name="connsiteX150" fmla="*/ 6038850 w 9754897"/>
                <a:gd name="connsiteY150" fmla="*/ 5907304 h 11374676"/>
                <a:gd name="connsiteX151" fmla="*/ 6000750 w 9754897"/>
                <a:gd name="connsiteY151" fmla="*/ 5983504 h 11374676"/>
                <a:gd name="connsiteX152" fmla="*/ 5835650 w 9754897"/>
                <a:gd name="connsiteY152" fmla="*/ 6034304 h 11374676"/>
                <a:gd name="connsiteX153" fmla="*/ 5899150 w 9754897"/>
                <a:gd name="connsiteY153" fmla="*/ 6161304 h 11374676"/>
                <a:gd name="connsiteX154" fmla="*/ 5861050 w 9754897"/>
                <a:gd name="connsiteY154" fmla="*/ 6288304 h 11374676"/>
                <a:gd name="connsiteX155" fmla="*/ 5949950 w 9754897"/>
                <a:gd name="connsiteY155" fmla="*/ 6351804 h 11374676"/>
                <a:gd name="connsiteX156" fmla="*/ 5873750 w 9754897"/>
                <a:gd name="connsiteY156" fmla="*/ 6377204 h 11374676"/>
                <a:gd name="connsiteX157" fmla="*/ 5772150 w 9754897"/>
                <a:gd name="connsiteY157" fmla="*/ 6339104 h 11374676"/>
                <a:gd name="connsiteX158" fmla="*/ 5734050 w 9754897"/>
                <a:gd name="connsiteY158" fmla="*/ 6034304 h 11374676"/>
                <a:gd name="connsiteX159" fmla="*/ 5480050 w 9754897"/>
                <a:gd name="connsiteY159" fmla="*/ 5958104 h 11374676"/>
                <a:gd name="connsiteX160" fmla="*/ 5556250 w 9754897"/>
                <a:gd name="connsiteY160" fmla="*/ 6301004 h 11374676"/>
                <a:gd name="connsiteX161" fmla="*/ 5378450 w 9754897"/>
                <a:gd name="connsiteY161" fmla="*/ 6313704 h 11374676"/>
                <a:gd name="connsiteX162" fmla="*/ 5302250 w 9754897"/>
                <a:gd name="connsiteY162" fmla="*/ 5831104 h 11374676"/>
                <a:gd name="connsiteX163" fmla="*/ 5099050 w 9754897"/>
                <a:gd name="connsiteY163" fmla="*/ 5729504 h 11374676"/>
                <a:gd name="connsiteX164" fmla="*/ 5200650 w 9754897"/>
                <a:gd name="connsiteY164" fmla="*/ 6491504 h 11374676"/>
                <a:gd name="connsiteX165" fmla="*/ 5480050 w 9754897"/>
                <a:gd name="connsiteY165" fmla="*/ 6478804 h 11374676"/>
                <a:gd name="connsiteX166" fmla="*/ 5797550 w 9754897"/>
                <a:gd name="connsiteY166" fmla="*/ 6529604 h 11374676"/>
                <a:gd name="connsiteX167" fmla="*/ 5734050 w 9754897"/>
                <a:gd name="connsiteY167" fmla="*/ 6656604 h 11374676"/>
                <a:gd name="connsiteX168" fmla="*/ 5568950 w 9754897"/>
                <a:gd name="connsiteY168" fmla="*/ 6631204 h 11374676"/>
                <a:gd name="connsiteX169" fmla="*/ 5416550 w 9754897"/>
                <a:gd name="connsiteY169" fmla="*/ 6936004 h 11374676"/>
                <a:gd name="connsiteX170" fmla="*/ 5238750 w 9754897"/>
                <a:gd name="connsiteY170" fmla="*/ 6872504 h 11374676"/>
                <a:gd name="connsiteX171" fmla="*/ 5314950 w 9754897"/>
                <a:gd name="connsiteY171" fmla="*/ 6707404 h 11374676"/>
                <a:gd name="connsiteX172" fmla="*/ 5200650 w 9754897"/>
                <a:gd name="connsiteY172" fmla="*/ 6618504 h 11374676"/>
                <a:gd name="connsiteX173" fmla="*/ 5010150 w 9754897"/>
                <a:gd name="connsiteY173" fmla="*/ 6948704 h 11374676"/>
                <a:gd name="connsiteX174" fmla="*/ 5137150 w 9754897"/>
                <a:gd name="connsiteY174" fmla="*/ 7050304 h 11374676"/>
                <a:gd name="connsiteX175" fmla="*/ 5403850 w 9754897"/>
                <a:gd name="connsiteY175" fmla="*/ 7215404 h 11374676"/>
                <a:gd name="connsiteX176" fmla="*/ 5353050 w 9754897"/>
                <a:gd name="connsiteY176" fmla="*/ 7291604 h 11374676"/>
                <a:gd name="connsiteX177" fmla="*/ 5238750 w 9754897"/>
                <a:gd name="connsiteY177" fmla="*/ 7253504 h 11374676"/>
                <a:gd name="connsiteX178" fmla="*/ 5086350 w 9754897"/>
                <a:gd name="connsiteY178" fmla="*/ 7355104 h 11374676"/>
                <a:gd name="connsiteX179" fmla="*/ 5022850 w 9754897"/>
                <a:gd name="connsiteY179" fmla="*/ 7317004 h 11374676"/>
                <a:gd name="connsiteX180" fmla="*/ 5073650 w 9754897"/>
                <a:gd name="connsiteY180" fmla="*/ 7164604 h 11374676"/>
                <a:gd name="connsiteX181" fmla="*/ 4946650 w 9754897"/>
                <a:gd name="connsiteY181" fmla="*/ 7050304 h 11374676"/>
                <a:gd name="connsiteX182" fmla="*/ 4870450 w 9754897"/>
                <a:gd name="connsiteY182" fmla="*/ 7228104 h 11374676"/>
                <a:gd name="connsiteX183" fmla="*/ 5022850 w 9754897"/>
                <a:gd name="connsiteY183" fmla="*/ 7405904 h 11374676"/>
                <a:gd name="connsiteX184" fmla="*/ 4857750 w 9754897"/>
                <a:gd name="connsiteY184" fmla="*/ 7532904 h 11374676"/>
                <a:gd name="connsiteX185" fmla="*/ 4756150 w 9754897"/>
                <a:gd name="connsiteY185" fmla="*/ 7456704 h 11374676"/>
                <a:gd name="connsiteX186" fmla="*/ 4819650 w 9754897"/>
                <a:gd name="connsiteY186" fmla="*/ 7355104 h 11374676"/>
                <a:gd name="connsiteX187" fmla="*/ 4705350 w 9754897"/>
                <a:gd name="connsiteY187" fmla="*/ 7063004 h 11374676"/>
                <a:gd name="connsiteX188" fmla="*/ 4489450 w 9754897"/>
                <a:gd name="connsiteY188" fmla="*/ 7355104 h 11374676"/>
                <a:gd name="connsiteX189" fmla="*/ 4819650 w 9754897"/>
                <a:gd name="connsiteY189" fmla="*/ 7609104 h 11374676"/>
                <a:gd name="connsiteX190" fmla="*/ 4743450 w 9754897"/>
                <a:gd name="connsiteY190" fmla="*/ 7659904 h 11374676"/>
                <a:gd name="connsiteX191" fmla="*/ 4603750 w 9754897"/>
                <a:gd name="connsiteY191" fmla="*/ 7545604 h 11374676"/>
                <a:gd name="connsiteX192" fmla="*/ 4552950 w 9754897"/>
                <a:gd name="connsiteY192" fmla="*/ 7710704 h 11374676"/>
                <a:gd name="connsiteX193" fmla="*/ 4565650 w 9754897"/>
                <a:gd name="connsiteY193" fmla="*/ 7850404 h 11374676"/>
                <a:gd name="connsiteX194" fmla="*/ 4641850 w 9754897"/>
                <a:gd name="connsiteY194" fmla="*/ 7964704 h 11374676"/>
                <a:gd name="connsiteX195" fmla="*/ 4629150 w 9754897"/>
                <a:gd name="connsiteY195" fmla="*/ 8155204 h 11374676"/>
                <a:gd name="connsiteX196" fmla="*/ 4502150 w 9754897"/>
                <a:gd name="connsiteY196" fmla="*/ 8066304 h 11374676"/>
                <a:gd name="connsiteX197" fmla="*/ 4438650 w 9754897"/>
                <a:gd name="connsiteY197" fmla="*/ 8104404 h 11374676"/>
                <a:gd name="connsiteX198" fmla="*/ 4540250 w 9754897"/>
                <a:gd name="connsiteY198" fmla="*/ 8244104 h 11374676"/>
                <a:gd name="connsiteX199" fmla="*/ 4451350 w 9754897"/>
                <a:gd name="connsiteY199" fmla="*/ 8282204 h 11374676"/>
                <a:gd name="connsiteX200" fmla="*/ 4324350 w 9754897"/>
                <a:gd name="connsiteY200" fmla="*/ 8091704 h 11374676"/>
                <a:gd name="connsiteX201" fmla="*/ 4235450 w 9754897"/>
                <a:gd name="connsiteY201" fmla="*/ 8345704 h 11374676"/>
                <a:gd name="connsiteX202" fmla="*/ 4362450 w 9754897"/>
                <a:gd name="connsiteY202" fmla="*/ 8460004 h 11374676"/>
                <a:gd name="connsiteX203" fmla="*/ 4222750 w 9754897"/>
                <a:gd name="connsiteY203" fmla="*/ 8701304 h 11374676"/>
                <a:gd name="connsiteX204" fmla="*/ 4083050 w 9754897"/>
                <a:gd name="connsiteY204" fmla="*/ 8675904 h 11374676"/>
                <a:gd name="connsiteX205" fmla="*/ 4184650 w 9754897"/>
                <a:gd name="connsiteY205" fmla="*/ 8510804 h 11374676"/>
                <a:gd name="connsiteX206" fmla="*/ 4095750 w 9754897"/>
                <a:gd name="connsiteY206" fmla="*/ 8358404 h 11374676"/>
                <a:gd name="connsiteX207" fmla="*/ 3879850 w 9754897"/>
                <a:gd name="connsiteY207" fmla="*/ 8663204 h 11374676"/>
                <a:gd name="connsiteX208" fmla="*/ 4019550 w 9754897"/>
                <a:gd name="connsiteY208" fmla="*/ 8777504 h 11374676"/>
                <a:gd name="connsiteX209" fmla="*/ 3930650 w 9754897"/>
                <a:gd name="connsiteY209" fmla="*/ 8980704 h 11374676"/>
                <a:gd name="connsiteX210" fmla="*/ 3829050 w 9754897"/>
                <a:gd name="connsiteY210" fmla="*/ 8904504 h 11374676"/>
                <a:gd name="connsiteX211" fmla="*/ 3752850 w 9754897"/>
                <a:gd name="connsiteY211" fmla="*/ 8993404 h 11374676"/>
                <a:gd name="connsiteX212" fmla="*/ 3790950 w 9754897"/>
                <a:gd name="connsiteY212" fmla="*/ 9031504 h 11374676"/>
                <a:gd name="connsiteX213" fmla="*/ 3829050 w 9754897"/>
                <a:gd name="connsiteY213" fmla="*/ 9018804 h 11374676"/>
                <a:gd name="connsiteX214" fmla="*/ 3854450 w 9754897"/>
                <a:gd name="connsiteY214" fmla="*/ 9069604 h 11374676"/>
                <a:gd name="connsiteX215" fmla="*/ 3790950 w 9754897"/>
                <a:gd name="connsiteY215" fmla="*/ 9145804 h 11374676"/>
                <a:gd name="connsiteX216" fmla="*/ 3740150 w 9754897"/>
                <a:gd name="connsiteY216" fmla="*/ 9133104 h 11374676"/>
                <a:gd name="connsiteX217" fmla="*/ 3778250 w 9754897"/>
                <a:gd name="connsiteY217" fmla="*/ 9082304 h 11374676"/>
                <a:gd name="connsiteX218" fmla="*/ 3727450 w 9754897"/>
                <a:gd name="connsiteY218" fmla="*/ 9044204 h 11374676"/>
                <a:gd name="connsiteX219" fmla="*/ 3625850 w 9754897"/>
                <a:gd name="connsiteY219" fmla="*/ 9145804 h 11374676"/>
                <a:gd name="connsiteX220" fmla="*/ 3727450 w 9754897"/>
                <a:gd name="connsiteY220" fmla="*/ 9209304 h 11374676"/>
                <a:gd name="connsiteX221" fmla="*/ 3549650 w 9754897"/>
                <a:gd name="connsiteY221" fmla="*/ 9285504 h 11374676"/>
                <a:gd name="connsiteX222" fmla="*/ 3448050 w 9754897"/>
                <a:gd name="connsiteY222" fmla="*/ 9285504 h 11374676"/>
                <a:gd name="connsiteX223" fmla="*/ 3359150 w 9754897"/>
                <a:gd name="connsiteY223" fmla="*/ 9349004 h 11374676"/>
                <a:gd name="connsiteX224" fmla="*/ 2698750 w 9754897"/>
                <a:gd name="connsiteY224" fmla="*/ 8764804 h 11374676"/>
                <a:gd name="connsiteX225" fmla="*/ 2622550 w 9754897"/>
                <a:gd name="connsiteY225" fmla="*/ 8764804 h 11374676"/>
                <a:gd name="connsiteX226" fmla="*/ 2305050 w 9754897"/>
                <a:gd name="connsiteY226" fmla="*/ 9018804 h 11374676"/>
                <a:gd name="connsiteX227" fmla="*/ 2279650 w 9754897"/>
                <a:gd name="connsiteY227" fmla="*/ 8980704 h 11374676"/>
                <a:gd name="connsiteX228" fmla="*/ 2622550 w 9754897"/>
                <a:gd name="connsiteY228" fmla="*/ 8714004 h 11374676"/>
                <a:gd name="connsiteX229" fmla="*/ 2457450 w 9754897"/>
                <a:gd name="connsiteY229" fmla="*/ 8561604 h 11374676"/>
                <a:gd name="connsiteX230" fmla="*/ 1809750 w 9754897"/>
                <a:gd name="connsiteY230" fmla="*/ 9069604 h 11374676"/>
                <a:gd name="connsiteX231" fmla="*/ 1898650 w 9754897"/>
                <a:gd name="connsiteY231" fmla="*/ 9145804 h 11374676"/>
                <a:gd name="connsiteX232" fmla="*/ 2101850 w 9754897"/>
                <a:gd name="connsiteY232" fmla="*/ 8993404 h 11374676"/>
                <a:gd name="connsiteX233" fmla="*/ 2152650 w 9754897"/>
                <a:gd name="connsiteY233" fmla="*/ 9056904 h 11374676"/>
                <a:gd name="connsiteX234" fmla="*/ 2241550 w 9754897"/>
                <a:gd name="connsiteY234" fmla="*/ 9018804 h 11374676"/>
                <a:gd name="connsiteX235" fmla="*/ 2266950 w 9754897"/>
                <a:gd name="connsiteY235" fmla="*/ 9056904 h 11374676"/>
                <a:gd name="connsiteX236" fmla="*/ 2089150 w 9754897"/>
                <a:gd name="connsiteY236" fmla="*/ 9196604 h 11374676"/>
                <a:gd name="connsiteX237" fmla="*/ 2228850 w 9754897"/>
                <a:gd name="connsiteY237" fmla="*/ 9361704 h 11374676"/>
                <a:gd name="connsiteX238" fmla="*/ 2806700 w 9754897"/>
                <a:gd name="connsiteY238" fmla="*/ 8898154 h 11374676"/>
                <a:gd name="connsiteX239" fmla="*/ 3365500 w 9754897"/>
                <a:gd name="connsiteY239" fmla="*/ 9380754 h 11374676"/>
                <a:gd name="connsiteX240" fmla="*/ 3314700 w 9754897"/>
                <a:gd name="connsiteY240" fmla="*/ 9495054 h 11374676"/>
                <a:gd name="connsiteX241" fmla="*/ 2797175 w 9754897"/>
                <a:gd name="connsiteY241" fmla="*/ 10034804 h 11374676"/>
                <a:gd name="connsiteX242" fmla="*/ 2708275 w 9754897"/>
                <a:gd name="connsiteY242" fmla="*/ 10028453 h 11374676"/>
                <a:gd name="connsiteX243" fmla="*/ 2540000 w 9754897"/>
                <a:gd name="connsiteY243" fmla="*/ 10177678 h 11374676"/>
                <a:gd name="connsiteX244" fmla="*/ 2330450 w 9754897"/>
                <a:gd name="connsiteY244" fmla="*/ 10422153 h 11374676"/>
                <a:gd name="connsiteX245" fmla="*/ 2092325 w 9754897"/>
                <a:gd name="connsiteY245" fmla="*/ 10720603 h 11374676"/>
                <a:gd name="connsiteX246" fmla="*/ 1838325 w 9754897"/>
                <a:gd name="connsiteY246" fmla="*/ 10790452 h 11374676"/>
                <a:gd name="connsiteX247" fmla="*/ 1635125 w 9754897"/>
                <a:gd name="connsiteY247" fmla="*/ 10895227 h 11374676"/>
                <a:gd name="connsiteX248" fmla="*/ 1339850 w 9754897"/>
                <a:gd name="connsiteY248" fmla="*/ 10898401 h 11374676"/>
                <a:gd name="connsiteX249" fmla="*/ 1000125 w 9754897"/>
                <a:gd name="connsiteY249" fmla="*/ 11000000 h 11374676"/>
                <a:gd name="connsiteX250" fmla="*/ 803275 w 9754897"/>
                <a:gd name="connsiteY250" fmla="*/ 11260350 h 11374676"/>
                <a:gd name="connsiteX251" fmla="*/ 606425 w 9754897"/>
                <a:gd name="connsiteY251" fmla="*/ 11215899 h 11374676"/>
                <a:gd name="connsiteX252" fmla="*/ 625475 w 9754897"/>
                <a:gd name="connsiteY252" fmla="*/ 11174624 h 11374676"/>
                <a:gd name="connsiteX253" fmla="*/ 603250 w 9754897"/>
                <a:gd name="connsiteY253" fmla="*/ 11107949 h 11374676"/>
                <a:gd name="connsiteX254" fmla="*/ 396875 w 9754897"/>
                <a:gd name="connsiteY254" fmla="*/ 11184149 h 11374676"/>
                <a:gd name="connsiteX255" fmla="*/ 142875 w 9754897"/>
                <a:gd name="connsiteY255" fmla="*/ 11238124 h 11374676"/>
                <a:gd name="connsiteX256" fmla="*/ 0 w 9754897"/>
                <a:gd name="connsiteY256" fmla="*/ 11374649 h 1137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9754897" h="11374676">
                  <a:moveTo>
                    <a:pt x="4565650" y="3786404"/>
                  </a:moveTo>
                  <a:lnTo>
                    <a:pt x="4578350" y="3811804"/>
                  </a:lnTo>
                  <a:lnTo>
                    <a:pt x="4514850" y="4065804"/>
                  </a:lnTo>
                  <a:lnTo>
                    <a:pt x="4591050" y="4103904"/>
                  </a:lnTo>
                  <a:lnTo>
                    <a:pt x="4591050" y="4103904"/>
                  </a:lnTo>
                  <a:lnTo>
                    <a:pt x="4667250" y="3849904"/>
                  </a:lnTo>
                  <a:lnTo>
                    <a:pt x="4857750" y="3875304"/>
                  </a:lnTo>
                  <a:lnTo>
                    <a:pt x="4959350" y="3722904"/>
                  </a:lnTo>
                  <a:lnTo>
                    <a:pt x="4959350" y="3722904"/>
                  </a:lnTo>
                  <a:lnTo>
                    <a:pt x="5099050" y="3697504"/>
                  </a:lnTo>
                  <a:lnTo>
                    <a:pt x="4870450" y="4015004"/>
                  </a:lnTo>
                  <a:lnTo>
                    <a:pt x="4603750" y="4103904"/>
                  </a:lnTo>
                  <a:lnTo>
                    <a:pt x="4629150" y="4180104"/>
                  </a:lnTo>
                  <a:lnTo>
                    <a:pt x="4959350" y="4091204"/>
                  </a:lnTo>
                  <a:lnTo>
                    <a:pt x="5149850" y="3748304"/>
                  </a:lnTo>
                  <a:lnTo>
                    <a:pt x="5251450" y="3900704"/>
                  </a:lnTo>
                  <a:lnTo>
                    <a:pt x="5397500" y="3938804"/>
                  </a:lnTo>
                  <a:lnTo>
                    <a:pt x="5740400" y="3824504"/>
                  </a:lnTo>
                  <a:lnTo>
                    <a:pt x="6508750" y="3354604"/>
                  </a:lnTo>
                  <a:lnTo>
                    <a:pt x="6911975" y="3205379"/>
                  </a:lnTo>
                  <a:lnTo>
                    <a:pt x="7083425" y="3035516"/>
                  </a:lnTo>
                  <a:cubicBezTo>
                    <a:pt x="7087033" y="3033456"/>
                    <a:pt x="7341467" y="2996470"/>
                    <a:pt x="7345075" y="2994410"/>
                  </a:cubicBezTo>
                  <a:cubicBezTo>
                    <a:pt x="7386567" y="2991263"/>
                    <a:pt x="7459376" y="2960015"/>
                    <a:pt x="7500651" y="2911861"/>
                  </a:cubicBezTo>
                  <a:cubicBezTo>
                    <a:pt x="7589551" y="2781157"/>
                    <a:pt x="7578438" y="2779568"/>
                    <a:pt x="7627650" y="2692785"/>
                  </a:cubicBezTo>
                  <a:cubicBezTo>
                    <a:pt x="7704909" y="2598594"/>
                    <a:pt x="7690092" y="2609177"/>
                    <a:pt x="7783226" y="2578486"/>
                  </a:cubicBezTo>
                  <a:cubicBezTo>
                    <a:pt x="7822913" y="2559436"/>
                    <a:pt x="7979545" y="2436670"/>
                    <a:pt x="7999124" y="2438787"/>
                  </a:cubicBezTo>
                  <a:cubicBezTo>
                    <a:pt x="8079027" y="2371055"/>
                    <a:pt x="8206870" y="2250411"/>
                    <a:pt x="8293124" y="2153045"/>
                  </a:cubicBezTo>
                  <a:cubicBezTo>
                    <a:pt x="8379378" y="2055679"/>
                    <a:pt x="8421928" y="1997993"/>
                    <a:pt x="8475374" y="1924438"/>
                  </a:cubicBezTo>
                  <a:cubicBezTo>
                    <a:pt x="8557924" y="1787384"/>
                    <a:pt x="8538344" y="1829189"/>
                    <a:pt x="8583323" y="1730764"/>
                  </a:cubicBezTo>
                  <a:cubicBezTo>
                    <a:pt x="8613485" y="1665677"/>
                    <a:pt x="8622481" y="1637102"/>
                    <a:pt x="8662698" y="1543439"/>
                  </a:cubicBezTo>
                  <a:cubicBezTo>
                    <a:pt x="8718261" y="1498460"/>
                    <a:pt x="8938923" y="1320661"/>
                    <a:pt x="8999248" y="1295790"/>
                  </a:cubicBezTo>
                  <a:cubicBezTo>
                    <a:pt x="9068039" y="1226999"/>
                    <a:pt x="9090793" y="991519"/>
                    <a:pt x="9116722" y="914790"/>
                  </a:cubicBezTo>
                  <a:cubicBezTo>
                    <a:pt x="9142651" y="838061"/>
                    <a:pt x="9252718" y="714236"/>
                    <a:pt x="9275472" y="686190"/>
                  </a:cubicBezTo>
                  <a:cubicBezTo>
                    <a:pt x="9298226" y="658145"/>
                    <a:pt x="9345851" y="633275"/>
                    <a:pt x="9367546" y="609992"/>
                  </a:cubicBezTo>
                  <a:cubicBezTo>
                    <a:pt x="9389241" y="586709"/>
                    <a:pt x="9406703" y="543318"/>
                    <a:pt x="9427870" y="508393"/>
                  </a:cubicBezTo>
                  <a:cubicBezTo>
                    <a:pt x="9449037" y="473468"/>
                    <a:pt x="9487667" y="423725"/>
                    <a:pt x="9500896" y="394092"/>
                  </a:cubicBezTo>
                  <a:cubicBezTo>
                    <a:pt x="9514125" y="364459"/>
                    <a:pt x="9755952" y="-13894"/>
                    <a:pt x="9754894" y="394"/>
                  </a:cubicBezTo>
                  <a:cubicBezTo>
                    <a:pt x="9753836" y="14682"/>
                    <a:pt x="9535291" y="432723"/>
                    <a:pt x="9519945" y="473469"/>
                  </a:cubicBezTo>
                  <a:cubicBezTo>
                    <a:pt x="9504600" y="514215"/>
                    <a:pt x="9451154" y="629043"/>
                    <a:pt x="9415171" y="673493"/>
                  </a:cubicBezTo>
                  <a:cubicBezTo>
                    <a:pt x="9379188" y="717943"/>
                    <a:pt x="9347967" y="712651"/>
                    <a:pt x="9319921" y="749692"/>
                  </a:cubicBezTo>
                  <a:cubicBezTo>
                    <a:pt x="9291875" y="786733"/>
                    <a:pt x="9227846" y="851821"/>
                    <a:pt x="9192921" y="952892"/>
                  </a:cubicBezTo>
                  <a:cubicBezTo>
                    <a:pt x="9157996" y="1053963"/>
                    <a:pt x="9138947" y="1202657"/>
                    <a:pt x="9078623" y="1327540"/>
                  </a:cubicBezTo>
                  <a:cubicBezTo>
                    <a:pt x="8992899" y="1436548"/>
                    <a:pt x="8736782" y="1538676"/>
                    <a:pt x="8713499" y="1606938"/>
                  </a:cubicBezTo>
                  <a:cubicBezTo>
                    <a:pt x="8724611" y="1579951"/>
                    <a:pt x="8658994" y="1755635"/>
                    <a:pt x="8573798" y="1946664"/>
                  </a:cubicBezTo>
                  <a:cubicBezTo>
                    <a:pt x="8475902" y="2080543"/>
                    <a:pt x="8204440" y="2331897"/>
                    <a:pt x="8100724" y="2454663"/>
                  </a:cubicBezTo>
                  <a:cubicBezTo>
                    <a:pt x="7974783" y="2558379"/>
                    <a:pt x="7911282" y="2591187"/>
                    <a:pt x="7865774" y="2619762"/>
                  </a:cubicBezTo>
                  <a:cubicBezTo>
                    <a:pt x="7820266" y="2648337"/>
                    <a:pt x="7736129" y="2654157"/>
                    <a:pt x="7710200" y="2715011"/>
                  </a:cubicBezTo>
                  <a:cubicBezTo>
                    <a:pt x="7684271" y="2775865"/>
                    <a:pt x="7583418" y="2979358"/>
                    <a:pt x="7548276" y="3016636"/>
                  </a:cubicBezTo>
                  <a:lnTo>
                    <a:pt x="7346950" y="3113304"/>
                  </a:lnTo>
                  <a:lnTo>
                    <a:pt x="7112000" y="3141879"/>
                  </a:lnTo>
                  <a:lnTo>
                    <a:pt x="6969125" y="3283166"/>
                  </a:lnTo>
                  <a:lnTo>
                    <a:pt x="6502400" y="3457791"/>
                  </a:lnTo>
                  <a:lnTo>
                    <a:pt x="6330950" y="3613366"/>
                  </a:lnTo>
                  <a:cubicBezTo>
                    <a:pt x="6210731" y="3692801"/>
                    <a:pt x="6090513" y="3788110"/>
                    <a:pt x="5970294" y="3867545"/>
                  </a:cubicBezTo>
                  <a:lnTo>
                    <a:pt x="5845175" y="3921341"/>
                  </a:lnTo>
                  <a:lnTo>
                    <a:pt x="5610225" y="4043579"/>
                  </a:lnTo>
                  <a:lnTo>
                    <a:pt x="5211762" y="4215029"/>
                  </a:lnTo>
                  <a:lnTo>
                    <a:pt x="5238750" y="4294404"/>
                  </a:lnTo>
                  <a:lnTo>
                    <a:pt x="5600700" y="4129304"/>
                  </a:lnTo>
                  <a:lnTo>
                    <a:pt x="5492750" y="4218204"/>
                  </a:lnTo>
                  <a:lnTo>
                    <a:pt x="5314950" y="4332504"/>
                  </a:lnTo>
                  <a:lnTo>
                    <a:pt x="5314950" y="4421404"/>
                  </a:lnTo>
                  <a:lnTo>
                    <a:pt x="5302250" y="4523004"/>
                  </a:lnTo>
                  <a:lnTo>
                    <a:pt x="5162550" y="4548404"/>
                  </a:lnTo>
                  <a:lnTo>
                    <a:pt x="5226050" y="4370604"/>
                  </a:lnTo>
                  <a:lnTo>
                    <a:pt x="5111750" y="4269004"/>
                  </a:lnTo>
                  <a:lnTo>
                    <a:pt x="4857750" y="4345204"/>
                  </a:lnTo>
                  <a:lnTo>
                    <a:pt x="4832350" y="4446804"/>
                  </a:lnTo>
                  <a:lnTo>
                    <a:pt x="5060950" y="4510304"/>
                  </a:lnTo>
                  <a:lnTo>
                    <a:pt x="4972050" y="4573804"/>
                  </a:lnTo>
                  <a:lnTo>
                    <a:pt x="4692650" y="4510304"/>
                  </a:lnTo>
                  <a:lnTo>
                    <a:pt x="4578350" y="4624604"/>
                  </a:lnTo>
                  <a:lnTo>
                    <a:pt x="4679950" y="4827804"/>
                  </a:lnTo>
                  <a:lnTo>
                    <a:pt x="4921250" y="4840504"/>
                  </a:lnTo>
                  <a:lnTo>
                    <a:pt x="5099050" y="4624604"/>
                  </a:lnTo>
                  <a:lnTo>
                    <a:pt x="5010150" y="4599204"/>
                  </a:lnTo>
                  <a:lnTo>
                    <a:pt x="5073650" y="4523004"/>
                  </a:lnTo>
                  <a:lnTo>
                    <a:pt x="5162550" y="4599204"/>
                  </a:lnTo>
                  <a:lnTo>
                    <a:pt x="5302250" y="4573804"/>
                  </a:lnTo>
                  <a:lnTo>
                    <a:pt x="5505450" y="4548404"/>
                  </a:lnTo>
                  <a:lnTo>
                    <a:pt x="5734050" y="4307104"/>
                  </a:lnTo>
                  <a:lnTo>
                    <a:pt x="5924550" y="4180104"/>
                  </a:lnTo>
                  <a:lnTo>
                    <a:pt x="6102350" y="4154704"/>
                  </a:lnTo>
                  <a:lnTo>
                    <a:pt x="5911850" y="4230904"/>
                  </a:lnTo>
                  <a:lnTo>
                    <a:pt x="5848350" y="4357904"/>
                  </a:lnTo>
                  <a:lnTo>
                    <a:pt x="5695950" y="4459504"/>
                  </a:lnTo>
                  <a:lnTo>
                    <a:pt x="5518150" y="4637304"/>
                  </a:lnTo>
                  <a:lnTo>
                    <a:pt x="5505450" y="4726204"/>
                  </a:lnTo>
                  <a:lnTo>
                    <a:pt x="5645150" y="4700804"/>
                  </a:lnTo>
                  <a:lnTo>
                    <a:pt x="5772150" y="4764304"/>
                  </a:lnTo>
                  <a:lnTo>
                    <a:pt x="5873750" y="4954804"/>
                  </a:lnTo>
                  <a:lnTo>
                    <a:pt x="5886450" y="5183404"/>
                  </a:lnTo>
                  <a:lnTo>
                    <a:pt x="5773737" y="5305641"/>
                  </a:lnTo>
                  <a:lnTo>
                    <a:pt x="5734050" y="5083392"/>
                  </a:lnTo>
                  <a:lnTo>
                    <a:pt x="5708650" y="4878604"/>
                  </a:lnTo>
                  <a:lnTo>
                    <a:pt x="5556250" y="4840504"/>
                  </a:lnTo>
                  <a:lnTo>
                    <a:pt x="5391150" y="4853204"/>
                  </a:lnTo>
                  <a:lnTo>
                    <a:pt x="5314950" y="4815104"/>
                  </a:lnTo>
                  <a:lnTo>
                    <a:pt x="4984750" y="4954804"/>
                  </a:lnTo>
                  <a:lnTo>
                    <a:pt x="5035550" y="5094504"/>
                  </a:lnTo>
                  <a:lnTo>
                    <a:pt x="5073650" y="5081804"/>
                  </a:lnTo>
                  <a:lnTo>
                    <a:pt x="5251450" y="4992904"/>
                  </a:lnTo>
                  <a:lnTo>
                    <a:pt x="5276850" y="5018304"/>
                  </a:lnTo>
                  <a:lnTo>
                    <a:pt x="5162550" y="5119904"/>
                  </a:lnTo>
                  <a:lnTo>
                    <a:pt x="5213350" y="5196104"/>
                  </a:lnTo>
                  <a:lnTo>
                    <a:pt x="5378450" y="5183404"/>
                  </a:lnTo>
                  <a:lnTo>
                    <a:pt x="5416550" y="5272304"/>
                  </a:lnTo>
                  <a:lnTo>
                    <a:pt x="5607050" y="5234204"/>
                  </a:lnTo>
                  <a:lnTo>
                    <a:pt x="5568950" y="5386604"/>
                  </a:lnTo>
                  <a:lnTo>
                    <a:pt x="5505450" y="5424704"/>
                  </a:lnTo>
                  <a:lnTo>
                    <a:pt x="5480050" y="5348504"/>
                  </a:lnTo>
                  <a:lnTo>
                    <a:pt x="5010150" y="5297704"/>
                  </a:lnTo>
                  <a:lnTo>
                    <a:pt x="5124450" y="5462804"/>
                  </a:lnTo>
                  <a:lnTo>
                    <a:pt x="5746750" y="5462804"/>
                  </a:lnTo>
                  <a:cubicBezTo>
                    <a:pt x="5914927" y="5488264"/>
                    <a:pt x="6137873" y="5580398"/>
                    <a:pt x="6332244" y="5634433"/>
                  </a:cubicBezTo>
                  <a:cubicBezTo>
                    <a:pt x="6506424" y="5704710"/>
                    <a:pt x="6425511" y="5680470"/>
                    <a:pt x="6632282" y="5720157"/>
                  </a:cubicBezTo>
                  <a:cubicBezTo>
                    <a:pt x="6712054" y="5734048"/>
                    <a:pt x="6677922" y="5842396"/>
                    <a:pt x="6808494" y="5839221"/>
                  </a:cubicBezTo>
                  <a:cubicBezTo>
                    <a:pt x="6896997" y="5846365"/>
                    <a:pt x="7074004" y="5759845"/>
                    <a:pt x="7175207" y="5736826"/>
                  </a:cubicBezTo>
                  <a:cubicBezTo>
                    <a:pt x="7276410" y="5713807"/>
                    <a:pt x="7335941" y="5707458"/>
                    <a:pt x="7415713" y="5701108"/>
                  </a:cubicBezTo>
                  <a:cubicBezTo>
                    <a:pt x="7474450" y="5710633"/>
                    <a:pt x="7690352" y="5720157"/>
                    <a:pt x="7749089" y="5729682"/>
                  </a:cubicBezTo>
                  <a:cubicBezTo>
                    <a:pt x="7878470" y="5755876"/>
                    <a:pt x="7941175" y="5760639"/>
                    <a:pt x="8020550" y="5789214"/>
                  </a:cubicBezTo>
                  <a:cubicBezTo>
                    <a:pt x="8080875" y="5812233"/>
                    <a:pt x="8184063" y="5868589"/>
                    <a:pt x="8244388" y="5891608"/>
                  </a:cubicBezTo>
                  <a:lnTo>
                    <a:pt x="8427744" y="5953520"/>
                  </a:lnTo>
                  <a:cubicBezTo>
                    <a:pt x="8538869" y="5998764"/>
                    <a:pt x="8654757" y="6055913"/>
                    <a:pt x="8765882" y="6101157"/>
                  </a:cubicBezTo>
                  <a:cubicBezTo>
                    <a:pt x="8774613" y="6122588"/>
                    <a:pt x="8821446" y="6208313"/>
                    <a:pt x="8830177" y="6229744"/>
                  </a:cubicBezTo>
                  <a:cubicBezTo>
                    <a:pt x="8930982" y="6273400"/>
                    <a:pt x="8960350" y="6269433"/>
                    <a:pt x="9025437" y="6289277"/>
                  </a:cubicBezTo>
                  <a:cubicBezTo>
                    <a:pt x="9122274" y="6294040"/>
                    <a:pt x="9157200" y="6296420"/>
                    <a:pt x="9192125" y="6286895"/>
                  </a:cubicBezTo>
                  <a:lnTo>
                    <a:pt x="9366251" y="6221629"/>
                  </a:lnTo>
                  <a:cubicBezTo>
                    <a:pt x="9386888" y="6219248"/>
                    <a:pt x="9254484" y="6285146"/>
                    <a:pt x="9204032" y="6301183"/>
                  </a:cubicBezTo>
                  <a:cubicBezTo>
                    <a:pt x="9153580" y="6317220"/>
                    <a:pt x="9127038" y="6321820"/>
                    <a:pt x="9063538" y="6317851"/>
                  </a:cubicBezTo>
                  <a:cubicBezTo>
                    <a:pt x="9000038" y="6313882"/>
                    <a:pt x="8859545" y="6292054"/>
                    <a:pt x="8820651" y="6263082"/>
                  </a:cubicBezTo>
                  <a:cubicBezTo>
                    <a:pt x="8781757" y="6234110"/>
                    <a:pt x="8764293" y="6142830"/>
                    <a:pt x="8746831" y="6129733"/>
                  </a:cubicBezTo>
                  <a:cubicBezTo>
                    <a:pt x="8688838" y="6097748"/>
                    <a:pt x="8763898" y="6133304"/>
                    <a:pt x="8680158" y="6089251"/>
                  </a:cubicBezTo>
                  <a:lnTo>
                    <a:pt x="8237244" y="5939233"/>
                  </a:lnTo>
                  <a:cubicBezTo>
                    <a:pt x="8150725" y="5910658"/>
                    <a:pt x="8112228" y="5884464"/>
                    <a:pt x="8020550" y="5858270"/>
                  </a:cubicBezTo>
                  <a:cubicBezTo>
                    <a:pt x="7928872" y="5832076"/>
                    <a:pt x="7815763" y="5792786"/>
                    <a:pt x="7722894" y="5779689"/>
                  </a:cubicBezTo>
                  <a:cubicBezTo>
                    <a:pt x="7630025" y="5766592"/>
                    <a:pt x="7471275" y="5765402"/>
                    <a:pt x="7372850" y="5767783"/>
                  </a:cubicBezTo>
                  <a:cubicBezTo>
                    <a:pt x="7274425" y="5770164"/>
                    <a:pt x="7255772" y="5764608"/>
                    <a:pt x="7072812" y="5822552"/>
                  </a:cubicBezTo>
                  <a:cubicBezTo>
                    <a:pt x="6951765" y="5854301"/>
                    <a:pt x="6866437" y="5906292"/>
                    <a:pt x="6782300" y="5893989"/>
                  </a:cubicBezTo>
                  <a:cubicBezTo>
                    <a:pt x="6698163" y="5881686"/>
                    <a:pt x="6670778" y="5802708"/>
                    <a:pt x="6572750" y="5786833"/>
                  </a:cubicBezTo>
                  <a:cubicBezTo>
                    <a:pt x="6315923" y="5727067"/>
                    <a:pt x="6398077" y="5748498"/>
                    <a:pt x="6198894" y="5693964"/>
                  </a:cubicBezTo>
                  <a:lnTo>
                    <a:pt x="5851525" y="5614410"/>
                  </a:lnTo>
                  <a:cubicBezTo>
                    <a:pt x="5782371" y="5606003"/>
                    <a:pt x="5677498" y="5559495"/>
                    <a:pt x="5651206" y="5567757"/>
                  </a:cubicBezTo>
                  <a:lnTo>
                    <a:pt x="5643563" y="5598535"/>
                  </a:lnTo>
                  <a:lnTo>
                    <a:pt x="5784850" y="5666004"/>
                  </a:lnTo>
                  <a:lnTo>
                    <a:pt x="5759450" y="5767604"/>
                  </a:lnTo>
                  <a:lnTo>
                    <a:pt x="5441950" y="5602504"/>
                  </a:lnTo>
                  <a:lnTo>
                    <a:pt x="5480050" y="5843804"/>
                  </a:lnTo>
                  <a:lnTo>
                    <a:pt x="5683250" y="5894604"/>
                  </a:lnTo>
                  <a:lnTo>
                    <a:pt x="5949950" y="5894604"/>
                  </a:lnTo>
                  <a:lnTo>
                    <a:pt x="6038850" y="5907304"/>
                  </a:lnTo>
                  <a:lnTo>
                    <a:pt x="6000750" y="5983504"/>
                  </a:lnTo>
                  <a:lnTo>
                    <a:pt x="5835650" y="6034304"/>
                  </a:lnTo>
                  <a:lnTo>
                    <a:pt x="5899150" y="6161304"/>
                  </a:lnTo>
                  <a:lnTo>
                    <a:pt x="5861050" y="6288304"/>
                  </a:lnTo>
                  <a:lnTo>
                    <a:pt x="5949950" y="6351804"/>
                  </a:lnTo>
                  <a:lnTo>
                    <a:pt x="5873750" y="6377204"/>
                  </a:lnTo>
                  <a:lnTo>
                    <a:pt x="5772150" y="6339104"/>
                  </a:lnTo>
                  <a:lnTo>
                    <a:pt x="5734050" y="6034304"/>
                  </a:lnTo>
                  <a:lnTo>
                    <a:pt x="5480050" y="5958104"/>
                  </a:lnTo>
                  <a:lnTo>
                    <a:pt x="5556250" y="6301004"/>
                  </a:lnTo>
                  <a:lnTo>
                    <a:pt x="5378450" y="6313704"/>
                  </a:lnTo>
                  <a:lnTo>
                    <a:pt x="5302250" y="5831104"/>
                  </a:lnTo>
                  <a:lnTo>
                    <a:pt x="5099050" y="5729504"/>
                  </a:lnTo>
                  <a:lnTo>
                    <a:pt x="5200650" y="6491504"/>
                  </a:lnTo>
                  <a:lnTo>
                    <a:pt x="5480050" y="6478804"/>
                  </a:lnTo>
                  <a:lnTo>
                    <a:pt x="5797550" y="6529604"/>
                  </a:lnTo>
                  <a:lnTo>
                    <a:pt x="5734050" y="6656604"/>
                  </a:lnTo>
                  <a:lnTo>
                    <a:pt x="5568950" y="6631204"/>
                  </a:lnTo>
                  <a:lnTo>
                    <a:pt x="5416550" y="6936004"/>
                  </a:lnTo>
                  <a:lnTo>
                    <a:pt x="5238750" y="6872504"/>
                  </a:lnTo>
                  <a:lnTo>
                    <a:pt x="5314950" y="6707404"/>
                  </a:lnTo>
                  <a:lnTo>
                    <a:pt x="5200650" y="6618504"/>
                  </a:lnTo>
                  <a:lnTo>
                    <a:pt x="5010150" y="6948704"/>
                  </a:lnTo>
                  <a:lnTo>
                    <a:pt x="5137150" y="7050304"/>
                  </a:lnTo>
                  <a:lnTo>
                    <a:pt x="5403850" y="7215404"/>
                  </a:lnTo>
                  <a:lnTo>
                    <a:pt x="5353050" y="7291604"/>
                  </a:lnTo>
                  <a:lnTo>
                    <a:pt x="5238750" y="7253504"/>
                  </a:lnTo>
                  <a:lnTo>
                    <a:pt x="5086350" y="7355104"/>
                  </a:lnTo>
                  <a:lnTo>
                    <a:pt x="5022850" y="7317004"/>
                  </a:lnTo>
                  <a:lnTo>
                    <a:pt x="5073650" y="7164604"/>
                  </a:lnTo>
                  <a:lnTo>
                    <a:pt x="4946650" y="7050304"/>
                  </a:lnTo>
                  <a:lnTo>
                    <a:pt x="4870450" y="7228104"/>
                  </a:lnTo>
                  <a:lnTo>
                    <a:pt x="5022850" y="7405904"/>
                  </a:lnTo>
                  <a:lnTo>
                    <a:pt x="4857750" y="7532904"/>
                  </a:lnTo>
                  <a:lnTo>
                    <a:pt x="4756150" y="7456704"/>
                  </a:lnTo>
                  <a:lnTo>
                    <a:pt x="4819650" y="7355104"/>
                  </a:lnTo>
                  <a:lnTo>
                    <a:pt x="4705350" y="7063004"/>
                  </a:lnTo>
                  <a:lnTo>
                    <a:pt x="4489450" y="7355104"/>
                  </a:lnTo>
                  <a:lnTo>
                    <a:pt x="4819650" y="7609104"/>
                  </a:lnTo>
                  <a:lnTo>
                    <a:pt x="4743450" y="7659904"/>
                  </a:lnTo>
                  <a:lnTo>
                    <a:pt x="4603750" y="7545604"/>
                  </a:lnTo>
                  <a:lnTo>
                    <a:pt x="4552950" y="7710704"/>
                  </a:lnTo>
                  <a:lnTo>
                    <a:pt x="4565650" y="7850404"/>
                  </a:lnTo>
                  <a:lnTo>
                    <a:pt x="4641850" y="7964704"/>
                  </a:lnTo>
                  <a:lnTo>
                    <a:pt x="4629150" y="8155204"/>
                  </a:lnTo>
                  <a:lnTo>
                    <a:pt x="4502150" y="8066304"/>
                  </a:lnTo>
                  <a:lnTo>
                    <a:pt x="4438650" y="8104404"/>
                  </a:lnTo>
                  <a:lnTo>
                    <a:pt x="4540250" y="8244104"/>
                  </a:lnTo>
                  <a:lnTo>
                    <a:pt x="4451350" y="8282204"/>
                  </a:lnTo>
                  <a:lnTo>
                    <a:pt x="4324350" y="8091704"/>
                  </a:lnTo>
                  <a:lnTo>
                    <a:pt x="4235450" y="8345704"/>
                  </a:lnTo>
                  <a:lnTo>
                    <a:pt x="4362450" y="8460004"/>
                  </a:lnTo>
                  <a:lnTo>
                    <a:pt x="4222750" y="8701304"/>
                  </a:lnTo>
                  <a:lnTo>
                    <a:pt x="4083050" y="8675904"/>
                  </a:lnTo>
                  <a:lnTo>
                    <a:pt x="4184650" y="8510804"/>
                  </a:lnTo>
                  <a:lnTo>
                    <a:pt x="4095750" y="8358404"/>
                  </a:lnTo>
                  <a:lnTo>
                    <a:pt x="3879850" y="8663204"/>
                  </a:lnTo>
                  <a:lnTo>
                    <a:pt x="4019550" y="8777504"/>
                  </a:lnTo>
                  <a:lnTo>
                    <a:pt x="3930650" y="8980704"/>
                  </a:lnTo>
                  <a:lnTo>
                    <a:pt x="3829050" y="8904504"/>
                  </a:lnTo>
                  <a:lnTo>
                    <a:pt x="3752850" y="8993404"/>
                  </a:lnTo>
                  <a:lnTo>
                    <a:pt x="3790950" y="9031504"/>
                  </a:lnTo>
                  <a:lnTo>
                    <a:pt x="3829050" y="9018804"/>
                  </a:lnTo>
                  <a:lnTo>
                    <a:pt x="3854450" y="9069604"/>
                  </a:lnTo>
                  <a:lnTo>
                    <a:pt x="3790950" y="9145804"/>
                  </a:lnTo>
                  <a:lnTo>
                    <a:pt x="3740150" y="9133104"/>
                  </a:lnTo>
                  <a:lnTo>
                    <a:pt x="3778250" y="9082304"/>
                  </a:lnTo>
                  <a:lnTo>
                    <a:pt x="3727450" y="9044204"/>
                  </a:lnTo>
                  <a:lnTo>
                    <a:pt x="3625850" y="9145804"/>
                  </a:lnTo>
                  <a:lnTo>
                    <a:pt x="3727450" y="9209304"/>
                  </a:lnTo>
                  <a:lnTo>
                    <a:pt x="3549650" y="9285504"/>
                  </a:lnTo>
                  <a:lnTo>
                    <a:pt x="3448050" y="9285504"/>
                  </a:lnTo>
                  <a:lnTo>
                    <a:pt x="3359150" y="9349004"/>
                  </a:lnTo>
                  <a:lnTo>
                    <a:pt x="2698750" y="8764804"/>
                  </a:lnTo>
                  <a:lnTo>
                    <a:pt x="2622550" y="8764804"/>
                  </a:lnTo>
                  <a:lnTo>
                    <a:pt x="2305050" y="9018804"/>
                  </a:lnTo>
                  <a:lnTo>
                    <a:pt x="2279650" y="8980704"/>
                  </a:lnTo>
                  <a:lnTo>
                    <a:pt x="2622550" y="8714004"/>
                  </a:lnTo>
                  <a:lnTo>
                    <a:pt x="2457450" y="8561604"/>
                  </a:lnTo>
                  <a:lnTo>
                    <a:pt x="1809750" y="9069604"/>
                  </a:lnTo>
                  <a:lnTo>
                    <a:pt x="1898650" y="9145804"/>
                  </a:lnTo>
                  <a:lnTo>
                    <a:pt x="2101850" y="8993404"/>
                  </a:lnTo>
                  <a:lnTo>
                    <a:pt x="2152650" y="9056904"/>
                  </a:lnTo>
                  <a:lnTo>
                    <a:pt x="2241550" y="9018804"/>
                  </a:lnTo>
                  <a:lnTo>
                    <a:pt x="2266950" y="9056904"/>
                  </a:lnTo>
                  <a:lnTo>
                    <a:pt x="2089150" y="9196604"/>
                  </a:lnTo>
                  <a:lnTo>
                    <a:pt x="2228850" y="9361704"/>
                  </a:lnTo>
                  <a:lnTo>
                    <a:pt x="2806700" y="8898154"/>
                  </a:lnTo>
                  <a:lnTo>
                    <a:pt x="3365500" y="9380754"/>
                  </a:lnTo>
                  <a:cubicBezTo>
                    <a:pt x="3246967" y="9458012"/>
                    <a:pt x="3317346" y="9496377"/>
                    <a:pt x="3314700" y="9495054"/>
                  </a:cubicBezTo>
                  <a:cubicBezTo>
                    <a:pt x="3306233" y="9515162"/>
                    <a:pt x="2797175" y="10033481"/>
                    <a:pt x="2797175" y="10034804"/>
                  </a:cubicBezTo>
                  <a:cubicBezTo>
                    <a:pt x="2720446" y="10023691"/>
                    <a:pt x="2708275" y="10027792"/>
                    <a:pt x="2708275" y="10028453"/>
                  </a:cubicBezTo>
                  <a:cubicBezTo>
                    <a:pt x="2693458" y="10026336"/>
                    <a:pt x="2540000" y="10179001"/>
                    <a:pt x="2540000" y="10177678"/>
                  </a:cubicBezTo>
                  <a:cubicBezTo>
                    <a:pt x="2511954" y="10200961"/>
                    <a:pt x="2330450" y="10424137"/>
                    <a:pt x="2330450" y="10422153"/>
                  </a:cubicBezTo>
                  <a:cubicBezTo>
                    <a:pt x="2294996" y="10462369"/>
                    <a:pt x="2092986" y="10721264"/>
                    <a:pt x="2092325" y="10720603"/>
                  </a:cubicBezTo>
                  <a:cubicBezTo>
                    <a:pt x="2005542" y="10767699"/>
                    <a:pt x="1839648" y="10791114"/>
                    <a:pt x="1838325" y="10790452"/>
                  </a:cubicBezTo>
                  <a:cubicBezTo>
                    <a:pt x="1795463" y="10802623"/>
                    <a:pt x="1635786" y="10894566"/>
                    <a:pt x="1635125" y="10895227"/>
                  </a:cubicBezTo>
                  <a:cubicBezTo>
                    <a:pt x="1600729" y="10911102"/>
                    <a:pt x="1340511" y="10900386"/>
                    <a:pt x="1339850" y="10898401"/>
                  </a:cubicBezTo>
                  <a:cubicBezTo>
                    <a:pt x="1291167" y="10898401"/>
                    <a:pt x="999464" y="11000662"/>
                    <a:pt x="1000125" y="11000000"/>
                  </a:cubicBezTo>
                  <a:cubicBezTo>
                    <a:pt x="930275" y="11080433"/>
                    <a:pt x="803936" y="11260350"/>
                    <a:pt x="803275" y="11260350"/>
                  </a:cubicBezTo>
                  <a:cubicBezTo>
                    <a:pt x="770467" y="11303212"/>
                    <a:pt x="606425" y="11216561"/>
                    <a:pt x="606425" y="11215899"/>
                  </a:cubicBezTo>
                  <a:cubicBezTo>
                    <a:pt x="572029" y="11207961"/>
                    <a:pt x="627460" y="11175286"/>
                    <a:pt x="625475" y="11174624"/>
                  </a:cubicBezTo>
                  <a:cubicBezTo>
                    <a:pt x="628121" y="11166687"/>
                    <a:pt x="603912" y="11109272"/>
                    <a:pt x="603250" y="11107949"/>
                  </a:cubicBezTo>
                  <a:cubicBezTo>
                    <a:pt x="599017" y="11096307"/>
                    <a:pt x="397536" y="11184810"/>
                    <a:pt x="396875" y="11184149"/>
                  </a:cubicBezTo>
                  <a:cubicBezTo>
                    <a:pt x="312208" y="11202141"/>
                    <a:pt x="209021" y="11206374"/>
                    <a:pt x="142875" y="11238124"/>
                  </a:cubicBezTo>
                  <a:cubicBezTo>
                    <a:pt x="76729" y="11269874"/>
                    <a:pt x="662" y="11376634"/>
                    <a:pt x="0" y="11374649"/>
                  </a:cubicBezTo>
                </a:path>
              </a:pathLst>
            </a:custGeom>
            <a:noFill/>
            <a:ln w="12700" cap="sq">
              <a:solidFill>
                <a:schemeClr val="tx1">
                  <a:lumMod val="75000"/>
                  <a:lumOff val="25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2582537" y="3340633"/>
              <a:ext cx="9929019" cy="15301956"/>
              <a:chOff x="1489075" y="4466864"/>
              <a:chExt cx="9929019" cy="15301956"/>
            </a:xfrm>
          </p:grpSpPr>
          <p:grpSp>
            <p:nvGrpSpPr>
              <p:cNvPr id="145" name="グループ化 144"/>
              <p:cNvGrpSpPr/>
              <p:nvPr/>
            </p:nvGrpSpPr>
            <p:grpSpPr>
              <a:xfrm>
                <a:off x="6156956" y="6624164"/>
                <a:ext cx="5261138" cy="8087199"/>
                <a:chOff x="6156956" y="6624164"/>
                <a:chExt cx="5261138" cy="8087199"/>
              </a:xfrm>
            </p:grpSpPr>
            <p:sp>
              <p:nvSpPr>
                <p:cNvPr id="218" name="フリーフォーム 217"/>
                <p:cNvSpPr/>
                <p:nvPr/>
              </p:nvSpPr>
              <p:spPr>
                <a:xfrm>
                  <a:off x="6156956" y="6624164"/>
                  <a:ext cx="1144429" cy="2077879"/>
                </a:xfrm>
                <a:custGeom>
                  <a:avLst/>
                  <a:gdLst>
                    <a:gd name="connsiteX0" fmla="*/ 0 w 2110740"/>
                    <a:gd name="connsiteY0" fmla="*/ 3152726 h 3152726"/>
                    <a:gd name="connsiteX1" fmla="*/ 68580 w 2110740"/>
                    <a:gd name="connsiteY1" fmla="*/ 2985086 h 3152726"/>
                    <a:gd name="connsiteX2" fmla="*/ 160020 w 2110740"/>
                    <a:gd name="connsiteY2" fmla="*/ 2908886 h 3152726"/>
                    <a:gd name="connsiteX3" fmla="*/ 243840 w 2110740"/>
                    <a:gd name="connsiteY3" fmla="*/ 2794586 h 3152726"/>
                    <a:gd name="connsiteX4" fmla="*/ 297180 w 2110740"/>
                    <a:gd name="connsiteY4" fmla="*/ 2695526 h 3152726"/>
                    <a:gd name="connsiteX5" fmla="*/ 342900 w 2110740"/>
                    <a:gd name="connsiteY5" fmla="*/ 2588846 h 3152726"/>
                    <a:gd name="connsiteX6" fmla="*/ 434340 w 2110740"/>
                    <a:gd name="connsiteY6" fmla="*/ 2428826 h 3152726"/>
                    <a:gd name="connsiteX7" fmla="*/ 541020 w 2110740"/>
                    <a:gd name="connsiteY7" fmla="*/ 2345006 h 3152726"/>
                    <a:gd name="connsiteX8" fmla="*/ 731520 w 2110740"/>
                    <a:gd name="connsiteY8" fmla="*/ 2070686 h 3152726"/>
                    <a:gd name="connsiteX9" fmla="*/ 815340 w 2110740"/>
                    <a:gd name="connsiteY9" fmla="*/ 1964006 h 3152726"/>
                    <a:gd name="connsiteX10" fmla="*/ 937260 w 2110740"/>
                    <a:gd name="connsiteY10" fmla="*/ 1811606 h 3152726"/>
                    <a:gd name="connsiteX11" fmla="*/ 1059180 w 2110740"/>
                    <a:gd name="connsiteY11" fmla="*/ 1651586 h 3152726"/>
                    <a:gd name="connsiteX12" fmla="*/ 1089660 w 2110740"/>
                    <a:gd name="connsiteY12" fmla="*/ 1529666 h 3152726"/>
                    <a:gd name="connsiteX13" fmla="*/ 1082040 w 2110740"/>
                    <a:gd name="connsiteY13" fmla="*/ 1308686 h 3152726"/>
                    <a:gd name="connsiteX14" fmla="*/ 1059180 w 2110740"/>
                    <a:gd name="connsiteY14" fmla="*/ 1186766 h 3152726"/>
                    <a:gd name="connsiteX15" fmla="*/ 1127760 w 2110740"/>
                    <a:gd name="connsiteY15" fmla="*/ 1064846 h 3152726"/>
                    <a:gd name="connsiteX16" fmla="*/ 1249680 w 2110740"/>
                    <a:gd name="connsiteY16" fmla="*/ 881966 h 3152726"/>
                    <a:gd name="connsiteX17" fmla="*/ 1424940 w 2110740"/>
                    <a:gd name="connsiteY17" fmla="*/ 889586 h 3152726"/>
                    <a:gd name="connsiteX18" fmla="*/ 1402080 w 2110740"/>
                    <a:gd name="connsiteY18" fmla="*/ 615266 h 3152726"/>
                    <a:gd name="connsiteX19" fmla="*/ 1661160 w 2110740"/>
                    <a:gd name="connsiteY19" fmla="*/ 272366 h 3152726"/>
                    <a:gd name="connsiteX20" fmla="*/ 1790700 w 2110740"/>
                    <a:gd name="connsiteY20" fmla="*/ 219026 h 3152726"/>
                    <a:gd name="connsiteX21" fmla="*/ 1889760 w 2110740"/>
                    <a:gd name="connsiteY21" fmla="*/ 13286 h 3152726"/>
                    <a:gd name="connsiteX22" fmla="*/ 2110740 w 2110740"/>
                    <a:gd name="connsiteY22" fmla="*/ 5666 h 3152726"/>
                    <a:gd name="connsiteX0" fmla="*/ 0 w 2202180"/>
                    <a:gd name="connsiteY0" fmla="*/ 3398520 h 3398520"/>
                    <a:gd name="connsiteX1" fmla="*/ 68580 w 2202180"/>
                    <a:gd name="connsiteY1" fmla="*/ 3230880 h 3398520"/>
                    <a:gd name="connsiteX2" fmla="*/ 160020 w 2202180"/>
                    <a:gd name="connsiteY2" fmla="*/ 3154680 h 3398520"/>
                    <a:gd name="connsiteX3" fmla="*/ 243840 w 2202180"/>
                    <a:gd name="connsiteY3" fmla="*/ 3040380 h 3398520"/>
                    <a:gd name="connsiteX4" fmla="*/ 297180 w 2202180"/>
                    <a:gd name="connsiteY4" fmla="*/ 2941320 h 3398520"/>
                    <a:gd name="connsiteX5" fmla="*/ 342900 w 2202180"/>
                    <a:gd name="connsiteY5" fmla="*/ 2834640 h 3398520"/>
                    <a:gd name="connsiteX6" fmla="*/ 434340 w 2202180"/>
                    <a:gd name="connsiteY6" fmla="*/ 2674620 h 3398520"/>
                    <a:gd name="connsiteX7" fmla="*/ 541020 w 2202180"/>
                    <a:gd name="connsiteY7" fmla="*/ 2590800 h 3398520"/>
                    <a:gd name="connsiteX8" fmla="*/ 731520 w 2202180"/>
                    <a:gd name="connsiteY8" fmla="*/ 2316480 h 3398520"/>
                    <a:gd name="connsiteX9" fmla="*/ 815340 w 2202180"/>
                    <a:gd name="connsiteY9" fmla="*/ 2209800 h 3398520"/>
                    <a:gd name="connsiteX10" fmla="*/ 937260 w 2202180"/>
                    <a:gd name="connsiteY10" fmla="*/ 2057400 h 3398520"/>
                    <a:gd name="connsiteX11" fmla="*/ 1059180 w 2202180"/>
                    <a:gd name="connsiteY11" fmla="*/ 1897380 h 3398520"/>
                    <a:gd name="connsiteX12" fmla="*/ 1089660 w 2202180"/>
                    <a:gd name="connsiteY12" fmla="*/ 1775460 h 3398520"/>
                    <a:gd name="connsiteX13" fmla="*/ 1082040 w 2202180"/>
                    <a:gd name="connsiteY13" fmla="*/ 1554480 h 3398520"/>
                    <a:gd name="connsiteX14" fmla="*/ 1059180 w 2202180"/>
                    <a:gd name="connsiteY14" fmla="*/ 1432560 h 3398520"/>
                    <a:gd name="connsiteX15" fmla="*/ 1127760 w 2202180"/>
                    <a:gd name="connsiteY15" fmla="*/ 1310640 h 3398520"/>
                    <a:gd name="connsiteX16" fmla="*/ 1249680 w 2202180"/>
                    <a:gd name="connsiteY16" fmla="*/ 1127760 h 3398520"/>
                    <a:gd name="connsiteX17" fmla="*/ 1424940 w 2202180"/>
                    <a:gd name="connsiteY17" fmla="*/ 1135380 h 3398520"/>
                    <a:gd name="connsiteX18" fmla="*/ 1402080 w 2202180"/>
                    <a:gd name="connsiteY18" fmla="*/ 861060 h 3398520"/>
                    <a:gd name="connsiteX19" fmla="*/ 1661160 w 2202180"/>
                    <a:gd name="connsiteY19" fmla="*/ 518160 h 3398520"/>
                    <a:gd name="connsiteX20" fmla="*/ 1790700 w 2202180"/>
                    <a:gd name="connsiteY20" fmla="*/ 464820 h 3398520"/>
                    <a:gd name="connsiteX21" fmla="*/ 1889760 w 2202180"/>
                    <a:gd name="connsiteY21" fmla="*/ 259080 h 3398520"/>
                    <a:gd name="connsiteX22" fmla="*/ 2202180 w 2202180"/>
                    <a:gd name="connsiteY22" fmla="*/ 0 h 3398520"/>
                    <a:gd name="connsiteX0" fmla="*/ 0 w 2202180"/>
                    <a:gd name="connsiteY0" fmla="*/ 3398520 h 3398520"/>
                    <a:gd name="connsiteX1" fmla="*/ 68580 w 2202180"/>
                    <a:gd name="connsiteY1" fmla="*/ 3230880 h 3398520"/>
                    <a:gd name="connsiteX2" fmla="*/ 160020 w 2202180"/>
                    <a:gd name="connsiteY2" fmla="*/ 3154680 h 3398520"/>
                    <a:gd name="connsiteX3" fmla="*/ 243840 w 2202180"/>
                    <a:gd name="connsiteY3" fmla="*/ 3040380 h 3398520"/>
                    <a:gd name="connsiteX4" fmla="*/ 297180 w 2202180"/>
                    <a:gd name="connsiteY4" fmla="*/ 2941320 h 3398520"/>
                    <a:gd name="connsiteX5" fmla="*/ 342900 w 2202180"/>
                    <a:gd name="connsiteY5" fmla="*/ 2834640 h 3398520"/>
                    <a:gd name="connsiteX6" fmla="*/ 434340 w 2202180"/>
                    <a:gd name="connsiteY6" fmla="*/ 2674620 h 3398520"/>
                    <a:gd name="connsiteX7" fmla="*/ 541020 w 2202180"/>
                    <a:gd name="connsiteY7" fmla="*/ 2590800 h 3398520"/>
                    <a:gd name="connsiteX8" fmla="*/ 731520 w 2202180"/>
                    <a:gd name="connsiteY8" fmla="*/ 2316480 h 3398520"/>
                    <a:gd name="connsiteX9" fmla="*/ 815340 w 2202180"/>
                    <a:gd name="connsiteY9" fmla="*/ 2209800 h 3398520"/>
                    <a:gd name="connsiteX10" fmla="*/ 937260 w 2202180"/>
                    <a:gd name="connsiteY10" fmla="*/ 2057400 h 3398520"/>
                    <a:gd name="connsiteX11" fmla="*/ 1059180 w 2202180"/>
                    <a:gd name="connsiteY11" fmla="*/ 1897380 h 3398520"/>
                    <a:gd name="connsiteX12" fmla="*/ 1089660 w 2202180"/>
                    <a:gd name="connsiteY12" fmla="*/ 1775460 h 3398520"/>
                    <a:gd name="connsiteX13" fmla="*/ 1082040 w 2202180"/>
                    <a:gd name="connsiteY13" fmla="*/ 1554480 h 3398520"/>
                    <a:gd name="connsiteX14" fmla="*/ 1059180 w 2202180"/>
                    <a:gd name="connsiteY14" fmla="*/ 1432560 h 3398520"/>
                    <a:gd name="connsiteX15" fmla="*/ 1127760 w 2202180"/>
                    <a:gd name="connsiteY15" fmla="*/ 1310640 h 3398520"/>
                    <a:gd name="connsiteX16" fmla="*/ 1249680 w 2202180"/>
                    <a:gd name="connsiteY16" fmla="*/ 1127760 h 3398520"/>
                    <a:gd name="connsiteX17" fmla="*/ 1424940 w 2202180"/>
                    <a:gd name="connsiteY17" fmla="*/ 1135380 h 3398520"/>
                    <a:gd name="connsiteX18" fmla="*/ 1402080 w 2202180"/>
                    <a:gd name="connsiteY18" fmla="*/ 861060 h 3398520"/>
                    <a:gd name="connsiteX19" fmla="*/ 1661160 w 2202180"/>
                    <a:gd name="connsiteY19" fmla="*/ 518160 h 3398520"/>
                    <a:gd name="connsiteX20" fmla="*/ 1790700 w 2202180"/>
                    <a:gd name="connsiteY20" fmla="*/ 464820 h 3398520"/>
                    <a:gd name="connsiteX21" fmla="*/ 1889760 w 2202180"/>
                    <a:gd name="connsiteY21" fmla="*/ 259080 h 3398520"/>
                    <a:gd name="connsiteX22" fmla="*/ 2080260 w 2202180"/>
                    <a:gd name="connsiteY22" fmla="*/ 228600 h 3398520"/>
                    <a:gd name="connsiteX23" fmla="*/ 2202180 w 2202180"/>
                    <a:gd name="connsiteY23" fmla="*/ 0 h 3398520"/>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89760 w 2199798"/>
                    <a:gd name="connsiteY21" fmla="*/ 232886 h 3372326"/>
                    <a:gd name="connsiteX22" fmla="*/ 2080260 w 2199798"/>
                    <a:gd name="connsiteY22" fmla="*/ 202406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89760 w 2199798"/>
                    <a:gd name="connsiteY21" fmla="*/ 232886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89760 w 2199798"/>
                    <a:gd name="connsiteY21" fmla="*/ 232886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61160 w 2199798"/>
                    <a:gd name="connsiteY19" fmla="*/ 49196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558766 w 2199798"/>
                    <a:gd name="connsiteY19" fmla="*/ 346710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651635 w 2199798"/>
                    <a:gd name="connsiteY19" fmla="*/ 549116 h 3372326"/>
                    <a:gd name="connsiteX20" fmla="*/ 1790700 w 2199798"/>
                    <a:gd name="connsiteY20" fmla="*/ 438626 h 3372326"/>
                    <a:gd name="connsiteX21" fmla="*/ 1844516 w 2199798"/>
                    <a:gd name="connsiteY21" fmla="*/ 249555 h 3372326"/>
                    <a:gd name="connsiteX22" fmla="*/ 2087404 w 2199798"/>
                    <a:gd name="connsiteY22" fmla="*/ 176212 h 3372326"/>
                    <a:gd name="connsiteX23" fmla="*/ 2199798 w 2199798"/>
                    <a:gd name="connsiteY2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02080 w 2199798"/>
                    <a:gd name="connsiteY18" fmla="*/ 834866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28273 w 2199798"/>
                    <a:gd name="connsiteY18" fmla="*/ 839628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424940 w 2199798"/>
                    <a:gd name="connsiteY17" fmla="*/ 1109186 h 3372326"/>
                    <a:gd name="connsiteX18" fmla="*/ 1428273 w 2199798"/>
                    <a:gd name="connsiteY18" fmla="*/ 839628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398747 w 2199798"/>
                    <a:gd name="connsiteY17" fmla="*/ 1066324 h 3372326"/>
                    <a:gd name="connsiteX18" fmla="*/ 1428273 w 2199798"/>
                    <a:gd name="connsiteY18" fmla="*/ 839628 h 3372326"/>
                    <a:gd name="connsiteX19" fmla="*/ 1567815 w 2199798"/>
                    <a:gd name="connsiteY19" fmla="*/ 642461 h 3372326"/>
                    <a:gd name="connsiteX20" fmla="*/ 1651635 w 2199798"/>
                    <a:gd name="connsiteY20" fmla="*/ 549116 h 3372326"/>
                    <a:gd name="connsiteX21" fmla="*/ 1790700 w 2199798"/>
                    <a:gd name="connsiteY21" fmla="*/ 438626 h 3372326"/>
                    <a:gd name="connsiteX22" fmla="*/ 1844516 w 2199798"/>
                    <a:gd name="connsiteY22" fmla="*/ 249555 h 3372326"/>
                    <a:gd name="connsiteX23" fmla="*/ 2087404 w 2199798"/>
                    <a:gd name="connsiteY23" fmla="*/ 176212 h 3372326"/>
                    <a:gd name="connsiteX24" fmla="*/ 2199798 w 2199798"/>
                    <a:gd name="connsiteY2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567815 w 2199798"/>
                    <a:gd name="connsiteY20" fmla="*/ 642461 h 3372326"/>
                    <a:gd name="connsiteX21" fmla="*/ 1651635 w 2199798"/>
                    <a:gd name="connsiteY21" fmla="*/ 549116 h 3372326"/>
                    <a:gd name="connsiteX22" fmla="*/ 1790700 w 2199798"/>
                    <a:gd name="connsiteY22" fmla="*/ 438626 h 3372326"/>
                    <a:gd name="connsiteX23" fmla="*/ 1844516 w 2199798"/>
                    <a:gd name="connsiteY23" fmla="*/ 249555 h 3372326"/>
                    <a:gd name="connsiteX24" fmla="*/ 2087404 w 2199798"/>
                    <a:gd name="connsiteY24" fmla="*/ 176212 h 3372326"/>
                    <a:gd name="connsiteX25" fmla="*/ 2199798 w 2199798"/>
                    <a:gd name="connsiteY2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49680 w 2199798"/>
                    <a:gd name="connsiteY16" fmla="*/ 1101566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482090 w 2199798"/>
                    <a:gd name="connsiteY20" fmla="*/ 778192 h 3372326"/>
                    <a:gd name="connsiteX21" fmla="*/ 1567815 w 2199798"/>
                    <a:gd name="connsiteY21" fmla="*/ 642461 h 3372326"/>
                    <a:gd name="connsiteX22" fmla="*/ 1651635 w 2199798"/>
                    <a:gd name="connsiteY22" fmla="*/ 549116 h 3372326"/>
                    <a:gd name="connsiteX23" fmla="*/ 1790700 w 2199798"/>
                    <a:gd name="connsiteY23" fmla="*/ 438626 h 3372326"/>
                    <a:gd name="connsiteX24" fmla="*/ 1844516 w 2199798"/>
                    <a:gd name="connsiteY24" fmla="*/ 249555 h 3372326"/>
                    <a:gd name="connsiteX25" fmla="*/ 2087404 w 2199798"/>
                    <a:gd name="connsiteY25" fmla="*/ 176212 h 3372326"/>
                    <a:gd name="connsiteX26" fmla="*/ 2199798 w 2199798"/>
                    <a:gd name="connsiteY2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140143 w 2199798"/>
                    <a:gd name="connsiteY16" fmla="*/ 906304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482090 w 2199798"/>
                    <a:gd name="connsiteY20" fmla="*/ 778192 h 3372326"/>
                    <a:gd name="connsiteX21" fmla="*/ 1567815 w 2199798"/>
                    <a:gd name="connsiteY21" fmla="*/ 642461 h 3372326"/>
                    <a:gd name="connsiteX22" fmla="*/ 1651635 w 2199798"/>
                    <a:gd name="connsiteY22" fmla="*/ 549116 h 3372326"/>
                    <a:gd name="connsiteX23" fmla="*/ 1790700 w 2199798"/>
                    <a:gd name="connsiteY23" fmla="*/ 438626 h 3372326"/>
                    <a:gd name="connsiteX24" fmla="*/ 1844516 w 2199798"/>
                    <a:gd name="connsiteY24" fmla="*/ 249555 h 3372326"/>
                    <a:gd name="connsiteX25" fmla="*/ 2087404 w 2199798"/>
                    <a:gd name="connsiteY25" fmla="*/ 176212 h 3372326"/>
                    <a:gd name="connsiteX26" fmla="*/ 2199798 w 2199798"/>
                    <a:gd name="connsiteY2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18724 w 2199798"/>
                    <a:gd name="connsiteY16" fmla="*/ 1113472 h 3372326"/>
                    <a:gd name="connsiteX17" fmla="*/ 1398747 w 2199798"/>
                    <a:gd name="connsiteY17" fmla="*/ 1066324 h 3372326"/>
                    <a:gd name="connsiteX18" fmla="*/ 1398746 w 2199798"/>
                    <a:gd name="connsiteY18" fmla="*/ 925830 h 3372326"/>
                    <a:gd name="connsiteX19" fmla="*/ 1428273 w 2199798"/>
                    <a:gd name="connsiteY19" fmla="*/ 839628 h 3372326"/>
                    <a:gd name="connsiteX20" fmla="*/ 1482090 w 2199798"/>
                    <a:gd name="connsiteY20" fmla="*/ 778192 h 3372326"/>
                    <a:gd name="connsiteX21" fmla="*/ 1567815 w 2199798"/>
                    <a:gd name="connsiteY21" fmla="*/ 642461 h 3372326"/>
                    <a:gd name="connsiteX22" fmla="*/ 1651635 w 2199798"/>
                    <a:gd name="connsiteY22" fmla="*/ 549116 h 3372326"/>
                    <a:gd name="connsiteX23" fmla="*/ 1790700 w 2199798"/>
                    <a:gd name="connsiteY23" fmla="*/ 438626 h 3372326"/>
                    <a:gd name="connsiteX24" fmla="*/ 1844516 w 2199798"/>
                    <a:gd name="connsiteY24" fmla="*/ 249555 h 3372326"/>
                    <a:gd name="connsiteX25" fmla="*/ 2087404 w 2199798"/>
                    <a:gd name="connsiteY25" fmla="*/ 176212 h 3372326"/>
                    <a:gd name="connsiteX26" fmla="*/ 2199798 w 2199798"/>
                    <a:gd name="connsiteY2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27760 w 2199798"/>
                    <a:gd name="connsiteY15" fmla="*/ 1284446 h 3372326"/>
                    <a:gd name="connsiteX16" fmla="*/ 1218724 w 2199798"/>
                    <a:gd name="connsiteY16" fmla="*/ 1113472 h 3372326"/>
                    <a:gd name="connsiteX17" fmla="*/ 1346359 w 2199798"/>
                    <a:gd name="connsiteY17" fmla="*/ 1094899 h 3372326"/>
                    <a:gd name="connsiteX18" fmla="*/ 1398747 w 2199798"/>
                    <a:gd name="connsiteY18" fmla="*/ 1066324 h 3372326"/>
                    <a:gd name="connsiteX19" fmla="*/ 1398746 w 2199798"/>
                    <a:gd name="connsiteY19" fmla="*/ 925830 h 3372326"/>
                    <a:gd name="connsiteX20" fmla="*/ 1428273 w 2199798"/>
                    <a:gd name="connsiteY20" fmla="*/ 839628 h 3372326"/>
                    <a:gd name="connsiteX21" fmla="*/ 1482090 w 2199798"/>
                    <a:gd name="connsiteY21" fmla="*/ 778192 h 3372326"/>
                    <a:gd name="connsiteX22" fmla="*/ 1567815 w 2199798"/>
                    <a:gd name="connsiteY22" fmla="*/ 642461 h 3372326"/>
                    <a:gd name="connsiteX23" fmla="*/ 1651635 w 2199798"/>
                    <a:gd name="connsiteY23" fmla="*/ 549116 h 3372326"/>
                    <a:gd name="connsiteX24" fmla="*/ 1790700 w 2199798"/>
                    <a:gd name="connsiteY24" fmla="*/ 438626 h 3372326"/>
                    <a:gd name="connsiteX25" fmla="*/ 1844516 w 2199798"/>
                    <a:gd name="connsiteY25" fmla="*/ 249555 h 3372326"/>
                    <a:gd name="connsiteX26" fmla="*/ 2087404 w 2199798"/>
                    <a:gd name="connsiteY26" fmla="*/ 176212 h 3372326"/>
                    <a:gd name="connsiteX27" fmla="*/ 2199798 w 2199798"/>
                    <a:gd name="connsiteY27"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44429 w 2199798"/>
                    <a:gd name="connsiteY15" fmla="*/ 1324927 h 3372326"/>
                    <a:gd name="connsiteX16" fmla="*/ 1218724 w 2199798"/>
                    <a:gd name="connsiteY16" fmla="*/ 1113472 h 3372326"/>
                    <a:gd name="connsiteX17" fmla="*/ 1346359 w 2199798"/>
                    <a:gd name="connsiteY17" fmla="*/ 1094899 h 3372326"/>
                    <a:gd name="connsiteX18" fmla="*/ 1398747 w 2199798"/>
                    <a:gd name="connsiteY18" fmla="*/ 1066324 h 3372326"/>
                    <a:gd name="connsiteX19" fmla="*/ 1398746 w 2199798"/>
                    <a:gd name="connsiteY19" fmla="*/ 925830 h 3372326"/>
                    <a:gd name="connsiteX20" fmla="*/ 1428273 w 2199798"/>
                    <a:gd name="connsiteY20" fmla="*/ 839628 h 3372326"/>
                    <a:gd name="connsiteX21" fmla="*/ 1482090 w 2199798"/>
                    <a:gd name="connsiteY21" fmla="*/ 778192 h 3372326"/>
                    <a:gd name="connsiteX22" fmla="*/ 1567815 w 2199798"/>
                    <a:gd name="connsiteY22" fmla="*/ 642461 h 3372326"/>
                    <a:gd name="connsiteX23" fmla="*/ 1651635 w 2199798"/>
                    <a:gd name="connsiteY23" fmla="*/ 549116 h 3372326"/>
                    <a:gd name="connsiteX24" fmla="*/ 1790700 w 2199798"/>
                    <a:gd name="connsiteY24" fmla="*/ 438626 h 3372326"/>
                    <a:gd name="connsiteX25" fmla="*/ 1844516 w 2199798"/>
                    <a:gd name="connsiteY25" fmla="*/ 249555 h 3372326"/>
                    <a:gd name="connsiteX26" fmla="*/ 2087404 w 2199798"/>
                    <a:gd name="connsiteY26" fmla="*/ 176212 h 3372326"/>
                    <a:gd name="connsiteX27" fmla="*/ 2199798 w 2199798"/>
                    <a:gd name="connsiteY27"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59180 w 2199798"/>
                    <a:gd name="connsiteY14" fmla="*/ 1406366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089660 w 2199798"/>
                    <a:gd name="connsiteY12" fmla="*/ 1749266 h 3372326"/>
                    <a:gd name="connsiteX13" fmla="*/ 1082040 w 2199798"/>
                    <a:gd name="connsiteY13" fmla="*/ 1528286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137285 w 2199798"/>
                    <a:gd name="connsiteY12" fmla="*/ 1715929 h 3372326"/>
                    <a:gd name="connsiteX13" fmla="*/ 1082040 w 2199798"/>
                    <a:gd name="connsiteY13" fmla="*/ 1528286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137285 w 2199798"/>
                    <a:gd name="connsiteY12" fmla="*/ 1715929 h 3372326"/>
                    <a:gd name="connsiteX13" fmla="*/ 1082040 w 2199798"/>
                    <a:gd name="connsiteY13" fmla="*/ 1528286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59180 w 2199798"/>
                    <a:gd name="connsiteY11" fmla="*/ 1871186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168718 w 2199798"/>
                    <a:gd name="connsiteY11" fmla="*/ 194976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37260 w 2199798"/>
                    <a:gd name="connsiteY10" fmla="*/ 2031206 h 3372326"/>
                    <a:gd name="connsiteX11" fmla="*/ 1066325 w 2199798"/>
                    <a:gd name="connsiteY11" fmla="*/ 185451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1061085 w 2199798"/>
                    <a:gd name="connsiteY10" fmla="*/ 2105025 h 3372326"/>
                    <a:gd name="connsiteX11" fmla="*/ 1066325 w 2199798"/>
                    <a:gd name="connsiteY11" fmla="*/ 185451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68216 w 2199798"/>
                    <a:gd name="connsiteY10" fmla="*/ 1957388 h 3372326"/>
                    <a:gd name="connsiteX11" fmla="*/ 1066325 w 2199798"/>
                    <a:gd name="connsiteY11" fmla="*/ 1854517 h 3372326"/>
                    <a:gd name="connsiteX12" fmla="*/ 1137285 w 2199798"/>
                    <a:gd name="connsiteY12" fmla="*/ 1715929 h 3372326"/>
                    <a:gd name="connsiteX13" fmla="*/ 1084421 w 2199798"/>
                    <a:gd name="connsiteY13" fmla="*/ 1556861 h 3372326"/>
                    <a:gd name="connsiteX14" fmla="*/ 1080612 w 2199798"/>
                    <a:gd name="connsiteY14" fmla="*/ 1423035 h 3372326"/>
                    <a:gd name="connsiteX15" fmla="*/ 1144429 w 2199798"/>
                    <a:gd name="connsiteY15" fmla="*/ 1324927 h 3372326"/>
                    <a:gd name="connsiteX16" fmla="*/ 1177290 w 2199798"/>
                    <a:gd name="connsiteY16" fmla="*/ 1183005 h 3372326"/>
                    <a:gd name="connsiteX17" fmla="*/ 1218724 w 2199798"/>
                    <a:gd name="connsiteY17" fmla="*/ 1113472 h 3372326"/>
                    <a:gd name="connsiteX18" fmla="*/ 1346359 w 2199798"/>
                    <a:gd name="connsiteY18" fmla="*/ 1094899 h 3372326"/>
                    <a:gd name="connsiteX19" fmla="*/ 1398747 w 2199798"/>
                    <a:gd name="connsiteY19" fmla="*/ 1066324 h 3372326"/>
                    <a:gd name="connsiteX20" fmla="*/ 1398746 w 2199798"/>
                    <a:gd name="connsiteY20" fmla="*/ 925830 h 3372326"/>
                    <a:gd name="connsiteX21" fmla="*/ 1428273 w 2199798"/>
                    <a:gd name="connsiteY21" fmla="*/ 839628 h 3372326"/>
                    <a:gd name="connsiteX22" fmla="*/ 1482090 w 2199798"/>
                    <a:gd name="connsiteY22" fmla="*/ 778192 h 3372326"/>
                    <a:gd name="connsiteX23" fmla="*/ 1567815 w 2199798"/>
                    <a:gd name="connsiteY23" fmla="*/ 642461 h 3372326"/>
                    <a:gd name="connsiteX24" fmla="*/ 1651635 w 2199798"/>
                    <a:gd name="connsiteY24" fmla="*/ 549116 h 3372326"/>
                    <a:gd name="connsiteX25" fmla="*/ 1790700 w 2199798"/>
                    <a:gd name="connsiteY25" fmla="*/ 438626 h 3372326"/>
                    <a:gd name="connsiteX26" fmla="*/ 1844516 w 2199798"/>
                    <a:gd name="connsiteY26" fmla="*/ 249555 h 3372326"/>
                    <a:gd name="connsiteX27" fmla="*/ 2087404 w 2199798"/>
                    <a:gd name="connsiteY27" fmla="*/ 176212 h 3372326"/>
                    <a:gd name="connsiteX28" fmla="*/ 2199798 w 2199798"/>
                    <a:gd name="connsiteY28"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15340 w 2199798"/>
                    <a:gd name="connsiteY9" fmla="*/ 2183606 h 3372326"/>
                    <a:gd name="connsiteX10" fmla="*/ 968216 w 2199798"/>
                    <a:gd name="connsiteY10" fmla="*/ 1957388 h 3372326"/>
                    <a:gd name="connsiteX11" fmla="*/ 1032034 w 2199798"/>
                    <a:gd name="connsiteY11" fmla="*/ 1911667 h 3372326"/>
                    <a:gd name="connsiteX12" fmla="*/ 1066325 w 2199798"/>
                    <a:gd name="connsiteY12" fmla="*/ 1854517 h 3372326"/>
                    <a:gd name="connsiteX13" fmla="*/ 1137285 w 2199798"/>
                    <a:gd name="connsiteY13" fmla="*/ 1715929 h 3372326"/>
                    <a:gd name="connsiteX14" fmla="*/ 1084421 w 2199798"/>
                    <a:gd name="connsiteY14" fmla="*/ 1556861 h 3372326"/>
                    <a:gd name="connsiteX15" fmla="*/ 1080612 w 2199798"/>
                    <a:gd name="connsiteY15" fmla="*/ 1423035 h 3372326"/>
                    <a:gd name="connsiteX16" fmla="*/ 1144429 w 2199798"/>
                    <a:gd name="connsiteY16" fmla="*/ 1324927 h 3372326"/>
                    <a:gd name="connsiteX17" fmla="*/ 1177290 w 2199798"/>
                    <a:gd name="connsiteY17" fmla="*/ 1183005 h 3372326"/>
                    <a:gd name="connsiteX18" fmla="*/ 1218724 w 2199798"/>
                    <a:gd name="connsiteY18" fmla="*/ 1113472 h 3372326"/>
                    <a:gd name="connsiteX19" fmla="*/ 1346359 w 2199798"/>
                    <a:gd name="connsiteY19" fmla="*/ 1094899 h 3372326"/>
                    <a:gd name="connsiteX20" fmla="*/ 1398747 w 2199798"/>
                    <a:gd name="connsiteY20" fmla="*/ 1066324 h 3372326"/>
                    <a:gd name="connsiteX21" fmla="*/ 1398746 w 2199798"/>
                    <a:gd name="connsiteY21" fmla="*/ 925830 h 3372326"/>
                    <a:gd name="connsiteX22" fmla="*/ 1428273 w 2199798"/>
                    <a:gd name="connsiteY22" fmla="*/ 839628 h 3372326"/>
                    <a:gd name="connsiteX23" fmla="*/ 1482090 w 2199798"/>
                    <a:gd name="connsiteY23" fmla="*/ 778192 h 3372326"/>
                    <a:gd name="connsiteX24" fmla="*/ 1567815 w 2199798"/>
                    <a:gd name="connsiteY24" fmla="*/ 642461 h 3372326"/>
                    <a:gd name="connsiteX25" fmla="*/ 1651635 w 2199798"/>
                    <a:gd name="connsiteY25" fmla="*/ 549116 h 3372326"/>
                    <a:gd name="connsiteX26" fmla="*/ 1790700 w 2199798"/>
                    <a:gd name="connsiteY26" fmla="*/ 438626 h 3372326"/>
                    <a:gd name="connsiteX27" fmla="*/ 1844516 w 2199798"/>
                    <a:gd name="connsiteY27" fmla="*/ 249555 h 3372326"/>
                    <a:gd name="connsiteX28" fmla="*/ 2087404 w 2199798"/>
                    <a:gd name="connsiteY28" fmla="*/ 176212 h 3372326"/>
                    <a:gd name="connsiteX29" fmla="*/ 2199798 w 2199798"/>
                    <a:gd name="connsiteY29"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946308 w 2199798"/>
                    <a:gd name="connsiteY9" fmla="*/ 2257425 h 3372326"/>
                    <a:gd name="connsiteX10" fmla="*/ 968216 w 2199798"/>
                    <a:gd name="connsiteY10" fmla="*/ 1957388 h 3372326"/>
                    <a:gd name="connsiteX11" fmla="*/ 1032034 w 2199798"/>
                    <a:gd name="connsiteY11" fmla="*/ 1911667 h 3372326"/>
                    <a:gd name="connsiteX12" fmla="*/ 1066325 w 2199798"/>
                    <a:gd name="connsiteY12" fmla="*/ 1854517 h 3372326"/>
                    <a:gd name="connsiteX13" fmla="*/ 1137285 w 2199798"/>
                    <a:gd name="connsiteY13" fmla="*/ 1715929 h 3372326"/>
                    <a:gd name="connsiteX14" fmla="*/ 1084421 w 2199798"/>
                    <a:gd name="connsiteY14" fmla="*/ 1556861 h 3372326"/>
                    <a:gd name="connsiteX15" fmla="*/ 1080612 w 2199798"/>
                    <a:gd name="connsiteY15" fmla="*/ 1423035 h 3372326"/>
                    <a:gd name="connsiteX16" fmla="*/ 1144429 w 2199798"/>
                    <a:gd name="connsiteY16" fmla="*/ 1324927 h 3372326"/>
                    <a:gd name="connsiteX17" fmla="*/ 1177290 w 2199798"/>
                    <a:gd name="connsiteY17" fmla="*/ 1183005 h 3372326"/>
                    <a:gd name="connsiteX18" fmla="*/ 1218724 w 2199798"/>
                    <a:gd name="connsiteY18" fmla="*/ 1113472 h 3372326"/>
                    <a:gd name="connsiteX19" fmla="*/ 1346359 w 2199798"/>
                    <a:gd name="connsiteY19" fmla="*/ 1094899 h 3372326"/>
                    <a:gd name="connsiteX20" fmla="*/ 1398747 w 2199798"/>
                    <a:gd name="connsiteY20" fmla="*/ 1066324 h 3372326"/>
                    <a:gd name="connsiteX21" fmla="*/ 1398746 w 2199798"/>
                    <a:gd name="connsiteY21" fmla="*/ 925830 h 3372326"/>
                    <a:gd name="connsiteX22" fmla="*/ 1428273 w 2199798"/>
                    <a:gd name="connsiteY22" fmla="*/ 839628 h 3372326"/>
                    <a:gd name="connsiteX23" fmla="*/ 1482090 w 2199798"/>
                    <a:gd name="connsiteY23" fmla="*/ 778192 h 3372326"/>
                    <a:gd name="connsiteX24" fmla="*/ 1567815 w 2199798"/>
                    <a:gd name="connsiteY24" fmla="*/ 642461 h 3372326"/>
                    <a:gd name="connsiteX25" fmla="*/ 1651635 w 2199798"/>
                    <a:gd name="connsiteY25" fmla="*/ 549116 h 3372326"/>
                    <a:gd name="connsiteX26" fmla="*/ 1790700 w 2199798"/>
                    <a:gd name="connsiteY26" fmla="*/ 438626 h 3372326"/>
                    <a:gd name="connsiteX27" fmla="*/ 1844516 w 2199798"/>
                    <a:gd name="connsiteY27" fmla="*/ 249555 h 3372326"/>
                    <a:gd name="connsiteX28" fmla="*/ 2087404 w 2199798"/>
                    <a:gd name="connsiteY28" fmla="*/ 176212 h 3372326"/>
                    <a:gd name="connsiteX29" fmla="*/ 2199798 w 2199798"/>
                    <a:gd name="connsiteY29"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67727 w 2199798"/>
                    <a:gd name="connsiteY9" fmla="*/ 2207419 h 3372326"/>
                    <a:gd name="connsiteX10" fmla="*/ 968216 w 2199798"/>
                    <a:gd name="connsiteY10" fmla="*/ 1957388 h 3372326"/>
                    <a:gd name="connsiteX11" fmla="*/ 1032034 w 2199798"/>
                    <a:gd name="connsiteY11" fmla="*/ 1911667 h 3372326"/>
                    <a:gd name="connsiteX12" fmla="*/ 1066325 w 2199798"/>
                    <a:gd name="connsiteY12" fmla="*/ 1854517 h 3372326"/>
                    <a:gd name="connsiteX13" fmla="*/ 1137285 w 2199798"/>
                    <a:gd name="connsiteY13" fmla="*/ 1715929 h 3372326"/>
                    <a:gd name="connsiteX14" fmla="*/ 1084421 w 2199798"/>
                    <a:gd name="connsiteY14" fmla="*/ 1556861 h 3372326"/>
                    <a:gd name="connsiteX15" fmla="*/ 1080612 w 2199798"/>
                    <a:gd name="connsiteY15" fmla="*/ 1423035 h 3372326"/>
                    <a:gd name="connsiteX16" fmla="*/ 1144429 w 2199798"/>
                    <a:gd name="connsiteY16" fmla="*/ 1324927 h 3372326"/>
                    <a:gd name="connsiteX17" fmla="*/ 1177290 w 2199798"/>
                    <a:gd name="connsiteY17" fmla="*/ 1183005 h 3372326"/>
                    <a:gd name="connsiteX18" fmla="*/ 1218724 w 2199798"/>
                    <a:gd name="connsiteY18" fmla="*/ 1113472 h 3372326"/>
                    <a:gd name="connsiteX19" fmla="*/ 1346359 w 2199798"/>
                    <a:gd name="connsiteY19" fmla="*/ 1094899 h 3372326"/>
                    <a:gd name="connsiteX20" fmla="*/ 1398747 w 2199798"/>
                    <a:gd name="connsiteY20" fmla="*/ 1066324 h 3372326"/>
                    <a:gd name="connsiteX21" fmla="*/ 1398746 w 2199798"/>
                    <a:gd name="connsiteY21" fmla="*/ 925830 h 3372326"/>
                    <a:gd name="connsiteX22" fmla="*/ 1428273 w 2199798"/>
                    <a:gd name="connsiteY22" fmla="*/ 839628 h 3372326"/>
                    <a:gd name="connsiteX23" fmla="*/ 1482090 w 2199798"/>
                    <a:gd name="connsiteY23" fmla="*/ 778192 h 3372326"/>
                    <a:gd name="connsiteX24" fmla="*/ 1567815 w 2199798"/>
                    <a:gd name="connsiteY24" fmla="*/ 642461 h 3372326"/>
                    <a:gd name="connsiteX25" fmla="*/ 1651635 w 2199798"/>
                    <a:gd name="connsiteY25" fmla="*/ 549116 h 3372326"/>
                    <a:gd name="connsiteX26" fmla="*/ 1790700 w 2199798"/>
                    <a:gd name="connsiteY26" fmla="*/ 438626 h 3372326"/>
                    <a:gd name="connsiteX27" fmla="*/ 1844516 w 2199798"/>
                    <a:gd name="connsiteY27" fmla="*/ 249555 h 3372326"/>
                    <a:gd name="connsiteX28" fmla="*/ 2087404 w 2199798"/>
                    <a:gd name="connsiteY28" fmla="*/ 176212 h 3372326"/>
                    <a:gd name="connsiteX29" fmla="*/ 2199798 w 2199798"/>
                    <a:gd name="connsiteY29"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31520 w 2199798"/>
                    <a:gd name="connsiteY8" fmla="*/ 2290286 h 3372326"/>
                    <a:gd name="connsiteX9" fmla="*/ 867727 w 2199798"/>
                    <a:gd name="connsiteY9" fmla="*/ 2207419 h 3372326"/>
                    <a:gd name="connsiteX10" fmla="*/ 884396 w 2199798"/>
                    <a:gd name="connsiteY10" fmla="*/ 2121217 h 3372326"/>
                    <a:gd name="connsiteX11" fmla="*/ 968216 w 2199798"/>
                    <a:gd name="connsiteY11" fmla="*/ 1957388 h 3372326"/>
                    <a:gd name="connsiteX12" fmla="*/ 1032034 w 2199798"/>
                    <a:gd name="connsiteY12" fmla="*/ 1911667 h 3372326"/>
                    <a:gd name="connsiteX13" fmla="*/ 1066325 w 2199798"/>
                    <a:gd name="connsiteY13" fmla="*/ 1854517 h 3372326"/>
                    <a:gd name="connsiteX14" fmla="*/ 1137285 w 2199798"/>
                    <a:gd name="connsiteY14" fmla="*/ 1715929 h 3372326"/>
                    <a:gd name="connsiteX15" fmla="*/ 1084421 w 2199798"/>
                    <a:gd name="connsiteY15" fmla="*/ 1556861 h 3372326"/>
                    <a:gd name="connsiteX16" fmla="*/ 1080612 w 2199798"/>
                    <a:gd name="connsiteY16" fmla="*/ 1423035 h 3372326"/>
                    <a:gd name="connsiteX17" fmla="*/ 1144429 w 2199798"/>
                    <a:gd name="connsiteY17" fmla="*/ 1324927 h 3372326"/>
                    <a:gd name="connsiteX18" fmla="*/ 1177290 w 2199798"/>
                    <a:gd name="connsiteY18" fmla="*/ 1183005 h 3372326"/>
                    <a:gd name="connsiteX19" fmla="*/ 1218724 w 2199798"/>
                    <a:gd name="connsiteY19" fmla="*/ 1113472 h 3372326"/>
                    <a:gd name="connsiteX20" fmla="*/ 1346359 w 2199798"/>
                    <a:gd name="connsiteY20" fmla="*/ 1094899 h 3372326"/>
                    <a:gd name="connsiteX21" fmla="*/ 1398747 w 2199798"/>
                    <a:gd name="connsiteY21" fmla="*/ 1066324 h 3372326"/>
                    <a:gd name="connsiteX22" fmla="*/ 1398746 w 2199798"/>
                    <a:gd name="connsiteY22" fmla="*/ 925830 h 3372326"/>
                    <a:gd name="connsiteX23" fmla="*/ 1428273 w 2199798"/>
                    <a:gd name="connsiteY23" fmla="*/ 839628 h 3372326"/>
                    <a:gd name="connsiteX24" fmla="*/ 1482090 w 2199798"/>
                    <a:gd name="connsiteY24" fmla="*/ 778192 h 3372326"/>
                    <a:gd name="connsiteX25" fmla="*/ 1567815 w 2199798"/>
                    <a:gd name="connsiteY25" fmla="*/ 642461 h 3372326"/>
                    <a:gd name="connsiteX26" fmla="*/ 1651635 w 2199798"/>
                    <a:gd name="connsiteY26" fmla="*/ 549116 h 3372326"/>
                    <a:gd name="connsiteX27" fmla="*/ 1790700 w 2199798"/>
                    <a:gd name="connsiteY27" fmla="*/ 438626 h 3372326"/>
                    <a:gd name="connsiteX28" fmla="*/ 1844516 w 2199798"/>
                    <a:gd name="connsiteY28" fmla="*/ 249555 h 3372326"/>
                    <a:gd name="connsiteX29" fmla="*/ 2087404 w 2199798"/>
                    <a:gd name="connsiteY29" fmla="*/ 176212 h 3372326"/>
                    <a:gd name="connsiteX30" fmla="*/ 2199798 w 2199798"/>
                    <a:gd name="connsiteY30"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764858 w 2199798"/>
                    <a:gd name="connsiteY8" fmla="*/ 2297430 h 3372326"/>
                    <a:gd name="connsiteX9" fmla="*/ 867727 w 2199798"/>
                    <a:gd name="connsiteY9" fmla="*/ 2207419 h 3372326"/>
                    <a:gd name="connsiteX10" fmla="*/ 884396 w 2199798"/>
                    <a:gd name="connsiteY10" fmla="*/ 2121217 h 3372326"/>
                    <a:gd name="connsiteX11" fmla="*/ 968216 w 2199798"/>
                    <a:gd name="connsiteY11" fmla="*/ 1957388 h 3372326"/>
                    <a:gd name="connsiteX12" fmla="*/ 1032034 w 2199798"/>
                    <a:gd name="connsiteY12" fmla="*/ 1911667 h 3372326"/>
                    <a:gd name="connsiteX13" fmla="*/ 1066325 w 2199798"/>
                    <a:gd name="connsiteY13" fmla="*/ 1854517 h 3372326"/>
                    <a:gd name="connsiteX14" fmla="*/ 1137285 w 2199798"/>
                    <a:gd name="connsiteY14" fmla="*/ 1715929 h 3372326"/>
                    <a:gd name="connsiteX15" fmla="*/ 1084421 w 2199798"/>
                    <a:gd name="connsiteY15" fmla="*/ 1556861 h 3372326"/>
                    <a:gd name="connsiteX16" fmla="*/ 1080612 w 2199798"/>
                    <a:gd name="connsiteY16" fmla="*/ 1423035 h 3372326"/>
                    <a:gd name="connsiteX17" fmla="*/ 1144429 w 2199798"/>
                    <a:gd name="connsiteY17" fmla="*/ 1324927 h 3372326"/>
                    <a:gd name="connsiteX18" fmla="*/ 1177290 w 2199798"/>
                    <a:gd name="connsiteY18" fmla="*/ 1183005 h 3372326"/>
                    <a:gd name="connsiteX19" fmla="*/ 1218724 w 2199798"/>
                    <a:gd name="connsiteY19" fmla="*/ 1113472 h 3372326"/>
                    <a:gd name="connsiteX20" fmla="*/ 1346359 w 2199798"/>
                    <a:gd name="connsiteY20" fmla="*/ 1094899 h 3372326"/>
                    <a:gd name="connsiteX21" fmla="*/ 1398747 w 2199798"/>
                    <a:gd name="connsiteY21" fmla="*/ 1066324 h 3372326"/>
                    <a:gd name="connsiteX22" fmla="*/ 1398746 w 2199798"/>
                    <a:gd name="connsiteY22" fmla="*/ 925830 h 3372326"/>
                    <a:gd name="connsiteX23" fmla="*/ 1428273 w 2199798"/>
                    <a:gd name="connsiteY23" fmla="*/ 839628 h 3372326"/>
                    <a:gd name="connsiteX24" fmla="*/ 1482090 w 2199798"/>
                    <a:gd name="connsiteY24" fmla="*/ 778192 h 3372326"/>
                    <a:gd name="connsiteX25" fmla="*/ 1567815 w 2199798"/>
                    <a:gd name="connsiteY25" fmla="*/ 642461 h 3372326"/>
                    <a:gd name="connsiteX26" fmla="*/ 1651635 w 2199798"/>
                    <a:gd name="connsiteY26" fmla="*/ 549116 h 3372326"/>
                    <a:gd name="connsiteX27" fmla="*/ 1790700 w 2199798"/>
                    <a:gd name="connsiteY27" fmla="*/ 438626 h 3372326"/>
                    <a:gd name="connsiteX28" fmla="*/ 1844516 w 2199798"/>
                    <a:gd name="connsiteY28" fmla="*/ 249555 h 3372326"/>
                    <a:gd name="connsiteX29" fmla="*/ 2087404 w 2199798"/>
                    <a:gd name="connsiteY29" fmla="*/ 176212 h 3372326"/>
                    <a:gd name="connsiteX30" fmla="*/ 2199798 w 2199798"/>
                    <a:gd name="connsiteY30"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86753 w 2199798"/>
                    <a:gd name="connsiteY8" fmla="*/ 2297430 h 3372326"/>
                    <a:gd name="connsiteX9" fmla="*/ 764858 w 2199798"/>
                    <a:gd name="connsiteY9" fmla="*/ 2297430 h 3372326"/>
                    <a:gd name="connsiteX10" fmla="*/ 867727 w 2199798"/>
                    <a:gd name="connsiteY10" fmla="*/ 2207419 h 3372326"/>
                    <a:gd name="connsiteX11" fmla="*/ 884396 w 2199798"/>
                    <a:gd name="connsiteY11" fmla="*/ 2121217 h 3372326"/>
                    <a:gd name="connsiteX12" fmla="*/ 968216 w 2199798"/>
                    <a:gd name="connsiteY12" fmla="*/ 1957388 h 3372326"/>
                    <a:gd name="connsiteX13" fmla="*/ 1032034 w 2199798"/>
                    <a:gd name="connsiteY13" fmla="*/ 1911667 h 3372326"/>
                    <a:gd name="connsiteX14" fmla="*/ 1066325 w 2199798"/>
                    <a:gd name="connsiteY14" fmla="*/ 1854517 h 3372326"/>
                    <a:gd name="connsiteX15" fmla="*/ 1137285 w 2199798"/>
                    <a:gd name="connsiteY15" fmla="*/ 1715929 h 3372326"/>
                    <a:gd name="connsiteX16" fmla="*/ 1084421 w 2199798"/>
                    <a:gd name="connsiteY16" fmla="*/ 1556861 h 3372326"/>
                    <a:gd name="connsiteX17" fmla="*/ 1080612 w 2199798"/>
                    <a:gd name="connsiteY17" fmla="*/ 1423035 h 3372326"/>
                    <a:gd name="connsiteX18" fmla="*/ 1144429 w 2199798"/>
                    <a:gd name="connsiteY18" fmla="*/ 1324927 h 3372326"/>
                    <a:gd name="connsiteX19" fmla="*/ 1177290 w 2199798"/>
                    <a:gd name="connsiteY19" fmla="*/ 1183005 h 3372326"/>
                    <a:gd name="connsiteX20" fmla="*/ 1218724 w 2199798"/>
                    <a:gd name="connsiteY20" fmla="*/ 1113472 h 3372326"/>
                    <a:gd name="connsiteX21" fmla="*/ 1346359 w 2199798"/>
                    <a:gd name="connsiteY21" fmla="*/ 1094899 h 3372326"/>
                    <a:gd name="connsiteX22" fmla="*/ 1398747 w 2199798"/>
                    <a:gd name="connsiteY22" fmla="*/ 1066324 h 3372326"/>
                    <a:gd name="connsiteX23" fmla="*/ 1398746 w 2199798"/>
                    <a:gd name="connsiteY23" fmla="*/ 925830 h 3372326"/>
                    <a:gd name="connsiteX24" fmla="*/ 1428273 w 2199798"/>
                    <a:gd name="connsiteY24" fmla="*/ 839628 h 3372326"/>
                    <a:gd name="connsiteX25" fmla="*/ 1482090 w 2199798"/>
                    <a:gd name="connsiteY25" fmla="*/ 778192 h 3372326"/>
                    <a:gd name="connsiteX26" fmla="*/ 1567815 w 2199798"/>
                    <a:gd name="connsiteY26" fmla="*/ 642461 h 3372326"/>
                    <a:gd name="connsiteX27" fmla="*/ 1651635 w 2199798"/>
                    <a:gd name="connsiteY27" fmla="*/ 549116 h 3372326"/>
                    <a:gd name="connsiteX28" fmla="*/ 1790700 w 2199798"/>
                    <a:gd name="connsiteY28" fmla="*/ 438626 h 3372326"/>
                    <a:gd name="connsiteX29" fmla="*/ 1844516 w 2199798"/>
                    <a:gd name="connsiteY29" fmla="*/ 249555 h 3372326"/>
                    <a:gd name="connsiteX30" fmla="*/ 2087404 w 2199798"/>
                    <a:gd name="connsiteY30" fmla="*/ 176212 h 3372326"/>
                    <a:gd name="connsiteX31" fmla="*/ 2199798 w 2199798"/>
                    <a:gd name="connsiteY31"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98659 w 2199798"/>
                    <a:gd name="connsiteY8" fmla="*/ 2354580 h 3372326"/>
                    <a:gd name="connsiteX9" fmla="*/ 764858 w 2199798"/>
                    <a:gd name="connsiteY9" fmla="*/ 2297430 h 3372326"/>
                    <a:gd name="connsiteX10" fmla="*/ 867727 w 2199798"/>
                    <a:gd name="connsiteY10" fmla="*/ 2207419 h 3372326"/>
                    <a:gd name="connsiteX11" fmla="*/ 884396 w 2199798"/>
                    <a:gd name="connsiteY11" fmla="*/ 2121217 h 3372326"/>
                    <a:gd name="connsiteX12" fmla="*/ 968216 w 2199798"/>
                    <a:gd name="connsiteY12" fmla="*/ 1957388 h 3372326"/>
                    <a:gd name="connsiteX13" fmla="*/ 1032034 w 2199798"/>
                    <a:gd name="connsiteY13" fmla="*/ 1911667 h 3372326"/>
                    <a:gd name="connsiteX14" fmla="*/ 1066325 w 2199798"/>
                    <a:gd name="connsiteY14" fmla="*/ 1854517 h 3372326"/>
                    <a:gd name="connsiteX15" fmla="*/ 1137285 w 2199798"/>
                    <a:gd name="connsiteY15" fmla="*/ 1715929 h 3372326"/>
                    <a:gd name="connsiteX16" fmla="*/ 1084421 w 2199798"/>
                    <a:gd name="connsiteY16" fmla="*/ 1556861 h 3372326"/>
                    <a:gd name="connsiteX17" fmla="*/ 1080612 w 2199798"/>
                    <a:gd name="connsiteY17" fmla="*/ 1423035 h 3372326"/>
                    <a:gd name="connsiteX18" fmla="*/ 1144429 w 2199798"/>
                    <a:gd name="connsiteY18" fmla="*/ 1324927 h 3372326"/>
                    <a:gd name="connsiteX19" fmla="*/ 1177290 w 2199798"/>
                    <a:gd name="connsiteY19" fmla="*/ 1183005 h 3372326"/>
                    <a:gd name="connsiteX20" fmla="*/ 1218724 w 2199798"/>
                    <a:gd name="connsiteY20" fmla="*/ 1113472 h 3372326"/>
                    <a:gd name="connsiteX21" fmla="*/ 1346359 w 2199798"/>
                    <a:gd name="connsiteY21" fmla="*/ 1094899 h 3372326"/>
                    <a:gd name="connsiteX22" fmla="*/ 1398747 w 2199798"/>
                    <a:gd name="connsiteY22" fmla="*/ 1066324 h 3372326"/>
                    <a:gd name="connsiteX23" fmla="*/ 1398746 w 2199798"/>
                    <a:gd name="connsiteY23" fmla="*/ 925830 h 3372326"/>
                    <a:gd name="connsiteX24" fmla="*/ 1428273 w 2199798"/>
                    <a:gd name="connsiteY24" fmla="*/ 839628 h 3372326"/>
                    <a:gd name="connsiteX25" fmla="*/ 1482090 w 2199798"/>
                    <a:gd name="connsiteY25" fmla="*/ 778192 h 3372326"/>
                    <a:gd name="connsiteX26" fmla="*/ 1567815 w 2199798"/>
                    <a:gd name="connsiteY26" fmla="*/ 642461 h 3372326"/>
                    <a:gd name="connsiteX27" fmla="*/ 1651635 w 2199798"/>
                    <a:gd name="connsiteY27" fmla="*/ 549116 h 3372326"/>
                    <a:gd name="connsiteX28" fmla="*/ 1790700 w 2199798"/>
                    <a:gd name="connsiteY28" fmla="*/ 438626 h 3372326"/>
                    <a:gd name="connsiteX29" fmla="*/ 1844516 w 2199798"/>
                    <a:gd name="connsiteY29" fmla="*/ 249555 h 3372326"/>
                    <a:gd name="connsiteX30" fmla="*/ 2087404 w 2199798"/>
                    <a:gd name="connsiteY30" fmla="*/ 176212 h 3372326"/>
                    <a:gd name="connsiteX31" fmla="*/ 2199798 w 2199798"/>
                    <a:gd name="connsiteY31"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98659 w 2199798"/>
                    <a:gd name="connsiteY8" fmla="*/ 2354580 h 3372326"/>
                    <a:gd name="connsiteX9" fmla="*/ 783908 w 2199798"/>
                    <a:gd name="connsiteY9" fmla="*/ 2268855 h 3372326"/>
                    <a:gd name="connsiteX10" fmla="*/ 867727 w 2199798"/>
                    <a:gd name="connsiteY10" fmla="*/ 2207419 h 3372326"/>
                    <a:gd name="connsiteX11" fmla="*/ 884396 w 2199798"/>
                    <a:gd name="connsiteY11" fmla="*/ 2121217 h 3372326"/>
                    <a:gd name="connsiteX12" fmla="*/ 968216 w 2199798"/>
                    <a:gd name="connsiteY12" fmla="*/ 1957388 h 3372326"/>
                    <a:gd name="connsiteX13" fmla="*/ 1032034 w 2199798"/>
                    <a:gd name="connsiteY13" fmla="*/ 1911667 h 3372326"/>
                    <a:gd name="connsiteX14" fmla="*/ 1066325 w 2199798"/>
                    <a:gd name="connsiteY14" fmla="*/ 1854517 h 3372326"/>
                    <a:gd name="connsiteX15" fmla="*/ 1137285 w 2199798"/>
                    <a:gd name="connsiteY15" fmla="*/ 1715929 h 3372326"/>
                    <a:gd name="connsiteX16" fmla="*/ 1084421 w 2199798"/>
                    <a:gd name="connsiteY16" fmla="*/ 1556861 h 3372326"/>
                    <a:gd name="connsiteX17" fmla="*/ 1080612 w 2199798"/>
                    <a:gd name="connsiteY17" fmla="*/ 1423035 h 3372326"/>
                    <a:gd name="connsiteX18" fmla="*/ 1144429 w 2199798"/>
                    <a:gd name="connsiteY18" fmla="*/ 1324927 h 3372326"/>
                    <a:gd name="connsiteX19" fmla="*/ 1177290 w 2199798"/>
                    <a:gd name="connsiteY19" fmla="*/ 1183005 h 3372326"/>
                    <a:gd name="connsiteX20" fmla="*/ 1218724 w 2199798"/>
                    <a:gd name="connsiteY20" fmla="*/ 1113472 h 3372326"/>
                    <a:gd name="connsiteX21" fmla="*/ 1346359 w 2199798"/>
                    <a:gd name="connsiteY21" fmla="*/ 1094899 h 3372326"/>
                    <a:gd name="connsiteX22" fmla="*/ 1398747 w 2199798"/>
                    <a:gd name="connsiteY22" fmla="*/ 1066324 h 3372326"/>
                    <a:gd name="connsiteX23" fmla="*/ 1398746 w 2199798"/>
                    <a:gd name="connsiteY23" fmla="*/ 925830 h 3372326"/>
                    <a:gd name="connsiteX24" fmla="*/ 1428273 w 2199798"/>
                    <a:gd name="connsiteY24" fmla="*/ 839628 h 3372326"/>
                    <a:gd name="connsiteX25" fmla="*/ 1482090 w 2199798"/>
                    <a:gd name="connsiteY25" fmla="*/ 778192 h 3372326"/>
                    <a:gd name="connsiteX26" fmla="*/ 1567815 w 2199798"/>
                    <a:gd name="connsiteY26" fmla="*/ 642461 h 3372326"/>
                    <a:gd name="connsiteX27" fmla="*/ 1651635 w 2199798"/>
                    <a:gd name="connsiteY27" fmla="*/ 549116 h 3372326"/>
                    <a:gd name="connsiteX28" fmla="*/ 1790700 w 2199798"/>
                    <a:gd name="connsiteY28" fmla="*/ 438626 h 3372326"/>
                    <a:gd name="connsiteX29" fmla="*/ 1844516 w 2199798"/>
                    <a:gd name="connsiteY29" fmla="*/ 249555 h 3372326"/>
                    <a:gd name="connsiteX30" fmla="*/ 2087404 w 2199798"/>
                    <a:gd name="connsiteY30" fmla="*/ 176212 h 3372326"/>
                    <a:gd name="connsiteX31" fmla="*/ 2199798 w 2199798"/>
                    <a:gd name="connsiteY31"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824865 w 2199798"/>
                    <a:gd name="connsiteY8" fmla="*/ 2635567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34340 w 2199798"/>
                    <a:gd name="connsiteY6" fmla="*/ 2648426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353377 w 2199798"/>
                    <a:gd name="connsiteY6" fmla="*/ 2538889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77202 w 2199798"/>
                    <a:gd name="connsiteY6" fmla="*/ 2622233 h 3372326"/>
                    <a:gd name="connsiteX7" fmla="*/ 541020 w 2199798"/>
                    <a:gd name="connsiteY7" fmla="*/ 2564606 h 3372326"/>
                    <a:gd name="connsiteX8" fmla="*/ 610552 w 2199798"/>
                    <a:gd name="connsiteY8" fmla="*/ 2428399 h 3372326"/>
                    <a:gd name="connsiteX9" fmla="*/ 698659 w 2199798"/>
                    <a:gd name="connsiteY9" fmla="*/ 2354580 h 3372326"/>
                    <a:gd name="connsiteX10" fmla="*/ 783908 w 2199798"/>
                    <a:gd name="connsiteY10" fmla="*/ 2268855 h 3372326"/>
                    <a:gd name="connsiteX11" fmla="*/ 867727 w 2199798"/>
                    <a:gd name="connsiteY11" fmla="*/ 2207419 h 3372326"/>
                    <a:gd name="connsiteX12" fmla="*/ 884396 w 2199798"/>
                    <a:gd name="connsiteY12" fmla="*/ 2121217 h 3372326"/>
                    <a:gd name="connsiteX13" fmla="*/ 968216 w 2199798"/>
                    <a:gd name="connsiteY13" fmla="*/ 1957388 h 3372326"/>
                    <a:gd name="connsiteX14" fmla="*/ 1032034 w 2199798"/>
                    <a:gd name="connsiteY14" fmla="*/ 1911667 h 3372326"/>
                    <a:gd name="connsiteX15" fmla="*/ 1066325 w 2199798"/>
                    <a:gd name="connsiteY15" fmla="*/ 1854517 h 3372326"/>
                    <a:gd name="connsiteX16" fmla="*/ 1137285 w 2199798"/>
                    <a:gd name="connsiteY16" fmla="*/ 1715929 h 3372326"/>
                    <a:gd name="connsiteX17" fmla="*/ 1084421 w 2199798"/>
                    <a:gd name="connsiteY17" fmla="*/ 1556861 h 3372326"/>
                    <a:gd name="connsiteX18" fmla="*/ 1080612 w 2199798"/>
                    <a:gd name="connsiteY18" fmla="*/ 1423035 h 3372326"/>
                    <a:gd name="connsiteX19" fmla="*/ 1144429 w 2199798"/>
                    <a:gd name="connsiteY19" fmla="*/ 1324927 h 3372326"/>
                    <a:gd name="connsiteX20" fmla="*/ 1177290 w 2199798"/>
                    <a:gd name="connsiteY20" fmla="*/ 1183005 h 3372326"/>
                    <a:gd name="connsiteX21" fmla="*/ 1218724 w 2199798"/>
                    <a:gd name="connsiteY21" fmla="*/ 1113472 h 3372326"/>
                    <a:gd name="connsiteX22" fmla="*/ 1346359 w 2199798"/>
                    <a:gd name="connsiteY22" fmla="*/ 1094899 h 3372326"/>
                    <a:gd name="connsiteX23" fmla="*/ 1398747 w 2199798"/>
                    <a:gd name="connsiteY23" fmla="*/ 1066324 h 3372326"/>
                    <a:gd name="connsiteX24" fmla="*/ 1398746 w 2199798"/>
                    <a:gd name="connsiteY24" fmla="*/ 925830 h 3372326"/>
                    <a:gd name="connsiteX25" fmla="*/ 1428273 w 2199798"/>
                    <a:gd name="connsiteY25" fmla="*/ 839628 h 3372326"/>
                    <a:gd name="connsiteX26" fmla="*/ 1482090 w 2199798"/>
                    <a:gd name="connsiteY26" fmla="*/ 778192 h 3372326"/>
                    <a:gd name="connsiteX27" fmla="*/ 1567815 w 2199798"/>
                    <a:gd name="connsiteY27" fmla="*/ 642461 h 3372326"/>
                    <a:gd name="connsiteX28" fmla="*/ 1651635 w 2199798"/>
                    <a:gd name="connsiteY28" fmla="*/ 549116 h 3372326"/>
                    <a:gd name="connsiteX29" fmla="*/ 1790700 w 2199798"/>
                    <a:gd name="connsiteY29" fmla="*/ 438626 h 3372326"/>
                    <a:gd name="connsiteX30" fmla="*/ 1844516 w 2199798"/>
                    <a:gd name="connsiteY30" fmla="*/ 249555 h 3372326"/>
                    <a:gd name="connsiteX31" fmla="*/ 2087404 w 2199798"/>
                    <a:gd name="connsiteY31" fmla="*/ 176212 h 3372326"/>
                    <a:gd name="connsiteX32" fmla="*/ 2199798 w 2199798"/>
                    <a:gd name="connsiteY32"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42900 w 2199798"/>
                    <a:gd name="connsiteY5" fmla="*/ 2808446 h 3372326"/>
                    <a:gd name="connsiteX6" fmla="*/ 417671 w 2199798"/>
                    <a:gd name="connsiteY6" fmla="*/ 2652236 h 3372326"/>
                    <a:gd name="connsiteX7" fmla="*/ 477202 w 2199798"/>
                    <a:gd name="connsiteY7" fmla="*/ 2622233 h 3372326"/>
                    <a:gd name="connsiteX8" fmla="*/ 541020 w 2199798"/>
                    <a:gd name="connsiteY8" fmla="*/ 2564606 h 3372326"/>
                    <a:gd name="connsiteX9" fmla="*/ 610552 w 2199798"/>
                    <a:gd name="connsiteY9" fmla="*/ 2428399 h 3372326"/>
                    <a:gd name="connsiteX10" fmla="*/ 698659 w 2199798"/>
                    <a:gd name="connsiteY10" fmla="*/ 2354580 h 3372326"/>
                    <a:gd name="connsiteX11" fmla="*/ 783908 w 2199798"/>
                    <a:gd name="connsiteY11" fmla="*/ 2268855 h 3372326"/>
                    <a:gd name="connsiteX12" fmla="*/ 867727 w 2199798"/>
                    <a:gd name="connsiteY12" fmla="*/ 2207419 h 3372326"/>
                    <a:gd name="connsiteX13" fmla="*/ 884396 w 2199798"/>
                    <a:gd name="connsiteY13" fmla="*/ 2121217 h 3372326"/>
                    <a:gd name="connsiteX14" fmla="*/ 968216 w 2199798"/>
                    <a:gd name="connsiteY14" fmla="*/ 1957388 h 3372326"/>
                    <a:gd name="connsiteX15" fmla="*/ 1032034 w 2199798"/>
                    <a:gd name="connsiteY15" fmla="*/ 1911667 h 3372326"/>
                    <a:gd name="connsiteX16" fmla="*/ 1066325 w 2199798"/>
                    <a:gd name="connsiteY16" fmla="*/ 1854517 h 3372326"/>
                    <a:gd name="connsiteX17" fmla="*/ 1137285 w 2199798"/>
                    <a:gd name="connsiteY17" fmla="*/ 1715929 h 3372326"/>
                    <a:gd name="connsiteX18" fmla="*/ 1084421 w 2199798"/>
                    <a:gd name="connsiteY18" fmla="*/ 1556861 h 3372326"/>
                    <a:gd name="connsiteX19" fmla="*/ 1080612 w 2199798"/>
                    <a:gd name="connsiteY19" fmla="*/ 1423035 h 3372326"/>
                    <a:gd name="connsiteX20" fmla="*/ 1144429 w 2199798"/>
                    <a:gd name="connsiteY20" fmla="*/ 1324927 h 3372326"/>
                    <a:gd name="connsiteX21" fmla="*/ 1177290 w 2199798"/>
                    <a:gd name="connsiteY21" fmla="*/ 1183005 h 3372326"/>
                    <a:gd name="connsiteX22" fmla="*/ 1218724 w 2199798"/>
                    <a:gd name="connsiteY22" fmla="*/ 1113472 h 3372326"/>
                    <a:gd name="connsiteX23" fmla="*/ 1346359 w 2199798"/>
                    <a:gd name="connsiteY23" fmla="*/ 1094899 h 3372326"/>
                    <a:gd name="connsiteX24" fmla="*/ 1398747 w 2199798"/>
                    <a:gd name="connsiteY24" fmla="*/ 1066324 h 3372326"/>
                    <a:gd name="connsiteX25" fmla="*/ 1398746 w 2199798"/>
                    <a:gd name="connsiteY25" fmla="*/ 925830 h 3372326"/>
                    <a:gd name="connsiteX26" fmla="*/ 1428273 w 2199798"/>
                    <a:gd name="connsiteY26" fmla="*/ 839628 h 3372326"/>
                    <a:gd name="connsiteX27" fmla="*/ 1482090 w 2199798"/>
                    <a:gd name="connsiteY27" fmla="*/ 778192 h 3372326"/>
                    <a:gd name="connsiteX28" fmla="*/ 1567815 w 2199798"/>
                    <a:gd name="connsiteY28" fmla="*/ 642461 h 3372326"/>
                    <a:gd name="connsiteX29" fmla="*/ 1651635 w 2199798"/>
                    <a:gd name="connsiteY29" fmla="*/ 549116 h 3372326"/>
                    <a:gd name="connsiteX30" fmla="*/ 1790700 w 2199798"/>
                    <a:gd name="connsiteY30" fmla="*/ 438626 h 3372326"/>
                    <a:gd name="connsiteX31" fmla="*/ 1844516 w 2199798"/>
                    <a:gd name="connsiteY31" fmla="*/ 249555 h 3372326"/>
                    <a:gd name="connsiteX32" fmla="*/ 2087404 w 2199798"/>
                    <a:gd name="connsiteY32" fmla="*/ 176212 h 3372326"/>
                    <a:gd name="connsiteX33" fmla="*/ 2199798 w 2199798"/>
                    <a:gd name="connsiteY3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209550 w 2199798"/>
                    <a:gd name="connsiteY5" fmla="*/ 2739389 h 3372326"/>
                    <a:gd name="connsiteX6" fmla="*/ 417671 w 2199798"/>
                    <a:gd name="connsiteY6" fmla="*/ 2652236 h 3372326"/>
                    <a:gd name="connsiteX7" fmla="*/ 477202 w 2199798"/>
                    <a:gd name="connsiteY7" fmla="*/ 2622233 h 3372326"/>
                    <a:gd name="connsiteX8" fmla="*/ 541020 w 2199798"/>
                    <a:gd name="connsiteY8" fmla="*/ 2564606 h 3372326"/>
                    <a:gd name="connsiteX9" fmla="*/ 610552 w 2199798"/>
                    <a:gd name="connsiteY9" fmla="*/ 2428399 h 3372326"/>
                    <a:gd name="connsiteX10" fmla="*/ 698659 w 2199798"/>
                    <a:gd name="connsiteY10" fmla="*/ 2354580 h 3372326"/>
                    <a:gd name="connsiteX11" fmla="*/ 783908 w 2199798"/>
                    <a:gd name="connsiteY11" fmla="*/ 2268855 h 3372326"/>
                    <a:gd name="connsiteX12" fmla="*/ 867727 w 2199798"/>
                    <a:gd name="connsiteY12" fmla="*/ 2207419 h 3372326"/>
                    <a:gd name="connsiteX13" fmla="*/ 884396 w 2199798"/>
                    <a:gd name="connsiteY13" fmla="*/ 2121217 h 3372326"/>
                    <a:gd name="connsiteX14" fmla="*/ 968216 w 2199798"/>
                    <a:gd name="connsiteY14" fmla="*/ 1957388 h 3372326"/>
                    <a:gd name="connsiteX15" fmla="*/ 1032034 w 2199798"/>
                    <a:gd name="connsiteY15" fmla="*/ 1911667 h 3372326"/>
                    <a:gd name="connsiteX16" fmla="*/ 1066325 w 2199798"/>
                    <a:gd name="connsiteY16" fmla="*/ 1854517 h 3372326"/>
                    <a:gd name="connsiteX17" fmla="*/ 1137285 w 2199798"/>
                    <a:gd name="connsiteY17" fmla="*/ 1715929 h 3372326"/>
                    <a:gd name="connsiteX18" fmla="*/ 1084421 w 2199798"/>
                    <a:gd name="connsiteY18" fmla="*/ 1556861 h 3372326"/>
                    <a:gd name="connsiteX19" fmla="*/ 1080612 w 2199798"/>
                    <a:gd name="connsiteY19" fmla="*/ 1423035 h 3372326"/>
                    <a:gd name="connsiteX20" fmla="*/ 1144429 w 2199798"/>
                    <a:gd name="connsiteY20" fmla="*/ 1324927 h 3372326"/>
                    <a:gd name="connsiteX21" fmla="*/ 1177290 w 2199798"/>
                    <a:gd name="connsiteY21" fmla="*/ 1183005 h 3372326"/>
                    <a:gd name="connsiteX22" fmla="*/ 1218724 w 2199798"/>
                    <a:gd name="connsiteY22" fmla="*/ 1113472 h 3372326"/>
                    <a:gd name="connsiteX23" fmla="*/ 1346359 w 2199798"/>
                    <a:gd name="connsiteY23" fmla="*/ 1094899 h 3372326"/>
                    <a:gd name="connsiteX24" fmla="*/ 1398747 w 2199798"/>
                    <a:gd name="connsiteY24" fmla="*/ 1066324 h 3372326"/>
                    <a:gd name="connsiteX25" fmla="*/ 1398746 w 2199798"/>
                    <a:gd name="connsiteY25" fmla="*/ 925830 h 3372326"/>
                    <a:gd name="connsiteX26" fmla="*/ 1428273 w 2199798"/>
                    <a:gd name="connsiteY26" fmla="*/ 839628 h 3372326"/>
                    <a:gd name="connsiteX27" fmla="*/ 1482090 w 2199798"/>
                    <a:gd name="connsiteY27" fmla="*/ 778192 h 3372326"/>
                    <a:gd name="connsiteX28" fmla="*/ 1567815 w 2199798"/>
                    <a:gd name="connsiteY28" fmla="*/ 642461 h 3372326"/>
                    <a:gd name="connsiteX29" fmla="*/ 1651635 w 2199798"/>
                    <a:gd name="connsiteY29" fmla="*/ 549116 h 3372326"/>
                    <a:gd name="connsiteX30" fmla="*/ 1790700 w 2199798"/>
                    <a:gd name="connsiteY30" fmla="*/ 438626 h 3372326"/>
                    <a:gd name="connsiteX31" fmla="*/ 1844516 w 2199798"/>
                    <a:gd name="connsiteY31" fmla="*/ 249555 h 3372326"/>
                    <a:gd name="connsiteX32" fmla="*/ 2087404 w 2199798"/>
                    <a:gd name="connsiteY32" fmla="*/ 176212 h 3372326"/>
                    <a:gd name="connsiteX33" fmla="*/ 2199798 w 2199798"/>
                    <a:gd name="connsiteY3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81000 w 2199798"/>
                    <a:gd name="connsiteY5" fmla="*/ 2767964 h 3372326"/>
                    <a:gd name="connsiteX6" fmla="*/ 417671 w 2199798"/>
                    <a:gd name="connsiteY6" fmla="*/ 2652236 h 3372326"/>
                    <a:gd name="connsiteX7" fmla="*/ 477202 w 2199798"/>
                    <a:gd name="connsiteY7" fmla="*/ 2622233 h 3372326"/>
                    <a:gd name="connsiteX8" fmla="*/ 541020 w 2199798"/>
                    <a:gd name="connsiteY8" fmla="*/ 2564606 h 3372326"/>
                    <a:gd name="connsiteX9" fmla="*/ 610552 w 2199798"/>
                    <a:gd name="connsiteY9" fmla="*/ 2428399 h 3372326"/>
                    <a:gd name="connsiteX10" fmla="*/ 698659 w 2199798"/>
                    <a:gd name="connsiteY10" fmla="*/ 2354580 h 3372326"/>
                    <a:gd name="connsiteX11" fmla="*/ 783908 w 2199798"/>
                    <a:gd name="connsiteY11" fmla="*/ 2268855 h 3372326"/>
                    <a:gd name="connsiteX12" fmla="*/ 867727 w 2199798"/>
                    <a:gd name="connsiteY12" fmla="*/ 2207419 h 3372326"/>
                    <a:gd name="connsiteX13" fmla="*/ 884396 w 2199798"/>
                    <a:gd name="connsiteY13" fmla="*/ 2121217 h 3372326"/>
                    <a:gd name="connsiteX14" fmla="*/ 968216 w 2199798"/>
                    <a:gd name="connsiteY14" fmla="*/ 1957388 h 3372326"/>
                    <a:gd name="connsiteX15" fmla="*/ 1032034 w 2199798"/>
                    <a:gd name="connsiteY15" fmla="*/ 1911667 h 3372326"/>
                    <a:gd name="connsiteX16" fmla="*/ 1066325 w 2199798"/>
                    <a:gd name="connsiteY16" fmla="*/ 1854517 h 3372326"/>
                    <a:gd name="connsiteX17" fmla="*/ 1137285 w 2199798"/>
                    <a:gd name="connsiteY17" fmla="*/ 1715929 h 3372326"/>
                    <a:gd name="connsiteX18" fmla="*/ 1084421 w 2199798"/>
                    <a:gd name="connsiteY18" fmla="*/ 1556861 h 3372326"/>
                    <a:gd name="connsiteX19" fmla="*/ 1080612 w 2199798"/>
                    <a:gd name="connsiteY19" fmla="*/ 1423035 h 3372326"/>
                    <a:gd name="connsiteX20" fmla="*/ 1144429 w 2199798"/>
                    <a:gd name="connsiteY20" fmla="*/ 1324927 h 3372326"/>
                    <a:gd name="connsiteX21" fmla="*/ 1177290 w 2199798"/>
                    <a:gd name="connsiteY21" fmla="*/ 1183005 h 3372326"/>
                    <a:gd name="connsiteX22" fmla="*/ 1218724 w 2199798"/>
                    <a:gd name="connsiteY22" fmla="*/ 1113472 h 3372326"/>
                    <a:gd name="connsiteX23" fmla="*/ 1346359 w 2199798"/>
                    <a:gd name="connsiteY23" fmla="*/ 1094899 h 3372326"/>
                    <a:gd name="connsiteX24" fmla="*/ 1398747 w 2199798"/>
                    <a:gd name="connsiteY24" fmla="*/ 1066324 h 3372326"/>
                    <a:gd name="connsiteX25" fmla="*/ 1398746 w 2199798"/>
                    <a:gd name="connsiteY25" fmla="*/ 925830 h 3372326"/>
                    <a:gd name="connsiteX26" fmla="*/ 1428273 w 2199798"/>
                    <a:gd name="connsiteY26" fmla="*/ 839628 h 3372326"/>
                    <a:gd name="connsiteX27" fmla="*/ 1482090 w 2199798"/>
                    <a:gd name="connsiteY27" fmla="*/ 778192 h 3372326"/>
                    <a:gd name="connsiteX28" fmla="*/ 1567815 w 2199798"/>
                    <a:gd name="connsiteY28" fmla="*/ 642461 h 3372326"/>
                    <a:gd name="connsiteX29" fmla="*/ 1651635 w 2199798"/>
                    <a:gd name="connsiteY29" fmla="*/ 549116 h 3372326"/>
                    <a:gd name="connsiteX30" fmla="*/ 1790700 w 2199798"/>
                    <a:gd name="connsiteY30" fmla="*/ 438626 h 3372326"/>
                    <a:gd name="connsiteX31" fmla="*/ 1844516 w 2199798"/>
                    <a:gd name="connsiteY31" fmla="*/ 249555 h 3372326"/>
                    <a:gd name="connsiteX32" fmla="*/ 2087404 w 2199798"/>
                    <a:gd name="connsiteY32" fmla="*/ 176212 h 3372326"/>
                    <a:gd name="connsiteX33" fmla="*/ 2199798 w 2199798"/>
                    <a:gd name="connsiteY33"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289084 w 2199798"/>
                    <a:gd name="connsiteY5" fmla="*/ 2828449 h 3372326"/>
                    <a:gd name="connsiteX6" fmla="*/ 381000 w 2199798"/>
                    <a:gd name="connsiteY6" fmla="*/ 2767964 h 3372326"/>
                    <a:gd name="connsiteX7" fmla="*/ 417671 w 2199798"/>
                    <a:gd name="connsiteY7" fmla="*/ 2652236 h 3372326"/>
                    <a:gd name="connsiteX8" fmla="*/ 477202 w 2199798"/>
                    <a:gd name="connsiteY8" fmla="*/ 2622233 h 3372326"/>
                    <a:gd name="connsiteX9" fmla="*/ 541020 w 2199798"/>
                    <a:gd name="connsiteY9" fmla="*/ 2564606 h 3372326"/>
                    <a:gd name="connsiteX10" fmla="*/ 610552 w 2199798"/>
                    <a:gd name="connsiteY10" fmla="*/ 2428399 h 3372326"/>
                    <a:gd name="connsiteX11" fmla="*/ 698659 w 2199798"/>
                    <a:gd name="connsiteY11" fmla="*/ 2354580 h 3372326"/>
                    <a:gd name="connsiteX12" fmla="*/ 783908 w 2199798"/>
                    <a:gd name="connsiteY12" fmla="*/ 2268855 h 3372326"/>
                    <a:gd name="connsiteX13" fmla="*/ 867727 w 2199798"/>
                    <a:gd name="connsiteY13" fmla="*/ 2207419 h 3372326"/>
                    <a:gd name="connsiteX14" fmla="*/ 884396 w 2199798"/>
                    <a:gd name="connsiteY14" fmla="*/ 2121217 h 3372326"/>
                    <a:gd name="connsiteX15" fmla="*/ 968216 w 2199798"/>
                    <a:gd name="connsiteY15" fmla="*/ 1957388 h 3372326"/>
                    <a:gd name="connsiteX16" fmla="*/ 1032034 w 2199798"/>
                    <a:gd name="connsiteY16" fmla="*/ 1911667 h 3372326"/>
                    <a:gd name="connsiteX17" fmla="*/ 1066325 w 2199798"/>
                    <a:gd name="connsiteY17" fmla="*/ 1854517 h 3372326"/>
                    <a:gd name="connsiteX18" fmla="*/ 1137285 w 2199798"/>
                    <a:gd name="connsiteY18" fmla="*/ 1715929 h 3372326"/>
                    <a:gd name="connsiteX19" fmla="*/ 1084421 w 2199798"/>
                    <a:gd name="connsiteY19" fmla="*/ 1556861 h 3372326"/>
                    <a:gd name="connsiteX20" fmla="*/ 1080612 w 2199798"/>
                    <a:gd name="connsiteY20" fmla="*/ 1423035 h 3372326"/>
                    <a:gd name="connsiteX21" fmla="*/ 1144429 w 2199798"/>
                    <a:gd name="connsiteY21" fmla="*/ 1324927 h 3372326"/>
                    <a:gd name="connsiteX22" fmla="*/ 1177290 w 2199798"/>
                    <a:gd name="connsiteY22" fmla="*/ 1183005 h 3372326"/>
                    <a:gd name="connsiteX23" fmla="*/ 1218724 w 2199798"/>
                    <a:gd name="connsiteY23" fmla="*/ 1113472 h 3372326"/>
                    <a:gd name="connsiteX24" fmla="*/ 1346359 w 2199798"/>
                    <a:gd name="connsiteY24" fmla="*/ 1094899 h 3372326"/>
                    <a:gd name="connsiteX25" fmla="*/ 1398747 w 2199798"/>
                    <a:gd name="connsiteY25" fmla="*/ 1066324 h 3372326"/>
                    <a:gd name="connsiteX26" fmla="*/ 1398746 w 2199798"/>
                    <a:gd name="connsiteY26" fmla="*/ 925830 h 3372326"/>
                    <a:gd name="connsiteX27" fmla="*/ 1428273 w 2199798"/>
                    <a:gd name="connsiteY27" fmla="*/ 839628 h 3372326"/>
                    <a:gd name="connsiteX28" fmla="*/ 1482090 w 2199798"/>
                    <a:gd name="connsiteY28" fmla="*/ 778192 h 3372326"/>
                    <a:gd name="connsiteX29" fmla="*/ 1567815 w 2199798"/>
                    <a:gd name="connsiteY29" fmla="*/ 642461 h 3372326"/>
                    <a:gd name="connsiteX30" fmla="*/ 1651635 w 2199798"/>
                    <a:gd name="connsiteY30" fmla="*/ 549116 h 3372326"/>
                    <a:gd name="connsiteX31" fmla="*/ 1790700 w 2199798"/>
                    <a:gd name="connsiteY31" fmla="*/ 438626 h 3372326"/>
                    <a:gd name="connsiteX32" fmla="*/ 1844516 w 2199798"/>
                    <a:gd name="connsiteY32" fmla="*/ 249555 h 3372326"/>
                    <a:gd name="connsiteX33" fmla="*/ 2087404 w 2199798"/>
                    <a:gd name="connsiteY33" fmla="*/ 176212 h 3372326"/>
                    <a:gd name="connsiteX34" fmla="*/ 2199798 w 2199798"/>
                    <a:gd name="connsiteY3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272416 w 2199798"/>
                    <a:gd name="connsiteY5" fmla="*/ 2840355 h 3372326"/>
                    <a:gd name="connsiteX6" fmla="*/ 381000 w 2199798"/>
                    <a:gd name="connsiteY6" fmla="*/ 2767964 h 3372326"/>
                    <a:gd name="connsiteX7" fmla="*/ 417671 w 2199798"/>
                    <a:gd name="connsiteY7" fmla="*/ 2652236 h 3372326"/>
                    <a:gd name="connsiteX8" fmla="*/ 477202 w 2199798"/>
                    <a:gd name="connsiteY8" fmla="*/ 2622233 h 3372326"/>
                    <a:gd name="connsiteX9" fmla="*/ 541020 w 2199798"/>
                    <a:gd name="connsiteY9" fmla="*/ 2564606 h 3372326"/>
                    <a:gd name="connsiteX10" fmla="*/ 610552 w 2199798"/>
                    <a:gd name="connsiteY10" fmla="*/ 2428399 h 3372326"/>
                    <a:gd name="connsiteX11" fmla="*/ 698659 w 2199798"/>
                    <a:gd name="connsiteY11" fmla="*/ 2354580 h 3372326"/>
                    <a:gd name="connsiteX12" fmla="*/ 783908 w 2199798"/>
                    <a:gd name="connsiteY12" fmla="*/ 2268855 h 3372326"/>
                    <a:gd name="connsiteX13" fmla="*/ 867727 w 2199798"/>
                    <a:gd name="connsiteY13" fmla="*/ 2207419 h 3372326"/>
                    <a:gd name="connsiteX14" fmla="*/ 884396 w 2199798"/>
                    <a:gd name="connsiteY14" fmla="*/ 2121217 h 3372326"/>
                    <a:gd name="connsiteX15" fmla="*/ 968216 w 2199798"/>
                    <a:gd name="connsiteY15" fmla="*/ 1957388 h 3372326"/>
                    <a:gd name="connsiteX16" fmla="*/ 1032034 w 2199798"/>
                    <a:gd name="connsiteY16" fmla="*/ 1911667 h 3372326"/>
                    <a:gd name="connsiteX17" fmla="*/ 1066325 w 2199798"/>
                    <a:gd name="connsiteY17" fmla="*/ 1854517 h 3372326"/>
                    <a:gd name="connsiteX18" fmla="*/ 1137285 w 2199798"/>
                    <a:gd name="connsiteY18" fmla="*/ 1715929 h 3372326"/>
                    <a:gd name="connsiteX19" fmla="*/ 1084421 w 2199798"/>
                    <a:gd name="connsiteY19" fmla="*/ 1556861 h 3372326"/>
                    <a:gd name="connsiteX20" fmla="*/ 1080612 w 2199798"/>
                    <a:gd name="connsiteY20" fmla="*/ 1423035 h 3372326"/>
                    <a:gd name="connsiteX21" fmla="*/ 1144429 w 2199798"/>
                    <a:gd name="connsiteY21" fmla="*/ 1324927 h 3372326"/>
                    <a:gd name="connsiteX22" fmla="*/ 1177290 w 2199798"/>
                    <a:gd name="connsiteY22" fmla="*/ 1183005 h 3372326"/>
                    <a:gd name="connsiteX23" fmla="*/ 1218724 w 2199798"/>
                    <a:gd name="connsiteY23" fmla="*/ 1113472 h 3372326"/>
                    <a:gd name="connsiteX24" fmla="*/ 1346359 w 2199798"/>
                    <a:gd name="connsiteY24" fmla="*/ 1094899 h 3372326"/>
                    <a:gd name="connsiteX25" fmla="*/ 1398747 w 2199798"/>
                    <a:gd name="connsiteY25" fmla="*/ 1066324 h 3372326"/>
                    <a:gd name="connsiteX26" fmla="*/ 1398746 w 2199798"/>
                    <a:gd name="connsiteY26" fmla="*/ 925830 h 3372326"/>
                    <a:gd name="connsiteX27" fmla="*/ 1428273 w 2199798"/>
                    <a:gd name="connsiteY27" fmla="*/ 839628 h 3372326"/>
                    <a:gd name="connsiteX28" fmla="*/ 1482090 w 2199798"/>
                    <a:gd name="connsiteY28" fmla="*/ 778192 h 3372326"/>
                    <a:gd name="connsiteX29" fmla="*/ 1567815 w 2199798"/>
                    <a:gd name="connsiteY29" fmla="*/ 642461 h 3372326"/>
                    <a:gd name="connsiteX30" fmla="*/ 1651635 w 2199798"/>
                    <a:gd name="connsiteY30" fmla="*/ 549116 h 3372326"/>
                    <a:gd name="connsiteX31" fmla="*/ 1790700 w 2199798"/>
                    <a:gd name="connsiteY31" fmla="*/ 438626 h 3372326"/>
                    <a:gd name="connsiteX32" fmla="*/ 1844516 w 2199798"/>
                    <a:gd name="connsiteY32" fmla="*/ 249555 h 3372326"/>
                    <a:gd name="connsiteX33" fmla="*/ 2087404 w 2199798"/>
                    <a:gd name="connsiteY33" fmla="*/ 176212 h 3372326"/>
                    <a:gd name="connsiteX34" fmla="*/ 2199798 w 2199798"/>
                    <a:gd name="connsiteY34"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97180 w 2199798"/>
                    <a:gd name="connsiteY4" fmla="*/ 2915126 h 3372326"/>
                    <a:gd name="connsiteX5" fmla="*/ 329565 w 2199798"/>
                    <a:gd name="connsiteY5" fmla="*/ 2866549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325755 w 2199798"/>
                    <a:gd name="connsiteY4" fmla="*/ 2924651 h 3372326"/>
                    <a:gd name="connsiteX5" fmla="*/ 329565 w 2199798"/>
                    <a:gd name="connsiteY5" fmla="*/ 2866549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309086 w 2199798"/>
                    <a:gd name="connsiteY4" fmla="*/ 2927032 h 3372326"/>
                    <a:gd name="connsiteX5" fmla="*/ 329565 w 2199798"/>
                    <a:gd name="connsiteY5" fmla="*/ 2866549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309086 w 2199798"/>
                    <a:gd name="connsiteY4" fmla="*/ 2927032 h 3372326"/>
                    <a:gd name="connsiteX5" fmla="*/ 315278 w 2199798"/>
                    <a:gd name="connsiteY5" fmla="*/ 2871311 h 3372326"/>
                    <a:gd name="connsiteX6" fmla="*/ 272416 w 2199798"/>
                    <a:gd name="connsiteY6" fmla="*/ 2840355 h 3372326"/>
                    <a:gd name="connsiteX7" fmla="*/ 381000 w 2199798"/>
                    <a:gd name="connsiteY7" fmla="*/ 2767964 h 3372326"/>
                    <a:gd name="connsiteX8" fmla="*/ 417671 w 2199798"/>
                    <a:gd name="connsiteY8" fmla="*/ 2652236 h 3372326"/>
                    <a:gd name="connsiteX9" fmla="*/ 477202 w 2199798"/>
                    <a:gd name="connsiteY9" fmla="*/ 2622233 h 3372326"/>
                    <a:gd name="connsiteX10" fmla="*/ 541020 w 2199798"/>
                    <a:gd name="connsiteY10" fmla="*/ 2564606 h 3372326"/>
                    <a:gd name="connsiteX11" fmla="*/ 610552 w 2199798"/>
                    <a:gd name="connsiteY11" fmla="*/ 2428399 h 3372326"/>
                    <a:gd name="connsiteX12" fmla="*/ 698659 w 2199798"/>
                    <a:gd name="connsiteY12" fmla="*/ 2354580 h 3372326"/>
                    <a:gd name="connsiteX13" fmla="*/ 783908 w 2199798"/>
                    <a:gd name="connsiteY13" fmla="*/ 2268855 h 3372326"/>
                    <a:gd name="connsiteX14" fmla="*/ 867727 w 2199798"/>
                    <a:gd name="connsiteY14" fmla="*/ 2207419 h 3372326"/>
                    <a:gd name="connsiteX15" fmla="*/ 884396 w 2199798"/>
                    <a:gd name="connsiteY15" fmla="*/ 2121217 h 3372326"/>
                    <a:gd name="connsiteX16" fmla="*/ 968216 w 2199798"/>
                    <a:gd name="connsiteY16" fmla="*/ 1957388 h 3372326"/>
                    <a:gd name="connsiteX17" fmla="*/ 1032034 w 2199798"/>
                    <a:gd name="connsiteY17" fmla="*/ 1911667 h 3372326"/>
                    <a:gd name="connsiteX18" fmla="*/ 1066325 w 2199798"/>
                    <a:gd name="connsiteY18" fmla="*/ 1854517 h 3372326"/>
                    <a:gd name="connsiteX19" fmla="*/ 1137285 w 2199798"/>
                    <a:gd name="connsiteY19" fmla="*/ 1715929 h 3372326"/>
                    <a:gd name="connsiteX20" fmla="*/ 1084421 w 2199798"/>
                    <a:gd name="connsiteY20" fmla="*/ 1556861 h 3372326"/>
                    <a:gd name="connsiteX21" fmla="*/ 1080612 w 2199798"/>
                    <a:gd name="connsiteY21" fmla="*/ 1423035 h 3372326"/>
                    <a:gd name="connsiteX22" fmla="*/ 1144429 w 2199798"/>
                    <a:gd name="connsiteY22" fmla="*/ 1324927 h 3372326"/>
                    <a:gd name="connsiteX23" fmla="*/ 1177290 w 2199798"/>
                    <a:gd name="connsiteY23" fmla="*/ 1183005 h 3372326"/>
                    <a:gd name="connsiteX24" fmla="*/ 1218724 w 2199798"/>
                    <a:gd name="connsiteY24" fmla="*/ 1113472 h 3372326"/>
                    <a:gd name="connsiteX25" fmla="*/ 1346359 w 2199798"/>
                    <a:gd name="connsiteY25" fmla="*/ 1094899 h 3372326"/>
                    <a:gd name="connsiteX26" fmla="*/ 1398747 w 2199798"/>
                    <a:gd name="connsiteY26" fmla="*/ 1066324 h 3372326"/>
                    <a:gd name="connsiteX27" fmla="*/ 1398746 w 2199798"/>
                    <a:gd name="connsiteY27" fmla="*/ 925830 h 3372326"/>
                    <a:gd name="connsiteX28" fmla="*/ 1428273 w 2199798"/>
                    <a:gd name="connsiteY28" fmla="*/ 839628 h 3372326"/>
                    <a:gd name="connsiteX29" fmla="*/ 1482090 w 2199798"/>
                    <a:gd name="connsiteY29" fmla="*/ 778192 h 3372326"/>
                    <a:gd name="connsiteX30" fmla="*/ 1567815 w 2199798"/>
                    <a:gd name="connsiteY30" fmla="*/ 642461 h 3372326"/>
                    <a:gd name="connsiteX31" fmla="*/ 1651635 w 2199798"/>
                    <a:gd name="connsiteY31" fmla="*/ 549116 h 3372326"/>
                    <a:gd name="connsiteX32" fmla="*/ 1790700 w 2199798"/>
                    <a:gd name="connsiteY32" fmla="*/ 438626 h 3372326"/>
                    <a:gd name="connsiteX33" fmla="*/ 1844516 w 2199798"/>
                    <a:gd name="connsiteY33" fmla="*/ 249555 h 3372326"/>
                    <a:gd name="connsiteX34" fmla="*/ 2087404 w 2199798"/>
                    <a:gd name="connsiteY34" fmla="*/ 176212 h 3372326"/>
                    <a:gd name="connsiteX35" fmla="*/ 2199798 w 2199798"/>
                    <a:gd name="connsiteY35"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43840 w 2199798"/>
                    <a:gd name="connsiteY3" fmla="*/ 3014186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204686 h 3372326"/>
                    <a:gd name="connsiteX2" fmla="*/ 160020 w 2199798"/>
                    <a:gd name="connsiteY2" fmla="*/ 3128486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204686 h 3372326"/>
                    <a:gd name="connsiteX2" fmla="*/ 231457 w 2199798"/>
                    <a:gd name="connsiteY2" fmla="*/ 3257074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204686 h 3372326"/>
                    <a:gd name="connsiteX2" fmla="*/ 183832 w 2199798"/>
                    <a:gd name="connsiteY2" fmla="*/ 3102293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175736 w 2199798"/>
                    <a:gd name="connsiteY1" fmla="*/ 3326130 h 3372326"/>
                    <a:gd name="connsiteX2" fmla="*/ 183832 w 2199798"/>
                    <a:gd name="connsiteY2" fmla="*/ 3102293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199798"/>
                    <a:gd name="connsiteY0" fmla="*/ 3372326 h 3372326"/>
                    <a:gd name="connsiteX1" fmla="*/ 68580 w 2199798"/>
                    <a:gd name="connsiteY1" fmla="*/ 3195161 h 3372326"/>
                    <a:gd name="connsiteX2" fmla="*/ 183832 w 2199798"/>
                    <a:gd name="connsiteY2" fmla="*/ 3102293 h 3372326"/>
                    <a:gd name="connsiteX3" fmla="*/ 260509 w 2199798"/>
                    <a:gd name="connsiteY3" fmla="*/ 3009424 h 3372326"/>
                    <a:gd name="connsiteX4" fmla="*/ 267653 w 2199798"/>
                    <a:gd name="connsiteY4" fmla="*/ 2961799 h 3372326"/>
                    <a:gd name="connsiteX5" fmla="*/ 309086 w 2199798"/>
                    <a:gd name="connsiteY5" fmla="*/ 2927032 h 3372326"/>
                    <a:gd name="connsiteX6" fmla="*/ 315278 w 2199798"/>
                    <a:gd name="connsiteY6" fmla="*/ 2871311 h 3372326"/>
                    <a:gd name="connsiteX7" fmla="*/ 272416 w 2199798"/>
                    <a:gd name="connsiteY7" fmla="*/ 2840355 h 3372326"/>
                    <a:gd name="connsiteX8" fmla="*/ 381000 w 2199798"/>
                    <a:gd name="connsiteY8" fmla="*/ 2767964 h 3372326"/>
                    <a:gd name="connsiteX9" fmla="*/ 417671 w 2199798"/>
                    <a:gd name="connsiteY9" fmla="*/ 2652236 h 3372326"/>
                    <a:gd name="connsiteX10" fmla="*/ 477202 w 2199798"/>
                    <a:gd name="connsiteY10" fmla="*/ 2622233 h 3372326"/>
                    <a:gd name="connsiteX11" fmla="*/ 541020 w 2199798"/>
                    <a:gd name="connsiteY11" fmla="*/ 2564606 h 3372326"/>
                    <a:gd name="connsiteX12" fmla="*/ 610552 w 2199798"/>
                    <a:gd name="connsiteY12" fmla="*/ 2428399 h 3372326"/>
                    <a:gd name="connsiteX13" fmla="*/ 698659 w 2199798"/>
                    <a:gd name="connsiteY13" fmla="*/ 2354580 h 3372326"/>
                    <a:gd name="connsiteX14" fmla="*/ 783908 w 2199798"/>
                    <a:gd name="connsiteY14" fmla="*/ 2268855 h 3372326"/>
                    <a:gd name="connsiteX15" fmla="*/ 867727 w 2199798"/>
                    <a:gd name="connsiteY15" fmla="*/ 2207419 h 3372326"/>
                    <a:gd name="connsiteX16" fmla="*/ 884396 w 2199798"/>
                    <a:gd name="connsiteY16" fmla="*/ 2121217 h 3372326"/>
                    <a:gd name="connsiteX17" fmla="*/ 968216 w 2199798"/>
                    <a:gd name="connsiteY17" fmla="*/ 1957388 h 3372326"/>
                    <a:gd name="connsiteX18" fmla="*/ 1032034 w 2199798"/>
                    <a:gd name="connsiteY18" fmla="*/ 1911667 h 3372326"/>
                    <a:gd name="connsiteX19" fmla="*/ 1066325 w 2199798"/>
                    <a:gd name="connsiteY19" fmla="*/ 1854517 h 3372326"/>
                    <a:gd name="connsiteX20" fmla="*/ 1137285 w 2199798"/>
                    <a:gd name="connsiteY20" fmla="*/ 1715929 h 3372326"/>
                    <a:gd name="connsiteX21" fmla="*/ 1084421 w 2199798"/>
                    <a:gd name="connsiteY21" fmla="*/ 1556861 h 3372326"/>
                    <a:gd name="connsiteX22" fmla="*/ 1080612 w 2199798"/>
                    <a:gd name="connsiteY22" fmla="*/ 1423035 h 3372326"/>
                    <a:gd name="connsiteX23" fmla="*/ 1144429 w 2199798"/>
                    <a:gd name="connsiteY23" fmla="*/ 1324927 h 3372326"/>
                    <a:gd name="connsiteX24" fmla="*/ 1177290 w 2199798"/>
                    <a:gd name="connsiteY24" fmla="*/ 1183005 h 3372326"/>
                    <a:gd name="connsiteX25" fmla="*/ 1218724 w 2199798"/>
                    <a:gd name="connsiteY25" fmla="*/ 1113472 h 3372326"/>
                    <a:gd name="connsiteX26" fmla="*/ 1346359 w 2199798"/>
                    <a:gd name="connsiteY26" fmla="*/ 1094899 h 3372326"/>
                    <a:gd name="connsiteX27" fmla="*/ 1398747 w 2199798"/>
                    <a:gd name="connsiteY27" fmla="*/ 1066324 h 3372326"/>
                    <a:gd name="connsiteX28" fmla="*/ 1398746 w 2199798"/>
                    <a:gd name="connsiteY28" fmla="*/ 925830 h 3372326"/>
                    <a:gd name="connsiteX29" fmla="*/ 1428273 w 2199798"/>
                    <a:gd name="connsiteY29" fmla="*/ 839628 h 3372326"/>
                    <a:gd name="connsiteX30" fmla="*/ 1482090 w 2199798"/>
                    <a:gd name="connsiteY30" fmla="*/ 778192 h 3372326"/>
                    <a:gd name="connsiteX31" fmla="*/ 1567815 w 2199798"/>
                    <a:gd name="connsiteY31" fmla="*/ 642461 h 3372326"/>
                    <a:gd name="connsiteX32" fmla="*/ 1651635 w 2199798"/>
                    <a:gd name="connsiteY32" fmla="*/ 549116 h 3372326"/>
                    <a:gd name="connsiteX33" fmla="*/ 1790700 w 2199798"/>
                    <a:gd name="connsiteY33" fmla="*/ 438626 h 3372326"/>
                    <a:gd name="connsiteX34" fmla="*/ 1844516 w 2199798"/>
                    <a:gd name="connsiteY34" fmla="*/ 249555 h 3372326"/>
                    <a:gd name="connsiteX35" fmla="*/ 2087404 w 2199798"/>
                    <a:gd name="connsiteY35" fmla="*/ 176212 h 3372326"/>
                    <a:gd name="connsiteX36" fmla="*/ 2199798 w 2199798"/>
                    <a:gd name="connsiteY36" fmla="*/ 0 h 3372326"/>
                    <a:gd name="connsiteX0" fmla="*/ 0 w 2087404"/>
                    <a:gd name="connsiteY0" fmla="*/ 3196114 h 3196114"/>
                    <a:gd name="connsiteX1" fmla="*/ 68580 w 2087404"/>
                    <a:gd name="connsiteY1" fmla="*/ 3018949 h 3196114"/>
                    <a:gd name="connsiteX2" fmla="*/ 183832 w 2087404"/>
                    <a:gd name="connsiteY2" fmla="*/ 2926081 h 3196114"/>
                    <a:gd name="connsiteX3" fmla="*/ 260509 w 2087404"/>
                    <a:gd name="connsiteY3" fmla="*/ 2833212 h 3196114"/>
                    <a:gd name="connsiteX4" fmla="*/ 267653 w 2087404"/>
                    <a:gd name="connsiteY4" fmla="*/ 2785587 h 3196114"/>
                    <a:gd name="connsiteX5" fmla="*/ 309086 w 2087404"/>
                    <a:gd name="connsiteY5" fmla="*/ 2750820 h 3196114"/>
                    <a:gd name="connsiteX6" fmla="*/ 315278 w 2087404"/>
                    <a:gd name="connsiteY6" fmla="*/ 2695099 h 3196114"/>
                    <a:gd name="connsiteX7" fmla="*/ 272416 w 2087404"/>
                    <a:gd name="connsiteY7" fmla="*/ 2664143 h 3196114"/>
                    <a:gd name="connsiteX8" fmla="*/ 381000 w 2087404"/>
                    <a:gd name="connsiteY8" fmla="*/ 2591752 h 3196114"/>
                    <a:gd name="connsiteX9" fmla="*/ 417671 w 2087404"/>
                    <a:gd name="connsiteY9" fmla="*/ 2476024 h 3196114"/>
                    <a:gd name="connsiteX10" fmla="*/ 477202 w 2087404"/>
                    <a:gd name="connsiteY10" fmla="*/ 2446021 h 3196114"/>
                    <a:gd name="connsiteX11" fmla="*/ 541020 w 2087404"/>
                    <a:gd name="connsiteY11" fmla="*/ 2388394 h 3196114"/>
                    <a:gd name="connsiteX12" fmla="*/ 610552 w 2087404"/>
                    <a:gd name="connsiteY12" fmla="*/ 2252187 h 3196114"/>
                    <a:gd name="connsiteX13" fmla="*/ 698659 w 2087404"/>
                    <a:gd name="connsiteY13" fmla="*/ 2178368 h 3196114"/>
                    <a:gd name="connsiteX14" fmla="*/ 783908 w 2087404"/>
                    <a:gd name="connsiteY14" fmla="*/ 2092643 h 3196114"/>
                    <a:gd name="connsiteX15" fmla="*/ 867727 w 2087404"/>
                    <a:gd name="connsiteY15" fmla="*/ 2031207 h 3196114"/>
                    <a:gd name="connsiteX16" fmla="*/ 884396 w 2087404"/>
                    <a:gd name="connsiteY16" fmla="*/ 1945005 h 3196114"/>
                    <a:gd name="connsiteX17" fmla="*/ 968216 w 2087404"/>
                    <a:gd name="connsiteY17" fmla="*/ 1781176 h 3196114"/>
                    <a:gd name="connsiteX18" fmla="*/ 1032034 w 2087404"/>
                    <a:gd name="connsiteY18" fmla="*/ 1735455 h 3196114"/>
                    <a:gd name="connsiteX19" fmla="*/ 1066325 w 2087404"/>
                    <a:gd name="connsiteY19" fmla="*/ 1678305 h 3196114"/>
                    <a:gd name="connsiteX20" fmla="*/ 1137285 w 2087404"/>
                    <a:gd name="connsiteY20" fmla="*/ 1539717 h 3196114"/>
                    <a:gd name="connsiteX21" fmla="*/ 1084421 w 2087404"/>
                    <a:gd name="connsiteY21" fmla="*/ 1380649 h 3196114"/>
                    <a:gd name="connsiteX22" fmla="*/ 1080612 w 2087404"/>
                    <a:gd name="connsiteY22" fmla="*/ 1246823 h 3196114"/>
                    <a:gd name="connsiteX23" fmla="*/ 1144429 w 2087404"/>
                    <a:gd name="connsiteY23" fmla="*/ 1148715 h 3196114"/>
                    <a:gd name="connsiteX24" fmla="*/ 1177290 w 2087404"/>
                    <a:gd name="connsiteY24" fmla="*/ 1006793 h 3196114"/>
                    <a:gd name="connsiteX25" fmla="*/ 1218724 w 2087404"/>
                    <a:gd name="connsiteY25" fmla="*/ 937260 h 3196114"/>
                    <a:gd name="connsiteX26" fmla="*/ 1346359 w 2087404"/>
                    <a:gd name="connsiteY26" fmla="*/ 918687 h 3196114"/>
                    <a:gd name="connsiteX27" fmla="*/ 1398747 w 2087404"/>
                    <a:gd name="connsiteY27" fmla="*/ 890112 h 3196114"/>
                    <a:gd name="connsiteX28" fmla="*/ 1398746 w 2087404"/>
                    <a:gd name="connsiteY28" fmla="*/ 749618 h 3196114"/>
                    <a:gd name="connsiteX29" fmla="*/ 1428273 w 2087404"/>
                    <a:gd name="connsiteY29" fmla="*/ 663416 h 3196114"/>
                    <a:gd name="connsiteX30" fmla="*/ 1482090 w 2087404"/>
                    <a:gd name="connsiteY30" fmla="*/ 601980 h 3196114"/>
                    <a:gd name="connsiteX31" fmla="*/ 1567815 w 2087404"/>
                    <a:gd name="connsiteY31" fmla="*/ 466249 h 3196114"/>
                    <a:gd name="connsiteX32" fmla="*/ 1651635 w 2087404"/>
                    <a:gd name="connsiteY32" fmla="*/ 372904 h 3196114"/>
                    <a:gd name="connsiteX33" fmla="*/ 1790700 w 2087404"/>
                    <a:gd name="connsiteY33" fmla="*/ 262414 h 3196114"/>
                    <a:gd name="connsiteX34" fmla="*/ 1844516 w 2087404"/>
                    <a:gd name="connsiteY34" fmla="*/ 73343 h 3196114"/>
                    <a:gd name="connsiteX35" fmla="*/ 2087404 w 2087404"/>
                    <a:gd name="connsiteY35" fmla="*/ 0 h 3196114"/>
                    <a:gd name="connsiteX0" fmla="*/ 0 w 1844516"/>
                    <a:gd name="connsiteY0" fmla="*/ 3122771 h 3122771"/>
                    <a:gd name="connsiteX1" fmla="*/ 68580 w 1844516"/>
                    <a:gd name="connsiteY1" fmla="*/ 2945606 h 3122771"/>
                    <a:gd name="connsiteX2" fmla="*/ 183832 w 1844516"/>
                    <a:gd name="connsiteY2" fmla="*/ 2852738 h 3122771"/>
                    <a:gd name="connsiteX3" fmla="*/ 260509 w 1844516"/>
                    <a:gd name="connsiteY3" fmla="*/ 2759869 h 3122771"/>
                    <a:gd name="connsiteX4" fmla="*/ 267653 w 1844516"/>
                    <a:gd name="connsiteY4" fmla="*/ 2712244 h 3122771"/>
                    <a:gd name="connsiteX5" fmla="*/ 309086 w 1844516"/>
                    <a:gd name="connsiteY5" fmla="*/ 2677477 h 3122771"/>
                    <a:gd name="connsiteX6" fmla="*/ 315278 w 1844516"/>
                    <a:gd name="connsiteY6" fmla="*/ 2621756 h 3122771"/>
                    <a:gd name="connsiteX7" fmla="*/ 272416 w 1844516"/>
                    <a:gd name="connsiteY7" fmla="*/ 2590800 h 3122771"/>
                    <a:gd name="connsiteX8" fmla="*/ 381000 w 1844516"/>
                    <a:gd name="connsiteY8" fmla="*/ 2518409 h 3122771"/>
                    <a:gd name="connsiteX9" fmla="*/ 417671 w 1844516"/>
                    <a:gd name="connsiteY9" fmla="*/ 2402681 h 3122771"/>
                    <a:gd name="connsiteX10" fmla="*/ 477202 w 1844516"/>
                    <a:gd name="connsiteY10" fmla="*/ 2372678 h 3122771"/>
                    <a:gd name="connsiteX11" fmla="*/ 541020 w 1844516"/>
                    <a:gd name="connsiteY11" fmla="*/ 2315051 h 3122771"/>
                    <a:gd name="connsiteX12" fmla="*/ 610552 w 1844516"/>
                    <a:gd name="connsiteY12" fmla="*/ 2178844 h 3122771"/>
                    <a:gd name="connsiteX13" fmla="*/ 698659 w 1844516"/>
                    <a:gd name="connsiteY13" fmla="*/ 2105025 h 3122771"/>
                    <a:gd name="connsiteX14" fmla="*/ 783908 w 1844516"/>
                    <a:gd name="connsiteY14" fmla="*/ 2019300 h 3122771"/>
                    <a:gd name="connsiteX15" fmla="*/ 867727 w 1844516"/>
                    <a:gd name="connsiteY15" fmla="*/ 1957864 h 3122771"/>
                    <a:gd name="connsiteX16" fmla="*/ 884396 w 1844516"/>
                    <a:gd name="connsiteY16" fmla="*/ 1871662 h 3122771"/>
                    <a:gd name="connsiteX17" fmla="*/ 968216 w 1844516"/>
                    <a:gd name="connsiteY17" fmla="*/ 1707833 h 3122771"/>
                    <a:gd name="connsiteX18" fmla="*/ 1032034 w 1844516"/>
                    <a:gd name="connsiteY18" fmla="*/ 1662112 h 3122771"/>
                    <a:gd name="connsiteX19" fmla="*/ 1066325 w 1844516"/>
                    <a:gd name="connsiteY19" fmla="*/ 1604962 h 3122771"/>
                    <a:gd name="connsiteX20" fmla="*/ 1137285 w 1844516"/>
                    <a:gd name="connsiteY20" fmla="*/ 1466374 h 3122771"/>
                    <a:gd name="connsiteX21" fmla="*/ 1084421 w 1844516"/>
                    <a:gd name="connsiteY21" fmla="*/ 1307306 h 3122771"/>
                    <a:gd name="connsiteX22" fmla="*/ 1080612 w 1844516"/>
                    <a:gd name="connsiteY22" fmla="*/ 1173480 h 3122771"/>
                    <a:gd name="connsiteX23" fmla="*/ 1144429 w 1844516"/>
                    <a:gd name="connsiteY23" fmla="*/ 1075372 h 3122771"/>
                    <a:gd name="connsiteX24" fmla="*/ 1177290 w 1844516"/>
                    <a:gd name="connsiteY24" fmla="*/ 933450 h 3122771"/>
                    <a:gd name="connsiteX25" fmla="*/ 1218724 w 1844516"/>
                    <a:gd name="connsiteY25" fmla="*/ 863917 h 3122771"/>
                    <a:gd name="connsiteX26" fmla="*/ 1346359 w 1844516"/>
                    <a:gd name="connsiteY26" fmla="*/ 845344 h 3122771"/>
                    <a:gd name="connsiteX27" fmla="*/ 1398747 w 1844516"/>
                    <a:gd name="connsiteY27" fmla="*/ 816769 h 3122771"/>
                    <a:gd name="connsiteX28" fmla="*/ 1398746 w 1844516"/>
                    <a:gd name="connsiteY28" fmla="*/ 676275 h 3122771"/>
                    <a:gd name="connsiteX29" fmla="*/ 1428273 w 1844516"/>
                    <a:gd name="connsiteY29" fmla="*/ 590073 h 3122771"/>
                    <a:gd name="connsiteX30" fmla="*/ 1482090 w 1844516"/>
                    <a:gd name="connsiteY30" fmla="*/ 528637 h 3122771"/>
                    <a:gd name="connsiteX31" fmla="*/ 1567815 w 1844516"/>
                    <a:gd name="connsiteY31" fmla="*/ 392906 h 3122771"/>
                    <a:gd name="connsiteX32" fmla="*/ 1651635 w 1844516"/>
                    <a:gd name="connsiteY32" fmla="*/ 299561 h 3122771"/>
                    <a:gd name="connsiteX33" fmla="*/ 1790700 w 1844516"/>
                    <a:gd name="connsiteY33" fmla="*/ 189071 h 3122771"/>
                    <a:gd name="connsiteX34" fmla="*/ 1844516 w 1844516"/>
                    <a:gd name="connsiteY34" fmla="*/ 0 h 3122771"/>
                    <a:gd name="connsiteX0" fmla="*/ 0 w 1790700"/>
                    <a:gd name="connsiteY0" fmla="*/ 2933700 h 2933700"/>
                    <a:gd name="connsiteX1" fmla="*/ 68580 w 1790700"/>
                    <a:gd name="connsiteY1" fmla="*/ 2756535 h 2933700"/>
                    <a:gd name="connsiteX2" fmla="*/ 183832 w 1790700"/>
                    <a:gd name="connsiteY2" fmla="*/ 2663667 h 2933700"/>
                    <a:gd name="connsiteX3" fmla="*/ 260509 w 1790700"/>
                    <a:gd name="connsiteY3" fmla="*/ 2570798 h 2933700"/>
                    <a:gd name="connsiteX4" fmla="*/ 267653 w 1790700"/>
                    <a:gd name="connsiteY4" fmla="*/ 2523173 h 2933700"/>
                    <a:gd name="connsiteX5" fmla="*/ 309086 w 1790700"/>
                    <a:gd name="connsiteY5" fmla="*/ 2488406 h 2933700"/>
                    <a:gd name="connsiteX6" fmla="*/ 315278 w 1790700"/>
                    <a:gd name="connsiteY6" fmla="*/ 2432685 h 2933700"/>
                    <a:gd name="connsiteX7" fmla="*/ 272416 w 1790700"/>
                    <a:gd name="connsiteY7" fmla="*/ 2401729 h 2933700"/>
                    <a:gd name="connsiteX8" fmla="*/ 381000 w 1790700"/>
                    <a:gd name="connsiteY8" fmla="*/ 2329338 h 2933700"/>
                    <a:gd name="connsiteX9" fmla="*/ 417671 w 1790700"/>
                    <a:gd name="connsiteY9" fmla="*/ 2213610 h 2933700"/>
                    <a:gd name="connsiteX10" fmla="*/ 477202 w 1790700"/>
                    <a:gd name="connsiteY10" fmla="*/ 2183607 h 2933700"/>
                    <a:gd name="connsiteX11" fmla="*/ 541020 w 1790700"/>
                    <a:gd name="connsiteY11" fmla="*/ 2125980 h 2933700"/>
                    <a:gd name="connsiteX12" fmla="*/ 610552 w 1790700"/>
                    <a:gd name="connsiteY12" fmla="*/ 1989773 h 2933700"/>
                    <a:gd name="connsiteX13" fmla="*/ 698659 w 1790700"/>
                    <a:gd name="connsiteY13" fmla="*/ 1915954 h 2933700"/>
                    <a:gd name="connsiteX14" fmla="*/ 783908 w 1790700"/>
                    <a:gd name="connsiteY14" fmla="*/ 1830229 h 2933700"/>
                    <a:gd name="connsiteX15" fmla="*/ 867727 w 1790700"/>
                    <a:gd name="connsiteY15" fmla="*/ 1768793 h 2933700"/>
                    <a:gd name="connsiteX16" fmla="*/ 884396 w 1790700"/>
                    <a:gd name="connsiteY16" fmla="*/ 1682591 h 2933700"/>
                    <a:gd name="connsiteX17" fmla="*/ 968216 w 1790700"/>
                    <a:gd name="connsiteY17" fmla="*/ 1518762 h 2933700"/>
                    <a:gd name="connsiteX18" fmla="*/ 1032034 w 1790700"/>
                    <a:gd name="connsiteY18" fmla="*/ 1473041 h 2933700"/>
                    <a:gd name="connsiteX19" fmla="*/ 1066325 w 1790700"/>
                    <a:gd name="connsiteY19" fmla="*/ 1415891 h 2933700"/>
                    <a:gd name="connsiteX20" fmla="*/ 1137285 w 1790700"/>
                    <a:gd name="connsiteY20" fmla="*/ 1277303 h 2933700"/>
                    <a:gd name="connsiteX21" fmla="*/ 1084421 w 1790700"/>
                    <a:gd name="connsiteY21" fmla="*/ 1118235 h 2933700"/>
                    <a:gd name="connsiteX22" fmla="*/ 1080612 w 1790700"/>
                    <a:gd name="connsiteY22" fmla="*/ 984409 h 2933700"/>
                    <a:gd name="connsiteX23" fmla="*/ 1144429 w 1790700"/>
                    <a:gd name="connsiteY23" fmla="*/ 886301 h 2933700"/>
                    <a:gd name="connsiteX24" fmla="*/ 1177290 w 1790700"/>
                    <a:gd name="connsiteY24" fmla="*/ 744379 h 2933700"/>
                    <a:gd name="connsiteX25" fmla="*/ 1218724 w 1790700"/>
                    <a:gd name="connsiteY25" fmla="*/ 674846 h 2933700"/>
                    <a:gd name="connsiteX26" fmla="*/ 1346359 w 1790700"/>
                    <a:gd name="connsiteY26" fmla="*/ 656273 h 2933700"/>
                    <a:gd name="connsiteX27" fmla="*/ 1398747 w 1790700"/>
                    <a:gd name="connsiteY27" fmla="*/ 627698 h 2933700"/>
                    <a:gd name="connsiteX28" fmla="*/ 1398746 w 1790700"/>
                    <a:gd name="connsiteY28" fmla="*/ 487204 h 2933700"/>
                    <a:gd name="connsiteX29" fmla="*/ 1428273 w 1790700"/>
                    <a:gd name="connsiteY29" fmla="*/ 401002 h 2933700"/>
                    <a:gd name="connsiteX30" fmla="*/ 1482090 w 1790700"/>
                    <a:gd name="connsiteY30" fmla="*/ 339566 h 2933700"/>
                    <a:gd name="connsiteX31" fmla="*/ 1567815 w 1790700"/>
                    <a:gd name="connsiteY31" fmla="*/ 203835 h 2933700"/>
                    <a:gd name="connsiteX32" fmla="*/ 1651635 w 1790700"/>
                    <a:gd name="connsiteY32" fmla="*/ 110490 h 2933700"/>
                    <a:gd name="connsiteX33" fmla="*/ 1790700 w 1790700"/>
                    <a:gd name="connsiteY33" fmla="*/ 0 h 2933700"/>
                    <a:gd name="connsiteX0" fmla="*/ 0 w 1651635"/>
                    <a:gd name="connsiteY0" fmla="*/ 2823210 h 2823210"/>
                    <a:gd name="connsiteX1" fmla="*/ 68580 w 1651635"/>
                    <a:gd name="connsiteY1" fmla="*/ 2646045 h 2823210"/>
                    <a:gd name="connsiteX2" fmla="*/ 183832 w 1651635"/>
                    <a:gd name="connsiteY2" fmla="*/ 2553177 h 2823210"/>
                    <a:gd name="connsiteX3" fmla="*/ 260509 w 1651635"/>
                    <a:gd name="connsiteY3" fmla="*/ 2460308 h 2823210"/>
                    <a:gd name="connsiteX4" fmla="*/ 267653 w 1651635"/>
                    <a:gd name="connsiteY4" fmla="*/ 2412683 h 2823210"/>
                    <a:gd name="connsiteX5" fmla="*/ 309086 w 1651635"/>
                    <a:gd name="connsiteY5" fmla="*/ 2377916 h 2823210"/>
                    <a:gd name="connsiteX6" fmla="*/ 315278 w 1651635"/>
                    <a:gd name="connsiteY6" fmla="*/ 2322195 h 2823210"/>
                    <a:gd name="connsiteX7" fmla="*/ 272416 w 1651635"/>
                    <a:gd name="connsiteY7" fmla="*/ 2291239 h 2823210"/>
                    <a:gd name="connsiteX8" fmla="*/ 381000 w 1651635"/>
                    <a:gd name="connsiteY8" fmla="*/ 2218848 h 2823210"/>
                    <a:gd name="connsiteX9" fmla="*/ 417671 w 1651635"/>
                    <a:gd name="connsiteY9" fmla="*/ 2103120 h 2823210"/>
                    <a:gd name="connsiteX10" fmla="*/ 477202 w 1651635"/>
                    <a:gd name="connsiteY10" fmla="*/ 2073117 h 2823210"/>
                    <a:gd name="connsiteX11" fmla="*/ 541020 w 1651635"/>
                    <a:gd name="connsiteY11" fmla="*/ 2015490 h 2823210"/>
                    <a:gd name="connsiteX12" fmla="*/ 610552 w 1651635"/>
                    <a:gd name="connsiteY12" fmla="*/ 1879283 h 2823210"/>
                    <a:gd name="connsiteX13" fmla="*/ 698659 w 1651635"/>
                    <a:gd name="connsiteY13" fmla="*/ 1805464 h 2823210"/>
                    <a:gd name="connsiteX14" fmla="*/ 783908 w 1651635"/>
                    <a:gd name="connsiteY14" fmla="*/ 1719739 h 2823210"/>
                    <a:gd name="connsiteX15" fmla="*/ 867727 w 1651635"/>
                    <a:gd name="connsiteY15" fmla="*/ 1658303 h 2823210"/>
                    <a:gd name="connsiteX16" fmla="*/ 884396 w 1651635"/>
                    <a:gd name="connsiteY16" fmla="*/ 1572101 h 2823210"/>
                    <a:gd name="connsiteX17" fmla="*/ 968216 w 1651635"/>
                    <a:gd name="connsiteY17" fmla="*/ 1408272 h 2823210"/>
                    <a:gd name="connsiteX18" fmla="*/ 1032034 w 1651635"/>
                    <a:gd name="connsiteY18" fmla="*/ 1362551 h 2823210"/>
                    <a:gd name="connsiteX19" fmla="*/ 1066325 w 1651635"/>
                    <a:gd name="connsiteY19" fmla="*/ 1305401 h 2823210"/>
                    <a:gd name="connsiteX20" fmla="*/ 1137285 w 1651635"/>
                    <a:gd name="connsiteY20" fmla="*/ 1166813 h 2823210"/>
                    <a:gd name="connsiteX21" fmla="*/ 1084421 w 1651635"/>
                    <a:gd name="connsiteY21" fmla="*/ 1007745 h 2823210"/>
                    <a:gd name="connsiteX22" fmla="*/ 1080612 w 1651635"/>
                    <a:gd name="connsiteY22" fmla="*/ 873919 h 2823210"/>
                    <a:gd name="connsiteX23" fmla="*/ 1144429 w 1651635"/>
                    <a:gd name="connsiteY23" fmla="*/ 775811 h 2823210"/>
                    <a:gd name="connsiteX24" fmla="*/ 1177290 w 1651635"/>
                    <a:gd name="connsiteY24" fmla="*/ 633889 h 2823210"/>
                    <a:gd name="connsiteX25" fmla="*/ 1218724 w 1651635"/>
                    <a:gd name="connsiteY25" fmla="*/ 564356 h 2823210"/>
                    <a:gd name="connsiteX26" fmla="*/ 1346359 w 1651635"/>
                    <a:gd name="connsiteY26" fmla="*/ 545783 h 2823210"/>
                    <a:gd name="connsiteX27" fmla="*/ 1398747 w 1651635"/>
                    <a:gd name="connsiteY27" fmla="*/ 517208 h 2823210"/>
                    <a:gd name="connsiteX28" fmla="*/ 1398746 w 1651635"/>
                    <a:gd name="connsiteY28" fmla="*/ 376714 h 2823210"/>
                    <a:gd name="connsiteX29" fmla="*/ 1428273 w 1651635"/>
                    <a:gd name="connsiteY29" fmla="*/ 290512 h 2823210"/>
                    <a:gd name="connsiteX30" fmla="*/ 1482090 w 1651635"/>
                    <a:gd name="connsiteY30" fmla="*/ 229076 h 2823210"/>
                    <a:gd name="connsiteX31" fmla="*/ 1567815 w 1651635"/>
                    <a:gd name="connsiteY31" fmla="*/ 93345 h 2823210"/>
                    <a:gd name="connsiteX32" fmla="*/ 1651635 w 1651635"/>
                    <a:gd name="connsiteY32" fmla="*/ 0 h 2823210"/>
                    <a:gd name="connsiteX0" fmla="*/ 0 w 1567815"/>
                    <a:gd name="connsiteY0" fmla="*/ 2729865 h 2729865"/>
                    <a:gd name="connsiteX1" fmla="*/ 68580 w 1567815"/>
                    <a:gd name="connsiteY1" fmla="*/ 2552700 h 2729865"/>
                    <a:gd name="connsiteX2" fmla="*/ 183832 w 1567815"/>
                    <a:gd name="connsiteY2" fmla="*/ 2459832 h 2729865"/>
                    <a:gd name="connsiteX3" fmla="*/ 260509 w 1567815"/>
                    <a:gd name="connsiteY3" fmla="*/ 2366963 h 2729865"/>
                    <a:gd name="connsiteX4" fmla="*/ 267653 w 1567815"/>
                    <a:gd name="connsiteY4" fmla="*/ 2319338 h 2729865"/>
                    <a:gd name="connsiteX5" fmla="*/ 309086 w 1567815"/>
                    <a:gd name="connsiteY5" fmla="*/ 2284571 h 2729865"/>
                    <a:gd name="connsiteX6" fmla="*/ 315278 w 1567815"/>
                    <a:gd name="connsiteY6" fmla="*/ 2228850 h 2729865"/>
                    <a:gd name="connsiteX7" fmla="*/ 272416 w 1567815"/>
                    <a:gd name="connsiteY7" fmla="*/ 2197894 h 2729865"/>
                    <a:gd name="connsiteX8" fmla="*/ 381000 w 1567815"/>
                    <a:gd name="connsiteY8" fmla="*/ 2125503 h 2729865"/>
                    <a:gd name="connsiteX9" fmla="*/ 417671 w 1567815"/>
                    <a:gd name="connsiteY9" fmla="*/ 2009775 h 2729865"/>
                    <a:gd name="connsiteX10" fmla="*/ 477202 w 1567815"/>
                    <a:gd name="connsiteY10" fmla="*/ 1979772 h 2729865"/>
                    <a:gd name="connsiteX11" fmla="*/ 541020 w 1567815"/>
                    <a:gd name="connsiteY11" fmla="*/ 1922145 h 2729865"/>
                    <a:gd name="connsiteX12" fmla="*/ 610552 w 1567815"/>
                    <a:gd name="connsiteY12" fmla="*/ 1785938 h 2729865"/>
                    <a:gd name="connsiteX13" fmla="*/ 698659 w 1567815"/>
                    <a:gd name="connsiteY13" fmla="*/ 1712119 h 2729865"/>
                    <a:gd name="connsiteX14" fmla="*/ 783908 w 1567815"/>
                    <a:gd name="connsiteY14" fmla="*/ 1626394 h 2729865"/>
                    <a:gd name="connsiteX15" fmla="*/ 867727 w 1567815"/>
                    <a:gd name="connsiteY15" fmla="*/ 1564958 h 2729865"/>
                    <a:gd name="connsiteX16" fmla="*/ 884396 w 1567815"/>
                    <a:gd name="connsiteY16" fmla="*/ 1478756 h 2729865"/>
                    <a:gd name="connsiteX17" fmla="*/ 968216 w 1567815"/>
                    <a:gd name="connsiteY17" fmla="*/ 1314927 h 2729865"/>
                    <a:gd name="connsiteX18" fmla="*/ 1032034 w 1567815"/>
                    <a:gd name="connsiteY18" fmla="*/ 1269206 h 2729865"/>
                    <a:gd name="connsiteX19" fmla="*/ 1066325 w 1567815"/>
                    <a:gd name="connsiteY19" fmla="*/ 1212056 h 2729865"/>
                    <a:gd name="connsiteX20" fmla="*/ 1137285 w 1567815"/>
                    <a:gd name="connsiteY20" fmla="*/ 1073468 h 2729865"/>
                    <a:gd name="connsiteX21" fmla="*/ 1084421 w 1567815"/>
                    <a:gd name="connsiteY21" fmla="*/ 914400 h 2729865"/>
                    <a:gd name="connsiteX22" fmla="*/ 1080612 w 1567815"/>
                    <a:gd name="connsiteY22" fmla="*/ 780574 h 2729865"/>
                    <a:gd name="connsiteX23" fmla="*/ 1144429 w 1567815"/>
                    <a:gd name="connsiteY23" fmla="*/ 682466 h 2729865"/>
                    <a:gd name="connsiteX24" fmla="*/ 1177290 w 1567815"/>
                    <a:gd name="connsiteY24" fmla="*/ 540544 h 2729865"/>
                    <a:gd name="connsiteX25" fmla="*/ 1218724 w 1567815"/>
                    <a:gd name="connsiteY25" fmla="*/ 471011 h 2729865"/>
                    <a:gd name="connsiteX26" fmla="*/ 1346359 w 1567815"/>
                    <a:gd name="connsiteY26" fmla="*/ 452438 h 2729865"/>
                    <a:gd name="connsiteX27" fmla="*/ 1398747 w 1567815"/>
                    <a:gd name="connsiteY27" fmla="*/ 423863 h 2729865"/>
                    <a:gd name="connsiteX28" fmla="*/ 1398746 w 1567815"/>
                    <a:gd name="connsiteY28" fmla="*/ 283369 h 2729865"/>
                    <a:gd name="connsiteX29" fmla="*/ 1428273 w 1567815"/>
                    <a:gd name="connsiteY29" fmla="*/ 197167 h 2729865"/>
                    <a:gd name="connsiteX30" fmla="*/ 1482090 w 1567815"/>
                    <a:gd name="connsiteY30" fmla="*/ 135731 h 2729865"/>
                    <a:gd name="connsiteX31" fmla="*/ 1567815 w 1567815"/>
                    <a:gd name="connsiteY31" fmla="*/ 0 h 2729865"/>
                    <a:gd name="connsiteX0" fmla="*/ 0 w 1482090"/>
                    <a:gd name="connsiteY0" fmla="*/ 2594134 h 2594134"/>
                    <a:gd name="connsiteX1" fmla="*/ 68580 w 1482090"/>
                    <a:gd name="connsiteY1" fmla="*/ 2416969 h 2594134"/>
                    <a:gd name="connsiteX2" fmla="*/ 183832 w 1482090"/>
                    <a:gd name="connsiteY2" fmla="*/ 2324101 h 2594134"/>
                    <a:gd name="connsiteX3" fmla="*/ 260509 w 1482090"/>
                    <a:gd name="connsiteY3" fmla="*/ 2231232 h 2594134"/>
                    <a:gd name="connsiteX4" fmla="*/ 267653 w 1482090"/>
                    <a:gd name="connsiteY4" fmla="*/ 2183607 h 2594134"/>
                    <a:gd name="connsiteX5" fmla="*/ 309086 w 1482090"/>
                    <a:gd name="connsiteY5" fmla="*/ 2148840 h 2594134"/>
                    <a:gd name="connsiteX6" fmla="*/ 315278 w 1482090"/>
                    <a:gd name="connsiteY6" fmla="*/ 2093119 h 2594134"/>
                    <a:gd name="connsiteX7" fmla="*/ 272416 w 1482090"/>
                    <a:gd name="connsiteY7" fmla="*/ 2062163 h 2594134"/>
                    <a:gd name="connsiteX8" fmla="*/ 381000 w 1482090"/>
                    <a:gd name="connsiteY8" fmla="*/ 1989772 h 2594134"/>
                    <a:gd name="connsiteX9" fmla="*/ 417671 w 1482090"/>
                    <a:gd name="connsiteY9" fmla="*/ 1874044 h 2594134"/>
                    <a:gd name="connsiteX10" fmla="*/ 477202 w 1482090"/>
                    <a:gd name="connsiteY10" fmla="*/ 1844041 h 2594134"/>
                    <a:gd name="connsiteX11" fmla="*/ 541020 w 1482090"/>
                    <a:gd name="connsiteY11" fmla="*/ 1786414 h 2594134"/>
                    <a:gd name="connsiteX12" fmla="*/ 610552 w 1482090"/>
                    <a:gd name="connsiteY12" fmla="*/ 1650207 h 2594134"/>
                    <a:gd name="connsiteX13" fmla="*/ 698659 w 1482090"/>
                    <a:gd name="connsiteY13" fmla="*/ 1576388 h 2594134"/>
                    <a:gd name="connsiteX14" fmla="*/ 783908 w 1482090"/>
                    <a:gd name="connsiteY14" fmla="*/ 1490663 h 2594134"/>
                    <a:gd name="connsiteX15" fmla="*/ 867727 w 1482090"/>
                    <a:gd name="connsiteY15" fmla="*/ 1429227 h 2594134"/>
                    <a:gd name="connsiteX16" fmla="*/ 884396 w 1482090"/>
                    <a:gd name="connsiteY16" fmla="*/ 1343025 h 2594134"/>
                    <a:gd name="connsiteX17" fmla="*/ 968216 w 1482090"/>
                    <a:gd name="connsiteY17" fmla="*/ 1179196 h 2594134"/>
                    <a:gd name="connsiteX18" fmla="*/ 1032034 w 1482090"/>
                    <a:gd name="connsiteY18" fmla="*/ 1133475 h 2594134"/>
                    <a:gd name="connsiteX19" fmla="*/ 1066325 w 1482090"/>
                    <a:gd name="connsiteY19" fmla="*/ 1076325 h 2594134"/>
                    <a:gd name="connsiteX20" fmla="*/ 1137285 w 1482090"/>
                    <a:gd name="connsiteY20" fmla="*/ 937737 h 2594134"/>
                    <a:gd name="connsiteX21" fmla="*/ 1084421 w 1482090"/>
                    <a:gd name="connsiteY21" fmla="*/ 778669 h 2594134"/>
                    <a:gd name="connsiteX22" fmla="*/ 1080612 w 1482090"/>
                    <a:gd name="connsiteY22" fmla="*/ 644843 h 2594134"/>
                    <a:gd name="connsiteX23" fmla="*/ 1144429 w 1482090"/>
                    <a:gd name="connsiteY23" fmla="*/ 546735 h 2594134"/>
                    <a:gd name="connsiteX24" fmla="*/ 1177290 w 1482090"/>
                    <a:gd name="connsiteY24" fmla="*/ 404813 h 2594134"/>
                    <a:gd name="connsiteX25" fmla="*/ 1218724 w 1482090"/>
                    <a:gd name="connsiteY25" fmla="*/ 335280 h 2594134"/>
                    <a:gd name="connsiteX26" fmla="*/ 1346359 w 1482090"/>
                    <a:gd name="connsiteY26" fmla="*/ 316707 h 2594134"/>
                    <a:gd name="connsiteX27" fmla="*/ 1398747 w 1482090"/>
                    <a:gd name="connsiteY27" fmla="*/ 288132 h 2594134"/>
                    <a:gd name="connsiteX28" fmla="*/ 1398746 w 1482090"/>
                    <a:gd name="connsiteY28" fmla="*/ 147638 h 2594134"/>
                    <a:gd name="connsiteX29" fmla="*/ 1428273 w 1482090"/>
                    <a:gd name="connsiteY29" fmla="*/ 61436 h 2594134"/>
                    <a:gd name="connsiteX30" fmla="*/ 1482090 w 1482090"/>
                    <a:gd name="connsiteY30" fmla="*/ 0 h 2594134"/>
                    <a:gd name="connsiteX0" fmla="*/ 0 w 1428273"/>
                    <a:gd name="connsiteY0" fmla="*/ 2532698 h 2532698"/>
                    <a:gd name="connsiteX1" fmla="*/ 68580 w 1428273"/>
                    <a:gd name="connsiteY1" fmla="*/ 2355533 h 2532698"/>
                    <a:gd name="connsiteX2" fmla="*/ 183832 w 1428273"/>
                    <a:gd name="connsiteY2" fmla="*/ 2262665 h 2532698"/>
                    <a:gd name="connsiteX3" fmla="*/ 260509 w 1428273"/>
                    <a:gd name="connsiteY3" fmla="*/ 2169796 h 2532698"/>
                    <a:gd name="connsiteX4" fmla="*/ 267653 w 1428273"/>
                    <a:gd name="connsiteY4" fmla="*/ 2122171 h 2532698"/>
                    <a:gd name="connsiteX5" fmla="*/ 309086 w 1428273"/>
                    <a:gd name="connsiteY5" fmla="*/ 2087404 h 2532698"/>
                    <a:gd name="connsiteX6" fmla="*/ 315278 w 1428273"/>
                    <a:gd name="connsiteY6" fmla="*/ 2031683 h 2532698"/>
                    <a:gd name="connsiteX7" fmla="*/ 272416 w 1428273"/>
                    <a:gd name="connsiteY7" fmla="*/ 2000727 h 2532698"/>
                    <a:gd name="connsiteX8" fmla="*/ 381000 w 1428273"/>
                    <a:gd name="connsiteY8" fmla="*/ 1928336 h 2532698"/>
                    <a:gd name="connsiteX9" fmla="*/ 417671 w 1428273"/>
                    <a:gd name="connsiteY9" fmla="*/ 1812608 h 2532698"/>
                    <a:gd name="connsiteX10" fmla="*/ 477202 w 1428273"/>
                    <a:gd name="connsiteY10" fmla="*/ 1782605 h 2532698"/>
                    <a:gd name="connsiteX11" fmla="*/ 541020 w 1428273"/>
                    <a:gd name="connsiteY11" fmla="*/ 1724978 h 2532698"/>
                    <a:gd name="connsiteX12" fmla="*/ 610552 w 1428273"/>
                    <a:gd name="connsiteY12" fmla="*/ 1588771 h 2532698"/>
                    <a:gd name="connsiteX13" fmla="*/ 698659 w 1428273"/>
                    <a:gd name="connsiteY13" fmla="*/ 1514952 h 2532698"/>
                    <a:gd name="connsiteX14" fmla="*/ 783908 w 1428273"/>
                    <a:gd name="connsiteY14" fmla="*/ 1429227 h 2532698"/>
                    <a:gd name="connsiteX15" fmla="*/ 867727 w 1428273"/>
                    <a:gd name="connsiteY15" fmla="*/ 1367791 h 2532698"/>
                    <a:gd name="connsiteX16" fmla="*/ 884396 w 1428273"/>
                    <a:gd name="connsiteY16" fmla="*/ 1281589 h 2532698"/>
                    <a:gd name="connsiteX17" fmla="*/ 968216 w 1428273"/>
                    <a:gd name="connsiteY17" fmla="*/ 1117760 h 2532698"/>
                    <a:gd name="connsiteX18" fmla="*/ 1032034 w 1428273"/>
                    <a:gd name="connsiteY18" fmla="*/ 1072039 h 2532698"/>
                    <a:gd name="connsiteX19" fmla="*/ 1066325 w 1428273"/>
                    <a:gd name="connsiteY19" fmla="*/ 1014889 h 2532698"/>
                    <a:gd name="connsiteX20" fmla="*/ 1137285 w 1428273"/>
                    <a:gd name="connsiteY20" fmla="*/ 876301 h 2532698"/>
                    <a:gd name="connsiteX21" fmla="*/ 1084421 w 1428273"/>
                    <a:gd name="connsiteY21" fmla="*/ 717233 h 2532698"/>
                    <a:gd name="connsiteX22" fmla="*/ 1080612 w 1428273"/>
                    <a:gd name="connsiteY22" fmla="*/ 583407 h 2532698"/>
                    <a:gd name="connsiteX23" fmla="*/ 1144429 w 1428273"/>
                    <a:gd name="connsiteY23" fmla="*/ 485299 h 2532698"/>
                    <a:gd name="connsiteX24" fmla="*/ 1177290 w 1428273"/>
                    <a:gd name="connsiteY24" fmla="*/ 343377 h 2532698"/>
                    <a:gd name="connsiteX25" fmla="*/ 1218724 w 1428273"/>
                    <a:gd name="connsiteY25" fmla="*/ 273844 h 2532698"/>
                    <a:gd name="connsiteX26" fmla="*/ 1346359 w 1428273"/>
                    <a:gd name="connsiteY26" fmla="*/ 255271 h 2532698"/>
                    <a:gd name="connsiteX27" fmla="*/ 1398747 w 1428273"/>
                    <a:gd name="connsiteY27" fmla="*/ 226696 h 2532698"/>
                    <a:gd name="connsiteX28" fmla="*/ 1398746 w 1428273"/>
                    <a:gd name="connsiteY28" fmla="*/ 86202 h 2532698"/>
                    <a:gd name="connsiteX29" fmla="*/ 1428273 w 1428273"/>
                    <a:gd name="connsiteY29" fmla="*/ 0 h 2532698"/>
                    <a:gd name="connsiteX0" fmla="*/ 0 w 1401738"/>
                    <a:gd name="connsiteY0" fmla="*/ 2446496 h 2446496"/>
                    <a:gd name="connsiteX1" fmla="*/ 68580 w 1401738"/>
                    <a:gd name="connsiteY1" fmla="*/ 2269331 h 2446496"/>
                    <a:gd name="connsiteX2" fmla="*/ 183832 w 1401738"/>
                    <a:gd name="connsiteY2" fmla="*/ 2176463 h 2446496"/>
                    <a:gd name="connsiteX3" fmla="*/ 260509 w 1401738"/>
                    <a:gd name="connsiteY3" fmla="*/ 2083594 h 2446496"/>
                    <a:gd name="connsiteX4" fmla="*/ 267653 w 1401738"/>
                    <a:gd name="connsiteY4" fmla="*/ 2035969 h 2446496"/>
                    <a:gd name="connsiteX5" fmla="*/ 309086 w 1401738"/>
                    <a:gd name="connsiteY5" fmla="*/ 2001202 h 2446496"/>
                    <a:gd name="connsiteX6" fmla="*/ 315278 w 1401738"/>
                    <a:gd name="connsiteY6" fmla="*/ 1945481 h 2446496"/>
                    <a:gd name="connsiteX7" fmla="*/ 272416 w 1401738"/>
                    <a:gd name="connsiteY7" fmla="*/ 1914525 h 2446496"/>
                    <a:gd name="connsiteX8" fmla="*/ 381000 w 1401738"/>
                    <a:gd name="connsiteY8" fmla="*/ 1842134 h 2446496"/>
                    <a:gd name="connsiteX9" fmla="*/ 417671 w 1401738"/>
                    <a:gd name="connsiteY9" fmla="*/ 1726406 h 2446496"/>
                    <a:gd name="connsiteX10" fmla="*/ 477202 w 1401738"/>
                    <a:gd name="connsiteY10" fmla="*/ 1696403 h 2446496"/>
                    <a:gd name="connsiteX11" fmla="*/ 541020 w 1401738"/>
                    <a:gd name="connsiteY11" fmla="*/ 1638776 h 2446496"/>
                    <a:gd name="connsiteX12" fmla="*/ 610552 w 1401738"/>
                    <a:gd name="connsiteY12" fmla="*/ 1502569 h 2446496"/>
                    <a:gd name="connsiteX13" fmla="*/ 698659 w 1401738"/>
                    <a:gd name="connsiteY13" fmla="*/ 1428750 h 2446496"/>
                    <a:gd name="connsiteX14" fmla="*/ 783908 w 1401738"/>
                    <a:gd name="connsiteY14" fmla="*/ 1343025 h 2446496"/>
                    <a:gd name="connsiteX15" fmla="*/ 867727 w 1401738"/>
                    <a:gd name="connsiteY15" fmla="*/ 1281589 h 2446496"/>
                    <a:gd name="connsiteX16" fmla="*/ 884396 w 1401738"/>
                    <a:gd name="connsiteY16" fmla="*/ 1195387 h 2446496"/>
                    <a:gd name="connsiteX17" fmla="*/ 968216 w 1401738"/>
                    <a:gd name="connsiteY17" fmla="*/ 1031558 h 2446496"/>
                    <a:gd name="connsiteX18" fmla="*/ 1032034 w 1401738"/>
                    <a:gd name="connsiteY18" fmla="*/ 985837 h 2446496"/>
                    <a:gd name="connsiteX19" fmla="*/ 1066325 w 1401738"/>
                    <a:gd name="connsiteY19" fmla="*/ 928687 h 2446496"/>
                    <a:gd name="connsiteX20" fmla="*/ 1137285 w 1401738"/>
                    <a:gd name="connsiteY20" fmla="*/ 790099 h 2446496"/>
                    <a:gd name="connsiteX21" fmla="*/ 1084421 w 1401738"/>
                    <a:gd name="connsiteY21" fmla="*/ 631031 h 2446496"/>
                    <a:gd name="connsiteX22" fmla="*/ 1080612 w 1401738"/>
                    <a:gd name="connsiteY22" fmla="*/ 497205 h 2446496"/>
                    <a:gd name="connsiteX23" fmla="*/ 1144429 w 1401738"/>
                    <a:gd name="connsiteY23" fmla="*/ 399097 h 2446496"/>
                    <a:gd name="connsiteX24" fmla="*/ 1177290 w 1401738"/>
                    <a:gd name="connsiteY24" fmla="*/ 257175 h 2446496"/>
                    <a:gd name="connsiteX25" fmla="*/ 1218724 w 1401738"/>
                    <a:gd name="connsiteY25" fmla="*/ 187642 h 2446496"/>
                    <a:gd name="connsiteX26" fmla="*/ 1346359 w 1401738"/>
                    <a:gd name="connsiteY26" fmla="*/ 169069 h 2446496"/>
                    <a:gd name="connsiteX27" fmla="*/ 1398747 w 1401738"/>
                    <a:gd name="connsiteY27" fmla="*/ 140494 h 2446496"/>
                    <a:gd name="connsiteX28" fmla="*/ 1398746 w 1401738"/>
                    <a:gd name="connsiteY28" fmla="*/ 0 h 2446496"/>
                    <a:gd name="connsiteX0" fmla="*/ 0 w 1398747"/>
                    <a:gd name="connsiteY0" fmla="*/ 2306002 h 2306002"/>
                    <a:gd name="connsiteX1" fmla="*/ 68580 w 1398747"/>
                    <a:gd name="connsiteY1" fmla="*/ 2128837 h 2306002"/>
                    <a:gd name="connsiteX2" fmla="*/ 183832 w 1398747"/>
                    <a:gd name="connsiteY2" fmla="*/ 2035969 h 2306002"/>
                    <a:gd name="connsiteX3" fmla="*/ 260509 w 1398747"/>
                    <a:gd name="connsiteY3" fmla="*/ 1943100 h 2306002"/>
                    <a:gd name="connsiteX4" fmla="*/ 267653 w 1398747"/>
                    <a:gd name="connsiteY4" fmla="*/ 1895475 h 2306002"/>
                    <a:gd name="connsiteX5" fmla="*/ 309086 w 1398747"/>
                    <a:gd name="connsiteY5" fmla="*/ 1860708 h 2306002"/>
                    <a:gd name="connsiteX6" fmla="*/ 315278 w 1398747"/>
                    <a:gd name="connsiteY6" fmla="*/ 1804987 h 2306002"/>
                    <a:gd name="connsiteX7" fmla="*/ 272416 w 1398747"/>
                    <a:gd name="connsiteY7" fmla="*/ 1774031 h 2306002"/>
                    <a:gd name="connsiteX8" fmla="*/ 381000 w 1398747"/>
                    <a:gd name="connsiteY8" fmla="*/ 1701640 h 2306002"/>
                    <a:gd name="connsiteX9" fmla="*/ 417671 w 1398747"/>
                    <a:gd name="connsiteY9" fmla="*/ 1585912 h 2306002"/>
                    <a:gd name="connsiteX10" fmla="*/ 477202 w 1398747"/>
                    <a:gd name="connsiteY10" fmla="*/ 1555909 h 2306002"/>
                    <a:gd name="connsiteX11" fmla="*/ 541020 w 1398747"/>
                    <a:gd name="connsiteY11" fmla="*/ 1498282 h 2306002"/>
                    <a:gd name="connsiteX12" fmla="*/ 610552 w 1398747"/>
                    <a:gd name="connsiteY12" fmla="*/ 1362075 h 2306002"/>
                    <a:gd name="connsiteX13" fmla="*/ 698659 w 1398747"/>
                    <a:gd name="connsiteY13" fmla="*/ 1288256 h 2306002"/>
                    <a:gd name="connsiteX14" fmla="*/ 783908 w 1398747"/>
                    <a:gd name="connsiteY14" fmla="*/ 1202531 h 2306002"/>
                    <a:gd name="connsiteX15" fmla="*/ 867727 w 1398747"/>
                    <a:gd name="connsiteY15" fmla="*/ 1141095 h 2306002"/>
                    <a:gd name="connsiteX16" fmla="*/ 884396 w 1398747"/>
                    <a:gd name="connsiteY16" fmla="*/ 1054893 h 2306002"/>
                    <a:gd name="connsiteX17" fmla="*/ 968216 w 1398747"/>
                    <a:gd name="connsiteY17" fmla="*/ 891064 h 2306002"/>
                    <a:gd name="connsiteX18" fmla="*/ 1032034 w 1398747"/>
                    <a:gd name="connsiteY18" fmla="*/ 845343 h 2306002"/>
                    <a:gd name="connsiteX19" fmla="*/ 1066325 w 1398747"/>
                    <a:gd name="connsiteY19" fmla="*/ 788193 h 2306002"/>
                    <a:gd name="connsiteX20" fmla="*/ 1137285 w 1398747"/>
                    <a:gd name="connsiteY20" fmla="*/ 649605 h 2306002"/>
                    <a:gd name="connsiteX21" fmla="*/ 1084421 w 1398747"/>
                    <a:gd name="connsiteY21" fmla="*/ 490537 h 2306002"/>
                    <a:gd name="connsiteX22" fmla="*/ 1080612 w 1398747"/>
                    <a:gd name="connsiteY22" fmla="*/ 356711 h 2306002"/>
                    <a:gd name="connsiteX23" fmla="*/ 1144429 w 1398747"/>
                    <a:gd name="connsiteY23" fmla="*/ 258603 h 2306002"/>
                    <a:gd name="connsiteX24" fmla="*/ 1177290 w 1398747"/>
                    <a:gd name="connsiteY24" fmla="*/ 116681 h 2306002"/>
                    <a:gd name="connsiteX25" fmla="*/ 1218724 w 1398747"/>
                    <a:gd name="connsiteY25" fmla="*/ 47148 h 2306002"/>
                    <a:gd name="connsiteX26" fmla="*/ 1346359 w 1398747"/>
                    <a:gd name="connsiteY26" fmla="*/ 28575 h 2306002"/>
                    <a:gd name="connsiteX27" fmla="*/ 1398747 w 1398747"/>
                    <a:gd name="connsiteY27" fmla="*/ 0 h 2306002"/>
                    <a:gd name="connsiteX0" fmla="*/ 0 w 1346359"/>
                    <a:gd name="connsiteY0" fmla="*/ 2277427 h 2277427"/>
                    <a:gd name="connsiteX1" fmla="*/ 68580 w 1346359"/>
                    <a:gd name="connsiteY1" fmla="*/ 2100262 h 2277427"/>
                    <a:gd name="connsiteX2" fmla="*/ 183832 w 1346359"/>
                    <a:gd name="connsiteY2" fmla="*/ 2007394 h 2277427"/>
                    <a:gd name="connsiteX3" fmla="*/ 260509 w 1346359"/>
                    <a:gd name="connsiteY3" fmla="*/ 1914525 h 2277427"/>
                    <a:gd name="connsiteX4" fmla="*/ 267653 w 1346359"/>
                    <a:gd name="connsiteY4" fmla="*/ 1866900 h 2277427"/>
                    <a:gd name="connsiteX5" fmla="*/ 309086 w 1346359"/>
                    <a:gd name="connsiteY5" fmla="*/ 1832133 h 2277427"/>
                    <a:gd name="connsiteX6" fmla="*/ 315278 w 1346359"/>
                    <a:gd name="connsiteY6" fmla="*/ 1776412 h 2277427"/>
                    <a:gd name="connsiteX7" fmla="*/ 272416 w 1346359"/>
                    <a:gd name="connsiteY7" fmla="*/ 1745456 h 2277427"/>
                    <a:gd name="connsiteX8" fmla="*/ 381000 w 1346359"/>
                    <a:gd name="connsiteY8" fmla="*/ 1673065 h 2277427"/>
                    <a:gd name="connsiteX9" fmla="*/ 417671 w 1346359"/>
                    <a:gd name="connsiteY9" fmla="*/ 1557337 h 2277427"/>
                    <a:gd name="connsiteX10" fmla="*/ 477202 w 1346359"/>
                    <a:gd name="connsiteY10" fmla="*/ 1527334 h 2277427"/>
                    <a:gd name="connsiteX11" fmla="*/ 541020 w 1346359"/>
                    <a:gd name="connsiteY11" fmla="*/ 1469707 h 2277427"/>
                    <a:gd name="connsiteX12" fmla="*/ 610552 w 1346359"/>
                    <a:gd name="connsiteY12" fmla="*/ 1333500 h 2277427"/>
                    <a:gd name="connsiteX13" fmla="*/ 698659 w 1346359"/>
                    <a:gd name="connsiteY13" fmla="*/ 1259681 h 2277427"/>
                    <a:gd name="connsiteX14" fmla="*/ 783908 w 1346359"/>
                    <a:gd name="connsiteY14" fmla="*/ 1173956 h 2277427"/>
                    <a:gd name="connsiteX15" fmla="*/ 867727 w 1346359"/>
                    <a:gd name="connsiteY15" fmla="*/ 1112520 h 2277427"/>
                    <a:gd name="connsiteX16" fmla="*/ 884396 w 1346359"/>
                    <a:gd name="connsiteY16" fmla="*/ 1026318 h 2277427"/>
                    <a:gd name="connsiteX17" fmla="*/ 968216 w 1346359"/>
                    <a:gd name="connsiteY17" fmla="*/ 862489 h 2277427"/>
                    <a:gd name="connsiteX18" fmla="*/ 1032034 w 1346359"/>
                    <a:gd name="connsiteY18" fmla="*/ 816768 h 2277427"/>
                    <a:gd name="connsiteX19" fmla="*/ 1066325 w 1346359"/>
                    <a:gd name="connsiteY19" fmla="*/ 759618 h 2277427"/>
                    <a:gd name="connsiteX20" fmla="*/ 1137285 w 1346359"/>
                    <a:gd name="connsiteY20" fmla="*/ 621030 h 2277427"/>
                    <a:gd name="connsiteX21" fmla="*/ 1084421 w 1346359"/>
                    <a:gd name="connsiteY21" fmla="*/ 461962 h 2277427"/>
                    <a:gd name="connsiteX22" fmla="*/ 1080612 w 1346359"/>
                    <a:gd name="connsiteY22" fmla="*/ 328136 h 2277427"/>
                    <a:gd name="connsiteX23" fmla="*/ 1144429 w 1346359"/>
                    <a:gd name="connsiteY23" fmla="*/ 230028 h 2277427"/>
                    <a:gd name="connsiteX24" fmla="*/ 1177290 w 1346359"/>
                    <a:gd name="connsiteY24" fmla="*/ 88106 h 2277427"/>
                    <a:gd name="connsiteX25" fmla="*/ 1218724 w 1346359"/>
                    <a:gd name="connsiteY25" fmla="*/ 18573 h 2277427"/>
                    <a:gd name="connsiteX26" fmla="*/ 1346359 w 1346359"/>
                    <a:gd name="connsiteY26" fmla="*/ 0 h 2277427"/>
                    <a:gd name="connsiteX0" fmla="*/ 0 w 1218724"/>
                    <a:gd name="connsiteY0" fmla="*/ 2258854 h 2258854"/>
                    <a:gd name="connsiteX1" fmla="*/ 68580 w 1218724"/>
                    <a:gd name="connsiteY1" fmla="*/ 2081689 h 2258854"/>
                    <a:gd name="connsiteX2" fmla="*/ 183832 w 1218724"/>
                    <a:gd name="connsiteY2" fmla="*/ 1988821 h 2258854"/>
                    <a:gd name="connsiteX3" fmla="*/ 260509 w 1218724"/>
                    <a:gd name="connsiteY3" fmla="*/ 1895952 h 2258854"/>
                    <a:gd name="connsiteX4" fmla="*/ 267653 w 1218724"/>
                    <a:gd name="connsiteY4" fmla="*/ 1848327 h 2258854"/>
                    <a:gd name="connsiteX5" fmla="*/ 309086 w 1218724"/>
                    <a:gd name="connsiteY5" fmla="*/ 1813560 h 2258854"/>
                    <a:gd name="connsiteX6" fmla="*/ 315278 w 1218724"/>
                    <a:gd name="connsiteY6" fmla="*/ 1757839 h 2258854"/>
                    <a:gd name="connsiteX7" fmla="*/ 272416 w 1218724"/>
                    <a:gd name="connsiteY7" fmla="*/ 1726883 h 2258854"/>
                    <a:gd name="connsiteX8" fmla="*/ 381000 w 1218724"/>
                    <a:gd name="connsiteY8" fmla="*/ 1654492 h 2258854"/>
                    <a:gd name="connsiteX9" fmla="*/ 417671 w 1218724"/>
                    <a:gd name="connsiteY9" fmla="*/ 1538764 h 2258854"/>
                    <a:gd name="connsiteX10" fmla="*/ 477202 w 1218724"/>
                    <a:gd name="connsiteY10" fmla="*/ 1508761 h 2258854"/>
                    <a:gd name="connsiteX11" fmla="*/ 541020 w 1218724"/>
                    <a:gd name="connsiteY11" fmla="*/ 1451134 h 2258854"/>
                    <a:gd name="connsiteX12" fmla="*/ 610552 w 1218724"/>
                    <a:gd name="connsiteY12" fmla="*/ 1314927 h 2258854"/>
                    <a:gd name="connsiteX13" fmla="*/ 698659 w 1218724"/>
                    <a:gd name="connsiteY13" fmla="*/ 1241108 h 2258854"/>
                    <a:gd name="connsiteX14" fmla="*/ 783908 w 1218724"/>
                    <a:gd name="connsiteY14" fmla="*/ 1155383 h 2258854"/>
                    <a:gd name="connsiteX15" fmla="*/ 867727 w 1218724"/>
                    <a:gd name="connsiteY15" fmla="*/ 1093947 h 2258854"/>
                    <a:gd name="connsiteX16" fmla="*/ 884396 w 1218724"/>
                    <a:gd name="connsiteY16" fmla="*/ 1007745 h 2258854"/>
                    <a:gd name="connsiteX17" fmla="*/ 968216 w 1218724"/>
                    <a:gd name="connsiteY17" fmla="*/ 843916 h 2258854"/>
                    <a:gd name="connsiteX18" fmla="*/ 1032034 w 1218724"/>
                    <a:gd name="connsiteY18" fmla="*/ 798195 h 2258854"/>
                    <a:gd name="connsiteX19" fmla="*/ 1066325 w 1218724"/>
                    <a:gd name="connsiteY19" fmla="*/ 741045 h 2258854"/>
                    <a:gd name="connsiteX20" fmla="*/ 1137285 w 1218724"/>
                    <a:gd name="connsiteY20" fmla="*/ 602457 h 2258854"/>
                    <a:gd name="connsiteX21" fmla="*/ 1084421 w 1218724"/>
                    <a:gd name="connsiteY21" fmla="*/ 443389 h 2258854"/>
                    <a:gd name="connsiteX22" fmla="*/ 1080612 w 1218724"/>
                    <a:gd name="connsiteY22" fmla="*/ 309563 h 2258854"/>
                    <a:gd name="connsiteX23" fmla="*/ 1144429 w 1218724"/>
                    <a:gd name="connsiteY23" fmla="*/ 211455 h 2258854"/>
                    <a:gd name="connsiteX24" fmla="*/ 1177290 w 1218724"/>
                    <a:gd name="connsiteY24" fmla="*/ 69533 h 2258854"/>
                    <a:gd name="connsiteX25" fmla="*/ 1218724 w 1218724"/>
                    <a:gd name="connsiteY25" fmla="*/ 0 h 2258854"/>
                    <a:gd name="connsiteX0" fmla="*/ 0 w 1177290"/>
                    <a:gd name="connsiteY0" fmla="*/ 2189321 h 2189321"/>
                    <a:gd name="connsiteX1" fmla="*/ 68580 w 1177290"/>
                    <a:gd name="connsiteY1" fmla="*/ 2012156 h 2189321"/>
                    <a:gd name="connsiteX2" fmla="*/ 183832 w 1177290"/>
                    <a:gd name="connsiteY2" fmla="*/ 1919288 h 2189321"/>
                    <a:gd name="connsiteX3" fmla="*/ 260509 w 1177290"/>
                    <a:gd name="connsiteY3" fmla="*/ 1826419 h 2189321"/>
                    <a:gd name="connsiteX4" fmla="*/ 267653 w 1177290"/>
                    <a:gd name="connsiteY4" fmla="*/ 1778794 h 2189321"/>
                    <a:gd name="connsiteX5" fmla="*/ 309086 w 1177290"/>
                    <a:gd name="connsiteY5" fmla="*/ 1744027 h 2189321"/>
                    <a:gd name="connsiteX6" fmla="*/ 315278 w 1177290"/>
                    <a:gd name="connsiteY6" fmla="*/ 1688306 h 2189321"/>
                    <a:gd name="connsiteX7" fmla="*/ 272416 w 1177290"/>
                    <a:gd name="connsiteY7" fmla="*/ 1657350 h 2189321"/>
                    <a:gd name="connsiteX8" fmla="*/ 381000 w 1177290"/>
                    <a:gd name="connsiteY8" fmla="*/ 1584959 h 2189321"/>
                    <a:gd name="connsiteX9" fmla="*/ 417671 w 1177290"/>
                    <a:gd name="connsiteY9" fmla="*/ 1469231 h 2189321"/>
                    <a:gd name="connsiteX10" fmla="*/ 477202 w 1177290"/>
                    <a:gd name="connsiteY10" fmla="*/ 1439228 h 2189321"/>
                    <a:gd name="connsiteX11" fmla="*/ 541020 w 1177290"/>
                    <a:gd name="connsiteY11" fmla="*/ 1381601 h 2189321"/>
                    <a:gd name="connsiteX12" fmla="*/ 610552 w 1177290"/>
                    <a:gd name="connsiteY12" fmla="*/ 1245394 h 2189321"/>
                    <a:gd name="connsiteX13" fmla="*/ 698659 w 1177290"/>
                    <a:gd name="connsiteY13" fmla="*/ 1171575 h 2189321"/>
                    <a:gd name="connsiteX14" fmla="*/ 783908 w 1177290"/>
                    <a:gd name="connsiteY14" fmla="*/ 1085850 h 2189321"/>
                    <a:gd name="connsiteX15" fmla="*/ 867727 w 1177290"/>
                    <a:gd name="connsiteY15" fmla="*/ 1024414 h 2189321"/>
                    <a:gd name="connsiteX16" fmla="*/ 884396 w 1177290"/>
                    <a:gd name="connsiteY16" fmla="*/ 938212 h 2189321"/>
                    <a:gd name="connsiteX17" fmla="*/ 968216 w 1177290"/>
                    <a:gd name="connsiteY17" fmla="*/ 774383 h 2189321"/>
                    <a:gd name="connsiteX18" fmla="*/ 1032034 w 1177290"/>
                    <a:gd name="connsiteY18" fmla="*/ 728662 h 2189321"/>
                    <a:gd name="connsiteX19" fmla="*/ 1066325 w 1177290"/>
                    <a:gd name="connsiteY19" fmla="*/ 671512 h 2189321"/>
                    <a:gd name="connsiteX20" fmla="*/ 1137285 w 1177290"/>
                    <a:gd name="connsiteY20" fmla="*/ 532924 h 2189321"/>
                    <a:gd name="connsiteX21" fmla="*/ 1084421 w 1177290"/>
                    <a:gd name="connsiteY21" fmla="*/ 373856 h 2189321"/>
                    <a:gd name="connsiteX22" fmla="*/ 1080612 w 1177290"/>
                    <a:gd name="connsiteY22" fmla="*/ 240030 h 2189321"/>
                    <a:gd name="connsiteX23" fmla="*/ 1144429 w 1177290"/>
                    <a:gd name="connsiteY23" fmla="*/ 141922 h 2189321"/>
                    <a:gd name="connsiteX24" fmla="*/ 1177290 w 1177290"/>
                    <a:gd name="connsiteY24" fmla="*/ 0 h 2189321"/>
                    <a:gd name="connsiteX0" fmla="*/ 0 w 1144429"/>
                    <a:gd name="connsiteY0" fmla="*/ 2047399 h 2047399"/>
                    <a:gd name="connsiteX1" fmla="*/ 68580 w 1144429"/>
                    <a:gd name="connsiteY1" fmla="*/ 1870234 h 2047399"/>
                    <a:gd name="connsiteX2" fmla="*/ 183832 w 1144429"/>
                    <a:gd name="connsiteY2" fmla="*/ 1777366 h 2047399"/>
                    <a:gd name="connsiteX3" fmla="*/ 260509 w 1144429"/>
                    <a:gd name="connsiteY3" fmla="*/ 1684497 h 2047399"/>
                    <a:gd name="connsiteX4" fmla="*/ 267653 w 1144429"/>
                    <a:gd name="connsiteY4" fmla="*/ 1636872 h 2047399"/>
                    <a:gd name="connsiteX5" fmla="*/ 309086 w 1144429"/>
                    <a:gd name="connsiteY5" fmla="*/ 1602105 h 2047399"/>
                    <a:gd name="connsiteX6" fmla="*/ 315278 w 1144429"/>
                    <a:gd name="connsiteY6" fmla="*/ 1546384 h 2047399"/>
                    <a:gd name="connsiteX7" fmla="*/ 272416 w 1144429"/>
                    <a:gd name="connsiteY7" fmla="*/ 1515428 h 2047399"/>
                    <a:gd name="connsiteX8" fmla="*/ 381000 w 1144429"/>
                    <a:gd name="connsiteY8" fmla="*/ 1443037 h 2047399"/>
                    <a:gd name="connsiteX9" fmla="*/ 417671 w 1144429"/>
                    <a:gd name="connsiteY9" fmla="*/ 1327309 h 2047399"/>
                    <a:gd name="connsiteX10" fmla="*/ 477202 w 1144429"/>
                    <a:gd name="connsiteY10" fmla="*/ 1297306 h 2047399"/>
                    <a:gd name="connsiteX11" fmla="*/ 541020 w 1144429"/>
                    <a:gd name="connsiteY11" fmla="*/ 1239679 h 2047399"/>
                    <a:gd name="connsiteX12" fmla="*/ 610552 w 1144429"/>
                    <a:gd name="connsiteY12" fmla="*/ 1103472 h 2047399"/>
                    <a:gd name="connsiteX13" fmla="*/ 698659 w 1144429"/>
                    <a:gd name="connsiteY13" fmla="*/ 1029653 h 2047399"/>
                    <a:gd name="connsiteX14" fmla="*/ 783908 w 1144429"/>
                    <a:gd name="connsiteY14" fmla="*/ 943928 h 2047399"/>
                    <a:gd name="connsiteX15" fmla="*/ 867727 w 1144429"/>
                    <a:gd name="connsiteY15" fmla="*/ 882492 h 2047399"/>
                    <a:gd name="connsiteX16" fmla="*/ 884396 w 1144429"/>
                    <a:gd name="connsiteY16" fmla="*/ 796290 h 2047399"/>
                    <a:gd name="connsiteX17" fmla="*/ 968216 w 1144429"/>
                    <a:gd name="connsiteY17" fmla="*/ 632461 h 2047399"/>
                    <a:gd name="connsiteX18" fmla="*/ 1032034 w 1144429"/>
                    <a:gd name="connsiteY18" fmla="*/ 586740 h 2047399"/>
                    <a:gd name="connsiteX19" fmla="*/ 1066325 w 1144429"/>
                    <a:gd name="connsiteY19" fmla="*/ 529590 h 2047399"/>
                    <a:gd name="connsiteX20" fmla="*/ 1137285 w 1144429"/>
                    <a:gd name="connsiteY20" fmla="*/ 391002 h 2047399"/>
                    <a:gd name="connsiteX21" fmla="*/ 1084421 w 1144429"/>
                    <a:gd name="connsiteY21" fmla="*/ 231934 h 2047399"/>
                    <a:gd name="connsiteX22" fmla="*/ 1080612 w 1144429"/>
                    <a:gd name="connsiteY22" fmla="*/ 98108 h 2047399"/>
                    <a:gd name="connsiteX23" fmla="*/ 1144429 w 1144429"/>
                    <a:gd name="connsiteY23" fmla="*/ 0 h 2047399"/>
                    <a:gd name="connsiteX0" fmla="*/ 0 w 1144429"/>
                    <a:gd name="connsiteY0" fmla="*/ 2077879 h 2077879"/>
                    <a:gd name="connsiteX1" fmla="*/ 68580 w 1144429"/>
                    <a:gd name="connsiteY1" fmla="*/ 1900714 h 2077879"/>
                    <a:gd name="connsiteX2" fmla="*/ 183832 w 1144429"/>
                    <a:gd name="connsiteY2" fmla="*/ 1807846 h 2077879"/>
                    <a:gd name="connsiteX3" fmla="*/ 260509 w 1144429"/>
                    <a:gd name="connsiteY3" fmla="*/ 1714977 h 2077879"/>
                    <a:gd name="connsiteX4" fmla="*/ 267653 w 1144429"/>
                    <a:gd name="connsiteY4" fmla="*/ 1667352 h 2077879"/>
                    <a:gd name="connsiteX5" fmla="*/ 309086 w 1144429"/>
                    <a:gd name="connsiteY5" fmla="*/ 1632585 h 2077879"/>
                    <a:gd name="connsiteX6" fmla="*/ 315278 w 1144429"/>
                    <a:gd name="connsiteY6" fmla="*/ 1576864 h 2077879"/>
                    <a:gd name="connsiteX7" fmla="*/ 272416 w 1144429"/>
                    <a:gd name="connsiteY7" fmla="*/ 1545908 h 2077879"/>
                    <a:gd name="connsiteX8" fmla="*/ 381000 w 1144429"/>
                    <a:gd name="connsiteY8" fmla="*/ 1473517 h 2077879"/>
                    <a:gd name="connsiteX9" fmla="*/ 417671 w 1144429"/>
                    <a:gd name="connsiteY9" fmla="*/ 1357789 h 2077879"/>
                    <a:gd name="connsiteX10" fmla="*/ 477202 w 1144429"/>
                    <a:gd name="connsiteY10" fmla="*/ 1327786 h 2077879"/>
                    <a:gd name="connsiteX11" fmla="*/ 541020 w 1144429"/>
                    <a:gd name="connsiteY11" fmla="*/ 1270159 h 2077879"/>
                    <a:gd name="connsiteX12" fmla="*/ 610552 w 1144429"/>
                    <a:gd name="connsiteY12" fmla="*/ 1133952 h 2077879"/>
                    <a:gd name="connsiteX13" fmla="*/ 698659 w 1144429"/>
                    <a:gd name="connsiteY13" fmla="*/ 1060133 h 2077879"/>
                    <a:gd name="connsiteX14" fmla="*/ 783908 w 1144429"/>
                    <a:gd name="connsiteY14" fmla="*/ 974408 h 2077879"/>
                    <a:gd name="connsiteX15" fmla="*/ 867727 w 1144429"/>
                    <a:gd name="connsiteY15" fmla="*/ 912972 h 2077879"/>
                    <a:gd name="connsiteX16" fmla="*/ 884396 w 1144429"/>
                    <a:gd name="connsiteY16" fmla="*/ 826770 h 2077879"/>
                    <a:gd name="connsiteX17" fmla="*/ 968216 w 1144429"/>
                    <a:gd name="connsiteY17" fmla="*/ 662941 h 2077879"/>
                    <a:gd name="connsiteX18" fmla="*/ 1032034 w 1144429"/>
                    <a:gd name="connsiteY18" fmla="*/ 617220 h 2077879"/>
                    <a:gd name="connsiteX19" fmla="*/ 1066325 w 1144429"/>
                    <a:gd name="connsiteY19" fmla="*/ 560070 h 2077879"/>
                    <a:gd name="connsiteX20" fmla="*/ 1137285 w 1144429"/>
                    <a:gd name="connsiteY20" fmla="*/ 421482 h 2077879"/>
                    <a:gd name="connsiteX21" fmla="*/ 1084421 w 1144429"/>
                    <a:gd name="connsiteY21" fmla="*/ 262414 h 2077879"/>
                    <a:gd name="connsiteX22" fmla="*/ 1080612 w 1144429"/>
                    <a:gd name="connsiteY22" fmla="*/ 128588 h 2077879"/>
                    <a:gd name="connsiteX23" fmla="*/ 1144429 w 1144429"/>
                    <a:gd name="connsiteY23" fmla="*/ 0 h 207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4429" h="2077879">
                      <a:moveTo>
                        <a:pt x="0" y="2077879"/>
                      </a:moveTo>
                      <a:cubicBezTo>
                        <a:pt x="20955" y="2014379"/>
                        <a:pt x="37941" y="1945720"/>
                        <a:pt x="68580" y="1900714"/>
                      </a:cubicBezTo>
                      <a:cubicBezTo>
                        <a:pt x="99219" y="1855709"/>
                        <a:pt x="151844" y="1838802"/>
                        <a:pt x="183832" y="1807846"/>
                      </a:cubicBezTo>
                      <a:cubicBezTo>
                        <a:pt x="215820" y="1776890"/>
                        <a:pt x="246539" y="1738393"/>
                        <a:pt x="260509" y="1714977"/>
                      </a:cubicBezTo>
                      <a:cubicBezTo>
                        <a:pt x="274479" y="1691561"/>
                        <a:pt x="256779" y="1681878"/>
                        <a:pt x="267653" y="1667352"/>
                      </a:cubicBezTo>
                      <a:cubicBezTo>
                        <a:pt x="278527" y="1652826"/>
                        <a:pt x="301149" y="1647666"/>
                        <a:pt x="309086" y="1632585"/>
                      </a:cubicBezTo>
                      <a:cubicBezTo>
                        <a:pt x="317024" y="1617504"/>
                        <a:pt x="319405" y="1589326"/>
                        <a:pt x="315278" y="1576864"/>
                      </a:cubicBezTo>
                      <a:cubicBezTo>
                        <a:pt x="311151" y="1564402"/>
                        <a:pt x="255906" y="1565514"/>
                        <a:pt x="272416" y="1545908"/>
                      </a:cubicBezTo>
                      <a:cubicBezTo>
                        <a:pt x="288926" y="1526302"/>
                        <a:pt x="356791" y="1504870"/>
                        <a:pt x="381000" y="1473517"/>
                      </a:cubicBezTo>
                      <a:cubicBezTo>
                        <a:pt x="405209" y="1442164"/>
                        <a:pt x="395287" y="1388824"/>
                        <a:pt x="417671" y="1357789"/>
                      </a:cubicBezTo>
                      <a:cubicBezTo>
                        <a:pt x="440055" y="1326754"/>
                        <a:pt x="456644" y="1342391"/>
                        <a:pt x="477202" y="1327786"/>
                      </a:cubicBezTo>
                      <a:cubicBezTo>
                        <a:pt x="497760" y="1313181"/>
                        <a:pt x="518795" y="1302465"/>
                        <a:pt x="541020" y="1270159"/>
                      </a:cubicBezTo>
                      <a:cubicBezTo>
                        <a:pt x="563245" y="1237853"/>
                        <a:pt x="584279" y="1168956"/>
                        <a:pt x="610552" y="1133952"/>
                      </a:cubicBezTo>
                      <a:cubicBezTo>
                        <a:pt x="646350" y="1115617"/>
                        <a:pt x="667782" y="1096646"/>
                        <a:pt x="698659" y="1060133"/>
                      </a:cubicBezTo>
                      <a:cubicBezTo>
                        <a:pt x="729536" y="1023620"/>
                        <a:pt x="755730" y="998935"/>
                        <a:pt x="783908" y="974408"/>
                      </a:cubicBezTo>
                      <a:cubicBezTo>
                        <a:pt x="812086" y="949881"/>
                        <a:pt x="850979" y="937578"/>
                        <a:pt x="867727" y="912972"/>
                      </a:cubicBezTo>
                      <a:cubicBezTo>
                        <a:pt x="884475" y="888366"/>
                        <a:pt x="867648" y="868442"/>
                        <a:pt x="884396" y="826770"/>
                      </a:cubicBezTo>
                      <a:cubicBezTo>
                        <a:pt x="901144" y="785098"/>
                        <a:pt x="943610" y="697866"/>
                        <a:pt x="968216" y="662941"/>
                      </a:cubicBezTo>
                      <a:cubicBezTo>
                        <a:pt x="992822" y="628016"/>
                        <a:pt x="1015683" y="634365"/>
                        <a:pt x="1032034" y="617220"/>
                      </a:cubicBezTo>
                      <a:cubicBezTo>
                        <a:pt x="1048385" y="600075"/>
                        <a:pt x="1048783" y="592693"/>
                        <a:pt x="1066325" y="560070"/>
                      </a:cubicBezTo>
                      <a:cubicBezTo>
                        <a:pt x="1083867" y="527447"/>
                        <a:pt x="1134269" y="471091"/>
                        <a:pt x="1137285" y="421482"/>
                      </a:cubicBezTo>
                      <a:cubicBezTo>
                        <a:pt x="1140301" y="371873"/>
                        <a:pt x="1093866" y="311230"/>
                        <a:pt x="1084421" y="262414"/>
                      </a:cubicBezTo>
                      <a:cubicBezTo>
                        <a:pt x="1074976" y="213598"/>
                        <a:pt x="1070611" y="172324"/>
                        <a:pt x="1080612" y="128588"/>
                      </a:cubicBezTo>
                      <a:cubicBezTo>
                        <a:pt x="1090613" y="84852"/>
                        <a:pt x="1128316" y="40005"/>
                        <a:pt x="1144429" y="0"/>
                      </a:cubicBezTo>
                    </a:path>
                  </a:pathLst>
                </a:custGeom>
                <a:noFill/>
                <a:ln w="19050" cap="rnd">
                  <a:solidFill>
                    <a:schemeClr val="bg1">
                      <a:lumMod val="6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9" name="フリーフォーム 218"/>
                <p:cNvSpPr/>
                <p:nvPr/>
              </p:nvSpPr>
              <p:spPr>
                <a:xfrm>
                  <a:off x="6225384" y="7702546"/>
                  <a:ext cx="4127025" cy="1726407"/>
                </a:xfrm>
                <a:custGeom>
                  <a:avLst/>
                  <a:gdLst>
                    <a:gd name="connsiteX0" fmla="*/ 47878 w 5877178"/>
                    <a:gd name="connsiteY0" fmla="*/ 3251200 h 3251200"/>
                    <a:gd name="connsiteX1" fmla="*/ 35178 w 5877178"/>
                    <a:gd name="connsiteY1" fmla="*/ 3175000 h 3251200"/>
                    <a:gd name="connsiteX2" fmla="*/ 441578 w 5877178"/>
                    <a:gd name="connsiteY2" fmla="*/ 2882900 h 3251200"/>
                    <a:gd name="connsiteX3" fmla="*/ 555878 w 5877178"/>
                    <a:gd name="connsiteY3" fmla="*/ 2794000 h 3251200"/>
                    <a:gd name="connsiteX4" fmla="*/ 657478 w 5877178"/>
                    <a:gd name="connsiteY4" fmla="*/ 2781300 h 3251200"/>
                    <a:gd name="connsiteX5" fmla="*/ 720978 w 5877178"/>
                    <a:gd name="connsiteY5" fmla="*/ 2654300 h 3251200"/>
                    <a:gd name="connsiteX6" fmla="*/ 987678 w 5877178"/>
                    <a:gd name="connsiteY6" fmla="*/ 2476500 h 3251200"/>
                    <a:gd name="connsiteX7" fmla="*/ 1190878 w 5877178"/>
                    <a:gd name="connsiteY7" fmla="*/ 2209800 h 3251200"/>
                    <a:gd name="connsiteX8" fmla="*/ 1368678 w 5877178"/>
                    <a:gd name="connsiteY8" fmla="*/ 2133600 h 3251200"/>
                    <a:gd name="connsiteX9" fmla="*/ 1597278 w 5877178"/>
                    <a:gd name="connsiteY9" fmla="*/ 2095500 h 3251200"/>
                    <a:gd name="connsiteX10" fmla="*/ 1622678 w 5877178"/>
                    <a:gd name="connsiteY10" fmla="*/ 1841500 h 3251200"/>
                    <a:gd name="connsiteX11" fmla="*/ 1863978 w 5877178"/>
                    <a:gd name="connsiteY11" fmla="*/ 1854200 h 3251200"/>
                    <a:gd name="connsiteX12" fmla="*/ 2067178 w 5877178"/>
                    <a:gd name="connsiteY12" fmla="*/ 1765300 h 3251200"/>
                    <a:gd name="connsiteX13" fmla="*/ 2295778 w 5877178"/>
                    <a:gd name="connsiteY13" fmla="*/ 1600200 h 3251200"/>
                    <a:gd name="connsiteX14" fmla="*/ 2435478 w 5877178"/>
                    <a:gd name="connsiteY14" fmla="*/ 1562100 h 3251200"/>
                    <a:gd name="connsiteX15" fmla="*/ 2676778 w 5877178"/>
                    <a:gd name="connsiteY15" fmla="*/ 1397000 h 3251200"/>
                    <a:gd name="connsiteX16" fmla="*/ 3083178 w 5877178"/>
                    <a:gd name="connsiteY16" fmla="*/ 1371600 h 3251200"/>
                    <a:gd name="connsiteX17" fmla="*/ 3502278 w 5877178"/>
                    <a:gd name="connsiteY17" fmla="*/ 1384300 h 3251200"/>
                    <a:gd name="connsiteX18" fmla="*/ 3616578 w 5877178"/>
                    <a:gd name="connsiteY18" fmla="*/ 1371600 h 3251200"/>
                    <a:gd name="connsiteX19" fmla="*/ 3705478 w 5877178"/>
                    <a:gd name="connsiteY19" fmla="*/ 1536700 h 3251200"/>
                    <a:gd name="connsiteX20" fmla="*/ 4188078 w 5877178"/>
                    <a:gd name="connsiteY20" fmla="*/ 1346200 h 3251200"/>
                    <a:gd name="connsiteX21" fmla="*/ 4365878 w 5877178"/>
                    <a:gd name="connsiteY21" fmla="*/ 1219200 h 3251200"/>
                    <a:gd name="connsiteX22" fmla="*/ 4518278 w 5877178"/>
                    <a:gd name="connsiteY22" fmla="*/ 1130300 h 3251200"/>
                    <a:gd name="connsiteX23" fmla="*/ 4581778 w 5877178"/>
                    <a:gd name="connsiteY23" fmla="*/ 1219200 h 3251200"/>
                    <a:gd name="connsiteX24" fmla="*/ 4810378 w 5877178"/>
                    <a:gd name="connsiteY24" fmla="*/ 1041400 h 3251200"/>
                    <a:gd name="connsiteX25" fmla="*/ 5204078 w 5877178"/>
                    <a:gd name="connsiteY25" fmla="*/ 876300 h 3251200"/>
                    <a:gd name="connsiteX26" fmla="*/ 5534278 w 5877178"/>
                    <a:gd name="connsiteY26" fmla="*/ 482600 h 3251200"/>
                    <a:gd name="connsiteX27" fmla="*/ 5877178 w 5877178"/>
                    <a:gd name="connsiteY27" fmla="*/ 0 h 3251200"/>
                    <a:gd name="connsiteX0" fmla="*/ 47878 w 5877178"/>
                    <a:gd name="connsiteY0" fmla="*/ 3251200 h 3251200"/>
                    <a:gd name="connsiteX1" fmla="*/ 35178 w 5877178"/>
                    <a:gd name="connsiteY1" fmla="*/ 3175000 h 3251200"/>
                    <a:gd name="connsiteX2" fmla="*/ 441578 w 5877178"/>
                    <a:gd name="connsiteY2" fmla="*/ 2882900 h 3251200"/>
                    <a:gd name="connsiteX3" fmla="*/ 555878 w 5877178"/>
                    <a:gd name="connsiteY3" fmla="*/ 2794000 h 3251200"/>
                    <a:gd name="connsiteX4" fmla="*/ 657478 w 5877178"/>
                    <a:gd name="connsiteY4" fmla="*/ 2781300 h 3251200"/>
                    <a:gd name="connsiteX5" fmla="*/ 720978 w 5877178"/>
                    <a:gd name="connsiteY5" fmla="*/ 2654300 h 3251200"/>
                    <a:gd name="connsiteX6" fmla="*/ 987678 w 5877178"/>
                    <a:gd name="connsiteY6" fmla="*/ 2476500 h 3251200"/>
                    <a:gd name="connsiteX7" fmla="*/ 1190878 w 5877178"/>
                    <a:gd name="connsiteY7" fmla="*/ 2209800 h 3251200"/>
                    <a:gd name="connsiteX8" fmla="*/ 1266284 w 5877178"/>
                    <a:gd name="connsiteY8" fmla="*/ 1978818 h 3251200"/>
                    <a:gd name="connsiteX9" fmla="*/ 1597278 w 5877178"/>
                    <a:gd name="connsiteY9" fmla="*/ 2095500 h 3251200"/>
                    <a:gd name="connsiteX10" fmla="*/ 1622678 w 5877178"/>
                    <a:gd name="connsiteY10" fmla="*/ 1841500 h 3251200"/>
                    <a:gd name="connsiteX11" fmla="*/ 1863978 w 5877178"/>
                    <a:gd name="connsiteY11" fmla="*/ 1854200 h 3251200"/>
                    <a:gd name="connsiteX12" fmla="*/ 2067178 w 5877178"/>
                    <a:gd name="connsiteY12" fmla="*/ 1765300 h 3251200"/>
                    <a:gd name="connsiteX13" fmla="*/ 2295778 w 5877178"/>
                    <a:gd name="connsiteY13" fmla="*/ 1600200 h 3251200"/>
                    <a:gd name="connsiteX14" fmla="*/ 2435478 w 5877178"/>
                    <a:gd name="connsiteY14" fmla="*/ 1562100 h 3251200"/>
                    <a:gd name="connsiteX15" fmla="*/ 2676778 w 5877178"/>
                    <a:gd name="connsiteY15" fmla="*/ 1397000 h 3251200"/>
                    <a:gd name="connsiteX16" fmla="*/ 3083178 w 5877178"/>
                    <a:gd name="connsiteY16" fmla="*/ 1371600 h 3251200"/>
                    <a:gd name="connsiteX17" fmla="*/ 3502278 w 5877178"/>
                    <a:gd name="connsiteY17" fmla="*/ 1384300 h 3251200"/>
                    <a:gd name="connsiteX18" fmla="*/ 3616578 w 5877178"/>
                    <a:gd name="connsiteY18" fmla="*/ 1371600 h 3251200"/>
                    <a:gd name="connsiteX19" fmla="*/ 3705478 w 5877178"/>
                    <a:gd name="connsiteY19" fmla="*/ 1536700 h 3251200"/>
                    <a:gd name="connsiteX20" fmla="*/ 4188078 w 5877178"/>
                    <a:gd name="connsiteY20" fmla="*/ 1346200 h 3251200"/>
                    <a:gd name="connsiteX21" fmla="*/ 4365878 w 5877178"/>
                    <a:gd name="connsiteY21" fmla="*/ 1219200 h 3251200"/>
                    <a:gd name="connsiteX22" fmla="*/ 4518278 w 5877178"/>
                    <a:gd name="connsiteY22" fmla="*/ 1130300 h 3251200"/>
                    <a:gd name="connsiteX23" fmla="*/ 4581778 w 5877178"/>
                    <a:gd name="connsiteY23" fmla="*/ 1219200 h 3251200"/>
                    <a:gd name="connsiteX24" fmla="*/ 4810378 w 5877178"/>
                    <a:gd name="connsiteY24" fmla="*/ 1041400 h 3251200"/>
                    <a:gd name="connsiteX25" fmla="*/ 5204078 w 5877178"/>
                    <a:gd name="connsiteY25" fmla="*/ 876300 h 3251200"/>
                    <a:gd name="connsiteX26" fmla="*/ 5534278 w 5877178"/>
                    <a:gd name="connsiteY26" fmla="*/ 482600 h 3251200"/>
                    <a:gd name="connsiteX27" fmla="*/ 5877178 w 5877178"/>
                    <a:gd name="connsiteY27" fmla="*/ 0 h 3251200"/>
                    <a:gd name="connsiteX0" fmla="*/ 47878 w 5877178"/>
                    <a:gd name="connsiteY0" fmla="*/ 3251200 h 3251200"/>
                    <a:gd name="connsiteX1" fmla="*/ 35178 w 5877178"/>
                    <a:gd name="connsiteY1" fmla="*/ 3175000 h 3251200"/>
                    <a:gd name="connsiteX2" fmla="*/ 441578 w 5877178"/>
                    <a:gd name="connsiteY2" fmla="*/ 2882900 h 3251200"/>
                    <a:gd name="connsiteX3" fmla="*/ 555878 w 5877178"/>
                    <a:gd name="connsiteY3" fmla="*/ 2794000 h 3251200"/>
                    <a:gd name="connsiteX4" fmla="*/ 657478 w 5877178"/>
                    <a:gd name="connsiteY4" fmla="*/ 2781300 h 3251200"/>
                    <a:gd name="connsiteX5" fmla="*/ 720978 w 5877178"/>
                    <a:gd name="connsiteY5" fmla="*/ 2654300 h 3251200"/>
                    <a:gd name="connsiteX6" fmla="*/ 987678 w 5877178"/>
                    <a:gd name="connsiteY6" fmla="*/ 2476500 h 3251200"/>
                    <a:gd name="connsiteX7" fmla="*/ 1190878 w 5877178"/>
                    <a:gd name="connsiteY7" fmla="*/ 2209800 h 3251200"/>
                    <a:gd name="connsiteX8" fmla="*/ 1266284 w 5877178"/>
                    <a:gd name="connsiteY8" fmla="*/ 1978818 h 3251200"/>
                    <a:gd name="connsiteX9" fmla="*/ 1552034 w 5877178"/>
                    <a:gd name="connsiteY9" fmla="*/ 1955006 h 3251200"/>
                    <a:gd name="connsiteX10" fmla="*/ 1622678 w 5877178"/>
                    <a:gd name="connsiteY10" fmla="*/ 1841500 h 3251200"/>
                    <a:gd name="connsiteX11" fmla="*/ 1863978 w 5877178"/>
                    <a:gd name="connsiteY11" fmla="*/ 1854200 h 3251200"/>
                    <a:gd name="connsiteX12" fmla="*/ 2067178 w 5877178"/>
                    <a:gd name="connsiteY12" fmla="*/ 1765300 h 3251200"/>
                    <a:gd name="connsiteX13" fmla="*/ 2295778 w 5877178"/>
                    <a:gd name="connsiteY13" fmla="*/ 1600200 h 3251200"/>
                    <a:gd name="connsiteX14" fmla="*/ 2435478 w 5877178"/>
                    <a:gd name="connsiteY14" fmla="*/ 1562100 h 3251200"/>
                    <a:gd name="connsiteX15" fmla="*/ 2676778 w 5877178"/>
                    <a:gd name="connsiteY15" fmla="*/ 1397000 h 3251200"/>
                    <a:gd name="connsiteX16" fmla="*/ 3083178 w 5877178"/>
                    <a:gd name="connsiteY16" fmla="*/ 1371600 h 3251200"/>
                    <a:gd name="connsiteX17" fmla="*/ 3502278 w 5877178"/>
                    <a:gd name="connsiteY17" fmla="*/ 1384300 h 3251200"/>
                    <a:gd name="connsiteX18" fmla="*/ 3616578 w 5877178"/>
                    <a:gd name="connsiteY18" fmla="*/ 1371600 h 3251200"/>
                    <a:gd name="connsiteX19" fmla="*/ 3705478 w 5877178"/>
                    <a:gd name="connsiteY19" fmla="*/ 1536700 h 3251200"/>
                    <a:gd name="connsiteX20" fmla="*/ 4188078 w 5877178"/>
                    <a:gd name="connsiteY20" fmla="*/ 1346200 h 3251200"/>
                    <a:gd name="connsiteX21" fmla="*/ 4365878 w 5877178"/>
                    <a:gd name="connsiteY21" fmla="*/ 1219200 h 3251200"/>
                    <a:gd name="connsiteX22" fmla="*/ 4518278 w 5877178"/>
                    <a:gd name="connsiteY22" fmla="*/ 1130300 h 3251200"/>
                    <a:gd name="connsiteX23" fmla="*/ 4581778 w 5877178"/>
                    <a:gd name="connsiteY23" fmla="*/ 1219200 h 3251200"/>
                    <a:gd name="connsiteX24" fmla="*/ 4810378 w 5877178"/>
                    <a:gd name="connsiteY24" fmla="*/ 1041400 h 3251200"/>
                    <a:gd name="connsiteX25" fmla="*/ 5204078 w 5877178"/>
                    <a:gd name="connsiteY25" fmla="*/ 876300 h 3251200"/>
                    <a:gd name="connsiteX26" fmla="*/ 5534278 w 5877178"/>
                    <a:gd name="connsiteY26" fmla="*/ 482600 h 3251200"/>
                    <a:gd name="connsiteX27" fmla="*/ 5877178 w 5877178"/>
                    <a:gd name="connsiteY27" fmla="*/ 0 h 3251200"/>
                    <a:gd name="connsiteX0" fmla="*/ 46025 w 5878500"/>
                    <a:gd name="connsiteY0" fmla="*/ 3286125 h 3286125"/>
                    <a:gd name="connsiteX1" fmla="*/ 36500 w 5878500"/>
                    <a:gd name="connsiteY1" fmla="*/ 3175000 h 3286125"/>
                    <a:gd name="connsiteX2" fmla="*/ 442900 w 5878500"/>
                    <a:gd name="connsiteY2" fmla="*/ 2882900 h 3286125"/>
                    <a:gd name="connsiteX3" fmla="*/ 557200 w 5878500"/>
                    <a:gd name="connsiteY3" fmla="*/ 2794000 h 3286125"/>
                    <a:gd name="connsiteX4" fmla="*/ 658800 w 5878500"/>
                    <a:gd name="connsiteY4" fmla="*/ 2781300 h 3286125"/>
                    <a:gd name="connsiteX5" fmla="*/ 722300 w 5878500"/>
                    <a:gd name="connsiteY5" fmla="*/ 2654300 h 3286125"/>
                    <a:gd name="connsiteX6" fmla="*/ 989000 w 5878500"/>
                    <a:gd name="connsiteY6" fmla="*/ 2476500 h 3286125"/>
                    <a:gd name="connsiteX7" fmla="*/ 1192200 w 5878500"/>
                    <a:gd name="connsiteY7" fmla="*/ 2209800 h 3286125"/>
                    <a:gd name="connsiteX8" fmla="*/ 1267606 w 5878500"/>
                    <a:gd name="connsiteY8" fmla="*/ 1978818 h 3286125"/>
                    <a:gd name="connsiteX9" fmla="*/ 1553356 w 5878500"/>
                    <a:gd name="connsiteY9" fmla="*/ 1955006 h 3286125"/>
                    <a:gd name="connsiteX10" fmla="*/ 1624000 w 5878500"/>
                    <a:gd name="connsiteY10" fmla="*/ 1841500 h 3286125"/>
                    <a:gd name="connsiteX11" fmla="*/ 1865300 w 5878500"/>
                    <a:gd name="connsiteY11" fmla="*/ 1854200 h 3286125"/>
                    <a:gd name="connsiteX12" fmla="*/ 2068500 w 5878500"/>
                    <a:gd name="connsiteY12" fmla="*/ 1765300 h 3286125"/>
                    <a:gd name="connsiteX13" fmla="*/ 2297100 w 5878500"/>
                    <a:gd name="connsiteY13" fmla="*/ 1600200 h 3286125"/>
                    <a:gd name="connsiteX14" fmla="*/ 2436800 w 5878500"/>
                    <a:gd name="connsiteY14" fmla="*/ 1562100 h 3286125"/>
                    <a:gd name="connsiteX15" fmla="*/ 2678100 w 5878500"/>
                    <a:gd name="connsiteY15" fmla="*/ 1397000 h 3286125"/>
                    <a:gd name="connsiteX16" fmla="*/ 3084500 w 5878500"/>
                    <a:gd name="connsiteY16" fmla="*/ 1371600 h 3286125"/>
                    <a:gd name="connsiteX17" fmla="*/ 3503600 w 5878500"/>
                    <a:gd name="connsiteY17" fmla="*/ 1384300 h 3286125"/>
                    <a:gd name="connsiteX18" fmla="*/ 3617900 w 5878500"/>
                    <a:gd name="connsiteY18" fmla="*/ 1371600 h 3286125"/>
                    <a:gd name="connsiteX19" fmla="*/ 3706800 w 5878500"/>
                    <a:gd name="connsiteY19" fmla="*/ 1536700 h 3286125"/>
                    <a:gd name="connsiteX20" fmla="*/ 4189400 w 5878500"/>
                    <a:gd name="connsiteY20" fmla="*/ 1346200 h 3286125"/>
                    <a:gd name="connsiteX21" fmla="*/ 4367200 w 5878500"/>
                    <a:gd name="connsiteY21" fmla="*/ 1219200 h 3286125"/>
                    <a:gd name="connsiteX22" fmla="*/ 4519600 w 5878500"/>
                    <a:gd name="connsiteY22" fmla="*/ 1130300 h 3286125"/>
                    <a:gd name="connsiteX23" fmla="*/ 4583100 w 5878500"/>
                    <a:gd name="connsiteY23" fmla="*/ 1219200 h 3286125"/>
                    <a:gd name="connsiteX24" fmla="*/ 4811700 w 5878500"/>
                    <a:gd name="connsiteY24" fmla="*/ 1041400 h 3286125"/>
                    <a:gd name="connsiteX25" fmla="*/ 5205400 w 5878500"/>
                    <a:gd name="connsiteY25" fmla="*/ 876300 h 3286125"/>
                    <a:gd name="connsiteX26" fmla="*/ 5535600 w 5878500"/>
                    <a:gd name="connsiteY26" fmla="*/ 482600 h 3286125"/>
                    <a:gd name="connsiteX27" fmla="*/ 5878500 w 5878500"/>
                    <a:gd name="connsiteY27" fmla="*/ 0 h 3286125"/>
                    <a:gd name="connsiteX0" fmla="*/ 34536 w 5867011"/>
                    <a:gd name="connsiteY0" fmla="*/ 3286125 h 3286125"/>
                    <a:gd name="connsiteX1" fmla="*/ 25011 w 5867011"/>
                    <a:gd name="connsiteY1" fmla="*/ 3175000 h 3286125"/>
                    <a:gd name="connsiteX2" fmla="*/ 431411 w 5867011"/>
                    <a:gd name="connsiteY2" fmla="*/ 2882900 h 3286125"/>
                    <a:gd name="connsiteX3" fmla="*/ 545711 w 5867011"/>
                    <a:gd name="connsiteY3" fmla="*/ 2794000 h 3286125"/>
                    <a:gd name="connsiteX4" fmla="*/ 647311 w 5867011"/>
                    <a:gd name="connsiteY4" fmla="*/ 2781300 h 3286125"/>
                    <a:gd name="connsiteX5" fmla="*/ 710811 w 5867011"/>
                    <a:gd name="connsiteY5" fmla="*/ 2654300 h 3286125"/>
                    <a:gd name="connsiteX6" fmla="*/ 977511 w 5867011"/>
                    <a:gd name="connsiteY6" fmla="*/ 2476500 h 3286125"/>
                    <a:gd name="connsiteX7" fmla="*/ 1180711 w 5867011"/>
                    <a:gd name="connsiteY7" fmla="*/ 2209800 h 3286125"/>
                    <a:gd name="connsiteX8" fmla="*/ 1256117 w 5867011"/>
                    <a:gd name="connsiteY8" fmla="*/ 1978818 h 3286125"/>
                    <a:gd name="connsiteX9" fmla="*/ 1541867 w 5867011"/>
                    <a:gd name="connsiteY9" fmla="*/ 1955006 h 3286125"/>
                    <a:gd name="connsiteX10" fmla="*/ 1612511 w 5867011"/>
                    <a:gd name="connsiteY10" fmla="*/ 1841500 h 3286125"/>
                    <a:gd name="connsiteX11" fmla="*/ 1853811 w 5867011"/>
                    <a:gd name="connsiteY11" fmla="*/ 1854200 h 3286125"/>
                    <a:gd name="connsiteX12" fmla="*/ 2057011 w 5867011"/>
                    <a:gd name="connsiteY12" fmla="*/ 1765300 h 3286125"/>
                    <a:gd name="connsiteX13" fmla="*/ 2285611 w 5867011"/>
                    <a:gd name="connsiteY13" fmla="*/ 1600200 h 3286125"/>
                    <a:gd name="connsiteX14" fmla="*/ 2425311 w 5867011"/>
                    <a:gd name="connsiteY14" fmla="*/ 1562100 h 3286125"/>
                    <a:gd name="connsiteX15" fmla="*/ 2666611 w 5867011"/>
                    <a:gd name="connsiteY15" fmla="*/ 1397000 h 3286125"/>
                    <a:gd name="connsiteX16" fmla="*/ 3073011 w 5867011"/>
                    <a:gd name="connsiteY16" fmla="*/ 1371600 h 3286125"/>
                    <a:gd name="connsiteX17" fmla="*/ 3492111 w 5867011"/>
                    <a:gd name="connsiteY17" fmla="*/ 1384300 h 3286125"/>
                    <a:gd name="connsiteX18" fmla="*/ 3606411 w 5867011"/>
                    <a:gd name="connsiteY18" fmla="*/ 1371600 h 3286125"/>
                    <a:gd name="connsiteX19" fmla="*/ 3695311 w 5867011"/>
                    <a:gd name="connsiteY19" fmla="*/ 1536700 h 3286125"/>
                    <a:gd name="connsiteX20" fmla="*/ 4177911 w 5867011"/>
                    <a:gd name="connsiteY20" fmla="*/ 1346200 h 3286125"/>
                    <a:gd name="connsiteX21" fmla="*/ 4355711 w 5867011"/>
                    <a:gd name="connsiteY21" fmla="*/ 1219200 h 3286125"/>
                    <a:gd name="connsiteX22" fmla="*/ 4508111 w 5867011"/>
                    <a:gd name="connsiteY22" fmla="*/ 1130300 h 3286125"/>
                    <a:gd name="connsiteX23" fmla="*/ 4571611 w 5867011"/>
                    <a:gd name="connsiteY23" fmla="*/ 1219200 h 3286125"/>
                    <a:gd name="connsiteX24" fmla="*/ 4800211 w 5867011"/>
                    <a:gd name="connsiteY24" fmla="*/ 1041400 h 3286125"/>
                    <a:gd name="connsiteX25" fmla="*/ 5193911 w 5867011"/>
                    <a:gd name="connsiteY25" fmla="*/ 876300 h 3286125"/>
                    <a:gd name="connsiteX26" fmla="*/ 5524111 w 5867011"/>
                    <a:gd name="connsiteY26" fmla="*/ 482600 h 3286125"/>
                    <a:gd name="connsiteX27" fmla="*/ 5867011 w 5867011"/>
                    <a:gd name="connsiteY27" fmla="*/ 0 h 3286125"/>
                    <a:gd name="connsiteX0" fmla="*/ 10837 w 5843312"/>
                    <a:gd name="connsiteY0" fmla="*/ 3286125 h 3286125"/>
                    <a:gd name="connsiteX1" fmla="*/ 33062 w 5843312"/>
                    <a:gd name="connsiteY1" fmla="*/ 3178175 h 3286125"/>
                    <a:gd name="connsiteX2" fmla="*/ 407712 w 5843312"/>
                    <a:gd name="connsiteY2" fmla="*/ 2882900 h 3286125"/>
                    <a:gd name="connsiteX3" fmla="*/ 522012 w 5843312"/>
                    <a:gd name="connsiteY3" fmla="*/ 2794000 h 3286125"/>
                    <a:gd name="connsiteX4" fmla="*/ 623612 w 5843312"/>
                    <a:gd name="connsiteY4" fmla="*/ 2781300 h 3286125"/>
                    <a:gd name="connsiteX5" fmla="*/ 687112 w 5843312"/>
                    <a:gd name="connsiteY5" fmla="*/ 2654300 h 3286125"/>
                    <a:gd name="connsiteX6" fmla="*/ 953812 w 5843312"/>
                    <a:gd name="connsiteY6" fmla="*/ 2476500 h 3286125"/>
                    <a:gd name="connsiteX7" fmla="*/ 1157012 w 5843312"/>
                    <a:gd name="connsiteY7" fmla="*/ 2209800 h 3286125"/>
                    <a:gd name="connsiteX8" fmla="*/ 1232418 w 5843312"/>
                    <a:gd name="connsiteY8" fmla="*/ 1978818 h 3286125"/>
                    <a:gd name="connsiteX9" fmla="*/ 1518168 w 5843312"/>
                    <a:gd name="connsiteY9" fmla="*/ 1955006 h 3286125"/>
                    <a:gd name="connsiteX10" fmla="*/ 1588812 w 5843312"/>
                    <a:gd name="connsiteY10" fmla="*/ 1841500 h 3286125"/>
                    <a:gd name="connsiteX11" fmla="*/ 1830112 w 5843312"/>
                    <a:gd name="connsiteY11" fmla="*/ 1854200 h 3286125"/>
                    <a:gd name="connsiteX12" fmla="*/ 2033312 w 5843312"/>
                    <a:gd name="connsiteY12" fmla="*/ 1765300 h 3286125"/>
                    <a:gd name="connsiteX13" fmla="*/ 2261912 w 5843312"/>
                    <a:gd name="connsiteY13" fmla="*/ 1600200 h 3286125"/>
                    <a:gd name="connsiteX14" fmla="*/ 2401612 w 5843312"/>
                    <a:gd name="connsiteY14" fmla="*/ 1562100 h 3286125"/>
                    <a:gd name="connsiteX15" fmla="*/ 2642912 w 5843312"/>
                    <a:gd name="connsiteY15" fmla="*/ 1397000 h 3286125"/>
                    <a:gd name="connsiteX16" fmla="*/ 3049312 w 5843312"/>
                    <a:gd name="connsiteY16" fmla="*/ 1371600 h 3286125"/>
                    <a:gd name="connsiteX17" fmla="*/ 3468412 w 5843312"/>
                    <a:gd name="connsiteY17" fmla="*/ 1384300 h 3286125"/>
                    <a:gd name="connsiteX18" fmla="*/ 3582712 w 5843312"/>
                    <a:gd name="connsiteY18" fmla="*/ 1371600 h 3286125"/>
                    <a:gd name="connsiteX19" fmla="*/ 3671612 w 5843312"/>
                    <a:gd name="connsiteY19" fmla="*/ 1536700 h 3286125"/>
                    <a:gd name="connsiteX20" fmla="*/ 4154212 w 5843312"/>
                    <a:gd name="connsiteY20" fmla="*/ 1346200 h 3286125"/>
                    <a:gd name="connsiteX21" fmla="*/ 4332012 w 5843312"/>
                    <a:gd name="connsiteY21" fmla="*/ 1219200 h 3286125"/>
                    <a:gd name="connsiteX22" fmla="*/ 4484412 w 5843312"/>
                    <a:gd name="connsiteY22" fmla="*/ 1130300 h 3286125"/>
                    <a:gd name="connsiteX23" fmla="*/ 4547912 w 5843312"/>
                    <a:gd name="connsiteY23" fmla="*/ 1219200 h 3286125"/>
                    <a:gd name="connsiteX24" fmla="*/ 4776512 w 5843312"/>
                    <a:gd name="connsiteY24" fmla="*/ 1041400 h 3286125"/>
                    <a:gd name="connsiteX25" fmla="*/ 5170212 w 5843312"/>
                    <a:gd name="connsiteY25" fmla="*/ 876300 h 3286125"/>
                    <a:gd name="connsiteX26" fmla="*/ 5500412 w 5843312"/>
                    <a:gd name="connsiteY26" fmla="*/ 482600 h 3286125"/>
                    <a:gd name="connsiteX27" fmla="*/ 5843312 w 5843312"/>
                    <a:gd name="connsiteY27" fmla="*/ 0 h 3286125"/>
                    <a:gd name="connsiteX0" fmla="*/ 12666 w 5845141"/>
                    <a:gd name="connsiteY0" fmla="*/ 3286125 h 3286125"/>
                    <a:gd name="connsiteX1" fmla="*/ 34891 w 5845141"/>
                    <a:gd name="connsiteY1" fmla="*/ 3178175 h 3286125"/>
                    <a:gd name="connsiteX2" fmla="*/ 409541 w 5845141"/>
                    <a:gd name="connsiteY2" fmla="*/ 2882900 h 3286125"/>
                    <a:gd name="connsiteX3" fmla="*/ 523841 w 5845141"/>
                    <a:gd name="connsiteY3" fmla="*/ 2794000 h 3286125"/>
                    <a:gd name="connsiteX4" fmla="*/ 625441 w 5845141"/>
                    <a:gd name="connsiteY4" fmla="*/ 2781300 h 3286125"/>
                    <a:gd name="connsiteX5" fmla="*/ 688941 w 5845141"/>
                    <a:gd name="connsiteY5" fmla="*/ 2654300 h 3286125"/>
                    <a:gd name="connsiteX6" fmla="*/ 955641 w 5845141"/>
                    <a:gd name="connsiteY6" fmla="*/ 2476500 h 3286125"/>
                    <a:gd name="connsiteX7" fmla="*/ 1158841 w 5845141"/>
                    <a:gd name="connsiteY7" fmla="*/ 2209800 h 3286125"/>
                    <a:gd name="connsiteX8" fmla="*/ 1234247 w 5845141"/>
                    <a:gd name="connsiteY8" fmla="*/ 1978818 h 3286125"/>
                    <a:gd name="connsiteX9" fmla="*/ 1519997 w 5845141"/>
                    <a:gd name="connsiteY9" fmla="*/ 1955006 h 3286125"/>
                    <a:gd name="connsiteX10" fmla="*/ 1590641 w 5845141"/>
                    <a:gd name="connsiteY10" fmla="*/ 1841500 h 3286125"/>
                    <a:gd name="connsiteX11" fmla="*/ 1831941 w 5845141"/>
                    <a:gd name="connsiteY11" fmla="*/ 1854200 h 3286125"/>
                    <a:gd name="connsiteX12" fmla="*/ 2035141 w 5845141"/>
                    <a:gd name="connsiteY12" fmla="*/ 1765300 h 3286125"/>
                    <a:gd name="connsiteX13" fmla="*/ 2263741 w 5845141"/>
                    <a:gd name="connsiteY13" fmla="*/ 1600200 h 3286125"/>
                    <a:gd name="connsiteX14" fmla="*/ 2403441 w 5845141"/>
                    <a:gd name="connsiteY14" fmla="*/ 1562100 h 3286125"/>
                    <a:gd name="connsiteX15" fmla="*/ 2644741 w 5845141"/>
                    <a:gd name="connsiteY15" fmla="*/ 1397000 h 3286125"/>
                    <a:gd name="connsiteX16" fmla="*/ 3051141 w 5845141"/>
                    <a:gd name="connsiteY16" fmla="*/ 1371600 h 3286125"/>
                    <a:gd name="connsiteX17" fmla="*/ 3470241 w 5845141"/>
                    <a:gd name="connsiteY17" fmla="*/ 1384300 h 3286125"/>
                    <a:gd name="connsiteX18" fmla="*/ 3584541 w 5845141"/>
                    <a:gd name="connsiteY18" fmla="*/ 1371600 h 3286125"/>
                    <a:gd name="connsiteX19" fmla="*/ 3673441 w 5845141"/>
                    <a:gd name="connsiteY19" fmla="*/ 1536700 h 3286125"/>
                    <a:gd name="connsiteX20" fmla="*/ 4156041 w 5845141"/>
                    <a:gd name="connsiteY20" fmla="*/ 1346200 h 3286125"/>
                    <a:gd name="connsiteX21" fmla="*/ 4333841 w 5845141"/>
                    <a:gd name="connsiteY21" fmla="*/ 1219200 h 3286125"/>
                    <a:gd name="connsiteX22" fmla="*/ 4486241 w 5845141"/>
                    <a:gd name="connsiteY22" fmla="*/ 1130300 h 3286125"/>
                    <a:gd name="connsiteX23" fmla="*/ 4549741 w 5845141"/>
                    <a:gd name="connsiteY23" fmla="*/ 1219200 h 3286125"/>
                    <a:gd name="connsiteX24" fmla="*/ 4778341 w 5845141"/>
                    <a:gd name="connsiteY24" fmla="*/ 1041400 h 3286125"/>
                    <a:gd name="connsiteX25" fmla="*/ 5172041 w 5845141"/>
                    <a:gd name="connsiteY25" fmla="*/ 876300 h 3286125"/>
                    <a:gd name="connsiteX26" fmla="*/ 5502241 w 5845141"/>
                    <a:gd name="connsiteY26" fmla="*/ 482600 h 3286125"/>
                    <a:gd name="connsiteX27" fmla="*/ 5845141 w 5845141"/>
                    <a:gd name="connsiteY27" fmla="*/ 0 h 3286125"/>
                    <a:gd name="connsiteX0" fmla="*/ 0 w 5832475"/>
                    <a:gd name="connsiteY0" fmla="*/ 3286125 h 3286125"/>
                    <a:gd name="connsiteX1" fmla="*/ 22225 w 5832475"/>
                    <a:gd name="connsiteY1" fmla="*/ 3178175 h 3286125"/>
                    <a:gd name="connsiteX2" fmla="*/ 396875 w 5832475"/>
                    <a:gd name="connsiteY2" fmla="*/ 2882900 h 3286125"/>
                    <a:gd name="connsiteX3" fmla="*/ 511175 w 5832475"/>
                    <a:gd name="connsiteY3" fmla="*/ 2794000 h 3286125"/>
                    <a:gd name="connsiteX4" fmla="*/ 612775 w 5832475"/>
                    <a:gd name="connsiteY4" fmla="*/ 2781300 h 3286125"/>
                    <a:gd name="connsiteX5" fmla="*/ 676275 w 5832475"/>
                    <a:gd name="connsiteY5" fmla="*/ 2654300 h 3286125"/>
                    <a:gd name="connsiteX6" fmla="*/ 942975 w 5832475"/>
                    <a:gd name="connsiteY6" fmla="*/ 2476500 h 3286125"/>
                    <a:gd name="connsiteX7" fmla="*/ 1146175 w 5832475"/>
                    <a:gd name="connsiteY7" fmla="*/ 2209800 h 3286125"/>
                    <a:gd name="connsiteX8" fmla="*/ 1221581 w 5832475"/>
                    <a:gd name="connsiteY8" fmla="*/ 1978818 h 3286125"/>
                    <a:gd name="connsiteX9" fmla="*/ 1507331 w 5832475"/>
                    <a:gd name="connsiteY9" fmla="*/ 1955006 h 3286125"/>
                    <a:gd name="connsiteX10" fmla="*/ 1577975 w 5832475"/>
                    <a:gd name="connsiteY10" fmla="*/ 1841500 h 3286125"/>
                    <a:gd name="connsiteX11" fmla="*/ 1819275 w 5832475"/>
                    <a:gd name="connsiteY11" fmla="*/ 1854200 h 3286125"/>
                    <a:gd name="connsiteX12" fmla="*/ 2022475 w 5832475"/>
                    <a:gd name="connsiteY12" fmla="*/ 1765300 h 3286125"/>
                    <a:gd name="connsiteX13" fmla="*/ 2251075 w 5832475"/>
                    <a:gd name="connsiteY13" fmla="*/ 1600200 h 3286125"/>
                    <a:gd name="connsiteX14" fmla="*/ 2390775 w 5832475"/>
                    <a:gd name="connsiteY14" fmla="*/ 1562100 h 3286125"/>
                    <a:gd name="connsiteX15" fmla="*/ 2632075 w 5832475"/>
                    <a:gd name="connsiteY15" fmla="*/ 1397000 h 3286125"/>
                    <a:gd name="connsiteX16" fmla="*/ 3038475 w 5832475"/>
                    <a:gd name="connsiteY16" fmla="*/ 1371600 h 3286125"/>
                    <a:gd name="connsiteX17" fmla="*/ 3457575 w 5832475"/>
                    <a:gd name="connsiteY17" fmla="*/ 1384300 h 3286125"/>
                    <a:gd name="connsiteX18" fmla="*/ 3571875 w 5832475"/>
                    <a:gd name="connsiteY18" fmla="*/ 1371600 h 3286125"/>
                    <a:gd name="connsiteX19" fmla="*/ 3660775 w 5832475"/>
                    <a:gd name="connsiteY19" fmla="*/ 1536700 h 3286125"/>
                    <a:gd name="connsiteX20" fmla="*/ 4143375 w 5832475"/>
                    <a:gd name="connsiteY20" fmla="*/ 1346200 h 3286125"/>
                    <a:gd name="connsiteX21" fmla="*/ 4321175 w 5832475"/>
                    <a:gd name="connsiteY21" fmla="*/ 1219200 h 3286125"/>
                    <a:gd name="connsiteX22" fmla="*/ 4473575 w 5832475"/>
                    <a:gd name="connsiteY22" fmla="*/ 1130300 h 3286125"/>
                    <a:gd name="connsiteX23" fmla="*/ 4537075 w 5832475"/>
                    <a:gd name="connsiteY23" fmla="*/ 1219200 h 3286125"/>
                    <a:gd name="connsiteX24" fmla="*/ 4765675 w 5832475"/>
                    <a:gd name="connsiteY24" fmla="*/ 1041400 h 3286125"/>
                    <a:gd name="connsiteX25" fmla="*/ 5159375 w 5832475"/>
                    <a:gd name="connsiteY25" fmla="*/ 876300 h 3286125"/>
                    <a:gd name="connsiteX26" fmla="*/ 5489575 w 5832475"/>
                    <a:gd name="connsiteY26" fmla="*/ 482600 h 3286125"/>
                    <a:gd name="connsiteX27" fmla="*/ 5832475 w 5832475"/>
                    <a:gd name="connsiteY27"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12775 w 5832475"/>
                    <a:gd name="connsiteY5" fmla="*/ 2781300 h 3286125"/>
                    <a:gd name="connsiteX6" fmla="*/ 676275 w 5832475"/>
                    <a:gd name="connsiteY6" fmla="*/ 265430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57225 w 5832475"/>
                    <a:gd name="connsiteY5" fmla="*/ 2797175 h 3286125"/>
                    <a:gd name="connsiteX6" fmla="*/ 676275 w 5832475"/>
                    <a:gd name="connsiteY6" fmla="*/ 265430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6275 w 5832475"/>
                    <a:gd name="connsiteY6" fmla="*/ 265430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98500 w 5832475"/>
                    <a:gd name="connsiteY6" fmla="*/ 2660650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42975 w 5832475"/>
                    <a:gd name="connsiteY7" fmla="*/ 24765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21581 w 5832475"/>
                    <a:gd name="connsiteY9" fmla="*/ 19788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34281 w 5832475"/>
                    <a:gd name="connsiteY9" fmla="*/ 21439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46175 w 5832475"/>
                    <a:gd name="connsiteY8" fmla="*/ 2209800 h 3286125"/>
                    <a:gd name="connsiteX9" fmla="*/ 1234281 w 5832475"/>
                    <a:gd name="connsiteY9" fmla="*/ 21439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936625 w 5832475"/>
                    <a:gd name="connsiteY7" fmla="*/ 2438400 h 3286125"/>
                    <a:gd name="connsiteX8" fmla="*/ 1114425 w 5832475"/>
                    <a:gd name="connsiteY8" fmla="*/ 2263775 h 3286125"/>
                    <a:gd name="connsiteX9" fmla="*/ 1234281 w 5832475"/>
                    <a:gd name="connsiteY9" fmla="*/ 2143918 h 3286125"/>
                    <a:gd name="connsiteX10" fmla="*/ 1507331 w 5832475"/>
                    <a:gd name="connsiteY10" fmla="*/ 1955006 h 3286125"/>
                    <a:gd name="connsiteX11" fmla="*/ 1577975 w 5832475"/>
                    <a:gd name="connsiteY11" fmla="*/ 1841500 h 3286125"/>
                    <a:gd name="connsiteX12" fmla="*/ 1819275 w 5832475"/>
                    <a:gd name="connsiteY12" fmla="*/ 1854200 h 3286125"/>
                    <a:gd name="connsiteX13" fmla="*/ 2022475 w 5832475"/>
                    <a:gd name="connsiteY13" fmla="*/ 1765300 h 3286125"/>
                    <a:gd name="connsiteX14" fmla="*/ 2251075 w 5832475"/>
                    <a:gd name="connsiteY14" fmla="*/ 1600200 h 3286125"/>
                    <a:gd name="connsiteX15" fmla="*/ 2390775 w 5832475"/>
                    <a:gd name="connsiteY15" fmla="*/ 1562100 h 3286125"/>
                    <a:gd name="connsiteX16" fmla="*/ 2632075 w 5832475"/>
                    <a:gd name="connsiteY16" fmla="*/ 1397000 h 3286125"/>
                    <a:gd name="connsiteX17" fmla="*/ 3038475 w 5832475"/>
                    <a:gd name="connsiteY17" fmla="*/ 1371600 h 3286125"/>
                    <a:gd name="connsiteX18" fmla="*/ 3457575 w 5832475"/>
                    <a:gd name="connsiteY18" fmla="*/ 1384300 h 3286125"/>
                    <a:gd name="connsiteX19" fmla="*/ 3571875 w 5832475"/>
                    <a:gd name="connsiteY19" fmla="*/ 1371600 h 3286125"/>
                    <a:gd name="connsiteX20" fmla="*/ 3660775 w 5832475"/>
                    <a:gd name="connsiteY20" fmla="*/ 1536700 h 3286125"/>
                    <a:gd name="connsiteX21" fmla="*/ 4143375 w 5832475"/>
                    <a:gd name="connsiteY21" fmla="*/ 1346200 h 3286125"/>
                    <a:gd name="connsiteX22" fmla="*/ 4321175 w 5832475"/>
                    <a:gd name="connsiteY22" fmla="*/ 1219200 h 3286125"/>
                    <a:gd name="connsiteX23" fmla="*/ 4473575 w 5832475"/>
                    <a:gd name="connsiteY23" fmla="*/ 1130300 h 3286125"/>
                    <a:gd name="connsiteX24" fmla="*/ 4537075 w 5832475"/>
                    <a:gd name="connsiteY24" fmla="*/ 1219200 h 3286125"/>
                    <a:gd name="connsiteX25" fmla="*/ 4765675 w 5832475"/>
                    <a:gd name="connsiteY25" fmla="*/ 1041400 h 3286125"/>
                    <a:gd name="connsiteX26" fmla="*/ 5159375 w 5832475"/>
                    <a:gd name="connsiteY26" fmla="*/ 876300 h 3286125"/>
                    <a:gd name="connsiteX27" fmla="*/ 5489575 w 5832475"/>
                    <a:gd name="connsiteY27" fmla="*/ 482600 h 3286125"/>
                    <a:gd name="connsiteX28" fmla="*/ 5832475 w 5832475"/>
                    <a:gd name="connsiteY28"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507331 w 5832475"/>
                    <a:gd name="connsiteY11" fmla="*/ 1955006 h 3286125"/>
                    <a:gd name="connsiteX12" fmla="*/ 1577975 w 5832475"/>
                    <a:gd name="connsiteY12" fmla="*/ 1841500 h 3286125"/>
                    <a:gd name="connsiteX13" fmla="*/ 1819275 w 5832475"/>
                    <a:gd name="connsiteY13" fmla="*/ 185420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77975 w 5832475"/>
                    <a:gd name="connsiteY12" fmla="*/ 1841500 h 3286125"/>
                    <a:gd name="connsiteX13" fmla="*/ 1819275 w 5832475"/>
                    <a:gd name="connsiteY13" fmla="*/ 185420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19275 w 5832475"/>
                    <a:gd name="connsiteY13" fmla="*/ 185420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22475 w 5832475"/>
                    <a:gd name="connsiteY14" fmla="*/ 17653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90775 w 5832475"/>
                    <a:gd name="connsiteY16" fmla="*/ 156210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632075 w 5832475"/>
                    <a:gd name="connsiteY17" fmla="*/ 1397000 h 3286125"/>
                    <a:gd name="connsiteX18" fmla="*/ 3038475 w 5832475"/>
                    <a:gd name="connsiteY18" fmla="*/ 1371600 h 3286125"/>
                    <a:gd name="connsiteX19" fmla="*/ 3457575 w 5832475"/>
                    <a:gd name="connsiteY19" fmla="*/ 1384300 h 3286125"/>
                    <a:gd name="connsiteX20" fmla="*/ 3571875 w 5832475"/>
                    <a:gd name="connsiteY20" fmla="*/ 1371600 h 3286125"/>
                    <a:gd name="connsiteX21" fmla="*/ 3660775 w 5832475"/>
                    <a:gd name="connsiteY21" fmla="*/ 1536700 h 3286125"/>
                    <a:gd name="connsiteX22" fmla="*/ 4143375 w 5832475"/>
                    <a:gd name="connsiteY22" fmla="*/ 1346200 h 3286125"/>
                    <a:gd name="connsiteX23" fmla="*/ 4321175 w 5832475"/>
                    <a:gd name="connsiteY23" fmla="*/ 1219200 h 3286125"/>
                    <a:gd name="connsiteX24" fmla="*/ 4473575 w 5832475"/>
                    <a:gd name="connsiteY24" fmla="*/ 1130300 h 3286125"/>
                    <a:gd name="connsiteX25" fmla="*/ 4537075 w 5832475"/>
                    <a:gd name="connsiteY25" fmla="*/ 1219200 h 3286125"/>
                    <a:gd name="connsiteX26" fmla="*/ 4765675 w 5832475"/>
                    <a:gd name="connsiteY26" fmla="*/ 1041400 h 3286125"/>
                    <a:gd name="connsiteX27" fmla="*/ 5159375 w 5832475"/>
                    <a:gd name="connsiteY27" fmla="*/ 876300 h 3286125"/>
                    <a:gd name="connsiteX28" fmla="*/ 5489575 w 5832475"/>
                    <a:gd name="connsiteY28" fmla="*/ 482600 h 3286125"/>
                    <a:gd name="connsiteX29" fmla="*/ 5832475 w 5832475"/>
                    <a:gd name="connsiteY29"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32075 w 5832475"/>
                    <a:gd name="connsiteY18" fmla="*/ 1397000 h 3286125"/>
                    <a:gd name="connsiteX19" fmla="*/ 3038475 w 5832475"/>
                    <a:gd name="connsiteY19" fmla="*/ 1371600 h 3286125"/>
                    <a:gd name="connsiteX20" fmla="*/ 3457575 w 5832475"/>
                    <a:gd name="connsiteY20" fmla="*/ 1384300 h 3286125"/>
                    <a:gd name="connsiteX21" fmla="*/ 3571875 w 5832475"/>
                    <a:gd name="connsiteY21" fmla="*/ 1371600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457575 w 5832475"/>
                    <a:gd name="connsiteY20" fmla="*/ 1384300 h 3286125"/>
                    <a:gd name="connsiteX21" fmla="*/ 3571875 w 5832475"/>
                    <a:gd name="connsiteY21" fmla="*/ 1371600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457575 w 5832475"/>
                    <a:gd name="connsiteY20" fmla="*/ 1384300 h 3286125"/>
                    <a:gd name="connsiteX21" fmla="*/ 3562350 w 5832475"/>
                    <a:gd name="connsiteY21" fmla="*/ 1393825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84550 w 5832475"/>
                    <a:gd name="connsiteY20" fmla="*/ 1187450 h 3286125"/>
                    <a:gd name="connsiteX21" fmla="*/ 3562350 w 5832475"/>
                    <a:gd name="connsiteY21" fmla="*/ 1393825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60775 w 5832475"/>
                    <a:gd name="connsiteY22" fmla="*/ 15367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43375 w 5832475"/>
                    <a:gd name="connsiteY23" fmla="*/ 1346200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219200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184275 h 3286125"/>
                    <a:gd name="connsiteX25" fmla="*/ 4473575 w 5832475"/>
                    <a:gd name="connsiteY25" fmla="*/ 1130300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184275 h 3286125"/>
                    <a:gd name="connsiteX25" fmla="*/ 4454525 w 5832475"/>
                    <a:gd name="connsiteY25" fmla="*/ 1120775 h 3286125"/>
                    <a:gd name="connsiteX26" fmla="*/ 4537075 w 5832475"/>
                    <a:gd name="connsiteY26" fmla="*/ 1219200 h 3286125"/>
                    <a:gd name="connsiteX27" fmla="*/ 4765675 w 5832475"/>
                    <a:gd name="connsiteY27" fmla="*/ 104140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832475"/>
                    <a:gd name="connsiteY0" fmla="*/ 3286125 h 3286125"/>
                    <a:gd name="connsiteX1" fmla="*/ 22225 w 5832475"/>
                    <a:gd name="connsiteY1" fmla="*/ 3178175 h 3286125"/>
                    <a:gd name="connsiteX2" fmla="*/ 184150 w 5832475"/>
                    <a:gd name="connsiteY2" fmla="*/ 3067050 h 3286125"/>
                    <a:gd name="connsiteX3" fmla="*/ 396875 w 5832475"/>
                    <a:gd name="connsiteY3" fmla="*/ 2882900 h 3286125"/>
                    <a:gd name="connsiteX4" fmla="*/ 511175 w 5832475"/>
                    <a:gd name="connsiteY4" fmla="*/ 2794000 h 3286125"/>
                    <a:gd name="connsiteX5" fmla="*/ 644525 w 5832475"/>
                    <a:gd name="connsiteY5" fmla="*/ 2790825 h 3286125"/>
                    <a:gd name="connsiteX6" fmla="*/ 679450 w 5832475"/>
                    <a:gd name="connsiteY6" fmla="*/ 2651125 h 3286125"/>
                    <a:gd name="connsiteX7" fmla="*/ 847725 w 5832475"/>
                    <a:gd name="connsiteY7" fmla="*/ 2536825 h 3286125"/>
                    <a:gd name="connsiteX8" fmla="*/ 936625 w 5832475"/>
                    <a:gd name="connsiteY8" fmla="*/ 2438400 h 3286125"/>
                    <a:gd name="connsiteX9" fmla="*/ 1114425 w 5832475"/>
                    <a:gd name="connsiteY9" fmla="*/ 2263775 h 3286125"/>
                    <a:gd name="connsiteX10" fmla="*/ 1234281 w 5832475"/>
                    <a:gd name="connsiteY10" fmla="*/ 2143918 h 3286125"/>
                    <a:gd name="connsiteX11" fmla="*/ 1491456 w 5832475"/>
                    <a:gd name="connsiteY11" fmla="*/ 2075656 h 3286125"/>
                    <a:gd name="connsiteX12" fmla="*/ 1530350 w 5832475"/>
                    <a:gd name="connsiteY12" fmla="*/ 1885950 h 3286125"/>
                    <a:gd name="connsiteX13" fmla="*/ 1863725 w 5832475"/>
                    <a:gd name="connsiteY13" fmla="*/ 1873250 h 3286125"/>
                    <a:gd name="connsiteX14" fmla="*/ 2082800 w 5832475"/>
                    <a:gd name="connsiteY14" fmla="*/ 1739900 h 3286125"/>
                    <a:gd name="connsiteX15" fmla="*/ 2251075 w 5832475"/>
                    <a:gd name="connsiteY15" fmla="*/ 1600200 h 3286125"/>
                    <a:gd name="connsiteX16" fmla="*/ 2352675 w 5832475"/>
                    <a:gd name="connsiteY16" fmla="*/ 1530350 h 3286125"/>
                    <a:gd name="connsiteX17" fmla="*/ 2492375 w 5832475"/>
                    <a:gd name="connsiteY17" fmla="*/ 1492250 h 3286125"/>
                    <a:gd name="connsiteX18" fmla="*/ 2667000 w 5832475"/>
                    <a:gd name="connsiteY18" fmla="*/ 1397000 h 3286125"/>
                    <a:gd name="connsiteX19" fmla="*/ 3038475 w 5832475"/>
                    <a:gd name="connsiteY19" fmla="*/ 1371600 h 3286125"/>
                    <a:gd name="connsiteX20" fmla="*/ 3333750 w 5832475"/>
                    <a:gd name="connsiteY20" fmla="*/ 1381125 h 3286125"/>
                    <a:gd name="connsiteX21" fmla="*/ 3562350 w 5832475"/>
                    <a:gd name="connsiteY21" fmla="*/ 1393825 h 3286125"/>
                    <a:gd name="connsiteX22" fmla="*/ 3673475 w 5832475"/>
                    <a:gd name="connsiteY22" fmla="*/ 1511300 h 3286125"/>
                    <a:gd name="connsiteX23" fmla="*/ 4105275 w 5832475"/>
                    <a:gd name="connsiteY23" fmla="*/ 1323975 h 3286125"/>
                    <a:gd name="connsiteX24" fmla="*/ 4321175 w 5832475"/>
                    <a:gd name="connsiteY24" fmla="*/ 1184275 h 3286125"/>
                    <a:gd name="connsiteX25" fmla="*/ 4454525 w 5832475"/>
                    <a:gd name="connsiteY25" fmla="*/ 1120775 h 3286125"/>
                    <a:gd name="connsiteX26" fmla="*/ 4537075 w 5832475"/>
                    <a:gd name="connsiteY26" fmla="*/ 1219200 h 3286125"/>
                    <a:gd name="connsiteX27" fmla="*/ 4794250 w 5832475"/>
                    <a:gd name="connsiteY27" fmla="*/ 1073150 h 3286125"/>
                    <a:gd name="connsiteX28" fmla="*/ 5159375 w 5832475"/>
                    <a:gd name="connsiteY28" fmla="*/ 876300 h 3286125"/>
                    <a:gd name="connsiteX29" fmla="*/ 5489575 w 5832475"/>
                    <a:gd name="connsiteY29" fmla="*/ 482600 h 3286125"/>
                    <a:gd name="connsiteX30" fmla="*/ 5832475 w 5832475"/>
                    <a:gd name="connsiteY30" fmla="*/ 0 h 3286125"/>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59375 w 5934075"/>
                    <a:gd name="connsiteY28" fmla="*/ 720725 h 3130550"/>
                    <a:gd name="connsiteX29" fmla="*/ 5489575 w 5934075"/>
                    <a:gd name="connsiteY29" fmla="*/ 327025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59375 w 5934075"/>
                    <a:gd name="connsiteY28" fmla="*/ 720725 h 3130550"/>
                    <a:gd name="connsiteX29" fmla="*/ 5610225 w 5934075"/>
                    <a:gd name="connsiteY29" fmla="*/ 514350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232400 w 5934075"/>
                    <a:gd name="connsiteY28" fmla="*/ 917575 h 3130550"/>
                    <a:gd name="connsiteX29" fmla="*/ 5610225 w 5934075"/>
                    <a:gd name="connsiteY29" fmla="*/ 514350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49850 w 5934075"/>
                    <a:gd name="connsiteY28" fmla="*/ 727075 h 3130550"/>
                    <a:gd name="connsiteX29" fmla="*/ 5610225 w 5934075"/>
                    <a:gd name="connsiteY29" fmla="*/ 514350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49850 w 5934075"/>
                    <a:gd name="connsiteY28" fmla="*/ 727075 h 3130550"/>
                    <a:gd name="connsiteX29" fmla="*/ 5473700 w 5934075"/>
                    <a:gd name="connsiteY29" fmla="*/ 339725 h 3130550"/>
                    <a:gd name="connsiteX30" fmla="*/ 5934075 w 5934075"/>
                    <a:gd name="connsiteY30" fmla="*/ 0 h 3130550"/>
                    <a:gd name="connsiteX0" fmla="*/ 0 w 5934075"/>
                    <a:gd name="connsiteY0" fmla="*/ 3130550 h 3130550"/>
                    <a:gd name="connsiteX1" fmla="*/ 22225 w 5934075"/>
                    <a:gd name="connsiteY1" fmla="*/ 3022600 h 3130550"/>
                    <a:gd name="connsiteX2" fmla="*/ 184150 w 5934075"/>
                    <a:gd name="connsiteY2" fmla="*/ 2911475 h 3130550"/>
                    <a:gd name="connsiteX3" fmla="*/ 396875 w 5934075"/>
                    <a:gd name="connsiteY3" fmla="*/ 2727325 h 3130550"/>
                    <a:gd name="connsiteX4" fmla="*/ 511175 w 5934075"/>
                    <a:gd name="connsiteY4" fmla="*/ 2638425 h 3130550"/>
                    <a:gd name="connsiteX5" fmla="*/ 644525 w 5934075"/>
                    <a:gd name="connsiteY5" fmla="*/ 2635250 h 3130550"/>
                    <a:gd name="connsiteX6" fmla="*/ 679450 w 5934075"/>
                    <a:gd name="connsiteY6" fmla="*/ 2495550 h 3130550"/>
                    <a:gd name="connsiteX7" fmla="*/ 847725 w 5934075"/>
                    <a:gd name="connsiteY7" fmla="*/ 2381250 h 3130550"/>
                    <a:gd name="connsiteX8" fmla="*/ 936625 w 5934075"/>
                    <a:gd name="connsiteY8" fmla="*/ 2282825 h 3130550"/>
                    <a:gd name="connsiteX9" fmla="*/ 1114425 w 5934075"/>
                    <a:gd name="connsiteY9" fmla="*/ 2108200 h 3130550"/>
                    <a:gd name="connsiteX10" fmla="*/ 1234281 w 5934075"/>
                    <a:gd name="connsiteY10" fmla="*/ 1988343 h 3130550"/>
                    <a:gd name="connsiteX11" fmla="*/ 1491456 w 5934075"/>
                    <a:gd name="connsiteY11" fmla="*/ 1920081 h 3130550"/>
                    <a:gd name="connsiteX12" fmla="*/ 1530350 w 5934075"/>
                    <a:gd name="connsiteY12" fmla="*/ 1730375 h 3130550"/>
                    <a:gd name="connsiteX13" fmla="*/ 1863725 w 5934075"/>
                    <a:gd name="connsiteY13" fmla="*/ 1717675 h 3130550"/>
                    <a:gd name="connsiteX14" fmla="*/ 2082800 w 5934075"/>
                    <a:gd name="connsiteY14" fmla="*/ 1584325 h 3130550"/>
                    <a:gd name="connsiteX15" fmla="*/ 2251075 w 5934075"/>
                    <a:gd name="connsiteY15" fmla="*/ 1444625 h 3130550"/>
                    <a:gd name="connsiteX16" fmla="*/ 2352675 w 5934075"/>
                    <a:gd name="connsiteY16" fmla="*/ 1374775 h 3130550"/>
                    <a:gd name="connsiteX17" fmla="*/ 2492375 w 5934075"/>
                    <a:gd name="connsiteY17" fmla="*/ 1336675 h 3130550"/>
                    <a:gd name="connsiteX18" fmla="*/ 2667000 w 5934075"/>
                    <a:gd name="connsiteY18" fmla="*/ 1241425 h 3130550"/>
                    <a:gd name="connsiteX19" fmla="*/ 3038475 w 5934075"/>
                    <a:gd name="connsiteY19" fmla="*/ 1216025 h 3130550"/>
                    <a:gd name="connsiteX20" fmla="*/ 3333750 w 5934075"/>
                    <a:gd name="connsiteY20" fmla="*/ 1225550 h 3130550"/>
                    <a:gd name="connsiteX21" fmla="*/ 3562350 w 5934075"/>
                    <a:gd name="connsiteY21" fmla="*/ 1238250 h 3130550"/>
                    <a:gd name="connsiteX22" fmla="*/ 3673475 w 5934075"/>
                    <a:gd name="connsiteY22" fmla="*/ 1355725 h 3130550"/>
                    <a:gd name="connsiteX23" fmla="*/ 4105275 w 5934075"/>
                    <a:gd name="connsiteY23" fmla="*/ 1168400 h 3130550"/>
                    <a:gd name="connsiteX24" fmla="*/ 4321175 w 5934075"/>
                    <a:gd name="connsiteY24" fmla="*/ 1028700 h 3130550"/>
                    <a:gd name="connsiteX25" fmla="*/ 4454525 w 5934075"/>
                    <a:gd name="connsiteY25" fmla="*/ 965200 h 3130550"/>
                    <a:gd name="connsiteX26" fmla="*/ 4537075 w 5934075"/>
                    <a:gd name="connsiteY26" fmla="*/ 1063625 h 3130550"/>
                    <a:gd name="connsiteX27" fmla="*/ 4794250 w 5934075"/>
                    <a:gd name="connsiteY27" fmla="*/ 917575 h 3130550"/>
                    <a:gd name="connsiteX28" fmla="*/ 5149850 w 5934075"/>
                    <a:gd name="connsiteY28" fmla="*/ 727075 h 3130550"/>
                    <a:gd name="connsiteX29" fmla="*/ 5473700 w 5934075"/>
                    <a:gd name="connsiteY29" fmla="*/ 339725 h 3130550"/>
                    <a:gd name="connsiteX30" fmla="*/ 5721350 w 5934075"/>
                    <a:gd name="connsiteY30" fmla="*/ 66674 h 3130550"/>
                    <a:gd name="connsiteX31" fmla="*/ 5934075 w 5934075"/>
                    <a:gd name="connsiteY31" fmla="*/ 0 h 3130550"/>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21350 w 5892800"/>
                    <a:gd name="connsiteY30" fmla="*/ 209549 h 3273425"/>
                    <a:gd name="connsiteX31" fmla="*/ 5892800 w 5892800"/>
                    <a:gd name="connsiteY31"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21350 w 5892800"/>
                    <a:gd name="connsiteY30" fmla="*/ 209549 h 3273425"/>
                    <a:gd name="connsiteX31" fmla="*/ 5772150 w 5892800"/>
                    <a:gd name="connsiteY31" fmla="*/ 88900 h 3273425"/>
                    <a:gd name="connsiteX32" fmla="*/ 5892800 w 5892800"/>
                    <a:gd name="connsiteY32"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02300 w 5892800"/>
                    <a:gd name="connsiteY30" fmla="*/ 222249 h 3273425"/>
                    <a:gd name="connsiteX31" fmla="*/ 5772150 w 5892800"/>
                    <a:gd name="connsiteY31" fmla="*/ 88900 h 3273425"/>
                    <a:gd name="connsiteX32" fmla="*/ 5892800 w 5892800"/>
                    <a:gd name="connsiteY32"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02300 w 5892800"/>
                    <a:gd name="connsiteY30" fmla="*/ 222249 h 3273425"/>
                    <a:gd name="connsiteX31" fmla="*/ 5772150 w 5892800"/>
                    <a:gd name="connsiteY31" fmla="*/ 88900 h 3273425"/>
                    <a:gd name="connsiteX32" fmla="*/ 5892800 w 5892800"/>
                    <a:gd name="connsiteY32" fmla="*/ 0 h 3273425"/>
                    <a:gd name="connsiteX0" fmla="*/ 0 w 5892800"/>
                    <a:gd name="connsiteY0" fmla="*/ 3273425 h 3273425"/>
                    <a:gd name="connsiteX1" fmla="*/ 22225 w 5892800"/>
                    <a:gd name="connsiteY1" fmla="*/ 3165475 h 3273425"/>
                    <a:gd name="connsiteX2" fmla="*/ 184150 w 5892800"/>
                    <a:gd name="connsiteY2" fmla="*/ 3054350 h 3273425"/>
                    <a:gd name="connsiteX3" fmla="*/ 396875 w 5892800"/>
                    <a:gd name="connsiteY3" fmla="*/ 2870200 h 3273425"/>
                    <a:gd name="connsiteX4" fmla="*/ 511175 w 5892800"/>
                    <a:gd name="connsiteY4" fmla="*/ 2781300 h 3273425"/>
                    <a:gd name="connsiteX5" fmla="*/ 644525 w 5892800"/>
                    <a:gd name="connsiteY5" fmla="*/ 2778125 h 3273425"/>
                    <a:gd name="connsiteX6" fmla="*/ 679450 w 5892800"/>
                    <a:gd name="connsiteY6" fmla="*/ 2638425 h 3273425"/>
                    <a:gd name="connsiteX7" fmla="*/ 847725 w 5892800"/>
                    <a:gd name="connsiteY7" fmla="*/ 2524125 h 3273425"/>
                    <a:gd name="connsiteX8" fmla="*/ 936625 w 5892800"/>
                    <a:gd name="connsiteY8" fmla="*/ 2425700 h 3273425"/>
                    <a:gd name="connsiteX9" fmla="*/ 1114425 w 5892800"/>
                    <a:gd name="connsiteY9" fmla="*/ 2251075 h 3273425"/>
                    <a:gd name="connsiteX10" fmla="*/ 1234281 w 5892800"/>
                    <a:gd name="connsiteY10" fmla="*/ 2131218 h 3273425"/>
                    <a:gd name="connsiteX11" fmla="*/ 1491456 w 5892800"/>
                    <a:gd name="connsiteY11" fmla="*/ 2062956 h 3273425"/>
                    <a:gd name="connsiteX12" fmla="*/ 1530350 w 5892800"/>
                    <a:gd name="connsiteY12" fmla="*/ 1873250 h 3273425"/>
                    <a:gd name="connsiteX13" fmla="*/ 1863725 w 5892800"/>
                    <a:gd name="connsiteY13" fmla="*/ 1860550 h 3273425"/>
                    <a:gd name="connsiteX14" fmla="*/ 2082800 w 5892800"/>
                    <a:gd name="connsiteY14" fmla="*/ 1727200 h 3273425"/>
                    <a:gd name="connsiteX15" fmla="*/ 2251075 w 5892800"/>
                    <a:gd name="connsiteY15" fmla="*/ 1587500 h 3273425"/>
                    <a:gd name="connsiteX16" fmla="*/ 2352675 w 5892800"/>
                    <a:gd name="connsiteY16" fmla="*/ 1517650 h 3273425"/>
                    <a:gd name="connsiteX17" fmla="*/ 2492375 w 5892800"/>
                    <a:gd name="connsiteY17" fmla="*/ 1479550 h 3273425"/>
                    <a:gd name="connsiteX18" fmla="*/ 2667000 w 5892800"/>
                    <a:gd name="connsiteY18" fmla="*/ 1384300 h 3273425"/>
                    <a:gd name="connsiteX19" fmla="*/ 3038475 w 5892800"/>
                    <a:gd name="connsiteY19" fmla="*/ 1358900 h 3273425"/>
                    <a:gd name="connsiteX20" fmla="*/ 3333750 w 5892800"/>
                    <a:gd name="connsiteY20" fmla="*/ 1368425 h 3273425"/>
                    <a:gd name="connsiteX21" fmla="*/ 3562350 w 5892800"/>
                    <a:gd name="connsiteY21" fmla="*/ 1381125 h 3273425"/>
                    <a:gd name="connsiteX22" fmla="*/ 3673475 w 5892800"/>
                    <a:gd name="connsiteY22" fmla="*/ 1498600 h 3273425"/>
                    <a:gd name="connsiteX23" fmla="*/ 4105275 w 5892800"/>
                    <a:gd name="connsiteY23" fmla="*/ 1311275 h 3273425"/>
                    <a:gd name="connsiteX24" fmla="*/ 4321175 w 5892800"/>
                    <a:gd name="connsiteY24" fmla="*/ 1171575 h 3273425"/>
                    <a:gd name="connsiteX25" fmla="*/ 4454525 w 5892800"/>
                    <a:gd name="connsiteY25" fmla="*/ 1108075 h 3273425"/>
                    <a:gd name="connsiteX26" fmla="*/ 4537075 w 5892800"/>
                    <a:gd name="connsiteY26" fmla="*/ 1206500 h 3273425"/>
                    <a:gd name="connsiteX27" fmla="*/ 4794250 w 5892800"/>
                    <a:gd name="connsiteY27" fmla="*/ 1060450 h 3273425"/>
                    <a:gd name="connsiteX28" fmla="*/ 5149850 w 5892800"/>
                    <a:gd name="connsiteY28" fmla="*/ 869950 h 3273425"/>
                    <a:gd name="connsiteX29" fmla="*/ 5473700 w 5892800"/>
                    <a:gd name="connsiteY29" fmla="*/ 482600 h 3273425"/>
                    <a:gd name="connsiteX30" fmla="*/ 5702300 w 5892800"/>
                    <a:gd name="connsiteY30" fmla="*/ 222249 h 3273425"/>
                    <a:gd name="connsiteX31" fmla="*/ 5772150 w 5892800"/>
                    <a:gd name="connsiteY31" fmla="*/ 88900 h 3273425"/>
                    <a:gd name="connsiteX32" fmla="*/ 5892800 w 5892800"/>
                    <a:gd name="connsiteY32" fmla="*/ 0 h 3273425"/>
                    <a:gd name="connsiteX0" fmla="*/ 0 w 5880100"/>
                    <a:gd name="connsiteY0" fmla="*/ 3187860 h 3187860"/>
                    <a:gd name="connsiteX1" fmla="*/ 22225 w 5880100"/>
                    <a:gd name="connsiteY1" fmla="*/ 3079910 h 3187860"/>
                    <a:gd name="connsiteX2" fmla="*/ 184150 w 5880100"/>
                    <a:gd name="connsiteY2" fmla="*/ 2968785 h 3187860"/>
                    <a:gd name="connsiteX3" fmla="*/ 396875 w 5880100"/>
                    <a:gd name="connsiteY3" fmla="*/ 2784635 h 3187860"/>
                    <a:gd name="connsiteX4" fmla="*/ 511175 w 5880100"/>
                    <a:gd name="connsiteY4" fmla="*/ 2695735 h 3187860"/>
                    <a:gd name="connsiteX5" fmla="*/ 644525 w 5880100"/>
                    <a:gd name="connsiteY5" fmla="*/ 2692560 h 3187860"/>
                    <a:gd name="connsiteX6" fmla="*/ 679450 w 5880100"/>
                    <a:gd name="connsiteY6" fmla="*/ 2552860 h 3187860"/>
                    <a:gd name="connsiteX7" fmla="*/ 847725 w 5880100"/>
                    <a:gd name="connsiteY7" fmla="*/ 2438560 h 3187860"/>
                    <a:gd name="connsiteX8" fmla="*/ 936625 w 5880100"/>
                    <a:gd name="connsiteY8" fmla="*/ 2340135 h 3187860"/>
                    <a:gd name="connsiteX9" fmla="*/ 1114425 w 5880100"/>
                    <a:gd name="connsiteY9" fmla="*/ 2165510 h 3187860"/>
                    <a:gd name="connsiteX10" fmla="*/ 1234281 w 5880100"/>
                    <a:gd name="connsiteY10" fmla="*/ 2045653 h 3187860"/>
                    <a:gd name="connsiteX11" fmla="*/ 1491456 w 5880100"/>
                    <a:gd name="connsiteY11" fmla="*/ 1977391 h 3187860"/>
                    <a:gd name="connsiteX12" fmla="*/ 1530350 w 5880100"/>
                    <a:gd name="connsiteY12" fmla="*/ 1787685 h 3187860"/>
                    <a:gd name="connsiteX13" fmla="*/ 1863725 w 5880100"/>
                    <a:gd name="connsiteY13" fmla="*/ 1774985 h 3187860"/>
                    <a:gd name="connsiteX14" fmla="*/ 2082800 w 5880100"/>
                    <a:gd name="connsiteY14" fmla="*/ 1641635 h 3187860"/>
                    <a:gd name="connsiteX15" fmla="*/ 2251075 w 5880100"/>
                    <a:gd name="connsiteY15" fmla="*/ 1501935 h 3187860"/>
                    <a:gd name="connsiteX16" fmla="*/ 2352675 w 5880100"/>
                    <a:gd name="connsiteY16" fmla="*/ 1432085 h 3187860"/>
                    <a:gd name="connsiteX17" fmla="*/ 2492375 w 5880100"/>
                    <a:gd name="connsiteY17" fmla="*/ 1393985 h 3187860"/>
                    <a:gd name="connsiteX18" fmla="*/ 2667000 w 5880100"/>
                    <a:gd name="connsiteY18" fmla="*/ 1298735 h 3187860"/>
                    <a:gd name="connsiteX19" fmla="*/ 3038475 w 5880100"/>
                    <a:gd name="connsiteY19" fmla="*/ 1273335 h 3187860"/>
                    <a:gd name="connsiteX20" fmla="*/ 3333750 w 5880100"/>
                    <a:gd name="connsiteY20" fmla="*/ 1282860 h 3187860"/>
                    <a:gd name="connsiteX21" fmla="*/ 3562350 w 5880100"/>
                    <a:gd name="connsiteY21" fmla="*/ 1295560 h 3187860"/>
                    <a:gd name="connsiteX22" fmla="*/ 3673475 w 5880100"/>
                    <a:gd name="connsiteY22" fmla="*/ 1413035 h 3187860"/>
                    <a:gd name="connsiteX23" fmla="*/ 4105275 w 5880100"/>
                    <a:gd name="connsiteY23" fmla="*/ 1225710 h 3187860"/>
                    <a:gd name="connsiteX24" fmla="*/ 4321175 w 5880100"/>
                    <a:gd name="connsiteY24" fmla="*/ 1086010 h 3187860"/>
                    <a:gd name="connsiteX25" fmla="*/ 4454525 w 5880100"/>
                    <a:gd name="connsiteY25" fmla="*/ 1022510 h 3187860"/>
                    <a:gd name="connsiteX26" fmla="*/ 4537075 w 5880100"/>
                    <a:gd name="connsiteY26" fmla="*/ 1120935 h 3187860"/>
                    <a:gd name="connsiteX27" fmla="*/ 4794250 w 5880100"/>
                    <a:gd name="connsiteY27" fmla="*/ 974885 h 3187860"/>
                    <a:gd name="connsiteX28" fmla="*/ 5149850 w 5880100"/>
                    <a:gd name="connsiteY28" fmla="*/ 784385 h 3187860"/>
                    <a:gd name="connsiteX29" fmla="*/ 5473700 w 5880100"/>
                    <a:gd name="connsiteY29" fmla="*/ 397035 h 3187860"/>
                    <a:gd name="connsiteX30" fmla="*/ 5702300 w 5880100"/>
                    <a:gd name="connsiteY30" fmla="*/ 136684 h 3187860"/>
                    <a:gd name="connsiteX31" fmla="*/ 5772150 w 5880100"/>
                    <a:gd name="connsiteY31" fmla="*/ 3335 h 3187860"/>
                    <a:gd name="connsiteX32" fmla="*/ 5880100 w 5880100"/>
                    <a:gd name="connsiteY32" fmla="*/ 200185 h 3187860"/>
                    <a:gd name="connsiteX0" fmla="*/ 0 w 5816600"/>
                    <a:gd name="connsiteY0" fmla="*/ 3222625 h 3222625"/>
                    <a:gd name="connsiteX1" fmla="*/ 22225 w 5816600"/>
                    <a:gd name="connsiteY1" fmla="*/ 3114675 h 3222625"/>
                    <a:gd name="connsiteX2" fmla="*/ 184150 w 5816600"/>
                    <a:gd name="connsiteY2" fmla="*/ 3003550 h 3222625"/>
                    <a:gd name="connsiteX3" fmla="*/ 396875 w 5816600"/>
                    <a:gd name="connsiteY3" fmla="*/ 2819400 h 3222625"/>
                    <a:gd name="connsiteX4" fmla="*/ 511175 w 5816600"/>
                    <a:gd name="connsiteY4" fmla="*/ 2730500 h 3222625"/>
                    <a:gd name="connsiteX5" fmla="*/ 644525 w 5816600"/>
                    <a:gd name="connsiteY5" fmla="*/ 2727325 h 3222625"/>
                    <a:gd name="connsiteX6" fmla="*/ 679450 w 5816600"/>
                    <a:gd name="connsiteY6" fmla="*/ 2587625 h 3222625"/>
                    <a:gd name="connsiteX7" fmla="*/ 847725 w 5816600"/>
                    <a:gd name="connsiteY7" fmla="*/ 2473325 h 3222625"/>
                    <a:gd name="connsiteX8" fmla="*/ 936625 w 5816600"/>
                    <a:gd name="connsiteY8" fmla="*/ 2374900 h 3222625"/>
                    <a:gd name="connsiteX9" fmla="*/ 1114425 w 5816600"/>
                    <a:gd name="connsiteY9" fmla="*/ 2200275 h 3222625"/>
                    <a:gd name="connsiteX10" fmla="*/ 1234281 w 5816600"/>
                    <a:gd name="connsiteY10" fmla="*/ 2080418 h 3222625"/>
                    <a:gd name="connsiteX11" fmla="*/ 1491456 w 5816600"/>
                    <a:gd name="connsiteY11" fmla="*/ 2012156 h 3222625"/>
                    <a:gd name="connsiteX12" fmla="*/ 1530350 w 5816600"/>
                    <a:gd name="connsiteY12" fmla="*/ 1822450 h 3222625"/>
                    <a:gd name="connsiteX13" fmla="*/ 1863725 w 5816600"/>
                    <a:gd name="connsiteY13" fmla="*/ 1809750 h 3222625"/>
                    <a:gd name="connsiteX14" fmla="*/ 2082800 w 5816600"/>
                    <a:gd name="connsiteY14" fmla="*/ 1676400 h 3222625"/>
                    <a:gd name="connsiteX15" fmla="*/ 2251075 w 5816600"/>
                    <a:gd name="connsiteY15" fmla="*/ 1536700 h 3222625"/>
                    <a:gd name="connsiteX16" fmla="*/ 2352675 w 5816600"/>
                    <a:gd name="connsiteY16" fmla="*/ 1466850 h 3222625"/>
                    <a:gd name="connsiteX17" fmla="*/ 2492375 w 5816600"/>
                    <a:gd name="connsiteY17" fmla="*/ 1428750 h 3222625"/>
                    <a:gd name="connsiteX18" fmla="*/ 2667000 w 5816600"/>
                    <a:gd name="connsiteY18" fmla="*/ 1333500 h 3222625"/>
                    <a:gd name="connsiteX19" fmla="*/ 3038475 w 5816600"/>
                    <a:gd name="connsiteY19" fmla="*/ 1308100 h 3222625"/>
                    <a:gd name="connsiteX20" fmla="*/ 3333750 w 5816600"/>
                    <a:gd name="connsiteY20" fmla="*/ 1317625 h 3222625"/>
                    <a:gd name="connsiteX21" fmla="*/ 3562350 w 5816600"/>
                    <a:gd name="connsiteY21" fmla="*/ 1330325 h 3222625"/>
                    <a:gd name="connsiteX22" fmla="*/ 3673475 w 5816600"/>
                    <a:gd name="connsiteY22" fmla="*/ 1447800 h 3222625"/>
                    <a:gd name="connsiteX23" fmla="*/ 4105275 w 5816600"/>
                    <a:gd name="connsiteY23" fmla="*/ 1260475 h 3222625"/>
                    <a:gd name="connsiteX24" fmla="*/ 4321175 w 5816600"/>
                    <a:gd name="connsiteY24" fmla="*/ 1120775 h 3222625"/>
                    <a:gd name="connsiteX25" fmla="*/ 4454525 w 5816600"/>
                    <a:gd name="connsiteY25" fmla="*/ 1057275 h 3222625"/>
                    <a:gd name="connsiteX26" fmla="*/ 4537075 w 5816600"/>
                    <a:gd name="connsiteY26" fmla="*/ 1155700 h 3222625"/>
                    <a:gd name="connsiteX27" fmla="*/ 4794250 w 5816600"/>
                    <a:gd name="connsiteY27" fmla="*/ 1009650 h 3222625"/>
                    <a:gd name="connsiteX28" fmla="*/ 5149850 w 5816600"/>
                    <a:gd name="connsiteY28" fmla="*/ 819150 h 3222625"/>
                    <a:gd name="connsiteX29" fmla="*/ 5473700 w 5816600"/>
                    <a:gd name="connsiteY29" fmla="*/ 431800 h 3222625"/>
                    <a:gd name="connsiteX30" fmla="*/ 5702300 w 5816600"/>
                    <a:gd name="connsiteY30" fmla="*/ 171449 h 3222625"/>
                    <a:gd name="connsiteX31" fmla="*/ 5772150 w 5816600"/>
                    <a:gd name="connsiteY31" fmla="*/ 38100 h 3222625"/>
                    <a:gd name="connsiteX32" fmla="*/ 5816600 w 5816600"/>
                    <a:gd name="connsiteY32" fmla="*/ 0 h 3222625"/>
                    <a:gd name="connsiteX0" fmla="*/ 0 w 5794375"/>
                    <a:gd name="connsiteY0" fmla="*/ 3114675 h 3114675"/>
                    <a:gd name="connsiteX1" fmla="*/ 161925 w 5794375"/>
                    <a:gd name="connsiteY1" fmla="*/ 3003550 h 3114675"/>
                    <a:gd name="connsiteX2" fmla="*/ 374650 w 5794375"/>
                    <a:gd name="connsiteY2" fmla="*/ 2819400 h 3114675"/>
                    <a:gd name="connsiteX3" fmla="*/ 488950 w 5794375"/>
                    <a:gd name="connsiteY3" fmla="*/ 2730500 h 3114675"/>
                    <a:gd name="connsiteX4" fmla="*/ 622300 w 5794375"/>
                    <a:gd name="connsiteY4" fmla="*/ 2727325 h 3114675"/>
                    <a:gd name="connsiteX5" fmla="*/ 657225 w 5794375"/>
                    <a:gd name="connsiteY5" fmla="*/ 2587625 h 3114675"/>
                    <a:gd name="connsiteX6" fmla="*/ 825500 w 5794375"/>
                    <a:gd name="connsiteY6" fmla="*/ 2473325 h 3114675"/>
                    <a:gd name="connsiteX7" fmla="*/ 914400 w 5794375"/>
                    <a:gd name="connsiteY7" fmla="*/ 2374900 h 3114675"/>
                    <a:gd name="connsiteX8" fmla="*/ 1092200 w 5794375"/>
                    <a:gd name="connsiteY8" fmla="*/ 2200275 h 3114675"/>
                    <a:gd name="connsiteX9" fmla="*/ 1212056 w 5794375"/>
                    <a:gd name="connsiteY9" fmla="*/ 2080418 h 3114675"/>
                    <a:gd name="connsiteX10" fmla="*/ 1469231 w 5794375"/>
                    <a:gd name="connsiteY10" fmla="*/ 2012156 h 3114675"/>
                    <a:gd name="connsiteX11" fmla="*/ 1508125 w 5794375"/>
                    <a:gd name="connsiteY11" fmla="*/ 1822450 h 3114675"/>
                    <a:gd name="connsiteX12" fmla="*/ 1841500 w 5794375"/>
                    <a:gd name="connsiteY12" fmla="*/ 1809750 h 3114675"/>
                    <a:gd name="connsiteX13" fmla="*/ 2060575 w 5794375"/>
                    <a:gd name="connsiteY13" fmla="*/ 1676400 h 3114675"/>
                    <a:gd name="connsiteX14" fmla="*/ 2228850 w 5794375"/>
                    <a:gd name="connsiteY14" fmla="*/ 1536700 h 3114675"/>
                    <a:gd name="connsiteX15" fmla="*/ 2330450 w 5794375"/>
                    <a:gd name="connsiteY15" fmla="*/ 1466850 h 3114675"/>
                    <a:gd name="connsiteX16" fmla="*/ 2470150 w 5794375"/>
                    <a:gd name="connsiteY16" fmla="*/ 1428750 h 3114675"/>
                    <a:gd name="connsiteX17" fmla="*/ 2644775 w 5794375"/>
                    <a:gd name="connsiteY17" fmla="*/ 1333500 h 3114675"/>
                    <a:gd name="connsiteX18" fmla="*/ 3016250 w 5794375"/>
                    <a:gd name="connsiteY18" fmla="*/ 1308100 h 3114675"/>
                    <a:gd name="connsiteX19" fmla="*/ 3311525 w 5794375"/>
                    <a:gd name="connsiteY19" fmla="*/ 1317625 h 3114675"/>
                    <a:gd name="connsiteX20" fmla="*/ 3540125 w 5794375"/>
                    <a:gd name="connsiteY20" fmla="*/ 1330325 h 3114675"/>
                    <a:gd name="connsiteX21" fmla="*/ 3651250 w 5794375"/>
                    <a:gd name="connsiteY21" fmla="*/ 1447800 h 3114675"/>
                    <a:gd name="connsiteX22" fmla="*/ 4083050 w 5794375"/>
                    <a:gd name="connsiteY22" fmla="*/ 1260475 h 3114675"/>
                    <a:gd name="connsiteX23" fmla="*/ 4298950 w 5794375"/>
                    <a:gd name="connsiteY23" fmla="*/ 1120775 h 3114675"/>
                    <a:gd name="connsiteX24" fmla="*/ 4432300 w 5794375"/>
                    <a:gd name="connsiteY24" fmla="*/ 1057275 h 3114675"/>
                    <a:gd name="connsiteX25" fmla="*/ 4514850 w 5794375"/>
                    <a:gd name="connsiteY25" fmla="*/ 1155700 h 3114675"/>
                    <a:gd name="connsiteX26" fmla="*/ 4772025 w 5794375"/>
                    <a:gd name="connsiteY26" fmla="*/ 1009650 h 3114675"/>
                    <a:gd name="connsiteX27" fmla="*/ 5127625 w 5794375"/>
                    <a:gd name="connsiteY27" fmla="*/ 819150 h 3114675"/>
                    <a:gd name="connsiteX28" fmla="*/ 5451475 w 5794375"/>
                    <a:gd name="connsiteY28" fmla="*/ 431800 h 3114675"/>
                    <a:gd name="connsiteX29" fmla="*/ 5680075 w 5794375"/>
                    <a:gd name="connsiteY29" fmla="*/ 171449 h 3114675"/>
                    <a:gd name="connsiteX30" fmla="*/ 5749925 w 5794375"/>
                    <a:gd name="connsiteY30" fmla="*/ 38100 h 3114675"/>
                    <a:gd name="connsiteX31" fmla="*/ 5794375 w 5794375"/>
                    <a:gd name="connsiteY31" fmla="*/ 0 h 3114675"/>
                    <a:gd name="connsiteX0" fmla="*/ 0 w 5632450"/>
                    <a:gd name="connsiteY0" fmla="*/ 3003550 h 3003550"/>
                    <a:gd name="connsiteX1" fmla="*/ 212725 w 5632450"/>
                    <a:gd name="connsiteY1" fmla="*/ 2819400 h 3003550"/>
                    <a:gd name="connsiteX2" fmla="*/ 327025 w 5632450"/>
                    <a:gd name="connsiteY2" fmla="*/ 2730500 h 3003550"/>
                    <a:gd name="connsiteX3" fmla="*/ 460375 w 5632450"/>
                    <a:gd name="connsiteY3" fmla="*/ 2727325 h 3003550"/>
                    <a:gd name="connsiteX4" fmla="*/ 495300 w 5632450"/>
                    <a:gd name="connsiteY4" fmla="*/ 2587625 h 3003550"/>
                    <a:gd name="connsiteX5" fmla="*/ 663575 w 5632450"/>
                    <a:gd name="connsiteY5" fmla="*/ 2473325 h 3003550"/>
                    <a:gd name="connsiteX6" fmla="*/ 752475 w 5632450"/>
                    <a:gd name="connsiteY6" fmla="*/ 2374900 h 3003550"/>
                    <a:gd name="connsiteX7" fmla="*/ 930275 w 5632450"/>
                    <a:gd name="connsiteY7" fmla="*/ 2200275 h 3003550"/>
                    <a:gd name="connsiteX8" fmla="*/ 1050131 w 5632450"/>
                    <a:gd name="connsiteY8" fmla="*/ 2080418 h 3003550"/>
                    <a:gd name="connsiteX9" fmla="*/ 1307306 w 5632450"/>
                    <a:gd name="connsiteY9" fmla="*/ 2012156 h 3003550"/>
                    <a:gd name="connsiteX10" fmla="*/ 1346200 w 5632450"/>
                    <a:gd name="connsiteY10" fmla="*/ 1822450 h 3003550"/>
                    <a:gd name="connsiteX11" fmla="*/ 1679575 w 5632450"/>
                    <a:gd name="connsiteY11" fmla="*/ 1809750 h 3003550"/>
                    <a:gd name="connsiteX12" fmla="*/ 1898650 w 5632450"/>
                    <a:gd name="connsiteY12" fmla="*/ 1676400 h 3003550"/>
                    <a:gd name="connsiteX13" fmla="*/ 2066925 w 5632450"/>
                    <a:gd name="connsiteY13" fmla="*/ 1536700 h 3003550"/>
                    <a:gd name="connsiteX14" fmla="*/ 2168525 w 5632450"/>
                    <a:gd name="connsiteY14" fmla="*/ 1466850 h 3003550"/>
                    <a:gd name="connsiteX15" fmla="*/ 2308225 w 5632450"/>
                    <a:gd name="connsiteY15" fmla="*/ 1428750 h 3003550"/>
                    <a:gd name="connsiteX16" fmla="*/ 2482850 w 5632450"/>
                    <a:gd name="connsiteY16" fmla="*/ 1333500 h 3003550"/>
                    <a:gd name="connsiteX17" fmla="*/ 2854325 w 5632450"/>
                    <a:gd name="connsiteY17" fmla="*/ 1308100 h 3003550"/>
                    <a:gd name="connsiteX18" fmla="*/ 3149600 w 5632450"/>
                    <a:gd name="connsiteY18" fmla="*/ 1317625 h 3003550"/>
                    <a:gd name="connsiteX19" fmla="*/ 3378200 w 5632450"/>
                    <a:gd name="connsiteY19" fmla="*/ 1330325 h 3003550"/>
                    <a:gd name="connsiteX20" fmla="*/ 3489325 w 5632450"/>
                    <a:gd name="connsiteY20" fmla="*/ 1447800 h 3003550"/>
                    <a:gd name="connsiteX21" fmla="*/ 3921125 w 5632450"/>
                    <a:gd name="connsiteY21" fmla="*/ 1260475 h 3003550"/>
                    <a:gd name="connsiteX22" fmla="*/ 4137025 w 5632450"/>
                    <a:gd name="connsiteY22" fmla="*/ 1120775 h 3003550"/>
                    <a:gd name="connsiteX23" fmla="*/ 4270375 w 5632450"/>
                    <a:gd name="connsiteY23" fmla="*/ 1057275 h 3003550"/>
                    <a:gd name="connsiteX24" fmla="*/ 4352925 w 5632450"/>
                    <a:gd name="connsiteY24" fmla="*/ 1155700 h 3003550"/>
                    <a:gd name="connsiteX25" fmla="*/ 4610100 w 5632450"/>
                    <a:gd name="connsiteY25" fmla="*/ 1009650 h 3003550"/>
                    <a:gd name="connsiteX26" fmla="*/ 4965700 w 5632450"/>
                    <a:gd name="connsiteY26" fmla="*/ 819150 h 3003550"/>
                    <a:gd name="connsiteX27" fmla="*/ 5289550 w 5632450"/>
                    <a:gd name="connsiteY27" fmla="*/ 431800 h 3003550"/>
                    <a:gd name="connsiteX28" fmla="*/ 5518150 w 5632450"/>
                    <a:gd name="connsiteY28" fmla="*/ 171449 h 3003550"/>
                    <a:gd name="connsiteX29" fmla="*/ 5588000 w 5632450"/>
                    <a:gd name="connsiteY29" fmla="*/ 38100 h 3003550"/>
                    <a:gd name="connsiteX30" fmla="*/ 5632450 w 5632450"/>
                    <a:gd name="connsiteY30" fmla="*/ 0 h 3003550"/>
                    <a:gd name="connsiteX0" fmla="*/ 0 w 5419725"/>
                    <a:gd name="connsiteY0" fmla="*/ 2819400 h 2819400"/>
                    <a:gd name="connsiteX1" fmla="*/ 114300 w 5419725"/>
                    <a:gd name="connsiteY1" fmla="*/ 2730500 h 2819400"/>
                    <a:gd name="connsiteX2" fmla="*/ 247650 w 5419725"/>
                    <a:gd name="connsiteY2" fmla="*/ 2727325 h 2819400"/>
                    <a:gd name="connsiteX3" fmla="*/ 282575 w 5419725"/>
                    <a:gd name="connsiteY3" fmla="*/ 2587625 h 2819400"/>
                    <a:gd name="connsiteX4" fmla="*/ 450850 w 5419725"/>
                    <a:gd name="connsiteY4" fmla="*/ 2473325 h 2819400"/>
                    <a:gd name="connsiteX5" fmla="*/ 539750 w 5419725"/>
                    <a:gd name="connsiteY5" fmla="*/ 2374900 h 2819400"/>
                    <a:gd name="connsiteX6" fmla="*/ 717550 w 5419725"/>
                    <a:gd name="connsiteY6" fmla="*/ 2200275 h 2819400"/>
                    <a:gd name="connsiteX7" fmla="*/ 837406 w 5419725"/>
                    <a:gd name="connsiteY7" fmla="*/ 2080418 h 2819400"/>
                    <a:gd name="connsiteX8" fmla="*/ 1094581 w 5419725"/>
                    <a:gd name="connsiteY8" fmla="*/ 2012156 h 2819400"/>
                    <a:gd name="connsiteX9" fmla="*/ 1133475 w 5419725"/>
                    <a:gd name="connsiteY9" fmla="*/ 1822450 h 2819400"/>
                    <a:gd name="connsiteX10" fmla="*/ 1466850 w 5419725"/>
                    <a:gd name="connsiteY10" fmla="*/ 1809750 h 2819400"/>
                    <a:gd name="connsiteX11" fmla="*/ 1685925 w 5419725"/>
                    <a:gd name="connsiteY11" fmla="*/ 1676400 h 2819400"/>
                    <a:gd name="connsiteX12" fmla="*/ 1854200 w 5419725"/>
                    <a:gd name="connsiteY12" fmla="*/ 1536700 h 2819400"/>
                    <a:gd name="connsiteX13" fmla="*/ 1955800 w 5419725"/>
                    <a:gd name="connsiteY13" fmla="*/ 1466850 h 2819400"/>
                    <a:gd name="connsiteX14" fmla="*/ 2095500 w 5419725"/>
                    <a:gd name="connsiteY14" fmla="*/ 1428750 h 2819400"/>
                    <a:gd name="connsiteX15" fmla="*/ 2270125 w 5419725"/>
                    <a:gd name="connsiteY15" fmla="*/ 1333500 h 2819400"/>
                    <a:gd name="connsiteX16" fmla="*/ 2641600 w 5419725"/>
                    <a:gd name="connsiteY16" fmla="*/ 1308100 h 2819400"/>
                    <a:gd name="connsiteX17" fmla="*/ 2936875 w 5419725"/>
                    <a:gd name="connsiteY17" fmla="*/ 1317625 h 2819400"/>
                    <a:gd name="connsiteX18" fmla="*/ 3165475 w 5419725"/>
                    <a:gd name="connsiteY18" fmla="*/ 1330325 h 2819400"/>
                    <a:gd name="connsiteX19" fmla="*/ 3276600 w 5419725"/>
                    <a:gd name="connsiteY19" fmla="*/ 1447800 h 2819400"/>
                    <a:gd name="connsiteX20" fmla="*/ 3708400 w 5419725"/>
                    <a:gd name="connsiteY20" fmla="*/ 1260475 h 2819400"/>
                    <a:gd name="connsiteX21" fmla="*/ 3924300 w 5419725"/>
                    <a:gd name="connsiteY21" fmla="*/ 1120775 h 2819400"/>
                    <a:gd name="connsiteX22" fmla="*/ 4057650 w 5419725"/>
                    <a:gd name="connsiteY22" fmla="*/ 1057275 h 2819400"/>
                    <a:gd name="connsiteX23" fmla="*/ 4140200 w 5419725"/>
                    <a:gd name="connsiteY23" fmla="*/ 1155700 h 2819400"/>
                    <a:gd name="connsiteX24" fmla="*/ 4397375 w 5419725"/>
                    <a:gd name="connsiteY24" fmla="*/ 1009650 h 2819400"/>
                    <a:gd name="connsiteX25" fmla="*/ 4752975 w 5419725"/>
                    <a:gd name="connsiteY25" fmla="*/ 819150 h 2819400"/>
                    <a:gd name="connsiteX26" fmla="*/ 5076825 w 5419725"/>
                    <a:gd name="connsiteY26" fmla="*/ 431800 h 2819400"/>
                    <a:gd name="connsiteX27" fmla="*/ 5305425 w 5419725"/>
                    <a:gd name="connsiteY27" fmla="*/ 171449 h 2819400"/>
                    <a:gd name="connsiteX28" fmla="*/ 5375275 w 5419725"/>
                    <a:gd name="connsiteY28" fmla="*/ 38100 h 2819400"/>
                    <a:gd name="connsiteX29" fmla="*/ 5419725 w 5419725"/>
                    <a:gd name="connsiteY29" fmla="*/ 0 h 2819400"/>
                    <a:gd name="connsiteX0" fmla="*/ 0 w 5305425"/>
                    <a:gd name="connsiteY0" fmla="*/ 2730500 h 2735726"/>
                    <a:gd name="connsiteX1" fmla="*/ 133350 w 5305425"/>
                    <a:gd name="connsiteY1" fmla="*/ 2727325 h 2735726"/>
                    <a:gd name="connsiteX2" fmla="*/ 168275 w 5305425"/>
                    <a:gd name="connsiteY2" fmla="*/ 2587625 h 2735726"/>
                    <a:gd name="connsiteX3" fmla="*/ 336550 w 5305425"/>
                    <a:gd name="connsiteY3" fmla="*/ 2473325 h 2735726"/>
                    <a:gd name="connsiteX4" fmla="*/ 425450 w 5305425"/>
                    <a:gd name="connsiteY4" fmla="*/ 2374900 h 2735726"/>
                    <a:gd name="connsiteX5" fmla="*/ 603250 w 5305425"/>
                    <a:gd name="connsiteY5" fmla="*/ 2200275 h 2735726"/>
                    <a:gd name="connsiteX6" fmla="*/ 723106 w 5305425"/>
                    <a:gd name="connsiteY6" fmla="*/ 2080418 h 2735726"/>
                    <a:gd name="connsiteX7" fmla="*/ 980281 w 5305425"/>
                    <a:gd name="connsiteY7" fmla="*/ 2012156 h 2735726"/>
                    <a:gd name="connsiteX8" fmla="*/ 1019175 w 5305425"/>
                    <a:gd name="connsiteY8" fmla="*/ 1822450 h 2735726"/>
                    <a:gd name="connsiteX9" fmla="*/ 1352550 w 5305425"/>
                    <a:gd name="connsiteY9" fmla="*/ 1809750 h 2735726"/>
                    <a:gd name="connsiteX10" fmla="*/ 1571625 w 5305425"/>
                    <a:gd name="connsiteY10" fmla="*/ 1676400 h 2735726"/>
                    <a:gd name="connsiteX11" fmla="*/ 1739900 w 5305425"/>
                    <a:gd name="connsiteY11" fmla="*/ 1536700 h 2735726"/>
                    <a:gd name="connsiteX12" fmla="*/ 1841500 w 5305425"/>
                    <a:gd name="connsiteY12" fmla="*/ 1466850 h 2735726"/>
                    <a:gd name="connsiteX13" fmla="*/ 1981200 w 5305425"/>
                    <a:gd name="connsiteY13" fmla="*/ 1428750 h 2735726"/>
                    <a:gd name="connsiteX14" fmla="*/ 2155825 w 5305425"/>
                    <a:gd name="connsiteY14" fmla="*/ 1333500 h 2735726"/>
                    <a:gd name="connsiteX15" fmla="*/ 2527300 w 5305425"/>
                    <a:gd name="connsiteY15" fmla="*/ 1308100 h 2735726"/>
                    <a:gd name="connsiteX16" fmla="*/ 2822575 w 5305425"/>
                    <a:gd name="connsiteY16" fmla="*/ 1317625 h 2735726"/>
                    <a:gd name="connsiteX17" fmla="*/ 3051175 w 5305425"/>
                    <a:gd name="connsiteY17" fmla="*/ 1330325 h 2735726"/>
                    <a:gd name="connsiteX18" fmla="*/ 3162300 w 5305425"/>
                    <a:gd name="connsiteY18" fmla="*/ 1447800 h 2735726"/>
                    <a:gd name="connsiteX19" fmla="*/ 3594100 w 5305425"/>
                    <a:gd name="connsiteY19" fmla="*/ 1260475 h 2735726"/>
                    <a:gd name="connsiteX20" fmla="*/ 3810000 w 5305425"/>
                    <a:gd name="connsiteY20" fmla="*/ 1120775 h 2735726"/>
                    <a:gd name="connsiteX21" fmla="*/ 3943350 w 5305425"/>
                    <a:gd name="connsiteY21" fmla="*/ 1057275 h 2735726"/>
                    <a:gd name="connsiteX22" fmla="*/ 4025900 w 5305425"/>
                    <a:gd name="connsiteY22" fmla="*/ 1155700 h 2735726"/>
                    <a:gd name="connsiteX23" fmla="*/ 4283075 w 5305425"/>
                    <a:gd name="connsiteY23" fmla="*/ 1009650 h 2735726"/>
                    <a:gd name="connsiteX24" fmla="*/ 4638675 w 5305425"/>
                    <a:gd name="connsiteY24" fmla="*/ 819150 h 2735726"/>
                    <a:gd name="connsiteX25" fmla="*/ 4962525 w 5305425"/>
                    <a:gd name="connsiteY25" fmla="*/ 431800 h 2735726"/>
                    <a:gd name="connsiteX26" fmla="*/ 5191125 w 5305425"/>
                    <a:gd name="connsiteY26" fmla="*/ 171449 h 2735726"/>
                    <a:gd name="connsiteX27" fmla="*/ 5260975 w 5305425"/>
                    <a:gd name="connsiteY27" fmla="*/ 38100 h 2735726"/>
                    <a:gd name="connsiteX28" fmla="*/ 5305425 w 5305425"/>
                    <a:gd name="connsiteY28" fmla="*/ 0 h 2735726"/>
                    <a:gd name="connsiteX0" fmla="*/ 0 w 5172075"/>
                    <a:gd name="connsiteY0" fmla="*/ 2727325 h 2727325"/>
                    <a:gd name="connsiteX1" fmla="*/ 34925 w 5172075"/>
                    <a:gd name="connsiteY1" fmla="*/ 2587625 h 2727325"/>
                    <a:gd name="connsiteX2" fmla="*/ 203200 w 5172075"/>
                    <a:gd name="connsiteY2" fmla="*/ 2473325 h 2727325"/>
                    <a:gd name="connsiteX3" fmla="*/ 292100 w 5172075"/>
                    <a:gd name="connsiteY3" fmla="*/ 2374900 h 2727325"/>
                    <a:gd name="connsiteX4" fmla="*/ 469900 w 5172075"/>
                    <a:gd name="connsiteY4" fmla="*/ 2200275 h 2727325"/>
                    <a:gd name="connsiteX5" fmla="*/ 589756 w 5172075"/>
                    <a:gd name="connsiteY5" fmla="*/ 2080418 h 2727325"/>
                    <a:gd name="connsiteX6" fmla="*/ 846931 w 5172075"/>
                    <a:gd name="connsiteY6" fmla="*/ 2012156 h 2727325"/>
                    <a:gd name="connsiteX7" fmla="*/ 885825 w 5172075"/>
                    <a:gd name="connsiteY7" fmla="*/ 1822450 h 2727325"/>
                    <a:gd name="connsiteX8" fmla="*/ 1219200 w 5172075"/>
                    <a:gd name="connsiteY8" fmla="*/ 1809750 h 2727325"/>
                    <a:gd name="connsiteX9" fmla="*/ 1438275 w 5172075"/>
                    <a:gd name="connsiteY9" fmla="*/ 1676400 h 2727325"/>
                    <a:gd name="connsiteX10" fmla="*/ 1606550 w 5172075"/>
                    <a:gd name="connsiteY10" fmla="*/ 1536700 h 2727325"/>
                    <a:gd name="connsiteX11" fmla="*/ 1708150 w 5172075"/>
                    <a:gd name="connsiteY11" fmla="*/ 1466850 h 2727325"/>
                    <a:gd name="connsiteX12" fmla="*/ 1847850 w 5172075"/>
                    <a:gd name="connsiteY12" fmla="*/ 1428750 h 2727325"/>
                    <a:gd name="connsiteX13" fmla="*/ 2022475 w 5172075"/>
                    <a:gd name="connsiteY13" fmla="*/ 1333500 h 2727325"/>
                    <a:gd name="connsiteX14" fmla="*/ 2393950 w 5172075"/>
                    <a:gd name="connsiteY14" fmla="*/ 1308100 h 2727325"/>
                    <a:gd name="connsiteX15" fmla="*/ 2689225 w 5172075"/>
                    <a:gd name="connsiteY15" fmla="*/ 1317625 h 2727325"/>
                    <a:gd name="connsiteX16" fmla="*/ 2917825 w 5172075"/>
                    <a:gd name="connsiteY16" fmla="*/ 1330325 h 2727325"/>
                    <a:gd name="connsiteX17" fmla="*/ 3028950 w 5172075"/>
                    <a:gd name="connsiteY17" fmla="*/ 1447800 h 2727325"/>
                    <a:gd name="connsiteX18" fmla="*/ 3460750 w 5172075"/>
                    <a:gd name="connsiteY18" fmla="*/ 1260475 h 2727325"/>
                    <a:gd name="connsiteX19" fmla="*/ 3676650 w 5172075"/>
                    <a:gd name="connsiteY19" fmla="*/ 1120775 h 2727325"/>
                    <a:gd name="connsiteX20" fmla="*/ 3810000 w 5172075"/>
                    <a:gd name="connsiteY20" fmla="*/ 1057275 h 2727325"/>
                    <a:gd name="connsiteX21" fmla="*/ 3892550 w 5172075"/>
                    <a:gd name="connsiteY21" fmla="*/ 1155700 h 2727325"/>
                    <a:gd name="connsiteX22" fmla="*/ 4149725 w 5172075"/>
                    <a:gd name="connsiteY22" fmla="*/ 1009650 h 2727325"/>
                    <a:gd name="connsiteX23" fmla="*/ 4505325 w 5172075"/>
                    <a:gd name="connsiteY23" fmla="*/ 819150 h 2727325"/>
                    <a:gd name="connsiteX24" fmla="*/ 4829175 w 5172075"/>
                    <a:gd name="connsiteY24" fmla="*/ 431800 h 2727325"/>
                    <a:gd name="connsiteX25" fmla="*/ 5057775 w 5172075"/>
                    <a:gd name="connsiteY25" fmla="*/ 171449 h 2727325"/>
                    <a:gd name="connsiteX26" fmla="*/ 5127625 w 5172075"/>
                    <a:gd name="connsiteY26" fmla="*/ 38100 h 2727325"/>
                    <a:gd name="connsiteX27" fmla="*/ 5172075 w 5172075"/>
                    <a:gd name="connsiteY27" fmla="*/ 0 h 2727325"/>
                    <a:gd name="connsiteX0" fmla="*/ 0 w 5137150"/>
                    <a:gd name="connsiteY0" fmla="*/ 2587625 h 2587625"/>
                    <a:gd name="connsiteX1" fmla="*/ 168275 w 5137150"/>
                    <a:gd name="connsiteY1" fmla="*/ 2473325 h 2587625"/>
                    <a:gd name="connsiteX2" fmla="*/ 257175 w 5137150"/>
                    <a:gd name="connsiteY2" fmla="*/ 2374900 h 2587625"/>
                    <a:gd name="connsiteX3" fmla="*/ 434975 w 5137150"/>
                    <a:gd name="connsiteY3" fmla="*/ 2200275 h 2587625"/>
                    <a:gd name="connsiteX4" fmla="*/ 554831 w 5137150"/>
                    <a:gd name="connsiteY4" fmla="*/ 2080418 h 2587625"/>
                    <a:gd name="connsiteX5" fmla="*/ 812006 w 5137150"/>
                    <a:gd name="connsiteY5" fmla="*/ 2012156 h 2587625"/>
                    <a:gd name="connsiteX6" fmla="*/ 850900 w 5137150"/>
                    <a:gd name="connsiteY6" fmla="*/ 1822450 h 2587625"/>
                    <a:gd name="connsiteX7" fmla="*/ 1184275 w 5137150"/>
                    <a:gd name="connsiteY7" fmla="*/ 1809750 h 2587625"/>
                    <a:gd name="connsiteX8" fmla="*/ 1403350 w 5137150"/>
                    <a:gd name="connsiteY8" fmla="*/ 1676400 h 2587625"/>
                    <a:gd name="connsiteX9" fmla="*/ 1571625 w 5137150"/>
                    <a:gd name="connsiteY9" fmla="*/ 1536700 h 2587625"/>
                    <a:gd name="connsiteX10" fmla="*/ 1673225 w 5137150"/>
                    <a:gd name="connsiteY10" fmla="*/ 1466850 h 2587625"/>
                    <a:gd name="connsiteX11" fmla="*/ 1812925 w 5137150"/>
                    <a:gd name="connsiteY11" fmla="*/ 1428750 h 2587625"/>
                    <a:gd name="connsiteX12" fmla="*/ 1987550 w 5137150"/>
                    <a:gd name="connsiteY12" fmla="*/ 1333500 h 2587625"/>
                    <a:gd name="connsiteX13" fmla="*/ 2359025 w 5137150"/>
                    <a:gd name="connsiteY13" fmla="*/ 1308100 h 2587625"/>
                    <a:gd name="connsiteX14" fmla="*/ 2654300 w 5137150"/>
                    <a:gd name="connsiteY14" fmla="*/ 1317625 h 2587625"/>
                    <a:gd name="connsiteX15" fmla="*/ 2882900 w 5137150"/>
                    <a:gd name="connsiteY15" fmla="*/ 1330325 h 2587625"/>
                    <a:gd name="connsiteX16" fmla="*/ 2994025 w 5137150"/>
                    <a:gd name="connsiteY16" fmla="*/ 1447800 h 2587625"/>
                    <a:gd name="connsiteX17" fmla="*/ 3425825 w 5137150"/>
                    <a:gd name="connsiteY17" fmla="*/ 1260475 h 2587625"/>
                    <a:gd name="connsiteX18" fmla="*/ 3641725 w 5137150"/>
                    <a:gd name="connsiteY18" fmla="*/ 1120775 h 2587625"/>
                    <a:gd name="connsiteX19" fmla="*/ 3775075 w 5137150"/>
                    <a:gd name="connsiteY19" fmla="*/ 1057275 h 2587625"/>
                    <a:gd name="connsiteX20" fmla="*/ 3857625 w 5137150"/>
                    <a:gd name="connsiteY20" fmla="*/ 1155700 h 2587625"/>
                    <a:gd name="connsiteX21" fmla="*/ 4114800 w 5137150"/>
                    <a:gd name="connsiteY21" fmla="*/ 1009650 h 2587625"/>
                    <a:gd name="connsiteX22" fmla="*/ 4470400 w 5137150"/>
                    <a:gd name="connsiteY22" fmla="*/ 819150 h 2587625"/>
                    <a:gd name="connsiteX23" fmla="*/ 4794250 w 5137150"/>
                    <a:gd name="connsiteY23" fmla="*/ 431800 h 2587625"/>
                    <a:gd name="connsiteX24" fmla="*/ 5022850 w 5137150"/>
                    <a:gd name="connsiteY24" fmla="*/ 171449 h 2587625"/>
                    <a:gd name="connsiteX25" fmla="*/ 5092700 w 5137150"/>
                    <a:gd name="connsiteY25" fmla="*/ 38100 h 2587625"/>
                    <a:gd name="connsiteX26" fmla="*/ 5137150 w 5137150"/>
                    <a:gd name="connsiteY26" fmla="*/ 0 h 2587625"/>
                    <a:gd name="connsiteX0" fmla="*/ 0 w 4968875"/>
                    <a:gd name="connsiteY0" fmla="*/ 2473325 h 2473325"/>
                    <a:gd name="connsiteX1" fmla="*/ 88900 w 4968875"/>
                    <a:gd name="connsiteY1" fmla="*/ 2374900 h 2473325"/>
                    <a:gd name="connsiteX2" fmla="*/ 266700 w 4968875"/>
                    <a:gd name="connsiteY2" fmla="*/ 2200275 h 2473325"/>
                    <a:gd name="connsiteX3" fmla="*/ 386556 w 4968875"/>
                    <a:gd name="connsiteY3" fmla="*/ 2080418 h 2473325"/>
                    <a:gd name="connsiteX4" fmla="*/ 643731 w 4968875"/>
                    <a:gd name="connsiteY4" fmla="*/ 2012156 h 2473325"/>
                    <a:gd name="connsiteX5" fmla="*/ 682625 w 4968875"/>
                    <a:gd name="connsiteY5" fmla="*/ 1822450 h 2473325"/>
                    <a:gd name="connsiteX6" fmla="*/ 1016000 w 4968875"/>
                    <a:gd name="connsiteY6" fmla="*/ 1809750 h 2473325"/>
                    <a:gd name="connsiteX7" fmla="*/ 1235075 w 4968875"/>
                    <a:gd name="connsiteY7" fmla="*/ 1676400 h 2473325"/>
                    <a:gd name="connsiteX8" fmla="*/ 1403350 w 4968875"/>
                    <a:gd name="connsiteY8" fmla="*/ 1536700 h 2473325"/>
                    <a:gd name="connsiteX9" fmla="*/ 1504950 w 4968875"/>
                    <a:gd name="connsiteY9" fmla="*/ 1466850 h 2473325"/>
                    <a:gd name="connsiteX10" fmla="*/ 1644650 w 4968875"/>
                    <a:gd name="connsiteY10" fmla="*/ 1428750 h 2473325"/>
                    <a:gd name="connsiteX11" fmla="*/ 1819275 w 4968875"/>
                    <a:gd name="connsiteY11" fmla="*/ 1333500 h 2473325"/>
                    <a:gd name="connsiteX12" fmla="*/ 2190750 w 4968875"/>
                    <a:gd name="connsiteY12" fmla="*/ 1308100 h 2473325"/>
                    <a:gd name="connsiteX13" fmla="*/ 2486025 w 4968875"/>
                    <a:gd name="connsiteY13" fmla="*/ 1317625 h 2473325"/>
                    <a:gd name="connsiteX14" fmla="*/ 2714625 w 4968875"/>
                    <a:gd name="connsiteY14" fmla="*/ 1330325 h 2473325"/>
                    <a:gd name="connsiteX15" fmla="*/ 2825750 w 4968875"/>
                    <a:gd name="connsiteY15" fmla="*/ 1447800 h 2473325"/>
                    <a:gd name="connsiteX16" fmla="*/ 3257550 w 4968875"/>
                    <a:gd name="connsiteY16" fmla="*/ 1260475 h 2473325"/>
                    <a:gd name="connsiteX17" fmla="*/ 3473450 w 4968875"/>
                    <a:gd name="connsiteY17" fmla="*/ 1120775 h 2473325"/>
                    <a:gd name="connsiteX18" fmla="*/ 3606800 w 4968875"/>
                    <a:gd name="connsiteY18" fmla="*/ 1057275 h 2473325"/>
                    <a:gd name="connsiteX19" fmla="*/ 3689350 w 4968875"/>
                    <a:gd name="connsiteY19" fmla="*/ 1155700 h 2473325"/>
                    <a:gd name="connsiteX20" fmla="*/ 3946525 w 4968875"/>
                    <a:gd name="connsiteY20" fmla="*/ 1009650 h 2473325"/>
                    <a:gd name="connsiteX21" fmla="*/ 4302125 w 4968875"/>
                    <a:gd name="connsiteY21" fmla="*/ 819150 h 2473325"/>
                    <a:gd name="connsiteX22" fmla="*/ 4625975 w 4968875"/>
                    <a:gd name="connsiteY22" fmla="*/ 431800 h 2473325"/>
                    <a:gd name="connsiteX23" fmla="*/ 4854575 w 4968875"/>
                    <a:gd name="connsiteY23" fmla="*/ 171449 h 2473325"/>
                    <a:gd name="connsiteX24" fmla="*/ 4924425 w 4968875"/>
                    <a:gd name="connsiteY24" fmla="*/ 38100 h 2473325"/>
                    <a:gd name="connsiteX25" fmla="*/ 4968875 w 4968875"/>
                    <a:gd name="connsiteY25" fmla="*/ 0 h 2473325"/>
                    <a:gd name="connsiteX0" fmla="*/ 0 w 4879975"/>
                    <a:gd name="connsiteY0" fmla="*/ 2374900 h 2374900"/>
                    <a:gd name="connsiteX1" fmla="*/ 177800 w 4879975"/>
                    <a:gd name="connsiteY1" fmla="*/ 2200275 h 2374900"/>
                    <a:gd name="connsiteX2" fmla="*/ 297656 w 4879975"/>
                    <a:gd name="connsiteY2" fmla="*/ 2080418 h 2374900"/>
                    <a:gd name="connsiteX3" fmla="*/ 554831 w 4879975"/>
                    <a:gd name="connsiteY3" fmla="*/ 2012156 h 2374900"/>
                    <a:gd name="connsiteX4" fmla="*/ 593725 w 4879975"/>
                    <a:gd name="connsiteY4" fmla="*/ 1822450 h 2374900"/>
                    <a:gd name="connsiteX5" fmla="*/ 927100 w 4879975"/>
                    <a:gd name="connsiteY5" fmla="*/ 1809750 h 2374900"/>
                    <a:gd name="connsiteX6" fmla="*/ 1146175 w 4879975"/>
                    <a:gd name="connsiteY6" fmla="*/ 1676400 h 2374900"/>
                    <a:gd name="connsiteX7" fmla="*/ 1314450 w 4879975"/>
                    <a:gd name="connsiteY7" fmla="*/ 1536700 h 2374900"/>
                    <a:gd name="connsiteX8" fmla="*/ 1416050 w 4879975"/>
                    <a:gd name="connsiteY8" fmla="*/ 1466850 h 2374900"/>
                    <a:gd name="connsiteX9" fmla="*/ 1555750 w 4879975"/>
                    <a:gd name="connsiteY9" fmla="*/ 1428750 h 2374900"/>
                    <a:gd name="connsiteX10" fmla="*/ 1730375 w 4879975"/>
                    <a:gd name="connsiteY10" fmla="*/ 1333500 h 2374900"/>
                    <a:gd name="connsiteX11" fmla="*/ 2101850 w 4879975"/>
                    <a:gd name="connsiteY11" fmla="*/ 1308100 h 2374900"/>
                    <a:gd name="connsiteX12" fmla="*/ 2397125 w 4879975"/>
                    <a:gd name="connsiteY12" fmla="*/ 1317625 h 2374900"/>
                    <a:gd name="connsiteX13" fmla="*/ 2625725 w 4879975"/>
                    <a:gd name="connsiteY13" fmla="*/ 1330325 h 2374900"/>
                    <a:gd name="connsiteX14" fmla="*/ 2736850 w 4879975"/>
                    <a:gd name="connsiteY14" fmla="*/ 1447800 h 2374900"/>
                    <a:gd name="connsiteX15" fmla="*/ 3168650 w 4879975"/>
                    <a:gd name="connsiteY15" fmla="*/ 1260475 h 2374900"/>
                    <a:gd name="connsiteX16" fmla="*/ 3384550 w 4879975"/>
                    <a:gd name="connsiteY16" fmla="*/ 1120775 h 2374900"/>
                    <a:gd name="connsiteX17" fmla="*/ 3517900 w 4879975"/>
                    <a:gd name="connsiteY17" fmla="*/ 1057275 h 2374900"/>
                    <a:gd name="connsiteX18" fmla="*/ 3600450 w 4879975"/>
                    <a:gd name="connsiteY18" fmla="*/ 1155700 h 2374900"/>
                    <a:gd name="connsiteX19" fmla="*/ 3857625 w 4879975"/>
                    <a:gd name="connsiteY19" fmla="*/ 1009650 h 2374900"/>
                    <a:gd name="connsiteX20" fmla="*/ 4213225 w 4879975"/>
                    <a:gd name="connsiteY20" fmla="*/ 819150 h 2374900"/>
                    <a:gd name="connsiteX21" fmla="*/ 4537075 w 4879975"/>
                    <a:gd name="connsiteY21" fmla="*/ 431800 h 2374900"/>
                    <a:gd name="connsiteX22" fmla="*/ 4765675 w 4879975"/>
                    <a:gd name="connsiteY22" fmla="*/ 171449 h 2374900"/>
                    <a:gd name="connsiteX23" fmla="*/ 4835525 w 4879975"/>
                    <a:gd name="connsiteY23" fmla="*/ 38100 h 2374900"/>
                    <a:gd name="connsiteX24" fmla="*/ 4879975 w 4879975"/>
                    <a:gd name="connsiteY24" fmla="*/ 0 h 2374900"/>
                    <a:gd name="connsiteX0" fmla="*/ 0 w 4702175"/>
                    <a:gd name="connsiteY0" fmla="*/ 2200275 h 2200275"/>
                    <a:gd name="connsiteX1" fmla="*/ 119856 w 4702175"/>
                    <a:gd name="connsiteY1" fmla="*/ 2080418 h 2200275"/>
                    <a:gd name="connsiteX2" fmla="*/ 377031 w 4702175"/>
                    <a:gd name="connsiteY2" fmla="*/ 2012156 h 2200275"/>
                    <a:gd name="connsiteX3" fmla="*/ 415925 w 4702175"/>
                    <a:gd name="connsiteY3" fmla="*/ 1822450 h 2200275"/>
                    <a:gd name="connsiteX4" fmla="*/ 749300 w 4702175"/>
                    <a:gd name="connsiteY4" fmla="*/ 1809750 h 2200275"/>
                    <a:gd name="connsiteX5" fmla="*/ 968375 w 4702175"/>
                    <a:gd name="connsiteY5" fmla="*/ 1676400 h 2200275"/>
                    <a:gd name="connsiteX6" fmla="*/ 1136650 w 4702175"/>
                    <a:gd name="connsiteY6" fmla="*/ 1536700 h 2200275"/>
                    <a:gd name="connsiteX7" fmla="*/ 1238250 w 4702175"/>
                    <a:gd name="connsiteY7" fmla="*/ 1466850 h 2200275"/>
                    <a:gd name="connsiteX8" fmla="*/ 1377950 w 4702175"/>
                    <a:gd name="connsiteY8" fmla="*/ 1428750 h 2200275"/>
                    <a:gd name="connsiteX9" fmla="*/ 1552575 w 4702175"/>
                    <a:gd name="connsiteY9" fmla="*/ 1333500 h 2200275"/>
                    <a:gd name="connsiteX10" fmla="*/ 1924050 w 4702175"/>
                    <a:gd name="connsiteY10" fmla="*/ 1308100 h 2200275"/>
                    <a:gd name="connsiteX11" fmla="*/ 2219325 w 4702175"/>
                    <a:gd name="connsiteY11" fmla="*/ 1317625 h 2200275"/>
                    <a:gd name="connsiteX12" fmla="*/ 2447925 w 4702175"/>
                    <a:gd name="connsiteY12" fmla="*/ 1330325 h 2200275"/>
                    <a:gd name="connsiteX13" fmla="*/ 2559050 w 4702175"/>
                    <a:gd name="connsiteY13" fmla="*/ 1447800 h 2200275"/>
                    <a:gd name="connsiteX14" fmla="*/ 2990850 w 4702175"/>
                    <a:gd name="connsiteY14" fmla="*/ 1260475 h 2200275"/>
                    <a:gd name="connsiteX15" fmla="*/ 3206750 w 4702175"/>
                    <a:gd name="connsiteY15" fmla="*/ 1120775 h 2200275"/>
                    <a:gd name="connsiteX16" fmla="*/ 3340100 w 4702175"/>
                    <a:gd name="connsiteY16" fmla="*/ 1057275 h 2200275"/>
                    <a:gd name="connsiteX17" fmla="*/ 3422650 w 4702175"/>
                    <a:gd name="connsiteY17" fmla="*/ 1155700 h 2200275"/>
                    <a:gd name="connsiteX18" fmla="*/ 3679825 w 4702175"/>
                    <a:gd name="connsiteY18" fmla="*/ 1009650 h 2200275"/>
                    <a:gd name="connsiteX19" fmla="*/ 4035425 w 4702175"/>
                    <a:gd name="connsiteY19" fmla="*/ 819150 h 2200275"/>
                    <a:gd name="connsiteX20" fmla="*/ 4359275 w 4702175"/>
                    <a:gd name="connsiteY20" fmla="*/ 431800 h 2200275"/>
                    <a:gd name="connsiteX21" fmla="*/ 4587875 w 4702175"/>
                    <a:gd name="connsiteY21" fmla="*/ 171449 h 2200275"/>
                    <a:gd name="connsiteX22" fmla="*/ 4657725 w 4702175"/>
                    <a:gd name="connsiteY22" fmla="*/ 38100 h 2200275"/>
                    <a:gd name="connsiteX23" fmla="*/ 4702175 w 4702175"/>
                    <a:gd name="connsiteY23" fmla="*/ 0 h 2200275"/>
                    <a:gd name="connsiteX0" fmla="*/ 0 w 4657725"/>
                    <a:gd name="connsiteY0" fmla="*/ 2162175 h 2162175"/>
                    <a:gd name="connsiteX1" fmla="*/ 119856 w 4657725"/>
                    <a:gd name="connsiteY1" fmla="*/ 2042318 h 2162175"/>
                    <a:gd name="connsiteX2" fmla="*/ 377031 w 4657725"/>
                    <a:gd name="connsiteY2" fmla="*/ 1974056 h 2162175"/>
                    <a:gd name="connsiteX3" fmla="*/ 415925 w 4657725"/>
                    <a:gd name="connsiteY3" fmla="*/ 1784350 h 2162175"/>
                    <a:gd name="connsiteX4" fmla="*/ 749300 w 4657725"/>
                    <a:gd name="connsiteY4" fmla="*/ 1771650 h 2162175"/>
                    <a:gd name="connsiteX5" fmla="*/ 968375 w 4657725"/>
                    <a:gd name="connsiteY5" fmla="*/ 1638300 h 2162175"/>
                    <a:gd name="connsiteX6" fmla="*/ 1136650 w 4657725"/>
                    <a:gd name="connsiteY6" fmla="*/ 1498600 h 2162175"/>
                    <a:gd name="connsiteX7" fmla="*/ 1238250 w 4657725"/>
                    <a:gd name="connsiteY7" fmla="*/ 1428750 h 2162175"/>
                    <a:gd name="connsiteX8" fmla="*/ 1377950 w 4657725"/>
                    <a:gd name="connsiteY8" fmla="*/ 1390650 h 2162175"/>
                    <a:gd name="connsiteX9" fmla="*/ 1552575 w 4657725"/>
                    <a:gd name="connsiteY9" fmla="*/ 1295400 h 2162175"/>
                    <a:gd name="connsiteX10" fmla="*/ 1924050 w 4657725"/>
                    <a:gd name="connsiteY10" fmla="*/ 1270000 h 2162175"/>
                    <a:gd name="connsiteX11" fmla="*/ 2219325 w 4657725"/>
                    <a:gd name="connsiteY11" fmla="*/ 1279525 h 2162175"/>
                    <a:gd name="connsiteX12" fmla="*/ 2447925 w 4657725"/>
                    <a:gd name="connsiteY12" fmla="*/ 1292225 h 2162175"/>
                    <a:gd name="connsiteX13" fmla="*/ 2559050 w 4657725"/>
                    <a:gd name="connsiteY13" fmla="*/ 1409700 h 2162175"/>
                    <a:gd name="connsiteX14" fmla="*/ 2990850 w 4657725"/>
                    <a:gd name="connsiteY14" fmla="*/ 1222375 h 2162175"/>
                    <a:gd name="connsiteX15" fmla="*/ 3206750 w 4657725"/>
                    <a:gd name="connsiteY15" fmla="*/ 1082675 h 2162175"/>
                    <a:gd name="connsiteX16" fmla="*/ 3340100 w 4657725"/>
                    <a:gd name="connsiteY16" fmla="*/ 1019175 h 2162175"/>
                    <a:gd name="connsiteX17" fmla="*/ 3422650 w 4657725"/>
                    <a:gd name="connsiteY17" fmla="*/ 1117600 h 2162175"/>
                    <a:gd name="connsiteX18" fmla="*/ 3679825 w 4657725"/>
                    <a:gd name="connsiteY18" fmla="*/ 971550 h 2162175"/>
                    <a:gd name="connsiteX19" fmla="*/ 4035425 w 4657725"/>
                    <a:gd name="connsiteY19" fmla="*/ 781050 h 2162175"/>
                    <a:gd name="connsiteX20" fmla="*/ 4359275 w 4657725"/>
                    <a:gd name="connsiteY20" fmla="*/ 393700 h 2162175"/>
                    <a:gd name="connsiteX21" fmla="*/ 4587875 w 4657725"/>
                    <a:gd name="connsiteY21" fmla="*/ 133349 h 2162175"/>
                    <a:gd name="connsiteX22" fmla="*/ 4657725 w 4657725"/>
                    <a:gd name="connsiteY22" fmla="*/ 0 h 2162175"/>
                    <a:gd name="connsiteX0" fmla="*/ 0 w 4587875"/>
                    <a:gd name="connsiteY0" fmla="*/ 2028826 h 2028826"/>
                    <a:gd name="connsiteX1" fmla="*/ 119856 w 4587875"/>
                    <a:gd name="connsiteY1" fmla="*/ 1908969 h 2028826"/>
                    <a:gd name="connsiteX2" fmla="*/ 377031 w 4587875"/>
                    <a:gd name="connsiteY2" fmla="*/ 1840707 h 2028826"/>
                    <a:gd name="connsiteX3" fmla="*/ 415925 w 4587875"/>
                    <a:gd name="connsiteY3" fmla="*/ 1651001 h 2028826"/>
                    <a:gd name="connsiteX4" fmla="*/ 749300 w 4587875"/>
                    <a:gd name="connsiteY4" fmla="*/ 1638301 h 2028826"/>
                    <a:gd name="connsiteX5" fmla="*/ 968375 w 4587875"/>
                    <a:gd name="connsiteY5" fmla="*/ 1504951 h 2028826"/>
                    <a:gd name="connsiteX6" fmla="*/ 1136650 w 4587875"/>
                    <a:gd name="connsiteY6" fmla="*/ 1365251 h 2028826"/>
                    <a:gd name="connsiteX7" fmla="*/ 1238250 w 4587875"/>
                    <a:gd name="connsiteY7" fmla="*/ 1295401 h 2028826"/>
                    <a:gd name="connsiteX8" fmla="*/ 1377950 w 4587875"/>
                    <a:gd name="connsiteY8" fmla="*/ 1257301 h 2028826"/>
                    <a:gd name="connsiteX9" fmla="*/ 1552575 w 4587875"/>
                    <a:gd name="connsiteY9" fmla="*/ 1162051 h 2028826"/>
                    <a:gd name="connsiteX10" fmla="*/ 1924050 w 4587875"/>
                    <a:gd name="connsiteY10" fmla="*/ 1136651 h 2028826"/>
                    <a:gd name="connsiteX11" fmla="*/ 2219325 w 4587875"/>
                    <a:gd name="connsiteY11" fmla="*/ 1146176 h 2028826"/>
                    <a:gd name="connsiteX12" fmla="*/ 2447925 w 4587875"/>
                    <a:gd name="connsiteY12" fmla="*/ 1158876 h 2028826"/>
                    <a:gd name="connsiteX13" fmla="*/ 2559050 w 4587875"/>
                    <a:gd name="connsiteY13" fmla="*/ 1276351 h 2028826"/>
                    <a:gd name="connsiteX14" fmla="*/ 2990850 w 4587875"/>
                    <a:gd name="connsiteY14" fmla="*/ 1089026 h 2028826"/>
                    <a:gd name="connsiteX15" fmla="*/ 3206750 w 4587875"/>
                    <a:gd name="connsiteY15" fmla="*/ 949326 h 2028826"/>
                    <a:gd name="connsiteX16" fmla="*/ 3340100 w 4587875"/>
                    <a:gd name="connsiteY16" fmla="*/ 885826 h 2028826"/>
                    <a:gd name="connsiteX17" fmla="*/ 3422650 w 4587875"/>
                    <a:gd name="connsiteY17" fmla="*/ 984251 h 2028826"/>
                    <a:gd name="connsiteX18" fmla="*/ 3679825 w 4587875"/>
                    <a:gd name="connsiteY18" fmla="*/ 838201 h 2028826"/>
                    <a:gd name="connsiteX19" fmla="*/ 4035425 w 4587875"/>
                    <a:gd name="connsiteY19" fmla="*/ 647701 h 2028826"/>
                    <a:gd name="connsiteX20" fmla="*/ 4359275 w 4587875"/>
                    <a:gd name="connsiteY20" fmla="*/ 260351 h 2028826"/>
                    <a:gd name="connsiteX21" fmla="*/ 4587875 w 4587875"/>
                    <a:gd name="connsiteY21" fmla="*/ 0 h 2028826"/>
                    <a:gd name="connsiteX0" fmla="*/ 0 w 4504055"/>
                    <a:gd name="connsiteY0" fmla="*/ 1914526 h 1914526"/>
                    <a:gd name="connsiteX1" fmla="*/ 119856 w 4504055"/>
                    <a:gd name="connsiteY1" fmla="*/ 1794669 h 1914526"/>
                    <a:gd name="connsiteX2" fmla="*/ 377031 w 4504055"/>
                    <a:gd name="connsiteY2" fmla="*/ 1726407 h 1914526"/>
                    <a:gd name="connsiteX3" fmla="*/ 415925 w 4504055"/>
                    <a:gd name="connsiteY3" fmla="*/ 1536701 h 1914526"/>
                    <a:gd name="connsiteX4" fmla="*/ 749300 w 4504055"/>
                    <a:gd name="connsiteY4" fmla="*/ 1524001 h 1914526"/>
                    <a:gd name="connsiteX5" fmla="*/ 968375 w 4504055"/>
                    <a:gd name="connsiteY5" fmla="*/ 1390651 h 1914526"/>
                    <a:gd name="connsiteX6" fmla="*/ 1136650 w 4504055"/>
                    <a:gd name="connsiteY6" fmla="*/ 1250951 h 1914526"/>
                    <a:gd name="connsiteX7" fmla="*/ 1238250 w 4504055"/>
                    <a:gd name="connsiteY7" fmla="*/ 1181101 h 1914526"/>
                    <a:gd name="connsiteX8" fmla="*/ 1377950 w 4504055"/>
                    <a:gd name="connsiteY8" fmla="*/ 1143001 h 1914526"/>
                    <a:gd name="connsiteX9" fmla="*/ 1552575 w 4504055"/>
                    <a:gd name="connsiteY9" fmla="*/ 1047751 h 1914526"/>
                    <a:gd name="connsiteX10" fmla="*/ 1924050 w 4504055"/>
                    <a:gd name="connsiteY10" fmla="*/ 1022351 h 1914526"/>
                    <a:gd name="connsiteX11" fmla="*/ 2219325 w 4504055"/>
                    <a:gd name="connsiteY11" fmla="*/ 1031876 h 1914526"/>
                    <a:gd name="connsiteX12" fmla="*/ 2447925 w 4504055"/>
                    <a:gd name="connsiteY12" fmla="*/ 1044576 h 1914526"/>
                    <a:gd name="connsiteX13" fmla="*/ 2559050 w 4504055"/>
                    <a:gd name="connsiteY13" fmla="*/ 1162051 h 1914526"/>
                    <a:gd name="connsiteX14" fmla="*/ 2990850 w 4504055"/>
                    <a:gd name="connsiteY14" fmla="*/ 974726 h 1914526"/>
                    <a:gd name="connsiteX15" fmla="*/ 3206750 w 4504055"/>
                    <a:gd name="connsiteY15" fmla="*/ 835026 h 1914526"/>
                    <a:gd name="connsiteX16" fmla="*/ 3340100 w 4504055"/>
                    <a:gd name="connsiteY16" fmla="*/ 771526 h 1914526"/>
                    <a:gd name="connsiteX17" fmla="*/ 3422650 w 4504055"/>
                    <a:gd name="connsiteY17" fmla="*/ 869951 h 1914526"/>
                    <a:gd name="connsiteX18" fmla="*/ 3679825 w 4504055"/>
                    <a:gd name="connsiteY18" fmla="*/ 723901 h 1914526"/>
                    <a:gd name="connsiteX19" fmla="*/ 4035425 w 4504055"/>
                    <a:gd name="connsiteY19" fmla="*/ 533401 h 1914526"/>
                    <a:gd name="connsiteX20" fmla="*/ 4359275 w 4504055"/>
                    <a:gd name="connsiteY20" fmla="*/ 146051 h 1914526"/>
                    <a:gd name="connsiteX21" fmla="*/ 4504055 w 4504055"/>
                    <a:gd name="connsiteY21" fmla="*/ 0 h 1914526"/>
                    <a:gd name="connsiteX0" fmla="*/ 0 w 4384199"/>
                    <a:gd name="connsiteY0" fmla="*/ 1794669 h 1794669"/>
                    <a:gd name="connsiteX1" fmla="*/ 257175 w 4384199"/>
                    <a:gd name="connsiteY1" fmla="*/ 1726407 h 1794669"/>
                    <a:gd name="connsiteX2" fmla="*/ 296069 w 4384199"/>
                    <a:gd name="connsiteY2" fmla="*/ 1536701 h 1794669"/>
                    <a:gd name="connsiteX3" fmla="*/ 629444 w 4384199"/>
                    <a:gd name="connsiteY3" fmla="*/ 1524001 h 1794669"/>
                    <a:gd name="connsiteX4" fmla="*/ 848519 w 4384199"/>
                    <a:gd name="connsiteY4" fmla="*/ 1390651 h 1794669"/>
                    <a:gd name="connsiteX5" fmla="*/ 1016794 w 4384199"/>
                    <a:gd name="connsiteY5" fmla="*/ 1250951 h 1794669"/>
                    <a:gd name="connsiteX6" fmla="*/ 1118394 w 4384199"/>
                    <a:gd name="connsiteY6" fmla="*/ 1181101 h 1794669"/>
                    <a:gd name="connsiteX7" fmla="*/ 1258094 w 4384199"/>
                    <a:gd name="connsiteY7" fmla="*/ 1143001 h 1794669"/>
                    <a:gd name="connsiteX8" fmla="*/ 1432719 w 4384199"/>
                    <a:gd name="connsiteY8" fmla="*/ 1047751 h 1794669"/>
                    <a:gd name="connsiteX9" fmla="*/ 1804194 w 4384199"/>
                    <a:gd name="connsiteY9" fmla="*/ 1022351 h 1794669"/>
                    <a:gd name="connsiteX10" fmla="*/ 2099469 w 4384199"/>
                    <a:gd name="connsiteY10" fmla="*/ 1031876 h 1794669"/>
                    <a:gd name="connsiteX11" fmla="*/ 2328069 w 4384199"/>
                    <a:gd name="connsiteY11" fmla="*/ 1044576 h 1794669"/>
                    <a:gd name="connsiteX12" fmla="*/ 2439194 w 4384199"/>
                    <a:gd name="connsiteY12" fmla="*/ 1162051 h 1794669"/>
                    <a:gd name="connsiteX13" fmla="*/ 2870994 w 4384199"/>
                    <a:gd name="connsiteY13" fmla="*/ 974726 h 1794669"/>
                    <a:gd name="connsiteX14" fmla="*/ 3086894 w 4384199"/>
                    <a:gd name="connsiteY14" fmla="*/ 835026 h 1794669"/>
                    <a:gd name="connsiteX15" fmla="*/ 3220244 w 4384199"/>
                    <a:gd name="connsiteY15" fmla="*/ 771526 h 1794669"/>
                    <a:gd name="connsiteX16" fmla="*/ 3302794 w 4384199"/>
                    <a:gd name="connsiteY16" fmla="*/ 869951 h 1794669"/>
                    <a:gd name="connsiteX17" fmla="*/ 3559969 w 4384199"/>
                    <a:gd name="connsiteY17" fmla="*/ 723901 h 1794669"/>
                    <a:gd name="connsiteX18" fmla="*/ 3915569 w 4384199"/>
                    <a:gd name="connsiteY18" fmla="*/ 533401 h 1794669"/>
                    <a:gd name="connsiteX19" fmla="*/ 4239419 w 4384199"/>
                    <a:gd name="connsiteY19" fmla="*/ 146051 h 1794669"/>
                    <a:gd name="connsiteX20" fmla="*/ 4384199 w 4384199"/>
                    <a:gd name="connsiteY20" fmla="*/ 0 h 1794669"/>
                    <a:gd name="connsiteX0" fmla="*/ 0 w 4127024"/>
                    <a:gd name="connsiteY0" fmla="*/ 1726407 h 1726407"/>
                    <a:gd name="connsiteX1" fmla="*/ 38894 w 4127024"/>
                    <a:gd name="connsiteY1" fmla="*/ 1536701 h 1726407"/>
                    <a:gd name="connsiteX2" fmla="*/ 372269 w 4127024"/>
                    <a:gd name="connsiteY2" fmla="*/ 1524001 h 1726407"/>
                    <a:gd name="connsiteX3" fmla="*/ 591344 w 4127024"/>
                    <a:gd name="connsiteY3" fmla="*/ 1390651 h 1726407"/>
                    <a:gd name="connsiteX4" fmla="*/ 759619 w 4127024"/>
                    <a:gd name="connsiteY4" fmla="*/ 1250951 h 1726407"/>
                    <a:gd name="connsiteX5" fmla="*/ 861219 w 4127024"/>
                    <a:gd name="connsiteY5" fmla="*/ 1181101 h 1726407"/>
                    <a:gd name="connsiteX6" fmla="*/ 1000919 w 4127024"/>
                    <a:gd name="connsiteY6" fmla="*/ 1143001 h 1726407"/>
                    <a:gd name="connsiteX7" fmla="*/ 1175544 w 4127024"/>
                    <a:gd name="connsiteY7" fmla="*/ 1047751 h 1726407"/>
                    <a:gd name="connsiteX8" fmla="*/ 1547019 w 4127024"/>
                    <a:gd name="connsiteY8" fmla="*/ 1022351 h 1726407"/>
                    <a:gd name="connsiteX9" fmla="*/ 1842294 w 4127024"/>
                    <a:gd name="connsiteY9" fmla="*/ 1031876 h 1726407"/>
                    <a:gd name="connsiteX10" fmla="*/ 2070894 w 4127024"/>
                    <a:gd name="connsiteY10" fmla="*/ 1044576 h 1726407"/>
                    <a:gd name="connsiteX11" fmla="*/ 2182019 w 4127024"/>
                    <a:gd name="connsiteY11" fmla="*/ 1162051 h 1726407"/>
                    <a:gd name="connsiteX12" fmla="*/ 2613819 w 4127024"/>
                    <a:gd name="connsiteY12" fmla="*/ 974726 h 1726407"/>
                    <a:gd name="connsiteX13" fmla="*/ 2829719 w 4127024"/>
                    <a:gd name="connsiteY13" fmla="*/ 835026 h 1726407"/>
                    <a:gd name="connsiteX14" fmla="*/ 2963069 w 4127024"/>
                    <a:gd name="connsiteY14" fmla="*/ 771526 h 1726407"/>
                    <a:gd name="connsiteX15" fmla="*/ 3045619 w 4127024"/>
                    <a:gd name="connsiteY15" fmla="*/ 869951 h 1726407"/>
                    <a:gd name="connsiteX16" fmla="*/ 3302794 w 4127024"/>
                    <a:gd name="connsiteY16" fmla="*/ 723901 h 1726407"/>
                    <a:gd name="connsiteX17" fmla="*/ 3658394 w 4127024"/>
                    <a:gd name="connsiteY17" fmla="*/ 533401 h 1726407"/>
                    <a:gd name="connsiteX18" fmla="*/ 3982244 w 4127024"/>
                    <a:gd name="connsiteY18" fmla="*/ 146051 h 1726407"/>
                    <a:gd name="connsiteX19" fmla="*/ 4127024 w 4127024"/>
                    <a:gd name="connsiteY19" fmla="*/ 0 h 172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27024" h="1726407">
                      <a:moveTo>
                        <a:pt x="0" y="1726407"/>
                      </a:moveTo>
                      <a:cubicBezTo>
                        <a:pt x="49345" y="1683412"/>
                        <a:pt x="-23151" y="1570435"/>
                        <a:pt x="38894" y="1536701"/>
                      </a:cubicBezTo>
                      <a:cubicBezTo>
                        <a:pt x="100939" y="1502967"/>
                        <a:pt x="280194" y="1548343"/>
                        <a:pt x="372269" y="1524001"/>
                      </a:cubicBezTo>
                      <a:cubicBezTo>
                        <a:pt x="464344" y="1499659"/>
                        <a:pt x="526786" y="1436159"/>
                        <a:pt x="591344" y="1390651"/>
                      </a:cubicBezTo>
                      <a:cubicBezTo>
                        <a:pt x="655902" y="1345143"/>
                        <a:pt x="714640" y="1285876"/>
                        <a:pt x="759619" y="1250951"/>
                      </a:cubicBezTo>
                      <a:cubicBezTo>
                        <a:pt x="804598" y="1216026"/>
                        <a:pt x="821002" y="1199093"/>
                        <a:pt x="861219" y="1181101"/>
                      </a:cubicBezTo>
                      <a:cubicBezTo>
                        <a:pt x="901436" y="1163109"/>
                        <a:pt x="954352" y="1165226"/>
                        <a:pt x="1000919" y="1143001"/>
                      </a:cubicBezTo>
                      <a:cubicBezTo>
                        <a:pt x="1047486" y="1120776"/>
                        <a:pt x="1084527" y="1067859"/>
                        <a:pt x="1175544" y="1047751"/>
                      </a:cubicBezTo>
                      <a:cubicBezTo>
                        <a:pt x="1266561" y="1027643"/>
                        <a:pt x="1435894" y="1024997"/>
                        <a:pt x="1547019" y="1022351"/>
                      </a:cubicBezTo>
                      <a:lnTo>
                        <a:pt x="1842294" y="1031876"/>
                      </a:lnTo>
                      <a:cubicBezTo>
                        <a:pt x="1929606" y="1035580"/>
                        <a:pt x="2014273" y="1022880"/>
                        <a:pt x="2070894" y="1044576"/>
                      </a:cubicBezTo>
                      <a:cubicBezTo>
                        <a:pt x="2127515" y="1066272"/>
                        <a:pt x="2091532" y="1173693"/>
                        <a:pt x="2182019" y="1162051"/>
                      </a:cubicBezTo>
                      <a:cubicBezTo>
                        <a:pt x="2272506" y="1150409"/>
                        <a:pt x="2505869" y="1029230"/>
                        <a:pt x="2613819" y="974726"/>
                      </a:cubicBezTo>
                      <a:cubicBezTo>
                        <a:pt x="2721769" y="920222"/>
                        <a:pt x="2771511" y="868893"/>
                        <a:pt x="2829719" y="835026"/>
                      </a:cubicBezTo>
                      <a:cubicBezTo>
                        <a:pt x="2887927" y="801159"/>
                        <a:pt x="2927086" y="765705"/>
                        <a:pt x="2963069" y="771526"/>
                      </a:cubicBezTo>
                      <a:cubicBezTo>
                        <a:pt x="2999052" y="777347"/>
                        <a:pt x="2988998" y="877888"/>
                        <a:pt x="3045619" y="869951"/>
                      </a:cubicBezTo>
                      <a:cubicBezTo>
                        <a:pt x="3102240" y="862014"/>
                        <a:pt x="3200665" y="779993"/>
                        <a:pt x="3302794" y="723901"/>
                      </a:cubicBezTo>
                      <a:cubicBezTo>
                        <a:pt x="3404923" y="667809"/>
                        <a:pt x="3545152" y="629709"/>
                        <a:pt x="3658394" y="533401"/>
                      </a:cubicBezTo>
                      <a:cubicBezTo>
                        <a:pt x="3771636" y="437093"/>
                        <a:pt x="3910277" y="240243"/>
                        <a:pt x="3982244" y="146051"/>
                      </a:cubicBezTo>
                      <a:cubicBezTo>
                        <a:pt x="4076436" y="29634"/>
                        <a:pt x="4072520" y="60854"/>
                        <a:pt x="4127024"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0" name="フリーフォーム 219"/>
                <p:cNvSpPr/>
                <p:nvPr/>
              </p:nvSpPr>
              <p:spPr>
                <a:xfrm>
                  <a:off x="7192210" y="8735219"/>
                  <a:ext cx="135341" cy="1313656"/>
                </a:xfrm>
                <a:custGeom>
                  <a:avLst/>
                  <a:gdLst>
                    <a:gd name="connsiteX0" fmla="*/ 0 w 177800"/>
                    <a:gd name="connsiteY0" fmla="*/ 0 h 1130300"/>
                    <a:gd name="connsiteX1" fmla="*/ 63500 w 177800"/>
                    <a:gd name="connsiteY1" fmla="*/ 215900 h 1130300"/>
                    <a:gd name="connsiteX2" fmla="*/ 88900 w 177800"/>
                    <a:gd name="connsiteY2" fmla="*/ 355600 h 1130300"/>
                    <a:gd name="connsiteX3" fmla="*/ 114300 w 177800"/>
                    <a:gd name="connsiteY3" fmla="*/ 558800 h 1130300"/>
                    <a:gd name="connsiteX4" fmla="*/ 139700 w 177800"/>
                    <a:gd name="connsiteY4" fmla="*/ 723900 h 1130300"/>
                    <a:gd name="connsiteX5" fmla="*/ 114300 w 177800"/>
                    <a:gd name="connsiteY5" fmla="*/ 1016000 h 1130300"/>
                    <a:gd name="connsiteX6" fmla="*/ 177800 w 177800"/>
                    <a:gd name="connsiteY6" fmla="*/ 1130300 h 1130300"/>
                    <a:gd name="connsiteX0" fmla="*/ 0 w 144462"/>
                    <a:gd name="connsiteY0" fmla="*/ 0 h 1323182"/>
                    <a:gd name="connsiteX1" fmla="*/ 30162 w 144462"/>
                    <a:gd name="connsiteY1" fmla="*/ 408782 h 1323182"/>
                    <a:gd name="connsiteX2" fmla="*/ 55562 w 144462"/>
                    <a:gd name="connsiteY2" fmla="*/ 548482 h 1323182"/>
                    <a:gd name="connsiteX3" fmla="*/ 80962 w 144462"/>
                    <a:gd name="connsiteY3" fmla="*/ 751682 h 1323182"/>
                    <a:gd name="connsiteX4" fmla="*/ 106362 w 144462"/>
                    <a:gd name="connsiteY4" fmla="*/ 916782 h 1323182"/>
                    <a:gd name="connsiteX5" fmla="*/ 80962 w 144462"/>
                    <a:gd name="connsiteY5" fmla="*/ 1208882 h 1323182"/>
                    <a:gd name="connsiteX6" fmla="*/ 144462 w 144462"/>
                    <a:gd name="connsiteY6" fmla="*/ 1323182 h 1323182"/>
                    <a:gd name="connsiteX0" fmla="*/ 0 w 144462"/>
                    <a:gd name="connsiteY0" fmla="*/ 0 h 1323182"/>
                    <a:gd name="connsiteX1" fmla="*/ 30162 w 144462"/>
                    <a:gd name="connsiteY1" fmla="*/ 408782 h 1323182"/>
                    <a:gd name="connsiteX2" fmla="*/ 55562 w 144462"/>
                    <a:gd name="connsiteY2" fmla="*/ 548482 h 1323182"/>
                    <a:gd name="connsiteX3" fmla="*/ 80962 w 144462"/>
                    <a:gd name="connsiteY3" fmla="*/ 751682 h 1323182"/>
                    <a:gd name="connsiteX4" fmla="*/ 106362 w 144462"/>
                    <a:gd name="connsiteY4" fmla="*/ 916782 h 1323182"/>
                    <a:gd name="connsiteX5" fmla="*/ 80962 w 144462"/>
                    <a:gd name="connsiteY5" fmla="*/ 1208882 h 1323182"/>
                    <a:gd name="connsiteX6" fmla="*/ 144462 w 144462"/>
                    <a:gd name="connsiteY6" fmla="*/ 1323182 h 1323182"/>
                    <a:gd name="connsiteX0" fmla="*/ 3925 w 148387"/>
                    <a:gd name="connsiteY0" fmla="*/ 0 h 1323182"/>
                    <a:gd name="connsiteX1" fmla="*/ 1543 w 148387"/>
                    <a:gd name="connsiteY1" fmla="*/ 213520 h 1323182"/>
                    <a:gd name="connsiteX2" fmla="*/ 34087 w 148387"/>
                    <a:gd name="connsiteY2" fmla="*/ 408782 h 1323182"/>
                    <a:gd name="connsiteX3" fmla="*/ 59487 w 148387"/>
                    <a:gd name="connsiteY3" fmla="*/ 548482 h 1323182"/>
                    <a:gd name="connsiteX4" fmla="*/ 84887 w 148387"/>
                    <a:gd name="connsiteY4" fmla="*/ 751682 h 1323182"/>
                    <a:gd name="connsiteX5" fmla="*/ 110287 w 148387"/>
                    <a:gd name="connsiteY5" fmla="*/ 916782 h 1323182"/>
                    <a:gd name="connsiteX6" fmla="*/ 84887 w 148387"/>
                    <a:gd name="connsiteY6" fmla="*/ 1208882 h 1323182"/>
                    <a:gd name="connsiteX7" fmla="*/ 148387 w 148387"/>
                    <a:gd name="connsiteY7"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59487 w 148387"/>
                    <a:gd name="connsiteY3" fmla="*/ 548482 h 1323182"/>
                    <a:gd name="connsiteX4" fmla="*/ 84887 w 148387"/>
                    <a:gd name="connsiteY4" fmla="*/ 751682 h 1323182"/>
                    <a:gd name="connsiteX5" fmla="*/ 110287 w 148387"/>
                    <a:gd name="connsiteY5" fmla="*/ 916782 h 1323182"/>
                    <a:gd name="connsiteX6" fmla="*/ 84887 w 148387"/>
                    <a:gd name="connsiteY6" fmla="*/ 1208882 h 1323182"/>
                    <a:gd name="connsiteX7" fmla="*/ 148387 w 148387"/>
                    <a:gd name="connsiteY7"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8537 w 148387"/>
                    <a:gd name="connsiteY3" fmla="*/ 581820 h 1323182"/>
                    <a:gd name="connsiteX4" fmla="*/ 84887 w 148387"/>
                    <a:gd name="connsiteY4" fmla="*/ 751682 h 1323182"/>
                    <a:gd name="connsiteX5" fmla="*/ 110287 w 148387"/>
                    <a:gd name="connsiteY5" fmla="*/ 916782 h 1323182"/>
                    <a:gd name="connsiteX6" fmla="*/ 84887 w 148387"/>
                    <a:gd name="connsiteY6" fmla="*/ 1208882 h 1323182"/>
                    <a:gd name="connsiteX7" fmla="*/ 148387 w 148387"/>
                    <a:gd name="connsiteY7"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8537 w 148387"/>
                    <a:gd name="connsiteY3" fmla="*/ 581820 h 1323182"/>
                    <a:gd name="connsiteX4" fmla="*/ 72982 w 148387"/>
                    <a:gd name="connsiteY4" fmla="*/ 651670 h 1323182"/>
                    <a:gd name="connsiteX5" fmla="*/ 84887 w 148387"/>
                    <a:gd name="connsiteY5" fmla="*/ 751682 h 1323182"/>
                    <a:gd name="connsiteX6" fmla="*/ 110287 w 148387"/>
                    <a:gd name="connsiteY6" fmla="*/ 916782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84887 w 148387"/>
                    <a:gd name="connsiteY5" fmla="*/ 751682 h 1323182"/>
                    <a:gd name="connsiteX6" fmla="*/ 110287 w 148387"/>
                    <a:gd name="connsiteY6" fmla="*/ 916782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10287 w 148387"/>
                    <a:gd name="connsiteY6" fmla="*/ 916782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29337 w 148387"/>
                    <a:gd name="connsiteY6" fmla="*/ 890588 h 1323182"/>
                    <a:gd name="connsiteX7" fmla="*/ 84887 w 148387"/>
                    <a:gd name="connsiteY7" fmla="*/ 1208882 h 1323182"/>
                    <a:gd name="connsiteX8" fmla="*/ 148387 w 148387"/>
                    <a:gd name="connsiteY8"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29337 w 148387"/>
                    <a:gd name="connsiteY6" fmla="*/ 890588 h 1323182"/>
                    <a:gd name="connsiteX7" fmla="*/ 130132 w 148387"/>
                    <a:gd name="connsiteY7" fmla="*/ 1111251 h 1323182"/>
                    <a:gd name="connsiteX8" fmla="*/ 84887 w 148387"/>
                    <a:gd name="connsiteY8" fmla="*/ 1208882 h 1323182"/>
                    <a:gd name="connsiteX9" fmla="*/ 148387 w 148387"/>
                    <a:gd name="connsiteY9"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94412 w 148387"/>
                    <a:gd name="connsiteY5" fmla="*/ 751682 h 1323182"/>
                    <a:gd name="connsiteX6" fmla="*/ 131718 w 148387"/>
                    <a:gd name="connsiteY6" fmla="*/ 876301 h 1323182"/>
                    <a:gd name="connsiteX7" fmla="*/ 130132 w 148387"/>
                    <a:gd name="connsiteY7" fmla="*/ 1111251 h 1323182"/>
                    <a:gd name="connsiteX8" fmla="*/ 84887 w 148387"/>
                    <a:gd name="connsiteY8" fmla="*/ 1208882 h 1323182"/>
                    <a:gd name="connsiteX9" fmla="*/ 148387 w 148387"/>
                    <a:gd name="connsiteY9"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103937 w 148387"/>
                    <a:gd name="connsiteY5" fmla="*/ 751682 h 1323182"/>
                    <a:gd name="connsiteX6" fmla="*/ 131718 w 148387"/>
                    <a:gd name="connsiteY6" fmla="*/ 876301 h 1323182"/>
                    <a:gd name="connsiteX7" fmla="*/ 130132 w 148387"/>
                    <a:gd name="connsiteY7" fmla="*/ 1111251 h 1323182"/>
                    <a:gd name="connsiteX8" fmla="*/ 84887 w 148387"/>
                    <a:gd name="connsiteY8" fmla="*/ 1208882 h 1323182"/>
                    <a:gd name="connsiteX9" fmla="*/ 148387 w 148387"/>
                    <a:gd name="connsiteY9" fmla="*/ 1323182 h 1323182"/>
                    <a:gd name="connsiteX0" fmla="*/ 3925 w 148387"/>
                    <a:gd name="connsiteY0" fmla="*/ 0 h 1323182"/>
                    <a:gd name="connsiteX1" fmla="*/ 1543 w 148387"/>
                    <a:gd name="connsiteY1" fmla="*/ 213520 h 1323182"/>
                    <a:gd name="connsiteX2" fmla="*/ 57899 w 148387"/>
                    <a:gd name="connsiteY2" fmla="*/ 413544 h 1323182"/>
                    <a:gd name="connsiteX3" fmla="*/ 71393 w 148387"/>
                    <a:gd name="connsiteY3" fmla="*/ 529433 h 1323182"/>
                    <a:gd name="connsiteX4" fmla="*/ 72982 w 148387"/>
                    <a:gd name="connsiteY4" fmla="*/ 651670 h 1323182"/>
                    <a:gd name="connsiteX5" fmla="*/ 103937 w 148387"/>
                    <a:gd name="connsiteY5" fmla="*/ 751682 h 1323182"/>
                    <a:gd name="connsiteX6" fmla="*/ 131718 w 148387"/>
                    <a:gd name="connsiteY6" fmla="*/ 876301 h 1323182"/>
                    <a:gd name="connsiteX7" fmla="*/ 130132 w 148387"/>
                    <a:gd name="connsiteY7" fmla="*/ 1111251 h 1323182"/>
                    <a:gd name="connsiteX8" fmla="*/ 101556 w 148387"/>
                    <a:gd name="connsiteY8" fmla="*/ 1213644 h 1323182"/>
                    <a:gd name="connsiteX9" fmla="*/ 148387 w 148387"/>
                    <a:gd name="connsiteY9" fmla="*/ 1323182 h 1323182"/>
                    <a:gd name="connsiteX0" fmla="*/ 3925 w 135340"/>
                    <a:gd name="connsiteY0" fmla="*/ 0 h 1387475"/>
                    <a:gd name="connsiteX1" fmla="*/ 1543 w 135340"/>
                    <a:gd name="connsiteY1" fmla="*/ 213520 h 1387475"/>
                    <a:gd name="connsiteX2" fmla="*/ 57899 w 135340"/>
                    <a:gd name="connsiteY2" fmla="*/ 413544 h 1387475"/>
                    <a:gd name="connsiteX3" fmla="*/ 71393 w 135340"/>
                    <a:gd name="connsiteY3" fmla="*/ 529433 h 1387475"/>
                    <a:gd name="connsiteX4" fmla="*/ 72982 w 135340"/>
                    <a:gd name="connsiteY4" fmla="*/ 651670 h 1387475"/>
                    <a:gd name="connsiteX5" fmla="*/ 103937 w 135340"/>
                    <a:gd name="connsiteY5" fmla="*/ 751682 h 1387475"/>
                    <a:gd name="connsiteX6" fmla="*/ 131718 w 135340"/>
                    <a:gd name="connsiteY6" fmla="*/ 876301 h 1387475"/>
                    <a:gd name="connsiteX7" fmla="*/ 130132 w 135340"/>
                    <a:gd name="connsiteY7" fmla="*/ 1111251 h 1387475"/>
                    <a:gd name="connsiteX8" fmla="*/ 101556 w 135340"/>
                    <a:gd name="connsiteY8" fmla="*/ 1213644 h 1387475"/>
                    <a:gd name="connsiteX9" fmla="*/ 126956 w 135340"/>
                    <a:gd name="connsiteY9" fmla="*/ 1387475 h 1387475"/>
                    <a:gd name="connsiteX0" fmla="*/ 3925 w 135340"/>
                    <a:gd name="connsiteY0" fmla="*/ 0 h 1387475"/>
                    <a:gd name="connsiteX1" fmla="*/ 1543 w 135340"/>
                    <a:gd name="connsiteY1" fmla="*/ 213520 h 1387475"/>
                    <a:gd name="connsiteX2" fmla="*/ 57899 w 135340"/>
                    <a:gd name="connsiteY2" fmla="*/ 413544 h 1387475"/>
                    <a:gd name="connsiteX3" fmla="*/ 71393 w 135340"/>
                    <a:gd name="connsiteY3" fmla="*/ 529433 h 1387475"/>
                    <a:gd name="connsiteX4" fmla="*/ 72982 w 135340"/>
                    <a:gd name="connsiteY4" fmla="*/ 651670 h 1387475"/>
                    <a:gd name="connsiteX5" fmla="*/ 103937 w 135340"/>
                    <a:gd name="connsiteY5" fmla="*/ 751682 h 1387475"/>
                    <a:gd name="connsiteX6" fmla="*/ 131718 w 135340"/>
                    <a:gd name="connsiteY6" fmla="*/ 876301 h 1387475"/>
                    <a:gd name="connsiteX7" fmla="*/ 130132 w 135340"/>
                    <a:gd name="connsiteY7" fmla="*/ 1111251 h 1387475"/>
                    <a:gd name="connsiteX8" fmla="*/ 101556 w 135340"/>
                    <a:gd name="connsiteY8" fmla="*/ 1213644 h 1387475"/>
                    <a:gd name="connsiteX9" fmla="*/ 126956 w 135340"/>
                    <a:gd name="connsiteY9" fmla="*/ 1387475 h 1387475"/>
                    <a:gd name="connsiteX0" fmla="*/ 62706 w 194121"/>
                    <a:gd name="connsiteY0" fmla="*/ 0 h 1389856"/>
                    <a:gd name="connsiteX1" fmla="*/ 60324 w 194121"/>
                    <a:gd name="connsiteY1" fmla="*/ 213520 h 1389856"/>
                    <a:gd name="connsiteX2" fmla="*/ 116680 w 194121"/>
                    <a:gd name="connsiteY2" fmla="*/ 413544 h 1389856"/>
                    <a:gd name="connsiteX3" fmla="*/ 130174 w 194121"/>
                    <a:gd name="connsiteY3" fmla="*/ 529433 h 1389856"/>
                    <a:gd name="connsiteX4" fmla="*/ 131763 w 194121"/>
                    <a:gd name="connsiteY4" fmla="*/ 651670 h 1389856"/>
                    <a:gd name="connsiteX5" fmla="*/ 162718 w 194121"/>
                    <a:gd name="connsiteY5" fmla="*/ 751682 h 1389856"/>
                    <a:gd name="connsiteX6" fmla="*/ 190499 w 194121"/>
                    <a:gd name="connsiteY6" fmla="*/ 876301 h 1389856"/>
                    <a:gd name="connsiteX7" fmla="*/ 188913 w 194121"/>
                    <a:gd name="connsiteY7" fmla="*/ 1111251 h 1389856"/>
                    <a:gd name="connsiteX8" fmla="*/ 160337 w 194121"/>
                    <a:gd name="connsiteY8" fmla="*/ 1213644 h 1389856"/>
                    <a:gd name="connsiteX9" fmla="*/ 0 w 194121"/>
                    <a:gd name="connsiteY9" fmla="*/ 1389856 h 1389856"/>
                    <a:gd name="connsiteX0" fmla="*/ 3926 w 135341"/>
                    <a:gd name="connsiteY0" fmla="*/ 0 h 1339850"/>
                    <a:gd name="connsiteX1" fmla="*/ 1544 w 135341"/>
                    <a:gd name="connsiteY1" fmla="*/ 213520 h 1339850"/>
                    <a:gd name="connsiteX2" fmla="*/ 57900 w 135341"/>
                    <a:gd name="connsiteY2" fmla="*/ 413544 h 1339850"/>
                    <a:gd name="connsiteX3" fmla="*/ 71394 w 135341"/>
                    <a:gd name="connsiteY3" fmla="*/ 529433 h 1339850"/>
                    <a:gd name="connsiteX4" fmla="*/ 72983 w 135341"/>
                    <a:gd name="connsiteY4" fmla="*/ 651670 h 1339850"/>
                    <a:gd name="connsiteX5" fmla="*/ 103938 w 135341"/>
                    <a:gd name="connsiteY5" fmla="*/ 751682 h 1339850"/>
                    <a:gd name="connsiteX6" fmla="*/ 131719 w 135341"/>
                    <a:gd name="connsiteY6" fmla="*/ 876301 h 1339850"/>
                    <a:gd name="connsiteX7" fmla="*/ 130133 w 135341"/>
                    <a:gd name="connsiteY7" fmla="*/ 1111251 h 1339850"/>
                    <a:gd name="connsiteX8" fmla="*/ 101557 w 135341"/>
                    <a:gd name="connsiteY8" fmla="*/ 1213644 h 1339850"/>
                    <a:gd name="connsiteX9" fmla="*/ 134101 w 135341"/>
                    <a:gd name="connsiteY9" fmla="*/ 1339850 h 1339850"/>
                    <a:gd name="connsiteX0" fmla="*/ 3926 w 135341"/>
                    <a:gd name="connsiteY0" fmla="*/ 0 h 1339850"/>
                    <a:gd name="connsiteX1" fmla="*/ 1544 w 135341"/>
                    <a:gd name="connsiteY1" fmla="*/ 213520 h 1339850"/>
                    <a:gd name="connsiteX2" fmla="*/ 57900 w 135341"/>
                    <a:gd name="connsiteY2" fmla="*/ 413544 h 1339850"/>
                    <a:gd name="connsiteX3" fmla="*/ 71394 w 135341"/>
                    <a:gd name="connsiteY3" fmla="*/ 529433 h 1339850"/>
                    <a:gd name="connsiteX4" fmla="*/ 72983 w 135341"/>
                    <a:gd name="connsiteY4" fmla="*/ 651670 h 1339850"/>
                    <a:gd name="connsiteX5" fmla="*/ 103938 w 135341"/>
                    <a:gd name="connsiteY5" fmla="*/ 751682 h 1339850"/>
                    <a:gd name="connsiteX6" fmla="*/ 131719 w 135341"/>
                    <a:gd name="connsiteY6" fmla="*/ 876301 h 1339850"/>
                    <a:gd name="connsiteX7" fmla="*/ 130133 w 135341"/>
                    <a:gd name="connsiteY7" fmla="*/ 1111251 h 1339850"/>
                    <a:gd name="connsiteX8" fmla="*/ 101557 w 135341"/>
                    <a:gd name="connsiteY8" fmla="*/ 1213644 h 1339850"/>
                    <a:gd name="connsiteX9" fmla="*/ 134101 w 135341"/>
                    <a:gd name="connsiteY9" fmla="*/ 1339850 h 1339850"/>
                    <a:gd name="connsiteX0" fmla="*/ 3926 w 135341"/>
                    <a:gd name="connsiteY0" fmla="*/ 0 h 1313656"/>
                    <a:gd name="connsiteX1" fmla="*/ 1544 w 135341"/>
                    <a:gd name="connsiteY1" fmla="*/ 213520 h 1313656"/>
                    <a:gd name="connsiteX2" fmla="*/ 57900 w 135341"/>
                    <a:gd name="connsiteY2" fmla="*/ 413544 h 1313656"/>
                    <a:gd name="connsiteX3" fmla="*/ 71394 w 135341"/>
                    <a:gd name="connsiteY3" fmla="*/ 529433 h 1313656"/>
                    <a:gd name="connsiteX4" fmla="*/ 72983 w 135341"/>
                    <a:gd name="connsiteY4" fmla="*/ 651670 h 1313656"/>
                    <a:gd name="connsiteX5" fmla="*/ 103938 w 135341"/>
                    <a:gd name="connsiteY5" fmla="*/ 751682 h 1313656"/>
                    <a:gd name="connsiteX6" fmla="*/ 131719 w 135341"/>
                    <a:gd name="connsiteY6" fmla="*/ 876301 h 1313656"/>
                    <a:gd name="connsiteX7" fmla="*/ 130133 w 135341"/>
                    <a:gd name="connsiteY7" fmla="*/ 1111251 h 1313656"/>
                    <a:gd name="connsiteX8" fmla="*/ 101557 w 135341"/>
                    <a:gd name="connsiteY8" fmla="*/ 1213644 h 1313656"/>
                    <a:gd name="connsiteX9" fmla="*/ 131719 w 135341"/>
                    <a:gd name="connsiteY9" fmla="*/ 1313656 h 1313656"/>
                    <a:gd name="connsiteX0" fmla="*/ 3926 w 135341"/>
                    <a:gd name="connsiteY0" fmla="*/ 0 h 1313656"/>
                    <a:gd name="connsiteX1" fmla="*/ 1544 w 135341"/>
                    <a:gd name="connsiteY1" fmla="*/ 213520 h 1313656"/>
                    <a:gd name="connsiteX2" fmla="*/ 57900 w 135341"/>
                    <a:gd name="connsiteY2" fmla="*/ 413544 h 1313656"/>
                    <a:gd name="connsiteX3" fmla="*/ 71394 w 135341"/>
                    <a:gd name="connsiteY3" fmla="*/ 529433 h 1313656"/>
                    <a:gd name="connsiteX4" fmla="*/ 72983 w 135341"/>
                    <a:gd name="connsiteY4" fmla="*/ 651670 h 1313656"/>
                    <a:gd name="connsiteX5" fmla="*/ 103938 w 135341"/>
                    <a:gd name="connsiteY5" fmla="*/ 751682 h 1313656"/>
                    <a:gd name="connsiteX6" fmla="*/ 131719 w 135341"/>
                    <a:gd name="connsiteY6" fmla="*/ 876301 h 1313656"/>
                    <a:gd name="connsiteX7" fmla="*/ 130133 w 135341"/>
                    <a:gd name="connsiteY7" fmla="*/ 1111251 h 1313656"/>
                    <a:gd name="connsiteX8" fmla="*/ 101557 w 135341"/>
                    <a:gd name="connsiteY8" fmla="*/ 1213644 h 1313656"/>
                    <a:gd name="connsiteX9" fmla="*/ 131719 w 135341"/>
                    <a:gd name="connsiteY9" fmla="*/ 1313656 h 131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341" h="1313656">
                      <a:moveTo>
                        <a:pt x="3926" y="0"/>
                      </a:moveTo>
                      <a:cubicBezTo>
                        <a:pt x="5513" y="34793"/>
                        <a:pt x="-3483" y="145390"/>
                        <a:pt x="1544" y="213520"/>
                      </a:cubicBezTo>
                      <a:cubicBezTo>
                        <a:pt x="6571" y="281650"/>
                        <a:pt x="46258" y="360892"/>
                        <a:pt x="57900" y="413544"/>
                      </a:cubicBezTo>
                      <a:cubicBezTo>
                        <a:pt x="69542" y="466196"/>
                        <a:pt x="68880" y="489745"/>
                        <a:pt x="71394" y="529433"/>
                      </a:cubicBezTo>
                      <a:cubicBezTo>
                        <a:pt x="73908" y="569121"/>
                        <a:pt x="71925" y="623360"/>
                        <a:pt x="72983" y="651670"/>
                      </a:cubicBezTo>
                      <a:cubicBezTo>
                        <a:pt x="74041" y="679980"/>
                        <a:pt x="94149" y="714244"/>
                        <a:pt x="103938" y="751682"/>
                      </a:cubicBezTo>
                      <a:cubicBezTo>
                        <a:pt x="113727" y="789120"/>
                        <a:pt x="127353" y="816373"/>
                        <a:pt x="131719" y="876301"/>
                      </a:cubicBezTo>
                      <a:cubicBezTo>
                        <a:pt x="136085" y="936229"/>
                        <a:pt x="137541" y="1058202"/>
                        <a:pt x="130133" y="1111251"/>
                      </a:cubicBezTo>
                      <a:cubicBezTo>
                        <a:pt x="122725" y="1164300"/>
                        <a:pt x="92958" y="1170385"/>
                        <a:pt x="101557" y="1213644"/>
                      </a:cubicBezTo>
                      <a:cubicBezTo>
                        <a:pt x="107907" y="1281377"/>
                        <a:pt x="122195" y="1268941"/>
                        <a:pt x="131719" y="131365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1" name="フリーフォーム 220"/>
                <p:cNvSpPr/>
                <p:nvPr/>
              </p:nvSpPr>
              <p:spPr>
                <a:xfrm>
                  <a:off x="6483191" y="11076149"/>
                  <a:ext cx="906303" cy="471030"/>
                </a:xfrm>
                <a:custGeom>
                  <a:avLst/>
                  <a:gdLst>
                    <a:gd name="connsiteX0" fmla="*/ 0 w 2453640"/>
                    <a:gd name="connsiteY0" fmla="*/ 0 h 846865"/>
                    <a:gd name="connsiteX1" fmla="*/ 464820 w 2453640"/>
                    <a:gd name="connsiteY1" fmla="*/ 106680 h 846865"/>
                    <a:gd name="connsiteX2" fmla="*/ 792480 w 2453640"/>
                    <a:gd name="connsiteY2" fmla="*/ 243840 h 846865"/>
                    <a:gd name="connsiteX3" fmla="*/ 1127760 w 2453640"/>
                    <a:gd name="connsiteY3" fmla="*/ 327660 h 846865"/>
                    <a:gd name="connsiteX4" fmla="*/ 1379220 w 2453640"/>
                    <a:gd name="connsiteY4" fmla="*/ 327660 h 846865"/>
                    <a:gd name="connsiteX5" fmla="*/ 1463040 w 2453640"/>
                    <a:gd name="connsiteY5" fmla="*/ 441960 h 846865"/>
                    <a:gd name="connsiteX6" fmla="*/ 1699260 w 2453640"/>
                    <a:gd name="connsiteY6" fmla="*/ 601980 h 846865"/>
                    <a:gd name="connsiteX7" fmla="*/ 1805940 w 2453640"/>
                    <a:gd name="connsiteY7" fmla="*/ 777240 h 846865"/>
                    <a:gd name="connsiteX8" fmla="*/ 1958340 w 2453640"/>
                    <a:gd name="connsiteY8" fmla="*/ 845820 h 846865"/>
                    <a:gd name="connsiteX9" fmla="*/ 2087880 w 2453640"/>
                    <a:gd name="connsiteY9" fmla="*/ 815340 h 846865"/>
                    <a:gd name="connsiteX10" fmla="*/ 2141220 w 2453640"/>
                    <a:gd name="connsiteY10" fmla="*/ 769620 h 846865"/>
                    <a:gd name="connsiteX11" fmla="*/ 2286000 w 2453640"/>
                    <a:gd name="connsiteY11" fmla="*/ 746760 h 846865"/>
                    <a:gd name="connsiteX12" fmla="*/ 2453640 w 2453640"/>
                    <a:gd name="connsiteY12" fmla="*/ 754380 h 846865"/>
                    <a:gd name="connsiteX0" fmla="*/ 0 w 2453640"/>
                    <a:gd name="connsiteY0" fmla="*/ 0 h 846865"/>
                    <a:gd name="connsiteX1" fmla="*/ 462439 w 2453640"/>
                    <a:gd name="connsiteY1" fmla="*/ 123349 h 846865"/>
                    <a:gd name="connsiteX2" fmla="*/ 792480 w 2453640"/>
                    <a:gd name="connsiteY2" fmla="*/ 243840 h 846865"/>
                    <a:gd name="connsiteX3" fmla="*/ 1127760 w 2453640"/>
                    <a:gd name="connsiteY3" fmla="*/ 327660 h 846865"/>
                    <a:gd name="connsiteX4" fmla="*/ 1379220 w 2453640"/>
                    <a:gd name="connsiteY4" fmla="*/ 327660 h 846865"/>
                    <a:gd name="connsiteX5" fmla="*/ 1463040 w 2453640"/>
                    <a:gd name="connsiteY5" fmla="*/ 441960 h 846865"/>
                    <a:gd name="connsiteX6" fmla="*/ 1699260 w 2453640"/>
                    <a:gd name="connsiteY6" fmla="*/ 601980 h 846865"/>
                    <a:gd name="connsiteX7" fmla="*/ 1805940 w 2453640"/>
                    <a:gd name="connsiteY7" fmla="*/ 777240 h 846865"/>
                    <a:gd name="connsiteX8" fmla="*/ 1958340 w 2453640"/>
                    <a:gd name="connsiteY8" fmla="*/ 845820 h 846865"/>
                    <a:gd name="connsiteX9" fmla="*/ 2087880 w 2453640"/>
                    <a:gd name="connsiteY9" fmla="*/ 815340 h 846865"/>
                    <a:gd name="connsiteX10" fmla="*/ 2141220 w 2453640"/>
                    <a:gd name="connsiteY10" fmla="*/ 769620 h 846865"/>
                    <a:gd name="connsiteX11" fmla="*/ 2286000 w 2453640"/>
                    <a:gd name="connsiteY11" fmla="*/ 746760 h 846865"/>
                    <a:gd name="connsiteX12" fmla="*/ 2453640 w 2453640"/>
                    <a:gd name="connsiteY12" fmla="*/ 754380 h 846865"/>
                    <a:gd name="connsiteX0" fmla="*/ 0 w 2477453"/>
                    <a:gd name="connsiteY0" fmla="*/ 0 h 842103"/>
                    <a:gd name="connsiteX1" fmla="*/ 486252 w 2477453"/>
                    <a:gd name="connsiteY1" fmla="*/ 118587 h 842103"/>
                    <a:gd name="connsiteX2" fmla="*/ 816293 w 2477453"/>
                    <a:gd name="connsiteY2" fmla="*/ 239078 h 842103"/>
                    <a:gd name="connsiteX3" fmla="*/ 1151573 w 2477453"/>
                    <a:gd name="connsiteY3" fmla="*/ 322898 h 842103"/>
                    <a:gd name="connsiteX4" fmla="*/ 1403033 w 2477453"/>
                    <a:gd name="connsiteY4" fmla="*/ 322898 h 842103"/>
                    <a:gd name="connsiteX5" fmla="*/ 1486853 w 2477453"/>
                    <a:gd name="connsiteY5" fmla="*/ 437198 h 842103"/>
                    <a:gd name="connsiteX6" fmla="*/ 1723073 w 2477453"/>
                    <a:gd name="connsiteY6" fmla="*/ 597218 h 842103"/>
                    <a:gd name="connsiteX7" fmla="*/ 1829753 w 2477453"/>
                    <a:gd name="connsiteY7" fmla="*/ 772478 h 842103"/>
                    <a:gd name="connsiteX8" fmla="*/ 1982153 w 2477453"/>
                    <a:gd name="connsiteY8" fmla="*/ 841058 h 842103"/>
                    <a:gd name="connsiteX9" fmla="*/ 2111693 w 2477453"/>
                    <a:gd name="connsiteY9" fmla="*/ 810578 h 842103"/>
                    <a:gd name="connsiteX10" fmla="*/ 2165033 w 2477453"/>
                    <a:gd name="connsiteY10" fmla="*/ 764858 h 842103"/>
                    <a:gd name="connsiteX11" fmla="*/ 2309813 w 2477453"/>
                    <a:gd name="connsiteY11" fmla="*/ 741998 h 842103"/>
                    <a:gd name="connsiteX12" fmla="*/ 2477453 w 2477453"/>
                    <a:gd name="connsiteY12" fmla="*/ 749618 h 842103"/>
                    <a:gd name="connsiteX0" fmla="*/ 0 w 2465547"/>
                    <a:gd name="connsiteY0" fmla="*/ 0 h 851628"/>
                    <a:gd name="connsiteX1" fmla="*/ 474346 w 2465547"/>
                    <a:gd name="connsiteY1" fmla="*/ 128112 h 851628"/>
                    <a:gd name="connsiteX2" fmla="*/ 804387 w 2465547"/>
                    <a:gd name="connsiteY2" fmla="*/ 248603 h 851628"/>
                    <a:gd name="connsiteX3" fmla="*/ 1139667 w 2465547"/>
                    <a:gd name="connsiteY3" fmla="*/ 332423 h 851628"/>
                    <a:gd name="connsiteX4" fmla="*/ 1391127 w 2465547"/>
                    <a:gd name="connsiteY4" fmla="*/ 332423 h 851628"/>
                    <a:gd name="connsiteX5" fmla="*/ 1474947 w 2465547"/>
                    <a:gd name="connsiteY5" fmla="*/ 446723 h 851628"/>
                    <a:gd name="connsiteX6" fmla="*/ 1711167 w 2465547"/>
                    <a:gd name="connsiteY6" fmla="*/ 606743 h 851628"/>
                    <a:gd name="connsiteX7" fmla="*/ 1817847 w 2465547"/>
                    <a:gd name="connsiteY7" fmla="*/ 782003 h 851628"/>
                    <a:gd name="connsiteX8" fmla="*/ 1970247 w 2465547"/>
                    <a:gd name="connsiteY8" fmla="*/ 850583 h 851628"/>
                    <a:gd name="connsiteX9" fmla="*/ 2099787 w 2465547"/>
                    <a:gd name="connsiteY9" fmla="*/ 820103 h 851628"/>
                    <a:gd name="connsiteX10" fmla="*/ 2153127 w 2465547"/>
                    <a:gd name="connsiteY10" fmla="*/ 774383 h 851628"/>
                    <a:gd name="connsiteX11" fmla="*/ 2297907 w 2465547"/>
                    <a:gd name="connsiteY11" fmla="*/ 751523 h 851628"/>
                    <a:gd name="connsiteX12" fmla="*/ 2465547 w 2465547"/>
                    <a:gd name="connsiteY12" fmla="*/ 759143 h 851628"/>
                    <a:gd name="connsiteX0" fmla="*/ 0 w 2484597"/>
                    <a:gd name="connsiteY0" fmla="*/ 0 h 844485"/>
                    <a:gd name="connsiteX1" fmla="*/ 493396 w 2484597"/>
                    <a:gd name="connsiteY1" fmla="*/ 120969 h 844485"/>
                    <a:gd name="connsiteX2" fmla="*/ 823437 w 2484597"/>
                    <a:gd name="connsiteY2" fmla="*/ 241460 h 844485"/>
                    <a:gd name="connsiteX3" fmla="*/ 1158717 w 2484597"/>
                    <a:gd name="connsiteY3" fmla="*/ 325280 h 844485"/>
                    <a:gd name="connsiteX4" fmla="*/ 1410177 w 2484597"/>
                    <a:gd name="connsiteY4" fmla="*/ 325280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484597"/>
                    <a:gd name="connsiteY0" fmla="*/ 0 h 844485"/>
                    <a:gd name="connsiteX1" fmla="*/ 493396 w 2484597"/>
                    <a:gd name="connsiteY1" fmla="*/ 120969 h 844485"/>
                    <a:gd name="connsiteX2" fmla="*/ 749619 w 2484597"/>
                    <a:gd name="connsiteY2" fmla="*/ 241460 h 844485"/>
                    <a:gd name="connsiteX3" fmla="*/ 1158717 w 2484597"/>
                    <a:gd name="connsiteY3" fmla="*/ 325280 h 844485"/>
                    <a:gd name="connsiteX4" fmla="*/ 1410177 w 2484597"/>
                    <a:gd name="connsiteY4" fmla="*/ 325280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484597"/>
                    <a:gd name="connsiteY0" fmla="*/ 0 h 844485"/>
                    <a:gd name="connsiteX1" fmla="*/ 493396 w 2484597"/>
                    <a:gd name="connsiteY1" fmla="*/ 120969 h 844485"/>
                    <a:gd name="connsiteX2" fmla="*/ 749619 w 2484597"/>
                    <a:gd name="connsiteY2" fmla="*/ 241460 h 844485"/>
                    <a:gd name="connsiteX3" fmla="*/ 1089660 w 2484597"/>
                    <a:gd name="connsiteY3" fmla="*/ 330043 h 844485"/>
                    <a:gd name="connsiteX4" fmla="*/ 1410177 w 2484597"/>
                    <a:gd name="connsiteY4" fmla="*/ 325280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484597"/>
                    <a:gd name="connsiteY0" fmla="*/ 0 h 844485"/>
                    <a:gd name="connsiteX1" fmla="*/ 493396 w 2484597"/>
                    <a:gd name="connsiteY1" fmla="*/ 120969 h 844485"/>
                    <a:gd name="connsiteX2" fmla="*/ 749619 w 2484597"/>
                    <a:gd name="connsiteY2" fmla="*/ 241460 h 844485"/>
                    <a:gd name="connsiteX3" fmla="*/ 1089660 w 2484597"/>
                    <a:gd name="connsiteY3" fmla="*/ 330043 h 844485"/>
                    <a:gd name="connsiteX4" fmla="*/ 1381602 w 2484597"/>
                    <a:gd name="connsiteY4" fmla="*/ 327661 h 844485"/>
                    <a:gd name="connsiteX5" fmla="*/ 1493997 w 2484597"/>
                    <a:gd name="connsiteY5" fmla="*/ 439580 h 844485"/>
                    <a:gd name="connsiteX6" fmla="*/ 1730217 w 2484597"/>
                    <a:gd name="connsiteY6" fmla="*/ 599600 h 844485"/>
                    <a:gd name="connsiteX7" fmla="*/ 1836897 w 2484597"/>
                    <a:gd name="connsiteY7" fmla="*/ 774860 h 844485"/>
                    <a:gd name="connsiteX8" fmla="*/ 1989297 w 2484597"/>
                    <a:gd name="connsiteY8" fmla="*/ 843440 h 844485"/>
                    <a:gd name="connsiteX9" fmla="*/ 2118837 w 2484597"/>
                    <a:gd name="connsiteY9" fmla="*/ 812960 h 844485"/>
                    <a:gd name="connsiteX10" fmla="*/ 2172177 w 2484597"/>
                    <a:gd name="connsiteY10" fmla="*/ 767240 h 844485"/>
                    <a:gd name="connsiteX11" fmla="*/ 2316957 w 2484597"/>
                    <a:gd name="connsiteY11" fmla="*/ 744380 h 844485"/>
                    <a:gd name="connsiteX12" fmla="*/ 2484597 w 2484597"/>
                    <a:gd name="connsiteY12" fmla="*/ 752000 h 844485"/>
                    <a:gd name="connsiteX0" fmla="*/ 0 w 2316957"/>
                    <a:gd name="connsiteY0" fmla="*/ 0 h 844485"/>
                    <a:gd name="connsiteX1" fmla="*/ 493396 w 2316957"/>
                    <a:gd name="connsiteY1" fmla="*/ 120969 h 844485"/>
                    <a:gd name="connsiteX2" fmla="*/ 749619 w 2316957"/>
                    <a:gd name="connsiteY2" fmla="*/ 241460 h 844485"/>
                    <a:gd name="connsiteX3" fmla="*/ 1089660 w 2316957"/>
                    <a:gd name="connsiteY3" fmla="*/ 330043 h 844485"/>
                    <a:gd name="connsiteX4" fmla="*/ 1381602 w 2316957"/>
                    <a:gd name="connsiteY4" fmla="*/ 327661 h 844485"/>
                    <a:gd name="connsiteX5" fmla="*/ 1493997 w 2316957"/>
                    <a:gd name="connsiteY5" fmla="*/ 439580 h 844485"/>
                    <a:gd name="connsiteX6" fmla="*/ 1730217 w 2316957"/>
                    <a:gd name="connsiteY6" fmla="*/ 599600 h 844485"/>
                    <a:gd name="connsiteX7" fmla="*/ 1836897 w 2316957"/>
                    <a:gd name="connsiteY7" fmla="*/ 774860 h 844485"/>
                    <a:gd name="connsiteX8" fmla="*/ 1989297 w 2316957"/>
                    <a:gd name="connsiteY8" fmla="*/ 843440 h 844485"/>
                    <a:gd name="connsiteX9" fmla="*/ 2118837 w 2316957"/>
                    <a:gd name="connsiteY9" fmla="*/ 812960 h 844485"/>
                    <a:gd name="connsiteX10" fmla="*/ 2172177 w 2316957"/>
                    <a:gd name="connsiteY10" fmla="*/ 767240 h 844485"/>
                    <a:gd name="connsiteX11" fmla="*/ 2316957 w 2316957"/>
                    <a:gd name="connsiteY11" fmla="*/ 744380 h 844485"/>
                    <a:gd name="connsiteX0" fmla="*/ 0 w 2252663"/>
                    <a:gd name="connsiteY0" fmla="*/ 0 h 844485"/>
                    <a:gd name="connsiteX1" fmla="*/ 493396 w 2252663"/>
                    <a:gd name="connsiteY1" fmla="*/ 120969 h 844485"/>
                    <a:gd name="connsiteX2" fmla="*/ 749619 w 2252663"/>
                    <a:gd name="connsiteY2" fmla="*/ 241460 h 844485"/>
                    <a:gd name="connsiteX3" fmla="*/ 1089660 w 2252663"/>
                    <a:gd name="connsiteY3" fmla="*/ 330043 h 844485"/>
                    <a:gd name="connsiteX4" fmla="*/ 1381602 w 2252663"/>
                    <a:gd name="connsiteY4" fmla="*/ 327661 h 844485"/>
                    <a:gd name="connsiteX5" fmla="*/ 1493997 w 2252663"/>
                    <a:gd name="connsiteY5" fmla="*/ 439580 h 844485"/>
                    <a:gd name="connsiteX6" fmla="*/ 1730217 w 2252663"/>
                    <a:gd name="connsiteY6" fmla="*/ 599600 h 844485"/>
                    <a:gd name="connsiteX7" fmla="*/ 1836897 w 2252663"/>
                    <a:gd name="connsiteY7" fmla="*/ 774860 h 844485"/>
                    <a:gd name="connsiteX8" fmla="*/ 1989297 w 2252663"/>
                    <a:gd name="connsiteY8" fmla="*/ 843440 h 844485"/>
                    <a:gd name="connsiteX9" fmla="*/ 2118837 w 2252663"/>
                    <a:gd name="connsiteY9" fmla="*/ 812960 h 844485"/>
                    <a:gd name="connsiteX10" fmla="*/ 2172177 w 2252663"/>
                    <a:gd name="connsiteY10" fmla="*/ 767240 h 844485"/>
                    <a:gd name="connsiteX11" fmla="*/ 2252663 w 2252663"/>
                    <a:gd name="connsiteY11" fmla="*/ 572930 h 844485"/>
                    <a:gd name="connsiteX0" fmla="*/ 0 w 2345531"/>
                    <a:gd name="connsiteY0" fmla="*/ 0 h 844485"/>
                    <a:gd name="connsiteX1" fmla="*/ 493396 w 2345531"/>
                    <a:gd name="connsiteY1" fmla="*/ 120969 h 844485"/>
                    <a:gd name="connsiteX2" fmla="*/ 749619 w 2345531"/>
                    <a:gd name="connsiteY2" fmla="*/ 241460 h 844485"/>
                    <a:gd name="connsiteX3" fmla="*/ 1089660 w 2345531"/>
                    <a:gd name="connsiteY3" fmla="*/ 330043 h 844485"/>
                    <a:gd name="connsiteX4" fmla="*/ 1381602 w 2345531"/>
                    <a:gd name="connsiteY4" fmla="*/ 327661 h 844485"/>
                    <a:gd name="connsiteX5" fmla="*/ 1493997 w 2345531"/>
                    <a:gd name="connsiteY5" fmla="*/ 439580 h 844485"/>
                    <a:gd name="connsiteX6" fmla="*/ 1730217 w 2345531"/>
                    <a:gd name="connsiteY6" fmla="*/ 599600 h 844485"/>
                    <a:gd name="connsiteX7" fmla="*/ 1836897 w 2345531"/>
                    <a:gd name="connsiteY7" fmla="*/ 774860 h 844485"/>
                    <a:gd name="connsiteX8" fmla="*/ 1989297 w 2345531"/>
                    <a:gd name="connsiteY8" fmla="*/ 843440 h 844485"/>
                    <a:gd name="connsiteX9" fmla="*/ 2118837 w 2345531"/>
                    <a:gd name="connsiteY9" fmla="*/ 812960 h 844485"/>
                    <a:gd name="connsiteX10" fmla="*/ 2172177 w 2345531"/>
                    <a:gd name="connsiteY10" fmla="*/ 767240 h 844485"/>
                    <a:gd name="connsiteX11" fmla="*/ 2345531 w 2345531"/>
                    <a:gd name="connsiteY11" fmla="*/ 753905 h 844485"/>
                    <a:gd name="connsiteX0" fmla="*/ 0 w 2345531"/>
                    <a:gd name="connsiteY0" fmla="*/ 0 h 844485"/>
                    <a:gd name="connsiteX1" fmla="*/ 493396 w 2345531"/>
                    <a:gd name="connsiteY1" fmla="*/ 120969 h 844485"/>
                    <a:gd name="connsiteX2" fmla="*/ 749619 w 2345531"/>
                    <a:gd name="connsiteY2" fmla="*/ 241460 h 844485"/>
                    <a:gd name="connsiteX3" fmla="*/ 1089660 w 2345531"/>
                    <a:gd name="connsiteY3" fmla="*/ 330043 h 844485"/>
                    <a:gd name="connsiteX4" fmla="*/ 1381602 w 2345531"/>
                    <a:gd name="connsiteY4" fmla="*/ 327661 h 844485"/>
                    <a:gd name="connsiteX5" fmla="*/ 1493997 w 2345531"/>
                    <a:gd name="connsiteY5" fmla="*/ 439580 h 844485"/>
                    <a:gd name="connsiteX6" fmla="*/ 1730217 w 2345531"/>
                    <a:gd name="connsiteY6" fmla="*/ 599600 h 844485"/>
                    <a:gd name="connsiteX7" fmla="*/ 1836897 w 2345531"/>
                    <a:gd name="connsiteY7" fmla="*/ 774860 h 844485"/>
                    <a:gd name="connsiteX8" fmla="*/ 1989297 w 2345531"/>
                    <a:gd name="connsiteY8" fmla="*/ 843440 h 844485"/>
                    <a:gd name="connsiteX9" fmla="*/ 2118837 w 2345531"/>
                    <a:gd name="connsiteY9" fmla="*/ 812960 h 844485"/>
                    <a:gd name="connsiteX10" fmla="*/ 2172177 w 2345531"/>
                    <a:gd name="connsiteY10" fmla="*/ 767240 h 844485"/>
                    <a:gd name="connsiteX11" fmla="*/ 2242663 w 2345531"/>
                    <a:gd name="connsiteY11" fmla="*/ 742951 h 844485"/>
                    <a:gd name="connsiteX12" fmla="*/ 2345531 w 2345531"/>
                    <a:gd name="connsiteY12" fmla="*/ 753905 h 844485"/>
                    <a:gd name="connsiteX0" fmla="*/ 0 w 2345531"/>
                    <a:gd name="connsiteY0" fmla="*/ 0 h 845630"/>
                    <a:gd name="connsiteX1" fmla="*/ 493396 w 2345531"/>
                    <a:gd name="connsiteY1" fmla="*/ 120969 h 845630"/>
                    <a:gd name="connsiteX2" fmla="*/ 749619 w 2345531"/>
                    <a:gd name="connsiteY2" fmla="*/ 241460 h 845630"/>
                    <a:gd name="connsiteX3" fmla="*/ 1089660 w 2345531"/>
                    <a:gd name="connsiteY3" fmla="*/ 330043 h 845630"/>
                    <a:gd name="connsiteX4" fmla="*/ 1381602 w 2345531"/>
                    <a:gd name="connsiteY4" fmla="*/ 327661 h 845630"/>
                    <a:gd name="connsiteX5" fmla="*/ 1493997 w 2345531"/>
                    <a:gd name="connsiteY5" fmla="*/ 439580 h 845630"/>
                    <a:gd name="connsiteX6" fmla="*/ 1730217 w 2345531"/>
                    <a:gd name="connsiteY6" fmla="*/ 599600 h 845630"/>
                    <a:gd name="connsiteX7" fmla="*/ 1836897 w 2345531"/>
                    <a:gd name="connsiteY7" fmla="*/ 774860 h 845630"/>
                    <a:gd name="connsiteX8" fmla="*/ 1989297 w 2345531"/>
                    <a:gd name="connsiteY8" fmla="*/ 843440 h 845630"/>
                    <a:gd name="connsiteX9" fmla="*/ 2118837 w 2345531"/>
                    <a:gd name="connsiteY9" fmla="*/ 812960 h 845630"/>
                    <a:gd name="connsiteX10" fmla="*/ 2107883 w 2345531"/>
                    <a:gd name="connsiteY10" fmla="*/ 662465 h 845630"/>
                    <a:gd name="connsiteX11" fmla="*/ 2242663 w 2345531"/>
                    <a:gd name="connsiteY11" fmla="*/ 742951 h 845630"/>
                    <a:gd name="connsiteX12" fmla="*/ 2345531 w 2345531"/>
                    <a:gd name="connsiteY12" fmla="*/ 753905 h 845630"/>
                    <a:gd name="connsiteX0" fmla="*/ 0 w 2345531"/>
                    <a:gd name="connsiteY0" fmla="*/ 0 h 844422"/>
                    <a:gd name="connsiteX1" fmla="*/ 493396 w 2345531"/>
                    <a:gd name="connsiteY1" fmla="*/ 120969 h 844422"/>
                    <a:gd name="connsiteX2" fmla="*/ 749619 w 2345531"/>
                    <a:gd name="connsiteY2" fmla="*/ 241460 h 844422"/>
                    <a:gd name="connsiteX3" fmla="*/ 1089660 w 2345531"/>
                    <a:gd name="connsiteY3" fmla="*/ 330043 h 844422"/>
                    <a:gd name="connsiteX4" fmla="*/ 1381602 w 2345531"/>
                    <a:gd name="connsiteY4" fmla="*/ 327661 h 844422"/>
                    <a:gd name="connsiteX5" fmla="*/ 1493997 w 2345531"/>
                    <a:gd name="connsiteY5" fmla="*/ 439580 h 844422"/>
                    <a:gd name="connsiteX6" fmla="*/ 1730217 w 2345531"/>
                    <a:gd name="connsiteY6" fmla="*/ 599600 h 844422"/>
                    <a:gd name="connsiteX7" fmla="*/ 1836897 w 2345531"/>
                    <a:gd name="connsiteY7" fmla="*/ 774860 h 844422"/>
                    <a:gd name="connsiteX8" fmla="*/ 1989297 w 2345531"/>
                    <a:gd name="connsiteY8" fmla="*/ 843440 h 844422"/>
                    <a:gd name="connsiteX9" fmla="*/ 2118837 w 2345531"/>
                    <a:gd name="connsiteY9" fmla="*/ 812960 h 844422"/>
                    <a:gd name="connsiteX10" fmla="*/ 2191227 w 2345531"/>
                    <a:gd name="connsiteY10" fmla="*/ 779146 h 844422"/>
                    <a:gd name="connsiteX11" fmla="*/ 2242663 w 2345531"/>
                    <a:gd name="connsiteY11" fmla="*/ 742951 h 844422"/>
                    <a:gd name="connsiteX12" fmla="*/ 2345531 w 2345531"/>
                    <a:gd name="connsiteY12" fmla="*/ 753905 h 844422"/>
                    <a:gd name="connsiteX0" fmla="*/ 0 w 2345531"/>
                    <a:gd name="connsiteY0" fmla="*/ 0 h 844422"/>
                    <a:gd name="connsiteX1" fmla="*/ 493396 w 2345531"/>
                    <a:gd name="connsiteY1" fmla="*/ 120969 h 844422"/>
                    <a:gd name="connsiteX2" fmla="*/ 749619 w 2345531"/>
                    <a:gd name="connsiteY2" fmla="*/ 241460 h 844422"/>
                    <a:gd name="connsiteX3" fmla="*/ 1089660 w 2345531"/>
                    <a:gd name="connsiteY3" fmla="*/ 330043 h 844422"/>
                    <a:gd name="connsiteX4" fmla="*/ 1381602 w 2345531"/>
                    <a:gd name="connsiteY4" fmla="*/ 327661 h 844422"/>
                    <a:gd name="connsiteX5" fmla="*/ 1493997 w 2345531"/>
                    <a:gd name="connsiteY5" fmla="*/ 439580 h 844422"/>
                    <a:gd name="connsiteX6" fmla="*/ 1730217 w 2345531"/>
                    <a:gd name="connsiteY6" fmla="*/ 599600 h 844422"/>
                    <a:gd name="connsiteX7" fmla="*/ 1836897 w 2345531"/>
                    <a:gd name="connsiteY7" fmla="*/ 774860 h 844422"/>
                    <a:gd name="connsiteX8" fmla="*/ 1989297 w 2345531"/>
                    <a:gd name="connsiteY8" fmla="*/ 843440 h 844422"/>
                    <a:gd name="connsiteX9" fmla="*/ 2118837 w 2345531"/>
                    <a:gd name="connsiteY9" fmla="*/ 812960 h 844422"/>
                    <a:gd name="connsiteX10" fmla="*/ 2191227 w 2345531"/>
                    <a:gd name="connsiteY10" fmla="*/ 779146 h 844422"/>
                    <a:gd name="connsiteX11" fmla="*/ 2247425 w 2345531"/>
                    <a:gd name="connsiteY11" fmla="*/ 757238 h 844422"/>
                    <a:gd name="connsiteX12" fmla="*/ 2345531 w 2345531"/>
                    <a:gd name="connsiteY12" fmla="*/ 753905 h 844422"/>
                    <a:gd name="connsiteX0" fmla="*/ 0 w 2345531"/>
                    <a:gd name="connsiteY0" fmla="*/ 0 h 902624"/>
                    <a:gd name="connsiteX1" fmla="*/ 493396 w 2345531"/>
                    <a:gd name="connsiteY1" fmla="*/ 120969 h 902624"/>
                    <a:gd name="connsiteX2" fmla="*/ 749619 w 2345531"/>
                    <a:gd name="connsiteY2" fmla="*/ 241460 h 902624"/>
                    <a:gd name="connsiteX3" fmla="*/ 1089660 w 2345531"/>
                    <a:gd name="connsiteY3" fmla="*/ 330043 h 902624"/>
                    <a:gd name="connsiteX4" fmla="*/ 1381602 w 2345531"/>
                    <a:gd name="connsiteY4" fmla="*/ 327661 h 902624"/>
                    <a:gd name="connsiteX5" fmla="*/ 1493997 w 2345531"/>
                    <a:gd name="connsiteY5" fmla="*/ 439580 h 902624"/>
                    <a:gd name="connsiteX6" fmla="*/ 1730217 w 2345531"/>
                    <a:gd name="connsiteY6" fmla="*/ 599600 h 902624"/>
                    <a:gd name="connsiteX7" fmla="*/ 1836897 w 2345531"/>
                    <a:gd name="connsiteY7" fmla="*/ 774860 h 902624"/>
                    <a:gd name="connsiteX8" fmla="*/ 1989297 w 2345531"/>
                    <a:gd name="connsiteY8" fmla="*/ 843440 h 902624"/>
                    <a:gd name="connsiteX9" fmla="*/ 2149793 w 2345531"/>
                    <a:gd name="connsiteY9" fmla="*/ 901066 h 902624"/>
                    <a:gd name="connsiteX10" fmla="*/ 2191227 w 2345531"/>
                    <a:gd name="connsiteY10" fmla="*/ 779146 h 902624"/>
                    <a:gd name="connsiteX11" fmla="*/ 2247425 w 2345531"/>
                    <a:gd name="connsiteY11" fmla="*/ 757238 h 902624"/>
                    <a:gd name="connsiteX12" fmla="*/ 2345531 w 2345531"/>
                    <a:gd name="connsiteY12" fmla="*/ 753905 h 902624"/>
                    <a:gd name="connsiteX0" fmla="*/ 0 w 2345531"/>
                    <a:gd name="connsiteY0" fmla="*/ 0 h 843997"/>
                    <a:gd name="connsiteX1" fmla="*/ 493396 w 2345531"/>
                    <a:gd name="connsiteY1" fmla="*/ 120969 h 843997"/>
                    <a:gd name="connsiteX2" fmla="*/ 749619 w 2345531"/>
                    <a:gd name="connsiteY2" fmla="*/ 241460 h 843997"/>
                    <a:gd name="connsiteX3" fmla="*/ 1089660 w 2345531"/>
                    <a:gd name="connsiteY3" fmla="*/ 330043 h 843997"/>
                    <a:gd name="connsiteX4" fmla="*/ 1381602 w 2345531"/>
                    <a:gd name="connsiteY4" fmla="*/ 327661 h 843997"/>
                    <a:gd name="connsiteX5" fmla="*/ 1493997 w 2345531"/>
                    <a:gd name="connsiteY5" fmla="*/ 439580 h 843997"/>
                    <a:gd name="connsiteX6" fmla="*/ 1730217 w 2345531"/>
                    <a:gd name="connsiteY6" fmla="*/ 599600 h 843997"/>
                    <a:gd name="connsiteX7" fmla="*/ 1836897 w 2345531"/>
                    <a:gd name="connsiteY7" fmla="*/ 774860 h 843997"/>
                    <a:gd name="connsiteX8" fmla="*/ 1989297 w 2345531"/>
                    <a:gd name="connsiteY8" fmla="*/ 843440 h 843997"/>
                    <a:gd name="connsiteX9" fmla="*/ 2118837 w 2345531"/>
                    <a:gd name="connsiteY9" fmla="*/ 805816 h 843997"/>
                    <a:gd name="connsiteX10" fmla="*/ 2191227 w 2345531"/>
                    <a:gd name="connsiteY10" fmla="*/ 779146 h 843997"/>
                    <a:gd name="connsiteX11" fmla="*/ 2247425 w 2345531"/>
                    <a:gd name="connsiteY11" fmla="*/ 757238 h 843997"/>
                    <a:gd name="connsiteX12" fmla="*/ 2345531 w 2345531"/>
                    <a:gd name="connsiteY12" fmla="*/ 753905 h 843997"/>
                    <a:gd name="connsiteX0" fmla="*/ 0 w 2345531"/>
                    <a:gd name="connsiteY0" fmla="*/ 0 h 810650"/>
                    <a:gd name="connsiteX1" fmla="*/ 493396 w 2345531"/>
                    <a:gd name="connsiteY1" fmla="*/ 120969 h 810650"/>
                    <a:gd name="connsiteX2" fmla="*/ 749619 w 2345531"/>
                    <a:gd name="connsiteY2" fmla="*/ 241460 h 810650"/>
                    <a:gd name="connsiteX3" fmla="*/ 1089660 w 2345531"/>
                    <a:gd name="connsiteY3" fmla="*/ 330043 h 810650"/>
                    <a:gd name="connsiteX4" fmla="*/ 1381602 w 2345531"/>
                    <a:gd name="connsiteY4" fmla="*/ 327661 h 810650"/>
                    <a:gd name="connsiteX5" fmla="*/ 1493997 w 2345531"/>
                    <a:gd name="connsiteY5" fmla="*/ 439580 h 810650"/>
                    <a:gd name="connsiteX6" fmla="*/ 1730217 w 2345531"/>
                    <a:gd name="connsiteY6" fmla="*/ 599600 h 810650"/>
                    <a:gd name="connsiteX7" fmla="*/ 1836897 w 2345531"/>
                    <a:gd name="connsiteY7" fmla="*/ 774860 h 810650"/>
                    <a:gd name="connsiteX8" fmla="*/ 1994059 w 2345531"/>
                    <a:gd name="connsiteY8" fmla="*/ 807721 h 810650"/>
                    <a:gd name="connsiteX9" fmla="*/ 2118837 w 2345531"/>
                    <a:gd name="connsiteY9" fmla="*/ 805816 h 810650"/>
                    <a:gd name="connsiteX10" fmla="*/ 2191227 w 2345531"/>
                    <a:gd name="connsiteY10" fmla="*/ 779146 h 810650"/>
                    <a:gd name="connsiteX11" fmla="*/ 2247425 w 2345531"/>
                    <a:gd name="connsiteY11" fmla="*/ 757238 h 810650"/>
                    <a:gd name="connsiteX12" fmla="*/ 2345531 w 2345531"/>
                    <a:gd name="connsiteY12" fmla="*/ 753905 h 810650"/>
                    <a:gd name="connsiteX0" fmla="*/ 0 w 2345531"/>
                    <a:gd name="connsiteY0" fmla="*/ 0 h 839303"/>
                    <a:gd name="connsiteX1" fmla="*/ 493396 w 2345531"/>
                    <a:gd name="connsiteY1" fmla="*/ 120969 h 839303"/>
                    <a:gd name="connsiteX2" fmla="*/ 749619 w 2345531"/>
                    <a:gd name="connsiteY2" fmla="*/ 241460 h 839303"/>
                    <a:gd name="connsiteX3" fmla="*/ 1089660 w 2345531"/>
                    <a:gd name="connsiteY3" fmla="*/ 330043 h 839303"/>
                    <a:gd name="connsiteX4" fmla="*/ 1381602 w 2345531"/>
                    <a:gd name="connsiteY4" fmla="*/ 327661 h 839303"/>
                    <a:gd name="connsiteX5" fmla="*/ 1493997 w 2345531"/>
                    <a:gd name="connsiteY5" fmla="*/ 439580 h 839303"/>
                    <a:gd name="connsiteX6" fmla="*/ 1730217 w 2345531"/>
                    <a:gd name="connsiteY6" fmla="*/ 599600 h 839303"/>
                    <a:gd name="connsiteX7" fmla="*/ 1836897 w 2345531"/>
                    <a:gd name="connsiteY7" fmla="*/ 774860 h 839303"/>
                    <a:gd name="connsiteX8" fmla="*/ 2008346 w 2345531"/>
                    <a:gd name="connsiteY8" fmla="*/ 838677 h 839303"/>
                    <a:gd name="connsiteX9" fmla="*/ 2118837 w 2345531"/>
                    <a:gd name="connsiteY9" fmla="*/ 805816 h 839303"/>
                    <a:gd name="connsiteX10" fmla="*/ 2191227 w 2345531"/>
                    <a:gd name="connsiteY10" fmla="*/ 779146 h 839303"/>
                    <a:gd name="connsiteX11" fmla="*/ 2247425 w 2345531"/>
                    <a:gd name="connsiteY11" fmla="*/ 757238 h 839303"/>
                    <a:gd name="connsiteX12" fmla="*/ 2345531 w 2345531"/>
                    <a:gd name="connsiteY12" fmla="*/ 753905 h 839303"/>
                    <a:gd name="connsiteX0" fmla="*/ 0 w 2345531"/>
                    <a:gd name="connsiteY0" fmla="*/ 0 h 840522"/>
                    <a:gd name="connsiteX1" fmla="*/ 493396 w 2345531"/>
                    <a:gd name="connsiteY1" fmla="*/ 120969 h 840522"/>
                    <a:gd name="connsiteX2" fmla="*/ 749619 w 2345531"/>
                    <a:gd name="connsiteY2" fmla="*/ 241460 h 840522"/>
                    <a:gd name="connsiteX3" fmla="*/ 1089660 w 2345531"/>
                    <a:gd name="connsiteY3" fmla="*/ 330043 h 840522"/>
                    <a:gd name="connsiteX4" fmla="*/ 1381602 w 2345531"/>
                    <a:gd name="connsiteY4" fmla="*/ 327661 h 840522"/>
                    <a:gd name="connsiteX5" fmla="*/ 1493997 w 2345531"/>
                    <a:gd name="connsiteY5" fmla="*/ 439580 h 840522"/>
                    <a:gd name="connsiteX6" fmla="*/ 1730217 w 2345531"/>
                    <a:gd name="connsiteY6" fmla="*/ 599600 h 840522"/>
                    <a:gd name="connsiteX7" fmla="*/ 1910715 w 2345531"/>
                    <a:gd name="connsiteY7" fmla="*/ 746285 h 840522"/>
                    <a:gd name="connsiteX8" fmla="*/ 2008346 w 2345531"/>
                    <a:gd name="connsiteY8" fmla="*/ 838677 h 840522"/>
                    <a:gd name="connsiteX9" fmla="*/ 2118837 w 2345531"/>
                    <a:gd name="connsiteY9" fmla="*/ 805816 h 840522"/>
                    <a:gd name="connsiteX10" fmla="*/ 2191227 w 2345531"/>
                    <a:gd name="connsiteY10" fmla="*/ 779146 h 840522"/>
                    <a:gd name="connsiteX11" fmla="*/ 2247425 w 2345531"/>
                    <a:gd name="connsiteY11" fmla="*/ 757238 h 840522"/>
                    <a:gd name="connsiteX12" fmla="*/ 2345531 w 2345531"/>
                    <a:gd name="connsiteY12" fmla="*/ 753905 h 840522"/>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493997 w 2345531"/>
                    <a:gd name="connsiteY5" fmla="*/ 439580 h 838696"/>
                    <a:gd name="connsiteX6" fmla="*/ 1730217 w 2345531"/>
                    <a:gd name="connsiteY6" fmla="*/ 599600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9463"/>
                    <a:gd name="connsiteX1" fmla="*/ 493396 w 2345531"/>
                    <a:gd name="connsiteY1" fmla="*/ 120969 h 839463"/>
                    <a:gd name="connsiteX2" fmla="*/ 749619 w 2345531"/>
                    <a:gd name="connsiteY2" fmla="*/ 241460 h 839463"/>
                    <a:gd name="connsiteX3" fmla="*/ 1089660 w 2345531"/>
                    <a:gd name="connsiteY3" fmla="*/ 330043 h 839463"/>
                    <a:gd name="connsiteX4" fmla="*/ 1381602 w 2345531"/>
                    <a:gd name="connsiteY4" fmla="*/ 327661 h 839463"/>
                    <a:gd name="connsiteX5" fmla="*/ 1493997 w 2345531"/>
                    <a:gd name="connsiteY5" fmla="*/ 439580 h 839463"/>
                    <a:gd name="connsiteX6" fmla="*/ 1875473 w 2345531"/>
                    <a:gd name="connsiteY6" fmla="*/ 544831 h 839463"/>
                    <a:gd name="connsiteX7" fmla="*/ 1874996 w 2345531"/>
                    <a:gd name="connsiteY7" fmla="*/ 801054 h 839463"/>
                    <a:gd name="connsiteX8" fmla="*/ 2008346 w 2345531"/>
                    <a:gd name="connsiteY8" fmla="*/ 838677 h 839463"/>
                    <a:gd name="connsiteX9" fmla="*/ 2118837 w 2345531"/>
                    <a:gd name="connsiteY9" fmla="*/ 805816 h 839463"/>
                    <a:gd name="connsiteX10" fmla="*/ 2191227 w 2345531"/>
                    <a:gd name="connsiteY10" fmla="*/ 779146 h 839463"/>
                    <a:gd name="connsiteX11" fmla="*/ 2247425 w 2345531"/>
                    <a:gd name="connsiteY11" fmla="*/ 757238 h 839463"/>
                    <a:gd name="connsiteX12" fmla="*/ 2345531 w 2345531"/>
                    <a:gd name="connsiteY12" fmla="*/ 753905 h 839463"/>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493997 w 2345531"/>
                    <a:gd name="connsiteY5" fmla="*/ 439580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563053 w 2345531"/>
                    <a:gd name="connsiteY5" fmla="*/ 394336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81602 w 2345531"/>
                    <a:gd name="connsiteY4" fmla="*/ 327661 h 838696"/>
                    <a:gd name="connsiteX5" fmla="*/ 1474946 w 2345531"/>
                    <a:gd name="connsiteY5" fmla="*/ 430055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410177 w 2345531"/>
                    <a:gd name="connsiteY4" fmla="*/ 253842 h 838696"/>
                    <a:gd name="connsiteX5" fmla="*/ 1474946 w 2345531"/>
                    <a:gd name="connsiteY5" fmla="*/ 430055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2345531"/>
                    <a:gd name="connsiteY0" fmla="*/ 0 h 838696"/>
                    <a:gd name="connsiteX1" fmla="*/ 493396 w 2345531"/>
                    <a:gd name="connsiteY1" fmla="*/ 120969 h 838696"/>
                    <a:gd name="connsiteX2" fmla="*/ 749619 w 2345531"/>
                    <a:gd name="connsiteY2" fmla="*/ 241460 h 838696"/>
                    <a:gd name="connsiteX3" fmla="*/ 1089660 w 2345531"/>
                    <a:gd name="connsiteY3" fmla="*/ 330043 h 838696"/>
                    <a:gd name="connsiteX4" fmla="*/ 1393508 w 2345531"/>
                    <a:gd name="connsiteY4" fmla="*/ 337186 h 838696"/>
                    <a:gd name="connsiteX5" fmla="*/ 1474946 w 2345531"/>
                    <a:gd name="connsiteY5" fmla="*/ 430055 h 838696"/>
                    <a:gd name="connsiteX6" fmla="*/ 1704023 w 2345531"/>
                    <a:gd name="connsiteY6" fmla="*/ 575787 h 838696"/>
                    <a:gd name="connsiteX7" fmla="*/ 1874996 w 2345531"/>
                    <a:gd name="connsiteY7" fmla="*/ 801054 h 838696"/>
                    <a:gd name="connsiteX8" fmla="*/ 2008346 w 2345531"/>
                    <a:gd name="connsiteY8" fmla="*/ 838677 h 838696"/>
                    <a:gd name="connsiteX9" fmla="*/ 2118837 w 2345531"/>
                    <a:gd name="connsiteY9" fmla="*/ 805816 h 838696"/>
                    <a:gd name="connsiteX10" fmla="*/ 2191227 w 2345531"/>
                    <a:gd name="connsiteY10" fmla="*/ 779146 h 838696"/>
                    <a:gd name="connsiteX11" fmla="*/ 2247425 w 2345531"/>
                    <a:gd name="connsiteY11" fmla="*/ 757238 h 838696"/>
                    <a:gd name="connsiteX12" fmla="*/ 2345531 w 2345531"/>
                    <a:gd name="connsiteY12" fmla="*/ 753905 h 838696"/>
                    <a:gd name="connsiteX0" fmla="*/ 0 w 1852135"/>
                    <a:gd name="connsiteY0" fmla="*/ 0 h 717727"/>
                    <a:gd name="connsiteX1" fmla="*/ 256223 w 1852135"/>
                    <a:gd name="connsiteY1" fmla="*/ 120491 h 717727"/>
                    <a:gd name="connsiteX2" fmla="*/ 596264 w 1852135"/>
                    <a:gd name="connsiteY2" fmla="*/ 209074 h 717727"/>
                    <a:gd name="connsiteX3" fmla="*/ 900112 w 1852135"/>
                    <a:gd name="connsiteY3" fmla="*/ 216217 h 717727"/>
                    <a:gd name="connsiteX4" fmla="*/ 981550 w 1852135"/>
                    <a:gd name="connsiteY4" fmla="*/ 309086 h 717727"/>
                    <a:gd name="connsiteX5" fmla="*/ 1210627 w 1852135"/>
                    <a:gd name="connsiteY5" fmla="*/ 454818 h 717727"/>
                    <a:gd name="connsiteX6" fmla="*/ 1381600 w 1852135"/>
                    <a:gd name="connsiteY6" fmla="*/ 680085 h 717727"/>
                    <a:gd name="connsiteX7" fmla="*/ 1514950 w 1852135"/>
                    <a:gd name="connsiteY7" fmla="*/ 717708 h 717727"/>
                    <a:gd name="connsiteX8" fmla="*/ 1625441 w 1852135"/>
                    <a:gd name="connsiteY8" fmla="*/ 684847 h 717727"/>
                    <a:gd name="connsiteX9" fmla="*/ 1697831 w 1852135"/>
                    <a:gd name="connsiteY9" fmla="*/ 658177 h 717727"/>
                    <a:gd name="connsiteX10" fmla="*/ 1754029 w 1852135"/>
                    <a:gd name="connsiteY10" fmla="*/ 636269 h 717727"/>
                    <a:gd name="connsiteX11" fmla="*/ 1852135 w 1852135"/>
                    <a:gd name="connsiteY11" fmla="*/ 632936 h 717727"/>
                    <a:gd name="connsiteX0" fmla="*/ 0 w 1595912"/>
                    <a:gd name="connsiteY0" fmla="*/ 0 h 597236"/>
                    <a:gd name="connsiteX1" fmla="*/ 340041 w 1595912"/>
                    <a:gd name="connsiteY1" fmla="*/ 88583 h 597236"/>
                    <a:gd name="connsiteX2" fmla="*/ 643889 w 1595912"/>
                    <a:gd name="connsiteY2" fmla="*/ 95726 h 597236"/>
                    <a:gd name="connsiteX3" fmla="*/ 725327 w 1595912"/>
                    <a:gd name="connsiteY3" fmla="*/ 188595 h 597236"/>
                    <a:gd name="connsiteX4" fmla="*/ 954404 w 1595912"/>
                    <a:gd name="connsiteY4" fmla="*/ 334327 h 597236"/>
                    <a:gd name="connsiteX5" fmla="*/ 1125377 w 1595912"/>
                    <a:gd name="connsiteY5" fmla="*/ 559594 h 597236"/>
                    <a:gd name="connsiteX6" fmla="*/ 1258727 w 1595912"/>
                    <a:gd name="connsiteY6" fmla="*/ 597217 h 597236"/>
                    <a:gd name="connsiteX7" fmla="*/ 1369218 w 1595912"/>
                    <a:gd name="connsiteY7" fmla="*/ 564356 h 597236"/>
                    <a:gd name="connsiteX8" fmla="*/ 1441608 w 1595912"/>
                    <a:gd name="connsiteY8" fmla="*/ 537686 h 597236"/>
                    <a:gd name="connsiteX9" fmla="*/ 1497806 w 1595912"/>
                    <a:gd name="connsiteY9" fmla="*/ 515778 h 597236"/>
                    <a:gd name="connsiteX10" fmla="*/ 1595912 w 1595912"/>
                    <a:gd name="connsiteY10" fmla="*/ 512445 h 597236"/>
                    <a:gd name="connsiteX0" fmla="*/ 0 w 1255871"/>
                    <a:gd name="connsiteY0" fmla="*/ 0 h 508653"/>
                    <a:gd name="connsiteX1" fmla="*/ 303848 w 1255871"/>
                    <a:gd name="connsiteY1" fmla="*/ 7143 h 508653"/>
                    <a:gd name="connsiteX2" fmla="*/ 385286 w 1255871"/>
                    <a:gd name="connsiteY2" fmla="*/ 100012 h 508653"/>
                    <a:gd name="connsiteX3" fmla="*/ 614363 w 1255871"/>
                    <a:gd name="connsiteY3" fmla="*/ 245744 h 508653"/>
                    <a:gd name="connsiteX4" fmla="*/ 785336 w 1255871"/>
                    <a:gd name="connsiteY4" fmla="*/ 471011 h 508653"/>
                    <a:gd name="connsiteX5" fmla="*/ 918686 w 1255871"/>
                    <a:gd name="connsiteY5" fmla="*/ 508634 h 508653"/>
                    <a:gd name="connsiteX6" fmla="*/ 1029177 w 1255871"/>
                    <a:gd name="connsiteY6" fmla="*/ 475773 h 508653"/>
                    <a:gd name="connsiteX7" fmla="*/ 1101567 w 1255871"/>
                    <a:gd name="connsiteY7" fmla="*/ 449103 h 508653"/>
                    <a:gd name="connsiteX8" fmla="*/ 1157765 w 1255871"/>
                    <a:gd name="connsiteY8" fmla="*/ 427195 h 508653"/>
                    <a:gd name="connsiteX9" fmla="*/ 1255871 w 1255871"/>
                    <a:gd name="connsiteY9" fmla="*/ 423862 h 508653"/>
                    <a:gd name="connsiteX0" fmla="*/ 0 w 952023"/>
                    <a:gd name="connsiteY0" fmla="*/ 0 h 501510"/>
                    <a:gd name="connsiteX1" fmla="*/ 81438 w 952023"/>
                    <a:gd name="connsiteY1" fmla="*/ 92869 h 501510"/>
                    <a:gd name="connsiteX2" fmla="*/ 310515 w 952023"/>
                    <a:gd name="connsiteY2" fmla="*/ 238601 h 501510"/>
                    <a:gd name="connsiteX3" fmla="*/ 481488 w 952023"/>
                    <a:gd name="connsiteY3" fmla="*/ 463868 h 501510"/>
                    <a:gd name="connsiteX4" fmla="*/ 614838 w 952023"/>
                    <a:gd name="connsiteY4" fmla="*/ 501491 h 501510"/>
                    <a:gd name="connsiteX5" fmla="*/ 725329 w 952023"/>
                    <a:gd name="connsiteY5" fmla="*/ 468630 h 501510"/>
                    <a:gd name="connsiteX6" fmla="*/ 797719 w 952023"/>
                    <a:gd name="connsiteY6" fmla="*/ 441960 h 501510"/>
                    <a:gd name="connsiteX7" fmla="*/ 853917 w 952023"/>
                    <a:gd name="connsiteY7" fmla="*/ 420052 h 501510"/>
                    <a:gd name="connsiteX8" fmla="*/ 952023 w 952023"/>
                    <a:gd name="connsiteY8" fmla="*/ 416719 h 501510"/>
                    <a:gd name="connsiteX0" fmla="*/ 0 w 952023"/>
                    <a:gd name="connsiteY0" fmla="*/ 0 h 501510"/>
                    <a:gd name="connsiteX1" fmla="*/ 81438 w 952023"/>
                    <a:gd name="connsiteY1" fmla="*/ 92869 h 501510"/>
                    <a:gd name="connsiteX2" fmla="*/ 310515 w 952023"/>
                    <a:gd name="connsiteY2" fmla="*/ 238601 h 501510"/>
                    <a:gd name="connsiteX3" fmla="*/ 481488 w 952023"/>
                    <a:gd name="connsiteY3" fmla="*/ 463868 h 501510"/>
                    <a:gd name="connsiteX4" fmla="*/ 614838 w 952023"/>
                    <a:gd name="connsiteY4" fmla="*/ 501491 h 501510"/>
                    <a:gd name="connsiteX5" fmla="*/ 725329 w 952023"/>
                    <a:gd name="connsiteY5" fmla="*/ 468630 h 501510"/>
                    <a:gd name="connsiteX6" fmla="*/ 797719 w 952023"/>
                    <a:gd name="connsiteY6" fmla="*/ 441960 h 501510"/>
                    <a:gd name="connsiteX7" fmla="*/ 853917 w 952023"/>
                    <a:gd name="connsiteY7" fmla="*/ 420052 h 501510"/>
                    <a:gd name="connsiteX8" fmla="*/ 952023 w 952023"/>
                    <a:gd name="connsiteY8" fmla="*/ 416719 h 501510"/>
                    <a:gd name="connsiteX0" fmla="*/ 0 w 906303"/>
                    <a:gd name="connsiteY0" fmla="*/ 0 h 471030"/>
                    <a:gd name="connsiteX1" fmla="*/ 35718 w 906303"/>
                    <a:gd name="connsiteY1" fmla="*/ 62389 h 471030"/>
                    <a:gd name="connsiteX2" fmla="*/ 264795 w 906303"/>
                    <a:gd name="connsiteY2" fmla="*/ 208121 h 471030"/>
                    <a:gd name="connsiteX3" fmla="*/ 435768 w 906303"/>
                    <a:gd name="connsiteY3" fmla="*/ 433388 h 471030"/>
                    <a:gd name="connsiteX4" fmla="*/ 569118 w 906303"/>
                    <a:gd name="connsiteY4" fmla="*/ 471011 h 471030"/>
                    <a:gd name="connsiteX5" fmla="*/ 679609 w 906303"/>
                    <a:gd name="connsiteY5" fmla="*/ 438150 h 471030"/>
                    <a:gd name="connsiteX6" fmla="*/ 751999 w 906303"/>
                    <a:gd name="connsiteY6" fmla="*/ 411480 h 471030"/>
                    <a:gd name="connsiteX7" fmla="*/ 808197 w 906303"/>
                    <a:gd name="connsiteY7" fmla="*/ 389572 h 471030"/>
                    <a:gd name="connsiteX8" fmla="*/ 906303 w 906303"/>
                    <a:gd name="connsiteY8" fmla="*/ 386239 h 4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303" h="471030">
                      <a:moveTo>
                        <a:pt x="0" y="0"/>
                      </a:moveTo>
                      <a:cubicBezTo>
                        <a:pt x="64214" y="16669"/>
                        <a:pt x="-8415" y="27702"/>
                        <a:pt x="35718" y="62389"/>
                      </a:cubicBezTo>
                      <a:cubicBezTo>
                        <a:pt x="79851" y="97076"/>
                        <a:pt x="198120" y="146288"/>
                        <a:pt x="264795" y="208121"/>
                      </a:cubicBezTo>
                      <a:cubicBezTo>
                        <a:pt x="331470" y="269954"/>
                        <a:pt x="385048" y="389573"/>
                        <a:pt x="435768" y="433388"/>
                      </a:cubicBezTo>
                      <a:cubicBezTo>
                        <a:pt x="486488" y="477203"/>
                        <a:pt x="528478" y="470217"/>
                        <a:pt x="569118" y="471011"/>
                      </a:cubicBezTo>
                      <a:cubicBezTo>
                        <a:pt x="609758" y="471805"/>
                        <a:pt x="649129" y="448072"/>
                        <a:pt x="679609" y="438150"/>
                      </a:cubicBezTo>
                      <a:cubicBezTo>
                        <a:pt x="710089" y="428228"/>
                        <a:pt x="730568" y="419576"/>
                        <a:pt x="751999" y="411480"/>
                      </a:cubicBezTo>
                      <a:cubicBezTo>
                        <a:pt x="773430" y="403384"/>
                        <a:pt x="779305" y="391794"/>
                        <a:pt x="808197" y="389572"/>
                      </a:cubicBezTo>
                      <a:cubicBezTo>
                        <a:pt x="837089" y="387350"/>
                        <a:pt x="888762" y="386795"/>
                        <a:pt x="906303" y="386239"/>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2" name="フリーフォーム 221"/>
                <p:cNvSpPr/>
                <p:nvPr/>
              </p:nvSpPr>
              <p:spPr>
                <a:xfrm>
                  <a:off x="7084219" y="10239177"/>
                  <a:ext cx="1276350" cy="647898"/>
                </a:xfrm>
                <a:custGeom>
                  <a:avLst/>
                  <a:gdLst>
                    <a:gd name="connsiteX0" fmla="*/ 0 w 1276350"/>
                    <a:gd name="connsiteY0" fmla="*/ 47823 h 647898"/>
                    <a:gd name="connsiteX1" fmla="*/ 154781 w 1276350"/>
                    <a:gd name="connsiteY1" fmla="*/ 47823 h 647898"/>
                    <a:gd name="connsiteX2" fmla="*/ 340519 w 1276350"/>
                    <a:gd name="connsiteY2" fmla="*/ 47823 h 647898"/>
                    <a:gd name="connsiteX3" fmla="*/ 521494 w 1276350"/>
                    <a:gd name="connsiteY3" fmla="*/ 50204 h 647898"/>
                    <a:gd name="connsiteX4" fmla="*/ 561975 w 1276350"/>
                    <a:gd name="connsiteY4" fmla="*/ 198 h 647898"/>
                    <a:gd name="connsiteX5" fmla="*/ 647700 w 1276350"/>
                    <a:gd name="connsiteY5" fmla="*/ 71636 h 647898"/>
                    <a:gd name="connsiteX6" fmla="*/ 711994 w 1276350"/>
                    <a:gd name="connsiteY6" fmla="*/ 164504 h 647898"/>
                    <a:gd name="connsiteX7" fmla="*/ 747712 w 1276350"/>
                    <a:gd name="connsiteY7" fmla="*/ 219273 h 647898"/>
                    <a:gd name="connsiteX8" fmla="*/ 838200 w 1276350"/>
                    <a:gd name="connsiteY8" fmla="*/ 188317 h 647898"/>
                    <a:gd name="connsiteX9" fmla="*/ 907256 w 1276350"/>
                    <a:gd name="connsiteY9" fmla="*/ 226417 h 647898"/>
                    <a:gd name="connsiteX10" fmla="*/ 973931 w 1276350"/>
                    <a:gd name="connsiteY10" fmla="*/ 276423 h 647898"/>
                    <a:gd name="connsiteX11" fmla="*/ 1054894 w 1276350"/>
                    <a:gd name="connsiteY11" fmla="*/ 357386 h 647898"/>
                    <a:gd name="connsiteX12" fmla="*/ 1152525 w 1276350"/>
                    <a:gd name="connsiteY12" fmla="*/ 485973 h 647898"/>
                    <a:gd name="connsiteX13" fmla="*/ 1276350 w 1276350"/>
                    <a:gd name="connsiteY13" fmla="*/ 647898 h 6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350" h="647898">
                      <a:moveTo>
                        <a:pt x="0" y="47823"/>
                      </a:moveTo>
                      <a:lnTo>
                        <a:pt x="154781" y="47823"/>
                      </a:lnTo>
                      <a:lnTo>
                        <a:pt x="340519" y="47823"/>
                      </a:lnTo>
                      <a:cubicBezTo>
                        <a:pt x="401638" y="48220"/>
                        <a:pt x="484585" y="58141"/>
                        <a:pt x="521494" y="50204"/>
                      </a:cubicBezTo>
                      <a:cubicBezTo>
                        <a:pt x="558403" y="42267"/>
                        <a:pt x="540941" y="-3374"/>
                        <a:pt x="561975" y="198"/>
                      </a:cubicBezTo>
                      <a:cubicBezTo>
                        <a:pt x="583009" y="3770"/>
                        <a:pt x="622697" y="44252"/>
                        <a:pt x="647700" y="71636"/>
                      </a:cubicBezTo>
                      <a:cubicBezTo>
                        <a:pt x="672703" y="99020"/>
                        <a:pt x="695325" y="139898"/>
                        <a:pt x="711994" y="164504"/>
                      </a:cubicBezTo>
                      <a:cubicBezTo>
                        <a:pt x="728663" y="189110"/>
                        <a:pt x="726678" y="215304"/>
                        <a:pt x="747712" y="219273"/>
                      </a:cubicBezTo>
                      <a:cubicBezTo>
                        <a:pt x="768746" y="223242"/>
                        <a:pt x="811609" y="187126"/>
                        <a:pt x="838200" y="188317"/>
                      </a:cubicBezTo>
                      <a:cubicBezTo>
                        <a:pt x="864791" y="189508"/>
                        <a:pt x="884634" y="211733"/>
                        <a:pt x="907256" y="226417"/>
                      </a:cubicBezTo>
                      <a:cubicBezTo>
                        <a:pt x="929878" y="241101"/>
                        <a:pt x="949325" y="254595"/>
                        <a:pt x="973931" y="276423"/>
                      </a:cubicBezTo>
                      <a:cubicBezTo>
                        <a:pt x="998537" y="298251"/>
                        <a:pt x="1025128" y="322461"/>
                        <a:pt x="1054894" y="357386"/>
                      </a:cubicBezTo>
                      <a:cubicBezTo>
                        <a:pt x="1084660" y="392311"/>
                        <a:pt x="1152525" y="485973"/>
                        <a:pt x="1152525" y="485973"/>
                      </a:cubicBezTo>
                      <a:lnTo>
                        <a:pt x="1276350" y="647898"/>
                      </a:ln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3" name="フリーフォーム 222"/>
                <p:cNvSpPr/>
                <p:nvPr/>
              </p:nvSpPr>
              <p:spPr>
                <a:xfrm>
                  <a:off x="8158163" y="10634662"/>
                  <a:ext cx="1109662" cy="495414"/>
                </a:xfrm>
                <a:custGeom>
                  <a:avLst/>
                  <a:gdLst>
                    <a:gd name="connsiteX0" fmla="*/ 0 w 1097756"/>
                    <a:gd name="connsiteY0" fmla="*/ 466725 h 478745"/>
                    <a:gd name="connsiteX1" fmla="*/ 123825 w 1097756"/>
                    <a:gd name="connsiteY1" fmla="*/ 473869 h 478745"/>
                    <a:gd name="connsiteX2" fmla="*/ 223837 w 1097756"/>
                    <a:gd name="connsiteY2" fmla="*/ 478632 h 478745"/>
                    <a:gd name="connsiteX3" fmla="*/ 259556 w 1097756"/>
                    <a:gd name="connsiteY3" fmla="*/ 469107 h 478745"/>
                    <a:gd name="connsiteX4" fmla="*/ 347662 w 1097756"/>
                    <a:gd name="connsiteY4" fmla="*/ 416719 h 478745"/>
                    <a:gd name="connsiteX5" fmla="*/ 390525 w 1097756"/>
                    <a:gd name="connsiteY5" fmla="*/ 352425 h 478745"/>
                    <a:gd name="connsiteX6" fmla="*/ 481012 w 1097756"/>
                    <a:gd name="connsiteY6" fmla="*/ 221457 h 478745"/>
                    <a:gd name="connsiteX7" fmla="*/ 528637 w 1097756"/>
                    <a:gd name="connsiteY7" fmla="*/ 128588 h 478745"/>
                    <a:gd name="connsiteX8" fmla="*/ 552450 w 1097756"/>
                    <a:gd name="connsiteY8" fmla="*/ 116682 h 478745"/>
                    <a:gd name="connsiteX9" fmla="*/ 678656 w 1097756"/>
                    <a:gd name="connsiteY9" fmla="*/ 104775 h 478745"/>
                    <a:gd name="connsiteX10" fmla="*/ 790575 w 1097756"/>
                    <a:gd name="connsiteY10" fmla="*/ 104775 h 478745"/>
                    <a:gd name="connsiteX11" fmla="*/ 828675 w 1097756"/>
                    <a:gd name="connsiteY11" fmla="*/ 100013 h 478745"/>
                    <a:gd name="connsiteX12" fmla="*/ 976312 w 1097756"/>
                    <a:gd name="connsiteY12" fmla="*/ 42863 h 478745"/>
                    <a:gd name="connsiteX13" fmla="*/ 1097756 w 1097756"/>
                    <a:gd name="connsiteY13" fmla="*/ 0 h 478745"/>
                    <a:gd name="connsiteX0" fmla="*/ 0 w 1109662"/>
                    <a:gd name="connsiteY0" fmla="*/ 483394 h 495414"/>
                    <a:gd name="connsiteX1" fmla="*/ 123825 w 1109662"/>
                    <a:gd name="connsiteY1" fmla="*/ 490538 h 495414"/>
                    <a:gd name="connsiteX2" fmla="*/ 223837 w 1109662"/>
                    <a:gd name="connsiteY2" fmla="*/ 495301 h 495414"/>
                    <a:gd name="connsiteX3" fmla="*/ 259556 w 1109662"/>
                    <a:gd name="connsiteY3" fmla="*/ 485776 h 495414"/>
                    <a:gd name="connsiteX4" fmla="*/ 347662 w 1109662"/>
                    <a:gd name="connsiteY4" fmla="*/ 433388 h 495414"/>
                    <a:gd name="connsiteX5" fmla="*/ 390525 w 1109662"/>
                    <a:gd name="connsiteY5" fmla="*/ 369094 h 495414"/>
                    <a:gd name="connsiteX6" fmla="*/ 481012 w 1109662"/>
                    <a:gd name="connsiteY6" fmla="*/ 238126 h 495414"/>
                    <a:gd name="connsiteX7" fmla="*/ 528637 w 1109662"/>
                    <a:gd name="connsiteY7" fmla="*/ 145257 h 495414"/>
                    <a:gd name="connsiteX8" fmla="*/ 552450 w 1109662"/>
                    <a:gd name="connsiteY8" fmla="*/ 133351 h 495414"/>
                    <a:gd name="connsiteX9" fmla="*/ 678656 w 1109662"/>
                    <a:gd name="connsiteY9" fmla="*/ 121444 h 495414"/>
                    <a:gd name="connsiteX10" fmla="*/ 790575 w 1109662"/>
                    <a:gd name="connsiteY10" fmla="*/ 121444 h 495414"/>
                    <a:gd name="connsiteX11" fmla="*/ 828675 w 1109662"/>
                    <a:gd name="connsiteY11" fmla="*/ 116682 h 495414"/>
                    <a:gd name="connsiteX12" fmla="*/ 976312 w 1109662"/>
                    <a:gd name="connsiteY12" fmla="*/ 59532 h 495414"/>
                    <a:gd name="connsiteX13" fmla="*/ 1109662 w 1109662"/>
                    <a:gd name="connsiteY13" fmla="*/ 0 h 49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9662" h="495414">
                      <a:moveTo>
                        <a:pt x="0" y="483394"/>
                      </a:moveTo>
                      <a:lnTo>
                        <a:pt x="123825" y="490538"/>
                      </a:lnTo>
                      <a:cubicBezTo>
                        <a:pt x="161131" y="492522"/>
                        <a:pt x="201215" y="496095"/>
                        <a:pt x="223837" y="495301"/>
                      </a:cubicBezTo>
                      <a:cubicBezTo>
                        <a:pt x="246459" y="494507"/>
                        <a:pt x="238919" y="496095"/>
                        <a:pt x="259556" y="485776"/>
                      </a:cubicBezTo>
                      <a:cubicBezTo>
                        <a:pt x="280194" y="475457"/>
                        <a:pt x="325834" y="452835"/>
                        <a:pt x="347662" y="433388"/>
                      </a:cubicBezTo>
                      <a:cubicBezTo>
                        <a:pt x="369490" y="413941"/>
                        <a:pt x="368300" y="401638"/>
                        <a:pt x="390525" y="369094"/>
                      </a:cubicBezTo>
                      <a:cubicBezTo>
                        <a:pt x="412750" y="336550"/>
                        <a:pt x="457993" y="275432"/>
                        <a:pt x="481012" y="238126"/>
                      </a:cubicBezTo>
                      <a:cubicBezTo>
                        <a:pt x="504031" y="200820"/>
                        <a:pt x="516731" y="162719"/>
                        <a:pt x="528637" y="145257"/>
                      </a:cubicBezTo>
                      <a:cubicBezTo>
                        <a:pt x="540543" y="127794"/>
                        <a:pt x="527447" y="137320"/>
                        <a:pt x="552450" y="133351"/>
                      </a:cubicBezTo>
                      <a:cubicBezTo>
                        <a:pt x="577453" y="129382"/>
                        <a:pt x="638969" y="123428"/>
                        <a:pt x="678656" y="121444"/>
                      </a:cubicBezTo>
                      <a:cubicBezTo>
                        <a:pt x="718343" y="119460"/>
                        <a:pt x="765572" y="122238"/>
                        <a:pt x="790575" y="121444"/>
                      </a:cubicBezTo>
                      <a:cubicBezTo>
                        <a:pt x="815578" y="120650"/>
                        <a:pt x="797719" y="127001"/>
                        <a:pt x="828675" y="116682"/>
                      </a:cubicBezTo>
                      <a:cubicBezTo>
                        <a:pt x="859631" y="106363"/>
                        <a:pt x="929481" y="78979"/>
                        <a:pt x="976312" y="59532"/>
                      </a:cubicBezTo>
                      <a:cubicBezTo>
                        <a:pt x="1023143" y="40085"/>
                        <a:pt x="1071363" y="13097"/>
                        <a:pt x="1109662"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4" name="フリーフォーム 223"/>
                <p:cNvSpPr/>
                <p:nvPr/>
              </p:nvSpPr>
              <p:spPr>
                <a:xfrm>
                  <a:off x="9482136" y="8468681"/>
                  <a:ext cx="1252537" cy="1020604"/>
                </a:xfrm>
                <a:custGeom>
                  <a:avLst/>
                  <a:gdLst>
                    <a:gd name="connsiteX0" fmla="*/ 1890713 w 1895295"/>
                    <a:gd name="connsiteY0" fmla="*/ 0 h 1985963"/>
                    <a:gd name="connsiteX1" fmla="*/ 1890713 w 1895295"/>
                    <a:gd name="connsiteY1" fmla="*/ 166688 h 1985963"/>
                    <a:gd name="connsiteX2" fmla="*/ 1843088 w 1895295"/>
                    <a:gd name="connsiteY2" fmla="*/ 276225 h 1985963"/>
                    <a:gd name="connsiteX3" fmla="*/ 1733550 w 1895295"/>
                    <a:gd name="connsiteY3" fmla="*/ 447675 h 1985963"/>
                    <a:gd name="connsiteX4" fmla="*/ 1614488 w 1895295"/>
                    <a:gd name="connsiteY4" fmla="*/ 642938 h 1985963"/>
                    <a:gd name="connsiteX5" fmla="*/ 1433513 w 1895295"/>
                    <a:gd name="connsiteY5" fmla="*/ 771525 h 1985963"/>
                    <a:gd name="connsiteX6" fmla="*/ 1276350 w 1895295"/>
                    <a:gd name="connsiteY6" fmla="*/ 890588 h 1985963"/>
                    <a:gd name="connsiteX7" fmla="*/ 1200150 w 1895295"/>
                    <a:gd name="connsiteY7" fmla="*/ 1038225 h 1985963"/>
                    <a:gd name="connsiteX8" fmla="*/ 1081088 w 1895295"/>
                    <a:gd name="connsiteY8" fmla="*/ 1247775 h 1985963"/>
                    <a:gd name="connsiteX9" fmla="*/ 919163 w 1895295"/>
                    <a:gd name="connsiteY9" fmla="*/ 1423988 h 1985963"/>
                    <a:gd name="connsiteX10" fmla="*/ 690563 w 1895295"/>
                    <a:gd name="connsiteY10" fmla="*/ 1662113 h 1985963"/>
                    <a:gd name="connsiteX11" fmla="*/ 476250 w 1895295"/>
                    <a:gd name="connsiteY11" fmla="*/ 1795463 h 1985963"/>
                    <a:gd name="connsiteX12" fmla="*/ 228600 w 1895295"/>
                    <a:gd name="connsiteY12" fmla="*/ 1914525 h 1985963"/>
                    <a:gd name="connsiteX13" fmla="*/ 71438 w 1895295"/>
                    <a:gd name="connsiteY13" fmla="*/ 1914525 h 1985963"/>
                    <a:gd name="connsiteX14" fmla="*/ 0 w 1895295"/>
                    <a:gd name="connsiteY14" fmla="*/ 1985963 h 1985963"/>
                    <a:gd name="connsiteX0" fmla="*/ 1905000 w 1909582"/>
                    <a:gd name="connsiteY0" fmla="*/ 0 h 2002632"/>
                    <a:gd name="connsiteX1" fmla="*/ 1905000 w 1909582"/>
                    <a:gd name="connsiteY1" fmla="*/ 166688 h 2002632"/>
                    <a:gd name="connsiteX2" fmla="*/ 1857375 w 1909582"/>
                    <a:gd name="connsiteY2" fmla="*/ 276225 h 2002632"/>
                    <a:gd name="connsiteX3" fmla="*/ 1747837 w 1909582"/>
                    <a:gd name="connsiteY3" fmla="*/ 447675 h 2002632"/>
                    <a:gd name="connsiteX4" fmla="*/ 1628775 w 1909582"/>
                    <a:gd name="connsiteY4" fmla="*/ 642938 h 2002632"/>
                    <a:gd name="connsiteX5" fmla="*/ 1447800 w 1909582"/>
                    <a:gd name="connsiteY5" fmla="*/ 771525 h 2002632"/>
                    <a:gd name="connsiteX6" fmla="*/ 1290637 w 1909582"/>
                    <a:gd name="connsiteY6" fmla="*/ 890588 h 2002632"/>
                    <a:gd name="connsiteX7" fmla="*/ 1214437 w 1909582"/>
                    <a:gd name="connsiteY7" fmla="*/ 1038225 h 2002632"/>
                    <a:gd name="connsiteX8" fmla="*/ 1095375 w 1909582"/>
                    <a:gd name="connsiteY8" fmla="*/ 1247775 h 2002632"/>
                    <a:gd name="connsiteX9" fmla="*/ 933450 w 1909582"/>
                    <a:gd name="connsiteY9" fmla="*/ 1423988 h 2002632"/>
                    <a:gd name="connsiteX10" fmla="*/ 704850 w 1909582"/>
                    <a:gd name="connsiteY10" fmla="*/ 1662113 h 2002632"/>
                    <a:gd name="connsiteX11" fmla="*/ 490537 w 1909582"/>
                    <a:gd name="connsiteY11" fmla="*/ 1795463 h 2002632"/>
                    <a:gd name="connsiteX12" fmla="*/ 242887 w 1909582"/>
                    <a:gd name="connsiteY12" fmla="*/ 1914525 h 2002632"/>
                    <a:gd name="connsiteX13" fmla="*/ 85725 w 1909582"/>
                    <a:gd name="connsiteY13" fmla="*/ 1914525 h 2002632"/>
                    <a:gd name="connsiteX14" fmla="*/ 0 w 1909582"/>
                    <a:gd name="connsiteY14" fmla="*/ 2002632 h 2002632"/>
                    <a:gd name="connsiteX0" fmla="*/ 1905000 w 1905000"/>
                    <a:gd name="connsiteY0" fmla="*/ 0 h 1835944"/>
                    <a:gd name="connsiteX1" fmla="*/ 1857375 w 1905000"/>
                    <a:gd name="connsiteY1" fmla="*/ 109537 h 1835944"/>
                    <a:gd name="connsiteX2" fmla="*/ 1747837 w 1905000"/>
                    <a:gd name="connsiteY2" fmla="*/ 280987 h 1835944"/>
                    <a:gd name="connsiteX3" fmla="*/ 1628775 w 1905000"/>
                    <a:gd name="connsiteY3" fmla="*/ 476250 h 1835944"/>
                    <a:gd name="connsiteX4" fmla="*/ 1447800 w 1905000"/>
                    <a:gd name="connsiteY4" fmla="*/ 604837 h 1835944"/>
                    <a:gd name="connsiteX5" fmla="*/ 1290637 w 1905000"/>
                    <a:gd name="connsiteY5" fmla="*/ 723900 h 1835944"/>
                    <a:gd name="connsiteX6" fmla="*/ 1214437 w 1905000"/>
                    <a:gd name="connsiteY6" fmla="*/ 871537 h 1835944"/>
                    <a:gd name="connsiteX7" fmla="*/ 1095375 w 1905000"/>
                    <a:gd name="connsiteY7" fmla="*/ 1081087 h 1835944"/>
                    <a:gd name="connsiteX8" fmla="*/ 933450 w 1905000"/>
                    <a:gd name="connsiteY8" fmla="*/ 1257300 h 1835944"/>
                    <a:gd name="connsiteX9" fmla="*/ 704850 w 1905000"/>
                    <a:gd name="connsiteY9" fmla="*/ 1495425 h 1835944"/>
                    <a:gd name="connsiteX10" fmla="*/ 490537 w 1905000"/>
                    <a:gd name="connsiteY10" fmla="*/ 1628775 h 1835944"/>
                    <a:gd name="connsiteX11" fmla="*/ 242887 w 1905000"/>
                    <a:gd name="connsiteY11" fmla="*/ 1747837 h 1835944"/>
                    <a:gd name="connsiteX12" fmla="*/ 85725 w 1905000"/>
                    <a:gd name="connsiteY12" fmla="*/ 1747837 h 1835944"/>
                    <a:gd name="connsiteX13" fmla="*/ 0 w 1905000"/>
                    <a:gd name="connsiteY13" fmla="*/ 1835944 h 1835944"/>
                    <a:gd name="connsiteX0" fmla="*/ 1857375 w 1857375"/>
                    <a:gd name="connsiteY0" fmla="*/ 0 h 1726407"/>
                    <a:gd name="connsiteX1" fmla="*/ 1747837 w 1857375"/>
                    <a:gd name="connsiteY1" fmla="*/ 171450 h 1726407"/>
                    <a:gd name="connsiteX2" fmla="*/ 1628775 w 1857375"/>
                    <a:gd name="connsiteY2" fmla="*/ 366713 h 1726407"/>
                    <a:gd name="connsiteX3" fmla="*/ 1447800 w 1857375"/>
                    <a:gd name="connsiteY3" fmla="*/ 495300 h 1726407"/>
                    <a:gd name="connsiteX4" fmla="*/ 1290637 w 1857375"/>
                    <a:gd name="connsiteY4" fmla="*/ 614363 h 1726407"/>
                    <a:gd name="connsiteX5" fmla="*/ 1214437 w 1857375"/>
                    <a:gd name="connsiteY5" fmla="*/ 762000 h 1726407"/>
                    <a:gd name="connsiteX6" fmla="*/ 1095375 w 1857375"/>
                    <a:gd name="connsiteY6" fmla="*/ 971550 h 1726407"/>
                    <a:gd name="connsiteX7" fmla="*/ 933450 w 1857375"/>
                    <a:gd name="connsiteY7" fmla="*/ 1147763 h 1726407"/>
                    <a:gd name="connsiteX8" fmla="*/ 704850 w 1857375"/>
                    <a:gd name="connsiteY8" fmla="*/ 1385888 h 1726407"/>
                    <a:gd name="connsiteX9" fmla="*/ 490537 w 1857375"/>
                    <a:gd name="connsiteY9" fmla="*/ 1519238 h 1726407"/>
                    <a:gd name="connsiteX10" fmla="*/ 242887 w 1857375"/>
                    <a:gd name="connsiteY10" fmla="*/ 1638300 h 1726407"/>
                    <a:gd name="connsiteX11" fmla="*/ 85725 w 1857375"/>
                    <a:gd name="connsiteY11" fmla="*/ 1638300 h 1726407"/>
                    <a:gd name="connsiteX12" fmla="*/ 0 w 1857375"/>
                    <a:gd name="connsiteY12" fmla="*/ 1726407 h 1726407"/>
                    <a:gd name="connsiteX0" fmla="*/ 1747837 w 1747837"/>
                    <a:gd name="connsiteY0" fmla="*/ 0 h 1554957"/>
                    <a:gd name="connsiteX1" fmla="*/ 1628775 w 1747837"/>
                    <a:gd name="connsiteY1" fmla="*/ 195263 h 1554957"/>
                    <a:gd name="connsiteX2" fmla="*/ 1447800 w 1747837"/>
                    <a:gd name="connsiteY2" fmla="*/ 323850 h 1554957"/>
                    <a:gd name="connsiteX3" fmla="*/ 1290637 w 1747837"/>
                    <a:gd name="connsiteY3" fmla="*/ 442913 h 1554957"/>
                    <a:gd name="connsiteX4" fmla="*/ 1214437 w 1747837"/>
                    <a:gd name="connsiteY4" fmla="*/ 590550 h 1554957"/>
                    <a:gd name="connsiteX5" fmla="*/ 1095375 w 1747837"/>
                    <a:gd name="connsiteY5" fmla="*/ 800100 h 1554957"/>
                    <a:gd name="connsiteX6" fmla="*/ 933450 w 1747837"/>
                    <a:gd name="connsiteY6" fmla="*/ 976313 h 1554957"/>
                    <a:gd name="connsiteX7" fmla="*/ 704850 w 1747837"/>
                    <a:gd name="connsiteY7" fmla="*/ 1214438 h 1554957"/>
                    <a:gd name="connsiteX8" fmla="*/ 490537 w 1747837"/>
                    <a:gd name="connsiteY8" fmla="*/ 1347788 h 1554957"/>
                    <a:gd name="connsiteX9" fmla="*/ 242887 w 1747837"/>
                    <a:gd name="connsiteY9" fmla="*/ 1466850 h 1554957"/>
                    <a:gd name="connsiteX10" fmla="*/ 85725 w 1747837"/>
                    <a:gd name="connsiteY10" fmla="*/ 1466850 h 1554957"/>
                    <a:gd name="connsiteX11" fmla="*/ 0 w 1747837"/>
                    <a:gd name="connsiteY11" fmla="*/ 1554957 h 1554957"/>
                    <a:gd name="connsiteX0" fmla="*/ 1628775 w 1628775"/>
                    <a:gd name="connsiteY0" fmla="*/ 0 h 1359694"/>
                    <a:gd name="connsiteX1" fmla="*/ 1447800 w 1628775"/>
                    <a:gd name="connsiteY1" fmla="*/ 128587 h 1359694"/>
                    <a:gd name="connsiteX2" fmla="*/ 1290637 w 1628775"/>
                    <a:gd name="connsiteY2" fmla="*/ 247650 h 1359694"/>
                    <a:gd name="connsiteX3" fmla="*/ 1214437 w 1628775"/>
                    <a:gd name="connsiteY3" fmla="*/ 395287 h 1359694"/>
                    <a:gd name="connsiteX4" fmla="*/ 1095375 w 1628775"/>
                    <a:gd name="connsiteY4" fmla="*/ 604837 h 1359694"/>
                    <a:gd name="connsiteX5" fmla="*/ 933450 w 1628775"/>
                    <a:gd name="connsiteY5" fmla="*/ 781050 h 1359694"/>
                    <a:gd name="connsiteX6" fmla="*/ 704850 w 1628775"/>
                    <a:gd name="connsiteY6" fmla="*/ 1019175 h 1359694"/>
                    <a:gd name="connsiteX7" fmla="*/ 490537 w 1628775"/>
                    <a:gd name="connsiteY7" fmla="*/ 1152525 h 1359694"/>
                    <a:gd name="connsiteX8" fmla="*/ 242887 w 1628775"/>
                    <a:gd name="connsiteY8" fmla="*/ 1271587 h 1359694"/>
                    <a:gd name="connsiteX9" fmla="*/ 85725 w 1628775"/>
                    <a:gd name="connsiteY9" fmla="*/ 1271587 h 1359694"/>
                    <a:gd name="connsiteX10" fmla="*/ 0 w 1628775"/>
                    <a:gd name="connsiteY10" fmla="*/ 1359694 h 1359694"/>
                    <a:gd name="connsiteX0" fmla="*/ 1447800 w 1447800"/>
                    <a:gd name="connsiteY0" fmla="*/ 0 h 1231107"/>
                    <a:gd name="connsiteX1" fmla="*/ 1290637 w 1447800"/>
                    <a:gd name="connsiteY1" fmla="*/ 119063 h 1231107"/>
                    <a:gd name="connsiteX2" fmla="*/ 1214437 w 1447800"/>
                    <a:gd name="connsiteY2" fmla="*/ 266700 h 1231107"/>
                    <a:gd name="connsiteX3" fmla="*/ 1095375 w 1447800"/>
                    <a:gd name="connsiteY3" fmla="*/ 476250 h 1231107"/>
                    <a:gd name="connsiteX4" fmla="*/ 933450 w 1447800"/>
                    <a:gd name="connsiteY4" fmla="*/ 652463 h 1231107"/>
                    <a:gd name="connsiteX5" fmla="*/ 704850 w 1447800"/>
                    <a:gd name="connsiteY5" fmla="*/ 890588 h 1231107"/>
                    <a:gd name="connsiteX6" fmla="*/ 490537 w 1447800"/>
                    <a:gd name="connsiteY6" fmla="*/ 1023938 h 1231107"/>
                    <a:gd name="connsiteX7" fmla="*/ 242887 w 1447800"/>
                    <a:gd name="connsiteY7" fmla="*/ 1143000 h 1231107"/>
                    <a:gd name="connsiteX8" fmla="*/ 85725 w 1447800"/>
                    <a:gd name="connsiteY8" fmla="*/ 1143000 h 1231107"/>
                    <a:gd name="connsiteX9" fmla="*/ 0 w 1447800"/>
                    <a:gd name="connsiteY9" fmla="*/ 1231107 h 1231107"/>
                    <a:gd name="connsiteX0" fmla="*/ 1290637 w 1290637"/>
                    <a:gd name="connsiteY0" fmla="*/ 0 h 1112044"/>
                    <a:gd name="connsiteX1" fmla="*/ 1214437 w 1290637"/>
                    <a:gd name="connsiteY1" fmla="*/ 147637 h 1112044"/>
                    <a:gd name="connsiteX2" fmla="*/ 1095375 w 1290637"/>
                    <a:gd name="connsiteY2" fmla="*/ 357187 h 1112044"/>
                    <a:gd name="connsiteX3" fmla="*/ 933450 w 1290637"/>
                    <a:gd name="connsiteY3" fmla="*/ 533400 h 1112044"/>
                    <a:gd name="connsiteX4" fmla="*/ 704850 w 1290637"/>
                    <a:gd name="connsiteY4" fmla="*/ 771525 h 1112044"/>
                    <a:gd name="connsiteX5" fmla="*/ 490537 w 1290637"/>
                    <a:gd name="connsiteY5" fmla="*/ 904875 h 1112044"/>
                    <a:gd name="connsiteX6" fmla="*/ 242887 w 1290637"/>
                    <a:gd name="connsiteY6" fmla="*/ 1023937 h 1112044"/>
                    <a:gd name="connsiteX7" fmla="*/ 85725 w 1290637"/>
                    <a:gd name="connsiteY7" fmla="*/ 1023937 h 1112044"/>
                    <a:gd name="connsiteX8" fmla="*/ 0 w 1290637"/>
                    <a:gd name="connsiteY8" fmla="*/ 1112044 h 1112044"/>
                    <a:gd name="connsiteX0" fmla="*/ 1252537 w 1252537"/>
                    <a:gd name="connsiteY0" fmla="*/ 0 h 1020604"/>
                    <a:gd name="connsiteX1" fmla="*/ 1214437 w 1252537"/>
                    <a:gd name="connsiteY1" fmla="*/ 56197 h 1020604"/>
                    <a:gd name="connsiteX2" fmla="*/ 1095375 w 1252537"/>
                    <a:gd name="connsiteY2" fmla="*/ 265747 h 1020604"/>
                    <a:gd name="connsiteX3" fmla="*/ 933450 w 1252537"/>
                    <a:gd name="connsiteY3" fmla="*/ 441960 h 1020604"/>
                    <a:gd name="connsiteX4" fmla="*/ 704850 w 1252537"/>
                    <a:gd name="connsiteY4" fmla="*/ 680085 h 1020604"/>
                    <a:gd name="connsiteX5" fmla="*/ 490537 w 1252537"/>
                    <a:gd name="connsiteY5" fmla="*/ 813435 h 1020604"/>
                    <a:gd name="connsiteX6" fmla="*/ 242887 w 1252537"/>
                    <a:gd name="connsiteY6" fmla="*/ 932497 h 1020604"/>
                    <a:gd name="connsiteX7" fmla="*/ 85725 w 1252537"/>
                    <a:gd name="connsiteY7" fmla="*/ 932497 h 1020604"/>
                    <a:gd name="connsiteX8" fmla="*/ 0 w 1252537"/>
                    <a:gd name="connsiteY8" fmla="*/ 1020604 h 102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537" h="1020604">
                      <a:moveTo>
                        <a:pt x="1252537" y="0"/>
                      </a:moveTo>
                      <a:cubicBezTo>
                        <a:pt x="1213643" y="44450"/>
                        <a:pt x="1240631" y="11906"/>
                        <a:pt x="1214437" y="56197"/>
                      </a:cubicBezTo>
                      <a:cubicBezTo>
                        <a:pt x="1188243" y="100488"/>
                        <a:pt x="1142206" y="201453"/>
                        <a:pt x="1095375" y="265747"/>
                      </a:cubicBezTo>
                      <a:cubicBezTo>
                        <a:pt x="1048544" y="330041"/>
                        <a:pt x="998537" y="372904"/>
                        <a:pt x="933450" y="441960"/>
                      </a:cubicBezTo>
                      <a:cubicBezTo>
                        <a:pt x="868362" y="511016"/>
                        <a:pt x="778669" y="618173"/>
                        <a:pt x="704850" y="680085"/>
                      </a:cubicBezTo>
                      <a:cubicBezTo>
                        <a:pt x="631031" y="741998"/>
                        <a:pt x="567531" y="771366"/>
                        <a:pt x="490537" y="813435"/>
                      </a:cubicBezTo>
                      <a:cubicBezTo>
                        <a:pt x="413543" y="855504"/>
                        <a:pt x="310356" y="912653"/>
                        <a:pt x="242887" y="932497"/>
                      </a:cubicBezTo>
                      <a:cubicBezTo>
                        <a:pt x="175418" y="952341"/>
                        <a:pt x="126206" y="917813"/>
                        <a:pt x="85725" y="932497"/>
                      </a:cubicBezTo>
                      <a:cubicBezTo>
                        <a:pt x="45244" y="947182"/>
                        <a:pt x="16669" y="990838"/>
                        <a:pt x="0" y="1020604"/>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5" name="フリーフォーム 224"/>
                <p:cNvSpPr/>
                <p:nvPr/>
              </p:nvSpPr>
              <p:spPr>
                <a:xfrm>
                  <a:off x="8641556" y="9470231"/>
                  <a:ext cx="855217" cy="842963"/>
                </a:xfrm>
                <a:custGeom>
                  <a:avLst/>
                  <a:gdLst>
                    <a:gd name="connsiteX0" fmla="*/ 854869 w 856403"/>
                    <a:gd name="connsiteY0" fmla="*/ 0 h 842963"/>
                    <a:gd name="connsiteX1" fmla="*/ 833438 w 856403"/>
                    <a:gd name="connsiteY1" fmla="*/ 57150 h 842963"/>
                    <a:gd name="connsiteX2" fmla="*/ 695325 w 856403"/>
                    <a:gd name="connsiteY2" fmla="*/ 104775 h 842963"/>
                    <a:gd name="connsiteX3" fmla="*/ 650082 w 856403"/>
                    <a:gd name="connsiteY3" fmla="*/ 235744 h 842963"/>
                    <a:gd name="connsiteX4" fmla="*/ 595313 w 856403"/>
                    <a:gd name="connsiteY4" fmla="*/ 328613 h 842963"/>
                    <a:gd name="connsiteX5" fmla="*/ 476250 w 856403"/>
                    <a:gd name="connsiteY5" fmla="*/ 397669 h 842963"/>
                    <a:gd name="connsiteX6" fmla="*/ 335757 w 856403"/>
                    <a:gd name="connsiteY6" fmla="*/ 538163 h 842963"/>
                    <a:gd name="connsiteX7" fmla="*/ 242888 w 856403"/>
                    <a:gd name="connsiteY7" fmla="*/ 638175 h 842963"/>
                    <a:gd name="connsiteX8" fmla="*/ 171450 w 856403"/>
                    <a:gd name="connsiteY8" fmla="*/ 719138 h 842963"/>
                    <a:gd name="connsiteX9" fmla="*/ 0 w 856403"/>
                    <a:gd name="connsiteY9" fmla="*/ 842963 h 842963"/>
                    <a:gd name="connsiteX0" fmla="*/ 854869 w 855217"/>
                    <a:gd name="connsiteY0" fmla="*/ 0 h 842963"/>
                    <a:gd name="connsiteX1" fmla="*/ 819151 w 855217"/>
                    <a:gd name="connsiteY1" fmla="*/ 59532 h 842963"/>
                    <a:gd name="connsiteX2" fmla="*/ 695325 w 855217"/>
                    <a:gd name="connsiteY2" fmla="*/ 104775 h 842963"/>
                    <a:gd name="connsiteX3" fmla="*/ 650082 w 855217"/>
                    <a:gd name="connsiteY3" fmla="*/ 235744 h 842963"/>
                    <a:gd name="connsiteX4" fmla="*/ 595313 w 855217"/>
                    <a:gd name="connsiteY4" fmla="*/ 328613 h 842963"/>
                    <a:gd name="connsiteX5" fmla="*/ 476250 w 855217"/>
                    <a:gd name="connsiteY5" fmla="*/ 397669 h 842963"/>
                    <a:gd name="connsiteX6" fmla="*/ 335757 w 855217"/>
                    <a:gd name="connsiteY6" fmla="*/ 538163 h 842963"/>
                    <a:gd name="connsiteX7" fmla="*/ 242888 w 855217"/>
                    <a:gd name="connsiteY7" fmla="*/ 638175 h 842963"/>
                    <a:gd name="connsiteX8" fmla="*/ 171450 w 855217"/>
                    <a:gd name="connsiteY8" fmla="*/ 719138 h 842963"/>
                    <a:gd name="connsiteX9" fmla="*/ 0 w 855217"/>
                    <a:gd name="connsiteY9" fmla="*/ 842963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217" h="842963">
                      <a:moveTo>
                        <a:pt x="854869" y="0"/>
                      </a:moveTo>
                      <a:cubicBezTo>
                        <a:pt x="857449" y="19844"/>
                        <a:pt x="845742" y="42070"/>
                        <a:pt x="819151" y="59532"/>
                      </a:cubicBezTo>
                      <a:cubicBezTo>
                        <a:pt x="792560" y="76995"/>
                        <a:pt x="723503" y="75406"/>
                        <a:pt x="695325" y="104775"/>
                      </a:cubicBezTo>
                      <a:cubicBezTo>
                        <a:pt x="667147" y="134144"/>
                        <a:pt x="666751" y="198438"/>
                        <a:pt x="650082" y="235744"/>
                      </a:cubicBezTo>
                      <a:cubicBezTo>
                        <a:pt x="633413" y="273050"/>
                        <a:pt x="624285" y="301626"/>
                        <a:pt x="595313" y="328613"/>
                      </a:cubicBezTo>
                      <a:cubicBezTo>
                        <a:pt x="566341" y="355600"/>
                        <a:pt x="519509" y="362744"/>
                        <a:pt x="476250" y="397669"/>
                      </a:cubicBezTo>
                      <a:cubicBezTo>
                        <a:pt x="432991" y="432594"/>
                        <a:pt x="374651" y="498079"/>
                        <a:pt x="335757" y="538163"/>
                      </a:cubicBezTo>
                      <a:cubicBezTo>
                        <a:pt x="296863" y="578247"/>
                        <a:pt x="270272" y="608013"/>
                        <a:pt x="242888" y="638175"/>
                      </a:cubicBezTo>
                      <a:cubicBezTo>
                        <a:pt x="215504" y="668337"/>
                        <a:pt x="211931" y="685007"/>
                        <a:pt x="171450" y="719138"/>
                      </a:cubicBezTo>
                      <a:cubicBezTo>
                        <a:pt x="130969" y="753269"/>
                        <a:pt x="65484" y="798116"/>
                        <a:pt x="0" y="842963"/>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フリーフォーム 225"/>
                <p:cNvSpPr/>
                <p:nvPr/>
              </p:nvSpPr>
              <p:spPr>
                <a:xfrm>
                  <a:off x="9398115" y="9544050"/>
                  <a:ext cx="158873" cy="1103174"/>
                </a:xfrm>
                <a:custGeom>
                  <a:avLst/>
                  <a:gdLst>
                    <a:gd name="connsiteX0" fmla="*/ 60210 w 158873"/>
                    <a:gd name="connsiteY0" fmla="*/ 0 h 1103174"/>
                    <a:gd name="connsiteX1" fmla="*/ 31635 w 158873"/>
                    <a:gd name="connsiteY1" fmla="*/ 88900 h 1103174"/>
                    <a:gd name="connsiteX2" fmla="*/ 6235 w 158873"/>
                    <a:gd name="connsiteY2" fmla="*/ 171450 h 1103174"/>
                    <a:gd name="connsiteX3" fmla="*/ 3060 w 158873"/>
                    <a:gd name="connsiteY3" fmla="*/ 187325 h 1103174"/>
                    <a:gd name="connsiteX4" fmla="*/ 44335 w 158873"/>
                    <a:gd name="connsiteY4" fmla="*/ 200025 h 1103174"/>
                    <a:gd name="connsiteX5" fmla="*/ 107835 w 158873"/>
                    <a:gd name="connsiteY5" fmla="*/ 254000 h 1103174"/>
                    <a:gd name="connsiteX6" fmla="*/ 152285 w 158873"/>
                    <a:gd name="connsiteY6" fmla="*/ 314325 h 1103174"/>
                    <a:gd name="connsiteX7" fmla="*/ 136410 w 158873"/>
                    <a:gd name="connsiteY7" fmla="*/ 466725 h 1103174"/>
                    <a:gd name="connsiteX8" fmla="*/ 120535 w 158873"/>
                    <a:gd name="connsiteY8" fmla="*/ 568325 h 1103174"/>
                    <a:gd name="connsiteX9" fmla="*/ 111010 w 158873"/>
                    <a:gd name="connsiteY9" fmla="*/ 650875 h 1103174"/>
                    <a:gd name="connsiteX10" fmla="*/ 155460 w 158873"/>
                    <a:gd name="connsiteY10" fmla="*/ 800100 h 1103174"/>
                    <a:gd name="connsiteX11" fmla="*/ 155460 w 158873"/>
                    <a:gd name="connsiteY11" fmla="*/ 895350 h 1103174"/>
                    <a:gd name="connsiteX12" fmla="*/ 152285 w 158873"/>
                    <a:gd name="connsiteY12" fmla="*/ 1085850 h 1103174"/>
                    <a:gd name="connsiteX13" fmla="*/ 155460 w 158873"/>
                    <a:gd name="connsiteY13" fmla="*/ 1082675 h 11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73" h="1103174">
                      <a:moveTo>
                        <a:pt x="60210" y="0"/>
                      </a:moveTo>
                      <a:cubicBezTo>
                        <a:pt x="50420" y="30427"/>
                        <a:pt x="40631" y="60325"/>
                        <a:pt x="31635" y="88900"/>
                      </a:cubicBezTo>
                      <a:cubicBezTo>
                        <a:pt x="22639" y="117475"/>
                        <a:pt x="10998" y="155046"/>
                        <a:pt x="6235" y="171450"/>
                      </a:cubicBezTo>
                      <a:cubicBezTo>
                        <a:pt x="1472" y="187854"/>
                        <a:pt x="-3290" y="182563"/>
                        <a:pt x="3060" y="187325"/>
                      </a:cubicBezTo>
                      <a:cubicBezTo>
                        <a:pt x="9410" y="192087"/>
                        <a:pt x="26873" y="188913"/>
                        <a:pt x="44335" y="200025"/>
                      </a:cubicBezTo>
                      <a:cubicBezTo>
                        <a:pt x="61797" y="211137"/>
                        <a:pt x="89843" y="234950"/>
                        <a:pt x="107835" y="254000"/>
                      </a:cubicBezTo>
                      <a:cubicBezTo>
                        <a:pt x="125827" y="273050"/>
                        <a:pt x="147523" y="278871"/>
                        <a:pt x="152285" y="314325"/>
                      </a:cubicBezTo>
                      <a:cubicBezTo>
                        <a:pt x="157047" y="349779"/>
                        <a:pt x="141702" y="424392"/>
                        <a:pt x="136410" y="466725"/>
                      </a:cubicBezTo>
                      <a:cubicBezTo>
                        <a:pt x="131118" y="509058"/>
                        <a:pt x="124768" y="537633"/>
                        <a:pt x="120535" y="568325"/>
                      </a:cubicBezTo>
                      <a:cubicBezTo>
                        <a:pt x="116302" y="599017"/>
                        <a:pt x="105189" y="612246"/>
                        <a:pt x="111010" y="650875"/>
                      </a:cubicBezTo>
                      <a:cubicBezTo>
                        <a:pt x="116831" y="689504"/>
                        <a:pt x="148052" y="759354"/>
                        <a:pt x="155460" y="800100"/>
                      </a:cubicBezTo>
                      <a:cubicBezTo>
                        <a:pt x="162868" y="840846"/>
                        <a:pt x="155989" y="847725"/>
                        <a:pt x="155460" y="895350"/>
                      </a:cubicBezTo>
                      <a:cubicBezTo>
                        <a:pt x="154931" y="942975"/>
                        <a:pt x="152285" y="1054629"/>
                        <a:pt x="152285" y="1085850"/>
                      </a:cubicBezTo>
                      <a:cubicBezTo>
                        <a:pt x="152285" y="1117071"/>
                        <a:pt x="153872" y="1099873"/>
                        <a:pt x="155460" y="108267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7" name="フリーフォーム 226"/>
                <p:cNvSpPr/>
                <p:nvPr/>
              </p:nvSpPr>
              <p:spPr>
                <a:xfrm>
                  <a:off x="8331200" y="10887075"/>
                  <a:ext cx="44588" cy="939800"/>
                </a:xfrm>
                <a:custGeom>
                  <a:avLst/>
                  <a:gdLst>
                    <a:gd name="connsiteX0" fmla="*/ 31750 w 44588"/>
                    <a:gd name="connsiteY0" fmla="*/ 0 h 939800"/>
                    <a:gd name="connsiteX1" fmla="*/ 44450 w 44588"/>
                    <a:gd name="connsiteY1" fmla="*/ 107950 h 939800"/>
                    <a:gd name="connsiteX2" fmla="*/ 38100 w 44588"/>
                    <a:gd name="connsiteY2" fmla="*/ 241300 h 939800"/>
                    <a:gd name="connsiteX3" fmla="*/ 31750 w 44588"/>
                    <a:gd name="connsiteY3" fmla="*/ 450850 h 939800"/>
                    <a:gd name="connsiteX4" fmla="*/ 19050 w 44588"/>
                    <a:gd name="connsiteY4" fmla="*/ 612775 h 939800"/>
                    <a:gd name="connsiteX5" fmla="*/ 9525 w 44588"/>
                    <a:gd name="connsiteY5" fmla="*/ 819150 h 939800"/>
                    <a:gd name="connsiteX6" fmla="*/ 0 w 44588"/>
                    <a:gd name="connsiteY6" fmla="*/ 93980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88" h="939800">
                      <a:moveTo>
                        <a:pt x="31750" y="0"/>
                      </a:moveTo>
                      <a:cubicBezTo>
                        <a:pt x="37571" y="33866"/>
                        <a:pt x="43392" y="67733"/>
                        <a:pt x="44450" y="107950"/>
                      </a:cubicBezTo>
                      <a:cubicBezTo>
                        <a:pt x="45508" y="148167"/>
                        <a:pt x="40217" y="184150"/>
                        <a:pt x="38100" y="241300"/>
                      </a:cubicBezTo>
                      <a:cubicBezTo>
                        <a:pt x="35983" y="298450"/>
                        <a:pt x="34925" y="388937"/>
                        <a:pt x="31750" y="450850"/>
                      </a:cubicBezTo>
                      <a:cubicBezTo>
                        <a:pt x="28575" y="512763"/>
                        <a:pt x="22754" y="551392"/>
                        <a:pt x="19050" y="612775"/>
                      </a:cubicBezTo>
                      <a:cubicBezTo>
                        <a:pt x="15346" y="674158"/>
                        <a:pt x="12700" y="764646"/>
                        <a:pt x="9525" y="819150"/>
                      </a:cubicBezTo>
                      <a:cubicBezTo>
                        <a:pt x="6350" y="873654"/>
                        <a:pt x="3175" y="906727"/>
                        <a:pt x="0" y="93980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8" name="フリーフォーム 227"/>
                <p:cNvSpPr/>
                <p:nvPr/>
              </p:nvSpPr>
              <p:spPr>
                <a:xfrm>
                  <a:off x="10184606" y="9160669"/>
                  <a:ext cx="1233488" cy="207169"/>
                </a:xfrm>
                <a:custGeom>
                  <a:avLst/>
                  <a:gdLst>
                    <a:gd name="connsiteX0" fmla="*/ 0 w 1357313"/>
                    <a:gd name="connsiteY0" fmla="*/ 0 h 207169"/>
                    <a:gd name="connsiteX1" fmla="*/ 140494 w 1357313"/>
                    <a:gd name="connsiteY1" fmla="*/ 26194 h 207169"/>
                    <a:gd name="connsiteX2" fmla="*/ 233363 w 1357313"/>
                    <a:gd name="connsiteY2" fmla="*/ 30956 h 207169"/>
                    <a:gd name="connsiteX3" fmla="*/ 390525 w 1357313"/>
                    <a:gd name="connsiteY3" fmla="*/ 64294 h 207169"/>
                    <a:gd name="connsiteX4" fmla="*/ 497682 w 1357313"/>
                    <a:gd name="connsiteY4" fmla="*/ 111919 h 207169"/>
                    <a:gd name="connsiteX5" fmla="*/ 578644 w 1357313"/>
                    <a:gd name="connsiteY5" fmla="*/ 88106 h 207169"/>
                    <a:gd name="connsiteX6" fmla="*/ 681038 w 1357313"/>
                    <a:gd name="connsiteY6" fmla="*/ 23812 h 207169"/>
                    <a:gd name="connsiteX7" fmla="*/ 733425 w 1357313"/>
                    <a:gd name="connsiteY7" fmla="*/ 23812 h 207169"/>
                    <a:gd name="connsiteX8" fmla="*/ 809625 w 1357313"/>
                    <a:gd name="connsiteY8" fmla="*/ 42862 h 207169"/>
                    <a:gd name="connsiteX9" fmla="*/ 873919 w 1357313"/>
                    <a:gd name="connsiteY9" fmla="*/ 35719 h 207169"/>
                    <a:gd name="connsiteX10" fmla="*/ 1000125 w 1357313"/>
                    <a:gd name="connsiteY10" fmla="*/ 19050 h 207169"/>
                    <a:gd name="connsiteX11" fmla="*/ 1042988 w 1357313"/>
                    <a:gd name="connsiteY11" fmla="*/ 35719 h 207169"/>
                    <a:gd name="connsiteX12" fmla="*/ 1095375 w 1357313"/>
                    <a:gd name="connsiteY12" fmla="*/ 95250 h 207169"/>
                    <a:gd name="connsiteX13" fmla="*/ 1150144 w 1357313"/>
                    <a:gd name="connsiteY13" fmla="*/ 138112 h 207169"/>
                    <a:gd name="connsiteX14" fmla="*/ 1212057 w 1357313"/>
                    <a:gd name="connsiteY14" fmla="*/ 202406 h 207169"/>
                    <a:gd name="connsiteX15" fmla="*/ 1233488 w 1357313"/>
                    <a:gd name="connsiteY15" fmla="*/ 200025 h 207169"/>
                    <a:gd name="connsiteX16" fmla="*/ 1297782 w 1357313"/>
                    <a:gd name="connsiteY16" fmla="*/ 180975 h 207169"/>
                    <a:gd name="connsiteX17" fmla="*/ 1314450 w 1357313"/>
                    <a:gd name="connsiteY17" fmla="*/ 128587 h 207169"/>
                    <a:gd name="connsiteX18" fmla="*/ 1357313 w 1357313"/>
                    <a:gd name="connsiteY18" fmla="*/ 71437 h 207169"/>
                    <a:gd name="connsiteX0" fmla="*/ 0 w 1314450"/>
                    <a:gd name="connsiteY0" fmla="*/ 0 h 207169"/>
                    <a:gd name="connsiteX1" fmla="*/ 140494 w 1314450"/>
                    <a:gd name="connsiteY1" fmla="*/ 26194 h 207169"/>
                    <a:gd name="connsiteX2" fmla="*/ 233363 w 1314450"/>
                    <a:gd name="connsiteY2" fmla="*/ 30956 h 207169"/>
                    <a:gd name="connsiteX3" fmla="*/ 390525 w 1314450"/>
                    <a:gd name="connsiteY3" fmla="*/ 64294 h 207169"/>
                    <a:gd name="connsiteX4" fmla="*/ 497682 w 1314450"/>
                    <a:gd name="connsiteY4" fmla="*/ 111919 h 207169"/>
                    <a:gd name="connsiteX5" fmla="*/ 578644 w 1314450"/>
                    <a:gd name="connsiteY5" fmla="*/ 88106 h 207169"/>
                    <a:gd name="connsiteX6" fmla="*/ 681038 w 1314450"/>
                    <a:gd name="connsiteY6" fmla="*/ 23812 h 207169"/>
                    <a:gd name="connsiteX7" fmla="*/ 733425 w 1314450"/>
                    <a:gd name="connsiteY7" fmla="*/ 23812 h 207169"/>
                    <a:gd name="connsiteX8" fmla="*/ 809625 w 1314450"/>
                    <a:gd name="connsiteY8" fmla="*/ 42862 h 207169"/>
                    <a:gd name="connsiteX9" fmla="*/ 873919 w 1314450"/>
                    <a:gd name="connsiteY9" fmla="*/ 35719 h 207169"/>
                    <a:gd name="connsiteX10" fmla="*/ 1000125 w 1314450"/>
                    <a:gd name="connsiteY10" fmla="*/ 19050 h 207169"/>
                    <a:gd name="connsiteX11" fmla="*/ 1042988 w 1314450"/>
                    <a:gd name="connsiteY11" fmla="*/ 35719 h 207169"/>
                    <a:gd name="connsiteX12" fmla="*/ 1095375 w 1314450"/>
                    <a:gd name="connsiteY12" fmla="*/ 95250 h 207169"/>
                    <a:gd name="connsiteX13" fmla="*/ 1150144 w 1314450"/>
                    <a:gd name="connsiteY13" fmla="*/ 138112 h 207169"/>
                    <a:gd name="connsiteX14" fmla="*/ 1212057 w 1314450"/>
                    <a:gd name="connsiteY14" fmla="*/ 202406 h 207169"/>
                    <a:gd name="connsiteX15" fmla="*/ 1233488 w 1314450"/>
                    <a:gd name="connsiteY15" fmla="*/ 200025 h 207169"/>
                    <a:gd name="connsiteX16" fmla="*/ 1297782 w 1314450"/>
                    <a:gd name="connsiteY16" fmla="*/ 180975 h 207169"/>
                    <a:gd name="connsiteX17" fmla="*/ 1314450 w 1314450"/>
                    <a:gd name="connsiteY17" fmla="*/ 128587 h 207169"/>
                    <a:gd name="connsiteX0" fmla="*/ 0 w 1297782"/>
                    <a:gd name="connsiteY0" fmla="*/ 0 h 207169"/>
                    <a:gd name="connsiteX1" fmla="*/ 140494 w 1297782"/>
                    <a:gd name="connsiteY1" fmla="*/ 26194 h 207169"/>
                    <a:gd name="connsiteX2" fmla="*/ 233363 w 1297782"/>
                    <a:gd name="connsiteY2" fmla="*/ 30956 h 207169"/>
                    <a:gd name="connsiteX3" fmla="*/ 390525 w 1297782"/>
                    <a:gd name="connsiteY3" fmla="*/ 64294 h 207169"/>
                    <a:gd name="connsiteX4" fmla="*/ 497682 w 1297782"/>
                    <a:gd name="connsiteY4" fmla="*/ 111919 h 207169"/>
                    <a:gd name="connsiteX5" fmla="*/ 578644 w 1297782"/>
                    <a:gd name="connsiteY5" fmla="*/ 88106 h 207169"/>
                    <a:gd name="connsiteX6" fmla="*/ 681038 w 1297782"/>
                    <a:gd name="connsiteY6" fmla="*/ 23812 h 207169"/>
                    <a:gd name="connsiteX7" fmla="*/ 733425 w 1297782"/>
                    <a:gd name="connsiteY7" fmla="*/ 23812 h 207169"/>
                    <a:gd name="connsiteX8" fmla="*/ 809625 w 1297782"/>
                    <a:gd name="connsiteY8" fmla="*/ 42862 h 207169"/>
                    <a:gd name="connsiteX9" fmla="*/ 873919 w 1297782"/>
                    <a:gd name="connsiteY9" fmla="*/ 35719 h 207169"/>
                    <a:gd name="connsiteX10" fmla="*/ 1000125 w 1297782"/>
                    <a:gd name="connsiteY10" fmla="*/ 19050 h 207169"/>
                    <a:gd name="connsiteX11" fmla="*/ 1042988 w 1297782"/>
                    <a:gd name="connsiteY11" fmla="*/ 35719 h 207169"/>
                    <a:gd name="connsiteX12" fmla="*/ 1095375 w 1297782"/>
                    <a:gd name="connsiteY12" fmla="*/ 95250 h 207169"/>
                    <a:gd name="connsiteX13" fmla="*/ 1150144 w 1297782"/>
                    <a:gd name="connsiteY13" fmla="*/ 138112 h 207169"/>
                    <a:gd name="connsiteX14" fmla="*/ 1212057 w 1297782"/>
                    <a:gd name="connsiteY14" fmla="*/ 202406 h 207169"/>
                    <a:gd name="connsiteX15" fmla="*/ 1233488 w 1297782"/>
                    <a:gd name="connsiteY15" fmla="*/ 200025 h 207169"/>
                    <a:gd name="connsiteX16" fmla="*/ 1297782 w 1297782"/>
                    <a:gd name="connsiteY16" fmla="*/ 180975 h 207169"/>
                    <a:gd name="connsiteX0" fmla="*/ 0 w 1233488"/>
                    <a:gd name="connsiteY0" fmla="*/ 0 h 207169"/>
                    <a:gd name="connsiteX1" fmla="*/ 140494 w 1233488"/>
                    <a:gd name="connsiteY1" fmla="*/ 26194 h 207169"/>
                    <a:gd name="connsiteX2" fmla="*/ 233363 w 1233488"/>
                    <a:gd name="connsiteY2" fmla="*/ 30956 h 207169"/>
                    <a:gd name="connsiteX3" fmla="*/ 390525 w 1233488"/>
                    <a:gd name="connsiteY3" fmla="*/ 64294 h 207169"/>
                    <a:gd name="connsiteX4" fmla="*/ 497682 w 1233488"/>
                    <a:gd name="connsiteY4" fmla="*/ 111919 h 207169"/>
                    <a:gd name="connsiteX5" fmla="*/ 578644 w 1233488"/>
                    <a:gd name="connsiteY5" fmla="*/ 88106 h 207169"/>
                    <a:gd name="connsiteX6" fmla="*/ 681038 w 1233488"/>
                    <a:gd name="connsiteY6" fmla="*/ 23812 h 207169"/>
                    <a:gd name="connsiteX7" fmla="*/ 733425 w 1233488"/>
                    <a:gd name="connsiteY7" fmla="*/ 23812 h 207169"/>
                    <a:gd name="connsiteX8" fmla="*/ 809625 w 1233488"/>
                    <a:gd name="connsiteY8" fmla="*/ 42862 h 207169"/>
                    <a:gd name="connsiteX9" fmla="*/ 873919 w 1233488"/>
                    <a:gd name="connsiteY9" fmla="*/ 35719 h 207169"/>
                    <a:gd name="connsiteX10" fmla="*/ 1000125 w 1233488"/>
                    <a:gd name="connsiteY10" fmla="*/ 19050 h 207169"/>
                    <a:gd name="connsiteX11" fmla="*/ 1042988 w 1233488"/>
                    <a:gd name="connsiteY11" fmla="*/ 35719 h 207169"/>
                    <a:gd name="connsiteX12" fmla="*/ 1095375 w 1233488"/>
                    <a:gd name="connsiteY12" fmla="*/ 95250 h 207169"/>
                    <a:gd name="connsiteX13" fmla="*/ 1150144 w 1233488"/>
                    <a:gd name="connsiteY13" fmla="*/ 138112 h 207169"/>
                    <a:gd name="connsiteX14" fmla="*/ 1212057 w 1233488"/>
                    <a:gd name="connsiteY14" fmla="*/ 202406 h 207169"/>
                    <a:gd name="connsiteX15" fmla="*/ 1233488 w 1233488"/>
                    <a:gd name="connsiteY15" fmla="*/ 200025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3488" h="207169">
                      <a:moveTo>
                        <a:pt x="0" y="0"/>
                      </a:moveTo>
                      <a:cubicBezTo>
                        <a:pt x="50800" y="10517"/>
                        <a:pt x="101600" y="21035"/>
                        <a:pt x="140494" y="26194"/>
                      </a:cubicBezTo>
                      <a:cubicBezTo>
                        <a:pt x="179388" y="31353"/>
                        <a:pt x="191691" y="24606"/>
                        <a:pt x="233363" y="30956"/>
                      </a:cubicBezTo>
                      <a:cubicBezTo>
                        <a:pt x="275035" y="37306"/>
                        <a:pt x="346472" y="50800"/>
                        <a:pt x="390525" y="64294"/>
                      </a:cubicBezTo>
                      <a:cubicBezTo>
                        <a:pt x="434578" y="77788"/>
                        <a:pt x="466329" y="107950"/>
                        <a:pt x="497682" y="111919"/>
                      </a:cubicBezTo>
                      <a:cubicBezTo>
                        <a:pt x="529035" y="115888"/>
                        <a:pt x="548085" y="102790"/>
                        <a:pt x="578644" y="88106"/>
                      </a:cubicBezTo>
                      <a:cubicBezTo>
                        <a:pt x="609203" y="73422"/>
                        <a:pt x="655241" y="34528"/>
                        <a:pt x="681038" y="23812"/>
                      </a:cubicBezTo>
                      <a:cubicBezTo>
                        <a:pt x="706835" y="13096"/>
                        <a:pt x="711994" y="20637"/>
                        <a:pt x="733425" y="23812"/>
                      </a:cubicBezTo>
                      <a:cubicBezTo>
                        <a:pt x="754856" y="26987"/>
                        <a:pt x="786209" y="40877"/>
                        <a:pt x="809625" y="42862"/>
                      </a:cubicBezTo>
                      <a:cubicBezTo>
                        <a:pt x="833041" y="44847"/>
                        <a:pt x="873919" y="35719"/>
                        <a:pt x="873919" y="35719"/>
                      </a:cubicBezTo>
                      <a:cubicBezTo>
                        <a:pt x="905669" y="31750"/>
                        <a:pt x="971947" y="19050"/>
                        <a:pt x="1000125" y="19050"/>
                      </a:cubicBezTo>
                      <a:cubicBezTo>
                        <a:pt x="1028303" y="19050"/>
                        <a:pt x="1027113" y="23019"/>
                        <a:pt x="1042988" y="35719"/>
                      </a:cubicBezTo>
                      <a:cubicBezTo>
                        <a:pt x="1058863" y="48419"/>
                        <a:pt x="1077516" y="78185"/>
                        <a:pt x="1095375" y="95250"/>
                      </a:cubicBezTo>
                      <a:cubicBezTo>
                        <a:pt x="1113234" y="112315"/>
                        <a:pt x="1130697" y="120253"/>
                        <a:pt x="1150144" y="138112"/>
                      </a:cubicBezTo>
                      <a:cubicBezTo>
                        <a:pt x="1169591" y="155971"/>
                        <a:pt x="1198166" y="192087"/>
                        <a:pt x="1212057" y="202406"/>
                      </a:cubicBezTo>
                      <a:cubicBezTo>
                        <a:pt x="1225948" y="212725"/>
                        <a:pt x="1219201" y="203597"/>
                        <a:pt x="1233488" y="20002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9" name="フリーフォーム 228"/>
                <p:cNvSpPr/>
                <p:nvPr/>
              </p:nvSpPr>
              <p:spPr>
                <a:xfrm>
                  <a:off x="9127331" y="13920788"/>
                  <a:ext cx="461963" cy="93021"/>
                </a:xfrm>
                <a:custGeom>
                  <a:avLst/>
                  <a:gdLst>
                    <a:gd name="connsiteX0" fmla="*/ 0 w 461963"/>
                    <a:gd name="connsiteY0" fmla="*/ 0 h 93021"/>
                    <a:gd name="connsiteX1" fmla="*/ 83344 w 461963"/>
                    <a:gd name="connsiteY1" fmla="*/ 26193 h 93021"/>
                    <a:gd name="connsiteX2" fmla="*/ 173832 w 461963"/>
                    <a:gd name="connsiteY2" fmla="*/ 33337 h 93021"/>
                    <a:gd name="connsiteX3" fmla="*/ 228600 w 461963"/>
                    <a:gd name="connsiteY3" fmla="*/ 64293 h 93021"/>
                    <a:gd name="connsiteX4" fmla="*/ 342900 w 461963"/>
                    <a:gd name="connsiteY4" fmla="*/ 92868 h 93021"/>
                    <a:gd name="connsiteX5" fmla="*/ 407194 w 461963"/>
                    <a:gd name="connsiteY5" fmla="*/ 76200 h 93021"/>
                    <a:gd name="connsiteX6" fmla="*/ 461963 w 461963"/>
                    <a:gd name="connsiteY6" fmla="*/ 88106 h 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63" h="93021">
                      <a:moveTo>
                        <a:pt x="0" y="0"/>
                      </a:moveTo>
                      <a:cubicBezTo>
                        <a:pt x="27186" y="10318"/>
                        <a:pt x="54372" y="20637"/>
                        <a:pt x="83344" y="26193"/>
                      </a:cubicBezTo>
                      <a:cubicBezTo>
                        <a:pt x="112316" y="31749"/>
                        <a:pt x="149623" y="26987"/>
                        <a:pt x="173832" y="33337"/>
                      </a:cubicBezTo>
                      <a:cubicBezTo>
                        <a:pt x="198041" y="39687"/>
                        <a:pt x="200422" y="54371"/>
                        <a:pt x="228600" y="64293"/>
                      </a:cubicBezTo>
                      <a:cubicBezTo>
                        <a:pt x="256778" y="74215"/>
                        <a:pt x="313134" y="90884"/>
                        <a:pt x="342900" y="92868"/>
                      </a:cubicBezTo>
                      <a:cubicBezTo>
                        <a:pt x="372666" y="94852"/>
                        <a:pt x="387350" y="76994"/>
                        <a:pt x="407194" y="76200"/>
                      </a:cubicBezTo>
                      <a:cubicBezTo>
                        <a:pt x="427038" y="75406"/>
                        <a:pt x="444500" y="81756"/>
                        <a:pt x="461963" y="88106"/>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0" name="フリーフォーム 229"/>
                <p:cNvSpPr/>
                <p:nvPr/>
              </p:nvSpPr>
              <p:spPr>
                <a:xfrm>
                  <a:off x="8999693" y="13949363"/>
                  <a:ext cx="120495" cy="762000"/>
                </a:xfrm>
                <a:custGeom>
                  <a:avLst/>
                  <a:gdLst>
                    <a:gd name="connsiteX0" fmla="*/ 120495 w 120495"/>
                    <a:gd name="connsiteY0" fmla="*/ 0 h 762000"/>
                    <a:gd name="connsiteX1" fmla="*/ 118113 w 120495"/>
                    <a:gd name="connsiteY1" fmla="*/ 100012 h 762000"/>
                    <a:gd name="connsiteX2" fmla="*/ 106207 w 120495"/>
                    <a:gd name="connsiteY2" fmla="*/ 140493 h 762000"/>
                    <a:gd name="connsiteX3" fmla="*/ 53820 w 120495"/>
                    <a:gd name="connsiteY3" fmla="*/ 180975 h 762000"/>
                    <a:gd name="connsiteX4" fmla="*/ 27626 w 120495"/>
                    <a:gd name="connsiteY4" fmla="*/ 230981 h 762000"/>
                    <a:gd name="connsiteX5" fmla="*/ 1432 w 120495"/>
                    <a:gd name="connsiteY5" fmla="*/ 309562 h 762000"/>
                    <a:gd name="connsiteX6" fmla="*/ 8576 w 120495"/>
                    <a:gd name="connsiteY6" fmla="*/ 381000 h 762000"/>
                    <a:gd name="connsiteX7" fmla="*/ 51438 w 120495"/>
                    <a:gd name="connsiteY7" fmla="*/ 464343 h 762000"/>
                    <a:gd name="connsiteX8" fmla="*/ 87157 w 120495"/>
                    <a:gd name="connsiteY8" fmla="*/ 550068 h 762000"/>
                    <a:gd name="connsiteX9" fmla="*/ 99063 w 120495"/>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95" h="762000">
                      <a:moveTo>
                        <a:pt x="120495" y="0"/>
                      </a:moveTo>
                      <a:cubicBezTo>
                        <a:pt x="120494" y="38298"/>
                        <a:pt x="120494" y="76596"/>
                        <a:pt x="118113" y="100012"/>
                      </a:cubicBezTo>
                      <a:cubicBezTo>
                        <a:pt x="115732" y="123428"/>
                        <a:pt x="116922" y="126999"/>
                        <a:pt x="106207" y="140493"/>
                      </a:cubicBezTo>
                      <a:cubicBezTo>
                        <a:pt x="95492" y="153987"/>
                        <a:pt x="66917" y="165894"/>
                        <a:pt x="53820" y="180975"/>
                      </a:cubicBezTo>
                      <a:cubicBezTo>
                        <a:pt x="40723" y="196056"/>
                        <a:pt x="36357" y="209550"/>
                        <a:pt x="27626" y="230981"/>
                      </a:cubicBezTo>
                      <a:cubicBezTo>
                        <a:pt x="18895" y="252412"/>
                        <a:pt x="4607" y="284559"/>
                        <a:pt x="1432" y="309562"/>
                      </a:cubicBezTo>
                      <a:cubicBezTo>
                        <a:pt x="-1743" y="334565"/>
                        <a:pt x="242" y="355203"/>
                        <a:pt x="8576" y="381000"/>
                      </a:cubicBezTo>
                      <a:cubicBezTo>
                        <a:pt x="16910" y="406797"/>
                        <a:pt x="38341" y="436165"/>
                        <a:pt x="51438" y="464343"/>
                      </a:cubicBezTo>
                      <a:cubicBezTo>
                        <a:pt x="64535" y="492521"/>
                        <a:pt x="79219" y="500458"/>
                        <a:pt x="87157" y="550068"/>
                      </a:cubicBezTo>
                      <a:cubicBezTo>
                        <a:pt x="95095" y="599678"/>
                        <a:pt x="97079" y="680839"/>
                        <a:pt x="99063" y="7620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46" name="グループ化 145"/>
              <p:cNvGrpSpPr/>
              <p:nvPr/>
            </p:nvGrpSpPr>
            <p:grpSpPr>
              <a:xfrm>
                <a:off x="1489075" y="7110413"/>
                <a:ext cx="9190831" cy="12658407"/>
                <a:chOff x="1489075" y="7110413"/>
                <a:chExt cx="9190831" cy="12658407"/>
              </a:xfrm>
            </p:grpSpPr>
            <p:sp>
              <p:nvSpPr>
                <p:cNvPr id="156" name="フリーフォーム 155"/>
                <p:cNvSpPr/>
                <p:nvPr/>
              </p:nvSpPr>
              <p:spPr>
                <a:xfrm>
                  <a:off x="6699250" y="7931149"/>
                  <a:ext cx="486568" cy="777081"/>
                </a:xfrm>
                <a:custGeom>
                  <a:avLst/>
                  <a:gdLst>
                    <a:gd name="connsiteX0" fmla="*/ 0 w 488950"/>
                    <a:gd name="connsiteY0" fmla="*/ 0 h 774700"/>
                    <a:gd name="connsiteX1" fmla="*/ 323850 w 488950"/>
                    <a:gd name="connsiteY1" fmla="*/ 158750 h 774700"/>
                    <a:gd name="connsiteX2" fmla="*/ 431800 w 488950"/>
                    <a:gd name="connsiteY2" fmla="*/ 311150 h 774700"/>
                    <a:gd name="connsiteX3" fmla="*/ 476250 w 488950"/>
                    <a:gd name="connsiteY3" fmla="*/ 584200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6250 w 488950"/>
                    <a:gd name="connsiteY3" fmla="*/ 584200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6250 w 488950"/>
                    <a:gd name="connsiteY3" fmla="*/ 584200 h 774700"/>
                    <a:gd name="connsiteX4" fmla="*/ 488950 w 488950"/>
                    <a:gd name="connsiteY4" fmla="*/ 774700 h 774700"/>
                    <a:gd name="connsiteX0" fmla="*/ 0 w 492244"/>
                    <a:gd name="connsiteY0" fmla="*/ 0 h 774700"/>
                    <a:gd name="connsiteX1" fmla="*/ 323850 w 492244"/>
                    <a:gd name="connsiteY1" fmla="*/ 158750 h 774700"/>
                    <a:gd name="connsiteX2" fmla="*/ 460375 w 492244"/>
                    <a:gd name="connsiteY2" fmla="*/ 311150 h 774700"/>
                    <a:gd name="connsiteX3" fmla="*/ 488156 w 492244"/>
                    <a:gd name="connsiteY3" fmla="*/ 581819 h 774700"/>
                    <a:gd name="connsiteX4" fmla="*/ 488950 w 492244"/>
                    <a:gd name="connsiteY4" fmla="*/ 774700 h 774700"/>
                    <a:gd name="connsiteX0" fmla="*/ 0 w 492244"/>
                    <a:gd name="connsiteY0" fmla="*/ 0 h 774700"/>
                    <a:gd name="connsiteX1" fmla="*/ 323850 w 492244"/>
                    <a:gd name="connsiteY1" fmla="*/ 158750 h 774700"/>
                    <a:gd name="connsiteX2" fmla="*/ 460375 w 492244"/>
                    <a:gd name="connsiteY2" fmla="*/ 311150 h 774700"/>
                    <a:gd name="connsiteX3" fmla="*/ 488156 w 492244"/>
                    <a:gd name="connsiteY3" fmla="*/ 581819 h 774700"/>
                    <a:gd name="connsiteX4" fmla="*/ 488950 w 492244"/>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88156 w 488950"/>
                    <a:gd name="connsiteY3" fmla="*/ 581819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1487 w 488950"/>
                    <a:gd name="connsiteY3" fmla="*/ 548482 h 774700"/>
                    <a:gd name="connsiteX4" fmla="*/ 488950 w 488950"/>
                    <a:gd name="connsiteY4" fmla="*/ 774700 h 774700"/>
                    <a:gd name="connsiteX0" fmla="*/ 0 w 488950"/>
                    <a:gd name="connsiteY0" fmla="*/ 0 h 774700"/>
                    <a:gd name="connsiteX1" fmla="*/ 323850 w 488950"/>
                    <a:gd name="connsiteY1" fmla="*/ 158750 h 774700"/>
                    <a:gd name="connsiteX2" fmla="*/ 460375 w 488950"/>
                    <a:gd name="connsiteY2" fmla="*/ 311150 h 774700"/>
                    <a:gd name="connsiteX3" fmla="*/ 473868 w 488950"/>
                    <a:gd name="connsiteY3" fmla="*/ 541338 h 774700"/>
                    <a:gd name="connsiteX4" fmla="*/ 488950 w 488950"/>
                    <a:gd name="connsiteY4" fmla="*/ 774700 h 774700"/>
                    <a:gd name="connsiteX0" fmla="*/ 0 w 475605"/>
                    <a:gd name="connsiteY0" fmla="*/ 0 h 760413"/>
                    <a:gd name="connsiteX1" fmla="*/ 323850 w 475605"/>
                    <a:gd name="connsiteY1" fmla="*/ 158750 h 760413"/>
                    <a:gd name="connsiteX2" fmla="*/ 460375 w 475605"/>
                    <a:gd name="connsiteY2" fmla="*/ 311150 h 760413"/>
                    <a:gd name="connsiteX3" fmla="*/ 473868 w 475605"/>
                    <a:gd name="connsiteY3" fmla="*/ 541338 h 760413"/>
                    <a:gd name="connsiteX4" fmla="*/ 472281 w 475605"/>
                    <a:gd name="connsiteY4" fmla="*/ 760413 h 760413"/>
                    <a:gd name="connsiteX0" fmla="*/ 0 w 486568"/>
                    <a:gd name="connsiteY0" fmla="*/ 0 h 777081"/>
                    <a:gd name="connsiteX1" fmla="*/ 323850 w 486568"/>
                    <a:gd name="connsiteY1" fmla="*/ 158750 h 777081"/>
                    <a:gd name="connsiteX2" fmla="*/ 460375 w 486568"/>
                    <a:gd name="connsiteY2" fmla="*/ 311150 h 777081"/>
                    <a:gd name="connsiteX3" fmla="*/ 473868 w 486568"/>
                    <a:gd name="connsiteY3" fmla="*/ 541338 h 777081"/>
                    <a:gd name="connsiteX4" fmla="*/ 486568 w 486568"/>
                    <a:gd name="connsiteY4" fmla="*/ 777081 h 77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8" h="777081">
                      <a:moveTo>
                        <a:pt x="0" y="0"/>
                      </a:moveTo>
                      <a:cubicBezTo>
                        <a:pt x="125941" y="53446"/>
                        <a:pt x="247121" y="106892"/>
                        <a:pt x="323850" y="158750"/>
                      </a:cubicBezTo>
                      <a:cubicBezTo>
                        <a:pt x="400579" y="210608"/>
                        <a:pt x="435372" y="247385"/>
                        <a:pt x="460375" y="311150"/>
                      </a:cubicBezTo>
                      <a:cubicBezTo>
                        <a:pt x="485378" y="374915"/>
                        <a:pt x="471488" y="452174"/>
                        <a:pt x="473868" y="541338"/>
                      </a:cubicBezTo>
                      <a:cubicBezTo>
                        <a:pt x="469105" y="618596"/>
                        <a:pt x="484980" y="720460"/>
                        <a:pt x="486568" y="777081"/>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57" name="グループ化 156"/>
                <p:cNvGrpSpPr/>
                <p:nvPr/>
              </p:nvGrpSpPr>
              <p:grpSpPr>
                <a:xfrm>
                  <a:off x="7328136" y="8484394"/>
                  <a:ext cx="2226029" cy="3534566"/>
                  <a:chOff x="7328136" y="8484394"/>
                  <a:chExt cx="2226029" cy="3534566"/>
                </a:xfrm>
              </p:grpSpPr>
              <p:sp>
                <p:nvSpPr>
                  <p:cNvPr id="214" name="フリーフォーム 213"/>
                  <p:cNvSpPr/>
                  <p:nvPr/>
                </p:nvSpPr>
                <p:spPr>
                  <a:xfrm>
                    <a:off x="7328136" y="10056015"/>
                    <a:ext cx="64913" cy="1962945"/>
                  </a:xfrm>
                  <a:custGeom>
                    <a:avLst/>
                    <a:gdLst>
                      <a:gd name="connsiteX0" fmla="*/ 0 w 79553"/>
                      <a:gd name="connsiteY0" fmla="*/ 0 h 2082800"/>
                      <a:gd name="connsiteX1" fmla="*/ 12700 w 79553"/>
                      <a:gd name="connsiteY1" fmla="*/ 317500 h 2082800"/>
                      <a:gd name="connsiteX2" fmla="*/ 38100 w 79553"/>
                      <a:gd name="connsiteY2" fmla="*/ 482600 h 2082800"/>
                      <a:gd name="connsiteX3" fmla="*/ 38100 w 79553"/>
                      <a:gd name="connsiteY3" fmla="*/ 952500 h 2082800"/>
                      <a:gd name="connsiteX4" fmla="*/ 76200 w 79553"/>
                      <a:gd name="connsiteY4" fmla="*/ 1231900 h 2082800"/>
                      <a:gd name="connsiteX5" fmla="*/ 76200 w 79553"/>
                      <a:gd name="connsiteY5" fmla="*/ 1638300 h 2082800"/>
                      <a:gd name="connsiteX6" fmla="*/ 63500 w 79553"/>
                      <a:gd name="connsiteY6" fmla="*/ 1993900 h 2082800"/>
                      <a:gd name="connsiteX7" fmla="*/ 76200 w 79553"/>
                      <a:gd name="connsiteY7" fmla="*/ 2082800 h 2082800"/>
                      <a:gd name="connsiteX0" fmla="*/ 0 w 86696"/>
                      <a:gd name="connsiteY0" fmla="*/ 0 h 2047082"/>
                      <a:gd name="connsiteX1" fmla="*/ 19843 w 86696"/>
                      <a:gd name="connsiteY1" fmla="*/ 281782 h 2047082"/>
                      <a:gd name="connsiteX2" fmla="*/ 45243 w 86696"/>
                      <a:gd name="connsiteY2" fmla="*/ 446882 h 2047082"/>
                      <a:gd name="connsiteX3" fmla="*/ 45243 w 86696"/>
                      <a:gd name="connsiteY3" fmla="*/ 916782 h 2047082"/>
                      <a:gd name="connsiteX4" fmla="*/ 83343 w 86696"/>
                      <a:gd name="connsiteY4" fmla="*/ 1196182 h 2047082"/>
                      <a:gd name="connsiteX5" fmla="*/ 83343 w 86696"/>
                      <a:gd name="connsiteY5" fmla="*/ 1602582 h 2047082"/>
                      <a:gd name="connsiteX6" fmla="*/ 70643 w 86696"/>
                      <a:gd name="connsiteY6" fmla="*/ 1958182 h 2047082"/>
                      <a:gd name="connsiteX7" fmla="*/ 83343 w 86696"/>
                      <a:gd name="connsiteY7" fmla="*/ 2047082 h 2047082"/>
                      <a:gd name="connsiteX0" fmla="*/ 0 w 77171"/>
                      <a:gd name="connsiteY0" fmla="*/ 0 h 2049464"/>
                      <a:gd name="connsiteX1" fmla="*/ 10318 w 77171"/>
                      <a:gd name="connsiteY1" fmla="*/ 284164 h 2049464"/>
                      <a:gd name="connsiteX2" fmla="*/ 35718 w 77171"/>
                      <a:gd name="connsiteY2" fmla="*/ 449264 h 2049464"/>
                      <a:gd name="connsiteX3" fmla="*/ 35718 w 77171"/>
                      <a:gd name="connsiteY3" fmla="*/ 919164 h 2049464"/>
                      <a:gd name="connsiteX4" fmla="*/ 73818 w 77171"/>
                      <a:gd name="connsiteY4" fmla="*/ 1198564 h 2049464"/>
                      <a:gd name="connsiteX5" fmla="*/ 73818 w 77171"/>
                      <a:gd name="connsiteY5" fmla="*/ 1604964 h 2049464"/>
                      <a:gd name="connsiteX6" fmla="*/ 61118 w 77171"/>
                      <a:gd name="connsiteY6" fmla="*/ 1960564 h 2049464"/>
                      <a:gd name="connsiteX7" fmla="*/ 73818 w 77171"/>
                      <a:gd name="connsiteY7" fmla="*/ 2049464 h 2049464"/>
                      <a:gd name="connsiteX0" fmla="*/ 0 w 89077"/>
                      <a:gd name="connsiteY0" fmla="*/ 0 h 2028033"/>
                      <a:gd name="connsiteX1" fmla="*/ 22224 w 89077"/>
                      <a:gd name="connsiteY1" fmla="*/ 262733 h 2028033"/>
                      <a:gd name="connsiteX2" fmla="*/ 47624 w 89077"/>
                      <a:gd name="connsiteY2" fmla="*/ 427833 h 2028033"/>
                      <a:gd name="connsiteX3" fmla="*/ 47624 w 89077"/>
                      <a:gd name="connsiteY3" fmla="*/ 897733 h 2028033"/>
                      <a:gd name="connsiteX4" fmla="*/ 85724 w 89077"/>
                      <a:gd name="connsiteY4" fmla="*/ 1177133 h 2028033"/>
                      <a:gd name="connsiteX5" fmla="*/ 85724 w 89077"/>
                      <a:gd name="connsiteY5" fmla="*/ 1583533 h 2028033"/>
                      <a:gd name="connsiteX6" fmla="*/ 73024 w 89077"/>
                      <a:gd name="connsiteY6" fmla="*/ 1939133 h 2028033"/>
                      <a:gd name="connsiteX7" fmla="*/ 85724 w 89077"/>
                      <a:gd name="connsiteY7" fmla="*/ 2028033 h 2028033"/>
                      <a:gd name="connsiteX0" fmla="*/ 0 w 84315"/>
                      <a:gd name="connsiteY0" fmla="*/ 0 h 2044702"/>
                      <a:gd name="connsiteX1" fmla="*/ 17462 w 84315"/>
                      <a:gd name="connsiteY1" fmla="*/ 279402 h 2044702"/>
                      <a:gd name="connsiteX2" fmla="*/ 42862 w 84315"/>
                      <a:gd name="connsiteY2" fmla="*/ 444502 h 2044702"/>
                      <a:gd name="connsiteX3" fmla="*/ 42862 w 84315"/>
                      <a:gd name="connsiteY3" fmla="*/ 914402 h 2044702"/>
                      <a:gd name="connsiteX4" fmla="*/ 80962 w 84315"/>
                      <a:gd name="connsiteY4" fmla="*/ 1193802 h 2044702"/>
                      <a:gd name="connsiteX5" fmla="*/ 80962 w 84315"/>
                      <a:gd name="connsiteY5" fmla="*/ 1600202 h 2044702"/>
                      <a:gd name="connsiteX6" fmla="*/ 68262 w 84315"/>
                      <a:gd name="connsiteY6" fmla="*/ 1955802 h 2044702"/>
                      <a:gd name="connsiteX7" fmla="*/ 80962 w 84315"/>
                      <a:gd name="connsiteY7" fmla="*/ 2044702 h 2044702"/>
                      <a:gd name="connsiteX0" fmla="*/ 0 w 91458"/>
                      <a:gd name="connsiteY0" fmla="*/ 0 h 2161383"/>
                      <a:gd name="connsiteX1" fmla="*/ 24605 w 91458"/>
                      <a:gd name="connsiteY1" fmla="*/ 396083 h 2161383"/>
                      <a:gd name="connsiteX2" fmla="*/ 50005 w 91458"/>
                      <a:gd name="connsiteY2" fmla="*/ 561183 h 2161383"/>
                      <a:gd name="connsiteX3" fmla="*/ 50005 w 91458"/>
                      <a:gd name="connsiteY3" fmla="*/ 1031083 h 2161383"/>
                      <a:gd name="connsiteX4" fmla="*/ 88105 w 91458"/>
                      <a:gd name="connsiteY4" fmla="*/ 1310483 h 2161383"/>
                      <a:gd name="connsiteX5" fmla="*/ 88105 w 91458"/>
                      <a:gd name="connsiteY5" fmla="*/ 1716883 h 2161383"/>
                      <a:gd name="connsiteX6" fmla="*/ 75405 w 91458"/>
                      <a:gd name="connsiteY6" fmla="*/ 2072483 h 2161383"/>
                      <a:gd name="connsiteX7" fmla="*/ 88105 w 91458"/>
                      <a:gd name="connsiteY7" fmla="*/ 2161383 h 2161383"/>
                      <a:gd name="connsiteX0" fmla="*/ 0 w 91458"/>
                      <a:gd name="connsiteY0" fmla="*/ 0 h 2161383"/>
                      <a:gd name="connsiteX1" fmla="*/ 12699 w 91458"/>
                      <a:gd name="connsiteY1" fmla="*/ 353220 h 2161383"/>
                      <a:gd name="connsiteX2" fmla="*/ 50005 w 91458"/>
                      <a:gd name="connsiteY2" fmla="*/ 561183 h 2161383"/>
                      <a:gd name="connsiteX3" fmla="*/ 50005 w 91458"/>
                      <a:gd name="connsiteY3" fmla="*/ 1031083 h 2161383"/>
                      <a:gd name="connsiteX4" fmla="*/ 88105 w 91458"/>
                      <a:gd name="connsiteY4" fmla="*/ 1310483 h 2161383"/>
                      <a:gd name="connsiteX5" fmla="*/ 88105 w 91458"/>
                      <a:gd name="connsiteY5" fmla="*/ 1716883 h 2161383"/>
                      <a:gd name="connsiteX6" fmla="*/ 75405 w 91458"/>
                      <a:gd name="connsiteY6" fmla="*/ 2072483 h 2161383"/>
                      <a:gd name="connsiteX7" fmla="*/ 88105 w 91458"/>
                      <a:gd name="connsiteY7" fmla="*/ 2161383 h 2161383"/>
                      <a:gd name="connsiteX0" fmla="*/ 2454 w 93912"/>
                      <a:gd name="connsiteY0" fmla="*/ 0 h 2161383"/>
                      <a:gd name="connsiteX1" fmla="*/ 3247 w 93912"/>
                      <a:gd name="connsiteY1" fmla="*/ 334170 h 2161383"/>
                      <a:gd name="connsiteX2" fmla="*/ 52459 w 93912"/>
                      <a:gd name="connsiteY2" fmla="*/ 561183 h 2161383"/>
                      <a:gd name="connsiteX3" fmla="*/ 52459 w 93912"/>
                      <a:gd name="connsiteY3" fmla="*/ 1031083 h 2161383"/>
                      <a:gd name="connsiteX4" fmla="*/ 90559 w 93912"/>
                      <a:gd name="connsiteY4" fmla="*/ 1310483 h 2161383"/>
                      <a:gd name="connsiteX5" fmla="*/ 90559 w 93912"/>
                      <a:gd name="connsiteY5" fmla="*/ 1716883 h 2161383"/>
                      <a:gd name="connsiteX6" fmla="*/ 77859 w 93912"/>
                      <a:gd name="connsiteY6" fmla="*/ 2072483 h 2161383"/>
                      <a:gd name="connsiteX7" fmla="*/ 90559 w 93912"/>
                      <a:gd name="connsiteY7" fmla="*/ 2161383 h 2161383"/>
                      <a:gd name="connsiteX0" fmla="*/ 1242 w 92700"/>
                      <a:gd name="connsiteY0" fmla="*/ 0 h 2161383"/>
                      <a:gd name="connsiteX1" fmla="*/ 2035 w 92700"/>
                      <a:gd name="connsiteY1" fmla="*/ 334170 h 2161383"/>
                      <a:gd name="connsiteX2" fmla="*/ 34578 w 92700"/>
                      <a:gd name="connsiteY2" fmla="*/ 554039 h 2161383"/>
                      <a:gd name="connsiteX3" fmla="*/ 51247 w 92700"/>
                      <a:gd name="connsiteY3" fmla="*/ 1031083 h 2161383"/>
                      <a:gd name="connsiteX4" fmla="*/ 89347 w 92700"/>
                      <a:gd name="connsiteY4" fmla="*/ 1310483 h 2161383"/>
                      <a:gd name="connsiteX5" fmla="*/ 89347 w 92700"/>
                      <a:gd name="connsiteY5" fmla="*/ 1716883 h 2161383"/>
                      <a:gd name="connsiteX6" fmla="*/ 76647 w 92700"/>
                      <a:gd name="connsiteY6" fmla="*/ 2072483 h 2161383"/>
                      <a:gd name="connsiteX7" fmla="*/ 89347 w 92700"/>
                      <a:gd name="connsiteY7" fmla="*/ 2161383 h 2161383"/>
                      <a:gd name="connsiteX0" fmla="*/ 1242 w 94265"/>
                      <a:gd name="connsiteY0" fmla="*/ 0 h 2161383"/>
                      <a:gd name="connsiteX1" fmla="*/ 2035 w 94265"/>
                      <a:gd name="connsiteY1" fmla="*/ 334170 h 2161383"/>
                      <a:gd name="connsiteX2" fmla="*/ 34578 w 94265"/>
                      <a:gd name="connsiteY2" fmla="*/ 554039 h 2161383"/>
                      <a:gd name="connsiteX3" fmla="*/ 29816 w 94265"/>
                      <a:gd name="connsiteY3" fmla="*/ 904877 h 2161383"/>
                      <a:gd name="connsiteX4" fmla="*/ 89347 w 94265"/>
                      <a:gd name="connsiteY4" fmla="*/ 1310483 h 2161383"/>
                      <a:gd name="connsiteX5" fmla="*/ 89347 w 94265"/>
                      <a:gd name="connsiteY5" fmla="*/ 1716883 h 2161383"/>
                      <a:gd name="connsiteX6" fmla="*/ 76647 w 94265"/>
                      <a:gd name="connsiteY6" fmla="*/ 2072483 h 2161383"/>
                      <a:gd name="connsiteX7" fmla="*/ 89347 w 94265"/>
                      <a:gd name="connsiteY7" fmla="*/ 2161383 h 2161383"/>
                      <a:gd name="connsiteX0" fmla="*/ 559 w 93582"/>
                      <a:gd name="connsiteY0" fmla="*/ 0 h 2161383"/>
                      <a:gd name="connsiteX1" fmla="*/ 1352 w 93582"/>
                      <a:gd name="connsiteY1" fmla="*/ 334170 h 2161383"/>
                      <a:gd name="connsiteX2" fmla="*/ 24370 w 93582"/>
                      <a:gd name="connsiteY2" fmla="*/ 556421 h 2161383"/>
                      <a:gd name="connsiteX3" fmla="*/ 29133 w 93582"/>
                      <a:gd name="connsiteY3" fmla="*/ 904877 h 2161383"/>
                      <a:gd name="connsiteX4" fmla="*/ 88664 w 93582"/>
                      <a:gd name="connsiteY4" fmla="*/ 1310483 h 2161383"/>
                      <a:gd name="connsiteX5" fmla="*/ 88664 w 93582"/>
                      <a:gd name="connsiteY5" fmla="*/ 1716883 h 2161383"/>
                      <a:gd name="connsiteX6" fmla="*/ 75964 w 93582"/>
                      <a:gd name="connsiteY6" fmla="*/ 2072483 h 2161383"/>
                      <a:gd name="connsiteX7" fmla="*/ 88664 w 93582"/>
                      <a:gd name="connsiteY7" fmla="*/ 2161383 h 2161383"/>
                      <a:gd name="connsiteX0" fmla="*/ 559 w 88832"/>
                      <a:gd name="connsiteY0" fmla="*/ 0 h 2161383"/>
                      <a:gd name="connsiteX1" fmla="*/ 1352 w 88832"/>
                      <a:gd name="connsiteY1" fmla="*/ 334170 h 2161383"/>
                      <a:gd name="connsiteX2" fmla="*/ 24370 w 88832"/>
                      <a:gd name="connsiteY2" fmla="*/ 556421 h 2161383"/>
                      <a:gd name="connsiteX3" fmla="*/ 29133 w 88832"/>
                      <a:gd name="connsiteY3" fmla="*/ 904877 h 2161383"/>
                      <a:gd name="connsiteX4" fmla="*/ 79139 w 88832"/>
                      <a:gd name="connsiteY4" fmla="*/ 1270002 h 2161383"/>
                      <a:gd name="connsiteX5" fmla="*/ 88664 w 88832"/>
                      <a:gd name="connsiteY5" fmla="*/ 1716883 h 2161383"/>
                      <a:gd name="connsiteX6" fmla="*/ 75964 w 88832"/>
                      <a:gd name="connsiteY6" fmla="*/ 2072483 h 2161383"/>
                      <a:gd name="connsiteX7" fmla="*/ 88664 w 88832"/>
                      <a:gd name="connsiteY7" fmla="*/ 2161383 h 2161383"/>
                      <a:gd name="connsiteX0" fmla="*/ 559 w 88826"/>
                      <a:gd name="connsiteY0" fmla="*/ 0 h 2161383"/>
                      <a:gd name="connsiteX1" fmla="*/ 1352 w 88826"/>
                      <a:gd name="connsiteY1" fmla="*/ 334170 h 2161383"/>
                      <a:gd name="connsiteX2" fmla="*/ 24370 w 88826"/>
                      <a:gd name="connsiteY2" fmla="*/ 556421 h 2161383"/>
                      <a:gd name="connsiteX3" fmla="*/ 29133 w 88826"/>
                      <a:gd name="connsiteY3" fmla="*/ 904877 h 2161383"/>
                      <a:gd name="connsiteX4" fmla="*/ 64851 w 88826"/>
                      <a:gd name="connsiteY4" fmla="*/ 1227140 h 2161383"/>
                      <a:gd name="connsiteX5" fmla="*/ 88664 w 88826"/>
                      <a:gd name="connsiteY5" fmla="*/ 1716883 h 2161383"/>
                      <a:gd name="connsiteX6" fmla="*/ 75964 w 88826"/>
                      <a:gd name="connsiteY6" fmla="*/ 2072483 h 2161383"/>
                      <a:gd name="connsiteX7" fmla="*/ 88664 w 88826"/>
                      <a:gd name="connsiteY7" fmla="*/ 2161383 h 2161383"/>
                      <a:gd name="connsiteX0" fmla="*/ 559 w 314893"/>
                      <a:gd name="connsiteY0" fmla="*/ 0 h 2161383"/>
                      <a:gd name="connsiteX1" fmla="*/ 1352 w 314893"/>
                      <a:gd name="connsiteY1" fmla="*/ 334170 h 2161383"/>
                      <a:gd name="connsiteX2" fmla="*/ 24370 w 314893"/>
                      <a:gd name="connsiteY2" fmla="*/ 556421 h 2161383"/>
                      <a:gd name="connsiteX3" fmla="*/ 29133 w 314893"/>
                      <a:gd name="connsiteY3" fmla="*/ 904877 h 2161383"/>
                      <a:gd name="connsiteX4" fmla="*/ 64851 w 314893"/>
                      <a:gd name="connsiteY4" fmla="*/ 1227140 h 2161383"/>
                      <a:gd name="connsiteX5" fmla="*/ 314883 w 314893"/>
                      <a:gd name="connsiteY5" fmla="*/ 1747839 h 2161383"/>
                      <a:gd name="connsiteX6" fmla="*/ 75964 w 314893"/>
                      <a:gd name="connsiteY6" fmla="*/ 2072483 h 2161383"/>
                      <a:gd name="connsiteX7" fmla="*/ 88664 w 314893"/>
                      <a:gd name="connsiteY7" fmla="*/ 2161383 h 2161383"/>
                      <a:gd name="connsiteX0" fmla="*/ 13086 w 602866"/>
                      <a:gd name="connsiteY0" fmla="*/ 0 h 2161383"/>
                      <a:gd name="connsiteX1" fmla="*/ 13879 w 602866"/>
                      <a:gd name="connsiteY1" fmla="*/ 334170 h 2161383"/>
                      <a:gd name="connsiteX2" fmla="*/ 36897 w 602866"/>
                      <a:gd name="connsiteY2" fmla="*/ 556421 h 2161383"/>
                      <a:gd name="connsiteX3" fmla="*/ 41660 w 602866"/>
                      <a:gd name="connsiteY3" fmla="*/ 904877 h 2161383"/>
                      <a:gd name="connsiteX4" fmla="*/ 596491 w 602866"/>
                      <a:gd name="connsiteY4" fmla="*/ 1217615 h 2161383"/>
                      <a:gd name="connsiteX5" fmla="*/ 327410 w 602866"/>
                      <a:gd name="connsiteY5" fmla="*/ 1747839 h 2161383"/>
                      <a:gd name="connsiteX6" fmla="*/ 88491 w 602866"/>
                      <a:gd name="connsiteY6" fmla="*/ 2072483 h 2161383"/>
                      <a:gd name="connsiteX7" fmla="*/ 101191 w 602866"/>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29133 w 314898"/>
                      <a:gd name="connsiteY3" fmla="*/ 904877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29133 w 314898"/>
                      <a:gd name="connsiteY3" fmla="*/ 904877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38658 w 314898"/>
                      <a:gd name="connsiteY3" fmla="*/ 904877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314898"/>
                      <a:gd name="connsiteY0" fmla="*/ 0 h 2161383"/>
                      <a:gd name="connsiteX1" fmla="*/ 1352 w 314898"/>
                      <a:gd name="connsiteY1" fmla="*/ 334170 h 2161383"/>
                      <a:gd name="connsiteX2" fmla="*/ 24370 w 314898"/>
                      <a:gd name="connsiteY2" fmla="*/ 556421 h 2161383"/>
                      <a:gd name="connsiteX3" fmla="*/ 33896 w 314898"/>
                      <a:gd name="connsiteY3" fmla="*/ 900114 h 2161383"/>
                      <a:gd name="connsiteX4" fmla="*/ 62471 w 314898"/>
                      <a:gd name="connsiteY4" fmla="*/ 1246190 h 2161383"/>
                      <a:gd name="connsiteX5" fmla="*/ 314883 w 314898"/>
                      <a:gd name="connsiteY5" fmla="*/ 1747839 h 2161383"/>
                      <a:gd name="connsiteX6" fmla="*/ 75964 w 314898"/>
                      <a:gd name="connsiteY6" fmla="*/ 2072483 h 2161383"/>
                      <a:gd name="connsiteX7" fmla="*/ 88664 w 314898"/>
                      <a:gd name="connsiteY7" fmla="*/ 2161383 h 2161383"/>
                      <a:gd name="connsiteX0" fmla="*/ 559 w 88664"/>
                      <a:gd name="connsiteY0" fmla="*/ 0 h 2161383"/>
                      <a:gd name="connsiteX1" fmla="*/ 1352 w 88664"/>
                      <a:gd name="connsiteY1" fmla="*/ 334170 h 2161383"/>
                      <a:gd name="connsiteX2" fmla="*/ 24370 w 88664"/>
                      <a:gd name="connsiteY2" fmla="*/ 556421 h 2161383"/>
                      <a:gd name="connsiteX3" fmla="*/ 33896 w 88664"/>
                      <a:gd name="connsiteY3" fmla="*/ 900114 h 2161383"/>
                      <a:gd name="connsiteX4" fmla="*/ 62471 w 88664"/>
                      <a:gd name="connsiteY4" fmla="*/ 1246190 h 2161383"/>
                      <a:gd name="connsiteX5" fmla="*/ 62471 w 88664"/>
                      <a:gd name="connsiteY5" fmla="*/ 1678782 h 2161383"/>
                      <a:gd name="connsiteX6" fmla="*/ 75964 w 88664"/>
                      <a:gd name="connsiteY6" fmla="*/ 2072483 h 2161383"/>
                      <a:gd name="connsiteX7" fmla="*/ 88664 w 88664"/>
                      <a:gd name="connsiteY7" fmla="*/ 2161383 h 2161383"/>
                      <a:gd name="connsiteX0" fmla="*/ 559 w 88664"/>
                      <a:gd name="connsiteY0" fmla="*/ 0 h 2161383"/>
                      <a:gd name="connsiteX1" fmla="*/ 1352 w 88664"/>
                      <a:gd name="connsiteY1" fmla="*/ 334170 h 2161383"/>
                      <a:gd name="connsiteX2" fmla="*/ 24370 w 88664"/>
                      <a:gd name="connsiteY2" fmla="*/ 556421 h 2161383"/>
                      <a:gd name="connsiteX3" fmla="*/ 33896 w 88664"/>
                      <a:gd name="connsiteY3" fmla="*/ 900114 h 2161383"/>
                      <a:gd name="connsiteX4" fmla="*/ 62471 w 88664"/>
                      <a:gd name="connsiteY4" fmla="*/ 1246190 h 2161383"/>
                      <a:gd name="connsiteX5" fmla="*/ 62471 w 88664"/>
                      <a:gd name="connsiteY5" fmla="*/ 1678782 h 2161383"/>
                      <a:gd name="connsiteX6" fmla="*/ 75964 w 88664"/>
                      <a:gd name="connsiteY6" fmla="*/ 2072483 h 2161383"/>
                      <a:gd name="connsiteX7" fmla="*/ 88664 w 88664"/>
                      <a:gd name="connsiteY7" fmla="*/ 2161383 h 2161383"/>
                      <a:gd name="connsiteX0" fmla="*/ 559 w 445852"/>
                      <a:gd name="connsiteY0" fmla="*/ 0 h 2135190"/>
                      <a:gd name="connsiteX1" fmla="*/ 1352 w 445852"/>
                      <a:gd name="connsiteY1" fmla="*/ 334170 h 2135190"/>
                      <a:gd name="connsiteX2" fmla="*/ 24370 w 445852"/>
                      <a:gd name="connsiteY2" fmla="*/ 556421 h 2135190"/>
                      <a:gd name="connsiteX3" fmla="*/ 33896 w 445852"/>
                      <a:gd name="connsiteY3" fmla="*/ 900114 h 2135190"/>
                      <a:gd name="connsiteX4" fmla="*/ 62471 w 445852"/>
                      <a:gd name="connsiteY4" fmla="*/ 1246190 h 2135190"/>
                      <a:gd name="connsiteX5" fmla="*/ 62471 w 445852"/>
                      <a:gd name="connsiteY5" fmla="*/ 1678782 h 2135190"/>
                      <a:gd name="connsiteX6" fmla="*/ 75964 w 445852"/>
                      <a:gd name="connsiteY6" fmla="*/ 2072483 h 2135190"/>
                      <a:gd name="connsiteX7" fmla="*/ 445852 w 445852"/>
                      <a:gd name="connsiteY7" fmla="*/ 2135190 h 2135190"/>
                      <a:gd name="connsiteX0" fmla="*/ 559 w 790339"/>
                      <a:gd name="connsiteY0" fmla="*/ 0 h 2135190"/>
                      <a:gd name="connsiteX1" fmla="*/ 1352 w 790339"/>
                      <a:gd name="connsiteY1" fmla="*/ 334170 h 2135190"/>
                      <a:gd name="connsiteX2" fmla="*/ 24370 w 790339"/>
                      <a:gd name="connsiteY2" fmla="*/ 556421 h 2135190"/>
                      <a:gd name="connsiteX3" fmla="*/ 33896 w 790339"/>
                      <a:gd name="connsiteY3" fmla="*/ 900114 h 2135190"/>
                      <a:gd name="connsiteX4" fmla="*/ 62471 w 790339"/>
                      <a:gd name="connsiteY4" fmla="*/ 1246190 h 2135190"/>
                      <a:gd name="connsiteX5" fmla="*/ 62471 w 790339"/>
                      <a:gd name="connsiteY5" fmla="*/ 1678782 h 2135190"/>
                      <a:gd name="connsiteX6" fmla="*/ 790339 w 790339"/>
                      <a:gd name="connsiteY6" fmla="*/ 2062958 h 2135190"/>
                      <a:gd name="connsiteX7" fmla="*/ 445852 w 790339"/>
                      <a:gd name="connsiteY7" fmla="*/ 2135190 h 2135190"/>
                      <a:gd name="connsiteX0" fmla="*/ 559 w 790339"/>
                      <a:gd name="connsiteY0" fmla="*/ 0 h 2062958"/>
                      <a:gd name="connsiteX1" fmla="*/ 1352 w 790339"/>
                      <a:gd name="connsiteY1" fmla="*/ 334170 h 2062958"/>
                      <a:gd name="connsiteX2" fmla="*/ 24370 w 790339"/>
                      <a:gd name="connsiteY2" fmla="*/ 556421 h 2062958"/>
                      <a:gd name="connsiteX3" fmla="*/ 33896 w 790339"/>
                      <a:gd name="connsiteY3" fmla="*/ 900114 h 2062958"/>
                      <a:gd name="connsiteX4" fmla="*/ 62471 w 790339"/>
                      <a:gd name="connsiteY4" fmla="*/ 1246190 h 2062958"/>
                      <a:gd name="connsiteX5" fmla="*/ 62471 w 790339"/>
                      <a:gd name="connsiteY5" fmla="*/ 1678782 h 2062958"/>
                      <a:gd name="connsiteX6" fmla="*/ 790339 w 790339"/>
                      <a:gd name="connsiteY6" fmla="*/ 2062958 h 2062958"/>
                      <a:gd name="connsiteX0" fmla="*/ 559 w 71239"/>
                      <a:gd name="connsiteY0" fmla="*/ 0 h 1962945"/>
                      <a:gd name="connsiteX1" fmla="*/ 1352 w 71239"/>
                      <a:gd name="connsiteY1" fmla="*/ 334170 h 1962945"/>
                      <a:gd name="connsiteX2" fmla="*/ 24370 w 71239"/>
                      <a:gd name="connsiteY2" fmla="*/ 556421 h 1962945"/>
                      <a:gd name="connsiteX3" fmla="*/ 33896 w 71239"/>
                      <a:gd name="connsiteY3" fmla="*/ 900114 h 1962945"/>
                      <a:gd name="connsiteX4" fmla="*/ 62471 w 71239"/>
                      <a:gd name="connsiteY4" fmla="*/ 1246190 h 1962945"/>
                      <a:gd name="connsiteX5" fmla="*/ 62471 w 71239"/>
                      <a:gd name="connsiteY5" fmla="*/ 1678782 h 1962945"/>
                      <a:gd name="connsiteX6" fmla="*/ 54533 w 71239"/>
                      <a:gd name="connsiteY6" fmla="*/ 1962945 h 1962945"/>
                      <a:gd name="connsiteX0" fmla="*/ 559 w 69958"/>
                      <a:gd name="connsiteY0" fmla="*/ 0 h 1962945"/>
                      <a:gd name="connsiteX1" fmla="*/ 1352 w 69958"/>
                      <a:gd name="connsiteY1" fmla="*/ 334170 h 1962945"/>
                      <a:gd name="connsiteX2" fmla="*/ 24370 w 69958"/>
                      <a:gd name="connsiteY2" fmla="*/ 556421 h 1962945"/>
                      <a:gd name="connsiteX3" fmla="*/ 33896 w 69958"/>
                      <a:gd name="connsiteY3" fmla="*/ 900114 h 1962945"/>
                      <a:gd name="connsiteX4" fmla="*/ 62471 w 69958"/>
                      <a:gd name="connsiteY4" fmla="*/ 1246190 h 1962945"/>
                      <a:gd name="connsiteX5" fmla="*/ 69614 w 69958"/>
                      <a:gd name="connsiteY5" fmla="*/ 1671638 h 1962945"/>
                      <a:gd name="connsiteX6" fmla="*/ 54533 w 69958"/>
                      <a:gd name="connsiteY6" fmla="*/ 1962945 h 1962945"/>
                      <a:gd name="connsiteX0" fmla="*/ 559 w 64913"/>
                      <a:gd name="connsiteY0" fmla="*/ 0 h 1962945"/>
                      <a:gd name="connsiteX1" fmla="*/ 1352 w 64913"/>
                      <a:gd name="connsiteY1" fmla="*/ 334170 h 1962945"/>
                      <a:gd name="connsiteX2" fmla="*/ 24370 w 64913"/>
                      <a:gd name="connsiteY2" fmla="*/ 556421 h 1962945"/>
                      <a:gd name="connsiteX3" fmla="*/ 33896 w 64913"/>
                      <a:gd name="connsiteY3" fmla="*/ 900114 h 1962945"/>
                      <a:gd name="connsiteX4" fmla="*/ 62471 w 64913"/>
                      <a:gd name="connsiteY4" fmla="*/ 1246190 h 1962945"/>
                      <a:gd name="connsiteX5" fmla="*/ 62471 w 64913"/>
                      <a:gd name="connsiteY5" fmla="*/ 1671638 h 1962945"/>
                      <a:gd name="connsiteX6" fmla="*/ 54533 w 64913"/>
                      <a:gd name="connsiteY6" fmla="*/ 1962945 h 196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13" h="1962945">
                        <a:moveTo>
                          <a:pt x="559" y="0"/>
                        </a:moveTo>
                        <a:cubicBezTo>
                          <a:pt x="3734" y="118533"/>
                          <a:pt x="-2616" y="241433"/>
                          <a:pt x="1352" y="334170"/>
                        </a:cubicBezTo>
                        <a:cubicBezTo>
                          <a:pt x="5320" y="426907"/>
                          <a:pt x="18946" y="462097"/>
                          <a:pt x="24370" y="556421"/>
                        </a:cubicBezTo>
                        <a:cubicBezTo>
                          <a:pt x="29794" y="650745"/>
                          <a:pt x="27546" y="785153"/>
                          <a:pt x="33896" y="900114"/>
                        </a:cubicBezTo>
                        <a:cubicBezTo>
                          <a:pt x="40246" y="1015076"/>
                          <a:pt x="57709" y="1117603"/>
                          <a:pt x="62471" y="1246190"/>
                        </a:cubicBezTo>
                        <a:cubicBezTo>
                          <a:pt x="67233" y="1374777"/>
                          <a:pt x="63794" y="1552179"/>
                          <a:pt x="62471" y="1671638"/>
                        </a:cubicBezTo>
                        <a:cubicBezTo>
                          <a:pt x="61148" y="1791097"/>
                          <a:pt x="54533" y="1888862"/>
                          <a:pt x="54533" y="196294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5" name="フリーフォーム 214"/>
                  <p:cNvSpPr/>
                  <p:nvPr/>
                </p:nvSpPr>
                <p:spPr>
                  <a:xfrm>
                    <a:off x="7405688" y="11096625"/>
                    <a:ext cx="741184" cy="388155"/>
                  </a:xfrm>
                  <a:custGeom>
                    <a:avLst/>
                    <a:gdLst>
                      <a:gd name="connsiteX0" fmla="*/ 0 w 741255"/>
                      <a:gd name="connsiteY0" fmla="*/ 375097 h 398921"/>
                      <a:gd name="connsiteX1" fmla="*/ 78581 w 741255"/>
                      <a:gd name="connsiteY1" fmla="*/ 387004 h 398921"/>
                      <a:gd name="connsiteX2" fmla="*/ 164306 w 741255"/>
                      <a:gd name="connsiteY2" fmla="*/ 387004 h 398921"/>
                      <a:gd name="connsiteX3" fmla="*/ 261937 w 741255"/>
                      <a:gd name="connsiteY3" fmla="*/ 398910 h 398921"/>
                      <a:gd name="connsiteX4" fmla="*/ 340518 w 741255"/>
                      <a:gd name="connsiteY4" fmla="*/ 384622 h 398921"/>
                      <a:gd name="connsiteX5" fmla="*/ 402431 w 741255"/>
                      <a:gd name="connsiteY5" fmla="*/ 396529 h 398921"/>
                      <a:gd name="connsiteX6" fmla="*/ 478631 w 741255"/>
                      <a:gd name="connsiteY6" fmla="*/ 375097 h 398921"/>
                      <a:gd name="connsiteX7" fmla="*/ 585787 w 741255"/>
                      <a:gd name="connsiteY7" fmla="*/ 356047 h 398921"/>
                      <a:gd name="connsiteX8" fmla="*/ 645318 w 741255"/>
                      <a:gd name="connsiteY8" fmla="*/ 341760 h 398921"/>
                      <a:gd name="connsiteX9" fmla="*/ 735806 w 741255"/>
                      <a:gd name="connsiteY9" fmla="*/ 336997 h 398921"/>
                      <a:gd name="connsiteX10" fmla="*/ 731043 w 741255"/>
                      <a:gd name="connsiteY10" fmla="*/ 217935 h 398921"/>
                      <a:gd name="connsiteX11" fmla="*/ 733425 w 741255"/>
                      <a:gd name="connsiteY11" fmla="*/ 94110 h 398921"/>
                      <a:gd name="connsiteX12" fmla="*/ 740568 w 741255"/>
                      <a:gd name="connsiteY12" fmla="*/ 10766 h 398921"/>
                      <a:gd name="connsiteX13" fmla="*/ 740568 w 741255"/>
                      <a:gd name="connsiteY13" fmla="*/ 3622 h 398921"/>
                      <a:gd name="connsiteX0" fmla="*/ 0 w 741184"/>
                      <a:gd name="connsiteY0" fmla="*/ 364331 h 388155"/>
                      <a:gd name="connsiteX1" fmla="*/ 78581 w 741184"/>
                      <a:gd name="connsiteY1" fmla="*/ 376238 h 388155"/>
                      <a:gd name="connsiteX2" fmla="*/ 164306 w 741184"/>
                      <a:gd name="connsiteY2" fmla="*/ 376238 h 388155"/>
                      <a:gd name="connsiteX3" fmla="*/ 261937 w 741184"/>
                      <a:gd name="connsiteY3" fmla="*/ 388144 h 388155"/>
                      <a:gd name="connsiteX4" fmla="*/ 340518 w 741184"/>
                      <a:gd name="connsiteY4" fmla="*/ 373856 h 388155"/>
                      <a:gd name="connsiteX5" fmla="*/ 402431 w 741184"/>
                      <a:gd name="connsiteY5" fmla="*/ 385763 h 388155"/>
                      <a:gd name="connsiteX6" fmla="*/ 478631 w 741184"/>
                      <a:gd name="connsiteY6" fmla="*/ 364331 h 388155"/>
                      <a:gd name="connsiteX7" fmla="*/ 585787 w 741184"/>
                      <a:gd name="connsiteY7" fmla="*/ 345281 h 388155"/>
                      <a:gd name="connsiteX8" fmla="*/ 645318 w 741184"/>
                      <a:gd name="connsiteY8" fmla="*/ 330994 h 388155"/>
                      <a:gd name="connsiteX9" fmla="*/ 735806 w 741184"/>
                      <a:gd name="connsiteY9" fmla="*/ 326231 h 388155"/>
                      <a:gd name="connsiteX10" fmla="*/ 731043 w 741184"/>
                      <a:gd name="connsiteY10" fmla="*/ 207169 h 388155"/>
                      <a:gd name="connsiteX11" fmla="*/ 733425 w 741184"/>
                      <a:gd name="connsiteY11" fmla="*/ 83344 h 388155"/>
                      <a:gd name="connsiteX12" fmla="*/ 740568 w 741184"/>
                      <a:gd name="connsiteY12" fmla="*/ 0 h 38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184" h="388155">
                        <a:moveTo>
                          <a:pt x="0" y="364331"/>
                        </a:moveTo>
                        <a:cubicBezTo>
                          <a:pt x="25598" y="369292"/>
                          <a:pt x="51197" y="374254"/>
                          <a:pt x="78581" y="376238"/>
                        </a:cubicBezTo>
                        <a:cubicBezTo>
                          <a:pt x="105965" y="378223"/>
                          <a:pt x="133747" y="374254"/>
                          <a:pt x="164306" y="376238"/>
                        </a:cubicBezTo>
                        <a:cubicBezTo>
                          <a:pt x="194865" y="378222"/>
                          <a:pt x="232568" y="388541"/>
                          <a:pt x="261937" y="388144"/>
                        </a:cubicBezTo>
                        <a:cubicBezTo>
                          <a:pt x="291306" y="387747"/>
                          <a:pt x="317102" y="374253"/>
                          <a:pt x="340518" y="373856"/>
                        </a:cubicBezTo>
                        <a:cubicBezTo>
                          <a:pt x="363934" y="373459"/>
                          <a:pt x="379412" y="387350"/>
                          <a:pt x="402431" y="385763"/>
                        </a:cubicBezTo>
                        <a:cubicBezTo>
                          <a:pt x="425450" y="384176"/>
                          <a:pt x="448072" y="371078"/>
                          <a:pt x="478631" y="364331"/>
                        </a:cubicBezTo>
                        <a:cubicBezTo>
                          <a:pt x="509190" y="357584"/>
                          <a:pt x="558006" y="350837"/>
                          <a:pt x="585787" y="345281"/>
                        </a:cubicBezTo>
                        <a:cubicBezTo>
                          <a:pt x="613568" y="339725"/>
                          <a:pt x="620315" y="334169"/>
                          <a:pt x="645318" y="330994"/>
                        </a:cubicBezTo>
                        <a:cubicBezTo>
                          <a:pt x="670321" y="327819"/>
                          <a:pt x="721519" y="346868"/>
                          <a:pt x="735806" y="326231"/>
                        </a:cubicBezTo>
                        <a:cubicBezTo>
                          <a:pt x="750093" y="305594"/>
                          <a:pt x="731440" y="247650"/>
                          <a:pt x="731043" y="207169"/>
                        </a:cubicBezTo>
                        <a:cubicBezTo>
                          <a:pt x="730646" y="166688"/>
                          <a:pt x="731838" y="117872"/>
                          <a:pt x="733425" y="83344"/>
                        </a:cubicBezTo>
                        <a:cubicBezTo>
                          <a:pt x="735012" y="48816"/>
                          <a:pt x="739378" y="15081"/>
                          <a:pt x="740568"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6" name="フリーフォーム 215"/>
                  <p:cNvSpPr/>
                  <p:nvPr/>
                </p:nvSpPr>
                <p:spPr>
                  <a:xfrm>
                    <a:off x="8146256" y="10463213"/>
                    <a:ext cx="516732" cy="626268"/>
                  </a:xfrm>
                  <a:custGeom>
                    <a:avLst/>
                    <a:gdLst>
                      <a:gd name="connsiteX0" fmla="*/ 0 w 516732"/>
                      <a:gd name="connsiteY0" fmla="*/ 626268 h 626268"/>
                      <a:gd name="connsiteX1" fmla="*/ 28575 w 516732"/>
                      <a:gd name="connsiteY1" fmla="*/ 528637 h 626268"/>
                      <a:gd name="connsiteX2" fmla="*/ 66675 w 516732"/>
                      <a:gd name="connsiteY2" fmla="*/ 414337 h 626268"/>
                      <a:gd name="connsiteX3" fmla="*/ 83344 w 516732"/>
                      <a:gd name="connsiteY3" fmla="*/ 385762 h 626268"/>
                      <a:gd name="connsiteX4" fmla="*/ 159544 w 516732"/>
                      <a:gd name="connsiteY4" fmla="*/ 323850 h 626268"/>
                      <a:gd name="connsiteX5" fmla="*/ 247650 w 516732"/>
                      <a:gd name="connsiteY5" fmla="*/ 240506 h 626268"/>
                      <a:gd name="connsiteX6" fmla="*/ 404813 w 516732"/>
                      <a:gd name="connsiteY6" fmla="*/ 90487 h 626268"/>
                      <a:gd name="connsiteX7" fmla="*/ 516732 w 516732"/>
                      <a:gd name="connsiteY7" fmla="*/ 0 h 62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732" h="626268">
                        <a:moveTo>
                          <a:pt x="0" y="626268"/>
                        </a:moveTo>
                        <a:cubicBezTo>
                          <a:pt x="8731" y="595113"/>
                          <a:pt x="17463" y="563959"/>
                          <a:pt x="28575" y="528637"/>
                        </a:cubicBezTo>
                        <a:cubicBezTo>
                          <a:pt x="39687" y="493315"/>
                          <a:pt x="57547" y="438149"/>
                          <a:pt x="66675" y="414337"/>
                        </a:cubicBezTo>
                        <a:cubicBezTo>
                          <a:pt x="75803" y="390525"/>
                          <a:pt x="67866" y="400843"/>
                          <a:pt x="83344" y="385762"/>
                        </a:cubicBezTo>
                        <a:cubicBezTo>
                          <a:pt x="98822" y="370681"/>
                          <a:pt x="132160" y="348059"/>
                          <a:pt x="159544" y="323850"/>
                        </a:cubicBezTo>
                        <a:cubicBezTo>
                          <a:pt x="186928" y="299641"/>
                          <a:pt x="247650" y="240506"/>
                          <a:pt x="247650" y="240506"/>
                        </a:cubicBezTo>
                        <a:cubicBezTo>
                          <a:pt x="288528" y="201612"/>
                          <a:pt x="359966" y="130571"/>
                          <a:pt x="404813" y="90487"/>
                        </a:cubicBezTo>
                        <a:cubicBezTo>
                          <a:pt x="449660" y="50403"/>
                          <a:pt x="483196" y="25201"/>
                          <a:pt x="516732"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7" name="フリーフォーム 216"/>
                  <p:cNvSpPr/>
                  <p:nvPr/>
                </p:nvSpPr>
                <p:spPr>
                  <a:xfrm>
                    <a:off x="9451181" y="8484394"/>
                    <a:ext cx="102984" cy="914400"/>
                  </a:xfrm>
                  <a:custGeom>
                    <a:avLst/>
                    <a:gdLst>
                      <a:gd name="connsiteX0" fmla="*/ 0 w 102984"/>
                      <a:gd name="connsiteY0" fmla="*/ 0 h 914400"/>
                      <a:gd name="connsiteX1" fmla="*/ 59532 w 102984"/>
                      <a:gd name="connsiteY1" fmla="*/ 111919 h 914400"/>
                      <a:gd name="connsiteX2" fmla="*/ 66675 w 102984"/>
                      <a:gd name="connsiteY2" fmla="*/ 192881 h 914400"/>
                      <a:gd name="connsiteX3" fmla="*/ 85725 w 102984"/>
                      <a:gd name="connsiteY3" fmla="*/ 402431 h 914400"/>
                      <a:gd name="connsiteX4" fmla="*/ 102394 w 102984"/>
                      <a:gd name="connsiteY4" fmla="*/ 569119 h 914400"/>
                      <a:gd name="connsiteX5" fmla="*/ 97632 w 102984"/>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84" h="914400">
                        <a:moveTo>
                          <a:pt x="0" y="0"/>
                        </a:moveTo>
                        <a:cubicBezTo>
                          <a:pt x="24210" y="39886"/>
                          <a:pt x="48420" y="79772"/>
                          <a:pt x="59532" y="111919"/>
                        </a:cubicBezTo>
                        <a:cubicBezTo>
                          <a:pt x="70645" y="144066"/>
                          <a:pt x="62310" y="144462"/>
                          <a:pt x="66675" y="192881"/>
                        </a:cubicBezTo>
                        <a:cubicBezTo>
                          <a:pt x="71041" y="241300"/>
                          <a:pt x="79772" y="339725"/>
                          <a:pt x="85725" y="402431"/>
                        </a:cubicBezTo>
                        <a:cubicBezTo>
                          <a:pt x="91678" y="465137"/>
                          <a:pt x="100410" y="483791"/>
                          <a:pt x="102394" y="569119"/>
                        </a:cubicBezTo>
                        <a:cubicBezTo>
                          <a:pt x="104378" y="654447"/>
                          <a:pt x="101005" y="784423"/>
                          <a:pt x="97632" y="91440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58" name="グループ化 157"/>
                <p:cNvGrpSpPr/>
                <p:nvPr/>
              </p:nvGrpSpPr>
              <p:grpSpPr>
                <a:xfrm>
                  <a:off x="4289425" y="9825037"/>
                  <a:ext cx="6390481" cy="7507287"/>
                  <a:chOff x="4289425" y="9825037"/>
                  <a:chExt cx="6390481" cy="7507287"/>
                </a:xfrm>
              </p:grpSpPr>
              <p:sp>
                <p:nvSpPr>
                  <p:cNvPr id="204" name="フリーフォーム 203"/>
                  <p:cNvSpPr/>
                  <p:nvPr/>
                </p:nvSpPr>
                <p:spPr>
                  <a:xfrm>
                    <a:off x="4289425" y="17081499"/>
                    <a:ext cx="384175" cy="250825"/>
                  </a:xfrm>
                  <a:custGeom>
                    <a:avLst/>
                    <a:gdLst>
                      <a:gd name="connsiteX0" fmla="*/ 0 w 431800"/>
                      <a:gd name="connsiteY0" fmla="*/ 266700 h 266700"/>
                      <a:gd name="connsiteX1" fmla="*/ 254000 w 431800"/>
                      <a:gd name="connsiteY1" fmla="*/ 114300 h 266700"/>
                      <a:gd name="connsiteX2" fmla="*/ 431800 w 431800"/>
                      <a:gd name="connsiteY2" fmla="*/ 0 h 266700"/>
                      <a:gd name="connsiteX3" fmla="*/ 431800 w 431800"/>
                      <a:gd name="connsiteY3" fmla="*/ 0 h 266700"/>
                      <a:gd name="connsiteX0" fmla="*/ 0 w 384175"/>
                      <a:gd name="connsiteY0" fmla="*/ 250825 h 250825"/>
                      <a:gd name="connsiteX1" fmla="*/ 206375 w 384175"/>
                      <a:gd name="connsiteY1" fmla="*/ 114300 h 250825"/>
                      <a:gd name="connsiteX2" fmla="*/ 384175 w 384175"/>
                      <a:gd name="connsiteY2" fmla="*/ 0 h 250825"/>
                      <a:gd name="connsiteX3" fmla="*/ 384175 w 384175"/>
                      <a:gd name="connsiteY3" fmla="*/ 0 h 250825"/>
                    </a:gdLst>
                    <a:ahLst/>
                    <a:cxnLst>
                      <a:cxn ang="0">
                        <a:pos x="connsiteX0" y="connsiteY0"/>
                      </a:cxn>
                      <a:cxn ang="0">
                        <a:pos x="connsiteX1" y="connsiteY1"/>
                      </a:cxn>
                      <a:cxn ang="0">
                        <a:pos x="connsiteX2" y="connsiteY2"/>
                      </a:cxn>
                      <a:cxn ang="0">
                        <a:pos x="connsiteX3" y="connsiteY3"/>
                      </a:cxn>
                    </a:cxnLst>
                    <a:rect l="l" t="t" r="r" b="b"/>
                    <a:pathLst>
                      <a:path w="384175" h="250825">
                        <a:moveTo>
                          <a:pt x="0" y="250825"/>
                        </a:moveTo>
                        <a:cubicBezTo>
                          <a:pt x="84667" y="200025"/>
                          <a:pt x="121708" y="165100"/>
                          <a:pt x="206375" y="114300"/>
                        </a:cubicBezTo>
                        <a:cubicBezTo>
                          <a:pt x="278342" y="69850"/>
                          <a:pt x="384175" y="0"/>
                          <a:pt x="384175" y="0"/>
                        </a:cubicBezTo>
                        <a:lnTo>
                          <a:pt x="384175" y="0"/>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5" name="フリーフォーム 204"/>
                  <p:cNvSpPr/>
                  <p:nvPr/>
                </p:nvSpPr>
                <p:spPr>
                  <a:xfrm>
                    <a:off x="7108032" y="12077700"/>
                    <a:ext cx="233538" cy="1245394"/>
                  </a:xfrm>
                  <a:custGeom>
                    <a:avLst/>
                    <a:gdLst>
                      <a:gd name="connsiteX0" fmla="*/ 142875 w 143051"/>
                      <a:gd name="connsiteY0" fmla="*/ 0 h 952500"/>
                      <a:gd name="connsiteX1" fmla="*/ 142875 w 143051"/>
                      <a:gd name="connsiteY1" fmla="*/ 183356 h 952500"/>
                      <a:gd name="connsiteX2" fmla="*/ 140494 w 143051"/>
                      <a:gd name="connsiteY2" fmla="*/ 319088 h 952500"/>
                      <a:gd name="connsiteX3" fmla="*/ 121444 w 143051"/>
                      <a:gd name="connsiteY3" fmla="*/ 459581 h 952500"/>
                      <a:gd name="connsiteX4" fmla="*/ 85725 w 143051"/>
                      <a:gd name="connsiteY4" fmla="*/ 638175 h 952500"/>
                      <a:gd name="connsiteX5" fmla="*/ 38100 w 143051"/>
                      <a:gd name="connsiteY5" fmla="*/ 762000 h 952500"/>
                      <a:gd name="connsiteX6" fmla="*/ 14287 w 143051"/>
                      <a:gd name="connsiteY6" fmla="*/ 907256 h 952500"/>
                      <a:gd name="connsiteX7" fmla="*/ 0 w 143051"/>
                      <a:gd name="connsiteY7" fmla="*/ 952500 h 952500"/>
                      <a:gd name="connsiteX0" fmla="*/ 233362 w 233538"/>
                      <a:gd name="connsiteY0" fmla="*/ 0 h 1245394"/>
                      <a:gd name="connsiteX1" fmla="*/ 233362 w 233538"/>
                      <a:gd name="connsiteY1" fmla="*/ 183356 h 1245394"/>
                      <a:gd name="connsiteX2" fmla="*/ 230981 w 233538"/>
                      <a:gd name="connsiteY2" fmla="*/ 319088 h 1245394"/>
                      <a:gd name="connsiteX3" fmla="*/ 211931 w 233538"/>
                      <a:gd name="connsiteY3" fmla="*/ 459581 h 1245394"/>
                      <a:gd name="connsiteX4" fmla="*/ 176212 w 233538"/>
                      <a:gd name="connsiteY4" fmla="*/ 638175 h 1245394"/>
                      <a:gd name="connsiteX5" fmla="*/ 128587 w 233538"/>
                      <a:gd name="connsiteY5" fmla="*/ 762000 h 1245394"/>
                      <a:gd name="connsiteX6" fmla="*/ 104774 w 233538"/>
                      <a:gd name="connsiteY6" fmla="*/ 907256 h 1245394"/>
                      <a:gd name="connsiteX7" fmla="*/ 0 w 233538"/>
                      <a:gd name="connsiteY7" fmla="*/ 1245394 h 124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38" h="1245394">
                        <a:moveTo>
                          <a:pt x="233362" y="0"/>
                        </a:moveTo>
                        <a:cubicBezTo>
                          <a:pt x="233362" y="65087"/>
                          <a:pt x="233759" y="130175"/>
                          <a:pt x="233362" y="183356"/>
                        </a:cubicBezTo>
                        <a:cubicBezTo>
                          <a:pt x="232965" y="236537"/>
                          <a:pt x="234553" y="273051"/>
                          <a:pt x="230981" y="319088"/>
                        </a:cubicBezTo>
                        <a:cubicBezTo>
                          <a:pt x="227409" y="365125"/>
                          <a:pt x="221059" y="406400"/>
                          <a:pt x="211931" y="459581"/>
                        </a:cubicBezTo>
                        <a:cubicBezTo>
                          <a:pt x="202803" y="512762"/>
                          <a:pt x="190103" y="587772"/>
                          <a:pt x="176212" y="638175"/>
                        </a:cubicBezTo>
                        <a:cubicBezTo>
                          <a:pt x="162321" y="688578"/>
                          <a:pt x="140493" y="717153"/>
                          <a:pt x="128587" y="762000"/>
                        </a:cubicBezTo>
                        <a:cubicBezTo>
                          <a:pt x="116681" y="806847"/>
                          <a:pt x="126205" y="826690"/>
                          <a:pt x="104774" y="907256"/>
                        </a:cubicBezTo>
                        <a:cubicBezTo>
                          <a:pt x="83343" y="987822"/>
                          <a:pt x="3968" y="1238647"/>
                          <a:pt x="0" y="1245394"/>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6" name="フリーフォーム 205"/>
                  <p:cNvSpPr/>
                  <p:nvPr/>
                </p:nvSpPr>
                <p:spPr>
                  <a:xfrm>
                    <a:off x="9267825" y="10622592"/>
                    <a:ext cx="1412081" cy="171614"/>
                  </a:xfrm>
                  <a:custGeom>
                    <a:avLst/>
                    <a:gdLst>
                      <a:gd name="connsiteX0" fmla="*/ 0 w 1412081"/>
                      <a:gd name="connsiteY0" fmla="*/ 14452 h 171614"/>
                      <a:gd name="connsiteX1" fmla="*/ 76200 w 1412081"/>
                      <a:gd name="connsiteY1" fmla="*/ 164 h 171614"/>
                      <a:gd name="connsiteX2" fmla="*/ 247650 w 1412081"/>
                      <a:gd name="connsiteY2" fmla="*/ 7308 h 171614"/>
                      <a:gd name="connsiteX3" fmla="*/ 345281 w 1412081"/>
                      <a:gd name="connsiteY3" fmla="*/ 16833 h 171614"/>
                      <a:gd name="connsiteX4" fmla="*/ 409575 w 1412081"/>
                      <a:gd name="connsiteY4" fmla="*/ 23977 h 171614"/>
                      <a:gd name="connsiteX5" fmla="*/ 500063 w 1412081"/>
                      <a:gd name="connsiteY5" fmla="*/ 45408 h 171614"/>
                      <a:gd name="connsiteX6" fmla="*/ 645319 w 1412081"/>
                      <a:gd name="connsiteY6" fmla="*/ 45408 h 171614"/>
                      <a:gd name="connsiteX7" fmla="*/ 731044 w 1412081"/>
                      <a:gd name="connsiteY7" fmla="*/ 43027 h 171614"/>
                      <a:gd name="connsiteX8" fmla="*/ 797719 w 1412081"/>
                      <a:gd name="connsiteY8" fmla="*/ 50171 h 171614"/>
                      <a:gd name="connsiteX9" fmla="*/ 831056 w 1412081"/>
                      <a:gd name="connsiteY9" fmla="*/ 47789 h 171614"/>
                      <a:gd name="connsiteX10" fmla="*/ 892969 w 1412081"/>
                      <a:gd name="connsiteY10" fmla="*/ 76364 h 171614"/>
                      <a:gd name="connsiteX11" fmla="*/ 1012031 w 1412081"/>
                      <a:gd name="connsiteY11" fmla="*/ 85889 h 171614"/>
                      <a:gd name="connsiteX12" fmla="*/ 1171575 w 1412081"/>
                      <a:gd name="connsiteY12" fmla="*/ 100177 h 171614"/>
                      <a:gd name="connsiteX13" fmla="*/ 1243013 w 1412081"/>
                      <a:gd name="connsiteY13" fmla="*/ 109702 h 171614"/>
                      <a:gd name="connsiteX14" fmla="*/ 1297781 w 1412081"/>
                      <a:gd name="connsiteY14" fmla="*/ 145421 h 171614"/>
                      <a:gd name="connsiteX15" fmla="*/ 1385888 w 1412081"/>
                      <a:gd name="connsiteY15" fmla="*/ 150183 h 171614"/>
                      <a:gd name="connsiteX16" fmla="*/ 1412081 w 1412081"/>
                      <a:gd name="connsiteY16" fmla="*/ 171614 h 1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081" h="171614">
                        <a:moveTo>
                          <a:pt x="0" y="14452"/>
                        </a:moveTo>
                        <a:cubicBezTo>
                          <a:pt x="17462" y="7903"/>
                          <a:pt x="34925" y="1355"/>
                          <a:pt x="76200" y="164"/>
                        </a:cubicBezTo>
                        <a:cubicBezTo>
                          <a:pt x="117475" y="-1027"/>
                          <a:pt x="202803" y="4530"/>
                          <a:pt x="247650" y="7308"/>
                        </a:cubicBezTo>
                        <a:cubicBezTo>
                          <a:pt x="292497" y="10086"/>
                          <a:pt x="345281" y="16833"/>
                          <a:pt x="345281" y="16833"/>
                        </a:cubicBezTo>
                        <a:cubicBezTo>
                          <a:pt x="372268" y="19611"/>
                          <a:pt x="383778" y="19215"/>
                          <a:pt x="409575" y="23977"/>
                        </a:cubicBezTo>
                        <a:cubicBezTo>
                          <a:pt x="435372" y="28739"/>
                          <a:pt x="460772" y="41836"/>
                          <a:pt x="500063" y="45408"/>
                        </a:cubicBezTo>
                        <a:cubicBezTo>
                          <a:pt x="539354" y="48980"/>
                          <a:pt x="606822" y="45805"/>
                          <a:pt x="645319" y="45408"/>
                        </a:cubicBezTo>
                        <a:cubicBezTo>
                          <a:pt x="683816" y="45011"/>
                          <a:pt x="705644" y="42233"/>
                          <a:pt x="731044" y="43027"/>
                        </a:cubicBezTo>
                        <a:cubicBezTo>
                          <a:pt x="756444" y="43821"/>
                          <a:pt x="781050" y="49377"/>
                          <a:pt x="797719" y="50171"/>
                        </a:cubicBezTo>
                        <a:cubicBezTo>
                          <a:pt x="814388" y="50965"/>
                          <a:pt x="815181" y="43424"/>
                          <a:pt x="831056" y="47789"/>
                        </a:cubicBezTo>
                        <a:cubicBezTo>
                          <a:pt x="846931" y="52155"/>
                          <a:pt x="862807" y="70014"/>
                          <a:pt x="892969" y="76364"/>
                        </a:cubicBezTo>
                        <a:cubicBezTo>
                          <a:pt x="923131" y="82714"/>
                          <a:pt x="1012031" y="85889"/>
                          <a:pt x="1012031" y="85889"/>
                        </a:cubicBezTo>
                        <a:lnTo>
                          <a:pt x="1171575" y="100177"/>
                        </a:lnTo>
                        <a:cubicBezTo>
                          <a:pt x="1210072" y="104146"/>
                          <a:pt x="1221979" y="102161"/>
                          <a:pt x="1243013" y="109702"/>
                        </a:cubicBezTo>
                        <a:cubicBezTo>
                          <a:pt x="1264047" y="117243"/>
                          <a:pt x="1273969" y="138674"/>
                          <a:pt x="1297781" y="145421"/>
                        </a:cubicBezTo>
                        <a:cubicBezTo>
                          <a:pt x="1321593" y="152168"/>
                          <a:pt x="1366838" y="145818"/>
                          <a:pt x="1385888" y="150183"/>
                        </a:cubicBezTo>
                        <a:cubicBezTo>
                          <a:pt x="1404938" y="154548"/>
                          <a:pt x="1408509" y="163081"/>
                          <a:pt x="1412081" y="171614"/>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7" name="フリーフォーム 206"/>
                  <p:cNvSpPr/>
                  <p:nvPr/>
                </p:nvSpPr>
                <p:spPr>
                  <a:xfrm>
                    <a:off x="10258424" y="9825037"/>
                    <a:ext cx="374551" cy="821531"/>
                  </a:xfrm>
                  <a:custGeom>
                    <a:avLst/>
                    <a:gdLst>
                      <a:gd name="connsiteX0" fmla="*/ 0 w 419100"/>
                      <a:gd name="connsiteY0" fmla="*/ 0 h 950118"/>
                      <a:gd name="connsiteX1" fmla="*/ 28575 w 419100"/>
                      <a:gd name="connsiteY1" fmla="*/ 80962 h 950118"/>
                      <a:gd name="connsiteX2" fmla="*/ 59531 w 419100"/>
                      <a:gd name="connsiteY2" fmla="*/ 128587 h 950118"/>
                      <a:gd name="connsiteX3" fmla="*/ 78581 w 419100"/>
                      <a:gd name="connsiteY3" fmla="*/ 150018 h 950118"/>
                      <a:gd name="connsiteX4" fmla="*/ 83344 w 419100"/>
                      <a:gd name="connsiteY4" fmla="*/ 190500 h 950118"/>
                      <a:gd name="connsiteX5" fmla="*/ 123825 w 419100"/>
                      <a:gd name="connsiteY5" fmla="*/ 245268 h 950118"/>
                      <a:gd name="connsiteX6" fmla="*/ 154781 w 419100"/>
                      <a:gd name="connsiteY6" fmla="*/ 290512 h 950118"/>
                      <a:gd name="connsiteX7" fmla="*/ 192881 w 419100"/>
                      <a:gd name="connsiteY7" fmla="*/ 323850 h 950118"/>
                      <a:gd name="connsiteX8" fmla="*/ 195263 w 419100"/>
                      <a:gd name="connsiteY8" fmla="*/ 347662 h 950118"/>
                      <a:gd name="connsiteX9" fmla="*/ 228600 w 419100"/>
                      <a:gd name="connsiteY9" fmla="*/ 376237 h 950118"/>
                      <a:gd name="connsiteX10" fmla="*/ 221456 w 419100"/>
                      <a:gd name="connsiteY10" fmla="*/ 421481 h 950118"/>
                      <a:gd name="connsiteX11" fmla="*/ 230981 w 419100"/>
                      <a:gd name="connsiteY11" fmla="*/ 447675 h 950118"/>
                      <a:gd name="connsiteX12" fmla="*/ 254794 w 419100"/>
                      <a:gd name="connsiteY12" fmla="*/ 490537 h 950118"/>
                      <a:gd name="connsiteX13" fmla="*/ 238125 w 419100"/>
                      <a:gd name="connsiteY13" fmla="*/ 526256 h 950118"/>
                      <a:gd name="connsiteX14" fmla="*/ 259556 w 419100"/>
                      <a:gd name="connsiteY14" fmla="*/ 561975 h 950118"/>
                      <a:gd name="connsiteX15" fmla="*/ 311944 w 419100"/>
                      <a:gd name="connsiteY15" fmla="*/ 583406 h 950118"/>
                      <a:gd name="connsiteX16" fmla="*/ 290513 w 419100"/>
                      <a:gd name="connsiteY16" fmla="*/ 619125 h 950118"/>
                      <a:gd name="connsiteX17" fmla="*/ 333375 w 419100"/>
                      <a:gd name="connsiteY17" fmla="*/ 659606 h 950118"/>
                      <a:gd name="connsiteX18" fmla="*/ 323850 w 419100"/>
                      <a:gd name="connsiteY18" fmla="*/ 719137 h 950118"/>
                      <a:gd name="connsiteX19" fmla="*/ 371475 w 419100"/>
                      <a:gd name="connsiteY19" fmla="*/ 759618 h 950118"/>
                      <a:gd name="connsiteX20" fmla="*/ 373856 w 419100"/>
                      <a:gd name="connsiteY20" fmla="*/ 821531 h 950118"/>
                      <a:gd name="connsiteX21" fmla="*/ 407194 w 419100"/>
                      <a:gd name="connsiteY21" fmla="*/ 859631 h 950118"/>
                      <a:gd name="connsiteX22" fmla="*/ 419100 w 419100"/>
                      <a:gd name="connsiteY22" fmla="*/ 950118 h 950118"/>
                      <a:gd name="connsiteX0" fmla="*/ 0 w 407194"/>
                      <a:gd name="connsiteY0" fmla="*/ 0 h 859631"/>
                      <a:gd name="connsiteX1" fmla="*/ 28575 w 407194"/>
                      <a:gd name="connsiteY1" fmla="*/ 80962 h 859631"/>
                      <a:gd name="connsiteX2" fmla="*/ 59531 w 407194"/>
                      <a:gd name="connsiteY2" fmla="*/ 128587 h 859631"/>
                      <a:gd name="connsiteX3" fmla="*/ 78581 w 407194"/>
                      <a:gd name="connsiteY3" fmla="*/ 150018 h 859631"/>
                      <a:gd name="connsiteX4" fmla="*/ 83344 w 407194"/>
                      <a:gd name="connsiteY4" fmla="*/ 190500 h 859631"/>
                      <a:gd name="connsiteX5" fmla="*/ 123825 w 407194"/>
                      <a:gd name="connsiteY5" fmla="*/ 245268 h 859631"/>
                      <a:gd name="connsiteX6" fmla="*/ 154781 w 407194"/>
                      <a:gd name="connsiteY6" fmla="*/ 290512 h 859631"/>
                      <a:gd name="connsiteX7" fmla="*/ 192881 w 407194"/>
                      <a:gd name="connsiteY7" fmla="*/ 323850 h 859631"/>
                      <a:gd name="connsiteX8" fmla="*/ 195263 w 407194"/>
                      <a:gd name="connsiteY8" fmla="*/ 347662 h 859631"/>
                      <a:gd name="connsiteX9" fmla="*/ 228600 w 407194"/>
                      <a:gd name="connsiteY9" fmla="*/ 376237 h 859631"/>
                      <a:gd name="connsiteX10" fmla="*/ 221456 w 407194"/>
                      <a:gd name="connsiteY10" fmla="*/ 421481 h 859631"/>
                      <a:gd name="connsiteX11" fmla="*/ 230981 w 407194"/>
                      <a:gd name="connsiteY11" fmla="*/ 447675 h 859631"/>
                      <a:gd name="connsiteX12" fmla="*/ 254794 w 407194"/>
                      <a:gd name="connsiteY12" fmla="*/ 490537 h 859631"/>
                      <a:gd name="connsiteX13" fmla="*/ 238125 w 407194"/>
                      <a:gd name="connsiteY13" fmla="*/ 526256 h 859631"/>
                      <a:gd name="connsiteX14" fmla="*/ 259556 w 407194"/>
                      <a:gd name="connsiteY14" fmla="*/ 561975 h 859631"/>
                      <a:gd name="connsiteX15" fmla="*/ 311944 w 407194"/>
                      <a:gd name="connsiteY15" fmla="*/ 583406 h 859631"/>
                      <a:gd name="connsiteX16" fmla="*/ 290513 w 407194"/>
                      <a:gd name="connsiteY16" fmla="*/ 619125 h 859631"/>
                      <a:gd name="connsiteX17" fmla="*/ 333375 w 407194"/>
                      <a:gd name="connsiteY17" fmla="*/ 659606 h 859631"/>
                      <a:gd name="connsiteX18" fmla="*/ 323850 w 407194"/>
                      <a:gd name="connsiteY18" fmla="*/ 719137 h 859631"/>
                      <a:gd name="connsiteX19" fmla="*/ 371475 w 407194"/>
                      <a:gd name="connsiteY19" fmla="*/ 759618 h 859631"/>
                      <a:gd name="connsiteX20" fmla="*/ 373856 w 407194"/>
                      <a:gd name="connsiteY20" fmla="*/ 821531 h 859631"/>
                      <a:gd name="connsiteX21" fmla="*/ 407194 w 407194"/>
                      <a:gd name="connsiteY21" fmla="*/ 859631 h 859631"/>
                      <a:gd name="connsiteX0" fmla="*/ 0 w 374551"/>
                      <a:gd name="connsiteY0" fmla="*/ 0 h 821531"/>
                      <a:gd name="connsiteX1" fmla="*/ 28575 w 374551"/>
                      <a:gd name="connsiteY1" fmla="*/ 80962 h 821531"/>
                      <a:gd name="connsiteX2" fmla="*/ 59531 w 374551"/>
                      <a:gd name="connsiteY2" fmla="*/ 128587 h 821531"/>
                      <a:gd name="connsiteX3" fmla="*/ 78581 w 374551"/>
                      <a:gd name="connsiteY3" fmla="*/ 150018 h 821531"/>
                      <a:gd name="connsiteX4" fmla="*/ 83344 w 374551"/>
                      <a:gd name="connsiteY4" fmla="*/ 190500 h 821531"/>
                      <a:gd name="connsiteX5" fmla="*/ 123825 w 374551"/>
                      <a:gd name="connsiteY5" fmla="*/ 245268 h 821531"/>
                      <a:gd name="connsiteX6" fmla="*/ 154781 w 374551"/>
                      <a:gd name="connsiteY6" fmla="*/ 290512 h 821531"/>
                      <a:gd name="connsiteX7" fmla="*/ 192881 w 374551"/>
                      <a:gd name="connsiteY7" fmla="*/ 323850 h 821531"/>
                      <a:gd name="connsiteX8" fmla="*/ 195263 w 374551"/>
                      <a:gd name="connsiteY8" fmla="*/ 347662 h 821531"/>
                      <a:gd name="connsiteX9" fmla="*/ 228600 w 374551"/>
                      <a:gd name="connsiteY9" fmla="*/ 376237 h 821531"/>
                      <a:gd name="connsiteX10" fmla="*/ 221456 w 374551"/>
                      <a:gd name="connsiteY10" fmla="*/ 421481 h 821531"/>
                      <a:gd name="connsiteX11" fmla="*/ 230981 w 374551"/>
                      <a:gd name="connsiteY11" fmla="*/ 447675 h 821531"/>
                      <a:gd name="connsiteX12" fmla="*/ 254794 w 374551"/>
                      <a:gd name="connsiteY12" fmla="*/ 490537 h 821531"/>
                      <a:gd name="connsiteX13" fmla="*/ 238125 w 374551"/>
                      <a:gd name="connsiteY13" fmla="*/ 526256 h 821531"/>
                      <a:gd name="connsiteX14" fmla="*/ 259556 w 374551"/>
                      <a:gd name="connsiteY14" fmla="*/ 561975 h 821531"/>
                      <a:gd name="connsiteX15" fmla="*/ 311944 w 374551"/>
                      <a:gd name="connsiteY15" fmla="*/ 583406 h 821531"/>
                      <a:gd name="connsiteX16" fmla="*/ 290513 w 374551"/>
                      <a:gd name="connsiteY16" fmla="*/ 619125 h 821531"/>
                      <a:gd name="connsiteX17" fmla="*/ 333375 w 374551"/>
                      <a:gd name="connsiteY17" fmla="*/ 659606 h 821531"/>
                      <a:gd name="connsiteX18" fmla="*/ 323850 w 374551"/>
                      <a:gd name="connsiteY18" fmla="*/ 719137 h 821531"/>
                      <a:gd name="connsiteX19" fmla="*/ 371475 w 374551"/>
                      <a:gd name="connsiteY19" fmla="*/ 759618 h 821531"/>
                      <a:gd name="connsiteX20" fmla="*/ 373856 w 374551"/>
                      <a:gd name="connsiteY20" fmla="*/ 821531 h 8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551" h="821531">
                        <a:moveTo>
                          <a:pt x="0" y="0"/>
                        </a:moveTo>
                        <a:cubicBezTo>
                          <a:pt x="9326" y="29765"/>
                          <a:pt x="18653" y="59531"/>
                          <a:pt x="28575" y="80962"/>
                        </a:cubicBezTo>
                        <a:cubicBezTo>
                          <a:pt x="38497" y="102393"/>
                          <a:pt x="51197" y="117078"/>
                          <a:pt x="59531" y="128587"/>
                        </a:cubicBezTo>
                        <a:cubicBezTo>
                          <a:pt x="67865" y="140096"/>
                          <a:pt x="74612" y="139699"/>
                          <a:pt x="78581" y="150018"/>
                        </a:cubicBezTo>
                        <a:cubicBezTo>
                          <a:pt x="82550" y="160337"/>
                          <a:pt x="75803" y="174625"/>
                          <a:pt x="83344" y="190500"/>
                        </a:cubicBezTo>
                        <a:cubicBezTo>
                          <a:pt x="90885" y="206375"/>
                          <a:pt x="111919" y="228599"/>
                          <a:pt x="123825" y="245268"/>
                        </a:cubicBezTo>
                        <a:cubicBezTo>
                          <a:pt x="135731" y="261937"/>
                          <a:pt x="143272" y="277415"/>
                          <a:pt x="154781" y="290512"/>
                        </a:cubicBezTo>
                        <a:cubicBezTo>
                          <a:pt x="166290" y="303609"/>
                          <a:pt x="186134" y="314325"/>
                          <a:pt x="192881" y="323850"/>
                        </a:cubicBezTo>
                        <a:cubicBezTo>
                          <a:pt x="199628" y="333375"/>
                          <a:pt x="189310" y="338931"/>
                          <a:pt x="195263" y="347662"/>
                        </a:cubicBezTo>
                        <a:cubicBezTo>
                          <a:pt x="201216" y="356393"/>
                          <a:pt x="224235" y="363934"/>
                          <a:pt x="228600" y="376237"/>
                        </a:cubicBezTo>
                        <a:cubicBezTo>
                          <a:pt x="232966" y="388540"/>
                          <a:pt x="221059" y="409575"/>
                          <a:pt x="221456" y="421481"/>
                        </a:cubicBezTo>
                        <a:cubicBezTo>
                          <a:pt x="221853" y="433387"/>
                          <a:pt x="225425" y="436166"/>
                          <a:pt x="230981" y="447675"/>
                        </a:cubicBezTo>
                        <a:cubicBezTo>
                          <a:pt x="236537" y="459184"/>
                          <a:pt x="253603" y="477440"/>
                          <a:pt x="254794" y="490537"/>
                        </a:cubicBezTo>
                        <a:cubicBezTo>
                          <a:pt x="255985" y="503634"/>
                          <a:pt x="237331" y="514350"/>
                          <a:pt x="238125" y="526256"/>
                        </a:cubicBezTo>
                        <a:cubicBezTo>
                          <a:pt x="238919" y="538162"/>
                          <a:pt x="247253" y="552450"/>
                          <a:pt x="259556" y="561975"/>
                        </a:cubicBezTo>
                        <a:cubicBezTo>
                          <a:pt x="271859" y="571500"/>
                          <a:pt x="306785" y="573881"/>
                          <a:pt x="311944" y="583406"/>
                        </a:cubicBezTo>
                        <a:cubicBezTo>
                          <a:pt x="317103" y="592931"/>
                          <a:pt x="286941" y="606425"/>
                          <a:pt x="290513" y="619125"/>
                        </a:cubicBezTo>
                        <a:cubicBezTo>
                          <a:pt x="294085" y="631825"/>
                          <a:pt x="327819" y="642937"/>
                          <a:pt x="333375" y="659606"/>
                        </a:cubicBezTo>
                        <a:cubicBezTo>
                          <a:pt x="338931" y="676275"/>
                          <a:pt x="317500" y="702468"/>
                          <a:pt x="323850" y="719137"/>
                        </a:cubicBezTo>
                        <a:cubicBezTo>
                          <a:pt x="330200" y="735806"/>
                          <a:pt x="363141" y="742552"/>
                          <a:pt x="371475" y="759618"/>
                        </a:cubicBezTo>
                        <a:cubicBezTo>
                          <a:pt x="379809" y="776684"/>
                          <a:pt x="367903" y="804862"/>
                          <a:pt x="373856" y="821531"/>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8" name="フリーフォーム 207"/>
                  <p:cNvSpPr/>
                  <p:nvPr/>
                </p:nvSpPr>
                <p:spPr>
                  <a:xfrm>
                    <a:off x="9524212" y="10648950"/>
                    <a:ext cx="144336" cy="1168400"/>
                  </a:xfrm>
                  <a:custGeom>
                    <a:avLst/>
                    <a:gdLst>
                      <a:gd name="connsiteX0" fmla="*/ 89688 w 144336"/>
                      <a:gd name="connsiteY0" fmla="*/ 1168400 h 1168400"/>
                      <a:gd name="connsiteX1" fmla="*/ 99213 w 144336"/>
                      <a:gd name="connsiteY1" fmla="*/ 1028700 h 1168400"/>
                      <a:gd name="connsiteX2" fmla="*/ 118263 w 144336"/>
                      <a:gd name="connsiteY2" fmla="*/ 873125 h 1168400"/>
                      <a:gd name="connsiteX3" fmla="*/ 143663 w 144336"/>
                      <a:gd name="connsiteY3" fmla="*/ 730250 h 1168400"/>
                      <a:gd name="connsiteX4" fmla="*/ 124613 w 144336"/>
                      <a:gd name="connsiteY4" fmla="*/ 488950 h 1168400"/>
                      <a:gd name="connsiteX5" fmla="*/ 7138 w 144336"/>
                      <a:gd name="connsiteY5" fmla="*/ 231775 h 1168400"/>
                      <a:gd name="connsiteX6" fmla="*/ 23013 w 144336"/>
                      <a:gd name="connsiteY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36" h="1168400">
                        <a:moveTo>
                          <a:pt x="89688" y="1168400"/>
                        </a:moveTo>
                        <a:cubicBezTo>
                          <a:pt x="92069" y="1123156"/>
                          <a:pt x="94451" y="1077912"/>
                          <a:pt x="99213" y="1028700"/>
                        </a:cubicBezTo>
                        <a:cubicBezTo>
                          <a:pt x="103976" y="979487"/>
                          <a:pt x="110855" y="922867"/>
                          <a:pt x="118263" y="873125"/>
                        </a:cubicBezTo>
                        <a:cubicBezTo>
                          <a:pt x="125671" y="823383"/>
                          <a:pt x="142605" y="794279"/>
                          <a:pt x="143663" y="730250"/>
                        </a:cubicBezTo>
                        <a:cubicBezTo>
                          <a:pt x="144721" y="666221"/>
                          <a:pt x="147367" y="572029"/>
                          <a:pt x="124613" y="488950"/>
                        </a:cubicBezTo>
                        <a:cubicBezTo>
                          <a:pt x="101859" y="405871"/>
                          <a:pt x="24071" y="313267"/>
                          <a:pt x="7138" y="231775"/>
                        </a:cubicBezTo>
                        <a:cubicBezTo>
                          <a:pt x="-9795" y="150283"/>
                          <a:pt x="6609" y="75141"/>
                          <a:pt x="23013"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9" name="フリーフォーム 208"/>
                  <p:cNvSpPr/>
                  <p:nvPr/>
                </p:nvSpPr>
                <p:spPr>
                  <a:xfrm>
                    <a:off x="8187916" y="11826875"/>
                    <a:ext cx="140109" cy="958850"/>
                  </a:xfrm>
                  <a:custGeom>
                    <a:avLst/>
                    <a:gdLst>
                      <a:gd name="connsiteX0" fmla="*/ 140109 w 140109"/>
                      <a:gd name="connsiteY0" fmla="*/ 0 h 958850"/>
                      <a:gd name="connsiteX1" fmla="*/ 127409 w 140109"/>
                      <a:gd name="connsiteY1" fmla="*/ 225425 h 958850"/>
                      <a:gd name="connsiteX2" fmla="*/ 105184 w 140109"/>
                      <a:gd name="connsiteY2" fmla="*/ 419100 h 958850"/>
                      <a:gd name="connsiteX3" fmla="*/ 86134 w 140109"/>
                      <a:gd name="connsiteY3" fmla="*/ 574675 h 958850"/>
                      <a:gd name="connsiteX4" fmla="*/ 67084 w 140109"/>
                      <a:gd name="connsiteY4" fmla="*/ 711200 h 958850"/>
                      <a:gd name="connsiteX5" fmla="*/ 9934 w 140109"/>
                      <a:gd name="connsiteY5" fmla="*/ 860425 h 958850"/>
                      <a:gd name="connsiteX6" fmla="*/ 409 w 140109"/>
                      <a:gd name="connsiteY6" fmla="*/ 9588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109" h="958850">
                        <a:moveTo>
                          <a:pt x="140109" y="0"/>
                        </a:moveTo>
                        <a:cubicBezTo>
                          <a:pt x="136669" y="77787"/>
                          <a:pt x="133230" y="155575"/>
                          <a:pt x="127409" y="225425"/>
                        </a:cubicBezTo>
                        <a:cubicBezTo>
                          <a:pt x="121588" y="295275"/>
                          <a:pt x="112063" y="360892"/>
                          <a:pt x="105184" y="419100"/>
                        </a:cubicBezTo>
                        <a:cubicBezTo>
                          <a:pt x="98305" y="477308"/>
                          <a:pt x="92484" y="525992"/>
                          <a:pt x="86134" y="574675"/>
                        </a:cubicBezTo>
                        <a:cubicBezTo>
                          <a:pt x="79784" y="623358"/>
                          <a:pt x="79784" y="663575"/>
                          <a:pt x="67084" y="711200"/>
                        </a:cubicBezTo>
                        <a:cubicBezTo>
                          <a:pt x="54384" y="758825"/>
                          <a:pt x="21046" y="819150"/>
                          <a:pt x="9934" y="860425"/>
                        </a:cubicBezTo>
                        <a:cubicBezTo>
                          <a:pt x="-1178" y="901700"/>
                          <a:pt x="-385" y="930275"/>
                          <a:pt x="409" y="95885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0" name="フリーフォーム 209"/>
                  <p:cNvSpPr/>
                  <p:nvPr/>
                </p:nvSpPr>
                <p:spPr>
                  <a:xfrm>
                    <a:off x="7531894" y="12330113"/>
                    <a:ext cx="1069181" cy="716756"/>
                  </a:xfrm>
                  <a:custGeom>
                    <a:avLst/>
                    <a:gdLst>
                      <a:gd name="connsiteX0" fmla="*/ 0 w 1069181"/>
                      <a:gd name="connsiteY0" fmla="*/ 0 h 716756"/>
                      <a:gd name="connsiteX1" fmla="*/ 116681 w 1069181"/>
                      <a:gd name="connsiteY1" fmla="*/ 40481 h 716756"/>
                      <a:gd name="connsiteX2" fmla="*/ 190500 w 1069181"/>
                      <a:gd name="connsiteY2" fmla="*/ 66675 h 716756"/>
                      <a:gd name="connsiteX3" fmla="*/ 295275 w 1069181"/>
                      <a:gd name="connsiteY3" fmla="*/ 171450 h 716756"/>
                      <a:gd name="connsiteX4" fmla="*/ 447675 w 1069181"/>
                      <a:gd name="connsiteY4" fmla="*/ 321468 h 716756"/>
                      <a:gd name="connsiteX5" fmla="*/ 614362 w 1069181"/>
                      <a:gd name="connsiteY5" fmla="*/ 454818 h 716756"/>
                      <a:gd name="connsiteX6" fmla="*/ 792956 w 1069181"/>
                      <a:gd name="connsiteY6" fmla="*/ 588168 h 716756"/>
                      <a:gd name="connsiteX7" fmla="*/ 862012 w 1069181"/>
                      <a:gd name="connsiteY7" fmla="*/ 595312 h 716756"/>
                      <a:gd name="connsiteX8" fmla="*/ 885825 w 1069181"/>
                      <a:gd name="connsiteY8" fmla="*/ 623887 h 716756"/>
                      <a:gd name="connsiteX9" fmla="*/ 1004887 w 1069181"/>
                      <a:gd name="connsiteY9" fmla="*/ 659606 h 716756"/>
                      <a:gd name="connsiteX10" fmla="*/ 1069181 w 1069181"/>
                      <a:gd name="connsiteY10" fmla="*/ 716756 h 71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181" h="716756">
                        <a:moveTo>
                          <a:pt x="0" y="0"/>
                        </a:moveTo>
                        <a:lnTo>
                          <a:pt x="116681" y="40481"/>
                        </a:lnTo>
                        <a:cubicBezTo>
                          <a:pt x="148431" y="51593"/>
                          <a:pt x="160734" y="44847"/>
                          <a:pt x="190500" y="66675"/>
                        </a:cubicBezTo>
                        <a:cubicBezTo>
                          <a:pt x="220266" y="88503"/>
                          <a:pt x="295275" y="171450"/>
                          <a:pt x="295275" y="171450"/>
                        </a:cubicBezTo>
                        <a:cubicBezTo>
                          <a:pt x="338138" y="213916"/>
                          <a:pt x="394494" y="274240"/>
                          <a:pt x="447675" y="321468"/>
                        </a:cubicBezTo>
                        <a:cubicBezTo>
                          <a:pt x="500856" y="368696"/>
                          <a:pt x="556815" y="410368"/>
                          <a:pt x="614362" y="454818"/>
                        </a:cubicBezTo>
                        <a:cubicBezTo>
                          <a:pt x="671909" y="499268"/>
                          <a:pt x="751681" y="564752"/>
                          <a:pt x="792956" y="588168"/>
                        </a:cubicBezTo>
                        <a:cubicBezTo>
                          <a:pt x="834231" y="611584"/>
                          <a:pt x="846534" y="589359"/>
                          <a:pt x="862012" y="595312"/>
                        </a:cubicBezTo>
                        <a:cubicBezTo>
                          <a:pt x="877490" y="601265"/>
                          <a:pt x="862013" y="613171"/>
                          <a:pt x="885825" y="623887"/>
                        </a:cubicBezTo>
                        <a:cubicBezTo>
                          <a:pt x="909638" y="634603"/>
                          <a:pt x="974328" y="644128"/>
                          <a:pt x="1004887" y="659606"/>
                        </a:cubicBezTo>
                        <a:cubicBezTo>
                          <a:pt x="1035446" y="675084"/>
                          <a:pt x="1052313" y="695920"/>
                          <a:pt x="1069181" y="71675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1" name="フリーフォーム 210"/>
                  <p:cNvSpPr/>
                  <p:nvPr/>
                </p:nvSpPr>
                <p:spPr>
                  <a:xfrm>
                    <a:off x="8202830" y="13549313"/>
                    <a:ext cx="112495" cy="964406"/>
                  </a:xfrm>
                  <a:custGeom>
                    <a:avLst/>
                    <a:gdLst>
                      <a:gd name="connsiteX0" fmla="*/ 2958 w 112495"/>
                      <a:gd name="connsiteY0" fmla="*/ 0 h 964406"/>
                      <a:gd name="connsiteX1" fmla="*/ 576 w 112495"/>
                      <a:gd name="connsiteY1" fmla="*/ 104775 h 964406"/>
                      <a:gd name="connsiteX2" fmla="*/ 12483 w 112495"/>
                      <a:gd name="connsiteY2" fmla="*/ 164306 h 964406"/>
                      <a:gd name="connsiteX3" fmla="*/ 7720 w 112495"/>
                      <a:gd name="connsiteY3" fmla="*/ 350043 h 964406"/>
                      <a:gd name="connsiteX4" fmla="*/ 14864 w 112495"/>
                      <a:gd name="connsiteY4" fmla="*/ 614362 h 964406"/>
                      <a:gd name="connsiteX5" fmla="*/ 41058 w 112495"/>
                      <a:gd name="connsiteY5" fmla="*/ 771525 h 964406"/>
                      <a:gd name="connsiteX6" fmla="*/ 112495 w 112495"/>
                      <a:gd name="connsiteY6" fmla="*/ 964406 h 96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5" h="964406">
                        <a:moveTo>
                          <a:pt x="2958" y="0"/>
                        </a:moveTo>
                        <a:cubicBezTo>
                          <a:pt x="973" y="38695"/>
                          <a:pt x="-1011" y="77391"/>
                          <a:pt x="576" y="104775"/>
                        </a:cubicBezTo>
                        <a:cubicBezTo>
                          <a:pt x="2163" y="132159"/>
                          <a:pt x="11292" y="123428"/>
                          <a:pt x="12483" y="164306"/>
                        </a:cubicBezTo>
                        <a:cubicBezTo>
                          <a:pt x="13674" y="205184"/>
                          <a:pt x="7323" y="275034"/>
                          <a:pt x="7720" y="350043"/>
                        </a:cubicBezTo>
                        <a:cubicBezTo>
                          <a:pt x="8117" y="425052"/>
                          <a:pt x="9308" y="544115"/>
                          <a:pt x="14864" y="614362"/>
                        </a:cubicBezTo>
                        <a:cubicBezTo>
                          <a:pt x="20420" y="684609"/>
                          <a:pt x="24786" y="713184"/>
                          <a:pt x="41058" y="771525"/>
                        </a:cubicBezTo>
                        <a:cubicBezTo>
                          <a:pt x="57330" y="829866"/>
                          <a:pt x="84912" y="897136"/>
                          <a:pt x="112495" y="964406"/>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2" name="フリーフォーム 211"/>
                  <p:cNvSpPr/>
                  <p:nvPr/>
                </p:nvSpPr>
                <p:spPr>
                  <a:xfrm>
                    <a:off x="8315325" y="14516100"/>
                    <a:ext cx="1139825" cy="1511300"/>
                  </a:xfrm>
                  <a:custGeom>
                    <a:avLst/>
                    <a:gdLst>
                      <a:gd name="connsiteX0" fmla="*/ 0 w 1177925"/>
                      <a:gd name="connsiteY0" fmla="*/ 0 h 1387475"/>
                      <a:gd name="connsiteX1" fmla="*/ 47625 w 1177925"/>
                      <a:gd name="connsiteY1" fmla="*/ 85725 h 1387475"/>
                      <a:gd name="connsiteX2" fmla="*/ 127000 w 1177925"/>
                      <a:gd name="connsiteY2" fmla="*/ 212725 h 1387475"/>
                      <a:gd name="connsiteX3" fmla="*/ 177800 w 1177925"/>
                      <a:gd name="connsiteY3" fmla="*/ 342900 h 1387475"/>
                      <a:gd name="connsiteX4" fmla="*/ 196850 w 1177925"/>
                      <a:gd name="connsiteY4" fmla="*/ 479425 h 1387475"/>
                      <a:gd name="connsiteX5" fmla="*/ 234950 w 1177925"/>
                      <a:gd name="connsiteY5" fmla="*/ 619125 h 1387475"/>
                      <a:gd name="connsiteX6" fmla="*/ 269875 w 1177925"/>
                      <a:gd name="connsiteY6" fmla="*/ 692150 h 1387475"/>
                      <a:gd name="connsiteX7" fmla="*/ 320675 w 1177925"/>
                      <a:gd name="connsiteY7" fmla="*/ 762000 h 1387475"/>
                      <a:gd name="connsiteX8" fmla="*/ 355600 w 1177925"/>
                      <a:gd name="connsiteY8" fmla="*/ 879475 h 1387475"/>
                      <a:gd name="connsiteX9" fmla="*/ 352425 w 1177925"/>
                      <a:gd name="connsiteY9" fmla="*/ 958850 h 1387475"/>
                      <a:gd name="connsiteX10" fmla="*/ 454025 w 1177925"/>
                      <a:gd name="connsiteY10" fmla="*/ 1031875 h 1387475"/>
                      <a:gd name="connsiteX11" fmla="*/ 622300 w 1177925"/>
                      <a:gd name="connsiteY11" fmla="*/ 1079500 h 1387475"/>
                      <a:gd name="connsiteX12" fmla="*/ 758825 w 1177925"/>
                      <a:gd name="connsiteY12" fmla="*/ 1120775 h 1387475"/>
                      <a:gd name="connsiteX13" fmla="*/ 869950 w 1177925"/>
                      <a:gd name="connsiteY13" fmla="*/ 1127125 h 1387475"/>
                      <a:gd name="connsiteX14" fmla="*/ 930275 w 1177925"/>
                      <a:gd name="connsiteY14" fmla="*/ 1244600 h 1387475"/>
                      <a:gd name="connsiteX15" fmla="*/ 1035050 w 1177925"/>
                      <a:gd name="connsiteY15" fmla="*/ 1314450 h 1387475"/>
                      <a:gd name="connsiteX16" fmla="*/ 1177925 w 1177925"/>
                      <a:gd name="connsiteY16" fmla="*/ 1387475 h 1387475"/>
                      <a:gd name="connsiteX0" fmla="*/ 0 w 1044447"/>
                      <a:gd name="connsiteY0" fmla="*/ 0 h 1477963"/>
                      <a:gd name="connsiteX1" fmla="*/ 47625 w 1044447"/>
                      <a:gd name="connsiteY1" fmla="*/ 85725 h 1477963"/>
                      <a:gd name="connsiteX2" fmla="*/ 127000 w 1044447"/>
                      <a:gd name="connsiteY2" fmla="*/ 212725 h 1477963"/>
                      <a:gd name="connsiteX3" fmla="*/ 177800 w 1044447"/>
                      <a:gd name="connsiteY3" fmla="*/ 342900 h 1477963"/>
                      <a:gd name="connsiteX4" fmla="*/ 196850 w 1044447"/>
                      <a:gd name="connsiteY4" fmla="*/ 479425 h 1477963"/>
                      <a:gd name="connsiteX5" fmla="*/ 234950 w 1044447"/>
                      <a:gd name="connsiteY5" fmla="*/ 619125 h 1477963"/>
                      <a:gd name="connsiteX6" fmla="*/ 269875 w 1044447"/>
                      <a:gd name="connsiteY6" fmla="*/ 692150 h 1477963"/>
                      <a:gd name="connsiteX7" fmla="*/ 320675 w 1044447"/>
                      <a:gd name="connsiteY7" fmla="*/ 762000 h 1477963"/>
                      <a:gd name="connsiteX8" fmla="*/ 355600 w 1044447"/>
                      <a:gd name="connsiteY8" fmla="*/ 879475 h 1477963"/>
                      <a:gd name="connsiteX9" fmla="*/ 352425 w 1044447"/>
                      <a:gd name="connsiteY9" fmla="*/ 958850 h 1477963"/>
                      <a:gd name="connsiteX10" fmla="*/ 454025 w 1044447"/>
                      <a:gd name="connsiteY10" fmla="*/ 1031875 h 1477963"/>
                      <a:gd name="connsiteX11" fmla="*/ 622300 w 1044447"/>
                      <a:gd name="connsiteY11" fmla="*/ 1079500 h 1477963"/>
                      <a:gd name="connsiteX12" fmla="*/ 758825 w 1044447"/>
                      <a:gd name="connsiteY12" fmla="*/ 1120775 h 1477963"/>
                      <a:gd name="connsiteX13" fmla="*/ 869950 w 1044447"/>
                      <a:gd name="connsiteY13" fmla="*/ 1127125 h 1477963"/>
                      <a:gd name="connsiteX14" fmla="*/ 930275 w 1044447"/>
                      <a:gd name="connsiteY14" fmla="*/ 1244600 h 1477963"/>
                      <a:gd name="connsiteX15" fmla="*/ 1035050 w 1044447"/>
                      <a:gd name="connsiteY15" fmla="*/ 1314450 h 1477963"/>
                      <a:gd name="connsiteX16" fmla="*/ 1016000 w 1044447"/>
                      <a:gd name="connsiteY16" fmla="*/ 1477963 h 1477963"/>
                      <a:gd name="connsiteX0" fmla="*/ 0 w 1216025"/>
                      <a:gd name="connsiteY0" fmla="*/ 0 h 1397000"/>
                      <a:gd name="connsiteX1" fmla="*/ 47625 w 1216025"/>
                      <a:gd name="connsiteY1" fmla="*/ 85725 h 1397000"/>
                      <a:gd name="connsiteX2" fmla="*/ 127000 w 1216025"/>
                      <a:gd name="connsiteY2" fmla="*/ 212725 h 1397000"/>
                      <a:gd name="connsiteX3" fmla="*/ 177800 w 1216025"/>
                      <a:gd name="connsiteY3" fmla="*/ 342900 h 1397000"/>
                      <a:gd name="connsiteX4" fmla="*/ 196850 w 1216025"/>
                      <a:gd name="connsiteY4" fmla="*/ 479425 h 1397000"/>
                      <a:gd name="connsiteX5" fmla="*/ 234950 w 1216025"/>
                      <a:gd name="connsiteY5" fmla="*/ 619125 h 1397000"/>
                      <a:gd name="connsiteX6" fmla="*/ 269875 w 1216025"/>
                      <a:gd name="connsiteY6" fmla="*/ 692150 h 1397000"/>
                      <a:gd name="connsiteX7" fmla="*/ 320675 w 1216025"/>
                      <a:gd name="connsiteY7" fmla="*/ 762000 h 1397000"/>
                      <a:gd name="connsiteX8" fmla="*/ 355600 w 1216025"/>
                      <a:gd name="connsiteY8" fmla="*/ 879475 h 1397000"/>
                      <a:gd name="connsiteX9" fmla="*/ 352425 w 1216025"/>
                      <a:gd name="connsiteY9" fmla="*/ 958850 h 1397000"/>
                      <a:gd name="connsiteX10" fmla="*/ 454025 w 1216025"/>
                      <a:gd name="connsiteY10" fmla="*/ 1031875 h 1397000"/>
                      <a:gd name="connsiteX11" fmla="*/ 622300 w 1216025"/>
                      <a:gd name="connsiteY11" fmla="*/ 1079500 h 1397000"/>
                      <a:gd name="connsiteX12" fmla="*/ 758825 w 1216025"/>
                      <a:gd name="connsiteY12" fmla="*/ 1120775 h 1397000"/>
                      <a:gd name="connsiteX13" fmla="*/ 869950 w 1216025"/>
                      <a:gd name="connsiteY13" fmla="*/ 1127125 h 1397000"/>
                      <a:gd name="connsiteX14" fmla="*/ 930275 w 1216025"/>
                      <a:gd name="connsiteY14" fmla="*/ 1244600 h 1397000"/>
                      <a:gd name="connsiteX15" fmla="*/ 1035050 w 1216025"/>
                      <a:gd name="connsiteY15" fmla="*/ 1314450 h 1397000"/>
                      <a:gd name="connsiteX16" fmla="*/ 1216025 w 1216025"/>
                      <a:gd name="connsiteY16" fmla="*/ 1397000 h 1397000"/>
                      <a:gd name="connsiteX0" fmla="*/ 0 w 1279525"/>
                      <a:gd name="connsiteY0" fmla="*/ 0 h 1316678"/>
                      <a:gd name="connsiteX1" fmla="*/ 47625 w 1279525"/>
                      <a:gd name="connsiteY1" fmla="*/ 85725 h 1316678"/>
                      <a:gd name="connsiteX2" fmla="*/ 127000 w 1279525"/>
                      <a:gd name="connsiteY2" fmla="*/ 212725 h 1316678"/>
                      <a:gd name="connsiteX3" fmla="*/ 177800 w 1279525"/>
                      <a:gd name="connsiteY3" fmla="*/ 342900 h 1316678"/>
                      <a:gd name="connsiteX4" fmla="*/ 196850 w 1279525"/>
                      <a:gd name="connsiteY4" fmla="*/ 479425 h 1316678"/>
                      <a:gd name="connsiteX5" fmla="*/ 234950 w 1279525"/>
                      <a:gd name="connsiteY5" fmla="*/ 619125 h 1316678"/>
                      <a:gd name="connsiteX6" fmla="*/ 269875 w 1279525"/>
                      <a:gd name="connsiteY6" fmla="*/ 692150 h 1316678"/>
                      <a:gd name="connsiteX7" fmla="*/ 320675 w 1279525"/>
                      <a:gd name="connsiteY7" fmla="*/ 762000 h 1316678"/>
                      <a:gd name="connsiteX8" fmla="*/ 355600 w 1279525"/>
                      <a:gd name="connsiteY8" fmla="*/ 879475 h 1316678"/>
                      <a:gd name="connsiteX9" fmla="*/ 352425 w 1279525"/>
                      <a:gd name="connsiteY9" fmla="*/ 958850 h 1316678"/>
                      <a:gd name="connsiteX10" fmla="*/ 454025 w 1279525"/>
                      <a:gd name="connsiteY10" fmla="*/ 1031875 h 1316678"/>
                      <a:gd name="connsiteX11" fmla="*/ 622300 w 1279525"/>
                      <a:gd name="connsiteY11" fmla="*/ 1079500 h 1316678"/>
                      <a:gd name="connsiteX12" fmla="*/ 758825 w 1279525"/>
                      <a:gd name="connsiteY12" fmla="*/ 1120775 h 1316678"/>
                      <a:gd name="connsiteX13" fmla="*/ 869950 w 1279525"/>
                      <a:gd name="connsiteY13" fmla="*/ 1127125 h 1316678"/>
                      <a:gd name="connsiteX14" fmla="*/ 930275 w 1279525"/>
                      <a:gd name="connsiteY14" fmla="*/ 1244600 h 1316678"/>
                      <a:gd name="connsiteX15" fmla="*/ 1035050 w 1279525"/>
                      <a:gd name="connsiteY15" fmla="*/ 1314450 h 1316678"/>
                      <a:gd name="connsiteX16" fmla="*/ 1279525 w 1279525"/>
                      <a:gd name="connsiteY16" fmla="*/ 1187450 h 1316678"/>
                      <a:gd name="connsiteX0" fmla="*/ 0 w 1139825"/>
                      <a:gd name="connsiteY0" fmla="*/ 0 h 1511300"/>
                      <a:gd name="connsiteX1" fmla="*/ 47625 w 1139825"/>
                      <a:gd name="connsiteY1" fmla="*/ 85725 h 1511300"/>
                      <a:gd name="connsiteX2" fmla="*/ 127000 w 1139825"/>
                      <a:gd name="connsiteY2" fmla="*/ 212725 h 1511300"/>
                      <a:gd name="connsiteX3" fmla="*/ 177800 w 1139825"/>
                      <a:gd name="connsiteY3" fmla="*/ 342900 h 1511300"/>
                      <a:gd name="connsiteX4" fmla="*/ 196850 w 1139825"/>
                      <a:gd name="connsiteY4" fmla="*/ 479425 h 1511300"/>
                      <a:gd name="connsiteX5" fmla="*/ 234950 w 1139825"/>
                      <a:gd name="connsiteY5" fmla="*/ 619125 h 1511300"/>
                      <a:gd name="connsiteX6" fmla="*/ 269875 w 1139825"/>
                      <a:gd name="connsiteY6" fmla="*/ 692150 h 1511300"/>
                      <a:gd name="connsiteX7" fmla="*/ 320675 w 1139825"/>
                      <a:gd name="connsiteY7" fmla="*/ 762000 h 1511300"/>
                      <a:gd name="connsiteX8" fmla="*/ 355600 w 1139825"/>
                      <a:gd name="connsiteY8" fmla="*/ 879475 h 1511300"/>
                      <a:gd name="connsiteX9" fmla="*/ 352425 w 1139825"/>
                      <a:gd name="connsiteY9" fmla="*/ 958850 h 1511300"/>
                      <a:gd name="connsiteX10" fmla="*/ 454025 w 1139825"/>
                      <a:gd name="connsiteY10" fmla="*/ 1031875 h 1511300"/>
                      <a:gd name="connsiteX11" fmla="*/ 622300 w 1139825"/>
                      <a:gd name="connsiteY11" fmla="*/ 1079500 h 1511300"/>
                      <a:gd name="connsiteX12" fmla="*/ 758825 w 1139825"/>
                      <a:gd name="connsiteY12" fmla="*/ 1120775 h 1511300"/>
                      <a:gd name="connsiteX13" fmla="*/ 869950 w 1139825"/>
                      <a:gd name="connsiteY13" fmla="*/ 1127125 h 1511300"/>
                      <a:gd name="connsiteX14" fmla="*/ 930275 w 1139825"/>
                      <a:gd name="connsiteY14" fmla="*/ 1244600 h 1511300"/>
                      <a:gd name="connsiteX15" fmla="*/ 1035050 w 1139825"/>
                      <a:gd name="connsiteY15" fmla="*/ 1314450 h 1511300"/>
                      <a:gd name="connsiteX16" fmla="*/ 1139825 w 1139825"/>
                      <a:gd name="connsiteY16" fmla="*/ 15113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9825" h="1511300">
                        <a:moveTo>
                          <a:pt x="0" y="0"/>
                        </a:moveTo>
                        <a:cubicBezTo>
                          <a:pt x="13229" y="25135"/>
                          <a:pt x="26458" y="50271"/>
                          <a:pt x="47625" y="85725"/>
                        </a:cubicBezTo>
                        <a:cubicBezTo>
                          <a:pt x="68792" y="121179"/>
                          <a:pt x="105304" y="169863"/>
                          <a:pt x="127000" y="212725"/>
                        </a:cubicBezTo>
                        <a:cubicBezTo>
                          <a:pt x="148696" y="255588"/>
                          <a:pt x="166158" y="298450"/>
                          <a:pt x="177800" y="342900"/>
                        </a:cubicBezTo>
                        <a:cubicBezTo>
                          <a:pt x="189442" y="387350"/>
                          <a:pt x="187325" y="433388"/>
                          <a:pt x="196850" y="479425"/>
                        </a:cubicBezTo>
                        <a:cubicBezTo>
                          <a:pt x="206375" y="525463"/>
                          <a:pt x="222779" y="583671"/>
                          <a:pt x="234950" y="619125"/>
                        </a:cubicBezTo>
                        <a:cubicBezTo>
                          <a:pt x="247121" y="654579"/>
                          <a:pt x="255588" y="668338"/>
                          <a:pt x="269875" y="692150"/>
                        </a:cubicBezTo>
                        <a:cubicBezTo>
                          <a:pt x="284162" y="715962"/>
                          <a:pt x="306388" y="730779"/>
                          <a:pt x="320675" y="762000"/>
                        </a:cubicBezTo>
                        <a:cubicBezTo>
                          <a:pt x="334963" y="793221"/>
                          <a:pt x="350308" y="846667"/>
                          <a:pt x="355600" y="879475"/>
                        </a:cubicBezTo>
                        <a:cubicBezTo>
                          <a:pt x="360892" y="912283"/>
                          <a:pt x="336021" y="933450"/>
                          <a:pt x="352425" y="958850"/>
                        </a:cubicBezTo>
                        <a:cubicBezTo>
                          <a:pt x="368829" y="984250"/>
                          <a:pt x="409046" y="1011767"/>
                          <a:pt x="454025" y="1031875"/>
                        </a:cubicBezTo>
                        <a:cubicBezTo>
                          <a:pt x="499004" y="1051983"/>
                          <a:pt x="571500" y="1064683"/>
                          <a:pt x="622300" y="1079500"/>
                        </a:cubicBezTo>
                        <a:cubicBezTo>
                          <a:pt x="673100" y="1094317"/>
                          <a:pt x="717550" y="1112838"/>
                          <a:pt x="758825" y="1120775"/>
                        </a:cubicBezTo>
                        <a:cubicBezTo>
                          <a:pt x="800100" y="1128712"/>
                          <a:pt x="841375" y="1106488"/>
                          <a:pt x="869950" y="1127125"/>
                        </a:cubicBezTo>
                        <a:cubicBezTo>
                          <a:pt x="898525" y="1147762"/>
                          <a:pt x="902758" y="1213379"/>
                          <a:pt x="930275" y="1244600"/>
                        </a:cubicBezTo>
                        <a:cubicBezTo>
                          <a:pt x="957792" y="1275821"/>
                          <a:pt x="993775" y="1290638"/>
                          <a:pt x="1035050" y="1314450"/>
                        </a:cubicBezTo>
                        <a:cubicBezTo>
                          <a:pt x="1076325" y="1338262"/>
                          <a:pt x="1089025" y="1486693"/>
                          <a:pt x="1139825" y="15113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3" name="フリーフォーム 212"/>
                  <p:cNvSpPr/>
                  <p:nvPr/>
                </p:nvSpPr>
                <p:spPr>
                  <a:xfrm>
                    <a:off x="9101579" y="14094619"/>
                    <a:ext cx="575822" cy="650081"/>
                  </a:xfrm>
                  <a:custGeom>
                    <a:avLst/>
                    <a:gdLst>
                      <a:gd name="connsiteX0" fmla="*/ 6702 w 582965"/>
                      <a:gd name="connsiteY0" fmla="*/ 0 h 542925"/>
                      <a:gd name="connsiteX1" fmla="*/ 4321 w 582965"/>
                      <a:gd name="connsiteY1" fmla="*/ 69056 h 542925"/>
                      <a:gd name="connsiteX2" fmla="*/ 56709 w 582965"/>
                      <a:gd name="connsiteY2" fmla="*/ 178594 h 542925"/>
                      <a:gd name="connsiteX3" fmla="*/ 37659 w 582965"/>
                      <a:gd name="connsiteY3" fmla="*/ 219075 h 542925"/>
                      <a:gd name="connsiteX4" fmla="*/ 140052 w 582965"/>
                      <a:gd name="connsiteY4" fmla="*/ 250031 h 542925"/>
                      <a:gd name="connsiteX5" fmla="*/ 182915 w 582965"/>
                      <a:gd name="connsiteY5" fmla="*/ 257175 h 542925"/>
                      <a:gd name="connsiteX6" fmla="*/ 218634 w 582965"/>
                      <a:gd name="connsiteY6" fmla="*/ 302419 h 542925"/>
                      <a:gd name="connsiteX7" fmla="*/ 278165 w 582965"/>
                      <a:gd name="connsiteY7" fmla="*/ 357187 h 542925"/>
                      <a:gd name="connsiteX8" fmla="*/ 349602 w 582965"/>
                      <a:gd name="connsiteY8" fmla="*/ 421481 h 542925"/>
                      <a:gd name="connsiteX9" fmla="*/ 349602 w 582965"/>
                      <a:gd name="connsiteY9" fmla="*/ 445294 h 542925"/>
                      <a:gd name="connsiteX10" fmla="*/ 432946 w 582965"/>
                      <a:gd name="connsiteY10" fmla="*/ 516731 h 542925"/>
                      <a:gd name="connsiteX11" fmla="*/ 582965 w 582965"/>
                      <a:gd name="connsiteY11" fmla="*/ 542925 h 542925"/>
                      <a:gd name="connsiteX0" fmla="*/ 6702 w 575822"/>
                      <a:gd name="connsiteY0" fmla="*/ 0 h 650081"/>
                      <a:gd name="connsiteX1" fmla="*/ 4321 w 575822"/>
                      <a:gd name="connsiteY1" fmla="*/ 69056 h 650081"/>
                      <a:gd name="connsiteX2" fmla="*/ 56709 w 575822"/>
                      <a:gd name="connsiteY2" fmla="*/ 178594 h 650081"/>
                      <a:gd name="connsiteX3" fmla="*/ 37659 w 575822"/>
                      <a:gd name="connsiteY3" fmla="*/ 219075 h 650081"/>
                      <a:gd name="connsiteX4" fmla="*/ 140052 w 575822"/>
                      <a:gd name="connsiteY4" fmla="*/ 250031 h 650081"/>
                      <a:gd name="connsiteX5" fmla="*/ 182915 w 575822"/>
                      <a:gd name="connsiteY5" fmla="*/ 257175 h 650081"/>
                      <a:gd name="connsiteX6" fmla="*/ 218634 w 575822"/>
                      <a:gd name="connsiteY6" fmla="*/ 302419 h 650081"/>
                      <a:gd name="connsiteX7" fmla="*/ 278165 w 575822"/>
                      <a:gd name="connsiteY7" fmla="*/ 357187 h 650081"/>
                      <a:gd name="connsiteX8" fmla="*/ 349602 w 575822"/>
                      <a:gd name="connsiteY8" fmla="*/ 421481 h 650081"/>
                      <a:gd name="connsiteX9" fmla="*/ 349602 w 575822"/>
                      <a:gd name="connsiteY9" fmla="*/ 445294 h 650081"/>
                      <a:gd name="connsiteX10" fmla="*/ 432946 w 575822"/>
                      <a:gd name="connsiteY10" fmla="*/ 516731 h 650081"/>
                      <a:gd name="connsiteX11" fmla="*/ 575822 w 575822"/>
                      <a:gd name="connsiteY11" fmla="*/ 650081 h 650081"/>
                      <a:gd name="connsiteX0" fmla="*/ 6702 w 575822"/>
                      <a:gd name="connsiteY0" fmla="*/ 0 h 650081"/>
                      <a:gd name="connsiteX1" fmla="*/ 4321 w 575822"/>
                      <a:gd name="connsiteY1" fmla="*/ 69056 h 650081"/>
                      <a:gd name="connsiteX2" fmla="*/ 56709 w 575822"/>
                      <a:gd name="connsiteY2" fmla="*/ 178594 h 650081"/>
                      <a:gd name="connsiteX3" fmla="*/ 37659 w 575822"/>
                      <a:gd name="connsiteY3" fmla="*/ 219075 h 650081"/>
                      <a:gd name="connsiteX4" fmla="*/ 140052 w 575822"/>
                      <a:gd name="connsiteY4" fmla="*/ 250031 h 650081"/>
                      <a:gd name="connsiteX5" fmla="*/ 182915 w 575822"/>
                      <a:gd name="connsiteY5" fmla="*/ 257175 h 650081"/>
                      <a:gd name="connsiteX6" fmla="*/ 218634 w 575822"/>
                      <a:gd name="connsiteY6" fmla="*/ 302419 h 650081"/>
                      <a:gd name="connsiteX7" fmla="*/ 278165 w 575822"/>
                      <a:gd name="connsiteY7" fmla="*/ 357187 h 650081"/>
                      <a:gd name="connsiteX8" fmla="*/ 349602 w 575822"/>
                      <a:gd name="connsiteY8" fmla="*/ 421481 h 650081"/>
                      <a:gd name="connsiteX9" fmla="*/ 349602 w 575822"/>
                      <a:gd name="connsiteY9" fmla="*/ 445294 h 650081"/>
                      <a:gd name="connsiteX10" fmla="*/ 432946 w 575822"/>
                      <a:gd name="connsiteY10" fmla="*/ 516731 h 650081"/>
                      <a:gd name="connsiteX11" fmla="*/ 575822 w 575822"/>
                      <a:gd name="connsiteY11" fmla="*/ 650081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22" h="650081">
                        <a:moveTo>
                          <a:pt x="6702" y="0"/>
                        </a:moveTo>
                        <a:cubicBezTo>
                          <a:pt x="1344" y="19645"/>
                          <a:pt x="-4013" y="39290"/>
                          <a:pt x="4321" y="69056"/>
                        </a:cubicBezTo>
                        <a:cubicBezTo>
                          <a:pt x="12655" y="98822"/>
                          <a:pt x="51153" y="153591"/>
                          <a:pt x="56709" y="178594"/>
                        </a:cubicBezTo>
                        <a:cubicBezTo>
                          <a:pt x="62265" y="203597"/>
                          <a:pt x="23769" y="207169"/>
                          <a:pt x="37659" y="219075"/>
                        </a:cubicBezTo>
                        <a:cubicBezTo>
                          <a:pt x="51550" y="230981"/>
                          <a:pt x="115843" y="243681"/>
                          <a:pt x="140052" y="250031"/>
                        </a:cubicBezTo>
                        <a:cubicBezTo>
                          <a:pt x="164261" y="256381"/>
                          <a:pt x="169818" y="248444"/>
                          <a:pt x="182915" y="257175"/>
                        </a:cubicBezTo>
                        <a:cubicBezTo>
                          <a:pt x="196012" y="265906"/>
                          <a:pt x="202759" y="285750"/>
                          <a:pt x="218634" y="302419"/>
                        </a:cubicBezTo>
                        <a:cubicBezTo>
                          <a:pt x="234509" y="319088"/>
                          <a:pt x="278165" y="357187"/>
                          <a:pt x="278165" y="357187"/>
                        </a:cubicBezTo>
                        <a:cubicBezTo>
                          <a:pt x="299993" y="377031"/>
                          <a:pt x="337696" y="406797"/>
                          <a:pt x="349602" y="421481"/>
                        </a:cubicBezTo>
                        <a:cubicBezTo>
                          <a:pt x="361508" y="436166"/>
                          <a:pt x="335711" y="429419"/>
                          <a:pt x="349602" y="445294"/>
                        </a:cubicBezTo>
                        <a:cubicBezTo>
                          <a:pt x="363493" y="461169"/>
                          <a:pt x="395243" y="482600"/>
                          <a:pt x="432946" y="516731"/>
                        </a:cubicBezTo>
                        <a:cubicBezTo>
                          <a:pt x="470649" y="550862"/>
                          <a:pt x="539309" y="626070"/>
                          <a:pt x="575822" y="650081"/>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59" name="グループ化 158"/>
                <p:cNvGrpSpPr/>
                <p:nvPr/>
              </p:nvGrpSpPr>
              <p:grpSpPr>
                <a:xfrm>
                  <a:off x="1606072" y="11834813"/>
                  <a:ext cx="8688072" cy="7142162"/>
                  <a:chOff x="1606072" y="11834813"/>
                  <a:chExt cx="8688072" cy="7142162"/>
                </a:xfrm>
              </p:grpSpPr>
              <p:sp>
                <p:nvSpPr>
                  <p:cNvPr id="192" name="フリーフォーム 191"/>
                  <p:cNvSpPr/>
                  <p:nvPr/>
                </p:nvSpPr>
                <p:spPr>
                  <a:xfrm>
                    <a:off x="9623419" y="13846179"/>
                    <a:ext cx="508000" cy="248232"/>
                  </a:xfrm>
                  <a:custGeom>
                    <a:avLst/>
                    <a:gdLst>
                      <a:gd name="connsiteX0" fmla="*/ 0 w 2698750"/>
                      <a:gd name="connsiteY0" fmla="*/ 1041400 h 1076907"/>
                      <a:gd name="connsiteX1" fmla="*/ 60325 w 2698750"/>
                      <a:gd name="connsiteY1" fmla="*/ 1076325 h 1076907"/>
                      <a:gd name="connsiteX2" fmla="*/ 288925 w 2698750"/>
                      <a:gd name="connsiteY2" fmla="*/ 1016000 h 1076907"/>
                      <a:gd name="connsiteX3" fmla="*/ 447675 w 2698750"/>
                      <a:gd name="connsiteY3" fmla="*/ 927100 h 1076907"/>
                      <a:gd name="connsiteX4" fmla="*/ 508000 w 2698750"/>
                      <a:gd name="connsiteY4" fmla="*/ 828675 h 1076907"/>
                      <a:gd name="connsiteX5" fmla="*/ 600075 w 2698750"/>
                      <a:gd name="connsiteY5" fmla="*/ 787400 h 1076907"/>
                      <a:gd name="connsiteX6" fmla="*/ 628650 w 2698750"/>
                      <a:gd name="connsiteY6" fmla="*/ 793750 h 1076907"/>
                      <a:gd name="connsiteX7" fmla="*/ 730250 w 2698750"/>
                      <a:gd name="connsiteY7" fmla="*/ 723900 h 1076907"/>
                      <a:gd name="connsiteX8" fmla="*/ 866775 w 2698750"/>
                      <a:gd name="connsiteY8" fmla="*/ 606425 h 1076907"/>
                      <a:gd name="connsiteX9" fmla="*/ 1003300 w 2698750"/>
                      <a:gd name="connsiteY9" fmla="*/ 530225 h 1076907"/>
                      <a:gd name="connsiteX10" fmla="*/ 1095375 w 2698750"/>
                      <a:gd name="connsiteY10" fmla="*/ 479425 h 1076907"/>
                      <a:gd name="connsiteX11" fmla="*/ 1149350 w 2698750"/>
                      <a:gd name="connsiteY11" fmla="*/ 508000 h 1076907"/>
                      <a:gd name="connsiteX12" fmla="*/ 1174750 w 2698750"/>
                      <a:gd name="connsiteY12" fmla="*/ 438150 h 1076907"/>
                      <a:gd name="connsiteX13" fmla="*/ 1235075 w 2698750"/>
                      <a:gd name="connsiteY13" fmla="*/ 374650 h 1076907"/>
                      <a:gd name="connsiteX14" fmla="*/ 1260475 w 2698750"/>
                      <a:gd name="connsiteY14" fmla="*/ 311150 h 1076907"/>
                      <a:gd name="connsiteX15" fmla="*/ 1320800 w 2698750"/>
                      <a:gd name="connsiteY15" fmla="*/ 257175 h 1076907"/>
                      <a:gd name="connsiteX16" fmla="*/ 1358900 w 2698750"/>
                      <a:gd name="connsiteY16" fmla="*/ 244475 h 1076907"/>
                      <a:gd name="connsiteX17" fmla="*/ 1441450 w 2698750"/>
                      <a:gd name="connsiteY17" fmla="*/ 250825 h 1076907"/>
                      <a:gd name="connsiteX18" fmla="*/ 1520825 w 2698750"/>
                      <a:gd name="connsiteY18" fmla="*/ 231775 h 1076907"/>
                      <a:gd name="connsiteX19" fmla="*/ 1638300 w 2698750"/>
                      <a:gd name="connsiteY19" fmla="*/ 187325 h 1076907"/>
                      <a:gd name="connsiteX20" fmla="*/ 1698625 w 2698750"/>
                      <a:gd name="connsiteY20" fmla="*/ 180975 h 1076907"/>
                      <a:gd name="connsiteX21" fmla="*/ 1800225 w 2698750"/>
                      <a:gd name="connsiteY21" fmla="*/ 92075 h 1076907"/>
                      <a:gd name="connsiteX22" fmla="*/ 1920875 w 2698750"/>
                      <a:gd name="connsiteY22" fmla="*/ 9525 h 1076907"/>
                      <a:gd name="connsiteX23" fmla="*/ 2235200 w 2698750"/>
                      <a:gd name="connsiteY23" fmla="*/ 3175 h 1076907"/>
                      <a:gd name="connsiteX24" fmla="*/ 2597150 w 2698750"/>
                      <a:gd name="connsiteY24" fmla="*/ 3175 h 1076907"/>
                      <a:gd name="connsiteX25" fmla="*/ 2698750 w 2698750"/>
                      <a:gd name="connsiteY25" fmla="*/ 0 h 1076907"/>
                      <a:gd name="connsiteX0" fmla="*/ 0 w 2597150"/>
                      <a:gd name="connsiteY0" fmla="*/ 1040634 h 1076141"/>
                      <a:gd name="connsiteX1" fmla="*/ 60325 w 2597150"/>
                      <a:gd name="connsiteY1" fmla="*/ 1075559 h 1076141"/>
                      <a:gd name="connsiteX2" fmla="*/ 288925 w 2597150"/>
                      <a:gd name="connsiteY2" fmla="*/ 1015234 h 1076141"/>
                      <a:gd name="connsiteX3" fmla="*/ 447675 w 2597150"/>
                      <a:gd name="connsiteY3" fmla="*/ 926334 h 1076141"/>
                      <a:gd name="connsiteX4" fmla="*/ 508000 w 2597150"/>
                      <a:gd name="connsiteY4" fmla="*/ 827909 h 1076141"/>
                      <a:gd name="connsiteX5" fmla="*/ 600075 w 2597150"/>
                      <a:gd name="connsiteY5" fmla="*/ 786634 h 1076141"/>
                      <a:gd name="connsiteX6" fmla="*/ 628650 w 2597150"/>
                      <a:gd name="connsiteY6" fmla="*/ 792984 h 1076141"/>
                      <a:gd name="connsiteX7" fmla="*/ 730250 w 2597150"/>
                      <a:gd name="connsiteY7" fmla="*/ 723134 h 1076141"/>
                      <a:gd name="connsiteX8" fmla="*/ 866775 w 2597150"/>
                      <a:gd name="connsiteY8" fmla="*/ 605659 h 1076141"/>
                      <a:gd name="connsiteX9" fmla="*/ 1003300 w 2597150"/>
                      <a:gd name="connsiteY9" fmla="*/ 529459 h 1076141"/>
                      <a:gd name="connsiteX10" fmla="*/ 1095375 w 2597150"/>
                      <a:gd name="connsiteY10" fmla="*/ 478659 h 1076141"/>
                      <a:gd name="connsiteX11" fmla="*/ 1149350 w 2597150"/>
                      <a:gd name="connsiteY11" fmla="*/ 507234 h 1076141"/>
                      <a:gd name="connsiteX12" fmla="*/ 1174750 w 2597150"/>
                      <a:gd name="connsiteY12" fmla="*/ 437384 h 1076141"/>
                      <a:gd name="connsiteX13" fmla="*/ 1235075 w 2597150"/>
                      <a:gd name="connsiteY13" fmla="*/ 373884 h 1076141"/>
                      <a:gd name="connsiteX14" fmla="*/ 1260475 w 2597150"/>
                      <a:gd name="connsiteY14" fmla="*/ 310384 h 1076141"/>
                      <a:gd name="connsiteX15" fmla="*/ 1320800 w 2597150"/>
                      <a:gd name="connsiteY15" fmla="*/ 256409 h 1076141"/>
                      <a:gd name="connsiteX16" fmla="*/ 1358900 w 2597150"/>
                      <a:gd name="connsiteY16" fmla="*/ 243709 h 1076141"/>
                      <a:gd name="connsiteX17" fmla="*/ 1441450 w 2597150"/>
                      <a:gd name="connsiteY17" fmla="*/ 250059 h 1076141"/>
                      <a:gd name="connsiteX18" fmla="*/ 1520825 w 2597150"/>
                      <a:gd name="connsiteY18" fmla="*/ 231009 h 1076141"/>
                      <a:gd name="connsiteX19" fmla="*/ 1638300 w 2597150"/>
                      <a:gd name="connsiteY19" fmla="*/ 186559 h 1076141"/>
                      <a:gd name="connsiteX20" fmla="*/ 1698625 w 2597150"/>
                      <a:gd name="connsiteY20" fmla="*/ 180209 h 1076141"/>
                      <a:gd name="connsiteX21" fmla="*/ 1800225 w 2597150"/>
                      <a:gd name="connsiteY21" fmla="*/ 91309 h 1076141"/>
                      <a:gd name="connsiteX22" fmla="*/ 1920875 w 2597150"/>
                      <a:gd name="connsiteY22" fmla="*/ 8759 h 1076141"/>
                      <a:gd name="connsiteX23" fmla="*/ 2235200 w 2597150"/>
                      <a:gd name="connsiteY23" fmla="*/ 2409 h 1076141"/>
                      <a:gd name="connsiteX24" fmla="*/ 2597150 w 2597150"/>
                      <a:gd name="connsiteY24" fmla="*/ 2409 h 1076141"/>
                      <a:gd name="connsiteX0" fmla="*/ 0 w 2235200"/>
                      <a:gd name="connsiteY0" fmla="*/ 1040634 h 1076141"/>
                      <a:gd name="connsiteX1" fmla="*/ 60325 w 2235200"/>
                      <a:gd name="connsiteY1" fmla="*/ 1075559 h 1076141"/>
                      <a:gd name="connsiteX2" fmla="*/ 288925 w 2235200"/>
                      <a:gd name="connsiteY2" fmla="*/ 1015234 h 1076141"/>
                      <a:gd name="connsiteX3" fmla="*/ 447675 w 2235200"/>
                      <a:gd name="connsiteY3" fmla="*/ 926334 h 1076141"/>
                      <a:gd name="connsiteX4" fmla="*/ 508000 w 2235200"/>
                      <a:gd name="connsiteY4" fmla="*/ 827909 h 1076141"/>
                      <a:gd name="connsiteX5" fmla="*/ 600075 w 2235200"/>
                      <a:gd name="connsiteY5" fmla="*/ 786634 h 1076141"/>
                      <a:gd name="connsiteX6" fmla="*/ 628650 w 2235200"/>
                      <a:gd name="connsiteY6" fmla="*/ 792984 h 1076141"/>
                      <a:gd name="connsiteX7" fmla="*/ 730250 w 2235200"/>
                      <a:gd name="connsiteY7" fmla="*/ 723134 h 1076141"/>
                      <a:gd name="connsiteX8" fmla="*/ 866775 w 2235200"/>
                      <a:gd name="connsiteY8" fmla="*/ 605659 h 1076141"/>
                      <a:gd name="connsiteX9" fmla="*/ 1003300 w 2235200"/>
                      <a:gd name="connsiteY9" fmla="*/ 529459 h 1076141"/>
                      <a:gd name="connsiteX10" fmla="*/ 1095375 w 2235200"/>
                      <a:gd name="connsiteY10" fmla="*/ 478659 h 1076141"/>
                      <a:gd name="connsiteX11" fmla="*/ 1149350 w 2235200"/>
                      <a:gd name="connsiteY11" fmla="*/ 507234 h 1076141"/>
                      <a:gd name="connsiteX12" fmla="*/ 1174750 w 2235200"/>
                      <a:gd name="connsiteY12" fmla="*/ 437384 h 1076141"/>
                      <a:gd name="connsiteX13" fmla="*/ 1235075 w 2235200"/>
                      <a:gd name="connsiteY13" fmla="*/ 373884 h 1076141"/>
                      <a:gd name="connsiteX14" fmla="*/ 1260475 w 2235200"/>
                      <a:gd name="connsiteY14" fmla="*/ 310384 h 1076141"/>
                      <a:gd name="connsiteX15" fmla="*/ 1320800 w 2235200"/>
                      <a:gd name="connsiteY15" fmla="*/ 256409 h 1076141"/>
                      <a:gd name="connsiteX16" fmla="*/ 1358900 w 2235200"/>
                      <a:gd name="connsiteY16" fmla="*/ 243709 h 1076141"/>
                      <a:gd name="connsiteX17" fmla="*/ 1441450 w 2235200"/>
                      <a:gd name="connsiteY17" fmla="*/ 250059 h 1076141"/>
                      <a:gd name="connsiteX18" fmla="*/ 1520825 w 2235200"/>
                      <a:gd name="connsiteY18" fmla="*/ 231009 h 1076141"/>
                      <a:gd name="connsiteX19" fmla="*/ 1638300 w 2235200"/>
                      <a:gd name="connsiteY19" fmla="*/ 186559 h 1076141"/>
                      <a:gd name="connsiteX20" fmla="*/ 1698625 w 2235200"/>
                      <a:gd name="connsiteY20" fmla="*/ 180209 h 1076141"/>
                      <a:gd name="connsiteX21" fmla="*/ 1800225 w 2235200"/>
                      <a:gd name="connsiteY21" fmla="*/ 91309 h 1076141"/>
                      <a:gd name="connsiteX22" fmla="*/ 1920875 w 2235200"/>
                      <a:gd name="connsiteY22" fmla="*/ 8759 h 1076141"/>
                      <a:gd name="connsiteX23" fmla="*/ 2235200 w 2235200"/>
                      <a:gd name="connsiteY23" fmla="*/ 2409 h 1076141"/>
                      <a:gd name="connsiteX0" fmla="*/ 0 w 1920875"/>
                      <a:gd name="connsiteY0" fmla="*/ 1031875 h 1067382"/>
                      <a:gd name="connsiteX1" fmla="*/ 60325 w 1920875"/>
                      <a:gd name="connsiteY1" fmla="*/ 1066800 h 1067382"/>
                      <a:gd name="connsiteX2" fmla="*/ 288925 w 1920875"/>
                      <a:gd name="connsiteY2" fmla="*/ 1006475 h 1067382"/>
                      <a:gd name="connsiteX3" fmla="*/ 447675 w 1920875"/>
                      <a:gd name="connsiteY3" fmla="*/ 917575 h 1067382"/>
                      <a:gd name="connsiteX4" fmla="*/ 508000 w 1920875"/>
                      <a:gd name="connsiteY4" fmla="*/ 819150 h 1067382"/>
                      <a:gd name="connsiteX5" fmla="*/ 600075 w 1920875"/>
                      <a:gd name="connsiteY5" fmla="*/ 777875 h 1067382"/>
                      <a:gd name="connsiteX6" fmla="*/ 628650 w 1920875"/>
                      <a:gd name="connsiteY6" fmla="*/ 784225 h 1067382"/>
                      <a:gd name="connsiteX7" fmla="*/ 730250 w 1920875"/>
                      <a:gd name="connsiteY7" fmla="*/ 714375 h 1067382"/>
                      <a:gd name="connsiteX8" fmla="*/ 866775 w 1920875"/>
                      <a:gd name="connsiteY8" fmla="*/ 596900 h 1067382"/>
                      <a:gd name="connsiteX9" fmla="*/ 1003300 w 1920875"/>
                      <a:gd name="connsiteY9" fmla="*/ 520700 h 1067382"/>
                      <a:gd name="connsiteX10" fmla="*/ 1095375 w 1920875"/>
                      <a:gd name="connsiteY10" fmla="*/ 469900 h 1067382"/>
                      <a:gd name="connsiteX11" fmla="*/ 1149350 w 1920875"/>
                      <a:gd name="connsiteY11" fmla="*/ 498475 h 1067382"/>
                      <a:gd name="connsiteX12" fmla="*/ 1174750 w 1920875"/>
                      <a:gd name="connsiteY12" fmla="*/ 428625 h 1067382"/>
                      <a:gd name="connsiteX13" fmla="*/ 1235075 w 1920875"/>
                      <a:gd name="connsiteY13" fmla="*/ 365125 h 1067382"/>
                      <a:gd name="connsiteX14" fmla="*/ 1260475 w 1920875"/>
                      <a:gd name="connsiteY14" fmla="*/ 301625 h 1067382"/>
                      <a:gd name="connsiteX15" fmla="*/ 1320800 w 1920875"/>
                      <a:gd name="connsiteY15" fmla="*/ 247650 h 1067382"/>
                      <a:gd name="connsiteX16" fmla="*/ 1358900 w 1920875"/>
                      <a:gd name="connsiteY16" fmla="*/ 234950 h 1067382"/>
                      <a:gd name="connsiteX17" fmla="*/ 1441450 w 1920875"/>
                      <a:gd name="connsiteY17" fmla="*/ 241300 h 1067382"/>
                      <a:gd name="connsiteX18" fmla="*/ 1520825 w 1920875"/>
                      <a:gd name="connsiteY18" fmla="*/ 222250 h 1067382"/>
                      <a:gd name="connsiteX19" fmla="*/ 1638300 w 1920875"/>
                      <a:gd name="connsiteY19" fmla="*/ 177800 h 1067382"/>
                      <a:gd name="connsiteX20" fmla="*/ 1698625 w 1920875"/>
                      <a:gd name="connsiteY20" fmla="*/ 171450 h 1067382"/>
                      <a:gd name="connsiteX21" fmla="*/ 1800225 w 1920875"/>
                      <a:gd name="connsiteY21" fmla="*/ 82550 h 1067382"/>
                      <a:gd name="connsiteX22" fmla="*/ 1920875 w 1920875"/>
                      <a:gd name="connsiteY22" fmla="*/ 0 h 1067382"/>
                      <a:gd name="connsiteX0" fmla="*/ 0 w 1800225"/>
                      <a:gd name="connsiteY0" fmla="*/ 949325 h 984832"/>
                      <a:gd name="connsiteX1" fmla="*/ 60325 w 1800225"/>
                      <a:gd name="connsiteY1" fmla="*/ 984250 h 984832"/>
                      <a:gd name="connsiteX2" fmla="*/ 288925 w 1800225"/>
                      <a:gd name="connsiteY2" fmla="*/ 923925 h 984832"/>
                      <a:gd name="connsiteX3" fmla="*/ 447675 w 1800225"/>
                      <a:gd name="connsiteY3" fmla="*/ 835025 h 984832"/>
                      <a:gd name="connsiteX4" fmla="*/ 508000 w 1800225"/>
                      <a:gd name="connsiteY4" fmla="*/ 736600 h 984832"/>
                      <a:gd name="connsiteX5" fmla="*/ 600075 w 1800225"/>
                      <a:gd name="connsiteY5" fmla="*/ 695325 h 984832"/>
                      <a:gd name="connsiteX6" fmla="*/ 628650 w 1800225"/>
                      <a:gd name="connsiteY6" fmla="*/ 701675 h 984832"/>
                      <a:gd name="connsiteX7" fmla="*/ 730250 w 1800225"/>
                      <a:gd name="connsiteY7" fmla="*/ 631825 h 984832"/>
                      <a:gd name="connsiteX8" fmla="*/ 866775 w 1800225"/>
                      <a:gd name="connsiteY8" fmla="*/ 514350 h 984832"/>
                      <a:gd name="connsiteX9" fmla="*/ 1003300 w 1800225"/>
                      <a:gd name="connsiteY9" fmla="*/ 438150 h 984832"/>
                      <a:gd name="connsiteX10" fmla="*/ 1095375 w 1800225"/>
                      <a:gd name="connsiteY10" fmla="*/ 387350 h 984832"/>
                      <a:gd name="connsiteX11" fmla="*/ 1149350 w 1800225"/>
                      <a:gd name="connsiteY11" fmla="*/ 415925 h 984832"/>
                      <a:gd name="connsiteX12" fmla="*/ 1174750 w 1800225"/>
                      <a:gd name="connsiteY12" fmla="*/ 346075 h 984832"/>
                      <a:gd name="connsiteX13" fmla="*/ 1235075 w 1800225"/>
                      <a:gd name="connsiteY13" fmla="*/ 282575 h 984832"/>
                      <a:gd name="connsiteX14" fmla="*/ 1260475 w 1800225"/>
                      <a:gd name="connsiteY14" fmla="*/ 219075 h 984832"/>
                      <a:gd name="connsiteX15" fmla="*/ 1320800 w 1800225"/>
                      <a:gd name="connsiteY15" fmla="*/ 165100 h 984832"/>
                      <a:gd name="connsiteX16" fmla="*/ 1358900 w 1800225"/>
                      <a:gd name="connsiteY16" fmla="*/ 152400 h 984832"/>
                      <a:gd name="connsiteX17" fmla="*/ 1441450 w 1800225"/>
                      <a:gd name="connsiteY17" fmla="*/ 158750 h 984832"/>
                      <a:gd name="connsiteX18" fmla="*/ 1520825 w 1800225"/>
                      <a:gd name="connsiteY18" fmla="*/ 139700 h 984832"/>
                      <a:gd name="connsiteX19" fmla="*/ 1638300 w 1800225"/>
                      <a:gd name="connsiteY19" fmla="*/ 95250 h 984832"/>
                      <a:gd name="connsiteX20" fmla="*/ 1698625 w 1800225"/>
                      <a:gd name="connsiteY20" fmla="*/ 88900 h 984832"/>
                      <a:gd name="connsiteX21" fmla="*/ 1800225 w 1800225"/>
                      <a:gd name="connsiteY21" fmla="*/ 0 h 984832"/>
                      <a:gd name="connsiteX0" fmla="*/ 0 w 1698625"/>
                      <a:gd name="connsiteY0" fmla="*/ 860425 h 895932"/>
                      <a:gd name="connsiteX1" fmla="*/ 60325 w 1698625"/>
                      <a:gd name="connsiteY1" fmla="*/ 895350 h 895932"/>
                      <a:gd name="connsiteX2" fmla="*/ 288925 w 1698625"/>
                      <a:gd name="connsiteY2" fmla="*/ 835025 h 895932"/>
                      <a:gd name="connsiteX3" fmla="*/ 447675 w 1698625"/>
                      <a:gd name="connsiteY3" fmla="*/ 746125 h 895932"/>
                      <a:gd name="connsiteX4" fmla="*/ 508000 w 1698625"/>
                      <a:gd name="connsiteY4" fmla="*/ 647700 h 895932"/>
                      <a:gd name="connsiteX5" fmla="*/ 600075 w 1698625"/>
                      <a:gd name="connsiteY5" fmla="*/ 606425 h 895932"/>
                      <a:gd name="connsiteX6" fmla="*/ 628650 w 1698625"/>
                      <a:gd name="connsiteY6" fmla="*/ 612775 h 895932"/>
                      <a:gd name="connsiteX7" fmla="*/ 730250 w 1698625"/>
                      <a:gd name="connsiteY7" fmla="*/ 542925 h 895932"/>
                      <a:gd name="connsiteX8" fmla="*/ 866775 w 1698625"/>
                      <a:gd name="connsiteY8" fmla="*/ 425450 h 895932"/>
                      <a:gd name="connsiteX9" fmla="*/ 1003300 w 1698625"/>
                      <a:gd name="connsiteY9" fmla="*/ 349250 h 895932"/>
                      <a:gd name="connsiteX10" fmla="*/ 1095375 w 1698625"/>
                      <a:gd name="connsiteY10" fmla="*/ 298450 h 895932"/>
                      <a:gd name="connsiteX11" fmla="*/ 1149350 w 1698625"/>
                      <a:gd name="connsiteY11" fmla="*/ 327025 h 895932"/>
                      <a:gd name="connsiteX12" fmla="*/ 1174750 w 1698625"/>
                      <a:gd name="connsiteY12" fmla="*/ 257175 h 895932"/>
                      <a:gd name="connsiteX13" fmla="*/ 1235075 w 1698625"/>
                      <a:gd name="connsiteY13" fmla="*/ 193675 h 895932"/>
                      <a:gd name="connsiteX14" fmla="*/ 1260475 w 1698625"/>
                      <a:gd name="connsiteY14" fmla="*/ 130175 h 895932"/>
                      <a:gd name="connsiteX15" fmla="*/ 1320800 w 1698625"/>
                      <a:gd name="connsiteY15" fmla="*/ 76200 h 895932"/>
                      <a:gd name="connsiteX16" fmla="*/ 1358900 w 1698625"/>
                      <a:gd name="connsiteY16" fmla="*/ 63500 h 895932"/>
                      <a:gd name="connsiteX17" fmla="*/ 1441450 w 1698625"/>
                      <a:gd name="connsiteY17" fmla="*/ 69850 h 895932"/>
                      <a:gd name="connsiteX18" fmla="*/ 1520825 w 1698625"/>
                      <a:gd name="connsiteY18" fmla="*/ 50800 h 895932"/>
                      <a:gd name="connsiteX19" fmla="*/ 1638300 w 1698625"/>
                      <a:gd name="connsiteY19" fmla="*/ 6350 h 895932"/>
                      <a:gd name="connsiteX20" fmla="*/ 1698625 w 1698625"/>
                      <a:gd name="connsiteY20" fmla="*/ 0 h 895932"/>
                      <a:gd name="connsiteX0" fmla="*/ 0 w 1638300"/>
                      <a:gd name="connsiteY0" fmla="*/ 854075 h 889582"/>
                      <a:gd name="connsiteX1" fmla="*/ 60325 w 1638300"/>
                      <a:gd name="connsiteY1" fmla="*/ 889000 h 889582"/>
                      <a:gd name="connsiteX2" fmla="*/ 288925 w 1638300"/>
                      <a:gd name="connsiteY2" fmla="*/ 828675 h 889582"/>
                      <a:gd name="connsiteX3" fmla="*/ 447675 w 1638300"/>
                      <a:gd name="connsiteY3" fmla="*/ 739775 h 889582"/>
                      <a:gd name="connsiteX4" fmla="*/ 508000 w 1638300"/>
                      <a:gd name="connsiteY4" fmla="*/ 641350 h 889582"/>
                      <a:gd name="connsiteX5" fmla="*/ 600075 w 1638300"/>
                      <a:gd name="connsiteY5" fmla="*/ 600075 h 889582"/>
                      <a:gd name="connsiteX6" fmla="*/ 628650 w 1638300"/>
                      <a:gd name="connsiteY6" fmla="*/ 606425 h 889582"/>
                      <a:gd name="connsiteX7" fmla="*/ 730250 w 1638300"/>
                      <a:gd name="connsiteY7" fmla="*/ 536575 h 889582"/>
                      <a:gd name="connsiteX8" fmla="*/ 866775 w 1638300"/>
                      <a:gd name="connsiteY8" fmla="*/ 419100 h 889582"/>
                      <a:gd name="connsiteX9" fmla="*/ 1003300 w 1638300"/>
                      <a:gd name="connsiteY9" fmla="*/ 342900 h 889582"/>
                      <a:gd name="connsiteX10" fmla="*/ 1095375 w 1638300"/>
                      <a:gd name="connsiteY10" fmla="*/ 292100 h 889582"/>
                      <a:gd name="connsiteX11" fmla="*/ 1149350 w 1638300"/>
                      <a:gd name="connsiteY11" fmla="*/ 320675 h 889582"/>
                      <a:gd name="connsiteX12" fmla="*/ 1174750 w 1638300"/>
                      <a:gd name="connsiteY12" fmla="*/ 250825 h 889582"/>
                      <a:gd name="connsiteX13" fmla="*/ 1235075 w 1638300"/>
                      <a:gd name="connsiteY13" fmla="*/ 187325 h 889582"/>
                      <a:gd name="connsiteX14" fmla="*/ 1260475 w 1638300"/>
                      <a:gd name="connsiteY14" fmla="*/ 123825 h 889582"/>
                      <a:gd name="connsiteX15" fmla="*/ 1320800 w 1638300"/>
                      <a:gd name="connsiteY15" fmla="*/ 69850 h 889582"/>
                      <a:gd name="connsiteX16" fmla="*/ 1358900 w 1638300"/>
                      <a:gd name="connsiteY16" fmla="*/ 57150 h 889582"/>
                      <a:gd name="connsiteX17" fmla="*/ 1441450 w 1638300"/>
                      <a:gd name="connsiteY17" fmla="*/ 63500 h 889582"/>
                      <a:gd name="connsiteX18" fmla="*/ 1520825 w 1638300"/>
                      <a:gd name="connsiteY18" fmla="*/ 44450 h 889582"/>
                      <a:gd name="connsiteX19" fmla="*/ 1638300 w 1638300"/>
                      <a:gd name="connsiteY19" fmla="*/ 0 h 889582"/>
                      <a:gd name="connsiteX0" fmla="*/ 0 w 1520825"/>
                      <a:gd name="connsiteY0" fmla="*/ 809625 h 845132"/>
                      <a:gd name="connsiteX1" fmla="*/ 60325 w 1520825"/>
                      <a:gd name="connsiteY1" fmla="*/ 844550 h 845132"/>
                      <a:gd name="connsiteX2" fmla="*/ 288925 w 1520825"/>
                      <a:gd name="connsiteY2" fmla="*/ 784225 h 845132"/>
                      <a:gd name="connsiteX3" fmla="*/ 447675 w 1520825"/>
                      <a:gd name="connsiteY3" fmla="*/ 695325 h 845132"/>
                      <a:gd name="connsiteX4" fmla="*/ 508000 w 1520825"/>
                      <a:gd name="connsiteY4" fmla="*/ 596900 h 845132"/>
                      <a:gd name="connsiteX5" fmla="*/ 600075 w 1520825"/>
                      <a:gd name="connsiteY5" fmla="*/ 555625 h 845132"/>
                      <a:gd name="connsiteX6" fmla="*/ 628650 w 1520825"/>
                      <a:gd name="connsiteY6" fmla="*/ 561975 h 845132"/>
                      <a:gd name="connsiteX7" fmla="*/ 730250 w 1520825"/>
                      <a:gd name="connsiteY7" fmla="*/ 492125 h 845132"/>
                      <a:gd name="connsiteX8" fmla="*/ 866775 w 1520825"/>
                      <a:gd name="connsiteY8" fmla="*/ 374650 h 845132"/>
                      <a:gd name="connsiteX9" fmla="*/ 1003300 w 1520825"/>
                      <a:gd name="connsiteY9" fmla="*/ 298450 h 845132"/>
                      <a:gd name="connsiteX10" fmla="*/ 1095375 w 1520825"/>
                      <a:gd name="connsiteY10" fmla="*/ 247650 h 845132"/>
                      <a:gd name="connsiteX11" fmla="*/ 1149350 w 1520825"/>
                      <a:gd name="connsiteY11" fmla="*/ 276225 h 845132"/>
                      <a:gd name="connsiteX12" fmla="*/ 1174750 w 1520825"/>
                      <a:gd name="connsiteY12" fmla="*/ 206375 h 845132"/>
                      <a:gd name="connsiteX13" fmla="*/ 1235075 w 1520825"/>
                      <a:gd name="connsiteY13" fmla="*/ 142875 h 845132"/>
                      <a:gd name="connsiteX14" fmla="*/ 1260475 w 1520825"/>
                      <a:gd name="connsiteY14" fmla="*/ 79375 h 845132"/>
                      <a:gd name="connsiteX15" fmla="*/ 1320800 w 1520825"/>
                      <a:gd name="connsiteY15" fmla="*/ 25400 h 845132"/>
                      <a:gd name="connsiteX16" fmla="*/ 1358900 w 1520825"/>
                      <a:gd name="connsiteY16" fmla="*/ 12700 h 845132"/>
                      <a:gd name="connsiteX17" fmla="*/ 1441450 w 1520825"/>
                      <a:gd name="connsiteY17" fmla="*/ 19050 h 845132"/>
                      <a:gd name="connsiteX18" fmla="*/ 1520825 w 1520825"/>
                      <a:gd name="connsiteY18" fmla="*/ 0 h 845132"/>
                      <a:gd name="connsiteX0" fmla="*/ 0 w 1520825"/>
                      <a:gd name="connsiteY0" fmla="*/ 809625 h 845132"/>
                      <a:gd name="connsiteX1" fmla="*/ 60325 w 1520825"/>
                      <a:gd name="connsiteY1" fmla="*/ 844550 h 845132"/>
                      <a:gd name="connsiteX2" fmla="*/ 288925 w 1520825"/>
                      <a:gd name="connsiteY2" fmla="*/ 784225 h 845132"/>
                      <a:gd name="connsiteX3" fmla="*/ 447675 w 1520825"/>
                      <a:gd name="connsiteY3" fmla="*/ 695325 h 845132"/>
                      <a:gd name="connsiteX4" fmla="*/ 508000 w 1520825"/>
                      <a:gd name="connsiteY4" fmla="*/ 596900 h 845132"/>
                      <a:gd name="connsiteX5" fmla="*/ 600075 w 1520825"/>
                      <a:gd name="connsiteY5" fmla="*/ 555625 h 845132"/>
                      <a:gd name="connsiteX6" fmla="*/ 628650 w 1520825"/>
                      <a:gd name="connsiteY6" fmla="*/ 561975 h 845132"/>
                      <a:gd name="connsiteX7" fmla="*/ 730250 w 1520825"/>
                      <a:gd name="connsiteY7" fmla="*/ 492125 h 845132"/>
                      <a:gd name="connsiteX8" fmla="*/ 866775 w 1520825"/>
                      <a:gd name="connsiteY8" fmla="*/ 374650 h 845132"/>
                      <a:gd name="connsiteX9" fmla="*/ 1003300 w 1520825"/>
                      <a:gd name="connsiteY9" fmla="*/ 298450 h 845132"/>
                      <a:gd name="connsiteX10" fmla="*/ 1095375 w 1520825"/>
                      <a:gd name="connsiteY10" fmla="*/ 247650 h 845132"/>
                      <a:gd name="connsiteX11" fmla="*/ 1149350 w 1520825"/>
                      <a:gd name="connsiteY11" fmla="*/ 276225 h 845132"/>
                      <a:gd name="connsiteX12" fmla="*/ 1174750 w 1520825"/>
                      <a:gd name="connsiteY12" fmla="*/ 206375 h 845132"/>
                      <a:gd name="connsiteX13" fmla="*/ 1235075 w 1520825"/>
                      <a:gd name="connsiteY13" fmla="*/ 142875 h 845132"/>
                      <a:gd name="connsiteX14" fmla="*/ 1260475 w 1520825"/>
                      <a:gd name="connsiteY14" fmla="*/ 79375 h 845132"/>
                      <a:gd name="connsiteX15" fmla="*/ 1320800 w 1520825"/>
                      <a:gd name="connsiteY15" fmla="*/ 25400 h 845132"/>
                      <a:gd name="connsiteX16" fmla="*/ 1358900 w 1520825"/>
                      <a:gd name="connsiteY16" fmla="*/ 12700 h 845132"/>
                      <a:gd name="connsiteX17" fmla="*/ 1520825 w 1520825"/>
                      <a:gd name="connsiteY17" fmla="*/ 0 h 845132"/>
                      <a:gd name="connsiteX0" fmla="*/ 0 w 1358900"/>
                      <a:gd name="connsiteY0" fmla="*/ 796925 h 832432"/>
                      <a:gd name="connsiteX1" fmla="*/ 60325 w 1358900"/>
                      <a:gd name="connsiteY1" fmla="*/ 831850 h 832432"/>
                      <a:gd name="connsiteX2" fmla="*/ 288925 w 1358900"/>
                      <a:gd name="connsiteY2" fmla="*/ 771525 h 832432"/>
                      <a:gd name="connsiteX3" fmla="*/ 447675 w 1358900"/>
                      <a:gd name="connsiteY3" fmla="*/ 682625 h 832432"/>
                      <a:gd name="connsiteX4" fmla="*/ 508000 w 1358900"/>
                      <a:gd name="connsiteY4" fmla="*/ 584200 h 832432"/>
                      <a:gd name="connsiteX5" fmla="*/ 600075 w 1358900"/>
                      <a:gd name="connsiteY5" fmla="*/ 542925 h 832432"/>
                      <a:gd name="connsiteX6" fmla="*/ 628650 w 1358900"/>
                      <a:gd name="connsiteY6" fmla="*/ 549275 h 832432"/>
                      <a:gd name="connsiteX7" fmla="*/ 730250 w 1358900"/>
                      <a:gd name="connsiteY7" fmla="*/ 479425 h 832432"/>
                      <a:gd name="connsiteX8" fmla="*/ 866775 w 1358900"/>
                      <a:gd name="connsiteY8" fmla="*/ 361950 h 832432"/>
                      <a:gd name="connsiteX9" fmla="*/ 1003300 w 1358900"/>
                      <a:gd name="connsiteY9" fmla="*/ 285750 h 832432"/>
                      <a:gd name="connsiteX10" fmla="*/ 1095375 w 1358900"/>
                      <a:gd name="connsiteY10" fmla="*/ 234950 h 832432"/>
                      <a:gd name="connsiteX11" fmla="*/ 1149350 w 1358900"/>
                      <a:gd name="connsiteY11" fmla="*/ 263525 h 832432"/>
                      <a:gd name="connsiteX12" fmla="*/ 1174750 w 1358900"/>
                      <a:gd name="connsiteY12" fmla="*/ 193675 h 832432"/>
                      <a:gd name="connsiteX13" fmla="*/ 1235075 w 1358900"/>
                      <a:gd name="connsiteY13" fmla="*/ 130175 h 832432"/>
                      <a:gd name="connsiteX14" fmla="*/ 1260475 w 1358900"/>
                      <a:gd name="connsiteY14" fmla="*/ 66675 h 832432"/>
                      <a:gd name="connsiteX15" fmla="*/ 1320800 w 1358900"/>
                      <a:gd name="connsiteY15" fmla="*/ 12700 h 832432"/>
                      <a:gd name="connsiteX16" fmla="*/ 1358900 w 1358900"/>
                      <a:gd name="connsiteY16" fmla="*/ 0 h 832432"/>
                      <a:gd name="connsiteX0" fmla="*/ 0 w 1320800"/>
                      <a:gd name="connsiteY0" fmla="*/ 784225 h 819732"/>
                      <a:gd name="connsiteX1" fmla="*/ 60325 w 1320800"/>
                      <a:gd name="connsiteY1" fmla="*/ 819150 h 819732"/>
                      <a:gd name="connsiteX2" fmla="*/ 288925 w 1320800"/>
                      <a:gd name="connsiteY2" fmla="*/ 758825 h 819732"/>
                      <a:gd name="connsiteX3" fmla="*/ 447675 w 1320800"/>
                      <a:gd name="connsiteY3" fmla="*/ 669925 h 819732"/>
                      <a:gd name="connsiteX4" fmla="*/ 508000 w 1320800"/>
                      <a:gd name="connsiteY4" fmla="*/ 571500 h 819732"/>
                      <a:gd name="connsiteX5" fmla="*/ 600075 w 1320800"/>
                      <a:gd name="connsiteY5" fmla="*/ 530225 h 819732"/>
                      <a:gd name="connsiteX6" fmla="*/ 628650 w 1320800"/>
                      <a:gd name="connsiteY6" fmla="*/ 536575 h 819732"/>
                      <a:gd name="connsiteX7" fmla="*/ 730250 w 1320800"/>
                      <a:gd name="connsiteY7" fmla="*/ 466725 h 819732"/>
                      <a:gd name="connsiteX8" fmla="*/ 866775 w 1320800"/>
                      <a:gd name="connsiteY8" fmla="*/ 349250 h 819732"/>
                      <a:gd name="connsiteX9" fmla="*/ 1003300 w 1320800"/>
                      <a:gd name="connsiteY9" fmla="*/ 273050 h 819732"/>
                      <a:gd name="connsiteX10" fmla="*/ 1095375 w 1320800"/>
                      <a:gd name="connsiteY10" fmla="*/ 222250 h 819732"/>
                      <a:gd name="connsiteX11" fmla="*/ 1149350 w 1320800"/>
                      <a:gd name="connsiteY11" fmla="*/ 250825 h 819732"/>
                      <a:gd name="connsiteX12" fmla="*/ 1174750 w 1320800"/>
                      <a:gd name="connsiteY12" fmla="*/ 180975 h 819732"/>
                      <a:gd name="connsiteX13" fmla="*/ 1235075 w 1320800"/>
                      <a:gd name="connsiteY13" fmla="*/ 117475 h 819732"/>
                      <a:gd name="connsiteX14" fmla="*/ 1260475 w 1320800"/>
                      <a:gd name="connsiteY14" fmla="*/ 53975 h 819732"/>
                      <a:gd name="connsiteX15" fmla="*/ 1320800 w 1320800"/>
                      <a:gd name="connsiteY15" fmla="*/ 0 h 819732"/>
                      <a:gd name="connsiteX0" fmla="*/ 0 w 1260475"/>
                      <a:gd name="connsiteY0" fmla="*/ 730250 h 765757"/>
                      <a:gd name="connsiteX1" fmla="*/ 60325 w 1260475"/>
                      <a:gd name="connsiteY1" fmla="*/ 765175 h 765757"/>
                      <a:gd name="connsiteX2" fmla="*/ 288925 w 1260475"/>
                      <a:gd name="connsiteY2" fmla="*/ 704850 h 765757"/>
                      <a:gd name="connsiteX3" fmla="*/ 447675 w 1260475"/>
                      <a:gd name="connsiteY3" fmla="*/ 615950 h 765757"/>
                      <a:gd name="connsiteX4" fmla="*/ 508000 w 1260475"/>
                      <a:gd name="connsiteY4" fmla="*/ 517525 h 765757"/>
                      <a:gd name="connsiteX5" fmla="*/ 600075 w 1260475"/>
                      <a:gd name="connsiteY5" fmla="*/ 476250 h 765757"/>
                      <a:gd name="connsiteX6" fmla="*/ 628650 w 1260475"/>
                      <a:gd name="connsiteY6" fmla="*/ 482600 h 765757"/>
                      <a:gd name="connsiteX7" fmla="*/ 730250 w 1260475"/>
                      <a:gd name="connsiteY7" fmla="*/ 412750 h 765757"/>
                      <a:gd name="connsiteX8" fmla="*/ 866775 w 1260475"/>
                      <a:gd name="connsiteY8" fmla="*/ 295275 h 765757"/>
                      <a:gd name="connsiteX9" fmla="*/ 1003300 w 1260475"/>
                      <a:gd name="connsiteY9" fmla="*/ 219075 h 765757"/>
                      <a:gd name="connsiteX10" fmla="*/ 1095375 w 1260475"/>
                      <a:gd name="connsiteY10" fmla="*/ 168275 h 765757"/>
                      <a:gd name="connsiteX11" fmla="*/ 1149350 w 1260475"/>
                      <a:gd name="connsiteY11" fmla="*/ 196850 h 765757"/>
                      <a:gd name="connsiteX12" fmla="*/ 1174750 w 1260475"/>
                      <a:gd name="connsiteY12" fmla="*/ 127000 h 765757"/>
                      <a:gd name="connsiteX13" fmla="*/ 1235075 w 1260475"/>
                      <a:gd name="connsiteY13" fmla="*/ 63500 h 765757"/>
                      <a:gd name="connsiteX14" fmla="*/ 1260475 w 1260475"/>
                      <a:gd name="connsiteY14" fmla="*/ 0 h 765757"/>
                      <a:gd name="connsiteX0" fmla="*/ 0 w 1235075"/>
                      <a:gd name="connsiteY0" fmla="*/ 666750 h 702257"/>
                      <a:gd name="connsiteX1" fmla="*/ 60325 w 1235075"/>
                      <a:gd name="connsiteY1" fmla="*/ 701675 h 702257"/>
                      <a:gd name="connsiteX2" fmla="*/ 288925 w 1235075"/>
                      <a:gd name="connsiteY2" fmla="*/ 641350 h 702257"/>
                      <a:gd name="connsiteX3" fmla="*/ 447675 w 1235075"/>
                      <a:gd name="connsiteY3" fmla="*/ 552450 h 702257"/>
                      <a:gd name="connsiteX4" fmla="*/ 508000 w 1235075"/>
                      <a:gd name="connsiteY4" fmla="*/ 454025 h 702257"/>
                      <a:gd name="connsiteX5" fmla="*/ 600075 w 1235075"/>
                      <a:gd name="connsiteY5" fmla="*/ 412750 h 702257"/>
                      <a:gd name="connsiteX6" fmla="*/ 628650 w 1235075"/>
                      <a:gd name="connsiteY6" fmla="*/ 419100 h 702257"/>
                      <a:gd name="connsiteX7" fmla="*/ 730250 w 1235075"/>
                      <a:gd name="connsiteY7" fmla="*/ 349250 h 702257"/>
                      <a:gd name="connsiteX8" fmla="*/ 866775 w 1235075"/>
                      <a:gd name="connsiteY8" fmla="*/ 231775 h 702257"/>
                      <a:gd name="connsiteX9" fmla="*/ 1003300 w 1235075"/>
                      <a:gd name="connsiteY9" fmla="*/ 155575 h 702257"/>
                      <a:gd name="connsiteX10" fmla="*/ 1095375 w 1235075"/>
                      <a:gd name="connsiteY10" fmla="*/ 104775 h 702257"/>
                      <a:gd name="connsiteX11" fmla="*/ 1149350 w 1235075"/>
                      <a:gd name="connsiteY11" fmla="*/ 133350 h 702257"/>
                      <a:gd name="connsiteX12" fmla="*/ 1174750 w 1235075"/>
                      <a:gd name="connsiteY12" fmla="*/ 63500 h 702257"/>
                      <a:gd name="connsiteX13" fmla="*/ 1235075 w 1235075"/>
                      <a:gd name="connsiteY13" fmla="*/ 0 h 702257"/>
                      <a:gd name="connsiteX0" fmla="*/ 0 w 1174750"/>
                      <a:gd name="connsiteY0" fmla="*/ 603250 h 638757"/>
                      <a:gd name="connsiteX1" fmla="*/ 60325 w 1174750"/>
                      <a:gd name="connsiteY1" fmla="*/ 638175 h 638757"/>
                      <a:gd name="connsiteX2" fmla="*/ 288925 w 1174750"/>
                      <a:gd name="connsiteY2" fmla="*/ 577850 h 638757"/>
                      <a:gd name="connsiteX3" fmla="*/ 447675 w 1174750"/>
                      <a:gd name="connsiteY3" fmla="*/ 488950 h 638757"/>
                      <a:gd name="connsiteX4" fmla="*/ 508000 w 1174750"/>
                      <a:gd name="connsiteY4" fmla="*/ 390525 h 638757"/>
                      <a:gd name="connsiteX5" fmla="*/ 600075 w 1174750"/>
                      <a:gd name="connsiteY5" fmla="*/ 349250 h 638757"/>
                      <a:gd name="connsiteX6" fmla="*/ 628650 w 1174750"/>
                      <a:gd name="connsiteY6" fmla="*/ 355600 h 638757"/>
                      <a:gd name="connsiteX7" fmla="*/ 730250 w 1174750"/>
                      <a:gd name="connsiteY7" fmla="*/ 285750 h 638757"/>
                      <a:gd name="connsiteX8" fmla="*/ 866775 w 1174750"/>
                      <a:gd name="connsiteY8" fmla="*/ 168275 h 638757"/>
                      <a:gd name="connsiteX9" fmla="*/ 1003300 w 1174750"/>
                      <a:gd name="connsiteY9" fmla="*/ 92075 h 638757"/>
                      <a:gd name="connsiteX10" fmla="*/ 1095375 w 1174750"/>
                      <a:gd name="connsiteY10" fmla="*/ 41275 h 638757"/>
                      <a:gd name="connsiteX11" fmla="*/ 1149350 w 1174750"/>
                      <a:gd name="connsiteY11" fmla="*/ 69850 h 638757"/>
                      <a:gd name="connsiteX12" fmla="*/ 1174750 w 1174750"/>
                      <a:gd name="connsiteY12" fmla="*/ 0 h 638757"/>
                      <a:gd name="connsiteX0" fmla="*/ 0 w 1149350"/>
                      <a:gd name="connsiteY0" fmla="*/ 562223 h 597730"/>
                      <a:gd name="connsiteX1" fmla="*/ 60325 w 1149350"/>
                      <a:gd name="connsiteY1" fmla="*/ 597148 h 597730"/>
                      <a:gd name="connsiteX2" fmla="*/ 288925 w 1149350"/>
                      <a:gd name="connsiteY2" fmla="*/ 536823 h 597730"/>
                      <a:gd name="connsiteX3" fmla="*/ 447675 w 1149350"/>
                      <a:gd name="connsiteY3" fmla="*/ 447923 h 597730"/>
                      <a:gd name="connsiteX4" fmla="*/ 508000 w 1149350"/>
                      <a:gd name="connsiteY4" fmla="*/ 349498 h 597730"/>
                      <a:gd name="connsiteX5" fmla="*/ 600075 w 1149350"/>
                      <a:gd name="connsiteY5" fmla="*/ 308223 h 597730"/>
                      <a:gd name="connsiteX6" fmla="*/ 628650 w 1149350"/>
                      <a:gd name="connsiteY6" fmla="*/ 314573 h 597730"/>
                      <a:gd name="connsiteX7" fmla="*/ 730250 w 1149350"/>
                      <a:gd name="connsiteY7" fmla="*/ 244723 h 597730"/>
                      <a:gd name="connsiteX8" fmla="*/ 866775 w 1149350"/>
                      <a:gd name="connsiteY8" fmla="*/ 127248 h 597730"/>
                      <a:gd name="connsiteX9" fmla="*/ 1003300 w 1149350"/>
                      <a:gd name="connsiteY9" fmla="*/ 51048 h 597730"/>
                      <a:gd name="connsiteX10" fmla="*/ 1095375 w 1149350"/>
                      <a:gd name="connsiteY10" fmla="*/ 248 h 597730"/>
                      <a:gd name="connsiteX11" fmla="*/ 1149350 w 1149350"/>
                      <a:gd name="connsiteY11" fmla="*/ 28823 h 597730"/>
                      <a:gd name="connsiteX0" fmla="*/ 0 w 1095375"/>
                      <a:gd name="connsiteY0" fmla="*/ 561975 h 597482"/>
                      <a:gd name="connsiteX1" fmla="*/ 60325 w 1095375"/>
                      <a:gd name="connsiteY1" fmla="*/ 596900 h 597482"/>
                      <a:gd name="connsiteX2" fmla="*/ 288925 w 1095375"/>
                      <a:gd name="connsiteY2" fmla="*/ 536575 h 597482"/>
                      <a:gd name="connsiteX3" fmla="*/ 447675 w 1095375"/>
                      <a:gd name="connsiteY3" fmla="*/ 447675 h 597482"/>
                      <a:gd name="connsiteX4" fmla="*/ 508000 w 1095375"/>
                      <a:gd name="connsiteY4" fmla="*/ 349250 h 597482"/>
                      <a:gd name="connsiteX5" fmla="*/ 600075 w 1095375"/>
                      <a:gd name="connsiteY5" fmla="*/ 307975 h 597482"/>
                      <a:gd name="connsiteX6" fmla="*/ 628650 w 1095375"/>
                      <a:gd name="connsiteY6" fmla="*/ 314325 h 597482"/>
                      <a:gd name="connsiteX7" fmla="*/ 730250 w 1095375"/>
                      <a:gd name="connsiteY7" fmla="*/ 244475 h 597482"/>
                      <a:gd name="connsiteX8" fmla="*/ 866775 w 1095375"/>
                      <a:gd name="connsiteY8" fmla="*/ 127000 h 597482"/>
                      <a:gd name="connsiteX9" fmla="*/ 1003300 w 1095375"/>
                      <a:gd name="connsiteY9" fmla="*/ 50800 h 597482"/>
                      <a:gd name="connsiteX10" fmla="*/ 1095375 w 1095375"/>
                      <a:gd name="connsiteY10" fmla="*/ 0 h 597482"/>
                      <a:gd name="connsiteX0" fmla="*/ 0 w 1003300"/>
                      <a:gd name="connsiteY0" fmla="*/ 511175 h 546682"/>
                      <a:gd name="connsiteX1" fmla="*/ 60325 w 1003300"/>
                      <a:gd name="connsiteY1" fmla="*/ 546100 h 546682"/>
                      <a:gd name="connsiteX2" fmla="*/ 288925 w 1003300"/>
                      <a:gd name="connsiteY2" fmla="*/ 485775 h 546682"/>
                      <a:gd name="connsiteX3" fmla="*/ 447675 w 1003300"/>
                      <a:gd name="connsiteY3" fmla="*/ 396875 h 546682"/>
                      <a:gd name="connsiteX4" fmla="*/ 508000 w 1003300"/>
                      <a:gd name="connsiteY4" fmla="*/ 298450 h 546682"/>
                      <a:gd name="connsiteX5" fmla="*/ 600075 w 1003300"/>
                      <a:gd name="connsiteY5" fmla="*/ 257175 h 546682"/>
                      <a:gd name="connsiteX6" fmla="*/ 628650 w 1003300"/>
                      <a:gd name="connsiteY6" fmla="*/ 263525 h 546682"/>
                      <a:gd name="connsiteX7" fmla="*/ 730250 w 1003300"/>
                      <a:gd name="connsiteY7" fmla="*/ 193675 h 546682"/>
                      <a:gd name="connsiteX8" fmla="*/ 866775 w 1003300"/>
                      <a:gd name="connsiteY8" fmla="*/ 76200 h 546682"/>
                      <a:gd name="connsiteX9" fmla="*/ 1003300 w 1003300"/>
                      <a:gd name="connsiteY9" fmla="*/ 0 h 546682"/>
                      <a:gd name="connsiteX0" fmla="*/ 0 w 866775"/>
                      <a:gd name="connsiteY0" fmla="*/ 434975 h 470482"/>
                      <a:gd name="connsiteX1" fmla="*/ 60325 w 866775"/>
                      <a:gd name="connsiteY1" fmla="*/ 469900 h 470482"/>
                      <a:gd name="connsiteX2" fmla="*/ 288925 w 866775"/>
                      <a:gd name="connsiteY2" fmla="*/ 409575 h 470482"/>
                      <a:gd name="connsiteX3" fmla="*/ 447675 w 866775"/>
                      <a:gd name="connsiteY3" fmla="*/ 320675 h 470482"/>
                      <a:gd name="connsiteX4" fmla="*/ 508000 w 866775"/>
                      <a:gd name="connsiteY4" fmla="*/ 222250 h 470482"/>
                      <a:gd name="connsiteX5" fmla="*/ 600075 w 866775"/>
                      <a:gd name="connsiteY5" fmla="*/ 180975 h 470482"/>
                      <a:gd name="connsiteX6" fmla="*/ 628650 w 866775"/>
                      <a:gd name="connsiteY6" fmla="*/ 187325 h 470482"/>
                      <a:gd name="connsiteX7" fmla="*/ 730250 w 866775"/>
                      <a:gd name="connsiteY7" fmla="*/ 117475 h 470482"/>
                      <a:gd name="connsiteX8" fmla="*/ 866775 w 866775"/>
                      <a:gd name="connsiteY8" fmla="*/ 0 h 470482"/>
                      <a:gd name="connsiteX0" fmla="*/ 0 w 730250"/>
                      <a:gd name="connsiteY0" fmla="*/ 317500 h 353007"/>
                      <a:gd name="connsiteX1" fmla="*/ 60325 w 730250"/>
                      <a:gd name="connsiteY1" fmla="*/ 352425 h 353007"/>
                      <a:gd name="connsiteX2" fmla="*/ 288925 w 730250"/>
                      <a:gd name="connsiteY2" fmla="*/ 292100 h 353007"/>
                      <a:gd name="connsiteX3" fmla="*/ 447675 w 730250"/>
                      <a:gd name="connsiteY3" fmla="*/ 203200 h 353007"/>
                      <a:gd name="connsiteX4" fmla="*/ 508000 w 730250"/>
                      <a:gd name="connsiteY4" fmla="*/ 104775 h 353007"/>
                      <a:gd name="connsiteX5" fmla="*/ 600075 w 730250"/>
                      <a:gd name="connsiteY5" fmla="*/ 63500 h 353007"/>
                      <a:gd name="connsiteX6" fmla="*/ 628650 w 730250"/>
                      <a:gd name="connsiteY6" fmla="*/ 69850 h 353007"/>
                      <a:gd name="connsiteX7" fmla="*/ 730250 w 730250"/>
                      <a:gd name="connsiteY7" fmla="*/ 0 h 353007"/>
                      <a:gd name="connsiteX0" fmla="*/ 0 w 628650"/>
                      <a:gd name="connsiteY0" fmla="*/ 254969 h 290476"/>
                      <a:gd name="connsiteX1" fmla="*/ 60325 w 628650"/>
                      <a:gd name="connsiteY1" fmla="*/ 289894 h 290476"/>
                      <a:gd name="connsiteX2" fmla="*/ 288925 w 628650"/>
                      <a:gd name="connsiteY2" fmla="*/ 229569 h 290476"/>
                      <a:gd name="connsiteX3" fmla="*/ 447675 w 628650"/>
                      <a:gd name="connsiteY3" fmla="*/ 140669 h 290476"/>
                      <a:gd name="connsiteX4" fmla="*/ 508000 w 628650"/>
                      <a:gd name="connsiteY4" fmla="*/ 42244 h 290476"/>
                      <a:gd name="connsiteX5" fmla="*/ 600075 w 628650"/>
                      <a:gd name="connsiteY5" fmla="*/ 969 h 290476"/>
                      <a:gd name="connsiteX6" fmla="*/ 628650 w 628650"/>
                      <a:gd name="connsiteY6" fmla="*/ 7319 h 290476"/>
                      <a:gd name="connsiteX0" fmla="*/ 0 w 600075"/>
                      <a:gd name="connsiteY0" fmla="*/ 254000 h 289507"/>
                      <a:gd name="connsiteX1" fmla="*/ 60325 w 600075"/>
                      <a:gd name="connsiteY1" fmla="*/ 288925 h 289507"/>
                      <a:gd name="connsiteX2" fmla="*/ 288925 w 600075"/>
                      <a:gd name="connsiteY2" fmla="*/ 228600 h 289507"/>
                      <a:gd name="connsiteX3" fmla="*/ 447675 w 600075"/>
                      <a:gd name="connsiteY3" fmla="*/ 139700 h 289507"/>
                      <a:gd name="connsiteX4" fmla="*/ 508000 w 600075"/>
                      <a:gd name="connsiteY4" fmla="*/ 41275 h 289507"/>
                      <a:gd name="connsiteX5" fmla="*/ 600075 w 600075"/>
                      <a:gd name="connsiteY5" fmla="*/ 0 h 289507"/>
                      <a:gd name="connsiteX0" fmla="*/ 0 w 508000"/>
                      <a:gd name="connsiteY0" fmla="*/ 212725 h 248232"/>
                      <a:gd name="connsiteX1" fmla="*/ 60325 w 508000"/>
                      <a:gd name="connsiteY1" fmla="*/ 247650 h 248232"/>
                      <a:gd name="connsiteX2" fmla="*/ 288925 w 508000"/>
                      <a:gd name="connsiteY2" fmla="*/ 187325 h 248232"/>
                      <a:gd name="connsiteX3" fmla="*/ 447675 w 508000"/>
                      <a:gd name="connsiteY3" fmla="*/ 98425 h 248232"/>
                      <a:gd name="connsiteX4" fmla="*/ 508000 w 508000"/>
                      <a:gd name="connsiteY4" fmla="*/ 0 h 248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 h="248232">
                        <a:moveTo>
                          <a:pt x="0" y="212725"/>
                        </a:moveTo>
                        <a:cubicBezTo>
                          <a:pt x="6085" y="232304"/>
                          <a:pt x="12171" y="251883"/>
                          <a:pt x="60325" y="247650"/>
                        </a:cubicBezTo>
                        <a:cubicBezTo>
                          <a:pt x="108479" y="243417"/>
                          <a:pt x="224367" y="212196"/>
                          <a:pt x="288925" y="187325"/>
                        </a:cubicBezTo>
                        <a:cubicBezTo>
                          <a:pt x="353483" y="162454"/>
                          <a:pt x="411163" y="129646"/>
                          <a:pt x="447675" y="98425"/>
                        </a:cubicBezTo>
                        <a:cubicBezTo>
                          <a:pt x="484188" y="67204"/>
                          <a:pt x="482600" y="23283"/>
                          <a:pt x="508000"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3" name="フリーフォーム 192"/>
                  <p:cNvSpPr/>
                  <p:nvPr/>
                </p:nvSpPr>
                <p:spPr>
                  <a:xfrm>
                    <a:off x="9124950" y="11834813"/>
                    <a:ext cx="500226" cy="2119312"/>
                  </a:xfrm>
                  <a:custGeom>
                    <a:avLst/>
                    <a:gdLst>
                      <a:gd name="connsiteX0" fmla="*/ 485775 w 500226"/>
                      <a:gd name="connsiteY0" fmla="*/ 0 h 2119312"/>
                      <a:gd name="connsiteX1" fmla="*/ 461963 w 500226"/>
                      <a:gd name="connsiteY1" fmla="*/ 114300 h 2119312"/>
                      <a:gd name="connsiteX2" fmla="*/ 466725 w 500226"/>
                      <a:gd name="connsiteY2" fmla="*/ 252412 h 2119312"/>
                      <a:gd name="connsiteX3" fmla="*/ 471488 w 500226"/>
                      <a:gd name="connsiteY3" fmla="*/ 347662 h 2119312"/>
                      <a:gd name="connsiteX4" fmla="*/ 466725 w 500226"/>
                      <a:gd name="connsiteY4" fmla="*/ 414337 h 2119312"/>
                      <a:gd name="connsiteX5" fmla="*/ 466725 w 500226"/>
                      <a:gd name="connsiteY5" fmla="*/ 457200 h 2119312"/>
                      <a:gd name="connsiteX6" fmla="*/ 485775 w 500226"/>
                      <a:gd name="connsiteY6" fmla="*/ 500062 h 2119312"/>
                      <a:gd name="connsiteX7" fmla="*/ 500063 w 500226"/>
                      <a:gd name="connsiteY7" fmla="*/ 571500 h 2119312"/>
                      <a:gd name="connsiteX8" fmla="*/ 476250 w 500226"/>
                      <a:gd name="connsiteY8" fmla="*/ 714375 h 2119312"/>
                      <a:gd name="connsiteX9" fmla="*/ 438150 w 500226"/>
                      <a:gd name="connsiteY9" fmla="*/ 995362 h 2119312"/>
                      <a:gd name="connsiteX10" fmla="*/ 395288 w 500226"/>
                      <a:gd name="connsiteY10" fmla="*/ 1162050 h 2119312"/>
                      <a:gd name="connsiteX11" fmla="*/ 385763 w 500226"/>
                      <a:gd name="connsiteY11" fmla="*/ 1247775 h 2119312"/>
                      <a:gd name="connsiteX12" fmla="*/ 366713 w 500226"/>
                      <a:gd name="connsiteY12" fmla="*/ 1295400 h 2119312"/>
                      <a:gd name="connsiteX13" fmla="*/ 300038 w 500226"/>
                      <a:gd name="connsiteY13" fmla="*/ 1409700 h 2119312"/>
                      <a:gd name="connsiteX14" fmla="*/ 209550 w 500226"/>
                      <a:gd name="connsiteY14" fmla="*/ 1528762 h 2119312"/>
                      <a:gd name="connsiteX15" fmla="*/ 152400 w 500226"/>
                      <a:gd name="connsiteY15" fmla="*/ 1633537 h 2119312"/>
                      <a:gd name="connsiteX16" fmla="*/ 100013 w 500226"/>
                      <a:gd name="connsiteY16" fmla="*/ 1714500 h 2119312"/>
                      <a:gd name="connsiteX17" fmla="*/ 23813 w 500226"/>
                      <a:gd name="connsiteY17" fmla="*/ 1814512 h 2119312"/>
                      <a:gd name="connsiteX18" fmla="*/ 14288 w 500226"/>
                      <a:gd name="connsiteY18" fmla="*/ 1895475 h 2119312"/>
                      <a:gd name="connsiteX19" fmla="*/ 4763 w 500226"/>
                      <a:gd name="connsiteY19" fmla="*/ 2062162 h 2119312"/>
                      <a:gd name="connsiteX20" fmla="*/ 0 w 500226"/>
                      <a:gd name="connsiteY20" fmla="*/ 2119312 h 211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0226" h="2119312">
                        <a:moveTo>
                          <a:pt x="485775" y="0"/>
                        </a:moveTo>
                        <a:cubicBezTo>
                          <a:pt x="475456" y="36115"/>
                          <a:pt x="465138" y="72231"/>
                          <a:pt x="461963" y="114300"/>
                        </a:cubicBezTo>
                        <a:cubicBezTo>
                          <a:pt x="458788" y="156369"/>
                          <a:pt x="465137" y="213518"/>
                          <a:pt x="466725" y="252412"/>
                        </a:cubicBezTo>
                        <a:cubicBezTo>
                          <a:pt x="468313" y="291306"/>
                          <a:pt x="471488" y="320675"/>
                          <a:pt x="471488" y="347662"/>
                        </a:cubicBezTo>
                        <a:cubicBezTo>
                          <a:pt x="471488" y="374649"/>
                          <a:pt x="467519" y="396081"/>
                          <a:pt x="466725" y="414337"/>
                        </a:cubicBezTo>
                        <a:cubicBezTo>
                          <a:pt x="465931" y="432593"/>
                          <a:pt x="463550" y="442913"/>
                          <a:pt x="466725" y="457200"/>
                        </a:cubicBezTo>
                        <a:cubicBezTo>
                          <a:pt x="469900" y="471487"/>
                          <a:pt x="480219" y="481012"/>
                          <a:pt x="485775" y="500062"/>
                        </a:cubicBezTo>
                        <a:cubicBezTo>
                          <a:pt x="491331" y="519112"/>
                          <a:pt x="501650" y="535781"/>
                          <a:pt x="500063" y="571500"/>
                        </a:cubicBezTo>
                        <a:cubicBezTo>
                          <a:pt x="498476" y="607219"/>
                          <a:pt x="486569" y="643731"/>
                          <a:pt x="476250" y="714375"/>
                        </a:cubicBezTo>
                        <a:cubicBezTo>
                          <a:pt x="465931" y="785019"/>
                          <a:pt x="451644" y="920750"/>
                          <a:pt x="438150" y="995362"/>
                        </a:cubicBezTo>
                        <a:cubicBezTo>
                          <a:pt x="424656" y="1069974"/>
                          <a:pt x="404019" y="1119981"/>
                          <a:pt x="395288" y="1162050"/>
                        </a:cubicBezTo>
                        <a:cubicBezTo>
                          <a:pt x="386557" y="1204119"/>
                          <a:pt x="390525" y="1225550"/>
                          <a:pt x="385763" y="1247775"/>
                        </a:cubicBezTo>
                        <a:cubicBezTo>
                          <a:pt x="381000" y="1270000"/>
                          <a:pt x="381000" y="1268413"/>
                          <a:pt x="366713" y="1295400"/>
                        </a:cubicBezTo>
                        <a:cubicBezTo>
                          <a:pt x="352425" y="1322388"/>
                          <a:pt x="326232" y="1370806"/>
                          <a:pt x="300038" y="1409700"/>
                        </a:cubicBezTo>
                        <a:cubicBezTo>
                          <a:pt x="273844" y="1448594"/>
                          <a:pt x="234156" y="1491456"/>
                          <a:pt x="209550" y="1528762"/>
                        </a:cubicBezTo>
                        <a:cubicBezTo>
                          <a:pt x="184944" y="1566068"/>
                          <a:pt x="170656" y="1602581"/>
                          <a:pt x="152400" y="1633537"/>
                        </a:cubicBezTo>
                        <a:cubicBezTo>
                          <a:pt x="134144" y="1664493"/>
                          <a:pt x="121444" y="1684338"/>
                          <a:pt x="100013" y="1714500"/>
                        </a:cubicBezTo>
                        <a:cubicBezTo>
                          <a:pt x="78582" y="1744662"/>
                          <a:pt x="38100" y="1784350"/>
                          <a:pt x="23813" y="1814512"/>
                        </a:cubicBezTo>
                        <a:cubicBezTo>
                          <a:pt x="9526" y="1844674"/>
                          <a:pt x="17463" y="1854200"/>
                          <a:pt x="14288" y="1895475"/>
                        </a:cubicBezTo>
                        <a:cubicBezTo>
                          <a:pt x="11113" y="1936750"/>
                          <a:pt x="7144" y="2024856"/>
                          <a:pt x="4763" y="2062162"/>
                        </a:cubicBezTo>
                        <a:cubicBezTo>
                          <a:pt x="2382" y="2099468"/>
                          <a:pt x="1191" y="2109390"/>
                          <a:pt x="0" y="2119312"/>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4" name="フリーフォーム 193"/>
                  <p:cNvSpPr/>
                  <p:nvPr/>
                </p:nvSpPr>
                <p:spPr>
                  <a:xfrm>
                    <a:off x="7245349" y="14069705"/>
                    <a:ext cx="460375" cy="662295"/>
                  </a:xfrm>
                  <a:custGeom>
                    <a:avLst/>
                    <a:gdLst>
                      <a:gd name="connsiteX0" fmla="*/ 0 w 685800"/>
                      <a:gd name="connsiteY0" fmla="*/ 0 h 762000"/>
                      <a:gd name="connsiteX1" fmla="*/ 101600 w 685800"/>
                      <a:gd name="connsiteY1" fmla="*/ 63500 h 762000"/>
                      <a:gd name="connsiteX2" fmla="*/ 171450 w 685800"/>
                      <a:gd name="connsiteY2" fmla="*/ 88900 h 762000"/>
                      <a:gd name="connsiteX3" fmla="*/ 225425 w 685800"/>
                      <a:gd name="connsiteY3" fmla="*/ 127000 h 762000"/>
                      <a:gd name="connsiteX4" fmla="*/ 260350 w 685800"/>
                      <a:gd name="connsiteY4" fmla="*/ 241300 h 762000"/>
                      <a:gd name="connsiteX5" fmla="*/ 304800 w 685800"/>
                      <a:gd name="connsiteY5" fmla="*/ 307975 h 762000"/>
                      <a:gd name="connsiteX6" fmla="*/ 400050 w 685800"/>
                      <a:gd name="connsiteY6" fmla="*/ 352425 h 762000"/>
                      <a:gd name="connsiteX7" fmla="*/ 460375 w 685800"/>
                      <a:gd name="connsiteY7" fmla="*/ 419100 h 762000"/>
                      <a:gd name="connsiteX8" fmla="*/ 523875 w 685800"/>
                      <a:gd name="connsiteY8" fmla="*/ 488950 h 762000"/>
                      <a:gd name="connsiteX9" fmla="*/ 615950 w 685800"/>
                      <a:gd name="connsiteY9" fmla="*/ 666750 h 762000"/>
                      <a:gd name="connsiteX10" fmla="*/ 685800 w 685800"/>
                      <a:gd name="connsiteY10" fmla="*/ 762000 h 762000"/>
                      <a:gd name="connsiteX0" fmla="*/ 0 w 702469"/>
                      <a:gd name="connsiteY0" fmla="*/ 0 h 735806"/>
                      <a:gd name="connsiteX1" fmla="*/ 118269 w 702469"/>
                      <a:gd name="connsiteY1" fmla="*/ 37306 h 735806"/>
                      <a:gd name="connsiteX2" fmla="*/ 188119 w 702469"/>
                      <a:gd name="connsiteY2" fmla="*/ 62706 h 735806"/>
                      <a:gd name="connsiteX3" fmla="*/ 242094 w 702469"/>
                      <a:gd name="connsiteY3" fmla="*/ 100806 h 735806"/>
                      <a:gd name="connsiteX4" fmla="*/ 277019 w 702469"/>
                      <a:gd name="connsiteY4" fmla="*/ 215106 h 735806"/>
                      <a:gd name="connsiteX5" fmla="*/ 321469 w 702469"/>
                      <a:gd name="connsiteY5" fmla="*/ 281781 h 735806"/>
                      <a:gd name="connsiteX6" fmla="*/ 416719 w 702469"/>
                      <a:gd name="connsiteY6" fmla="*/ 326231 h 735806"/>
                      <a:gd name="connsiteX7" fmla="*/ 477044 w 702469"/>
                      <a:gd name="connsiteY7" fmla="*/ 392906 h 735806"/>
                      <a:gd name="connsiteX8" fmla="*/ 540544 w 702469"/>
                      <a:gd name="connsiteY8" fmla="*/ 462756 h 735806"/>
                      <a:gd name="connsiteX9" fmla="*/ 632619 w 702469"/>
                      <a:gd name="connsiteY9" fmla="*/ 640556 h 735806"/>
                      <a:gd name="connsiteX10" fmla="*/ 702469 w 702469"/>
                      <a:gd name="connsiteY10" fmla="*/ 735806 h 735806"/>
                      <a:gd name="connsiteX0" fmla="*/ 0 w 702469"/>
                      <a:gd name="connsiteY0" fmla="*/ 0 h 735806"/>
                      <a:gd name="connsiteX1" fmla="*/ 111125 w 702469"/>
                      <a:gd name="connsiteY1" fmla="*/ 56356 h 735806"/>
                      <a:gd name="connsiteX2" fmla="*/ 188119 w 702469"/>
                      <a:gd name="connsiteY2" fmla="*/ 62706 h 735806"/>
                      <a:gd name="connsiteX3" fmla="*/ 242094 w 702469"/>
                      <a:gd name="connsiteY3" fmla="*/ 100806 h 735806"/>
                      <a:gd name="connsiteX4" fmla="*/ 277019 w 702469"/>
                      <a:gd name="connsiteY4" fmla="*/ 215106 h 735806"/>
                      <a:gd name="connsiteX5" fmla="*/ 321469 w 702469"/>
                      <a:gd name="connsiteY5" fmla="*/ 281781 h 735806"/>
                      <a:gd name="connsiteX6" fmla="*/ 416719 w 702469"/>
                      <a:gd name="connsiteY6" fmla="*/ 326231 h 735806"/>
                      <a:gd name="connsiteX7" fmla="*/ 477044 w 702469"/>
                      <a:gd name="connsiteY7" fmla="*/ 392906 h 735806"/>
                      <a:gd name="connsiteX8" fmla="*/ 540544 w 702469"/>
                      <a:gd name="connsiteY8" fmla="*/ 462756 h 735806"/>
                      <a:gd name="connsiteX9" fmla="*/ 632619 w 702469"/>
                      <a:gd name="connsiteY9" fmla="*/ 640556 h 735806"/>
                      <a:gd name="connsiteX10" fmla="*/ 702469 w 702469"/>
                      <a:gd name="connsiteY10" fmla="*/ 735806 h 735806"/>
                      <a:gd name="connsiteX0" fmla="*/ 0 w 702469"/>
                      <a:gd name="connsiteY0" fmla="*/ 0 h 735806"/>
                      <a:gd name="connsiteX1" fmla="*/ 111125 w 702469"/>
                      <a:gd name="connsiteY1" fmla="*/ 56356 h 735806"/>
                      <a:gd name="connsiteX2" fmla="*/ 188119 w 702469"/>
                      <a:gd name="connsiteY2" fmla="*/ 84137 h 735806"/>
                      <a:gd name="connsiteX3" fmla="*/ 242094 w 702469"/>
                      <a:gd name="connsiteY3" fmla="*/ 100806 h 735806"/>
                      <a:gd name="connsiteX4" fmla="*/ 277019 w 702469"/>
                      <a:gd name="connsiteY4" fmla="*/ 215106 h 735806"/>
                      <a:gd name="connsiteX5" fmla="*/ 321469 w 702469"/>
                      <a:gd name="connsiteY5" fmla="*/ 281781 h 735806"/>
                      <a:gd name="connsiteX6" fmla="*/ 416719 w 702469"/>
                      <a:gd name="connsiteY6" fmla="*/ 326231 h 735806"/>
                      <a:gd name="connsiteX7" fmla="*/ 477044 w 702469"/>
                      <a:gd name="connsiteY7" fmla="*/ 392906 h 735806"/>
                      <a:gd name="connsiteX8" fmla="*/ 540544 w 702469"/>
                      <a:gd name="connsiteY8" fmla="*/ 462756 h 735806"/>
                      <a:gd name="connsiteX9" fmla="*/ 632619 w 702469"/>
                      <a:gd name="connsiteY9" fmla="*/ 640556 h 735806"/>
                      <a:gd name="connsiteX10" fmla="*/ 702469 w 702469"/>
                      <a:gd name="connsiteY10" fmla="*/ 735806 h 735806"/>
                      <a:gd name="connsiteX0" fmla="*/ 0 w 726282"/>
                      <a:gd name="connsiteY0" fmla="*/ 0 h 740569"/>
                      <a:gd name="connsiteX1" fmla="*/ 134938 w 726282"/>
                      <a:gd name="connsiteY1" fmla="*/ 61119 h 740569"/>
                      <a:gd name="connsiteX2" fmla="*/ 211932 w 726282"/>
                      <a:gd name="connsiteY2" fmla="*/ 88900 h 740569"/>
                      <a:gd name="connsiteX3" fmla="*/ 265907 w 726282"/>
                      <a:gd name="connsiteY3" fmla="*/ 105569 h 740569"/>
                      <a:gd name="connsiteX4" fmla="*/ 300832 w 726282"/>
                      <a:gd name="connsiteY4" fmla="*/ 219869 h 740569"/>
                      <a:gd name="connsiteX5" fmla="*/ 345282 w 726282"/>
                      <a:gd name="connsiteY5" fmla="*/ 286544 h 740569"/>
                      <a:gd name="connsiteX6" fmla="*/ 440532 w 726282"/>
                      <a:gd name="connsiteY6" fmla="*/ 330994 h 740569"/>
                      <a:gd name="connsiteX7" fmla="*/ 500857 w 726282"/>
                      <a:gd name="connsiteY7" fmla="*/ 397669 h 740569"/>
                      <a:gd name="connsiteX8" fmla="*/ 564357 w 726282"/>
                      <a:gd name="connsiteY8" fmla="*/ 467519 h 740569"/>
                      <a:gd name="connsiteX9" fmla="*/ 656432 w 726282"/>
                      <a:gd name="connsiteY9" fmla="*/ 645319 h 740569"/>
                      <a:gd name="connsiteX10" fmla="*/ 726282 w 726282"/>
                      <a:gd name="connsiteY10" fmla="*/ 740569 h 740569"/>
                      <a:gd name="connsiteX0" fmla="*/ 0 w 726282"/>
                      <a:gd name="connsiteY0" fmla="*/ 0 h 740569"/>
                      <a:gd name="connsiteX1" fmla="*/ 134938 w 726282"/>
                      <a:gd name="connsiteY1" fmla="*/ 61119 h 740569"/>
                      <a:gd name="connsiteX2" fmla="*/ 211932 w 726282"/>
                      <a:gd name="connsiteY2" fmla="*/ 88900 h 740569"/>
                      <a:gd name="connsiteX3" fmla="*/ 265907 w 726282"/>
                      <a:gd name="connsiteY3" fmla="*/ 78274 h 740569"/>
                      <a:gd name="connsiteX4" fmla="*/ 300832 w 726282"/>
                      <a:gd name="connsiteY4" fmla="*/ 219869 h 740569"/>
                      <a:gd name="connsiteX5" fmla="*/ 345282 w 726282"/>
                      <a:gd name="connsiteY5" fmla="*/ 286544 h 740569"/>
                      <a:gd name="connsiteX6" fmla="*/ 440532 w 726282"/>
                      <a:gd name="connsiteY6" fmla="*/ 330994 h 740569"/>
                      <a:gd name="connsiteX7" fmla="*/ 500857 w 726282"/>
                      <a:gd name="connsiteY7" fmla="*/ 397669 h 740569"/>
                      <a:gd name="connsiteX8" fmla="*/ 564357 w 726282"/>
                      <a:gd name="connsiteY8" fmla="*/ 467519 h 740569"/>
                      <a:gd name="connsiteX9" fmla="*/ 656432 w 726282"/>
                      <a:gd name="connsiteY9" fmla="*/ 645319 h 740569"/>
                      <a:gd name="connsiteX10" fmla="*/ 726282 w 726282"/>
                      <a:gd name="connsiteY10" fmla="*/ 740569 h 740569"/>
                      <a:gd name="connsiteX0" fmla="*/ 0 w 591344"/>
                      <a:gd name="connsiteY0" fmla="*/ 0 h 679450"/>
                      <a:gd name="connsiteX1" fmla="*/ 76994 w 591344"/>
                      <a:gd name="connsiteY1" fmla="*/ 27781 h 679450"/>
                      <a:gd name="connsiteX2" fmla="*/ 130969 w 591344"/>
                      <a:gd name="connsiteY2" fmla="*/ 17155 h 679450"/>
                      <a:gd name="connsiteX3" fmla="*/ 165894 w 591344"/>
                      <a:gd name="connsiteY3" fmla="*/ 158750 h 679450"/>
                      <a:gd name="connsiteX4" fmla="*/ 210344 w 591344"/>
                      <a:gd name="connsiteY4" fmla="*/ 225425 h 679450"/>
                      <a:gd name="connsiteX5" fmla="*/ 305594 w 591344"/>
                      <a:gd name="connsiteY5" fmla="*/ 269875 h 679450"/>
                      <a:gd name="connsiteX6" fmla="*/ 365919 w 591344"/>
                      <a:gd name="connsiteY6" fmla="*/ 336550 h 679450"/>
                      <a:gd name="connsiteX7" fmla="*/ 429419 w 591344"/>
                      <a:gd name="connsiteY7" fmla="*/ 406400 h 679450"/>
                      <a:gd name="connsiteX8" fmla="*/ 521494 w 591344"/>
                      <a:gd name="connsiteY8" fmla="*/ 584200 h 679450"/>
                      <a:gd name="connsiteX9" fmla="*/ 591344 w 591344"/>
                      <a:gd name="connsiteY9" fmla="*/ 679450 h 679450"/>
                      <a:gd name="connsiteX0" fmla="*/ 0 w 514350"/>
                      <a:gd name="connsiteY0" fmla="*/ 17787 h 669456"/>
                      <a:gd name="connsiteX1" fmla="*/ 53975 w 514350"/>
                      <a:gd name="connsiteY1" fmla="*/ 7161 h 669456"/>
                      <a:gd name="connsiteX2" fmla="*/ 88900 w 514350"/>
                      <a:gd name="connsiteY2" fmla="*/ 148756 h 669456"/>
                      <a:gd name="connsiteX3" fmla="*/ 133350 w 514350"/>
                      <a:gd name="connsiteY3" fmla="*/ 215431 h 669456"/>
                      <a:gd name="connsiteX4" fmla="*/ 228600 w 514350"/>
                      <a:gd name="connsiteY4" fmla="*/ 259881 h 669456"/>
                      <a:gd name="connsiteX5" fmla="*/ 288925 w 514350"/>
                      <a:gd name="connsiteY5" fmla="*/ 326556 h 669456"/>
                      <a:gd name="connsiteX6" fmla="*/ 352425 w 514350"/>
                      <a:gd name="connsiteY6" fmla="*/ 396406 h 669456"/>
                      <a:gd name="connsiteX7" fmla="*/ 444500 w 514350"/>
                      <a:gd name="connsiteY7" fmla="*/ 574206 h 669456"/>
                      <a:gd name="connsiteX8" fmla="*/ 514350 w 514350"/>
                      <a:gd name="connsiteY8" fmla="*/ 669456 h 669456"/>
                      <a:gd name="connsiteX0" fmla="*/ 0 w 460375"/>
                      <a:gd name="connsiteY0" fmla="*/ 0 h 662295"/>
                      <a:gd name="connsiteX1" fmla="*/ 34925 w 460375"/>
                      <a:gd name="connsiteY1" fmla="*/ 141595 h 662295"/>
                      <a:gd name="connsiteX2" fmla="*/ 79375 w 460375"/>
                      <a:gd name="connsiteY2" fmla="*/ 208270 h 662295"/>
                      <a:gd name="connsiteX3" fmla="*/ 174625 w 460375"/>
                      <a:gd name="connsiteY3" fmla="*/ 252720 h 662295"/>
                      <a:gd name="connsiteX4" fmla="*/ 234950 w 460375"/>
                      <a:gd name="connsiteY4" fmla="*/ 319395 h 662295"/>
                      <a:gd name="connsiteX5" fmla="*/ 298450 w 460375"/>
                      <a:gd name="connsiteY5" fmla="*/ 389245 h 662295"/>
                      <a:gd name="connsiteX6" fmla="*/ 390525 w 460375"/>
                      <a:gd name="connsiteY6" fmla="*/ 567045 h 662295"/>
                      <a:gd name="connsiteX7" fmla="*/ 460375 w 460375"/>
                      <a:gd name="connsiteY7" fmla="*/ 662295 h 6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375" h="662295">
                        <a:moveTo>
                          <a:pt x="0" y="0"/>
                        </a:moveTo>
                        <a:cubicBezTo>
                          <a:pt x="14817" y="21828"/>
                          <a:pt x="21696" y="106883"/>
                          <a:pt x="34925" y="141595"/>
                        </a:cubicBezTo>
                        <a:cubicBezTo>
                          <a:pt x="48154" y="176307"/>
                          <a:pt x="56092" y="189749"/>
                          <a:pt x="79375" y="208270"/>
                        </a:cubicBezTo>
                        <a:cubicBezTo>
                          <a:pt x="102658" y="226791"/>
                          <a:pt x="148696" y="234199"/>
                          <a:pt x="174625" y="252720"/>
                        </a:cubicBezTo>
                        <a:cubicBezTo>
                          <a:pt x="200554" y="271241"/>
                          <a:pt x="234950" y="319395"/>
                          <a:pt x="234950" y="319395"/>
                        </a:cubicBezTo>
                        <a:cubicBezTo>
                          <a:pt x="255587" y="342149"/>
                          <a:pt x="272521" y="347970"/>
                          <a:pt x="298450" y="389245"/>
                        </a:cubicBezTo>
                        <a:cubicBezTo>
                          <a:pt x="324379" y="430520"/>
                          <a:pt x="363537" y="521537"/>
                          <a:pt x="390525" y="567045"/>
                        </a:cubicBezTo>
                        <a:cubicBezTo>
                          <a:pt x="417513" y="612553"/>
                          <a:pt x="438944" y="637424"/>
                          <a:pt x="460375" y="66229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5" name="フリーフォーム 194"/>
                  <p:cNvSpPr/>
                  <p:nvPr/>
                </p:nvSpPr>
                <p:spPr>
                  <a:xfrm>
                    <a:off x="6388100" y="13944600"/>
                    <a:ext cx="590550" cy="1143000"/>
                  </a:xfrm>
                  <a:custGeom>
                    <a:avLst/>
                    <a:gdLst>
                      <a:gd name="connsiteX0" fmla="*/ 590550 w 590550"/>
                      <a:gd name="connsiteY0" fmla="*/ 0 h 1143000"/>
                      <a:gd name="connsiteX1" fmla="*/ 514350 w 590550"/>
                      <a:gd name="connsiteY1" fmla="*/ 95250 h 1143000"/>
                      <a:gd name="connsiteX2" fmla="*/ 454025 w 590550"/>
                      <a:gd name="connsiteY2" fmla="*/ 149225 h 1143000"/>
                      <a:gd name="connsiteX3" fmla="*/ 396875 w 590550"/>
                      <a:gd name="connsiteY3" fmla="*/ 196850 h 1143000"/>
                      <a:gd name="connsiteX4" fmla="*/ 349250 w 590550"/>
                      <a:gd name="connsiteY4" fmla="*/ 260350 h 1143000"/>
                      <a:gd name="connsiteX5" fmla="*/ 333375 w 590550"/>
                      <a:gd name="connsiteY5" fmla="*/ 298450 h 1143000"/>
                      <a:gd name="connsiteX6" fmla="*/ 352425 w 590550"/>
                      <a:gd name="connsiteY6" fmla="*/ 365125 h 1143000"/>
                      <a:gd name="connsiteX7" fmla="*/ 349250 w 590550"/>
                      <a:gd name="connsiteY7" fmla="*/ 409575 h 1143000"/>
                      <a:gd name="connsiteX8" fmla="*/ 298450 w 590550"/>
                      <a:gd name="connsiteY8" fmla="*/ 527050 h 1143000"/>
                      <a:gd name="connsiteX9" fmla="*/ 222250 w 590550"/>
                      <a:gd name="connsiteY9" fmla="*/ 685800 h 1143000"/>
                      <a:gd name="connsiteX10" fmla="*/ 209550 w 590550"/>
                      <a:gd name="connsiteY10" fmla="*/ 736600 h 1143000"/>
                      <a:gd name="connsiteX11" fmla="*/ 212725 w 590550"/>
                      <a:gd name="connsiteY11" fmla="*/ 841375 h 1143000"/>
                      <a:gd name="connsiteX12" fmla="*/ 184150 w 590550"/>
                      <a:gd name="connsiteY12" fmla="*/ 885825 h 1143000"/>
                      <a:gd name="connsiteX13" fmla="*/ 120650 w 590550"/>
                      <a:gd name="connsiteY13" fmla="*/ 1044575 h 1143000"/>
                      <a:gd name="connsiteX14" fmla="*/ 98425 w 590550"/>
                      <a:gd name="connsiteY14" fmla="*/ 1076325 h 1143000"/>
                      <a:gd name="connsiteX15" fmla="*/ 0 w 590550"/>
                      <a:gd name="connsiteY1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550" h="1143000">
                        <a:moveTo>
                          <a:pt x="590550" y="0"/>
                        </a:moveTo>
                        <a:cubicBezTo>
                          <a:pt x="563827" y="35189"/>
                          <a:pt x="537104" y="70379"/>
                          <a:pt x="514350" y="95250"/>
                        </a:cubicBezTo>
                        <a:cubicBezTo>
                          <a:pt x="491596" y="120121"/>
                          <a:pt x="473604" y="132292"/>
                          <a:pt x="454025" y="149225"/>
                        </a:cubicBezTo>
                        <a:cubicBezTo>
                          <a:pt x="434446" y="166158"/>
                          <a:pt x="414337" y="178329"/>
                          <a:pt x="396875" y="196850"/>
                        </a:cubicBezTo>
                        <a:cubicBezTo>
                          <a:pt x="379412" y="215371"/>
                          <a:pt x="359833" y="243417"/>
                          <a:pt x="349250" y="260350"/>
                        </a:cubicBezTo>
                        <a:cubicBezTo>
                          <a:pt x="338667" y="277283"/>
                          <a:pt x="332846" y="280988"/>
                          <a:pt x="333375" y="298450"/>
                        </a:cubicBezTo>
                        <a:cubicBezTo>
                          <a:pt x="333904" y="315912"/>
                          <a:pt x="349779" y="346604"/>
                          <a:pt x="352425" y="365125"/>
                        </a:cubicBezTo>
                        <a:cubicBezTo>
                          <a:pt x="355071" y="383646"/>
                          <a:pt x="358246" y="382588"/>
                          <a:pt x="349250" y="409575"/>
                        </a:cubicBezTo>
                        <a:cubicBezTo>
                          <a:pt x="340254" y="436562"/>
                          <a:pt x="319617" y="481013"/>
                          <a:pt x="298450" y="527050"/>
                        </a:cubicBezTo>
                        <a:cubicBezTo>
                          <a:pt x="277283" y="573087"/>
                          <a:pt x="237067" y="650875"/>
                          <a:pt x="222250" y="685800"/>
                        </a:cubicBezTo>
                        <a:cubicBezTo>
                          <a:pt x="207433" y="720725"/>
                          <a:pt x="211137" y="710671"/>
                          <a:pt x="209550" y="736600"/>
                        </a:cubicBezTo>
                        <a:cubicBezTo>
                          <a:pt x="207962" y="762529"/>
                          <a:pt x="216958" y="816504"/>
                          <a:pt x="212725" y="841375"/>
                        </a:cubicBezTo>
                        <a:cubicBezTo>
                          <a:pt x="208492" y="866246"/>
                          <a:pt x="199496" y="851958"/>
                          <a:pt x="184150" y="885825"/>
                        </a:cubicBezTo>
                        <a:cubicBezTo>
                          <a:pt x="168804" y="919692"/>
                          <a:pt x="134937" y="1012825"/>
                          <a:pt x="120650" y="1044575"/>
                        </a:cubicBezTo>
                        <a:cubicBezTo>
                          <a:pt x="106362" y="1076325"/>
                          <a:pt x="118533" y="1059921"/>
                          <a:pt x="98425" y="1076325"/>
                        </a:cubicBezTo>
                        <a:cubicBezTo>
                          <a:pt x="78317" y="1092729"/>
                          <a:pt x="39158" y="1117864"/>
                          <a:pt x="0" y="11430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6" name="フリーフォーム 195"/>
                  <p:cNvSpPr/>
                  <p:nvPr/>
                </p:nvSpPr>
                <p:spPr>
                  <a:xfrm>
                    <a:off x="9860751" y="14282731"/>
                    <a:ext cx="59532" cy="33337"/>
                  </a:xfrm>
                  <a:custGeom>
                    <a:avLst/>
                    <a:gdLst>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621632 w 1638924"/>
                      <a:gd name="connsiteY34" fmla="*/ 871537 h 914400"/>
                      <a:gd name="connsiteX35" fmla="*/ 1619250 w 1638924"/>
                      <a:gd name="connsiteY35" fmla="*/ 914400 h 914400"/>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621632 w 1638924"/>
                      <a:gd name="connsiteY34" fmla="*/ 871537 h 914400"/>
                      <a:gd name="connsiteX35" fmla="*/ 1619250 w 1638924"/>
                      <a:gd name="connsiteY35" fmla="*/ 914400 h 914400"/>
                      <a:gd name="connsiteX36" fmla="*/ 1632150 w 1638924"/>
                      <a:gd name="connsiteY36" fmla="*/ 868362 h 914400"/>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568650 w 1638924"/>
                      <a:gd name="connsiteY34" fmla="*/ 779462 h 914400"/>
                      <a:gd name="connsiteX35" fmla="*/ 1621632 w 1638924"/>
                      <a:gd name="connsiteY35" fmla="*/ 871537 h 914400"/>
                      <a:gd name="connsiteX36" fmla="*/ 1619250 w 1638924"/>
                      <a:gd name="connsiteY36" fmla="*/ 914400 h 914400"/>
                      <a:gd name="connsiteX37" fmla="*/ 1632150 w 1638924"/>
                      <a:gd name="connsiteY37" fmla="*/ 868362 h 914400"/>
                      <a:gd name="connsiteX0" fmla="*/ 0 w 1638924"/>
                      <a:gd name="connsiteY0" fmla="*/ 0 h 914400"/>
                      <a:gd name="connsiteX1" fmla="*/ 59532 w 1638924"/>
                      <a:gd name="connsiteY1" fmla="*/ 33337 h 914400"/>
                      <a:gd name="connsiteX2" fmla="*/ 133350 w 1638924"/>
                      <a:gd name="connsiteY2" fmla="*/ 45243 h 914400"/>
                      <a:gd name="connsiteX3" fmla="*/ 166688 w 1638924"/>
                      <a:gd name="connsiteY3" fmla="*/ 78581 h 914400"/>
                      <a:gd name="connsiteX4" fmla="*/ 173832 w 1638924"/>
                      <a:gd name="connsiteY4" fmla="*/ 107156 h 914400"/>
                      <a:gd name="connsiteX5" fmla="*/ 195263 w 1638924"/>
                      <a:gd name="connsiteY5" fmla="*/ 157162 h 914400"/>
                      <a:gd name="connsiteX6" fmla="*/ 223838 w 1638924"/>
                      <a:gd name="connsiteY6" fmla="*/ 214312 h 914400"/>
                      <a:gd name="connsiteX7" fmla="*/ 285750 w 1638924"/>
                      <a:gd name="connsiteY7" fmla="*/ 242887 h 914400"/>
                      <a:gd name="connsiteX8" fmla="*/ 354807 w 1638924"/>
                      <a:gd name="connsiteY8" fmla="*/ 261937 h 914400"/>
                      <a:gd name="connsiteX9" fmla="*/ 409575 w 1638924"/>
                      <a:gd name="connsiteY9" fmla="*/ 261937 h 914400"/>
                      <a:gd name="connsiteX10" fmla="*/ 464344 w 1638924"/>
                      <a:gd name="connsiteY10" fmla="*/ 276225 h 914400"/>
                      <a:gd name="connsiteX11" fmla="*/ 528638 w 1638924"/>
                      <a:gd name="connsiteY11" fmla="*/ 302418 h 914400"/>
                      <a:gd name="connsiteX12" fmla="*/ 566738 w 1638924"/>
                      <a:gd name="connsiteY12" fmla="*/ 307181 h 914400"/>
                      <a:gd name="connsiteX13" fmla="*/ 616744 w 1638924"/>
                      <a:gd name="connsiteY13" fmla="*/ 311943 h 914400"/>
                      <a:gd name="connsiteX14" fmla="*/ 645319 w 1638924"/>
                      <a:gd name="connsiteY14" fmla="*/ 321468 h 914400"/>
                      <a:gd name="connsiteX15" fmla="*/ 719138 w 1638924"/>
                      <a:gd name="connsiteY15" fmla="*/ 288131 h 914400"/>
                      <a:gd name="connsiteX16" fmla="*/ 797719 w 1638924"/>
                      <a:gd name="connsiteY16" fmla="*/ 271462 h 914400"/>
                      <a:gd name="connsiteX17" fmla="*/ 854869 w 1638924"/>
                      <a:gd name="connsiteY17" fmla="*/ 257175 h 914400"/>
                      <a:gd name="connsiteX18" fmla="*/ 904875 w 1638924"/>
                      <a:gd name="connsiteY18" fmla="*/ 278606 h 914400"/>
                      <a:gd name="connsiteX19" fmla="*/ 964407 w 1638924"/>
                      <a:gd name="connsiteY19" fmla="*/ 259556 h 914400"/>
                      <a:gd name="connsiteX20" fmla="*/ 1038225 w 1638924"/>
                      <a:gd name="connsiteY20" fmla="*/ 278606 h 914400"/>
                      <a:gd name="connsiteX21" fmla="*/ 1107282 w 1638924"/>
                      <a:gd name="connsiteY21" fmla="*/ 333375 h 914400"/>
                      <a:gd name="connsiteX22" fmla="*/ 1126332 w 1638924"/>
                      <a:gd name="connsiteY22" fmla="*/ 364331 h 914400"/>
                      <a:gd name="connsiteX23" fmla="*/ 1128713 w 1638924"/>
                      <a:gd name="connsiteY23" fmla="*/ 395287 h 914400"/>
                      <a:gd name="connsiteX24" fmla="*/ 1164432 w 1638924"/>
                      <a:gd name="connsiteY24" fmla="*/ 438150 h 914400"/>
                      <a:gd name="connsiteX25" fmla="*/ 1216819 w 1638924"/>
                      <a:gd name="connsiteY25" fmla="*/ 464343 h 914400"/>
                      <a:gd name="connsiteX26" fmla="*/ 1243013 w 1638924"/>
                      <a:gd name="connsiteY26" fmla="*/ 500062 h 914400"/>
                      <a:gd name="connsiteX27" fmla="*/ 1338263 w 1638924"/>
                      <a:gd name="connsiteY27" fmla="*/ 564356 h 914400"/>
                      <a:gd name="connsiteX28" fmla="*/ 1369219 w 1638924"/>
                      <a:gd name="connsiteY28" fmla="*/ 595312 h 914400"/>
                      <a:gd name="connsiteX29" fmla="*/ 1414463 w 1638924"/>
                      <a:gd name="connsiteY29" fmla="*/ 626268 h 914400"/>
                      <a:gd name="connsiteX30" fmla="*/ 1528763 w 1638924"/>
                      <a:gd name="connsiteY30" fmla="*/ 626268 h 914400"/>
                      <a:gd name="connsiteX31" fmla="*/ 1635919 w 1638924"/>
                      <a:gd name="connsiteY31" fmla="*/ 631031 h 914400"/>
                      <a:gd name="connsiteX32" fmla="*/ 1609725 w 1638924"/>
                      <a:gd name="connsiteY32" fmla="*/ 685800 h 914400"/>
                      <a:gd name="connsiteX33" fmla="*/ 1614488 w 1638924"/>
                      <a:gd name="connsiteY33" fmla="*/ 754856 h 914400"/>
                      <a:gd name="connsiteX34" fmla="*/ 1621632 w 1638924"/>
                      <a:gd name="connsiteY34" fmla="*/ 871537 h 914400"/>
                      <a:gd name="connsiteX35" fmla="*/ 1619250 w 1638924"/>
                      <a:gd name="connsiteY35" fmla="*/ 914400 h 914400"/>
                      <a:gd name="connsiteX36" fmla="*/ 1632150 w 1638924"/>
                      <a:gd name="connsiteY36" fmla="*/ 868362 h 914400"/>
                      <a:gd name="connsiteX0" fmla="*/ 0 w 1639465"/>
                      <a:gd name="connsiteY0" fmla="*/ 0 h 914400"/>
                      <a:gd name="connsiteX1" fmla="*/ 59532 w 1639465"/>
                      <a:gd name="connsiteY1" fmla="*/ 33337 h 914400"/>
                      <a:gd name="connsiteX2" fmla="*/ 133350 w 1639465"/>
                      <a:gd name="connsiteY2" fmla="*/ 45243 h 914400"/>
                      <a:gd name="connsiteX3" fmla="*/ 166688 w 1639465"/>
                      <a:gd name="connsiteY3" fmla="*/ 78581 h 914400"/>
                      <a:gd name="connsiteX4" fmla="*/ 173832 w 1639465"/>
                      <a:gd name="connsiteY4" fmla="*/ 107156 h 914400"/>
                      <a:gd name="connsiteX5" fmla="*/ 195263 w 1639465"/>
                      <a:gd name="connsiteY5" fmla="*/ 157162 h 914400"/>
                      <a:gd name="connsiteX6" fmla="*/ 223838 w 1639465"/>
                      <a:gd name="connsiteY6" fmla="*/ 214312 h 914400"/>
                      <a:gd name="connsiteX7" fmla="*/ 285750 w 1639465"/>
                      <a:gd name="connsiteY7" fmla="*/ 242887 h 914400"/>
                      <a:gd name="connsiteX8" fmla="*/ 354807 w 1639465"/>
                      <a:gd name="connsiteY8" fmla="*/ 261937 h 914400"/>
                      <a:gd name="connsiteX9" fmla="*/ 409575 w 1639465"/>
                      <a:gd name="connsiteY9" fmla="*/ 261937 h 914400"/>
                      <a:gd name="connsiteX10" fmla="*/ 464344 w 1639465"/>
                      <a:gd name="connsiteY10" fmla="*/ 276225 h 914400"/>
                      <a:gd name="connsiteX11" fmla="*/ 528638 w 1639465"/>
                      <a:gd name="connsiteY11" fmla="*/ 302418 h 914400"/>
                      <a:gd name="connsiteX12" fmla="*/ 566738 w 1639465"/>
                      <a:gd name="connsiteY12" fmla="*/ 307181 h 914400"/>
                      <a:gd name="connsiteX13" fmla="*/ 616744 w 1639465"/>
                      <a:gd name="connsiteY13" fmla="*/ 311943 h 914400"/>
                      <a:gd name="connsiteX14" fmla="*/ 645319 w 1639465"/>
                      <a:gd name="connsiteY14" fmla="*/ 321468 h 914400"/>
                      <a:gd name="connsiteX15" fmla="*/ 719138 w 1639465"/>
                      <a:gd name="connsiteY15" fmla="*/ 288131 h 914400"/>
                      <a:gd name="connsiteX16" fmla="*/ 797719 w 1639465"/>
                      <a:gd name="connsiteY16" fmla="*/ 271462 h 914400"/>
                      <a:gd name="connsiteX17" fmla="*/ 854869 w 1639465"/>
                      <a:gd name="connsiteY17" fmla="*/ 257175 h 914400"/>
                      <a:gd name="connsiteX18" fmla="*/ 904875 w 1639465"/>
                      <a:gd name="connsiteY18" fmla="*/ 278606 h 914400"/>
                      <a:gd name="connsiteX19" fmla="*/ 964407 w 1639465"/>
                      <a:gd name="connsiteY19" fmla="*/ 259556 h 914400"/>
                      <a:gd name="connsiteX20" fmla="*/ 1038225 w 1639465"/>
                      <a:gd name="connsiteY20" fmla="*/ 278606 h 914400"/>
                      <a:gd name="connsiteX21" fmla="*/ 1107282 w 1639465"/>
                      <a:gd name="connsiteY21" fmla="*/ 333375 h 914400"/>
                      <a:gd name="connsiteX22" fmla="*/ 1126332 w 1639465"/>
                      <a:gd name="connsiteY22" fmla="*/ 364331 h 914400"/>
                      <a:gd name="connsiteX23" fmla="*/ 1128713 w 1639465"/>
                      <a:gd name="connsiteY23" fmla="*/ 395287 h 914400"/>
                      <a:gd name="connsiteX24" fmla="*/ 1164432 w 1639465"/>
                      <a:gd name="connsiteY24" fmla="*/ 438150 h 914400"/>
                      <a:gd name="connsiteX25" fmla="*/ 1216819 w 1639465"/>
                      <a:gd name="connsiteY25" fmla="*/ 464343 h 914400"/>
                      <a:gd name="connsiteX26" fmla="*/ 1243013 w 1639465"/>
                      <a:gd name="connsiteY26" fmla="*/ 500062 h 914400"/>
                      <a:gd name="connsiteX27" fmla="*/ 1338263 w 1639465"/>
                      <a:gd name="connsiteY27" fmla="*/ 564356 h 914400"/>
                      <a:gd name="connsiteX28" fmla="*/ 1369219 w 1639465"/>
                      <a:gd name="connsiteY28" fmla="*/ 595312 h 914400"/>
                      <a:gd name="connsiteX29" fmla="*/ 1414463 w 1639465"/>
                      <a:gd name="connsiteY29" fmla="*/ 626268 h 914400"/>
                      <a:gd name="connsiteX30" fmla="*/ 1528763 w 1639465"/>
                      <a:gd name="connsiteY30" fmla="*/ 626268 h 914400"/>
                      <a:gd name="connsiteX31" fmla="*/ 1635919 w 1639465"/>
                      <a:gd name="connsiteY31" fmla="*/ 631031 h 914400"/>
                      <a:gd name="connsiteX32" fmla="*/ 1614488 w 1639465"/>
                      <a:gd name="connsiteY32" fmla="*/ 754856 h 914400"/>
                      <a:gd name="connsiteX33" fmla="*/ 1621632 w 1639465"/>
                      <a:gd name="connsiteY33" fmla="*/ 871537 h 914400"/>
                      <a:gd name="connsiteX34" fmla="*/ 1619250 w 1639465"/>
                      <a:gd name="connsiteY34" fmla="*/ 914400 h 914400"/>
                      <a:gd name="connsiteX35" fmla="*/ 1632150 w 1639465"/>
                      <a:gd name="connsiteY35" fmla="*/ 868362 h 914400"/>
                      <a:gd name="connsiteX0" fmla="*/ 0 w 1639465"/>
                      <a:gd name="connsiteY0" fmla="*/ 0 h 914400"/>
                      <a:gd name="connsiteX1" fmla="*/ 59532 w 1639465"/>
                      <a:gd name="connsiteY1" fmla="*/ 33337 h 914400"/>
                      <a:gd name="connsiteX2" fmla="*/ 133350 w 1639465"/>
                      <a:gd name="connsiteY2" fmla="*/ 45243 h 914400"/>
                      <a:gd name="connsiteX3" fmla="*/ 166688 w 1639465"/>
                      <a:gd name="connsiteY3" fmla="*/ 78581 h 914400"/>
                      <a:gd name="connsiteX4" fmla="*/ 173832 w 1639465"/>
                      <a:gd name="connsiteY4" fmla="*/ 107156 h 914400"/>
                      <a:gd name="connsiteX5" fmla="*/ 195263 w 1639465"/>
                      <a:gd name="connsiteY5" fmla="*/ 157162 h 914400"/>
                      <a:gd name="connsiteX6" fmla="*/ 223838 w 1639465"/>
                      <a:gd name="connsiteY6" fmla="*/ 214312 h 914400"/>
                      <a:gd name="connsiteX7" fmla="*/ 285750 w 1639465"/>
                      <a:gd name="connsiteY7" fmla="*/ 242887 h 914400"/>
                      <a:gd name="connsiteX8" fmla="*/ 354807 w 1639465"/>
                      <a:gd name="connsiteY8" fmla="*/ 261937 h 914400"/>
                      <a:gd name="connsiteX9" fmla="*/ 409575 w 1639465"/>
                      <a:gd name="connsiteY9" fmla="*/ 261937 h 914400"/>
                      <a:gd name="connsiteX10" fmla="*/ 464344 w 1639465"/>
                      <a:gd name="connsiteY10" fmla="*/ 276225 h 914400"/>
                      <a:gd name="connsiteX11" fmla="*/ 528638 w 1639465"/>
                      <a:gd name="connsiteY11" fmla="*/ 302418 h 914400"/>
                      <a:gd name="connsiteX12" fmla="*/ 566738 w 1639465"/>
                      <a:gd name="connsiteY12" fmla="*/ 307181 h 914400"/>
                      <a:gd name="connsiteX13" fmla="*/ 616744 w 1639465"/>
                      <a:gd name="connsiteY13" fmla="*/ 311943 h 914400"/>
                      <a:gd name="connsiteX14" fmla="*/ 645319 w 1639465"/>
                      <a:gd name="connsiteY14" fmla="*/ 321468 h 914400"/>
                      <a:gd name="connsiteX15" fmla="*/ 719138 w 1639465"/>
                      <a:gd name="connsiteY15" fmla="*/ 288131 h 914400"/>
                      <a:gd name="connsiteX16" fmla="*/ 797719 w 1639465"/>
                      <a:gd name="connsiteY16" fmla="*/ 271462 h 914400"/>
                      <a:gd name="connsiteX17" fmla="*/ 854869 w 1639465"/>
                      <a:gd name="connsiteY17" fmla="*/ 257175 h 914400"/>
                      <a:gd name="connsiteX18" fmla="*/ 904875 w 1639465"/>
                      <a:gd name="connsiteY18" fmla="*/ 278606 h 914400"/>
                      <a:gd name="connsiteX19" fmla="*/ 964407 w 1639465"/>
                      <a:gd name="connsiteY19" fmla="*/ 259556 h 914400"/>
                      <a:gd name="connsiteX20" fmla="*/ 1038225 w 1639465"/>
                      <a:gd name="connsiteY20" fmla="*/ 278606 h 914400"/>
                      <a:gd name="connsiteX21" fmla="*/ 1107282 w 1639465"/>
                      <a:gd name="connsiteY21" fmla="*/ 333375 h 914400"/>
                      <a:gd name="connsiteX22" fmla="*/ 1126332 w 1639465"/>
                      <a:gd name="connsiteY22" fmla="*/ 364331 h 914400"/>
                      <a:gd name="connsiteX23" fmla="*/ 1128713 w 1639465"/>
                      <a:gd name="connsiteY23" fmla="*/ 395287 h 914400"/>
                      <a:gd name="connsiteX24" fmla="*/ 1164432 w 1639465"/>
                      <a:gd name="connsiteY24" fmla="*/ 438150 h 914400"/>
                      <a:gd name="connsiteX25" fmla="*/ 1216819 w 1639465"/>
                      <a:gd name="connsiteY25" fmla="*/ 464343 h 914400"/>
                      <a:gd name="connsiteX26" fmla="*/ 1243013 w 1639465"/>
                      <a:gd name="connsiteY26" fmla="*/ 500062 h 914400"/>
                      <a:gd name="connsiteX27" fmla="*/ 1338263 w 1639465"/>
                      <a:gd name="connsiteY27" fmla="*/ 564356 h 914400"/>
                      <a:gd name="connsiteX28" fmla="*/ 1369219 w 1639465"/>
                      <a:gd name="connsiteY28" fmla="*/ 595312 h 914400"/>
                      <a:gd name="connsiteX29" fmla="*/ 1414463 w 1639465"/>
                      <a:gd name="connsiteY29" fmla="*/ 626268 h 914400"/>
                      <a:gd name="connsiteX30" fmla="*/ 1528763 w 1639465"/>
                      <a:gd name="connsiteY30" fmla="*/ 626268 h 914400"/>
                      <a:gd name="connsiteX31" fmla="*/ 1635919 w 1639465"/>
                      <a:gd name="connsiteY31" fmla="*/ 631031 h 914400"/>
                      <a:gd name="connsiteX32" fmla="*/ 1614488 w 1639465"/>
                      <a:gd name="connsiteY32" fmla="*/ 754856 h 914400"/>
                      <a:gd name="connsiteX33" fmla="*/ 1621632 w 1639465"/>
                      <a:gd name="connsiteY33" fmla="*/ 871537 h 914400"/>
                      <a:gd name="connsiteX34" fmla="*/ 1619250 w 1639465"/>
                      <a:gd name="connsiteY34" fmla="*/ 914400 h 914400"/>
                      <a:gd name="connsiteX0" fmla="*/ 0 w 1639465"/>
                      <a:gd name="connsiteY0" fmla="*/ 0 h 871537"/>
                      <a:gd name="connsiteX1" fmla="*/ 59532 w 1639465"/>
                      <a:gd name="connsiteY1" fmla="*/ 33337 h 871537"/>
                      <a:gd name="connsiteX2" fmla="*/ 133350 w 1639465"/>
                      <a:gd name="connsiteY2" fmla="*/ 45243 h 871537"/>
                      <a:gd name="connsiteX3" fmla="*/ 166688 w 1639465"/>
                      <a:gd name="connsiteY3" fmla="*/ 78581 h 871537"/>
                      <a:gd name="connsiteX4" fmla="*/ 173832 w 1639465"/>
                      <a:gd name="connsiteY4" fmla="*/ 107156 h 871537"/>
                      <a:gd name="connsiteX5" fmla="*/ 195263 w 1639465"/>
                      <a:gd name="connsiteY5" fmla="*/ 157162 h 871537"/>
                      <a:gd name="connsiteX6" fmla="*/ 223838 w 1639465"/>
                      <a:gd name="connsiteY6" fmla="*/ 214312 h 871537"/>
                      <a:gd name="connsiteX7" fmla="*/ 285750 w 1639465"/>
                      <a:gd name="connsiteY7" fmla="*/ 242887 h 871537"/>
                      <a:gd name="connsiteX8" fmla="*/ 354807 w 1639465"/>
                      <a:gd name="connsiteY8" fmla="*/ 261937 h 871537"/>
                      <a:gd name="connsiteX9" fmla="*/ 409575 w 1639465"/>
                      <a:gd name="connsiteY9" fmla="*/ 261937 h 871537"/>
                      <a:gd name="connsiteX10" fmla="*/ 464344 w 1639465"/>
                      <a:gd name="connsiteY10" fmla="*/ 276225 h 871537"/>
                      <a:gd name="connsiteX11" fmla="*/ 528638 w 1639465"/>
                      <a:gd name="connsiteY11" fmla="*/ 302418 h 871537"/>
                      <a:gd name="connsiteX12" fmla="*/ 566738 w 1639465"/>
                      <a:gd name="connsiteY12" fmla="*/ 307181 h 871537"/>
                      <a:gd name="connsiteX13" fmla="*/ 616744 w 1639465"/>
                      <a:gd name="connsiteY13" fmla="*/ 311943 h 871537"/>
                      <a:gd name="connsiteX14" fmla="*/ 645319 w 1639465"/>
                      <a:gd name="connsiteY14" fmla="*/ 321468 h 871537"/>
                      <a:gd name="connsiteX15" fmla="*/ 719138 w 1639465"/>
                      <a:gd name="connsiteY15" fmla="*/ 288131 h 871537"/>
                      <a:gd name="connsiteX16" fmla="*/ 797719 w 1639465"/>
                      <a:gd name="connsiteY16" fmla="*/ 271462 h 871537"/>
                      <a:gd name="connsiteX17" fmla="*/ 854869 w 1639465"/>
                      <a:gd name="connsiteY17" fmla="*/ 257175 h 871537"/>
                      <a:gd name="connsiteX18" fmla="*/ 904875 w 1639465"/>
                      <a:gd name="connsiteY18" fmla="*/ 278606 h 871537"/>
                      <a:gd name="connsiteX19" fmla="*/ 964407 w 1639465"/>
                      <a:gd name="connsiteY19" fmla="*/ 259556 h 871537"/>
                      <a:gd name="connsiteX20" fmla="*/ 1038225 w 1639465"/>
                      <a:gd name="connsiteY20" fmla="*/ 278606 h 871537"/>
                      <a:gd name="connsiteX21" fmla="*/ 1107282 w 1639465"/>
                      <a:gd name="connsiteY21" fmla="*/ 333375 h 871537"/>
                      <a:gd name="connsiteX22" fmla="*/ 1126332 w 1639465"/>
                      <a:gd name="connsiteY22" fmla="*/ 364331 h 871537"/>
                      <a:gd name="connsiteX23" fmla="*/ 1128713 w 1639465"/>
                      <a:gd name="connsiteY23" fmla="*/ 395287 h 871537"/>
                      <a:gd name="connsiteX24" fmla="*/ 1164432 w 1639465"/>
                      <a:gd name="connsiteY24" fmla="*/ 438150 h 871537"/>
                      <a:gd name="connsiteX25" fmla="*/ 1216819 w 1639465"/>
                      <a:gd name="connsiteY25" fmla="*/ 464343 h 871537"/>
                      <a:gd name="connsiteX26" fmla="*/ 1243013 w 1639465"/>
                      <a:gd name="connsiteY26" fmla="*/ 500062 h 871537"/>
                      <a:gd name="connsiteX27" fmla="*/ 1338263 w 1639465"/>
                      <a:gd name="connsiteY27" fmla="*/ 564356 h 871537"/>
                      <a:gd name="connsiteX28" fmla="*/ 1369219 w 1639465"/>
                      <a:gd name="connsiteY28" fmla="*/ 595312 h 871537"/>
                      <a:gd name="connsiteX29" fmla="*/ 1414463 w 1639465"/>
                      <a:gd name="connsiteY29" fmla="*/ 626268 h 871537"/>
                      <a:gd name="connsiteX30" fmla="*/ 1528763 w 1639465"/>
                      <a:gd name="connsiteY30" fmla="*/ 626268 h 871537"/>
                      <a:gd name="connsiteX31" fmla="*/ 1635919 w 1639465"/>
                      <a:gd name="connsiteY31" fmla="*/ 631031 h 871537"/>
                      <a:gd name="connsiteX32" fmla="*/ 1614488 w 1639465"/>
                      <a:gd name="connsiteY32" fmla="*/ 754856 h 871537"/>
                      <a:gd name="connsiteX33" fmla="*/ 1621632 w 1639465"/>
                      <a:gd name="connsiteY33" fmla="*/ 871537 h 871537"/>
                      <a:gd name="connsiteX0" fmla="*/ 0 w 1639465"/>
                      <a:gd name="connsiteY0" fmla="*/ 0 h 754856"/>
                      <a:gd name="connsiteX1" fmla="*/ 59532 w 1639465"/>
                      <a:gd name="connsiteY1" fmla="*/ 33337 h 754856"/>
                      <a:gd name="connsiteX2" fmla="*/ 133350 w 1639465"/>
                      <a:gd name="connsiteY2" fmla="*/ 45243 h 754856"/>
                      <a:gd name="connsiteX3" fmla="*/ 166688 w 1639465"/>
                      <a:gd name="connsiteY3" fmla="*/ 78581 h 754856"/>
                      <a:gd name="connsiteX4" fmla="*/ 173832 w 1639465"/>
                      <a:gd name="connsiteY4" fmla="*/ 107156 h 754856"/>
                      <a:gd name="connsiteX5" fmla="*/ 195263 w 1639465"/>
                      <a:gd name="connsiteY5" fmla="*/ 157162 h 754856"/>
                      <a:gd name="connsiteX6" fmla="*/ 223838 w 1639465"/>
                      <a:gd name="connsiteY6" fmla="*/ 214312 h 754856"/>
                      <a:gd name="connsiteX7" fmla="*/ 285750 w 1639465"/>
                      <a:gd name="connsiteY7" fmla="*/ 242887 h 754856"/>
                      <a:gd name="connsiteX8" fmla="*/ 354807 w 1639465"/>
                      <a:gd name="connsiteY8" fmla="*/ 261937 h 754856"/>
                      <a:gd name="connsiteX9" fmla="*/ 409575 w 1639465"/>
                      <a:gd name="connsiteY9" fmla="*/ 261937 h 754856"/>
                      <a:gd name="connsiteX10" fmla="*/ 464344 w 1639465"/>
                      <a:gd name="connsiteY10" fmla="*/ 276225 h 754856"/>
                      <a:gd name="connsiteX11" fmla="*/ 528638 w 1639465"/>
                      <a:gd name="connsiteY11" fmla="*/ 302418 h 754856"/>
                      <a:gd name="connsiteX12" fmla="*/ 566738 w 1639465"/>
                      <a:gd name="connsiteY12" fmla="*/ 307181 h 754856"/>
                      <a:gd name="connsiteX13" fmla="*/ 616744 w 1639465"/>
                      <a:gd name="connsiteY13" fmla="*/ 311943 h 754856"/>
                      <a:gd name="connsiteX14" fmla="*/ 645319 w 1639465"/>
                      <a:gd name="connsiteY14" fmla="*/ 321468 h 754856"/>
                      <a:gd name="connsiteX15" fmla="*/ 719138 w 1639465"/>
                      <a:gd name="connsiteY15" fmla="*/ 288131 h 754856"/>
                      <a:gd name="connsiteX16" fmla="*/ 797719 w 1639465"/>
                      <a:gd name="connsiteY16" fmla="*/ 271462 h 754856"/>
                      <a:gd name="connsiteX17" fmla="*/ 854869 w 1639465"/>
                      <a:gd name="connsiteY17" fmla="*/ 257175 h 754856"/>
                      <a:gd name="connsiteX18" fmla="*/ 904875 w 1639465"/>
                      <a:gd name="connsiteY18" fmla="*/ 278606 h 754856"/>
                      <a:gd name="connsiteX19" fmla="*/ 964407 w 1639465"/>
                      <a:gd name="connsiteY19" fmla="*/ 259556 h 754856"/>
                      <a:gd name="connsiteX20" fmla="*/ 1038225 w 1639465"/>
                      <a:gd name="connsiteY20" fmla="*/ 278606 h 754856"/>
                      <a:gd name="connsiteX21" fmla="*/ 1107282 w 1639465"/>
                      <a:gd name="connsiteY21" fmla="*/ 333375 h 754856"/>
                      <a:gd name="connsiteX22" fmla="*/ 1126332 w 1639465"/>
                      <a:gd name="connsiteY22" fmla="*/ 364331 h 754856"/>
                      <a:gd name="connsiteX23" fmla="*/ 1128713 w 1639465"/>
                      <a:gd name="connsiteY23" fmla="*/ 395287 h 754856"/>
                      <a:gd name="connsiteX24" fmla="*/ 1164432 w 1639465"/>
                      <a:gd name="connsiteY24" fmla="*/ 438150 h 754856"/>
                      <a:gd name="connsiteX25" fmla="*/ 1216819 w 1639465"/>
                      <a:gd name="connsiteY25" fmla="*/ 464343 h 754856"/>
                      <a:gd name="connsiteX26" fmla="*/ 1243013 w 1639465"/>
                      <a:gd name="connsiteY26" fmla="*/ 500062 h 754856"/>
                      <a:gd name="connsiteX27" fmla="*/ 1338263 w 1639465"/>
                      <a:gd name="connsiteY27" fmla="*/ 564356 h 754856"/>
                      <a:gd name="connsiteX28" fmla="*/ 1369219 w 1639465"/>
                      <a:gd name="connsiteY28" fmla="*/ 595312 h 754856"/>
                      <a:gd name="connsiteX29" fmla="*/ 1414463 w 1639465"/>
                      <a:gd name="connsiteY29" fmla="*/ 626268 h 754856"/>
                      <a:gd name="connsiteX30" fmla="*/ 1528763 w 1639465"/>
                      <a:gd name="connsiteY30" fmla="*/ 626268 h 754856"/>
                      <a:gd name="connsiteX31" fmla="*/ 1635919 w 1639465"/>
                      <a:gd name="connsiteY31" fmla="*/ 631031 h 754856"/>
                      <a:gd name="connsiteX32" fmla="*/ 1614488 w 1639465"/>
                      <a:gd name="connsiteY32" fmla="*/ 754856 h 754856"/>
                      <a:gd name="connsiteX0" fmla="*/ 0 w 1635919"/>
                      <a:gd name="connsiteY0" fmla="*/ 0 h 631031"/>
                      <a:gd name="connsiteX1" fmla="*/ 59532 w 1635919"/>
                      <a:gd name="connsiteY1" fmla="*/ 33337 h 631031"/>
                      <a:gd name="connsiteX2" fmla="*/ 133350 w 1635919"/>
                      <a:gd name="connsiteY2" fmla="*/ 45243 h 631031"/>
                      <a:gd name="connsiteX3" fmla="*/ 166688 w 1635919"/>
                      <a:gd name="connsiteY3" fmla="*/ 78581 h 631031"/>
                      <a:gd name="connsiteX4" fmla="*/ 173832 w 1635919"/>
                      <a:gd name="connsiteY4" fmla="*/ 107156 h 631031"/>
                      <a:gd name="connsiteX5" fmla="*/ 195263 w 1635919"/>
                      <a:gd name="connsiteY5" fmla="*/ 157162 h 631031"/>
                      <a:gd name="connsiteX6" fmla="*/ 223838 w 1635919"/>
                      <a:gd name="connsiteY6" fmla="*/ 214312 h 631031"/>
                      <a:gd name="connsiteX7" fmla="*/ 285750 w 1635919"/>
                      <a:gd name="connsiteY7" fmla="*/ 242887 h 631031"/>
                      <a:gd name="connsiteX8" fmla="*/ 354807 w 1635919"/>
                      <a:gd name="connsiteY8" fmla="*/ 261937 h 631031"/>
                      <a:gd name="connsiteX9" fmla="*/ 409575 w 1635919"/>
                      <a:gd name="connsiteY9" fmla="*/ 261937 h 631031"/>
                      <a:gd name="connsiteX10" fmla="*/ 464344 w 1635919"/>
                      <a:gd name="connsiteY10" fmla="*/ 276225 h 631031"/>
                      <a:gd name="connsiteX11" fmla="*/ 528638 w 1635919"/>
                      <a:gd name="connsiteY11" fmla="*/ 302418 h 631031"/>
                      <a:gd name="connsiteX12" fmla="*/ 566738 w 1635919"/>
                      <a:gd name="connsiteY12" fmla="*/ 307181 h 631031"/>
                      <a:gd name="connsiteX13" fmla="*/ 616744 w 1635919"/>
                      <a:gd name="connsiteY13" fmla="*/ 311943 h 631031"/>
                      <a:gd name="connsiteX14" fmla="*/ 645319 w 1635919"/>
                      <a:gd name="connsiteY14" fmla="*/ 321468 h 631031"/>
                      <a:gd name="connsiteX15" fmla="*/ 719138 w 1635919"/>
                      <a:gd name="connsiteY15" fmla="*/ 288131 h 631031"/>
                      <a:gd name="connsiteX16" fmla="*/ 797719 w 1635919"/>
                      <a:gd name="connsiteY16" fmla="*/ 271462 h 631031"/>
                      <a:gd name="connsiteX17" fmla="*/ 854869 w 1635919"/>
                      <a:gd name="connsiteY17" fmla="*/ 257175 h 631031"/>
                      <a:gd name="connsiteX18" fmla="*/ 904875 w 1635919"/>
                      <a:gd name="connsiteY18" fmla="*/ 278606 h 631031"/>
                      <a:gd name="connsiteX19" fmla="*/ 964407 w 1635919"/>
                      <a:gd name="connsiteY19" fmla="*/ 259556 h 631031"/>
                      <a:gd name="connsiteX20" fmla="*/ 1038225 w 1635919"/>
                      <a:gd name="connsiteY20" fmla="*/ 278606 h 631031"/>
                      <a:gd name="connsiteX21" fmla="*/ 1107282 w 1635919"/>
                      <a:gd name="connsiteY21" fmla="*/ 333375 h 631031"/>
                      <a:gd name="connsiteX22" fmla="*/ 1126332 w 1635919"/>
                      <a:gd name="connsiteY22" fmla="*/ 364331 h 631031"/>
                      <a:gd name="connsiteX23" fmla="*/ 1128713 w 1635919"/>
                      <a:gd name="connsiteY23" fmla="*/ 395287 h 631031"/>
                      <a:gd name="connsiteX24" fmla="*/ 1164432 w 1635919"/>
                      <a:gd name="connsiteY24" fmla="*/ 438150 h 631031"/>
                      <a:gd name="connsiteX25" fmla="*/ 1216819 w 1635919"/>
                      <a:gd name="connsiteY25" fmla="*/ 464343 h 631031"/>
                      <a:gd name="connsiteX26" fmla="*/ 1243013 w 1635919"/>
                      <a:gd name="connsiteY26" fmla="*/ 500062 h 631031"/>
                      <a:gd name="connsiteX27" fmla="*/ 1338263 w 1635919"/>
                      <a:gd name="connsiteY27" fmla="*/ 564356 h 631031"/>
                      <a:gd name="connsiteX28" fmla="*/ 1369219 w 1635919"/>
                      <a:gd name="connsiteY28" fmla="*/ 595312 h 631031"/>
                      <a:gd name="connsiteX29" fmla="*/ 1414463 w 1635919"/>
                      <a:gd name="connsiteY29" fmla="*/ 626268 h 631031"/>
                      <a:gd name="connsiteX30" fmla="*/ 1528763 w 1635919"/>
                      <a:gd name="connsiteY30" fmla="*/ 626268 h 631031"/>
                      <a:gd name="connsiteX31" fmla="*/ 1635919 w 1635919"/>
                      <a:gd name="connsiteY31" fmla="*/ 631031 h 631031"/>
                      <a:gd name="connsiteX0" fmla="*/ 0 w 1528763"/>
                      <a:gd name="connsiteY0" fmla="*/ 0 h 628394"/>
                      <a:gd name="connsiteX1" fmla="*/ 59532 w 1528763"/>
                      <a:gd name="connsiteY1" fmla="*/ 33337 h 628394"/>
                      <a:gd name="connsiteX2" fmla="*/ 133350 w 1528763"/>
                      <a:gd name="connsiteY2" fmla="*/ 45243 h 628394"/>
                      <a:gd name="connsiteX3" fmla="*/ 166688 w 1528763"/>
                      <a:gd name="connsiteY3" fmla="*/ 78581 h 628394"/>
                      <a:gd name="connsiteX4" fmla="*/ 173832 w 1528763"/>
                      <a:gd name="connsiteY4" fmla="*/ 107156 h 628394"/>
                      <a:gd name="connsiteX5" fmla="*/ 195263 w 1528763"/>
                      <a:gd name="connsiteY5" fmla="*/ 157162 h 628394"/>
                      <a:gd name="connsiteX6" fmla="*/ 223838 w 1528763"/>
                      <a:gd name="connsiteY6" fmla="*/ 214312 h 628394"/>
                      <a:gd name="connsiteX7" fmla="*/ 285750 w 1528763"/>
                      <a:gd name="connsiteY7" fmla="*/ 242887 h 628394"/>
                      <a:gd name="connsiteX8" fmla="*/ 354807 w 1528763"/>
                      <a:gd name="connsiteY8" fmla="*/ 261937 h 628394"/>
                      <a:gd name="connsiteX9" fmla="*/ 409575 w 1528763"/>
                      <a:gd name="connsiteY9" fmla="*/ 261937 h 628394"/>
                      <a:gd name="connsiteX10" fmla="*/ 464344 w 1528763"/>
                      <a:gd name="connsiteY10" fmla="*/ 276225 h 628394"/>
                      <a:gd name="connsiteX11" fmla="*/ 528638 w 1528763"/>
                      <a:gd name="connsiteY11" fmla="*/ 302418 h 628394"/>
                      <a:gd name="connsiteX12" fmla="*/ 566738 w 1528763"/>
                      <a:gd name="connsiteY12" fmla="*/ 307181 h 628394"/>
                      <a:gd name="connsiteX13" fmla="*/ 616744 w 1528763"/>
                      <a:gd name="connsiteY13" fmla="*/ 311943 h 628394"/>
                      <a:gd name="connsiteX14" fmla="*/ 645319 w 1528763"/>
                      <a:gd name="connsiteY14" fmla="*/ 321468 h 628394"/>
                      <a:gd name="connsiteX15" fmla="*/ 719138 w 1528763"/>
                      <a:gd name="connsiteY15" fmla="*/ 288131 h 628394"/>
                      <a:gd name="connsiteX16" fmla="*/ 797719 w 1528763"/>
                      <a:gd name="connsiteY16" fmla="*/ 271462 h 628394"/>
                      <a:gd name="connsiteX17" fmla="*/ 854869 w 1528763"/>
                      <a:gd name="connsiteY17" fmla="*/ 257175 h 628394"/>
                      <a:gd name="connsiteX18" fmla="*/ 904875 w 1528763"/>
                      <a:gd name="connsiteY18" fmla="*/ 278606 h 628394"/>
                      <a:gd name="connsiteX19" fmla="*/ 964407 w 1528763"/>
                      <a:gd name="connsiteY19" fmla="*/ 259556 h 628394"/>
                      <a:gd name="connsiteX20" fmla="*/ 1038225 w 1528763"/>
                      <a:gd name="connsiteY20" fmla="*/ 278606 h 628394"/>
                      <a:gd name="connsiteX21" fmla="*/ 1107282 w 1528763"/>
                      <a:gd name="connsiteY21" fmla="*/ 333375 h 628394"/>
                      <a:gd name="connsiteX22" fmla="*/ 1126332 w 1528763"/>
                      <a:gd name="connsiteY22" fmla="*/ 364331 h 628394"/>
                      <a:gd name="connsiteX23" fmla="*/ 1128713 w 1528763"/>
                      <a:gd name="connsiteY23" fmla="*/ 395287 h 628394"/>
                      <a:gd name="connsiteX24" fmla="*/ 1164432 w 1528763"/>
                      <a:gd name="connsiteY24" fmla="*/ 438150 h 628394"/>
                      <a:gd name="connsiteX25" fmla="*/ 1216819 w 1528763"/>
                      <a:gd name="connsiteY25" fmla="*/ 464343 h 628394"/>
                      <a:gd name="connsiteX26" fmla="*/ 1243013 w 1528763"/>
                      <a:gd name="connsiteY26" fmla="*/ 500062 h 628394"/>
                      <a:gd name="connsiteX27" fmla="*/ 1338263 w 1528763"/>
                      <a:gd name="connsiteY27" fmla="*/ 564356 h 628394"/>
                      <a:gd name="connsiteX28" fmla="*/ 1369219 w 1528763"/>
                      <a:gd name="connsiteY28" fmla="*/ 595312 h 628394"/>
                      <a:gd name="connsiteX29" fmla="*/ 1414463 w 1528763"/>
                      <a:gd name="connsiteY29" fmla="*/ 626268 h 628394"/>
                      <a:gd name="connsiteX30" fmla="*/ 1528763 w 1528763"/>
                      <a:gd name="connsiteY30" fmla="*/ 626268 h 628394"/>
                      <a:gd name="connsiteX0" fmla="*/ 0 w 1414463"/>
                      <a:gd name="connsiteY0" fmla="*/ 0 h 626268"/>
                      <a:gd name="connsiteX1" fmla="*/ 59532 w 1414463"/>
                      <a:gd name="connsiteY1" fmla="*/ 33337 h 626268"/>
                      <a:gd name="connsiteX2" fmla="*/ 133350 w 1414463"/>
                      <a:gd name="connsiteY2" fmla="*/ 45243 h 626268"/>
                      <a:gd name="connsiteX3" fmla="*/ 166688 w 1414463"/>
                      <a:gd name="connsiteY3" fmla="*/ 78581 h 626268"/>
                      <a:gd name="connsiteX4" fmla="*/ 173832 w 1414463"/>
                      <a:gd name="connsiteY4" fmla="*/ 107156 h 626268"/>
                      <a:gd name="connsiteX5" fmla="*/ 195263 w 1414463"/>
                      <a:gd name="connsiteY5" fmla="*/ 157162 h 626268"/>
                      <a:gd name="connsiteX6" fmla="*/ 223838 w 1414463"/>
                      <a:gd name="connsiteY6" fmla="*/ 214312 h 626268"/>
                      <a:gd name="connsiteX7" fmla="*/ 285750 w 1414463"/>
                      <a:gd name="connsiteY7" fmla="*/ 242887 h 626268"/>
                      <a:gd name="connsiteX8" fmla="*/ 354807 w 1414463"/>
                      <a:gd name="connsiteY8" fmla="*/ 261937 h 626268"/>
                      <a:gd name="connsiteX9" fmla="*/ 409575 w 1414463"/>
                      <a:gd name="connsiteY9" fmla="*/ 261937 h 626268"/>
                      <a:gd name="connsiteX10" fmla="*/ 464344 w 1414463"/>
                      <a:gd name="connsiteY10" fmla="*/ 276225 h 626268"/>
                      <a:gd name="connsiteX11" fmla="*/ 528638 w 1414463"/>
                      <a:gd name="connsiteY11" fmla="*/ 302418 h 626268"/>
                      <a:gd name="connsiteX12" fmla="*/ 566738 w 1414463"/>
                      <a:gd name="connsiteY12" fmla="*/ 307181 h 626268"/>
                      <a:gd name="connsiteX13" fmla="*/ 616744 w 1414463"/>
                      <a:gd name="connsiteY13" fmla="*/ 311943 h 626268"/>
                      <a:gd name="connsiteX14" fmla="*/ 645319 w 1414463"/>
                      <a:gd name="connsiteY14" fmla="*/ 321468 h 626268"/>
                      <a:gd name="connsiteX15" fmla="*/ 719138 w 1414463"/>
                      <a:gd name="connsiteY15" fmla="*/ 288131 h 626268"/>
                      <a:gd name="connsiteX16" fmla="*/ 797719 w 1414463"/>
                      <a:gd name="connsiteY16" fmla="*/ 271462 h 626268"/>
                      <a:gd name="connsiteX17" fmla="*/ 854869 w 1414463"/>
                      <a:gd name="connsiteY17" fmla="*/ 257175 h 626268"/>
                      <a:gd name="connsiteX18" fmla="*/ 904875 w 1414463"/>
                      <a:gd name="connsiteY18" fmla="*/ 278606 h 626268"/>
                      <a:gd name="connsiteX19" fmla="*/ 964407 w 1414463"/>
                      <a:gd name="connsiteY19" fmla="*/ 259556 h 626268"/>
                      <a:gd name="connsiteX20" fmla="*/ 1038225 w 1414463"/>
                      <a:gd name="connsiteY20" fmla="*/ 278606 h 626268"/>
                      <a:gd name="connsiteX21" fmla="*/ 1107282 w 1414463"/>
                      <a:gd name="connsiteY21" fmla="*/ 333375 h 626268"/>
                      <a:gd name="connsiteX22" fmla="*/ 1126332 w 1414463"/>
                      <a:gd name="connsiteY22" fmla="*/ 364331 h 626268"/>
                      <a:gd name="connsiteX23" fmla="*/ 1128713 w 1414463"/>
                      <a:gd name="connsiteY23" fmla="*/ 395287 h 626268"/>
                      <a:gd name="connsiteX24" fmla="*/ 1164432 w 1414463"/>
                      <a:gd name="connsiteY24" fmla="*/ 438150 h 626268"/>
                      <a:gd name="connsiteX25" fmla="*/ 1216819 w 1414463"/>
                      <a:gd name="connsiteY25" fmla="*/ 464343 h 626268"/>
                      <a:gd name="connsiteX26" fmla="*/ 1243013 w 1414463"/>
                      <a:gd name="connsiteY26" fmla="*/ 500062 h 626268"/>
                      <a:gd name="connsiteX27" fmla="*/ 1338263 w 1414463"/>
                      <a:gd name="connsiteY27" fmla="*/ 564356 h 626268"/>
                      <a:gd name="connsiteX28" fmla="*/ 1369219 w 1414463"/>
                      <a:gd name="connsiteY28" fmla="*/ 595312 h 626268"/>
                      <a:gd name="connsiteX29" fmla="*/ 1414463 w 1414463"/>
                      <a:gd name="connsiteY29" fmla="*/ 626268 h 626268"/>
                      <a:gd name="connsiteX0" fmla="*/ 0 w 1369219"/>
                      <a:gd name="connsiteY0" fmla="*/ 0 h 595312"/>
                      <a:gd name="connsiteX1" fmla="*/ 59532 w 1369219"/>
                      <a:gd name="connsiteY1" fmla="*/ 33337 h 595312"/>
                      <a:gd name="connsiteX2" fmla="*/ 133350 w 1369219"/>
                      <a:gd name="connsiteY2" fmla="*/ 45243 h 595312"/>
                      <a:gd name="connsiteX3" fmla="*/ 166688 w 1369219"/>
                      <a:gd name="connsiteY3" fmla="*/ 78581 h 595312"/>
                      <a:gd name="connsiteX4" fmla="*/ 173832 w 1369219"/>
                      <a:gd name="connsiteY4" fmla="*/ 107156 h 595312"/>
                      <a:gd name="connsiteX5" fmla="*/ 195263 w 1369219"/>
                      <a:gd name="connsiteY5" fmla="*/ 157162 h 595312"/>
                      <a:gd name="connsiteX6" fmla="*/ 223838 w 1369219"/>
                      <a:gd name="connsiteY6" fmla="*/ 214312 h 595312"/>
                      <a:gd name="connsiteX7" fmla="*/ 285750 w 1369219"/>
                      <a:gd name="connsiteY7" fmla="*/ 242887 h 595312"/>
                      <a:gd name="connsiteX8" fmla="*/ 354807 w 1369219"/>
                      <a:gd name="connsiteY8" fmla="*/ 261937 h 595312"/>
                      <a:gd name="connsiteX9" fmla="*/ 409575 w 1369219"/>
                      <a:gd name="connsiteY9" fmla="*/ 261937 h 595312"/>
                      <a:gd name="connsiteX10" fmla="*/ 464344 w 1369219"/>
                      <a:gd name="connsiteY10" fmla="*/ 276225 h 595312"/>
                      <a:gd name="connsiteX11" fmla="*/ 528638 w 1369219"/>
                      <a:gd name="connsiteY11" fmla="*/ 302418 h 595312"/>
                      <a:gd name="connsiteX12" fmla="*/ 566738 w 1369219"/>
                      <a:gd name="connsiteY12" fmla="*/ 307181 h 595312"/>
                      <a:gd name="connsiteX13" fmla="*/ 616744 w 1369219"/>
                      <a:gd name="connsiteY13" fmla="*/ 311943 h 595312"/>
                      <a:gd name="connsiteX14" fmla="*/ 645319 w 1369219"/>
                      <a:gd name="connsiteY14" fmla="*/ 321468 h 595312"/>
                      <a:gd name="connsiteX15" fmla="*/ 719138 w 1369219"/>
                      <a:gd name="connsiteY15" fmla="*/ 288131 h 595312"/>
                      <a:gd name="connsiteX16" fmla="*/ 797719 w 1369219"/>
                      <a:gd name="connsiteY16" fmla="*/ 271462 h 595312"/>
                      <a:gd name="connsiteX17" fmla="*/ 854869 w 1369219"/>
                      <a:gd name="connsiteY17" fmla="*/ 257175 h 595312"/>
                      <a:gd name="connsiteX18" fmla="*/ 904875 w 1369219"/>
                      <a:gd name="connsiteY18" fmla="*/ 278606 h 595312"/>
                      <a:gd name="connsiteX19" fmla="*/ 964407 w 1369219"/>
                      <a:gd name="connsiteY19" fmla="*/ 259556 h 595312"/>
                      <a:gd name="connsiteX20" fmla="*/ 1038225 w 1369219"/>
                      <a:gd name="connsiteY20" fmla="*/ 278606 h 595312"/>
                      <a:gd name="connsiteX21" fmla="*/ 1107282 w 1369219"/>
                      <a:gd name="connsiteY21" fmla="*/ 333375 h 595312"/>
                      <a:gd name="connsiteX22" fmla="*/ 1126332 w 1369219"/>
                      <a:gd name="connsiteY22" fmla="*/ 364331 h 595312"/>
                      <a:gd name="connsiteX23" fmla="*/ 1128713 w 1369219"/>
                      <a:gd name="connsiteY23" fmla="*/ 395287 h 595312"/>
                      <a:gd name="connsiteX24" fmla="*/ 1164432 w 1369219"/>
                      <a:gd name="connsiteY24" fmla="*/ 438150 h 595312"/>
                      <a:gd name="connsiteX25" fmla="*/ 1216819 w 1369219"/>
                      <a:gd name="connsiteY25" fmla="*/ 464343 h 595312"/>
                      <a:gd name="connsiteX26" fmla="*/ 1243013 w 1369219"/>
                      <a:gd name="connsiteY26" fmla="*/ 500062 h 595312"/>
                      <a:gd name="connsiteX27" fmla="*/ 1338263 w 1369219"/>
                      <a:gd name="connsiteY27" fmla="*/ 564356 h 595312"/>
                      <a:gd name="connsiteX28" fmla="*/ 1369219 w 1369219"/>
                      <a:gd name="connsiteY28" fmla="*/ 595312 h 595312"/>
                      <a:gd name="connsiteX0" fmla="*/ 0 w 1338263"/>
                      <a:gd name="connsiteY0" fmla="*/ 0 h 564356"/>
                      <a:gd name="connsiteX1" fmla="*/ 59532 w 1338263"/>
                      <a:gd name="connsiteY1" fmla="*/ 33337 h 564356"/>
                      <a:gd name="connsiteX2" fmla="*/ 133350 w 1338263"/>
                      <a:gd name="connsiteY2" fmla="*/ 45243 h 564356"/>
                      <a:gd name="connsiteX3" fmla="*/ 166688 w 1338263"/>
                      <a:gd name="connsiteY3" fmla="*/ 78581 h 564356"/>
                      <a:gd name="connsiteX4" fmla="*/ 173832 w 1338263"/>
                      <a:gd name="connsiteY4" fmla="*/ 107156 h 564356"/>
                      <a:gd name="connsiteX5" fmla="*/ 195263 w 1338263"/>
                      <a:gd name="connsiteY5" fmla="*/ 157162 h 564356"/>
                      <a:gd name="connsiteX6" fmla="*/ 223838 w 1338263"/>
                      <a:gd name="connsiteY6" fmla="*/ 214312 h 564356"/>
                      <a:gd name="connsiteX7" fmla="*/ 285750 w 1338263"/>
                      <a:gd name="connsiteY7" fmla="*/ 242887 h 564356"/>
                      <a:gd name="connsiteX8" fmla="*/ 354807 w 1338263"/>
                      <a:gd name="connsiteY8" fmla="*/ 261937 h 564356"/>
                      <a:gd name="connsiteX9" fmla="*/ 409575 w 1338263"/>
                      <a:gd name="connsiteY9" fmla="*/ 261937 h 564356"/>
                      <a:gd name="connsiteX10" fmla="*/ 464344 w 1338263"/>
                      <a:gd name="connsiteY10" fmla="*/ 276225 h 564356"/>
                      <a:gd name="connsiteX11" fmla="*/ 528638 w 1338263"/>
                      <a:gd name="connsiteY11" fmla="*/ 302418 h 564356"/>
                      <a:gd name="connsiteX12" fmla="*/ 566738 w 1338263"/>
                      <a:gd name="connsiteY12" fmla="*/ 307181 h 564356"/>
                      <a:gd name="connsiteX13" fmla="*/ 616744 w 1338263"/>
                      <a:gd name="connsiteY13" fmla="*/ 311943 h 564356"/>
                      <a:gd name="connsiteX14" fmla="*/ 645319 w 1338263"/>
                      <a:gd name="connsiteY14" fmla="*/ 321468 h 564356"/>
                      <a:gd name="connsiteX15" fmla="*/ 719138 w 1338263"/>
                      <a:gd name="connsiteY15" fmla="*/ 288131 h 564356"/>
                      <a:gd name="connsiteX16" fmla="*/ 797719 w 1338263"/>
                      <a:gd name="connsiteY16" fmla="*/ 271462 h 564356"/>
                      <a:gd name="connsiteX17" fmla="*/ 854869 w 1338263"/>
                      <a:gd name="connsiteY17" fmla="*/ 257175 h 564356"/>
                      <a:gd name="connsiteX18" fmla="*/ 904875 w 1338263"/>
                      <a:gd name="connsiteY18" fmla="*/ 278606 h 564356"/>
                      <a:gd name="connsiteX19" fmla="*/ 964407 w 1338263"/>
                      <a:gd name="connsiteY19" fmla="*/ 259556 h 564356"/>
                      <a:gd name="connsiteX20" fmla="*/ 1038225 w 1338263"/>
                      <a:gd name="connsiteY20" fmla="*/ 278606 h 564356"/>
                      <a:gd name="connsiteX21" fmla="*/ 1107282 w 1338263"/>
                      <a:gd name="connsiteY21" fmla="*/ 333375 h 564356"/>
                      <a:gd name="connsiteX22" fmla="*/ 1126332 w 1338263"/>
                      <a:gd name="connsiteY22" fmla="*/ 364331 h 564356"/>
                      <a:gd name="connsiteX23" fmla="*/ 1128713 w 1338263"/>
                      <a:gd name="connsiteY23" fmla="*/ 395287 h 564356"/>
                      <a:gd name="connsiteX24" fmla="*/ 1164432 w 1338263"/>
                      <a:gd name="connsiteY24" fmla="*/ 438150 h 564356"/>
                      <a:gd name="connsiteX25" fmla="*/ 1216819 w 1338263"/>
                      <a:gd name="connsiteY25" fmla="*/ 464343 h 564356"/>
                      <a:gd name="connsiteX26" fmla="*/ 1243013 w 1338263"/>
                      <a:gd name="connsiteY26" fmla="*/ 500062 h 564356"/>
                      <a:gd name="connsiteX27" fmla="*/ 1338263 w 1338263"/>
                      <a:gd name="connsiteY27" fmla="*/ 564356 h 564356"/>
                      <a:gd name="connsiteX0" fmla="*/ 0 w 1243013"/>
                      <a:gd name="connsiteY0" fmla="*/ 0 h 500062"/>
                      <a:gd name="connsiteX1" fmla="*/ 59532 w 1243013"/>
                      <a:gd name="connsiteY1" fmla="*/ 33337 h 500062"/>
                      <a:gd name="connsiteX2" fmla="*/ 133350 w 1243013"/>
                      <a:gd name="connsiteY2" fmla="*/ 45243 h 500062"/>
                      <a:gd name="connsiteX3" fmla="*/ 166688 w 1243013"/>
                      <a:gd name="connsiteY3" fmla="*/ 78581 h 500062"/>
                      <a:gd name="connsiteX4" fmla="*/ 173832 w 1243013"/>
                      <a:gd name="connsiteY4" fmla="*/ 107156 h 500062"/>
                      <a:gd name="connsiteX5" fmla="*/ 195263 w 1243013"/>
                      <a:gd name="connsiteY5" fmla="*/ 157162 h 500062"/>
                      <a:gd name="connsiteX6" fmla="*/ 223838 w 1243013"/>
                      <a:gd name="connsiteY6" fmla="*/ 214312 h 500062"/>
                      <a:gd name="connsiteX7" fmla="*/ 285750 w 1243013"/>
                      <a:gd name="connsiteY7" fmla="*/ 242887 h 500062"/>
                      <a:gd name="connsiteX8" fmla="*/ 354807 w 1243013"/>
                      <a:gd name="connsiteY8" fmla="*/ 261937 h 500062"/>
                      <a:gd name="connsiteX9" fmla="*/ 409575 w 1243013"/>
                      <a:gd name="connsiteY9" fmla="*/ 261937 h 500062"/>
                      <a:gd name="connsiteX10" fmla="*/ 464344 w 1243013"/>
                      <a:gd name="connsiteY10" fmla="*/ 276225 h 500062"/>
                      <a:gd name="connsiteX11" fmla="*/ 528638 w 1243013"/>
                      <a:gd name="connsiteY11" fmla="*/ 302418 h 500062"/>
                      <a:gd name="connsiteX12" fmla="*/ 566738 w 1243013"/>
                      <a:gd name="connsiteY12" fmla="*/ 307181 h 500062"/>
                      <a:gd name="connsiteX13" fmla="*/ 616744 w 1243013"/>
                      <a:gd name="connsiteY13" fmla="*/ 311943 h 500062"/>
                      <a:gd name="connsiteX14" fmla="*/ 645319 w 1243013"/>
                      <a:gd name="connsiteY14" fmla="*/ 321468 h 500062"/>
                      <a:gd name="connsiteX15" fmla="*/ 719138 w 1243013"/>
                      <a:gd name="connsiteY15" fmla="*/ 288131 h 500062"/>
                      <a:gd name="connsiteX16" fmla="*/ 797719 w 1243013"/>
                      <a:gd name="connsiteY16" fmla="*/ 271462 h 500062"/>
                      <a:gd name="connsiteX17" fmla="*/ 854869 w 1243013"/>
                      <a:gd name="connsiteY17" fmla="*/ 257175 h 500062"/>
                      <a:gd name="connsiteX18" fmla="*/ 904875 w 1243013"/>
                      <a:gd name="connsiteY18" fmla="*/ 278606 h 500062"/>
                      <a:gd name="connsiteX19" fmla="*/ 964407 w 1243013"/>
                      <a:gd name="connsiteY19" fmla="*/ 259556 h 500062"/>
                      <a:gd name="connsiteX20" fmla="*/ 1038225 w 1243013"/>
                      <a:gd name="connsiteY20" fmla="*/ 278606 h 500062"/>
                      <a:gd name="connsiteX21" fmla="*/ 1107282 w 1243013"/>
                      <a:gd name="connsiteY21" fmla="*/ 333375 h 500062"/>
                      <a:gd name="connsiteX22" fmla="*/ 1126332 w 1243013"/>
                      <a:gd name="connsiteY22" fmla="*/ 364331 h 500062"/>
                      <a:gd name="connsiteX23" fmla="*/ 1128713 w 1243013"/>
                      <a:gd name="connsiteY23" fmla="*/ 395287 h 500062"/>
                      <a:gd name="connsiteX24" fmla="*/ 1164432 w 1243013"/>
                      <a:gd name="connsiteY24" fmla="*/ 438150 h 500062"/>
                      <a:gd name="connsiteX25" fmla="*/ 1216819 w 1243013"/>
                      <a:gd name="connsiteY25" fmla="*/ 464343 h 500062"/>
                      <a:gd name="connsiteX26" fmla="*/ 1243013 w 1243013"/>
                      <a:gd name="connsiteY26" fmla="*/ 500062 h 500062"/>
                      <a:gd name="connsiteX0" fmla="*/ 0 w 1216819"/>
                      <a:gd name="connsiteY0" fmla="*/ 0 h 464343"/>
                      <a:gd name="connsiteX1" fmla="*/ 59532 w 1216819"/>
                      <a:gd name="connsiteY1" fmla="*/ 33337 h 464343"/>
                      <a:gd name="connsiteX2" fmla="*/ 133350 w 1216819"/>
                      <a:gd name="connsiteY2" fmla="*/ 45243 h 464343"/>
                      <a:gd name="connsiteX3" fmla="*/ 166688 w 1216819"/>
                      <a:gd name="connsiteY3" fmla="*/ 78581 h 464343"/>
                      <a:gd name="connsiteX4" fmla="*/ 173832 w 1216819"/>
                      <a:gd name="connsiteY4" fmla="*/ 107156 h 464343"/>
                      <a:gd name="connsiteX5" fmla="*/ 195263 w 1216819"/>
                      <a:gd name="connsiteY5" fmla="*/ 157162 h 464343"/>
                      <a:gd name="connsiteX6" fmla="*/ 223838 w 1216819"/>
                      <a:gd name="connsiteY6" fmla="*/ 214312 h 464343"/>
                      <a:gd name="connsiteX7" fmla="*/ 285750 w 1216819"/>
                      <a:gd name="connsiteY7" fmla="*/ 242887 h 464343"/>
                      <a:gd name="connsiteX8" fmla="*/ 354807 w 1216819"/>
                      <a:gd name="connsiteY8" fmla="*/ 261937 h 464343"/>
                      <a:gd name="connsiteX9" fmla="*/ 409575 w 1216819"/>
                      <a:gd name="connsiteY9" fmla="*/ 261937 h 464343"/>
                      <a:gd name="connsiteX10" fmla="*/ 464344 w 1216819"/>
                      <a:gd name="connsiteY10" fmla="*/ 276225 h 464343"/>
                      <a:gd name="connsiteX11" fmla="*/ 528638 w 1216819"/>
                      <a:gd name="connsiteY11" fmla="*/ 302418 h 464343"/>
                      <a:gd name="connsiteX12" fmla="*/ 566738 w 1216819"/>
                      <a:gd name="connsiteY12" fmla="*/ 307181 h 464343"/>
                      <a:gd name="connsiteX13" fmla="*/ 616744 w 1216819"/>
                      <a:gd name="connsiteY13" fmla="*/ 311943 h 464343"/>
                      <a:gd name="connsiteX14" fmla="*/ 645319 w 1216819"/>
                      <a:gd name="connsiteY14" fmla="*/ 321468 h 464343"/>
                      <a:gd name="connsiteX15" fmla="*/ 719138 w 1216819"/>
                      <a:gd name="connsiteY15" fmla="*/ 288131 h 464343"/>
                      <a:gd name="connsiteX16" fmla="*/ 797719 w 1216819"/>
                      <a:gd name="connsiteY16" fmla="*/ 271462 h 464343"/>
                      <a:gd name="connsiteX17" fmla="*/ 854869 w 1216819"/>
                      <a:gd name="connsiteY17" fmla="*/ 257175 h 464343"/>
                      <a:gd name="connsiteX18" fmla="*/ 904875 w 1216819"/>
                      <a:gd name="connsiteY18" fmla="*/ 278606 h 464343"/>
                      <a:gd name="connsiteX19" fmla="*/ 964407 w 1216819"/>
                      <a:gd name="connsiteY19" fmla="*/ 259556 h 464343"/>
                      <a:gd name="connsiteX20" fmla="*/ 1038225 w 1216819"/>
                      <a:gd name="connsiteY20" fmla="*/ 278606 h 464343"/>
                      <a:gd name="connsiteX21" fmla="*/ 1107282 w 1216819"/>
                      <a:gd name="connsiteY21" fmla="*/ 333375 h 464343"/>
                      <a:gd name="connsiteX22" fmla="*/ 1126332 w 1216819"/>
                      <a:gd name="connsiteY22" fmla="*/ 364331 h 464343"/>
                      <a:gd name="connsiteX23" fmla="*/ 1128713 w 1216819"/>
                      <a:gd name="connsiteY23" fmla="*/ 395287 h 464343"/>
                      <a:gd name="connsiteX24" fmla="*/ 1164432 w 1216819"/>
                      <a:gd name="connsiteY24" fmla="*/ 438150 h 464343"/>
                      <a:gd name="connsiteX25" fmla="*/ 1216819 w 1216819"/>
                      <a:gd name="connsiteY25" fmla="*/ 464343 h 464343"/>
                      <a:gd name="connsiteX0" fmla="*/ 0 w 1164432"/>
                      <a:gd name="connsiteY0" fmla="*/ 0 h 438150"/>
                      <a:gd name="connsiteX1" fmla="*/ 59532 w 1164432"/>
                      <a:gd name="connsiteY1" fmla="*/ 33337 h 438150"/>
                      <a:gd name="connsiteX2" fmla="*/ 133350 w 1164432"/>
                      <a:gd name="connsiteY2" fmla="*/ 45243 h 438150"/>
                      <a:gd name="connsiteX3" fmla="*/ 166688 w 1164432"/>
                      <a:gd name="connsiteY3" fmla="*/ 78581 h 438150"/>
                      <a:gd name="connsiteX4" fmla="*/ 173832 w 1164432"/>
                      <a:gd name="connsiteY4" fmla="*/ 107156 h 438150"/>
                      <a:gd name="connsiteX5" fmla="*/ 195263 w 1164432"/>
                      <a:gd name="connsiteY5" fmla="*/ 157162 h 438150"/>
                      <a:gd name="connsiteX6" fmla="*/ 223838 w 1164432"/>
                      <a:gd name="connsiteY6" fmla="*/ 214312 h 438150"/>
                      <a:gd name="connsiteX7" fmla="*/ 285750 w 1164432"/>
                      <a:gd name="connsiteY7" fmla="*/ 242887 h 438150"/>
                      <a:gd name="connsiteX8" fmla="*/ 354807 w 1164432"/>
                      <a:gd name="connsiteY8" fmla="*/ 261937 h 438150"/>
                      <a:gd name="connsiteX9" fmla="*/ 409575 w 1164432"/>
                      <a:gd name="connsiteY9" fmla="*/ 261937 h 438150"/>
                      <a:gd name="connsiteX10" fmla="*/ 464344 w 1164432"/>
                      <a:gd name="connsiteY10" fmla="*/ 276225 h 438150"/>
                      <a:gd name="connsiteX11" fmla="*/ 528638 w 1164432"/>
                      <a:gd name="connsiteY11" fmla="*/ 302418 h 438150"/>
                      <a:gd name="connsiteX12" fmla="*/ 566738 w 1164432"/>
                      <a:gd name="connsiteY12" fmla="*/ 307181 h 438150"/>
                      <a:gd name="connsiteX13" fmla="*/ 616744 w 1164432"/>
                      <a:gd name="connsiteY13" fmla="*/ 311943 h 438150"/>
                      <a:gd name="connsiteX14" fmla="*/ 645319 w 1164432"/>
                      <a:gd name="connsiteY14" fmla="*/ 321468 h 438150"/>
                      <a:gd name="connsiteX15" fmla="*/ 719138 w 1164432"/>
                      <a:gd name="connsiteY15" fmla="*/ 288131 h 438150"/>
                      <a:gd name="connsiteX16" fmla="*/ 797719 w 1164432"/>
                      <a:gd name="connsiteY16" fmla="*/ 271462 h 438150"/>
                      <a:gd name="connsiteX17" fmla="*/ 854869 w 1164432"/>
                      <a:gd name="connsiteY17" fmla="*/ 257175 h 438150"/>
                      <a:gd name="connsiteX18" fmla="*/ 904875 w 1164432"/>
                      <a:gd name="connsiteY18" fmla="*/ 278606 h 438150"/>
                      <a:gd name="connsiteX19" fmla="*/ 964407 w 1164432"/>
                      <a:gd name="connsiteY19" fmla="*/ 259556 h 438150"/>
                      <a:gd name="connsiteX20" fmla="*/ 1038225 w 1164432"/>
                      <a:gd name="connsiteY20" fmla="*/ 278606 h 438150"/>
                      <a:gd name="connsiteX21" fmla="*/ 1107282 w 1164432"/>
                      <a:gd name="connsiteY21" fmla="*/ 333375 h 438150"/>
                      <a:gd name="connsiteX22" fmla="*/ 1126332 w 1164432"/>
                      <a:gd name="connsiteY22" fmla="*/ 364331 h 438150"/>
                      <a:gd name="connsiteX23" fmla="*/ 1128713 w 1164432"/>
                      <a:gd name="connsiteY23" fmla="*/ 395287 h 438150"/>
                      <a:gd name="connsiteX24" fmla="*/ 1164432 w 1164432"/>
                      <a:gd name="connsiteY24" fmla="*/ 438150 h 438150"/>
                      <a:gd name="connsiteX0" fmla="*/ 0 w 1128713"/>
                      <a:gd name="connsiteY0" fmla="*/ 0 h 395287"/>
                      <a:gd name="connsiteX1" fmla="*/ 59532 w 1128713"/>
                      <a:gd name="connsiteY1" fmla="*/ 33337 h 395287"/>
                      <a:gd name="connsiteX2" fmla="*/ 133350 w 1128713"/>
                      <a:gd name="connsiteY2" fmla="*/ 45243 h 395287"/>
                      <a:gd name="connsiteX3" fmla="*/ 166688 w 1128713"/>
                      <a:gd name="connsiteY3" fmla="*/ 78581 h 395287"/>
                      <a:gd name="connsiteX4" fmla="*/ 173832 w 1128713"/>
                      <a:gd name="connsiteY4" fmla="*/ 107156 h 395287"/>
                      <a:gd name="connsiteX5" fmla="*/ 195263 w 1128713"/>
                      <a:gd name="connsiteY5" fmla="*/ 157162 h 395287"/>
                      <a:gd name="connsiteX6" fmla="*/ 223838 w 1128713"/>
                      <a:gd name="connsiteY6" fmla="*/ 214312 h 395287"/>
                      <a:gd name="connsiteX7" fmla="*/ 285750 w 1128713"/>
                      <a:gd name="connsiteY7" fmla="*/ 242887 h 395287"/>
                      <a:gd name="connsiteX8" fmla="*/ 354807 w 1128713"/>
                      <a:gd name="connsiteY8" fmla="*/ 261937 h 395287"/>
                      <a:gd name="connsiteX9" fmla="*/ 409575 w 1128713"/>
                      <a:gd name="connsiteY9" fmla="*/ 261937 h 395287"/>
                      <a:gd name="connsiteX10" fmla="*/ 464344 w 1128713"/>
                      <a:gd name="connsiteY10" fmla="*/ 276225 h 395287"/>
                      <a:gd name="connsiteX11" fmla="*/ 528638 w 1128713"/>
                      <a:gd name="connsiteY11" fmla="*/ 302418 h 395287"/>
                      <a:gd name="connsiteX12" fmla="*/ 566738 w 1128713"/>
                      <a:gd name="connsiteY12" fmla="*/ 307181 h 395287"/>
                      <a:gd name="connsiteX13" fmla="*/ 616744 w 1128713"/>
                      <a:gd name="connsiteY13" fmla="*/ 311943 h 395287"/>
                      <a:gd name="connsiteX14" fmla="*/ 645319 w 1128713"/>
                      <a:gd name="connsiteY14" fmla="*/ 321468 h 395287"/>
                      <a:gd name="connsiteX15" fmla="*/ 719138 w 1128713"/>
                      <a:gd name="connsiteY15" fmla="*/ 288131 h 395287"/>
                      <a:gd name="connsiteX16" fmla="*/ 797719 w 1128713"/>
                      <a:gd name="connsiteY16" fmla="*/ 271462 h 395287"/>
                      <a:gd name="connsiteX17" fmla="*/ 854869 w 1128713"/>
                      <a:gd name="connsiteY17" fmla="*/ 257175 h 395287"/>
                      <a:gd name="connsiteX18" fmla="*/ 904875 w 1128713"/>
                      <a:gd name="connsiteY18" fmla="*/ 278606 h 395287"/>
                      <a:gd name="connsiteX19" fmla="*/ 964407 w 1128713"/>
                      <a:gd name="connsiteY19" fmla="*/ 259556 h 395287"/>
                      <a:gd name="connsiteX20" fmla="*/ 1038225 w 1128713"/>
                      <a:gd name="connsiteY20" fmla="*/ 278606 h 395287"/>
                      <a:gd name="connsiteX21" fmla="*/ 1107282 w 1128713"/>
                      <a:gd name="connsiteY21" fmla="*/ 333375 h 395287"/>
                      <a:gd name="connsiteX22" fmla="*/ 1126332 w 1128713"/>
                      <a:gd name="connsiteY22" fmla="*/ 364331 h 395287"/>
                      <a:gd name="connsiteX23" fmla="*/ 1128713 w 1128713"/>
                      <a:gd name="connsiteY23" fmla="*/ 395287 h 395287"/>
                      <a:gd name="connsiteX0" fmla="*/ 0 w 1126332"/>
                      <a:gd name="connsiteY0" fmla="*/ 0 h 364331"/>
                      <a:gd name="connsiteX1" fmla="*/ 59532 w 1126332"/>
                      <a:gd name="connsiteY1" fmla="*/ 33337 h 364331"/>
                      <a:gd name="connsiteX2" fmla="*/ 133350 w 1126332"/>
                      <a:gd name="connsiteY2" fmla="*/ 45243 h 364331"/>
                      <a:gd name="connsiteX3" fmla="*/ 166688 w 1126332"/>
                      <a:gd name="connsiteY3" fmla="*/ 78581 h 364331"/>
                      <a:gd name="connsiteX4" fmla="*/ 173832 w 1126332"/>
                      <a:gd name="connsiteY4" fmla="*/ 107156 h 364331"/>
                      <a:gd name="connsiteX5" fmla="*/ 195263 w 1126332"/>
                      <a:gd name="connsiteY5" fmla="*/ 157162 h 364331"/>
                      <a:gd name="connsiteX6" fmla="*/ 223838 w 1126332"/>
                      <a:gd name="connsiteY6" fmla="*/ 214312 h 364331"/>
                      <a:gd name="connsiteX7" fmla="*/ 285750 w 1126332"/>
                      <a:gd name="connsiteY7" fmla="*/ 242887 h 364331"/>
                      <a:gd name="connsiteX8" fmla="*/ 354807 w 1126332"/>
                      <a:gd name="connsiteY8" fmla="*/ 261937 h 364331"/>
                      <a:gd name="connsiteX9" fmla="*/ 409575 w 1126332"/>
                      <a:gd name="connsiteY9" fmla="*/ 261937 h 364331"/>
                      <a:gd name="connsiteX10" fmla="*/ 464344 w 1126332"/>
                      <a:gd name="connsiteY10" fmla="*/ 276225 h 364331"/>
                      <a:gd name="connsiteX11" fmla="*/ 528638 w 1126332"/>
                      <a:gd name="connsiteY11" fmla="*/ 302418 h 364331"/>
                      <a:gd name="connsiteX12" fmla="*/ 566738 w 1126332"/>
                      <a:gd name="connsiteY12" fmla="*/ 307181 h 364331"/>
                      <a:gd name="connsiteX13" fmla="*/ 616744 w 1126332"/>
                      <a:gd name="connsiteY13" fmla="*/ 311943 h 364331"/>
                      <a:gd name="connsiteX14" fmla="*/ 645319 w 1126332"/>
                      <a:gd name="connsiteY14" fmla="*/ 321468 h 364331"/>
                      <a:gd name="connsiteX15" fmla="*/ 719138 w 1126332"/>
                      <a:gd name="connsiteY15" fmla="*/ 288131 h 364331"/>
                      <a:gd name="connsiteX16" fmla="*/ 797719 w 1126332"/>
                      <a:gd name="connsiteY16" fmla="*/ 271462 h 364331"/>
                      <a:gd name="connsiteX17" fmla="*/ 854869 w 1126332"/>
                      <a:gd name="connsiteY17" fmla="*/ 257175 h 364331"/>
                      <a:gd name="connsiteX18" fmla="*/ 904875 w 1126332"/>
                      <a:gd name="connsiteY18" fmla="*/ 278606 h 364331"/>
                      <a:gd name="connsiteX19" fmla="*/ 964407 w 1126332"/>
                      <a:gd name="connsiteY19" fmla="*/ 259556 h 364331"/>
                      <a:gd name="connsiteX20" fmla="*/ 1038225 w 1126332"/>
                      <a:gd name="connsiteY20" fmla="*/ 278606 h 364331"/>
                      <a:gd name="connsiteX21" fmla="*/ 1107282 w 1126332"/>
                      <a:gd name="connsiteY21" fmla="*/ 333375 h 364331"/>
                      <a:gd name="connsiteX22" fmla="*/ 1126332 w 1126332"/>
                      <a:gd name="connsiteY22" fmla="*/ 364331 h 364331"/>
                      <a:gd name="connsiteX0" fmla="*/ 0 w 1107282"/>
                      <a:gd name="connsiteY0" fmla="*/ 0 h 333375"/>
                      <a:gd name="connsiteX1" fmla="*/ 59532 w 1107282"/>
                      <a:gd name="connsiteY1" fmla="*/ 33337 h 333375"/>
                      <a:gd name="connsiteX2" fmla="*/ 133350 w 1107282"/>
                      <a:gd name="connsiteY2" fmla="*/ 45243 h 333375"/>
                      <a:gd name="connsiteX3" fmla="*/ 166688 w 1107282"/>
                      <a:gd name="connsiteY3" fmla="*/ 78581 h 333375"/>
                      <a:gd name="connsiteX4" fmla="*/ 173832 w 1107282"/>
                      <a:gd name="connsiteY4" fmla="*/ 107156 h 333375"/>
                      <a:gd name="connsiteX5" fmla="*/ 195263 w 1107282"/>
                      <a:gd name="connsiteY5" fmla="*/ 157162 h 333375"/>
                      <a:gd name="connsiteX6" fmla="*/ 223838 w 1107282"/>
                      <a:gd name="connsiteY6" fmla="*/ 214312 h 333375"/>
                      <a:gd name="connsiteX7" fmla="*/ 285750 w 1107282"/>
                      <a:gd name="connsiteY7" fmla="*/ 242887 h 333375"/>
                      <a:gd name="connsiteX8" fmla="*/ 354807 w 1107282"/>
                      <a:gd name="connsiteY8" fmla="*/ 261937 h 333375"/>
                      <a:gd name="connsiteX9" fmla="*/ 409575 w 1107282"/>
                      <a:gd name="connsiteY9" fmla="*/ 261937 h 333375"/>
                      <a:gd name="connsiteX10" fmla="*/ 464344 w 1107282"/>
                      <a:gd name="connsiteY10" fmla="*/ 276225 h 333375"/>
                      <a:gd name="connsiteX11" fmla="*/ 528638 w 1107282"/>
                      <a:gd name="connsiteY11" fmla="*/ 302418 h 333375"/>
                      <a:gd name="connsiteX12" fmla="*/ 566738 w 1107282"/>
                      <a:gd name="connsiteY12" fmla="*/ 307181 h 333375"/>
                      <a:gd name="connsiteX13" fmla="*/ 616744 w 1107282"/>
                      <a:gd name="connsiteY13" fmla="*/ 311943 h 333375"/>
                      <a:gd name="connsiteX14" fmla="*/ 645319 w 1107282"/>
                      <a:gd name="connsiteY14" fmla="*/ 321468 h 333375"/>
                      <a:gd name="connsiteX15" fmla="*/ 719138 w 1107282"/>
                      <a:gd name="connsiteY15" fmla="*/ 288131 h 333375"/>
                      <a:gd name="connsiteX16" fmla="*/ 797719 w 1107282"/>
                      <a:gd name="connsiteY16" fmla="*/ 271462 h 333375"/>
                      <a:gd name="connsiteX17" fmla="*/ 854869 w 1107282"/>
                      <a:gd name="connsiteY17" fmla="*/ 257175 h 333375"/>
                      <a:gd name="connsiteX18" fmla="*/ 904875 w 1107282"/>
                      <a:gd name="connsiteY18" fmla="*/ 278606 h 333375"/>
                      <a:gd name="connsiteX19" fmla="*/ 964407 w 1107282"/>
                      <a:gd name="connsiteY19" fmla="*/ 259556 h 333375"/>
                      <a:gd name="connsiteX20" fmla="*/ 1038225 w 1107282"/>
                      <a:gd name="connsiteY20" fmla="*/ 278606 h 333375"/>
                      <a:gd name="connsiteX21" fmla="*/ 1107282 w 1107282"/>
                      <a:gd name="connsiteY21" fmla="*/ 333375 h 333375"/>
                      <a:gd name="connsiteX0" fmla="*/ 0 w 1038225"/>
                      <a:gd name="connsiteY0" fmla="*/ 0 h 322316"/>
                      <a:gd name="connsiteX1" fmla="*/ 59532 w 1038225"/>
                      <a:gd name="connsiteY1" fmla="*/ 33337 h 322316"/>
                      <a:gd name="connsiteX2" fmla="*/ 133350 w 1038225"/>
                      <a:gd name="connsiteY2" fmla="*/ 45243 h 322316"/>
                      <a:gd name="connsiteX3" fmla="*/ 166688 w 1038225"/>
                      <a:gd name="connsiteY3" fmla="*/ 78581 h 322316"/>
                      <a:gd name="connsiteX4" fmla="*/ 173832 w 1038225"/>
                      <a:gd name="connsiteY4" fmla="*/ 107156 h 322316"/>
                      <a:gd name="connsiteX5" fmla="*/ 195263 w 1038225"/>
                      <a:gd name="connsiteY5" fmla="*/ 157162 h 322316"/>
                      <a:gd name="connsiteX6" fmla="*/ 223838 w 1038225"/>
                      <a:gd name="connsiteY6" fmla="*/ 214312 h 322316"/>
                      <a:gd name="connsiteX7" fmla="*/ 285750 w 1038225"/>
                      <a:gd name="connsiteY7" fmla="*/ 242887 h 322316"/>
                      <a:gd name="connsiteX8" fmla="*/ 354807 w 1038225"/>
                      <a:gd name="connsiteY8" fmla="*/ 261937 h 322316"/>
                      <a:gd name="connsiteX9" fmla="*/ 409575 w 1038225"/>
                      <a:gd name="connsiteY9" fmla="*/ 261937 h 322316"/>
                      <a:gd name="connsiteX10" fmla="*/ 464344 w 1038225"/>
                      <a:gd name="connsiteY10" fmla="*/ 276225 h 322316"/>
                      <a:gd name="connsiteX11" fmla="*/ 528638 w 1038225"/>
                      <a:gd name="connsiteY11" fmla="*/ 302418 h 322316"/>
                      <a:gd name="connsiteX12" fmla="*/ 566738 w 1038225"/>
                      <a:gd name="connsiteY12" fmla="*/ 307181 h 322316"/>
                      <a:gd name="connsiteX13" fmla="*/ 616744 w 1038225"/>
                      <a:gd name="connsiteY13" fmla="*/ 311943 h 322316"/>
                      <a:gd name="connsiteX14" fmla="*/ 645319 w 1038225"/>
                      <a:gd name="connsiteY14" fmla="*/ 321468 h 322316"/>
                      <a:gd name="connsiteX15" fmla="*/ 719138 w 1038225"/>
                      <a:gd name="connsiteY15" fmla="*/ 288131 h 322316"/>
                      <a:gd name="connsiteX16" fmla="*/ 797719 w 1038225"/>
                      <a:gd name="connsiteY16" fmla="*/ 271462 h 322316"/>
                      <a:gd name="connsiteX17" fmla="*/ 854869 w 1038225"/>
                      <a:gd name="connsiteY17" fmla="*/ 257175 h 322316"/>
                      <a:gd name="connsiteX18" fmla="*/ 904875 w 1038225"/>
                      <a:gd name="connsiteY18" fmla="*/ 278606 h 322316"/>
                      <a:gd name="connsiteX19" fmla="*/ 964407 w 1038225"/>
                      <a:gd name="connsiteY19" fmla="*/ 259556 h 322316"/>
                      <a:gd name="connsiteX20" fmla="*/ 1038225 w 1038225"/>
                      <a:gd name="connsiteY20" fmla="*/ 278606 h 322316"/>
                      <a:gd name="connsiteX0" fmla="*/ 0 w 964407"/>
                      <a:gd name="connsiteY0" fmla="*/ 0 h 322316"/>
                      <a:gd name="connsiteX1" fmla="*/ 59532 w 964407"/>
                      <a:gd name="connsiteY1" fmla="*/ 33337 h 322316"/>
                      <a:gd name="connsiteX2" fmla="*/ 133350 w 964407"/>
                      <a:gd name="connsiteY2" fmla="*/ 45243 h 322316"/>
                      <a:gd name="connsiteX3" fmla="*/ 166688 w 964407"/>
                      <a:gd name="connsiteY3" fmla="*/ 78581 h 322316"/>
                      <a:gd name="connsiteX4" fmla="*/ 173832 w 964407"/>
                      <a:gd name="connsiteY4" fmla="*/ 107156 h 322316"/>
                      <a:gd name="connsiteX5" fmla="*/ 195263 w 964407"/>
                      <a:gd name="connsiteY5" fmla="*/ 157162 h 322316"/>
                      <a:gd name="connsiteX6" fmla="*/ 223838 w 964407"/>
                      <a:gd name="connsiteY6" fmla="*/ 214312 h 322316"/>
                      <a:gd name="connsiteX7" fmla="*/ 285750 w 964407"/>
                      <a:gd name="connsiteY7" fmla="*/ 242887 h 322316"/>
                      <a:gd name="connsiteX8" fmla="*/ 354807 w 964407"/>
                      <a:gd name="connsiteY8" fmla="*/ 261937 h 322316"/>
                      <a:gd name="connsiteX9" fmla="*/ 409575 w 964407"/>
                      <a:gd name="connsiteY9" fmla="*/ 261937 h 322316"/>
                      <a:gd name="connsiteX10" fmla="*/ 464344 w 964407"/>
                      <a:gd name="connsiteY10" fmla="*/ 276225 h 322316"/>
                      <a:gd name="connsiteX11" fmla="*/ 528638 w 964407"/>
                      <a:gd name="connsiteY11" fmla="*/ 302418 h 322316"/>
                      <a:gd name="connsiteX12" fmla="*/ 566738 w 964407"/>
                      <a:gd name="connsiteY12" fmla="*/ 307181 h 322316"/>
                      <a:gd name="connsiteX13" fmla="*/ 616744 w 964407"/>
                      <a:gd name="connsiteY13" fmla="*/ 311943 h 322316"/>
                      <a:gd name="connsiteX14" fmla="*/ 645319 w 964407"/>
                      <a:gd name="connsiteY14" fmla="*/ 321468 h 322316"/>
                      <a:gd name="connsiteX15" fmla="*/ 719138 w 964407"/>
                      <a:gd name="connsiteY15" fmla="*/ 288131 h 322316"/>
                      <a:gd name="connsiteX16" fmla="*/ 797719 w 964407"/>
                      <a:gd name="connsiteY16" fmla="*/ 271462 h 322316"/>
                      <a:gd name="connsiteX17" fmla="*/ 854869 w 964407"/>
                      <a:gd name="connsiteY17" fmla="*/ 257175 h 322316"/>
                      <a:gd name="connsiteX18" fmla="*/ 904875 w 964407"/>
                      <a:gd name="connsiteY18" fmla="*/ 278606 h 322316"/>
                      <a:gd name="connsiteX19" fmla="*/ 964407 w 964407"/>
                      <a:gd name="connsiteY19" fmla="*/ 259556 h 322316"/>
                      <a:gd name="connsiteX0" fmla="*/ 0 w 964407"/>
                      <a:gd name="connsiteY0" fmla="*/ 0 h 322316"/>
                      <a:gd name="connsiteX1" fmla="*/ 59532 w 964407"/>
                      <a:gd name="connsiteY1" fmla="*/ 33337 h 322316"/>
                      <a:gd name="connsiteX2" fmla="*/ 133350 w 964407"/>
                      <a:gd name="connsiteY2" fmla="*/ 45243 h 322316"/>
                      <a:gd name="connsiteX3" fmla="*/ 166688 w 964407"/>
                      <a:gd name="connsiteY3" fmla="*/ 78581 h 322316"/>
                      <a:gd name="connsiteX4" fmla="*/ 173832 w 964407"/>
                      <a:gd name="connsiteY4" fmla="*/ 107156 h 322316"/>
                      <a:gd name="connsiteX5" fmla="*/ 195263 w 964407"/>
                      <a:gd name="connsiteY5" fmla="*/ 157162 h 322316"/>
                      <a:gd name="connsiteX6" fmla="*/ 223838 w 964407"/>
                      <a:gd name="connsiteY6" fmla="*/ 214312 h 322316"/>
                      <a:gd name="connsiteX7" fmla="*/ 285750 w 964407"/>
                      <a:gd name="connsiteY7" fmla="*/ 242887 h 322316"/>
                      <a:gd name="connsiteX8" fmla="*/ 354807 w 964407"/>
                      <a:gd name="connsiteY8" fmla="*/ 261937 h 322316"/>
                      <a:gd name="connsiteX9" fmla="*/ 409575 w 964407"/>
                      <a:gd name="connsiteY9" fmla="*/ 261937 h 322316"/>
                      <a:gd name="connsiteX10" fmla="*/ 464344 w 964407"/>
                      <a:gd name="connsiteY10" fmla="*/ 276225 h 322316"/>
                      <a:gd name="connsiteX11" fmla="*/ 528638 w 964407"/>
                      <a:gd name="connsiteY11" fmla="*/ 302418 h 322316"/>
                      <a:gd name="connsiteX12" fmla="*/ 566738 w 964407"/>
                      <a:gd name="connsiteY12" fmla="*/ 307181 h 322316"/>
                      <a:gd name="connsiteX13" fmla="*/ 616744 w 964407"/>
                      <a:gd name="connsiteY13" fmla="*/ 311943 h 322316"/>
                      <a:gd name="connsiteX14" fmla="*/ 645319 w 964407"/>
                      <a:gd name="connsiteY14" fmla="*/ 321468 h 322316"/>
                      <a:gd name="connsiteX15" fmla="*/ 719138 w 964407"/>
                      <a:gd name="connsiteY15" fmla="*/ 288131 h 322316"/>
                      <a:gd name="connsiteX16" fmla="*/ 797719 w 964407"/>
                      <a:gd name="connsiteY16" fmla="*/ 271462 h 322316"/>
                      <a:gd name="connsiteX17" fmla="*/ 854869 w 964407"/>
                      <a:gd name="connsiteY17" fmla="*/ 257175 h 322316"/>
                      <a:gd name="connsiteX18" fmla="*/ 964407 w 964407"/>
                      <a:gd name="connsiteY18" fmla="*/ 259556 h 322316"/>
                      <a:gd name="connsiteX0" fmla="*/ 0 w 854869"/>
                      <a:gd name="connsiteY0" fmla="*/ 0 h 322316"/>
                      <a:gd name="connsiteX1" fmla="*/ 59532 w 854869"/>
                      <a:gd name="connsiteY1" fmla="*/ 33337 h 322316"/>
                      <a:gd name="connsiteX2" fmla="*/ 133350 w 854869"/>
                      <a:gd name="connsiteY2" fmla="*/ 45243 h 322316"/>
                      <a:gd name="connsiteX3" fmla="*/ 166688 w 854869"/>
                      <a:gd name="connsiteY3" fmla="*/ 78581 h 322316"/>
                      <a:gd name="connsiteX4" fmla="*/ 173832 w 854869"/>
                      <a:gd name="connsiteY4" fmla="*/ 107156 h 322316"/>
                      <a:gd name="connsiteX5" fmla="*/ 195263 w 854869"/>
                      <a:gd name="connsiteY5" fmla="*/ 157162 h 322316"/>
                      <a:gd name="connsiteX6" fmla="*/ 223838 w 854869"/>
                      <a:gd name="connsiteY6" fmla="*/ 214312 h 322316"/>
                      <a:gd name="connsiteX7" fmla="*/ 285750 w 854869"/>
                      <a:gd name="connsiteY7" fmla="*/ 242887 h 322316"/>
                      <a:gd name="connsiteX8" fmla="*/ 354807 w 854869"/>
                      <a:gd name="connsiteY8" fmla="*/ 261937 h 322316"/>
                      <a:gd name="connsiteX9" fmla="*/ 409575 w 854869"/>
                      <a:gd name="connsiteY9" fmla="*/ 261937 h 322316"/>
                      <a:gd name="connsiteX10" fmla="*/ 464344 w 854869"/>
                      <a:gd name="connsiteY10" fmla="*/ 276225 h 322316"/>
                      <a:gd name="connsiteX11" fmla="*/ 528638 w 854869"/>
                      <a:gd name="connsiteY11" fmla="*/ 302418 h 322316"/>
                      <a:gd name="connsiteX12" fmla="*/ 566738 w 854869"/>
                      <a:gd name="connsiteY12" fmla="*/ 307181 h 322316"/>
                      <a:gd name="connsiteX13" fmla="*/ 616744 w 854869"/>
                      <a:gd name="connsiteY13" fmla="*/ 311943 h 322316"/>
                      <a:gd name="connsiteX14" fmla="*/ 645319 w 854869"/>
                      <a:gd name="connsiteY14" fmla="*/ 321468 h 322316"/>
                      <a:gd name="connsiteX15" fmla="*/ 719138 w 854869"/>
                      <a:gd name="connsiteY15" fmla="*/ 288131 h 322316"/>
                      <a:gd name="connsiteX16" fmla="*/ 797719 w 854869"/>
                      <a:gd name="connsiteY16" fmla="*/ 271462 h 322316"/>
                      <a:gd name="connsiteX17" fmla="*/ 854869 w 854869"/>
                      <a:gd name="connsiteY17" fmla="*/ 257175 h 322316"/>
                      <a:gd name="connsiteX0" fmla="*/ 0 w 797719"/>
                      <a:gd name="connsiteY0" fmla="*/ 0 h 322316"/>
                      <a:gd name="connsiteX1" fmla="*/ 59532 w 797719"/>
                      <a:gd name="connsiteY1" fmla="*/ 33337 h 322316"/>
                      <a:gd name="connsiteX2" fmla="*/ 133350 w 797719"/>
                      <a:gd name="connsiteY2" fmla="*/ 45243 h 322316"/>
                      <a:gd name="connsiteX3" fmla="*/ 166688 w 797719"/>
                      <a:gd name="connsiteY3" fmla="*/ 78581 h 322316"/>
                      <a:gd name="connsiteX4" fmla="*/ 173832 w 797719"/>
                      <a:gd name="connsiteY4" fmla="*/ 107156 h 322316"/>
                      <a:gd name="connsiteX5" fmla="*/ 195263 w 797719"/>
                      <a:gd name="connsiteY5" fmla="*/ 157162 h 322316"/>
                      <a:gd name="connsiteX6" fmla="*/ 223838 w 797719"/>
                      <a:gd name="connsiteY6" fmla="*/ 214312 h 322316"/>
                      <a:gd name="connsiteX7" fmla="*/ 285750 w 797719"/>
                      <a:gd name="connsiteY7" fmla="*/ 242887 h 322316"/>
                      <a:gd name="connsiteX8" fmla="*/ 354807 w 797719"/>
                      <a:gd name="connsiteY8" fmla="*/ 261937 h 322316"/>
                      <a:gd name="connsiteX9" fmla="*/ 409575 w 797719"/>
                      <a:gd name="connsiteY9" fmla="*/ 261937 h 322316"/>
                      <a:gd name="connsiteX10" fmla="*/ 464344 w 797719"/>
                      <a:gd name="connsiteY10" fmla="*/ 276225 h 322316"/>
                      <a:gd name="connsiteX11" fmla="*/ 528638 w 797719"/>
                      <a:gd name="connsiteY11" fmla="*/ 302418 h 322316"/>
                      <a:gd name="connsiteX12" fmla="*/ 566738 w 797719"/>
                      <a:gd name="connsiteY12" fmla="*/ 307181 h 322316"/>
                      <a:gd name="connsiteX13" fmla="*/ 616744 w 797719"/>
                      <a:gd name="connsiteY13" fmla="*/ 311943 h 322316"/>
                      <a:gd name="connsiteX14" fmla="*/ 645319 w 797719"/>
                      <a:gd name="connsiteY14" fmla="*/ 321468 h 322316"/>
                      <a:gd name="connsiteX15" fmla="*/ 719138 w 797719"/>
                      <a:gd name="connsiteY15" fmla="*/ 288131 h 322316"/>
                      <a:gd name="connsiteX16" fmla="*/ 797719 w 797719"/>
                      <a:gd name="connsiteY16" fmla="*/ 271462 h 322316"/>
                      <a:gd name="connsiteX0" fmla="*/ 0 w 719138"/>
                      <a:gd name="connsiteY0" fmla="*/ 0 h 322316"/>
                      <a:gd name="connsiteX1" fmla="*/ 59532 w 719138"/>
                      <a:gd name="connsiteY1" fmla="*/ 33337 h 322316"/>
                      <a:gd name="connsiteX2" fmla="*/ 133350 w 719138"/>
                      <a:gd name="connsiteY2" fmla="*/ 45243 h 322316"/>
                      <a:gd name="connsiteX3" fmla="*/ 166688 w 719138"/>
                      <a:gd name="connsiteY3" fmla="*/ 78581 h 322316"/>
                      <a:gd name="connsiteX4" fmla="*/ 173832 w 719138"/>
                      <a:gd name="connsiteY4" fmla="*/ 107156 h 322316"/>
                      <a:gd name="connsiteX5" fmla="*/ 195263 w 719138"/>
                      <a:gd name="connsiteY5" fmla="*/ 157162 h 322316"/>
                      <a:gd name="connsiteX6" fmla="*/ 223838 w 719138"/>
                      <a:gd name="connsiteY6" fmla="*/ 214312 h 322316"/>
                      <a:gd name="connsiteX7" fmla="*/ 285750 w 719138"/>
                      <a:gd name="connsiteY7" fmla="*/ 242887 h 322316"/>
                      <a:gd name="connsiteX8" fmla="*/ 354807 w 719138"/>
                      <a:gd name="connsiteY8" fmla="*/ 261937 h 322316"/>
                      <a:gd name="connsiteX9" fmla="*/ 409575 w 719138"/>
                      <a:gd name="connsiteY9" fmla="*/ 261937 h 322316"/>
                      <a:gd name="connsiteX10" fmla="*/ 464344 w 719138"/>
                      <a:gd name="connsiteY10" fmla="*/ 276225 h 322316"/>
                      <a:gd name="connsiteX11" fmla="*/ 528638 w 719138"/>
                      <a:gd name="connsiteY11" fmla="*/ 302418 h 322316"/>
                      <a:gd name="connsiteX12" fmla="*/ 566738 w 719138"/>
                      <a:gd name="connsiteY12" fmla="*/ 307181 h 322316"/>
                      <a:gd name="connsiteX13" fmla="*/ 616744 w 719138"/>
                      <a:gd name="connsiteY13" fmla="*/ 311943 h 322316"/>
                      <a:gd name="connsiteX14" fmla="*/ 645319 w 719138"/>
                      <a:gd name="connsiteY14" fmla="*/ 321468 h 322316"/>
                      <a:gd name="connsiteX15" fmla="*/ 719138 w 719138"/>
                      <a:gd name="connsiteY15" fmla="*/ 288131 h 322316"/>
                      <a:gd name="connsiteX0" fmla="*/ 0 w 645319"/>
                      <a:gd name="connsiteY0" fmla="*/ 0 h 322316"/>
                      <a:gd name="connsiteX1" fmla="*/ 59532 w 645319"/>
                      <a:gd name="connsiteY1" fmla="*/ 33337 h 322316"/>
                      <a:gd name="connsiteX2" fmla="*/ 133350 w 645319"/>
                      <a:gd name="connsiteY2" fmla="*/ 45243 h 322316"/>
                      <a:gd name="connsiteX3" fmla="*/ 166688 w 645319"/>
                      <a:gd name="connsiteY3" fmla="*/ 78581 h 322316"/>
                      <a:gd name="connsiteX4" fmla="*/ 173832 w 645319"/>
                      <a:gd name="connsiteY4" fmla="*/ 107156 h 322316"/>
                      <a:gd name="connsiteX5" fmla="*/ 195263 w 645319"/>
                      <a:gd name="connsiteY5" fmla="*/ 157162 h 322316"/>
                      <a:gd name="connsiteX6" fmla="*/ 223838 w 645319"/>
                      <a:gd name="connsiteY6" fmla="*/ 214312 h 322316"/>
                      <a:gd name="connsiteX7" fmla="*/ 285750 w 645319"/>
                      <a:gd name="connsiteY7" fmla="*/ 242887 h 322316"/>
                      <a:gd name="connsiteX8" fmla="*/ 354807 w 645319"/>
                      <a:gd name="connsiteY8" fmla="*/ 261937 h 322316"/>
                      <a:gd name="connsiteX9" fmla="*/ 409575 w 645319"/>
                      <a:gd name="connsiteY9" fmla="*/ 261937 h 322316"/>
                      <a:gd name="connsiteX10" fmla="*/ 464344 w 645319"/>
                      <a:gd name="connsiteY10" fmla="*/ 276225 h 322316"/>
                      <a:gd name="connsiteX11" fmla="*/ 528638 w 645319"/>
                      <a:gd name="connsiteY11" fmla="*/ 302418 h 322316"/>
                      <a:gd name="connsiteX12" fmla="*/ 566738 w 645319"/>
                      <a:gd name="connsiteY12" fmla="*/ 307181 h 322316"/>
                      <a:gd name="connsiteX13" fmla="*/ 616744 w 645319"/>
                      <a:gd name="connsiteY13" fmla="*/ 311943 h 322316"/>
                      <a:gd name="connsiteX14" fmla="*/ 645319 w 645319"/>
                      <a:gd name="connsiteY14" fmla="*/ 321468 h 322316"/>
                      <a:gd name="connsiteX0" fmla="*/ 0 w 616744"/>
                      <a:gd name="connsiteY0" fmla="*/ 0 h 311943"/>
                      <a:gd name="connsiteX1" fmla="*/ 59532 w 616744"/>
                      <a:gd name="connsiteY1" fmla="*/ 33337 h 311943"/>
                      <a:gd name="connsiteX2" fmla="*/ 133350 w 616744"/>
                      <a:gd name="connsiteY2" fmla="*/ 45243 h 311943"/>
                      <a:gd name="connsiteX3" fmla="*/ 166688 w 616744"/>
                      <a:gd name="connsiteY3" fmla="*/ 78581 h 311943"/>
                      <a:gd name="connsiteX4" fmla="*/ 173832 w 616744"/>
                      <a:gd name="connsiteY4" fmla="*/ 107156 h 311943"/>
                      <a:gd name="connsiteX5" fmla="*/ 195263 w 616744"/>
                      <a:gd name="connsiteY5" fmla="*/ 157162 h 311943"/>
                      <a:gd name="connsiteX6" fmla="*/ 223838 w 616744"/>
                      <a:gd name="connsiteY6" fmla="*/ 214312 h 311943"/>
                      <a:gd name="connsiteX7" fmla="*/ 285750 w 616744"/>
                      <a:gd name="connsiteY7" fmla="*/ 242887 h 311943"/>
                      <a:gd name="connsiteX8" fmla="*/ 354807 w 616744"/>
                      <a:gd name="connsiteY8" fmla="*/ 261937 h 311943"/>
                      <a:gd name="connsiteX9" fmla="*/ 409575 w 616744"/>
                      <a:gd name="connsiteY9" fmla="*/ 261937 h 311943"/>
                      <a:gd name="connsiteX10" fmla="*/ 464344 w 616744"/>
                      <a:gd name="connsiteY10" fmla="*/ 276225 h 311943"/>
                      <a:gd name="connsiteX11" fmla="*/ 528638 w 616744"/>
                      <a:gd name="connsiteY11" fmla="*/ 302418 h 311943"/>
                      <a:gd name="connsiteX12" fmla="*/ 566738 w 616744"/>
                      <a:gd name="connsiteY12" fmla="*/ 307181 h 311943"/>
                      <a:gd name="connsiteX13" fmla="*/ 616744 w 616744"/>
                      <a:gd name="connsiteY13" fmla="*/ 311943 h 311943"/>
                      <a:gd name="connsiteX0" fmla="*/ 0 w 566738"/>
                      <a:gd name="connsiteY0" fmla="*/ 0 h 307181"/>
                      <a:gd name="connsiteX1" fmla="*/ 59532 w 566738"/>
                      <a:gd name="connsiteY1" fmla="*/ 33337 h 307181"/>
                      <a:gd name="connsiteX2" fmla="*/ 133350 w 566738"/>
                      <a:gd name="connsiteY2" fmla="*/ 45243 h 307181"/>
                      <a:gd name="connsiteX3" fmla="*/ 166688 w 566738"/>
                      <a:gd name="connsiteY3" fmla="*/ 78581 h 307181"/>
                      <a:gd name="connsiteX4" fmla="*/ 173832 w 566738"/>
                      <a:gd name="connsiteY4" fmla="*/ 107156 h 307181"/>
                      <a:gd name="connsiteX5" fmla="*/ 195263 w 566738"/>
                      <a:gd name="connsiteY5" fmla="*/ 157162 h 307181"/>
                      <a:gd name="connsiteX6" fmla="*/ 223838 w 566738"/>
                      <a:gd name="connsiteY6" fmla="*/ 214312 h 307181"/>
                      <a:gd name="connsiteX7" fmla="*/ 285750 w 566738"/>
                      <a:gd name="connsiteY7" fmla="*/ 242887 h 307181"/>
                      <a:gd name="connsiteX8" fmla="*/ 354807 w 566738"/>
                      <a:gd name="connsiteY8" fmla="*/ 261937 h 307181"/>
                      <a:gd name="connsiteX9" fmla="*/ 409575 w 566738"/>
                      <a:gd name="connsiteY9" fmla="*/ 261937 h 307181"/>
                      <a:gd name="connsiteX10" fmla="*/ 464344 w 566738"/>
                      <a:gd name="connsiteY10" fmla="*/ 276225 h 307181"/>
                      <a:gd name="connsiteX11" fmla="*/ 528638 w 566738"/>
                      <a:gd name="connsiteY11" fmla="*/ 302418 h 307181"/>
                      <a:gd name="connsiteX12" fmla="*/ 566738 w 566738"/>
                      <a:gd name="connsiteY12" fmla="*/ 307181 h 307181"/>
                      <a:gd name="connsiteX0" fmla="*/ 0 w 566738"/>
                      <a:gd name="connsiteY0" fmla="*/ 0 h 307181"/>
                      <a:gd name="connsiteX1" fmla="*/ 59532 w 566738"/>
                      <a:gd name="connsiteY1" fmla="*/ 33337 h 307181"/>
                      <a:gd name="connsiteX2" fmla="*/ 133350 w 566738"/>
                      <a:gd name="connsiteY2" fmla="*/ 45243 h 307181"/>
                      <a:gd name="connsiteX3" fmla="*/ 166688 w 566738"/>
                      <a:gd name="connsiteY3" fmla="*/ 78581 h 307181"/>
                      <a:gd name="connsiteX4" fmla="*/ 173832 w 566738"/>
                      <a:gd name="connsiteY4" fmla="*/ 107156 h 307181"/>
                      <a:gd name="connsiteX5" fmla="*/ 195263 w 566738"/>
                      <a:gd name="connsiteY5" fmla="*/ 157162 h 307181"/>
                      <a:gd name="connsiteX6" fmla="*/ 223838 w 566738"/>
                      <a:gd name="connsiteY6" fmla="*/ 214312 h 307181"/>
                      <a:gd name="connsiteX7" fmla="*/ 285750 w 566738"/>
                      <a:gd name="connsiteY7" fmla="*/ 242887 h 307181"/>
                      <a:gd name="connsiteX8" fmla="*/ 354807 w 566738"/>
                      <a:gd name="connsiteY8" fmla="*/ 261937 h 307181"/>
                      <a:gd name="connsiteX9" fmla="*/ 409575 w 566738"/>
                      <a:gd name="connsiteY9" fmla="*/ 261937 h 307181"/>
                      <a:gd name="connsiteX10" fmla="*/ 528638 w 566738"/>
                      <a:gd name="connsiteY10" fmla="*/ 302418 h 307181"/>
                      <a:gd name="connsiteX11" fmla="*/ 566738 w 566738"/>
                      <a:gd name="connsiteY11" fmla="*/ 307181 h 307181"/>
                      <a:gd name="connsiteX0" fmla="*/ 0 w 528638"/>
                      <a:gd name="connsiteY0" fmla="*/ 0 h 302418"/>
                      <a:gd name="connsiteX1" fmla="*/ 59532 w 528638"/>
                      <a:gd name="connsiteY1" fmla="*/ 33337 h 302418"/>
                      <a:gd name="connsiteX2" fmla="*/ 133350 w 528638"/>
                      <a:gd name="connsiteY2" fmla="*/ 45243 h 302418"/>
                      <a:gd name="connsiteX3" fmla="*/ 166688 w 528638"/>
                      <a:gd name="connsiteY3" fmla="*/ 78581 h 302418"/>
                      <a:gd name="connsiteX4" fmla="*/ 173832 w 528638"/>
                      <a:gd name="connsiteY4" fmla="*/ 107156 h 302418"/>
                      <a:gd name="connsiteX5" fmla="*/ 195263 w 528638"/>
                      <a:gd name="connsiteY5" fmla="*/ 157162 h 302418"/>
                      <a:gd name="connsiteX6" fmla="*/ 223838 w 528638"/>
                      <a:gd name="connsiteY6" fmla="*/ 214312 h 302418"/>
                      <a:gd name="connsiteX7" fmla="*/ 285750 w 528638"/>
                      <a:gd name="connsiteY7" fmla="*/ 242887 h 302418"/>
                      <a:gd name="connsiteX8" fmla="*/ 354807 w 528638"/>
                      <a:gd name="connsiteY8" fmla="*/ 261937 h 302418"/>
                      <a:gd name="connsiteX9" fmla="*/ 409575 w 528638"/>
                      <a:gd name="connsiteY9" fmla="*/ 261937 h 302418"/>
                      <a:gd name="connsiteX10" fmla="*/ 528638 w 528638"/>
                      <a:gd name="connsiteY10" fmla="*/ 302418 h 302418"/>
                      <a:gd name="connsiteX0" fmla="*/ 0 w 409575"/>
                      <a:gd name="connsiteY0" fmla="*/ 0 h 262582"/>
                      <a:gd name="connsiteX1" fmla="*/ 59532 w 409575"/>
                      <a:gd name="connsiteY1" fmla="*/ 33337 h 262582"/>
                      <a:gd name="connsiteX2" fmla="*/ 133350 w 409575"/>
                      <a:gd name="connsiteY2" fmla="*/ 45243 h 262582"/>
                      <a:gd name="connsiteX3" fmla="*/ 166688 w 409575"/>
                      <a:gd name="connsiteY3" fmla="*/ 78581 h 262582"/>
                      <a:gd name="connsiteX4" fmla="*/ 173832 w 409575"/>
                      <a:gd name="connsiteY4" fmla="*/ 107156 h 262582"/>
                      <a:gd name="connsiteX5" fmla="*/ 195263 w 409575"/>
                      <a:gd name="connsiteY5" fmla="*/ 157162 h 262582"/>
                      <a:gd name="connsiteX6" fmla="*/ 223838 w 409575"/>
                      <a:gd name="connsiteY6" fmla="*/ 214312 h 262582"/>
                      <a:gd name="connsiteX7" fmla="*/ 285750 w 409575"/>
                      <a:gd name="connsiteY7" fmla="*/ 242887 h 262582"/>
                      <a:gd name="connsiteX8" fmla="*/ 354807 w 409575"/>
                      <a:gd name="connsiteY8" fmla="*/ 261937 h 262582"/>
                      <a:gd name="connsiteX9" fmla="*/ 409575 w 409575"/>
                      <a:gd name="connsiteY9" fmla="*/ 261937 h 262582"/>
                      <a:gd name="connsiteX0" fmla="*/ 0 w 354807"/>
                      <a:gd name="connsiteY0" fmla="*/ 0 h 261937"/>
                      <a:gd name="connsiteX1" fmla="*/ 59532 w 354807"/>
                      <a:gd name="connsiteY1" fmla="*/ 33337 h 261937"/>
                      <a:gd name="connsiteX2" fmla="*/ 133350 w 354807"/>
                      <a:gd name="connsiteY2" fmla="*/ 45243 h 261937"/>
                      <a:gd name="connsiteX3" fmla="*/ 166688 w 354807"/>
                      <a:gd name="connsiteY3" fmla="*/ 78581 h 261937"/>
                      <a:gd name="connsiteX4" fmla="*/ 173832 w 354807"/>
                      <a:gd name="connsiteY4" fmla="*/ 107156 h 261937"/>
                      <a:gd name="connsiteX5" fmla="*/ 195263 w 354807"/>
                      <a:gd name="connsiteY5" fmla="*/ 157162 h 261937"/>
                      <a:gd name="connsiteX6" fmla="*/ 223838 w 354807"/>
                      <a:gd name="connsiteY6" fmla="*/ 214312 h 261937"/>
                      <a:gd name="connsiteX7" fmla="*/ 285750 w 354807"/>
                      <a:gd name="connsiteY7" fmla="*/ 242887 h 261937"/>
                      <a:gd name="connsiteX8" fmla="*/ 354807 w 354807"/>
                      <a:gd name="connsiteY8" fmla="*/ 261937 h 261937"/>
                      <a:gd name="connsiteX0" fmla="*/ 0 w 354807"/>
                      <a:gd name="connsiteY0" fmla="*/ 0 h 261937"/>
                      <a:gd name="connsiteX1" fmla="*/ 59532 w 354807"/>
                      <a:gd name="connsiteY1" fmla="*/ 33337 h 261937"/>
                      <a:gd name="connsiteX2" fmla="*/ 133350 w 354807"/>
                      <a:gd name="connsiteY2" fmla="*/ 45243 h 261937"/>
                      <a:gd name="connsiteX3" fmla="*/ 166688 w 354807"/>
                      <a:gd name="connsiteY3" fmla="*/ 78581 h 261937"/>
                      <a:gd name="connsiteX4" fmla="*/ 173832 w 354807"/>
                      <a:gd name="connsiteY4" fmla="*/ 107156 h 261937"/>
                      <a:gd name="connsiteX5" fmla="*/ 195263 w 354807"/>
                      <a:gd name="connsiteY5" fmla="*/ 157162 h 261937"/>
                      <a:gd name="connsiteX6" fmla="*/ 223838 w 354807"/>
                      <a:gd name="connsiteY6" fmla="*/ 214312 h 261937"/>
                      <a:gd name="connsiteX7" fmla="*/ 354807 w 354807"/>
                      <a:gd name="connsiteY7" fmla="*/ 261937 h 261937"/>
                      <a:gd name="connsiteX0" fmla="*/ 0 w 223838"/>
                      <a:gd name="connsiteY0" fmla="*/ 0 h 214312"/>
                      <a:gd name="connsiteX1" fmla="*/ 59532 w 223838"/>
                      <a:gd name="connsiteY1" fmla="*/ 33337 h 214312"/>
                      <a:gd name="connsiteX2" fmla="*/ 133350 w 223838"/>
                      <a:gd name="connsiteY2" fmla="*/ 45243 h 214312"/>
                      <a:gd name="connsiteX3" fmla="*/ 166688 w 223838"/>
                      <a:gd name="connsiteY3" fmla="*/ 78581 h 214312"/>
                      <a:gd name="connsiteX4" fmla="*/ 173832 w 223838"/>
                      <a:gd name="connsiteY4" fmla="*/ 107156 h 214312"/>
                      <a:gd name="connsiteX5" fmla="*/ 195263 w 223838"/>
                      <a:gd name="connsiteY5" fmla="*/ 157162 h 214312"/>
                      <a:gd name="connsiteX6" fmla="*/ 223838 w 223838"/>
                      <a:gd name="connsiteY6" fmla="*/ 214312 h 214312"/>
                      <a:gd name="connsiteX0" fmla="*/ 0 w 195263"/>
                      <a:gd name="connsiteY0" fmla="*/ 0 h 157162"/>
                      <a:gd name="connsiteX1" fmla="*/ 59532 w 195263"/>
                      <a:gd name="connsiteY1" fmla="*/ 33337 h 157162"/>
                      <a:gd name="connsiteX2" fmla="*/ 133350 w 195263"/>
                      <a:gd name="connsiteY2" fmla="*/ 45243 h 157162"/>
                      <a:gd name="connsiteX3" fmla="*/ 166688 w 195263"/>
                      <a:gd name="connsiteY3" fmla="*/ 78581 h 157162"/>
                      <a:gd name="connsiteX4" fmla="*/ 173832 w 195263"/>
                      <a:gd name="connsiteY4" fmla="*/ 107156 h 157162"/>
                      <a:gd name="connsiteX5" fmla="*/ 195263 w 195263"/>
                      <a:gd name="connsiteY5" fmla="*/ 157162 h 157162"/>
                      <a:gd name="connsiteX0" fmla="*/ 0 w 173832"/>
                      <a:gd name="connsiteY0" fmla="*/ 0 h 107156"/>
                      <a:gd name="connsiteX1" fmla="*/ 59532 w 173832"/>
                      <a:gd name="connsiteY1" fmla="*/ 33337 h 107156"/>
                      <a:gd name="connsiteX2" fmla="*/ 133350 w 173832"/>
                      <a:gd name="connsiteY2" fmla="*/ 45243 h 107156"/>
                      <a:gd name="connsiteX3" fmla="*/ 166688 w 173832"/>
                      <a:gd name="connsiteY3" fmla="*/ 78581 h 107156"/>
                      <a:gd name="connsiteX4" fmla="*/ 173832 w 173832"/>
                      <a:gd name="connsiteY4" fmla="*/ 107156 h 107156"/>
                      <a:gd name="connsiteX0" fmla="*/ 0 w 166688"/>
                      <a:gd name="connsiteY0" fmla="*/ 0 h 78581"/>
                      <a:gd name="connsiteX1" fmla="*/ 59532 w 166688"/>
                      <a:gd name="connsiteY1" fmla="*/ 33337 h 78581"/>
                      <a:gd name="connsiteX2" fmla="*/ 133350 w 166688"/>
                      <a:gd name="connsiteY2" fmla="*/ 45243 h 78581"/>
                      <a:gd name="connsiteX3" fmla="*/ 166688 w 166688"/>
                      <a:gd name="connsiteY3" fmla="*/ 78581 h 78581"/>
                      <a:gd name="connsiteX0" fmla="*/ 0 w 133350"/>
                      <a:gd name="connsiteY0" fmla="*/ 0 h 45243"/>
                      <a:gd name="connsiteX1" fmla="*/ 59532 w 133350"/>
                      <a:gd name="connsiteY1" fmla="*/ 33337 h 45243"/>
                      <a:gd name="connsiteX2" fmla="*/ 133350 w 133350"/>
                      <a:gd name="connsiteY2" fmla="*/ 45243 h 45243"/>
                      <a:gd name="connsiteX0" fmla="*/ 0 w 59532"/>
                      <a:gd name="connsiteY0" fmla="*/ 0 h 33337"/>
                      <a:gd name="connsiteX1" fmla="*/ 59532 w 59532"/>
                      <a:gd name="connsiteY1" fmla="*/ 33337 h 33337"/>
                    </a:gdLst>
                    <a:ahLst/>
                    <a:cxnLst>
                      <a:cxn ang="0">
                        <a:pos x="connsiteX0" y="connsiteY0"/>
                      </a:cxn>
                      <a:cxn ang="0">
                        <a:pos x="connsiteX1" y="connsiteY1"/>
                      </a:cxn>
                    </a:cxnLst>
                    <a:rect l="l" t="t" r="r" b="b"/>
                    <a:pathLst>
                      <a:path w="59532" h="33337">
                        <a:moveTo>
                          <a:pt x="0" y="0"/>
                        </a:moveTo>
                        <a:cubicBezTo>
                          <a:pt x="18653" y="12898"/>
                          <a:pt x="37307" y="25797"/>
                          <a:pt x="59532" y="33337"/>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7" name="フリーフォーム 196"/>
                  <p:cNvSpPr/>
                  <p:nvPr/>
                </p:nvSpPr>
                <p:spPr>
                  <a:xfrm>
                    <a:off x="9677400" y="14747081"/>
                    <a:ext cx="616744" cy="328613"/>
                  </a:xfrm>
                  <a:custGeom>
                    <a:avLst/>
                    <a:gdLst>
                      <a:gd name="connsiteX0" fmla="*/ 0 w 616744"/>
                      <a:gd name="connsiteY0" fmla="*/ 0 h 328613"/>
                      <a:gd name="connsiteX1" fmla="*/ 28575 w 616744"/>
                      <a:gd name="connsiteY1" fmla="*/ 69057 h 328613"/>
                      <a:gd name="connsiteX2" fmla="*/ 30956 w 616744"/>
                      <a:gd name="connsiteY2" fmla="*/ 121444 h 328613"/>
                      <a:gd name="connsiteX3" fmla="*/ 66675 w 616744"/>
                      <a:gd name="connsiteY3" fmla="*/ 138113 h 328613"/>
                      <a:gd name="connsiteX4" fmla="*/ 116681 w 616744"/>
                      <a:gd name="connsiteY4" fmla="*/ 176213 h 328613"/>
                      <a:gd name="connsiteX5" fmla="*/ 126206 w 616744"/>
                      <a:gd name="connsiteY5" fmla="*/ 233363 h 328613"/>
                      <a:gd name="connsiteX6" fmla="*/ 157163 w 616744"/>
                      <a:gd name="connsiteY6" fmla="*/ 276225 h 328613"/>
                      <a:gd name="connsiteX7" fmla="*/ 219075 w 616744"/>
                      <a:gd name="connsiteY7" fmla="*/ 321469 h 328613"/>
                      <a:gd name="connsiteX8" fmla="*/ 259556 w 616744"/>
                      <a:gd name="connsiteY8" fmla="*/ 326232 h 328613"/>
                      <a:gd name="connsiteX9" fmla="*/ 314325 w 616744"/>
                      <a:gd name="connsiteY9" fmla="*/ 319088 h 328613"/>
                      <a:gd name="connsiteX10" fmla="*/ 354806 w 616744"/>
                      <a:gd name="connsiteY10" fmla="*/ 276225 h 328613"/>
                      <a:gd name="connsiteX11" fmla="*/ 414338 w 616744"/>
                      <a:gd name="connsiteY11" fmla="*/ 271463 h 328613"/>
                      <a:gd name="connsiteX12" fmla="*/ 502444 w 616744"/>
                      <a:gd name="connsiteY12" fmla="*/ 276225 h 328613"/>
                      <a:gd name="connsiteX13" fmla="*/ 616744 w 616744"/>
                      <a:gd name="connsiteY13" fmla="*/ 328613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744" h="328613">
                        <a:moveTo>
                          <a:pt x="0" y="0"/>
                        </a:moveTo>
                        <a:cubicBezTo>
                          <a:pt x="11708" y="24408"/>
                          <a:pt x="23416" y="48816"/>
                          <a:pt x="28575" y="69057"/>
                        </a:cubicBezTo>
                        <a:cubicBezTo>
                          <a:pt x="33734" y="89298"/>
                          <a:pt x="24606" y="109935"/>
                          <a:pt x="30956" y="121444"/>
                        </a:cubicBezTo>
                        <a:cubicBezTo>
                          <a:pt x="37306" y="132953"/>
                          <a:pt x="52388" y="128985"/>
                          <a:pt x="66675" y="138113"/>
                        </a:cubicBezTo>
                        <a:cubicBezTo>
                          <a:pt x="80962" y="147241"/>
                          <a:pt x="106759" y="160338"/>
                          <a:pt x="116681" y="176213"/>
                        </a:cubicBezTo>
                        <a:cubicBezTo>
                          <a:pt x="126603" y="192088"/>
                          <a:pt x="119459" y="216695"/>
                          <a:pt x="126206" y="233363"/>
                        </a:cubicBezTo>
                        <a:cubicBezTo>
                          <a:pt x="132953" y="250031"/>
                          <a:pt x="141685" y="261541"/>
                          <a:pt x="157163" y="276225"/>
                        </a:cubicBezTo>
                        <a:cubicBezTo>
                          <a:pt x="172641" y="290909"/>
                          <a:pt x="202010" y="313135"/>
                          <a:pt x="219075" y="321469"/>
                        </a:cubicBezTo>
                        <a:cubicBezTo>
                          <a:pt x="236140" y="329803"/>
                          <a:pt x="243681" y="326629"/>
                          <a:pt x="259556" y="326232"/>
                        </a:cubicBezTo>
                        <a:cubicBezTo>
                          <a:pt x="275431" y="325835"/>
                          <a:pt x="298450" y="327422"/>
                          <a:pt x="314325" y="319088"/>
                        </a:cubicBezTo>
                        <a:cubicBezTo>
                          <a:pt x="330200" y="310754"/>
                          <a:pt x="338137" y="284162"/>
                          <a:pt x="354806" y="276225"/>
                        </a:cubicBezTo>
                        <a:cubicBezTo>
                          <a:pt x="371475" y="268288"/>
                          <a:pt x="389732" y="271463"/>
                          <a:pt x="414338" y="271463"/>
                        </a:cubicBezTo>
                        <a:cubicBezTo>
                          <a:pt x="438944" y="271463"/>
                          <a:pt x="468710" y="266700"/>
                          <a:pt x="502444" y="276225"/>
                        </a:cubicBezTo>
                        <a:cubicBezTo>
                          <a:pt x="536178" y="285750"/>
                          <a:pt x="576461" y="307181"/>
                          <a:pt x="616744" y="328613"/>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8" name="フリーフォーム 197"/>
                  <p:cNvSpPr/>
                  <p:nvPr/>
                </p:nvSpPr>
                <p:spPr>
                  <a:xfrm>
                    <a:off x="8782050" y="14713744"/>
                    <a:ext cx="327284" cy="821531"/>
                  </a:xfrm>
                  <a:custGeom>
                    <a:avLst/>
                    <a:gdLst>
                      <a:gd name="connsiteX0" fmla="*/ 311944 w 327284"/>
                      <a:gd name="connsiteY0" fmla="*/ 0 h 821531"/>
                      <a:gd name="connsiteX1" fmla="*/ 321469 w 327284"/>
                      <a:gd name="connsiteY1" fmla="*/ 130969 h 821531"/>
                      <a:gd name="connsiteX2" fmla="*/ 326231 w 327284"/>
                      <a:gd name="connsiteY2" fmla="*/ 264319 h 821531"/>
                      <a:gd name="connsiteX3" fmla="*/ 319088 w 327284"/>
                      <a:gd name="connsiteY3" fmla="*/ 373856 h 821531"/>
                      <a:gd name="connsiteX4" fmla="*/ 250031 w 327284"/>
                      <a:gd name="connsiteY4" fmla="*/ 502444 h 821531"/>
                      <a:gd name="connsiteX5" fmla="*/ 226219 w 327284"/>
                      <a:gd name="connsiteY5" fmla="*/ 533400 h 821531"/>
                      <a:gd name="connsiteX6" fmla="*/ 150019 w 327284"/>
                      <a:gd name="connsiteY6" fmla="*/ 590550 h 821531"/>
                      <a:gd name="connsiteX7" fmla="*/ 73819 w 327284"/>
                      <a:gd name="connsiteY7" fmla="*/ 659606 h 821531"/>
                      <a:gd name="connsiteX8" fmla="*/ 35719 w 327284"/>
                      <a:gd name="connsiteY8" fmla="*/ 742950 h 821531"/>
                      <a:gd name="connsiteX9" fmla="*/ 0 w 327284"/>
                      <a:gd name="connsiteY9" fmla="*/ 821531 h 8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84" h="821531">
                        <a:moveTo>
                          <a:pt x="311944" y="0"/>
                        </a:moveTo>
                        <a:cubicBezTo>
                          <a:pt x="315516" y="43458"/>
                          <a:pt x="319088" y="86916"/>
                          <a:pt x="321469" y="130969"/>
                        </a:cubicBezTo>
                        <a:cubicBezTo>
                          <a:pt x="323850" y="175022"/>
                          <a:pt x="326628" y="223838"/>
                          <a:pt x="326231" y="264319"/>
                        </a:cubicBezTo>
                        <a:cubicBezTo>
                          <a:pt x="325834" y="304800"/>
                          <a:pt x="331788" y="334169"/>
                          <a:pt x="319088" y="373856"/>
                        </a:cubicBezTo>
                        <a:cubicBezTo>
                          <a:pt x="306388" y="413544"/>
                          <a:pt x="265509" y="475853"/>
                          <a:pt x="250031" y="502444"/>
                        </a:cubicBezTo>
                        <a:cubicBezTo>
                          <a:pt x="234553" y="529035"/>
                          <a:pt x="242888" y="518716"/>
                          <a:pt x="226219" y="533400"/>
                        </a:cubicBezTo>
                        <a:cubicBezTo>
                          <a:pt x="209550" y="548084"/>
                          <a:pt x="175419" y="569516"/>
                          <a:pt x="150019" y="590550"/>
                        </a:cubicBezTo>
                        <a:cubicBezTo>
                          <a:pt x="124619" y="611584"/>
                          <a:pt x="92869" y="634206"/>
                          <a:pt x="73819" y="659606"/>
                        </a:cubicBezTo>
                        <a:cubicBezTo>
                          <a:pt x="54769" y="685006"/>
                          <a:pt x="35719" y="742950"/>
                          <a:pt x="35719" y="742950"/>
                        </a:cubicBezTo>
                        <a:lnTo>
                          <a:pt x="0" y="821531"/>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9" name="フリーフォーム 198"/>
                  <p:cNvSpPr/>
                  <p:nvPr/>
                </p:nvSpPr>
                <p:spPr>
                  <a:xfrm>
                    <a:off x="8508206" y="15551944"/>
                    <a:ext cx="259557" cy="652462"/>
                  </a:xfrm>
                  <a:custGeom>
                    <a:avLst/>
                    <a:gdLst>
                      <a:gd name="connsiteX0" fmla="*/ 259557 w 259557"/>
                      <a:gd name="connsiteY0" fmla="*/ 0 h 652462"/>
                      <a:gd name="connsiteX1" fmla="*/ 228600 w 259557"/>
                      <a:gd name="connsiteY1" fmla="*/ 66675 h 652462"/>
                      <a:gd name="connsiteX2" fmla="*/ 171450 w 259557"/>
                      <a:gd name="connsiteY2" fmla="*/ 157162 h 652462"/>
                      <a:gd name="connsiteX3" fmla="*/ 140494 w 259557"/>
                      <a:gd name="connsiteY3" fmla="*/ 219075 h 652462"/>
                      <a:gd name="connsiteX4" fmla="*/ 116682 w 259557"/>
                      <a:gd name="connsiteY4" fmla="*/ 319087 h 652462"/>
                      <a:gd name="connsiteX5" fmla="*/ 100013 w 259557"/>
                      <a:gd name="connsiteY5" fmla="*/ 411956 h 652462"/>
                      <a:gd name="connsiteX6" fmla="*/ 100013 w 259557"/>
                      <a:gd name="connsiteY6" fmla="*/ 521494 h 652462"/>
                      <a:gd name="connsiteX7" fmla="*/ 95250 w 259557"/>
                      <a:gd name="connsiteY7" fmla="*/ 581025 h 652462"/>
                      <a:gd name="connsiteX8" fmla="*/ 69057 w 259557"/>
                      <a:gd name="connsiteY8" fmla="*/ 623887 h 652462"/>
                      <a:gd name="connsiteX9" fmla="*/ 0 w 259557"/>
                      <a:gd name="connsiteY9" fmla="*/ 652462 h 65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557" h="652462">
                        <a:moveTo>
                          <a:pt x="259557" y="0"/>
                        </a:moveTo>
                        <a:cubicBezTo>
                          <a:pt x="251420" y="20240"/>
                          <a:pt x="243284" y="40481"/>
                          <a:pt x="228600" y="66675"/>
                        </a:cubicBezTo>
                        <a:cubicBezTo>
                          <a:pt x="213916" y="92869"/>
                          <a:pt x="186134" y="131762"/>
                          <a:pt x="171450" y="157162"/>
                        </a:cubicBezTo>
                        <a:cubicBezTo>
                          <a:pt x="156766" y="182562"/>
                          <a:pt x="149622" y="192088"/>
                          <a:pt x="140494" y="219075"/>
                        </a:cubicBezTo>
                        <a:cubicBezTo>
                          <a:pt x="131366" y="246062"/>
                          <a:pt x="123429" y="286940"/>
                          <a:pt x="116682" y="319087"/>
                        </a:cubicBezTo>
                        <a:cubicBezTo>
                          <a:pt x="109935" y="351234"/>
                          <a:pt x="102791" y="378222"/>
                          <a:pt x="100013" y="411956"/>
                        </a:cubicBezTo>
                        <a:cubicBezTo>
                          <a:pt x="97235" y="445691"/>
                          <a:pt x="100807" y="493316"/>
                          <a:pt x="100013" y="521494"/>
                        </a:cubicBezTo>
                        <a:cubicBezTo>
                          <a:pt x="99219" y="549672"/>
                          <a:pt x="100409" y="563960"/>
                          <a:pt x="95250" y="581025"/>
                        </a:cubicBezTo>
                        <a:cubicBezTo>
                          <a:pt x="90091" y="598090"/>
                          <a:pt x="84932" y="611981"/>
                          <a:pt x="69057" y="623887"/>
                        </a:cubicBezTo>
                        <a:cubicBezTo>
                          <a:pt x="53182" y="635793"/>
                          <a:pt x="26591" y="644127"/>
                          <a:pt x="0" y="652462"/>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0" name="フリーフォーム 199"/>
                  <p:cNvSpPr/>
                  <p:nvPr/>
                </p:nvSpPr>
                <p:spPr>
                  <a:xfrm>
                    <a:off x="7702550" y="14725650"/>
                    <a:ext cx="806450" cy="1476375"/>
                  </a:xfrm>
                  <a:custGeom>
                    <a:avLst/>
                    <a:gdLst>
                      <a:gd name="connsiteX0" fmla="*/ 0 w 806450"/>
                      <a:gd name="connsiteY0" fmla="*/ 0 h 1476375"/>
                      <a:gd name="connsiteX1" fmla="*/ 53975 w 806450"/>
                      <a:gd name="connsiteY1" fmla="*/ 63500 h 1476375"/>
                      <a:gd name="connsiteX2" fmla="*/ 69850 w 806450"/>
                      <a:gd name="connsiteY2" fmla="*/ 107950 h 1476375"/>
                      <a:gd name="connsiteX3" fmla="*/ 95250 w 806450"/>
                      <a:gd name="connsiteY3" fmla="*/ 184150 h 1476375"/>
                      <a:gd name="connsiteX4" fmla="*/ 127000 w 806450"/>
                      <a:gd name="connsiteY4" fmla="*/ 228600 h 1476375"/>
                      <a:gd name="connsiteX5" fmla="*/ 165100 w 806450"/>
                      <a:gd name="connsiteY5" fmla="*/ 250825 h 1476375"/>
                      <a:gd name="connsiteX6" fmla="*/ 257175 w 806450"/>
                      <a:gd name="connsiteY6" fmla="*/ 317500 h 1476375"/>
                      <a:gd name="connsiteX7" fmla="*/ 301625 w 806450"/>
                      <a:gd name="connsiteY7" fmla="*/ 349250 h 1476375"/>
                      <a:gd name="connsiteX8" fmla="*/ 342900 w 806450"/>
                      <a:gd name="connsiteY8" fmla="*/ 387350 h 1476375"/>
                      <a:gd name="connsiteX9" fmla="*/ 425450 w 806450"/>
                      <a:gd name="connsiteY9" fmla="*/ 593725 h 1476375"/>
                      <a:gd name="connsiteX10" fmla="*/ 441325 w 806450"/>
                      <a:gd name="connsiteY10" fmla="*/ 654050 h 1476375"/>
                      <a:gd name="connsiteX11" fmla="*/ 460375 w 806450"/>
                      <a:gd name="connsiteY11" fmla="*/ 746125 h 1476375"/>
                      <a:gd name="connsiteX12" fmla="*/ 473075 w 806450"/>
                      <a:gd name="connsiteY12" fmla="*/ 787400 h 1476375"/>
                      <a:gd name="connsiteX13" fmla="*/ 514350 w 806450"/>
                      <a:gd name="connsiteY13" fmla="*/ 869950 h 1476375"/>
                      <a:gd name="connsiteX14" fmla="*/ 587375 w 806450"/>
                      <a:gd name="connsiteY14" fmla="*/ 1006475 h 1476375"/>
                      <a:gd name="connsiteX15" fmla="*/ 657225 w 806450"/>
                      <a:gd name="connsiteY15" fmla="*/ 1108075 h 1476375"/>
                      <a:gd name="connsiteX16" fmla="*/ 717550 w 806450"/>
                      <a:gd name="connsiteY16" fmla="*/ 1168400 h 1476375"/>
                      <a:gd name="connsiteX17" fmla="*/ 736600 w 806450"/>
                      <a:gd name="connsiteY17" fmla="*/ 1238250 h 1476375"/>
                      <a:gd name="connsiteX18" fmla="*/ 784225 w 806450"/>
                      <a:gd name="connsiteY18" fmla="*/ 1384300 h 1476375"/>
                      <a:gd name="connsiteX19" fmla="*/ 806450 w 806450"/>
                      <a:gd name="connsiteY19" fmla="*/ 1476375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6450" h="1476375">
                        <a:moveTo>
                          <a:pt x="0" y="0"/>
                        </a:moveTo>
                        <a:cubicBezTo>
                          <a:pt x="21166" y="22754"/>
                          <a:pt x="42333" y="45508"/>
                          <a:pt x="53975" y="63500"/>
                        </a:cubicBezTo>
                        <a:cubicBezTo>
                          <a:pt x="65617" y="81492"/>
                          <a:pt x="62971" y="87842"/>
                          <a:pt x="69850" y="107950"/>
                        </a:cubicBezTo>
                        <a:cubicBezTo>
                          <a:pt x="76729" y="128058"/>
                          <a:pt x="85725" y="164042"/>
                          <a:pt x="95250" y="184150"/>
                        </a:cubicBezTo>
                        <a:cubicBezTo>
                          <a:pt x="104775" y="204258"/>
                          <a:pt x="115358" y="217488"/>
                          <a:pt x="127000" y="228600"/>
                        </a:cubicBezTo>
                        <a:cubicBezTo>
                          <a:pt x="138642" y="239713"/>
                          <a:pt x="143404" y="236008"/>
                          <a:pt x="165100" y="250825"/>
                        </a:cubicBezTo>
                        <a:cubicBezTo>
                          <a:pt x="186796" y="265642"/>
                          <a:pt x="257175" y="317500"/>
                          <a:pt x="257175" y="317500"/>
                        </a:cubicBezTo>
                        <a:cubicBezTo>
                          <a:pt x="279929" y="333904"/>
                          <a:pt x="287338" y="337608"/>
                          <a:pt x="301625" y="349250"/>
                        </a:cubicBezTo>
                        <a:cubicBezTo>
                          <a:pt x="315912" y="360892"/>
                          <a:pt x="322263" y="346604"/>
                          <a:pt x="342900" y="387350"/>
                        </a:cubicBezTo>
                        <a:cubicBezTo>
                          <a:pt x="363537" y="428096"/>
                          <a:pt x="409046" y="549275"/>
                          <a:pt x="425450" y="593725"/>
                        </a:cubicBezTo>
                        <a:cubicBezTo>
                          <a:pt x="441854" y="638175"/>
                          <a:pt x="435504" y="628650"/>
                          <a:pt x="441325" y="654050"/>
                        </a:cubicBezTo>
                        <a:cubicBezTo>
                          <a:pt x="447146" y="679450"/>
                          <a:pt x="455083" y="723900"/>
                          <a:pt x="460375" y="746125"/>
                        </a:cubicBezTo>
                        <a:cubicBezTo>
                          <a:pt x="465667" y="768350"/>
                          <a:pt x="464079" y="766763"/>
                          <a:pt x="473075" y="787400"/>
                        </a:cubicBezTo>
                        <a:cubicBezTo>
                          <a:pt x="482071" y="808038"/>
                          <a:pt x="495300" y="833438"/>
                          <a:pt x="514350" y="869950"/>
                        </a:cubicBezTo>
                        <a:cubicBezTo>
                          <a:pt x="533400" y="906462"/>
                          <a:pt x="563563" y="966788"/>
                          <a:pt x="587375" y="1006475"/>
                        </a:cubicBezTo>
                        <a:cubicBezTo>
                          <a:pt x="611188" y="1046163"/>
                          <a:pt x="635529" y="1081088"/>
                          <a:pt x="657225" y="1108075"/>
                        </a:cubicBezTo>
                        <a:cubicBezTo>
                          <a:pt x="678921" y="1135062"/>
                          <a:pt x="704321" y="1146704"/>
                          <a:pt x="717550" y="1168400"/>
                        </a:cubicBezTo>
                        <a:cubicBezTo>
                          <a:pt x="730779" y="1190096"/>
                          <a:pt x="725487" y="1202267"/>
                          <a:pt x="736600" y="1238250"/>
                        </a:cubicBezTo>
                        <a:cubicBezTo>
                          <a:pt x="747713" y="1274233"/>
                          <a:pt x="772583" y="1344613"/>
                          <a:pt x="784225" y="1384300"/>
                        </a:cubicBezTo>
                        <a:cubicBezTo>
                          <a:pt x="795867" y="1423988"/>
                          <a:pt x="801158" y="1450181"/>
                          <a:pt x="806450" y="14763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1" name="フリーフォーム 200"/>
                  <p:cNvSpPr/>
                  <p:nvPr/>
                </p:nvSpPr>
                <p:spPr>
                  <a:xfrm>
                    <a:off x="8397875" y="16315047"/>
                    <a:ext cx="1368425" cy="1230003"/>
                  </a:xfrm>
                  <a:custGeom>
                    <a:avLst/>
                    <a:gdLst>
                      <a:gd name="connsiteX0" fmla="*/ 0 w 1368425"/>
                      <a:gd name="connsiteY0" fmla="*/ 7628 h 1230003"/>
                      <a:gd name="connsiteX1" fmla="*/ 85725 w 1368425"/>
                      <a:gd name="connsiteY1" fmla="*/ 1278 h 1230003"/>
                      <a:gd name="connsiteX2" fmla="*/ 146050 w 1368425"/>
                      <a:gd name="connsiteY2" fmla="*/ 29853 h 1230003"/>
                      <a:gd name="connsiteX3" fmla="*/ 171450 w 1368425"/>
                      <a:gd name="connsiteY3" fmla="*/ 33028 h 1230003"/>
                      <a:gd name="connsiteX4" fmla="*/ 190500 w 1368425"/>
                      <a:gd name="connsiteY4" fmla="*/ 7628 h 1230003"/>
                      <a:gd name="connsiteX5" fmla="*/ 222250 w 1368425"/>
                      <a:gd name="connsiteY5" fmla="*/ 77478 h 1230003"/>
                      <a:gd name="connsiteX6" fmla="*/ 269875 w 1368425"/>
                      <a:gd name="connsiteY6" fmla="*/ 125103 h 1230003"/>
                      <a:gd name="connsiteX7" fmla="*/ 301625 w 1368425"/>
                      <a:gd name="connsiteY7" fmla="*/ 153678 h 1230003"/>
                      <a:gd name="connsiteX8" fmla="*/ 311150 w 1368425"/>
                      <a:gd name="connsiteY8" fmla="*/ 172728 h 1230003"/>
                      <a:gd name="connsiteX9" fmla="*/ 361950 w 1368425"/>
                      <a:gd name="connsiteY9" fmla="*/ 188603 h 1230003"/>
                      <a:gd name="connsiteX10" fmla="*/ 403225 w 1368425"/>
                      <a:gd name="connsiteY10" fmla="*/ 210828 h 1230003"/>
                      <a:gd name="connsiteX11" fmla="*/ 428625 w 1368425"/>
                      <a:gd name="connsiteY11" fmla="*/ 255278 h 1230003"/>
                      <a:gd name="connsiteX12" fmla="*/ 428625 w 1368425"/>
                      <a:gd name="connsiteY12" fmla="*/ 287028 h 1230003"/>
                      <a:gd name="connsiteX13" fmla="*/ 473075 w 1368425"/>
                      <a:gd name="connsiteY13" fmla="*/ 290203 h 1230003"/>
                      <a:gd name="connsiteX14" fmla="*/ 527050 w 1368425"/>
                      <a:gd name="connsiteY14" fmla="*/ 280678 h 1230003"/>
                      <a:gd name="connsiteX15" fmla="*/ 590550 w 1368425"/>
                      <a:gd name="connsiteY15" fmla="*/ 334653 h 1230003"/>
                      <a:gd name="connsiteX16" fmla="*/ 615950 w 1368425"/>
                      <a:gd name="connsiteY16" fmla="*/ 334653 h 1230003"/>
                      <a:gd name="connsiteX17" fmla="*/ 641350 w 1368425"/>
                      <a:gd name="connsiteY17" fmla="*/ 331478 h 1230003"/>
                      <a:gd name="connsiteX18" fmla="*/ 654050 w 1368425"/>
                      <a:gd name="connsiteY18" fmla="*/ 350528 h 1230003"/>
                      <a:gd name="connsiteX19" fmla="*/ 679450 w 1368425"/>
                      <a:gd name="connsiteY19" fmla="*/ 363228 h 1230003"/>
                      <a:gd name="connsiteX20" fmla="*/ 708025 w 1368425"/>
                      <a:gd name="connsiteY20" fmla="*/ 398153 h 1230003"/>
                      <a:gd name="connsiteX21" fmla="*/ 755650 w 1368425"/>
                      <a:gd name="connsiteY21" fmla="*/ 458478 h 1230003"/>
                      <a:gd name="connsiteX22" fmla="*/ 809625 w 1368425"/>
                      <a:gd name="connsiteY22" fmla="*/ 541028 h 1230003"/>
                      <a:gd name="connsiteX23" fmla="*/ 806450 w 1368425"/>
                      <a:gd name="connsiteY23" fmla="*/ 591828 h 1230003"/>
                      <a:gd name="connsiteX24" fmla="*/ 879475 w 1368425"/>
                      <a:gd name="connsiteY24" fmla="*/ 636278 h 1230003"/>
                      <a:gd name="connsiteX25" fmla="*/ 869950 w 1368425"/>
                      <a:gd name="connsiteY25" fmla="*/ 645803 h 1230003"/>
                      <a:gd name="connsiteX26" fmla="*/ 936625 w 1368425"/>
                      <a:gd name="connsiteY26" fmla="*/ 696603 h 1230003"/>
                      <a:gd name="connsiteX27" fmla="*/ 1050925 w 1368425"/>
                      <a:gd name="connsiteY27" fmla="*/ 756928 h 1230003"/>
                      <a:gd name="connsiteX28" fmla="*/ 1098550 w 1368425"/>
                      <a:gd name="connsiteY28" fmla="*/ 779153 h 1230003"/>
                      <a:gd name="connsiteX29" fmla="*/ 1101725 w 1368425"/>
                      <a:gd name="connsiteY29" fmla="*/ 842653 h 1230003"/>
                      <a:gd name="connsiteX30" fmla="*/ 1104900 w 1368425"/>
                      <a:gd name="connsiteY30" fmla="*/ 922028 h 1230003"/>
                      <a:gd name="connsiteX31" fmla="*/ 1111250 w 1368425"/>
                      <a:gd name="connsiteY31" fmla="*/ 991878 h 1230003"/>
                      <a:gd name="connsiteX32" fmla="*/ 1143000 w 1368425"/>
                      <a:gd name="connsiteY32" fmla="*/ 1049028 h 1230003"/>
                      <a:gd name="connsiteX33" fmla="*/ 1149350 w 1368425"/>
                      <a:gd name="connsiteY33" fmla="*/ 1083953 h 1230003"/>
                      <a:gd name="connsiteX34" fmla="*/ 1225550 w 1368425"/>
                      <a:gd name="connsiteY34" fmla="*/ 1134753 h 1230003"/>
                      <a:gd name="connsiteX35" fmla="*/ 1320800 w 1368425"/>
                      <a:gd name="connsiteY35" fmla="*/ 1172853 h 1230003"/>
                      <a:gd name="connsiteX36" fmla="*/ 1349375 w 1368425"/>
                      <a:gd name="connsiteY36" fmla="*/ 1198253 h 1230003"/>
                      <a:gd name="connsiteX37" fmla="*/ 1368425 w 1368425"/>
                      <a:gd name="connsiteY37" fmla="*/ 1230003 h 12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68425" h="1230003">
                        <a:moveTo>
                          <a:pt x="0" y="7628"/>
                        </a:moveTo>
                        <a:cubicBezTo>
                          <a:pt x="30691" y="2601"/>
                          <a:pt x="61383" y="-2426"/>
                          <a:pt x="85725" y="1278"/>
                        </a:cubicBezTo>
                        <a:cubicBezTo>
                          <a:pt x="110067" y="4982"/>
                          <a:pt x="131763" y="24561"/>
                          <a:pt x="146050" y="29853"/>
                        </a:cubicBezTo>
                        <a:cubicBezTo>
                          <a:pt x="160337" y="35145"/>
                          <a:pt x="164042" y="36732"/>
                          <a:pt x="171450" y="33028"/>
                        </a:cubicBezTo>
                        <a:cubicBezTo>
                          <a:pt x="178858" y="29324"/>
                          <a:pt x="182033" y="220"/>
                          <a:pt x="190500" y="7628"/>
                        </a:cubicBezTo>
                        <a:cubicBezTo>
                          <a:pt x="198967" y="15036"/>
                          <a:pt x="209021" y="57899"/>
                          <a:pt x="222250" y="77478"/>
                        </a:cubicBezTo>
                        <a:cubicBezTo>
                          <a:pt x="235479" y="97057"/>
                          <a:pt x="256646" y="112403"/>
                          <a:pt x="269875" y="125103"/>
                        </a:cubicBezTo>
                        <a:cubicBezTo>
                          <a:pt x="283104" y="137803"/>
                          <a:pt x="294746" y="145740"/>
                          <a:pt x="301625" y="153678"/>
                        </a:cubicBezTo>
                        <a:cubicBezTo>
                          <a:pt x="308504" y="161616"/>
                          <a:pt x="301096" y="166907"/>
                          <a:pt x="311150" y="172728"/>
                        </a:cubicBezTo>
                        <a:cubicBezTo>
                          <a:pt x="321204" y="178549"/>
                          <a:pt x="346604" y="182253"/>
                          <a:pt x="361950" y="188603"/>
                        </a:cubicBezTo>
                        <a:cubicBezTo>
                          <a:pt x="377296" y="194953"/>
                          <a:pt x="392113" y="199716"/>
                          <a:pt x="403225" y="210828"/>
                        </a:cubicBezTo>
                        <a:cubicBezTo>
                          <a:pt x="414337" y="221940"/>
                          <a:pt x="424392" y="242578"/>
                          <a:pt x="428625" y="255278"/>
                        </a:cubicBezTo>
                        <a:cubicBezTo>
                          <a:pt x="432858" y="267978"/>
                          <a:pt x="421217" y="281207"/>
                          <a:pt x="428625" y="287028"/>
                        </a:cubicBezTo>
                        <a:cubicBezTo>
                          <a:pt x="436033" y="292849"/>
                          <a:pt x="456671" y="291261"/>
                          <a:pt x="473075" y="290203"/>
                        </a:cubicBezTo>
                        <a:cubicBezTo>
                          <a:pt x="489479" y="289145"/>
                          <a:pt x="507471" y="273270"/>
                          <a:pt x="527050" y="280678"/>
                        </a:cubicBezTo>
                        <a:cubicBezTo>
                          <a:pt x="546629" y="288086"/>
                          <a:pt x="575733" y="325657"/>
                          <a:pt x="590550" y="334653"/>
                        </a:cubicBezTo>
                        <a:cubicBezTo>
                          <a:pt x="605367" y="343649"/>
                          <a:pt x="607483" y="335182"/>
                          <a:pt x="615950" y="334653"/>
                        </a:cubicBezTo>
                        <a:cubicBezTo>
                          <a:pt x="624417" y="334124"/>
                          <a:pt x="635000" y="328832"/>
                          <a:pt x="641350" y="331478"/>
                        </a:cubicBezTo>
                        <a:cubicBezTo>
                          <a:pt x="647700" y="334124"/>
                          <a:pt x="647700" y="345236"/>
                          <a:pt x="654050" y="350528"/>
                        </a:cubicBezTo>
                        <a:cubicBezTo>
                          <a:pt x="660400" y="355820"/>
                          <a:pt x="670454" y="355291"/>
                          <a:pt x="679450" y="363228"/>
                        </a:cubicBezTo>
                        <a:cubicBezTo>
                          <a:pt x="688446" y="371166"/>
                          <a:pt x="695325" y="382278"/>
                          <a:pt x="708025" y="398153"/>
                        </a:cubicBezTo>
                        <a:cubicBezTo>
                          <a:pt x="720725" y="414028"/>
                          <a:pt x="738717" y="434666"/>
                          <a:pt x="755650" y="458478"/>
                        </a:cubicBezTo>
                        <a:cubicBezTo>
                          <a:pt x="772583" y="482291"/>
                          <a:pt x="801158" y="518803"/>
                          <a:pt x="809625" y="541028"/>
                        </a:cubicBezTo>
                        <a:cubicBezTo>
                          <a:pt x="818092" y="563253"/>
                          <a:pt x="794808" y="575953"/>
                          <a:pt x="806450" y="591828"/>
                        </a:cubicBezTo>
                        <a:cubicBezTo>
                          <a:pt x="818092" y="607703"/>
                          <a:pt x="868892" y="627282"/>
                          <a:pt x="879475" y="636278"/>
                        </a:cubicBezTo>
                        <a:cubicBezTo>
                          <a:pt x="890058" y="645274"/>
                          <a:pt x="860425" y="635749"/>
                          <a:pt x="869950" y="645803"/>
                        </a:cubicBezTo>
                        <a:cubicBezTo>
                          <a:pt x="879475" y="655857"/>
                          <a:pt x="906463" y="678082"/>
                          <a:pt x="936625" y="696603"/>
                        </a:cubicBezTo>
                        <a:cubicBezTo>
                          <a:pt x="966788" y="715124"/>
                          <a:pt x="1023938" y="743170"/>
                          <a:pt x="1050925" y="756928"/>
                        </a:cubicBezTo>
                        <a:cubicBezTo>
                          <a:pt x="1077913" y="770686"/>
                          <a:pt x="1090083" y="764865"/>
                          <a:pt x="1098550" y="779153"/>
                        </a:cubicBezTo>
                        <a:cubicBezTo>
                          <a:pt x="1107017" y="793441"/>
                          <a:pt x="1100667" y="818841"/>
                          <a:pt x="1101725" y="842653"/>
                        </a:cubicBezTo>
                        <a:cubicBezTo>
                          <a:pt x="1102783" y="866465"/>
                          <a:pt x="1103313" y="897157"/>
                          <a:pt x="1104900" y="922028"/>
                        </a:cubicBezTo>
                        <a:cubicBezTo>
                          <a:pt x="1106488" y="946899"/>
                          <a:pt x="1104900" y="970711"/>
                          <a:pt x="1111250" y="991878"/>
                        </a:cubicBezTo>
                        <a:cubicBezTo>
                          <a:pt x="1117600" y="1013045"/>
                          <a:pt x="1136650" y="1033682"/>
                          <a:pt x="1143000" y="1049028"/>
                        </a:cubicBezTo>
                        <a:cubicBezTo>
                          <a:pt x="1149350" y="1064374"/>
                          <a:pt x="1135592" y="1069665"/>
                          <a:pt x="1149350" y="1083953"/>
                        </a:cubicBezTo>
                        <a:cubicBezTo>
                          <a:pt x="1163108" y="1098241"/>
                          <a:pt x="1196975" y="1119936"/>
                          <a:pt x="1225550" y="1134753"/>
                        </a:cubicBezTo>
                        <a:cubicBezTo>
                          <a:pt x="1254125" y="1149570"/>
                          <a:pt x="1300163" y="1162270"/>
                          <a:pt x="1320800" y="1172853"/>
                        </a:cubicBezTo>
                        <a:cubicBezTo>
                          <a:pt x="1341438" y="1183436"/>
                          <a:pt x="1341438" y="1188728"/>
                          <a:pt x="1349375" y="1198253"/>
                        </a:cubicBezTo>
                        <a:cubicBezTo>
                          <a:pt x="1357312" y="1207778"/>
                          <a:pt x="1362868" y="1218890"/>
                          <a:pt x="1368425" y="1230003"/>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2" name="フリーフォーム 201"/>
                  <p:cNvSpPr/>
                  <p:nvPr/>
                </p:nvSpPr>
                <p:spPr>
                  <a:xfrm>
                    <a:off x="9772645" y="17548220"/>
                    <a:ext cx="161925" cy="66675"/>
                  </a:xfrm>
                  <a:custGeom>
                    <a:avLst/>
                    <a:gdLst>
                      <a:gd name="connsiteX0" fmla="*/ 0 w 803275"/>
                      <a:gd name="connsiteY0" fmla="*/ 0 h 762000"/>
                      <a:gd name="connsiteX1" fmla="*/ 50800 w 803275"/>
                      <a:gd name="connsiteY1" fmla="*/ 22225 h 762000"/>
                      <a:gd name="connsiteX2" fmla="*/ 101600 w 803275"/>
                      <a:gd name="connsiteY2" fmla="*/ 41275 h 762000"/>
                      <a:gd name="connsiteX3" fmla="*/ 107950 w 803275"/>
                      <a:gd name="connsiteY3" fmla="*/ 47625 h 762000"/>
                      <a:gd name="connsiteX4" fmla="*/ 161925 w 803275"/>
                      <a:gd name="connsiteY4" fmla="*/ 66675 h 762000"/>
                      <a:gd name="connsiteX5" fmla="*/ 177800 w 803275"/>
                      <a:gd name="connsiteY5" fmla="*/ 95250 h 762000"/>
                      <a:gd name="connsiteX6" fmla="*/ 257175 w 803275"/>
                      <a:gd name="connsiteY6" fmla="*/ 101600 h 762000"/>
                      <a:gd name="connsiteX7" fmla="*/ 336550 w 803275"/>
                      <a:gd name="connsiteY7" fmla="*/ 149225 h 762000"/>
                      <a:gd name="connsiteX8" fmla="*/ 387350 w 803275"/>
                      <a:gd name="connsiteY8" fmla="*/ 152400 h 762000"/>
                      <a:gd name="connsiteX9" fmla="*/ 428625 w 803275"/>
                      <a:gd name="connsiteY9" fmla="*/ 180975 h 762000"/>
                      <a:gd name="connsiteX10" fmla="*/ 463550 w 803275"/>
                      <a:gd name="connsiteY10" fmla="*/ 203200 h 762000"/>
                      <a:gd name="connsiteX11" fmla="*/ 488950 w 803275"/>
                      <a:gd name="connsiteY11" fmla="*/ 257175 h 762000"/>
                      <a:gd name="connsiteX12" fmla="*/ 504825 w 803275"/>
                      <a:gd name="connsiteY12" fmla="*/ 320675 h 762000"/>
                      <a:gd name="connsiteX13" fmla="*/ 536575 w 803275"/>
                      <a:gd name="connsiteY13" fmla="*/ 355600 h 762000"/>
                      <a:gd name="connsiteX14" fmla="*/ 552450 w 803275"/>
                      <a:gd name="connsiteY14" fmla="*/ 409575 h 762000"/>
                      <a:gd name="connsiteX15" fmla="*/ 565150 w 803275"/>
                      <a:gd name="connsiteY15" fmla="*/ 476250 h 762000"/>
                      <a:gd name="connsiteX16" fmla="*/ 577850 w 803275"/>
                      <a:gd name="connsiteY16" fmla="*/ 536575 h 762000"/>
                      <a:gd name="connsiteX17" fmla="*/ 615950 w 803275"/>
                      <a:gd name="connsiteY17" fmla="*/ 590550 h 762000"/>
                      <a:gd name="connsiteX18" fmla="*/ 669925 w 803275"/>
                      <a:gd name="connsiteY18" fmla="*/ 619125 h 762000"/>
                      <a:gd name="connsiteX19" fmla="*/ 762000 w 803275"/>
                      <a:gd name="connsiteY19" fmla="*/ 698500 h 762000"/>
                      <a:gd name="connsiteX20" fmla="*/ 793750 w 803275"/>
                      <a:gd name="connsiteY20" fmla="*/ 742950 h 762000"/>
                      <a:gd name="connsiteX21" fmla="*/ 803275 w 803275"/>
                      <a:gd name="connsiteY21" fmla="*/ 762000 h 762000"/>
                      <a:gd name="connsiteX0" fmla="*/ 0 w 793750"/>
                      <a:gd name="connsiteY0" fmla="*/ 0 h 742950"/>
                      <a:gd name="connsiteX1" fmla="*/ 50800 w 793750"/>
                      <a:gd name="connsiteY1" fmla="*/ 22225 h 742950"/>
                      <a:gd name="connsiteX2" fmla="*/ 101600 w 793750"/>
                      <a:gd name="connsiteY2" fmla="*/ 41275 h 742950"/>
                      <a:gd name="connsiteX3" fmla="*/ 107950 w 793750"/>
                      <a:gd name="connsiteY3" fmla="*/ 47625 h 742950"/>
                      <a:gd name="connsiteX4" fmla="*/ 161925 w 793750"/>
                      <a:gd name="connsiteY4" fmla="*/ 66675 h 742950"/>
                      <a:gd name="connsiteX5" fmla="*/ 177800 w 793750"/>
                      <a:gd name="connsiteY5" fmla="*/ 95250 h 742950"/>
                      <a:gd name="connsiteX6" fmla="*/ 257175 w 793750"/>
                      <a:gd name="connsiteY6" fmla="*/ 101600 h 742950"/>
                      <a:gd name="connsiteX7" fmla="*/ 336550 w 793750"/>
                      <a:gd name="connsiteY7" fmla="*/ 149225 h 742950"/>
                      <a:gd name="connsiteX8" fmla="*/ 387350 w 793750"/>
                      <a:gd name="connsiteY8" fmla="*/ 152400 h 742950"/>
                      <a:gd name="connsiteX9" fmla="*/ 428625 w 793750"/>
                      <a:gd name="connsiteY9" fmla="*/ 180975 h 742950"/>
                      <a:gd name="connsiteX10" fmla="*/ 463550 w 793750"/>
                      <a:gd name="connsiteY10" fmla="*/ 203200 h 742950"/>
                      <a:gd name="connsiteX11" fmla="*/ 488950 w 793750"/>
                      <a:gd name="connsiteY11" fmla="*/ 257175 h 742950"/>
                      <a:gd name="connsiteX12" fmla="*/ 504825 w 793750"/>
                      <a:gd name="connsiteY12" fmla="*/ 320675 h 742950"/>
                      <a:gd name="connsiteX13" fmla="*/ 536575 w 793750"/>
                      <a:gd name="connsiteY13" fmla="*/ 355600 h 742950"/>
                      <a:gd name="connsiteX14" fmla="*/ 552450 w 793750"/>
                      <a:gd name="connsiteY14" fmla="*/ 409575 h 742950"/>
                      <a:gd name="connsiteX15" fmla="*/ 565150 w 793750"/>
                      <a:gd name="connsiteY15" fmla="*/ 476250 h 742950"/>
                      <a:gd name="connsiteX16" fmla="*/ 577850 w 793750"/>
                      <a:gd name="connsiteY16" fmla="*/ 536575 h 742950"/>
                      <a:gd name="connsiteX17" fmla="*/ 615950 w 793750"/>
                      <a:gd name="connsiteY17" fmla="*/ 590550 h 742950"/>
                      <a:gd name="connsiteX18" fmla="*/ 669925 w 793750"/>
                      <a:gd name="connsiteY18" fmla="*/ 619125 h 742950"/>
                      <a:gd name="connsiteX19" fmla="*/ 762000 w 793750"/>
                      <a:gd name="connsiteY19" fmla="*/ 698500 h 742950"/>
                      <a:gd name="connsiteX20" fmla="*/ 793750 w 793750"/>
                      <a:gd name="connsiteY20" fmla="*/ 742950 h 742950"/>
                      <a:gd name="connsiteX0" fmla="*/ 0 w 793750"/>
                      <a:gd name="connsiteY0" fmla="*/ 0 h 742950"/>
                      <a:gd name="connsiteX1" fmla="*/ 50800 w 793750"/>
                      <a:gd name="connsiteY1" fmla="*/ 22225 h 742950"/>
                      <a:gd name="connsiteX2" fmla="*/ 101600 w 793750"/>
                      <a:gd name="connsiteY2" fmla="*/ 41275 h 742950"/>
                      <a:gd name="connsiteX3" fmla="*/ 107950 w 793750"/>
                      <a:gd name="connsiteY3" fmla="*/ 47625 h 742950"/>
                      <a:gd name="connsiteX4" fmla="*/ 161925 w 793750"/>
                      <a:gd name="connsiteY4" fmla="*/ 66675 h 742950"/>
                      <a:gd name="connsiteX5" fmla="*/ 177800 w 793750"/>
                      <a:gd name="connsiteY5" fmla="*/ 95250 h 742950"/>
                      <a:gd name="connsiteX6" fmla="*/ 257175 w 793750"/>
                      <a:gd name="connsiteY6" fmla="*/ 101600 h 742950"/>
                      <a:gd name="connsiteX7" fmla="*/ 336550 w 793750"/>
                      <a:gd name="connsiteY7" fmla="*/ 149225 h 742950"/>
                      <a:gd name="connsiteX8" fmla="*/ 387350 w 793750"/>
                      <a:gd name="connsiteY8" fmla="*/ 152400 h 742950"/>
                      <a:gd name="connsiteX9" fmla="*/ 428625 w 793750"/>
                      <a:gd name="connsiteY9" fmla="*/ 180975 h 742950"/>
                      <a:gd name="connsiteX10" fmla="*/ 463550 w 793750"/>
                      <a:gd name="connsiteY10" fmla="*/ 203200 h 742950"/>
                      <a:gd name="connsiteX11" fmla="*/ 488950 w 793750"/>
                      <a:gd name="connsiteY11" fmla="*/ 257175 h 742950"/>
                      <a:gd name="connsiteX12" fmla="*/ 504825 w 793750"/>
                      <a:gd name="connsiteY12" fmla="*/ 320675 h 742950"/>
                      <a:gd name="connsiteX13" fmla="*/ 536575 w 793750"/>
                      <a:gd name="connsiteY13" fmla="*/ 355600 h 742950"/>
                      <a:gd name="connsiteX14" fmla="*/ 552450 w 793750"/>
                      <a:gd name="connsiteY14" fmla="*/ 409575 h 742950"/>
                      <a:gd name="connsiteX15" fmla="*/ 565150 w 793750"/>
                      <a:gd name="connsiteY15" fmla="*/ 476250 h 742950"/>
                      <a:gd name="connsiteX16" fmla="*/ 577850 w 793750"/>
                      <a:gd name="connsiteY16" fmla="*/ 536575 h 742950"/>
                      <a:gd name="connsiteX17" fmla="*/ 615950 w 793750"/>
                      <a:gd name="connsiteY17" fmla="*/ 590550 h 742950"/>
                      <a:gd name="connsiteX18" fmla="*/ 669925 w 793750"/>
                      <a:gd name="connsiteY18" fmla="*/ 619125 h 742950"/>
                      <a:gd name="connsiteX19" fmla="*/ 793750 w 793750"/>
                      <a:gd name="connsiteY19" fmla="*/ 742950 h 742950"/>
                      <a:gd name="connsiteX0" fmla="*/ 0 w 669925"/>
                      <a:gd name="connsiteY0" fmla="*/ 0 h 619125"/>
                      <a:gd name="connsiteX1" fmla="*/ 50800 w 669925"/>
                      <a:gd name="connsiteY1" fmla="*/ 22225 h 619125"/>
                      <a:gd name="connsiteX2" fmla="*/ 101600 w 669925"/>
                      <a:gd name="connsiteY2" fmla="*/ 41275 h 619125"/>
                      <a:gd name="connsiteX3" fmla="*/ 107950 w 669925"/>
                      <a:gd name="connsiteY3" fmla="*/ 47625 h 619125"/>
                      <a:gd name="connsiteX4" fmla="*/ 161925 w 669925"/>
                      <a:gd name="connsiteY4" fmla="*/ 66675 h 619125"/>
                      <a:gd name="connsiteX5" fmla="*/ 177800 w 669925"/>
                      <a:gd name="connsiteY5" fmla="*/ 95250 h 619125"/>
                      <a:gd name="connsiteX6" fmla="*/ 257175 w 669925"/>
                      <a:gd name="connsiteY6" fmla="*/ 101600 h 619125"/>
                      <a:gd name="connsiteX7" fmla="*/ 336550 w 669925"/>
                      <a:gd name="connsiteY7" fmla="*/ 149225 h 619125"/>
                      <a:gd name="connsiteX8" fmla="*/ 387350 w 669925"/>
                      <a:gd name="connsiteY8" fmla="*/ 152400 h 619125"/>
                      <a:gd name="connsiteX9" fmla="*/ 428625 w 669925"/>
                      <a:gd name="connsiteY9" fmla="*/ 180975 h 619125"/>
                      <a:gd name="connsiteX10" fmla="*/ 463550 w 669925"/>
                      <a:gd name="connsiteY10" fmla="*/ 203200 h 619125"/>
                      <a:gd name="connsiteX11" fmla="*/ 488950 w 669925"/>
                      <a:gd name="connsiteY11" fmla="*/ 257175 h 619125"/>
                      <a:gd name="connsiteX12" fmla="*/ 504825 w 669925"/>
                      <a:gd name="connsiteY12" fmla="*/ 320675 h 619125"/>
                      <a:gd name="connsiteX13" fmla="*/ 536575 w 669925"/>
                      <a:gd name="connsiteY13" fmla="*/ 355600 h 619125"/>
                      <a:gd name="connsiteX14" fmla="*/ 552450 w 669925"/>
                      <a:gd name="connsiteY14" fmla="*/ 409575 h 619125"/>
                      <a:gd name="connsiteX15" fmla="*/ 565150 w 669925"/>
                      <a:gd name="connsiteY15" fmla="*/ 476250 h 619125"/>
                      <a:gd name="connsiteX16" fmla="*/ 577850 w 669925"/>
                      <a:gd name="connsiteY16" fmla="*/ 536575 h 619125"/>
                      <a:gd name="connsiteX17" fmla="*/ 615950 w 669925"/>
                      <a:gd name="connsiteY17" fmla="*/ 590550 h 619125"/>
                      <a:gd name="connsiteX18" fmla="*/ 669925 w 669925"/>
                      <a:gd name="connsiteY18" fmla="*/ 619125 h 619125"/>
                      <a:gd name="connsiteX0" fmla="*/ 0 w 669925"/>
                      <a:gd name="connsiteY0" fmla="*/ 0 h 619125"/>
                      <a:gd name="connsiteX1" fmla="*/ 50800 w 669925"/>
                      <a:gd name="connsiteY1" fmla="*/ 22225 h 619125"/>
                      <a:gd name="connsiteX2" fmla="*/ 101600 w 669925"/>
                      <a:gd name="connsiteY2" fmla="*/ 41275 h 619125"/>
                      <a:gd name="connsiteX3" fmla="*/ 107950 w 669925"/>
                      <a:gd name="connsiteY3" fmla="*/ 47625 h 619125"/>
                      <a:gd name="connsiteX4" fmla="*/ 161925 w 669925"/>
                      <a:gd name="connsiteY4" fmla="*/ 66675 h 619125"/>
                      <a:gd name="connsiteX5" fmla="*/ 177800 w 669925"/>
                      <a:gd name="connsiteY5" fmla="*/ 95250 h 619125"/>
                      <a:gd name="connsiteX6" fmla="*/ 257175 w 669925"/>
                      <a:gd name="connsiteY6" fmla="*/ 101600 h 619125"/>
                      <a:gd name="connsiteX7" fmla="*/ 336550 w 669925"/>
                      <a:gd name="connsiteY7" fmla="*/ 149225 h 619125"/>
                      <a:gd name="connsiteX8" fmla="*/ 387350 w 669925"/>
                      <a:gd name="connsiteY8" fmla="*/ 152400 h 619125"/>
                      <a:gd name="connsiteX9" fmla="*/ 428625 w 669925"/>
                      <a:gd name="connsiteY9" fmla="*/ 180975 h 619125"/>
                      <a:gd name="connsiteX10" fmla="*/ 463550 w 669925"/>
                      <a:gd name="connsiteY10" fmla="*/ 203200 h 619125"/>
                      <a:gd name="connsiteX11" fmla="*/ 488950 w 669925"/>
                      <a:gd name="connsiteY11" fmla="*/ 257175 h 619125"/>
                      <a:gd name="connsiteX12" fmla="*/ 504825 w 669925"/>
                      <a:gd name="connsiteY12" fmla="*/ 320675 h 619125"/>
                      <a:gd name="connsiteX13" fmla="*/ 536575 w 669925"/>
                      <a:gd name="connsiteY13" fmla="*/ 355600 h 619125"/>
                      <a:gd name="connsiteX14" fmla="*/ 552450 w 669925"/>
                      <a:gd name="connsiteY14" fmla="*/ 409575 h 619125"/>
                      <a:gd name="connsiteX15" fmla="*/ 565150 w 669925"/>
                      <a:gd name="connsiteY15" fmla="*/ 476250 h 619125"/>
                      <a:gd name="connsiteX16" fmla="*/ 577850 w 669925"/>
                      <a:gd name="connsiteY16" fmla="*/ 536575 h 619125"/>
                      <a:gd name="connsiteX17" fmla="*/ 669925 w 669925"/>
                      <a:gd name="connsiteY17" fmla="*/ 619125 h 619125"/>
                      <a:gd name="connsiteX0" fmla="*/ 0 w 577850"/>
                      <a:gd name="connsiteY0" fmla="*/ 0 h 536575"/>
                      <a:gd name="connsiteX1" fmla="*/ 50800 w 577850"/>
                      <a:gd name="connsiteY1" fmla="*/ 22225 h 536575"/>
                      <a:gd name="connsiteX2" fmla="*/ 101600 w 577850"/>
                      <a:gd name="connsiteY2" fmla="*/ 41275 h 536575"/>
                      <a:gd name="connsiteX3" fmla="*/ 107950 w 577850"/>
                      <a:gd name="connsiteY3" fmla="*/ 47625 h 536575"/>
                      <a:gd name="connsiteX4" fmla="*/ 161925 w 577850"/>
                      <a:gd name="connsiteY4" fmla="*/ 66675 h 536575"/>
                      <a:gd name="connsiteX5" fmla="*/ 177800 w 577850"/>
                      <a:gd name="connsiteY5" fmla="*/ 95250 h 536575"/>
                      <a:gd name="connsiteX6" fmla="*/ 257175 w 577850"/>
                      <a:gd name="connsiteY6" fmla="*/ 101600 h 536575"/>
                      <a:gd name="connsiteX7" fmla="*/ 336550 w 577850"/>
                      <a:gd name="connsiteY7" fmla="*/ 149225 h 536575"/>
                      <a:gd name="connsiteX8" fmla="*/ 387350 w 577850"/>
                      <a:gd name="connsiteY8" fmla="*/ 152400 h 536575"/>
                      <a:gd name="connsiteX9" fmla="*/ 428625 w 577850"/>
                      <a:gd name="connsiteY9" fmla="*/ 180975 h 536575"/>
                      <a:gd name="connsiteX10" fmla="*/ 463550 w 577850"/>
                      <a:gd name="connsiteY10" fmla="*/ 203200 h 536575"/>
                      <a:gd name="connsiteX11" fmla="*/ 488950 w 577850"/>
                      <a:gd name="connsiteY11" fmla="*/ 257175 h 536575"/>
                      <a:gd name="connsiteX12" fmla="*/ 504825 w 577850"/>
                      <a:gd name="connsiteY12" fmla="*/ 320675 h 536575"/>
                      <a:gd name="connsiteX13" fmla="*/ 536575 w 577850"/>
                      <a:gd name="connsiteY13" fmla="*/ 355600 h 536575"/>
                      <a:gd name="connsiteX14" fmla="*/ 552450 w 577850"/>
                      <a:gd name="connsiteY14" fmla="*/ 409575 h 536575"/>
                      <a:gd name="connsiteX15" fmla="*/ 565150 w 577850"/>
                      <a:gd name="connsiteY15" fmla="*/ 476250 h 536575"/>
                      <a:gd name="connsiteX16" fmla="*/ 577850 w 577850"/>
                      <a:gd name="connsiteY16" fmla="*/ 536575 h 536575"/>
                      <a:gd name="connsiteX0" fmla="*/ 0 w 565150"/>
                      <a:gd name="connsiteY0" fmla="*/ 0 h 476250"/>
                      <a:gd name="connsiteX1" fmla="*/ 50800 w 565150"/>
                      <a:gd name="connsiteY1" fmla="*/ 22225 h 476250"/>
                      <a:gd name="connsiteX2" fmla="*/ 101600 w 565150"/>
                      <a:gd name="connsiteY2" fmla="*/ 41275 h 476250"/>
                      <a:gd name="connsiteX3" fmla="*/ 107950 w 565150"/>
                      <a:gd name="connsiteY3" fmla="*/ 47625 h 476250"/>
                      <a:gd name="connsiteX4" fmla="*/ 161925 w 565150"/>
                      <a:gd name="connsiteY4" fmla="*/ 66675 h 476250"/>
                      <a:gd name="connsiteX5" fmla="*/ 177800 w 565150"/>
                      <a:gd name="connsiteY5" fmla="*/ 95250 h 476250"/>
                      <a:gd name="connsiteX6" fmla="*/ 257175 w 565150"/>
                      <a:gd name="connsiteY6" fmla="*/ 101600 h 476250"/>
                      <a:gd name="connsiteX7" fmla="*/ 336550 w 565150"/>
                      <a:gd name="connsiteY7" fmla="*/ 149225 h 476250"/>
                      <a:gd name="connsiteX8" fmla="*/ 387350 w 565150"/>
                      <a:gd name="connsiteY8" fmla="*/ 152400 h 476250"/>
                      <a:gd name="connsiteX9" fmla="*/ 428625 w 565150"/>
                      <a:gd name="connsiteY9" fmla="*/ 180975 h 476250"/>
                      <a:gd name="connsiteX10" fmla="*/ 463550 w 565150"/>
                      <a:gd name="connsiteY10" fmla="*/ 203200 h 476250"/>
                      <a:gd name="connsiteX11" fmla="*/ 488950 w 565150"/>
                      <a:gd name="connsiteY11" fmla="*/ 257175 h 476250"/>
                      <a:gd name="connsiteX12" fmla="*/ 504825 w 565150"/>
                      <a:gd name="connsiteY12" fmla="*/ 320675 h 476250"/>
                      <a:gd name="connsiteX13" fmla="*/ 536575 w 565150"/>
                      <a:gd name="connsiteY13" fmla="*/ 355600 h 476250"/>
                      <a:gd name="connsiteX14" fmla="*/ 552450 w 565150"/>
                      <a:gd name="connsiteY14" fmla="*/ 409575 h 476250"/>
                      <a:gd name="connsiteX15" fmla="*/ 565150 w 565150"/>
                      <a:gd name="connsiteY15" fmla="*/ 476250 h 476250"/>
                      <a:gd name="connsiteX0" fmla="*/ 0 w 552450"/>
                      <a:gd name="connsiteY0" fmla="*/ 0 h 409575"/>
                      <a:gd name="connsiteX1" fmla="*/ 50800 w 552450"/>
                      <a:gd name="connsiteY1" fmla="*/ 22225 h 409575"/>
                      <a:gd name="connsiteX2" fmla="*/ 101600 w 552450"/>
                      <a:gd name="connsiteY2" fmla="*/ 41275 h 409575"/>
                      <a:gd name="connsiteX3" fmla="*/ 107950 w 552450"/>
                      <a:gd name="connsiteY3" fmla="*/ 47625 h 409575"/>
                      <a:gd name="connsiteX4" fmla="*/ 161925 w 552450"/>
                      <a:gd name="connsiteY4" fmla="*/ 66675 h 409575"/>
                      <a:gd name="connsiteX5" fmla="*/ 177800 w 552450"/>
                      <a:gd name="connsiteY5" fmla="*/ 95250 h 409575"/>
                      <a:gd name="connsiteX6" fmla="*/ 257175 w 552450"/>
                      <a:gd name="connsiteY6" fmla="*/ 101600 h 409575"/>
                      <a:gd name="connsiteX7" fmla="*/ 336550 w 552450"/>
                      <a:gd name="connsiteY7" fmla="*/ 149225 h 409575"/>
                      <a:gd name="connsiteX8" fmla="*/ 387350 w 552450"/>
                      <a:gd name="connsiteY8" fmla="*/ 152400 h 409575"/>
                      <a:gd name="connsiteX9" fmla="*/ 428625 w 552450"/>
                      <a:gd name="connsiteY9" fmla="*/ 180975 h 409575"/>
                      <a:gd name="connsiteX10" fmla="*/ 463550 w 552450"/>
                      <a:gd name="connsiteY10" fmla="*/ 203200 h 409575"/>
                      <a:gd name="connsiteX11" fmla="*/ 488950 w 552450"/>
                      <a:gd name="connsiteY11" fmla="*/ 257175 h 409575"/>
                      <a:gd name="connsiteX12" fmla="*/ 504825 w 552450"/>
                      <a:gd name="connsiteY12" fmla="*/ 320675 h 409575"/>
                      <a:gd name="connsiteX13" fmla="*/ 536575 w 552450"/>
                      <a:gd name="connsiteY13" fmla="*/ 355600 h 409575"/>
                      <a:gd name="connsiteX14" fmla="*/ 552450 w 552450"/>
                      <a:gd name="connsiteY14" fmla="*/ 409575 h 409575"/>
                      <a:gd name="connsiteX0" fmla="*/ 0 w 536575"/>
                      <a:gd name="connsiteY0" fmla="*/ 0 h 355600"/>
                      <a:gd name="connsiteX1" fmla="*/ 50800 w 536575"/>
                      <a:gd name="connsiteY1" fmla="*/ 22225 h 355600"/>
                      <a:gd name="connsiteX2" fmla="*/ 101600 w 536575"/>
                      <a:gd name="connsiteY2" fmla="*/ 41275 h 355600"/>
                      <a:gd name="connsiteX3" fmla="*/ 107950 w 536575"/>
                      <a:gd name="connsiteY3" fmla="*/ 47625 h 355600"/>
                      <a:gd name="connsiteX4" fmla="*/ 161925 w 536575"/>
                      <a:gd name="connsiteY4" fmla="*/ 66675 h 355600"/>
                      <a:gd name="connsiteX5" fmla="*/ 177800 w 536575"/>
                      <a:gd name="connsiteY5" fmla="*/ 95250 h 355600"/>
                      <a:gd name="connsiteX6" fmla="*/ 257175 w 536575"/>
                      <a:gd name="connsiteY6" fmla="*/ 101600 h 355600"/>
                      <a:gd name="connsiteX7" fmla="*/ 336550 w 536575"/>
                      <a:gd name="connsiteY7" fmla="*/ 149225 h 355600"/>
                      <a:gd name="connsiteX8" fmla="*/ 387350 w 536575"/>
                      <a:gd name="connsiteY8" fmla="*/ 152400 h 355600"/>
                      <a:gd name="connsiteX9" fmla="*/ 428625 w 536575"/>
                      <a:gd name="connsiteY9" fmla="*/ 180975 h 355600"/>
                      <a:gd name="connsiteX10" fmla="*/ 463550 w 536575"/>
                      <a:gd name="connsiteY10" fmla="*/ 203200 h 355600"/>
                      <a:gd name="connsiteX11" fmla="*/ 488950 w 536575"/>
                      <a:gd name="connsiteY11" fmla="*/ 257175 h 355600"/>
                      <a:gd name="connsiteX12" fmla="*/ 504825 w 536575"/>
                      <a:gd name="connsiteY12" fmla="*/ 320675 h 355600"/>
                      <a:gd name="connsiteX13" fmla="*/ 536575 w 536575"/>
                      <a:gd name="connsiteY13" fmla="*/ 355600 h 355600"/>
                      <a:gd name="connsiteX0" fmla="*/ 0 w 504825"/>
                      <a:gd name="connsiteY0" fmla="*/ 0 h 320675"/>
                      <a:gd name="connsiteX1" fmla="*/ 50800 w 504825"/>
                      <a:gd name="connsiteY1" fmla="*/ 22225 h 320675"/>
                      <a:gd name="connsiteX2" fmla="*/ 101600 w 504825"/>
                      <a:gd name="connsiteY2" fmla="*/ 41275 h 320675"/>
                      <a:gd name="connsiteX3" fmla="*/ 107950 w 504825"/>
                      <a:gd name="connsiteY3" fmla="*/ 47625 h 320675"/>
                      <a:gd name="connsiteX4" fmla="*/ 161925 w 504825"/>
                      <a:gd name="connsiteY4" fmla="*/ 66675 h 320675"/>
                      <a:gd name="connsiteX5" fmla="*/ 177800 w 504825"/>
                      <a:gd name="connsiteY5" fmla="*/ 95250 h 320675"/>
                      <a:gd name="connsiteX6" fmla="*/ 257175 w 504825"/>
                      <a:gd name="connsiteY6" fmla="*/ 101600 h 320675"/>
                      <a:gd name="connsiteX7" fmla="*/ 336550 w 504825"/>
                      <a:gd name="connsiteY7" fmla="*/ 149225 h 320675"/>
                      <a:gd name="connsiteX8" fmla="*/ 387350 w 504825"/>
                      <a:gd name="connsiteY8" fmla="*/ 152400 h 320675"/>
                      <a:gd name="connsiteX9" fmla="*/ 428625 w 504825"/>
                      <a:gd name="connsiteY9" fmla="*/ 180975 h 320675"/>
                      <a:gd name="connsiteX10" fmla="*/ 463550 w 504825"/>
                      <a:gd name="connsiteY10" fmla="*/ 203200 h 320675"/>
                      <a:gd name="connsiteX11" fmla="*/ 488950 w 504825"/>
                      <a:gd name="connsiteY11" fmla="*/ 257175 h 320675"/>
                      <a:gd name="connsiteX12" fmla="*/ 504825 w 504825"/>
                      <a:gd name="connsiteY12" fmla="*/ 320675 h 320675"/>
                      <a:gd name="connsiteX0" fmla="*/ 0 w 504825"/>
                      <a:gd name="connsiteY0" fmla="*/ 0 h 320675"/>
                      <a:gd name="connsiteX1" fmla="*/ 50800 w 504825"/>
                      <a:gd name="connsiteY1" fmla="*/ 22225 h 320675"/>
                      <a:gd name="connsiteX2" fmla="*/ 101600 w 504825"/>
                      <a:gd name="connsiteY2" fmla="*/ 41275 h 320675"/>
                      <a:gd name="connsiteX3" fmla="*/ 107950 w 504825"/>
                      <a:gd name="connsiteY3" fmla="*/ 47625 h 320675"/>
                      <a:gd name="connsiteX4" fmla="*/ 161925 w 504825"/>
                      <a:gd name="connsiteY4" fmla="*/ 66675 h 320675"/>
                      <a:gd name="connsiteX5" fmla="*/ 177800 w 504825"/>
                      <a:gd name="connsiteY5" fmla="*/ 95250 h 320675"/>
                      <a:gd name="connsiteX6" fmla="*/ 257175 w 504825"/>
                      <a:gd name="connsiteY6" fmla="*/ 101600 h 320675"/>
                      <a:gd name="connsiteX7" fmla="*/ 336550 w 504825"/>
                      <a:gd name="connsiteY7" fmla="*/ 149225 h 320675"/>
                      <a:gd name="connsiteX8" fmla="*/ 387350 w 504825"/>
                      <a:gd name="connsiteY8" fmla="*/ 152400 h 320675"/>
                      <a:gd name="connsiteX9" fmla="*/ 428625 w 504825"/>
                      <a:gd name="connsiteY9" fmla="*/ 180975 h 320675"/>
                      <a:gd name="connsiteX10" fmla="*/ 463550 w 504825"/>
                      <a:gd name="connsiteY10" fmla="*/ 203200 h 320675"/>
                      <a:gd name="connsiteX11" fmla="*/ 504825 w 504825"/>
                      <a:gd name="connsiteY11" fmla="*/ 320675 h 320675"/>
                      <a:gd name="connsiteX0" fmla="*/ 0 w 463550"/>
                      <a:gd name="connsiteY0" fmla="*/ 0 h 203200"/>
                      <a:gd name="connsiteX1" fmla="*/ 50800 w 463550"/>
                      <a:gd name="connsiteY1" fmla="*/ 22225 h 203200"/>
                      <a:gd name="connsiteX2" fmla="*/ 101600 w 463550"/>
                      <a:gd name="connsiteY2" fmla="*/ 41275 h 203200"/>
                      <a:gd name="connsiteX3" fmla="*/ 107950 w 463550"/>
                      <a:gd name="connsiteY3" fmla="*/ 47625 h 203200"/>
                      <a:gd name="connsiteX4" fmla="*/ 161925 w 463550"/>
                      <a:gd name="connsiteY4" fmla="*/ 66675 h 203200"/>
                      <a:gd name="connsiteX5" fmla="*/ 177800 w 463550"/>
                      <a:gd name="connsiteY5" fmla="*/ 95250 h 203200"/>
                      <a:gd name="connsiteX6" fmla="*/ 257175 w 463550"/>
                      <a:gd name="connsiteY6" fmla="*/ 101600 h 203200"/>
                      <a:gd name="connsiteX7" fmla="*/ 336550 w 463550"/>
                      <a:gd name="connsiteY7" fmla="*/ 149225 h 203200"/>
                      <a:gd name="connsiteX8" fmla="*/ 387350 w 463550"/>
                      <a:gd name="connsiteY8" fmla="*/ 152400 h 203200"/>
                      <a:gd name="connsiteX9" fmla="*/ 428625 w 463550"/>
                      <a:gd name="connsiteY9" fmla="*/ 180975 h 203200"/>
                      <a:gd name="connsiteX10" fmla="*/ 463550 w 463550"/>
                      <a:gd name="connsiteY10" fmla="*/ 203200 h 203200"/>
                      <a:gd name="connsiteX0" fmla="*/ 0 w 428625"/>
                      <a:gd name="connsiteY0" fmla="*/ 0 h 180975"/>
                      <a:gd name="connsiteX1" fmla="*/ 50800 w 428625"/>
                      <a:gd name="connsiteY1" fmla="*/ 22225 h 180975"/>
                      <a:gd name="connsiteX2" fmla="*/ 101600 w 428625"/>
                      <a:gd name="connsiteY2" fmla="*/ 41275 h 180975"/>
                      <a:gd name="connsiteX3" fmla="*/ 107950 w 428625"/>
                      <a:gd name="connsiteY3" fmla="*/ 47625 h 180975"/>
                      <a:gd name="connsiteX4" fmla="*/ 161925 w 428625"/>
                      <a:gd name="connsiteY4" fmla="*/ 66675 h 180975"/>
                      <a:gd name="connsiteX5" fmla="*/ 177800 w 428625"/>
                      <a:gd name="connsiteY5" fmla="*/ 95250 h 180975"/>
                      <a:gd name="connsiteX6" fmla="*/ 257175 w 428625"/>
                      <a:gd name="connsiteY6" fmla="*/ 101600 h 180975"/>
                      <a:gd name="connsiteX7" fmla="*/ 336550 w 428625"/>
                      <a:gd name="connsiteY7" fmla="*/ 149225 h 180975"/>
                      <a:gd name="connsiteX8" fmla="*/ 387350 w 428625"/>
                      <a:gd name="connsiteY8" fmla="*/ 152400 h 180975"/>
                      <a:gd name="connsiteX9" fmla="*/ 428625 w 428625"/>
                      <a:gd name="connsiteY9" fmla="*/ 180975 h 180975"/>
                      <a:gd name="connsiteX0" fmla="*/ 0 w 387350"/>
                      <a:gd name="connsiteY0" fmla="*/ 0 h 152647"/>
                      <a:gd name="connsiteX1" fmla="*/ 50800 w 387350"/>
                      <a:gd name="connsiteY1" fmla="*/ 22225 h 152647"/>
                      <a:gd name="connsiteX2" fmla="*/ 101600 w 387350"/>
                      <a:gd name="connsiteY2" fmla="*/ 41275 h 152647"/>
                      <a:gd name="connsiteX3" fmla="*/ 107950 w 387350"/>
                      <a:gd name="connsiteY3" fmla="*/ 47625 h 152647"/>
                      <a:gd name="connsiteX4" fmla="*/ 161925 w 387350"/>
                      <a:gd name="connsiteY4" fmla="*/ 66675 h 152647"/>
                      <a:gd name="connsiteX5" fmla="*/ 177800 w 387350"/>
                      <a:gd name="connsiteY5" fmla="*/ 95250 h 152647"/>
                      <a:gd name="connsiteX6" fmla="*/ 257175 w 387350"/>
                      <a:gd name="connsiteY6" fmla="*/ 101600 h 152647"/>
                      <a:gd name="connsiteX7" fmla="*/ 336550 w 387350"/>
                      <a:gd name="connsiteY7" fmla="*/ 149225 h 152647"/>
                      <a:gd name="connsiteX8" fmla="*/ 387350 w 387350"/>
                      <a:gd name="connsiteY8" fmla="*/ 152400 h 152647"/>
                      <a:gd name="connsiteX0" fmla="*/ 0 w 336550"/>
                      <a:gd name="connsiteY0" fmla="*/ 0 h 149225"/>
                      <a:gd name="connsiteX1" fmla="*/ 50800 w 336550"/>
                      <a:gd name="connsiteY1" fmla="*/ 22225 h 149225"/>
                      <a:gd name="connsiteX2" fmla="*/ 101600 w 336550"/>
                      <a:gd name="connsiteY2" fmla="*/ 41275 h 149225"/>
                      <a:gd name="connsiteX3" fmla="*/ 107950 w 336550"/>
                      <a:gd name="connsiteY3" fmla="*/ 47625 h 149225"/>
                      <a:gd name="connsiteX4" fmla="*/ 161925 w 336550"/>
                      <a:gd name="connsiteY4" fmla="*/ 66675 h 149225"/>
                      <a:gd name="connsiteX5" fmla="*/ 177800 w 336550"/>
                      <a:gd name="connsiteY5" fmla="*/ 95250 h 149225"/>
                      <a:gd name="connsiteX6" fmla="*/ 257175 w 336550"/>
                      <a:gd name="connsiteY6" fmla="*/ 101600 h 149225"/>
                      <a:gd name="connsiteX7" fmla="*/ 336550 w 336550"/>
                      <a:gd name="connsiteY7" fmla="*/ 149225 h 149225"/>
                      <a:gd name="connsiteX0" fmla="*/ 0 w 257175"/>
                      <a:gd name="connsiteY0" fmla="*/ 0 h 101600"/>
                      <a:gd name="connsiteX1" fmla="*/ 50800 w 257175"/>
                      <a:gd name="connsiteY1" fmla="*/ 22225 h 101600"/>
                      <a:gd name="connsiteX2" fmla="*/ 101600 w 257175"/>
                      <a:gd name="connsiteY2" fmla="*/ 41275 h 101600"/>
                      <a:gd name="connsiteX3" fmla="*/ 107950 w 257175"/>
                      <a:gd name="connsiteY3" fmla="*/ 47625 h 101600"/>
                      <a:gd name="connsiteX4" fmla="*/ 161925 w 257175"/>
                      <a:gd name="connsiteY4" fmla="*/ 66675 h 101600"/>
                      <a:gd name="connsiteX5" fmla="*/ 177800 w 257175"/>
                      <a:gd name="connsiteY5" fmla="*/ 95250 h 101600"/>
                      <a:gd name="connsiteX6" fmla="*/ 257175 w 257175"/>
                      <a:gd name="connsiteY6" fmla="*/ 101600 h 101600"/>
                      <a:gd name="connsiteX0" fmla="*/ 0 w 177800"/>
                      <a:gd name="connsiteY0" fmla="*/ 0 h 95250"/>
                      <a:gd name="connsiteX1" fmla="*/ 50800 w 177800"/>
                      <a:gd name="connsiteY1" fmla="*/ 22225 h 95250"/>
                      <a:gd name="connsiteX2" fmla="*/ 101600 w 177800"/>
                      <a:gd name="connsiteY2" fmla="*/ 41275 h 95250"/>
                      <a:gd name="connsiteX3" fmla="*/ 107950 w 177800"/>
                      <a:gd name="connsiteY3" fmla="*/ 47625 h 95250"/>
                      <a:gd name="connsiteX4" fmla="*/ 161925 w 177800"/>
                      <a:gd name="connsiteY4" fmla="*/ 66675 h 95250"/>
                      <a:gd name="connsiteX5" fmla="*/ 177800 w 177800"/>
                      <a:gd name="connsiteY5" fmla="*/ 95250 h 95250"/>
                      <a:gd name="connsiteX0" fmla="*/ 0 w 161925"/>
                      <a:gd name="connsiteY0" fmla="*/ 0 h 66675"/>
                      <a:gd name="connsiteX1" fmla="*/ 50800 w 161925"/>
                      <a:gd name="connsiteY1" fmla="*/ 22225 h 66675"/>
                      <a:gd name="connsiteX2" fmla="*/ 101600 w 161925"/>
                      <a:gd name="connsiteY2" fmla="*/ 41275 h 66675"/>
                      <a:gd name="connsiteX3" fmla="*/ 107950 w 161925"/>
                      <a:gd name="connsiteY3" fmla="*/ 47625 h 66675"/>
                      <a:gd name="connsiteX4" fmla="*/ 161925 w 161925"/>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0" y="0"/>
                        </a:moveTo>
                        <a:cubicBezTo>
                          <a:pt x="16933" y="7673"/>
                          <a:pt x="33867" y="15346"/>
                          <a:pt x="50800" y="22225"/>
                        </a:cubicBezTo>
                        <a:cubicBezTo>
                          <a:pt x="67733" y="29104"/>
                          <a:pt x="92075" y="37042"/>
                          <a:pt x="101600" y="41275"/>
                        </a:cubicBezTo>
                        <a:cubicBezTo>
                          <a:pt x="111125" y="45508"/>
                          <a:pt x="97896" y="43392"/>
                          <a:pt x="107950" y="47625"/>
                        </a:cubicBezTo>
                        <a:cubicBezTo>
                          <a:pt x="118004" y="51858"/>
                          <a:pt x="150283" y="58738"/>
                          <a:pt x="161925" y="666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3" name="フリーフォーム 202"/>
                  <p:cNvSpPr/>
                  <p:nvPr/>
                </p:nvSpPr>
                <p:spPr>
                  <a:xfrm>
                    <a:off x="1606072" y="18191482"/>
                    <a:ext cx="1794353" cy="785493"/>
                  </a:xfrm>
                  <a:custGeom>
                    <a:avLst/>
                    <a:gdLst>
                      <a:gd name="connsiteX0" fmla="*/ 1794353 w 1794353"/>
                      <a:gd name="connsiteY0" fmla="*/ 131443 h 785493"/>
                      <a:gd name="connsiteX1" fmla="*/ 1762603 w 1794353"/>
                      <a:gd name="connsiteY1" fmla="*/ 58418 h 785493"/>
                      <a:gd name="connsiteX2" fmla="*/ 1724503 w 1794353"/>
                      <a:gd name="connsiteY2" fmla="*/ 29843 h 785493"/>
                      <a:gd name="connsiteX3" fmla="*/ 1664178 w 1794353"/>
                      <a:gd name="connsiteY3" fmla="*/ 4443 h 785493"/>
                      <a:gd name="connsiteX4" fmla="*/ 1645128 w 1794353"/>
                      <a:gd name="connsiteY4" fmla="*/ 4443 h 785493"/>
                      <a:gd name="connsiteX5" fmla="*/ 1575278 w 1794353"/>
                      <a:gd name="connsiteY5" fmla="*/ 48893 h 785493"/>
                      <a:gd name="connsiteX6" fmla="*/ 1489553 w 1794353"/>
                      <a:gd name="connsiteY6" fmla="*/ 93343 h 785493"/>
                      <a:gd name="connsiteX7" fmla="*/ 1372078 w 1794353"/>
                      <a:gd name="connsiteY7" fmla="*/ 150493 h 785493"/>
                      <a:gd name="connsiteX8" fmla="*/ 1226028 w 1794353"/>
                      <a:gd name="connsiteY8" fmla="*/ 223518 h 785493"/>
                      <a:gd name="connsiteX9" fmla="*/ 1124428 w 1794353"/>
                      <a:gd name="connsiteY9" fmla="*/ 277493 h 785493"/>
                      <a:gd name="connsiteX10" fmla="*/ 1057753 w 1794353"/>
                      <a:gd name="connsiteY10" fmla="*/ 309243 h 785493"/>
                      <a:gd name="connsiteX11" fmla="*/ 1010128 w 1794353"/>
                      <a:gd name="connsiteY11" fmla="*/ 350518 h 785493"/>
                      <a:gd name="connsiteX12" fmla="*/ 952978 w 1794353"/>
                      <a:gd name="connsiteY12" fmla="*/ 369568 h 785493"/>
                      <a:gd name="connsiteX13" fmla="*/ 867253 w 1794353"/>
                      <a:gd name="connsiteY13" fmla="*/ 445768 h 785493"/>
                      <a:gd name="connsiteX14" fmla="*/ 800578 w 1794353"/>
                      <a:gd name="connsiteY14" fmla="*/ 496568 h 785493"/>
                      <a:gd name="connsiteX15" fmla="*/ 711678 w 1794353"/>
                      <a:gd name="connsiteY15" fmla="*/ 531493 h 785493"/>
                      <a:gd name="connsiteX16" fmla="*/ 578328 w 1794353"/>
                      <a:gd name="connsiteY16" fmla="*/ 531493 h 785493"/>
                      <a:gd name="connsiteX17" fmla="*/ 489428 w 1794353"/>
                      <a:gd name="connsiteY17" fmla="*/ 560068 h 785493"/>
                      <a:gd name="connsiteX18" fmla="*/ 333853 w 1794353"/>
                      <a:gd name="connsiteY18" fmla="*/ 639443 h 785493"/>
                      <a:gd name="connsiteX19" fmla="*/ 264003 w 1794353"/>
                      <a:gd name="connsiteY19" fmla="*/ 639443 h 785493"/>
                      <a:gd name="connsiteX20" fmla="*/ 213203 w 1794353"/>
                      <a:gd name="connsiteY20" fmla="*/ 668018 h 785493"/>
                      <a:gd name="connsiteX21" fmla="*/ 117953 w 1794353"/>
                      <a:gd name="connsiteY21" fmla="*/ 668018 h 785493"/>
                      <a:gd name="connsiteX22" fmla="*/ 48103 w 1794353"/>
                      <a:gd name="connsiteY22" fmla="*/ 690243 h 785493"/>
                      <a:gd name="connsiteX23" fmla="*/ 6828 w 1794353"/>
                      <a:gd name="connsiteY23" fmla="*/ 721993 h 785493"/>
                      <a:gd name="connsiteX24" fmla="*/ 478 w 1794353"/>
                      <a:gd name="connsiteY24" fmla="*/ 785493 h 78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353" h="785493">
                        <a:moveTo>
                          <a:pt x="1794353" y="131443"/>
                        </a:moveTo>
                        <a:cubicBezTo>
                          <a:pt x="1784299" y="103397"/>
                          <a:pt x="1774245" y="75351"/>
                          <a:pt x="1762603" y="58418"/>
                        </a:cubicBezTo>
                        <a:cubicBezTo>
                          <a:pt x="1750961" y="41485"/>
                          <a:pt x="1740907" y="38839"/>
                          <a:pt x="1724503" y="29843"/>
                        </a:cubicBezTo>
                        <a:cubicBezTo>
                          <a:pt x="1708099" y="20847"/>
                          <a:pt x="1677407" y="8676"/>
                          <a:pt x="1664178" y="4443"/>
                        </a:cubicBezTo>
                        <a:cubicBezTo>
                          <a:pt x="1650949" y="210"/>
                          <a:pt x="1659945" y="-2965"/>
                          <a:pt x="1645128" y="4443"/>
                        </a:cubicBezTo>
                        <a:cubicBezTo>
                          <a:pt x="1630311" y="11851"/>
                          <a:pt x="1601207" y="34076"/>
                          <a:pt x="1575278" y="48893"/>
                        </a:cubicBezTo>
                        <a:cubicBezTo>
                          <a:pt x="1549349" y="63710"/>
                          <a:pt x="1523420" y="76410"/>
                          <a:pt x="1489553" y="93343"/>
                        </a:cubicBezTo>
                        <a:cubicBezTo>
                          <a:pt x="1455686" y="110276"/>
                          <a:pt x="1372078" y="150493"/>
                          <a:pt x="1372078" y="150493"/>
                        </a:cubicBezTo>
                        <a:lnTo>
                          <a:pt x="1226028" y="223518"/>
                        </a:lnTo>
                        <a:cubicBezTo>
                          <a:pt x="1184753" y="244685"/>
                          <a:pt x="1152474" y="263206"/>
                          <a:pt x="1124428" y="277493"/>
                        </a:cubicBezTo>
                        <a:cubicBezTo>
                          <a:pt x="1096382" y="291781"/>
                          <a:pt x="1076803" y="297072"/>
                          <a:pt x="1057753" y="309243"/>
                        </a:cubicBezTo>
                        <a:cubicBezTo>
                          <a:pt x="1038703" y="321414"/>
                          <a:pt x="1027590" y="340464"/>
                          <a:pt x="1010128" y="350518"/>
                        </a:cubicBezTo>
                        <a:cubicBezTo>
                          <a:pt x="992666" y="360572"/>
                          <a:pt x="976790" y="353693"/>
                          <a:pt x="952978" y="369568"/>
                        </a:cubicBezTo>
                        <a:cubicBezTo>
                          <a:pt x="929165" y="385443"/>
                          <a:pt x="892653" y="424601"/>
                          <a:pt x="867253" y="445768"/>
                        </a:cubicBezTo>
                        <a:cubicBezTo>
                          <a:pt x="841853" y="466935"/>
                          <a:pt x="826507" y="482281"/>
                          <a:pt x="800578" y="496568"/>
                        </a:cubicBezTo>
                        <a:cubicBezTo>
                          <a:pt x="774649" y="510855"/>
                          <a:pt x="748720" y="525672"/>
                          <a:pt x="711678" y="531493"/>
                        </a:cubicBezTo>
                        <a:cubicBezTo>
                          <a:pt x="674636" y="537314"/>
                          <a:pt x="615370" y="526731"/>
                          <a:pt x="578328" y="531493"/>
                        </a:cubicBezTo>
                        <a:cubicBezTo>
                          <a:pt x="541286" y="536255"/>
                          <a:pt x="530174" y="542076"/>
                          <a:pt x="489428" y="560068"/>
                        </a:cubicBezTo>
                        <a:cubicBezTo>
                          <a:pt x="448682" y="578060"/>
                          <a:pt x="371424" y="626214"/>
                          <a:pt x="333853" y="639443"/>
                        </a:cubicBezTo>
                        <a:cubicBezTo>
                          <a:pt x="296282" y="652672"/>
                          <a:pt x="284111" y="634681"/>
                          <a:pt x="264003" y="639443"/>
                        </a:cubicBezTo>
                        <a:cubicBezTo>
                          <a:pt x="243895" y="644205"/>
                          <a:pt x="237545" y="663256"/>
                          <a:pt x="213203" y="668018"/>
                        </a:cubicBezTo>
                        <a:cubicBezTo>
                          <a:pt x="188861" y="672780"/>
                          <a:pt x="145470" y="664314"/>
                          <a:pt x="117953" y="668018"/>
                        </a:cubicBezTo>
                        <a:cubicBezTo>
                          <a:pt x="90436" y="671722"/>
                          <a:pt x="66624" y="681247"/>
                          <a:pt x="48103" y="690243"/>
                        </a:cubicBezTo>
                        <a:cubicBezTo>
                          <a:pt x="29582" y="699239"/>
                          <a:pt x="14765" y="706118"/>
                          <a:pt x="6828" y="721993"/>
                        </a:cubicBezTo>
                        <a:cubicBezTo>
                          <a:pt x="-1109" y="737868"/>
                          <a:pt x="-316" y="761680"/>
                          <a:pt x="478" y="785493"/>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60" name="グループ化 159"/>
                <p:cNvGrpSpPr/>
                <p:nvPr/>
              </p:nvGrpSpPr>
              <p:grpSpPr>
                <a:xfrm>
                  <a:off x="1489075" y="15082838"/>
                  <a:ext cx="7635874" cy="4605335"/>
                  <a:chOff x="1489075" y="15082838"/>
                  <a:chExt cx="7635874" cy="4605335"/>
                </a:xfrm>
              </p:grpSpPr>
              <p:sp>
                <p:nvSpPr>
                  <p:cNvPr id="181" name="フリーフォーム 180"/>
                  <p:cNvSpPr/>
                  <p:nvPr/>
                </p:nvSpPr>
                <p:spPr>
                  <a:xfrm>
                    <a:off x="4676775" y="15082838"/>
                    <a:ext cx="1714500" cy="1990725"/>
                  </a:xfrm>
                  <a:custGeom>
                    <a:avLst/>
                    <a:gdLst>
                      <a:gd name="connsiteX0" fmla="*/ 1714500 w 1714500"/>
                      <a:gd name="connsiteY0" fmla="*/ 0 h 1990725"/>
                      <a:gd name="connsiteX1" fmla="*/ 1643063 w 1714500"/>
                      <a:gd name="connsiteY1" fmla="*/ 100012 h 1990725"/>
                      <a:gd name="connsiteX2" fmla="*/ 1562100 w 1714500"/>
                      <a:gd name="connsiteY2" fmla="*/ 200025 h 1990725"/>
                      <a:gd name="connsiteX3" fmla="*/ 1519238 w 1714500"/>
                      <a:gd name="connsiteY3" fmla="*/ 271462 h 1990725"/>
                      <a:gd name="connsiteX4" fmla="*/ 1504950 w 1714500"/>
                      <a:gd name="connsiteY4" fmla="*/ 352425 h 1990725"/>
                      <a:gd name="connsiteX5" fmla="*/ 1428750 w 1714500"/>
                      <a:gd name="connsiteY5" fmla="*/ 476250 h 1990725"/>
                      <a:gd name="connsiteX6" fmla="*/ 1338263 w 1714500"/>
                      <a:gd name="connsiteY6" fmla="*/ 585787 h 1990725"/>
                      <a:gd name="connsiteX7" fmla="*/ 1238250 w 1714500"/>
                      <a:gd name="connsiteY7" fmla="*/ 690562 h 1990725"/>
                      <a:gd name="connsiteX8" fmla="*/ 1152525 w 1714500"/>
                      <a:gd name="connsiteY8" fmla="*/ 757237 h 1990725"/>
                      <a:gd name="connsiteX9" fmla="*/ 1038225 w 1714500"/>
                      <a:gd name="connsiteY9" fmla="*/ 900112 h 1990725"/>
                      <a:gd name="connsiteX10" fmla="*/ 981075 w 1714500"/>
                      <a:gd name="connsiteY10" fmla="*/ 1014412 h 1990725"/>
                      <a:gd name="connsiteX11" fmla="*/ 828675 w 1714500"/>
                      <a:gd name="connsiteY11" fmla="*/ 1185862 h 1990725"/>
                      <a:gd name="connsiteX12" fmla="*/ 776288 w 1714500"/>
                      <a:gd name="connsiteY12" fmla="*/ 1257300 h 1990725"/>
                      <a:gd name="connsiteX13" fmla="*/ 652463 w 1714500"/>
                      <a:gd name="connsiteY13" fmla="*/ 1285875 h 1990725"/>
                      <a:gd name="connsiteX14" fmla="*/ 557213 w 1714500"/>
                      <a:gd name="connsiteY14" fmla="*/ 1352550 h 1990725"/>
                      <a:gd name="connsiteX15" fmla="*/ 466725 w 1714500"/>
                      <a:gd name="connsiteY15" fmla="*/ 1438275 h 1990725"/>
                      <a:gd name="connsiteX16" fmla="*/ 404813 w 1714500"/>
                      <a:gd name="connsiteY16" fmla="*/ 1566862 h 1990725"/>
                      <a:gd name="connsiteX17" fmla="*/ 371475 w 1714500"/>
                      <a:gd name="connsiteY17" fmla="*/ 1624012 h 1990725"/>
                      <a:gd name="connsiteX18" fmla="*/ 290513 w 1714500"/>
                      <a:gd name="connsiteY18" fmla="*/ 1681162 h 1990725"/>
                      <a:gd name="connsiteX19" fmla="*/ 142875 w 1714500"/>
                      <a:gd name="connsiteY19" fmla="*/ 1747837 h 1990725"/>
                      <a:gd name="connsiteX20" fmla="*/ 66675 w 1714500"/>
                      <a:gd name="connsiteY20" fmla="*/ 1795462 h 1990725"/>
                      <a:gd name="connsiteX21" fmla="*/ 0 w 1714500"/>
                      <a:gd name="connsiteY21" fmla="*/ 1990725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0" h="1990725">
                        <a:moveTo>
                          <a:pt x="1714500" y="0"/>
                        </a:moveTo>
                        <a:cubicBezTo>
                          <a:pt x="1691481" y="33337"/>
                          <a:pt x="1668463" y="66675"/>
                          <a:pt x="1643063" y="100012"/>
                        </a:cubicBezTo>
                        <a:cubicBezTo>
                          <a:pt x="1617663" y="133349"/>
                          <a:pt x="1582737" y="171450"/>
                          <a:pt x="1562100" y="200025"/>
                        </a:cubicBezTo>
                        <a:cubicBezTo>
                          <a:pt x="1541463" y="228600"/>
                          <a:pt x="1528763" y="246062"/>
                          <a:pt x="1519238" y="271462"/>
                        </a:cubicBezTo>
                        <a:cubicBezTo>
                          <a:pt x="1509713" y="296862"/>
                          <a:pt x="1520031" y="318294"/>
                          <a:pt x="1504950" y="352425"/>
                        </a:cubicBezTo>
                        <a:cubicBezTo>
                          <a:pt x="1489869" y="386556"/>
                          <a:pt x="1456531" y="437356"/>
                          <a:pt x="1428750" y="476250"/>
                        </a:cubicBezTo>
                        <a:cubicBezTo>
                          <a:pt x="1400969" y="515144"/>
                          <a:pt x="1370013" y="550068"/>
                          <a:pt x="1338263" y="585787"/>
                        </a:cubicBezTo>
                        <a:cubicBezTo>
                          <a:pt x="1306513" y="621506"/>
                          <a:pt x="1269206" y="661987"/>
                          <a:pt x="1238250" y="690562"/>
                        </a:cubicBezTo>
                        <a:cubicBezTo>
                          <a:pt x="1207294" y="719137"/>
                          <a:pt x="1185862" y="722312"/>
                          <a:pt x="1152525" y="757237"/>
                        </a:cubicBezTo>
                        <a:cubicBezTo>
                          <a:pt x="1119187" y="792162"/>
                          <a:pt x="1066800" y="857250"/>
                          <a:pt x="1038225" y="900112"/>
                        </a:cubicBezTo>
                        <a:cubicBezTo>
                          <a:pt x="1009650" y="942974"/>
                          <a:pt x="1016000" y="966787"/>
                          <a:pt x="981075" y="1014412"/>
                        </a:cubicBezTo>
                        <a:cubicBezTo>
                          <a:pt x="946150" y="1062037"/>
                          <a:pt x="862806" y="1145381"/>
                          <a:pt x="828675" y="1185862"/>
                        </a:cubicBezTo>
                        <a:cubicBezTo>
                          <a:pt x="794544" y="1226343"/>
                          <a:pt x="805657" y="1240631"/>
                          <a:pt x="776288" y="1257300"/>
                        </a:cubicBezTo>
                        <a:cubicBezTo>
                          <a:pt x="746919" y="1273969"/>
                          <a:pt x="688975" y="1270000"/>
                          <a:pt x="652463" y="1285875"/>
                        </a:cubicBezTo>
                        <a:cubicBezTo>
                          <a:pt x="615950" y="1301750"/>
                          <a:pt x="588169" y="1327150"/>
                          <a:pt x="557213" y="1352550"/>
                        </a:cubicBezTo>
                        <a:cubicBezTo>
                          <a:pt x="526257" y="1377950"/>
                          <a:pt x="492125" y="1402556"/>
                          <a:pt x="466725" y="1438275"/>
                        </a:cubicBezTo>
                        <a:cubicBezTo>
                          <a:pt x="441325" y="1473994"/>
                          <a:pt x="420688" y="1535906"/>
                          <a:pt x="404813" y="1566862"/>
                        </a:cubicBezTo>
                        <a:cubicBezTo>
                          <a:pt x="388938" y="1597818"/>
                          <a:pt x="390525" y="1604962"/>
                          <a:pt x="371475" y="1624012"/>
                        </a:cubicBezTo>
                        <a:cubicBezTo>
                          <a:pt x="352425" y="1643062"/>
                          <a:pt x="328613" y="1660525"/>
                          <a:pt x="290513" y="1681162"/>
                        </a:cubicBezTo>
                        <a:cubicBezTo>
                          <a:pt x="252413" y="1701799"/>
                          <a:pt x="180181" y="1728787"/>
                          <a:pt x="142875" y="1747837"/>
                        </a:cubicBezTo>
                        <a:cubicBezTo>
                          <a:pt x="105569" y="1766887"/>
                          <a:pt x="90487" y="1754981"/>
                          <a:pt x="66675" y="1795462"/>
                        </a:cubicBezTo>
                        <a:cubicBezTo>
                          <a:pt x="42862" y="1835943"/>
                          <a:pt x="21431" y="1913334"/>
                          <a:pt x="0" y="199072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2" name="フリーフォーム 181"/>
                  <p:cNvSpPr/>
                  <p:nvPr/>
                </p:nvSpPr>
                <p:spPr>
                  <a:xfrm>
                    <a:off x="8253413" y="16490156"/>
                    <a:ext cx="738187" cy="1026319"/>
                  </a:xfrm>
                  <a:custGeom>
                    <a:avLst/>
                    <a:gdLst>
                      <a:gd name="connsiteX0" fmla="*/ 0 w 738187"/>
                      <a:gd name="connsiteY0" fmla="*/ 0 h 1026319"/>
                      <a:gd name="connsiteX1" fmla="*/ 69056 w 738187"/>
                      <a:gd name="connsiteY1" fmla="*/ 28575 h 1026319"/>
                      <a:gd name="connsiteX2" fmla="*/ 83343 w 738187"/>
                      <a:gd name="connsiteY2" fmla="*/ 59532 h 1026319"/>
                      <a:gd name="connsiteX3" fmla="*/ 80962 w 738187"/>
                      <a:gd name="connsiteY3" fmla="*/ 114300 h 1026319"/>
                      <a:gd name="connsiteX4" fmla="*/ 76200 w 738187"/>
                      <a:gd name="connsiteY4" fmla="*/ 145257 h 1026319"/>
                      <a:gd name="connsiteX5" fmla="*/ 95250 w 738187"/>
                      <a:gd name="connsiteY5" fmla="*/ 171450 h 1026319"/>
                      <a:gd name="connsiteX6" fmla="*/ 133350 w 738187"/>
                      <a:gd name="connsiteY6" fmla="*/ 216694 h 1026319"/>
                      <a:gd name="connsiteX7" fmla="*/ 176212 w 738187"/>
                      <a:gd name="connsiteY7" fmla="*/ 240507 h 1026319"/>
                      <a:gd name="connsiteX8" fmla="*/ 216693 w 738187"/>
                      <a:gd name="connsiteY8" fmla="*/ 259557 h 1026319"/>
                      <a:gd name="connsiteX9" fmla="*/ 242887 w 738187"/>
                      <a:gd name="connsiteY9" fmla="*/ 269082 h 1026319"/>
                      <a:gd name="connsiteX10" fmla="*/ 271462 w 738187"/>
                      <a:gd name="connsiteY10" fmla="*/ 314325 h 1026319"/>
                      <a:gd name="connsiteX11" fmla="*/ 288131 w 738187"/>
                      <a:gd name="connsiteY11" fmla="*/ 340519 h 1026319"/>
                      <a:gd name="connsiteX12" fmla="*/ 330993 w 738187"/>
                      <a:gd name="connsiteY12" fmla="*/ 381000 h 1026319"/>
                      <a:gd name="connsiteX13" fmla="*/ 395287 w 738187"/>
                      <a:gd name="connsiteY13" fmla="*/ 404813 h 1026319"/>
                      <a:gd name="connsiteX14" fmla="*/ 409575 w 738187"/>
                      <a:gd name="connsiteY14" fmla="*/ 457200 h 1026319"/>
                      <a:gd name="connsiteX15" fmla="*/ 464343 w 738187"/>
                      <a:gd name="connsiteY15" fmla="*/ 461963 h 1026319"/>
                      <a:gd name="connsiteX16" fmla="*/ 481012 w 738187"/>
                      <a:gd name="connsiteY16" fmla="*/ 483394 h 1026319"/>
                      <a:gd name="connsiteX17" fmla="*/ 509587 w 738187"/>
                      <a:gd name="connsiteY17" fmla="*/ 519113 h 1026319"/>
                      <a:gd name="connsiteX18" fmla="*/ 531018 w 738187"/>
                      <a:gd name="connsiteY18" fmla="*/ 538163 h 1026319"/>
                      <a:gd name="connsiteX19" fmla="*/ 535781 w 738187"/>
                      <a:gd name="connsiteY19" fmla="*/ 585788 h 1026319"/>
                      <a:gd name="connsiteX20" fmla="*/ 552450 w 738187"/>
                      <a:gd name="connsiteY20" fmla="*/ 607219 h 1026319"/>
                      <a:gd name="connsiteX21" fmla="*/ 576262 w 738187"/>
                      <a:gd name="connsiteY21" fmla="*/ 666750 h 1026319"/>
                      <a:gd name="connsiteX22" fmla="*/ 576262 w 738187"/>
                      <a:gd name="connsiteY22" fmla="*/ 697707 h 1026319"/>
                      <a:gd name="connsiteX23" fmla="*/ 595312 w 738187"/>
                      <a:gd name="connsiteY23" fmla="*/ 740569 h 1026319"/>
                      <a:gd name="connsiteX24" fmla="*/ 647700 w 738187"/>
                      <a:gd name="connsiteY24" fmla="*/ 804863 h 1026319"/>
                      <a:gd name="connsiteX25" fmla="*/ 654843 w 738187"/>
                      <a:gd name="connsiteY25" fmla="*/ 897732 h 1026319"/>
                      <a:gd name="connsiteX26" fmla="*/ 657225 w 738187"/>
                      <a:gd name="connsiteY26" fmla="*/ 950119 h 1026319"/>
                      <a:gd name="connsiteX27" fmla="*/ 738187 w 738187"/>
                      <a:gd name="connsiteY27" fmla="*/ 1026319 h 102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87" h="1026319">
                        <a:moveTo>
                          <a:pt x="0" y="0"/>
                        </a:moveTo>
                        <a:cubicBezTo>
                          <a:pt x="27583" y="9326"/>
                          <a:pt x="55166" y="18653"/>
                          <a:pt x="69056" y="28575"/>
                        </a:cubicBezTo>
                        <a:cubicBezTo>
                          <a:pt x="82946" y="38497"/>
                          <a:pt x="81359" y="45245"/>
                          <a:pt x="83343" y="59532"/>
                        </a:cubicBezTo>
                        <a:cubicBezTo>
                          <a:pt x="85327" y="73819"/>
                          <a:pt x="82152" y="100013"/>
                          <a:pt x="80962" y="114300"/>
                        </a:cubicBezTo>
                        <a:cubicBezTo>
                          <a:pt x="79772" y="128587"/>
                          <a:pt x="73819" y="135732"/>
                          <a:pt x="76200" y="145257"/>
                        </a:cubicBezTo>
                        <a:cubicBezTo>
                          <a:pt x="78581" y="154782"/>
                          <a:pt x="85725" y="159544"/>
                          <a:pt x="95250" y="171450"/>
                        </a:cubicBezTo>
                        <a:cubicBezTo>
                          <a:pt x="104775" y="183356"/>
                          <a:pt x="119856" y="205185"/>
                          <a:pt x="133350" y="216694"/>
                        </a:cubicBezTo>
                        <a:cubicBezTo>
                          <a:pt x="146844" y="228203"/>
                          <a:pt x="162322" y="233363"/>
                          <a:pt x="176212" y="240507"/>
                        </a:cubicBezTo>
                        <a:cubicBezTo>
                          <a:pt x="190103" y="247651"/>
                          <a:pt x="205581" y="254795"/>
                          <a:pt x="216693" y="259557"/>
                        </a:cubicBezTo>
                        <a:cubicBezTo>
                          <a:pt x="227805" y="264319"/>
                          <a:pt x="233759" y="259954"/>
                          <a:pt x="242887" y="269082"/>
                        </a:cubicBezTo>
                        <a:cubicBezTo>
                          <a:pt x="252015" y="278210"/>
                          <a:pt x="271462" y="314325"/>
                          <a:pt x="271462" y="314325"/>
                        </a:cubicBezTo>
                        <a:cubicBezTo>
                          <a:pt x="279003" y="326231"/>
                          <a:pt x="278209" y="329407"/>
                          <a:pt x="288131" y="340519"/>
                        </a:cubicBezTo>
                        <a:cubicBezTo>
                          <a:pt x="298053" y="351632"/>
                          <a:pt x="313134" y="370284"/>
                          <a:pt x="330993" y="381000"/>
                        </a:cubicBezTo>
                        <a:cubicBezTo>
                          <a:pt x="348852" y="391716"/>
                          <a:pt x="382190" y="392113"/>
                          <a:pt x="395287" y="404813"/>
                        </a:cubicBezTo>
                        <a:cubicBezTo>
                          <a:pt x="408384" y="417513"/>
                          <a:pt x="398066" y="447675"/>
                          <a:pt x="409575" y="457200"/>
                        </a:cubicBezTo>
                        <a:cubicBezTo>
                          <a:pt x="421084" y="466725"/>
                          <a:pt x="452437" y="457597"/>
                          <a:pt x="464343" y="461963"/>
                        </a:cubicBezTo>
                        <a:cubicBezTo>
                          <a:pt x="476249" y="466329"/>
                          <a:pt x="473471" y="473869"/>
                          <a:pt x="481012" y="483394"/>
                        </a:cubicBezTo>
                        <a:cubicBezTo>
                          <a:pt x="488553" y="492919"/>
                          <a:pt x="501253" y="509985"/>
                          <a:pt x="509587" y="519113"/>
                        </a:cubicBezTo>
                        <a:cubicBezTo>
                          <a:pt x="517921" y="528241"/>
                          <a:pt x="526652" y="527051"/>
                          <a:pt x="531018" y="538163"/>
                        </a:cubicBezTo>
                        <a:cubicBezTo>
                          <a:pt x="535384" y="549275"/>
                          <a:pt x="532209" y="574279"/>
                          <a:pt x="535781" y="585788"/>
                        </a:cubicBezTo>
                        <a:cubicBezTo>
                          <a:pt x="539353" y="597297"/>
                          <a:pt x="545703" y="593725"/>
                          <a:pt x="552450" y="607219"/>
                        </a:cubicBezTo>
                        <a:cubicBezTo>
                          <a:pt x="559197" y="620713"/>
                          <a:pt x="572293" y="651669"/>
                          <a:pt x="576262" y="666750"/>
                        </a:cubicBezTo>
                        <a:cubicBezTo>
                          <a:pt x="580231" y="681831"/>
                          <a:pt x="573087" y="685404"/>
                          <a:pt x="576262" y="697707"/>
                        </a:cubicBezTo>
                        <a:cubicBezTo>
                          <a:pt x="579437" y="710010"/>
                          <a:pt x="583406" y="722710"/>
                          <a:pt x="595312" y="740569"/>
                        </a:cubicBezTo>
                        <a:cubicBezTo>
                          <a:pt x="607218" y="758428"/>
                          <a:pt x="637778" y="778669"/>
                          <a:pt x="647700" y="804863"/>
                        </a:cubicBezTo>
                        <a:cubicBezTo>
                          <a:pt x="657622" y="831057"/>
                          <a:pt x="653256" y="873523"/>
                          <a:pt x="654843" y="897732"/>
                        </a:cubicBezTo>
                        <a:cubicBezTo>
                          <a:pt x="656430" y="921941"/>
                          <a:pt x="643334" y="928688"/>
                          <a:pt x="657225" y="950119"/>
                        </a:cubicBezTo>
                        <a:cubicBezTo>
                          <a:pt x="671116" y="971550"/>
                          <a:pt x="704651" y="998934"/>
                          <a:pt x="738187" y="1026319"/>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3" name="フリーフォーム 182"/>
                  <p:cNvSpPr/>
                  <p:nvPr/>
                </p:nvSpPr>
                <p:spPr>
                  <a:xfrm>
                    <a:off x="8988424" y="17510122"/>
                    <a:ext cx="136525" cy="325120"/>
                  </a:xfrm>
                  <a:custGeom>
                    <a:avLst/>
                    <a:gdLst>
                      <a:gd name="connsiteX0" fmla="*/ 0 w 161982"/>
                      <a:gd name="connsiteY0" fmla="*/ 0 h 1466850"/>
                      <a:gd name="connsiteX1" fmla="*/ 47625 w 161982"/>
                      <a:gd name="connsiteY1" fmla="*/ 76200 h 1466850"/>
                      <a:gd name="connsiteX2" fmla="*/ 53975 w 161982"/>
                      <a:gd name="connsiteY2" fmla="*/ 136525 h 1466850"/>
                      <a:gd name="connsiteX3" fmla="*/ 73025 w 161982"/>
                      <a:gd name="connsiteY3" fmla="*/ 203200 h 1466850"/>
                      <a:gd name="connsiteX4" fmla="*/ 107950 w 161982"/>
                      <a:gd name="connsiteY4" fmla="*/ 285750 h 1466850"/>
                      <a:gd name="connsiteX5" fmla="*/ 136525 w 161982"/>
                      <a:gd name="connsiteY5" fmla="*/ 355600 h 1466850"/>
                      <a:gd name="connsiteX6" fmla="*/ 161925 w 161982"/>
                      <a:gd name="connsiteY6" fmla="*/ 434975 h 1466850"/>
                      <a:gd name="connsiteX7" fmla="*/ 142875 w 161982"/>
                      <a:gd name="connsiteY7" fmla="*/ 514350 h 1466850"/>
                      <a:gd name="connsiteX8" fmla="*/ 123825 w 161982"/>
                      <a:gd name="connsiteY8" fmla="*/ 581025 h 1466850"/>
                      <a:gd name="connsiteX9" fmla="*/ 149225 w 161982"/>
                      <a:gd name="connsiteY9" fmla="*/ 647700 h 1466850"/>
                      <a:gd name="connsiteX10" fmla="*/ 142875 w 161982"/>
                      <a:gd name="connsiteY10" fmla="*/ 736600 h 1466850"/>
                      <a:gd name="connsiteX11" fmla="*/ 152400 w 161982"/>
                      <a:gd name="connsiteY11" fmla="*/ 787400 h 1466850"/>
                      <a:gd name="connsiteX12" fmla="*/ 123825 w 161982"/>
                      <a:gd name="connsiteY12" fmla="*/ 841375 h 1466850"/>
                      <a:gd name="connsiteX13" fmla="*/ 127000 w 161982"/>
                      <a:gd name="connsiteY13" fmla="*/ 955675 h 1466850"/>
                      <a:gd name="connsiteX14" fmla="*/ 133350 w 161982"/>
                      <a:gd name="connsiteY14" fmla="*/ 1085850 h 1466850"/>
                      <a:gd name="connsiteX15" fmla="*/ 130175 w 161982"/>
                      <a:gd name="connsiteY15" fmla="*/ 1158875 h 1466850"/>
                      <a:gd name="connsiteX16" fmla="*/ 142875 w 161982"/>
                      <a:gd name="connsiteY16" fmla="*/ 1235075 h 1466850"/>
                      <a:gd name="connsiteX17" fmla="*/ 146050 w 161982"/>
                      <a:gd name="connsiteY17" fmla="*/ 1308100 h 1466850"/>
                      <a:gd name="connsiteX18" fmla="*/ 130175 w 161982"/>
                      <a:gd name="connsiteY18" fmla="*/ 1409700 h 1466850"/>
                      <a:gd name="connsiteX19" fmla="*/ 101600 w 161982"/>
                      <a:gd name="connsiteY19" fmla="*/ 1450975 h 1466850"/>
                      <a:gd name="connsiteX20" fmla="*/ 88900 w 161982"/>
                      <a:gd name="connsiteY20" fmla="*/ 1466850 h 1466850"/>
                      <a:gd name="connsiteX0" fmla="*/ 0 w 161982"/>
                      <a:gd name="connsiteY0" fmla="*/ 0 h 1536700"/>
                      <a:gd name="connsiteX1" fmla="*/ 47625 w 161982"/>
                      <a:gd name="connsiteY1" fmla="*/ 76200 h 1536700"/>
                      <a:gd name="connsiteX2" fmla="*/ 53975 w 161982"/>
                      <a:gd name="connsiteY2" fmla="*/ 136525 h 1536700"/>
                      <a:gd name="connsiteX3" fmla="*/ 73025 w 161982"/>
                      <a:gd name="connsiteY3" fmla="*/ 203200 h 1536700"/>
                      <a:gd name="connsiteX4" fmla="*/ 107950 w 161982"/>
                      <a:gd name="connsiteY4" fmla="*/ 285750 h 1536700"/>
                      <a:gd name="connsiteX5" fmla="*/ 136525 w 161982"/>
                      <a:gd name="connsiteY5" fmla="*/ 355600 h 1536700"/>
                      <a:gd name="connsiteX6" fmla="*/ 161925 w 161982"/>
                      <a:gd name="connsiteY6" fmla="*/ 434975 h 1536700"/>
                      <a:gd name="connsiteX7" fmla="*/ 142875 w 161982"/>
                      <a:gd name="connsiteY7" fmla="*/ 514350 h 1536700"/>
                      <a:gd name="connsiteX8" fmla="*/ 123825 w 161982"/>
                      <a:gd name="connsiteY8" fmla="*/ 581025 h 1536700"/>
                      <a:gd name="connsiteX9" fmla="*/ 149225 w 161982"/>
                      <a:gd name="connsiteY9" fmla="*/ 647700 h 1536700"/>
                      <a:gd name="connsiteX10" fmla="*/ 142875 w 161982"/>
                      <a:gd name="connsiteY10" fmla="*/ 736600 h 1536700"/>
                      <a:gd name="connsiteX11" fmla="*/ 152400 w 161982"/>
                      <a:gd name="connsiteY11" fmla="*/ 787400 h 1536700"/>
                      <a:gd name="connsiteX12" fmla="*/ 123825 w 161982"/>
                      <a:gd name="connsiteY12" fmla="*/ 841375 h 1536700"/>
                      <a:gd name="connsiteX13" fmla="*/ 127000 w 161982"/>
                      <a:gd name="connsiteY13" fmla="*/ 955675 h 1536700"/>
                      <a:gd name="connsiteX14" fmla="*/ 133350 w 161982"/>
                      <a:gd name="connsiteY14" fmla="*/ 1085850 h 1536700"/>
                      <a:gd name="connsiteX15" fmla="*/ 130175 w 161982"/>
                      <a:gd name="connsiteY15" fmla="*/ 1158875 h 1536700"/>
                      <a:gd name="connsiteX16" fmla="*/ 142875 w 161982"/>
                      <a:gd name="connsiteY16" fmla="*/ 1235075 h 1536700"/>
                      <a:gd name="connsiteX17" fmla="*/ 146050 w 161982"/>
                      <a:gd name="connsiteY17" fmla="*/ 1308100 h 1536700"/>
                      <a:gd name="connsiteX18" fmla="*/ 130175 w 161982"/>
                      <a:gd name="connsiteY18" fmla="*/ 1409700 h 1536700"/>
                      <a:gd name="connsiteX19" fmla="*/ 101600 w 161982"/>
                      <a:gd name="connsiteY19" fmla="*/ 1450975 h 1536700"/>
                      <a:gd name="connsiteX20" fmla="*/ 79375 w 161982"/>
                      <a:gd name="connsiteY20" fmla="*/ 1536700 h 1536700"/>
                      <a:gd name="connsiteX0" fmla="*/ 0 w 161982"/>
                      <a:gd name="connsiteY0" fmla="*/ 0 h 1536700"/>
                      <a:gd name="connsiteX1" fmla="*/ 47625 w 161982"/>
                      <a:gd name="connsiteY1" fmla="*/ 76200 h 1536700"/>
                      <a:gd name="connsiteX2" fmla="*/ 53975 w 161982"/>
                      <a:gd name="connsiteY2" fmla="*/ 136525 h 1536700"/>
                      <a:gd name="connsiteX3" fmla="*/ 73025 w 161982"/>
                      <a:gd name="connsiteY3" fmla="*/ 203200 h 1536700"/>
                      <a:gd name="connsiteX4" fmla="*/ 107950 w 161982"/>
                      <a:gd name="connsiteY4" fmla="*/ 285750 h 1536700"/>
                      <a:gd name="connsiteX5" fmla="*/ 136525 w 161982"/>
                      <a:gd name="connsiteY5" fmla="*/ 355600 h 1536700"/>
                      <a:gd name="connsiteX6" fmla="*/ 161925 w 161982"/>
                      <a:gd name="connsiteY6" fmla="*/ 434975 h 1536700"/>
                      <a:gd name="connsiteX7" fmla="*/ 142875 w 161982"/>
                      <a:gd name="connsiteY7" fmla="*/ 514350 h 1536700"/>
                      <a:gd name="connsiteX8" fmla="*/ 123825 w 161982"/>
                      <a:gd name="connsiteY8" fmla="*/ 581025 h 1536700"/>
                      <a:gd name="connsiteX9" fmla="*/ 149225 w 161982"/>
                      <a:gd name="connsiteY9" fmla="*/ 647700 h 1536700"/>
                      <a:gd name="connsiteX10" fmla="*/ 142875 w 161982"/>
                      <a:gd name="connsiteY10" fmla="*/ 736600 h 1536700"/>
                      <a:gd name="connsiteX11" fmla="*/ 152400 w 161982"/>
                      <a:gd name="connsiteY11" fmla="*/ 787400 h 1536700"/>
                      <a:gd name="connsiteX12" fmla="*/ 123825 w 161982"/>
                      <a:gd name="connsiteY12" fmla="*/ 841375 h 1536700"/>
                      <a:gd name="connsiteX13" fmla="*/ 127000 w 161982"/>
                      <a:gd name="connsiteY13" fmla="*/ 955675 h 1536700"/>
                      <a:gd name="connsiteX14" fmla="*/ 133350 w 161982"/>
                      <a:gd name="connsiteY14" fmla="*/ 1085850 h 1536700"/>
                      <a:gd name="connsiteX15" fmla="*/ 130175 w 161982"/>
                      <a:gd name="connsiteY15" fmla="*/ 1158875 h 1536700"/>
                      <a:gd name="connsiteX16" fmla="*/ 142875 w 161982"/>
                      <a:gd name="connsiteY16" fmla="*/ 1235075 h 1536700"/>
                      <a:gd name="connsiteX17" fmla="*/ 146050 w 161982"/>
                      <a:gd name="connsiteY17" fmla="*/ 1308100 h 1536700"/>
                      <a:gd name="connsiteX18" fmla="*/ 130175 w 161982"/>
                      <a:gd name="connsiteY18" fmla="*/ 1409700 h 1536700"/>
                      <a:gd name="connsiteX19" fmla="*/ 85725 w 161982"/>
                      <a:gd name="connsiteY19" fmla="*/ 1460500 h 1536700"/>
                      <a:gd name="connsiteX20" fmla="*/ 79375 w 161982"/>
                      <a:gd name="connsiteY20" fmla="*/ 1536700 h 1536700"/>
                      <a:gd name="connsiteX0" fmla="*/ 0 w 161982"/>
                      <a:gd name="connsiteY0" fmla="*/ 0 h 1536700"/>
                      <a:gd name="connsiteX1" fmla="*/ 47625 w 161982"/>
                      <a:gd name="connsiteY1" fmla="*/ 76200 h 1536700"/>
                      <a:gd name="connsiteX2" fmla="*/ 53975 w 161982"/>
                      <a:gd name="connsiteY2" fmla="*/ 136525 h 1536700"/>
                      <a:gd name="connsiteX3" fmla="*/ 73025 w 161982"/>
                      <a:gd name="connsiteY3" fmla="*/ 203200 h 1536700"/>
                      <a:gd name="connsiteX4" fmla="*/ 107950 w 161982"/>
                      <a:gd name="connsiteY4" fmla="*/ 285750 h 1536700"/>
                      <a:gd name="connsiteX5" fmla="*/ 136525 w 161982"/>
                      <a:gd name="connsiteY5" fmla="*/ 355600 h 1536700"/>
                      <a:gd name="connsiteX6" fmla="*/ 161925 w 161982"/>
                      <a:gd name="connsiteY6" fmla="*/ 434975 h 1536700"/>
                      <a:gd name="connsiteX7" fmla="*/ 142875 w 161982"/>
                      <a:gd name="connsiteY7" fmla="*/ 514350 h 1536700"/>
                      <a:gd name="connsiteX8" fmla="*/ 123825 w 161982"/>
                      <a:gd name="connsiteY8" fmla="*/ 581025 h 1536700"/>
                      <a:gd name="connsiteX9" fmla="*/ 149225 w 161982"/>
                      <a:gd name="connsiteY9" fmla="*/ 647700 h 1536700"/>
                      <a:gd name="connsiteX10" fmla="*/ 142875 w 161982"/>
                      <a:gd name="connsiteY10" fmla="*/ 736600 h 1536700"/>
                      <a:gd name="connsiteX11" fmla="*/ 152400 w 161982"/>
                      <a:gd name="connsiteY11" fmla="*/ 787400 h 1536700"/>
                      <a:gd name="connsiteX12" fmla="*/ 123825 w 161982"/>
                      <a:gd name="connsiteY12" fmla="*/ 841375 h 1536700"/>
                      <a:gd name="connsiteX13" fmla="*/ 127000 w 161982"/>
                      <a:gd name="connsiteY13" fmla="*/ 955675 h 1536700"/>
                      <a:gd name="connsiteX14" fmla="*/ 133350 w 161982"/>
                      <a:gd name="connsiteY14" fmla="*/ 1085850 h 1536700"/>
                      <a:gd name="connsiteX15" fmla="*/ 130175 w 161982"/>
                      <a:gd name="connsiteY15" fmla="*/ 1158875 h 1536700"/>
                      <a:gd name="connsiteX16" fmla="*/ 142875 w 161982"/>
                      <a:gd name="connsiteY16" fmla="*/ 1235075 h 1536700"/>
                      <a:gd name="connsiteX17" fmla="*/ 146050 w 161982"/>
                      <a:gd name="connsiteY17" fmla="*/ 1308100 h 1536700"/>
                      <a:gd name="connsiteX18" fmla="*/ 130175 w 161982"/>
                      <a:gd name="connsiteY18" fmla="*/ 1409700 h 1536700"/>
                      <a:gd name="connsiteX19" fmla="*/ 79375 w 161982"/>
                      <a:gd name="connsiteY19" fmla="*/ 1536700 h 1536700"/>
                      <a:gd name="connsiteX0" fmla="*/ 0 w 161982"/>
                      <a:gd name="connsiteY0" fmla="*/ 0 h 1409700"/>
                      <a:gd name="connsiteX1" fmla="*/ 47625 w 161982"/>
                      <a:gd name="connsiteY1" fmla="*/ 76200 h 1409700"/>
                      <a:gd name="connsiteX2" fmla="*/ 53975 w 161982"/>
                      <a:gd name="connsiteY2" fmla="*/ 136525 h 1409700"/>
                      <a:gd name="connsiteX3" fmla="*/ 73025 w 161982"/>
                      <a:gd name="connsiteY3" fmla="*/ 203200 h 1409700"/>
                      <a:gd name="connsiteX4" fmla="*/ 107950 w 161982"/>
                      <a:gd name="connsiteY4" fmla="*/ 285750 h 1409700"/>
                      <a:gd name="connsiteX5" fmla="*/ 136525 w 161982"/>
                      <a:gd name="connsiteY5" fmla="*/ 355600 h 1409700"/>
                      <a:gd name="connsiteX6" fmla="*/ 161925 w 161982"/>
                      <a:gd name="connsiteY6" fmla="*/ 434975 h 1409700"/>
                      <a:gd name="connsiteX7" fmla="*/ 142875 w 161982"/>
                      <a:gd name="connsiteY7" fmla="*/ 514350 h 1409700"/>
                      <a:gd name="connsiteX8" fmla="*/ 123825 w 161982"/>
                      <a:gd name="connsiteY8" fmla="*/ 581025 h 1409700"/>
                      <a:gd name="connsiteX9" fmla="*/ 149225 w 161982"/>
                      <a:gd name="connsiteY9" fmla="*/ 647700 h 1409700"/>
                      <a:gd name="connsiteX10" fmla="*/ 142875 w 161982"/>
                      <a:gd name="connsiteY10" fmla="*/ 736600 h 1409700"/>
                      <a:gd name="connsiteX11" fmla="*/ 152400 w 161982"/>
                      <a:gd name="connsiteY11" fmla="*/ 787400 h 1409700"/>
                      <a:gd name="connsiteX12" fmla="*/ 123825 w 161982"/>
                      <a:gd name="connsiteY12" fmla="*/ 841375 h 1409700"/>
                      <a:gd name="connsiteX13" fmla="*/ 127000 w 161982"/>
                      <a:gd name="connsiteY13" fmla="*/ 955675 h 1409700"/>
                      <a:gd name="connsiteX14" fmla="*/ 133350 w 161982"/>
                      <a:gd name="connsiteY14" fmla="*/ 1085850 h 1409700"/>
                      <a:gd name="connsiteX15" fmla="*/ 130175 w 161982"/>
                      <a:gd name="connsiteY15" fmla="*/ 1158875 h 1409700"/>
                      <a:gd name="connsiteX16" fmla="*/ 142875 w 161982"/>
                      <a:gd name="connsiteY16" fmla="*/ 1235075 h 1409700"/>
                      <a:gd name="connsiteX17" fmla="*/ 146050 w 161982"/>
                      <a:gd name="connsiteY17" fmla="*/ 1308100 h 1409700"/>
                      <a:gd name="connsiteX18" fmla="*/ 130175 w 161982"/>
                      <a:gd name="connsiteY18" fmla="*/ 1409700 h 1409700"/>
                      <a:gd name="connsiteX0" fmla="*/ 0 w 161982"/>
                      <a:gd name="connsiteY0" fmla="*/ 0 h 1308100"/>
                      <a:gd name="connsiteX1" fmla="*/ 47625 w 161982"/>
                      <a:gd name="connsiteY1" fmla="*/ 76200 h 1308100"/>
                      <a:gd name="connsiteX2" fmla="*/ 53975 w 161982"/>
                      <a:gd name="connsiteY2" fmla="*/ 136525 h 1308100"/>
                      <a:gd name="connsiteX3" fmla="*/ 73025 w 161982"/>
                      <a:gd name="connsiteY3" fmla="*/ 203200 h 1308100"/>
                      <a:gd name="connsiteX4" fmla="*/ 107950 w 161982"/>
                      <a:gd name="connsiteY4" fmla="*/ 285750 h 1308100"/>
                      <a:gd name="connsiteX5" fmla="*/ 136525 w 161982"/>
                      <a:gd name="connsiteY5" fmla="*/ 355600 h 1308100"/>
                      <a:gd name="connsiteX6" fmla="*/ 161925 w 161982"/>
                      <a:gd name="connsiteY6" fmla="*/ 434975 h 1308100"/>
                      <a:gd name="connsiteX7" fmla="*/ 142875 w 161982"/>
                      <a:gd name="connsiteY7" fmla="*/ 514350 h 1308100"/>
                      <a:gd name="connsiteX8" fmla="*/ 123825 w 161982"/>
                      <a:gd name="connsiteY8" fmla="*/ 581025 h 1308100"/>
                      <a:gd name="connsiteX9" fmla="*/ 149225 w 161982"/>
                      <a:gd name="connsiteY9" fmla="*/ 647700 h 1308100"/>
                      <a:gd name="connsiteX10" fmla="*/ 142875 w 161982"/>
                      <a:gd name="connsiteY10" fmla="*/ 736600 h 1308100"/>
                      <a:gd name="connsiteX11" fmla="*/ 152400 w 161982"/>
                      <a:gd name="connsiteY11" fmla="*/ 787400 h 1308100"/>
                      <a:gd name="connsiteX12" fmla="*/ 123825 w 161982"/>
                      <a:gd name="connsiteY12" fmla="*/ 841375 h 1308100"/>
                      <a:gd name="connsiteX13" fmla="*/ 127000 w 161982"/>
                      <a:gd name="connsiteY13" fmla="*/ 955675 h 1308100"/>
                      <a:gd name="connsiteX14" fmla="*/ 133350 w 161982"/>
                      <a:gd name="connsiteY14" fmla="*/ 1085850 h 1308100"/>
                      <a:gd name="connsiteX15" fmla="*/ 130175 w 161982"/>
                      <a:gd name="connsiteY15" fmla="*/ 1158875 h 1308100"/>
                      <a:gd name="connsiteX16" fmla="*/ 142875 w 161982"/>
                      <a:gd name="connsiteY16" fmla="*/ 1235075 h 1308100"/>
                      <a:gd name="connsiteX17" fmla="*/ 146050 w 161982"/>
                      <a:gd name="connsiteY17" fmla="*/ 1308100 h 1308100"/>
                      <a:gd name="connsiteX0" fmla="*/ 0 w 161982"/>
                      <a:gd name="connsiteY0" fmla="*/ 0 h 1308100"/>
                      <a:gd name="connsiteX1" fmla="*/ 47625 w 161982"/>
                      <a:gd name="connsiteY1" fmla="*/ 76200 h 1308100"/>
                      <a:gd name="connsiteX2" fmla="*/ 53975 w 161982"/>
                      <a:gd name="connsiteY2" fmla="*/ 136525 h 1308100"/>
                      <a:gd name="connsiteX3" fmla="*/ 73025 w 161982"/>
                      <a:gd name="connsiteY3" fmla="*/ 203200 h 1308100"/>
                      <a:gd name="connsiteX4" fmla="*/ 107950 w 161982"/>
                      <a:gd name="connsiteY4" fmla="*/ 285750 h 1308100"/>
                      <a:gd name="connsiteX5" fmla="*/ 136525 w 161982"/>
                      <a:gd name="connsiteY5" fmla="*/ 355600 h 1308100"/>
                      <a:gd name="connsiteX6" fmla="*/ 161925 w 161982"/>
                      <a:gd name="connsiteY6" fmla="*/ 434975 h 1308100"/>
                      <a:gd name="connsiteX7" fmla="*/ 142875 w 161982"/>
                      <a:gd name="connsiteY7" fmla="*/ 514350 h 1308100"/>
                      <a:gd name="connsiteX8" fmla="*/ 123825 w 161982"/>
                      <a:gd name="connsiteY8" fmla="*/ 581025 h 1308100"/>
                      <a:gd name="connsiteX9" fmla="*/ 149225 w 161982"/>
                      <a:gd name="connsiteY9" fmla="*/ 647700 h 1308100"/>
                      <a:gd name="connsiteX10" fmla="*/ 142875 w 161982"/>
                      <a:gd name="connsiteY10" fmla="*/ 736600 h 1308100"/>
                      <a:gd name="connsiteX11" fmla="*/ 152400 w 161982"/>
                      <a:gd name="connsiteY11" fmla="*/ 787400 h 1308100"/>
                      <a:gd name="connsiteX12" fmla="*/ 123825 w 161982"/>
                      <a:gd name="connsiteY12" fmla="*/ 841375 h 1308100"/>
                      <a:gd name="connsiteX13" fmla="*/ 127000 w 161982"/>
                      <a:gd name="connsiteY13" fmla="*/ 955675 h 1308100"/>
                      <a:gd name="connsiteX14" fmla="*/ 133350 w 161982"/>
                      <a:gd name="connsiteY14" fmla="*/ 1085850 h 1308100"/>
                      <a:gd name="connsiteX15" fmla="*/ 142875 w 161982"/>
                      <a:gd name="connsiteY15" fmla="*/ 1235075 h 1308100"/>
                      <a:gd name="connsiteX16" fmla="*/ 146050 w 161982"/>
                      <a:gd name="connsiteY16" fmla="*/ 1308100 h 1308100"/>
                      <a:gd name="connsiteX0" fmla="*/ 0 w 161982"/>
                      <a:gd name="connsiteY0" fmla="*/ 0 h 1235075"/>
                      <a:gd name="connsiteX1" fmla="*/ 47625 w 161982"/>
                      <a:gd name="connsiteY1" fmla="*/ 76200 h 1235075"/>
                      <a:gd name="connsiteX2" fmla="*/ 53975 w 161982"/>
                      <a:gd name="connsiteY2" fmla="*/ 136525 h 1235075"/>
                      <a:gd name="connsiteX3" fmla="*/ 73025 w 161982"/>
                      <a:gd name="connsiteY3" fmla="*/ 203200 h 1235075"/>
                      <a:gd name="connsiteX4" fmla="*/ 107950 w 161982"/>
                      <a:gd name="connsiteY4" fmla="*/ 285750 h 1235075"/>
                      <a:gd name="connsiteX5" fmla="*/ 136525 w 161982"/>
                      <a:gd name="connsiteY5" fmla="*/ 355600 h 1235075"/>
                      <a:gd name="connsiteX6" fmla="*/ 161925 w 161982"/>
                      <a:gd name="connsiteY6" fmla="*/ 434975 h 1235075"/>
                      <a:gd name="connsiteX7" fmla="*/ 142875 w 161982"/>
                      <a:gd name="connsiteY7" fmla="*/ 514350 h 1235075"/>
                      <a:gd name="connsiteX8" fmla="*/ 123825 w 161982"/>
                      <a:gd name="connsiteY8" fmla="*/ 581025 h 1235075"/>
                      <a:gd name="connsiteX9" fmla="*/ 149225 w 161982"/>
                      <a:gd name="connsiteY9" fmla="*/ 647700 h 1235075"/>
                      <a:gd name="connsiteX10" fmla="*/ 142875 w 161982"/>
                      <a:gd name="connsiteY10" fmla="*/ 736600 h 1235075"/>
                      <a:gd name="connsiteX11" fmla="*/ 152400 w 161982"/>
                      <a:gd name="connsiteY11" fmla="*/ 787400 h 1235075"/>
                      <a:gd name="connsiteX12" fmla="*/ 123825 w 161982"/>
                      <a:gd name="connsiteY12" fmla="*/ 841375 h 1235075"/>
                      <a:gd name="connsiteX13" fmla="*/ 127000 w 161982"/>
                      <a:gd name="connsiteY13" fmla="*/ 955675 h 1235075"/>
                      <a:gd name="connsiteX14" fmla="*/ 133350 w 161982"/>
                      <a:gd name="connsiteY14" fmla="*/ 1085850 h 1235075"/>
                      <a:gd name="connsiteX15" fmla="*/ 142875 w 161982"/>
                      <a:gd name="connsiteY15" fmla="*/ 1235075 h 1235075"/>
                      <a:gd name="connsiteX0" fmla="*/ 0 w 161982"/>
                      <a:gd name="connsiteY0" fmla="*/ 0 h 1085850"/>
                      <a:gd name="connsiteX1" fmla="*/ 47625 w 161982"/>
                      <a:gd name="connsiteY1" fmla="*/ 76200 h 1085850"/>
                      <a:gd name="connsiteX2" fmla="*/ 53975 w 161982"/>
                      <a:gd name="connsiteY2" fmla="*/ 136525 h 1085850"/>
                      <a:gd name="connsiteX3" fmla="*/ 73025 w 161982"/>
                      <a:gd name="connsiteY3" fmla="*/ 203200 h 1085850"/>
                      <a:gd name="connsiteX4" fmla="*/ 107950 w 161982"/>
                      <a:gd name="connsiteY4" fmla="*/ 285750 h 1085850"/>
                      <a:gd name="connsiteX5" fmla="*/ 136525 w 161982"/>
                      <a:gd name="connsiteY5" fmla="*/ 355600 h 1085850"/>
                      <a:gd name="connsiteX6" fmla="*/ 161925 w 161982"/>
                      <a:gd name="connsiteY6" fmla="*/ 434975 h 1085850"/>
                      <a:gd name="connsiteX7" fmla="*/ 142875 w 161982"/>
                      <a:gd name="connsiteY7" fmla="*/ 514350 h 1085850"/>
                      <a:gd name="connsiteX8" fmla="*/ 123825 w 161982"/>
                      <a:gd name="connsiteY8" fmla="*/ 581025 h 1085850"/>
                      <a:gd name="connsiteX9" fmla="*/ 149225 w 161982"/>
                      <a:gd name="connsiteY9" fmla="*/ 647700 h 1085850"/>
                      <a:gd name="connsiteX10" fmla="*/ 142875 w 161982"/>
                      <a:gd name="connsiteY10" fmla="*/ 736600 h 1085850"/>
                      <a:gd name="connsiteX11" fmla="*/ 152400 w 161982"/>
                      <a:gd name="connsiteY11" fmla="*/ 787400 h 1085850"/>
                      <a:gd name="connsiteX12" fmla="*/ 123825 w 161982"/>
                      <a:gd name="connsiteY12" fmla="*/ 841375 h 1085850"/>
                      <a:gd name="connsiteX13" fmla="*/ 127000 w 161982"/>
                      <a:gd name="connsiteY13" fmla="*/ 955675 h 1085850"/>
                      <a:gd name="connsiteX14" fmla="*/ 133350 w 161982"/>
                      <a:gd name="connsiteY14" fmla="*/ 1085850 h 1085850"/>
                      <a:gd name="connsiteX0" fmla="*/ 0 w 161982"/>
                      <a:gd name="connsiteY0" fmla="*/ 0 h 955675"/>
                      <a:gd name="connsiteX1" fmla="*/ 47625 w 161982"/>
                      <a:gd name="connsiteY1" fmla="*/ 76200 h 955675"/>
                      <a:gd name="connsiteX2" fmla="*/ 53975 w 161982"/>
                      <a:gd name="connsiteY2" fmla="*/ 136525 h 955675"/>
                      <a:gd name="connsiteX3" fmla="*/ 73025 w 161982"/>
                      <a:gd name="connsiteY3" fmla="*/ 203200 h 955675"/>
                      <a:gd name="connsiteX4" fmla="*/ 107950 w 161982"/>
                      <a:gd name="connsiteY4" fmla="*/ 285750 h 955675"/>
                      <a:gd name="connsiteX5" fmla="*/ 136525 w 161982"/>
                      <a:gd name="connsiteY5" fmla="*/ 355600 h 955675"/>
                      <a:gd name="connsiteX6" fmla="*/ 161925 w 161982"/>
                      <a:gd name="connsiteY6" fmla="*/ 434975 h 955675"/>
                      <a:gd name="connsiteX7" fmla="*/ 142875 w 161982"/>
                      <a:gd name="connsiteY7" fmla="*/ 514350 h 955675"/>
                      <a:gd name="connsiteX8" fmla="*/ 123825 w 161982"/>
                      <a:gd name="connsiteY8" fmla="*/ 581025 h 955675"/>
                      <a:gd name="connsiteX9" fmla="*/ 149225 w 161982"/>
                      <a:gd name="connsiteY9" fmla="*/ 647700 h 955675"/>
                      <a:gd name="connsiteX10" fmla="*/ 142875 w 161982"/>
                      <a:gd name="connsiteY10" fmla="*/ 736600 h 955675"/>
                      <a:gd name="connsiteX11" fmla="*/ 152400 w 161982"/>
                      <a:gd name="connsiteY11" fmla="*/ 787400 h 955675"/>
                      <a:gd name="connsiteX12" fmla="*/ 123825 w 161982"/>
                      <a:gd name="connsiteY12" fmla="*/ 841375 h 955675"/>
                      <a:gd name="connsiteX13" fmla="*/ 127000 w 161982"/>
                      <a:gd name="connsiteY13" fmla="*/ 955675 h 955675"/>
                      <a:gd name="connsiteX0" fmla="*/ 0 w 161982"/>
                      <a:gd name="connsiteY0" fmla="*/ 0 h 841375"/>
                      <a:gd name="connsiteX1" fmla="*/ 47625 w 161982"/>
                      <a:gd name="connsiteY1" fmla="*/ 76200 h 841375"/>
                      <a:gd name="connsiteX2" fmla="*/ 53975 w 161982"/>
                      <a:gd name="connsiteY2" fmla="*/ 136525 h 841375"/>
                      <a:gd name="connsiteX3" fmla="*/ 73025 w 161982"/>
                      <a:gd name="connsiteY3" fmla="*/ 203200 h 841375"/>
                      <a:gd name="connsiteX4" fmla="*/ 107950 w 161982"/>
                      <a:gd name="connsiteY4" fmla="*/ 285750 h 841375"/>
                      <a:gd name="connsiteX5" fmla="*/ 136525 w 161982"/>
                      <a:gd name="connsiteY5" fmla="*/ 355600 h 841375"/>
                      <a:gd name="connsiteX6" fmla="*/ 161925 w 161982"/>
                      <a:gd name="connsiteY6" fmla="*/ 434975 h 841375"/>
                      <a:gd name="connsiteX7" fmla="*/ 142875 w 161982"/>
                      <a:gd name="connsiteY7" fmla="*/ 514350 h 841375"/>
                      <a:gd name="connsiteX8" fmla="*/ 123825 w 161982"/>
                      <a:gd name="connsiteY8" fmla="*/ 581025 h 841375"/>
                      <a:gd name="connsiteX9" fmla="*/ 149225 w 161982"/>
                      <a:gd name="connsiteY9" fmla="*/ 647700 h 841375"/>
                      <a:gd name="connsiteX10" fmla="*/ 142875 w 161982"/>
                      <a:gd name="connsiteY10" fmla="*/ 736600 h 841375"/>
                      <a:gd name="connsiteX11" fmla="*/ 152400 w 161982"/>
                      <a:gd name="connsiteY11" fmla="*/ 787400 h 841375"/>
                      <a:gd name="connsiteX12" fmla="*/ 123825 w 161982"/>
                      <a:gd name="connsiteY12" fmla="*/ 841375 h 841375"/>
                      <a:gd name="connsiteX0" fmla="*/ 0 w 161982"/>
                      <a:gd name="connsiteY0" fmla="*/ 0 h 787400"/>
                      <a:gd name="connsiteX1" fmla="*/ 47625 w 161982"/>
                      <a:gd name="connsiteY1" fmla="*/ 76200 h 787400"/>
                      <a:gd name="connsiteX2" fmla="*/ 53975 w 161982"/>
                      <a:gd name="connsiteY2" fmla="*/ 136525 h 787400"/>
                      <a:gd name="connsiteX3" fmla="*/ 73025 w 161982"/>
                      <a:gd name="connsiteY3" fmla="*/ 203200 h 787400"/>
                      <a:gd name="connsiteX4" fmla="*/ 107950 w 161982"/>
                      <a:gd name="connsiteY4" fmla="*/ 285750 h 787400"/>
                      <a:gd name="connsiteX5" fmla="*/ 136525 w 161982"/>
                      <a:gd name="connsiteY5" fmla="*/ 355600 h 787400"/>
                      <a:gd name="connsiteX6" fmla="*/ 161925 w 161982"/>
                      <a:gd name="connsiteY6" fmla="*/ 434975 h 787400"/>
                      <a:gd name="connsiteX7" fmla="*/ 142875 w 161982"/>
                      <a:gd name="connsiteY7" fmla="*/ 514350 h 787400"/>
                      <a:gd name="connsiteX8" fmla="*/ 123825 w 161982"/>
                      <a:gd name="connsiteY8" fmla="*/ 581025 h 787400"/>
                      <a:gd name="connsiteX9" fmla="*/ 149225 w 161982"/>
                      <a:gd name="connsiteY9" fmla="*/ 647700 h 787400"/>
                      <a:gd name="connsiteX10" fmla="*/ 142875 w 161982"/>
                      <a:gd name="connsiteY10" fmla="*/ 736600 h 787400"/>
                      <a:gd name="connsiteX11" fmla="*/ 152400 w 161982"/>
                      <a:gd name="connsiteY11" fmla="*/ 787400 h 787400"/>
                      <a:gd name="connsiteX0" fmla="*/ 0 w 161982"/>
                      <a:gd name="connsiteY0" fmla="*/ 0 h 736600"/>
                      <a:gd name="connsiteX1" fmla="*/ 47625 w 161982"/>
                      <a:gd name="connsiteY1" fmla="*/ 76200 h 736600"/>
                      <a:gd name="connsiteX2" fmla="*/ 53975 w 161982"/>
                      <a:gd name="connsiteY2" fmla="*/ 136525 h 736600"/>
                      <a:gd name="connsiteX3" fmla="*/ 73025 w 161982"/>
                      <a:gd name="connsiteY3" fmla="*/ 203200 h 736600"/>
                      <a:gd name="connsiteX4" fmla="*/ 107950 w 161982"/>
                      <a:gd name="connsiteY4" fmla="*/ 285750 h 736600"/>
                      <a:gd name="connsiteX5" fmla="*/ 136525 w 161982"/>
                      <a:gd name="connsiteY5" fmla="*/ 355600 h 736600"/>
                      <a:gd name="connsiteX6" fmla="*/ 161925 w 161982"/>
                      <a:gd name="connsiteY6" fmla="*/ 434975 h 736600"/>
                      <a:gd name="connsiteX7" fmla="*/ 142875 w 161982"/>
                      <a:gd name="connsiteY7" fmla="*/ 514350 h 736600"/>
                      <a:gd name="connsiteX8" fmla="*/ 123825 w 161982"/>
                      <a:gd name="connsiteY8" fmla="*/ 581025 h 736600"/>
                      <a:gd name="connsiteX9" fmla="*/ 149225 w 161982"/>
                      <a:gd name="connsiteY9" fmla="*/ 647700 h 736600"/>
                      <a:gd name="connsiteX10" fmla="*/ 142875 w 161982"/>
                      <a:gd name="connsiteY10" fmla="*/ 736600 h 736600"/>
                      <a:gd name="connsiteX0" fmla="*/ 0 w 161982"/>
                      <a:gd name="connsiteY0" fmla="*/ 0 h 647700"/>
                      <a:gd name="connsiteX1" fmla="*/ 47625 w 161982"/>
                      <a:gd name="connsiteY1" fmla="*/ 76200 h 647700"/>
                      <a:gd name="connsiteX2" fmla="*/ 53975 w 161982"/>
                      <a:gd name="connsiteY2" fmla="*/ 136525 h 647700"/>
                      <a:gd name="connsiteX3" fmla="*/ 73025 w 161982"/>
                      <a:gd name="connsiteY3" fmla="*/ 203200 h 647700"/>
                      <a:gd name="connsiteX4" fmla="*/ 107950 w 161982"/>
                      <a:gd name="connsiteY4" fmla="*/ 285750 h 647700"/>
                      <a:gd name="connsiteX5" fmla="*/ 136525 w 161982"/>
                      <a:gd name="connsiteY5" fmla="*/ 355600 h 647700"/>
                      <a:gd name="connsiteX6" fmla="*/ 161925 w 161982"/>
                      <a:gd name="connsiteY6" fmla="*/ 434975 h 647700"/>
                      <a:gd name="connsiteX7" fmla="*/ 142875 w 161982"/>
                      <a:gd name="connsiteY7" fmla="*/ 514350 h 647700"/>
                      <a:gd name="connsiteX8" fmla="*/ 123825 w 161982"/>
                      <a:gd name="connsiteY8" fmla="*/ 581025 h 647700"/>
                      <a:gd name="connsiteX9" fmla="*/ 149225 w 161982"/>
                      <a:gd name="connsiteY9" fmla="*/ 647700 h 647700"/>
                      <a:gd name="connsiteX0" fmla="*/ 0 w 161982"/>
                      <a:gd name="connsiteY0" fmla="*/ 0 h 581025"/>
                      <a:gd name="connsiteX1" fmla="*/ 47625 w 161982"/>
                      <a:gd name="connsiteY1" fmla="*/ 76200 h 581025"/>
                      <a:gd name="connsiteX2" fmla="*/ 53975 w 161982"/>
                      <a:gd name="connsiteY2" fmla="*/ 136525 h 581025"/>
                      <a:gd name="connsiteX3" fmla="*/ 73025 w 161982"/>
                      <a:gd name="connsiteY3" fmla="*/ 203200 h 581025"/>
                      <a:gd name="connsiteX4" fmla="*/ 107950 w 161982"/>
                      <a:gd name="connsiteY4" fmla="*/ 285750 h 581025"/>
                      <a:gd name="connsiteX5" fmla="*/ 136525 w 161982"/>
                      <a:gd name="connsiteY5" fmla="*/ 355600 h 581025"/>
                      <a:gd name="connsiteX6" fmla="*/ 161925 w 161982"/>
                      <a:gd name="connsiteY6" fmla="*/ 434975 h 581025"/>
                      <a:gd name="connsiteX7" fmla="*/ 142875 w 161982"/>
                      <a:gd name="connsiteY7" fmla="*/ 514350 h 581025"/>
                      <a:gd name="connsiteX8" fmla="*/ 123825 w 161982"/>
                      <a:gd name="connsiteY8" fmla="*/ 581025 h 581025"/>
                      <a:gd name="connsiteX0" fmla="*/ 0 w 161982"/>
                      <a:gd name="connsiteY0" fmla="*/ 0 h 514350"/>
                      <a:gd name="connsiteX1" fmla="*/ 47625 w 161982"/>
                      <a:gd name="connsiteY1" fmla="*/ 76200 h 514350"/>
                      <a:gd name="connsiteX2" fmla="*/ 53975 w 161982"/>
                      <a:gd name="connsiteY2" fmla="*/ 136525 h 514350"/>
                      <a:gd name="connsiteX3" fmla="*/ 73025 w 161982"/>
                      <a:gd name="connsiteY3" fmla="*/ 203200 h 514350"/>
                      <a:gd name="connsiteX4" fmla="*/ 107950 w 161982"/>
                      <a:gd name="connsiteY4" fmla="*/ 285750 h 514350"/>
                      <a:gd name="connsiteX5" fmla="*/ 136525 w 161982"/>
                      <a:gd name="connsiteY5" fmla="*/ 355600 h 514350"/>
                      <a:gd name="connsiteX6" fmla="*/ 161925 w 161982"/>
                      <a:gd name="connsiteY6" fmla="*/ 434975 h 514350"/>
                      <a:gd name="connsiteX7" fmla="*/ 142875 w 161982"/>
                      <a:gd name="connsiteY7" fmla="*/ 514350 h 514350"/>
                      <a:gd name="connsiteX0" fmla="*/ 0 w 142875"/>
                      <a:gd name="connsiteY0" fmla="*/ 0 h 514350"/>
                      <a:gd name="connsiteX1" fmla="*/ 47625 w 142875"/>
                      <a:gd name="connsiteY1" fmla="*/ 76200 h 514350"/>
                      <a:gd name="connsiteX2" fmla="*/ 53975 w 142875"/>
                      <a:gd name="connsiteY2" fmla="*/ 136525 h 514350"/>
                      <a:gd name="connsiteX3" fmla="*/ 73025 w 142875"/>
                      <a:gd name="connsiteY3" fmla="*/ 203200 h 514350"/>
                      <a:gd name="connsiteX4" fmla="*/ 107950 w 142875"/>
                      <a:gd name="connsiteY4" fmla="*/ 285750 h 514350"/>
                      <a:gd name="connsiteX5" fmla="*/ 136525 w 142875"/>
                      <a:gd name="connsiteY5" fmla="*/ 355600 h 514350"/>
                      <a:gd name="connsiteX6" fmla="*/ 142875 w 142875"/>
                      <a:gd name="connsiteY6" fmla="*/ 514350 h 514350"/>
                      <a:gd name="connsiteX0" fmla="*/ 0 w 136525"/>
                      <a:gd name="connsiteY0" fmla="*/ 0 h 355600"/>
                      <a:gd name="connsiteX1" fmla="*/ 47625 w 136525"/>
                      <a:gd name="connsiteY1" fmla="*/ 76200 h 355600"/>
                      <a:gd name="connsiteX2" fmla="*/ 53975 w 136525"/>
                      <a:gd name="connsiteY2" fmla="*/ 136525 h 355600"/>
                      <a:gd name="connsiteX3" fmla="*/ 73025 w 136525"/>
                      <a:gd name="connsiteY3" fmla="*/ 203200 h 355600"/>
                      <a:gd name="connsiteX4" fmla="*/ 107950 w 136525"/>
                      <a:gd name="connsiteY4" fmla="*/ 285750 h 355600"/>
                      <a:gd name="connsiteX5" fmla="*/ 136525 w 136525"/>
                      <a:gd name="connsiteY5" fmla="*/ 355600 h 355600"/>
                      <a:gd name="connsiteX0" fmla="*/ 0 w 136525"/>
                      <a:gd name="connsiteY0" fmla="*/ 0 h 325120"/>
                      <a:gd name="connsiteX1" fmla="*/ 47625 w 136525"/>
                      <a:gd name="connsiteY1" fmla="*/ 76200 h 325120"/>
                      <a:gd name="connsiteX2" fmla="*/ 53975 w 136525"/>
                      <a:gd name="connsiteY2" fmla="*/ 136525 h 325120"/>
                      <a:gd name="connsiteX3" fmla="*/ 73025 w 136525"/>
                      <a:gd name="connsiteY3" fmla="*/ 203200 h 325120"/>
                      <a:gd name="connsiteX4" fmla="*/ 107950 w 136525"/>
                      <a:gd name="connsiteY4" fmla="*/ 285750 h 325120"/>
                      <a:gd name="connsiteX5" fmla="*/ 136525 w 136525"/>
                      <a:gd name="connsiteY5" fmla="*/ 325120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25" h="325120">
                        <a:moveTo>
                          <a:pt x="0" y="0"/>
                        </a:moveTo>
                        <a:cubicBezTo>
                          <a:pt x="19314" y="26723"/>
                          <a:pt x="38629" y="53446"/>
                          <a:pt x="47625" y="76200"/>
                        </a:cubicBezTo>
                        <a:cubicBezTo>
                          <a:pt x="56621" y="98954"/>
                          <a:pt x="49742" y="115358"/>
                          <a:pt x="53975" y="136525"/>
                        </a:cubicBezTo>
                        <a:cubicBezTo>
                          <a:pt x="58208" y="157692"/>
                          <a:pt x="64029" y="178329"/>
                          <a:pt x="73025" y="203200"/>
                        </a:cubicBezTo>
                        <a:cubicBezTo>
                          <a:pt x="82021" y="228071"/>
                          <a:pt x="97367" y="265430"/>
                          <a:pt x="107950" y="285750"/>
                        </a:cubicBezTo>
                        <a:cubicBezTo>
                          <a:pt x="118533" y="306070"/>
                          <a:pt x="130704" y="287020"/>
                          <a:pt x="136525" y="32512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4" name="フリーフォーム 183"/>
                  <p:cNvSpPr/>
                  <p:nvPr/>
                </p:nvSpPr>
                <p:spPr>
                  <a:xfrm>
                    <a:off x="6546056" y="16202025"/>
                    <a:ext cx="1962150" cy="904875"/>
                  </a:xfrm>
                  <a:custGeom>
                    <a:avLst/>
                    <a:gdLst>
                      <a:gd name="connsiteX0" fmla="*/ 1962150 w 1962150"/>
                      <a:gd name="connsiteY0" fmla="*/ 0 h 904875"/>
                      <a:gd name="connsiteX1" fmla="*/ 1869282 w 1962150"/>
                      <a:gd name="connsiteY1" fmla="*/ 69056 h 904875"/>
                      <a:gd name="connsiteX2" fmla="*/ 1833563 w 1962150"/>
                      <a:gd name="connsiteY2" fmla="*/ 128588 h 904875"/>
                      <a:gd name="connsiteX3" fmla="*/ 1771650 w 1962150"/>
                      <a:gd name="connsiteY3" fmla="*/ 188119 h 904875"/>
                      <a:gd name="connsiteX4" fmla="*/ 1714500 w 1962150"/>
                      <a:gd name="connsiteY4" fmla="*/ 259556 h 904875"/>
                      <a:gd name="connsiteX5" fmla="*/ 1688307 w 1962150"/>
                      <a:gd name="connsiteY5" fmla="*/ 304800 h 904875"/>
                      <a:gd name="connsiteX6" fmla="*/ 1624013 w 1962150"/>
                      <a:gd name="connsiteY6" fmla="*/ 409575 h 904875"/>
                      <a:gd name="connsiteX7" fmla="*/ 1585913 w 1962150"/>
                      <a:gd name="connsiteY7" fmla="*/ 457200 h 904875"/>
                      <a:gd name="connsiteX8" fmla="*/ 1554957 w 1962150"/>
                      <a:gd name="connsiteY8" fmla="*/ 504825 h 904875"/>
                      <a:gd name="connsiteX9" fmla="*/ 1533525 w 1962150"/>
                      <a:gd name="connsiteY9" fmla="*/ 511969 h 904875"/>
                      <a:gd name="connsiteX10" fmla="*/ 1481138 w 1962150"/>
                      <a:gd name="connsiteY10" fmla="*/ 531019 h 904875"/>
                      <a:gd name="connsiteX11" fmla="*/ 1428750 w 1962150"/>
                      <a:gd name="connsiteY11" fmla="*/ 535781 h 904875"/>
                      <a:gd name="connsiteX12" fmla="*/ 1390650 w 1962150"/>
                      <a:gd name="connsiteY12" fmla="*/ 581025 h 904875"/>
                      <a:gd name="connsiteX13" fmla="*/ 1393032 w 1962150"/>
                      <a:gd name="connsiteY13" fmla="*/ 611981 h 904875"/>
                      <a:gd name="connsiteX14" fmla="*/ 1364457 w 1962150"/>
                      <a:gd name="connsiteY14" fmla="*/ 650081 h 904875"/>
                      <a:gd name="connsiteX15" fmla="*/ 1314450 w 1962150"/>
                      <a:gd name="connsiteY15" fmla="*/ 654844 h 904875"/>
                      <a:gd name="connsiteX16" fmla="*/ 1264444 w 1962150"/>
                      <a:gd name="connsiteY16" fmla="*/ 645319 h 904875"/>
                      <a:gd name="connsiteX17" fmla="*/ 1245394 w 1962150"/>
                      <a:gd name="connsiteY17" fmla="*/ 640556 h 904875"/>
                      <a:gd name="connsiteX18" fmla="*/ 1183482 w 1962150"/>
                      <a:gd name="connsiteY18" fmla="*/ 654844 h 904875"/>
                      <a:gd name="connsiteX19" fmla="*/ 1114425 w 1962150"/>
                      <a:gd name="connsiteY19" fmla="*/ 640556 h 904875"/>
                      <a:gd name="connsiteX20" fmla="*/ 1014413 w 1962150"/>
                      <a:gd name="connsiteY20" fmla="*/ 604838 h 904875"/>
                      <a:gd name="connsiteX21" fmla="*/ 950119 w 1962150"/>
                      <a:gd name="connsiteY21" fmla="*/ 597694 h 904875"/>
                      <a:gd name="connsiteX22" fmla="*/ 831057 w 1962150"/>
                      <a:gd name="connsiteY22" fmla="*/ 590550 h 904875"/>
                      <a:gd name="connsiteX23" fmla="*/ 716757 w 1962150"/>
                      <a:gd name="connsiteY23" fmla="*/ 633413 h 904875"/>
                      <a:gd name="connsiteX24" fmla="*/ 633413 w 1962150"/>
                      <a:gd name="connsiteY24" fmla="*/ 657225 h 904875"/>
                      <a:gd name="connsiteX25" fmla="*/ 564357 w 1962150"/>
                      <a:gd name="connsiteY25" fmla="*/ 666750 h 904875"/>
                      <a:gd name="connsiteX26" fmla="*/ 516732 w 1962150"/>
                      <a:gd name="connsiteY26" fmla="*/ 728663 h 904875"/>
                      <a:gd name="connsiteX27" fmla="*/ 469107 w 1962150"/>
                      <a:gd name="connsiteY27" fmla="*/ 814388 h 904875"/>
                      <a:gd name="connsiteX28" fmla="*/ 423863 w 1962150"/>
                      <a:gd name="connsiteY28" fmla="*/ 873919 h 904875"/>
                      <a:gd name="connsiteX29" fmla="*/ 359569 w 1962150"/>
                      <a:gd name="connsiteY29" fmla="*/ 900113 h 904875"/>
                      <a:gd name="connsiteX30" fmla="*/ 290513 w 1962150"/>
                      <a:gd name="connsiteY30" fmla="*/ 900113 h 904875"/>
                      <a:gd name="connsiteX31" fmla="*/ 233363 w 1962150"/>
                      <a:gd name="connsiteY31" fmla="*/ 878681 h 904875"/>
                      <a:gd name="connsiteX32" fmla="*/ 178594 w 1962150"/>
                      <a:gd name="connsiteY32" fmla="*/ 878681 h 904875"/>
                      <a:gd name="connsiteX33" fmla="*/ 69057 w 1962150"/>
                      <a:gd name="connsiteY33" fmla="*/ 900113 h 904875"/>
                      <a:gd name="connsiteX34" fmla="*/ 0 w 1962150"/>
                      <a:gd name="connsiteY34" fmla="*/ 90487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62150" h="904875">
                        <a:moveTo>
                          <a:pt x="1962150" y="0"/>
                        </a:moveTo>
                        <a:cubicBezTo>
                          <a:pt x="1926431" y="23812"/>
                          <a:pt x="1890713" y="47625"/>
                          <a:pt x="1869282" y="69056"/>
                        </a:cubicBezTo>
                        <a:cubicBezTo>
                          <a:pt x="1847851" y="90487"/>
                          <a:pt x="1849835" y="108744"/>
                          <a:pt x="1833563" y="128588"/>
                        </a:cubicBezTo>
                        <a:cubicBezTo>
                          <a:pt x="1817291" y="148432"/>
                          <a:pt x="1791494" y="166291"/>
                          <a:pt x="1771650" y="188119"/>
                        </a:cubicBezTo>
                        <a:cubicBezTo>
                          <a:pt x="1751806" y="209947"/>
                          <a:pt x="1728390" y="240109"/>
                          <a:pt x="1714500" y="259556"/>
                        </a:cubicBezTo>
                        <a:cubicBezTo>
                          <a:pt x="1700610" y="279003"/>
                          <a:pt x="1703388" y="279797"/>
                          <a:pt x="1688307" y="304800"/>
                        </a:cubicBezTo>
                        <a:cubicBezTo>
                          <a:pt x="1673226" y="329803"/>
                          <a:pt x="1641079" y="384175"/>
                          <a:pt x="1624013" y="409575"/>
                        </a:cubicBezTo>
                        <a:cubicBezTo>
                          <a:pt x="1606947" y="434975"/>
                          <a:pt x="1597422" y="441325"/>
                          <a:pt x="1585913" y="457200"/>
                        </a:cubicBezTo>
                        <a:cubicBezTo>
                          <a:pt x="1574404" y="473075"/>
                          <a:pt x="1563688" y="495697"/>
                          <a:pt x="1554957" y="504825"/>
                        </a:cubicBezTo>
                        <a:cubicBezTo>
                          <a:pt x="1546226" y="513953"/>
                          <a:pt x="1533525" y="511969"/>
                          <a:pt x="1533525" y="511969"/>
                        </a:cubicBezTo>
                        <a:cubicBezTo>
                          <a:pt x="1521222" y="516335"/>
                          <a:pt x="1498601" y="527050"/>
                          <a:pt x="1481138" y="531019"/>
                        </a:cubicBezTo>
                        <a:cubicBezTo>
                          <a:pt x="1463675" y="534988"/>
                          <a:pt x="1443831" y="527447"/>
                          <a:pt x="1428750" y="535781"/>
                        </a:cubicBezTo>
                        <a:cubicBezTo>
                          <a:pt x="1413669" y="544115"/>
                          <a:pt x="1396603" y="568325"/>
                          <a:pt x="1390650" y="581025"/>
                        </a:cubicBezTo>
                        <a:cubicBezTo>
                          <a:pt x="1384697" y="593725"/>
                          <a:pt x="1397397" y="600472"/>
                          <a:pt x="1393032" y="611981"/>
                        </a:cubicBezTo>
                        <a:cubicBezTo>
                          <a:pt x="1388667" y="623490"/>
                          <a:pt x="1377554" y="642937"/>
                          <a:pt x="1364457" y="650081"/>
                        </a:cubicBezTo>
                        <a:cubicBezTo>
                          <a:pt x="1351360" y="657225"/>
                          <a:pt x="1331119" y="655638"/>
                          <a:pt x="1314450" y="654844"/>
                        </a:cubicBezTo>
                        <a:cubicBezTo>
                          <a:pt x="1297781" y="654050"/>
                          <a:pt x="1275953" y="647700"/>
                          <a:pt x="1264444" y="645319"/>
                        </a:cubicBezTo>
                        <a:cubicBezTo>
                          <a:pt x="1252935" y="642938"/>
                          <a:pt x="1258888" y="638969"/>
                          <a:pt x="1245394" y="640556"/>
                        </a:cubicBezTo>
                        <a:cubicBezTo>
                          <a:pt x="1231900" y="642143"/>
                          <a:pt x="1205310" y="654844"/>
                          <a:pt x="1183482" y="654844"/>
                        </a:cubicBezTo>
                        <a:cubicBezTo>
                          <a:pt x="1161654" y="654844"/>
                          <a:pt x="1142603" y="648890"/>
                          <a:pt x="1114425" y="640556"/>
                        </a:cubicBezTo>
                        <a:cubicBezTo>
                          <a:pt x="1086247" y="632222"/>
                          <a:pt x="1041797" y="611982"/>
                          <a:pt x="1014413" y="604838"/>
                        </a:cubicBezTo>
                        <a:cubicBezTo>
                          <a:pt x="987029" y="597694"/>
                          <a:pt x="980678" y="600075"/>
                          <a:pt x="950119" y="597694"/>
                        </a:cubicBezTo>
                        <a:cubicBezTo>
                          <a:pt x="919560" y="595313"/>
                          <a:pt x="869951" y="584597"/>
                          <a:pt x="831057" y="590550"/>
                        </a:cubicBezTo>
                        <a:cubicBezTo>
                          <a:pt x="792163" y="596503"/>
                          <a:pt x="749698" y="622301"/>
                          <a:pt x="716757" y="633413"/>
                        </a:cubicBezTo>
                        <a:cubicBezTo>
                          <a:pt x="683816" y="644525"/>
                          <a:pt x="658813" y="651669"/>
                          <a:pt x="633413" y="657225"/>
                        </a:cubicBezTo>
                        <a:cubicBezTo>
                          <a:pt x="608013" y="662781"/>
                          <a:pt x="583804" y="654844"/>
                          <a:pt x="564357" y="666750"/>
                        </a:cubicBezTo>
                        <a:cubicBezTo>
                          <a:pt x="544910" y="678656"/>
                          <a:pt x="532607" y="704057"/>
                          <a:pt x="516732" y="728663"/>
                        </a:cubicBezTo>
                        <a:cubicBezTo>
                          <a:pt x="500857" y="753269"/>
                          <a:pt x="484585" y="790179"/>
                          <a:pt x="469107" y="814388"/>
                        </a:cubicBezTo>
                        <a:cubicBezTo>
                          <a:pt x="453629" y="838597"/>
                          <a:pt x="442119" y="859631"/>
                          <a:pt x="423863" y="873919"/>
                        </a:cubicBezTo>
                        <a:cubicBezTo>
                          <a:pt x="405607" y="888207"/>
                          <a:pt x="381794" y="895747"/>
                          <a:pt x="359569" y="900113"/>
                        </a:cubicBezTo>
                        <a:cubicBezTo>
                          <a:pt x="337344" y="904479"/>
                          <a:pt x="311547" y="903685"/>
                          <a:pt x="290513" y="900113"/>
                        </a:cubicBezTo>
                        <a:cubicBezTo>
                          <a:pt x="269479" y="896541"/>
                          <a:pt x="252016" y="882253"/>
                          <a:pt x="233363" y="878681"/>
                        </a:cubicBezTo>
                        <a:cubicBezTo>
                          <a:pt x="214710" y="875109"/>
                          <a:pt x="205978" y="875109"/>
                          <a:pt x="178594" y="878681"/>
                        </a:cubicBezTo>
                        <a:cubicBezTo>
                          <a:pt x="151210" y="882253"/>
                          <a:pt x="98822" y="895747"/>
                          <a:pt x="69057" y="900113"/>
                        </a:cubicBezTo>
                        <a:cubicBezTo>
                          <a:pt x="39292" y="904479"/>
                          <a:pt x="19646" y="904677"/>
                          <a:pt x="0" y="9048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5" name="フリーフォーム 184"/>
                  <p:cNvSpPr/>
                  <p:nvPr/>
                </p:nvSpPr>
                <p:spPr>
                  <a:xfrm>
                    <a:off x="4669631" y="16895234"/>
                    <a:ext cx="1866900" cy="457013"/>
                  </a:xfrm>
                  <a:custGeom>
                    <a:avLst/>
                    <a:gdLst>
                      <a:gd name="connsiteX0" fmla="*/ 1866900 w 1866900"/>
                      <a:gd name="connsiteY0" fmla="*/ 211666 h 457013"/>
                      <a:gd name="connsiteX1" fmla="*/ 1771650 w 1866900"/>
                      <a:gd name="connsiteY1" fmla="*/ 175947 h 457013"/>
                      <a:gd name="connsiteX2" fmla="*/ 1752600 w 1866900"/>
                      <a:gd name="connsiteY2" fmla="*/ 97366 h 457013"/>
                      <a:gd name="connsiteX3" fmla="*/ 1721644 w 1866900"/>
                      <a:gd name="connsiteY3" fmla="*/ 9260 h 457013"/>
                      <a:gd name="connsiteX4" fmla="*/ 1676400 w 1866900"/>
                      <a:gd name="connsiteY4" fmla="*/ 2116 h 457013"/>
                      <a:gd name="connsiteX5" fmla="*/ 1609725 w 1866900"/>
                      <a:gd name="connsiteY5" fmla="*/ 4497 h 457013"/>
                      <a:gd name="connsiteX6" fmla="*/ 1533525 w 1866900"/>
                      <a:gd name="connsiteY6" fmla="*/ 30691 h 457013"/>
                      <a:gd name="connsiteX7" fmla="*/ 1419225 w 1866900"/>
                      <a:gd name="connsiteY7" fmla="*/ 37835 h 457013"/>
                      <a:gd name="connsiteX8" fmla="*/ 1352550 w 1866900"/>
                      <a:gd name="connsiteY8" fmla="*/ 61647 h 457013"/>
                      <a:gd name="connsiteX9" fmla="*/ 1264444 w 1866900"/>
                      <a:gd name="connsiteY9" fmla="*/ 106891 h 457013"/>
                      <a:gd name="connsiteX10" fmla="*/ 1216819 w 1866900"/>
                      <a:gd name="connsiteY10" fmla="*/ 140229 h 457013"/>
                      <a:gd name="connsiteX11" fmla="*/ 1173957 w 1866900"/>
                      <a:gd name="connsiteY11" fmla="*/ 175947 h 457013"/>
                      <a:gd name="connsiteX12" fmla="*/ 1097757 w 1866900"/>
                      <a:gd name="connsiteY12" fmla="*/ 206904 h 457013"/>
                      <a:gd name="connsiteX13" fmla="*/ 1042988 w 1866900"/>
                      <a:gd name="connsiteY13" fmla="*/ 221191 h 457013"/>
                      <a:gd name="connsiteX14" fmla="*/ 997744 w 1866900"/>
                      <a:gd name="connsiteY14" fmla="*/ 235479 h 457013"/>
                      <a:gd name="connsiteX15" fmla="*/ 935832 w 1866900"/>
                      <a:gd name="connsiteY15" fmla="*/ 266435 h 457013"/>
                      <a:gd name="connsiteX16" fmla="*/ 847725 w 1866900"/>
                      <a:gd name="connsiteY16" fmla="*/ 328347 h 457013"/>
                      <a:gd name="connsiteX17" fmla="*/ 752475 w 1866900"/>
                      <a:gd name="connsiteY17" fmla="*/ 380735 h 457013"/>
                      <a:gd name="connsiteX18" fmla="*/ 678657 w 1866900"/>
                      <a:gd name="connsiteY18" fmla="*/ 399785 h 457013"/>
                      <a:gd name="connsiteX19" fmla="*/ 600075 w 1866900"/>
                      <a:gd name="connsiteY19" fmla="*/ 421216 h 457013"/>
                      <a:gd name="connsiteX20" fmla="*/ 540544 w 1866900"/>
                      <a:gd name="connsiteY20" fmla="*/ 430741 h 457013"/>
                      <a:gd name="connsiteX21" fmla="*/ 490538 w 1866900"/>
                      <a:gd name="connsiteY21" fmla="*/ 456935 h 457013"/>
                      <a:gd name="connsiteX22" fmla="*/ 357188 w 1866900"/>
                      <a:gd name="connsiteY22" fmla="*/ 437885 h 457013"/>
                      <a:gd name="connsiteX23" fmla="*/ 259557 w 1866900"/>
                      <a:gd name="connsiteY23" fmla="*/ 411691 h 457013"/>
                      <a:gd name="connsiteX24" fmla="*/ 126207 w 1866900"/>
                      <a:gd name="connsiteY24" fmla="*/ 337872 h 457013"/>
                      <a:gd name="connsiteX25" fmla="*/ 45244 w 1866900"/>
                      <a:gd name="connsiteY25" fmla="*/ 264054 h 457013"/>
                      <a:gd name="connsiteX26" fmla="*/ 0 w 1866900"/>
                      <a:gd name="connsiteY26" fmla="*/ 192616 h 4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900" h="457013">
                        <a:moveTo>
                          <a:pt x="1866900" y="211666"/>
                        </a:moveTo>
                        <a:cubicBezTo>
                          <a:pt x="1828800" y="203331"/>
                          <a:pt x="1790700" y="194997"/>
                          <a:pt x="1771650" y="175947"/>
                        </a:cubicBezTo>
                        <a:cubicBezTo>
                          <a:pt x="1752600" y="156897"/>
                          <a:pt x="1760934" y="125147"/>
                          <a:pt x="1752600" y="97366"/>
                        </a:cubicBezTo>
                        <a:cubicBezTo>
                          <a:pt x="1744266" y="69585"/>
                          <a:pt x="1734344" y="25135"/>
                          <a:pt x="1721644" y="9260"/>
                        </a:cubicBezTo>
                        <a:cubicBezTo>
                          <a:pt x="1708944" y="-6615"/>
                          <a:pt x="1695053" y="2910"/>
                          <a:pt x="1676400" y="2116"/>
                        </a:cubicBezTo>
                        <a:cubicBezTo>
                          <a:pt x="1657747" y="1322"/>
                          <a:pt x="1633537" y="-265"/>
                          <a:pt x="1609725" y="4497"/>
                        </a:cubicBezTo>
                        <a:cubicBezTo>
                          <a:pt x="1585913" y="9259"/>
                          <a:pt x="1565275" y="25135"/>
                          <a:pt x="1533525" y="30691"/>
                        </a:cubicBezTo>
                        <a:cubicBezTo>
                          <a:pt x="1501775" y="36247"/>
                          <a:pt x="1449387" y="32676"/>
                          <a:pt x="1419225" y="37835"/>
                        </a:cubicBezTo>
                        <a:cubicBezTo>
                          <a:pt x="1389063" y="42994"/>
                          <a:pt x="1378347" y="50138"/>
                          <a:pt x="1352550" y="61647"/>
                        </a:cubicBezTo>
                        <a:cubicBezTo>
                          <a:pt x="1326753" y="73156"/>
                          <a:pt x="1287066" y="93794"/>
                          <a:pt x="1264444" y="106891"/>
                        </a:cubicBezTo>
                        <a:cubicBezTo>
                          <a:pt x="1241822" y="119988"/>
                          <a:pt x="1231900" y="128720"/>
                          <a:pt x="1216819" y="140229"/>
                        </a:cubicBezTo>
                        <a:cubicBezTo>
                          <a:pt x="1201738" y="151738"/>
                          <a:pt x="1193801" y="164835"/>
                          <a:pt x="1173957" y="175947"/>
                        </a:cubicBezTo>
                        <a:cubicBezTo>
                          <a:pt x="1154113" y="187059"/>
                          <a:pt x="1119585" y="199363"/>
                          <a:pt x="1097757" y="206904"/>
                        </a:cubicBezTo>
                        <a:cubicBezTo>
                          <a:pt x="1075929" y="214445"/>
                          <a:pt x="1059657" y="216429"/>
                          <a:pt x="1042988" y="221191"/>
                        </a:cubicBezTo>
                        <a:cubicBezTo>
                          <a:pt x="1026319" y="225954"/>
                          <a:pt x="1015603" y="227938"/>
                          <a:pt x="997744" y="235479"/>
                        </a:cubicBezTo>
                        <a:cubicBezTo>
                          <a:pt x="979885" y="243020"/>
                          <a:pt x="960835" y="250957"/>
                          <a:pt x="935832" y="266435"/>
                        </a:cubicBezTo>
                        <a:cubicBezTo>
                          <a:pt x="910829" y="281913"/>
                          <a:pt x="878285" y="309297"/>
                          <a:pt x="847725" y="328347"/>
                        </a:cubicBezTo>
                        <a:cubicBezTo>
                          <a:pt x="817165" y="347397"/>
                          <a:pt x="780653" y="368829"/>
                          <a:pt x="752475" y="380735"/>
                        </a:cubicBezTo>
                        <a:cubicBezTo>
                          <a:pt x="724297" y="392641"/>
                          <a:pt x="678657" y="399785"/>
                          <a:pt x="678657" y="399785"/>
                        </a:cubicBezTo>
                        <a:cubicBezTo>
                          <a:pt x="653257" y="406532"/>
                          <a:pt x="623094" y="416057"/>
                          <a:pt x="600075" y="421216"/>
                        </a:cubicBezTo>
                        <a:cubicBezTo>
                          <a:pt x="577056" y="426375"/>
                          <a:pt x="558800" y="424788"/>
                          <a:pt x="540544" y="430741"/>
                        </a:cubicBezTo>
                        <a:cubicBezTo>
                          <a:pt x="522288" y="436694"/>
                          <a:pt x="521097" y="455744"/>
                          <a:pt x="490538" y="456935"/>
                        </a:cubicBezTo>
                        <a:cubicBezTo>
                          <a:pt x="459979" y="458126"/>
                          <a:pt x="395685" y="445426"/>
                          <a:pt x="357188" y="437885"/>
                        </a:cubicBezTo>
                        <a:cubicBezTo>
                          <a:pt x="318691" y="430344"/>
                          <a:pt x="298054" y="428360"/>
                          <a:pt x="259557" y="411691"/>
                        </a:cubicBezTo>
                        <a:cubicBezTo>
                          <a:pt x="221060" y="395022"/>
                          <a:pt x="161926" y="362478"/>
                          <a:pt x="126207" y="337872"/>
                        </a:cubicBezTo>
                        <a:cubicBezTo>
                          <a:pt x="90488" y="313266"/>
                          <a:pt x="66279" y="288263"/>
                          <a:pt x="45244" y="264054"/>
                        </a:cubicBezTo>
                        <a:cubicBezTo>
                          <a:pt x="24209" y="239845"/>
                          <a:pt x="12104" y="216230"/>
                          <a:pt x="0" y="19261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6" name="フリーフォーム 185"/>
                  <p:cNvSpPr/>
                  <p:nvPr/>
                </p:nvSpPr>
                <p:spPr>
                  <a:xfrm>
                    <a:off x="4454524" y="16952912"/>
                    <a:ext cx="534349" cy="979488"/>
                  </a:xfrm>
                  <a:custGeom>
                    <a:avLst/>
                    <a:gdLst>
                      <a:gd name="connsiteX0" fmla="*/ 0 w 486724"/>
                      <a:gd name="connsiteY0" fmla="*/ 0 h 927100"/>
                      <a:gd name="connsiteX1" fmla="*/ 76200 w 486724"/>
                      <a:gd name="connsiteY1" fmla="*/ 66675 h 927100"/>
                      <a:gd name="connsiteX2" fmla="*/ 120650 w 486724"/>
                      <a:gd name="connsiteY2" fmla="*/ 101600 h 927100"/>
                      <a:gd name="connsiteX3" fmla="*/ 158750 w 486724"/>
                      <a:gd name="connsiteY3" fmla="*/ 161925 h 927100"/>
                      <a:gd name="connsiteX4" fmla="*/ 187325 w 486724"/>
                      <a:gd name="connsiteY4" fmla="*/ 174625 h 927100"/>
                      <a:gd name="connsiteX5" fmla="*/ 180975 w 486724"/>
                      <a:gd name="connsiteY5" fmla="*/ 215900 h 927100"/>
                      <a:gd name="connsiteX6" fmla="*/ 238125 w 486724"/>
                      <a:gd name="connsiteY6" fmla="*/ 273050 h 927100"/>
                      <a:gd name="connsiteX7" fmla="*/ 317500 w 486724"/>
                      <a:gd name="connsiteY7" fmla="*/ 358775 h 927100"/>
                      <a:gd name="connsiteX8" fmla="*/ 346075 w 486724"/>
                      <a:gd name="connsiteY8" fmla="*/ 485775 h 927100"/>
                      <a:gd name="connsiteX9" fmla="*/ 390525 w 486724"/>
                      <a:gd name="connsiteY9" fmla="*/ 552450 h 927100"/>
                      <a:gd name="connsiteX10" fmla="*/ 422275 w 486724"/>
                      <a:gd name="connsiteY10" fmla="*/ 625475 h 927100"/>
                      <a:gd name="connsiteX11" fmla="*/ 482600 w 486724"/>
                      <a:gd name="connsiteY11" fmla="*/ 708025 h 927100"/>
                      <a:gd name="connsiteX12" fmla="*/ 479425 w 486724"/>
                      <a:gd name="connsiteY12" fmla="*/ 819150 h 927100"/>
                      <a:gd name="connsiteX13" fmla="*/ 463550 w 486724"/>
                      <a:gd name="connsiteY13" fmla="*/ 927100 h 927100"/>
                      <a:gd name="connsiteX0" fmla="*/ 0 w 534349"/>
                      <a:gd name="connsiteY0" fmla="*/ 0 h 979488"/>
                      <a:gd name="connsiteX1" fmla="*/ 123825 w 534349"/>
                      <a:gd name="connsiteY1" fmla="*/ 119063 h 979488"/>
                      <a:gd name="connsiteX2" fmla="*/ 168275 w 534349"/>
                      <a:gd name="connsiteY2" fmla="*/ 153988 h 979488"/>
                      <a:gd name="connsiteX3" fmla="*/ 206375 w 534349"/>
                      <a:gd name="connsiteY3" fmla="*/ 214313 h 979488"/>
                      <a:gd name="connsiteX4" fmla="*/ 234950 w 534349"/>
                      <a:gd name="connsiteY4" fmla="*/ 227013 h 979488"/>
                      <a:gd name="connsiteX5" fmla="*/ 228600 w 534349"/>
                      <a:gd name="connsiteY5" fmla="*/ 268288 h 979488"/>
                      <a:gd name="connsiteX6" fmla="*/ 285750 w 534349"/>
                      <a:gd name="connsiteY6" fmla="*/ 325438 h 979488"/>
                      <a:gd name="connsiteX7" fmla="*/ 365125 w 534349"/>
                      <a:gd name="connsiteY7" fmla="*/ 411163 h 979488"/>
                      <a:gd name="connsiteX8" fmla="*/ 393700 w 534349"/>
                      <a:gd name="connsiteY8" fmla="*/ 538163 h 979488"/>
                      <a:gd name="connsiteX9" fmla="*/ 438150 w 534349"/>
                      <a:gd name="connsiteY9" fmla="*/ 604838 h 979488"/>
                      <a:gd name="connsiteX10" fmla="*/ 469900 w 534349"/>
                      <a:gd name="connsiteY10" fmla="*/ 677863 h 979488"/>
                      <a:gd name="connsiteX11" fmla="*/ 530225 w 534349"/>
                      <a:gd name="connsiteY11" fmla="*/ 760413 h 979488"/>
                      <a:gd name="connsiteX12" fmla="*/ 527050 w 534349"/>
                      <a:gd name="connsiteY12" fmla="*/ 871538 h 979488"/>
                      <a:gd name="connsiteX13" fmla="*/ 511175 w 534349"/>
                      <a:gd name="connsiteY13" fmla="*/ 979488 h 9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349" h="979488">
                        <a:moveTo>
                          <a:pt x="0" y="0"/>
                        </a:moveTo>
                        <a:cubicBezTo>
                          <a:pt x="28046" y="24871"/>
                          <a:pt x="95779" y="93398"/>
                          <a:pt x="123825" y="119063"/>
                        </a:cubicBezTo>
                        <a:cubicBezTo>
                          <a:pt x="151871" y="144728"/>
                          <a:pt x="154517" y="138113"/>
                          <a:pt x="168275" y="153988"/>
                        </a:cubicBezTo>
                        <a:cubicBezTo>
                          <a:pt x="182033" y="169863"/>
                          <a:pt x="195262" y="202142"/>
                          <a:pt x="206375" y="214313"/>
                        </a:cubicBezTo>
                        <a:cubicBezTo>
                          <a:pt x="217488" y="226484"/>
                          <a:pt x="231246" y="218017"/>
                          <a:pt x="234950" y="227013"/>
                        </a:cubicBezTo>
                        <a:cubicBezTo>
                          <a:pt x="238654" y="236009"/>
                          <a:pt x="220133" y="251884"/>
                          <a:pt x="228600" y="268288"/>
                        </a:cubicBezTo>
                        <a:cubicBezTo>
                          <a:pt x="237067" y="284692"/>
                          <a:pt x="262996" y="301626"/>
                          <a:pt x="285750" y="325438"/>
                        </a:cubicBezTo>
                        <a:cubicBezTo>
                          <a:pt x="308504" y="349250"/>
                          <a:pt x="347133" y="375709"/>
                          <a:pt x="365125" y="411163"/>
                        </a:cubicBezTo>
                        <a:cubicBezTo>
                          <a:pt x="383117" y="446617"/>
                          <a:pt x="381529" y="505884"/>
                          <a:pt x="393700" y="538163"/>
                        </a:cubicBezTo>
                        <a:cubicBezTo>
                          <a:pt x="405871" y="570442"/>
                          <a:pt x="425450" y="581555"/>
                          <a:pt x="438150" y="604838"/>
                        </a:cubicBezTo>
                        <a:cubicBezTo>
                          <a:pt x="450850" y="628121"/>
                          <a:pt x="454554" y="651934"/>
                          <a:pt x="469900" y="677863"/>
                        </a:cubicBezTo>
                        <a:cubicBezTo>
                          <a:pt x="485246" y="703792"/>
                          <a:pt x="520700" y="728134"/>
                          <a:pt x="530225" y="760413"/>
                        </a:cubicBezTo>
                        <a:cubicBezTo>
                          <a:pt x="539750" y="792692"/>
                          <a:pt x="530225" y="835026"/>
                          <a:pt x="527050" y="871538"/>
                        </a:cubicBezTo>
                        <a:cubicBezTo>
                          <a:pt x="523875" y="908050"/>
                          <a:pt x="517525" y="943769"/>
                          <a:pt x="511175" y="979488"/>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7" name="フリーフォーム 186"/>
                  <p:cNvSpPr/>
                  <p:nvPr/>
                </p:nvSpPr>
                <p:spPr>
                  <a:xfrm>
                    <a:off x="3397250" y="17329150"/>
                    <a:ext cx="898525" cy="971550"/>
                  </a:xfrm>
                  <a:custGeom>
                    <a:avLst/>
                    <a:gdLst>
                      <a:gd name="connsiteX0" fmla="*/ 898525 w 898525"/>
                      <a:gd name="connsiteY0" fmla="*/ 0 h 971550"/>
                      <a:gd name="connsiteX1" fmla="*/ 831850 w 898525"/>
                      <a:gd name="connsiteY1" fmla="*/ 76200 h 971550"/>
                      <a:gd name="connsiteX2" fmla="*/ 796925 w 898525"/>
                      <a:gd name="connsiteY2" fmla="*/ 146050 h 971550"/>
                      <a:gd name="connsiteX3" fmla="*/ 739775 w 898525"/>
                      <a:gd name="connsiteY3" fmla="*/ 219075 h 971550"/>
                      <a:gd name="connsiteX4" fmla="*/ 628650 w 898525"/>
                      <a:gd name="connsiteY4" fmla="*/ 307975 h 971550"/>
                      <a:gd name="connsiteX5" fmla="*/ 546100 w 898525"/>
                      <a:gd name="connsiteY5" fmla="*/ 384175 h 971550"/>
                      <a:gd name="connsiteX6" fmla="*/ 425450 w 898525"/>
                      <a:gd name="connsiteY6" fmla="*/ 485775 h 971550"/>
                      <a:gd name="connsiteX7" fmla="*/ 396875 w 898525"/>
                      <a:gd name="connsiteY7" fmla="*/ 523875 h 971550"/>
                      <a:gd name="connsiteX8" fmla="*/ 381000 w 898525"/>
                      <a:gd name="connsiteY8" fmla="*/ 584200 h 971550"/>
                      <a:gd name="connsiteX9" fmla="*/ 349250 w 898525"/>
                      <a:gd name="connsiteY9" fmla="*/ 638175 h 971550"/>
                      <a:gd name="connsiteX10" fmla="*/ 269875 w 898525"/>
                      <a:gd name="connsiteY10" fmla="*/ 727075 h 971550"/>
                      <a:gd name="connsiteX11" fmla="*/ 222250 w 898525"/>
                      <a:gd name="connsiteY11" fmla="*/ 787400 h 971550"/>
                      <a:gd name="connsiteX12" fmla="*/ 146050 w 898525"/>
                      <a:gd name="connsiteY12" fmla="*/ 844550 h 971550"/>
                      <a:gd name="connsiteX13" fmla="*/ 76200 w 898525"/>
                      <a:gd name="connsiteY13" fmla="*/ 908050 h 971550"/>
                      <a:gd name="connsiteX14" fmla="*/ 0 w 898525"/>
                      <a:gd name="connsiteY14" fmla="*/ 97155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8525" h="971550">
                        <a:moveTo>
                          <a:pt x="898525" y="0"/>
                        </a:moveTo>
                        <a:cubicBezTo>
                          <a:pt x="873654" y="25929"/>
                          <a:pt x="848783" y="51858"/>
                          <a:pt x="831850" y="76200"/>
                        </a:cubicBezTo>
                        <a:cubicBezTo>
                          <a:pt x="814917" y="100542"/>
                          <a:pt x="812271" y="122238"/>
                          <a:pt x="796925" y="146050"/>
                        </a:cubicBezTo>
                        <a:cubicBezTo>
                          <a:pt x="781579" y="169862"/>
                          <a:pt x="767821" y="192088"/>
                          <a:pt x="739775" y="219075"/>
                        </a:cubicBezTo>
                        <a:cubicBezTo>
                          <a:pt x="711729" y="246062"/>
                          <a:pt x="660929" y="280458"/>
                          <a:pt x="628650" y="307975"/>
                        </a:cubicBezTo>
                        <a:cubicBezTo>
                          <a:pt x="596371" y="335492"/>
                          <a:pt x="579967" y="354542"/>
                          <a:pt x="546100" y="384175"/>
                        </a:cubicBezTo>
                        <a:cubicBezTo>
                          <a:pt x="512233" y="413808"/>
                          <a:pt x="450321" y="462492"/>
                          <a:pt x="425450" y="485775"/>
                        </a:cubicBezTo>
                        <a:cubicBezTo>
                          <a:pt x="400579" y="509058"/>
                          <a:pt x="404283" y="507471"/>
                          <a:pt x="396875" y="523875"/>
                        </a:cubicBezTo>
                        <a:cubicBezTo>
                          <a:pt x="389467" y="540279"/>
                          <a:pt x="388937" y="565150"/>
                          <a:pt x="381000" y="584200"/>
                        </a:cubicBezTo>
                        <a:cubicBezTo>
                          <a:pt x="373063" y="603250"/>
                          <a:pt x="367771" y="614363"/>
                          <a:pt x="349250" y="638175"/>
                        </a:cubicBezTo>
                        <a:cubicBezTo>
                          <a:pt x="330729" y="661987"/>
                          <a:pt x="291042" y="702204"/>
                          <a:pt x="269875" y="727075"/>
                        </a:cubicBezTo>
                        <a:cubicBezTo>
                          <a:pt x="248708" y="751946"/>
                          <a:pt x="242887" y="767821"/>
                          <a:pt x="222250" y="787400"/>
                        </a:cubicBezTo>
                        <a:cubicBezTo>
                          <a:pt x="201613" y="806979"/>
                          <a:pt x="170392" y="824442"/>
                          <a:pt x="146050" y="844550"/>
                        </a:cubicBezTo>
                        <a:cubicBezTo>
                          <a:pt x="121708" y="864658"/>
                          <a:pt x="100542" y="886883"/>
                          <a:pt x="76200" y="908050"/>
                        </a:cubicBezTo>
                        <a:cubicBezTo>
                          <a:pt x="51858" y="929217"/>
                          <a:pt x="25929" y="950383"/>
                          <a:pt x="0" y="97155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8" name="フリーフォーム 187"/>
                  <p:cNvSpPr/>
                  <p:nvPr/>
                </p:nvSpPr>
                <p:spPr>
                  <a:xfrm>
                    <a:off x="2012950" y="18300700"/>
                    <a:ext cx="1384300" cy="578459"/>
                  </a:xfrm>
                  <a:custGeom>
                    <a:avLst/>
                    <a:gdLst>
                      <a:gd name="connsiteX0" fmla="*/ 1384300 w 1384300"/>
                      <a:gd name="connsiteY0" fmla="*/ 0 h 578459"/>
                      <a:gd name="connsiteX1" fmla="*/ 1355725 w 1384300"/>
                      <a:gd name="connsiteY1" fmla="*/ 57150 h 578459"/>
                      <a:gd name="connsiteX2" fmla="*/ 1339850 w 1384300"/>
                      <a:gd name="connsiteY2" fmla="*/ 107950 h 578459"/>
                      <a:gd name="connsiteX3" fmla="*/ 1279525 w 1384300"/>
                      <a:gd name="connsiteY3" fmla="*/ 146050 h 578459"/>
                      <a:gd name="connsiteX4" fmla="*/ 1235075 w 1384300"/>
                      <a:gd name="connsiteY4" fmla="*/ 193675 h 578459"/>
                      <a:gd name="connsiteX5" fmla="*/ 1219200 w 1384300"/>
                      <a:gd name="connsiteY5" fmla="*/ 228600 h 578459"/>
                      <a:gd name="connsiteX6" fmla="*/ 1171575 w 1384300"/>
                      <a:gd name="connsiteY6" fmla="*/ 254000 h 578459"/>
                      <a:gd name="connsiteX7" fmla="*/ 1127125 w 1384300"/>
                      <a:gd name="connsiteY7" fmla="*/ 279400 h 578459"/>
                      <a:gd name="connsiteX8" fmla="*/ 1101725 w 1384300"/>
                      <a:gd name="connsiteY8" fmla="*/ 307975 h 578459"/>
                      <a:gd name="connsiteX9" fmla="*/ 1079500 w 1384300"/>
                      <a:gd name="connsiteY9" fmla="*/ 330200 h 578459"/>
                      <a:gd name="connsiteX10" fmla="*/ 1038225 w 1384300"/>
                      <a:gd name="connsiteY10" fmla="*/ 365125 h 578459"/>
                      <a:gd name="connsiteX11" fmla="*/ 971550 w 1384300"/>
                      <a:gd name="connsiteY11" fmla="*/ 377825 h 578459"/>
                      <a:gd name="connsiteX12" fmla="*/ 895350 w 1384300"/>
                      <a:gd name="connsiteY12" fmla="*/ 365125 h 578459"/>
                      <a:gd name="connsiteX13" fmla="*/ 812800 w 1384300"/>
                      <a:gd name="connsiteY13" fmla="*/ 361950 h 578459"/>
                      <a:gd name="connsiteX14" fmla="*/ 765175 w 1384300"/>
                      <a:gd name="connsiteY14" fmla="*/ 374650 h 578459"/>
                      <a:gd name="connsiteX15" fmla="*/ 698500 w 1384300"/>
                      <a:gd name="connsiteY15" fmla="*/ 409575 h 578459"/>
                      <a:gd name="connsiteX16" fmla="*/ 612775 w 1384300"/>
                      <a:gd name="connsiteY16" fmla="*/ 469900 h 578459"/>
                      <a:gd name="connsiteX17" fmla="*/ 565150 w 1384300"/>
                      <a:gd name="connsiteY17" fmla="*/ 485775 h 578459"/>
                      <a:gd name="connsiteX18" fmla="*/ 514350 w 1384300"/>
                      <a:gd name="connsiteY18" fmla="*/ 511175 h 578459"/>
                      <a:gd name="connsiteX19" fmla="*/ 469900 w 1384300"/>
                      <a:gd name="connsiteY19" fmla="*/ 549275 h 578459"/>
                      <a:gd name="connsiteX20" fmla="*/ 422275 w 1384300"/>
                      <a:gd name="connsiteY20" fmla="*/ 571500 h 578459"/>
                      <a:gd name="connsiteX21" fmla="*/ 358775 w 1384300"/>
                      <a:gd name="connsiteY21" fmla="*/ 577850 h 578459"/>
                      <a:gd name="connsiteX22" fmla="*/ 317500 w 1384300"/>
                      <a:gd name="connsiteY22" fmla="*/ 558800 h 578459"/>
                      <a:gd name="connsiteX23" fmla="*/ 266700 w 1384300"/>
                      <a:gd name="connsiteY23" fmla="*/ 530225 h 578459"/>
                      <a:gd name="connsiteX24" fmla="*/ 215900 w 1384300"/>
                      <a:gd name="connsiteY24" fmla="*/ 520700 h 578459"/>
                      <a:gd name="connsiteX25" fmla="*/ 155575 w 1384300"/>
                      <a:gd name="connsiteY25" fmla="*/ 520700 h 578459"/>
                      <a:gd name="connsiteX26" fmla="*/ 41275 w 1384300"/>
                      <a:gd name="connsiteY26" fmla="*/ 527050 h 578459"/>
                      <a:gd name="connsiteX27" fmla="*/ 0 w 1384300"/>
                      <a:gd name="connsiteY27" fmla="*/ 514350 h 578459"/>
                      <a:gd name="connsiteX0" fmla="*/ 1384300 w 1384300"/>
                      <a:gd name="connsiteY0" fmla="*/ 0 h 578459"/>
                      <a:gd name="connsiteX1" fmla="*/ 1355725 w 1384300"/>
                      <a:gd name="connsiteY1" fmla="*/ 57150 h 578459"/>
                      <a:gd name="connsiteX2" fmla="*/ 1339850 w 1384300"/>
                      <a:gd name="connsiteY2" fmla="*/ 107950 h 578459"/>
                      <a:gd name="connsiteX3" fmla="*/ 1279525 w 1384300"/>
                      <a:gd name="connsiteY3" fmla="*/ 146050 h 578459"/>
                      <a:gd name="connsiteX4" fmla="*/ 1235075 w 1384300"/>
                      <a:gd name="connsiteY4" fmla="*/ 193675 h 578459"/>
                      <a:gd name="connsiteX5" fmla="*/ 1219200 w 1384300"/>
                      <a:gd name="connsiteY5" fmla="*/ 228600 h 578459"/>
                      <a:gd name="connsiteX6" fmla="*/ 1171575 w 1384300"/>
                      <a:gd name="connsiteY6" fmla="*/ 254000 h 578459"/>
                      <a:gd name="connsiteX7" fmla="*/ 1127125 w 1384300"/>
                      <a:gd name="connsiteY7" fmla="*/ 279400 h 578459"/>
                      <a:gd name="connsiteX8" fmla="*/ 1101725 w 1384300"/>
                      <a:gd name="connsiteY8" fmla="*/ 307975 h 578459"/>
                      <a:gd name="connsiteX9" fmla="*/ 1079500 w 1384300"/>
                      <a:gd name="connsiteY9" fmla="*/ 330200 h 578459"/>
                      <a:gd name="connsiteX10" fmla="*/ 1038225 w 1384300"/>
                      <a:gd name="connsiteY10" fmla="*/ 365125 h 578459"/>
                      <a:gd name="connsiteX11" fmla="*/ 971550 w 1384300"/>
                      <a:gd name="connsiteY11" fmla="*/ 377825 h 578459"/>
                      <a:gd name="connsiteX12" fmla="*/ 895350 w 1384300"/>
                      <a:gd name="connsiteY12" fmla="*/ 365125 h 578459"/>
                      <a:gd name="connsiteX13" fmla="*/ 812800 w 1384300"/>
                      <a:gd name="connsiteY13" fmla="*/ 361950 h 578459"/>
                      <a:gd name="connsiteX14" fmla="*/ 765175 w 1384300"/>
                      <a:gd name="connsiteY14" fmla="*/ 374650 h 578459"/>
                      <a:gd name="connsiteX15" fmla="*/ 698500 w 1384300"/>
                      <a:gd name="connsiteY15" fmla="*/ 409575 h 578459"/>
                      <a:gd name="connsiteX16" fmla="*/ 612775 w 1384300"/>
                      <a:gd name="connsiteY16" fmla="*/ 469900 h 578459"/>
                      <a:gd name="connsiteX17" fmla="*/ 565150 w 1384300"/>
                      <a:gd name="connsiteY17" fmla="*/ 485775 h 578459"/>
                      <a:gd name="connsiteX18" fmla="*/ 514350 w 1384300"/>
                      <a:gd name="connsiteY18" fmla="*/ 511175 h 578459"/>
                      <a:gd name="connsiteX19" fmla="*/ 469900 w 1384300"/>
                      <a:gd name="connsiteY19" fmla="*/ 549275 h 578459"/>
                      <a:gd name="connsiteX20" fmla="*/ 422275 w 1384300"/>
                      <a:gd name="connsiteY20" fmla="*/ 571500 h 578459"/>
                      <a:gd name="connsiteX21" fmla="*/ 358775 w 1384300"/>
                      <a:gd name="connsiteY21" fmla="*/ 577850 h 578459"/>
                      <a:gd name="connsiteX22" fmla="*/ 317500 w 1384300"/>
                      <a:gd name="connsiteY22" fmla="*/ 558800 h 578459"/>
                      <a:gd name="connsiteX23" fmla="*/ 266700 w 1384300"/>
                      <a:gd name="connsiteY23" fmla="*/ 530225 h 578459"/>
                      <a:gd name="connsiteX24" fmla="*/ 215900 w 1384300"/>
                      <a:gd name="connsiteY24" fmla="*/ 520700 h 578459"/>
                      <a:gd name="connsiteX25" fmla="*/ 155575 w 1384300"/>
                      <a:gd name="connsiteY25" fmla="*/ 520700 h 578459"/>
                      <a:gd name="connsiteX26" fmla="*/ 92075 w 1384300"/>
                      <a:gd name="connsiteY26" fmla="*/ 517525 h 578459"/>
                      <a:gd name="connsiteX27" fmla="*/ 0 w 1384300"/>
                      <a:gd name="connsiteY27" fmla="*/ 514350 h 57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4300" h="578459">
                        <a:moveTo>
                          <a:pt x="1384300" y="0"/>
                        </a:moveTo>
                        <a:cubicBezTo>
                          <a:pt x="1373716" y="19579"/>
                          <a:pt x="1363133" y="39158"/>
                          <a:pt x="1355725" y="57150"/>
                        </a:cubicBezTo>
                        <a:cubicBezTo>
                          <a:pt x="1348317" y="75142"/>
                          <a:pt x="1352550" y="93133"/>
                          <a:pt x="1339850" y="107950"/>
                        </a:cubicBezTo>
                        <a:cubicBezTo>
                          <a:pt x="1327150" y="122767"/>
                          <a:pt x="1296987" y="131763"/>
                          <a:pt x="1279525" y="146050"/>
                        </a:cubicBezTo>
                        <a:cubicBezTo>
                          <a:pt x="1262063" y="160337"/>
                          <a:pt x="1245129" y="179917"/>
                          <a:pt x="1235075" y="193675"/>
                        </a:cubicBezTo>
                        <a:cubicBezTo>
                          <a:pt x="1225021" y="207433"/>
                          <a:pt x="1229783" y="218546"/>
                          <a:pt x="1219200" y="228600"/>
                        </a:cubicBezTo>
                        <a:cubicBezTo>
                          <a:pt x="1208617" y="238654"/>
                          <a:pt x="1186921" y="245533"/>
                          <a:pt x="1171575" y="254000"/>
                        </a:cubicBezTo>
                        <a:cubicBezTo>
                          <a:pt x="1156229" y="262467"/>
                          <a:pt x="1138767" y="270404"/>
                          <a:pt x="1127125" y="279400"/>
                        </a:cubicBezTo>
                        <a:cubicBezTo>
                          <a:pt x="1115483" y="288396"/>
                          <a:pt x="1109662" y="299508"/>
                          <a:pt x="1101725" y="307975"/>
                        </a:cubicBezTo>
                        <a:cubicBezTo>
                          <a:pt x="1093787" y="316442"/>
                          <a:pt x="1090083" y="320675"/>
                          <a:pt x="1079500" y="330200"/>
                        </a:cubicBezTo>
                        <a:cubicBezTo>
                          <a:pt x="1068917" y="339725"/>
                          <a:pt x="1056217" y="357188"/>
                          <a:pt x="1038225" y="365125"/>
                        </a:cubicBezTo>
                        <a:cubicBezTo>
                          <a:pt x="1020233" y="373063"/>
                          <a:pt x="995362" y="377825"/>
                          <a:pt x="971550" y="377825"/>
                        </a:cubicBezTo>
                        <a:cubicBezTo>
                          <a:pt x="947738" y="377825"/>
                          <a:pt x="921808" y="367771"/>
                          <a:pt x="895350" y="365125"/>
                        </a:cubicBezTo>
                        <a:cubicBezTo>
                          <a:pt x="868892" y="362479"/>
                          <a:pt x="834496" y="360363"/>
                          <a:pt x="812800" y="361950"/>
                        </a:cubicBezTo>
                        <a:cubicBezTo>
                          <a:pt x="791104" y="363537"/>
                          <a:pt x="784225" y="366713"/>
                          <a:pt x="765175" y="374650"/>
                        </a:cubicBezTo>
                        <a:cubicBezTo>
                          <a:pt x="746125" y="382587"/>
                          <a:pt x="723900" y="393700"/>
                          <a:pt x="698500" y="409575"/>
                        </a:cubicBezTo>
                        <a:cubicBezTo>
                          <a:pt x="673100" y="425450"/>
                          <a:pt x="635000" y="457200"/>
                          <a:pt x="612775" y="469900"/>
                        </a:cubicBezTo>
                        <a:cubicBezTo>
                          <a:pt x="590550" y="482600"/>
                          <a:pt x="581554" y="478896"/>
                          <a:pt x="565150" y="485775"/>
                        </a:cubicBezTo>
                        <a:cubicBezTo>
                          <a:pt x="548746" y="492654"/>
                          <a:pt x="530225" y="500592"/>
                          <a:pt x="514350" y="511175"/>
                        </a:cubicBezTo>
                        <a:cubicBezTo>
                          <a:pt x="498475" y="521758"/>
                          <a:pt x="485246" y="539221"/>
                          <a:pt x="469900" y="549275"/>
                        </a:cubicBezTo>
                        <a:cubicBezTo>
                          <a:pt x="454554" y="559329"/>
                          <a:pt x="440796" y="566737"/>
                          <a:pt x="422275" y="571500"/>
                        </a:cubicBezTo>
                        <a:cubicBezTo>
                          <a:pt x="403754" y="576263"/>
                          <a:pt x="376237" y="579967"/>
                          <a:pt x="358775" y="577850"/>
                        </a:cubicBezTo>
                        <a:cubicBezTo>
                          <a:pt x="341313" y="575733"/>
                          <a:pt x="332846" y="566737"/>
                          <a:pt x="317500" y="558800"/>
                        </a:cubicBezTo>
                        <a:cubicBezTo>
                          <a:pt x="302154" y="550863"/>
                          <a:pt x="283633" y="536575"/>
                          <a:pt x="266700" y="530225"/>
                        </a:cubicBezTo>
                        <a:cubicBezTo>
                          <a:pt x="249767" y="523875"/>
                          <a:pt x="234421" y="522287"/>
                          <a:pt x="215900" y="520700"/>
                        </a:cubicBezTo>
                        <a:cubicBezTo>
                          <a:pt x="197379" y="519113"/>
                          <a:pt x="176212" y="521229"/>
                          <a:pt x="155575" y="520700"/>
                        </a:cubicBezTo>
                        <a:cubicBezTo>
                          <a:pt x="134938" y="520171"/>
                          <a:pt x="118004" y="518583"/>
                          <a:pt x="92075" y="517525"/>
                        </a:cubicBezTo>
                        <a:lnTo>
                          <a:pt x="0" y="514350"/>
                        </a:ln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9" name="フリーフォーム 188"/>
                  <p:cNvSpPr/>
                  <p:nvPr/>
                </p:nvSpPr>
                <p:spPr>
                  <a:xfrm>
                    <a:off x="1489075" y="18973798"/>
                    <a:ext cx="292974" cy="714375"/>
                  </a:xfrm>
                  <a:custGeom>
                    <a:avLst/>
                    <a:gdLst>
                      <a:gd name="connsiteX0" fmla="*/ 0 w 292974"/>
                      <a:gd name="connsiteY0" fmla="*/ 3175 h 1365250"/>
                      <a:gd name="connsiteX1" fmla="*/ 117475 w 292974"/>
                      <a:gd name="connsiteY1" fmla="*/ 0 h 1365250"/>
                      <a:gd name="connsiteX2" fmla="*/ 149225 w 292974"/>
                      <a:gd name="connsiteY2" fmla="*/ 3175 h 1365250"/>
                      <a:gd name="connsiteX3" fmla="*/ 203200 w 292974"/>
                      <a:gd name="connsiteY3" fmla="*/ 15875 h 1365250"/>
                      <a:gd name="connsiteX4" fmla="*/ 247650 w 292974"/>
                      <a:gd name="connsiteY4" fmla="*/ 63500 h 1365250"/>
                      <a:gd name="connsiteX5" fmla="*/ 269875 w 292974"/>
                      <a:gd name="connsiteY5" fmla="*/ 114300 h 1365250"/>
                      <a:gd name="connsiteX6" fmla="*/ 266700 w 292974"/>
                      <a:gd name="connsiteY6" fmla="*/ 158750 h 1365250"/>
                      <a:gd name="connsiteX7" fmla="*/ 282575 w 292974"/>
                      <a:gd name="connsiteY7" fmla="*/ 190500 h 1365250"/>
                      <a:gd name="connsiteX8" fmla="*/ 292100 w 292974"/>
                      <a:gd name="connsiteY8" fmla="*/ 225425 h 1365250"/>
                      <a:gd name="connsiteX9" fmla="*/ 260350 w 292974"/>
                      <a:gd name="connsiteY9" fmla="*/ 269875 h 1365250"/>
                      <a:gd name="connsiteX10" fmla="*/ 222250 w 292974"/>
                      <a:gd name="connsiteY10" fmla="*/ 317500 h 1365250"/>
                      <a:gd name="connsiteX11" fmla="*/ 206375 w 292974"/>
                      <a:gd name="connsiteY11" fmla="*/ 352425 h 1365250"/>
                      <a:gd name="connsiteX12" fmla="*/ 161925 w 292974"/>
                      <a:gd name="connsiteY12" fmla="*/ 422275 h 1365250"/>
                      <a:gd name="connsiteX13" fmla="*/ 130175 w 292974"/>
                      <a:gd name="connsiteY13" fmla="*/ 495300 h 1365250"/>
                      <a:gd name="connsiteX14" fmla="*/ 146050 w 292974"/>
                      <a:gd name="connsiteY14" fmla="*/ 549275 h 1365250"/>
                      <a:gd name="connsiteX15" fmla="*/ 142875 w 292974"/>
                      <a:gd name="connsiteY15" fmla="*/ 625475 h 1365250"/>
                      <a:gd name="connsiteX16" fmla="*/ 107950 w 292974"/>
                      <a:gd name="connsiteY16" fmla="*/ 663575 h 1365250"/>
                      <a:gd name="connsiteX17" fmla="*/ 98425 w 292974"/>
                      <a:gd name="connsiteY17" fmla="*/ 714375 h 1365250"/>
                      <a:gd name="connsiteX18" fmla="*/ 98425 w 292974"/>
                      <a:gd name="connsiteY18" fmla="*/ 765175 h 1365250"/>
                      <a:gd name="connsiteX19" fmla="*/ 66675 w 292974"/>
                      <a:gd name="connsiteY19" fmla="*/ 835025 h 1365250"/>
                      <a:gd name="connsiteX20" fmla="*/ 41275 w 292974"/>
                      <a:gd name="connsiteY20" fmla="*/ 885825 h 1365250"/>
                      <a:gd name="connsiteX21" fmla="*/ 41275 w 292974"/>
                      <a:gd name="connsiteY21" fmla="*/ 946150 h 1365250"/>
                      <a:gd name="connsiteX22" fmla="*/ 57150 w 292974"/>
                      <a:gd name="connsiteY22" fmla="*/ 1009650 h 1365250"/>
                      <a:gd name="connsiteX23" fmla="*/ 28575 w 292974"/>
                      <a:gd name="connsiteY23" fmla="*/ 1060450 h 1365250"/>
                      <a:gd name="connsiteX24" fmla="*/ 19050 w 292974"/>
                      <a:gd name="connsiteY24" fmla="*/ 1136650 h 1365250"/>
                      <a:gd name="connsiteX25" fmla="*/ 41275 w 292974"/>
                      <a:gd name="connsiteY25" fmla="*/ 1235075 h 1365250"/>
                      <a:gd name="connsiteX26" fmla="*/ 79375 w 292974"/>
                      <a:gd name="connsiteY26" fmla="*/ 1304925 h 1365250"/>
                      <a:gd name="connsiteX27" fmla="*/ 117475 w 292974"/>
                      <a:gd name="connsiteY27" fmla="*/ 1365250 h 1365250"/>
                      <a:gd name="connsiteX0" fmla="*/ 0 w 292974"/>
                      <a:gd name="connsiteY0" fmla="*/ 3175 h 1304925"/>
                      <a:gd name="connsiteX1" fmla="*/ 117475 w 292974"/>
                      <a:gd name="connsiteY1" fmla="*/ 0 h 1304925"/>
                      <a:gd name="connsiteX2" fmla="*/ 149225 w 292974"/>
                      <a:gd name="connsiteY2" fmla="*/ 3175 h 1304925"/>
                      <a:gd name="connsiteX3" fmla="*/ 203200 w 292974"/>
                      <a:gd name="connsiteY3" fmla="*/ 15875 h 1304925"/>
                      <a:gd name="connsiteX4" fmla="*/ 247650 w 292974"/>
                      <a:gd name="connsiteY4" fmla="*/ 63500 h 1304925"/>
                      <a:gd name="connsiteX5" fmla="*/ 269875 w 292974"/>
                      <a:gd name="connsiteY5" fmla="*/ 114300 h 1304925"/>
                      <a:gd name="connsiteX6" fmla="*/ 266700 w 292974"/>
                      <a:gd name="connsiteY6" fmla="*/ 158750 h 1304925"/>
                      <a:gd name="connsiteX7" fmla="*/ 282575 w 292974"/>
                      <a:gd name="connsiteY7" fmla="*/ 190500 h 1304925"/>
                      <a:gd name="connsiteX8" fmla="*/ 292100 w 292974"/>
                      <a:gd name="connsiteY8" fmla="*/ 225425 h 1304925"/>
                      <a:gd name="connsiteX9" fmla="*/ 260350 w 292974"/>
                      <a:gd name="connsiteY9" fmla="*/ 269875 h 1304925"/>
                      <a:gd name="connsiteX10" fmla="*/ 222250 w 292974"/>
                      <a:gd name="connsiteY10" fmla="*/ 317500 h 1304925"/>
                      <a:gd name="connsiteX11" fmla="*/ 206375 w 292974"/>
                      <a:gd name="connsiteY11" fmla="*/ 352425 h 1304925"/>
                      <a:gd name="connsiteX12" fmla="*/ 161925 w 292974"/>
                      <a:gd name="connsiteY12" fmla="*/ 422275 h 1304925"/>
                      <a:gd name="connsiteX13" fmla="*/ 130175 w 292974"/>
                      <a:gd name="connsiteY13" fmla="*/ 495300 h 1304925"/>
                      <a:gd name="connsiteX14" fmla="*/ 146050 w 292974"/>
                      <a:gd name="connsiteY14" fmla="*/ 549275 h 1304925"/>
                      <a:gd name="connsiteX15" fmla="*/ 142875 w 292974"/>
                      <a:gd name="connsiteY15" fmla="*/ 625475 h 1304925"/>
                      <a:gd name="connsiteX16" fmla="*/ 107950 w 292974"/>
                      <a:gd name="connsiteY16" fmla="*/ 663575 h 1304925"/>
                      <a:gd name="connsiteX17" fmla="*/ 98425 w 292974"/>
                      <a:gd name="connsiteY17" fmla="*/ 714375 h 1304925"/>
                      <a:gd name="connsiteX18" fmla="*/ 98425 w 292974"/>
                      <a:gd name="connsiteY18" fmla="*/ 765175 h 1304925"/>
                      <a:gd name="connsiteX19" fmla="*/ 66675 w 292974"/>
                      <a:gd name="connsiteY19" fmla="*/ 835025 h 1304925"/>
                      <a:gd name="connsiteX20" fmla="*/ 41275 w 292974"/>
                      <a:gd name="connsiteY20" fmla="*/ 885825 h 1304925"/>
                      <a:gd name="connsiteX21" fmla="*/ 41275 w 292974"/>
                      <a:gd name="connsiteY21" fmla="*/ 946150 h 1304925"/>
                      <a:gd name="connsiteX22" fmla="*/ 57150 w 292974"/>
                      <a:gd name="connsiteY22" fmla="*/ 1009650 h 1304925"/>
                      <a:gd name="connsiteX23" fmla="*/ 28575 w 292974"/>
                      <a:gd name="connsiteY23" fmla="*/ 1060450 h 1304925"/>
                      <a:gd name="connsiteX24" fmla="*/ 19050 w 292974"/>
                      <a:gd name="connsiteY24" fmla="*/ 1136650 h 1304925"/>
                      <a:gd name="connsiteX25" fmla="*/ 41275 w 292974"/>
                      <a:gd name="connsiteY25" fmla="*/ 1235075 h 1304925"/>
                      <a:gd name="connsiteX26" fmla="*/ 79375 w 292974"/>
                      <a:gd name="connsiteY26" fmla="*/ 1304925 h 1304925"/>
                      <a:gd name="connsiteX0" fmla="*/ 0 w 292974"/>
                      <a:gd name="connsiteY0" fmla="*/ 3175 h 1235075"/>
                      <a:gd name="connsiteX1" fmla="*/ 117475 w 292974"/>
                      <a:gd name="connsiteY1" fmla="*/ 0 h 1235075"/>
                      <a:gd name="connsiteX2" fmla="*/ 149225 w 292974"/>
                      <a:gd name="connsiteY2" fmla="*/ 3175 h 1235075"/>
                      <a:gd name="connsiteX3" fmla="*/ 203200 w 292974"/>
                      <a:gd name="connsiteY3" fmla="*/ 15875 h 1235075"/>
                      <a:gd name="connsiteX4" fmla="*/ 247650 w 292974"/>
                      <a:gd name="connsiteY4" fmla="*/ 63500 h 1235075"/>
                      <a:gd name="connsiteX5" fmla="*/ 269875 w 292974"/>
                      <a:gd name="connsiteY5" fmla="*/ 114300 h 1235075"/>
                      <a:gd name="connsiteX6" fmla="*/ 266700 w 292974"/>
                      <a:gd name="connsiteY6" fmla="*/ 158750 h 1235075"/>
                      <a:gd name="connsiteX7" fmla="*/ 282575 w 292974"/>
                      <a:gd name="connsiteY7" fmla="*/ 190500 h 1235075"/>
                      <a:gd name="connsiteX8" fmla="*/ 292100 w 292974"/>
                      <a:gd name="connsiteY8" fmla="*/ 225425 h 1235075"/>
                      <a:gd name="connsiteX9" fmla="*/ 260350 w 292974"/>
                      <a:gd name="connsiteY9" fmla="*/ 269875 h 1235075"/>
                      <a:gd name="connsiteX10" fmla="*/ 222250 w 292974"/>
                      <a:gd name="connsiteY10" fmla="*/ 317500 h 1235075"/>
                      <a:gd name="connsiteX11" fmla="*/ 206375 w 292974"/>
                      <a:gd name="connsiteY11" fmla="*/ 352425 h 1235075"/>
                      <a:gd name="connsiteX12" fmla="*/ 161925 w 292974"/>
                      <a:gd name="connsiteY12" fmla="*/ 422275 h 1235075"/>
                      <a:gd name="connsiteX13" fmla="*/ 130175 w 292974"/>
                      <a:gd name="connsiteY13" fmla="*/ 495300 h 1235075"/>
                      <a:gd name="connsiteX14" fmla="*/ 146050 w 292974"/>
                      <a:gd name="connsiteY14" fmla="*/ 549275 h 1235075"/>
                      <a:gd name="connsiteX15" fmla="*/ 142875 w 292974"/>
                      <a:gd name="connsiteY15" fmla="*/ 625475 h 1235075"/>
                      <a:gd name="connsiteX16" fmla="*/ 107950 w 292974"/>
                      <a:gd name="connsiteY16" fmla="*/ 663575 h 1235075"/>
                      <a:gd name="connsiteX17" fmla="*/ 98425 w 292974"/>
                      <a:gd name="connsiteY17" fmla="*/ 714375 h 1235075"/>
                      <a:gd name="connsiteX18" fmla="*/ 98425 w 292974"/>
                      <a:gd name="connsiteY18" fmla="*/ 765175 h 1235075"/>
                      <a:gd name="connsiteX19" fmla="*/ 66675 w 292974"/>
                      <a:gd name="connsiteY19" fmla="*/ 835025 h 1235075"/>
                      <a:gd name="connsiteX20" fmla="*/ 41275 w 292974"/>
                      <a:gd name="connsiteY20" fmla="*/ 885825 h 1235075"/>
                      <a:gd name="connsiteX21" fmla="*/ 41275 w 292974"/>
                      <a:gd name="connsiteY21" fmla="*/ 946150 h 1235075"/>
                      <a:gd name="connsiteX22" fmla="*/ 57150 w 292974"/>
                      <a:gd name="connsiteY22" fmla="*/ 1009650 h 1235075"/>
                      <a:gd name="connsiteX23" fmla="*/ 28575 w 292974"/>
                      <a:gd name="connsiteY23" fmla="*/ 1060450 h 1235075"/>
                      <a:gd name="connsiteX24" fmla="*/ 19050 w 292974"/>
                      <a:gd name="connsiteY24" fmla="*/ 1136650 h 1235075"/>
                      <a:gd name="connsiteX25" fmla="*/ 41275 w 292974"/>
                      <a:gd name="connsiteY25" fmla="*/ 1235075 h 1235075"/>
                      <a:gd name="connsiteX0" fmla="*/ 0 w 292974"/>
                      <a:gd name="connsiteY0" fmla="*/ 3175 h 1136650"/>
                      <a:gd name="connsiteX1" fmla="*/ 117475 w 292974"/>
                      <a:gd name="connsiteY1" fmla="*/ 0 h 1136650"/>
                      <a:gd name="connsiteX2" fmla="*/ 149225 w 292974"/>
                      <a:gd name="connsiteY2" fmla="*/ 3175 h 1136650"/>
                      <a:gd name="connsiteX3" fmla="*/ 203200 w 292974"/>
                      <a:gd name="connsiteY3" fmla="*/ 15875 h 1136650"/>
                      <a:gd name="connsiteX4" fmla="*/ 247650 w 292974"/>
                      <a:gd name="connsiteY4" fmla="*/ 63500 h 1136650"/>
                      <a:gd name="connsiteX5" fmla="*/ 269875 w 292974"/>
                      <a:gd name="connsiteY5" fmla="*/ 114300 h 1136650"/>
                      <a:gd name="connsiteX6" fmla="*/ 266700 w 292974"/>
                      <a:gd name="connsiteY6" fmla="*/ 158750 h 1136650"/>
                      <a:gd name="connsiteX7" fmla="*/ 282575 w 292974"/>
                      <a:gd name="connsiteY7" fmla="*/ 190500 h 1136650"/>
                      <a:gd name="connsiteX8" fmla="*/ 292100 w 292974"/>
                      <a:gd name="connsiteY8" fmla="*/ 225425 h 1136650"/>
                      <a:gd name="connsiteX9" fmla="*/ 260350 w 292974"/>
                      <a:gd name="connsiteY9" fmla="*/ 269875 h 1136650"/>
                      <a:gd name="connsiteX10" fmla="*/ 222250 w 292974"/>
                      <a:gd name="connsiteY10" fmla="*/ 317500 h 1136650"/>
                      <a:gd name="connsiteX11" fmla="*/ 206375 w 292974"/>
                      <a:gd name="connsiteY11" fmla="*/ 352425 h 1136650"/>
                      <a:gd name="connsiteX12" fmla="*/ 161925 w 292974"/>
                      <a:gd name="connsiteY12" fmla="*/ 422275 h 1136650"/>
                      <a:gd name="connsiteX13" fmla="*/ 130175 w 292974"/>
                      <a:gd name="connsiteY13" fmla="*/ 495300 h 1136650"/>
                      <a:gd name="connsiteX14" fmla="*/ 146050 w 292974"/>
                      <a:gd name="connsiteY14" fmla="*/ 549275 h 1136650"/>
                      <a:gd name="connsiteX15" fmla="*/ 142875 w 292974"/>
                      <a:gd name="connsiteY15" fmla="*/ 625475 h 1136650"/>
                      <a:gd name="connsiteX16" fmla="*/ 107950 w 292974"/>
                      <a:gd name="connsiteY16" fmla="*/ 663575 h 1136650"/>
                      <a:gd name="connsiteX17" fmla="*/ 98425 w 292974"/>
                      <a:gd name="connsiteY17" fmla="*/ 714375 h 1136650"/>
                      <a:gd name="connsiteX18" fmla="*/ 98425 w 292974"/>
                      <a:gd name="connsiteY18" fmla="*/ 765175 h 1136650"/>
                      <a:gd name="connsiteX19" fmla="*/ 66675 w 292974"/>
                      <a:gd name="connsiteY19" fmla="*/ 835025 h 1136650"/>
                      <a:gd name="connsiteX20" fmla="*/ 41275 w 292974"/>
                      <a:gd name="connsiteY20" fmla="*/ 885825 h 1136650"/>
                      <a:gd name="connsiteX21" fmla="*/ 41275 w 292974"/>
                      <a:gd name="connsiteY21" fmla="*/ 946150 h 1136650"/>
                      <a:gd name="connsiteX22" fmla="*/ 57150 w 292974"/>
                      <a:gd name="connsiteY22" fmla="*/ 1009650 h 1136650"/>
                      <a:gd name="connsiteX23" fmla="*/ 28575 w 292974"/>
                      <a:gd name="connsiteY23" fmla="*/ 1060450 h 1136650"/>
                      <a:gd name="connsiteX24" fmla="*/ 19050 w 292974"/>
                      <a:gd name="connsiteY24" fmla="*/ 1136650 h 1136650"/>
                      <a:gd name="connsiteX0" fmla="*/ 0 w 292974"/>
                      <a:gd name="connsiteY0" fmla="*/ 3175 h 1060450"/>
                      <a:gd name="connsiteX1" fmla="*/ 117475 w 292974"/>
                      <a:gd name="connsiteY1" fmla="*/ 0 h 1060450"/>
                      <a:gd name="connsiteX2" fmla="*/ 149225 w 292974"/>
                      <a:gd name="connsiteY2" fmla="*/ 3175 h 1060450"/>
                      <a:gd name="connsiteX3" fmla="*/ 203200 w 292974"/>
                      <a:gd name="connsiteY3" fmla="*/ 15875 h 1060450"/>
                      <a:gd name="connsiteX4" fmla="*/ 247650 w 292974"/>
                      <a:gd name="connsiteY4" fmla="*/ 63500 h 1060450"/>
                      <a:gd name="connsiteX5" fmla="*/ 269875 w 292974"/>
                      <a:gd name="connsiteY5" fmla="*/ 114300 h 1060450"/>
                      <a:gd name="connsiteX6" fmla="*/ 266700 w 292974"/>
                      <a:gd name="connsiteY6" fmla="*/ 158750 h 1060450"/>
                      <a:gd name="connsiteX7" fmla="*/ 282575 w 292974"/>
                      <a:gd name="connsiteY7" fmla="*/ 190500 h 1060450"/>
                      <a:gd name="connsiteX8" fmla="*/ 292100 w 292974"/>
                      <a:gd name="connsiteY8" fmla="*/ 225425 h 1060450"/>
                      <a:gd name="connsiteX9" fmla="*/ 260350 w 292974"/>
                      <a:gd name="connsiteY9" fmla="*/ 269875 h 1060450"/>
                      <a:gd name="connsiteX10" fmla="*/ 222250 w 292974"/>
                      <a:gd name="connsiteY10" fmla="*/ 317500 h 1060450"/>
                      <a:gd name="connsiteX11" fmla="*/ 206375 w 292974"/>
                      <a:gd name="connsiteY11" fmla="*/ 352425 h 1060450"/>
                      <a:gd name="connsiteX12" fmla="*/ 161925 w 292974"/>
                      <a:gd name="connsiteY12" fmla="*/ 422275 h 1060450"/>
                      <a:gd name="connsiteX13" fmla="*/ 130175 w 292974"/>
                      <a:gd name="connsiteY13" fmla="*/ 495300 h 1060450"/>
                      <a:gd name="connsiteX14" fmla="*/ 146050 w 292974"/>
                      <a:gd name="connsiteY14" fmla="*/ 549275 h 1060450"/>
                      <a:gd name="connsiteX15" fmla="*/ 142875 w 292974"/>
                      <a:gd name="connsiteY15" fmla="*/ 625475 h 1060450"/>
                      <a:gd name="connsiteX16" fmla="*/ 107950 w 292974"/>
                      <a:gd name="connsiteY16" fmla="*/ 663575 h 1060450"/>
                      <a:gd name="connsiteX17" fmla="*/ 98425 w 292974"/>
                      <a:gd name="connsiteY17" fmla="*/ 714375 h 1060450"/>
                      <a:gd name="connsiteX18" fmla="*/ 98425 w 292974"/>
                      <a:gd name="connsiteY18" fmla="*/ 765175 h 1060450"/>
                      <a:gd name="connsiteX19" fmla="*/ 66675 w 292974"/>
                      <a:gd name="connsiteY19" fmla="*/ 835025 h 1060450"/>
                      <a:gd name="connsiteX20" fmla="*/ 41275 w 292974"/>
                      <a:gd name="connsiteY20" fmla="*/ 885825 h 1060450"/>
                      <a:gd name="connsiteX21" fmla="*/ 41275 w 292974"/>
                      <a:gd name="connsiteY21" fmla="*/ 946150 h 1060450"/>
                      <a:gd name="connsiteX22" fmla="*/ 57150 w 292974"/>
                      <a:gd name="connsiteY22" fmla="*/ 1009650 h 1060450"/>
                      <a:gd name="connsiteX23" fmla="*/ 28575 w 292974"/>
                      <a:gd name="connsiteY23" fmla="*/ 1060450 h 1060450"/>
                      <a:gd name="connsiteX0" fmla="*/ 0 w 292974"/>
                      <a:gd name="connsiteY0" fmla="*/ 3175 h 1009650"/>
                      <a:gd name="connsiteX1" fmla="*/ 117475 w 292974"/>
                      <a:gd name="connsiteY1" fmla="*/ 0 h 1009650"/>
                      <a:gd name="connsiteX2" fmla="*/ 149225 w 292974"/>
                      <a:gd name="connsiteY2" fmla="*/ 3175 h 1009650"/>
                      <a:gd name="connsiteX3" fmla="*/ 203200 w 292974"/>
                      <a:gd name="connsiteY3" fmla="*/ 15875 h 1009650"/>
                      <a:gd name="connsiteX4" fmla="*/ 247650 w 292974"/>
                      <a:gd name="connsiteY4" fmla="*/ 63500 h 1009650"/>
                      <a:gd name="connsiteX5" fmla="*/ 269875 w 292974"/>
                      <a:gd name="connsiteY5" fmla="*/ 114300 h 1009650"/>
                      <a:gd name="connsiteX6" fmla="*/ 266700 w 292974"/>
                      <a:gd name="connsiteY6" fmla="*/ 158750 h 1009650"/>
                      <a:gd name="connsiteX7" fmla="*/ 282575 w 292974"/>
                      <a:gd name="connsiteY7" fmla="*/ 190500 h 1009650"/>
                      <a:gd name="connsiteX8" fmla="*/ 292100 w 292974"/>
                      <a:gd name="connsiteY8" fmla="*/ 225425 h 1009650"/>
                      <a:gd name="connsiteX9" fmla="*/ 260350 w 292974"/>
                      <a:gd name="connsiteY9" fmla="*/ 269875 h 1009650"/>
                      <a:gd name="connsiteX10" fmla="*/ 222250 w 292974"/>
                      <a:gd name="connsiteY10" fmla="*/ 317500 h 1009650"/>
                      <a:gd name="connsiteX11" fmla="*/ 206375 w 292974"/>
                      <a:gd name="connsiteY11" fmla="*/ 352425 h 1009650"/>
                      <a:gd name="connsiteX12" fmla="*/ 161925 w 292974"/>
                      <a:gd name="connsiteY12" fmla="*/ 422275 h 1009650"/>
                      <a:gd name="connsiteX13" fmla="*/ 130175 w 292974"/>
                      <a:gd name="connsiteY13" fmla="*/ 495300 h 1009650"/>
                      <a:gd name="connsiteX14" fmla="*/ 146050 w 292974"/>
                      <a:gd name="connsiteY14" fmla="*/ 549275 h 1009650"/>
                      <a:gd name="connsiteX15" fmla="*/ 142875 w 292974"/>
                      <a:gd name="connsiteY15" fmla="*/ 625475 h 1009650"/>
                      <a:gd name="connsiteX16" fmla="*/ 107950 w 292974"/>
                      <a:gd name="connsiteY16" fmla="*/ 663575 h 1009650"/>
                      <a:gd name="connsiteX17" fmla="*/ 98425 w 292974"/>
                      <a:gd name="connsiteY17" fmla="*/ 714375 h 1009650"/>
                      <a:gd name="connsiteX18" fmla="*/ 98425 w 292974"/>
                      <a:gd name="connsiteY18" fmla="*/ 765175 h 1009650"/>
                      <a:gd name="connsiteX19" fmla="*/ 66675 w 292974"/>
                      <a:gd name="connsiteY19" fmla="*/ 835025 h 1009650"/>
                      <a:gd name="connsiteX20" fmla="*/ 41275 w 292974"/>
                      <a:gd name="connsiteY20" fmla="*/ 885825 h 1009650"/>
                      <a:gd name="connsiteX21" fmla="*/ 41275 w 292974"/>
                      <a:gd name="connsiteY21" fmla="*/ 946150 h 1009650"/>
                      <a:gd name="connsiteX22" fmla="*/ 57150 w 292974"/>
                      <a:gd name="connsiteY22" fmla="*/ 1009650 h 1009650"/>
                      <a:gd name="connsiteX0" fmla="*/ 0 w 292974"/>
                      <a:gd name="connsiteY0" fmla="*/ 3175 h 946150"/>
                      <a:gd name="connsiteX1" fmla="*/ 117475 w 292974"/>
                      <a:gd name="connsiteY1" fmla="*/ 0 h 946150"/>
                      <a:gd name="connsiteX2" fmla="*/ 149225 w 292974"/>
                      <a:gd name="connsiteY2" fmla="*/ 3175 h 946150"/>
                      <a:gd name="connsiteX3" fmla="*/ 203200 w 292974"/>
                      <a:gd name="connsiteY3" fmla="*/ 15875 h 946150"/>
                      <a:gd name="connsiteX4" fmla="*/ 247650 w 292974"/>
                      <a:gd name="connsiteY4" fmla="*/ 63500 h 946150"/>
                      <a:gd name="connsiteX5" fmla="*/ 269875 w 292974"/>
                      <a:gd name="connsiteY5" fmla="*/ 114300 h 946150"/>
                      <a:gd name="connsiteX6" fmla="*/ 266700 w 292974"/>
                      <a:gd name="connsiteY6" fmla="*/ 158750 h 946150"/>
                      <a:gd name="connsiteX7" fmla="*/ 282575 w 292974"/>
                      <a:gd name="connsiteY7" fmla="*/ 190500 h 946150"/>
                      <a:gd name="connsiteX8" fmla="*/ 292100 w 292974"/>
                      <a:gd name="connsiteY8" fmla="*/ 225425 h 946150"/>
                      <a:gd name="connsiteX9" fmla="*/ 260350 w 292974"/>
                      <a:gd name="connsiteY9" fmla="*/ 269875 h 946150"/>
                      <a:gd name="connsiteX10" fmla="*/ 222250 w 292974"/>
                      <a:gd name="connsiteY10" fmla="*/ 317500 h 946150"/>
                      <a:gd name="connsiteX11" fmla="*/ 206375 w 292974"/>
                      <a:gd name="connsiteY11" fmla="*/ 352425 h 946150"/>
                      <a:gd name="connsiteX12" fmla="*/ 161925 w 292974"/>
                      <a:gd name="connsiteY12" fmla="*/ 422275 h 946150"/>
                      <a:gd name="connsiteX13" fmla="*/ 130175 w 292974"/>
                      <a:gd name="connsiteY13" fmla="*/ 495300 h 946150"/>
                      <a:gd name="connsiteX14" fmla="*/ 146050 w 292974"/>
                      <a:gd name="connsiteY14" fmla="*/ 549275 h 946150"/>
                      <a:gd name="connsiteX15" fmla="*/ 142875 w 292974"/>
                      <a:gd name="connsiteY15" fmla="*/ 625475 h 946150"/>
                      <a:gd name="connsiteX16" fmla="*/ 107950 w 292974"/>
                      <a:gd name="connsiteY16" fmla="*/ 663575 h 946150"/>
                      <a:gd name="connsiteX17" fmla="*/ 98425 w 292974"/>
                      <a:gd name="connsiteY17" fmla="*/ 714375 h 946150"/>
                      <a:gd name="connsiteX18" fmla="*/ 98425 w 292974"/>
                      <a:gd name="connsiteY18" fmla="*/ 765175 h 946150"/>
                      <a:gd name="connsiteX19" fmla="*/ 66675 w 292974"/>
                      <a:gd name="connsiteY19" fmla="*/ 835025 h 946150"/>
                      <a:gd name="connsiteX20" fmla="*/ 41275 w 292974"/>
                      <a:gd name="connsiteY20" fmla="*/ 885825 h 946150"/>
                      <a:gd name="connsiteX21" fmla="*/ 41275 w 292974"/>
                      <a:gd name="connsiteY21" fmla="*/ 946150 h 946150"/>
                      <a:gd name="connsiteX0" fmla="*/ 0 w 292974"/>
                      <a:gd name="connsiteY0" fmla="*/ 3175 h 946150"/>
                      <a:gd name="connsiteX1" fmla="*/ 117475 w 292974"/>
                      <a:gd name="connsiteY1" fmla="*/ 0 h 946150"/>
                      <a:gd name="connsiteX2" fmla="*/ 149225 w 292974"/>
                      <a:gd name="connsiteY2" fmla="*/ 3175 h 946150"/>
                      <a:gd name="connsiteX3" fmla="*/ 203200 w 292974"/>
                      <a:gd name="connsiteY3" fmla="*/ 15875 h 946150"/>
                      <a:gd name="connsiteX4" fmla="*/ 247650 w 292974"/>
                      <a:gd name="connsiteY4" fmla="*/ 63500 h 946150"/>
                      <a:gd name="connsiteX5" fmla="*/ 269875 w 292974"/>
                      <a:gd name="connsiteY5" fmla="*/ 114300 h 946150"/>
                      <a:gd name="connsiteX6" fmla="*/ 266700 w 292974"/>
                      <a:gd name="connsiteY6" fmla="*/ 158750 h 946150"/>
                      <a:gd name="connsiteX7" fmla="*/ 282575 w 292974"/>
                      <a:gd name="connsiteY7" fmla="*/ 190500 h 946150"/>
                      <a:gd name="connsiteX8" fmla="*/ 292100 w 292974"/>
                      <a:gd name="connsiteY8" fmla="*/ 225425 h 946150"/>
                      <a:gd name="connsiteX9" fmla="*/ 260350 w 292974"/>
                      <a:gd name="connsiteY9" fmla="*/ 269875 h 946150"/>
                      <a:gd name="connsiteX10" fmla="*/ 222250 w 292974"/>
                      <a:gd name="connsiteY10" fmla="*/ 317500 h 946150"/>
                      <a:gd name="connsiteX11" fmla="*/ 206375 w 292974"/>
                      <a:gd name="connsiteY11" fmla="*/ 352425 h 946150"/>
                      <a:gd name="connsiteX12" fmla="*/ 161925 w 292974"/>
                      <a:gd name="connsiteY12" fmla="*/ 422275 h 946150"/>
                      <a:gd name="connsiteX13" fmla="*/ 130175 w 292974"/>
                      <a:gd name="connsiteY13" fmla="*/ 495300 h 946150"/>
                      <a:gd name="connsiteX14" fmla="*/ 146050 w 292974"/>
                      <a:gd name="connsiteY14" fmla="*/ 549275 h 946150"/>
                      <a:gd name="connsiteX15" fmla="*/ 142875 w 292974"/>
                      <a:gd name="connsiteY15" fmla="*/ 625475 h 946150"/>
                      <a:gd name="connsiteX16" fmla="*/ 107950 w 292974"/>
                      <a:gd name="connsiteY16" fmla="*/ 663575 h 946150"/>
                      <a:gd name="connsiteX17" fmla="*/ 98425 w 292974"/>
                      <a:gd name="connsiteY17" fmla="*/ 714375 h 946150"/>
                      <a:gd name="connsiteX18" fmla="*/ 98425 w 292974"/>
                      <a:gd name="connsiteY18" fmla="*/ 765175 h 946150"/>
                      <a:gd name="connsiteX19" fmla="*/ 66675 w 292974"/>
                      <a:gd name="connsiteY19" fmla="*/ 835025 h 946150"/>
                      <a:gd name="connsiteX20" fmla="*/ 41275 w 292974"/>
                      <a:gd name="connsiteY20" fmla="*/ 946150 h 946150"/>
                      <a:gd name="connsiteX0" fmla="*/ 0 w 292974"/>
                      <a:gd name="connsiteY0" fmla="*/ 3175 h 835025"/>
                      <a:gd name="connsiteX1" fmla="*/ 117475 w 292974"/>
                      <a:gd name="connsiteY1" fmla="*/ 0 h 835025"/>
                      <a:gd name="connsiteX2" fmla="*/ 149225 w 292974"/>
                      <a:gd name="connsiteY2" fmla="*/ 3175 h 835025"/>
                      <a:gd name="connsiteX3" fmla="*/ 203200 w 292974"/>
                      <a:gd name="connsiteY3" fmla="*/ 15875 h 835025"/>
                      <a:gd name="connsiteX4" fmla="*/ 247650 w 292974"/>
                      <a:gd name="connsiteY4" fmla="*/ 63500 h 835025"/>
                      <a:gd name="connsiteX5" fmla="*/ 269875 w 292974"/>
                      <a:gd name="connsiteY5" fmla="*/ 114300 h 835025"/>
                      <a:gd name="connsiteX6" fmla="*/ 266700 w 292974"/>
                      <a:gd name="connsiteY6" fmla="*/ 158750 h 835025"/>
                      <a:gd name="connsiteX7" fmla="*/ 282575 w 292974"/>
                      <a:gd name="connsiteY7" fmla="*/ 190500 h 835025"/>
                      <a:gd name="connsiteX8" fmla="*/ 292100 w 292974"/>
                      <a:gd name="connsiteY8" fmla="*/ 225425 h 835025"/>
                      <a:gd name="connsiteX9" fmla="*/ 260350 w 292974"/>
                      <a:gd name="connsiteY9" fmla="*/ 269875 h 835025"/>
                      <a:gd name="connsiteX10" fmla="*/ 222250 w 292974"/>
                      <a:gd name="connsiteY10" fmla="*/ 317500 h 835025"/>
                      <a:gd name="connsiteX11" fmla="*/ 206375 w 292974"/>
                      <a:gd name="connsiteY11" fmla="*/ 352425 h 835025"/>
                      <a:gd name="connsiteX12" fmla="*/ 161925 w 292974"/>
                      <a:gd name="connsiteY12" fmla="*/ 422275 h 835025"/>
                      <a:gd name="connsiteX13" fmla="*/ 130175 w 292974"/>
                      <a:gd name="connsiteY13" fmla="*/ 495300 h 835025"/>
                      <a:gd name="connsiteX14" fmla="*/ 146050 w 292974"/>
                      <a:gd name="connsiteY14" fmla="*/ 549275 h 835025"/>
                      <a:gd name="connsiteX15" fmla="*/ 142875 w 292974"/>
                      <a:gd name="connsiteY15" fmla="*/ 625475 h 835025"/>
                      <a:gd name="connsiteX16" fmla="*/ 107950 w 292974"/>
                      <a:gd name="connsiteY16" fmla="*/ 663575 h 835025"/>
                      <a:gd name="connsiteX17" fmla="*/ 98425 w 292974"/>
                      <a:gd name="connsiteY17" fmla="*/ 714375 h 835025"/>
                      <a:gd name="connsiteX18" fmla="*/ 98425 w 292974"/>
                      <a:gd name="connsiteY18" fmla="*/ 765175 h 835025"/>
                      <a:gd name="connsiteX19" fmla="*/ 66675 w 292974"/>
                      <a:gd name="connsiteY19" fmla="*/ 835025 h 835025"/>
                      <a:gd name="connsiteX0" fmla="*/ 0 w 292974"/>
                      <a:gd name="connsiteY0" fmla="*/ 3175 h 853442"/>
                      <a:gd name="connsiteX1" fmla="*/ 117475 w 292974"/>
                      <a:gd name="connsiteY1" fmla="*/ 0 h 853442"/>
                      <a:gd name="connsiteX2" fmla="*/ 149225 w 292974"/>
                      <a:gd name="connsiteY2" fmla="*/ 3175 h 853442"/>
                      <a:gd name="connsiteX3" fmla="*/ 203200 w 292974"/>
                      <a:gd name="connsiteY3" fmla="*/ 15875 h 853442"/>
                      <a:gd name="connsiteX4" fmla="*/ 247650 w 292974"/>
                      <a:gd name="connsiteY4" fmla="*/ 63500 h 853442"/>
                      <a:gd name="connsiteX5" fmla="*/ 269875 w 292974"/>
                      <a:gd name="connsiteY5" fmla="*/ 114300 h 853442"/>
                      <a:gd name="connsiteX6" fmla="*/ 266700 w 292974"/>
                      <a:gd name="connsiteY6" fmla="*/ 158750 h 853442"/>
                      <a:gd name="connsiteX7" fmla="*/ 282575 w 292974"/>
                      <a:gd name="connsiteY7" fmla="*/ 190500 h 853442"/>
                      <a:gd name="connsiteX8" fmla="*/ 292100 w 292974"/>
                      <a:gd name="connsiteY8" fmla="*/ 225425 h 853442"/>
                      <a:gd name="connsiteX9" fmla="*/ 260350 w 292974"/>
                      <a:gd name="connsiteY9" fmla="*/ 269875 h 853442"/>
                      <a:gd name="connsiteX10" fmla="*/ 222250 w 292974"/>
                      <a:gd name="connsiteY10" fmla="*/ 317500 h 853442"/>
                      <a:gd name="connsiteX11" fmla="*/ 206375 w 292974"/>
                      <a:gd name="connsiteY11" fmla="*/ 352425 h 853442"/>
                      <a:gd name="connsiteX12" fmla="*/ 161925 w 292974"/>
                      <a:gd name="connsiteY12" fmla="*/ 422275 h 853442"/>
                      <a:gd name="connsiteX13" fmla="*/ 130175 w 292974"/>
                      <a:gd name="connsiteY13" fmla="*/ 495300 h 853442"/>
                      <a:gd name="connsiteX14" fmla="*/ 146050 w 292974"/>
                      <a:gd name="connsiteY14" fmla="*/ 549275 h 853442"/>
                      <a:gd name="connsiteX15" fmla="*/ 142875 w 292974"/>
                      <a:gd name="connsiteY15" fmla="*/ 625475 h 853442"/>
                      <a:gd name="connsiteX16" fmla="*/ 107950 w 292974"/>
                      <a:gd name="connsiteY16" fmla="*/ 663575 h 853442"/>
                      <a:gd name="connsiteX17" fmla="*/ 98425 w 292974"/>
                      <a:gd name="connsiteY17" fmla="*/ 714375 h 853442"/>
                      <a:gd name="connsiteX18" fmla="*/ 98425 w 292974"/>
                      <a:gd name="connsiteY18" fmla="*/ 765175 h 853442"/>
                      <a:gd name="connsiteX19" fmla="*/ 66675 w 292974"/>
                      <a:gd name="connsiteY19" fmla="*/ 835025 h 853442"/>
                      <a:gd name="connsiteX20" fmla="*/ 62271 w 292974"/>
                      <a:gd name="connsiteY20" fmla="*/ 853442 h 853442"/>
                      <a:gd name="connsiteX0" fmla="*/ 0 w 292974"/>
                      <a:gd name="connsiteY0" fmla="*/ 3175 h 835025"/>
                      <a:gd name="connsiteX1" fmla="*/ 117475 w 292974"/>
                      <a:gd name="connsiteY1" fmla="*/ 0 h 835025"/>
                      <a:gd name="connsiteX2" fmla="*/ 149225 w 292974"/>
                      <a:gd name="connsiteY2" fmla="*/ 3175 h 835025"/>
                      <a:gd name="connsiteX3" fmla="*/ 203200 w 292974"/>
                      <a:gd name="connsiteY3" fmla="*/ 15875 h 835025"/>
                      <a:gd name="connsiteX4" fmla="*/ 247650 w 292974"/>
                      <a:gd name="connsiteY4" fmla="*/ 63500 h 835025"/>
                      <a:gd name="connsiteX5" fmla="*/ 269875 w 292974"/>
                      <a:gd name="connsiteY5" fmla="*/ 114300 h 835025"/>
                      <a:gd name="connsiteX6" fmla="*/ 266700 w 292974"/>
                      <a:gd name="connsiteY6" fmla="*/ 158750 h 835025"/>
                      <a:gd name="connsiteX7" fmla="*/ 282575 w 292974"/>
                      <a:gd name="connsiteY7" fmla="*/ 190500 h 835025"/>
                      <a:gd name="connsiteX8" fmla="*/ 292100 w 292974"/>
                      <a:gd name="connsiteY8" fmla="*/ 225425 h 835025"/>
                      <a:gd name="connsiteX9" fmla="*/ 260350 w 292974"/>
                      <a:gd name="connsiteY9" fmla="*/ 269875 h 835025"/>
                      <a:gd name="connsiteX10" fmla="*/ 222250 w 292974"/>
                      <a:gd name="connsiteY10" fmla="*/ 317500 h 835025"/>
                      <a:gd name="connsiteX11" fmla="*/ 206375 w 292974"/>
                      <a:gd name="connsiteY11" fmla="*/ 352425 h 835025"/>
                      <a:gd name="connsiteX12" fmla="*/ 161925 w 292974"/>
                      <a:gd name="connsiteY12" fmla="*/ 422275 h 835025"/>
                      <a:gd name="connsiteX13" fmla="*/ 130175 w 292974"/>
                      <a:gd name="connsiteY13" fmla="*/ 495300 h 835025"/>
                      <a:gd name="connsiteX14" fmla="*/ 146050 w 292974"/>
                      <a:gd name="connsiteY14" fmla="*/ 549275 h 835025"/>
                      <a:gd name="connsiteX15" fmla="*/ 142875 w 292974"/>
                      <a:gd name="connsiteY15" fmla="*/ 625475 h 835025"/>
                      <a:gd name="connsiteX16" fmla="*/ 107950 w 292974"/>
                      <a:gd name="connsiteY16" fmla="*/ 663575 h 835025"/>
                      <a:gd name="connsiteX17" fmla="*/ 98425 w 292974"/>
                      <a:gd name="connsiteY17" fmla="*/ 714375 h 835025"/>
                      <a:gd name="connsiteX18" fmla="*/ 98425 w 292974"/>
                      <a:gd name="connsiteY18" fmla="*/ 765175 h 835025"/>
                      <a:gd name="connsiteX19" fmla="*/ 66675 w 292974"/>
                      <a:gd name="connsiteY19" fmla="*/ 835025 h 835025"/>
                      <a:gd name="connsiteX0" fmla="*/ 0 w 292974"/>
                      <a:gd name="connsiteY0" fmla="*/ 3175 h 765175"/>
                      <a:gd name="connsiteX1" fmla="*/ 117475 w 292974"/>
                      <a:gd name="connsiteY1" fmla="*/ 0 h 765175"/>
                      <a:gd name="connsiteX2" fmla="*/ 149225 w 292974"/>
                      <a:gd name="connsiteY2" fmla="*/ 3175 h 765175"/>
                      <a:gd name="connsiteX3" fmla="*/ 203200 w 292974"/>
                      <a:gd name="connsiteY3" fmla="*/ 15875 h 765175"/>
                      <a:gd name="connsiteX4" fmla="*/ 247650 w 292974"/>
                      <a:gd name="connsiteY4" fmla="*/ 63500 h 765175"/>
                      <a:gd name="connsiteX5" fmla="*/ 269875 w 292974"/>
                      <a:gd name="connsiteY5" fmla="*/ 114300 h 765175"/>
                      <a:gd name="connsiteX6" fmla="*/ 266700 w 292974"/>
                      <a:gd name="connsiteY6" fmla="*/ 158750 h 765175"/>
                      <a:gd name="connsiteX7" fmla="*/ 282575 w 292974"/>
                      <a:gd name="connsiteY7" fmla="*/ 190500 h 765175"/>
                      <a:gd name="connsiteX8" fmla="*/ 292100 w 292974"/>
                      <a:gd name="connsiteY8" fmla="*/ 225425 h 765175"/>
                      <a:gd name="connsiteX9" fmla="*/ 260350 w 292974"/>
                      <a:gd name="connsiteY9" fmla="*/ 269875 h 765175"/>
                      <a:gd name="connsiteX10" fmla="*/ 222250 w 292974"/>
                      <a:gd name="connsiteY10" fmla="*/ 317500 h 765175"/>
                      <a:gd name="connsiteX11" fmla="*/ 206375 w 292974"/>
                      <a:gd name="connsiteY11" fmla="*/ 352425 h 765175"/>
                      <a:gd name="connsiteX12" fmla="*/ 161925 w 292974"/>
                      <a:gd name="connsiteY12" fmla="*/ 422275 h 765175"/>
                      <a:gd name="connsiteX13" fmla="*/ 130175 w 292974"/>
                      <a:gd name="connsiteY13" fmla="*/ 495300 h 765175"/>
                      <a:gd name="connsiteX14" fmla="*/ 146050 w 292974"/>
                      <a:gd name="connsiteY14" fmla="*/ 549275 h 765175"/>
                      <a:gd name="connsiteX15" fmla="*/ 142875 w 292974"/>
                      <a:gd name="connsiteY15" fmla="*/ 625475 h 765175"/>
                      <a:gd name="connsiteX16" fmla="*/ 107950 w 292974"/>
                      <a:gd name="connsiteY16" fmla="*/ 663575 h 765175"/>
                      <a:gd name="connsiteX17" fmla="*/ 98425 w 292974"/>
                      <a:gd name="connsiteY17" fmla="*/ 714375 h 765175"/>
                      <a:gd name="connsiteX18" fmla="*/ 98425 w 292974"/>
                      <a:gd name="connsiteY18" fmla="*/ 765175 h 765175"/>
                      <a:gd name="connsiteX0" fmla="*/ 0 w 292974"/>
                      <a:gd name="connsiteY0" fmla="*/ 3175 h 714375"/>
                      <a:gd name="connsiteX1" fmla="*/ 117475 w 292974"/>
                      <a:gd name="connsiteY1" fmla="*/ 0 h 714375"/>
                      <a:gd name="connsiteX2" fmla="*/ 149225 w 292974"/>
                      <a:gd name="connsiteY2" fmla="*/ 3175 h 714375"/>
                      <a:gd name="connsiteX3" fmla="*/ 203200 w 292974"/>
                      <a:gd name="connsiteY3" fmla="*/ 15875 h 714375"/>
                      <a:gd name="connsiteX4" fmla="*/ 247650 w 292974"/>
                      <a:gd name="connsiteY4" fmla="*/ 63500 h 714375"/>
                      <a:gd name="connsiteX5" fmla="*/ 269875 w 292974"/>
                      <a:gd name="connsiteY5" fmla="*/ 114300 h 714375"/>
                      <a:gd name="connsiteX6" fmla="*/ 266700 w 292974"/>
                      <a:gd name="connsiteY6" fmla="*/ 158750 h 714375"/>
                      <a:gd name="connsiteX7" fmla="*/ 282575 w 292974"/>
                      <a:gd name="connsiteY7" fmla="*/ 190500 h 714375"/>
                      <a:gd name="connsiteX8" fmla="*/ 292100 w 292974"/>
                      <a:gd name="connsiteY8" fmla="*/ 225425 h 714375"/>
                      <a:gd name="connsiteX9" fmla="*/ 260350 w 292974"/>
                      <a:gd name="connsiteY9" fmla="*/ 269875 h 714375"/>
                      <a:gd name="connsiteX10" fmla="*/ 222250 w 292974"/>
                      <a:gd name="connsiteY10" fmla="*/ 317500 h 714375"/>
                      <a:gd name="connsiteX11" fmla="*/ 206375 w 292974"/>
                      <a:gd name="connsiteY11" fmla="*/ 352425 h 714375"/>
                      <a:gd name="connsiteX12" fmla="*/ 161925 w 292974"/>
                      <a:gd name="connsiteY12" fmla="*/ 422275 h 714375"/>
                      <a:gd name="connsiteX13" fmla="*/ 130175 w 292974"/>
                      <a:gd name="connsiteY13" fmla="*/ 495300 h 714375"/>
                      <a:gd name="connsiteX14" fmla="*/ 146050 w 292974"/>
                      <a:gd name="connsiteY14" fmla="*/ 549275 h 714375"/>
                      <a:gd name="connsiteX15" fmla="*/ 142875 w 292974"/>
                      <a:gd name="connsiteY15" fmla="*/ 625475 h 714375"/>
                      <a:gd name="connsiteX16" fmla="*/ 107950 w 292974"/>
                      <a:gd name="connsiteY16" fmla="*/ 663575 h 714375"/>
                      <a:gd name="connsiteX17" fmla="*/ 98425 w 292974"/>
                      <a:gd name="connsiteY17"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974" h="714375">
                        <a:moveTo>
                          <a:pt x="0" y="3175"/>
                        </a:moveTo>
                        <a:lnTo>
                          <a:pt x="117475" y="0"/>
                        </a:lnTo>
                        <a:cubicBezTo>
                          <a:pt x="142346" y="0"/>
                          <a:pt x="134938" y="529"/>
                          <a:pt x="149225" y="3175"/>
                        </a:cubicBezTo>
                        <a:cubicBezTo>
                          <a:pt x="163512" y="5821"/>
                          <a:pt x="186796" y="5821"/>
                          <a:pt x="203200" y="15875"/>
                        </a:cubicBezTo>
                        <a:cubicBezTo>
                          <a:pt x="219604" y="25929"/>
                          <a:pt x="236538" y="47096"/>
                          <a:pt x="247650" y="63500"/>
                        </a:cubicBezTo>
                        <a:cubicBezTo>
                          <a:pt x="258762" y="79904"/>
                          <a:pt x="266700" y="98425"/>
                          <a:pt x="269875" y="114300"/>
                        </a:cubicBezTo>
                        <a:cubicBezTo>
                          <a:pt x="273050" y="130175"/>
                          <a:pt x="264583" y="146050"/>
                          <a:pt x="266700" y="158750"/>
                        </a:cubicBezTo>
                        <a:cubicBezTo>
                          <a:pt x="268817" y="171450"/>
                          <a:pt x="278342" y="179388"/>
                          <a:pt x="282575" y="190500"/>
                        </a:cubicBezTo>
                        <a:cubicBezTo>
                          <a:pt x="286808" y="201613"/>
                          <a:pt x="295804" y="212196"/>
                          <a:pt x="292100" y="225425"/>
                        </a:cubicBezTo>
                        <a:cubicBezTo>
                          <a:pt x="288396" y="238654"/>
                          <a:pt x="271992" y="254529"/>
                          <a:pt x="260350" y="269875"/>
                        </a:cubicBezTo>
                        <a:cubicBezTo>
                          <a:pt x="248708" y="285221"/>
                          <a:pt x="231246" y="303742"/>
                          <a:pt x="222250" y="317500"/>
                        </a:cubicBezTo>
                        <a:cubicBezTo>
                          <a:pt x="213254" y="331258"/>
                          <a:pt x="216429" y="334963"/>
                          <a:pt x="206375" y="352425"/>
                        </a:cubicBezTo>
                        <a:cubicBezTo>
                          <a:pt x="196321" y="369887"/>
                          <a:pt x="174625" y="398463"/>
                          <a:pt x="161925" y="422275"/>
                        </a:cubicBezTo>
                        <a:cubicBezTo>
                          <a:pt x="149225" y="446088"/>
                          <a:pt x="132821" y="474133"/>
                          <a:pt x="130175" y="495300"/>
                        </a:cubicBezTo>
                        <a:cubicBezTo>
                          <a:pt x="127529" y="516467"/>
                          <a:pt x="143933" y="527579"/>
                          <a:pt x="146050" y="549275"/>
                        </a:cubicBezTo>
                        <a:cubicBezTo>
                          <a:pt x="148167" y="570971"/>
                          <a:pt x="149225" y="606425"/>
                          <a:pt x="142875" y="625475"/>
                        </a:cubicBezTo>
                        <a:cubicBezTo>
                          <a:pt x="136525" y="644525"/>
                          <a:pt x="115358" y="648758"/>
                          <a:pt x="107950" y="663575"/>
                        </a:cubicBezTo>
                        <a:cubicBezTo>
                          <a:pt x="100542" y="678392"/>
                          <a:pt x="100013" y="697442"/>
                          <a:pt x="98425" y="71437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0" name="フリーフォーム 189"/>
                  <p:cNvSpPr/>
                  <p:nvPr/>
                </p:nvSpPr>
                <p:spPr>
                  <a:xfrm>
                    <a:off x="6802090" y="17092613"/>
                    <a:ext cx="167829" cy="916781"/>
                  </a:xfrm>
                  <a:custGeom>
                    <a:avLst/>
                    <a:gdLst>
                      <a:gd name="connsiteX0" fmla="*/ 167829 w 167829"/>
                      <a:gd name="connsiteY0" fmla="*/ 0 h 916781"/>
                      <a:gd name="connsiteX1" fmla="*/ 127348 w 167829"/>
                      <a:gd name="connsiteY1" fmla="*/ 88106 h 916781"/>
                      <a:gd name="connsiteX2" fmla="*/ 82104 w 167829"/>
                      <a:gd name="connsiteY2" fmla="*/ 104775 h 916781"/>
                      <a:gd name="connsiteX3" fmla="*/ 89248 w 167829"/>
                      <a:gd name="connsiteY3" fmla="*/ 254793 h 916781"/>
                      <a:gd name="connsiteX4" fmla="*/ 110679 w 167829"/>
                      <a:gd name="connsiteY4" fmla="*/ 300037 h 916781"/>
                      <a:gd name="connsiteX5" fmla="*/ 63054 w 167829"/>
                      <a:gd name="connsiteY5" fmla="*/ 340518 h 916781"/>
                      <a:gd name="connsiteX6" fmla="*/ 10666 w 167829"/>
                      <a:gd name="connsiteY6" fmla="*/ 419100 h 916781"/>
                      <a:gd name="connsiteX7" fmla="*/ 15429 w 167829"/>
                      <a:gd name="connsiteY7" fmla="*/ 497681 h 916781"/>
                      <a:gd name="connsiteX8" fmla="*/ 46385 w 167829"/>
                      <a:gd name="connsiteY8" fmla="*/ 604837 h 916781"/>
                      <a:gd name="connsiteX9" fmla="*/ 39241 w 167829"/>
                      <a:gd name="connsiteY9" fmla="*/ 683418 h 916781"/>
                      <a:gd name="connsiteX10" fmla="*/ 24954 w 167829"/>
                      <a:gd name="connsiteY10" fmla="*/ 797718 h 916781"/>
                      <a:gd name="connsiteX11" fmla="*/ 1141 w 167829"/>
                      <a:gd name="connsiteY11" fmla="*/ 857250 h 916781"/>
                      <a:gd name="connsiteX12" fmla="*/ 3523 w 167829"/>
                      <a:gd name="connsiteY12" fmla="*/ 916781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29" h="916781">
                        <a:moveTo>
                          <a:pt x="167829" y="0"/>
                        </a:moveTo>
                        <a:cubicBezTo>
                          <a:pt x="154732" y="35322"/>
                          <a:pt x="141635" y="70644"/>
                          <a:pt x="127348" y="88106"/>
                        </a:cubicBezTo>
                        <a:cubicBezTo>
                          <a:pt x="113061" y="105568"/>
                          <a:pt x="88454" y="76994"/>
                          <a:pt x="82104" y="104775"/>
                        </a:cubicBezTo>
                        <a:cubicBezTo>
                          <a:pt x="75754" y="132556"/>
                          <a:pt x="84486" y="222249"/>
                          <a:pt x="89248" y="254793"/>
                        </a:cubicBezTo>
                        <a:cubicBezTo>
                          <a:pt x="94010" y="287337"/>
                          <a:pt x="115045" y="285750"/>
                          <a:pt x="110679" y="300037"/>
                        </a:cubicBezTo>
                        <a:cubicBezTo>
                          <a:pt x="106313" y="314324"/>
                          <a:pt x="79723" y="320674"/>
                          <a:pt x="63054" y="340518"/>
                        </a:cubicBezTo>
                        <a:cubicBezTo>
                          <a:pt x="46385" y="360362"/>
                          <a:pt x="18603" y="392906"/>
                          <a:pt x="10666" y="419100"/>
                        </a:cubicBezTo>
                        <a:cubicBezTo>
                          <a:pt x="2729" y="445294"/>
                          <a:pt x="9476" y="466725"/>
                          <a:pt x="15429" y="497681"/>
                        </a:cubicBezTo>
                        <a:cubicBezTo>
                          <a:pt x="21382" y="528637"/>
                          <a:pt x="42416" y="573881"/>
                          <a:pt x="46385" y="604837"/>
                        </a:cubicBezTo>
                        <a:cubicBezTo>
                          <a:pt x="50354" y="635793"/>
                          <a:pt x="42813" y="651271"/>
                          <a:pt x="39241" y="683418"/>
                        </a:cubicBezTo>
                        <a:cubicBezTo>
                          <a:pt x="35669" y="715565"/>
                          <a:pt x="31304" y="768746"/>
                          <a:pt x="24954" y="797718"/>
                        </a:cubicBezTo>
                        <a:cubicBezTo>
                          <a:pt x="18604" y="826690"/>
                          <a:pt x="4713" y="837406"/>
                          <a:pt x="1141" y="857250"/>
                        </a:cubicBezTo>
                        <a:cubicBezTo>
                          <a:pt x="-2431" y="877094"/>
                          <a:pt x="3523" y="916781"/>
                          <a:pt x="3523" y="916781"/>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1" name="フリーフォーム 190"/>
                  <p:cNvSpPr/>
                  <p:nvPr/>
                </p:nvSpPr>
                <p:spPr>
                  <a:xfrm>
                    <a:off x="6760368" y="18007011"/>
                    <a:ext cx="107156" cy="378618"/>
                  </a:xfrm>
                  <a:custGeom>
                    <a:avLst/>
                    <a:gdLst>
                      <a:gd name="connsiteX0" fmla="*/ 45244 w 316736"/>
                      <a:gd name="connsiteY0" fmla="*/ 0 h 1114425"/>
                      <a:gd name="connsiteX1" fmla="*/ 16669 w 316736"/>
                      <a:gd name="connsiteY1" fmla="*/ 104775 h 1114425"/>
                      <a:gd name="connsiteX2" fmla="*/ 0 w 316736"/>
                      <a:gd name="connsiteY2" fmla="*/ 180975 h 1114425"/>
                      <a:gd name="connsiteX3" fmla="*/ 16669 w 316736"/>
                      <a:gd name="connsiteY3" fmla="*/ 302418 h 1114425"/>
                      <a:gd name="connsiteX4" fmla="*/ 35719 w 316736"/>
                      <a:gd name="connsiteY4" fmla="*/ 338137 h 1114425"/>
                      <a:gd name="connsiteX5" fmla="*/ 107156 w 316736"/>
                      <a:gd name="connsiteY5" fmla="*/ 378618 h 1114425"/>
                      <a:gd name="connsiteX6" fmla="*/ 166687 w 316736"/>
                      <a:gd name="connsiteY6" fmla="*/ 431006 h 1114425"/>
                      <a:gd name="connsiteX7" fmla="*/ 180975 w 316736"/>
                      <a:gd name="connsiteY7" fmla="*/ 533400 h 1114425"/>
                      <a:gd name="connsiteX8" fmla="*/ 223837 w 316736"/>
                      <a:gd name="connsiteY8" fmla="*/ 578643 h 1114425"/>
                      <a:gd name="connsiteX9" fmla="*/ 261937 w 316736"/>
                      <a:gd name="connsiteY9" fmla="*/ 623887 h 1114425"/>
                      <a:gd name="connsiteX10" fmla="*/ 295275 w 316736"/>
                      <a:gd name="connsiteY10" fmla="*/ 650081 h 1114425"/>
                      <a:gd name="connsiteX11" fmla="*/ 316706 w 316736"/>
                      <a:gd name="connsiteY11" fmla="*/ 690562 h 1114425"/>
                      <a:gd name="connsiteX12" fmla="*/ 300037 w 316736"/>
                      <a:gd name="connsiteY12" fmla="*/ 797718 h 1114425"/>
                      <a:gd name="connsiteX13" fmla="*/ 302419 w 316736"/>
                      <a:gd name="connsiteY13" fmla="*/ 859631 h 1114425"/>
                      <a:gd name="connsiteX14" fmla="*/ 285750 w 316736"/>
                      <a:gd name="connsiteY14" fmla="*/ 897731 h 1114425"/>
                      <a:gd name="connsiteX15" fmla="*/ 228600 w 316736"/>
                      <a:gd name="connsiteY15" fmla="*/ 976312 h 1114425"/>
                      <a:gd name="connsiteX16" fmla="*/ 159544 w 316736"/>
                      <a:gd name="connsiteY16" fmla="*/ 1033462 h 1114425"/>
                      <a:gd name="connsiteX17" fmla="*/ 45244 w 316736"/>
                      <a:gd name="connsiteY17" fmla="*/ 1114425 h 1114425"/>
                      <a:gd name="connsiteX0" fmla="*/ 45244 w 316736"/>
                      <a:gd name="connsiteY0" fmla="*/ 0 h 1114425"/>
                      <a:gd name="connsiteX1" fmla="*/ 16669 w 316736"/>
                      <a:gd name="connsiteY1" fmla="*/ 104775 h 1114425"/>
                      <a:gd name="connsiteX2" fmla="*/ 0 w 316736"/>
                      <a:gd name="connsiteY2" fmla="*/ 180975 h 1114425"/>
                      <a:gd name="connsiteX3" fmla="*/ 16669 w 316736"/>
                      <a:gd name="connsiteY3" fmla="*/ 302418 h 1114425"/>
                      <a:gd name="connsiteX4" fmla="*/ 35719 w 316736"/>
                      <a:gd name="connsiteY4" fmla="*/ 338137 h 1114425"/>
                      <a:gd name="connsiteX5" fmla="*/ 107156 w 316736"/>
                      <a:gd name="connsiteY5" fmla="*/ 378618 h 1114425"/>
                      <a:gd name="connsiteX6" fmla="*/ 166687 w 316736"/>
                      <a:gd name="connsiteY6" fmla="*/ 431006 h 1114425"/>
                      <a:gd name="connsiteX7" fmla="*/ 180975 w 316736"/>
                      <a:gd name="connsiteY7" fmla="*/ 533400 h 1114425"/>
                      <a:gd name="connsiteX8" fmla="*/ 223837 w 316736"/>
                      <a:gd name="connsiteY8" fmla="*/ 578643 h 1114425"/>
                      <a:gd name="connsiteX9" fmla="*/ 261937 w 316736"/>
                      <a:gd name="connsiteY9" fmla="*/ 623887 h 1114425"/>
                      <a:gd name="connsiteX10" fmla="*/ 295275 w 316736"/>
                      <a:gd name="connsiteY10" fmla="*/ 650081 h 1114425"/>
                      <a:gd name="connsiteX11" fmla="*/ 316706 w 316736"/>
                      <a:gd name="connsiteY11" fmla="*/ 690562 h 1114425"/>
                      <a:gd name="connsiteX12" fmla="*/ 300037 w 316736"/>
                      <a:gd name="connsiteY12" fmla="*/ 797718 h 1114425"/>
                      <a:gd name="connsiteX13" fmla="*/ 302419 w 316736"/>
                      <a:gd name="connsiteY13" fmla="*/ 859631 h 1114425"/>
                      <a:gd name="connsiteX14" fmla="*/ 285750 w 316736"/>
                      <a:gd name="connsiteY14" fmla="*/ 897731 h 1114425"/>
                      <a:gd name="connsiteX15" fmla="*/ 228600 w 316736"/>
                      <a:gd name="connsiteY15" fmla="*/ 976312 h 1114425"/>
                      <a:gd name="connsiteX16" fmla="*/ 45244 w 316736"/>
                      <a:gd name="connsiteY16" fmla="*/ 1114425 h 1114425"/>
                      <a:gd name="connsiteX0" fmla="*/ 45244 w 316736"/>
                      <a:gd name="connsiteY0" fmla="*/ 0 h 976312"/>
                      <a:gd name="connsiteX1" fmla="*/ 16669 w 316736"/>
                      <a:gd name="connsiteY1" fmla="*/ 104775 h 976312"/>
                      <a:gd name="connsiteX2" fmla="*/ 0 w 316736"/>
                      <a:gd name="connsiteY2" fmla="*/ 180975 h 976312"/>
                      <a:gd name="connsiteX3" fmla="*/ 16669 w 316736"/>
                      <a:gd name="connsiteY3" fmla="*/ 302418 h 976312"/>
                      <a:gd name="connsiteX4" fmla="*/ 35719 w 316736"/>
                      <a:gd name="connsiteY4" fmla="*/ 338137 h 976312"/>
                      <a:gd name="connsiteX5" fmla="*/ 107156 w 316736"/>
                      <a:gd name="connsiteY5" fmla="*/ 378618 h 976312"/>
                      <a:gd name="connsiteX6" fmla="*/ 166687 w 316736"/>
                      <a:gd name="connsiteY6" fmla="*/ 431006 h 976312"/>
                      <a:gd name="connsiteX7" fmla="*/ 180975 w 316736"/>
                      <a:gd name="connsiteY7" fmla="*/ 533400 h 976312"/>
                      <a:gd name="connsiteX8" fmla="*/ 223837 w 316736"/>
                      <a:gd name="connsiteY8" fmla="*/ 578643 h 976312"/>
                      <a:gd name="connsiteX9" fmla="*/ 261937 w 316736"/>
                      <a:gd name="connsiteY9" fmla="*/ 623887 h 976312"/>
                      <a:gd name="connsiteX10" fmla="*/ 295275 w 316736"/>
                      <a:gd name="connsiteY10" fmla="*/ 650081 h 976312"/>
                      <a:gd name="connsiteX11" fmla="*/ 316706 w 316736"/>
                      <a:gd name="connsiteY11" fmla="*/ 690562 h 976312"/>
                      <a:gd name="connsiteX12" fmla="*/ 300037 w 316736"/>
                      <a:gd name="connsiteY12" fmla="*/ 797718 h 976312"/>
                      <a:gd name="connsiteX13" fmla="*/ 302419 w 316736"/>
                      <a:gd name="connsiteY13" fmla="*/ 859631 h 976312"/>
                      <a:gd name="connsiteX14" fmla="*/ 285750 w 316736"/>
                      <a:gd name="connsiteY14" fmla="*/ 897731 h 976312"/>
                      <a:gd name="connsiteX15" fmla="*/ 228600 w 316736"/>
                      <a:gd name="connsiteY15" fmla="*/ 976312 h 976312"/>
                      <a:gd name="connsiteX0" fmla="*/ 45244 w 316736"/>
                      <a:gd name="connsiteY0" fmla="*/ 0 h 976312"/>
                      <a:gd name="connsiteX1" fmla="*/ 16669 w 316736"/>
                      <a:gd name="connsiteY1" fmla="*/ 104775 h 976312"/>
                      <a:gd name="connsiteX2" fmla="*/ 0 w 316736"/>
                      <a:gd name="connsiteY2" fmla="*/ 180975 h 976312"/>
                      <a:gd name="connsiteX3" fmla="*/ 16669 w 316736"/>
                      <a:gd name="connsiteY3" fmla="*/ 302418 h 976312"/>
                      <a:gd name="connsiteX4" fmla="*/ 35719 w 316736"/>
                      <a:gd name="connsiteY4" fmla="*/ 338137 h 976312"/>
                      <a:gd name="connsiteX5" fmla="*/ 107156 w 316736"/>
                      <a:gd name="connsiteY5" fmla="*/ 378618 h 976312"/>
                      <a:gd name="connsiteX6" fmla="*/ 166687 w 316736"/>
                      <a:gd name="connsiteY6" fmla="*/ 431006 h 976312"/>
                      <a:gd name="connsiteX7" fmla="*/ 180975 w 316736"/>
                      <a:gd name="connsiteY7" fmla="*/ 533400 h 976312"/>
                      <a:gd name="connsiteX8" fmla="*/ 223837 w 316736"/>
                      <a:gd name="connsiteY8" fmla="*/ 578643 h 976312"/>
                      <a:gd name="connsiteX9" fmla="*/ 261937 w 316736"/>
                      <a:gd name="connsiteY9" fmla="*/ 623887 h 976312"/>
                      <a:gd name="connsiteX10" fmla="*/ 295275 w 316736"/>
                      <a:gd name="connsiteY10" fmla="*/ 650081 h 976312"/>
                      <a:gd name="connsiteX11" fmla="*/ 316706 w 316736"/>
                      <a:gd name="connsiteY11" fmla="*/ 690562 h 976312"/>
                      <a:gd name="connsiteX12" fmla="*/ 300037 w 316736"/>
                      <a:gd name="connsiteY12" fmla="*/ 797718 h 976312"/>
                      <a:gd name="connsiteX13" fmla="*/ 302419 w 316736"/>
                      <a:gd name="connsiteY13" fmla="*/ 859631 h 976312"/>
                      <a:gd name="connsiteX14" fmla="*/ 228600 w 316736"/>
                      <a:gd name="connsiteY14" fmla="*/ 976312 h 976312"/>
                      <a:gd name="connsiteX0" fmla="*/ 45244 w 316736"/>
                      <a:gd name="connsiteY0" fmla="*/ 0 h 859631"/>
                      <a:gd name="connsiteX1" fmla="*/ 16669 w 316736"/>
                      <a:gd name="connsiteY1" fmla="*/ 104775 h 859631"/>
                      <a:gd name="connsiteX2" fmla="*/ 0 w 316736"/>
                      <a:gd name="connsiteY2" fmla="*/ 180975 h 859631"/>
                      <a:gd name="connsiteX3" fmla="*/ 16669 w 316736"/>
                      <a:gd name="connsiteY3" fmla="*/ 302418 h 859631"/>
                      <a:gd name="connsiteX4" fmla="*/ 35719 w 316736"/>
                      <a:gd name="connsiteY4" fmla="*/ 338137 h 859631"/>
                      <a:gd name="connsiteX5" fmla="*/ 107156 w 316736"/>
                      <a:gd name="connsiteY5" fmla="*/ 378618 h 859631"/>
                      <a:gd name="connsiteX6" fmla="*/ 166687 w 316736"/>
                      <a:gd name="connsiteY6" fmla="*/ 431006 h 859631"/>
                      <a:gd name="connsiteX7" fmla="*/ 180975 w 316736"/>
                      <a:gd name="connsiteY7" fmla="*/ 533400 h 859631"/>
                      <a:gd name="connsiteX8" fmla="*/ 223837 w 316736"/>
                      <a:gd name="connsiteY8" fmla="*/ 578643 h 859631"/>
                      <a:gd name="connsiteX9" fmla="*/ 261937 w 316736"/>
                      <a:gd name="connsiteY9" fmla="*/ 623887 h 859631"/>
                      <a:gd name="connsiteX10" fmla="*/ 295275 w 316736"/>
                      <a:gd name="connsiteY10" fmla="*/ 650081 h 859631"/>
                      <a:gd name="connsiteX11" fmla="*/ 316706 w 316736"/>
                      <a:gd name="connsiteY11" fmla="*/ 690562 h 859631"/>
                      <a:gd name="connsiteX12" fmla="*/ 300037 w 316736"/>
                      <a:gd name="connsiteY12" fmla="*/ 797718 h 859631"/>
                      <a:gd name="connsiteX13" fmla="*/ 302419 w 316736"/>
                      <a:gd name="connsiteY13" fmla="*/ 859631 h 859631"/>
                      <a:gd name="connsiteX0" fmla="*/ 45244 w 316736"/>
                      <a:gd name="connsiteY0" fmla="*/ 0 h 797718"/>
                      <a:gd name="connsiteX1" fmla="*/ 16669 w 316736"/>
                      <a:gd name="connsiteY1" fmla="*/ 104775 h 797718"/>
                      <a:gd name="connsiteX2" fmla="*/ 0 w 316736"/>
                      <a:gd name="connsiteY2" fmla="*/ 180975 h 797718"/>
                      <a:gd name="connsiteX3" fmla="*/ 16669 w 316736"/>
                      <a:gd name="connsiteY3" fmla="*/ 302418 h 797718"/>
                      <a:gd name="connsiteX4" fmla="*/ 35719 w 316736"/>
                      <a:gd name="connsiteY4" fmla="*/ 338137 h 797718"/>
                      <a:gd name="connsiteX5" fmla="*/ 107156 w 316736"/>
                      <a:gd name="connsiteY5" fmla="*/ 378618 h 797718"/>
                      <a:gd name="connsiteX6" fmla="*/ 166687 w 316736"/>
                      <a:gd name="connsiteY6" fmla="*/ 431006 h 797718"/>
                      <a:gd name="connsiteX7" fmla="*/ 180975 w 316736"/>
                      <a:gd name="connsiteY7" fmla="*/ 533400 h 797718"/>
                      <a:gd name="connsiteX8" fmla="*/ 223837 w 316736"/>
                      <a:gd name="connsiteY8" fmla="*/ 578643 h 797718"/>
                      <a:gd name="connsiteX9" fmla="*/ 261937 w 316736"/>
                      <a:gd name="connsiteY9" fmla="*/ 623887 h 797718"/>
                      <a:gd name="connsiteX10" fmla="*/ 295275 w 316736"/>
                      <a:gd name="connsiteY10" fmla="*/ 650081 h 797718"/>
                      <a:gd name="connsiteX11" fmla="*/ 316706 w 316736"/>
                      <a:gd name="connsiteY11" fmla="*/ 690562 h 797718"/>
                      <a:gd name="connsiteX12" fmla="*/ 300037 w 316736"/>
                      <a:gd name="connsiteY12" fmla="*/ 797718 h 797718"/>
                      <a:gd name="connsiteX0" fmla="*/ 45244 w 300037"/>
                      <a:gd name="connsiteY0" fmla="*/ 0 h 797718"/>
                      <a:gd name="connsiteX1" fmla="*/ 16669 w 300037"/>
                      <a:gd name="connsiteY1" fmla="*/ 104775 h 797718"/>
                      <a:gd name="connsiteX2" fmla="*/ 0 w 300037"/>
                      <a:gd name="connsiteY2" fmla="*/ 180975 h 797718"/>
                      <a:gd name="connsiteX3" fmla="*/ 16669 w 300037"/>
                      <a:gd name="connsiteY3" fmla="*/ 302418 h 797718"/>
                      <a:gd name="connsiteX4" fmla="*/ 35719 w 300037"/>
                      <a:gd name="connsiteY4" fmla="*/ 338137 h 797718"/>
                      <a:gd name="connsiteX5" fmla="*/ 107156 w 300037"/>
                      <a:gd name="connsiteY5" fmla="*/ 378618 h 797718"/>
                      <a:gd name="connsiteX6" fmla="*/ 166687 w 300037"/>
                      <a:gd name="connsiteY6" fmla="*/ 431006 h 797718"/>
                      <a:gd name="connsiteX7" fmla="*/ 180975 w 300037"/>
                      <a:gd name="connsiteY7" fmla="*/ 533400 h 797718"/>
                      <a:gd name="connsiteX8" fmla="*/ 223837 w 300037"/>
                      <a:gd name="connsiteY8" fmla="*/ 578643 h 797718"/>
                      <a:gd name="connsiteX9" fmla="*/ 261937 w 300037"/>
                      <a:gd name="connsiteY9" fmla="*/ 623887 h 797718"/>
                      <a:gd name="connsiteX10" fmla="*/ 295275 w 300037"/>
                      <a:gd name="connsiteY10" fmla="*/ 650081 h 797718"/>
                      <a:gd name="connsiteX11" fmla="*/ 300037 w 300037"/>
                      <a:gd name="connsiteY11" fmla="*/ 797718 h 797718"/>
                      <a:gd name="connsiteX0" fmla="*/ 45244 w 295275"/>
                      <a:gd name="connsiteY0" fmla="*/ 0 h 650081"/>
                      <a:gd name="connsiteX1" fmla="*/ 16669 w 295275"/>
                      <a:gd name="connsiteY1" fmla="*/ 104775 h 650081"/>
                      <a:gd name="connsiteX2" fmla="*/ 0 w 295275"/>
                      <a:gd name="connsiteY2" fmla="*/ 180975 h 650081"/>
                      <a:gd name="connsiteX3" fmla="*/ 16669 w 295275"/>
                      <a:gd name="connsiteY3" fmla="*/ 302418 h 650081"/>
                      <a:gd name="connsiteX4" fmla="*/ 35719 w 295275"/>
                      <a:gd name="connsiteY4" fmla="*/ 338137 h 650081"/>
                      <a:gd name="connsiteX5" fmla="*/ 107156 w 295275"/>
                      <a:gd name="connsiteY5" fmla="*/ 378618 h 650081"/>
                      <a:gd name="connsiteX6" fmla="*/ 166687 w 295275"/>
                      <a:gd name="connsiteY6" fmla="*/ 431006 h 650081"/>
                      <a:gd name="connsiteX7" fmla="*/ 180975 w 295275"/>
                      <a:gd name="connsiteY7" fmla="*/ 533400 h 650081"/>
                      <a:gd name="connsiteX8" fmla="*/ 223837 w 295275"/>
                      <a:gd name="connsiteY8" fmla="*/ 578643 h 650081"/>
                      <a:gd name="connsiteX9" fmla="*/ 261937 w 295275"/>
                      <a:gd name="connsiteY9" fmla="*/ 623887 h 650081"/>
                      <a:gd name="connsiteX10" fmla="*/ 295275 w 295275"/>
                      <a:gd name="connsiteY10" fmla="*/ 650081 h 650081"/>
                      <a:gd name="connsiteX0" fmla="*/ 45244 w 261937"/>
                      <a:gd name="connsiteY0" fmla="*/ 0 h 623887"/>
                      <a:gd name="connsiteX1" fmla="*/ 16669 w 261937"/>
                      <a:gd name="connsiteY1" fmla="*/ 104775 h 623887"/>
                      <a:gd name="connsiteX2" fmla="*/ 0 w 261937"/>
                      <a:gd name="connsiteY2" fmla="*/ 180975 h 623887"/>
                      <a:gd name="connsiteX3" fmla="*/ 16669 w 261937"/>
                      <a:gd name="connsiteY3" fmla="*/ 302418 h 623887"/>
                      <a:gd name="connsiteX4" fmla="*/ 35719 w 261937"/>
                      <a:gd name="connsiteY4" fmla="*/ 338137 h 623887"/>
                      <a:gd name="connsiteX5" fmla="*/ 107156 w 261937"/>
                      <a:gd name="connsiteY5" fmla="*/ 378618 h 623887"/>
                      <a:gd name="connsiteX6" fmla="*/ 166687 w 261937"/>
                      <a:gd name="connsiteY6" fmla="*/ 431006 h 623887"/>
                      <a:gd name="connsiteX7" fmla="*/ 180975 w 261937"/>
                      <a:gd name="connsiteY7" fmla="*/ 533400 h 623887"/>
                      <a:gd name="connsiteX8" fmla="*/ 223837 w 261937"/>
                      <a:gd name="connsiteY8" fmla="*/ 578643 h 623887"/>
                      <a:gd name="connsiteX9" fmla="*/ 261937 w 261937"/>
                      <a:gd name="connsiteY9" fmla="*/ 623887 h 623887"/>
                      <a:gd name="connsiteX0" fmla="*/ 45244 w 261937"/>
                      <a:gd name="connsiteY0" fmla="*/ 0 h 623887"/>
                      <a:gd name="connsiteX1" fmla="*/ 16669 w 261937"/>
                      <a:gd name="connsiteY1" fmla="*/ 104775 h 623887"/>
                      <a:gd name="connsiteX2" fmla="*/ 0 w 261937"/>
                      <a:gd name="connsiteY2" fmla="*/ 180975 h 623887"/>
                      <a:gd name="connsiteX3" fmla="*/ 16669 w 261937"/>
                      <a:gd name="connsiteY3" fmla="*/ 302418 h 623887"/>
                      <a:gd name="connsiteX4" fmla="*/ 35719 w 261937"/>
                      <a:gd name="connsiteY4" fmla="*/ 338137 h 623887"/>
                      <a:gd name="connsiteX5" fmla="*/ 107156 w 261937"/>
                      <a:gd name="connsiteY5" fmla="*/ 378618 h 623887"/>
                      <a:gd name="connsiteX6" fmla="*/ 166687 w 261937"/>
                      <a:gd name="connsiteY6" fmla="*/ 431006 h 623887"/>
                      <a:gd name="connsiteX7" fmla="*/ 180975 w 261937"/>
                      <a:gd name="connsiteY7" fmla="*/ 533400 h 623887"/>
                      <a:gd name="connsiteX8" fmla="*/ 261937 w 261937"/>
                      <a:gd name="connsiteY8" fmla="*/ 623887 h 623887"/>
                      <a:gd name="connsiteX0" fmla="*/ 45244 w 180975"/>
                      <a:gd name="connsiteY0" fmla="*/ 0 h 533400"/>
                      <a:gd name="connsiteX1" fmla="*/ 16669 w 180975"/>
                      <a:gd name="connsiteY1" fmla="*/ 104775 h 533400"/>
                      <a:gd name="connsiteX2" fmla="*/ 0 w 180975"/>
                      <a:gd name="connsiteY2" fmla="*/ 180975 h 533400"/>
                      <a:gd name="connsiteX3" fmla="*/ 16669 w 180975"/>
                      <a:gd name="connsiteY3" fmla="*/ 302418 h 533400"/>
                      <a:gd name="connsiteX4" fmla="*/ 35719 w 180975"/>
                      <a:gd name="connsiteY4" fmla="*/ 338137 h 533400"/>
                      <a:gd name="connsiteX5" fmla="*/ 107156 w 180975"/>
                      <a:gd name="connsiteY5" fmla="*/ 378618 h 533400"/>
                      <a:gd name="connsiteX6" fmla="*/ 166687 w 180975"/>
                      <a:gd name="connsiteY6" fmla="*/ 431006 h 533400"/>
                      <a:gd name="connsiteX7" fmla="*/ 180975 w 180975"/>
                      <a:gd name="connsiteY7" fmla="*/ 533400 h 533400"/>
                      <a:gd name="connsiteX0" fmla="*/ 45244 w 166687"/>
                      <a:gd name="connsiteY0" fmla="*/ 0 h 431006"/>
                      <a:gd name="connsiteX1" fmla="*/ 16669 w 166687"/>
                      <a:gd name="connsiteY1" fmla="*/ 104775 h 431006"/>
                      <a:gd name="connsiteX2" fmla="*/ 0 w 166687"/>
                      <a:gd name="connsiteY2" fmla="*/ 180975 h 431006"/>
                      <a:gd name="connsiteX3" fmla="*/ 16669 w 166687"/>
                      <a:gd name="connsiteY3" fmla="*/ 302418 h 431006"/>
                      <a:gd name="connsiteX4" fmla="*/ 35719 w 166687"/>
                      <a:gd name="connsiteY4" fmla="*/ 338137 h 431006"/>
                      <a:gd name="connsiteX5" fmla="*/ 107156 w 166687"/>
                      <a:gd name="connsiteY5" fmla="*/ 378618 h 431006"/>
                      <a:gd name="connsiteX6" fmla="*/ 166687 w 166687"/>
                      <a:gd name="connsiteY6" fmla="*/ 431006 h 431006"/>
                      <a:gd name="connsiteX0" fmla="*/ 45244 w 107156"/>
                      <a:gd name="connsiteY0" fmla="*/ 0 h 378618"/>
                      <a:gd name="connsiteX1" fmla="*/ 16669 w 107156"/>
                      <a:gd name="connsiteY1" fmla="*/ 104775 h 378618"/>
                      <a:gd name="connsiteX2" fmla="*/ 0 w 107156"/>
                      <a:gd name="connsiteY2" fmla="*/ 180975 h 378618"/>
                      <a:gd name="connsiteX3" fmla="*/ 16669 w 107156"/>
                      <a:gd name="connsiteY3" fmla="*/ 302418 h 378618"/>
                      <a:gd name="connsiteX4" fmla="*/ 35719 w 107156"/>
                      <a:gd name="connsiteY4" fmla="*/ 338137 h 378618"/>
                      <a:gd name="connsiteX5" fmla="*/ 107156 w 107156"/>
                      <a:gd name="connsiteY5" fmla="*/ 378618 h 3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56" h="378618">
                        <a:moveTo>
                          <a:pt x="45244" y="0"/>
                        </a:moveTo>
                        <a:cubicBezTo>
                          <a:pt x="34727" y="37306"/>
                          <a:pt x="24210" y="74613"/>
                          <a:pt x="16669" y="104775"/>
                        </a:cubicBezTo>
                        <a:cubicBezTo>
                          <a:pt x="9128" y="134937"/>
                          <a:pt x="0" y="148035"/>
                          <a:pt x="0" y="180975"/>
                        </a:cubicBezTo>
                        <a:cubicBezTo>
                          <a:pt x="0" y="213915"/>
                          <a:pt x="10716" y="276224"/>
                          <a:pt x="16669" y="302418"/>
                        </a:cubicBezTo>
                        <a:cubicBezTo>
                          <a:pt x="22622" y="328612"/>
                          <a:pt x="20638" y="325437"/>
                          <a:pt x="35719" y="338137"/>
                        </a:cubicBezTo>
                        <a:cubicBezTo>
                          <a:pt x="50800" y="350837"/>
                          <a:pt x="85328" y="363140"/>
                          <a:pt x="107156" y="378618"/>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61" name="フリーフォーム 160"/>
                <p:cNvSpPr/>
                <p:nvPr/>
              </p:nvSpPr>
              <p:spPr>
                <a:xfrm>
                  <a:off x="9474856" y="16046452"/>
                  <a:ext cx="880724" cy="393700"/>
                </a:xfrm>
                <a:custGeom>
                  <a:avLst/>
                  <a:gdLst>
                    <a:gd name="connsiteX0" fmla="*/ 0 w 2032000"/>
                    <a:gd name="connsiteY0" fmla="*/ 95538 h 1276988"/>
                    <a:gd name="connsiteX1" fmla="*/ 111125 w 2032000"/>
                    <a:gd name="connsiteY1" fmla="*/ 70138 h 1276988"/>
                    <a:gd name="connsiteX2" fmla="*/ 203200 w 2032000"/>
                    <a:gd name="connsiteY2" fmla="*/ 73313 h 1276988"/>
                    <a:gd name="connsiteX3" fmla="*/ 225425 w 2032000"/>
                    <a:gd name="connsiteY3" fmla="*/ 28863 h 1276988"/>
                    <a:gd name="connsiteX4" fmla="*/ 250825 w 2032000"/>
                    <a:gd name="connsiteY4" fmla="*/ 12988 h 1276988"/>
                    <a:gd name="connsiteX5" fmla="*/ 311150 w 2032000"/>
                    <a:gd name="connsiteY5" fmla="*/ 288 h 1276988"/>
                    <a:gd name="connsiteX6" fmla="*/ 336550 w 2032000"/>
                    <a:gd name="connsiteY6" fmla="*/ 25688 h 1276988"/>
                    <a:gd name="connsiteX7" fmla="*/ 387350 w 2032000"/>
                    <a:gd name="connsiteY7" fmla="*/ 60613 h 1276988"/>
                    <a:gd name="connsiteX8" fmla="*/ 403225 w 2032000"/>
                    <a:gd name="connsiteY8" fmla="*/ 120938 h 1276988"/>
                    <a:gd name="connsiteX9" fmla="*/ 396875 w 2032000"/>
                    <a:gd name="connsiteY9" fmla="*/ 254288 h 1276988"/>
                    <a:gd name="connsiteX10" fmla="*/ 422275 w 2032000"/>
                    <a:gd name="connsiteY10" fmla="*/ 301913 h 1276988"/>
                    <a:gd name="connsiteX11" fmla="*/ 428625 w 2032000"/>
                    <a:gd name="connsiteY11" fmla="*/ 489238 h 1276988"/>
                    <a:gd name="connsiteX12" fmla="*/ 428625 w 2032000"/>
                    <a:gd name="connsiteY12" fmla="*/ 584488 h 1276988"/>
                    <a:gd name="connsiteX13" fmla="*/ 425450 w 2032000"/>
                    <a:gd name="connsiteY13" fmla="*/ 641638 h 1276988"/>
                    <a:gd name="connsiteX14" fmla="*/ 400050 w 2032000"/>
                    <a:gd name="connsiteY14" fmla="*/ 701963 h 1276988"/>
                    <a:gd name="connsiteX15" fmla="*/ 403225 w 2032000"/>
                    <a:gd name="connsiteY15" fmla="*/ 781338 h 1276988"/>
                    <a:gd name="connsiteX16" fmla="*/ 409575 w 2032000"/>
                    <a:gd name="connsiteY16" fmla="*/ 822613 h 1276988"/>
                    <a:gd name="connsiteX17" fmla="*/ 434975 w 2032000"/>
                    <a:gd name="connsiteY17" fmla="*/ 848013 h 1276988"/>
                    <a:gd name="connsiteX18" fmla="*/ 492125 w 2032000"/>
                    <a:gd name="connsiteY18" fmla="*/ 857538 h 1276988"/>
                    <a:gd name="connsiteX19" fmla="*/ 527050 w 2032000"/>
                    <a:gd name="connsiteY19" fmla="*/ 927388 h 1276988"/>
                    <a:gd name="connsiteX20" fmla="*/ 663575 w 2032000"/>
                    <a:gd name="connsiteY20" fmla="*/ 959138 h 1276988"/>
                    <a:gd name="connsiteX21" fmla="*/ 688975 w 2032000"/>
                    <a:gd name="connsiteY21" fmla="*/ 914688 h 1276988"/>
                    <a:gd name="connsiteX22" fmla="*/ 790575 w 2032000"/>
                    <a:gd name="connsiteY22" fmla="*/ 930563 h 1276988"/>
                    <a:gd name="connsiteX23" fmla="*/ 819150 w 2032000"/>
                    <a:gd name="connsiteY23" fmla="*/ 978188 h 1276988"/>
                    <a:gd name="connsiteX24" fmla="*/ 854075 w 2032000"/>
                    <a:gd name="connsiteY24" fmla="*/ 978188 h 1276988"/>
                    <a:gd name="connsiteX25" fmla="*/ 904875 w 2032000"/>
                    <a:gd name="connsiteY25" fmla="*/ 1025813 h 1276988"/>
                    <a:gd name="connsiteX26" fmla="*/ 949325 w 2032000"/>
                    <a:gd name="connsiteY26" fmla="*/ 1098838 h 1276988"/>
                    <a:gd name="connsiteX27" fmla="*/ 984250 w 2032000"/>
                    <a:gd name="connsiteY27" fmla="*/ 1108363 h 1276988"/>
                    <a:gd name="connsiteX28" fmla="*/ 1127125 w 2032000"/>
                    <a:gd name="connsiteY28" fmla="*/ 1108363 h 1276988"/>
                    <a:gd name="connsiteX29" fmla="*/ 1203325 w 2032000"/>
                    <a:gd name="connsiteY29" fmla="*/ 1121063 h 1276988"/>
                    <a:gd name="connsiteX30" fmla="*/ 1323975 w 2032000"/>
                    <a:gd name="connsiteY30" fmla="*/ 1200438 h 1276988"/>
                    <a:gd name="connsiteX31" fmla="*/ 1466850 w 2032000"/>
                    <a:gd name="connsiteY31" fmla="*/ 1251238 h 1276988"/>
                    <a:gd name="connsiteX32" fmla="*/ 1593850 w 2032000"/>
                    <a:gd name="connsiteY32" fmla="*/ 1260763 h 1276988"/>
                    <a:gd name="connsiteX33" fmla="*/ 1666875 w 2032000"/>
                    <a:gd name="connsiteY33" fmla="*/ 1263938 h 1276988"/>
                    <a:gd name="connsiteX34" fmla="*/ 1739900 w 2032000"/>
                    <a:gd name="connsiteY34" fmla="*/ 1273463 h 1276988"/>
                    <a:gd name="connsiteX35" fmla="*/ 1778000 w 2032000"/>
                    <a:gd name="connsiteY35" fmla="*/ 1197263 h 1276988"/>
                    <a:gd name="connsiteX36" fmla="*/ 1895475 w 2032000"/>
                    <a:gd name="connsiteY36" fmla="*/ 1203613 h 1276988"/>
                    <a:gd name="connsiteX37" fmla="*/ 1924050 w 2032000"/>
                    <a:gd name="connsiteY37" fmla="*/ 1178213 h 1276988"/>
                    <a:gd name="connsiteX38" fmla="*/ 1987550 w 2032000"/>
                    <a:gd name="connsiteY38" fmla="*/ 1190913 h 1276988"/>
                    <a:gd name="connsiteX39" fmla="*/ 2032000 w 2032000"/>
                    <a:gd name="connsiteY39" fmla="*/ 1190913 h 1276988"/>
                    <a:gd name="connsiteX0" fmla="*/ 0 w 1920875"/>
                    <a:gd name="connsiteY0" fmla="*/ 70138 h 1276988"/>
                    <a:gd name="connsiteX1" fmla="*/ 92075 w 1920875"/>
                    <a:gd name="connsiteY1" fmla="*/ 73313 h 1276988"/>
                    <a:gd name="connsiteX2" fmla="*/ 114300 w 1920875"/>
                    <a:gd name="connsiteY2" fmla="*/ 28863 h 1276988"/>
                    <a:gd name="connsiteX3" fmla="*/ 139700 w 1920875"/>
                    <a:gd name="connsiteY3" fmla="*/ 12988 h 1276988"/>
                    <a:gd name="connsiteX4" fmla="*/ 200025 w 1920875"/>
                    <a:gd name="connsiteY4" fmla="*/ 288 h 1276988"/>
                    <a:gd name="connsiteX5" fmla="*/ 225425 w 1920875"/>
                    <a:gd name="connsiteY5" fmla="*/ 25688 h 1276988"/>
                    <a:gd name="connsiteX6" fmla="*/ 276225 w 1920875"/>
                    <a:gd name="connsiteY6" fmla="*/ 60613 h 1276988"/>
                    <a:gd name="connsiteX7" fmla="*/ 292100 w 1920875"/>
                    <a:gd name="connsiteY7" fmla="*/ 120938 h 1276988"/>
                    <a:gd name="connsiteX8" fmla="*/ 285750 w 1920875"/>
                    <a:gd name="connsiteY8" fmla="*/ 254288 h 1276988"/>
                    <a:gd name="connsiteX9" fmla="*/ 311150 w 1920875"/>
                    <a:gd name="connsiteY9" fmla="*/ 301913 h 1276988"/>
                    <a:gd name="connsiteX10" fmla="*/ 317500 w 1920875"/>
                    <a:gd name="connsiteY10" fmla="*/ 489238 h 1276988"/>
                    <a:gd name="connsiteX11" fmla="*/ 317500 w 1920875"/>
                    <a:gd name="connsiteY11" fmla="*/ 584488 h 1276988"/>
                    <a:gd name="connsiteX12" fmla="*/ 314325 w 1920875"/>
                    <a:gd name="connsiteY12" fmla="*/ 641638 h 1276988"/>
                    <a:gd name="connsiteX13" fmla="*/ 288925 w 1920875"/>
                    <a:gd name="connsiteY13" fmla="*/ 701963 h 1276988"/>
                    <a:gd name="connsiteX14" fmla="*/ 292100 w 1920875"/>
                    <a:gd name="connsiteY14" fmla="*/ 781338 h 1276988"/>
                    <a:gd name="connsiteX15" fmla="*/ 298450 w 1920875"/>
                    <a:gd name="connsiteY15" fmla="*/ 822613 h 1276988"/>
                    <a:gd name="connsiteX16" fmla="*/ 323850 w 1920875"/>
                    <a:gd name="connsiteY16" fmla="*/ 848013 h 1276988"/>
                    <a:gd name="connsiteX17" fmla="*/ 381000 w 1920875"/>
                    <a:gd name="connsiteY17" fmla="*/ 857538 h 1276988"/>
                    <a:gd name="connsiteX18" fmla="*/ 415925 w 1920875"/>
                    <a:gd name="connsiteY18" fmla="*/ 927388 h 1276988"/>
                    <a:gd name="connsiteX19" fmla="*/ 552450 w 1920875"/>
                    <a:gd name="connsiteY19" fmla="*/ 959138 h 1276988"/>
                    <a:gd name="connsiteX20" fmla="*/ 577850 w 1920875"/>
                    <a:gd name="connsiteY20" fmla="*/ 914688 h 1276988"/>
                    <a:gd name="connsiteX21" fmla="*/ 679450 w 1920875"/>
                    <a:gd name="connsiteY21" fmla="*/ 930563 h 1276988"/>
                    <a:gd name="connsiteX22" fmla="*/ 708025 w 1920875"/>
                    <a:gd name="connsiteY22" fmla="*/ 978188 h 1276988"/>
                    <a:gd name="connsiteX23" fmla="*/ 742950 w 1920875"/>
                    <a:gd name="connsiteY23" fmla="*/ 978188 h 1276988"/>
                    <a:gd name="connsiteX24" fmla="*/ 793750 w 1920875"/>
                    <a:gd name="connsiteY24" fmla="*/ 1025813 h 1276988"/>
                    <a:gd name="connsiteX25" fmla="*/ 838200 w 1920875"/>
                    <a:gd name="connsiteY25" fmla="*/ 1098838 h 1276988"/>
                    <a:gd name="connsiteX26" fmla="*/ 873125 w 1920875"/>
                    <a:gd name="connsiteY26" fmla="*/ 1108363 h 1276988"/>
                    <a:gd name="connsiteX27" fmla="*/ 1016000 w 1920875"/>
                    <a:gd name="connsiteY27" fmla="*/ 1108363 h 1276988"/>
                    <a:gd name="connsiteX28" fmla="*/ 1092200 w 1920875"/>
                    <a:gd name="connsiteY28" fmla="*/ 1121063 h 1276988"/>
                    <a:gd name="connsiteX29" fmla="*/ 1212850 w 1920875"/>
                    <a:gd name="connsiteY29" fmla="*/ 1200438 h 1276988"/>
                    <a:gd name="connsiteX30" fmla="*/ 1355725 w 1920875"/>
                    <a:gd name="connsiteY30" fmla="*/ 1251238 h 1276988"/>
                    <a:gd name="connsiteX31" fmla="*/ 1482725 w 1920875"/>
                    <a:gd name="connsiteY31" fmla="*/ 1260763 h 1276988"/>
                    <a:gd name="connsiteX32" fmla="*/ 1555750 w 1920875"/>
                    <a:gd name="connsiteY32" fmla="*/ 1263938 h 1276988"/>
                    <a:gd name="connsiteX33" fmla="*/ 1628775 w 1920875"/>
                    <a:gd name="connsiteY33" fmla="*/ 1273463 h 1276988"/>
                    <a:gd name="connsiteX34" fmla="*/ 1666875 w 1920875"/>
                    <a:gd name="connsiteY34" fmla="*/ 1197263 h 1276988"/>
                    <a:gd name="connsiteX35" fmla="*/ 1784350 w 1920875"/>
                    <a:gd name="connsiteY35" fmla="*/ 1203613 h 1276988"/>
                    <a:gd name="connsiteX36" fmla="*/ 1812925 w 1920875"/>
                    <a:gd name="connsiteY36" fmla="*/ 1178213 h 1276988"/>
                    <a:gd name="connsiteX37" fmla="*/ 1876425 w 1920875"/>
                    <a:gd name="connsiteY37" fmla="*/ 1190913 h 1276988"/>
                    <a:gd name="connsiteX38" fmla="*/ 1920875 w 1920875"/>
                    <a:gd name="connsiteY38" fmla="*/ 1190913 h 1276988"/>
                    <a:gd name="connsiteX0" fmla="*/ 0 w 1828800"/>
                    <a:gd name="connsiteY0" fmla="*/ 73313 h 1276988"/>
                    <a:gd name="connsiteX1" fmla="*/ 22225 w 1828800"/>
                    <a:gd name="connsiteY1" fmla="*/ 28863 h 1276988"/>
                    <a:gd name="connsiteX2" fmla="*/ 47625 w 1828800"/>
                    <a:gd name="connsiteY2" fmla="*/ 12988 h 1276988"/>
                    <a:gd name="connsiteX3" fmla="*/ 107950 w 1828800"/>
                    <a:gd name="connsiteY3" fmla="*/ 288 h 1276988"/>
                    <a:gd name="connsiteX4" fmla="*/ 133350 w 1828800"/>
                    <a:gd name="connsiteY4" fmla="*/ 25688 h 1276988"/>
                    <a:gd name="connsiteX5" fmla="*/ 184150 w 1828800"/>
                    <a:gd name="connsiteY5" fmla="*/ 60613 h 1276988"/>
                    <a:gd name="connsiteX6" fmla="*/ 200025 w 1828800"/>
                    <a:gd name="connsiteY6" fmla="*/ 120938 h 1276988"/>
                    <a:gd name="connsiteX7" fmla="*/ 193675 w 1828800"/>
                    <a:gd name="connsiteY7" fmla="*/ 254288 h 1276988"/>
                    <a:gd name="connsiteX8" fmla="*/ 219075 w 1828800"/>
                    <a:gd name="connsiteY8" fmla="*/ 301913 h 1276988"/>
                    <a:gd name="connsiteX9" fmla="*/ 225425 w 1828800"/>
                    <a:gd name="connsiteY9" fmla="*/ 489238 h 1276988"/>
                    <a:gd name="connsiteX10" fmla="*/ 225425 w 1828800"/>
                    <a:gd name="connsiteY10" fmla="*/ 584488 h 1276988"/>
                    <a:gd name="connsiteX11" fmla="*/ 222250 w 1828800"/>
                    <a:gd name="connsiteY11" fmla="*/ 641638 h 1276988"/>
                    <a:gd name="connsiteX12" fmla="*/ 196850 w 1828800"/>
                    <a:gd name="connsiteY12" fmla="*/ 701963 h 1276988"/>
                    <a:gd name="connsiteX13" fmla="*/ 200025 w 1828800"/>
                    <a:gd name="connsiteY13" fmla="*/ 781338 h 1276988"/>
                    <a:gd name="connsiteX14" fmla="*/ 206375 w 1828800"/>
                    <a:gd name="connsiteY14" fmla="*/ 822613 h 1276988"/>
                    <a:gd name="connsiteX15" fmla="*/ 231775 w 1828800"/>
                    <a:gd name="connsiteY15" fmla="*/ 848013 h 1276988"/>
                    <a:gd name="connsiteX16" fmla="*/ 288925 w 1828800"/>
                    <a:gd name="connsiteY16" fmla="*/ 857538 h 1276988"/>
                    <a:gd name="connsiteX17" fmla="*/ 323850 w 1828800"/>
                    <a:gd name="connsiteY17" fmla="*/ 927388 h 1276988"/>
                    <a:gd name="connsiteX18" fmla="*/ 460375 w 1828800"/>
                    <a:gd name="connsiteY18" fmla="*/ 959138 h 1276988"/>
                    <a:gd name="connsiteX19" fmla="*/ 485775 w 1828800"/>
                    <a:gd name="connsiteY19" fmla="*/ 914688 h 1276988"/>
                    <a:gd name="connsiteX20" fmla="*/ 587375 w 1828800"/>
                    <a:gd name="connsiteY20" fmla="*/ 930563 h 1276988"/>
                    <a:gd name="connsiteX21" fmla="*/ 615950 w 1828800"/>
                    <a:gd name="connsiteY21" fmla="*/ 978188 h 1276988"/>
                    <a:gd name="connsiteX22" fmla="*/ 650875 w 1828800"/>
                    <a:gd name="connsiteY22" fmla="*/ 978188 h 1276988"/>
                    <a:gd name="connsiteX23" fmla="*/ 701675 w 1828800"/>
                    <a:gd name="connsiteY23" fmla="*/ 1025813 h 1276988"/>
                    <a:gd name="connsiteX24" fmla="*/ 746125 w 1828800"/>
                    <a:gd name="connsiteY24" fmla="*/ 1098838 h 1276988"/>
                    <a:gd name="connsiteX25" fmla="*/ 781050 w 1828800"/>
                    <a:gd name="connsiteY25" fmla="*/ 1108363 h 1276988"/>
                    <a:gd name="connsiteX26" fmla="*/ 923925 w 1828800"/>
                    <a:gd name="connsiteY26" fmla="*/ 1108363 h 1276988"/>
                    <a:gd name="connsiteX27" fmla="*/ 1000125 w 1828800"/>
                    <a:gd name="connsiteY27" fmla="*/ 1121063 h 1276988"/>
                    <a:gd name="connsiteX28" fmla="*/ 1120775 w 1828800"/>
                    <a:gd name="connsiteY28" fmla="*/ 1200438 h 1276988"/>
                    <a:gd name="connsiteX29" fmla="*/ 1263650 w 1828800"/>
                    <a:gd name="connsiteY29" fmla="*/ 1251238 h 1276988"/>
                    <a:gd name="connsiteX30" fmla="*/ 1390650 w 1828800"/>
                    <a:gd name="connsiteY30" fmla="*/ 1260763 h 1276988"/>
                    <a:gd name="connsiteX31" fmla="*/ 1463675 w 1828800"/>
                    <a:gd name="connsiteY31" fmla="*/ 1263938 h 1276988"/>
                    <a:gd name="connsiteX32" fmla="*/ 1536700 w 1828800"/>
                    <a:gd name="connsiteY32" fmla="*/ 1273463 h 1276988"/>
                    <a:gd name="connsiteX33" fmla="*/ 1574800 w 1828800"/>
                    <a:gd name="connsiteY33" fmla="*/ 1197263 h 1276988"/>
                    <a:gd name="connsiteX34" fmla="*/ 1692275 w 1828800"/>
                    <a:gd name="connsiteY34" fmla="*/ 1203613 h 1276988"/>
                    <a:gd name="connsiteX35" fmla="*/ 1720850 w 1828800"/>
                    <a:gd name="connsiteY35" fmla="*/ 1178213 h 1276988"/>
                    <a:gd name="connsiteX36" fmla="*/ 1784350 w 1828800"/>
                    <a:gd name="connsiteY36" fmla="*/ 1190913 h 1276988"/>
                    <a:gd name="connsiteX37" fmla="*/ 1828800 w 1828800"/>
                    <a:gd name="connsiteY37" fmla="*/ 1190913 h 1276988"/>
                    <a:gd name="connsiteX0" fmla="*/ 0 w 1806575"/>
                    <a:gd name="connsiteY0" fmla="*/ 28863 h 1276988"/>
                    <a:gd name="connsiteX1" fmla="*/ 25400 w 1806575"/>
                    <a:gd name="connsiteY1" fmla="*/ 12988 h 1276988"/>
                    <a:gd name="connsiteX2" fmla="*/ 85725 w 1806575"/>
                    <a:gd name="connsiteY2" fmla="*/ 288 h 1276988"/>
                    <a:gd name="connsiteX3" fmla="*/ 111125 w 1806575"/>
                    <a:gd name="connsiteY3" fmla="*/ 25688 h 1276988"/>
                    <a:gd name="connsiteX4" fmla="*/ 161925 w 1806575"/>
                    <a:gd name="connsiteY4" fmla="*/ 60613 h 1276988"/>
                    <a:gd name="connsiteX5" fmla="*/ 177800 w 1806575"/>
                    <a:gd name="connsiteY5" fmla="*/ 120938 h 1276988"/>
                    <a:gd name="connsiteX6" fmla="*/ 171450 w 1806575"/>
                    <a:gd name="connsiteY6" fmla="*/ 254288 h 1276988"/>
                    <a:gd name="connsiteX7" fmla="*/ 196850 w 1806575"/>
                    <a:gd name="connsiteY7" fmla="*/ 301913 h 1276988"/>
                    <a:gd name="connsiteX8" fmla="*/ 203200 w 1806575"/>
                    <a:gd name="connsiteY8" fmla="*/ 489238 h 1276988"/>
                    <a:gd name="connsiteX9" fmla="*/ 203200 w 1806575"/>
                    <a:gd name="connsiteY9" fmla="*/ 584488 h 1276988"/>
                    <a:gd name="connsiteX10" fmla="*/ 200025 w 1806575"/>
                    <a:gd name="connsiteY10" fmla="*/ 641638 h 1276988"/>
                    <a:gd name="connsiteX11" fmla="*/ 174625 w 1806575"/>
                    <a:gd name="connsiteY11" fmla="*/ 701963 h 1276988"/>
                    <a:gd name="connsiteX12" fmla="*/ 177800 w 1806575"/>
                    <a:gd name="connsiteY12" fmla="*/ 781338 h 1276988"/>
                    <a:gd name="connsiteX13" fmla="*/ 184150 w 1806575"/>
                    <a:gd name="connsiteY13" fmla="*/ 822613 h 1276988"/>
                    <a:gd name="connsiteX14" fmla="*/ 209550 w 1806575"/>
                    <a:gd name="connsiteY14" fmla="*/ 848013 h 1276988"/>
                    <a:gd name="connsiteX15" fmla="*/ 266700 w 1806575"/>
                    <a:gd name="connsiteY15" fmla="*/ 857538 h 1276988"/>
                    <a:gd name="connsiteX16" fmla="*/ 301625 w 1806575"/>
                    <a:gd name="connsiteY16" fmla="*/ 927388 h 1276988"/>
                    <a:gd name="connsiteX17" fmla="*/ 438150 w 1806575"/>
                    <a:gd name="connsiteY17" fmla="*/ 959138 h 1276988"/>
                    <a:gd name="connsiteX18" fmla="*/ 463550 w 1806575"/>
                    <a:gd name="connsiteY18" fmla="*/ 914688 h 1276988"/>
                    <a:gd name="connsiteX19" fmla="*/ 565150 w 1806575"/>
                    <a:gd name="connsiteY19" fmla="*/ 930563 h 1276988"/>
                    <a:gd name="connsiteX20" fmla="*/ 593725 w 1806575"/>
                    <a:gd name="connsiteY20" fmla="*/ 978188 h 1276988"/>
                    <a:gd name="connsiteX21" fmla="*/ 628650 w 1806575"/>
                    <a:gd name="connsiteY21" fmla="*/ 978188 h 1276988"/>
                    <a:gd name="connsiteX22" fmla="*/ 679450 w 1806575"/>
                    <a:gd name="connsiteY22" fmla="*/ 1025813 h 1276988"/>
                    <a:gd name="connsiteX23" fmla="*/ 723900 w 1806575"/>
                    <a:gd name="connsiteY23" fmla="*/ 1098838 h 1276988"/>
                    <a:gd name="connsiteX24" fmla="*/ 758825 w 1806575"/>
                    <a:gd name="connsiteY24" fmla="*/ 1108363 h 1276988"/>
                    <a:gd name="connsiteX25" fmla="*/ 901700 w 1806575"/>
                    <a:gd name="connsiteY25" fmla="*/ 1108363 h 1276988"/>
                    <a:gd name="connsiteX26" fmla="*/ 977900 w 1806575"/>
                    <a:gd name="connsiteY26" fmla="*/ 1121063 h 1276988"/>
                    <a:gd name="connsiteX27" fmla="*/ 1098550 w 1806575"/>
                    <a:gd name="connsiteY27" fmla="*/ 1200438 h 1276988"/>
                    <a:gd name="connsiteX28" fmla="*/ 1241425 w 1806575"/>
                    <a:gd name="connsiteY28" fmla="*/ 1251238 h 1276988"/>
                    <a:gd name="connsiteX29" fmla="*/ 1368425 w 1806575"/>
                    <a:gd name="connsiteY29" fmla="*/ 1260763 h 1276988"/>
                    <a:gd name="connsiteX30" fmla="*/ 1441450 w 1806575"/>
                    <a:gd name="connsiteY30" fmla="*/ 1263938 h 1276988"/>
                    <a:gd name="connsiteX31" fmla="*/ 1514475 w 1806575"/>
                    <a:gd name="connsiteY31" fmla="*/ 1273463 h 1276988"/>
                    <a:gd name="connsiteX32" fmla="*/ 1552575 w 1806575"/>
                    <a:gd name="connsiteY32" fmla="*/ 1197263 h 1276988"/>
                    <a:gd name="connsiteX33" fmla="*/ 1670050 w 1806575"/>
                    <a:gd name="connsiteY33" fmla="*/ 1203613 h 1276988"/>
                    <a:gd name="connsiteX34" fmla="*/ 1698625 w 1806575"/>
                    <a:gd name="connsiteY34" fmla="*/ 1178213 h 1276988"/>
                    <a:gd name="connsiteX35" fmla="*/ 1762125 w 1806575"/>
                    <a:gd name="connsiteY35" fmla="*/ 1190913 h 1276988"/>
                    <a:gd name="connsiteX36" fmla="*/ 1806575 w 1806575"/>
                    <a:gd name="connsiteY36" fmla="*/ 1190913 h 1276988"/>
                    <a:gd name="connsiteX0" fmla="*/ 0 w 1781175"/>
                    <a:gd name="connsiteY0" fmla="*/ 12988 h 1276988"/>
                    <a:gd name="connsiteX1" fmla="*/ 60325 w 1781175"/>
                    <a:gd name="connsiteY1" fmla="*/ 288 h 1276988"/>
                    <a:gd name="connsiteX2" fmla="*/ 85725 w 1781175"/>
                    <a:gd name="connsiteY2" fmla="*/ 25688 h 1276988"/>
                    <a:gd name="connsiteX3" fmla="*/ 136525 w 1781175"/>
                    <a:gd name="connsiteY3" fmla="*/ 60613 h 1276988"/>
                    <a:gd name="connsiteX4" fmla="*/ 152400 w 1781175"/>
                    <a:gd name="connsiteY4" fmla="*/ 120938 h 1276988"/>
                    <a:gd name="connsiteX5" fmla="*/ 146050 w 1781175"/>
                    <a:gd name="connsiteY5" fmla="*/ 254288 h 1276988"/>
                    <a:gd name="connsiteX6" fmla="*/ 171450 w 1781175"/>
                    <a:gd name="connsiteY6" fmla="*/ 301913 h 1276988"/>
                    <a:gd name="connsiteX7" fmla="*/ 177800 w 1781175"/>
                    <a:gd name="connsiteY7" fmla="*/ 489238 h 1276988"/>
                    <a:gd name="connsiteX8" fmla="*/ 177800 w 1781175"/>
                    <a:gd name="connsiteY8" fmla="*/ 584488 h 1276988"/>
                    <a:gd name="connsiteX9" fmla="*/ 174625 w 1781175"/>
                    <a:gd name="connsiteY9" fmla="*/ 641638 h 1276988"/>
                    <a:gd name="connsiteX10" fmla="*/ 149225 w 1781175"/>
                    <a:gd name="connsiteY10" fmla="*/ 701963 h 1276988"/>
                    <a:gd name="connsiteX11" fmla="*/ 152400 w 1781175"/>
                    <a:gd name="connsiteY11" fmla="*/ 781338 h 1276988"/>
                    <a:gd name="connsiteX12" fmla="*/ 158750 w 1781175"/>
                    <a:gd name="connsiteY12" fmla="*/ 822613 h 1276988"/>
                    <a:gd name="connsiteX13" fmla="*/ 184150 w 1781175"/>
                    <a:gd name="connsiteY13" fmla="*/ 848013 h 1276988"/>
                    <a:gd name="connsiteX14" fmla="*/ 241300 w 1781175"/>
                    <a:gd name="connsiteY14" fmla="*/ 857538 h 1276988"/>
                    <a:gd name="connsiteX15" fmla="*/ 276225 w 1781175"/>
                    <a:gd name="connsiteY15" fmla="*/ 927388 h 1276988"/>
                    <a:gd name="connsiteX16" fmla="*/ 412750 w 1781175"/>
                    <a:gd name="connsiteY16" fmla="*/ 959138 h 1276988"/>
                    <a:gd name="connsiteX17" fmla="*/ 438150 w 1781175"/>
                    <a:gd name="connsiteY17" fmla="*/ 914688 h 1276988"/>
                    <a:gd name="connsiteX18" fmla="*/ 539750 w 1781175"/>
                    <a:gd name="connsiteY18" fmla="*/ 930563 h 1276988"/>
                    <a:gd name="connsiteX19" fmla="*/ 568325 w 1781175"/>
                    <a:gd name="connsiteY19" fmla="*/ 978188 h 1276988"/>
                    <a:gd name="connsiteX20" fmla="*/ 603250 w 1781175"/>
                    <a:gd name="connsiteY20" fmla="*/ 978188 h 1276988"/>
                    <a:gd name="connsiteX21" fmla="*/ 654050 w 1781175"/>
                    <a:gd name="connsiteY21" fmla="*/ 1025813 h 1276988"/>
                    <a:gd name="connsiteX22" fmla="*/ 698500 w 1781175"/>
                    <a:gd name="connsiteY22" fmla="*/ 1098838 h 1276988"/>
                    <a:gd name="connsiteX23" fmla="*/ 733425 w 1781175"/>
                    <a:gd name="connsiteY23" fmla="*/ 1108363 h 1276988"/>
                    <a:gd name="connsiteX24" fmla="*/ 876300 w 1781175"/>
                    <a:gd name="connsiteY24" fmla="*/ 1108363 h 1276988"/>
                    <a:gd name="connsiteX25" fmla="*/ 952500 w 1781175"/>
                    <a:gd name="connsiteY25" fmla="*/ 1121063 h 1276988"/>
                    <a:gd name="connsiteX26" fmla="*/ 1073150 w 1781175"/>
                    <a:gd name="connsiteY26" fmla="*/ 1200438 h 1276988"/>
                    <a:gd name="connsiteX27" fmla="*/ 1216025 w 1781175"/>
                    <a:gd name="connsiteY27" fmla="*/ 1251238 h 1276988"/>
                    <a:gd name="connsiteX28" fmla="*/ 1343025 w 1781175"/>
                    <a:gd name="connsiteY28" fmla="*/ 1260763 h 1276988"/>
                    <a:gd name="connsiteX29" fmla="*/ 1416050 w 1781175"/>
                    <a:gd name="connsiteY29" fmla="*/ 1263938 h 1276988"/>
                    <a:gd name="connsiteX30" fmla="*/ 1489075 w 1781175"/>
                    <a:gd name="connsiteY30" fmla="*/ 1273463 h 1276988"/>
                    <a:gd name="connsiteX31" fmla="*/ 1527175 w 1781175"/>
                    <a:gd name="connsiteY31" fmla="*/ 1197263 h 1276988"/>
                    <a:gd name="connsiteX32" fmla="*/ 1644650 w 1781175"/>
                    <a:gd name="connsiteY32" fmla="*/ 1203613 h 1276988"/>
                    <a:gd name="connsiteX33" fmla="*/ 1673225 w 1781175"/>
                    <a:gd name="connsiteY33" fmla="*/ 1178213 h 1276988"/>
                    <a:gd name="connsiteX34" fmla="*/ 1736725 w 1781175"/>
                    <a:gd name="connsiteY34" fmla="*/ 1190913 h 1276988"/>
                    <a:gd name="connsiteX35" fmla="*/ 1781175 w 1781175"/>
                    <a:gd name="connsiteY35" fmla="*/ 1190913 h 1276988"/>
                    <a:gd name="connsiteX0" fmla="*/ 0 w 1720850"/>
                    <a:gd name="connsiteY0" fmla="*/ 0 h 1276700"/>
                    <a:gd name="connsiteX1" fmla="*/ 25400 w 1720850"/>
                    <a:gd name="connsiteY1" fmla="*/ 25400 h 1276700"/>
                    <a:gd name="connsiteX2" fmla="*/ 76200 w 1720850"/>
                    <a:gd name="connsiteY2" fmla="*/ 60325 h 1276700"/>
                    <a:gd name="connsiteX3" fmla="*/ 92075 w 1720850"/>
                    <a:gd name="connsiteY3" fmla="*/ 120650 h 1276700"/>
                    <a:gd name="connsiteX4" fmla="*/ 85725 w 1720850"/>
                    <a:gd name="connsiteY4" fmla="*/ 254000 h 1276700"/>
                    <a:gd name="connsiteX5" fmla="*/ 111125 w 1720850"/>
                    <a:gd name="connsiteY5" fmla="*/ 301625 h 1276700"/>
                    <a:gd name="connsiteX6" fmla="*/ 117475 w 1720850"/>
                    <a:gd name="connsiteY6" fmla="*/ 488950 h 1276700"/>
                    <a:gd name="connsiteX7" fmla="*/ 117475 w 1720850"/>
                    <a:gd name="connsiteY7" fmla="*/ 584200 h 1276700"/>
                    <a:gd name="connsiteX8" fmla="*/ 114300 w 1720850"/>
                    <a:gd name="connsiteY8" fmla="*/ 641350 h 1276700"/>
                    <a:gd name="connsiteX9" fmla="*/ 88900 w 1720850"/>
                    <a:gd name="connsiteY9" fmla="*/ 701675 h 1276700"/>
                    <a:gd name="connsiteX10" fmla="*/ 92075 w 1720850"/>
                    <a:gd name="connsiteY10" fmla="*/ 781050 h 1276700"/>
                    <a:gd name="connsiteX11" fmla="*/ 98425 w 1720850"/>
                    <a:gd name="connsiteY11" fmla="*/ 822325 h 1276700"/>
                    <a:gd name="connsiteX12" fmla="*/ 123825 w 1720850"/>
                    <a:gd name="connsiteY12" fmla="*/ 847725 h 1276700"/>
                    <a:gd name="connsiteX13" fmla="*/ 180975 w 1720850"/>
                    <a:gd name="connsiteY13" fmla="*/ 857250 h 1276700"/>
                    <a:gd name="connsiteX14" fmla="*/ 215900 w 1720850"/>
                    <a:gd name="connsiteY14" fmla="*/ 927100 h 1276700"/>
                    <a:gd name="connsiteX15" fmla="*/ 352425 w 1720850"/>
                    <a:gd name="connsiteY15" fmla="*/ 958850 h 1276700"/>
                    <a:gd name="connsiteX16" fmla="*/ 377825 w 1720850"/>
                    <a:gd name="connsiteY16" fmla="*/ 914400 h 1276700"/>
                    <a:gd name="connsiteX17" fmla="*/ 479425 w 1720850"/>
                    <a:gd name="connsiteY17" fmla="*/ 930275 h 1276700"/>
                    <a:gd name="connsiteX18" fmla="*/ 508000 w 1720850"/>
                    <a:gd name="connsiteY18" fmla="*/ 977900 h 1276700"/>
                    <a:gd name="connsiteX19" fmla="*/ 542925 w 1720850"/>
                    <a:gd name="connsiteY19" fmla="*/ 977900 h 1276700"/>
                    <a:gd name="connsiteX20" fmla="*/ 593725 w 1720850"/>
                    <a:gd name="connsiteY20" fmla="*/ 1025525 h 1276700"/>
                    <a:gd name="connsiteX21" fmla="*/ 638175 w 1720850"/>
                    <a:gd name="connsiteY21" fmla="*/ 1098550 h 1276700"/>
                    <a:gd name="connsiteX22" fmla="*/ 673100 w 1720850"/>
                    <a:gd name="connsiteY22" fmla="*/ 1108075 h 1276700"/>
                    <a:gd name="connsiteX23" fmla="*/ 815975 w 1720850"/>
                    <a:gd name="connsiteY23" fmla="*/ 1108075 h 1276700"/>
                    <a:gd name="connsiteX24" fmla="*/ 892175 w 1720850"/>
                    <a:gd name="connsiteY24" fmla="*/ 1120775 h 1276700"/>
                    <a:gd name="connsiteX25" fmla="*/ 1012825 w 1720850"/>
                    <a:gd name="connsiteY25" fmla="*/ 1200150 h 1276700"/>
                    <a:gd name="connsiteX26" fmla="*/ 1155700 w 1720850"/>
                    <a:gd name="connsiteY26" fmla="*/ 1250950 h 1276700"/>
                    <a:gd name="connsiteX27" fmla="*/ 1282700 w 1720850"/>
                    <a:gd name="connsiteY27" fmla="*/ 1260475 h 1276700"/>
                    <a:gd name="connsiteX28" fmla="*/ 1355725 w 1720850"/>
                    <a:gd name="connsiteY28" fmla="*/ 1263650 h 1276700"/>
                    <a:gd name="connsiteX29" fmla="*/ 1428750 w 1720850"/>
                    <a:gd name="connsiteY29" fmla="*/ 1273175 h 1276700"/>
                    <a:gd name="connsiteX30" fmla="*/ 1466850 w 1720850"/>
                    <a:gd name="connsiteY30" fmla="*/ 1196975 h 1276700"/>
                    <a:gd name="connsiteX31" fmla="*/ 1584325 w 1720850"/>
                    <a:gd name="connsiteY31" fmla="*/ 1203325 h 1276700"/>
                    <a:gd name="connsiteX32" fmla="*/ 1612900 w 1720850"/>
                    <a:gd name="connsiteY32" fmla="*/ 1177925 h 1276700"/>
                    <a:gd name="connsiteX33" fmla="*/ 1676400 w 1720850"/>
                    <a:gd name="connsiteY33" fmla="*/ 1190625 h 1276700"/>
                    <a:gd name="connsiteX34" fmla="*/ 1720850 w 1720850"/>
                    <a:gd name="connsiteY34" fmla="*/ 1190625 h 1276700"/>
                    <a:gd name="connsiteX0" fmla="*/ 0 w 1695450"/>
                    <a:gd name="connsiteY0" fmla="*/ 0 h 1251300"/>
                    <a:gd name="connsiteX1" fmla="*/ 50800 w 1695450"/>
                    <a:gd name="connsiteY1" fmla="*/ 34925 h 1251300"/>
                    <a:gd name="connsiteX2" fmla="*/ 66675 w 1695450"/>
                    <a:gd name="connsiteY2" fmla="*/ 95250 h 1251300"/>
                    <a:gd name="connsiteX3" fmla="*/ 60325 w 1695450"/>
                    <a:gd name="connsiteY3" fmla="*/ 228600 h 1251300"/>
                    <a:gd name="connsiteX4" fmla="*/ 85725 w 1695450"/>
                    <a:gd name="connsiteY4" fmla="*/ 276225 h 1251300"/>
                    <a:gd name="connsiteX5" fmla="*/ 92075 w 1695450"/>
                    <a:gd name="connsiteY5" fmla="*/ 463550 h 1251300"/>
                    <a:gd name="connsiteX6" fmla="*/ 92075 w 1695450"/>
                    <a:gd name="connsiteY6" fmla="*/ 558800 h 1251300"/>
                    <a:gd name="connsiteX7" fmla="*/ 88900 w 1695450"/>
                    <a:gd name="connsiteY7" fmla="*/ 615950 h 1251300"/>
                    <a:gd name="connsiteX8" fmla="*/ 63500 w 1695450"/>
                    <a:gd name="connsiteY8" fmla="*/ 676275 h 1251300"/>
                    <a:gd name="connsiteX9" fmla="*/ 66675 w 1695450"/>
                    <a:gd name="connsiteY9" fmla="*/ 755650 h 1251300"/>
                    <a:gd name="connsiteX10" fmla="*/ 73025 w 1695450"/>
                    <a:gd name="connsiteY10" fmla="*/ 796925 h 1251300"/>
                    <a:gd name="connsiteX11" fmla="*/ 98425 w 1695450"/>
                    <a:gd name="connsiteY11" fmla="*/ 822325 h 1251300"/>
                    <a:gd name="connsiteX12" fmla="*/ 155575 w 1695450"/>
                    <a:gd name="connsiteY12" fmla="*/ 831850 h 1251300"/>
                    <a:gd name="connsiteX13" fmla="*/ 190500 w 1695450"/>
                    <a:gd name="connsiteY13" fmla="*/ 901700 h 1251300"/>
                    <a:gd name="connsiteX14" fmla="*/ 327025 w 1695450"/>
                    <a:gd name="connsiteY14" fmla="*/ 933450 h 1251300"/>
                    <a:gd name="connsiteX15" fmla="*/ 352425 w 1695450"/>
                    <a:gd name="connsiteY15" fmla="*/ 889000 h 1251300"/>
                    <a:gd name="connsiteX16" fmla="*/ 454025 w 1695450"/>
                    <a:gd name="connsiteY16" fmla="*/ 904875 h 1251300"/>
                    <a:gd name="connsiteX17" fmla="*/ 482600 w 1695450"/>
                    <a:gd name="connsiteY17" fmla="*/ 952500 h 1251300"/>
                    <a:gd name="connsiteX18" fmla="*/ 517525 w 1695450"/>
                    <a:gd name="connsiteY18" fmla="*/ 952500 h 1251300"/>
                    <a:gd name="connsiteX19" fmla="*/ 568325 w 1695450"/>
                    <a:gd name="connsiteY19" fmla="*/ 1000125 h 1251300"/>
                    <a:gd name="connsiteX20" fmla="*/ 612775 w 1695450"/>
                    <a:gd name="connsiteY20" fmla="*/ 1073150 h 1251300"/>
                    <a:gd name="connsiteX21" fmla="*/ 647700 w 1695450"/>
                    <a:gd name="connsiteY21" fmla="*/ 1082675 h 1251300"/>
                    <a:gd name="connsiteX22" fmla="*/ 790575 w 1695450"/>
                    <a:gd name="connsiteY22" fmla="*/ 1082675 h 1251300"/>
                    <a:gd name="connsiteX23" fmla="*/ 866775 w 1695450"/>
                    <a:gd name="connsiteY23" fmla="*/ 1095375 h 1251300"/>
                    <a:gd name="connsiteX24" fmla="*/ 987425 w 1695450"/>
                    <a:gd name="connsiteY24" fmla="*/ 1174750 h 1251300"/>
                    <a:gd name="connsiteX25" fmla="*/ 1130300 w 1695450"/>
                    <a:gd name="connsiteY25" fmla="*/ 1225550 h 1251300"/>
                    <a:gd name="connsiteX26" fmla="*/ 1257300 w 1695450"/>
                    <a:gd name="connsiteY26" fmla="*/ 1235075 h 1251300"/>
                    <a:gd name="connsiteX27" fmla="*/ 1330325 w 1695450"/>
                    <a:gd name="connsiteY27" fmla="*/ 1238250 h 1251300"/>
                    <a:gd name="connsiteX28" fmla="*/ 1403350 w 1695450"/>
                    <a:gd name="connsiteY28" fmla="*/ 1247775 h 1251300"/>
                    <a:gd name="connsiteX29" fmla="*/ 1441450 w 1695450"/>
                    <a:gd name="connsiteY29" fmla="*/ 1171575 h 1251300"/>
                    <a:gd name="connsiteX30" fmla="*/ 1558925 w 1695450"/>
                    <a:gd name="connsiteY30" fmla="*/ 1177925 h 1251300"/>
                    <a:gd name="connsiteX31" fmla="*/ 1587500 w 1695450"/>
                    <a:gd name="connsiteY31" fmla="*/ 1152525 h 1251300"/>
                    <a:gd name="connsiteX32" fmla="*/ 1651000 w 1695450"/>
                    <a:gd name="connsiteY32" fmla="*/ 1165225 h 1251300"/>
                    <a:gd name="connsiteX33" fmla="*/ 1695450 w 1695450"/>
                    <a:gd name="connsiteY33" fmla="*/ 1165225 h 1251300"/>
                    <a:gd name="connsiteX0" fmla="*/ 0 w 1644650"/>
                    <a:gd name="connsiteY0" fmla="*/ 0 h 1216375"/>
                    <a:gd name="connsiteX1" fmla="*/ 15875 w 1644650"/>
                    <a:gd name="connsiteY1" fmla="*/ 60325 h 1216375"/>
                    <a:gd name="connsiteX2" fmla="*/ 9525 w 1644650"/>
                    <a:gd name="connsiteY2" fmla="*/ 193675 h 1216375"/>
                    <a:gd name="connsiteX3" fmla="*/ 34925 w 1644650"/>
                    <a:gd name="connsiteY3" fmla="*/ 241300 h 1216375"/>
                    <a:gd name="connsiteX4" fmla="*/ 41275 w 1644650"/>
                    <a:gd name="connsiteY4" fmla="*/ 428625 h 1216375"/>
                    <a:gd name="connsiteX5" fmla="*/ 41275 w 1644650"/>
                    <a:gd name="connsiteY5" fmla="*/ 523875 h 1216375"/>
                    <a:gd name="connsiteX6" fmla="*/ 38100 w 1644650"/>
                    <a:gd name="connsiteY6" fmla="*/ 581025 h 1216375"/>
                    <a:gd name="connsiteX7" fmla="*/ 12700 w 1644650"/>
                    <a:gd name="connsiteY7" fmla="*/ 641350 h 1216375"/>
                    <a:gd name="connsiteX8" fmla="*/ 15875 w 1644650"/>
                    <a:gd name="connsiteY8" fmla="*/ 720725 h 1216375"/>
                    <a:gd name="connsiteX9" fmla="*/ 22225 w 1644650"/>
                    <a:gd name="connsiteY9" fmla="*/ 762000 h 1216375"/>
                    <a:gd name="connsiteX10" fmla="*/ 47625 w 1644650"/>
                    <a:gd name="connsiteY10" fmla="*/ 787400 h 1216375"/>
                    <a:gd name="connsiteX11" fmla="*/ 104775 w 1644650"/>
                    <a:gd name="connsiteY11" fmla="*/ 796925 h 1216375"/>
                    <a:gd name="connsiteX12" fmla="*/ 139700 w 1644650"/>
                    <a:gd name="connsiteY12" fmla="*/ 866775 h 1216375"/>
                    <a:gd name="connsiteX13" fmla="*/ 276225 w 1644650"/>
                    <a:gd name="connsiteY13" fmla="*/ 898525 h 1216375"/>
                    <a:gd name="connsiteX14" fmla="*/ 301625 w 1644650"/>
                    <a:gd name="connsiteY14" fmla="*/ 854075 h 1216375"/>
                    <a:gd name="connsiteX15" fmla="*/ 403225 w 1644650"/>
                    <a:gd name="connsiteY15" fmla="*/ 869950 h 1216375"/>
                    <a:gd name="connsiteX16" fmla="*/ 431800 w 1644650"/>
                    <a:gd name="connsiteY16" fmla="*/ 917575 h 1216375"/>
                    <a:gd name="connsiteX17" fmla="*/ 466725 w 1644650"/>
                    <a:gd name="connsiteY17" fmla="*/ 917575 h 1216375"/>
                    <a:gd name="connsiteX18" fmla="*/ 517525 w 1644650"/>
                    <a:gd name="connsiteY18" fmla="*/ 965200 h 1216375"/>
                    <a:gd name="connsiteX19" fmla="*/ 561975 w 1644650"/>
                    <a:gd name="connsiteY19" fmla="*/ 1038225 h 1216375"/>
                    <a:gd name="connsiteX20" fmla="*/ 596900 w 1644650"/>
                    <a:gd name="connsiteY20" fmla="*/ 1047750 h 1216375"/>
                    <a:gd name="connsiteX21" fmla="*/ 739775 w 1644650"/>
                    <a:gd name="connsiteY21" fmla="*/ 1047750 h 1216375"/>
                    <a:gd name="connsiteX22" fmla="*/ 815975 w 1644650"/>
                    <a:gd name="connsiteY22" fmla="*/ 1060450 h 1216375"/>
                    <a:gd name="connsiteX23" fmla="*/ 936625 w 1644650"/>
                    <a:gd name="connsiteY23" fmla="*/ 1139825 h 1216375"/>
                    <a:gd name="connsiteX24" fmla="*/ 1079500 w 1644650"/>
                    <a:gd name="connsiteY24" fmla="*/ 1190625 h 1216375"/>
                    <a:gd name="connsiteX25" fmla="*/ 1206500 w 1644650"/>
                    <a:gd name="connsiteY25" fmla="*/ 1200150 h 1216375"/>
                    <a:gd name="connsiteX26" fmla="*/ 1279525 w 1644650"/>
                    <a:gd name="connsiteY26" fmla="*/ 1203325 h 1216375"/>
                    <a:gd name="connsiteX27" fmla="*/ 1352550 w 1644650"/>
                    <a:gd name="connsiteY27" fmla="*/ 1212850 h 1216375"/>
                    <a:gd name="connsiteX28" fmla="*/ 1390650 w 1644650"/>
                    <a:gd name="connsiteY28" fmla="*/ 1136650 h 1216375"/>
                    <a:gd name="connsiteX29" fmla="*/ 1508125 w 1644650"/>
                    <a:gd name="connsiteY29" fmla="*/ 1143000 h 1216375"/>
                    <a:gd name="connsiteX30" fmla="*/ 1536700 w 1644650"/>
                    <a:gd name="connsiteY30" fmla="*/ 1117600 h 1216375"/>
                    <a:gd name="connsiteX31" fmla="*/ 1600200 w 1644650"/>
                    <a:gd name="connsiteY31" fmla="*/ 1130300 h 1216375"/>
                    <a:gd name="connsiteX32" fmla="*/ 1644650 w 1644650"/>
                    <a:gd name="connsiteY32" fmla="*/ 1130300 h 1216375"/>
                    <a:gd name="connsiteX0" fmla="*/ 6924 w 1635699"/>
                    <a:gd name="connsiteY0" fmla="*/ 0 h 1156050"/>
                    <a:gd name="connsiteX1" fmla="*/ 574 w 1635699"/>
                    <a:gd name="connsiteY1" fmla="*/ 133350 h 1156050"/>
                    <a:gd name="connsiteX2" fmla="*/ 25974 w 1635699"/>
                    <a:gd name="connsiteY2" fmla="*/ 180975 h 1156050"/>
                    <a:gd name="connsiteX3" fmla="*/ 32324 w 1635699"/>
                    <a:gd name="connsiteY3" fmla="*/ 368300 h 1156050"/>
                    <a:gd name="connsiteX4" fmla="*/ 32324 w 1635699"/>
                    <a:gd name="connsiteY4" fmla="*/ 463550 h 1156050"/>
                    <a:gd name="connsiteX5" fmla="*/ 29149 w 1635699"/>
                    <a:gd name="connsiteY5" fmla="*/ 520700 h 1156050"/>
                    <a:gd name="connsiteX6" fmla="*/ 3749 w 1635699"/>
                    <a:gd name="connsiteY6" fmla="*/ 581025 h 1156050"/>
                    <a:gd name="connsiteX7" fmla="*/ 6924 w 1635699"/>
                    <a:gd name="connsiteY7" fmla="*/ 660400 h 1156050"/>
                    <a:gd name="connsiteX8" fmla="*/ 13274 w 1635699"/>
                    <a:gd name="connsiteY8" fmla="*/ 701675 h 1156050"/>
                    <a:gd name="connsiteX9" fmla="*/ 38674 w 1635699"/>
                    <a:gd name="connsiteY9" fmla="*/ 727075 h 1156050"/>
                    <a:gd name="connsiteX10" fmla="*/ 95824 w 1635699"/>
                    <a:gd name="connsiteY10" fmla="*/ 736600 h 1156050"/>
                    <a:gd name="connsiteX11" fmla="*/ 130749 w 1635699"/>
                    <a:gd name="connsiteY11" fmla="*/ 806450 h 1156050"/>
                    <a:gd name="connsiteX12" fmla="*/ 267274 w 1635699"/>
                    <a:gd name="connsiteY12" fmla="*/ 838200 h 1156050"/>
                    <a:gd name="connsiteX13" fmla="*/ 292674 w 1635699"/>
                    <a:gd name="connsiteY13" fmla="*/ 793750 h 1156050"/>
                    <a:gd name="connsiteX14" fmla="*/ 394274 w 1635699"/>
                    <a:gd name="connsiteY14" fmla="*/ 809625 h 1156050"/>
                    <a:gd name="connsiteX15" fmla="*/ 422849 w 1635699"/>
                    <a:gd name="connsiteY15" fmla="*/ 857250 h 1156050"/>
                    <a:gd name="connsiteX16" fmla="*/ 457774 w 1635699"/>
                    <a:gd name="connsiteY16" fmla="*/ 857250 h 1156050"/>
                    <a:gd name="connsiteX17" fmla="*/ 508574 w 1635699"/>
                    <a:gd name="connsiteY17" fmla="*/ 904875 h 1156050"/>
                    <a:gd name="connsiteX18" fmla="*/ 553024 w 1635699"/>
                    <a:gd name="connsiteY18" fmla="*/ 977900 h 1156050"/>
                    <a:gd name="connsiteX19" fmla="*/ 587949 w 1635699"/>
                    <a:gd name="connsiteY19" fmla="*/ 987425 h 1156050"/>
                    <a:gd name="connsiteX20" fmla="*/ 730824 w 1635699"/>
                    <a:gd name="connsiteY20" fmla="*/ 987425 h 1156050"/>
                    <a:gd name="connsiteX21" fmla="*/ 807024 w 1635699"/>
                    <a:gd name="connsiteY21" fmla="*/ 1000125 h 1156050"/>
                    <a:gd name="connsiteX22" fmla="*/ 927674 w 1635699"/>
                    <a:gd name="connsiteY22" fmla="*/ 1079500 h 1156050"/>
                    <a:gd name="connsiteX23" fmla="*/ 1070549 w 1635699"/>
                    <a:gd name="connsiteY23" fmla="*/ 1130300 h 1156050"/>
                    <a:gd name="connsiteX24" fmla="*/ 1197549 w 1635699"/>
                    <a:gd name="connsiteY24" fmla="*/ 1139825 h 1156050"/>
                    <a:gd name="connsiteX25" fmla="*/ 1270574 w 1635699"/>
                    <a:gd name="connsiteY25" fmla="*/ 1143000 h 1156050"/>
                    <a:gd name="connsiteX26" fmla="*/ 1343599 w 1635699"/>
                    <a:gd name="connsiteY26" fmla="*/ 1152525 h 1156050"/>
                    <a:gd name="connsiteX27" fmla="*/ 1381699 w 1635699"/>
                    <a:gd name="connsiteY27" fmla="*/ 1076325 h 1156050"/>
                    <a:gd name="connsiteX28" fmla="*/ 1499174 w 1635699"/>
                    <a:gd name="connsiteY28" fmla="*/ 1082675 h 1156050"/>
                    <a:gd name="connsiteX29" fmla="*/ 1527749 w 1635699"/>
                    <a:gd name="connsiteY29" fmla="*/ 1057275 h 1156050"/>
                    <a:gd name="connsiteX30" fmla="*/ 1591249 w 1635699"/>
                    <a:gd name="connsiteY30" fmla="*/ 1069975 h 1156050"/>
                    <a:gd name="connsiteX31" fmla="*/ 1635699 w 1635699"/>
                    <a:gd name="connsiteY31" fmla="*/ 1069975 h 1156050"/>
                    <a:gd name="connsiteX0" fmla="*/ 0 w 1635125"/>
                    <a:gd name="connsiteY0" fmla="*/ 0 h 1022700"/>
                    <a:gd name="connsiteX1" fmla="*/ 25400 w 1635125"/>
                    <a:gd name="connsiteY1" fmla="*/ 47625 h 1022700"/>
                    <a:gd name="connsiteX2" fmla="*/ 31750 w 1635125"/>
                    <a:gd name="connsiteY2" fmla="*/ 234950 h 1022700"/>
                    <a:gd name="connsiteX3" fmla="*/ 31750 w 1635125"/>
                    <a:gd name="connsiteY3" fmla="*/ 330200 h 1022700"/>
                    <a:gd name="connsiteX4" fmla="*/ 28575 w 1635125"/>
                    <a:gd name="connsiteY4" fmla="*/ 387350 h 1022700"/>
                    <a:gd name="connsiteX5" fmla="*/ 3175 w 1635125"/>
                    <a:gd name="connsiteY5" fmla="*/ 447675 h 1022700"/>
                    <a:gd name="connsiteX6" fmla="*/ 6350 w 1635125"/>
                    <a:gd name="connsiteY6" fmla="*/ 527050 h 1022700"/>
                    <a:gd name="connsiteX7" fmla="*/ 12700 w 1635125"/>
                    <a:gd name="connsiteY7" fmla="*/ 568325 h 1022700"/>
                    <a:gd name="connsiteX8" fmla="*/ 38100 w 1635125"/>
                    <a:gd name="connsiteY8" fmla="*/ 593725 h 1022700"/>
                    <a:gd name="connsiteX9" fmla="*/ 95250 w 1635125"/>
                    <a:gd name="connsiteY9" fmla="*/ 603250 h 1022700"/>
                    <a:gd name="connsiteX10" fmla="*/ 130175 w 1635125"/>
                    <a:gd name="connsiteY10" fmla="*/ 673100 h 1022700"/>
                    <a:gd name="connsiteX11" fmla="*/ 266700 w 1635125"/>
                    <a:gd name="connsiteY11" fmla="*/ 704850 h 1022700"/>
                    <a:gd name="connsiteX12" fmla="*/ 292100 w 1635125"/>
                    <a:gd name="connsiteY12" fmla="*/ 660400 h 1022700"/>
                    <a:gd name="connsiteX13" fmla="*/ 393700 w 1635125"/>
                    <a:gd name="connsiteY13" fmla="*/ 676275 h 1022700"/>
                    <a:gd name="connsiteX14" fmla="*/ 422275 w 1635125"/>
                    <a:gd name="connsiteY14" fmla="*/ 723900 h 1022700"/>
                    <a:gd name="connsiteX15" fmla="*/ 457200 w 1635125"/>
                    <a:gd name="connsiteY15" fmla="*/ 723900 h 1022700"/>
                    <a:gd name="connsiteX16" fmla="*/ 508000 w 1635125"/>
                    <a:gd name="connsiteY16" fmla="*/ 771525 h 1022700"/>
                    <a:gd name="connsiteX17" fmla="*/ 552450 w 1635125"/>
                    <a:gd name="connsiteY17" fmla="*/ 844550 h 1022700"/>
                    <a:gd name="connsiteX18" fmla="*/ 587375 w 1635125"/>
                    <a:gd name="connsiteY18" fmla="*/ 854075 h 1022700"/>
                    <a:gd name="connsiteX19" fmla="*/ 730250 w 1635125"/>
                    <a:gd name="connsiteY19" fmla="*/ 854075 h 1022700"/>
                    <a:gd name="connsiteX20" fmla="*/ 806450 w 1635125"/>
                    <a:gd name="connsiteY20" fmla="*/ 866775 h 1022700"/>
                    <a:gd name="connsiteX21" fmla="*/ 927100 w 1635125"/>
                    <a:gd name="connsiteY21" fmla="*/ 946150 h 1022700"/>
                    <a:gd name="connsiteX22" fmla="*/ 1069975 w 1635125"/>
                    <a:gd name="connsiteY22" fmla="*/ 996950 h 1022700"/>
                    <a:gd name="connsiteX23" fmla="*/ 1196975 w 1635125"/>
                    <a:gd name="connsiteY23" fmla="*/ 1006475 h 1022700"/>
                    <a:gd name="connsiteX24" fmla="*/ 1270000 w 1635125"/>
                    <a:gd name="connsiteY24" fmla="*/ 1009650 h 1022700"/>
                    <a:gd name="connsiteX25" fmla="*/ 1343025 w 1635125"/>
                    <a:gd name="connsiteY25" fmla="*/ 1019175 h 1022700"/>
                    <a:gd name="connsiteX26" fmla="*/ 1381125 w 1635125"/>
                    <a:gd name="connsiteY26" fmla="*/ 942975 h 1022700"/>
                    <a:gd name="connsiteX27" fmla="*/ 1498600 w 1635125"/>
                    <a:gd name="connsiteY27" fmla="*/ 949325 h 1022700"/>
                    <a:gd name="connsiteX28" fmla="*/ 1527175 w 1635125"/>
                    <a:gd name="connsiteY28" fmla="*/ 923925 h 1022700"/>
                    <a:gd name="connsiteX29" fmla="*/ 1590675 w 1635125"/>
                    <a:gd name="connsiteY29" fmla="*/ 936625 h 1022700"/>
                    <a:gd name="connsiteX30" fmla="*/ 1635125 w 1635125"/>
                    <a:gd name="connsiteY30" fmla="*/ 936625 h 1022700"/>
                    <a:gd name="connsiteX0" fmla="*/ 23515 w 1633240"/>
                    <a:gd name="connsiteY0" fmla="*/ 0 h 975075"/>
                    <a:gd name="connsiteX1" fmla="*/ 29865 w 1633240"/>
                    <a:gd name="connsiteY1" fmla="*/ 187325 h 975075"/>
                    <a:gd name="connsiteX2" fmla="*/ 29865 w 1633240"/>
                    <a:gd name="connsiteY2" fmla="*/ 282575 h 975075"/>
                    <a:gd name="connsiteX3" fmla="*/ 26690 w 1633240"/>
                    <a:gd name="connsiteY3" fmla="*/ 339725 h 975075"/>
                    <a:gd name="connsiteX4" fmla="*/ 1290 w 1633240"/>
                    <a:gd name="connsiteY4" fmla="*/ 400050 h 975075"/>
                    <a:gd name="connsiteX5" fmla="*/ 4465 w 1633240"/>
                    <a:gd name="connsiteY5" fmla="*/ 479425 h 975075"/>
                    <a:gd name="connsiteX6" fmla="*/ 10815 w 1633240"/>
                    <a:gd name="connsiteY6" fmla="*/ 520700 h 975075"/>
                    <a:gd name="connsiteX7" fmla="*/ 36215 w 1633240"/>
                    <a:gd name="connsiteY7" fmla="*/ 546100 h 975075"/>
                    <a:gd name="connsiteX8" fmla="*/ 93365 w 1633240"/>
                    <a:gd name="connsiteY8" fmla="*/ 555625 h 975075"/>
                    <a:gd name="connsiteX9" fmla="*/ 128290 w 1633240"/>
                    <a:gd name="connsiteY9" fmla="*/ 625475 h 975075"/>
                    <a:gd name="connsiteX10" fmla="*/ 264815 w 1633240"/>
                    <a:gd name="connsiteY10" fmla="*/ 657225 h 975075"/>
                    <a:gd name="connsiteX11" fmla="*/ 290215 w 1633240"/>
                    <a:gd name="connsiteY11" fmla="*/ 612775 h 975075"/>
                    <a:gd name="connsiteX12" fmla="*/ 391815 w 1633240"/>
                    <a:gd name="connsiteY12" fmla="*/ 628650 h 975075"/>
                    <a:gd name="connsiteX13" fmla="*/ 420390 w 1633240"/>
                    <a:gd name="connsiteY13" fmla="*/ 676275 h 975075"/>
                    <a:gd name="connsiteX14" fmla="*/ 455315 w 1633240"/>
                    <a:gd name="connsiteY14" fmla="*/ 676275 h 975075"/>
                    <a:gd name="connsiteX15" fmla="*/ 506115 w 1633240"/>
                    <a:gd name="connsiteY15" fmla="*/ 723900 h 975075"/>
                    <a:gd name="connsiteX16" fmla="*/ 550565 w 1633240"/>
                    <a:gd name="connsiteY16" fmla="*/ 796925 h 975075"/>
                    <a:gd name="connsiteX17" fmla="*/ 585490 w 1633240"/>
                    <a:gd name="connsiteY17" fmla="*/ 806450 h 975075"/>
                    <a:gd name="connsiteX18" fmla="*/ 728365 w 1633240"/>
                    <a:gd name="connsiteY18" fmla="*/ 806450 h 975075"/>
                    <a:gd name="connsiteX19" fmla="*/ 804565 w 1633240"/>
                    <a:gd name="connsiteY19" fmla="*/ 819150 h 975075"/>
                    <a:gd name="connsiteX20" fmla="*/ 925215 w 1633240"/>
                    <a:gd name="connsiteY20" fmla="*/ 898525 h 975075"/>
                    <a:gd name="connsiteX21" fmla="*/ 1068090 w 1633240"/>
                    <a:gd name="connsiteY21" fmla="*/ 949325 h 975075"/>
                    <a:gd name="connsiteX22" fmla="*/ 1195090 w 1633240"/>
                    <a:gd name="connsiteY22" fmla="*/ 958850 h 975075"/>
                    <a:gd name="connsiteX23" fmla="*/ 1268115 w 1633240"/>
                    <a:gd name="connsiteY23" fmla="*/ 962025 h 975075"/>
                    <a:gd name="connsiteX24" fmla="*/ 1341140 w 1633240"/>
                    <a:gd name="connsiteY24" fmla="*/ 971550 h 975075"/>
                    <a:gd name="connsiteX25" fmla="*/ 1379240 w 1633240"/>
                    <a:gd name="connsiteY25" fmla="*/ 895350 h 975075"/>
                    <a:gd name="connsiteX26" fmla="*/ 1496715 w 1633240"/>
                    <a:gd name="connsiteY26" fmla="*/ 901700 h 975075"/>
                    <a:gd name="connsiteX27" fmla="*/ 1525290 w 1633240"/>
                    <a:gd name="connsiteY27" fmla="*/ 876300 h 975075"/>
                    <a:gd name="connsiteX28" fmla="*/ 1588790 w 1633240"/>
                    <a:gd name="connsiteY28" fmla="*/ 889000 h 975075"/>
                    <a:gd name="connsiteX29" fmla="*/ 1633240 w 1633240"/>
                    <a:gd name="connsiteY29" fmla="*/ 889000 h 975075"/>
                    <a:gd name="connsiteX0" fmla="*/ 29865 w 1633240"/>
                    <a:gd name="connsiteY0" fmla="*/ 0 h 787750"/>
                    <a:gd name="connsiteX1" fmla="*/ 29865 w 1633240"/>
                    <a:gd name="connsiteY1" fmla="*/ 95250 h 787750"/>
                    <a:gd name="connsiteX2" fmla="*/ 26690 w 1633240"/>
                    <a:gd name="connsiteY2" fmla="*/ 152400 h 787750"/>
                    <a:gd name="connsiteX3" fmla="*/ 1290 w 1633240"/>
                    <a:gd name="connsiteY3" fmla="*/ 212725 h 787750"/>
                    <a:gd name="connsiteX4" fmla="*/ 4465 w 1633240"/>
                    <a:gd name="connsiteY4" fmla="*/ 292100 h 787750"/>
                    <a:gd name="connsiteX5" fmla="*/ 10815 w 1633240"/>
                    <a:gd name="connsiteY5" fmla="*/ 333375 h 787750"/>
                    <a:gd name="connsiteX6" fmla="*/ 36215 w 1633240"/>
                    <a:gd name="connsiteY6" fmla="*/ 358775 h 787750"/>
                    <a:gd name="connsiteX7" fmla="*/ 93365 w 1633240"/>
                    <a:gd name="connsiteY7" fmla="*/ 368300 h 787750"/>
                    <a:gd name="connsiteX8" fmla="*/ 128290 w 1633240"/>
                    <a:gd name="connsiteY8" fmla="*/ 438150 h 787750"/>
                    <a:gd name="connsiteX9" fmla="*/ 264815 w 1633240"/>
                    <a:gd name="connsiteY9" fmla="*/ 469900 h 787750"/>
                    <a:gd name="connsiteX10" fmla="*/ 290215 w 1633240"/>
                    <a:gd name="connsiteY10" fmla="*/ 425450 h 787750"/>
                    <a:gd name="connsiteX11" fmla="*/ 391815 w 1633240"/>
                    <a:gd name="connsiteY11" fmla="*/ 441325 h 787750"/>
                    <a:gd name="connsiteX12" fmla="*/ 420390 w 1633240"/>
                    <a:gd name="connsiteY12" fmla="*/ 488950 h 787750"/>
                    <a:gd name="connsiteX13" fmla="*/ 455315 w 1633240"/>
                    <a:gd name="connsiteY13" fmla="*/ 488950 h 787750"/>
                    <a:gd name="connsiteX14" fmla="*/ 506115 w 1633240"/>
                    <a:gd name="connsiteY14" fmla="*/ 536575 h 787750"/>
                    <a:gd name="connsiteX15" fmla="*/ 550565 w 1633240"/>
                    <a:gd name="connsiteY15" fmla="*/ 609600 h 787750"/>
                    <a:gd name="connsiteX16" fmla="*/ 585490 w 1633240"/>
                    <a:gd name="connsiteY16" fmla="*/ 619125 h 787750"/>
                    <a:gd name="connsiteX17" fmla="*/ 728365 w 1633240"/>
                    <a:gd name="connsiteY17" fmla="*/ 619125 h 787750"/>
                    <a:gd name="connsiteX18" fmla="*/ 804565 w 1633240"/>
                    <a:gd name="connsiteY18" fmla="*/ 631825 h 787750"/>
                    <a:gd name="connsiteX19" fmla="*/ 925215 w 1633240"/>
                    <a:gd name="connsiteY19" fmla="*/ 711200 h 787750"/>
                    <a:gd name="connsiteX20" fmla="*/ 1068090 w 1633240"/>
                    <a:gd name="connsiteY20" fmla="*/ 762000 h 787750"/>
                    <a:gd name="connsiteX21" fmla="*/ 1195090 w 1633240"/>
                    <a:gd name="connsiteY21" fmla="*/ 771525 h 787750"/>
                    <a:gd name="connsiteX22" fmla="*/ 1268115 w 1633240"/>
                    <a:gd name="connsiteY22" fmla="*/ 774700 h 787750"/>
                    <a:gd name="connsiteX23" fmla="*/ 1341140 w 1633240"/>
                    <a:gd name="connsiteY23" fmla="*/ 784225 h 787750"/>
                    <a:gd name="connsiteX24" fmla="*/ 1379240 w 1633240"/>
                    <a:gd name="connsiteY24" fmla="*/ 708025 h 787750"/>
                    <a:gd name="connsiteX25" fmla="*/ 1496715 w 1633240"/>
                    <a:gd name="connsiteY25" fmla="*/ 714375 h 787750"/>
                    <a:gd name="connsiteX26" fmla="*/ 1525290 w 1633240"/>
                    <a:gd name="connsiteY26" fmla="*/ 688975 h 787750"/>
                    <a:gd name="connsiteX27" fmla="*/ 1588790 w 1633240"/>
                    <a:gd name="connsiteY27" fmla="*/ 701675 h 787750"/>
                    <a:gd name="connsiteX28" fmla="*/ 1633240 w 1633240"/>
                    <a:gd name="connsiteY28" fmla="*/ 701675 h 787750"/>
                    <a:gd name="connsiteX0" fmla="*/ 29865 w 1633240"/>
                    <a:gd name="connsiteY0" fmla="*/ 0 h 692500"/>
                    <a:gd name="connsiteX1" fmla="*/ 26690 w 1633240"/>
                    <a:gd name="connsiteY1" fmla="*/ 57150 h 692500"/>
                    <a:gd name="connsiteX2" fmla="*/ 1290 w 1633240"/>
                    <a:gd name="connsiteY2" fmla="*/ 117475 h 692500"/>
                    <a:gd name="connsiteX3" fmla="*/ 4465 w 1633240"/>
                    <a:gd name="connsiteY3" fmla="*/ 196850 h 692500"/>
                    <a:gd name="connsiteX4" fmla="*/ 10815 w 1633240"/>
                    <a:gd name="connsiteY4" fmla="*/ 238125 h 692500"/>
                    <a:gd name="connsiteX5" fmla="*/ 36215 w 1633240"/>
                    <a:gd name="connsiteY5" fmla="*/ 263525 h 692500"/>
                    <a:gd name="connsiteX6" fmla="*/ 93365 w 1633240"/>
                    <a:gd name="connsiteY6" fmla="*/ 273050 h 692500"/>
                    <a:gd name="connsiteX7" fmla="*/ 128290 w 1633240"/>
                    <a:gd name="connsiteY7" fmla="*/ 342900 h 692500"/>
                    <a:gd name="connsiteX8" fmla="*/ 264815 w 1633240"/>
                    <a:gd name="connsiteY8" fmla="*/ 374650 h 692500"/>
                    <a:gd name="connsiteX9" fmla="*/ 290215 w 1633240"/>
                    <a:gd name="connsiteY9" fmla="*/ 330200 h 692500"/>
                    <a:gd name="connsiteX10" fmla="*/ 391815 w 1633240"/>
                    <a:gd name="connsiteY10" fmla="*/ 346075 h 692500"/>
                    <a:gd name="connsiteX11" fmla="*/ 420390 w 1633240"/>
                    <a:gd name="connsiteY11" fmla="*/ 393700 h 692500"/>
                    <a:gd name="connsiteX12" fmla="*/ 455315 w 1633240"/>
                    <a:gd name="connsiteY12" fmla="*/ 393700 h 692500"/>
                    <a:gd name="connsiteX13" fmla="*/ 506115 w 1633240"/>
                    <a:gd name="connsiteY13" fmla="*/ 441325 h 692500"/>
                    <a:gd name="connsiteX14" fmla="*/ 550565 w 1633240"/>
                    <a:gd name="connsiteY14" fmla="*/ 514350 h 692500"/>
                    <a:gd name="connsiteX15" fmla="*/ 585490 w 1633240"/>
                    <a:gd name="connsiteY15" fmla="*/ 523875 h 692500"/>
                    <a:gd name="connsiteX16" fmla="*/ 728365 w 1633240"/>
                    <a:gd name="connsiteY16" fmla="*/ 523875 h 692500"/>
                    <a:gd name="connsiteX17" fmla="*/ 804565 w 1633240"/>
                    <a:gd name="connsiteY17" fmla="*/ 536575 h 692500"/>
                    <a:gd name="connsiteX18" fmla="*/ 925215 w 1633240"/>
                    <a:gd name="connsiteY18" fmla="*/ 615950 h 692500"/>
                    <a:gd name="connsiteX19" fmla="*/ 1068090 w 1633240"/>
                    <a:gd name="connsiteY19" fmla="*/ 666750 h 692500"/>
                    <a:gd name="connsiteX20" fmla="*/ 1195090 w 1633240"/>
                    <a:gd name="connsiteY20" fmla="*/ 676275 h 692500"/>
                    <a:gd name="connsiteX21" fmla="*/ 1268115 w 1633240"/>
                    <a:gd name="connsiteY21" fmla="*/ 679450 h 692500"/>
                    <a:gd name="connsiteX22" fmla="*/ 1341140 w 1633240"/>
                    <a:gd name="connsiteY22" fmla="*/ 688975 h 692500"/>
                    <a:gd name="connsiteX23" fmla="*/ 1379240 w 1633240"/>
                    <a:gd name="connsiteY23" fmla="*/ 612775 h 692500"/>
                    <a:gd name="connsiteX24" fmla="*/ 1496715 w 1633240"/>
                    <a:gd name="connsiteY24" fmla="*/ 619125 h 692500"/>
                    <a:gd name="connsiteX25" fmla="*/ 1525290 w 1633240"/>
                    <a:gd name="connsiteY25" fmla="*/ 593725 h 692500"/>
                    <a:gd name="connsiteX26" fmla="*/ 1588790 w 1633240"/>
                    <a:gd name="connsiteY26" fmla="*/ 606425 h 692500"/>
                    <a:gd name="connsiteX27" fmla="*/ 1633240 w 1633240"/>
                    <a:gd name="connsiteY27" fmla="*/ 606425 h 692500"/>
                    <a:gd name="connsiteX0" fmla="*/ 10815 w 1633240"/>
                    <a:gd name="connsiteY0" fmla="*/ 0 h 671069"/>
                    <a:gd name="connsiteX1" fmla="*/ 26690 w 1633240"/>
                    <a:gd name="connsiteY1" fmla="*/ 35719 h 671069"/>
                    <a:gd name="connsiteX2" fmla="*/ 1290 w 1633240"/>
                    <a:gd name="connsiteY2" fmla="*/ 96044 h 671069"/>
                    <a:gd name="connsiteX3" fmla="*/ 4465 w 1633240"/>
                    <a:gd name="connsiteY3" fmla="*/ 175419 h 671069"/>
                    <a:gd name="connsiteX4" fmla="*/ 10815 w 1633240"/>
                    <a:gd name="connsiteY4" fmla="*/ 216694 h 671069"/>
                    <a:gd name="connsiteX5" fmla="*/ 36215 w 1633240"/>
                    <a:gd name="connsiteY5" fmla="*/ 242094 h 671069"/>
                    <a:gd name="connsiteX6" fmla="*/ 93365 w 1633240"/>
                    <a:gd name="connsiteY6" fmla="*/ 251619 h 671069"/>
                    <a:gd name="connsiteX7" fmla="*/ 128290 w 1633240"/>
                    <a:gd name="connsiteY7" fmla="*/ 321469 h 671069"/>
                    <a:gd name="connsiteX8" fmla="*/ 264815 w 1633240"/>
                    <a:gd name="connsiteY8" fmla="*/ 353219 h 671069"/>
                    <a:gd name="connsiteX9" fmla="*/ 290215 w 1633240"/>
                    <a:gd name="connsiteY9" fmla="*/ 308769 h 671069"/>
                    <a:gd name="connsiteX10" fmla="*/ 391815 w 1633240"/>
                    <a:gd name="connsiteY10" fmla="*/ 324644 h 671069"/>
                    <a:gd name="connsiteX11" fmla="*/ 420390 w 1633240"/>
                    <a:gd name="connsiteY11" fmla="*/ 372269 h 671069"/>
                    <a:gd name="connsiteX12" fmla="*/ 455315 w 1633240"/>
                    <a:gd name="connsiteY12" fmla="*/ 372269 h 671069"/>
                    <a:gd name="connsiteX13" fmla="*/ 506115 w 1633240"/>
                    <a:gd name="connsiteY13" fmla="*/ 419894 h 671069"/>
                    <a:gd name="connsiteX14" fmla="*/ 550565 w 1633240"/>
                    <a:gd name="connsiteY14" fmla="*/ 492919 h 671069"/>
                    <a:gd name="connsiteX15" fmla="*/ 585490 w 1633240"/>
                    <a:gd name="connsiteY15" fmla="*/ 502444 h 671069"/>
                    <a:gd name="connsiteX16" fmla="*/ 728365 w 1633240"/>
                    <a:gd name="connsiteY16" fmla="*/ 502444 h 671069"/>
                    <a:gd name="connsiteX17" fmla="*/ 804565 w 1633240"/>
                    <a:gd name="connsiteY17" fmla="*/ 515144 h 671069"/>
                    <a:gd name="connsiteX18" fmla="*/ 925215 w 1633240"/>
                    <a:gd name="connsiteY18" fmla="*/ 594519 h 671069"/>
                    <a:gd name="connsiteX19" fmla="*/ 1068090 w 1633240"/>
                    <a:gd name="connsiteY19" fmla="*/ 645319 h 671069"/>
                    <a:gd name="connsiteX20" fmla="*/ 1195090 w 1633240"/>
                    <a:gd name="connsiteY20" fmla="*/ 654844 h 671069"/>
                    <a:gd name="connsiteX21" fmla="*/ 1268115 w 1633240"/>
                    <a:gd name="connsiteY21" fmla="*/ 658019 h 671069"/>
                    <a:gd name="connsiteX22" fmla="*/ 1341140 w 1633240"/>
                    <a:gd name="connsiteY22" fmla="*/ 667544 h 671069"/>
                    <a:gd name="connsiteX23" fmla="*/ 1379240 w 1633240"/>
                    <a:gd name="connsiteY23" fmla="*/ 591344 h 671069"/>
                    <a:gd name="connsiteX24" fmla="*/ 1496715 w 1633240"/>
                    <a:gd name="connsiteY24" fmla="*/ 597694 h 671069"/>
                    <a:gd name="connsiteX25" fmla="*/ 1525290 w 1633240"/>
                    <a:gd name="connsiteY25" fmla="*/ 572294 h 671069"/>
                    <a:gd name="connsiteX26" fmla="*/ 1588790 w 1633240"/>
                    <a:gd name="connsiteY26" fmla="*/ 584994 h 671069"/>
                    <a:gd name="connsiteX27" fmla="*/ 1633240 w 1633240"/>
                    <a:gd name="connsiteY27" fmla="*/ 584994 h 671069"/>
                    <a:gd name="connsiteX0" fmla="*/ 25102 w 1633240"/>
                    <a:gd name="connsiteY0" fmla="*/ 0 h 685357"/>
                    <a:gd name="connsiteX1" fmla="*/ 26690 w 1633240"/>
                    <a:gd name="connsiteY1" fmla="*/ 50007 h 685357"/>
                    <a:gd name="connsiteX2" fmla="*/ 1290 w 1633240"/>
                    <a:gd name="connsiteY2" fmla="*/ 110332 h 685357"/>
                    <a:gd name="connsiteX3" fmla="*/ 4465 w 1633240"/>
                    <a:gd name="connsiteY3" fmla="*/ 189707 h 685357"/>
                    <a:gd name="connsiteX4" fmla="*/ 10815 w 1633240"/>
                    <a:gd name="connsiteY4" fmla="*/ 230982 h 685357"/>
                    <a:gd name="connsiteX5" fmla="*/ 36215 w 1633240"/>
                    <a:gd name="connsiteY5" fmla="*/ 256382 h 685357"/>
                    <a:gd name="connsiteX6" fmla="*/ 93365 w 1633240"/>
                    <a:gd name="connsiteY6" fmla="*/ 265907 h 685357"/>
                    <a:gd name="connsiteX7" fmla="*/ 128290 w 1633240"/>
                    <a:gd name="connsiteY7" fmla="*/ 335757 h 685357"/>
                    <a:gd name="connsiteX8" fmla="*/ 264815 w 1633240"/>
                    <a:gd name="connsiteY8" fmla="*/ 367507 h 685357"/>
                    <a:gd name="connsiteX9" fmla="*/ 290215 w 1633240"/>
                    <a:gd name="connsiteY9" fmla="*/ 323057 h 685357"/>
                    <a:gd name="connsiteX10" fmla="*/ 391815 w 1633240"/>
                    <a:gd name="connsiteY10" fmla="*/ 338932 h 685357"/>
                    <a:gd name="connsiteX11" fmla="*/ 420390 w 1633240"/>
                    <a:gd name="connsiteY11" fmla="*/ 386557 h 685357"/>
                    <a:gd name="connsiteX12" fmla="*/ 455315 w 1633240"/>
                    <a:gd name="connsiteY12" fmla="*/ 386557 h 685357"/>
                    <a:gd name="connsiteX13" fmla="*/ 506115 w 1633240"/>
                    <a:gd name="connsiteY13" fmla="*/ 434182 h 685357"/>
                    <a:gd name="connsiteX14" fmla="*/ 550565 w 1633240"/>
                    <a:gd name="connsiteY14" fmla="*/ 507207 h 685357"/>
                    <a:gd name="connsiteX15" fmla="*/ 585490 w 1633240"/>
                    <a:gd name="connsiteY15" fmla="*/ 516732 h 685357"/>
                    <a:gd name="connsiteX16" fmla="*/ 728365 w 1633240"/>
                    <a:gd name="connsiteY16" fmla="*/ 516732 h 685357"/>
                    <a:gd name="connsiteX17" fmla="*/ 804565 w 1633240"/>
                    <a:gd name="connsiteY17" fmla="*/ 529432 h 685357"/>
                    <a:gd name="connsiteX18" fmla="*/ 925215 w 1633240"/>
                    <a:gd name="connsiteY18" fmla="*/ 608807 h 685357"/>
                    <a:gd name="connsiteX19" fmla="*/ 1068090 w 1633240"/>
                    <a:gd name="connsiteY19" fmla="*/ 659607 h 685357"/>
                    <a:gd name="connsiteX20" fmla="*/ 1195090 w 1633240"/>
                    <a:gd name="connsiteY20" fmla="*/ 669132 h 685357"/>
                    <a:gd name="connsiteX21" fmla="*/ 1268115 w 1633240"/>
                    <a:gd name="connsiteY21" fmla="*/ 672307 h 685357"/>
                    <a:gd name="connsiteX22" fmla="*/ 1341140 w 1633240"/>
                    <a:gd name="connsiteY22" fmla="*/ 681832 h 685357"/>
                    <a:gd name="connsiteX23" fmla="*/ 1379240 w 1633240"/>
                    <a:gd name="connsiteY23" fmla="*/ 605632 h 685357"/>
                    <a:gd name="connsiteX24" fmla="*/ 1496715 w 1633240"/>
                    <a:gd name="connsiteY24" fmla="*/ 611982 h 685357"/>
                    <a:gd name="connsiteX25" fmla="*/ 1525290 w 1633240"/>
                    <a:gd name="connsiteY25" fmla="*/ 586582 h 685357"/>
                    <a:gd name="connsiteX26" fmla="*/ 1588790 w 1633240"/>
                    <a:gd name="connsiteY26" fmla="*/ 599282 h 685357"/>
                    <a:gd name="connsiteX27" fmla="*/ 1633240 w 1633240"/>
                    <a:gd name="connsiteY27" fmla="*/ 599282 h 685357"/>
                    <a:gd name="connsiteX0" fmla="*/ 17958 w 1633240"/>
                    <a:gd name="connsiteY0" fmla="*/ 0 h 680595"/>
                    <a:gd name="connsiteX1" fmla="*/ 26690 w 1633240"/>
                    <a:gd name="connsiteY1" fmla="*/ 45245 h 680595"/>
                    <a:gd name="connsiteX2" fmla="*/ 1290 w 1633240"/>
                    <a:gd name="connsiteY2" fmla="*/ 105570 h 680595"/>
                    <a:gd name="connsiteX3" fmla="*/ 4465 w 1633240"/>
                    <a:gd name="connsiteY3" fmla="*/ 184945 h 680595"/>
                    <a:gd name="connsiteX4" fmla="*/ 10815 w 1633240"/>
                    <a:gd name="connsiteY4" fmla="*/ 226220 h 680595"/>
                    <a:gd name="connsiteX5" fmla="*/ 36215 w 1633240"/>
                    <a:gd name="connsiteY5" fmla="*/ 251620 h 680595"/>
                    <a:gd name="connsiteX6" fmla="*/ 93365 w 1633240"/>
                    <a:gd name="connsiteY6" fmla="*/ 261145 h 680595"/>
                    <a:gd name="connsiteX7" fmla="*/ 128290 w 1633240"/>
                    <a:gd name="connsiteY7" fmla="*/ 330995 h 680595"/>
                    <a:gd name="connsiteX8" fmla="*/ 264815 w 1633240"/>
                    <a:gd name="connsiteY8" fmla="*/ 362745 h 680595"/>
                    <a:gd name="connsiteX9" fmla="*/ 290215 w 1633240"/>
                    <a:gd name="connsiteY9" fmla="*/ 318295 h 680595"/>
                    <a:gd name="connsiteX10" fmla="*/ 391815 w 1633240"/>
                    <a:gd name="connsiteY10" fmla="*/ 334170 h 680595"/>
                    <a:gd name="connsiteX11" fmla="*/ 420390 w 1633240"/>
                    <a:gd name="connsiteY11" fmla="*/ 381795 h 680595"/>
                    <a:gd name="connsiteX12" fmla="*/ 455315 w 1633240"/>
                    <a:gd name="connsiteY12" fmla="*/ 381795 h 680595"/>
                    <a:gd name="connsiteX13" fmla="*/ 506115 w 1633240"/>
                    <a:gd name="connsiteY13" fmla="*/ 429420 h 680595"/>
                    <a:gd name="connsiteX14" fmla="*/ 550565 w 1633240"/>
                    <a:gd name="connsiteY14" fmla="*/ 502445 h 680595"/>
                    <a:gd name="connsiteX15" fmla="*/ 585490 w 1633240"/>
                    <a:gd name="connsiteY15" fmla="*/ 511970 h 680595"/>
                    <a:gd name="connsiteX16" fmla="*/ 728365 w 1633240"/>
                    <a:gd name="connsiteY16" fmla="*/ 511970 h 680595"/>
                    <a:gd name="connsiteX17" fmla="*/ 804565 w 1633240"/>
                    <a:gd name="connsiteY17" fmla="*/ 524670 h 680595"/>
                    <a:gd name="connsiteX18" fmla="*/ 925215 w 1633240"/>
                    <a:gd name="connsiteY18" fmla="*/ 604045 h 680595"/>
                    <a:gd name="connsiteX19" fmla="*/ 1068090 w 1633240"/>
                    <a:gd name="connsiteY19" fmla="*/ 654845 h 680595"/>
                    <a:gd name="connsiteX20" fmla="*/ 1195090 w 1633240"/>
                    <a:gd name="connsiteY20" fmla="*/ 664370 h 680595"/>
                    <a:gd name="connsiteX21" fmla="*/ 1268115 w 1633240"/>
                    <a:gd name="connsiteY21" fmla="*/ 667545 h 680595"/>
                    <a:gd name="connsiteX22" fmla="*/ 1341140 w 1633240"/>
                    <a:gd name="connsiteY22" fmla="*/ 677070 h 680595"/>
                    <a:gd name="connsiteX23" fmla="*/ 1379240 w 1633240"/>
                    <a:gd name="connsiteY23" fmla="*/ 600870 h 680595"/>
                    <a:gd name="connsiteX24" fmla="*/ 1496715 w 1633240"/>
                    <a:gd name="connsiteY24" fmla="*/ 607220 h 680595"/>
                    <a:gd name="connsiteX25" fmla="*/ 1525290 w 1633240"/>
                    <a:gd name="connsiteY25" fmla="*/ 581820 h 680595"/>
                    <a:gd name="connsiteX26" fmla="*/ 1588790 w 1633240"/>
                    <a:gd name="connsiteY26" fmla="*/ 594520 h 680595"/>
                    <a:gd name="connsiteX27" fmla="*/ 1633240 w 1633240"/>
                    <a:gd name="connsiteY27" fmla="*/ 594520 h 680595"/>
                    <a:gd name="connsiteX0" fmla="*/ 327546 w 1638028"/>
                    <a:gd name="connsiteY0" fmla="*/ 0 h 674245"/>
                    <a:gd name="connsiteX1" fmla="*/ 31478 w 1638028"/>
                    <a:gd name="connsiteY1" fmla="*/ 38895 h 674245"/>
                    <a:gd name="connsiteX2" fmla="*/ 6078 w 1638028"/>
                    <a:gd name="connsiteY2" fmla="*/ 99220 h 674245"/>
                    <a:gd name="connsiteX3" fmla="*/ 9253 w 1638028"/>
                    <a:gd name="connsiteY3" fmla="*/ 178595 h 674245"/>
                    <a:gd name="connsiteX4" fmla="*/ 15603 w 1638028"/>
                    <a:gd name="connsiteY4" fmla="*/ 219870 h 674245"/>
                    <a:gd name="connsiteX5" fmla="*/ 41003 w 1638028"/>
                    <a:gd name="connsiteY5" fmla="*/ 245270 h 674245"/>
                    <a:gd name="connsiteX6" fmla="*/ 98153 w 1638028"/>
                    <a:gd name="connsiteY6" fmla="*/ 254795 h 674245"/>
                    <a:gd name="connsiteX7" fmla="*/ 133078 w 1638028"/>
                    <a:gd name="connsiteY7" fmla="*/ 324645 h 674245"/>
                    <a:gd name="connsiteX8" fmla="*/ 269603 w 1638028"/>
                    <a:gd name="connsiteY8" fmla="*/ 356395 h 674245"/>
                    <a:gd name="connsiteX9" fmla="*/ 295003 w 1638028"/>
                    <a:gd name="connsiteY9" fmla="*/ 311945 h 674245"/>
                    <a:gd name="connsiteX10" fmla="*/ 396603 w 1638028"/>
                    <a:gd name="connsiteY10" fmla="*/ 327820 h 674245"/>
                    <a:gd name="connsiteX11" fmla="*/ 425178 w 1638028"/>
                    <a:gd name="connsiteY11" fmla="*/ 375445 h 674245"/>
                    <a:gd name="connsiteX12" fmla="*/ 460103 w 1638028"/>
                    <a:gd name="connsiteY12" fmla="*/ 375445 h 674245"/>
                    <a:gd name="connsiteX13" fmla="*/ 510903 w 1638028"/>
                    <a:gd name="connsiteY13" fmla="*/ 423070 h 674245"/>
                    <a:gd name="connsiteX14" fmla="*/ 555353 w 1638028"/>
                    <a:gd name="connsiteY14" fmla="*/ 496095 h 674245"/>
                    <a:gd name="connsiteX15" fmla="*/ 590278 w 1638028"/>
                    <a:gd name="connsiteY15" fmla="*/ 505620 h 674245"/>
                    <a:gd name="connsiteX16" fmla="*/ 733153 w 1638028"/>
                    <a:gd name="connsiteY16" fmla="*/ 505620 h 674245"/>
                    <a:gd name="connsiteX17" fmla="*/ 809353 w 1638028"/>
                    <a:gd name="connsiteY17" fmla="*/ 518320 h 674245"/>
                    <a:gd name="connsiteX18" fmla="*/ 930003 w 1638028"/>
                    <a:gd name="connsiteY18" fmla="*/ 597695 h 674245"/>
                    <a:gd name="connsiteX19" fmla="*/ 1072878 w 1638028"/>
                    <a:gd name="connsiteY19" fmla="*/ 648495 h 674245"/>
                    <a:gd name="connsiteX20" fmla="*/ 1199878 w 1638028"/>
                    <a:gd name="connsiteY20" fmla="*/ 658020 h 674245"/>
                    <a:gd name="connsiteX21" fmla="*/ 1272903 w 1638028"/>
                    <a:gd name="connsiteY21" fmla="*/ 661195 h 674245"/>
                    <a:gd name="connsiteX22" fmla="*/ 1345928 w 1638028"/>
                    <a:gd name="connsiteY22" fmla="*/ 670720 h 674245"/>
                    <a:gd name="connsiteX23" fmla="*/ 1384028 w 1638028"/>
                    <a:gd name="connsiteY23" fmla="*/ 594520 h 674245"/>
                    <a:gd name="connsiteX24" fmla="*/ 1501503 w 1638028"/>
                    <a:gd name="connsiteY24" fmla="*/ 600870 h 674245"/>
                    <a:gd name="connsiteX25" fmla="*/ 1530078 w 1638028"/>
                    <a:gd name="connsiteY25" fmla="*/ 575470 h 674245"/>
                    <a:gd name="connsiteX26" fmla="*/ 1593578 w 1638028"/>
                    <a:gd name="connsiteY26" fmla="*/ 588170 h 674245"/>
                    <a:gd name="connsiteX27" fmla="*/ 1638028 w 1638028"/>
                    <a:gd name="connsiteY27" fmla="*/ 588170 h 674245"/>
                    <a:gd name="connsiteX0" fmla="*/ 335361 w 1645843"/>
                    <a:gd name="connsiteY0" fmla="*/ 0 h 674245"/>
                    <a:gd name="connsiteX1" fmla="*/ 210743 w 1645843"/>
                    <a:gd name="connsiteY1" fmla="*/ 115095 h 674245"/>
                    <a:gd name="connsiteX2" fmla="*/ 13893 w 1645843"/>
                    <a:gd name="connsiteY2" fmla="*/ 99220 h 674245"/>
                    <a:gd name="connsiteX3" fmla="*/ 17068 w 1645843"/>
                    <a:gd name="connsiteY3" fmla="*/ 178595 h 674245"/>
                    <a:gd name="connsiteX4" fmla="*/ 23418 w 1645843"/>
                    <a:gd name="connsiteY4" fmla="*/ 219870 h 674245"/>
                    <a:gd name="connsiteX5" fmla="*/ 48818 w 1645843"/>
                    <a:gd name="connsiteY5" fmla="*/ 245270 h 674245"/>
                    <a:gd name="connsiteX6" fmla="*/ 105968 w 1645843"/>
                    <a:gd name="connsiteY6" fmla="*/ 254795 h 674245"/>
                    <a:gd name="connsiteX7" fmla="*/ 140893 w 1645843"/>
                    <a:gd name="connsiteY7" fmla="*/ 324645 h 674245"/>
                    <a:gd name="connsiteX8" fmla="*/ 277418 w 1645843"/>
                    <a:gd name="connsiteY8" fmla="*/ 356395 h 674245"/>
                    <a:gd name="connsiteX9" fmla="*/ 302818 w 1645843"/>
                    <a:gd name="connsiteY9" fmla="*/ 311945 h 674245"/>
                    <a:gd name="connsiteX10" fmla="*/ 404418 w 1645843"/>
                    <a:gd name="connsiteY10" fmla="*/ 327820 h 674245"/>
                    <a:gd name="connsiteX11" fmla="*/ 432993 w 1645843"/>
                    <a:gd name="connsiteY11" fmla="*/ 375445 h 674245"/>
                    <a:gd name="connsiteX12" fmla="*/ 467918 w 1645843"/>
                    <a:gd name="connsiteY12" fmla="*/ 375445 h 674245"/>
                    <a:gd name="connsiteX13" fmla="*/ 518718 w 1645843"/>
                    <a:gd name="connsiteY13" fmla="*/ 423070 h 674245"/>
                    <a:gd name="connsiteX14" fmla="*/ 563168 w 1645843"/>
                    <a:gd name="connsiteY14" fmla="*/ 496095 h 674245"/>
                    <a:gd name="connsiteX15" fmla="*/ 598093 w 1645843"/>
                    <a:gd name="connsiteY15" fmla="*/ 505620 h 674245"/>
                    <a:gd name="connsiteX16" fmla="*/ 740968 w 1645843"/>
                    <a:gd name="connsiteY16" fmla="*/ 505620 h 674245"/>
                    <a:gd name="connsiteX17" fmla="*/ 817168 w 1645843"/>
                    <a:gd name="connsiteY17" fmla="*/ 518320 h 674245"/>
                    <a:gd name="connsiteX18" fmla="*/ 937818 w 1645843"/>
                    <a:gd name="connsiteY18" fmla="*/ 597695 h 674245"/>
                    <a:gd name="connsiteX19" fmla="*/ 1080693 w 1645843"/>
                    <a:gd name="connsiteY19" fmla="*/ 648495 h 674245"/>
                    <a:gd name="connsiteX20" fmla="*/ 1207693 w 1645843"/>
                    <a:gd name="connsiteY20" fmla="*/ 658020 h 674245"/>
                    <a:gd name="connsiteX21" fmla="*/ 1280718 w 1645843"/>
                    <a:gd name="connsiteY21" fmla="*/ 661195 h 674245"/>
                    <a:gd name="connsiteX22" fmla="*/ 1353743 w 1645843"/>
                    <a:gd name="connsiteY22" fmla="*/ 670720 h 674245"/>
                    <a:gd name="connsiteX23" fmla="*/ 1391843 w 1645843"/>
                    <a:gd name="connsiteY23" fmla="*/ 594520 h 674245"/>
                    <a:gd name="connsiteX24" fmla="*/ 1509318 w 1645843"/>
                    <a:gd name="connsiteY24" fmla="*/ 600870 h 674245"/>
                    <a:gd name="connsiteX25" fmla="*/ 1537893 w 1645843"/>
                    <a:gd name="connsiteY25" fmla="*/ 575470 h 674245"/>
                    <a:gd name="connsiteX26" fmla="*/ 1601393 w 1645843"/>
                    <a:gd name="connsiteY26" fmla="*/ 588170 h 674245"/>
                    <a:gd name="connsiteX27" fmla="*/ 1645843 w 1645843"/>
                    <a:gd name="connsiteY27" fmla="*/ 588170 h 674245"/>
                    <a:gd name="connsiteX0" fmla="*/ 210743 w 1645843"/>
                    <a:gd name="connsiteY0" fmla="*/ 17574 h 576724"/>
                    <a:gd name="connsiteX1" fmla="*/ 13893 w 1645843"/>
                    <a:gd name="connsiteY1" fmla="*/ 1699 h 576724"/>
                    <a:gd name="connsiteX2" fmla="*/ 17068 w 1645843"/>
                    <a:gd name="connsiteY2" fmla="*/ 81074 h 576724"/>
                    <a:gd name="connsiteX3" fmla="*/ 23418 w 1645843"/>
                    <a:gd name="connsiteY3" fmla="*/ 122349 h 576724"/>
                    <a:gd name="connsiteX4" fmla="*/ 48818 w 1645843"/>
                    <a:gd name="connsiteY4" fmla="*/ 147749 h 576724"/>
                    <a:gd name="connsiteX5" fmla="*/ 105968 w 1645843"/>
                    <a:gd name="connsiteY5" fmla="*/ 157274 h 576724"/>
                    <a:gd name="connsiteX6" fmla="*/ 140893 w 1645843"/>
                    <a:gd name="connsiteY6" fmla="*/ 227124 h 576724"/>
                    <a:gd name="connsiteX7" fmla="*/ 277418 w 1645843"/>
                    <a:gd name="connsiteY7" fmla="*/ 258874 h 576724"/>
                    <a:gd name="connsiteX8" fmla="*/ 302818 w 1645843"/>
                    <a:gd name="connsiteY8" fmla="*/ 214424 h 576724"/>
                    <a:gd name="connsiteX9" fmla="*/ 404418 w 1645843"/>
                    <a:gd name="connsiteY9" fmla="*/ 230299 h 576724"/>
                    <a:gd name="connsiteX10" fmla="*/ 432993 w 1645843"/>
                    <a:gd name="connsiteY10" fmla="*/ 277924 h 576724"/>
                    <a:gd name="connsiteX11" fmla="*/ 467918 w 1645843"/>
                    <a:gd name="connsiteY11" fmla="*/ 277924 h 576724"/>
                    <a:gd name="connsiteX12" fmla="*/ 518718 w 1645843"/>
                    <a:gd name="connsiteY12" fmla="*/ 325549 h 576724"/>
                    <a:gd name="connsiteX13" fmla="*/ 563168 w 1645843"/>
                    <a:gd name="connsiteY13" fmla="*/ 398574 h 576724"/>
                    <a:gd name="connsiteX14" fmla="*/ 598093 w 1645843"/>
                    <a:gd name="connsiteY14" fmla="*/ 408099 h 576724"/>
                    <a:gd name="connsiteX15" fmla="*/ 740968 w 1645843"/>
                    <a:gd name="connsiteY15" fmla="*/ 408099 h 576724"/>
                    <a:gd name="connsiteX16" fmla="*/ 817168 w 1645843"/>
                    <a:gd name="connsiteY16" fmla="*/ 420799 h 576724"/>
                    <a:gd name="connsiteX17" fmla="*/ 937818 w 1645843"/>
                    <a:gd name="connsiteY17" fmla="*/ 500174 h 576724"/>
                    <a:gd name="connsiteX18" fmla="*/ 1080693 w 1645843"/>
                    <a:gd name="connsiteY18" fmla="*/ 550974 h 576724"/>
                    <a:gd name="connsiteX19" fmla="*/ 1207693 w 1645843"/>
                    <a:gd name="connsiteY19" fmla="*/ 560499 h 576724"/>
                    <a:gd name="connsiteX20" fmla="*/ 1280718 w 1645843"/>
                    <a:gd name="connsiteY20" fmla="*/ 563674 h 576724"/>
                    <a:gd name="connsiteX21" fmla="*/ 1353743 w 1645843"/>
                    <a:gd name="connsiteY21" fmla="*/ 573199 h 576724"/>
                    <a:gd name="connsiteX22" fmla="*/ 1391843 w 1645843"/>
                    <a:gd name="connsiteY22" fmla="*/ 496999 h 576724"/>
                    <a:gd name="connsiteX23" fmla="*/ 1509318 w 1645843"/>
                    <a:gd name="connsiteY23" fmla="*/ 503349 h 576724"/>
                    <a:gd name="connsiteX24" fmla="*/ 1537893 w 1645843"/>
                    <a:gd name="connsiteY24" fmla="*/ 477949 h 576724"/>
                    <a:gd name="connsiteX25" fmla="*/ 1601393 w 1645843"/>
                    <a:gd name="connsiteY25" fmla="*/ 490649 h 576724"/>
                    <a:gd name="connsiteX26" fmla="*/ 1645843 w 1645843"/>
                    <a:gd name="connsiteY26" fmla="*/ 490649 h 576724"/>
                    <a:gd name="connsiteX0" fmla="*/ 13893 w 1645843"/>
                    <a:gd name="connsiteY0" fmla="*/ 0 h 575025"/>
                    <a:gd name="connsiteX1" fmla="*/ 17068 w 1645843"/>
                    <a:gd name="connsiteY1" fmla="*/ 79375 h 575025"/>
                    <a:gd name="connsiteX2" fmla="*/ 23418 w 1645843"/>
                    <a:gd name="connsiteY2" fmla="*/ 120650 h 575025"/>
                    <a:gd name="connsiteX3" fmla="*/ 48818 w 1645843"/>
                    <a:gd name="connsiteY3" fmla="*/ 146050 h 575025"/>
                    <a:gd name="connsiteX4" fmla="*/ 105968 w 1645843"/>
                    <a:gd name="connsiteY4" fmla="*/ 155575 h 575025"/>
                    <a:gd name="connsiteX5" fmla="*/ 140893 w 1645843"/>
                    <a:gd name="connsiteY5" fmla="*/ 225425 h 575025"/>
                    <a:gd name="connsiteX6" fmla="*/ 277418 w 1645843"/>
                    <a:gd name="connsiteY6" fmla="*/ 257175 h 575025"/>
                    <a:gd name="connsiteX7" fmla="*/ 302818 w 1645843"/>
                    <a:gd name="connsiteY7" fmla="*/ 212725 h 575025"/>
                    <a:gd name="connsiteX8" fmla="*/ 404418 w 1645843"/>
                    <a:gd name="connsiteY8" fmla="*/ 228600 h 575025"/>
                    <a:gd name="connsiteX9" fmla="*/ 432993 w 1645843"/>
                    <a:gd name="connsiteY9" fmla="*/ 276225 h 575025"/>
                    <a:gd name="connsiteX10" fmla="*/ 467918 w 1645843"/>
                    <a:gd name="connsiteY10" fmla="*/ 276225 h 575025"/>
                    <a:gd name="connsiteX11" fmla="*/ 518718 w 1645843"/>
                    <a:gd name="connsiteY11" fmla="*/ 323850 h 575025"/>
                    <a:gd name="connsiteX12" fmla="*/ 563168 w 1645843"/>
                    <a:gd name="connsiteY12" fmla="*/ 396875 h 575025"/>
                    <a:gd name="connsiteX13" fmla="*/ 598093 w 1645843"/>
                    <a:gd name="connsiteY13" fmla="*/ 406400 h 575025"/>
                    <a:gd name="connsiteX14" fmla="*/ 740968 w 1645843"/>
                    <a:gd name="connsiteY14" fmla="*/ 406400 h 575025"/>
                    <a:gd name="connsiteX15" fmla="*/ 817168 w 1645843"/>
                    <a:gd name="connsiteY15" fmla="*/ 419100 h 575025"/>
                    <a:gd name="connsiteX16" fmla="*/ 937818 w 1645843"/>
                    <a:gd name="connsiteY16" fmla="*/ 498475 h 575025"/>
                    <a:gd name="connsiteX17" fmla="*/ 1080693 w 1645843"/>
                    <a:gd name="connsiteY17" fmla="*/ 549275 h 575025"/>
                    <a:gd name="connsiteX18" fmla="*/ 1207693 w 1645843"/>
                    <a:gd name="connsiteY18" fmla="*/ 558800 h 575025"/>
                    <a:gd name="connsiteX19" fmla="*/ 1280718 w 1645843"/>
                    <a:gd name="connsiteY19" fmla="*/ 561975 h 575025"/>
                    <a:gd name="connsiteX20" fmla="*/ 1353743 w 1645843"/>
                    <a:gd name="connsiteY20" fmla="*/ 571500 h 575025"/>
                    <a:gd name="connsiteX21" fmla="*/ 1391843 w 1645843"/>
                    <a:gd name="connsiteY21" fmla="*/ 495300 h 575025"/>
                    <a:gd name="connsiteX22" fmla="*/ 1509318 w 1645843"/>
                    <a:gd name="connsiteY22" fmla="*/ 501650 h 575025"/>
                    <a:gd name="connsiteX23" fmla="*/ 1537893 w 1645843"/>
                    <a:gd name="connsiteY23" fmla="*/ 476250 h 575025"/>
                    <a:gd name="connsiteX24" fmla="*/ 1601393 w 1645843"/>
                    <a:gd name="connsiteY24" fmla="*/ 488950 h 575025"/>
                    <a:gd name="connsiteX25" fmla="*/ 1645843 w 1645843"/>
                    <a:gd name="connsiteY25" fmla="*/ 488950 h 575025"/>
                    <a:gd name="connsiteX0" fmla="*/ 8869 w 1678919"/>
                    <a:gd name="connsiteY0" fmla="*/ 0 h 549625"/>
                    <a:gd name="connsiteX1" fmla="*/ 50144 w 1678919"/>
                    <a:gd name="connsiteY1" fmla="*/ 53975 h 549625"/>
                    <a:gd name="connsiteX2" fmla="*/ 56494 w 1678919"/>
                    <a:gd name="connsiteY2" fmla="*/ 95250 h 549625"/>
                    <a:gd name="connsiteX3" fmla="*/ 81894 w 1678919"/>
                    <a:gd name="connsiteY3" fmla="*/ 120650 h 549625"/>
                    <a:gd name="connsiteX4" fmla="*/ 139044 w 1678919"/>
                    <a:gd name="connsiteY4" fmla="*/ 130175 h 549625"/>
                    <a:gd name="connsiteX5" fmla="*/ 173969 w 1678919"/>
                    <a:gd name="connsiteY5" fmla="*/ 200025 h 549625"/>
                    <a:gd name="connsiteX6" fmla="*/ 310494 w 1678919"/>
                    <a:gd name="connsiteY6" fmla="*/ 231775 h 549625"/>
                    <a:gd name="connsiteX7" fmla="*/ 335894 w 1678919"/>
                    <a:gd name="connsiteY7" fmla="*/ 187325 h 549625"/>
                    <a:gd name="connsiteX8" fmla="*/ 437494 w 1678919"/>
                    <a:gd name="connsiteY8" fmla="*/ 203200 h 549625"/>
                    <a:gd name="connsiteX9" fmla="*/ 466069 w 1678919"/>
                    <a:gd name="connsiteY9" fmla="*/ 250825 h 549625"/>
                    <a:gd name="connsiteX10" fmla="*/ 500994 w 1678919"/>
                    <a:gd name="connsiteY10" fmla="*/ 250825 h 549625"/>
                    <a:gd name="connsiteX11" fmla="*/ 551794 w 1678919"/>
                    <a:gd name="connsiteY11" fmla="*/ 298450 h 549625"/>
                    <a:gd name="connsiteX12" fmla="*/ 596244 w 1678919"/>
                    <a:gd name="connsiteY12" fmla="*/ 371475 h 549625"/>
                    <a:gd name="connsiteX13" fmla="*/ 631169 w 1678919"/>
                    <a:gd name="connsiteY13" fmla="*/ 381000 h 549625"/>
                    <a:gd name="connsiteX14" fmla="*/ 774044 w 1678919"/>
                    <a:gd name="connsiteY14" fmla="*/ 381000 h 549625"/>
                    <a:gd name="connsiteX15" fmla="*/ 850244 w 1678919"/>
                    <a:gd name="connsiteY15" fmla="*/ 393700 h 549625"/>
                    <a:gd name="connsiteX16" fmla="*/ 970894 w 1678919"/>
                    <a:gd name="connsiteY16" fmla="*/ 473075 h 549625"/>
                    <a:gd name="connsiteX17" fmla="*/ 1113769 w 1678919"/>
                    <a:gd name="connsiteY17" fmla="*/ 523875 h 549625"/>
                    <a:gd name="connsiteX18" fmla="*/ 1240769 w 1678919"/>
                    <a:gd name="connsiteY18" fmla="*/ 533400 h 549625"/>
                    <a:gd name="connsiteX19" fmla="*/ 1313794 w 1678919"/>
                    <a:gd name="connsiteY19" fmla="*/ 536575 h 549625"/>
                    <a:gd name="connsiteX20" fmla="*/ 1386819 w 1678919"/>
                    <a:gd name="connsiteY20" fmla="*/ 546100 h 549625"/>
                    <a:gd name="connsiteX21" fmla="*/ 1424919 w 1678919"/>
                    <a:gd name="connsiteY21" fmla="*/ 469900 h 549625"/>
                    <a:gd name="connsiteX22" fmla="*/ 1542394 w 1678919"/>
                    <a:gd name="connsiteY22" fmla="*/ 476250 h 549625"/>
                    <a:gd name="connsiteX23" fmla="*/ 1570969 w 1678919"/>
                    <a:gd name="connsiteY23" fmla="*/ 450850 h 549625"/>
                    <a:gd name="connsiteX24" fmla="*/ 1634469 w 1678919"/>
                    <a:gd name="connsiteY24" fmla="*/ 463550 h 549625"/>
                    <a:gd name="connsiteX25" fmla="*/ 1678919 w 1678919"/>
                    <a:gd name="connsiteY25" fmla="*/ 463550 h 549625"/>
                    <a:gd name="connsiteX0" fmla="*/ 8869 w 1634469"/>
                    <a:gd name="connsiteY0" fmla="*/ 0 h 549625"/>
                    <a:gd name="connsiteX1" fmla="*/ 50144 w 1634469"/>
                    <a:gd name="connsiteY1" fmla="*/ 53975 h 549625"/>
                    <a:gd name="connsiteX2" fmla="*/ 56494 w 1634469"/>
                    <a:gd name="connsiteY2" fmla="*/ 95250 h 549625"/>
                    <a:gd name="connsiteX3" fmla="*/ 81894 w 1634469"/>
                    <a:gd name="connsiteY3" fmla="*/ 120650 h 549625"/>
                    <a:gd name="connsiteX4" fmla="*/ 139044 w 1634469"/>
                    <a:gd name="connsiteY4" fmla="*/ 130175 h 549625"/>
                    <a:gd name="connsiteX5" fmla="*/ 173969 w 1634469"/>
                    <a:gd name="connsiteY5" fmla="*/ 200025 h 549625"/>
                    <a:gd name="connsiteX6" fmla="*/ 310494 w 1634469"/>
                    <a:gd name="connsiteY6" fmla="*/ 231775 h 549625"/>
                    <a:gd name="connsiteX7" fmla="*/ 335894 w 1634469"/>
                    <a:gd name="connsiteY7" fmla="*/ 187325 h 549625"/>
                    <a:gd name="connsiteX8" fmla="*/ 437494 w 1634469"/>
                    <a:gd name="connsiteY8" fmla="*/ 203200 h 549625"/>
                    <a:gd name="connsiteX9" fmla="*/ 466069 w 1634469"/>
                    <a:gd name="connsiteY9" fmla="*/ 250825 h 549625"/>
                    <a:gd name="connsiteX10" fmla="*/ 500994 w 1634469"/>
                    <a:gd name="connsiteY10" fmla="*/ 250825 h 549625"/>
                    <a:gd name="connsiteX11" fmla="*/ 551794 w 1634469"/>
                    <a:gd name="connsiteY11" fmla="*/ 298450 h 549625"/>
                    <a:gd name="connsiteX12" fmla="*/ 596244 w 1634469"/>
                    <a:gd name="connsiteY12" fmla="*/ 371475 h 549625"/>
                    <a:gd name="connsiteX13" fmla="*/ 631169 w 1634469"/>
                    <a:gd name="connsiteY13" fmla="*/ 381000 h 549625"/>
                    <a:gd name="connsiteX14" fmla="*/ 774044 w 1634469"/>
                    <a:gd name="connsiteY14" fmla="*/ 381000 h 549625"/>
                    <a:gd name="connsiteX15" fmla="*/ 850244 w 1634469"/>
                    <a:gd name="connsiteY15" fmla="*/ 393700 h 549625"/>
                    <a:gd name="connsiteX16" fmla="*/ 970894 w 1634469"/>
                    <a:gd name="connsiteY16" fmla="*/ 473075 h 549625"/>
                    <a:gd name="connsiteX17" fmla="*/ 1113769 w 1634469"/>
                    <a:gd name="connsiteY17" fmla="*/ 523875 h 549625"/>
                    <a:gd name="connsiteX18" fmla="*/ 1240769 w 1634469"/>
                    <a:gd name="connsiteY18" fmla="*/ 533400 h 549625"/>
                    <a:gd name="connsiteX19" fmla="*/ 1313794 w 1634469"/>
                    <a:gd name="connsiteY19" fmla="*/ 536575 h 549625"/>
                    <a:gd name="connsiteX20" fmla="*/ 1386819 w 1634469"/>
                    <a:gd name="connsiteY20" fmla="*/ 546100 h 549625"/>
                    <a:gd name="connsiteX21" fmla="*/ 1424919 w 1634469"/>
                    <a:gd name="connsiteY21" fmla="*/ 469900 h 549625"/>
                    <a:gd name="connsiteX22" fmla="*/ 1542394 w 1634469"/>
                    <a:gd name="connsiteY22" fmla="*/ 476250 h 549625"/>
                    <a:gd name="connsiteX23" fmla="*/ 1570969 w 1634469"/>
                    <a:gd name="connsiteY23" fmla="*/ 450850 h 549625"/>
                    <a:gd name="connsiteX24" fmla="*/ 1634469 w 1634469"/>
                    <a:gd name="connsiteY24" fmla="*/ 463550 h 549625"/>
                    <a:gd name="connsiteX0" fmla="*/ 8869 w 1570969"/>
                    <a:gd name="connsiteY0" fmla="*/ 0 h 549625"/>
                    <a:gd name="connsiteX1" fmla="*/ 50144 w 1570969"/>
                    <a:gd name="connsiteY1" fmla="*/ 53975 h 549625"/>
                    <a:gd name="connsiteX2" fmla="*/ 56494 w 1570969"/>
                    <a:gd name="connsiteY2" fmla="*/ 95250 h 549625"/>
                    <a:gd name="connsiteX3" fmla="*/ 81894 w 1570969"/>
                    <a:gd name="connsiteY3" fmla="*/ 120650 h 549625"/>
                    <a:gd name="connsiteX4" fmla="*/ 139044 w 1570969"/>
                    <a:gd name="connsiteY4" fmla="*/ 130175 h 549625"/>
                    <a:gd name="connsiteX5" fmla="*/ 173969 w 1570969"/>
                    <a:gd name="connsiteY5" fmla="*/ 200025 h 549625"/>
                    <a:gd name="connsiteX6" fmla="*/ 310494 w 1570969"/>
                    <a:gd name="connsiteY6" fmla="*/ 231775 h 549625"/>
                    <a:gd name="connsiteX7" fmla="*/ 335894 w 1570969"/>
                    <a:gd name="connsiteY7" fmla="*/ 187325 h 549625"/>
                    <a:gd name="connsiteX8" fmla="*/ 437494 w 1570969"/>
                    <a:gd name="connsiteY8" fmla="*/ 203200 h 549625"/>
                    <a:gd name="connsiteX9" fmla="*/ 466069 w 1570969"/>
                    <a:gd name="connsiteY9" fmla="*/ 250825 h 549625"/>
                    <a:gd name="connsiteX10" fmla="*/ 500994 w 1570969"/>
                    <a:gd name="connsiteY10" fmla="*/ 250825 h 549625"/>
                    <a:gd name="connsiteX11" fmla="*/ 551794 w 1570969"/>
                    <a:gd name="connsiteY11" fmla="*/ 298450 h 549625"/>
                    <a:gd name="connsiteX12" fmla="*/ 596244 w 1570969"/>
                    <a:gd name="connsiteY12" fmla="*/ 371475 h 549625"/>
                    <a:gd name="connsiteX13" fmla="*/ 631169 w 1570969"/>
                    <a:gd name="connsiteY13" fmla="*/ 381000 h 549625"/>
                    <a:gd name="connsiteX14" fmla="*/ 774044 w 1570969"/>
                    <a:gd name="connsiteY14" fmla="*/ 381000 h 549625"/>
                    <a:gd name="connsiteX15" fmla="*/ 850244 w 1570969"/>
                    <a:gd name="connsiteY15" fmla="*/ 393700 h 549625"/>
                    <a:gd name="connsiteX16" fmla="*/ 970894 w 1570969"/>
                    <a:gd name="connsiteY16" fmla="*/ 473075 h 549625"/>
                    <a:gd name="connsiteX17" fmla="*/ 1113769 w 1570969"/>
                    <a:gd name="connsiteY17" fmla="*/ 523875 h 549625"/>
                    <a:gd name="connsiteX18" fmla="*/ 1240769 w 1570969"/>
                    <a:gd name="connsiteY18" fmla="*/ 533400 h 549625"/>
                    <a:gd name="connsiteX19" fmla="*/ 1313794 w 1570969"/>
                    <a:gd name="connsiteY19" fmla="*/ 536575 h 549625"/>
                    <a:gd name="connsiteX20" fmla="*/ 1386819 w 1570969"/>
                    <a:gd name="connsiteY20" fmla="*/ 546100 h 549625"/>
                    <a:gd name="connsiteX21" fmla="*/ 1424919 w 1570969"/>
                    <a:gd name="connsiteY21" fmla="*/ 469900 h 549625"/>
                    <a:gd name="connsiteX22" fmla="*/ 1542394 w 1570969"/>
                    <a:gd name="connsiteY22" fmla="*/ 476250 h 549625"/>
                    <a:gd name="connsiteX23" fmla="*/ 1570969 w 1570969"/>
                    <a:gd name="connsiteY23" fmla="*/ 450850 h 549625"/>
                    <a:gd name="connsiteX0" fmla="*/ 8869 w 1542394"/>
                    <a:gd name="connsiteY0" fmla="*/ 0 h 549625"/>
                    <a:gd name="connsiteX1" fmla="*/ 50144 w 1542394"/>
                    <a:gd name="connsiteY1" fmla="*/ 53975 h 549625"/>
                    <a:gd name="connsiteX2" fmla="*/ 56494 w 1542394"/>
                    <a:gd name="connsiteY2" fmla="*/ 95250 h 549625"/>
                    <a:gd name="connsiteX3" fmla="*/ 81894 w 1542394"/>
                    <a:gd name="connsiteY3" fmla="*/ 120650 h 549625"/>
                    <a:gd name="connsiteX4" fmla="*/ 139044 w 1542394"/>
                    <a:gd name="connsiteY4" fmla="*/ 130175 h 549625"/>
                    <a:gd name="connsiteX5" fmla="*/ 173969 w 1542394"/>
                    <a:gd name="connsiteY5" fmla="*/ 200025 h 549625"/>
                    <a:gd name="connsiteX6" fmla="*/ 310494 w 1542394"/>
                    <a:gd name="connsiteY6" fmla="*/ 231775 h 549625"/>
                    <a:gd name="connsiteX7" fmla="*/ 335894 w 1542394"/>
                    <a:gd name="connsiteY7" fmla="*/ 187325 h 549625"/>
                    <a:gd name="connsiteX8" fmla="*/ 437494 w 1542394"/>
                    <a:gd name="connsiteY8" fmla="*/ 203200 h 549625"/>
                    <a:gd name="connsiteX9" fmla="*/ 466069 w 1542394"/>
                    <a:gd name="connsiteY9" fmla="*/ 250825 h 549625"/>
                    <a:gd name="connsiteX10" fmla="*/ 500994 w 1542394"/>
                    <a:gd name="connsiteY10" fmla="*/ 250825 h 549625"/>
                    <a:gd name="connsiteX11" fmla="*/ 551794 w 1542394"/>
                    <a:gd name="connsiteY11" fmla="*/ 298450 h 549625"/>
                    <a:gd name="connsiteX12" fmla="*/ 596244 w 1542394"/>
                    <a:gd name="connsiteY12" fmla="*/ 371475 h 549625"/>
                    <a:gd name="connsiteX13" fmla="*/ 631169 w 1542394"/>
                    <a:gd name="connsiteY13" fmla="*/ 381000 h 549625"/>
                    <a:gd name="connsiteX14" fmla="*/ 774044 w 1542394"/>
                    <a:gd name="connsiteY14" fmla="*/ 381000 h 549625"/>
                    <a:gd name="connsiteX15" fmla="*/ 850244 w 1542394"/>
                    <a:gd name="connsiteY15" fmla="*/ 393700 h 549625"/>
                    <a:gd name="connsiteX16" fmla="*/ 970894 w 1542394"/>
                    <a:gd name="connsiteY16" fmla="*/ 473075 h 549625"/>
                    <a:gd name="connsiteX17" fmla="*/ 1113769 w 1542394"/>
                    <a:gd name="connsiteY17" fmla="*/ 523875 h 549625"/>
                    <a:gd name="connsiteX18" fmla="*/ 1240769 w 1542394"/>
                    <a:gd name="connsiteY18" fmla="*/ 533400 h 549625"/>
                    <a:gd name="connsiteX19" fmla="*/ 1313794 w 1542394"/>
                    <a:gd name="connsiteY19" fmla="*/ 536575 h 549625"/>
                    <a:gd name="connsiteX20" fmla="*/ 1386819 w 1542394"/>
                    <a:gd name="connsiteY20" fmla="*/ 546100 h 549625"/>
                    <a:gd name="connsiteX21" fmla="*/ 1424919 w 1542394"/>
                    <a:gd name="connsiteY21" fmla="*/ 469900 h 549625"/>
                    <a:gd name="connsiteX22" fmla="*/ 1542394 w 1542394"/>
                    <a:gd name="connsiteY22" fmla="*/ 476250 h 549625"/>
                    <a:gd name="connsiteX0" fmla="*/ 8869 w 1424919"/>
                    <a:gd name="connsiteY0" fmla="*/ 0 h 549625"/>
                    <a:gd name="connsiteX1" fmla="*/ 50144 w 1424919"/>
                    <a:gd name="connsiteY1" fmla="*/ 53975 h 549625"/>
                    <a:gd name="connsiteX2" fmla="*/ 56494 w 1424919"/>
                    <a:gd name="connsiteY2" fmla="*/ 95250 h 549625"/>
                    <a:gd name="connsiteX3" fmla="*/ 81894 w 1424919"/>
                    <a:gd name="connsiteY3" fmla="*/ 120650 h 549625"/>
                    <a:gd name="connsiteX4" fmla="*/ 139044 w 1424919"/>
                    <a:gd name="connsiteY4" fmla="*/ 130175 h 549625"/>
                    <a:gd name="connsiteX5" fmla="*/ 173969 w 1424919"/>
                    <a:gd name="connsiteY5" fmla="*/ 200025 h 549625"/>
                    <a:gd name="connsiteX6" fmla="*/ 310494 w 1424919"/>
                    <a:gd name="connsiteY6" fmla="*/ 231775 h 549625"/>
                    <a:gd name="connsiteX7" fmla="*/ 335894 w 1424919"/>
                    <a:gd name="connsiteY7" fmla="*/ 187325 h 549625"/>
                    <a:gd name="connsiteX8" fmla="*/ 437494 w 1424919"/>
                    <a:gd name="connsiteY8" fmla="*/ 203200 h 549625"/>
                    <a:gd name="connsiteX9" fmla="*/ 466069 w 1424919"/>
                    <a:gd name="connsiteY9" fmla="*/ 250825 h 549625"/>
                    <a:gd name="connsiteX10" fmla="*/ 500994 w 1424919"/>
                    <a:gd name="connsiteY10" fmla="*/ 250825 h 549625"/>
                    <a:gd name="connsiteX11" fmla="*/ 551794 w 1424919"/>
                    <a:gd name="connsiteY11" fmla="*/ 298450 h 549625"/>
                    <a:gd name="connsiteX12" fmla="*/ 596244 w 1424919"/>
                    <a:gd name="connsiteY12" fmla="*/ 371475 h 549625"/>
                    <a:gd name="connsiteX13" fmla="*/ 631169 w 1424919"/>
                    <a:gd name="connsiteY13" fmla="*/ 381000 h 549625"/>
                    <a:gd name="connsiteX14" fmla="*/ 774044 w 1424919"/>
                    <a:gd name="connsiteY14" fmla="*/ 381000 h 549625"/>
                    <a:gd name="connsiteX15" fmla="*/ 850244 w 1424919"/>
                    <a:gd name="connsiteY15" fmla="*/ 393700 h 549625"/>
                    <a:gd name="connsiteX16" fmla="*/ 970894 w 1424919"/>
                    <a:gd name="connsiteY16" fmla="*/ 473075 h 549625"/>
                    <a:gd name="connsiteX17" fmla="*/ 1113769 w 1424919"/>
                    <a:gd name="connsiteY17" fmla="*/ 523875 h 549625"/>
                    <a:gd name="connsiteX18" fmla="*/ 1240769 w 1424919"/>
                    <a:gd name="connsiteY18" fmla="*/ 533400 h 549625"/>
                    <a:gd name="connsiteX19" fmla="*/ 1313794 w 1424919"/>
                    <a:gd name="connsiteY19" fmla="*/ 536575 h 549625"/>
                    <a:gd name="connsiteX20" fmla="*/ 1386819 w 1424919"/>
                    <a:gd name="connsiteY20" fmla="*/ 546100 h 549625"/>
                    <a:gd name="connsiteX21" fmla="*/ 1424919 w 1424919"/>
                    <a:gd name="connsiteY21" fmla="*/ 469900 h 549625"/>
                    <a:gd name="connsiteX0" fmla="*/ 8869 w 1386819"/>
                    <a:gd name="connsiteY0" fmla="*/ 0 h 549625"/>
                    <a:gd name="connsiteX1" fmla="*/ 50144 w 1386819"/>
                    <a:gd name="connsiteY1" fmla="*/ 53975 h 549625"/>
                    <a:gd name="connsiteX2" fmla="*/ 56494 w 1386819"/>
                    <a:gd name="connsiteY2" fmla="*/ 95250 h 549625"/>
                    <a:gd name="connsiteX3" fmla="*/ 81894 w 1386819"/>
                    <a:gd name="connsiteY3" fmla="*/ 120650 h 549625"/>
                    <a:gd name="connsiteX4" fmla="*/ 139044 w 1386819"/>
                    <a:gd name="connsiteY4" fmla="*/ 130175 h 549625"/>
                    <a:gd name="connsiteX5" fmla="*/ 173969 w 1386819"/>
                    <a:gd name="connsiteY5" fmla="*/ 200025 h 549625"/>
                    <a:gd name="connsiteX6" fmla="*/ 310494 w 1386819"/>
                    <a:gd name="connsiteY6" fmla="*/ 231775 h 549625"/>
                    <a:gd name="connsiteX7" fmla="*/ 335894 w 1386819"/>
                    <a:gd name="connsiteY7" fmla="*/ 187325 h 549625"/>
                    <a:gd name="connsiteX8" fmla="*/ 437494 w 1386819"/>
                    <a:gd name="connsiteY8" fmla="*/ 203200 h 549625"/>
                    <a:gd name="connsiteX9" fmla="*/ 466069 w 1386819"/>
                    <a:gd name="connsiteY9" fmla="*/ 250825 h 549625"/>
                    <a:gd name="connsiteX10" fmla="*/ 500994 w 1386819"/>
                    <a:gd name="connsiteY10" fmla="*/ 250825 h 549625"/>
                    <a:gd name="connsiteX11" fmla="*/ 551794 w 1386819"/>
                    <a:gd name="connsiteY11" fmla="*/ 298450 h 549625"/>
                    <a:gd name="connsiteX12" fmla="*/ 596244 w 1386819"/>
                    <a:gd name="connsiteY12" fmla="*/ 371475 h 549625"/>
                    <a:gd name="connsiteX13" fmla="*/ 631169 w 1386819"/>
                    <a:gd name="connsiteY13" fmla="*/ 381000 h 549625"/>
                    <a:gd name="connsiteX14" fmla="*/ 774044 w 1386819"/>
                    <a:gd name="connsiteY14" fmla="*/ 381000 h 549625"/>
                    <a:gd name="connsiteX15" fmla="*/ 850244 w 1386819"/>
                    <a:gd name="connsiteY15" fmla="*/ 393700 h 549625"/>
                    <a:gd name="connsiteX16" fmla="*/ 970894 w 1386819"/>
                    <a:gd name="connsiteY16" fmla="*/ 473075 h 549625"/>
                    <a:gd name="connsiteX17" fmla="*/ 1113769 w 1386819"/>
                    <a:gd name="connsiteY17" fmla="*/ 523875 h 549625"/>
                    <a:gd name="connsiteX18" fmla="*/ 1240769 w 1386819"/>
                    <a:gd name="connsiteY18" fmla="*/ 533400 h 549625"/>
                    <a:gd name="connsiteX19" fmla="*/ 1313794 w 1386819"/>
                    <a:gd name="connsiteY19" fmla="*/ 536575 h 549625"/>
                    <a:gd name="connsiteX20" fmla="*/ 1386819 w 1386819"/>
                    <a:gd name="connsiteY20" fmla="*/ 546100 h 549625"/>
                    <a:gd name="connsiteX0" fmla="*/ 8869 w 1313794"/>
                    <a:gd name="connsiteY0" fmla="*/ 0 h 536575"/>
                    <a:gd name="connsiteX1" fmla="*/ 50144 w 1313794"/>
                    <a:gd name="connsiteY1" fmla="*/ 53975 h 536575"/>
                    <a:gd name="connsiteX2" fmla="*/ 56494 w 1313794"/>
                    <a:gd name="connsiteY2" fmla="*/ 95250 h 536575"/>
                    <a:gd name="connsiteX3" fmla="*/ 81894 w 1313794"/>
                    <a:gd name="connsiteY3" fmla="*/ 120650 h 536575"/>
                    <a:gd name="connsiteX4" fmla="*/ 139044 w 1313794"/>
                    <a:gd name="connsiteY4" fmla="*/ 130175 h 536575"/>
                    <a:gd name="connsiteX5" fmla="*/ 173969 w 1313794"/>
                    <a:gd name="connsiteY5" fmla="*/ 200025 h 536575"/>
                    <a:gd name="connsiteX6" fmla="*/ 310494 w 1313794"/>
                    <a:gd name="connsiteY6" fmla="*/ 231775 h 536575"/>
                    <a:gd name="connsiteX7" fmla="*/ 335894 w 1313794"/>
                    <a:gd name="connsiteY7" fmla="*/ 187325 h 536575"/>
                    <a:gd name="connsiteX8" fmla="*/ 437494 w 1313794"/>
                    <a:gd name="connsiteY8" fmla="*/ 203200 h 536575"/>
                    <a:gd name="connsiteX9" fmla="*/ 466069 w 1313794"/>
                    <a:gd name="connsiteY9" fmla="*/ 250825 h 536575"/>
                    <a:gd name="connsiteX10" fmla="*/ 500994 w 1313794"/>
                    <a:gd name="connsiteY10" fmla="*/ 250825 h 536575"/>
                    <a:gd name="connsiteX11" fmla="*/ 551794 w 1313794"/>
                    <a:gd name="connsiteY11" fmla="*/ 298450 h 536575"/>
                    <a:gd name="connsiteX12" fmla="*/ 596244 w 1313794"/>
                    <a:gd name="connsiteY12" fmla="*/ 371475 h 536575"/>
                    <a:gd name="connsiteX13" fmla="*/ 631169 w 1313794"/>
                    <a:gd name="connsiteY13" fmla="*/ 381000 h 536575"/>
                    <a:gd name="connsiteX14" fmla="*/ 774044 w 1313794"/>
                    <a:gd name="connsiteY14" fmla="*/ 381000 h 536575"/>
                    <a:gd name="connsiteX15" fmla="*/ 850244 w 1313794"/>
                    <a:gd name="connsiteY15" fmla="*/ 393700 h 536575"/>
                    <a:gd name="connsiteX16" fmla="*/ 970894 w 1313794"/>
                    <a:gd name="connsiteY16" fmla="*/ 473075 h 536575"/>
                    <a:gd name="connsiteX17" fmla="*/ 1113769 w 1313794"/>
                    <a:gd name="connsiteY17" fmla="*/ 523875 h 536575"/>
                    <a:gd name="connsiteX18" fmla="*/ 1240769 w 1313794"/>
                    <a:gd name="connsiteY18" fmla="*/ 533400 h 536575"/>
                    <a:gd name="connsiteX19" fmla="*/ 1313794 w 1313794"/>
                    <a:gd name="connsiteY19" fmla="*/ 536575 h 536575"/>
                    <a:gd name="connsiteX0" fmla="*/ 8869 w 1240769"/>
                    <a:gd name="connsiteY0" fmla="*/ 0 h 533400"/>
                    <a:gd name="connsiteX1" fmla="*/ 50144 w 1240769"/>
                    <a:gd name="connsiteY1" fmla="*/ 53975 h 533400"/>
                    <a:gd name="connsiteX2" fmla="*/ 56494 w 1240769"/>
                    <a:gd name="connsiteY2" fmla="*/ 95250 h 533400"/>
                    <a:gd name="connsiteX3" fmla="*/ 81894 w 1240769"/>
                    <a:gd name="connsiteY3" fmla="*/ 120650 h 533400"/>
                    <a:gd name="connsiteX4" fmla="*/ 139044 w 1240769"/>
                    <a:gd name="connsiteY4" fmla="*/ 130175 h 533400"/>
                    <a:gd name="connsiteX5" fmla="*/ 173969 w 1240769"/>
                    <a:gd name="connsiteY5" fmla="*/ 200025 h 533400"/>
                    <a:gd name="connsiteX6" fmla="*/ 310494 w 1240769"/>
                    <a:gd name="connsiteY6" fmla="*/ 231775 h 533400"/>
                    <a:gd name="connsiteX7" fmla="*/ 335894 w 1240769"/>
                    <a:gd name="connsiteY7" fmla="*/ 187325 h 533400"/>
                    <a:gd name="connsiteX8" fmla="*/ 437494 w 1240769"/>
                    <a:gd name="connsiteY8" fmla="*/ 203200 h 533400"/>
                    <a:gd name="connsiteX9" fmla="*/ 466069 w 1240769"/>
                    <a:gd name="connsiteY9" fmla="*/ 250825 h 533400"/>
                    <a:gd name="connsiteX10" fmla="*/ 500994 w 1240769"/>
                    <a:gd name="connsiteY10" fmla="*/ 250825 h 533400"/>
                    <a:gd name="connsiteX11" fmla="*/ 551794 w 1240769"/>
                    <a:gd name="connsiteY11" fmla="*/ 298450 h 533400"/>
                    <a:gd name="connsiteX12" fmla="*/ 596244 w 1240769"/>
                    <a:gd name="connsiteY12" fmla="*/ 371475 h 533400"/>
                    <a:gd name="connsiteX13" fmla="*/ 631169 w 1240769"/>
                    <a:gd name="connsiteY13" fmla="*/ 381000 h 533400"/>
                    <a:gd name="connsiteX14" fmla="*/ 774044 w 1240769"/>
                    <a:gd name="connsiteY14" fmla="*/ 381000 h 533400"/>
                    <a:gd name="connsiteX15" fmla="*/ 850244 w 1240769"/>
                    <a:gd name="connsiteY15" fmla="*/ 393700 h 533400"/>
                    <a:gd name="connsiteX16" fmla="*/ 970894 w 1240769"/>
                    <a:gd name="connsiteY16" fmla="*/ 473075 h 533400"/>
                    <a:gd name="connsiteX17" fmla="*/ 1113769 w 1240769"/>
                    <a:gd name="connsiteY17" fmla="*/ 523875 h 533400"/>
                    <a:gd name="connsiteX18" fmla="*/ 1240769 w 1240769"/>
                    <a:gd name="connsiteY18" fmla="*/ 533400 h 533400"/>
                    <a:gd name="connsiteX0" fmla="*/ 8869 w 1113769"/>
                    <a:gd name="connsiteY0" fmla="*/ 0 h 523875"/>
                    <a:gd name="connsiteX1" fmla="*/ 50144 w 1113769"/>
                    <a:gd name="connsiteY1" fmla="*/ 53975 h 523875"/>
                    <a:gd name="connsiteX2" fmla="*/ 56494 w 1113769"/>
                    <a:gd name="connsiteY2" fmla="*/ 95250 h 523875"/>
                    <a:gd name="connsiteX3" fmla="*/ 81894 w 1113769"/>
                    <a:gd name="connsiteY3" fmla="*/ 120650 h 523875"/>
                    <a:gd name="connsiteX4" fmla="*/ 139044 w 1113769"/>
                    <a:gd name="connsiteY4" fmla="*/ 130175 h 523875"/>
                    <a:gd name="connsiteX5" fmla="*/ 173969 w 1113769"/>
                    <a:gd name="connsiteY5" fmla="*/ 200025 h 523875"/>
                    <a:gd name="connsiteX6" fmla="*/ 310494 w 1113769"/>
                    <a:gd name="connsiteY6" fmla="*/ 231775 h 523875"/>
                    <a:gd name="connsiteX7" fmla="*/ 335894 w 1113769"/>
                    <a:gd name="connsiteY7" fmla="*/ 187325 h 523875"/>
                    <a:gd name="connsiteX8" fmla="*/ 437494 w 1113769"/>
                    <a:gd name="connsiteY8" fmla="*/ 203200 h 523875"/>
                    <a:gd name="connsiteX9" fmla="*/ 466069 w 1113769"/>
                    <a:gd name="connsiteY9" fmla="*/ 250825 h 523875"/>
                    <a:gd name="connsiteX10" fmla="*/ 500994 w 1113769"/>
                    <a:gd name="connsiteY10" fmla="*/ 250825 h 523875"/>
                    <a:gd name="connsiteX11" fmla="*/ 551794 w 1113769"/>
                    <a:gd name="connsiteY11" fmla="*/ 298450 h 523875"/>
                    <a:gd name="connsiteX12" fmla="*/ 596244 w 1113769"/>
                    <a:gd name="connsiteY12" fmla="*/ 371475 h 523875"/>
                    <a:gd name="connsiteX13" fmla="*/ 631169 w 1113769"/>
                    <a:gd name="connsiteY13" fmla="*/ 381000 h 523875"/>
                    <a:gd name="connsiteX14" fmla="*/ 774044 w 1113769"/>
                    <a:gd name="connsiteY14" fmla="*/ 381000 h 523875"/>
                    <a:gd name="connsiteX15" fmla="*/ 850244 w 1113769"/>
                    <a:gd name="connsiteY15" fmla="*/ 393700 h 523875"/>
                    <a:gd name="connsiteX16" fmla="*/ 970894 w 1113769"/>
                    <a:gd name="connsiteY16" fmla="*/ 473075 h 523875"/>
                    <a:gd name="connsiteX17" fmla="*/ 1113769 w 1113769"/>
                    <a:gd name="connsiteY17" fmla="*/ 523875 h 523875"/>
                    <a:gd name="connsiteX0" fmla="*/ 8869 w 970894"/>
                    <a:gd name="connsiteY0" fmla="*/ 0 h 473075"/>
                    <a:gd name="connsiteX1" fmla="*/ 50144 w 970894"/>
                    <a:gd name="connsiteY1" fmla="*/ 53975 h 473075"/>
                    <a:gd name="connsiteX2" fmla="*/ 56494 w 970894"/>
                    <a:gd name="connsiteY2" fmla="*/ 95250 h 473075"/>
                    <a:gd name="connsiteX3" fmla="*/ 81894 w 970894"/>
                    <a:gd name="connsiteY3" fmla="*/ 120650 h 473075"/>
                    <a:gd name="connsiteX4" fmla="*/ 139044 w 970894"/>
                    <a:gd name="connsiteY4" fmla="*/ 130175 h 473075"/>
                    <a:gd name="connsiteX5" fmla="*/ 173969 w 970894"/>
                    <a:gd name="connsiteY5" fmla="*/ 200025 h 473075"/>
                    <a:gd name="connsiteX6" fmla="*/ 310494 w 970894"/>
                    <a:gd name="connsiteY6" fmla="*/ 231775 h 473075"/>
                    <a:gd name="connsiteX7" fmla="*/ 335894 w 970894"/>
                    <a:gd name="connsiteY7" fmla="*/ 187325 h 473075"/>
                    <a:gd name="connsiteX8" fmla="*/ 437494 w 970894"/>
                    <a:gd name="connsiteY8" fmla="*/ 203200 h 473075"/>
                    <a:gd name="connsiteX9" fmla="*/ 466069 w 970894"/>
                    <a:gd name="connsiteY9" fmla="*/ 250825 h 473075"/>
                    <a:gd name="connsiteX10" fmla="*/ 500994 w 970894"/>
                    <a:gd name="connsiteY10" fmla="*/ 250825 h 473075"/>
                    <a:gd name="connsiteX11" fmla="*/ 551794 w 970894"/>
                    <a:gd name="connsiteY11" fmla="*/ 298450 h 473075"/>
                    <a:gd name="connsiteX12" fmla="*/ 596244 w 970894"/>
                    <a:gd name="connsiteY12" fmla="*/ 371475 h 473075"/>
                    <a:gd name="connsiteX13" fmla="*/ 631169 w 970894"/>
                    <a:gd name="connsiteY13" fmla="*/ 381000 h 473075"/>
                    <a:gd name="connsiteX14" fmla="*/ 774044 w 970894"/>
                    <a:gd name="connsiteY14" fmla="*/ 381000 h 473075"/>
                    <a:gd name="connsiteX15" fmla="*/ 850244 w 970894"/>
                    <a:gd name="connsiteY15" fmla="*/ 393700 h 473075"/>
                    <a:gd name="connsiteX16" fmla="*/ 970894 w 970894"/>
                    <a:gd name="connsiteY16" fmla="*/ 473075 h 473075"/>
                    <a:gd name="connsiteX0" fmla="*/ 8869 w 850244"/>
                    <a:gd name="connsiteY0" fmla="*/ 0 h 393700"/>
                    <a:gd name="connsiteX1" fmla="*/ 50144 w 850244"/>
                    <a:gd name="connsiteY1" fmla="*/ 53975 h 393700"/>
                    <a:gd name="connsiteX2" fmla="*/ 56494 w 850244"/>
                    <a:gd name="connsiteY2" fmla="*/ 95250 h 393700"/>
                    <a:gd name="connsiteX3" fmla="*/ 81894 w 850244"/>
                    <a:gd name="connsiteY3" fmla="*/ 120650 h 393700"/>
                    <a:gd name="connsiteX4" fmla="*/ 139044 w 850244"/>
                    <a:gd name="connsiteY4" fmla="*/ 130175 h 393700"/>
                    <a:gd name="connsiteX5" fmla="*/ 173969 w 850244"/>
                    <a:gd name="connsiteY5" fmla="*/ 200025 h 393700"/>
                    <a:gd name="connsiteX6" fmla="*/ 310494 w 850244"/>
                    <a:gd name="connsiteY6" fmla="*/ 231775 h 393700"/>
                    <a:gd name="connsiteX7" fmla="*/ 335894 w 850244"/>
                    <a:gd name="connsiteY7" fmla="*/ 187325 h 393700"/>
                    <a:gd name="connsiteX8" fmla="*/ 437494 w 850244"/>
                    <a:gd name="connsiteY8" fmla="*/ 203200 h 393700"/>
                    <a:gd name="connsiteX9" fmla="*/ 466069 w 850244"/>
                    <a:gd name="connsiteY9" fmla="*/ 250825 h 393700"/>
                    <a:gd name="connsiteX10" fmla="*/ 500994 w 850244"/>
                    <a:gd name="connsiteY10" fmla="*/ 250825 h 393700"/>
                    <a:gd name="connsiteX11" fmla="*/ 551794 w 850244"/>
                    <a:gd name="connsiteY11" fmla="*/ 298450 h 393700"/>
                    <a:gd name="connsiteX12" fmla="*/ 596244 w 850244"/>
                    <a:gd name="connsiteY12" fmla="*/ 371475 h 393700"/>
                    <a:gd name="connsiteX13" fmla="*/ 631169 w 850244"/>
                    <a:gd name="connsiteY13" fmla="*/ 381000 h 393700"/>
                    <a:gd name="connsiteX14" fmla="*/ 774044 w 850244"/>
                    <a:gd name="connsiteY14" fmla="*/ 381000 h 393700"/>
                    <a:gd name="connsiteX15" fmla="*/ 850244 w 850244"/>
                    <a:gd name="connsiteY15" fmla="*/ 393700 h 393700"/>
                    <a:gd name="connsiteX0" fmla="*/ 8869 w 880724"/>
                    <a:gd name="connsiteY0" fmla="*/ 0 h 393700"/>
                    <a:gd name="connsiteX1" fmla="*/ 50144 w 880724"/>
                    <a:gd name="connsiteY1" fmla="*/ 53975 h 393700"/>
                    <a:gd name="connsiteX2" fmla="*/ 56494 w 880724"/>
                    <a:gd name="connsiteY2" fmla="*/ 95250 h 393700"/>
                    <a:gd name="connsiteX3" fmla="*/ 81894 w 880724"/>
                    <a:gd name="connsiteY3" fmla="*/ 120650 h 393700"/>
                    <a:gd name="connsiteX4" fmla="*/ 139044 w 880724"/>
                    <a:gd name="connsiteY4" fmla="*/ 130175 h 393700"/>
                    <a:gd name="connsiteX5" fmla="*/ 173969 w 880724"/>
                    <a:gd name="connsiteY5" fmla="*/ 200025 h 393700"/>
                    <a:gd name="connsiteX6" fmla="*/ 310494 w 880724"/>
                    <a:gd name="connsiteY6" fmla="*/ 231775 h 393700"/>
                    <a:gd name="connsiteX7" fmla="*/ 335894 w 880724"/>
                    <a:gd name="connsiteY7" fmla="*/ 187325 h 393700"/>
                    <a:gd name="connsiteX8" fmla="*/ 437494 w 880724"/>
                    <a:gd name="connsiteY8" fmla="*/ 203200 h 393700"/>
                    <a:gd name="connsiteX9" fmla="*/ 466069 w 880724"/>
                    <a:gd name="connsiteY9" fmla="*/ 250825 h 393700"/>
                    <a:gd name="connsiteX10" fmla="*/ 500994 w 880724"/>
                    <a:gd name="connsiteY10" fmla="*/ 250825 h 393700"/>
                    <a:gd name="connsiteX11" fmla="*/ 551794 w 880724"/>
                    <a:gd name="connsiteY11" fmla="*/ 298450 h 393700"/>
                    <a:gd name="connsiteX12" fmla="*/ 596244 w 880724"/>
                    <a:gd name="connsiteY12" fmla="*/ 371475 h 393700"/>
                    <a:gd name="connsiteX13" fmla="*/ 631169 w 880724"/>
                    <a:gd name="connsiteY13" fmla="*/ 381000 h 393700"/>
                    <a:gd name="connsiteX14" fmla="*/ 774044 w 880724"/>
                    <a:gd name="connsiteY14" fmla="*/ 381000 h 393700"/>
                    <a:gd name="connsiteX15" fmla="*/ 880724 w 880724"/>
                    <a:gd name="connsiteY15" fmla="*/ 39370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0724" h="393700">
                      <a:moveTo>
                        <a:pt x="8869" y="0"/>
                      </a:moveTo>
                      <a:cubicBezTo>
                        <a:pt x="-23410" y="10583"/>
                        <a:pt x="42207" y="38100"/>
                        <a:pt x="50144" y="53975"/>
                      </a:cubicBezTo>
                      <a:cubicBezTo>
                        <a:pt x="58081" y="69850"/>
                        <a:pt x="51202" y="84138"/>
                        <a:pt x="56494" y="95250"/>
                      </a:cubicBezTo>
                      <a:cubicBezTo>
                        <a:pt x="61786" y="106363"/>
                        <a:pt x="68136" y="114829"/>
                        <a:pt x="81894" y="120650"/>
                      </a:cubicBezTo>
                      <a:cubicBezTo>
                        <a:pt x="95652" y="126471"/>
                        <a:pt x="123698" y="116946"/>
                        <a:pt x="139044" y="130175"/>
                      </a:cubicBezTo>
                      <a:cubicBezTo>
                        <a:pt x="154390" y="143404"/>
                        <a:pt x="145394" y="183092"/>
                        <a:pt x="173969" y="200025"/>
                      </a:cubicBezTo>
                      <a:cubicBezTo>
                        <a:pt x="202544" y="216958"/>
                        <a:pt x="283507" y="233892"/>
                        <a:pt x="310494" y="231775"/>
                      </a:cubicBezTo>
                      <a:cubicBezTo>
                        <a:pt x="337482" y="229658"/>
                        <a:pt x="314727" y="192087"/>
                        <a:pt x="335894" y="187325"/>
                      </a:cubicBezTo>
                      <a:cubicBezTo>
                        <a:pt x="357061" y="182563"/>
                        <a:pt x="415798" y="192617"/>
                        <a:pt x="437494" y="203200"/>
                      </a:cubicBezTo>
                      <a:cubicBezTo>
                        <a:pt x="459190" y="213783"/>
                        <a:pt x="455486" y="242888"/>
                        <a:pt x="466069" y="250825"/>
                      </a:cubicBezTo>
                      <a:cubicBezTo>
                        <a:pt x="476652" y="258762"/>
                        <a:pt x="486707" y="242888"/>
                        <a:pt x="500994" y="250825"/>
                      </a:cubicBezTo>
                      <a:cubicBezTo>
                        <a:pt x="515281" y="258762"/>
                        <a:pt x="535919" y="278342"/>
                        <a:pt x="551794" y="298450"/>
                      </a:cubicBezTo>
                      <a:cubicBezTo>
                        <a:pt x="567669" y="318558"/>
                        <a:pt x="583015" y="357717"/>
                        <a:pt x="596244" y="371475"/>
                      </a:cubicBezTo>
                      <a:cubicBezTo>
                        <a:pt x="609473" y="385233"/>
                        <a:pt x="601536" y="379413"/>
                        <a:pt x="631169" y="381000"/>
                      </a:cubicBezTo>
                      <a:cubicBezTo>
                        <a:pt x="660802" y="382587"/>
                        <a:pt x="732452" y="378883"/>
                        <a:pt x="774044" y="381000"/>
                      </a:cubicBezTo>
                      <a:cubicBezTo>
                        <a:pt x="815636" y="383117"/>
                        <a:pt x="847916" y="378354"/>
                        <a:pt x="880724" y="3937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2" name="フリーフォーム 161"/>
                <p:cNvSpPr/>
                <p:nvPr/>
              </p:nvSpPr>
              <p:spPr>
                <a:xfrm>
                  <a:off x="1695450" y="18827750"/>
                  <a:ext cx="431800" cy="941070"/>
                </a:xfrm>
                <a:custGeom>
                  <a:avLst/>
                  <a:gdLst>
                    <a:gd name="connsiteX0" fmla="*/ 431800 w 431800"/>
                    <a:gd name="connsiteY0" fmla="*/ 0 h 1308100"/>
                    <a:gd name="connsiteX1" fmla="*/ 323850 w 431800"/>
                    <a:gd name="connsiteY1" fmla="*/ 69850 h 1308100"/>
                    <a:gd name="connsiteX2" fmla="*/ 203200 w 431800"/>
                    <a:gd name="connsiteY2" fmla="*/ 95250 h 1308100"/>
                    <a:gd name="connsiteX3" fmla="*/ 139700 w 431800"/>
                    <a:gd name="connsiteY3" fmla="*/ 146050 h 1308100"/>
                    <a:gd name="connsiteX4" fmla="*/ 107950 w 431800"/>
                    <a:gd name="connsiteY4" fmla="*/ 247650 h 1308100"/>
                    <a:gd name="connsiteX5" fmla="*/ 127000 w 431800"/>
                    <a:gd name="connsiteY5" fmla="*/ 349250 h 1308100"/>
                    <a:gd name="connsiteX6" fmla="*/ 82550 w 431800"/>
                    <a:gd name="connsiteY6" fmla="*/ 450850 h 1308100"/>
                    <a:gd name="connsiteX7" fmla="*/ 44450 w 431800"/>
                    <a:gd name="connsiteY7" fmla="*/ 533400 h 1308100"/>
                    <a:gd name="connsiteX8" fmla="*/ 12700 w 431800"/>
                    <a:gd name="connsiteY8" fmla="*/ 628650 h 1308100"/>
                    <a:gd name="connsiteX9" fmla="*/ 0 w 431800"/>
                    <a:gd name="connsiteY9" fmla="*/ 730250 h 1308100"/>
                    <a:gd name="connsiteX10" fmla="*/ 139700 w 431800"/>
                    <a:gd name="connsiteY10" fmla="*/ 838200 h 1308100"/>
                    <a:gd name="connsiteX11" fmla="*/ 165100 w 431800"/>
                    <a:gd name="connsiteY11" fmla="*/ 895350 h 1308100"/>
                    <a:gd name="connsiteX12" fmla="*/ 184150 w 431800"/>
                    <a:gd name="connsiteY12" fmla="*/ 971550 h 1308100"/>
                    <a:gd name="connsiteX13" fmla="*/ 190500 w 431800"/>
                    <a:gd name="connsiteY13" fmla="*/ 1060450 h 1308100"/>
                    <a:gd name="connsiteX14" fmla="*/ 184150 w 431800"/>
                    <a:gd name="connsiteY14" fmla="*/ 1143000 h 1308100"/>
                    <a:gd name="connsiteX15" fmla="*/ 222250 w 431800"/>
                    <a:gd name="connsiteY15" fmla="*/ 1193800 h 1308100"/>
                    <a:gd name="connsiteX16" fmla="*/ 254000 w 431800"/>
                    <a:gd name="connsiteY16" fmla="*/ 1263650 h 1308100"/>
                    <a:gd name="connsiteX17" fmla="*/ 311150 w 431800"/>
                    <a:gd name="connsiteY17" fmla="*/ 1308100 h 130810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190500 w 431800"/>
                    <a:gd name="connsiteY13" fmla="*/ 1060450 h 1263650"/>
                    <a:gd name="connsiteX14" fmla="*/ 184150 w 431800"/>
                    <a:gd name="connsiteY14" fmla="*/ 1143000 h 1263650"/>
                    <a:gd name="connsiteX15" fmla="*/ 222250 w 431800"/>
                    <a:gd name="connsiteY15" fmla="*/ 1193800 h 1263650"/>
                    <a:gd name="connsiteX16" fmla="*/ 254000 w 431800"/>
                    <a:gd name="connsiteY16" fmla="*/ 1263650 h 126365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190500 w 431800"/>
                    <a:gd name="connsiteY13" fmla="*/ 1060450 h 1263650"/>
                    <a:gd name="connsiteX14" fmla="*/ 184150 w 431800"/>
                    <a:gd name="connsiteY14" fmla="*/ 1143000 h 1263650"/>
                    <a:gd name="connsiteX15" fmla="*/ 254000 w 431800"/>
                    <a:gd name="connsiteY15" fmla="*/ 1263650 h 126365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190500 w 431800"/>
                    <a:gd name="connsiteY13" fmla="*/ 1060450 h 1263650"/>
                    <a:gd name="connsiteX14" fmla="*/ 254000 w 431800"/>
                    <a:gd name="connsiteY14" fmla="*/ 1263650 h 1263650"/>
                    <a:gd name="connsiteX0" fmla="*/ 431800 w 431800"/>
                    <a:gd name="connsiteY0" fmla="*/ 0 h 1263650"/>
                    <a:gd name="connsiteX1" fmla="*/ 323850 w 431800"/>
                    <a:gd name="connsiteY1" fmla="*/ 69850 h 1263650"/>
                    <a:gd name="connsiteX2" fmla="*/ 203200 w 431800"/>
                    <a:gd name="connsiteY2" fmla="*/ 95250 h 1263650"/>
                    <a:gd name="connsiteX3" fmla="*/ 139700 w 431800"/>
                    <a:gd name="connsiteY3" fmla="*/ 146050 h 1263650"/>
                    <a:gd name="connsiteX4" fmla="*/ 107950 w 431800"/>
                    <a:gd name="connsiteY4" fmla="*/ 247650 h 1263650"/>
                    <a:gd name="connsiteX5" fmla="*/ 127000 w 431800"/>
                    <a:gd name="connsiteY5" fmla="*/ 349250 h 1263650"/>
                    <a:gd name="connsiteX6" fmla="*/ 82550 w 431800"/>
                    <a:gd name="connsiteY6" fmla="*/ 450850 h 1263650"/>
                    <a:gd name="connsiteX7" fmla="*/ 44450 w 431800"/>
                    <a:gd name="connsiteY7" fmla="*/ 533400 h 1263650"/>
                    <a:gd name="connsiteX8" fmla="*/ 12700 w 431800"/>
                    <a:gd name="connsiteY8" fmla="*/ 628650 h 1263650"/>
                    <a:gd name="connsiteX9" fmla="*/ 0 w 431800"/>
                    <a:gd name="connsiteY9" fmla="*/ 730250 h 1263650"/>
                    <a:gd name="connsiteX10" fmla="*/ 139700 w 431800"/>
                    <a:gd name="connsiteY10" fmla="*/ 838200 h 1263650"/>
                    <a:gd name="connsiteX11" fmla="*/ 165100 w 431800"/>
                    <a:gd name="connsiteY11" fmla="*/ 895350 h 1263650"/>
                    <a:gd name="connsiteX12" fmla="*/ 184150 w 431800"/>
                    <a:gd name="connsiteY12" fmla="*/ 971550 h 1263650"/>
                    <a:gd name="connsiteX13" fmla="*/ 254000 w 431800"/>
                    <a:gd name="connsiteY13" fmla="*/ 1263650 h 1263650"/>
                    <a:gd name="connsiteX0" fmla="*/ 431800 w 431800"/>
                    <a:gd name="connsiteY0" fmla="*/ 0 h 971550"/>
                    <a:gd name="connsiteX1" fmla="*/ 323850 w 431800"/>
                    <a:gd name="connsiteY1" fmla="*/ 69850 h 971550"/>
                    <a:gd name="connsiteX2" fmla="*/ 203200 w 431800"/>
                    <a:gd name="connsiteY2" fmla="*/ 95250 h 971550"/>
                    <a:gd name="connsiteX3" fmla="*/ 139700 w 431800"/>
                    <a:gd name="connsiteY3" fmla="*/ 146050 h 971550"/>
                    <a:gd name="connsiteX4" fmla="*/ 107950 w 431800"/>
                    <a:gd name="connsiteY4" fmla="*/ 247650 h 971550"/>
                    <a:gd name="connsiteX5" fmla="*/ 127000 w 431800"/>
                    <a:gd name="connsiteY5" fmla="*/ 349250 h 971550"/>
                    <a:gd name="connsiteX6" fmla="*/ 82550 w 431800"/>
                    <a:gd name="connsiteY6" fmla="*/ 450850 h 971550"/>
                    <a:gd name="connsiteX7" fmla="*/ 44450 w 431800"/>
                    <a:gd name="connsiteY7" fmla="*/ 533400 h 971550"/>
                    <a:gd name="connsiteX8" fmla="*/ 12700 w 431800"/>
                    <a:gd name="connsiteY8" fmla="*/ 628650 h 971550"/>
                    <a:gd name="connsiteX9" fmla="*/ 0 w 431800"/>
                    <a:gd name="connsiteY9" fmla="*/ 730250 h 971550"/>
                    <a:gd name="connsiteX10" fmla="*/ 139700 w 431800"/>
                    <a:gd name="connsiteY10" fmla="*/ 838200 h 971550"/>
                    <a:gd name="connsiteX11" fmla="*/ 165100 w 431800"/>
                    <a:gd name="connsiteY11" fmla="*/ 895350 h 971550"/>
                    <a:gd name="connsiteX12" fmla="*/ 184150 w 431800"/>
                    <a:gd name="connsiteY12" fmla="*/ 971550 h 971550"/>
                    <a:gd name="connsiteX0" fmla="*/ 431800 w 431800"/>
                    <a:gd name="connsiteY0" fmla="*/ 0 h 895350"/>
                    <a:gd name="connsiteX1" fmla="*/ 323850 w 431800"/>
                    <a:gd name="connsiteY1" fmla="*/ 69850 h 895350"/>
                    <a:gd name="connsiteX2" fmla="*/ 203200 w 431800"/>
                    <a:gd name="connsiteY2" fmla="*/ 95250 h 895350"/>
                    <a:gd name="connsiteX3" fmla="*/ 139700 w 431800"/>
                    <a:gd name="connsiteY3" fmla="*/ 146050 h 895350"/>
                    <a:gd name="connsiteX4" fmla="*/ 107950 w 431800"/>
                    <a:gd name="connsiteY4" fmla="*/ 247650 h 895350"/>
                    <a:gd name="connsiteX5" fmla="*/ 127000 w 431800"/>
                    <a:gd name="connsiteY5" fmla="*/ 349250 h 895350"/>
                    <a:gd name="connsiteX6" fmla="*/ 82550 w 431800"/>
                    <a:gd name="connsiteY6" fmla="*/ 450850 h 895350"/>
                    <a:gd name="connsiteX7" fmla="*/ 44450 w 431800"/>
                    <a:gd name="connsiteY7" fmla="*/ 533400 h 895350"/>
                    <a:gd name="connsiteX8" fmla="*/ 12700 w 431800"/>
                    <a:gd name="connsiteY8" fmla="*/ 628650 h 895350"/>
                    <a:gd name="connsiteX9" fmla="*/ 0 w 431800"/>
                    <a:gd name="connsiteY9" fmla="*/ 730250 h 895350"/>
                    <a:gd name="connsiteX10" fmla="*/ 139700 w 431800"/>
                    <a:gd name="connsiteY10" fmla="*/ 838200 h 895350"/>
                    <a:gd name="connsiteX11" fmla="*/ 165100 w 431800"/>
                    <a:gd name="connsiteY11" fmla="*/ 895350 h 895350"/>
                    <a:gd name="connsiteX0" fmla="*/ 431800 w 431800"/>
                    <a:gd name="connsiteY0" fmla="*/ 0 h 1009650"/>
                    <a:gd name="connsiteX1" fmla="*/ 323850 w 431800"/>
                    <a:gd name="connsiteY1" fmla="*/ 69850 h 1009650"/>
                    <a:gd name="connsiteX2" fmla="*/ 203200 w 431800"/>
                    <a:gd name="connsiteY2" fmla="*/ 95250 h 1009650"/>
                    <a:gd name="connsiteX3" fmla="*/ 139700 w 431800"/>
                    <a:gd name="connsiteY3" fmla="*/ 146050 h 1009650"/>
                    <a:gd name="connsiteX4" fmla="*/ 107950 w 431800"/>
                    <a:gd name="connsiteY4" fmla="*/ 247650 h 1009650"/>
                    <a:gd name="connsiteX5" fmla="*/ 127000 w 431800"/>
                    <a:gd name="connsiteY5" fmla="*/ 349250 h 1009650"/>
                    <a:gd name="connsiteX6" fmla="*/ 82550 w 431800"/>
                    <a:gd name="connsiteY6" fmla="*/ 450850 h 1009650"/>
                    <a:gd name="connsiteX7" fmla="*/ 44450 w 431800"/>
                    <a:gd name="connsiteY7" fmla="*/ 533400 h 1009650"/>
                    <a:gd name="connsiteX8" fmla="*/ 12700 w 431800"/>
                    <a:gd name="connsiteY8" fmla="*/ 628650 h 1009650"/>
                    <a:gd name="connsiteX9" fmla="*/ 0 w 431800"/>
                    <a:gd name="connsiteY9" fmla="*/ 730250 h 1009650"/>
                    <a:gd name="connsiteX10" fmla="*/ 139700 w 431800"/>
                    <a:gd name="connsiteY10" fmla="*/ 838200 h 1009650"/>
                    <a:gd name="connsiteX11" fmla="*/ 193675 w 431800"/>
                    <a:gd name="connsiteY11" fmla="*/ 1009650 h 1009650"/>
                    <a:gd name="connsiteX0" fmla="*/ 431800 w 431800"/>
                    <a:gd name="connsiteY0" fmla="*/ 0 h 941070"/>
                    <a:gd name="connsiteX1" fmla="*/ 323850 w 431800"/>
                    <a:gd name="connsiteY1" fmla="*/ 69850 h 941070"/>
                    <a:gd name="connsiteX2" fmla="*/ 203200 w 431800"/>
                    <a:gd name="connsiteY2" fmla="*/ 95250 h 941070"/>
                    <a:gd name="connsiteX3" fmla="*/ 139700 w 431800"/>
                    <a:gd name="connsiteY3" fmla="*/ 146050 h 941070"/>
                    <a:gd name="connsiteX4" fmla="*/ 107950 w 431800"/>
                    <a:gd name="connsiteY4" fmla="*/ 247650 h 941070"/>
                    <a:gd name="connsiteX5" fmla="*/ 127000 w 431800"/>
                    <a:gd name="connsiteY5" fmla="*/ 349250 h 941070"/>
                    <a:gd name="connsiteX6" fmla="*/ 82550 w 431800"/>
                    <a:gd name="connsiteY6" fmla="*/ 450850 h 941070"/>
                    <a:gd name="connsiteX7" fmla="*/ 44450 w 431800"/>
                    <a:gd name="connsiteY7" fmla="*/ 533400 h 941070"/>
                    <a:gd name="connsiteX8" fmla="*/ 12700 w 431800"/>
                    <a:gd name="connsiteY8" fmla="*/ 628650 h 941070"/>
                    <a:gd name="connsiteX9" fmla="*/ 0 w 431800"/>
                    <a:gd name="connsiteY9" fmla="*/ 730250 h 941070"/>
                    <a:gd name="connsiteX10" fmla="*/ 139700 w 431800"/>
                    <a:gd name="connsiteY10" fmla="*/ 838200 h 941070"/>
                    <a:gd name="connsiteX11" fmla="*/ 170815 w 431800"/>
                    <a:gd name="connsiteY11" fmla="*/ 941070 h 94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800" h="941070">
                      <a:moveTo>
                        <a:pt x="431800" y="0"/>
                      </a:moveTo>
                      <a:lnTo>
                        <a:pt x="323850" y="69850"/>
                      </a:lnTo>
                      <a:lnTo>
                        <a:pt x="203200" y="95250"/>
                      </a:lnTo>
                      <a:lnTo>
                        <a:pt x="139700" y="146050"/>
                      </a:lnTo>
                      <a:lnTo>
                        <a:pt x="107950" y="247650"/>
                      </a:lnTo>
                      <a:lnTo>
                        <a:pt x="127000" y="349250"/>
                      </a:lnTo>
                      <a:lnTo>
                        <a:pt x="82550" y="450850"/>
                      </a:lnTo>
                      <a:lnTo>
                        <a:pt x="44450" y="533400"/>
                      </a:lnTo>
                      <a:lnTo>
                        <a:pt x="12700" y="628650"/>
                      </a:lnTo>
                      <a:lnTo>
                        <a:pt x="0" y="730250"/>
                      </a:lnTo>
                      <a:lnTo>
                        <a:pt x="139700" y="838200"/>
                      </a:lnTo>
                      <a:cubicBezTo>
                        <a:pt x="157692" y="895350"/>
                        <a:pt x="152823" y="883920"/>
                        <a:pt x="170815" y="941070"/>
                      </a:cubicBezTo>
                    </a:path>
                  </a:pathLst>
                </a:custGeom>
                <a:noFill/>
                <a:ln w="25400" cap="rnd">
                  <a:solidFill>
                    <a:schemeClr val="bg1">
                      <a:lumMod val="6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63" name="グループ化 162"/>
                <p:cNvGrpSpPr/>
                <p:nvPr/>
              </p:nvGrpSpPr>
              <p:grpSpPr>
                <a:xfrm>
                  <a:off x="3359349" y="7110413"/>
                  <a:ext cx="5679876" cy="11952284"/>
                  <a:chOff x="3359349" y="7110413"/>
                  <a:chExt cx="5679876" cy="11952284"/>
                </a:xfrm>
              </p:grpSpPr>
              <p:sp>
                <p:nvSpPr>
                  <p:cNvPr id="164" name="フリーフォーム 163"/>
                  <p:cNvSpPr/>
                  <p:nvPr/>
                </p:nvSpPr>
                <p:spPr>
                  <a:xfrm>
                    <a:off x="7724584" y="8166793"/>
                    <a:ext cx="190691" cy="934345"/>
                  </a:xfrm>
                  <a:custGeom>
                    <a:avLst/>
                    <a:gdLst>
                      <a:gd name="connsiteX0" fmla="*/ 143066 w 190691"/>
                      <a:gd name="connsiteY0" fmla="*/ 934345 h 934345"/>
                      <a:gd name="connsiteX1" fmla="*/ 133541 w 190691"/>
                      <a:gd name="connsiteY1" fmla="*/ 796232 h 934345"/>
                      <a:gd name="connsiteX2" fmla="*/ 114491 w 190691"/>
                      <a:gd name="connsiteY2" fmla="*/ 677170 h 934345"/>
                      <a:gd name="connsiteX3" fmla="*/ 95441 w 190691"/>
                      <a:gd name="connsiteY3" fmla="*/ 548582 h 934345"/>
                      <a:gd name="connsiteX4" fmla="*/ 52579 w 190691"/>
                      <a:gd name="connsiteY4" fmla="*/ 467620 h 934345"/>
                      <a:gd name="connsiteX5" fmla="*/ 9716 w 190691"/>
                      <a:gd name="connsiteY5" fmla="*/ 405707 h 934345"/>
                      <a:gd name="connsiteX6" fmla="*/ 24004 w 190691"/>
                      <a:gd name="connsiteY6" fmla="*/ 258070 h 934345"/>
                      <a:gd name="connsiteX7" fmla="*/ 24004 w 190691"/>
                      <a:gd name="connsiteY7" fmla="*/ 186632 h 934345"/>
                      <a:gd name="connsiteX8" fmla="*/ 38291 w 190691"/>
                      <a:gd name="connsiteY8" fmla="*/ 177107 h 934345"/>
                      <a:gd name="connsiteX9" fmla="*/ 191 w 190691"/>
                      <a:gd name="connsiteY9" fmla="*/ 143770 h 934345"/>
                      <a:gd name="connsiteX10" fmla="*/ 57341 w 190691"/>
                      <a:gd name="connsiteY10" fmla="*/ 100907 h 934345"/>
                      <a:gd name="connsiteX11" fmla="*/ 166879 w 190691"/>
                      <a:gd name="connsiteY11" fmla="*/ 10420 h 934345"/>
                      <a:gd name="connsiteX12" fmla="*/ 190691 w 190691"/>
                      <a:gd name="connsiteY12" fmla="*/ 5657 h 9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691" h="934345">
                        <a:moveTo>
                          <a:pt x="143066" y="934345"/>
                        </a:moveTo>
                        <a:cubicBezTo>
                          <a:pt x="140684" y="886719"/>
                          <a:pt x="138303" y="839094"/>
                          <a:pt x="133541" y="796232"/>
                        </a:cubicBezTo>
                        <a:cubicBezTo>
                          <a:pt x="128778" y="753369"/>
                          <a:pt x="120841" y="718445"/>
                          <a:pt x="114491" y="677170"/>
                        </a:cubicBezTo>
                        <a:cubicBezTo>
                          <a:pt x="108141" y="635895"/>
                          <a:pt x="105760" y="583507"/>
                          <a:pt x="95441" y="548582"/>
                        </a:cubicBezTo>
                        <a:cubicBezTo>
                          <a:pt x="85122" y="513657"/>
                          <a:pt x="66866" y="491432"/>
                          <a:pt x="52579" y="467620"/>
                        </a:cubicBezTo>
                        <a:cubicBezTo>
                          <a:pt x="38292" y="443808"/>
                          <a:pt x="14478" y="440632"/>
                          <a:pt x="9716" y="405707"/>
                        </a:cubicBezTo>
                        <a:cubicBezTo>
                          <a:pt x="4953" y="370782"/>
                          <a:pt x="21623" y="294582"/>
                          <a:pt x="24004" y="258070"/>
                        </a:cubicBezTo>
                        <a:cubicBezTo>
                          <a:pt x="26385" y="221558"/>
                          <a:pt x="21623" y="200126"/>
                          <a:pt x="24004" y="186632"/>
                        </a:cubicBezTo>
                        <a:cubicBezTo>
                          <a:pt x="26385" y="173138"/>
                          <a:pt x="42260" y="184250"/>
                          <a:pt x="38291" y="177107"/>
                        </a:cubicBezTo>
                        <a:cubicBezTo>
                          <a:pt x="34322" y="169964"/>
                          <a:pt x="-2984" y="156470"/>
                          <a:pt x="191" y="143770"/>
                        </a:cubicBezTo>
                        <a:cubicBezTo>
                          <a:pt x="3366" y="131070"/>
                          <a:pt x="29560" y="123132"/>
                          <a:pt x="57341" y="100907"/>
                        </a:cubicBezTo>
                        <a:cubicBezTo>
                          <a:pt x="85122" y="78682"/>
                          <a:pt x="144654" y="26295"/>
                          <a:pt x="166879" y="10420"/>
                        </a:cubicBezTo>
                        <a:cubicBezTo>
                          <a:pt x="189104" y="-5455"/>
                          <a:pt x="189897" y="101"/>
                          <a:pt x="190691" y="5657"/>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5" name="フリーフォーム 164"/>
                  <p:cNvSpPr/>
                  <p:nvPr/>
                </p:nvSpPr>
                <p:spPr>
                  <a:xfrm>
                    <a:off x="8258473" y="7110413"/>
                    <a:ext cx="266402" cy="1690687"/>
                  </a:xfrm>
                  <a:custGeom>
                    <a:avLst/>
                    <a:gdLst>
                      <a:gd name="connsiteX0" fmla="*/ 266402 w 266402"/>
                      <a:gd name="connsiteY0" fmla="*/ 1843087 h 1843087"/>
                      <a:gd name="connsiteX1" fmla="*/ 247352 w 266402"/>
                      <a:gd name="connsiteY1" fmla="*/ 1743075 h 1843087"/>
                      <a:gd name="connsiteX2" fmla="*/ 223540 w 266402"/>
                      <a:gd name="connsiteY2" fmla="*/ 1657350 h 1843087"/>
                      <a:gd name="connsiteX3" fmla="*/ 228302 w 266402"/>
                      <a:gd name="connsiteY3" fmla="*/ 1514475 h 1843087"/>
                      <a:gd name="connsiteX4" fmla="*/ 199727 w 266402"/>
                      <a:gd name="connsiteY4" fmla="*/ 1362075 h 1843087"/>
                      <a:gd name="connsiteX5" fmla="*/ 185440 w 266402"/>
                      <a:gd name="connsiteY5" fmla="*/ 1266825 h 1843087"/>
                      <a:gd name="connsiteX6" fmla="*/ 171152 w 266402"/>
                      <a:gd name="connsiteY6" fmla="*/ 1209675 h 1843087"/>
                      <a:gd name="connsiteX7" fmla="*/ 123527 w 266402"/>
                      <a:gd name="connsiteY7" fmla="*/ 1171575 h 1843087"/>
                      <a:gd name="connsiteX8" fmla="*/ 52090 w 266402"/>
                      <a:gd name="connsiteY8" fmla="*/ 1119187 h 1843087"/>
                      <a:gd name="connsiteX9" fmla="*/ 18752 w 266402"/>
                      <a:gd name="connsiteY9" fmla="*/ 1047750 h 1843087"/>
                      <a:gd name="connsiteX10" fmla="*/ 4465 w 266402"/>
                      <a:gd name="connsiteY10" fmla="*/ 952500 h 1843087"/>
                      <a:gd name="connsiteX11" fmla="*/ 4465 w 266402"/>
                      <a:gd name="connsiteY11" fmla="*/ 819150 h 1843087"/>
                      <a:gd name="connsiteX12" fmla="*/ 56852 w 266402"/>
                      <a:gd name="connsiteY12" fmla="*/ 719137 h 1843087"/>
                      <a:gd name="connsiteX13" fmla="*/ 90190 w 266402"/>
                      <a:gd name="connsiteY13" fmla="*/ 652462 h 1843087"/>
                      <a:gd name="connsiteX14" fmla="*/ 118765 w 266402"/>
                      <a:gd name="connsiteY14" fmla="*/ 609600 h 1843087"/>
                      <a:gd name="connsiteX15" fmla="*/ 128290 w 266402"/>
                      <a:gd name="connsiteY15" fmla="*/ 538162 h 1843087"/>
                      <a:gd name="connsiteX16" fmla="*/ 204490 w 266402"/>
                      <a:gd name="connsiteY16" fmla="*/ 433387 h 1843087"/>
                      <a:gd name="connsiteX17" fmla="*/ 233065 w 266402"/>
                      <a:gd name="connsiteY17" fmla="*/ 366712 h 1843087"/>
                      <a:gd name="connsiteX18" fmla="*/ 252115 w 266402"/>
                      <a:gd name="connsiteY18" fmla="*/ 309562 h 1843087"/>
                      <a:gd name="connsiteX19" fmla="*/ 223540 w 266402"/>
                      <a:gd name="connsiteY19" fmla="*/ 261937 h 1843087"/>
                      <a:gd name="connsiteX20" fmla="*/ 185440 w 266402"/>
                      <a:gd name="connsiteY20" fmla="*/ 261937 h 1843087"/>
                      <a:gd name="connsiteX21" fmla="*/ 242590 w 266402"/>
                      <a:gd name="connsiteY21" fmla="*/ 247650 h 1843087"/>
                      <a:gd name="connsiteX22" fmla="*/ 261640 w 266402"/>
                      <a:gd name="connsiteY22" fmla="*/ 152400 h 1843087"/>
                      <a:gd name="connsiteX23" fmla="*/ 190202 w 266402"/>
                      <a:gd name="connsiteY23" fmla="*/ 95250 h 1843087"/>
                      <a:gd name="connsiteX24" fmla="*/ 94952 w 266402"/>
                      <a:gd name="connsiteY24" fmla="*/ 0 h 1843087"/>
                      <a:gd name="connsiteX0" fmla="*/ 266402 w 266402"/>
                      <a:gd name="connsiteY0" fmla="*/ 1747837 h 1747837"/>
                      <a:gd name="connsiteX1" fmla="*/ 247352 w 266402"/>
                      <a:gd name="connsiteY1" fmla="*/ 1647825 h 1747837"/>
                      <a:gd name="connsiteX2" fmla="*/ 223540 w 266402"/>
                      <a:gd name="connsiteY2" fmla="*/ 1562100 h 1747837"/>
                      <a:gd name="connsiteX3" fmla="*/ 228302 w 266402"/>
                      <a:gd name="connsiteY3" fmla="*/ 1419225 h 1747837"/>
                      <a:gd name="connsiteX4" fmla="*/ 199727 w 266402"/>
                      <a:gd name="connsiteY4" fmla="*/ 1266825 h 1747837"/>
                      <a:gd name="connsiteX5" fmla="*/ 185440 w 266402"/>
                      <a:gd name="connsiteY5" fmla="*/ 1171575 h 1747837"/>
                      <a:gd name="connsiteX6" fmla="*/ 171152 w 266402"/>
                      <a:gd name="connsiteY6" fmla="*/ 1114425 h 1747837"/>
                      <a:gd name="connsiteX7" fmla="*/ 123527 w 266402"/>
                      <a:gd name="connsiteY7" fmla="*/ 1076325 h 1747837"/>
                      <a:gd name="connsiteX8" fmla="*/ 52090 w 266402"/>
                      <a:gd name="connsiteY8" fmla="*/ 1023937 h 1747837"/>
                      <a:gd name="connsiteX9" fmla="*/ 18752 w 266402"/>
                      <a:gd name="connsiteY9" fmla="*/ 952500 h 1747837"/>
                      <a:gd name="connsiteX10" fmla="*/ 4465 w 266402"/>
                      <a:gd name="connsiteY10" fmla="*/ 857250 h 1747837"/>
                      <a:gd name="connsiteX11" fmla="*/ 4465 w 266402"/>
                      <a:gd name="connsiteY11" fmla="*/ 723900 h 1747837"/>
                      <a:gd name="connsiteX12" fmla="*/ 56852 w 266402"/>
                      <a:gd name="connsiteY12" fmla="*/ 623887 h 1747837"/>
                      <a:gd name="connsiteX13" fmla="*/ 90190 w 266402"/>
                      <a:gd name="connsiteY13" fmla="*/ 557212 h 1747837"/>
                      <a:gd name="connsiteX14" fmla="*/ 118765 w 266402"/>
                      <a:gd name="connsiteY14" fmla="*/ 514350 h 1747837"/>
                      <a:gd name="connsiteX15" fmla="*/ 128290 w 266402"/>
                      <a:gd name="connsiteY15" fmla="*/ 442912 h 1747837"/>
                      <a:gd name="connsiteX16" fmla="*/ 204490 w 266402"/>
                      <a:gd name="connsiteY16" fmla="*/ 338137 h 1747837"/>
                      <a:gd name="connsiteX17" fmla="*/ 233065 w 266402"/>
                      <a:gd name="connsiteY17" fmla="*/ 271462 h 1747837"/>
                      <a:gd name="connsiteX18" fmla="*/ 252115 w 266402"/>
                      <a:gd name="connsiteY18" fmla="*/ 214312 h 1747837"/>
                      <a:gd name="connsiteX19" fmla="*/ 223540 w 266402"/>
                      <a:gd name="connsiteY19" fmla="*/ 166687 h 1747837"/>
                      <a:gd name="connsiteX20" fmla="*/ 185440 w 266402"/>
                      <a:gd name="connsiteY20" fmla="*/ 166687 h 1747837"/>
                      <a:gd name="connsiteX21" fmla="*/ 242590 w 266402"/>
                      <a:gd name="connsiteY21" fmla="*/ 152400 h 1747837"/>
                      <a:gd name="connsiteX22" fmla="*/ 261640 w 266402"/>
                      <a:gd name="connsiteY22" fmla="*/ 57150 h 1747837"/>
                      <a:gd name="connsiteX23" fmla="*/ 190202 w 266402"/>
                      <a:gd name="connsiteY23" fmla="*/ 0 h 1747837"/>
                      <a:gd name="connsiteX0" fmla="*/ 266402 w 266402"/>
                      <a:gd name="connsiteY0" fmla="*/ 1690687 h 1690687"/>
                      <a:gd name="connsiteX1" fmla="*/ 247352 w 266402"/>
                      <a:gd name="connsiteY1" fmla="*/ 1590675 h 1690687"/>
                      <a:gd name="connsiteX2" fmla="*/ 223540 w 266402"/>
                      <a:gd name="connsiteY2" fmla="*/ 1504950 h 1690687"/>
                      <a:gd name="connsiteX3" fmla="*/ 228302 w 266402"/>
                      <a:gd name="connsiteY3" fmla="*/ 1362075 h 1690687"/>
                      <a:gd name="connsiteX4" fmla="*/ 199727 w 266402"/>
                      <a:gd name="connsiteY4" fmla="*/ 1209675 h 1690687"/>
                      <a:gd name="connsiteX5" fmla="*/ 185440 w 266402"/>
                      <a:gd name="connsiteY5" fmla="*/ 1114425 h 1690687"/>
                      <a:gd name="connsiteX6" fmla="*/ 171152 w 266402"/>
                      <a:gd name="connsiteY6" fmla="*/ 1057275 h 1690687"/>
                      <a:gd name="connsiteX7" fmla="*/ 123527 w 266402"/>
                      <a:gd name="connsiteY7" fmla="*/ 1019175 h 1690687"/>
                      <a:gd name="connsiteX8" fmla="*/ 52090 w 266402"/>
                      <a:gd name="connsiteY8" fmla="*/ 966787 h 1690687"/>
                      <a:gd name="connsiteX9" fmla="*/ 18752 w 266402"/>
                      <a:gd name="connsiteY9" fmla="*/ 895350 h 1690687"/>
                      <a:gd name="connsiteX10" fmla="*/ 4465 w 266402"/>
                      <a:gd name="connsiteY10" fmla="*/ 800100 h 1690687"/>
                      <a:gd name="connsiteX11" fmla="*/ 4465 w 266402"/>
                      <a:gd name="connsiteY11" fmla="*/ 666750 h 1690687"/>
                      <a:gd name="connsiteX12" fmla="*/ 56852 w 266402"/>
                      <a:gd name="connsiteY12" fmla="*/ 566737 h 1690687"/>
                      <a:gd name="connsiteX13" fmla="*/ 90190 w 266402"/>
                      <a:gd name="connsiteY13" fmla="*/ 500062 h 1690687"/>
                      <a:gd name="connsiteX14" fmla="*/ 118765 w 266402"/>
                      <a:gd name="connsiteY14" fmla="*/ 457200 h 1690687"/>
                      <a:gd name="connsiteX15" fmla="*/ 128290 w 266402"/>
                      <a:gd name="connsiteY15" fmla="*/ 385762 h 1690687"/>
                      <a:gd name="connsiteX16" fmla="*/ 204490 w 266402"/>
                      <a:gd name="connsiteY16" fmla="*/ 280987 h 1690687"/>
                      <a:gd name="connsiteX17" fmla="*/ 233065 w 266402"/>
                      <a:gd name="connsiteY17" fmla="*/ 214312 h 1690687"/>
                      <a:gd name="connsiteX18" fmla="*/ 252115 w 266402"/>
                      <a:gd name="connsiteY18" fmla="*/ 157162 h 1690687"/>
                      <a:gd name="connsiteX19" fmla="*/ 223540 w 266402"/>
                      <a:gd name="connsiteY19" fmla="*/ 109537 h 1690687"/>
                      <a:gd name="connsiteX20" fmla="*/ 185440 w 266402"/>
                      <a:gd name="connsiteY20" fmla="*/ 109537 h 1690687"/>
                      <a:gd name="connsiteX21" fmla="*/ 242590 w 266402"/>
                      <a:gd name="connsiteY21" fmla="*/ 95250 h 1690687"/>
                      <a:gd name="connsiteX22" fmla="*/ 261640 w 266402"/>
                      <a:gd name="connsiteY22" fmla="*/ 0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402" h="1690687">
                        <a:moveTo>
                          <a:pt x="266402" y="1690687"/>
                        </a:moveTo>
                        <a:cubicBezTo>
                          <a:pt x="260449" y="1656159"/>
                          <a:pt x="254496" y="1621631"/>
                          <a:pt x="247352" y="1590675"/>
                        </a:cubicBezTo>
                        <a:cubicBezTo>
                          <a:pt x="240208" y="1559719"/>
                          <a:pt x="226715" y="1543050"/>
                          <a:pt x="223540" y="1504950"/>
                        </a:cubicBezTo>
                        <a:cubicBezTo>
                          <a:pt x="220365" y="1466850"/>
                          <a:pt x="232271" y="1411287"/>
                          <a:pt x="228302" y="1362075"/>
                        </a:cubicBezTo>
                        <a:cubicBezTo>
                          <a:pt x="224333" y="1312863"/>
                          <a:pt x="206871" y="1250950"/>
                          <a:pt x="199727" y="1209675"/>
                        </a:cubicBezTo>
                        <a:cubicBezTo>
                          <a:pt x="192583" y="1168400"/>
                          <a:pt x="190202" y="1139825"/>
                          <a:pt x="185440" y="1114425"/>
                        </a:cubicBezTo>
                        <a:cubicBezTo>
                          <a:pt x="180678" y="1089025"/>
                          <a:pt x="181471" y="1073150"/>
                          <a:pt x="171152" y="1057275"/>
                        </a:cubicBezTo>
                        <a:cubicBezTo>
                          <a:pt x="160833" y="1041400"/>
                          <a:pt x="143371" y="1034256"/>
                          <a:pt x="123527" y="1019175"/>
                        </a:cubicBezTo>
                        <a:cubicBezTo>
                          <a:pt x="103683" y="1004094"/>
                          <a:pt x="69552" y="987424"/>
                          <a:pt x="52090" y="966787"/>
                        </a:cubicBezTo>
                        <a:cubicBezTo>
                          <a:pt x="34628" y="946150"/>
                          <a:pt x="26690" y="923131"/>
                          <a:pt x="18752" y="895350"/>
                        </a:cubicBezTo>
                        <a:cubicBezTo>
                          <a:pt x="10814" y="867569"/>
                          <a:pt x="6846" y="838200"/>
                          <a:pt x="4465" y="800100"/>
                        </a:cubicBezTo>
                        <a:cubicBezTo>
                          <a:pt x="2084" y="762000"/>
                          <a:pt x="-4266" y="705644"/>
                          <a:pt x="4465" y="666750"/>
                        </a:cubicBezTo>
                        <a:cubicBezTo>
                          <a:pt x="13196" y="627856"/>
                          <a:pt x="42564" y="594518"/>
                          <a:pt x="56852" y="566737"/>
                        </a:cubicBezTo>
                        <a:cubicBezTo>
                          <a:pt x="71140" y="538956"/>
                          <a:pt x="79871" y="518318"/>
                          <a:pt x="90190" y="500062"/>
                        </a:cubicBezTo>
                        <a:cubicBezTo>
                          <a:pt x="100509" y="481806"/>
                          <a:pt x="112415" y="476250"/>
                          <a:pt x="118765" y="457200"/>
                        </a:cubicBezTo>
                        <a:cubicBezTo>
                          <a:pt x="125115" y="438150"/>
                          <a:pt x="114003" y="415131"/>
                          <a:pt x="128290" y="385762"/>
                        </a:cubicBezTo>
                        <a:cubicBezTo>
                          <a:pt x="142577" y="356393"/>
                          <a:pt x="187028" y="309562"/>
                          <a:pt x="204490" y="280987"/>
                        </a:cubicBezTo>
                        <a:cubicBezTo>
                          <a:pt x="221952" y="252412"/>
                          <a:pt x="225127" y="234949"/>
                          <a:pt x="233065" y="214312"/>
                        </a:cubicBezTo>
                        <a:cubicBezTo>
                          <a:pt x="241002" y="193674"/>
                          <a:pt x="253702" y="174624"/>
                          <a:pt x="252115" y="157162"/>
                        </a:cubicBezTo>
                        <a:cubicBezTo>
                          <a:pt x="250528" y="139700"/>
                          <a:pt x="234652" y="117474"/>
                          <a:pt x="223540" y="109537"/>
                        </a:cubicBezTo>
                        <a:cubicBezTo>
                          <a:pt x="212427" y="101599"/>
                          <a:pt x="182265" y="111918"/>
                          <a:pt x="185440" y="109537"/>
                        </a:cubicBezTo>
                        <a:cubicBezTo>
                          <a:pt x="188615" y="107156"/>
                          <a:pt x="229890" y="113506"/>
                          <a:pt x="242590" y="95250"/>
                        </a:cubicBezTo>
                        <a:cubicBezTo>
                          <a:pt x="255290" y="76994"/>
                          <a:pt x="270371" y="25400"/>
                          <a:pt x="261640"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6" name="フリーフォーム 165"/>
                  <p:cNvSpPr/>
                  <p:nvPr/>
                </p:nvSpPr>
                <p:spPr>
                  <a:xfrm>
                    <a:off x="6707979" y="13611225"/>
                    <a:ext cx="1940719" cy="588532"/>
                  </a:xfrm>
                  <a:custGeom>
                    <a:avLst/>
                    <a:gdLst>
                      <a:gd name="connsiteX0" fmla="*/ 0 w 1873036"/>
                      <a:gd name="connsiteY0" fmla="*/ 247650 h 652826"/>
                      <a:gd name="connsiteX1" fmla="*/ 92869 w 1873036"/>
                      <a:gd name="connsiteY1" fmla="*/ 316707 h 652826"/>
                      <a:gd name="connsiteX2" fmla="*/ 157162 w 1873036"/>
                      <a:gd name="connsiteY2" fmla="*/ 373857 h 652826"/>
                      <a:gd name="connsiteX3" fmla="*/ 242887 w 1873036"/>
                      <a:gd name="connsiteY3" fmla="*/ 421482 h 652826"/>
                      <a:gd name="connsiteX4" fmla="*/ 357187 w 1873036"/>
                      <a:gd name="connsiteY4" fmla="*/ 476250 h 652826"/>
                      <a:gd name="connsiteX5" fmla="*/ 485775 w 1873036"/>
                      <a:gd name="connsiteY5" fmla="*/ 511969 h 652826"/>
                      <a:gd name="connsiteX6" fmla="*/ 581025 w 1873036"/>
                      <a:gd name="connsiteY6" fmla="*/ 533400 h 652826"/>
                      <a:gd name="connsiteX7" fmla="*/ 771525 w 1873036"/>
                      <a:gd name="connsiteY7" fmla="*/ 540544 h 652826"/>
                      <a:gd name="connsiteX8" fmla="*/ 847725 w 1873036"/>
                      <a:gd name="connsiteY8" fmla="*/ 554832 h 652826"/>
                      <a:gd name="connsiteX9" fmla="*/ 957262 w 1873036"/>
                      <a:gd name="connsiteY9" fmla="*/ 616744 h 652826"/>
                      <a:gd name="connsiteX10" fmla="*/ 1038225 w 1873036"/>
                      <a:gd name="connsiteY10" fmla="*/ 642938 h 652826"/>
                      <a:gd name="connsiteX11" fmla="*/ 1176337 w 1873036"/>
                      <a:gd name="connsiteY11" fmla="*/ 650082 h 652826"/>
                      <a:gd name="connsiteX12" fmla="*/ 1373981 w 1873036"/>
                      <a:gd name="connsiteY12" fmla="*/ 652463 h 652826"/>
                      <a:gd name="connsiteX13" fmla="*/ 1445419 w 1873036"/>
                      <a:gd name="connsiteY13" fmla="*/ 642938 h 652826"/>
                      <a:gd name="connsiteX14" fmla="*/ 1552575 w 1873036"/>
                      <a:gd name="connsiteY14" fmla="*/ 640557 h 652826"/>
                      <a:gd name="connsiteX15" fmla="*/ 1714500 w 1873036"/>
                      <a:gd name="connsiteY15" fmla="*/ 647700 h 652826"/>
                      <a:gd name="connsiteX16" fmla="*/ 1724025 w 1873036"/>
                      <a:gd name="connsiteY16" fmla="*/ 621507 h 652826"/>
                      <a:gd name="connsiteX17" fmla="*/ 1712119 w 1873036"/>
                      <a:gd name="connsiteY17" fmla="*/ 554832 h 652826"/>
                      <a:gd name="connsiteX18" fmla="*/ 1700212 w 1873036"/>
                      <a:gd name="connsiteY18" fmla="*/ 438150 h 652826"/>
                      <a:gd name="connsiteX19" fmla="*/ 1688306 w 1873036"/>
                      <a:gd name="connsiteY19" fmla="*/ 352425 h 652826"/>
                      <a:gd name="connsiteX20" fmla="*/ 1685925 w 1873036"/>
                      <a:gd name="connsiteY20" fmla="*/ 307182 h 652826"/>
                      <a:gd name="connsiteX21" fmla="*/ 1724025 w 1873036"/>
                      <a:gd name="connsiteY21" fmla="*/ 252413 h 652826"/>
                      <a:gd name="connsiteX22" fmla="*/ 1776412 w 1873036"/>
                      <a:gd name="connsiteY22" fmla="*/ 204788 h 652826"/>
                      <a:gd name="connsiteX23" fmla="*/ 1857375 w 1873036"/>
                      <a:gd name="connsiteY23" fmla="*/ 119063 h 652826"/>
                      <a:gd name="connsiteX24" fmla="*/ 1871662 w 1873036"/>
                      <a:gd name="connsiteY24" fmla="*/ 21432 h 652826"/>
                      <a:gd name="connsiteX25" fmla="*/ 1871662 w 1873036"/>
                      <a:gd name="connsiteY25" fmla="*/ 0 h 652826"/>
                      <a:gd name="connsiteX0" fmla="*/ 0 w 1871662"/>
                      <a:gd name="connsiteY0" fmla="*/ 247650 h 652826"/>
                      <a:gd name="connsiteX1" fmla="*/ 92869 w 1871662"/>
                      <a:gd name="connsiteY1" fmla="*/ 316707 h 652826"/>
                      <a:gd name="connsiteX2" fmla="*/ 157162 w 1871662"/>
                      <a:gd name="connsiteY2" fmla="*/ 373857 h 652826"/>
                      <a:gd name="connsiteX3" fmla="*/ 242887 w 1871662"/>
                      <a:gd name="connsiteY3" fmla="*/ 421482 h 652826"/>
                      <a:gd name="connsiteX4" fmla="*/ 357187 w 1871662"/>
                      <a:gd name="connsiteY4" fmla="*/ 476250 h 652826"/>
                      <a:gd name="connsiteX5" fmla="*/ 485775 w 1871662"/>
                      <a:gd name="connsiteY5" fmla="*/ 511969 h 652826"/>
                      <a:gd name="connsiteX6" fmla="*/ 581025 w 1871662"/>
                      <a:gd name="connsiteY6" fmla="*/ 533400 h 652826"/>
                      <a:gd name="connsiteX7" fmla="*/ 771525 w 1871662"/>
                      <a:gd name="connsiteY7" fmla="*/ 540544 h 652826"/>
                      <a:gd name="connsiteX8" fmla="*/ 847725 w 1871662"/>
                      <a:gd name="connsiteY8" fmla="*/ 554832 h 652826"/>
                      <a:gd name="connsiteX9" fmla="*/ 957262 w 1871662"/>
                      <a:gd name="connsiteY9" fmla="*/ 616744 h 652826"/>
                      <a:gd name="connsiteX10" fmla="*/ 1038225 w 1871662"/>
                      <a:gd name="connsiteY10" fmla="*/ 642938 h 652826"/>
                      <a:gd name="connsiteX11" fmla="*/ 1176337 w 1871662"/>
                      <a:gd name="connsiteY11" fmla="*/ 650082 h 652826"/>
                      <a:gd name="connsiteX12" fmla="*/ 1373981 w 1871662"/>
                      <a:gd name="connsiteY12" fmla="*/ 652463 h 652826"/>
                      <a:gd name="connsiteX13" fmla="*/ 1445419 w 1871662"/>
                      <a:gd name="connsiteY13" fmla="*/ 642938 h 652826"/>
                      <a:gd name="connsiteX14" fmla="*/ 1552575 w 1871662"/>
                      <a:gd name="connsiteY14" fmla="*/ 640557 h 652826"/>
                      <a:gd name="connsiteX15" fmla="*/ 1714500 w 1871662"/>
                      <a:gd name="connsiteY15" fmla="*/ 647700 h 652826"/>
                      <a:gd name="connsiteX16" fmla="*/ 1724025 w 1871662"/>
                      <a:gd name="connsiteY16" fmla="*/ 621507 h 652826"/>
                      <a:gd name="connsiteX17" fmla="*/ 1712119 w 1871662"/>
                      <a:gd name="connsiteY17" fmla="*/ 554832 h 652826"/>
                      <a:gd name="connsiteX18" fmla="*/ 1700212 w 1871662"/>
                      <a:gd name="connsiteY18" fmla="*/ 438150 h 652826"/>
                      <a:gd name="connsiteX19" fmla="*/ 1688306 w 1871662"/>
                      <a:gd name="connsiteY19" fmla="*/ 352425 h 652826"/>
                      <a:gd name="connsiteX20" fmla="*/ 1685925 w 1871662"/>
                      <a:gd name="connsiteY20" fmla="*/ 307182 h 652826"/>
                      <a:gd name="connsiteX21" fmla="*/ 1724025 w 1871662"/>
                      <a:gd name="connsiteY21" fmla="*/ 252413 h 652826"/>
                      <a:gd name="connsiteX22" fmla="*/ 1776412 w 1871662"/>
                      <a:gd name="connsiteY22" fmla="*/ 204788 h 652826"/>
                      <a:gd name="connsiteX23" fmla="*/ 1857375 w 1871662"/>
                      <a:gd name="connsiteY23" fmla="*/ 119063 h 652826"/>
                      <a:gd name="connsiteX24" fmla="*/ 1871662 w 1871662"/>
                      <a:gd name="connsiteY24" fmla="*/ 0 h 652826"/>
                      <a:gd name="connsiteX0" fmla="*/ 0 w 1857375"/>
                      <a:gd name="connsiteY0" fmla="*/ 128587 h 533763"/>
                      <a:gd name="connsiteX1" fmla="*/ 92869 w 1857375"/>
                      <a:gd name="connsiteY1" fmla="*/ 197644 h 533763"/>
                      <a:gd name="connsiteX2" fmla="*/ 157162 w 1857375"/>
                      <a:gd name="connsiteY2" fmla="*/ 254794 h 533763"/>
                      <a:gd name="connsiteX3" fmla="*/ 242887 w 1857375"/>
                      <a:gd name="connsiteY3" fmla="*/ 302419 h 533763"/>
                      <a:gd name="connsiteX4" fmla="*/ 357187 w 1857375"/>
                      <a:gd name="connsiteY4" fmla="*/ 357187 h 533763"/>
                      <a:gd name="connsiteX5" fmla="*/ 485775 w 1857375"/>
                      <a:gd name="connsiteY5" fmla="*/ 392906 h 533763"/>
                      <a:gd name="connsiteX6" fmla="*/ 581025 w 1857375"/>
                      <a:gd name="connsiteY6" fmla="*/ 414337 h 533763"/>
                      <a:gd name="connsiteX7" fmla="*/ 771525 w 1857375"/>
                      <a:gd name="connsiteY7" fmla="*/ 421481 h 533763"/>
                      <a:gd name="connsiteX8" fmla="*/ 847725 w 1857375"/>
                      <a:gd name="connsiteY8" fmla="*/ 435769 h 533763"/>
                      <a:gd name="connsiteX9" fmla="*/ 957262 w 1857375"/>
                      <a:gd name="connsiteY9" fmla="*/ 497681 h 533763"/>
                      <a:gd name="connsiteX10" fmla="*/ 1038225 w 1857375"/>
                      <a:gd name="connsiteY10" fmla="*/ 523875 h 533763"/>
                      <a:gd name="connsiteX11" fmla="*/ 1176337 w 1857375"/>
                      <a:gd name="connsiteY11" fmla="*/ 531019 h 533763"/>
                      <a:gd name="connsiteX12" fmla="*/ 1373981 w 1857375"/>
                      <a:gd name="connsiteY12" fmla="*/ 533400 h 533763"/>
                      <a:gd name="connsiteX13" fmla="*/ 1445419 w 1857375"/>
                      <a:gd name="connsiteY13" fmla="*/ 523875 h 533763"/>
                      <a:gd name="connsiteX14" fmla="*/ 1552575 w 1857375"/>
                      <a:gd name="connsiteY14" fmla="*/ 521494 h 533763"/>
                      <a:gd name="connsiteX15" fmla="*/ 1714500 w 1857375"/>
                      <a:gd name="connsiteY15" fmla="*/ 528637 h 533763"/>
                      <a:gd name="connsiteX16" fmla="*/ 1724025 w 1857375"/>
                      <a:gd name="connsiteY16" fmla="*/ 502444 h 533763"/>
                      <a:gd name="connsiteX17" fmla="*/ 1712119 w 1857375"/>
                      <a:gd name="connsiteY17" fmla="*/ 435769 h 533763"/>
                      <a:gd name="connsiteX18" fmla="*/ 1700212 w 1857375"/>
                      <a:gd name="connsiteY18" fmla="*/ 319087 h 533763"/>
                      <a:gd name="connsiteX19" fmla="*/ 1688306 w 1857375"/>
                      <a:gd name="connsiteY19" fmla="*/ 233362 h 533763"/>
                      <a:gd name="connsiteX20" fmla="*/ 1685925 w 1857375"/>
                      <a:gd name="connsiteY20" fmla="*/ 188119 h 533763"/>
                      <a:gd name="connsiteX21" fmla="*/ 1724025 w 1857375"/>
                      <a:gd name="connsiteY21" fmla="*/ 133350 h 533763"/>
                      <a:gd name="connsiteX22" fmla="*/ 1776412 w 1857375"/>
                      <a:gd name="connsiteY22" fmla="*/ 85725 h 533763"/>
                      <a:gd name="connsiteX23" fmla="*/ 1857375 w 1857375"/>
                      <a:gd name="connsiteY23" fmla="*/ 0 h 533763"/>
                      <a:gd name="connsiteX0" fmla="*/ 0 w 1852612"/>
                      <a:gd name="connsiteY0" fmla="*/ 180975 h 586151"/>
                      <a:gd name="connsiteX1" fmla="*/ 92869 w 1852612"/>
                      <a:gd name="connsiteY1" fmla="*/ 250032 h 586151"/>
                      <a:gd name="connsiteX2" fmla="*/ 157162 w 1852612"/>
                      <a:gd name="connsiteY2" fmla="*/ 307182 h 586151"/>
                      <a:gd name="connsiteX3" fmla="*/ 242887 w 1852612"/>
                      <a:gd name="connsiteY3" fmla="*/ 354807 h 586151"/>
                      <a:gd name="connsiteX4" fmla="*/ 357187 w 1852612"/>
                      <a:gd name="connsiteY4" fmla="*/ 409575 h 586151"/>
                      <a:gd name="connsiteX5" fmla="*/ 485775 w 1852612"/>
                      <a:gd name="connsiteY5" fmla="*/ 445294 h 586151"/>
                      <a:gd name="connsiteX6" fmla="*/ 581025 w 1852612"/>
                      <a:gd name="connsiteY6" fmla="*/ 466725 h 586151"/>
                      <a:gd name="connsiteX7" fmla="*/ 771525 w 1852612"/>
                      <a:gd name="connsiteY7" fmla="*/ 473869 h 586151"/>
                      <a:gd name="connsiteX8" fmla="*/ 847725 w 1852612"/>
                      <a:gd name="connsiteY8" fmla="*/ 488157 h 586151"/>
                      <a:gd name="connsiteX9" fmla="*/ 957262 w 1852612"/>
                      <a:gd name="connsiteY9" fmla="*/ 550069 h 586151"/>
                      <a:gd name="connsiteX10" fmla="*/ 1038225 w 1852612"/>
                      <a:gd name="connsiteY10" fmla="*/ 576263 h 586151"/>
                      <a:gd name="connsiteX11" fmla="*/ 1176337 w 1852612"/>
                      <a:gd name="connsiteY11" fmla="*/ 583407 h 586151"/>
                      <a:gd name="connsiteX12" fmla="*/ 1373981 w 1852612"/>
                      <a:gd name="connsiteY12" fmla="*/ 585788 h 586151"/>
                      <a:gd name="connsiteX13" fmla="*/ 1445419 w 1852612"/>
                      <a:gd name="connsiteY13" fmla="*/ 576263 h 586151"/>
                      <a:gd name="connsiteX14" fmla="*/ 1552575 w 1852612"/>
                      <a:gd name="connsiteY14" fmla="*/ 573882 h 586151"/>
                      <a:gd name="connsiteX15" fmla="*/ 1714500 w 1852612"/>
                      <a:gd name="connsiteY15" fmla="*/ 581025 h 586151"/>
                      <a:gd name="connsiteX16" fmla="*/ 1724025 w 1852612"/>
                      <a:gd name="connsiteY16" fmla="*/ 554832 h 586151"/>
                      <a:gd name="connsiteX17" fmla="*/ 1712119 w 1852612"/>
                      <a:gd name="connsiteY17" fmla="*/ 488157 h 586151"/>
                      <a:gd name="connsiteX18" fmla="*/ 1700212 w 1852612"/>
                      <a:gd name="connsiteY18" fmla="*/ 371475 h 586151"/>
                      <a:gd name="connsiteX19" fmla="*/ 1688306 w 1852612"/>
                      <a:gd name="connsiteY19" fmla="*/ 285750 h 586151"/>
                      <a:gd name="connsiteX20" fmla="*/ 1685925 w 1852612"/>
                      <a:gd name="connsiteY20" fmla="*/ 240507 h 586151"/>
                      <a:gd name="connsiteX21" fmla="*/ 1724025 w 1852612"/>
                      <a:gd name="connsiteY21" fmla="*/ 185738 h 586151"/>
                      <a:gd name="connsiteX22" fmla="*/ 1776412 w 1852612"/>
                      <a:gd name="connsiteY22" fmla="*/ 138113 h 586151"/>
                      <a:gd name="connsiteX23" fmla="*/ 1852612 w 1852612"/>
                      <a:gd name="connsiteY23" fmla="*/ 0 h 586151"/>
                      <a:gd name="connsiteX0" fmla="*/ 0 w 1866899"/>
                      <a:gd name="connsiteY0" fmla="*/ 183357 h 588533"/>
                      <a:gd name="connsiteX1" fmla="*/ 92869 w 1866899"/>
                      <a:gd name="connsiteY1" fmla="*/ 252414 h 588533"/>
                      <a:gd name="connsiteX2" fmla="*/ 157162 w 1866899"/>
                      <a:gd name="connsiteY2" fmla="*/ 309564 h 588533"/>
                      <a:gd name="connsiteX3" fmla="*/ 242887 w 1866899"/>
                      <a:gd name="connsiteY3" fmla="*/ 357189 h 588533"/>
                      <a:gd name="connsiteX4" fmla="*/ 357187 w 1866899"/>
                      <a:gd name="connsiteY4" fmla="*/ 411957 h 588533"/>
                      <a:gd name="connsiteX5" fmla="*/ 485775 w 1866899"/>
                      <a:gd name="connsiteY5" fmla="*/ 447676 h 588533"/>
                      <a:gd name="connsiteX6" fmla="*/ 581025 w 1866899"/>
                      <a:gd name="connsiteY6" fmla="*/ 469107 h 588533"/>
                      <a:gd name="connsiteX7" fmla="*/ 771525 w 1866899"/>
                      <a:gd name="connsiteY7" fmla="*/ 476251 h 588533"/>
                      <a:gd name="connsiteX8" fmla="*/ 847725 w 1866899"/>
                      <a:gd name="connsiteY8" fmla="*/ 490539 h 588533"/>
                      <a:gd name="connsiteX9" fmla="*/ 957262 w 1866899"/>
                      <a:gd name="connsiteY9" fmla="*/ 552451 h 588533"/>
                      <a:gd name="connsiteX10" fmla="*/ 1038225 w 1866899"/>
                      <a:gd name="connsiteY10" fmla="*/ 578645 h 588533"/>
                      <a:gd name="connsiteX11" fmla="*/ 1176337 w 1866899"/>
                      <a:gd name="connsiteY11" fmla="*/ 585789 h 588533"/>
                      <a:gd name="connsiteX12" fmla="*/ 1373981 w 1866899"/>
                      <a:gd name="connsiteY12" fmla="*/ 588170 h 588533"/>
                      <a:gd name="connsiteX13" fmla="*/ 1445419 w 1866899"/>
                      <a:gd name="connsiteY13" fmla="*/ 578645 h 588533"/>
                      <a:gd name="connsiteX14" fmla="*/ 1552575 w 1866899"/>
                      <a:gd name="connsiteY14" fmla="*/ 576264 h 588533"/>
                      <a:gd name="connsiteX15" fmla="*/ 1714500 w 1866899"/>
                      <a:gd name="connsiteY15" fmla="*/ 583407 h 588533"/>
                      <a:gd name="connsiteX16" fmla="*/ 1724025 w 1866899"/>
                      <a:gd name="connsiteY16" fmla="*/ 557214 h 588533"/>
                      <a:gd name="connsiteX17" fmla="*/ 1712119 w 1866899"/>
                      <a:gd name="connsiteY17" fmla="*/ 490539 h 588533"/>
                      <a:gd name="connsiteX18" fmla="*/ 1700212 w 1866899"/>
                      <a:gd name="connsiteY18" fmla="*/ 373857 h 588533"/>
                      <a:gd name="connsiteX19" fmla="*/ 1688306 w 1866899"/>
                      <a:gd name="connsiteY19" fmla="*/ 288132 h 588533"/>
                      <a:gd name="connsiteX20" fmla="*/ 1685925 w 1866899"/>
                      <a:gd name="connsiteY20" fmla="*/ 242889 h 588533"/>
                      <a:gd name="connsiteX21" fmla="*/ 1724025 w 1866899"/>
                      <a:gd name="connsiteY21" fmla="*/ 188120 h 588533"/>
                      <a:gd name="connsiteX22" fmla="*/ 1776412 w 1866899"/>
                      <a:gd name="connsiteY22" fmla="*/ 140495 h 588533"/>
                      <a:gd name="connsiteX23" fmla="*/ 1866899 w 1866899"/>
                      <a:gd name="connsiteY23" fmla="*/ 0 h 588533"/>
                      <a:gd name="connsiteX0" fmla="*/ 0 w 1852612"/>
                      <a:gd name="connsiteY0" fmla="*/ 190500 h 595676"/>
                      <a:gd name="connsiteX1" fmla="*/ 92869 w 1852612"/>
                      <a:gd name="connsiteY1" fmla="*/ 259557 h 595676"/>
                      <a:gd name="connsiteX2" fmla="*/ 157162 w 1852612"/>
                      <a:gd name="connsiteY2" fmla="*/ 316707 h 595676"/>
                      <a:gd name="connsiteX3" fmla="*/ 242887 w 1852612"/>
                      <a:gd name="connsiteY3" fmla="*/ 364332 h 595676"/>
                      <a:gd name="connsiteX4" fmla="*/ 357187 w 1852612"/>
                      <a:gd name="connsiteY4" fmla="*/ 419100 h 595676"/>
                      <a:gd name="connsiteX5" fmla="*/ 485775 w 1852612"/>
                      <a:gd name="connsiteY5" fmla="*/ 454819 h 595676"/>
                      <a:gd name="connsiteX6" fmla="*/ 581025 w 1852612"/>
                      <a:gd name="connsiteY6" fmla="*/ 476250 h 595676"/>
                      <a:gd name="connsiteX7" fmla="*/ 771525 w 1852612"/>
                      <a:gd name="connsiteY7" fmla="*/ 483394 h 595676"/>
                      <a:gd name="connsiteX8" fmla="*/ 847725 w 1852612"/>
                      <a:gd name="connsiteY8" fmla="*/ 497682 h 595676"/>
                      <a:gd name="connsiteX9" fmla="*/ 957262 w 1852612"/>
                      <a:gd name="connsiteY9" fmla="*/ 559594 h 595676"/>
                      <a:gd name="connsiteX10" fmla="*/ 1038225 w 1852612"/>
                      <a:gd name="connsiteY10" fmla="*/ 585788 h 595676"/>
                      <a:gd name="connsiteX11" fmla="*/ 1176337 w 1852612"/>
                      <a:gd name="connsiteY11" fmla="*/ 592932 h 595676"/>
                      <a:gd name="connsiteX12" fmla="*/ 1373981 w 1852612"/>
                      <a:gd name="connsiteY12" fmla="*/ 595313 h 595676"/>
                      <a:gd name="connsiteX13" fmla="*/ 1445419 w 1852612"/>
                      <a:gd name="connsiteY13" fmla="*/ 585788 h 595676"/>
                      <a:gd name="connsiteX14" fmla="*/ 1552575 w 1852612"/>
                      <a:gd name="connsiteY14" fmla="*/ 583407 h 595676"/>
                      <a:gd name="connsiteX15" fmla="*/ 1714500 w 1852612"/>
                      <a:gd name="connsiteY15" fmla="*/ 590550 h 595676"/>
                      <a:gd name="connsiteX16" fmla="*/ 1724025 w 1852612"/>
                      <a:gd name="connsiteY16" fmla="*/ 564357 h 595676"/>
                      <a:gd name="connsiteX17" fmla="*/ 1712119 w 1852612"/>
                      <a:gd name="connsiteY17" fmla="*/ 497682 h 595676"/>
                      <a:gd name="connsiteX18" fmla="*/ 1700212 w 1852612"/>
                      <a:gd name="connsiteY18" fmla="*/ 381000 h 595676"/>
                      <a:gd name="connsiteX19" fmla="*/ 1688306 w 1852612"/>
                      <a:gd name="connsiteY19" fmla="*/ 295275 h 595676"/>
                      <a:gd name="connsiteX20" fmla="*/ 1685925 w 1852612"/>
                      <a:gd name="connsiteY20" fmla="*/ 250032 h 595676"/>
                      <a:gd name="connsiteX21" fmla="*/ 1724025 w 1852612"/>
                      <a:gd name="connsiteY21" fmla="*/ 195263 h 595676"/>
                      <a:gd name="connsiteX22" fmla="*/ 1776412 w 1852612"/>
                      <a:gd name="connsiteY22" fmla="*/ 147638 h 595676"/>
                      <a:gd name="connsiteX23" fmla="*/ 1852612 w 1852612"/>
                      <a:gd name="connsiteY23" fmla="*/ 0 h 595676"/>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700212 w 1859756"/>
                      <a:gd name="connsiteY18" fmla="*/ 373856 h 588532"/>
                      <a:gd name="connsiteX19" fmla="*/ 1688306 w 1859756"/>
                      <a:gd name="connsiteY19" fmla="*/ 288131 h 588532"/>
                      <a:gd name="connsiteX20" fmla="*/ 1685925 w 1859756"/>
                      <a:gd name="connsiteY20" fmla="*/ 242888 h 588532"/>
                      <a:gd name="connsiteX21" fmla="*/ 1724025 w 1859756"/>
                      <a:gd name="connsiteY21" fmla="*/ 188119 h 588532"/>
                      <a:gd name="connsiteX22" fmla="*/ 1776412 w 1859756"/>
                      <a:gd name="connsiteY22" fmla="*/ 14049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700212 w 1859756"/>
                      <a:gd name="connsiteY18" fmla="*/ 373856 h 588532"/>
                      <a:gd name="connsiteX19" fmla="*/ 1688306 w 1859756"/>
                      <a:gd name="connsiteY19" fmla="*/ 288131 h 588532"/>
                      <a:gd name="connsiteX20" fmla="*/ 1685925 w 1859756"/>
                      <a:gd name="connsiteY20" fmla="*/ 242888 h 588532"/>
                      <a:gd name="connsiteX21" fmla="*/ 1724025 w 1859756"/>
                      <a:gd name="connsiteY21" fmla="*/ 188119 h 588532"/>
                      <a:gd name="connsiteX22" fmla="*/ 1785937 w 1859756"/>
                      <a:gd name="connsiteY22" fmla="*/ 12144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88306 w 1859756"/>
                      <a:gd name="connsiteY19" fmla="*/ 288131 h 588532"/>
                      <a:gd name="connsiteX20" fmla="*/ 1685925 w 1859756"/>
                      <a:gd name="connsiteY20" fmla="*/ 242888 h 588532"/>
                      <a:gd name="connsiteX21" fmla="*/ 1724025 w 1859756"/>
                      <a:gd name="connsiteY21" fmla="*/ 188119 h 588532"/>
                      <a:gd name="connsiteX22" fmla="*/ 1785937 w 1859756"/>
                      <a:gd name="connsiteY22" fmla="*/ 12144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85925 w 1859756"/>
                      <a:gd name="connsiteY20" fmla="*/ 242888 h 588532"/>
                      <a:gd name="connsiteX21" fmla="*/ 1724025 w 1859756"/>
                      <a:gd name="connsiteY21" fmla="*/ 188119 h 588532"/>
                      <a:gd name="connsiteX22" fmla="*/ 1785937 w 1859756"/>
                      <a:gd name="connsiteY22" fmla="*/ 121444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85925 w 1859756"/>
                      <a:gd name="connsiteY20" fmla="*/ 242888 h 588532"/>
                      <a:gd name="connsiteX21" fmla="*/ 1724025 w 1859756"/>
                      <a:gd name="connsiteY21" fmla="*/ 188119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85925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78781 w 1859756"/>
                      <a:gd name="connsiteY19" fmla="*/ 292894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12119 w 1859756"/>
                      <a:gd name="connsiteY17" fmla="*/ 490538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24025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14500 w 1859756"/>
                      <a:gd name="connsiteY15" fmla="*/ 583406 h 588532"/>
                      <a:gd name="connsiteX16" fmla="*/ 1709737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707356 w 1859756"/>
                      <a:gd name="connsiteY15" fmla="*/ 581024 h 588532"/>
                      <a:gd name="connsiteX16" fmla="*/ 1709737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859756"/>
                      <a:gd name="connsiteY0" fmla="*/ 183356 h 588532"/>
                      <a:gd name="connsiteX1" fmla="*/ 92869 w 1859756"/>
                      <a:gd name="connsiteY1" fmla="*/ 252413 h 588532"/>
                      <a:gd name="connsiteX2" fmla="*/ 157162 w 1859756"/>
                      <a:gd name="connsiteY2" fmla="*/ 309563 h 588532"/>
                      <a:gd name="connsiteX3" fmla="*/ 242887 w 1859756"/>
                      <a:gd name="connsiteY3" fmla="*/ 357188 h 588532"/>
                      <a:gd name="connsiteX4" fmla="*/ 357187 w 1859756"/>
                      <a:gd name="connsiteY4" fmla="*/ 411956 h 588532"/>
                      <a:gd name="connsiteX5" fmla="*/ 485775 w 1859756"/>
                      <a:gd name="connsiteY5" fmla="*/ 447675 h 588532"/>
                      <a:gd name="connsiteX6" fmla="*/ 581025 w 1859756"/>
                      <a:gd name="connsiteY6" fmla="*/ 469106 h 588532"/>
                      <a:gd name="connsiteX7" fmla="*/ 771525 w 1859756"/>
                      <a:gd name="connsiteY7" fmla="*/ 476250 h 588532"/>
                      <a:gd name="connsiteX8" fmla="*/ 847725 w 1859756"/>
                      <a:gd name="connsiteY8" fmla="*/ 490538 h 588532"/>
                      <a:gd name="connsiteX9" fmla="*/ 957262 w 1859756"/>
                      <a:gd name="connsiteY9" fmla="*/ 552450 h 588532"/>
                      <a:gd name="connsiteX10" fmla="*/ 1038225 w 1859756"/>
                      <a:gd name="connsiteY10" fmla="*/ 578644 h 588532"/>
                      <a:gd name="connsiteX11" fmla="*/ 1176337 w 1859756"/>
                      <a:gd name="connsiteY11" fmla="*/ 585788 h 588532"/>
                      <a:gd name="connsiteX12" fmla="*/ 1373981 w 1859756"/>
                      <a:gd name="connsiteY12" fmla="*/ 588169 h 588532"/>
                      <a:gd name="connsiteX13" fmla="*/ 1445419 w 1859756"/>
                      <a:gd name="connsiteY13" fmla="*/ 578644 h 588532"/>
                      <a:gd name="connsiteX14" fmla="*/ 1552575 w 1859756"/>
                      <a:gd name="connsiteY14" fmla="*/ 576263 h 588532"/>
                      <a:gd name="connsiteX15" fmla="*/ 1683544 w 1859756"/>
                      <a:gd name="connsiteY15" fmla="*/ 581024 h 588532"/>
                      <a:gd name="connsiteX16" fmla="*/ 1709737 w 1859756"/>
                      <a:gd name="connsiteY16" fmla="*/ 557213 h 588532"/>
                      <a:gd name="connsiteX17" fmla="*/ 1700212 w 1859756"/>
                      <a:gd name="connsiteY17" fmla="*/ 500063 h 588532"/>
                      <a:gd name="connsiteX18" fmla="*/ 1685925 w 1859756"/>
                      <a:gd name="connsiteY18" fmla="*/ 373856 h 588532"/>
                      <a:gd name="connsiteX19" fmla="*/ 1666875 w 1859756"/>
                      <a:gd name="connsiteY19" fmla="*/ 314326 h 588532"/>
                      <a:gd name="connsiteX20" fmla="*/ 1664494 w 1859756"/>
                      <a:gd name="connsiteY20" fmla="*/ 242888 h 588532"/>
                      <a:gd name="connsiteX21" fmla="*/ 1700213 w 1859756"/>
                      <a:gd name="connsiteY21" fmla="*/ 185738 h 588532"/>
                      <a:gd name="connsiteX22" fmla="*/ 1766887 w 1859756"/>
                      <a:gd name="connsiteY22" fmla="*/ 116681 h 588532"/>
                      <a:gd name="connsiteX23" fmla="*/ 1859756 w 1859756"/>
                      <a:gd name="connsiteY23" fmla="*/ 0 h 588532"/>
                      <a:gd name="connsiteX0" fmla="*/ 0 w 1940719"/>
                      <a:gd name="connsiteY0" fmla="*/ 150018 h 588532"/>
                      <a:gd name="connsiteX1" fmla="*/ 173832 w 1940719"/>
                      <a:gd name="connsiteY1" fmla="*/ 252413 h 588532"/>
                      <a:gd name="connsiteX2" fmla="*/ 238125 w 1940719"/>
                      <a:gd name="connsiteY2" fmla="*/ 309563 h 588532"/>
                      <a:gd name="connsiteX3" fmla="*/ 323850 w 1940719"/>
                      <a:gd name="connsiteY3" fmla="*/ 357188 h 588532"/>
                      <a:gd name="connsiteX4" fmla="*/ 438150 w 1940719"/>
                      <a:gd name="connsiteY4" fmla="*/ 411956 h 588532"/>
                      <a:gd name="connsiteX5" fmla="*/ 566738 w 1940719"/>
                      <a:gd name="connsiteY5" fmla="*/ 447675 h 588532"/>
                      <a:gd name="connsiteX6" fmla="*/ 661988 w 1940719"/>
                      <a:gd name="connsiteY6" fmla="*/ 469106 h 588532"/>
                      <a:gd name="connsiteX7" fmla="*/ 852488 w 1940719"/>
                      <a:gd name="connsiteY7" fmla="*/ 476250 h 588532"/>
                      <a:gd name="connsiteX8" fmla="*/ 928688 w 1940719"/>
                      <a:gd name="connsiteY8" fmla="*/ 490538 h 588532"/>
                      <a:gd name="connsiteX9" fmla="*/ 1038225 w 1940719"/>
                      <a:gd name="connsiteY9" fmla="*/ 552450 h 588532"/>
                      <a:gd name="connsiteX10" fmla="*/ 1119188 w 1940719"/>
                      <a:gd name="connsiteY10" fmla="*/ 578644 h 588532"/>
                      <a:gd name="connsiteX11" fmla="*/ 1257300 w 1940719"/>
                      <a:gd name="connsiteY11" fmla="*/ 585788 h 588532"/>
                      <a:gd name="connsiteX12" fmla="*/ 1454944 w 1940719"/>
                      <a:gd name="connsiteY12" fmla="*/ 588169 h 588532"/>
                      <a:gd name="connsiteX13" fmla="*/ 1526382 w 1940719"/>
                      <a:gd name="connsiteY13" fmla="*/ 578644 h 588532"/>
                      <a:gd name="connsiteX14" fmla="*/ 1633538 w 1940719"/>
                      <a:gd name="connsiteY14" fmla="*/ 576263 h 588532"/>
                      <a:gd name="connsiteX15" fmla="*/ 1764507 w 1940719"/>
                      <a:gd name="connsiteY15" fmla="*/ 581024 h 588532"/>
                      <a:gd name="connsiteX16" fmla="*/ 1790700 w 1940719"/>
                      <a:gd name="connsiteY16" fmla="*/ 557213 h 588532"/>
                      <a:gd name="connsiteX17" fmla="*/ 1781175 w 1940719"/>
                      <a:gd name="connsiteY17" fmla="*/ 500063 h 588532"/>
                      <a:gd name="connsiteX18" fmla="*/ 1766888 w 1940719"/>
                      <a:gd name="connsiteY18" fmla="*/ 373856 h 588532"/>
                      <a:gd name="connsiteX19" fmla="*/ 1747838 w 1940719"/>
                      <a:gd name="connsiteY19" fmla="*/ 314326 h 588532"/>
                      <a:gd name="connsiteX20" fmla="*/ 1745457 w 1940719"/>
                      <a:gd name="connsiteY20" fmla="*/ 242888 h 588532"/>
                      <a:gd name="connsiteX21" fmla="*/ 1781176 w 1940719"/>
                      <a:gd name="connsiteY21" fmla="*/ 185738 h 588532"/>
                      <a:gd name="connsiteX22" fmla="*/ 1847850 w 1940719"/>
                      <a:gd name="connsiteY22" fmla="*/ 116681 h 588532"/>
                      <a:gd name="connsiteX23" fmla="*/ 1940719 w 1940719"/>
                      <a:gd name="connsiteY23" fmla="*/ 0 h 5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0719" h="588532">
                        <a:moveTo>
                          <a:pt x="0" y="150018"/>
                        </a:moveTo>
                        <a:cubicBezTo>
                          <a:pt x="33337" y="174029"/>
                          <a:pt x="134145" y="225822"/>
                          <a:pt x="173832" y="252413"/>
                        </a:cubicBezTo>
                        <a:cubicBezTo>
                          <a:pt x="213519" y="279004"/>
                          <a:pt x="213122" y="292101"/>
                          <a:pt x="238125" y="309563"/>
                        </a:cubicBezTo>
                        <a:cubicBezTo>
                          <a:pt x="263128" y="327025"/>
                          <a:pt x="290513" y="340123"/>
                          <a:pt x="323850" y="357188"/>
                        </a:cubicBezTo>
                        <a:cubicBezTo>
                          <a:pt x="357187" y="374253"/>
                          <a:pt x="397669" y="396875"/>
                          <a:pt x="438150" y="411956"/>
                        </a:cubicBezTo>
                        <a:cubicBezTo>
                          <a:pt x="478631" y="427037"/>
                          <a:pt x="529432" y="438150"/>
                          <a:pt x="566738" y="447675"/>
                        </a:cubicBezTo>
                        <a:cubicBezTo>
                          <a:pt x="604044" y="457200"/>
                          <a:pt x="614363" y="464344"/>
                          <a:pt x="661988" y="469106"/>
                        </a:cubicBezTo>
                        <a:cubicBezTo>
                          <a:pt x="709613" y="473868"/>
                          <a:pt x="808038" y="472678"/>
                          <a:pt x="852488" y="476250"/>
                        </a:cubicBezTo>
                        <a:cubicBezTo>
                          <a:pt x="896938" y="479822"/>
                          <a:pt x="897732" y="477838"/>
                          <a:pt x="928688" y="490538"/>
                        </a:cubicBezTo>
                        <a:cubicBezTo>
                          <a:pt x="959644" y="503238"/>
                          <a:pt x="1006475" y="537766"/>
                          <a:pt x="1038225" y="552450"/>
                        </a:cubicBezTo>
                        <a:cubicBezTo>
                          <a:pt x="1069975" y="567134"/>
                          <a:pt x="1082676" y="573088"/>
                          <a:pt x="1119188" y="578644"/>
                        </a:cubicBezTo>
                        <a:cubicBezTo>
                          <a:pt x="1155700" y="584200"/>
                          <a:pt x="1201341" y="584201"/>
                          <a:pt x="1257300" y="585788"/>
                        </a:cubicBezTo>
                        <a:cubicBezTo>
                          <a:pt x="1313259" y="587375"/>
                          <a:pt x="1410097" y="589360"/>
                          <a:pt x="1454944" y="588169"/>
                        </a:cubicBezTo>
                        <a:cubicBezTo>
                          <a:pt x="1499791" y="586978"/>
                          <a:pt x="1496616" y="580628"/>
                          <a:pt x="1526382" y="578644"/>
                        </a:cubicBezTo>
                        <a:cubicBezTo>
                          <a:pt x="1556148" y="576660"/>
                          <a:pt x="1593851" y="575866"/>
                          <a:pt x="1633538" y="576263"/>
                        </a:cubicBezTo>
                        <a:cubicBezTo>
                          <a:pt x="1673225" y="576660"/>
                          <a:pt x="1738313" y="584199"/>
                          <a:pt x="1764507" y="581024"/>
                        </a:cubicBezTo>
                        <a:cubicBezTo>
                          <a:pt x="1790701" y="577849"/>
                          <a:pt x="1787922" y="570707"/>
                          <a:pt x="1790700" y="557213"/>
                        </a:cubicBezTo>
                        <a:cubicBezTo>
                          <a:pt x="1793478" y="543719"/>
                          <a:pt x="1785144" y="530622"/>
                          <a:pt x="1781175" y="500063"/>
                        </a:cubicBezTo>
                        <a:cubicBezTo>
                          <a:pt x="1777206" y="469504"/>
                          <a:pt x="1772444" y="404812"/>
                          <a:pt x="1766888" y="373856"/>
                        </a:cubicBezTo>
                        <a:cubicBezTo>
                          <a:pt x="1761332" y="342900"/>
                          <a:pt x="1751410" y="336154"/>
                          <a:pt x="1747838" y="314326"/>
                        </a:cubicBezTo>
                        <a:cubicBezTo>
                          <a:pt x="1744266" y="292498"/>
                          <a:pt x="1739901" y="264319"/>
                          <a:pt x="1745457" y="242888"/>
                        </a:cubicBezTo>
                        <a:cubicBezTo>
                          <a:pt x="1751013" y="221457"/>
                          <a:pt x="1764111" y="206772"/>
                          <a:pt x="1781176" y="185738"/>
                        </a:cubicBezTo>
                        <a:cubicBezTo>
                          <a:pt x="1798241" y="164704"/>
                          <a:pt x="1825228" y="148034"/>
                          <a:pt x="1847850" y="116681"/>
                        </a:cubicBezTo>
                        <a:cubicBezTo>
                          <a:pt x="1870472" y="85328"/>
                          <a:pt x="1924844" y="34131"/>
                          <a:pt x="1940719"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7" name="フリーフォーム 166"/>
                  <p:cNvSpPr/>
                  <p:nvPr/>
                </p:nvSpPr>
                <p:spPr>
                  <a:xfrm>
                    <a:off x="8615127" y="13027819"/>
                    <a:ext cx="45480" cy="566737"/>
                  </a:xfrm>
                  <a:custGeom>
                    <a:avLst/>
                    <a:gdLst>
                      <a:gd name="connsiteX0" fmla="*/ 38804 w 45947"/>
                      <a:gd name="connsiteY0" fmla="*/ 566737 h 566737"/>
                      <a:gd name="connsiteX1" fmla="*/ 45947 w 45947"/>
                      <a:gd name="connsiteY1" fmla="*/ 516731 h 566737"/>
                      <a:gd name="connsiteX2" fmla="*/ 38804 w 45947"/>
                      <a:gd name="connsiteY2" fmla="*/ 447675 h 566737"/>
                      <a:gd name="connsiteX3" fmla="*/ 29279 w 45947"/>
                      <a:gd name="connsiteY3" fmla="*/ 373856 h 566737"/>
                      <a:gd name="connsiteX4" fmla="*/ 704 w 45947"/>
                      <a:gd name="connsiteY4" fmla="*/ 266700 h 566737"/>
                      <a:gd name="connsiteX5" fmla="*/ 10229 w 45947"/>
                      <a:gd name="connsiteY5" fmla="*/ 200025 h 566737"/>
                      <a:gd name="connsiteX6" fmla="*/ 26897 w 45947"/>
                      <a:gd name="connsiteY6" fmla="*/ 142875 h 566737"/>
                      <a:gd name="connsiteX7" fmla="*/ 26897 w 45947"/>
                      <a:gd name="connsiteY7" fmla="*/ 57150 h 566737"/>
                      <a:gd name="connsiteX8" fmla="*/ 31660 w 45947"/>
                      <a:gd name="connsiteY8" fmla="*/ 0 h 566737"/>
                      <a:gd name="connsiteX0" fmla="*/ 38337 w 45480"/>
                      <a:gd name="connsiteY0" fmla="*/ 566737 h 566737"/>
                      <a:gd name="connsiteX1" fmla="*/ 45480 w 45480"/>
                      <a:gd name="connsiteY1" fmla="*/ 516731 h 566737"/>
                      <a:gd name="connsiteX2" fmla="*/ 38337 w 45480"/>
                      <a:gd name="connsiteY2" fmla="*/ 447675 h 566737"/>
                      <a:gd name="connsiteX3" fmla="*/ 19287 w 45480"/>
                      <a:gd name="connsiteY3" fmla="*/ 373856 h 566737"/>
                      <a:gd name="connsiteX4" fmla="*/ 237 w 45480"/>
                      <a:gd name="connsiteY4" fmla="*/ 266700 h 566737"/>
                      <a:gd name="connsiteX5" fmla="*/ 9762 w 45480"/>
                      <a:gd name="connsiteY5" fmla="*/ 200025 h 566737"/>
                      <a:gd name="connsiteX6" fmla="*/ 26430 w 45480"/>
                      <a:gd name="connsiteY6" fmla="*/ 142875 h 566737"/>
                      <a:gd name="connsiteX7" fmla="*/ 26430 w 45480"/>
                      <a:gd name="connsiteY7" fmla="*/ 57150 h 566737"/>
                      <a:gd name="connsiteX8" fmla="*/ 31193 w 45480"/>
                      <a:gd name="connsiteY8" fmla="*/ 0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0" h="566737">
                        <a:moveTo>
                          <a:pt x="38337" y="566737"/>
                        </a:moveTo>
                        <a:cubicBezTo>
                          <a:pt x="41908" y="551656"/>
                          <a:pt x="45480" y="536575"/>
                          <a:pt x="45480" y="516731"/>
                        </a:cubicBezTo>
                        <a:cubicBezTo>
                          <a:pt x="45480" y="496887"/>
                          <a:pt x="42702" y="471487"/>
                          <a:pt x="38337" y="447675"/>
                        </a:cubicBezTo>
                        <a:cubicBezTo>
                          <a:pt x="33972" y="423863"/>
                          <a:pt x="25637" y="404018"/>
                          <a:pt x="19287" y="373856"/>
                        </a:cubicBezTo>
                        <a:cubicBezTo>
                          <a:pt x="12937" y="343694"/>
                          <a:pt x="1824" y="295672"/>
                          <a:pt x="237" y="266700"/>
                        </a:cubicBezTo>
                        <a:cubicBezTo>
                          <a:pt x="-1350" y="237728"/>
                          <a:pt x="5397" y="220662"/>
                          <a:pt x="9762" y="200025"/>
                        </a:cubicBezTo>
                        <a:cubicBezTo>
                          <a:pt x="14127" y="179388"/>
                          <a:pt x="23652" y="166687"/>
                          <a:pt x="26430" y="142875"/>
                        </a:cubicBezTo>
                        <a:cubicBezTo>
                          <a:pt x="29208" y="119063"/>
                          <a:pt x="25636" y="80962"/>
                          <a:pt x="26430" y="57150"/>
                        </a:cubicBezTo>
                        <a:cubicBezTo>
                          <a:pt x="27224" y="33338"/>
                          <a:pt x="29208" y="16669"/>
                          <a:pt x="31193"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 name="フリーフォーム 167"/>
                  <p:cNvSpPr/>
                  <p:nvPr/>
                </p:nvSpPr>
                <p:spPr>
                  <a:xfrm>
                    <a:off x="8642350" y="11863620"/>
                    <a:ext cx="396875" cy="1160230"/>
                  </a:xfrm>
                  <a:custGeom>
                    <a:avLst/>
                    <a:gdLst>
                      <a:gd name="connsiteX0" fmla="*/ 0 w 396875"/>
                      <a:gd name="connsiteY0" fmla="*/ 1160230 h 1160230"/>
                      <a:gd name="connsiteX1" fmla="*/ 9525 w 396875"/>
                      <a:gd name="connsiteY1" fmla="*/ 1093555 h 1160230"/>
                      <a:gd name="connsiteX2" fmla="*/ 50800 w 396875"/>
                      <a:gd name="connsiteY2" fmla="*/ 1011005 h 1160230"/>
                      <a:gd name="connsiteX3" fmla="*/ 114300 w 396875"/>
                      <a:gd name="connsiteY3" fmla="*/ 950680 h 1160230"/>
                      <a:gd name="connsiteX4" fmla="*/ 215900 w 396875"/>
                      <a:gd name="connsiteY4" fmla="*/ 887180 h 1160230"/>
                      <a:gd name="connsiteX5" fmla="*/ 279400 w 396875"/>
                      <a:gd name="connsiteY5" fmla="*/ 817330 h 1160230"/>
                      <a:gd name="connsiteX6" fmla="*/ 307975 w 396875"/>
                      <a:gd name="connsiteY6" fmla="*/ 772880 h 1160230"/>
                      <a:gd name="connsiteX7" fmla="*/ 333375 w 396875"/>
                      <a:gd name="connsiteY7" fmla="*/ 680805 h 1160230"/>
                      <a:gd name="connsiteX8" fmla="*/ 365125 w 396875"/>
                      <a:gd name="connsiteY8" fmla="*/ 579205 h 1160230"/>
                      <a:gd name="connsiteX9" fmla="*/ 387350 w 396875"/>
                      <a:gd name="connsiteY9" fmla="*/ 483955 h 1160230"/>
                      <a:gd name="connsiteX10" fmla="*/ 396875 w 396875"/>
                      <a:gd name="connsiteY10" fmla="*/ 407755 h 1160230"/>
                      <a:gd name="connsiteX11" fmla="*/ 387350 w 396875"/>
                      <a:gd name="connsiteY11" fmla="*/ 296630 h 1160230"/>
                      <a:gd name="connsiteX12" fmla="*/ 384175 w 396875"/>
                      <a:gd name="connsiteY12" fmla="*/ 163280 h 1160230"/>
                      <a:gd name="connsiteX13" fmla="*/ 384175 w 396875"/>
                      <a:gd name="connsiteY13" fmla="*/ 23580 h 1160230"/>
                      <a:gd name="connsiteX14" fmla="*/ 381000 w 396875"/>
                      <a:gd name="connsiteY14" fmla="*/ 1355 h 116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875" h="1160230">
                        <a:moveTo>
                          <a:pt x="0" y="1160230"/>
                        </a:moveTo>
                        <a:cubicBezTo>
                          <a:pt x="529" y="1139328"/>
                          <a:pt x="1058" y="1118426"/>
                          <a:pt x="9525" y="1093555"/>
                        </a:cubicBezTo>
                        <a:cubicBezTo>
                          <a:pt x="17992" y="1068684"/>
                          <a:pt x="33338" y="1034817"/>
                          <a:pt x="50800" y="1011005"/>
                        </a:cubicBezTo>
                        <a:cubicBezTo>
                          <a:pt x="68262" y="987193"/>
                          <a:pt x="86783" y="971317"/>
                          <a:pt x="114300" y="950680"/>
                        </a:cubicBezTo>
                        <a:cubicBezTo>
                          <a:pt x="141817" y="930043"/>
                          <a:pt x="188383" y="909405"/>
                          <a:pt x="215900" y="887180"/>
                        </a:cubicBezTo>
                        <a:cubicBezTo>
                          <a:pt x="243417" y="864955"/>
                          <a:pt x="264054" y="836380"/>
                          <a:pt x="279400" y="817330"/>
                        </a:cubicBezTo>
                        <a:cubicBezTo>
                          <a:pt x="294746" y="798280"/>
                          <a:pt x="298979" y="795634"/>
                          <a:pt x="307975" y="772880"/>
                        </a:cubicBezTo>
                        <a:cubicBezTo>
                          <a:pt x="316971" y="750126"/>
                          <a:pt x="323850" y="713084"/>
                          <a:pt x="333375" y="680805"/>
                        </a:cubicBezTo>
                        <a:cubicBezTo>
                          <a:pt x="342900" y="648526"/>
                          <a:pt x="356129" y="612013"/>
                          <a:pt x="365125" y="579205"/>
                        </a:cubicBezTo>
                        <a:cubicBezTo>
                          <a:pt x="374121" y="546397"/>
                          <a:pt x="382058" y="512530"/>
                          <a:pt x="387350" y="483955"/>
                        </a:cubicBezTo>
                        <a:cubicBezTo>
                          <a:pt x="392642" y="455380"/>
                          <a:pt x="396875" y="438976"/>
                          <a:pt x="396875" y="407755"/>
                        </a:cubicBezTo>
                        <a:cubicBezTo>
                          <a:pt x="396875" y="376534"/>
                          <a:pt x="389467" y="337376"/>
                          <a:pt x="387350" y="296630"/>
                        </a:cubicBezTo>
                        <a:cubicBezTo>
                          <a:pt x="385233" y="255884"/>
                          <a:pt x="384704" y="208788"/>
                          <a:pt x="384175" y="163280"/>
                        </a:cubicBezTo>
                        <a:cubicBezTo>
                          <a:pt x="383646" y="117772"/>
                          <a:pt x="384704" y="50567"/>
                          <a:pt x="384175" y="23580"/>
                        </a:cubicBezTo>
                        <a:cubicBezTo>
                          <a:pt x="383646" y="-3407"/>
                          <a:pt x="382323" y="-1026"/>
                          <a:pt x="381000" y="135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9" name="フリーフォーム 168"/>
                  <p:cNvSpPr/>
                  <p:nvPr/>
                </p:nvSpPr>
                <p:spPr>
                  <a:xfrm>
                    <a:off x="8893175" y="11115675"/>
                    <a:ext cx="133350" cy="736600"/>
                  </a:xfrm>
                  <a:custGeom>
                    <a:avLst/>
                    <a:gdLst>
                      <a:gd name="connsiteX0" fmla="*/ 133350 w 133350"/>
                      <a:gd name="connsiteY0" fmla="*/ 736600 h 736600"/>
                      <a:gd name="connsiteX1" fmla="*/ 111125 w 133350"/>
                      <a:gd name="connsiteY1" fmla="*/ 666750 h 736600"/>
                      <a:gd name="connsiteX2" fmla="*/ 85725 w 133350"/>
                      <a:gd name="connsiteY2" fmla="*/ 584200 h 736600"/>
                      <a:gd name="connsiteX3" fmla="*/ 57150 w 133350"/>
                      <a:gd name="connsiteY3" fmla="*/ 466725 h 736600"/>
                      <a:gd name="connsiteX4" fmla="*/ 31750 w 133350"/>
                      <a:gd name="connsiteY4" fmla="*/ 396875 h 736600"/>
                      <a:gd name="connsiteX5" fmla="*/ 31750 w 133350"/>
                      <a:gd name="connsiteY5" fmla="*/ 307975 h 736600"/>
                      <a:gd name="connsiteX6" fmla="*/ 41275 w 133350"/>
                      <a:gd name="connsiteY6" fmla="*/ 174625 h 736600"/>
                      <a:gd name="connsiteX7" fmla="*/ 41275 w 133350"/>
                      <a:gd name="connsiteY7" fmla="*/ 107950 h 736600"/>
                      <a:gd name="connsiteX8" fmla="*/ 0 w 133350"/>
                      <a:gd name="connsiteY8"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736600">
                        <a:moveTo>
                          <a:pt x="133350" y="736600"/>
                        </a:moveTo>
                        <a:cubicBezTo>
                          <a:pt x="126206" y="714110"/>
                          <a:pt x="119062" y="692150"/>
                          <a:pt x="111125" y="666750"/>
                        </a:cubicBezTo>
                        <a:cubicBezTo>
                          <a:pt x="103188" y="641350"/>
                          <a:pt x="94721" y="617537"/>
                          <a:pt x="85725" y="584200"/>
                        </a:cubicBezTo>
                        <a:cubicBezTo>
                          <a:pt x="76729" y="550863"/>
                          <a:pt x="66146" y="497946"/>
                          <a:pt x="57150" y="466725"/>
                        </a:cubicBezTo>
                        <a:cubicBezTo>
                          <a:pt x="48154" y="435504"/>
                          <a:pt x="35983" y="423333"/>
                          <a:pt x="31750" y="396875"/>
                        </a:cubicBezTo>
                        <a:cubicBezTo>
                          <a:pt x="27517" y="370417"/>
                          <a:pt x="30162" y="345017"/>
                          <a:pt x="31750" y="307975"/>
                        </a:cubicBezTo>
                        <a:cubicBezTo>
                          <a:pt x="33337" y="270933"/>
                          <a:pt x="39688" y="207962"/>
                          <a:pt x="41275" y="174625"/>
                        </a:cubicBezTo>
                        <a:cubicBezTo>
                          <a:pt x="42862" y="141288"/>
                          <a:pt x="48154" y="137054"/>
                          <a:pt x="41275" y="107950"/>
                        </a:cubicBezTo>
                        <a:cubicBezTo>
                          <a:pt x="34396" y="78846"/>
                          <a:pt x="17198" y="39423"/>
                          <a:pt x="0"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0" name="フリーフォーム 169"/>
                  <p:cNvSpPr/>
                  <p:nvPr/>
                </p:nvSpPr>
                <p:spPr>
                  <a:xfrm>
                    <a:off x="8664575" y="10353675"/>
                    <a:ext cx="215900" cy="733425"/>
                  </a:xfrm>
                  <a:custGeom>
                    <a:avLst/>
                    <a:gdLst>
                      <a:gd name="connsiteX0" fmla="*/ 215900 w 215900"/>
                      <a:gd name="connsiteY0" fmla="*/ 733425 h 733425"/>
                      <a:gd name="connsiteX1" fmla="*/ 180975 w 215900"/>
                      <a:gd name="connsiteY1" fmla="*/ 657225 h 733425"/>
                      <a:gd name="connsiteX2" fmla="*/ 146050 w 215900"/>
                      <a:gd name="connsiteY2" fmla="*/ 584200 h 733425"/>
                      <a:gd name="connsiteX3" fmla="*/ 117475 w 215900"/>
                      <a:gd name="connsiteY3" fmla="*/ 508000 h 733425"/>
                      <a:gd name="connsiteX4" fmla="*/ 101600 w 215900"/>
                      <a:gd name="connsiteY4" fmla="*/ 460375 h 733425"/>
                      <a:gd name="connsiteX5" fmla="*/ 104775 w 215900"/>
                      <a:gd name="connsiteY5" fmla="*/ 336550 h 733425"/>
                      <a:gd name="connsiteX6" fmla="*/ 101600 w 215900"/>
                      <a:gd name="connsiteY6" fmla="*/ 238125 h 733425"/>
                      <a:gd name="connsiteX7" fmla="*/ 69850 w 215900"/>
                      <a:gd name="connsiteY7" fmla="*/ 146050 h 733425"/>
                      <a:gd name="connsiteX8" fmla="*/ 0 w 215900"/>
                      <a:gd name="connsiteY8"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00" h="733425">
                        <a:moveTo>
                          <a:pt x="215900" y="733425"/>
                        </a:moveTo>
                        <a:cubicBezTo>
                          <a:pt x="203993" y="707496"/>
                          <a:pt x="192617" y="682096"/>
                          <a:pt x="180975" y="657225"/>
                        </a:cubicBezTo>
                        <a:cubicBezTo>
                          <a:pt x="169333" y="632354"/>
                          <a:pt x="156633" y="609071"/>
                          <a:pt x="146050" y="584200"/>
                        </a:cubicBezTo>
                        <a:cubicBezTo>
                          <a:pt x="135467" y="559329"/>
                          <a:pt x="124883" y="528637"/>
                          <a:pt x="117475" y="508000"/>
                        </a:cubicBezTo>
                        <a:cubicBezTo>
                          <a:pt x="110067" y="487363"/>
                          <a:pt x="103717" y="488950"/>
                          <a:pt x="101600" y="460375"/>
                        </a:cubicBezTo>
                        <a:cubicBezTo>
                          <a:pt x="99483" y="431800"/>
                          <a:pt x="104775" y="373592"/>
                          <a:pt x="104775" y="336550"/>
                        </a:cubicBezTo>
                        <a:cubicBezTo>
                          <a:pt x="104775" y="299508"/>
                          <a:pt x="107421" y="269875"/>
                          <a:pt x="101600" y="238125"/>
                        </a:cubicBezTo>
                        <a:cubicBezTo>
                          <a:pt x="95779" y="206375"/>
                          <a:pt x="86783" y="185737"/>
                          <a:pt x="69850" y="146050"/>
                        </a:cubicBezTo>
                        <a:cubicBezTo>
                          <a:pt x="52917" y="106363"/>
                          <a:pt x="26458" y="53181"/>
                          <a:pt x="0" y="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1" name="フリーフォーム 170"/>
                  <p:cNvSpPr/>
                  <p:nvPr/>
                </p:nvSpPr>
                <p:spPr>
                  <a:xfrm>
                    <a:off x="8042275" y="9242322"/>
                    <a:ext cx="615950" cy="1092303"/>
                  </a:xfrm>
                  <a:custGeom>
                    <a:avLst/>
                    <a:gdLst>
                      <a:gd name="connsiteX0" fmla="*/ 615950 w 615950"/>
                      <a:gd name="connsiteY0" fmla="*/ 1092303 h 1092303"/>
                      <a:gd name="connsiteX1" fmla="*/ 590550 w 615950"/>
                      <a:gd name="connsiteY1" fmla="*/ 1031978 h 1092303"/>
                      <a:gd name="connsiteX2" fmla="*/ 542925 w 615950"/>
                      <a:gd name="connsiteY2" fmla="*/ 952603 h 1092303"/>
                      <a:gd name="connsiteX3" fmla="*/ 463550 w 615950"/>
                      <a:gd name="connsiteY3" fmla="*/ 822428 h 1092303"/>
                      <a:gd name="connsiteX4" fmla="*/ 396875 w 615950"/>
                      <a:gd name="connsiteY4" fmla="*/ 711303 h 1092303"/>
                      <a:gd name="connsiteX5" fmla="*/ 368300 w 615950"/>
                      <a:gd name="connsiteY5" fmla="*/ 625578 h 1092303"/>
                      <a:gd name="connsiteX6" fmla="*/ 409575 w 615950"/>
                      <a:gd name="connsiteY6" fmla="*/ 489053 h 1092303"/>
                      <a:gd name="connsiteX7" fmla="*/ 444500 w 615950"/>
                      <a:gd name="connsiteY7" fmla="*/ 365228 h 1092303"/>
                      <a:gd name="connsiteX8" fmla="*/ 463550 w 615950"/>
                      <a:gd name="connsiteY8" fmla="*/ 257278 h 1092303"/>
                      <a:gd name="connsiteX9" fmla="*/ 476250 w 615950"/>
                      <a:gd name="connsiteY9" fmla="*/ 181078 h 1092303"/>
                      <a:gd name="connsiteX10" fmla="*/ 441325 w 615950"/>
                      <a:gd name="connsiteY10" fmla="*/ 123928 h 1092303"/>
                      <a:gd name="connsiteX11" fmla="*/ 406400 w 615950"/>
                      <a:gd name="connsiteY11" fmla="*/ 66778 h 1092303"/>
                      <a:gd name="connsiteX12" fmla="*/ 368300 w 615950"/>
                      <a:gd name="connsiteY12" fmla="*/ 12803 h 1092303"/>
                      <a:gd name="connsiteX13" fmla="*/ 320675 w 615950"/>
                      <a:gd name="connsiteY13" fmla="*/ 103 h 1092303"/>
                      <a:gd name="connsiteX14" fmla="*/ 234950 w 615950"/>
                      <a:gd name="connsiteY14" fmla="*/ 6453 h 1092303"/>
                      <a:gd name="connsiteX15" fmla="*/ 107950 w 615950"/>
                      <a:gd name="connsiteY15" fmla="*/ 12803 h 1092303"/>
                      <a:gd name="connsiteX16" fmla="*/ 0 w 615950"/>
                      <a:gd name="connsiteY16" fmla="*/ 6453 h 109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950" h="1092303">
                        <a:moveTo>
                          <a:pt x="615950" y="1092303"/>
                        </a:moveTo>
                        <a:cubicBezTo>
                          <a:pt x="609335" y="1073782"/>
                          <a:pt x="602721" y="1055261"/>
                          <a:pt x="590550" y="1031978"/>
                        </a:cubicBezTo>
                        <a:cubicBezTo>
                          <a:pt x="578379" y="1008695"/>
                          <a:pt x="542925" y="952603"/>
                          <a:pt x="542925" y="952603"/>
                        </a:cubicBezTo>
                        <a:lnTo>
                          <a:pt x="463550" y="822428"/>
                        </a:lnTo>
                        <a:cubicBezTo>
                          <a:pt x="439208" y="782211"/>
                          <a:pt x="412750" y="744111"/>
                          <a:pt x="396875" y="711303"/>
                        </a:cubicBezTo>
                        <a:cubicBezTo>
                          <a:pt x="381000" y="678495"/>
                          <a:pt x="366183" y="662620"/>
                          <a:pt x="368300" y="625578"/>
                        </a:cubicBezTo>
                        <a:cubicBezTo>
                          <a:pt x="370417" y="588536"/>
                          <a:pt x="396875" y="532445"/>
                          <a:pt x="409575" y="489053"/>
                        </a:cubicBezTo>
                        <a:cubicBezTo>
                          <a:pt x="422275" y="445661"/>
                          <a:pt x="435504" y="403857"/>
                          <a:pt x="444500" y="365228"/>
                        </a:cubicBezTo>
                        <a:cubicBezTo>
                          <a:pt x="453496" y="326599"/>
                          <a:pt x="458258" y="287970"/>
                          <a:pt x="463550" y="257278"/>
                        </a:cubicBezTo>
                        <a:cubicBezTo>
                          <a:pt x="468842" y="226586"/>
                          <a:pt x="479954" y="203303"/>
                          <a:pt x="476250" y="181078"/>
                        </a:cubicBezTo>
                        <a:cubicBezTo>
                          <a:pt x="472546" y="158853"/>
                          <a:pt x="441325" y="123928"/>
                          <a:pt x="441325" y="123928"/>
                        </a:cubicBezTo>
                        <a:cubicBezTo>
                          <a:pt x="429683" y="104878"/>
                          <a:pt x="418571" y="85299"/>
                          <a:pt x="406400" y="66778"/>
                        </a:cubicBezTo>
                        <a:cubicBezTo>
                          <a:pt x="394229" y="48257"/>
                          <a:pt x="382587" y="23915"/>
                          <a:pt x="368300" y="12803"/>
                        </a:cubicBezTo>
                        <a:cubicBezTo>
                          <a:pt x="354012" y="1690"/>
                          <a:pt x="342900" y="1161"/>
                          <a:pt x="320675" y="103"/>
                        </a:cubicBezTo>
                        <a:cubicBezTo>
                          <a:pt x="298450" y="-955"/>
                          <a:pt x="234950" y="6453"/>
                          <a:pt x="234950" y="6453"/>
                        </a:cubicBezTo>
                        <a:cubicBezTo>
                          <a:pt x="199496" y="8570"/>
                          <a:pt x="147108" y="12803"/>
                          <a:pt x="107950" y="12803"/>
                        </a:cubicBezTo>
                        <a:cubicBezTo>
                          <a:pt x="68792" y="12803"/>
                          <a:pt x="34396" y="9628"/>
                          <a:pt x="0" y="6453"/>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2" name="フリーフォーム 171"/>
                  <p:cNvSpPr/>
                  <p:nvPr/>
                </p:nvSpPr>
                <p:spPr>
                  <a:xfrm>
                    <a:off x="6280151" y="9258301"/>
                    <a:ext cx="1758950" cy="152474"/>
                  </a:xfrm>
                  <a:custGeom>
                    <a:avLst/>
                    <a:gdLst>
                      <a:gd name="connsiteX0" fmla="*/ 1946275 w 1946275"/>
                      <a:gd name="connsiteY0" fmla="*/ 50800 h 203274"/>
                      <a:gd name="connsiteX1" fmla="*/ 1800225 w 1946275"/>
                      <a:gd name="connsiteY1" fmla="*/ 57150 h 203274"/>
                      <a:gd name="connsiteX2" fmla="*/ 1666875 w 1946275"/>
                      <a:gd name="connsiteY2" fmla="*/ 82550 h 203274"/>
                      <a:gd name="connsiteX3" fmla="*/ 1549400 w 1946275"/>
                      <a:gd name="connsiteY3" fmla="*/ 73025 h 203274"/>
                      <a:gd name="connsiteX4" fmla="*/ 1409700 w 1946275"/>
                      <a:gd name="connsiteY4" fmla="*/ 66675 h 203274"/>
                      <a:gd name="connsiteX5" fmla="*/ 1254125 w 1946275"/>
                      <a:gd name="connsiteY5" fmla="*/ 60325 h 203274"/>
                      <a:gd name="connsiteX6" fmla="*/ 1181100 w 1946275"/>
                      <a:gd name="connsiteY6" fmla="*/ 63500 h 203274"/>
                      <a:gd name="connsiteX7" fmla="*/ 1066800 w 1946275"/>
                      <a:gd name="connsiteY7" fmla="*/ 66675 h 203274"/>
                      <a:gd name="connsiteX8" fmla="*/ 939800 w 1946275"/>
                      <a:gd name="connsiteY8" fmla="*/ 98425 h 203274"/>
                      <a:gd name="connsiteX9" fmla="*/ 847725 w 1946275"/>
                      <a:gd name="connsiteY9" fmla="*/ 146050 h 203274"/>
                      <a:gd name="connsiteX10" fmla="*/ 733425 w 1946275"/>
                      <a:gd name="connsiteY10" fmla="*/ 187325 h 203274"/>
                      <a:gd name="connsiteX11" fmla="*/ 663575 w 1946275"/>
                      <a:gd name="connsiteY11" fmla="*/ 203200 h 203274"/>
                      <a:gd name="connsiteX12" fmla="*/ 600075 w 1946275"/>
                      <a:gd name="connsiteY12" fmla="*/ 193675 h 203274"/>
                      <a:gd name="connsiteX13" fmla="*/ 520700 w 1946275"/>
                      <a:gd name="connsiteY13" fmla="*/ 180975 h 203274"/>
                      <a:gd name="connsiteX14" fmla="*/ 447675 w 1946275"/>
                      <a:gd name="connsiteY14" fmla="*/ 187325 h 203274"/>
                      <a:gd name="connsiteX15" fmla="*/ 371475 w 1946275"/>
                      <a:gd name="connsiteY15" fmla="*/ 187325 h 203274"/>
                      <a:gd name="connsiteX16" fmla="*/ 301625 w 1946275"/>
                      <a:gd name="connsiteY16" fmla="*/ 187325 h 203274"/>
                      <a:gd name="connsiteX17" fmla="*/ 263525 w 1946275"/>
                      <a:gd name="connsiteY17" fmla="*/ 171450 h 203274"/>
                      <a:gd name="connsiteX18" fmla="*/ 190500 w 1946275"/>
                      <a:gd name="connsiteY18" fmla="*/ 98425 h 203274"/>
                      <a:gd name="connsiteX19" fmla="*/ 120650 w 1946275"/>
                      <a:gd name="connsiteY19" fmla="*/ 31750 h 203274"/>
                      <a:gd name="connsiteX20" fmla="*/ 47625 w 1946275"/>
                      <a:gd name="connsiteY20" fmla="*/ 9525 h 203274"/>
                      <a:gd name="connsiteX21" fmla="*/ 0 w 1946275"/>
                      <a:gd name="connsiteY21" fmla="*/ 0 h 203274"/>
                      <a:gd name="connsiteX0" fmla="*/ 1898650 w 1898650"/>
                      <a:gd name="connsiteY0" fmla="*/ 41275 h 193749"/>
                      <a:gd name="connsiteX1" fmla="*/ 1752600 w 1898650"/>
                      <a:gd name="connsiteY1" fmla="*/ 47625 h 193749"/>
                      <a:gd name="connsiteX2" fmla="*/ 1619250 w 1898650"/>
                      <a:gd name="connsiteY2" fmla="*/ 73025 h 193749"/>
                      <a:gd name="connsiteX3" fmla="*/ 1501775 w 1898650"/>
                      <a:gd name="connsiteY3" fmla="*/ 63500 h 193749"/>
                      <a:gd name="connsiteX4" fmla="*/ 1362075 w 1898650"/>
                      <a:gd name="connsiteY4" fmla="*/ 57150 h 193749"/>
                      <a:gd name="connsiteX5" fmla="*/ 1206500 w 1898650"/>
                      <a:gd name="connsiteY5" fmla="*/ 50800 h 193749"/>
                      <a:gd name="connsiteX6" fmla="*/ 1133475 w 1898650"/>
                      <a:gd name="connsiteY6" fmla="*/ 53975 h 193749"/>
                      <a:gd name="connsiteX7" fmla="*/ 1019175 w 1898650"/>
                      <a:gd name="connsiteY7" fmla="*/ 57150 h 193749"/>
                      <a:gd name="connsiteX8" fmla="*/ 892175 w 1898650"/>
                      <a:gd name="connsiteY8" fmla="*/ 88900 h 193749"/>
                      <a:gd name="connsiteX9" fmla="*/ 800100 w 1898650"/>
                      <a:gd name="connsiteY9" fmla="*/ 136525 h 193749"/>
                      <a:gd name="connsiteX10" fmla="*/ 685800 w 1898650"/>
                      <a:gd name="connsiteY10" fmla="*/ 177800 h 193749"/>
                      <a:gd name="connsiteX11" fmla="*/ 615950 w 1898650"/>
                      <a:gd name="connsiteY11" fmla="*/ 193675 h 193749"/>
                      <a:gd name="connsiteX12" fmla="*/ 552450 w 1898650"/>
                      <a:gd name="connsiteY12" fmla="*/ 184150 h 193749"/>
                      <a:gd name="connsiteX13" fmla="*/ 473075 w 1898650"/>
                      <a:gd name="connsiteY13" fmla="*/ 171450 h 193749"/>
                      <a:gd name="connsiteX14" fmla="*/ 400050 w 1898650"/>
                      <a:gd name="connsiteY14" fmla="*/ 177800 h 193749"/>
                      <a:gd name="connsiteX15" fmla="*/ 323850 w 1898650"/>
                      <a:gd name="connsiteY15" fmla="*/ 177800 h 193749"/>
                      <a:gd name="connsiteX16" fmla="*/ 254000 w 1898650"/>
                      <a:gd name="connsiteY16" fmla="*/ 177800 h 193749"/>
                      <a:gd name="connsiteX17" fmla="*/ 215900 w 1898650"/>
                      <a:gd name="connsiteY17" fmla="*/ 161925 h 193749"/>
                      <a:gd name="connsiteX18" fmla="*/ 142875 w 1898650"/>
                      <a:gd name="connsiteY18" fmla="*/ 88900 h 193749"/>
                      <a:gd name="connsiteX19" fmla="*/ 73025 w 1898650"/>
                      <a:gd name="connsiteY19" fmla="*/ 22225 h 193749"/>
                      <a:gd name="connsiteX20" fmla="*/ 0 w 1898650"/>
                      <a:gd name="connsiteY20" fmla="*/ 0 h 193749"/>
                      <a:gd name="connsiteX0" fmla="*/ 1825625 w 1825625"/>
                      <a:gd name="connsiteY0" fmla="*/ 19050 h 171524"/>
                      <a:gd name="connsiteX1" fmla="*/ 1679575 w 1825625"/>
                      <a:gd name="connsiteY1" fmla="*/ 25400 h 171524"/>
                      <a:gd name="connsiteX2" fmla="*/ 1546225 w 1825625"/>
                      <a:gd name="connsiteY2" fmla="*/ 50800 h 171524"/>
                      <a:gd name="connsiteX3" fmla="*/ 1428750 w 1825625"/>
                      <a:gd name="connsiteY3" fmla="*/ 41275 h 171524"/>
                      <a:gd name="connsiteX4" fmla="*/ 1289050 w 1825625"/>
                      <a:gd name="connsiteY4" fmla="*/ 34925 h 171524"/>
                      <a:gd name="connsiteX5" fmla="*/ 1133475 w 1825625"/>
                      <a:gd name="connsiteY5" fmla="*/ 28575 h 171524"/>
                      <a:gd name="connsiteX6" fmla="*/ 1060450 w 1825625"/>
                      <a:gd name="connsiteY6" fmla="*/ 31750 h 171524"/>
                      <a:gd name="connsiteX7" fmla="*/ 946150 w 1825625"/>
                      <a:gd name="connsiteY7" fmla="*/ 34925 h 171524"/>
                      <a:gd name="connsiteX8" fmla="*/ 819150 w 1825625"/>
                      <a:gd name="connsiteY8" fmla="*/ 66675 h 171524"/>
                      <a:gd name="connsiteX9" fmla="*/ 727075 w 1825625"/>
                      <a:gd name="connsiteY9" fmla="*/ 114300 h 171524"/>
                      <a:gd name="connsiteX10" fmla="*/ 612775 w 1825625"/>
                      <a:gd name="connsiteY10" fmla="*/ 155575 h 171524"/>
                      <a:gd name="connsiteX11" fmla="*/ 542925 w 1825625"/>
                      <a:gd name="connsiteY11" fmla="*/ 171450 h 171524"/>
                      <a:gd name="connsiteX12" fmla="*/ 479425 w 1825625"/>
                      <a:gd name="connsiteY12" fmla="*/ 161925 h 171524"/>
                      <a:gd name="connsiteX13" fmla="*/ 400050 w 1825625"/>
                      <a:gd name="connsiteY13" fmla="*/ 149225 h 171524"/>
                      <a:gd name="connsiteX14" fmla="*/ 327025 w 1825625"/>
                      <a:gd name="connsiteY14" fmla="*/ 155575 h 171524"/>
                      <a:gd name="connsiteX15" fmla="*/ 250825 w 1825625"/>
                      <a:gd name="connsiteY15" fmla="*/ 155575 h 171524"/>
                      <a:gd name="connsiteX16" fmla="*/ 180975 w 1825625"/>
                      <a:gd name="connsiteY16" fmla="*/ 155575 h 171524"/>
                      <a:gd name="connsiteX17" fmla="*/ 142875 w 1825625"/>
                      <a:gd name="connsiteY17" fmla="*/ 139700 h 171524"/>
                      <a:gd name="connsiteX18" fmla="*/ 69850 w 1825625"/>
                      <a:gd name="connsiteY18" fmla="*/ 66675 h 171524"/>
                      <a:gd name="connsiteX19" fmla="*/ 0 w 1825625"/>
                      <a:gd name="connsiteY19" fmla="*/ 0 h 171524"/>
                      <a:gd name="connsiteX0" fmla="*/ 1755775 w 1755775"/>
                      <a:gd name="connsiteY0" fmla="*/ 0 h 152474"/>
                      <a:gd name="connsiteX1" fmla="*/ 1609725 w 1755775"/>
                      <a:gd name="connsiteY1" fmla="*/ 6350 h 152474"/>
                      <a:gd name="connsiteX2" fmla="*/ 1476375 w 1755775"/>
                      <a:gd name="connsiteY2" fmla="*/ 31750 h 152474"/>
                      <a:gd name="connsiteX3" fmla="*/ 1358900 w 1755775"/>
                      <a:gd name="connsiteY3" fmla="*/ 22225 h 152474"/>
                      <a:gd name="connsiteX4" fmla="*/ 1219200 w 1755775"/>
                      <a:gd name="connsiteY4" fmla="*/ 15875 h 152474"/>
                      <a:gd name="connsiteX5" fmla="*/ 1063625 w 1755775"/>
                      <a:gd name="connsiteY5" fmla="*/ 9525 h 152474"/>
                      <a:gd name="connsiteX6" fmla="*/ 990600 w 1755775"/>
                      <a:gd name="connsiteY6" fmla="*/ 12700 h 152474"/>
                      <a:gd name="connsiteX7" fmla="*/ 876300 w 1755775"/>
                      <a:gd name="connsiteY7" fmla="*/ 15875 h 152474"/>
                      <a:gd name="connsiteX8" fmla="*/ 749300 w 1755775"/>
                      <a:gd name="connsiteY8" fmla="*/ 47625 h 152474"/>
                      <a:gd name="connsiteX9" fmla="*/ 657225 w 1755775"/>
                      <a:gd name="connsiteY9" fmla="*/ 95250 h 152474"/>
                      <a:gd name="connsiteX10" fmla="*/ 542925 w 1755775"/>
                      <a:gd name="connsiteY10" fmla="*/ 136525 h 152474"/>
                      <a:gd name="connsiteX11" fmla="*/ 473075 w 1755775"/>
                      <a:gd name="connsiteY11" fmla="*/ 152400 h 152474"/>
                      <a:gd name="connsiteX12" fmla="*/ 409575 w 1755775"/>
                      <a:gd name="connsiteY12" fmla="*/ 142875 h 152474"/>
                      <a:gd name="connsiteX13" fmla="*/ 330200 w 1755775"/>
                      <a:gd name="connsiteY13" fmla="*/ 130175 h 152474"/>
                      <a:gd name="connsiteX14" fmla="*/ 257175 w 1755775"/>
                      <a:gd name="connsiteY14" fmla="*/ 136525 h 152474"/>
                      <a:gd name="connsiteX15" fmla="*/ 180975 w 1755775"/>
                      <a:gd name="connsiteY15" fmla="*/ 136525 h 152474"/>
                      <a:gd name="connsiteX16" fmla="*/ 111125 w 1755775"/>
                      <a:gd name="connsiteY16" fmla="*/ 136525 h 152474"/>
                      <a:gd name="connsiteX17" fmla="*/ 73025 w 1755775"/>
                      <a:gd name="connsiteY17" fmla="*/ 120650 h 152474"/>
                      <a:gd name="connsiteX18" fmla="*/ 0 w 1755775"/>
                      <a:gd name="connsiteY18" fmla="*/ 47625 h 152474"/>
                      <a:gd name="connsiteX0" fmla="*/ 1758950 w 1758950"/>
                      <a:gd name="connsiteY0" fmla="*/ 0 h 152474"/>
                      <a:gd name="connsiteX1" fmla="*/ 1612900 w 1758950"/>
                      <a:gd name="connsiteY1" fmla="*/ 6350 h 152474"/>
                      <a:gd name="connsiteX2" fmla="*/ 1479550 w 1758950"/>
                      <a:gd name="connsiteY2" fmla="*/ 31750 h 152474"/>
                      <a:gd name="connsiteX3" fmla="*/ 1362075 w 1758950"/>
                      <a:gd name="connsiteY3" fmla="*/ 22225 h 152474"/>
                      <a:gd name="connsiteX4" fmla="*/ 1222375 w 1758950"/>
                      <a:gd name="connsiteY4" fmla="*/ 15875 h 152474"/>
                      <a:gd name="connsiteX5" fmla="*/ 1066800 w 1758950"/>
                      <a:gd name="connsiteY5" fmla="*/ 9525 h 152474"/>
                      <a:gd name="connsiteX6" fmla="*/ 993775 w 1758950"/>
                      <a:gd name="connsiteY6" fmla="*/ 12700 h 152474"/>
                      <a:gd name="connsiteX7" fmla="*/ 879475 w 1758950"/>
                      <a:gd name="connsiteY7" fmla="*/ 15875 h 152474"/>
                      <a:gd name="connsiteX8" fmla="*/ 752475 w 1758950"/>
                      <a:gd name="connsiteY8" fmla="*/ 47625 h 152474"/>
                      <a:gd name="connsiteX9" fmla="*/ 660400 w 1758950"/>
                      <a:gd name="connsiteY9" fmla="*/ 95250 h 152474"/>
                      <a:gd name="connsiteX10" fmla="*/ 546100 w 1758950"/>
                      <a:gd name="connsiteY10" fmla="*/ 136525 h 152474"/>
                      <a:gd name="connsiteX11" fmla="*/ 476250 w 1758950"/>
                      <a:gd name="connsiteY11" fmla="*/ 152400 h 152474"/>
                      <a:gd name="connsiteX12" fmla="*/ 412750 w 1758950"/>
                      <a:gd name="connsiteY12" fmla="*/ 142875 h 152474"/>
                      <a:gd name="connsiteX13" fmla="*/ 333375 w 1758950"/>
                      <a:gd name="connsiteY13" fmla="*/ 130175 h 152474"/>
                      <a:gd name="connsiteX14" fmla="*/ 260350 w 1758950"/>
                      <a:gd name="connsiteY14" fmla="*/ 136525 h 152474"/>
                      <a:gd name="connsiteX15" fmla="*/ 184150 w 1758950"/>
                      <a:gd name="connsiteY15" fmla="*/ 136525 h 152474"/>
                      <a:gd name="connsiteX16" fmla="*/ 114300 w 1758950"/>
                      <a:gd name="connsiteY16" fmla="*/ 136525 h 152474"/>
                      <a:gd name="connsiteX17" fmla="*/ 76200 w 1758950"/>
                      <a:gd name="connsiteY17" fmla="*/ 120650 h 152474"/>
                      <a:gd name="connsiteX18" fmla="*/ 0 w 1758950"/>
                      <a:gd name="connsiteY18" fmla="*/ 38100 h 152474"/>
                      <a:gd name="connsiteX0" fmla="*/ 1758950 w 1758950"/>
                      <a:gd name="connsiteY0" fmla="*/ 0 h 152474"/>
                      <a:gd name="connsiteX1" fmla="*/ 1612900 w 1758950"/>
                      <a:gd name="connsiteY1" fmla="*/ 6350 h 152474"/>
                      <a:gd name="connsiteX2" fmla="*/ 1479550 w 1758950"/>
                      <a:gd name="connsiteY2" fmla="*/ 31750 h 152474"/>
                      <a:gd name="connsiteX3" fmla="*/ 1362075 w 1758950"/>
                      <a:gd name="connsiteY3" fmla="*/ 22225 h 152474"/>
                      <a:gd name="connsiteX4" fmla="*/ 1222375 w 1758950"/>
                      <a:gd name="connsiteY4" fmla="*/ 15875 h 152474"/>
                      <a:gd name="connsiteX5" fmla="*/ 1066800 w 1758950"/>
                      <a:gd name="connsiteY5" fmla="*/ 9525 h 152474"/>
                      <a:gd name="connsiteX6" fmla="*/ 993775 w 1758950"/>
                      <a:gd name="connsiteY6" fmla="*/ 12700 h 152474"/>
                      <a:gd name="connsiteX7" fmla="*/ 879475 w 1758950"/>
                      <a:gd name="connsiteY7" fmla="*/ 15875 h 152474"/>
                      <a:gd name="connsiteX8" fmla="*/ 752475 w 1758950"/>
                      <a:gd name="connsiteY8" fmla="*/ 47625 h 152474"/>
                      <a:gd name="connsiteX9" fmla="*/ 660400 w 1758950"/>
                      <a:gd name="connsiteY9" fmla="*/ 95250 h 152474"/>
                      <a:gd name="connsiteX10" fmla="*/ 546100 w 1758950"/>
                      <a:gd name="connsiteY10" fmla="*/ 136525 h 152474"/>
                      <a:gd name="connsiteX11" fmla="*/ 476250 w 1758950"/>
                      <a:gd name="connsiteY11" fmla="*/ 152400 h 152474"/>
                      <a:gd name="connsiteX12" fmla="*/ 412750 w 1758950"/>
                      <a:gd name="connsiteY12" fmla="*/ 142875 h 152474"/>
                      <a:gd name="connsiteX13" fmla="*/ 333375 w 1758950"/>
                      <a:gd name="connsiteY13" fmla="*/ 130175 h 152474"/>
                      <a:gd name="connsiteX14" fmla="*/ 260350 w 1758950"/>
                      <a:gd name="connsiteY14" fmla="*/ 136525 h 152474"/>
                      <a:gd name="connsiteX15" fmla="*/ 184150 w 1758950"/>
                      <a:gd name="connsiteY15" fmla="*/ 136525 h 152474"/>
                      <a:gd name="connsiteX16" fmla="*/ 142874 w 1758950"/>
                      <a:gd name="connsiteY16" fmla="*/ 139699 h 152474"/>
                      <a:gd name="connsiteX17" fmla="*/ 114300 w 1758950"/>
                      <a:gd name="connsiteY17" fmla="*/ 136525 h 152474"/>
                      <a:gd name="connsiteX18" fmla="*/ 76200 w 1758950"/>
                      <a:gd name="connsiteY18" fmla="*/ 120650 h 152474"/>
                      <a:gd name="connsiteX19" fmla="*/ 0 w 1758950"/>
                      <a:gd name="connsiteY19" fmla="*/ 38100 h 1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8950" h="152474">
                        <a:moveTo>
                          <a:pt x="1758950" y="0"/>
                        </a:moveTo>
                        <a:cubicBezTo>
                          <a:pt x="1709208" y="529"/>
                          <a:pt x="1659467" y="1058"/>
                          <a:pt x="1612900" y="6350"/>
                        </a:cubicBezTo>
                        <a:cubicBezTo>
                          <a:pt x="1566333" y="11642"/>
                          <a:pt x="1521354" y="29104"/>
                          <a:pt x="1479550" y="31750"/>
                        </a:cubicBezTo>
                        <a:cubicBezTo>
                          <a:pt x="1437746" y="34396"/>
                          <a:pt x="1404937" y="24871"/>
                          <a:pt x="1362075" y="22225"/>
                        </a:cubicBezTo>
                        <a:cubicBezTo>
                          <a:pt x="1319213" y="19579"/>
                          <a:pt x="1222375" y="15875"/>
                          <a:pt x="1222375" y="15875"/>
                        </a:cubicBezTo>
                        <a:lnTo>
                          <a:pt x="1066800" y="9525"/>
                        </a:lnTo>
                        <a:cubicBezTo>
                          <a:pt x="1028700" y="8996"/>
                          <a:pt x="993775" y="12700"/>
                          <a:pt x="993775" y="12700"/>
                        </a:cubicBezTo>
                        <a:lnTo>
                          <a:pt x="879475" y="15875"/>
                        </a:lnTo>
                        <a:cubicBezTo>
                          <a:pt x="839258" y="21696"/>
                          <a:pt x="788987" y="34396"/>
                          <a:pt x="752475" y="47625"/>
                        </a:cubicBezTo>
                        <a:cubicBezTo>
                          <a:pt x="715962" y="60854"/>
                          <a:pt x="694796" y="80433"/>
                          <a:pt x="660400" y="95250"/>
                        </a:cubicBezTo>
                        <a:cubicBezTo>
                          <a:pt x="626004" y="110067"/>
                          <a:pt x="576792" y="127000"/>
                          <a:pt x="546100" y="136525"/>
                        </a:cubicBezTo>
                        <a:cubicBezTo>
                          <a:pt x="515408" y="146050"/>
                          <a:pt x="498475" y="151342"/>
                          <a:pt x="476250" y="152400"/>
                        </a:cubicBezTo>
                        <a:cubicBezTo>
                          <a:pt x="454025" y="153458"/>
                          <a:pt x="412750" y="142875"/>
                          <a:pt x="412750" y="142875"/>
                        </a:cubicBezTo>
                        <a:cubicBezTo>
                          <a:pt x="388937" y="139171"/>
                          <a:pt x="358775" y="131233"/>
                          <a:pt x="333375" y="130175"/>
                        </a:cubicBezTo>
                        <a:cubicBezTo>
                          <a:pt x="307975" y="129117"/>
                          <a:pt x="285221" y="135467"/>
                          <a:pt x="260350" y="136525"/>
                        </a:cubicBezTo>
                        <a:cubicBezTo>
                          <a:pt x="235479" y="137583"/>
                          <a:pt x="203729" y="135996"/>
                          <a:pt x="184150" y="136525"/>
                        </a:cubicBezTo>
                        <a:cubicBezTo>
                          <a:pt x="164571" y="137054"/>
                          <a:pt x="154516" y="139699"/>
                          <a:pt x="142874" y="139699"/>
                        </a:cubicBezTo>
                        <a:cubicBezTo>
                          <a:pt x="131232" y="139699"/>
                          <a:pt x="125412" y="139700"/>
                          <a:pt x="114300" y="136525"/>
                        </a:cubicBezTo>
                        <a:cubicBezTo>
                          <a:pt x="103188" y="133350"/>
                          <a:pt x="95250" y="137054"/>
                          <a:pt x="76200" y="120650"/>
                        </a:cubicBezTo>
                        <a:cubicBezTo>
                          <a:pt x="57150" y="104246"/>
                          <a:pt x="23812" y="61383"/>
                          <a:pt x="0" y="38100"/>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3" name="フリーフォーム 172"/>
                  <p:cNvSpPr/>
                  <p:nvPr/>
                </p:nvSpPr>
                <p:spPr>
                  <a:xfrm>
                    <a:off x="6381750" y="9471025"/>
                    <a:ext cx="422275" cy="857250"/>
                  </a:xfrm>
                  <a:custGeom>
                    <a:avLst/>
                    <a:gdLst>
                      <a:gd name="connsiteX0" fmla="*/ 0 w 422275"/>
                      <a:gd name="connsiteY0" fmla="*/ 0 h 857250"/>
                      <a:gd name="connsiteX1" fmla="*/ 66675 w 422275"/>
                      <a:gd name="connsiteY1" fmla="*/ 85725 h 857250"/>
                      <a:gd name="connsiteX2" fmla="*/ 120650 w 422275"/>
                      <a:gd name="connsiteY2" fmla="*/ 104775 h 857250"/>
                      <a:gd name="connsiteX3" fmla="*/ 165100 w 422275"/>
                      <a:gd name="connsiteY3" fmla="*/ 177800 h 857250"/>
                      <a:gd name="connsiteX4" fmla="*/ 206375 w 422275"/>
                      <a:gd name="connsiteY4" fmla="*/ 238125 h 857250"/>
                      <a:gd name="connsiteX5" fmla="*/ 295275 w 422275"/>
                      <a:gd name="connsiteY5" fmla="*/ 358775 h 857250"/>
                      <a:gd name="connsiteX6" fmla="*/ 346075 w 422275"/>
                      <a:gd name="connsiteY6" fmla="*/ 463550 h 857250"/>
                      <a:gd name="connsiteX7" fmla="*/ 396875 w 422275"/>
                      <a:gd name="connsiteY7" fmla="*/ 666750 h 857250"/>
                      <a:gd name="connsiteX8" fmla="*/ 422275 w 422275"/>
                      <a:gd name="connsiteY8"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75" h="857250">
                        <a:moveTo>
                          <a:pt x="0" y="0"/>
                        </a:moveTo>
                        <a:cubicBezTo>
                          <a:pt x="23283" y="34131"/>
                          <a:pt x="46567" y="68263"/>
                          <a:pt x="66675" y="85725"/>
                        </a:cubicBezTo>
                        <a:cubicBezTo>
                          <a:pt x="86783" y="103187"/>
                          <a:pt x="104246" y="89429"/>
                          <a:pt x="120650" y="104775"/>
                        </a:cubicBezTo>
                        <a:cubicBezTo>
                          <a:pt x="137054" y="120121"/>
                          <a:pt x="150812" y="155575"/>
                          <a:pt x="165100" y="177800"/>
                        </a:cubicBezTo>
                        <a:cubicBezTo>
                          <a:pt x="179388" y="200025"/>
                          <a:pt x="184679" y="207963"/>
                          <a:pt x="206375" y="238125"/>
                        </a:cubicBezTo>
                        <a:cubicBezTo>
                          <a:pt x="228071" y="268287"/>
                          <a:pt x="271992" y="321204"/>
                          <a:pt x="295275" y="358775"/>
                        </a:cubicBezTo>
                        <a:cubicBezTo>
                          <a:pt x="318558" y="396346"/>
                          <a:pt x="329142" y="412221"/>
                          <a:pt x="346075" y="463550"/>
                        </a:cubicBezTo>
                        <a:cubicBezTo>
                          <a:pt x="363008" y="514879"/>
                          <a:pt x="384175" y="601133"/>
                          <a:pt x="396875" y="666750"/>
                        </a:cubicBezTo>
                        <a:cubicBezTo>
                          <a:pt x="409575" y="732367"/>
                          <a:pt x="415925" y="794808"/>
                          <a:pt x="422275" y="85725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4" name="フリーフォーム 173"/>
                  <p:cNvSpPr/>
                  <p:nvPr/>
                </p:nvSpPr>
                <p:spPr>
                  <a:xfrm>
                    <a:off x="6645275" y="10337800"/>
                    <a:ext cx="190814" cy="838200"/>
                  </a:xfrm>
                  <a:custGeom>
                    <a:avLst/>
                    <a:gdLst>
                      <a:gd name="connsiteX0" fmla="*/ 158750 w 190814"/>
                      <a:gd name="connsiteY0" fmla="*/ 0 h 838200"/>
                      <a:gd name="connsiteX1" fmla="*/ 180975 w 190814"/>
                      <a:gd name="connsiteY1" fmla="*/ 165100 h 838200"/>
                      <a:gd name="connsiteX2" fmla="*/ 184150 w 190814"/>
                      <a:gd name="connsiteY2" fmla="*/ 257175 h 838200"/>
                      <a:gd name="connsiteX3" fmla="*/ 187325 w 190814"/>
                      <a:gd name="connsiteY3" fmla="*/ 317500 h 838200"/>
                      <a:gd name="connsiteX4" fmla="*/ 130175 w 190814"/>
                      <a:gd name="connsiteY4" fmla="*/ 374650 h 838200"/>
                      <a:gd name="connsiteX5" fmla="*/ 107950 w 190814"/>
                      <a:gd name="connsiteY5" fmla="*/ 403225 h 838200"/>
                      <a:gd name="connsiteX6" fmla="*/ 73025 w 190814"/>
                      <a:gd name="connsiteY6" fmla="*/ 536575 h 838200"/>
                      <a:gd name="connsiteX7" fmla="*/ 44450 w 190814"/>
                      <a:gd name="connsiteY7" fmla="*/ 663575 h 838200"/>
                      <a:gd name="connsiteX8" fmla="*/ 0 w 190814"/>
                      <a:gd name="connsiteY8"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4" h="838200">
                        <a:moveTo>
                          <a:pt x="158750" y="0"/>
                        </a:moveTo>
                        <a:cubicBezTo>
                          <a:pt x="167746" y="61119"/>
                          <a:pt x="176742" y="122238"/>
                          <a:pt x="180975" y="165100"/>
                        </a:cubicBezTo>
                        <a:cubicBezTo>
                          <a:pt x="185208" y="207963"/>
                          <a:pt x="183092" y="231775"/>
                          <a:pt x="184150" y="257175"/>
                        </a:cubicBezTo>
                        <a:cubicBezTo>
                          <a:pt x="185208" y="282575"/>
                          <a:pt x="196321" y="297921"/>
                          <a:pt x="187325" y="317500"/>
                        </a:cubicBezTo>
                        <a:cubicBezTo>
                          <a:pt x="178329" y="337079"/>
                          <a:pt x="143404" y="360363"/>
                          <a:pt x="130175" y="374650"/>
                        </a:cubicBezTo>
                        <a:cubicBezTo>
                          <a:pt x="116946" y="388938"/>
                          <a:pt x="117475" y="376238"/>
                          <a:pt x="107950" y="403225"/>
                        </a:cubicBezTo>
                        <a:cubicBezTo>
                          <a:pt x="98425" y="430212"/>
                          <a:pt x="83608" y="493183"/>
                          <a:pt x="73025" y="536575"/>
                        </a:cubicBezTo>
                        <a:cubicBezTo>
                          <a:pt x="62442" y="579967"/>
                          <a:pt x="56621" y="613304"/>
                          <a:pt x="44450" y="663575"/>
                        </a:cubicBezTo>
                        <a:cubicBezTo>
                          <a:pt x="32279" y="713846"/>
                          <a:pt x="16139" y="776023"/>
                          <a:pt x="0" y="83820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5" name="フリーフォーム 174"/>
                  <p:cNvSpPr/>
                  <p:nvPr/>
                </p:nvSpPr>
                <p:spPr>
                  <a:xfrm>
                    <a:off x="7586344" y="15367634"/>
                    <a:ext cx="1229995" cy="74930"/>
                  </a:xfrm>
                  <a:custGeom>
                    <a:avLst/>
                    <a:gdLst>
                      <a:gd name="connsiteX0" fmla="*/ 1226820 w 1226820"/>
                      <a:gd name="connsiteY0" fmla="*/ 7620 h 76200"/>
                      <a:gd name="connsiteX1" fmla="*/ 1051560 w 1226820"/>
                      <a:gd name="connsiteY1" fmla="*/ 0 h 76200"/>
                      <a:gd name="connsiteX2" fmla="*/ 815340 w 1226820"/>
                      <a:gd name="connsiteY2" fmla="*/ 30480 h 76200"/>
                      <a:gd name="connsiteX3" fmla="*/ 586740 w 1226820"/>
                      <a:gd name="connsiteY3" fmla="*/ 53340 h 76200"/>
                      <a:gd name="connsiteX4" fmla="*/ 502920 w 1226820"/>
                      <a:gd name="connsiteY4" fmla="*/ 30480 h 76200"/>
                      <a:gd name="connsiteX5" fmla="*/ 441960 w 1226820"/>
                      <a:gd name="connsiteY5" fmla="*/ 7620 h 76200"/>
                      <a:gd name="connsiteX6" fmla="*/ 403860 w 1226820"/>
                      <a:gd name="connsiteY6" fmla="*/ 0 h 76200"/>
                      <a:gd name="connsiteX7" fmla="*/ 297180 w 1226820"/>
                      <a:gd name="connsiteY7" fmla="*/ 7620 h 76200"/>
                      <a:gd name="connsiteX8" fmla="*/ 160020 w 1226820"/>
                      <a:gd name="connsiteY8" fmla="*/ 45720 h 76200"/>
                      <a:gd name="connsiteX9" fmla="*/ 83820 w 1226820"/>
                      <a:gd name="connsiteY9" fmla="*/ 76200 h 76200"/>
                      <a:gd name="connsiteX10" fmla="*/ 0 w 1226820"/>
                      <a:gd name="connsiteY10" fmla="*/ 38100 h 76200"/>
                      <a:gd name="connsiteX0" fmla="*/ 1229995 w 1229995"/>
                      <a:gd name="connsiteY0" fmla="*/ 7620 h 76200"/>
                      <a:gd name="connsiteX1" fmla="*/ 1054735 w 1229995"/>
                      <a:gd name="connsiteY1" fmla="*/ 0 h 76200"/>
                      <a:gd name="connsiteX2" fmla="*/ 818515 w 1229995"/>
                      <a:gd name="connsiteY2" fmla="*/ 30480 h 76200"/>
                      <a:gd name="connsiteX3" fmla="*/ 589915 w 1229995"/>
                      <a:gd name="connsiteY3" fmla="*/ 53340 h 76200"/>
                      <a:gd name="connsiteX4" fmla="*/ 506095 w 1229995"/>
                      <a:gd name="connsiteY4" fmla="*/ 30480 h 76200"/>
                      <a:gd name="connsiteX5" fmla="*/ 445135 w 1229995"/>
                      <a:gd name="connsiteY5" fmla="*/ 7620 h 76200"/>
                      <a:gd name="connsiteX6" fmla="*/ 407035 w 1229995"/>
                      <a:gd name="connsiteY6" fmla="*/ 0 h 76200"/>
                      <a:gd name="connsiteX7" fmla="*/ 300355 w 1229995"/>
                      <a:gd name="connsiteY7" fmla="*/ 7620 h 76200"/>
                      <a:gd name="connsiteX8" fmla="*/ 163195 w 1229995"/>
                      <a:gd name="connsiteY8" fmla="*/ 45720 h 76200"/>
                      <a:gd name="connsiteX9" fmla="*/ 86995 w 1229995"/>
                      <a:gd name="connsiteY9" fmla="*/ 76200 h 76200"/>
                      <a:gd name="connsiteX10" fmla="*/ 0 w 1229995"/>
                      <a:gd name="connsiteY10" fmla="*/ 50800 h 76200"/>
                      <a:gd name="connsiteX0" fmla="*/ 1229995 w 1229995"/>
                      <a:gd name="connsiteY0" fmla="*/ 7620 h 73025"/>
                      <a:gd name="connsiteX1" fmla="*/ 1054735 w 1229995"/>
                      <a:gd name="connsiteY1" fmla="*/ 0 h 73025"/>
                      <a:gd name="connsiteX2" fmla="*/ 818515 w 1229995"/>
                      <a:gd name="connsiteY2" fmla="*/ 30480 h 73025"/>
                      <a:gd name="connsiteX3" fmla="*/ 589915 w 1229995"/>
                      <a:gd name="connsiteY3" fmla="*/ 53340 h 73025"/>
                      <a:gd name="connsiteX4" fmla="*/ 506095 w 1229995"/>
                      <a:gd name="connsiteY4" fmla="*/ 30480 h 73025"/>
                      <a:gd name="connsiteX5" fmla="*/ 445135 w 1229995"/>
                      <a:gd name="connsiteY5" fmla="*/ 7620 h 73025"/>
                      <a:gd name="connsiteX6" fmla="*/ 407035 w 1229995"/>
                      <a:gd name="connsiteY6" fmla="*/ 0 h 73025"/>
                      <a:gd name="connsiteX7" fmla="*/ 300355 w 1229995"/>
                      <a:gd name="connsiteY7" fmla="*/ 7620 h 73025"/>
                      <a:gd name="connsiteX8" fmla="*/ 163195 w 1229995"/>
                      <a:gd name="connsiteY8" fmla="*/ 45720 h 73025"/>
                      <a:gd name="connsiteX9" fmla="*/ 71120 w 1229995"/>
                      <a:gd name="connsiteY9" fmla="*/ 73025 h 73025"/>
                      <a:gd name="connsiteX10" fmla="*/ 0 w 1229995"/>
                      <a:gd name="connsiteY10" fmla="*/ 50800 h 73025"/>
                      <a:gd name="connsiteX0" fmla="*/ 1229995 w 1229995"/>
                      <a:gd name="connsiteY0" fmla="*/ 7620 h 73025"/>
                      <a:gd name="connsiteX1" fmla="*/ 1054735 w 1229995"/>
                      <a:gd name="connsiteY1" fmla="*/ 0 h 73025"/>
                      <a:gd name="connsiteX2" fmla="*/ 818515 w 1229995"/>
                      <a:gd name="connsiteY2" fmla="*/ 30480 h 73025"/>
                      <a:gd name="connsiteX3" fmla="*/ 589915 w 1229995"/>
                      <a:gd name="connsiteY3" fmla="*/ 53340 h 73025"/>
                      <a:gd name="connsiteX4" fmla="*/ 506095 w 1229995"/>
                      <a:gd name="connsiteY4" fmla="*/ 30480 h 73025"/>
                      <a:gd name="connsiteX5" fmla="*/ 445135 w 1229995"/>
                      <a:gd name="connsiteY5" fmla="*/ 7620 h 73025"/>
                      <a:gd name="connsiteX6" fmla="*/ 407035 w 1229995"/>
                      <a:gd name="connsiteY6" fmla="*/ 0 h 73025"/>
                      <a:gd name="connsiteX7" fmla="*/ 300355 w 1229995"/>
                      <a:gd name="connsiteY7" fmla="*/ 7620 h 73025"/>
                      <a:gd name="connsiteX8" fmla="*/ 198120 w 1229995"/>
                      <a:gd name="connsiteY8" fmla="*/ 45720 h 73025"/>
                      <a:gd name="connsiteX9" fmla="*/ 71120 w 1229995"/>
                      <a:gd name="connsiteY9" fmla="*/ 73025 h 73025"/>
                      <a:gd name="connsiteX10" fmla="*/ 0 w 1229995"/>
                      <a:gd name="connsiteY10" fmla="*/ 50800 h 73025"/>
                      <a:gd name="connsiteX0" fmla="*/ 1229995 w 1229995"/>
                      <a:gd name="connsiteY0" fmla="*/ 9525 h 74930"/>
                      <a:gd name="connsiteX1" fmla="*/ 1054735 w 1229995"/>
                      <a:gd name="connsiteY1" fmla="*/ 1905 h 74930"/>
                      <a:gd name="connsiteX2" fmla="*/ 818515 w 1229995"/>
                      <a:gd name="connsiteY2" fmla="*/ 32385 h 74930"/>
                      <a:gd name="connsiteX3" fmla="*/ 589915 w 1229995"/>
                      <a:gd name="connsiteY3" fmla="*/ 55245 h 74930"/>
                      <a:gd name="connsiteX4" fmla="*/ 506095 w 1229995"/>
                      <a:gd name="connsiteY4" fmla="*/ 32385 h 74930"/>
                      <a:gd name="connsiteX5" fmla="*/ 473710 w 1229995"/>
                      <a:gd name="connsiteY5" fmla="*/ 0 h 74930"/>
                      <a:gd name="connsiteX6" fmla="*/ 407035 w 1229995"/>
                      <a:gd name="connsiteY6" fmla="*/ 1905 h 74930"/>
                      <a:gd name="connsiteX7" fmla="*/ 300355 w 1229995"/>
                      <a:gd name="connsiteY7" fmla="*/ 9525 h 74930"/>
                      <a:gd name="connsiteX8" fmla="*/ 198120 w 1229995"/>
                      <a:gd name="connsiteY8" fmla="*/ 47625 h 74930"/>
                      <a:gd name="connsiteX9" fmla="*/ 71120 w 1229995"/>
                      <a:gd name="connsiteY9" fmla="*/ 74930 h 74930"/>
                      <a:gd name="connsiteX10" fmla="*/ 0 w 1229995"/>
                      <a:gd name="connsiteY10" fmla="*/ 52705 h 74930"/>
                      <a:gd name="connsiteX0" fmla="*/ 1229995 w 1229995"/>
                      <a:gd name="connsiteY0" fmla="*/ 9525 h 74930"/>
                      <a:gd name="connsiteX1" fmla="*/ 1054735 w 1229995"/>
                      <a:gd name="connsiteY1" fmla="*/ 1905 h 74930"/>
                      <a:gd name="connsiteX2" fmla="*/ 818515 w 1229995"/>
                      <a:gd name="connsiteY2" fmla="*/ 32385 h 74930"/>
                      <a:gd name="connsiteX3" fmla="*/ 589915 w 1229995"/>
                      <a:gd name="connsiteY3" fmla="*/ 55245 h 74930"/>
                      <a:gd name="connsiteX4" fmla="*/ 518795 w 1229995"/>
                      <a:gd name="connsiteY4" fmla="*/ 32385 h 74930"/>
                      <a:gd name="connsiteX5" fmla="*/ 473710 w 1229995"/>
                      <a:gd name="connsiteY5" fmla="*/ 0 h 74930"/>
                      <a:gd name="connsiteX6" fmla="*/ 407035 w 1229995"/>
                      <a:gd name="connsiteY6" fmla="*/ 1905 h 74930"/>
                      <a:gd name="connsiteX7" fmla="*/ 300355 w 1229995"/>
                      <a:gd name="connsiteY7" fmla="*/ 9525 h 74930"/>
                      <a:gd name="connsiteX8" fmla="*/ 198120 w 1229995"/>
                      <a:gd name="connsiteY8" fmla="*/ 47625 h 74930"/>
                      <a:gd name="connsiteX9" fmla="*/ 71120 w 1229995"/>
                      <a:gd name="connsiteY9" fmla="*/ 74930 h 74930"/>
                      <a:gd name="connsiteX10" fmla="*/ 0 w 1229995"/>
                      <a:gd name="connsiteY10" fmla="*/ 52705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9995" h="74930">
                        <a:moveTo>
                          <a:pt x="1229995" y="9525"/>
                        </a:moveTo>
                        <a:lnTo>
                          <a:pt x="1054735" y="1905"/>
                        </a:lnTo>
                        <a:lnTo>
                          <a:pt x="818515" y="32385"/>
                        </a:lnTo>
                        <a:lnTo>
                          <a:pt x="589915" y="55245"/>
                        </a:lnTo>
                        <a:lnTo>
                          <a:pt x="518795" y="32385"/>
                        </a:lnTo>
                        <a:lnTo>
                          <a:pt x="473710" y="0"/>
                        </a:lnTo>
                        <a:lnTo>
                          <a:pt x="407035" y="1905"/>
                        </a:lnTo>
                        <a:lnTo>
                          <a:pt x="300355" y="9525"/>
                        </a:lnTo>
                        <a:lnTo>
                          <a:pt x="198120" y="47625"/>
                        </a:lnTo>
                        <a:lnTo>
                          <a:pt x="71120" y="74930"/>
                        </a:lnTo>
                        <a:lnTo>
                          <a:pt x="0" y="52705"/>
                        </a:lnTo>
                      </a:path>
                    </a:pathLst>
                  </a:custGeom>
                  <a:noFill/>
                  <a:ln w="28575"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6" name="フリーフォーム 175"/>
                  <p:cNvSpPr/>
                  <p:nvPr/>
                </p:nvSpPr>
                <p:spPr>
                  <a:xfrm>
                    <a:off x="6319838" y="14150340"/>
                    <a:ext cx="1277937" cy="2236470"/>
                  </a:xfrm>
                  <a:custGeom>
                    <a:avLst/>
                    <a:gdLst>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74320 h 1905000"/>
                      <a:gd name="connsiteX5" fmla="*/ 563880 w 960120"/>
                      <a:gd name="connsiteY5" fmla="*/ 312420 h 1905000"/>
                      <a:gd name="connsiteX6" fmla="*/ 670560 w 960120"/>
                      <a:gd name="connsiteY6" fmla="*/ 57912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74320 h 1905000"/>
                      <a:gd name="connsiteX5" fmla="*/ 563880 w 960120"/>
                      <a:gd name="connsiteY5" fmla="*/ 347345 h 1905000"/>
                      <a:gd name="connsiteX6" fmla="*/ 670560 w 960120"/>
                      <a:gd name="connsiteY6" fmla="*/ 57912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70560 w 960120"/>
                      <a:gd name="connsiteY6" fmla="*/ 57912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51510 w 960120"/>
                      <a:gd name="connsiteY6" fmla="*/ 560070 h 1905000"/>
                      <a:gd name="connsiteX7" fmla="*/ 746760 w 960120"/>
                      <a:gd name="connsiteY7" fmla="*/ 754380 h 1905000"/>
                      <a:gd name="connsiteX8" fmla="*/ 838200 w 960120"/>
                      <a:gd name="connsiteY8" fmla="*/ 944880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51510 w 960120"/>
                      <a:gd name="connsiteY6" fmla="*/ 560070 h 1905000"/>
                      <a:gd name="connsiteX7" fmla="*/ 746760 w 960120"/>
                      <a:gd name="connsiteY7" fmla="*/ 754380 h 1905000"/>
                      <a:gd name="connsiteX8" fmla="*/ 841375 w 960120"/>
                      <a:gd name="connsiteY8" fmla="*/ 922655 h 1905000"/>
                      <a:gd name="connsiteX9" fmla="*/ 899160 w 960120"/>
                      <a:gd name="connsiteY9" fmla="*/ 1043940 h 1905000"/>
                      <a:gd name="connsiteX10" fmla="*/ 937260 w 960120"/>
                      <a:gd name="connsiteY10" fmla="*/ 1173480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60120"/>
                      <a:gd name="connsiteY0" fmla="*/ 0 h 1905000"/>
                      <a:gd name="connsiteX1" fmla="*/ 213360 w 960120"/>
                      <a:gd name="connsiteY1" fmla="*/ 144780 h 1905000"/>
                      <a:gd name="connsiteX2" fmla="*/ 365760 w 960120"/>
                      <a:gd name="connsiteY2" fmla="*/ 228600 h 1905000"/>
                      <a:gd name="connsiteX3" fmla="*/ 434340 w 960120"/>
                      <a:gd name="connsiteY3" fmla="*/ 259080 h 1905000"/>
                      <a:gd name="connsiteX4" fmla="*/ 518160 w 960120"/>
                      <a:gd name="connsiteY4" fmla="*/ 283845 h 1905000"/>
                      <a:gd name="connsiteX5" fmla="*/ 563880 w 960120"/>
                      <a:gd name="connsiteY5" fmla="*/ 347345 h 1905000"/>
                      <a:gd name="connsiteX6" fmla="*/ 651510 w 960120"/>
                      <a:gd name="connsiteY6" fmla="*/ 560070 h 1905000"/>
                      <a:gd name="connsiteX7" fmla="*/ 746760 w 960120"/>
                      <a:gd name="connsiteY7" fmla="*/ 754380 h 1905000"/>
                      <a:gd name="connsiteX8" fmla="*/ 841375 w 960120"/>
                      <a:gd name="connsiteY8" fmla="*/ 922655 h 1905000"/>
                      <a:gd name="connsiteX9" fmla="*/ 899160 w 960120"/>
                      <a:gd name="connsiteY9" fmla="*/ 1043940 h 1905000"/>
                      <a:gd name="connsiteX10" fmla="*/ 953135 w 960120"/>
                      <a:gd name="connsiteY10" fmla="*/ 1163955 h 1905000"/>
                      <a:gd name="connsiteX11" fmla="*/ 960120 w 960120"/>
                      <a:gd name="connsiteY11" fmla="*/ 1211580 h 1905000"/>
                      <a:gd name="connsiteX12" fmla="*/ 937260 w 960120"/>
                      <a:gd name="connsiteY12" fmla="*/ 1272540 h 1905000"/>
                      <a:gd name="connsiteX13" fmla="*/ 845820 w 960120"/>
                      <a:gd name="connsiteY13" fmla="*/ 1356360 h 1905000"/>
                      <a:gd name="connsiteX14" fmla="*/ 708660 w 960120"/>
                      <a:gd name="connsiteY14" fmla="*/ 1455420 h 1905000"/>
                      <a:gd name="connsiteX15" fmla="*/ 411480 w 960120"/>
                      <a:gd name="connsiteY15" fmla="*/ 1645920 h 1905000"/>
                      <a:gd name="connsiteX16" fmla="*/ 251460 w 960120"/>
                      <a:gd name="connsiteY16" fmla="*/ 1821180 h 1905000"/>
                      <a:gd name="connsiteX17" fmla="*/ 175260 w 960120"/>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37260 w 975995"/>
                      <a:gd name="connsiteY12" fmla="*/ 1272540 h 1905000"/>
                      <a:gd name="connsiteX13" fmla="*/ 845820 w 975995"/>
                      <a:gd name="connsiteY13" fmla="*/ 1356360 h 1905000"/>
                      <a:gd name="connsiteX14" fmla="*/ 708660 w 975995"/>
                      <a:gd name="connsiteY14" fmla="*/ 1455420 h 1905000"/>
                      <a:gd name="connsiteX15" fmla="*/ 411480 w 975995"/>
                      <a:gd name="connsiteY15" fmla="*/ 1645920 h 1905000"/>
                      <a:gd name="connsiteX16" fmla="*/ 251460 w 975995"/>
                      <a:gd name="connsiteY16" fmla="*/ 1821180 h 1905000"/>
                      <a:gd name="connsiteX17" fmla="*/ 175260 w 975995"/>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46785 w 975995"/>
                      <a:gd name="connsiteY12" fmla="*/ 1297940 h 1905000"/>
                      <a:gd name="connsiteX13" fmla="*/ 845820 w 975995"/>
                      <a:gd name="connsiteY13" fmla="*/ 1356360 h 1905000"/>
                      <a:gd name="connsiteX14" fmla="*/ 708660 w 975995"/>
                      <a:gd name="connsiteY14" fmla="*/ 1455420 h 1905000"/>
                      <a:gd name="connsiteX15" fmla="*/ 411480 w 975995"/>
                      <a:gd name="connsiteY15" fmla="*/ 1645920 h 1905000"/>
                      <a:gd name="connsiteX16" fmla="*/ 251460 w 975995"/>
                      <a:gd name="connsiteY16" fmla="*/ 1821180 h 1905000"/>
                      <a:gd name="connsiteX17" fmla="*/ 175260 w 975995"/>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46785 w 975995"/>
                      <a:gd name="connsiteY12" fmla="*/ 1297940 h 1905000"/>
                      <a:gd name="connsiteX13" fmla="*/ 845820 w 975995"/>
                      <a:gd name="connsiteY13" fmla="*/ 1356360 h 1905000"/>
                      <a:gd name="connsiteX14" fmla="*/ 699135 w 975995"/>
                      <a:gd name="connsiteY14" fmla="*/ 1452245 h 1905000"/>
                      <a:gd name="connsiteX15" fmla="*/ 411480 w 975995"/>
                      <a:gd name="connsiteY15" fmla="*/ 1645920 h 1905000"/>
                      <a:gd name="connsiteX16" fmla="*/ 251460 w 975995"/>
                      <a:gd name="connsiteY16" fmla="*/ 1821180 h 1905000"/>
                      <a:gd name="connsiteX17" fmla="*/ 175260 w 975995"/>
                      <a:gd name="connsiteY17" fmla="*/ 1905000 h 1905000"/>
                      <a:gd name="connsiteX0" fmla="*/ 0 w 975995"/>
                      <a:gd name="connsiteY0" fmla="*/ 0 h 1905000"/>
                      <a:gd name="connsiteX1" fmla="*/ 213360 w 975995"/>
                      <a:gd name="connsiteY1" fmla="*/ 144780 h 1905000"/>
                      <a:gd name="connsiteX2" fmla="*/ 365760 w 975995"/>
                      <a:gd name="connsiteY2" fmla="*/ 228600 h 1905000"/>
                      <a:gd name="connsiteX3" fmla="*/ 434340 w 975995"/>
                      <a:gd name="connsiteY3" fmla="*/ 259080 h 1905000"/>
                      <a:gd name="connsiteX4" fmla="*/ 518160 w 975995"/>
                      <a:gd name="connsiteY4" fmla="*/ 283845 h 1905000"/>
                      <a:gd name="connsiteX5" fmla="*/ 563880 w 975995"/>
                      <a:gd name="connsiteY5" fmla="*/ 347345 h 1905000"/>
                      <a:gd name="connsiteX6" fmla="*/ 651510 w 975995"/>
                      <a:gd name="connsiteY6" fmla="*/ 560070 h 1905000"/>
                      <a:gd name="connsiteX7" fmla="*/ 746760 w 975995"/>
                      <a:gd name="connsiteY7" fmla="*/ 754380 h 1905000"/>
                      <a:gd name="connsiteX8" fmla="*/ 841375 w 975995"/>
                      <a:gd name="connsiteY8" fmla="*/ 922655 h 1905000"/>
                      <a:gd name="connsiteX9" fmla="*/ 899160 w 975995"/>
                      <a:gd name="connsiteY9" fmla="*/ 1043940 h 1905000"/>
                      <a:gd name="connsiteX10" fmla="*/ 953135 w 975995"/>
                      <a:gd name="connsiteY10" fmla="*/ 1163955 h 1905000"/>
                      <a:gd name="connsiteX11" fmla="*/ 975995 w 975995"/>
                      <a:gd name="connsiteY11" fmla="*/ 1240155 h 1905000"/>
                      <a:gd name="connsiteX12" fmla="*/ 946785 w 975995"/>
                      <a:gd name="connsiteY12" fmla="*/ 1297940 h 1905000"/>
                      <a:gd name="connsiteX13" fmla="*/ 845820 w 975995"/>
                      <a:gd name="connsiteY13" fmla="*/ 1356360 h 1905000"/>
                      <a:gd name="connsiteX14" fmla="*/ 699135 w 975995"/>
                      <a:gd name="connsiteY14" fmla="*/ 1452245 h 1905000"/>
                      <a:gd name="connsiteX15" fmla="*/ 430530 w 975995"/>
                      <a:gd name="connsiteY15" fmla="*/ 1668145 h 1905000"/>
                      <a:gd name="connsiteX16" fmla="*/ 251460 w 975995"/>
                      <a:gd name="connsiteY16" fmla="*/ 1821180 h 1905000"/>
                      <a:gd name="connsiteX17" fmla="*/ 175260 w 975995"/>
                      <a:gd name="connsiteY17" fmla="*/ 1905000 h 1905000"/>
                      <a:gd name="connsiteX0" fmla="*/ 297180 w 1273175"/>
                      <a:gd name="connsiteY0" fmla="*/ 0 h 2255520"/>
                      <a:gd name="connsiteX1" fmla="*/ 510540 w 1273175"/>
                      <a:gd name="connsiteY1" fmla="*/ 144780 h 2255520"/>
                      <a:gd name="connsiteX2" fmla="*/ 662940 w 1273175"/>
                      <a:gd name="connsiteY2" fmla="*/ 228600 h 2255520"/>
                      <a:gd name="connsiteX3" fmla="*/ 731520 w 1273175"/>
                      <a:gd name="connsiteY3" fmla="*/ 259080 h 2255520"/>
                      <a:gd name="connsiteX4" fmla="*/ 815340 w 1273175"/>
                      <a:gd name="connsiteY4" fmla="*/ 283845 h 2255520"/>
                      <a:gd name="connsiteX5" fmla="*/ 861060 w 1273175"/>
                      <a:gd name="connsiteY5" fmla="*/ 347345 h 2255520"/>
                      <a:gd name="connsiteX6" fmla="*/ 948690 w 1273175"/>
                      <a:gd name="connsiteY6" fmla="*/ 560070 h 2255520"/>
                      <a:gd name="connsiteX7" fmla="*/ 1043940 w 1273175"/>
                      <a:gd name="connsiteY7" fmla="*/ 754380 h 2255520"/>
                      <a:gd name="connsiteX8" fmla="*/ 1138555 w 1273175"/>
                      <a:gd name="connsiteY8" fmla="*/ 922655 h 2255520"/>
                      <a:gd name="connsiteX9" fmla="*/ 1196340 w 1273175"/>
                      <a:gd name="connsiteY9" fmla="*/ 1043940 h 2255520"/>
                      <a:gd name="connsiteX10" fmla="*/ 1250315 w 1273175"/>
                      <a:gd name="connsiteY10" fmla="*/ 1163955 h 2255520"/>
                      <a:gd name="connsiteX11" fmla="*/ 1273175 w 1273175"/>
                      <a:gd name="connsiteY11" fmla="*/ 1240155 h 2255520"/>
                      <a:gd name="connsiteX12" fmla="*/ 1243965 w 1273175"/>
                      <a:gd name="connsiteY12" fmla="*/ 1297940 h 2255520"/>
                      <a:gd name="connsiteX13" fmla="*/ 1143000 w 1273175"/>
                      <a:gd name="connsiteY13" fmla="*/ 1356360 h 2255520"/>
                      <a:gd name="connsiteX14" fmla="*/ 996315 w 1273175"/>
                      <a:gd name="connsiteY14" fmla="*/ 1452245 h 2255520"/>
                      <a:gd name="connsiteX15" fmla="*/ 727710 w 1273175"/>
                      <a:gd name="connsiteY15" fmla="*/ 1668145 h 2255520"/>
                      <a:gd name="connsiteX16" fmla="*/ 548640 w 1273175"/>
                      <a:gd name="connsiteY16" fmla="*/ 1821180 h 2255520"/>
                      <a:gd name="connsiteX17" fmla="*/ 0 w 1273175"/>
                      <a:gd name="connsiteY17" fmla="*/ 2255520 h 2255520"/>
                      <a:gd name="connsiteX0" fmla="*/ 297180 w 1273175"/>
                      <a:gd name="connsiteY0" fmla="*/ 0 h 2255520"/>
                      <a:gd name="connsiteX1" fmla="*/ 510540 w 1273175"/>
                      <a:gd name="connsiteY1" fmla="*/ 144780 h 2255520"/>
                      <a:gd name="connsiteX2" fmla="*/ 662940 w 1273175"/>
                      <a:gd name="connsiteY2" fmla="*/ 228600 h 2255520"/>
                      <a:gd name="connsiteX3" fmla="*/ 731520 w 1273175"/>
                      <a:gd name="connsiteY3" fmla="*/ 259080 h 2255520"/>
                      <a:gd name="connsiteX4" fmla="*/ 815340 w 1273175"/>
                      <a:gd name="connsiteY4" fmla="*/ 283845 h 2255520"/>
                      <a:gd name="connsiteX5" fmla="*/ 861060 w 1273175"/>
                      <a:gd name="connsiteY5" fmla="*/ 347345 h 2255520"/>
                      <a:gd name="connsiteX6" fmla="*/ 948690 w 1273175"/>
                      <a:gd name="connsiteY6" fmla="*/ 560070 h 2255520"/>
                      <a:gd name="connsiteX7" fmla="*/ 1043940 w 1273175"/>
                      <a:gd name="connsiteY7" fmla="*/ 754380 h 2255520"/>
                      <a:gd name="connsiteX8" fmla="*/ 1138555 w 1273175"/>
                      <a:gd name="connsiteY8" fmla="*/ 922655 h 2255520"/>
                      <a:gd name="connsiteX9" fmla="*/ 1196340 w 1273175"/>
                      <a:gd name="connsiteY9" fmla="*/ 1043940 h 2255520"/>
                      <a:gd name="connsiteX10" fmla="*/ 1250315 w 1273175"/>
                      <a:gd name="connsiteY10" fmla="*/ 1163955 h 2255520"/>
                      <a:gd name="connsiteX11" fmla="*/ 1273175 w 1273175"/>
                      <a:gd name="connsiteY11" fmla="*/ 1240155 h 2255520"/>
                      <a:gd name="connsiteX12" fmla="*/ 1243965 w 1273175"/>
                      <a:gd name="connsiteY12" fmla="*/ 1297940 h 2255520"/>
                      <a:gd name="connsiteX13" fmla="*/ 1143000 w 1273175"/>
                      <a:gd name="connsiteY13" fmla="*/ 1356360 h 2255520"/>
                      <a:gd name="connsiteX14" fmla="*/ 996315 w 1273175"/>
                      <a:gd name="connsiteY14" fmla="*/ 1452245 h 2255520"/>
                      <a:gd name="connsiteX15" fmla="*/ 727710 w 1273175"/>
                      <a:gd name="connsiteY15" fmla="*/ 1668145 h 2255520"/>
                      <a:gd name="connsiteX16" fmla="*/ 548640 w 1273175"/>
                      <a:gd name="connsiteY16" fmla="*/ 1821180 h 2255520"/>
                      <a:gd name="connsiteX17" fmla="*/ 359769 w 1273175"/>
                      <a:gd name="connsiteY17" fmla="*/ 1985010 h 2255520"/>
                      <a:gd name="connsiteX18" fmla="*/ 0 w 1273175"/>
                      <a:gd name="connsiteY18" fmla="*/ 2255520 h 2255520"/>
                      <a:gd name="connsiteX0" fmla="*/ 301942 w 1277937"/>
                      <a:gd name="connsiteY0" fmla="*/ 0 h 2236470"/>
                      <a:gd name="connsiteX1" fmla="*/ 515302 w 1277937"/>
                      <a:gd name="connsiteY1" fmla="*/ 144780 h 2236470"/>
                      <a:gd name="connsiteX2" fmla="*/ 667702 w 1277937"/>
                      <a:gd name="connsiteY2" fmla="*/ 228600 h 2236470"/>
                      <a:gd name="connsiteX3" fmla="*/ 736282 w 1277937"/>
                      <a:gd name="connsiteY3" fmla="*/ 259080 h 2236470"/>
                      <a:gd name="connsiteX4" fmla="*/ 820102 w 1277937"/>
                      <a:gd name="connsiteY4" fmla="*/ 283845 h 2236470"/>
                      <a:gd name="connsiteX5" fmla="*/ 865822 w 1277937"/>
                      <a:gd name="connsiteY5" fmla="*/ 347345 h 2236470"/>
                      <a:gd name="connsiteX6" fmla="*/ 953452 w 1277937"/>
                      <a:gd name="connsiteY6" fmla="*/ 560070 h 2236470"/>
                      <a:gd name="connsiteX7" fmla="*/ 1048702 w 1277937"/>
                      <a:gd name="connsiteY7" fmla="*/ 754380 h 2236470"/>
                      <a:gd name="connsiteX8" fmla="*/ 1143317 w 1277937"/>
                      <a:gd name="connsiteY8" fmla="*/ 922655 h 2236470"/>
                      <a:gd name="connsiteX9" fmla="*/ 1201102 w 1277937"/>
                      <a:gd name="connsiteY9" fmla="*/ 1043940 h 2236470"/>
                      <a:gd name="connsiteX10" fmla="*/ 1255077 w 1277937"/>
                      <a:gd name="connsiteY10" fmla="*/ 1163955 h 2236470"/>
                      <a:gd name="connsiteX11" fmla="*/ 1277937 w 1277937"/>
                      <a:gd name="connsiteY11" fmla="*/ 1240155 h 2236470"/>
                      <a:gd name="connsiteX12" fmla="*/ 1248727 w 1277937"/>
                      <a:gd name="connsiteY12" fmla="*/ 1297940 h 2236470"/>
                      <a:gd name="connsiteX13" fmla="*/ 1147762 w 1277937"/>
                      <a:gd name="connsiteY13" fmla="*/ 1356360 h 2236470"/>
                      <a:gd name="connsiteX14" fmla="*/ 1001077 w 1277937"/>
                      <a:gd name="connsiteY14" fmla="*/ 1452245 h 2236470"/>
                      <a:gd name="connsiteX15" fmla="*/ 732472 w 1277937"/>
                      <a:gd name="connsiteY15" fmla="*/ 1668145 h 2236470"/>
                      <a:gd name="connsiteX16" fmla="*/ 553402 w 1277937"/>
                      <a:gd name="connsiteY16" fmla="*/ 1821180 h 2236470"/>
                      <a:gd name="connsiteX17" fmla="*/ 364531 w 1277937"/>
                      <a:gd name="connsiteY17" fmla="*/ 1985010 h 2236470"/>
                      <a:gd name="connsiteX18" fmla="*/ 0 w 1277937"/>
                      <a:gd name="connsiteY18" fmla="*/ 2236470 h 223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7937" h="2236470">
                        <a:moveTo>
                          <a:pt x="301942" y="0"/>
                        </a:moveTo>
                        <a:lnTo>
                          <a:pt x="515302" y="144780"/>
                        </a:lnTo>
                        <a:lnTo>
                          <a:pt x="667702" y="228600"/>
                        </a:lnTo>
                        <a:lnTo>
                          <a:pt x="736282" y="259080"/>
                        </a:lnTo>
                        <a:lnTo>
                          <a:pt x="820102" y="283845"/>
                        </a:lnTo>
                        <a:lnTo>
                          <a:pt x="865822" y="347345"/>
                        </a:lnTo>
                        <a:lnTo>
                          <a:pt x="953452" y="560070"/>
                        </a:lnTo>
                        <a:lnTo>
                          <a:pt x="1048702" y="754380"/>
                        </a:lnTo>
                        <a:lnTo>
                          <a:pt x="1143317" y="922655"/>
                        </a:lnTo>
                        <a:lnTo>
                          <a:pt x="1201102" y="1043940"/>
                        </a:lnTo>
                        <a:lnTo>
                          <a:pt x="1255077" y="1163955"/>
                        </a:lnTo>
                        <a:lnTo>
                          <a:pt x="1277937" y="1240155"/>
                        </a:lnTo>
                        <a:lnTo>
                          <a:pt x="1248727" y="1297940"/>
                        </a:lnTo>
                        <a:lnTo>
                          <a:pt x="1147762" y="1356360"/>
                        </a:lnTo>
                        <a:lnTo>
                          <a:pt x="1001077" y="1452245"/>
                        </a:lnTo>
                        <a:lnTo>
                          <a:pt x="732472" y="1668145"/>
                        </a:lnTo>
                        <a:cubicBezTo>
                          <a:pt x="672782" y="1719157"/>
                          <a:pt x="595947" y="1781704"/>
                          <a:pt x="553402" y="1821180"/>
                        </a:cubicBezTo>
                        <a:cubicBezTo>
                          <a:pt x="488110" y="1873991"/>
                          <a:pt x="455971" y="1912620"/>
                          <a:pt x="364531" y="1985010"/>
                        </a:cubicBezTo>
                        <a:cubicBezTo>
                          <a:pt x="273091" y="2057400"/>
                          <a:pt x="55993" y="2191385"/>
                          <a:pt x="0" y="223647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7" name="フリーフォーム 176"/>
                  <p:cNvSpPr/>
                  <p:nvPr/>
                </p:nvSpPr>
                <p:spPr>
                  <a:xfrm>
                    <a:off x="6061869" y="15622588"/>
                    <a:ext cx="1139031" cy="1217612"/>
                  </a:xfrm>
                  <a:custGeom>
                    <a:avLst/>
                    <a:gdLst>
                      <a:gd name="connsiteX0" fmla="*/ 0 w 1155700"/>
                      <a:gd name="connsiteY0" fmla="*/ 0 h 1212850"/>
                      <a:gd name="connsiteX1" fmla="*/ 107950 w 1155700"/>
                      <a:gd name="connsiteY1" fmla="*/ 82550 h 1212850"/>
                      <a:gd name="connsiteX2" fmla="*/ 260350 w 1155700"/>
                      <a:gd name="connsiteY2" fmla="*/ 133350 h 1212850"/>
                      <a:gd name="connsiteX3" fmla="*/ 387350 w 1155700"/>
                      <a:gd name="connsiteY3" fmla="*/ 196850 h 1212850"/>
                      <a:gd name="connsiteX4" fmla="*/ 539750 w 1155700"/>
                      <a:gd name="connsiteY4" fmla="*/ 292100 h 1212850"/>
                      <a:gd name="connsiteX5" fmla="*/ 679450 w 1155700"/>
                      <a:gd name="connsiteY5" fmla="*/ 400050 h 1212850"/>
                      <a:gd name="connsiteX6" fmla="*/ 857250 w 1155700"/>
                      <a:gd name="connsiteY6" fmla="*/ 508000 h 1212850"/>
                      <a:gd name="connsiteX7" fmla="*/ 901700 w 1155700"/>
                      <a:gd name="connsiteY7" fmla="*/ 590550 h 1212850"/>
                      <a:gd name="connsiteX8" fmla="*/ 882650 w 1155700"/>
                      <a:gd name="connsiteY8" fmla="*/ 685800 h 1212850"/>
                      <a:gd name="connsiteX9" fmla="*/ 889000 w 1155700"/>
                      <a:gd name="connsiteY9" fmla="*/ 755650 h 1212850"/>
                      <a:gd name="connsiteX10" fmla="*/ 958850 w 1155700"/>
                      <a:gd name="connsiteY10" fmla="*/ 850900 h 1212850"/>
                      <a:gd name="connsiteX11" fmla="*/ 958850 w 1155700"/>
                      <a:gd name="connsiteY11" fmla="*/ 939800 h 1212850"/>
                      <a:gd name="connsiteX12" fmla="*/ 1022350 w 1155700"/>
                      <a:gd name="connsiteY12" fmla="*/ 990600 h 1212850"/>
                      <a:gd name="connsiteX13" fmla="*/ 1060450 w 1155700"/>
                      <a:gd name="connsiteY13" fmla="*/ 1085850 h 1212850"/>
                      <a:gd name="connsiteX14" fmla="*/ 1111250 w 1155700"/>
                      <a:gd name="connsiteY14" fmla="*/ 1149350 h 1212850"/>
                      <a:gd name="connsiteX15" fmla="*/ 1155700 w 1155700"/>
                      <a:gd name="connsiteY15" fmla="*/ 1212850 h 1212850"/>
                      <a:gd name="connsiteX0" fmla="*/ 0 w 1139031"/>
                      <a:gd name="connsiteY0" fmla="*/ 0 h 1217612"/>
                      <a:gd name="connsiteX1" fmla="*/ 91281 w 1139031"/>
                      <a:gd name="connsiteY1" fmla="*/ 87312 h 1217612"/>
                      <a:gd name="connsiteX2" fmla="*/ 243681 w 1139031"/>
                      <a:gd name="connsiteY2" fmla="*/ 138112 h 1217612"/>
                      <a:gd name="connsiteX3" fmla="*/ 370681 w 1139031"/>
                      <a:gd name="connsiteY3" fmla="*/ 201612 h 1217612"/>
                      <a:gd name="connsiteX4" fmla="*/ 523081 w 1139031"/>
                      <a:gd name="connsiteY4" fmla="*/ 296862 h 1217612"/>
                      <a:gd name="connsiteX5" fmla="*/ 662781 w 1139031"/>
                      <a:gd name="connsiteY5" fmla="*/ 404812 h 1217612"/>
                      <a:gd name="connsiteX6" fmla="*/ 840581 w 1139031"/>
                      <a:gd name="connsiteY6" fmla="*/ 512762 h 1217612"/>
                      <a:gd name="connsiteX7" fmla="*/ 885031 w 1139031"/>
                      <a:gd name="connsiteY7" fmla="*/ 595312 h 1217612"/>
                      <a:gd name="connsiteX8" fmla="*/ 865981 w 1139031"/>
                      <a:gd name="connsiteY8" fmla="*/ 690562 h 1217612"/>
                      <a:gd name="connsiteX9" fmla="*/ 872331 w 1139031"/>
                      <a:gd name="connsiteY9" fmla="*/ 760412 h 1217612"/>
                      <a:gd name="connsiteX10" fmla="*/ 942181 w 1139031"/>
                      <a:gd name="connsiteY10" fmla="*/ 855662 h 1217612"/>
                      <a:gd name="connsiteX11" fmla="*/ 942181 w 1139031"/>
                      <a:gd name="connsiteY11" fmla="*/ 944562 h 1217612"/>
                      <a:gd name="connsiteX12" fmla="*/ 1005681 w 1139031"/>
                      <a:gd name="connsiteY12" fmla="*/ 995362 h 1217612"/>
                      <a:gd name="connsiteX13" fmla="*/ 1043781 w 1139031"/>
                      <a:gd name="connsiteY13" fmla="*/ 1090612 h 1217612"/>
                      <a:gd name="connsiteX14" fmla="*/ 1094581 w 1139031"/>
                      <a:gd name="connsiteY14" fmla="*/ 1154112 h 1217612"/>
                      <a:gd name="connsiteX15" fmla="*/ 1139031 w 1139031"/>
                      <a:gd name="connsiteY15" fmla="*/ 1217612 h 1217612"/>
                      <a:gd name="connsiteX0" fmla="*/ 0 w 1139031"/>
                      <a:gd name="connsiteY0" fmla="*/ 0 h 1217612"/>
                      <a:gd name="connsiteX1" fmla="*/ 91281 w 1139031"/>
                      <a:gd name="connsiteY1" fmla="*/ 87312 h 1217612"/>
                      <a:gd name="connsiteX2" fmla="*/ 243681 w 1139031"/>
                      <a:gd name="connsiteY2" fmla="*/ 138112 h 1217612"/>
                      <a:gd name="connsiteX3" fmla="*/ 248444 w 1139031"/>
                      <a:gd name="connsiteY3" fmla="*/ 119856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07962 w 1139031"/>
                      <a:gd name="connsiteY2" fmla="*/ 121443 h 1217612"/>
                      <a:gd name="connsiteX3" fmla="*/ 248444 w 1139031"/>
                      <a:gd name="connsiteY3" fmla="*/ 119856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07962 w 1139031"/>
                      <a:gd name="connsiteY2" fmla="*/ 121443 h 1217612"/>
                      <a:gd name="connsiteX3" fmla="*/ 291306 w 1139031"/>
                      <a:gd name="connsiteY3" fmla="*/ 146049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291306 w 1139031"/>
                      <a:gd name="connsiteY3" fmla="*/ 146049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70681 w 1139031"/>
                      <a:gd name="connsiteY4" fmla="*/ 201612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23081 w 1139031"/>
                      <a:gd name="connsiteY5" fmla="*/ 29686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25462 w 1139031"/>
                      <a:gd name="connsiteY5" fmla="*/ 320674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62781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40581 w 1139031"/>
                      <a:gd name="connsiteY7" fmla="*/ 51276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65981 w 1139031"/>
                      <a:gd name="connsiteY9" fmla="*/ 690562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760412 h 1217612"/>
                      <a:gd name="connsiteX11" fmla="*/ 942181 w 1139031"/>
                      <a:gd name="connsiteY11" fmla="*/ 855662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760412 h 1217612"/>
                      <a:gd name="connsiteX11" fmla="*/ 901700 w 1139031"/>
                      <a:gd name="connsiteY11" fmla="*/ 834231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01700 w 1139031"/>
                      <a:gd name="connsiteY11" fmla="*/ 834231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1005681 w 1139031"/>
                      <a:gd name="connsiteY13" fmla="*/ 995362 h 1217612"/>
                      <a:gd name="connsiteX14" fmla="*/ 1043781 w 1139031"/>
                      <a:gd name="connsiteY14" fmla="*/ 1090612 h 1217612"/>
                      <a:gd name="connsiteX15" fmla="*/ 1094581 w 1139031"/>
                      <a:gd name="connsiteY15" fmla="*/ 1154112 h 1217612"/>
                      <a:gd name="connsiteX16" fmla="*/ 1139031 w 1139031"/>
                      <a:gd name="connsiteY16"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1005681 w 1139031"/>
                      <a:gd name="connsiteY13" fmla="*/ 995362 h 1217612"/>
                      <a:gd name="connsiteX14" fmla="*/ 977106 w 1139031"/>
                      <a:gd name="connsiteY14" fmla="*/ 1005681 h 1217612"/>
                      <a:gd name="connsiteX15" fmla="*/ 1043781 w 1139031"/>
                      <a:gd name="connsiteY15" fmla="*/ 1090612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977106 w 1139031"/>
                      <a:gd name="connsiteY14" fmla="*/ 1005681 h 1217612"/>
                      <a:gd name="connsiteX15" fmla="*/ 1043781 w 1139031"/>
                      <a:gd name="connsiteY15" fmla="*/ 1090612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1029494 w 1139031"/>
                      <a:gd name="connsiteY14" fmla="*/ 1043781 h 1217612"/>
                      <a:gd name="connsiteX15" fmla="*/ 1043781 w 1139031"/>
                      <a:gd name="connsiteY15" fmla="*/ 1090612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1029494 w 1139031"/>
                      <a:gd name="connsiteY14" fmla="*/ 1043781 h 1217612"/>
                      <a:gd name="connsiteX15" fmla="*/ 1065212 w 1139031"/>
                      <a:gd name="connsiteY15" fmla="*/ 1095374 h 1217612"/>
                      <a:gd name="connsiteX16" fmla="*/ 1094581 w 1139031"/>
                      <a:gd name="connsiteY16" fmla="*/ 1154112 h 1217612"/>
                      <a:gd name="connsiteX17" fmla="*/ 1139031 w 1139031"/>
                      <a:gd name="connsiteY17" fmla="*/ 1217612 h 1217612"/>
                      <a:gd name="connsiteX0" fmla="*/ 0 w 1139031"/>
                      <a:gd name="connsiteY0" fmla="*/ 0 h 1217612"/>
                      <a:gd name="connsiteX1" fmla="*/ 91281 w 1139031"/>
                      <a:gd name="connsiteY1" fmla="*/ 87312 h 1217612"/>
                      <a:gd name="connsiteX2" fmla="*/ 231774 w 1139031"/>
                      <a:gd name="connsiteY2" fmla="*/ 114299 h 1217612"/>
                      <a:gd name="connsiteX3" fmla="*/ 322262 w 1139031"/>
                      <a:gd name="connsiteY3" fmla="*/ 153192 h 1217612"/>
                      <a:gd name="connsiteX4" fmla="*/ 389731 w 1139031"/>
                      <a:gd name="connsiteY4" fmla="*/ 199230 h 1217612"/>
                      <a:gd name="connsiteX5" fmla="*/ 537368 w 1139031"/>
                      <a:gd name="connsiteY5" fmla="*/ 315912 h 1217612"/>
                      <a:gd name="connsiteX6" fmla="*/ 688975 w 1139031"/>
                      <a:gd name="connsiteY6" fmla="*/ 404812 h 1217612"/>
                      <a:gd name="connsiteX7" fmla="*/ 816769 w 1139031"/>
                      <a:gd name="connsiteY7" fmla="*/ 493712 h 1217612"/>
                      <a:gd name="connsiteX8" fmla="*/ 885031 w 1139031"/>
                      <a:gd name="connsiteY8" fmla="*/ 595312 h 1217612"/>
                      <a:gd name="connsiteX9" fmla="*/ 875506 w 1139031"/>
                      <a:gd name="connsiteY9" fmla="*/ 700087 h 1217612"/>
                      <a:gd name="connsiteX10" fmla="*/ 872331 w 1139031"/>
                      <a:gd name="connsiteY10" fmla="*/ 800893 h 1217612"/>
                      <a:gd name="connsiteX11" fmla="*/ 944562 w 1139031"/>
                      <a:gd name="connsiteY11" fmla="*/ 886619 h 1217612"/>
                      <a:gd name="connsiteX12" fmla="*/ 942181 w 1139031"/>
                      <a:gd name="connsiteY12" fmla="*/ 944562 h 1217612"/>
                      <a:gd name="connsiteX13" fmla="*/ 965200 w 1139031"/>
                      <a:gd name="connsiteY13" fmla="*/ 997744 h 1217612"/>
                      <a:gd name="connsiteX14" fmla="*/ 1029494 w 1139031"/>
                      <a:gd name="connsiteY14" fmla="*/ 1043781 h 1217612"/>
                      <a:gd name="connsiteX15" fmla="*/ 1065212 w 1139031"/>
                      <a:gd name="connsiteY15" fmla="*/ 1095374 h 1217612"/>
                      <a:gd name="connsiteX16" fmla="*/ 1066006 w 1139031"/>
                      <a:gd name="connsiteY16" fmla="*/ 1146968 h 1217612"/>
                      <a:gd name="connsiteX17" fmla="*/ 1139031 w 1139031"/>
                      <a:gd name="connsiteY17" fmla="*/ 1217612 h 12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9031" h="1217612">
                        <a:moveTo>
                          <a:pt x="0" y="0"/>
                        </a:moveTo>
                        <a:lnTo>
                          <a:pt x="91281" y="87312"/>
                        </a:lnTo>
                        <a:lnTo>
                          <a:pt x="231774" y="114299"/>
                        </a:lnTo>
                        <a:cubicBezTo>
                          <a:pt x="234155" y="114564"/>
                          <a:pt x="319881" y="152927"/>
                          <a:pt x="322262" y="153192"/>
                        </a:cubicBezTo>
                        <a:lnTo>
                          <a:pt x="389731" y="199230"/>
                        </a:lnTo>
                        <a:lnTo>
                          <a:pt x="537368" y="315912"/>
                        </a:lnTo>
                        <a:lnTo>
                          <a:pt x="688975" y="404812"/>
                        </a:lnTo>
                        <a:lnTo>
                          <a:pt x="816769" y="493712"/>
                        </a:lnTo>
                        <a:cubicBezTo>
                          <a:pt x="849445" y="525462"/>
                          <a:pt x="875242" y="560916"/>
                          <a:pt x="885031" y="595312"/>
                        </a:cubicBezTo>
                        <a:cubicBezTo>
                          <a:pt x="894820" y="629708"/>
                          <a:pt x="877623" y="672570"/>
                          <a:pt x="875506" y="700087"/>
                        </a:cubicBezTo>
                        <a:cubicBezTo>
                          <a:pt x="874448" y="733689"/>
                          <a:pt x="873389" y="767291"/>
                          <a:pt x="872331" y="800893"/>
                        </a:cubicBezTo>
                        <a:lnTo>
                          <a:pt x="944562" y="886619"/>
                        </a:lnTo>
                        <a:cubicBezTo>
                          <a:pt x="943768" y="905933"/>
                          <a:pt x="942975" y="925248"/>
                          <a:pt x="942181" y="944562"/>
                        </a:cubicBezTo>
                        <a:lnTo>
                          <a:pt x="965200" y="997744"/>
                        </a:lnTo>
                        <a:cubicBezTo>
                          <a:pt x="966788" y="1001184"/>
                          <a:pt x="1027906" y="1040341"/>
                          <a:pt x="1029494" y="1043781"/>
                        </a:cubicBezTo>
                        <a:lnTo>
                          <a:pt x="1065212" y="1095374"/>
                        </a:lnTo>
                        <a:cubicBezTo>
                          <a:pt x="1065477" y="1112572"/>
                          <a:pt x="1065741" y="1129770"/>
                          <a:pt x="1066006" y="1146968"/>
                        </a:cubicBezTo>
                        <a:lnTo>
                          <a:pt x="1139031" y="1217612"/>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 name="フリーフォーム 177"/>
                  <p:cNvSpPr/>
                  <p:nvPr/>
                </p:nvSpPr>
                <p:spPr>
                  <a:xfrm>
                    <a:off x="5438775" y="15582900"/>
                    <a:ext cx="1003300" cy="1041400"/>
                  </a:xfrm>
                  <a:custGeom>
                    <a:avLst/>
                    <a:gdLst>
                      <a:gd name="connsiteX0" fmla="*/ 0 w 1003300"/>
                      <a:gd name="connsiteY0" fmla="*/ 0 h 1041400"/>
                      <a:gd name="connsiteX1" fmla="*/ 273050 w 1003300"/>
                      <a:gd name="connsiteY1" fmla="*/ 200025 h 1041400"/>
                      <a:gd name="connsiteX2" fmla="*/ 295275 w 1003300"/>
                      <a:gd name="connsiteY2" fmla="*/ 219075 h 1041400"/>
                      <a:gd name="connsiteX3" fmla="*/ 444500 w 1003300"/>
                      <a:gd name="connsiteY3" fmla="*/ 330200 h 1041400"/>
                      <a:gd name="connsiteX4" fmla="*/ 514350 w 1003300"/>
                      <a:gd name="connsiteY4" fmla="*/ 393700 h 1041400"/>
                      <a:gd name="connsiteX5" fmla="*/ 590550 w 1003300"/>
                      <a:gd name="connsiteY5" fmla="*/ 403225 h 1041400"/>
                      <a:gd name="connsiteX6" fmla="*/ 682625 w 1003300"/>
                      <a:gd name="connsiteY6" fmla="*/ 479425 h 1041400"/>
                      <a:gd name="connsiteX7" fmla="*/ 784225 w 1003300"/>
                      <a:gd name="connsiteY7" fmla="*/ 596900 h 1041400"/>
                      <a:gd name="connsiteX8" fmla="*/ 895350 w 1003300"/>
                      <a:gd name="connsiteY8" fmla="*/ 860425 h 1041400"/>
                      <a:gd name="connsiteX9" fmla="*/ 939800 w 1003300"/>
                      <a:gd name="connsiteY9" fmla="*/ 1031875 h 1041400"/>
                      <a:gd name="connsiteX10" fmla="*/ 942975 w 1003300"/>
                      <a:gd name="connsiteY10" fmla="*/ 1041400 h 1041400"/>
                      <a:gd name="connsiteX11" fmla="*/ 1003300 w 1003300"/>
                      <a:gd name="connsiteY11" fmla="*/ 1025525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300" h="1041400">
                        <a:moveTo>
                          <a:pt x="0" y="0"/>
                        </a:moveTo>
                        <a:lnTo>
                          <a:pt x="273050" y="200025"/>
                        </a:lnTo>
                        <a:lnTo>
                          <a:pt x="295275" y="219075"/>
                        </a:lnTo>
                        <a:lnTo>
                          <a:pt x="444500" y="330200"/>
                        </a:lnTo>
                        <a:lnTo>
                          <a:pt x="514350" y="393700"/>
                        </a:lnTo>
                        <a:lnTo>
                          <a:pt x="590550" y="403225"/>
                        </a:lnTo>
                        <a:lnTo>
                          <a:pt x="682625" y="479425"/>
                        </a:lnTo>
                        <a:lnTo>
                          <a:pt x="784225" y="596900"/>
                        </a:lnTo>
                        <a:lnTo>
                          <a:pt x="895350" y="860425"/>
                        </a:lnTo>
                        <a:lnTo>
                          <a:pt x="939800" y="1031875"/>
                        </a:lnTo>
                        <a:lnTo>
                          <a:pt x="942975" y="1041400"/>
                        </a:lnTo>
                        <a:lnTo>
                          <a:pt x="1003300" y="1025525"/>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9" name="フリーフォーム 178"/>
                  <p:cNvSpPr/>
                  <p:nvPr/>
                </p:nvSpPr>
                <p:spPr>
                  <a:xfrm>
                    <a:off x="3359349" y="17070384"/>
                    <a:ext cx="851970" cy="1992313"/>
                  </a:xfrm>
                  <a:custGeom>
                    <a:avLst/>
                    <a:gdLst>
                      <a:gd name="connsiteX0" fmla="*/ 831850 w 844550"/>
                      <a:gd name="connsiteY0" fmla="*/ 2432050 h 2432050"/>
                      <a:gd name="connsiteX1" fmla="*/ 781050 w 844550"/>
                      <a:gd name="connsiteY1" fmla="*/ 2241550 h 2432050"/>
                      <a:gd name="connsiteX2" fmla="*/ 812800 w 844550"/>
                      <a:gd name="connsiteY2" fmla="*/ 2095500 h 2432050"/>
                      <a:gd name="connsiteX3" fmla="*/ 844550 w 844550"/>
                      <a:gd name="connsiteY3" fmla="*/ 2044700 h 2432050"/>
                      <a:gd name="connsiteX4" fmla="*/ 844550 w 844550"/>
                      <a:gd name="connsiteY4" fmla="*/ 1873250 h 2432050"/>
                      <a:gd name="connsiteX5" fmla="*/ 825500 w 844550"/>
                      <a:gd name="connsiteY5" fmla="*/ 1809750 h 2432050"/>
                      <a:gd name="connsiteX6" fmla="*/ 844550 w 844550"/>
                      <a:gd name="connsiteY6" fmla="*/ 1720850 h 2432050"/>
                      <a:gd name="connsiteX7" fmla="*/ 723900 w 844550"/>
                      <a:gd name="connsiteY7" fmla="*/ 1606550 h 2432050"/>
                      <a:gd name="connsiteX8" fmla="*/ 698500 w 844550"/>
                      <a:gd name="connsiteY8" fmla="*/ 1517650 h 2432050"/>
                      <a:gd name="connsiteX9" fmla="*/ 654050 w 844550"/>
                      <a:gd name="connsiteY9" fmla="*/ 1498600 h 2432050"/>
                      <a:gd name="connsiteX10" fmla="*/ 615950 w 844550"/>
                      <a:gd name="connsiteY10" fmla="*/ 1397000 h 2432050"/>
                      <a:gd name="connsiteX11" fmla="*/ 546100 w 844550"/>
                      <a:gd name="connsiteY11" fmla="*/ 1308100 h 2432050"/>
                      <a:gd name="connsiteX12" fmla="*/ 361950 w 844550"/>
                      <a:gd name="connsiteY12" fmla="*/ 1270000 h 2432050"/>
                      <a:gd name="connsiteX13" fmla="*/ 266700 w 844550"/>
                      <a:gd name="connsiteY13" fmla="*/ 1238250 h 2432050"/>
                      <a:gd name="connsiteX14" fmla="*/ 190500 w 844550"/>
                      <a:gd name="connsiteY14" fmla="*/ 1174750 h 2432050"/>
                      <a:gd name="connsiteX15" fmla="*/ 158750 w 844550"/>
                      <a:gd name="connsiteY15" fmla="*/ 1060450 h 2432050"/>
                      <a:gd name="connsiteX16" fmla="*/ 88900 w 844550"/>
                      <a:gd name="connsiteY16" fmla="*/ 1009650 h 2432050"/>
                      <a:gd name="connsiteX17" fmla="*/ 0 w 844550"/>
                      <a:gd name="connsiteY17" fmla="*/ 793750 h 2432050"/>
                      <a:gd name="connsiteX18" fmla="*/ 0 w 844550"/>
                      <a:gd name="connsiteY18" fmla="*/ 704850 h 2432050"/>
                      <a:gd name="connsiteX19" fmla="*/ 50800 w 844550"/>
                      <a:gd name="connsiteY19" fmla="*/ 641350 h 2432050"/>
                      <a:gd name="connsiteX20" fmla="*/ 165100 w 844550"/>
                      <a:gd name="connsiteY20" fmla="*/ 565150 h 2432050"/>
                      <a:gd name="connsiteX21" fmla="*/ 495300 w 844550"/>
                      <a:gd name="connsiteY21" fmla="*/ 215900 h 2432050"/>
                      <a:gd name="connsiteX22" fmla="*/ 698500 w 844550"/>
                      <a:gd name="connsiteY22" fmla="*/ 0 h 2432050"/>
                      <a:gd name="connsiteX0" fmla="*/ 831850 w 844550"/>
                      <a:gd name="connsiteY0" fmla="*/ 2513013 h 2513013"/>
                      <a:gd name="connsiteX1" fmla="*/ 781050 w 844550"/>
                      <a:gd name="connsiteY1" fmla="*/ 2322513 h 2513013"/>
                      <a:gd name="connsiteX2" fmla="*/ 812800 w 844550"/>
                      <a:gd name="connsiteY2" fmla="*/ 2176463 h 2513013"/>
                      <a:gd name="connsiteX3" fmla="*/ 844550 w 844550"/>
                      <a:gd name="connsiteY3" fmla="*/ 2125663 h 2513013"/>
                      <a:gd name="connsiteX4" fmla="*/ 844550 w 844550"/>
                      <a:gd name="connsiteY4" fmla="*/ 1954213 h 2513013"/>
                      <a:gd name="connsiteX5" fmla="*/ 825500 w 844550"/>
                      <a:gd name="connsiteY5" fmla="*/ 1890713 h 2513013"/>
                      <a:gd name="connsiteX6" fmla="*/ 844550 w 844550"/>
                      <a:gd name="connsiteY6" fmla="*/ 1801813 h 2513013"/>
                      <a:gd name="connsiteX7" fmla="*/ 723900 w 844550"/>
                      <a:gd name="connsiteY7" fmla="*/ 1687513 h 2513013"/>
                      <a:gd name="connsiteX8" fmla="*/ 698500 w 844550"/>
                      <a:gd name="connsiteY8" fmla="*/ 1598613 h 2513013"/>
                      <a:gd name="connsiteX9" fmla="*/ 654050 w 844550"/>
                      <a:gd name="connsiteY9" fmla="*/ 1579563 h 2513013"/>
                      <a:gd name="connsiteX10" fmla="*/ 615950 w 844550"/>
                      <a:gd name="connsiteY10" fmla="*/ 1477963 h 2513013"/>
                      <a:gd name="connsiteX11" fmla="*/ 546100 w 844550"/>
                      <a:gd name="connsiteY11" fmla="*/ 1389063 h 2513013"/>
                      <a:gd name="connsiteX12" fmla="*/ 361950 w 844550"/>
                      <a:gd name="connsiteY12" fmla="*/ 1350963 h 2513013"/>
                      <a:gd name="connsiteX13" fmla="*/ 266700 w 844550"/>
                      <a:gd name="connsiteY13" fmla="*/ 1319213 h 2513013"/>
                      <a:gd name="connsiteX14" fmla="*/ 190500 w 844550"/>
                      <a:gd name="connsiteY14" fmla="*/ 1255713 h 2513013"/>
                      <a:gd name="connsiteX15" fmla="*/ 158750 w 844550"/>
                      <a:gd name="connsiteY15" fmla="*/ 1141413 h 2513013"/>
                      <a:gd name="connsiteX16" fmla="*/ 88900 w 844550"/>
                      <a:gd name="connsiteY16" fmla="*/ 1090613 h 2513013"/>
                      <a:gd name="connsiteX17" fmla="*/ 0 w 844550"/>
                      <a:gd name="connsiteY17" fmla="*/ 874713 h 2513013"/>
                      <a:gd name="connsiteX18" fmla="*/ 0 w 844550"/>
                      <a:gd name="connsiteY18" fmla="*/ 785813 h 2513013"/>
                      <a:gd name="connsiteX19" fmla="*/ 50800 w 844550"/>
                      <a:gd name="connsiteY19" fmla="*/ 722313 h 2513013"/>
                      <a:gd name="connsiteX20" fmla="*/ 165100 w 844550"/>
                      <a:gd name="connsiteY20" fmla="*/ 646113 h 2513013"/>
                      <a:gd name="connsiteX21" fmla="*/ 495300 w 844550"/>
                      <a:gd name="connsiteY21" fmla="*/ 296863 h 2513013"/>
                      <a:gd name="connsiteX22" fmla="*/ 803275 w 844550"/>
                      <a:gd name="connsiteY22" fmla="*/ 0 h 2513013"/>
                      <a:gd name="connsiteX0" fmla="*/ 920750 w 920750"/>
                      <a:gd name="connsiteY0" fmla="*/ 3040063 h 3040063"/>
                      <a:gd name="connsiteX1" fmla="*/ 781050 w 920750"/>
                      <a:gd name="connsiteY1" fmla="*/ 2322513 h 3040063"/>
                      <a:gd name="connsiteX2" fmla="*/ 812800 w 920750"/>
                      <a:gd name="connsiteY2" fmla="*/ 2176463 h 3040063"/>
                      <a:gd name="connsiteX3" fmla="*/ 844550 w 920750"/>
                      <a:gd name="connsiteY3" fmla="*/ 2125663 h 3040063"/>
                      <a:gd name="connsiteX4" fmla="*/ 844550 w 920750"/>
                      <a:gd name="connsiteY4" fmla="*/ 1954213 h 3040063"/>
                      <a:gd name="connsiteX5" fmla="*/ 825500 w 920750"/>
                      <a:gd name="connsiteY5" fmla="*/ 1890713 h 3040063"/>
                      <a:gd name="connsiteX6" fmla="*/ 844550 w 920750"/>
                      <a:gd name="connsiteY6" fmla="*/ 1801813 h 3040063"/>
                      <a:gd name="connsiteX7" fmla="*/ 723900 w 920750"/>
                      <a:gd name="connsiteY7" fmla="*/ 1687513 h 3040063"/>
                      <a:gd name="connsiteX8" fmla="*/ 698500 w 920750"/>
                      <a:gd name="connsiteY8" fmla="*/ 1598613 h 3040063"/>
                      <a:gd name="connsiteX9" fmla="*/ 654050 w 920750"/>
                      <a:gd name="connsiteY9" fmla="*/ 1579563 h 3040063"/>
                      <a:gd name="connsiteX10" fmla="*/ 615950 w 920750"/>
                      <a:gd name="connsiteY10" fmla="*/ 1477963 h 3040063"/>
                      <a:gd name="connsiteX11" fmla="*/ 546100 w 920750"/>
                      <a:gd name="connsiteY11" fmla="*/ 1389063 h 3040063"/>
                      <a:gd name="connsiteX12" fmla="*/ 361950 w 920750"/>
                      <a:gd name="connsiteY12" fmla="*/ 1350963 h 3040063"/>
                      <a:gd name="connsiteX13" fmla="*/ 266700 w 920750"/>
                      <a:gd name="connsiteY13" fmla="*/ 1319213 h 3040063"/>
                      <a:gd name="connsiteX14" fmla="*/ 190500 w 920750"/>
                      <a:gd name="connsiteY14" fmla="*/ 1255713 h 3040063"/>
                      <a:gd name="connsiteX15" fmla="*/ 158750 w 920750"/>
                      <a:gd name="connsiteY15" fmla="*/ 1141413 h 3040063"/>
                      <a:gd name="connsiteX16" fmla="*/ 88900 w 920750"/>
                      <a:gd name="connsiteY16" fmla="*/ 1090613 h 3040063"/>
                      <a:gd name="connsiteX17" fmla="*/ 0 w 920750"/>
                      <a:gd name="connsiteY17" fmla="*/ 874713 h 3040063"/>
                      <a:gd name="connsiteX18" fmla="*/ 0 w 920750"/>
                      <a:gd name="connsiteY18" fmla="*/ 785813 h 3040063"/>
                      <a:gd name="connsiteX19" fmla="*/ 50800 w 920750"/>
                      <a:gd name="connsiteY19" fmla="*/ 722313 h 3040063"/>
                      <a:gd name="connsiteX20" fmla="*/ 165100 w 920750"/>
                      <a:gd name="connsiteY20" fmla="*/ 646113 h 3040063"/>
                      <a:gd name="connsiteX21" fmla="*/ 495300 w 920750"/>
                      <a:gd name="connsiteY21" fmla="*/ 296863 h 3040063"/>
                      <a:gd name="connsiteX22" fmla="*/ 803275 w 920750"/>
                      <a:gd name="connsiteY22" fmla="*/ 0 h 3040063"/>
                      <a:gd name="connsiteX0" fmla="*/ 920750 w 920750"/>
                      <a:gd name="connsiteY0" fmla="*/ 3040063 h 3040063"/>
                      <a:gd name="connsiteX1" fmla="*/ 825500 w 920750"/>
                      <a:gd name="connsiteY1" fmla="*/ 2620964 h 3040063"/>
                      <a:gd name="connsiteX2" fmla="*/ 781050 w 920750"/>
                      <a:gd name="connsiteY2" fmla="*/ 2322513 h 3040063"/>
                      <a:gd name="connsiteX3" fmla="*/ 812800 w 920750"/>
                      <a:gd name="connsiteY3" fmla="*/ 2176463 h 3040063"/>
                      <a:gd name="connsiteX4" fmla="*/ 844550 w 920750"/>
                      <a:gd name="connsiteY4" fmla="*/ 2125663 h 3040063"/>
                      <a:gd name="connsiteX5" fmla="*/ 844550 w 920750"/>
                      <a:gd name="connsiteY5" fmla="*/ 1954213 h 3040063"/>
                      <a:gd name="connsiteX6" fmla="*/ 825500 w 920750"/>
                      <a:gd name="connsiteY6" fmla="*/ 1890713 h 3040063"/>
                      <a:gd name="connsiteX7" fmla="*/ 844550 w 920750"/>
                      <a:gd name="connsiteY7" fmla="*/ 1801813 h 3040063"/>
                      <a:gd name="connsiteX8" fmla="*/ 723900 w 920750"/>
                      <a:gd name="connsiteY8" fmla="*/ 1687513 h 3040063"/>
                      <a:gd name="connsiteX9" fmla="*/ 698500 w 920750"/>
                      <a:gd name="connsiteY9" fmla="*/ 1598613 h 3040063"/>
                      <a:gd name="connsiteX10" fmla="*/ 654050 w 920750"/>
                      <a:gd name="connsiteY10" fmla="*/ 1579563 h 3040063"/>
                      <a:gd name="connsiteX11" fmla="*/ 615950 w 920750"/>
                      <a:gd name="connsiteY11" fmla="*/ 1477963 h 3040063"/>
                      <a:gd name="connsiteX12" fmla="*/ 546100 w 920750"/>
                      <a:gd name="connsiteY12" fmla="*/ 1389063 h 3040063"/>
                      <a:gd name="connsiteX13" fmla="*/ 361950 w 920750"/>
                      <a:gd name="connsiteY13" fmla="*/ 1350963 h 3040063"/>
                      <a:gd name="connsiteX14" fmla="*/ 266700 w 920750"/>
                      <a:gd name="connsiteY14" fmla="*/ 1319213 h 3040063"/>
                      <a:gd name="connsiteX15" fmla="*/ 190500 w 920750"/>
                      <a:gd name="connsiteY15" fmla="*/ 1255713 h 3040063"/>
                      <a:gd name="connsiteX16" fmla="*/ 158750 w 920750"/>
                      <a:gd name="connsiteY16" fmla="*/ 1141413 h 3040063"/>
                      <a:gd name="connsiteX17" fmla="*/ 88900 w 920750"/>
                      <a:gd name="connsiteY17" fmla="*/ 1090613 h 3040063"/>
                      <a:gd name="connsiteX18" fmla="*/ 0 w 920750"/>
                      <a:gd name="connsiteY18" fmla="*/ 874713 h 3040063"/>
                      <a:gd name="connsiteX19" fmla="*/ 0 w 920750"/>
                      <a:gd name="connsiteY19" fmla="*/ 785813 h 3040063"/>
                      <a:gd name="connsiteX20" fmla="*/ 50800 w 920750"/>
                      <a:gd name="connsiteY20" fmla="*/ 722313 h 3040063"/>
                      <a:gd name="connsiteX21" fmla="*/ 165100 w 920750"/>
                      <a:gd name="connsiteY21" fmla="*/ 646113 h 3040063"/>
                      <a:gd name="connsiteX22" fmla="*/ 495300 w 920750"/>
                      <a:gd name="connsiteY22" fmla="*/ 296863 h 3040063"/>
                      <a:gd name="connsiteX23" fmla="*/ 803275 w 920750"/>
                      <a:gd name="connsiteY23" fmla="*/ 0 h 3040063"/>
                      <a:gd name="connsiteX0" fmla="*/ 920750 w 920750"/>
                      <a:gd name="connsiteY0" fmla="*/ 3040063 h 3040063"/>
                      <a:gd name="connsiteX1" fmla="*/ 787400 w 920750"/>
                      <a:gd name="connsiteY1" fmla="*/ 2665414 h 3040063"/>
                      <a:gd name="connsiteX2" fmla="*/ 781050 w 920750"/>
                      <a:gd name="connsiteY2" fmla="*/ 2322513 h 3040063"/>
                      <a:gd name="connsiteX3" fmla="*/ 812800 w 920750"/>
                      <a:gd name="connsiteY3" fmla="*/ 2176463 h 3040063"/>
                      <a:gd name="connsiteX4" fmla="*/ 844550 w 920750"/>
                      <a:gd name="connsiteY4" fmla="*/ 2125663 h 3040063"/>
                      <a:gd name="connsiteX5" fmla="*/ 844550 w 920750"/>
                      <a:gd name="connsiteY5" fmla="*/ 1954213 h 3040063"/>
                      <a:gd name="connsiteX6" fmla="*/ 825500 w 920750"/>
                      <a:gd name="connsiteY6" fmla="*/ 1890713 h 3040063"/>
                      <a:gd name="connsiteX7" fmla="*/ 844550 w 920750"/>
                      <a:gd name="connsiteY7" fmla="*/ 1801813 h 3040063"/>
                      <a:gd name="connsiteX8" fmla="*/ 723900 w 920750"/>
                      <a:gd name="connsiteY8" fmla="*/ 1687513 h 3040063"/>
                      <a:gd name="connsiteX9" fmla="*/ 698500 w 920750"/>
                      <a:gd name="connsiteY9" fmla="*/ 1598613 h 3040063"/>
                      <a:gd name="connsiteX10" fmla="*/ 654050 w 920750"/>
                      <a:gd name="connsiteY10" fmla="*/ 1579563 h 3040063"/>
                      <a:gd name="connsiteX11" fmla="*/ 615950 w 920750"/>
                      <a:gd name="connsiteY11" fmla="*/ 1477963 h 3040063"/>
                      <a:gd name="connsiteX12" fmla="*/ 546100 w 920750"/>
                      <a:gd name="connsiteY12" fmla="*/ 1389063 h 3040063"/>
                      <a:gd name="connsiteX13" fmla="*/ 361950 w 920750"/>
                      <a:gd name="connsiteY13" fmla="*/ 1350963 h 3040063"/>
                      <a:gd name="connsiteX14" fmla="*/ 266700 w 920750"/>
                      <a:gd name="connsiteY14" fmla="*/ 1319213 h 3040063"/>
                      <a:gd name="connsiteX15" fmla="*/ 190500 w 920750"/>
                      <a:gd name="connsiteY15" fmla="*/ 1255713 h 3040063"/>
                      <a:gd name="connsiteX16" fmla="*/ 158750 w 920750"/>
                      <a:gd name="connsiteY16" fmla="*/ 1141413 h 3040063"/>
                      <a:gd name="connsiteX17" fmla="*/ 88900 w 920750"/>
                      <a:gd name="connsiteY17" fmla="*/ 1090613 h 3040063"/>
                      <a:gd name="connsiteX18" fmla="*/ 0 w 920750"/>
                      <a:gd name="connsiteY18" fmla="*/ 874713 h 3040063"/>
                      <a:gd name="connsiteX19" fmla="*/ 0 w 920750"/>
                      <a:gd name="connsiteY19" fmla="*/ 785813 h 3040063"/>
                      <a:gd name="connsiteX20" fmla="*/ 50800 w 920750"/>
                      <a:gd name="connsiteY20" fmla="*/ 722313 h 3040063"/>
                      <a:gd name="connsiteX21" fmla="*/ 165100 w 920750"/>
                      <a:gd name="connsiteY21" fmla="*/ 646113 h 3040063"/>
                      <a:gd name="connsiteX22" fmla="*/ 495300 w 920750"/>
                      <a:gd name="connsiteY22" fmla="*/ 296863 h 3040063"/>
                      <a:gd name="connsiteX23" fmla="*/ 803275 w 920750"/>
                      <a:gd name="connsiteY23" fmla="*/ 0 h 3040063"/>
                      <a:gd name="connsiteX0" fmla="*/ 920750 w 920750"/>
                      <a:gd name="connsiteY0" fmla="*/ 3040063 h 3040063"/>
                      <a:gd name="connsiteX1" fmla="*/ 787400 w 920750"/>
                      <a:gd name="connsiteY1" fmla="*/ 2665414 h 3040063"/>
                      <a:gd name="connsiteX2" fmla="*/ 806450 w 920750"/>
                      <a:gd name="connsiteY2" fmla="*/ 2767014 h 3040063"/>
                      <a:gd name="connsiteX3" fmla="*/ 781050 w 920750"/>
                      <a:gd name="connsiteY3" fmla="*/ 2322513 h 3040063"/>
                      <a:gd name="connsiteX4" fmla="*/ 812800 w 920750"/>
                      <a:gd name="connsiteY4" fmla="*/ 2176463 h 3040063"/>
                      <a:gd name="connsiteX5" fmla="*/ 844550 w 920750"/>
                      <a:gd name="connsiteY5" fmla="*/ 2125663 h 3040063"/>
                      <a:gd name="connsiteX6" fmla="*/ 844550 w 920750"/>
                      <a:gd name="connsiteY6" fmla="*/ 1954213 h 3040063"/>
                      <a:gd name="connsiteX7" fmla="*/ 825500 w 920750"/>
                      <a:gd name="connsiteY7" fmla="*/ 1890713 h 3040063"/>
                      <a:gd name="connsiteX8" fmla="*/ 844550 w 920750"/>
                      <a:gd name="connsiteY8" fmla="*/ 1801813 h 3040063"/>
                      <a:gd name="connsiteX9" fmla="*/ 723900 w 920750"/>
                      <a:gd name="connsiteY9" fmla="*/ 1687513 h 3040063"/>
                      <a:gd name="connsiteX10" fmla="*/ 698500 w 920750"/>
                      <a:gd name="connsiteY10" fmla="*/ 1598613 h 3040063"/>
                      <a:gd name="connsiteX11" fmla="*/ 654050 w 920750"/>
                      <a:gd name="connsiteY11" fmla="*/ 1579563 h 3040063"/>
                      <a:gd name="connsiteX12" fmla="*/ 615950 w 920750"/>
                      <a:gd name="connsiteY12" fmla="*/ 1477963 h 3040063"/>
                      <a:gd name="connsiteX13" fmla="*/ 546100 w 920750"/>
                      <a:gd name="connsiteY13" fmla="*/ 1389063 h 3040063"/>
                      <a:gd name="connsiteX14" fmla="*/ 361950 w 920750"/>
                      <a:gd name="connsiteY14" fmla="*/ 1350963 h 3040063"/>
                      <a:gd name="connsiteX15" fmla="*/ 266700 w 920750"/>
                      <a:gd name="connsiteY15" fmla="*/ 1319213 h 3040063"/>
                      <a:gd name="connsiteX16" fmla="*/ 190500 w 920750"/>
                      <a:gd name="connsiteY16" fmla="*/ 1255713 h 3040063"/>
                      <a:gd name="connsiteX17" fmla="*/ 158750 w 920750"/>
                      <a:gd name="connsiteY17" fmla="*/ 1141413 h 3040063"/>
                      <a:gd name="connsiteX18" fmla="*/ 88900 w 920750"/>
                      <a:gd name="connsiteY18" fmla="*/ 1090613 h 3040063"/>
                      <a:gd name="connsiteX19" fmla="*/ 0 w 920750"/>
                      <a:gd name="connsiteY19" fmla="*/ 874713 h 3040063"/>
                      <a:gd name="connsiteX20" fmla="*/ 0 w 920750"/>
                      <a:gd name="connsiteY20" fmla="*/ 785813 h 3040063"/>
                      <a:gd name="connsiteX21" fmla="*/ 50800 w 920750"/>
                      <a:gd name="connsiteY21" fmla="*/ 722313 h 3040063"/>
                      <a:gd name="connsiteX22" fmla="*/ 165100 w 920750"/>
                      <a:gd name="connsiteY22" fmla="*/ 646113 h 3040063"/>
                      <a:gd name="connsiteX23" fmla="*/ 495300 w 920750"/>
                      <a:gd name="connsiteY23" fmla="*/ 296863 h 3040063"/>
                      <a:gd name="connsiteX24" fmla="*/ 803275 w 920750"/>
                      <a:gd name="connsiteY24" fmla="*/ 0 h 3040063"/>
                      <a:gd name="connsiteX0" fmla="*/ 920750 w 1143000"/>
                      <a:gd name="connsiteY0" fmla="*/ 3040063 h 3040063"/>
                      <a:gd name="connsiteX1" fmla="*/ 1143000 w 1143000"/>
                      <a:gd name="connsiteY1" fmla="*/ 2665414 h 3040063"/>
                      <a:gd name="connsiteX2" fmla="*/ 806450 w 1143000"/>
                      <a:gd name="connsiteY2" fmla="*/ 2767014 h 3040063"/>
                      <a:gd name="connsiteX3" fmla="*/ 781050 w 1143000"/>
                      <a:gd name="connsiteY3" fmla="*/ 2322513 h 3040063"/>
                      <a:gd name="connsiteX4" fmla="*/ 812800 w 1143000"/>
                      <a:gd name="connsiteY4" fmla="*/ 2176463 h 3040063"/>
                      <a:gd name="connsiteX5" fmla="*/ 844550 w 1143000"/>
                      <a:gd name="connsiteY5" fmla="*/ 2125663 h 3040063"/>
                      <a:gd name="connsiteX6" fmla="*/ 844550 w 1143000"/>
                      <a:gd name="connsiteY6" fmla="*/ 1954213 h 3040063"/>
                      <a:gd name="connsiteX7" fmla="*/ 825500 w 1143000"/>
                      <a:gd name="connsiteY7" fmla="*/ 1890713 h 3040063"/>
                      <a:gd name="connsiteX8" fmla="*/ 844550 w 1143000"/>
                      <a:gd name="connsiteY8" fmla="*/ 1801813 h 3040063"/>
                      <a:gd name="connsiteX9" fmla="*/ 723900 w 1143000"/>
                      <a:gd name="connsiteY9" fmla="*/ 1687513 h 3040063"/>
                      <a:gd name="connsiteX10" fmla="*/ 698500 w 1143000"/>
                      <a:gd name="connsiteY10" fmla="*/ 1598613 h 3040063"/>
                      <a:gd name="connsiteX11" fmla="*/ 654050 w 1143000"/>
                      <a:gd name="connsiteY11" fmla="*/ 1579563 h 3040063"/>
                      <a:gd name="connsiteX12" fmla="*/ 615950 w 1143000"/>
                      <a:gd name="connsiteY12" fmla="*/ 1477963 h 3040063"/>
                      <a:gd name="connsiteX13" fmla="*/ 546100 w 1143000"/>
                      <a:gd name="connsiteY13" fmla="*/ 1389063 h 3040063"/>
                      <a:gd name="connsiteX14" fmla="*/ 361950 w 1143000"/>
                      <a:gd name="connsiteY14" fmla="*/ 1350963 h 3040063"/>
                      <a:gd name="connsiteX15" fmla="*/ 266700 w 1143000"/>
                      <a:gd name="connsiteY15" fmla="*/ 1319213 h 3040063"/>
                      <a:gd name="connsiteX16" fmla="*/ 190500 w 1143000"/>
                      <a:gd name="connsiteY16" fmla="*/ 1255713 h 3040063"/>
                      <a:gd name="connsiteX17" fmla="*/ 158750 w 1143000"/>
                      <a:gd name="connsiteY17" fmla="*/ 1141413 h 3040063"/>
                      <a:gd name="connsiteX18" fmla="*/ 88900 w 1143000"/>
                      <a:gd name="connsiteY18" fmla="*/ 1090613 h 3040063"/>
                      <a:gd name="connsiteX19" fmla="*/ 0 w 1143000"/>
                      <a:gd name="connsiteY19" fmla="*/ 874713 h 3040063"/>
                      <a:gd name="connsiteX20" fmla="*/ 0 w 1143000"/>
                      <a:gd name="connsiteY20" fmla="*/ 785813 h 3040063"/>
                      <a:gd name="connsiteX21" fmla="*/ 50800 w 1143000"/>
                      <a:gd name="connsiteY21" fmla="*/ 722313 h 3040063"/>
                      <a:gd name="connsiteX22" fmla="*/ 165100 w 1143000"/>
                      <a:gd name="connsiteY22" fmla="*/ 646113 h 3040063"/>
                      <a:gd name="connsiteX23" fmla="*/ 495300 w 1143000"/>
                      <a:gd name="connsiteY23" fmla="*/ 296863 h 3040063"/>
                      <a:gd name="connsiteX24" fmla="*/ 803275 w 1143000"/>
                      <a:gd name="connsiteY24" fmla="*/ 0 h 3040063"/>
                      <a:gd name="connsiteX0" fmla="*/ 920750 w 1143000"/>
                      <a:gd name="connsiteY0" fmla="*/ 3040063 h 3040063"/>
                      <a:gd name="connsiteX1" fmla="*/ 1143000 w 1143000"/>
                      <a:gd name="connsiteY1" fmla="*/ 2665414 h 3040063"/>
                      <a:gd name="connsiteX2" fmla="*/ 806450 w 1143000"/>
                      <a:gd name="connsiteY2" fmla="*/ 2697164 h 3040063"/>
                      <a:gd name="connsiteX3" fmla="*/ 781050 w 1143000"/>
                      <a:gd name="connsiteY3" fmla="*/ 2322513 h 3040063"/>
                      <a:gd name="connsiteX4" fmla="*/ 812800 w 1143000"/>
                      <a:gd name="connsiteY4" fmla="*/ 2176463 h 3040063"/>
                      <a:gd name="connsiteX5" fmla="*/ 844550 w 1143000"/>
                      <a:gd name="connsiteY5" fmla="*/ 2125663 h 3040063"/>
                      <a:gd name="connsiteX6" fmla="*/ 844550 w 1143000"/>
                      <a:gd name="connsiteY6" fmla="*/ 1954213 h 3040063"/>
                      <a:gd name="connsiteX7" fmla="*/ 825500 w 1143000"/>
                      <a:gd name="connsiteY7" fmla="*/ 1890713 h 3040063"/>
                      <a:gd name="connsiteX8" fmla="*/ 844550 w 1143000"/>
                      <a:gd name="connsiteY8" fmla="*/ 1801813 h 3040063"/>
                      <a:gd name="connsiteX9" fmla="*/ 723900 w 1143000"/>
                      <a:gd name="connsiteY9" fmla="*/ 1687513 h 3040063"/>
                      <a:gd name="connsiteX10" fmla="*/ 698500 w 1143000"/>
                      <a:gd name="connsiteY10" fmla="*/ 1598613 h 3040063"/>
                      <a:gd name="connsiteX11" fmla="*/ 654050 w 1143000"/>
                      <a:gd name="connsiteY11" fmla="*/ 1579563 h 3040063"/>
                      <a:gd name="connsiteX12" fmla="*/ 615950 w 1143000"/>
                      <a:gd name="connsiteY12" fmla="*/ 1477963 h 3040063"/>
                      <a:gd name="connsiteX13" fmla="*/ 546100 w 1143000"/>
                      <a:gd name="connsiteY13" fmla="*/ 1389063 h 3040063"/>
                      <a:gd name="connsiteX14" fmla="*/ 361950 w 1143000"/>
                      <a:gd name="connsiteY14" fmla="*/ 1350963 h 3040063"/>
                      <a:gd name="connsiteX15" fmla="*/ 266700 w 1143000"/>
                      <a:gd name="connsiteY15" fmla="*/ 1319213 h 3040063"/>
                      <a:gd name="connsiteX16" fmla="*/ 190500 w 1143000"/>
                      <a:gd name="connsiteY16" fmla="*/ 1255713 h 3040063"/>
                      <a:gd name="connsiteX17" fmla="*/ 158750 w 1143000"/>
                      <a:gd name="connsiteY17" fmla="*/ 1141413 h 3040063"/>
                      <a:gd name="connsiteX18" fmla="*/ 88900 w 1143000"/>
                      <a:gd name="connsiteY18" fmla="*/ 1090613 h 3040063"/>
                      <a:gd name="connsiteX19" fmla="*/ 0 w 1143000"/>
                      <a:gd name="connsiteY19" fmla="*/ 874713 h 3040063"/>
                      <a:gd name="connsiteX20" fmla="*/ 0 w 1143000"/>
                      <a:gd name="connsiteY20" fmla="*/ 785813 h 3040063"/>
                      <a:gd name="connsiteX21" fmla="*/ 50800 w 1143000"/>
                      <a:gd name="connsiteY21" fmla="*/ 722313 h 3040063"/>
                      <a:gd name="connsiteX22" fmla="*/ 165100 w 1143000"/>
                      <a:gd name="connsiteY22" fmla="*/ 646113 h 3040063"/>
                      <a:gd name="connsiteX23" fmla="*/ 495300 w 1143000"/>
                      <a:gd name="connsiteY23" fmla="*/ 296863 h 3040063"/>
                      <a:gd name="connsiteX24" fmla="*/ 803275 w 1143000"/>
                      <a:gd name="connsiteY24" fmla="*/ 0 h 3040063"/>
                      <a:gd name="connsiteX0" fmla="*/ 920750 w 1143000"/>
                      <a:gd name="connsiteY0" fmla="*/ 3040063 h 3040063"/>
                      <a:gd name="connsiteX1" fmla="*/ 889000 w 1143000"/>
                      <a:gd name="connsiteY1" fmla="*/ 2881314 h 3040063"/>
                      <a:gd name="connsiteX2" fmla="*/ 1143000 w 1143000"/>
                      <a:gd name="connsiteY2" fmla="*/ 2665414 h 3040063"/>
                      <a:gd name="connsiteX3" fmla="*/ 806450 w 1143000"/>
                      <a:gd name="connsiteY3" fmla="*/ 2697164 h 3040063"/>
                      <a:gd name="connsiteX4" fmla="*/ 781050 w 1143000"/>
                      <a:gd name="connsiteY4" fmla="*/ 2322513 h 3040063"/>
                      <a:gd name="connsiteX5" fmla="*/ 812800 w 1143000"/>
                      <a:gd name="connsiteY5" fmla="*/ 2176463 h 3040063"/>
                      <a:gd name="connsiteX6" fmla="*/ 844550 w 1143000"/>
                      <a:gd name="connsiteY6" fmla="*/ 2125663 h 3040063"/>
                      <a:gd name="connsiteX7" fmla="*/ 844550 w 1143000"/>
                      <a:gd name="connsiteY7" fmla="*/ 1954213 h 3040063"/>
                      <a:gd name="connsiteX8" fmla="*/ 825500 w 1143000"/>
                      <a:gd name="connsiteY8" fmla="*/ 1890713 h 3040063"/>
                      <a:gd name="connsiteX9" fmla="*/ 844550 w 1143000"/>
                      <a:gd name="connsiteY9" fmla="*/ 1801813 h 3040063"/>
                      <a:gd name="connsiteX10" fmla="*/ 723900 w 1143000"/>
                      <a:gd name="connsiteY10" fmla="*/ 1687513 h 3040063"/>
                      <a:gd name="connsiteX11" fmla="*/ 698500 w 1143000"/>
                      <a:gd name="connsiteY11" fmla="*/ 1598613 h 3040063"/>
                      <a:gd name="connsiteX12" fmla="*/ 654050 w 1143000"/>
                      <a:gd name="connsiteY12" fmla="*/ 1579563 h 3040063"/>
                      <a:gd name="connsiteX13" fmla="*/ 615950 w 1143000"/>
                      <a:gd name="connsiteY13" fmla="*/ 1477963 h 3040063"/>
                      <a:gd name="connsiteX14" fmla="*/ 546100 w 1143000"/>
                      <a:gd name="connsiteY14" fmla="*/ 1389063 h 3040063"/>
                      <a:gd name="connsiteX15" fmla="*/ 361950 w 1143000"/>
                      <a:gd name="connsiteY15" fmla="*/ 1350963 h 3040063"/>
                      <a:gd name="connsiteX16" fmla="*/ 266700 w 1143000"/>
                      <a:gd name="connsiteY16" fmla="*/ 1319213 h 3040063"/>
                      <a:gd name="connsiteX17" fmla="*/ 190500 w 1143000"/>
                      <a:gd name="connsiteY17" fmla="*/ 1255713 h 3040063"/>
                      <a:gd name="connsiteX18" fmla="*/ 158750 w 1143000"/>
                      <a:gd name="connsiteY18" fmla="*/ 1141413 h 3040063"/>
                      <a:gd name="connsiteX19" fmla="*/ 88900 w 1143000"/>
                      <a:gd name="connsiteY19" fmla="*/ 1090613 h 3040063"/>
                      <a:gd name="connsiteX20" fmla="*/ 0 w 1143000"/>
                      <a:gd name="connsiteY20" fmla="*/ 874713 h 3040063"/>
                      <a:gd name="connsiteX21" fmla="*/ 0 w 1143000"/>
                      <a:gd name="connsiteY21" fmla="*/ 785813 h 3040063"/>
                      <a:gd name="connsiteX22" fmla="*/ 50800 w 1143000"/>
                      <a:gd name="connsiteY22" fmla="*/ 722313 h 3040063"/>
                      <a:gd name="connsiteX23" fmla="*/ 165100 w 1143000"/>
                      <a:gd name="connsiteY23" fmla="*/ 646113 h 3040063"/>
                      <a:gd name="connsiteX24" fmla="*/ 495300 w 1143000"/>
                      <a:gd name="connsiteY24" fmla="*/ 296863 h 3040063"/>
                      <a:gd name="connsiteX25" fmla="*/ 803275 w 1143000"/>
                      <a:gd name="connsiteY25" fmla="*/ 0 h 3040063"/>
                      <a:gd name="connsiteX0" fmla="*/ 920750 w 939032"/>
                      <a:gd name="connsiteY0" fmla="*/ 3040063 h 3040063"/>
                      <a:gd name="connsiteX1" fmla="*/ 889000 w 939032"/>
                      <a:gd name="connsiteY1" fmla="*/ 2881314 h 3040063"/>
                      <a:gd name="connsiteX2" fmla="*/ 800100 w 939032"/>
                      <a:gd name="connsiteY2" fmla="*/ 2805114 h 3040063"/>
                      <a:gd name="connsiteX3" fmla="*/ 806450 w 939032"/>
                      <a:gd name="connsiteY3" fmla="*/ 2697164 h 3040063"/>
                      <a:gd name="connsiteX4" fmla="*/ 781050 w 939032"/>
                      <a:gd name="connsiteY4" fmla="*/ 2322513 h 3040063"/>
                      <a:gd name="connsiteX5" fmla="*/ 812800 w 939032"/>
                      <a:gd name="connsiteY5" fmla="*/ 2176463 h 3040063"/>
                      <a:gd name="connsiteX6" fmla="*/ 844550 w 939032"/>
                      <a:gd name="connsiteY6" fmla="*/ 2125663 h 3040063"/>
                      <a:gd name="connsiteX7" fmla="*/ 844550 w 939032"/>
                      <a:gd name="connsiteY7" fmla="*/ 1954213 h 3040063"/>
                      <a:gd name="connsiteX8" fmla="*/ 825500 w 939032"/>
                      <a:gd name="connsiteY8" fmla="*/ 1890713 h 3040063"/>
                      <a:gd name="connsiteX9" fmla="*/ 844550 w 939032"/>
                      <a:gd name="connsiteY9" fmla="*/ 1801813 h 3040063"/>
                      <a:gd name="connsiteX10" fmla="*/ 723900 w 939032"/>
                      <a:gd name="connsiteY10" fmla="*/ 1687513 h 3040063"/>
                      <a:gd name="connsiteX11" fmla="*/ 698500 w 939032"/>
                      <a:gd name="connsiteY11" fmla="*/ 1598613 h 3040063"/>
                      <a:gd name="connsiteX12" fmla="*/ 654050 w 939032"/>
                      <a:gd name="connsiteY12" fmla="*/ 1579563 h 3040063"/>
                      <a:gd name="connsiteX13" fmla="*/ 615950 w 939032"/>
                      <a:gd name="connsiteY13" fmla="*/ 1477963 h 3040063"/>
                      <a:gd name="connsiteX14" fmla="*/ 546100 w 939032"/>
                      <a:gd name="connsiteY14" fmla="*/ 1389063 h 3040063"/>
                      <a:gd name="connsiteX15" fmla="*/ 361950 w 939032"/>
                      <a:gd name="connsiteY15" fmla="*/ 1350963 h 3040063"/>
                      <a:gd name="connsiteX16" fmla="*/ 266700 w 939032"/>
                      <a:gd name="connsiteY16" fmla="*/ 1319213 h 3040063"/>
                      <a:gd name="connsiteX17" fmla="*/ 190500 w 939032"/>
                      <a:gd name="connsiteY17" fmla="*/ 1255713 h 3040063"/>
                      <a:gd name="connsiteX18" fmla="*/ 158750 w 939032"/>
                      <a:gd name="connsiteY18" fmla="*/ 1141413 h 3040063"/>
                      <a:gd name="connsiteX19" fmla="*/ 88900 w 939032"/>
                      <a:gd name="connsiteY19" fmla="*/ 1090613 h 3040063"/>
                      <a:gd name="connsiteX20" fmla="*/ 0 w 939032"/>
                      <a:gd name="connsiteY20" fmla="*/ 874713 h 3040063"/>
                      <a:gd name="connsiteX21" fmla="*/ 0 w 939032"/>
                      <a:gd name="connsiteY21" fmla="*/ 785813 h 3040063"/>
                      <a:gd name="connsiteX22" fmla="*/ 50800 w 939032"/>
                      <a:gd name="connsiteY22" fmla="*/ 722313 h 3040063"/>
                      <a:gd name="connsiteX23" fmla="*/ 165100 w 939032"/>
                      <a:gd name="connsiteY23" fmla="*/ 646113 h 3040063"/>
                      <a:gd name="connsiteX24" fmla="*/ 495300 w 939032"/>
                      <a:gd name="connsiteY24" fmla="*/ 296863 h 3040063"/>
                      <a:gd name="connsiteX25" fmla="*/ 803275 w 939032"/>
                      <a:gd name="connsiteY25" fmla="*/ 0 h 3040063"/>
                      <a:gd name="connsiteX0" fmla="*/ 920750 w 939032"/>
                      <a:gd name="connsiteY0" fmla="*/ 3040063 h 3040063"/>
                      <a:gd name="connsiteX1" fmla="*/ 889000 w 939032"/>
                      <a:gd name="connsiteY1" fmla="*/ 2801939 h 3040063"/>
                      <a:gd name="connsiteX2" fmla="*/ 800100 w 939032"/>
                      <a:gd name="connsiteY2" fmla="*/ 2805114 h 3040063"/>
                      <a:gd name="connsiteX3" fmla="*/ 806450 w 939032"/>
                      <a:gd name="connsiteY3" fmla="*/ 2697164 h 3040063"/>
                      <a:gd name="connsiteX4" fmla="*/ 781050 w 939032"/>
                      <a:gd name="connsiteY4" fmla="*/ 2322513 h 3040063"/>
                      <a:gd name="connsiteX5" fmla="*/ 812800 w 939032"/>
                      <a:gd name="connsiteY5" fmla="*/ 2176463 h 3040063"/>
                      <a:gd name="connsiteX6" fmla="*/ 844550 w 939032"/>
                      <a:gd name="connsiteY6" fmla="*/ 2125663 h 3040063"/>
                      <a:gd name="connsiteX7" fmla="*/ 844550 w 939032"/>
                      <a:gd name="connsiteY7" fmla="*/ 1954213 h 3040063"/>
                      <a:gd name="connsiteX8" fmla="*/ 825500 w 939032"/>
                      <a:gd name="connsiteY8" fmla="*/ 1890713 h 3040063"/>
                      <a:gd name="connsiteX9" fmla="*/ 844550 w 939032"/>
                      <a:gd name="connsiteY9" fmla="*/ 1801813 h 3040063"/>
                      <a:gd name="connsiteX10" fmla="*/ 723900 w 939032"/>
                      <a:gd name="connsiteY10" fmla="*/ 1687513 h 3040063"/>
                      <a:gd name="connsiteX11" fmla="*/ 698500 w 939032"/>
                      <a:gd name="connsiteY11" fmla="*/ 1598613 h 3040063"/>
                      <a:gd name="connsiteX12" fmla="*/ 654050 w 939032"/>
                      <a:gd name="connsiteY12" fmla="*/ 1579563 h 3040063"/>
                      <a:gd name="connsiteX13" fmla="*/ 615950 w 939032"/>
                      <a:gd name="connsiteY13" fmla="*/ 1477963 h 3040063"/>
                      <a:gd name="connsiteX14" fmla="*/ 546100 w 939032"/>
                      <a:gd name="connsiteY14" fmla="*/ 1389063 h 3040063"/>
                      <a:gd name="connsiteX15" fmla="*/ 361950 w 939032"/>
                      <a:gd name="connsiteY15" fmla="*/ 1350963 h 3040063"/>
                      <a:gd name="connsiteX16" fmla="*/ 266700 w 939032"/>
                      <a:gd name="connsiteY16" fmla="*/ 1319213 h 3040063"/>
                      <a:gd name="connsiteX17" fmla="*/ 190500 w 939032"/>
                      <a:gd name="connsiteY17" fmla="*/ 1255713 h 3040063"/>
                      <a:gd name="connsiteX18" fmla="*/ 158750 w 939032"/>
                      <a:gd name="connsiteY18" fmla="*/ 1141413 h 3040063"/>
                      <a:gd name="connsiteX19" fmla="*/ 88900 w 939032"/>
                      <a:gd name="connsiteY19" fmla="*/ 1090613 h 3040063"/>
                      <a:gd name="connsiteX20" fmla="*/ 0 w 939032"/>
                      <a:gd name="connsiteY20" fmla="*/ 874713 h 3040063"/>
                      <a:gd name="connsiteX21" fmla="*/ 0 w 939032"/>
                      <a:gd name="connsiteY21" fmla="*/ 785813 h 3040063"/>
                      <a:gd name="connsiteX22" fmla="*/ 50800 w 939032"/>
                      <a:gd name="connsiteY22" fmla="*/ 722313 h 3040063"/>
                      <a:gd name="connsiteX23" fmla="*/ 165100 w 939032"/>
                      <a:gd name="connsiteY23" fmla="*/ 646113 h 3040063"/>
                      <a:gd name="connsiteX24" fmla="*/ 495300 w 939032"/>
                      <a:gd name="connsiteY24" fmla="*/ 296863 h 3040063"/>
                      <a:gd name="connsiteX25" fmla="*/ 803275 w 939032"/>
                      <a:gd name="connsiteY25" fmla="*/ 0 h 3040063"/>
                      <a:gd name="connsiteX0" fmla="*/ 920750 w 948909"/>
                      <a:gd name="connsiteY0" fmla="*/ 3040063 h 3040063"/>
                      <a:gd name="connsiteX1" fmla="*/ 889000 w 948909"/>
                      <a:gd name="connsiteY1" fmla="*/ 2801939 h 3040063"/>
                      <a:gd name="connsiteX2" fmla="*/ 800100 w 948909"/>
                      <a:gd name="connsiteY2" fmla="*/ 2805114 h 3040063"/>
                      <a:gd name="connsiteX3" fmla="*/ 806450 w 948909"/>
                      <a:gd name="connsiteY3" fmla="*/ 2697164 h 3040063"/>
                      <a:gd name="connsiteX4" fmla="*/ 781050 w 948909"/>
                      <a:gd name="connsiteY4" fmla="*/ 2322513 h 3040063"/>
                      <a:gd name="connsiteX5" fmla="*/ 812800 w 948909"/>
                      <a:gd name="connsiteY5" fmla="*/ 2176463 h 3040063"/>
                      <a:gd name="connsiteX6" fmla="*/ 844550 w 948909"/>
                      <a:gd name="connsiteY6" fmla="*/ 2125663 h 3040063"/>
                      <a:gd name="connsiteX7" fmla="*/ 844550 w 948909"/>
                      <a:gd name="connsiteY7" fmla="*/ 1954213 h 3040063"/>
                      <a:gd name="connsiteX8" fmla="*/ 825500 w 948909"/>
                      <a:gd name="connsiteY8" fmla="*/ 1890713 h 3040063"/>
                      <a:gd name="connsiteX9" fmla="*/ 844550 w 948909"/>
                      <a:gd name="connsiteY9" fmla="*/ 1801813 h 3040063"/>
                      <a:gd name="connsiteX10" fmla="*/ 723900 w 948909"/>
                      <a:gd name="connsiteY10" fmla="*/ 1687513 h 3040063"/>
                      <a:gd name="connsiteX11" fmla="*/ 698500 w 948909"/>
                      <a:gd name="connsiteY11" fmla="*/ 1598613 h 3040063"/>
                      <a:gd name="connsiteX12" fmla="*/ 654050 w 948909"/>
                      <a:gd name="connsiteY12" fmla="*/ 1579563 h 3040063"/>
                      <a:gd name="connsiteX13" fmla="*/ 615950 w 948909"/>
                      <a:gd name="connsiteY13" fmla="*/ 1477963 h 3040063"/>
                      <a:gd name="connsiteX14" fmla="*/ 546100 w 948909"/>
                      <a:gd name="connsiteY14" fmla="*/ 1389063 h 3040063"/>
                      <a:gd name="connsiteX15" fmla="*/ 361950 w 948909"/>
                      <a:gd name="connsiteY15" fmla="*/ 1350963 h 3040063"/>
                      <a:gd name="connsiteX16" fmla="*/ 266700 w 948909"/>
                      <a:gd name="connsiteY16" fmla="*/ 1319213 h 3040063"/>
                      <a:gd name="connsiteX17" fmla="*/ 190500 w 948909"/>
                      <a:gd name="connsiteY17" fmla="*/ 1255713 h 3040063"/>
                      <a:gd name="connsiteX18" fmla="*/ 158750 w 948909"/>
                      <a:gd name="connsiteY18" fmla="*/ 1141413 h 3040063"/>
                      <a:gd name="connsiteX19" fmla="*/ 88900 w 948909"/>
                      <a:gd name="connsiteY19" fmla="*/ 1090613 h 3040063"/>
                      <a:gd name="connsiteX20" fmla="*/ 0 w 948909"/>
                      <a:gd name="connsiteY20" fmla="*/ 874713 h 3040063"/>
                      <a:gd name="connsiteX21" fmla="*/ 0 w 948909"/>
                      <a:gd name="connsiteY21" fmla="*/ 785813 h 3040063"/>
                      <a:gd name="connsiteX22" fmla="*/ 50800 w 948909"/>
                      <a:gd name="connsiteY22" fmla="*/ 722313 h 3040063"/>
                      <a:gd name="connsiteX23" fmla="*/ 165100 w 948909"/>
                      <a:gd name="connsiteY23" fmla="*/ 646113 h 3040063"/>
                      <a:gd name="connsiteX24" fmla="*/ 495300 w 948909"/>
                      <a:gd name="connsiteY24" fmla="*/ 296863 h 3040063"/>
                      <a:gd name="connsiteX25" fmla="*/ 803275 w 948909"/>
                      <a:gd name="connsiteY25" fmla="*/ 0 h 3040063"/>
                      <a:gd name="connsiteX0" fmla="*/ 920750 w 920750"/>
                      <a:gd name="connsiteY0" fmla="*/ 3040063 h 3040063"/>
                      <a:gd name="connsiteX1" fmla="*/ 889000 w 920750"/>
                      <a:gd name="connsiteY1" fmla="*/ 2801939 h 3040063"/>
                      <a:gd name="connsiteX2" fmla="*/ 800100 w 920750"/>
                      <a:gd name="connsiteY2" fmla="*/ 280511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0100 w 920750"/>
                      <a:gd name="connsiteY2" fmla="*/ 280511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0100 w 920750"/>
                      <a:gd name="connsiteY2" fmla="*/ 280511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781050 w 920750"/>
                      <a:gd name="connsiteY4" fmla="*/ 2322513 h 3040063"/>
                      <a:gd name="connsiteX5" fmla="*/ 812800 w 920750"/>
                      <a:gd name="connsiteY5" fmla="*/ 2176463 h 3040063"/>
                      <a:gd name="connsiteX6" fmla="*/ 844550 w 920750"/>
                      <a:gd name="connsiteY6" fmla="*/ 2125663 h 3040063"/>
                      <a:gd name="connsiteX7" fmla="*/ 844550 w 920750"/>
                      <a:gd name="connsiteY7" fmla="*/ 1954213 h 3040063"/>
                      <a:gd name="connsiteX8" fmla="*/ 825500 w 920750"/>
                      <a:gd name="connsiteY8" fmla="*/ 1890713 h 3040063"/>
                      <a:gd name="connsiteX9" fmla="*/ 844550 w 920750"/>
                      <a:gd name="connsiteY9" fmla="*/ 1801813 h 3040063"/>
                      <a:gd name="connsiteX10" fmla="*/ 723900 w 920750"/>
                      <a:gd name="connsiteY10" fmla="*/ 1687513 h 3040063"/>
                      <a:gd name="connsiteX11" fmla="*/ 698500 w 920750"/>
                      <a:gd name="connsiteY11" fmla="*/ 1598613 h 3040063"/>
                      <a:gd name="connsiteX12" fmla="*/ 654050 w 920750"/>
                      <a:gd name="connsiteY12" fmla="*/ 1579563 h 3040063"/>
                      <a:gd name="connsiteX13" fmla="*/ 615950 w 920750"/>
                      <a:gd name="connsiteY13" fmla="*/ 1477963 h 3040063"/>
                      <a:gd name="connsiteX14" fmla="*/ 546100 w 920750"/>
                      <a:gd name="connsiteY14" fmla="*/ 1389063 h 3040063"/>
                      <a:gd name="connsiteX15" fmla="*/ 361950 w 920750"/>
                      <a:gd name="connsiteY15" fmla="*/ 1350963 h 3040063"/>
                      <a:gd name="connsiteX16" fmla="*/ 266700 w 920750"/>
                      <a:gd name="connsiteY16" fmla="*/ 1319213 h 3040063"/>
                      <a:gd name="connsiteX17" fmla="*/ 190500 w 920750"/>
                      <a:gd name="connsiteY17" fmla="*/ 1255713 h 3040063"/>
                      <a:gd name="connsiteX18" fmla="*/ 158750 w 920750"/>
                      <a:gd name="connsiteY18" fmla="*/ 1141413 h 3040063"/>
                      <a:gd name="connsiteX19" fmla="*/ 88900 w 920750"/>
                      <a:gd name="connsiteY19" fmla="*/ 1090613 h 3040063"/>
                      <a:gd name="connsiteX20" fmla="*/ 0 w 920750"/>
                      <a:gd name="connsiteY20" fmla="*/ 874713 h 3040063"/>
                      <a:gd name="connsiteX21" fmla="*/ 0 w 920750"/>
                      <a:gd name="connsiteY21" fmla="*/ 785813 h 3040063"/>
                      <a:gd name="connsiteX22" fmla="*/ 50800 w 920750"/>
                      <a:gd name="connsiteY22" fmla="*/ 722313 h 3040063"/>
                      <a:gd name="connsiteX23" fmla="*/ 165100 w 920750"/>
                      <a:gd name="connsiteY23" fmla="*/ 646113 h 3040063"/>
                      <a:gd name="connsiteX24" fmla="*/ 495300 w 920750"/>
                      <a:gd name="connsiteY24" fmla="*/ 296863 h 3040063"/>
                      <a:gd name="connsiteX25" fmla="*/ 803275 w 920750"/>
                      <a:gd name="connsiteY25"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793750 w 920750"/>
                      <a:gd name="connsiteY4" fmla="*/ 2516189 h 3040063"/>
                      <a:gd name="connsiteX5" fmla="*/ 781050 w 920750"/>
                      <a:gd name="connsiteY5" fmla="*/ 232251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1050 w 920750"/>
                      <a:gd name="connsiteY5" fmla="*/ 232251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7400 w 920750"/>
                      <a:gd name="connsiteY5" fmla="*/ 229076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2800 w 920750"/>
                      <a:gd name="connsiteY6" fmla="*/ 2176463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44550 w 920750"/>
                      <a:gd name="connsiteY7" fmla="*/ 2125663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23900 w 920750"/>
                      <a:gd name="connsiteY11" fmla="*/ 168751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8500 w 920750"/>
                      <a:gd name="connsiteY12" fmla="*/ 1598613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540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46100 w 920750"/>
                      <a:gd name="connsiteY15" fmla="*/ 13890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36575 w 920750"/>
                      <a:gd name="connsiteY15" fmla="*/ 14017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88900 w 920750"/>
                      <a:gd name="connsiteY20" fmla="*/ 109061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36575 w 920750"/>
                      <a:gd name="connsiteY15" fmla="*/ 14017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98425 w 920750"/>
                      <a:gd name="connsiteY20" fmla="*/ 1071563 h 3040063"/>
                      <a:gd name="connsiteX21" fmla="*/ 0 w 920750"/>
                      <a:gd name="connsiteY21" fmla="*/ 874713 h 3040063"/>
                      <a:gd name="connsiteX22" fmla="*/ 0 w 920750"/>
                      <a:gd name="connsiteY22" fmla="*/ 785813 h 3040063"/>
                      <a:gd name="connsiteX23" fmla="*/ 50800 w 920750"/>
                      <a:gd name="connsiteY23" fmla="*/ 722313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20750 w 920750"/>
                      <a:gd name="connsiteY0" fmla="*/ 3040063 h 3040063"/>
                      <a:gd name="connsiteX1" fmla="*/ 860425 w 920750"/>
                      <a:gd name="connsiteY1" fmla="*/ 2849564 h 3040063"/>
                      <a:gd name="connsiteX2" fmla="*/ 803275 w 920750"/>
                      <a:gd name="connsiteY2" fmla="*/ 2773364 h 3040063"/>
                      <a:gd name="connsiteX3" fmla="*/ 806450 w 920750"/>
                      <a:gd name="connsiteY3" fmla="*/ 2697164 h 3040063"/>
                      <a:gd name="connsiteX4" fmla="*/ 838200 w 920750"/>
                      <a:gd name="connsiteY4" fmla="*/ 2547939 h 3040063"/>
                      <a:gd name="connsiteX5" fmla="*/ 784225 w 920750"/>
                      <a:gd name="connsiteY5" fmla="*/ 2360613 h 3040063"/>
                      <a:gd name="connsiteX6" fmla="*/ 819150 w 920750"/>
                      <a:gd name="connsiteY6" fmla="*/ 2198688 h 3040063"/>
                      <a:gd name="connsiteX7" fmla="*/ 854075 w 920750"/>
                      <a:gd name="connsiteY7" fmla="*/ 2154238 h 3040063"/>
                      <a:gd name="connsiteX8" fmla="*/ 844550 w 920750"/>
                      <a:gd name="connsiteY8" fmla="*/ 1954213 h 3040063"/>
                      <a:gd name="connsiteX9" fmla="*/ 825500 w 920750"/>
                      <a:gd name="connsiteY9" fmla="*/ 1890713 h 3040063"/>
                      <a:gd name="connsiteX10" fmla="*/ 844550 w 920750"/>
                      <a:gd name="connsiteY10" fmla="*/ 1801813 h 3040063"/>
                      <a:gd name="connsiteX11" fmla="*/ 717550 w 920750"/>
                      <a:gd name="connsiteY11" fmla="*/ 1719263 h 3040063"/>
                      <a:gd name="connsiteX12" fmla="*/ 692150 w 920750"/>
                      <a:gd name="connsiteY12" fmla="*/ 1620838 h 3040063"/>
                      <a:gd name="connsiteX13" fmla="*/ 641350 w 920750"/>
                      <a:gd name="connsiteY13" fmla="*/ 1579563 h 3040063"/>
                      <a:gd name="connsiteX14" fmla="*/ 615950 w 920750"/>
                      <a:gd name="connsiteY14" fmla="*/ 1477963 h 3040063"/>
                      <a:gd name="connsiteX15" fmla="*/ 536575 w 920750"/>
                      <a:gd name="connsiteY15" fmla="*/ 1401763 h 3040063"/>
                      <a:gd name="connsiteX16" fmla="*/ 361950 w 920750"/>
                      <a:gd name="connsiteY16" fmla="*/ 1350963 h 3040063"/>
                      <a:gd name="connsiteX17" fmla="*/ 266700 w 920750"/>
                      <a:gd name="connsiteY17" fmla="*/ 1319213 h 3040063"/>
                      <a:gd name="connsiteX18" fmla="*/ 190500 w 920750"/>
                      <a:gd name="connsiteY18" fmla="*/ 1255713 h 3040063"/>
                      <a:gd name="connsiteX19" fmla="*/ 158750 w 920750"/>
                      <a:gd name="connsiteY19" fmla="*/ 1141413 h 3040063"/>
                      <a:gd name="connsiteX20" fmla="*/ 98425 w 920750"/>
                      <a:gd name="connsiteY20" fmla="*/ 1071563 h 3040063"/>
                      <a:gd name="connsiteX21" fmla="*/ 0 w 920750"/>
                      <a:gd name="connsiteY21" fmla="*/ 874713 h 3040063"/>
                      <a:gd name="connsiteX22" fmla="*/ 0 w 920750"/>
                      <a:gd name="connsiteY22" fmla="*/ 785813 h 3040063"/>
                      <a:gd name="connsiteX23" fmla="*/ 79375 w 920750"/>
                      <a:gd name="connsiteY23" fmla="*/ 731838 h 3040063"/>
                      <a:gd name="connsiteX24" fmla="*/ 165100 w 920750"/>
                      <a:gd name="connsiteY24" fmla="*/ 646113 h 3040063"/>
                      <a:gd name="connsiteX25" fmla="*/ 495300 w 920750"/>
                      <a:gd name="connsiteY25" fmla="*/ 296863 h 3040063"/>
                      <a:gd name="connsiteX26" fmla="*/ 803275 w 920750"/>
                      <a:gd name="connsiteY26" fmla="*/ 0 h 3040063"/>
                      <a:gd name="connsiteX0" fmla="*/ 931894 w 931894"/>
                      <a:gd name="connsiteY0" fmla="*/ 3040063 h 3040063"/>
                      <a:gd name="connsiteX1" fmla="*/ 871569 w 931894"/>
                      <a:gd name="connsiteY1" fmla="*/ 2849564 h 3040063"/>
                      <a:gd name="connsiteX2" fmla="*/ 814419 w 931894"/>
                      <a:gd name="connsiteY2" fmla="*/ 2773364 h 3040063"/>
                      <a:gd name="connsiteX3" fmla="*/ 817594 w 931894"/>
                      <a:gd name="connsiteY3" fmla="*/ 2697164 h 3040063"/>
                      <a:gd name="connsiteX4" fmla="*/ 849344 w 931894"/>
                      <a:gd name="connsiteY4" fmla="*/ 2547939 h 3040063"/>
                      <a:gd name="connsiteX5" fmla="*/ 795369 w 931894"/>
                      <a:gd name="connsiteY5" fmla="*/ 2360613 h 3040063"/>
                      <a:gd name="connsiteX6" fmla="*/ 830294 w 931894"/>
                      <a:gd name="connsiteY6" fmla="*/ 2198688 h 3040063"/>
                      <a:gd name="connsiteX7" fmla="*/ 865219 w 931894"/>
                      <a:gd name="connsiteY7" fmla="*/ 2154238 h 3040063"/>
                      <a:gd name="connsiteX8" fmla="*/ 855694 w 931894"/>
                      <a:gd name="connsiteY8" fmla="*/ 1954213 h 3040063"/>
                      <a:gd name="connsiteX9" fmla="*/ 836644 w 931894"/>
                      <a:gd name="connsiteY9" fmla="*/ 1890713 h 3040063"/>
                      <a:gd name="connsiteX10" fmla="*/ 855694 w 931894"/>
                      <a:gd name="connsiteY10" fmla="*/ 1801813 h 3040063"/>
                      <a:gd name="connsiteX11" fmla="*/ 728694 w 931894"/>
                      <a:gd name="connsiteY11" fmla="*/ 1719263 h 3040063"/>
                      <a:gd name="connsiteX12" fmla="*/ 703294 w 931894"/>
                      <a:gd name="connsiteY12" fmla="*/ 1620838 h 3040063"/>
                      <a:gd name="connsiteX13" fmla="*/ 652494 w 931894"/>
                      <a:gd name="connsiteY13" fmla="*/ 1579563 h 3040063"/>
                      <a:gd name="connsiteX14" fmla="*/ 627094 w 931894"/>
                      <a:gd name="connsiteY14" fmla="*/ 1477963 h 3040063"/>
                      <a:gd name="connsiteX15" fmla="*/ 547719 w 931894"/>
                      <a:gd name="connsiteY15" fmla="*/ 1401763 h 3040063"/>
                      <a:gd name="connsiteX16" fmla="*/ 373094 w 931894"/>
                      <a:gd name="connsiteY16" fmla="*/ 1350963 h 3040063"/>
                      <a:gd name="connsiteX17" fmla="*/ 277844 w 931894"/>
                      <a:gd name="connsiteY17" fmla="*/ 1319213 h 3040063"/>
                      <a:gd name="connsiteX18" fmla="*/ 201644 w 931894"/>
                      <a:gd name="connsiteY18" fmla="*/ 1255713 h 3040063"/>
                      <a:gd name="connsiteX19" fmla="*/ 169894 w 931894"/>
                      <a:gd name="connsiteY19" fmla="*/ 1141413 h 3040063"/>
                      <a:gd name="connsiteX20" fmla="*/ 109569 w 931894"/>
                      <a:gd name="connsiteY20" fmla="*/ 1071563 h 3040063"/>
                      <a:gd name="connsiteX21" fmla="*/ 11144 w 931894"/>
                      <a:gd name="connsiteY21" fmla="*/ 874713 h 3040063"/>
                      <a:gd name="connsiteX22" fmla="*/ 11144 w 931894"/>
                      <a:gd name="connsiteY22" fmla="*/ 785813 h 3040063"/>
                      <a:gd name="connsiteX23" fmla="*/ 90519 w 931894"/>
                      <a:gd name="connsiteY23" fmla="*/ 731838 h 3040063"/>
                      <a:gd name="connsiteX24" fmla="*/ 176244 w 931894"/>
                      <a:gd name="connsiteY24" fmla="*/ 646113 h 3040063"/>
                      <a:gd name="connsiteX25" fmla="*/ 506444 w 931894"/>
                      <a:gd name="connsiteY25" fmla="*/ 296863 h 3040063"/>
                      <a:gd name="connsiteX26" fmla="*/ 814419 w 931894"/>
                      <a:gd name="connsiteY26" fmla="*/ 0 h 3040063"/>
                      <a:gd name="connsiteX0" fmla="*/ 927178 w 927178"/>
                      <a:gd name="connsiteY0" fmla="*/ 3040063 h 3040063"/>
                      <a:gd name="connsiteX1" fmla="*/ 866853 w 927178"/>
                      <a:gd name="connsiteY1" fmla="*/ 2849564 h 3040063"/>
                      <a:gd name="connsiteX2" fmla="*/ 809703 w 927178"/>
                      <a:gd name="connsiteY2" fmla="*/ 2773364 h 3040063"/>
                      <a:gd name="connsiteX3" fmla="*/ 812878 w 927178"/>
                      <a:gd name="connsiteY3" fmla="*/ 2697164 h 3040063"/>
                      <a:gd name="connsiteX4" fmla="*/ 844628 w 927178"/>
                      <a:gd name="connsiteY4" fmla="*/ 2547939 h 3040063"/>
                      <a:gd name="connsiteX5" fmla="*/ 790653 w 927178"/>
                      <a:gd name="connsiteY5" fmla="*/ 2360613 h 3040063"/>
                      <a:gd name="connsiteX6" fmla="*/ 825578 w 927178"/>
                      <a:gd name="connsiteY6" fmla="*/ 2198688 h 3040063"/>
                      <a:gd name="connsiteX7" fmla="*/ 860503 w 927178"/>
                      <a:gd name="connsiteY7" fmla="*/ 2154238 h 3040063"/>
                      <a:gd name="connsiteX8" fmla="*/ 850978 w 927178"/>
                      <a:gd name="connsiteY8" fmla="*/ 1954213 h 3040063"/>
                      <a:gd name="connsiteX9" fmla="*/ 831928 w 927178"/>
                      <a:gd name="connsiteY9" fmla="*/ 1890713 h 3040063"/>
                      <a:gd name="connsiteX10" fmla="*/ 850978 w 927178"/>
                      <a:gd name="connsiteY10" fmla="*/ 1801813 h 3040063"/>
                      <a:gd name="connsiteX11" fmla="*/ 723978 w 927178"/>
                      <a:gd name="connsiteY11" fmla="*/ 1719263 h 3040063"/>
                      <a:gd name="connsiteX12" fmla="*/ 698578 w 927178"/>
                      <a:gd name="connsiteY12" fmla="*/ 1620838 h 3040063"/>
                      <a:gd name="connsiteX13" fmla="*/ 647778 w 927178"/>
                      <a:gd name="connsiteY13" fmla="*/ 1579563 h 3040063"/>
                      <a:gd name="connsiteX14" fmla="*/ 622378 w 927178"/>
                      <a:gd name="connsiteY14" fmla="*/ 1477963 h 3040063"/>
                      <a:gd name="connsiteX15" fmla="*/ 543003 w 927178"/>
                      <a:gd name="connsiteY15" fmla="*/ 1401763 h 3040063"/>
                      <a:gd name="connsiteX16" fmla="*/ 368378 w 927178"/>
                      <a:gd name="connsiteY16" fmla="*/ 1350963 h 3040063"/>
                      <a:gd name="connsiteX17" fmla="*/ 273128 w 927178"/>
                      <a:gd name="connsiteY17" fmla="*/ 1319213 h 3040063"/>
                      <a:gd name="connsiteX18" fmla="*/ 196928 w 927178"/>
                      <a:gd name="connsiteY18" fmla="*/ 1255713 h 3040063"/>
                      <a:gd name="connsiteX19" fmla="*/ 165178 w 927178"/>
                      <a:gd name="connsiteY19" fmla="*/ 1141413 h 3040063"/>
                      <a:gd name="connsiteX20" fmla="*/ 104853 w 927178"/>
                      <a:gd name="connsiteY20" fmla="*/ 1071563 h 3040063"/>
                      <a:gd name="connsiteX21" fmla="*/ 15953 w 927178"/>
                      <a:gd name="connsiteY21" fmla="*/ 881063 h 3040063"/>
                      <a:gd name="connsiteX22" fmla="*/ 6428 w 927178"/>
                      <a:gd name="connsiteY22" fmla="*/ 785813 h 3040063"/>
                      <a:gd name="connsiteX23" fmla="*/ 85803 w 927178"/>
                      <a:gd name="connsiteY23" fmla="*/ 731838 h 3040063"/>
                      <a:gd name="connsiteX24" fmla="*/ 171528 w 927178"/>
                      <a:gd name="connsiteY24" fmla="*/ 646113 h 3040063"/>
                      <a:gd name="connsiteX25" fmla="*/ 501728 w 927178"/>
                      <a:gd name="connsiteY25" fmla="*/ 296863 h 3040063"/>
                      <a:gd name="connsiteX26" fmla="*/ 809703 w 927178"/>
                      <a:gd name="connsiteY26" fmla="*/ 0 h 3040063"/>
                      <a:gd name="connsiteX0" fmla="*/ 920550 w 920550"/>
                      <a:gd name="connsiteY0" fmla="*/ 3040063 h 3040063"/>
                      <a:gd name="connsiteX1" fmla="*/ 860225 w 920550"/>
                      <a:gd name="connsiteY1" fmla="*/ 2849564 h 3040063"/>
                      <a:gd name="connsiteX2" fmla="*/ 803075 w 920550"/>
                      <a:gd name="connsiteY2" fmla="*/ 2773364 h 3040063"/>
                      <a:gd name="connsiteX3" fmla="*/ 806250 w 920550"/>
                      <a:gd name="connsiteY3" fmla="*/ 2697164 h 3040063"/>
                      <a:gd name="connsiteX4" fmla="*/ 838000 w 920550"/>
                      <a:gd name="connsiteY4" fmla="*/ 2547939 h 3040063"/>
                      <a:gd name="connsiteX5" fmla="*/ 784025 w 920550"/>
                      <a:gd name="connsiteY5" fmla="*/ 2360613 h 3040063"/>
                      <a:gd name="connsiteX6" fmla="*/ 818950 w 920550"/>
                      <a:gd name="connsiteY6" fmla="*/ 2198688 h 3040063"/>
                      <a:gd name="connsiteX7" fmla="*/ 853875 w 920550"/>
                      <a:gd name="connsiteY7" fmla="*/ 2154238 h 3040063"/>
                      <a:gd name="connsiteX8" fmla="*/ 844350 w 920550"/>
                      <a:gd name="connsiteY8" fmla="*/ 1954213 h 3040063"/>
                      <a:gd name="connsiteX9" fmla="*/ 825300 w 920550"/>
                      <a:gd name="connsiteY9" fmla="*/ 1890713 h 3040063"/>
                      <a:gd name="connsiteX10" fmla="*/ 844350 w 920550"/>
                      <a:gd name="connsiteY10" fmla="*/ 1801813 h 3040063"/>
                      <a:gd name="connsiteX11" fmla="*/ 717350 w 920550"/>
                      <a:gd name="connsiteY11" fmla="*/ 1719263 h 3040063"/>
                      <a:gd name="connsiteX12" fmla="*/ 691950 w 920550"/>
                      <a:gd name="connsiteY12" fmla="*/ 1620838 h 3040063"/>
                      <a:gd name="connsiteX13" fmla="*/ 641150 w 920550"/>
                      <a:gd name="connsiteY13" fmla="*/ 1579563 h 3040063"/>
                      <a:gd name="connsiteX14" fmla="*/ 615750 w 920550"/>
                      <a:gd name="connsiteY14" fmla="*/ 1477963 h 3040063"/>
                      <a:gd name="connsiteX15" fmla="*/ 536375 w 920550"/>
                      <a:gd name="connsiteY15" fmla="*/ 1401763 h 3040063"/>
                      <a:gd name="connsiteX16" fmla="*/ 361750 w 920550"/>
                      <a:gd name="connsiteY16" fmla="*/ 1350963 h 3040063"/>
                      <a:gd name="connsiteX17" fmla="*/ 266500 w 920550"/>
                      <a:gd name="connsiteY17" fmla="*/ 1319213 h 3040063"/>
                      <a:gd name="connsiteX18" fmla="*/ 190300 w 920550"/>
                      <a:gd name="connsiteY18" fmla="*/ 1255713 h 3040063"/>
                      <a:gd name="connsiteX19" fmla="*/ 158550 w 920550"/>
                      <a:gd name="connsiteY19" fmla="*/ 1141413 h 3040063"/>
                      <a:gd name="connsiteX20" fmla="*/ 98225 w 920550"/>
                      <a:gd name="connsiteY20" fmla="*/ 1071563 h 3040063"/>
                      <a:gd name="connsiteX21" fmla="*/ 9325 w 920550"/>
                      <a:gd name="connsiteY21" fmla="*/ 881063 h 3040063"/>
                      <a:gd name="connsiteX22" fmla="*/ 12500 w 920550"/>
                      <a:gd name="connsiteY22" fmla="*/ 795338 h 3040063"/>
                      <a:gd name="connsiteX23" fmla="*/ 79175 w 920550"/>
                      <a:gd name="connsiteY23" fmla="*/ 731838 h 3040063"/>
                      <a:gd name="connsiteX24" fmla="*/ 164900 w 920550"/>
                      <a:gd name="connsiteY24" fmla="*/ 646113 h 3040063"/>
                      <a:gd name="connsiteX25" fmla="*/ 495100 w 920550"/>
                      <a:gd name="connsiteY25" fmla="*/ 296863 h 3040063"/>
                      <a:gd name="connsiteX26" fmla="*/ 803075 w 920550"/>
                      <a:gd name="connsiteY26" fmla="*/ 0 h 3040063"/>
                      <a:gd name="connsiteX0" fmla="*/ 860225 w 860225"/>
                      <a:gd name="connsiteY0" fmla="*/ 2849564 h 2849564"/>
                      <a:gd name="connsiteX1" fmla="*/ 803075 w 860225"/>
                      <a:gd name="connsiteY1" fmla="*/ 2773364 h 2849564"/>
                      <a:gd name="connsiteX2" fmla="*/ 806250 w 860225"/>
                      <a:gd name="connsiteY2" fmla="*/ 2697164 h 2849564"/>
                      <a:gd name="connsiteX3" fmla="*/ 838000 w 860225"/>
                      <a:gd name="connsiteY3" fmla="*/ 2547939 h 2849564"/>
                      <a:gd name="connsiteX4" fmla="*/ 784025 w 860225"/>
                      <a:gd name="connsiteY4" fmla="*/ 2360613 h 2849564"/>
                      <a:gd name="connsiteX5" fmla="*/ 818950 w 860225"/>
                      <a:gd name="connsiteY5" fmla="*/ 2198688 h 2849564"/>
                      <a:gd name="connsiteX6" fmla="*/ 853875 w 860225"/>
                      <a:gd name="connsiteY6" fmla="*/ 2154238 h 2849564"/>
                      <a:gd name="connsiteX7" fmla="*/ 844350 w 860225"/>
                      <a:gd name="connsiteY7" fmla="*/ 1954213 h 2849564"/>
                      <a:gd name="connsiteX8" fmla="*/ 825300 w 860225"/>
                      <a:gd name="connsiteY8" fmla="*/ 1890713 h 2849564"/>
                      <a:gd name="connsiteX9" fmla="*/ 844350 w 860225"/>
                      <a:gd name="connsiteY9" fmla="*/ 1801813 h 2849564"/>
                      <a:gd name="connsiteX10" fmla="*/ 717350 w 860225"/>
                      <a:gd name="connsiteY10" fmla="*/ 1719263 h 2849564"/>
                      <a:gd name="connsiteX11" fmla="*/ 691950 w 860225"/>
                      <a:gd name="connsiteY11" fmla="*/ 1620838 h 2849564"/>
                      <a:gd name="connsiteX12" fmla="*/ 641150 w 860225"/>
                      <a:gd name="connsiteY12" fmla="*/ 1579563 h 2849564"/>
                      <a:gd name="connsiteX13" fmla="*/ 615750 w 860225"/>
                      <a:gd name="connsiteY13" fmla="*/ 1477963 h 2849564"/>
                      <a:gd name="connsiteX14" fmla="*/ 536375 w 860225"/>
                      <a:gd name="connsiteY14" fmla="*/ 1401763 h 2849564"/>
                      <a:gd name="connsiteX15" fmla="*/ 361750 w 860225"/>
                      <a:gd name="connsiteY15" fmla="*/ 1350963 h 2849564"/>
                      <a:gd name="connsiteX16" fmla="*/ 266500 w 860225"/>
                      <a:gd name="connsiteY16" fmla="*/ 1319213 h 2849564"/>
                      <a:gd name="connsiteX17" fmla="*/ 190300 w 860225"/>
                      <a:gd name="connsiteY17" fmla="*/ 1255713 h 2849564"/>
                      <a:gd name="connsiteX18" fmla="*/ 158550 w 860225"/>
                      <a:gd name="connsiteY18" fmla="*/ 1141413 h 2849564"/>
                      <a:gd name="connsiteX19" fmla="*/ 98225 w 860225"/>
                      <a:gd name="connsiteY19" fmla="*/ 1071563 h 2849564"/>
                      <a:gd name="connsiteX20" fmla="*/ 9325 w 860225"/>
                      <a:gd name="connsiteY20" fmla="*/ 881063 h 2849564"/>
                      <a:gd name="connsiteX21" fmla="*/ 12500 w 860225"/>
                      <a:gd name="connsiteY21" fmla="*/ 795338 h 2849564"/>
                      <a:gd name="connsiteX22" fmla="*/ 79175 w 860225"/>
                      <a:gd name="connsiteY22" fmla="*/ 731838 h 2849564"/>
                      <a:gd name="connsiteX23" fmla="*/ 164900 w 860225"/>
                      <a:gd name="connsiteY23" fmla="*/ 646113 h 2849564"/>
                      <a:gd name="connsiteX24" fmla="*/ 495100 w 860225"/>
                      <a:gd name="connsiteY24" fmla="*/ 296863 h 2849564"/>
                      <a:gd name="connsiteX25" fmla="*/ 803075 w 860225"/>
                      <a:gd name="connsiteY25" fmla="*/ 0 h 2849564"/>
                      <a:gd name="connsiteX0" fmla="*/ 803075 w 853875"/>
                      <a:gd name="connsiteY0" fmla="*/ 2773364 h 2773364"/>
                      <a:gd name="connsiteX1" fmla="*/ 806250 w 853875"/>
                      <a:gd name="connsiteY1" fmla="*/ 2697164 h 2773364"/>
                      <a:gd name="connsiteX2" fmla="*/ 838000 w 853875"/>
                      <a:gd name="connsiteY2" fmla="*/ 2547939 h 2773364"/>
                      <a:gd name="connsiteX3" fmla="*/ 784025 w 853875"/>
                      <a:gd name="connsiteY3" fmla="*/ 2360613 h 2773364"/>
                      <a:gd name="connsiteX4" fmla="*/ 818950 w 853875"/>
                      <a:gd name="connsiteY4" fmla="*/ 2198688 h 2773364"/>
                      <a:gd name="connsiteX5" fmla="*/ 853875 w 853875"/>
                      <a:gd name="connsiteY5" fmla="*/ 2154238 h 2773364"/>
                      <a:gd name="connsiteX6" fmla="*/ 844350 w 853875"/>
                      <a:gd name="connsiteY6" fmla="*/ 1954213 h 2773364"/>
                      <a:gd name="connsiteX7" fmla="*/ 825300 w 853875"/>
                      <a:gd name="connsiteY7" fmla="*/ 1890713 h 2773364"/>
                      <a:gd name="connsiteX8" fmla="*/ 844350 w 853875"/>
                      <a:gd name="connsiteY8" fmla="*/ 1801813 h 2773364"/>
                      <a:gd name="connsiteX9" fmla="*/ 717350 w 853875"/>
                      <a:gd name="connsiteY9" fmla="*/ 1719263 h 2773364"/>
                      <a:gd name="connsiteX10" fmla="*/ 691950 w 853875"/>
                      <a:gd name="connsiteY10" fmla="*/ 1620838 h 2773364"/>
                      <a:gd name="connsiteX11" fmla="*/ 641150 w 853875"/>
                      <a:gd name="connsiteY11" fmla="*/ 1579563 h 2773364"/>
                      <a:gd name="connsiteX12" fmla="*/ 615750 w 853875"/>
                      <a:gd name="connsiteY12" fmla="*/ 1477963 h 2773364"/>
                      <a:gd name="connsiteX13" fmla="*/ 536375 w 853875"/>
                      <a:gd name="connsiteY13" fmla="*/ 1401763 h 2773364"/>
                      <a:gd name="connsiteX14" fmla="*/ 361750 w 853875"/>
                      <a:gd name="connsiteY14" fmla="*/ 1350963 h 2773364"/>
                      <a:gd name="connsiteX15" fmla="*/ 266500 w 853875"/>
                      <a:gd name="connsiteY15" fmla="*/ 1319213 h 2773364"/>
                      <a:gd name="connsiteX16" fmla="*/ 190300 w 853875"/>
                      <a:gd name="connsiteY16" fmla="*/ 1255713 h 2773364"/>
                      <a:gd name="connsiteX17" fmla="*/ 158550 w 853875"/>
                      <a:gd name="connsiteY17" fmla="*/ 1141413 h 2773364"/>
                      <a:gd name="connsiteX18" fmla="*/ 98225 w 853875"/>
                      <a:gd name="connsiteY18" fmla="*/ 1071563 h 2773364"/>
                      <a:gd name="connsiteX19" fmla="*/ 9325 w 853875"/>
                      <a:gd name="connsiteY19" fmla="*/ 881063 h 2773364"/>
                      <a:gd name="connsiteX20" fmla="*/ 12500 w 853875"/>
                      <a:gd name="connsiteY20" fmla="*/ 795338 h 2773364"/>
                      <a:gd name="connsiteX21" fmla="*/ 79175 w 853875"/>
                      <a:gd name="connsiteY21" fmla="*/ 731838 h 2773364"/>
                      <a:gd name="connsiteX22" fmla="*/ 164900 w 853875"/>
                      <a:gd name="connsiteY22" fmla="*/ 646113 h 2773364"/>
                      <a:gd name="connsiteX23" fmla="*/ 495100 w 853875"/>
                      <a:gd name="connsiteY23" fmla="*/ 296863 h 2773364"/>
                      <a:gd name="connsiteX24" fmla="*/ 803075 w 853875"/>
                      <a:gd name="connsiteY24" fmla="*/ 0 h 2773364"/>
                      <a:gd name="connsiteX0" fmla="*/ 803075 w 853875"/>
                      <a:gd name="connsiteY0" fmla="*/ 2773364 h 2773364"/>
                      <a:gd name="connsiteX1" fmla="*/ 838000 w 853875"/>
                      <a:gd name="connsiteY1" fmla="*/ 2547939 h 2773364"/>
                      <a:gd name="connsiteX2" fmla="*/ 784025 w 853875"/>
                      <a:gd name="connsiteY2" fmla="*/ 2360613 h 2773364"/>
                      <a:gd name="connsiteX3" fmla="*/ 818950 w 853875"/>
                      <a:gd name="connsiteY3" fmla="*/ 2198688 h 2773364"/>
                      <a:gd name="connsiteX4" fmla="*/ 853875 w 853875"/>
                      <a:gd name="connsiteY4" fmla="*/ 2154238 h 2773364"/>
                      <a:gd name="connsiteX5" fmla="*/ 844350 w 853875"/>
                      <a:gd name="connsiteY5" fmla="*/ 1954213 h 2773364"/>
                      <a:gd name="connsiteX6" fmla="*/ 825300 w 853875"/>
                      <a:gd name="connsiteY6" fmla="*/ 1890713 h 2773364"/>
                      <a:gd name="connsiteX7" fmla="*/ 844350 w 853875"/>
                      <a:gd name="connsiteY7" fmla="*/ 1801813 h 2773364"/>
                      <a:gd name="connsiteX8" fmla="*/ 717350 w 853875"/>
                      <a:gd name="connsiteY8" fmla="*/ 1719263 h 2773364"/>
                      <a:gd name="connsiteX9" fmla="*/ 691950 w 853875"/>
                      <a:gd name="connsiteY9" fmla="*/ 1620838 h 2773364"/>
                      <a:gd name="connsiteX10" fmla="*/ 641150 w 853875"/>
                      <a:gd name="connsiteY10" fmla="*/ 1579563 h 2773364"/>
                      <a:gd name="connsiteX11" fmla="*/ 615750 w 853875"/>
                      <a:gd name="connsiteY11" fmla="*/ 1477963 h 2773364"/>
                      <a:gd name="connsiteX12" fmla="*/ 536375 w 853875"/>
                      <a:gd name="connsiteY12" fmla="*/ 1401763 h 2773364"/>
                      <a:gd name="connsiteX13" fmla="*/ 361750 w 853875"/>
                      <a:gd name="connsiteY13" fmla="*/ 1350963 h 2773364"/>
                      <a:gd name="connsiteX14" fmla="*/ 266500 w 853875"/>
                      <a:gd name="connsiteY14" fmla="*/ 1319213 h 2773364"/>
                      <a:gd name="connsiteX15" fmla="*/ 190300 w 853875"/>
                      <a:gd name="connsiteY15" fmla="*/ 1255713 h 2773364"/>
                      <a:gd name="connsiteX16" fmla="*/ 158550 w 853875"/>
                      <a:gd name="connsiteY16" fmla="*/ 1141413 h 2773364"/>
                      <a:gd name="connsiteX17" fmla="*/ 98225 w 853875"/>
                      <a:gd name="connsiteY17" fmla="*/ 1071563 h 2773364"/>
                      <a:gd name="connsiteX18" fmla="*/ 9325 w 853875"/>
                      <a:gd name="connsiteY18" fmla="*/ 881063 h 2773364"/>
                      <a:gd name="connsiteX19" fmla="*/ 12500 w 853875"/>
                      <a:gd name="connsiteY19" fmla="*/ 795338 h 2773364"/>
                      <a:gd name="connsiteX20" fmla="*/ 79175 w 853875"/>
                      <a:gd name="connsiteY20" fmla="*/ 731838 h 2773364"/>
                      <a:gd name="connsiteX21" fmla="*/ 164900 w 853875"/>
                      <a:gd name="connsiteY21" fmla="*/ 646113 h 2773364"/>
                      <a:gd name="connsiteX22" fmla="*/ 495100 w 853875"/>
                      <a:gd name="connsiteY22" fmla="*/ 296863 h 2773364"/>
                      <a:gd name="connsiteX23" fmla="*/ 803075 w 853875"/>
                      <a:gd name="connsiteY23" fmla="*/ 0 h 2773364"/>
                      <a:gd name="connsiteX0" fmla="*/ 838000 w 853875"/>
                      <a:gd name="connsiteY0" fmla="*/ 2547939 h 2547939"/>
                      <a:gd name="connsiteX1" fmla="*/ 784025 w 853875"/>
                      <a:gd name="connsiteY1" fmla="*/ 2360613 h 2547939"/>
                      <a:gd name="connsiteX2" fmla="*/ 818950 w 853875"/>
                      <a:gd name="connsiteY2" fmla="*/ 2198688 h 2547939"/>
                      <a:gd name="connsiteX3" fmla="*/ 853875 w 853875"/>
                      <a:gd name="connsiteY3" fmla="*/ 2154238 h 2547939"/>
                      <a:gd name="connsiteX4" fmla="*/ 844350 w 853875"/>
                      <a:gd name="connsiteY4" fmla="*/ 1954213 h 2547939"/>
                      <a:gd name="connsiteX5" fmla="*/ 825300 w 853875"/>
                      <a:gd name="connsiteY5" fmla="*/ 1890713 h 2547939"/>
                      <a:gd name="connsiteX6" fmla="*/ 844350 w 853875"/>
                      <a:gd name="connsiteY6" fmla="*/ 1801813 h 2547939"/>
                      <a:gd name="connsiteX7" fmla="*/ 717350 w 853875"/>
                      <a:gd name="connsiteY7" fmla="*/ 1719263 h 2547939"/>
                      <a:gd name="connsiteX8" fmla="*/ 691950 w 853875"/>
                      <a:gd name="connsiteY8" fmla="*/ 1620838 h 2547939"/>
                      <a:gd name="connsiteX9" fmla="*/ 641150 w 853875"/>
                      <a:gd name="connsiteY9" fmla="*/ 1579563 h 2547939"/>
                      <a:gd name="connsiteX10" fmla="*/ 615750 w 853875"/>
                      <a:gd name="connsiteY10" fmla="*/ 1477963 h 2547939"/>
                      <a:gd name="connsiteX11" fmla="*/ 536375 w 853875"/>
                      <a:gd name="connsiteY11" fmla="*/ 1401763 h 2547939"/>
                      <a:gd name="connsiteX12" fmla="*/ 361750 w 853875"/>
                      <a:gd name="connsiteY12" fmla="*/ 1350963 h 2547939"/>
                      <a:gd name="connsiteX13" fmla="*/ 266500 w 853875"/>
                      <a:gd name="connsiteY13" fmla="*/ 1319213 h 2547939"/>
                      <a:gd name="connsiteX14" fmla="*/ 190300 w 853875"/>
                      <a:gd name="connsiteY14" fmla="*/ 1255713 h 2547939"/>
                      <a:gd name="connsiteX15" fmla="*/ 158550 w 853875"/>
                      <a:gd name="connsiteY15" fmla="*/ 1141413 h 2547939"/>
                      <a:gd name="connsiteX16" fmla="*/ 98225 w 853875"/>
                      <a:gd name="connsiteY16" fmla="*/ 1071563 h 2547939"/>
                      <a:gd name="connsiteX17" fmla="*/ 9325 w 853875"/>
                      <a:gd name="connsiteY17" fmla="*/ 881063 h 2547939"/>
                      <a:gd name="connsiteX18" fmla="*/ 12500 w 853875"/>
                      <a:gd name="connsiteY18" fmla="*/ 795338 h 2547939"/>
                      <a:gd name="connsiteX19" fmla="*/ 79175 w 853875"/>
                      <a:gd name="connsiteY19" fmla="*/ 731838 h 2547939"/>
                      <a:gd name="connsiteX20" fmla="*/ 164900 w 853875"/>
                      <a:gd name="connsiteY20" fmla="*/ 646113 h 2547939"/>
                      <a:gd name="connsiteX21" fmla="*/ 495100 w 853875"/>
                      <a:gd name="connsiteY21" fmla="*/ 296863 h 2547939"/>
                      <a:gd name="connsiteX22" fmla="*/ 803075 w 853875"/>
                      <a:gd name="connsiteY22" fmla="*/ 0 h 2547939"/>
                      <a:gd name="connsiteX0" fmla="*/ 784025 w 853875"/>
                      <a:gd name="connsiteY0" fmla="*/ 2360613 h 2360613"/>
                      <a:gd name="connsiteX1" fmla="*/ 818950 w 853875"/>
                      <a:gd name="connsiteY1" fmla="*/ 2198688 h 2360613"/>
                      <a:gd name="connsiteX2" fmla="*/ 853875 w 853875"/>
                      <a:gd name="connsiteY2" fmla="*/ 2154238 h 2360613"/>
                      <a:gd name="connsiteX3" fmla="*/ 844350 w 853875"/>
                      <a:gd name="connsiteY3" fmla="*/ 1954213 h 2360613"/>
                      <a:gd name="connsiteX4" fmla="*/ 825300 w 853875"/>
                      <a:gd name="connsiteY4" fmla="*/ 1890713 h 2360613"/>
                      <a:gd name="connsiteX5" fmla="*/ 844350 w 853875"/>
                      <a:gd name="connsiteY5" fmla="*/ 1801813 h 2360613"/>
                      <a:gd name="connsiteX6" fmla="*/ 717350 w 853875"/>
                      <a:gd name="connsiteY6" fmla="*/ 1719263 h 2360613"/>
                      <a:gd name="connsiteX7" fmla="*/ 691950 w 853875"/>
                      <a:gd name="connsiteY7" fmla="*/ 1620838 h 2360613"/>
                      <a:gd name="connsiteX8" fmla="*/ 641150 w 853875"/>
                      <a:gd name="connsiteY8" fmla="*/ 1579563 h 2360613"/>
                      <a:gd name="connsiteX9" fmla="*/ 615750 w 853875"/>
                      <a:gd name="connsiteY9" fmla="*/ 1477963 h 2360613"/>
                      <a:gd name="connsiteX10" fmla="*/ 536375 w 853875"/>
                      <a:gd name="connsiteY10" fmla="*/ 1401763 h 2360613"/>
                      <a:gd name="connsiteX11" fmla="*/ 361750 w 853875"/>
                      <a:gd name="connsiteY11" fmla="*/ 1350963 h 2360613"/>
                      <a:gd name="connsiteX12" fmla="*/ 266500 w 853875"/>
                      <a:gd name="connsiteY12" fmla="*/ 1319213 h 2360613"/>
                      <a:gd name="connsiteX13" fmla="*/ 190300 w 853875"/>
                      <a:gd name="connsiteY13" fmla="*/ 1255713 h 2360613"/>
                      <a:gd name="connsiteX14" fmla="*/ 158550 w 853875"/>
                      <a:gd name="connsiteY14" fmla="*/ 1141413 h 2360613"/>
                      <a:gd name="connsiteX15" fmla="*/ 98225 w 853875"/>
                      <a:gd name="connsiteY15" fmla="*/ 1071563 h 2360613"/>
                      <a:gd name="connsiteX16" fmla="*/ 9325 w 853875"/>
                      <a:gd name="connsiteY16" fmla="*/ 881063 h 2360613"/>
                      <a:gd name="connsiteX17" fmla="*/ 12500 w 853875"/>
                      <a:gd name="connsiteY17" fmla="*/ 795338 h 2360613"/>
                      <a:gd name="connsiteX18" fmla="*/ 79175 w 853875"/>
                      <a:gd name="connsiteY18" fmla="*/ 731838 h 2360613"/>
                      <a:gd name="connsiteX19" fmla="*/ 164900 w 853875"/>
                      <a:gd name="connsiteY19" fmla="*/ 646113 h 2360613"/>
                      <a:gd name="connsiteX20" fmla="*/ 495100 w 853875"/>
                      <a:gd name="connsiteY20" fmla="*/ 296863 h 2360613"/>
                      <a:gd name="connsiteX21" fmla="*/ 803075 w 853875"/>
                      <a:gd name="connsiteY21" fmla="*/ 0 h 2360613"/>
                      <a:gd name="connsiteX0" fmla="*/ 818950 w 853875"/>
                      <a:gd name="connsiteY0" fmla="*/ 2198688 h 2198688"/>
                      <a:gd name="connsiteX1" fmla="*/ 853875 w 853875"/>
                      <a:gd name="connsiteY1" fmla="*/ 2154238 h 2198688"/>
                      <a:gd name="connsiteX2" fmla="*/ 844350 w 853875"/>
                      <a:gd name="connsiteY2" fmla="*/ 1954213 h 2198688"/>
                      <a:gd name="connsiteX3" fmla="*/ 825300 w 853875"/>
                      <a:gd name="connsiteY3" fmla="*/ 1890713 h 2198688"/>
                      <a:gd name="connsiteX4" fmla="*/ 844350 w 853875"/>
                      <a:gd name="connsiteY4" fmla="*/ 1801813 h 2198688"/>
                      <a:gd name="connsiteX5" fmla="*/ 717350 w 853875"/>
                      <a:gd name="connsiteY5" fmla="*/ 1719263 h 2198688"/>
                      <a:gd name="connsiteX6" fmla="*/ 691950 w 853875"/>
                      <a:gd name="connsiteY6" fmla="*/ 1620838 h 2198688"/>
                      <a:gd name="connsiteX7" fmla="*/ 641150 w 853875"/>
                      <a:gd name="connsiteY7" fmla="*/ 1579563 h 2198688"/>
                      <a:gd name="connsiteX8" fmla="*/ 615750 w 853875"/>
                      <a:gd name="connsiteY8" fmla="*/ 1477963 h 2198688"/>
                      <a:gd name="connsiteX9" fmla="*/ 536375 w 853875"/>
                      <a:gd name="connsiteY9" fmla="*/ 1401763 h 2198688"/>
                      <a:gd name="connsiteX10" fmla="*/ 361750 w 853875"/>
                      <a:gd name="connsiteY10" fmla="*/ 1350963 h 2198688"/>
                      <a:gd name="connsiteX11" fmla="*/ 266500 w 853875"/>
                      <a:gd name="connsiteY11" fmla="*/ 1319213 h 2198688"/>
                      <a:gd name="connsiteX12" fmla="*/ 190300 w 853875"/>
                      <a:gd name="connsiteY12" fmla="*/ 1255713 h 2198688"/>
                      <a:gd name="connsiteX13" fmla="*/ 158550 w 853875"/>
                      <a:gd name="connsiteY13" fmla="*/ 1141413 h 2198688"/>
                      <a:gd name="connsiteX14" fmla="*/ 98225 w 853875"/>
                      <a:gd name="connsiteY14" fmla="*/ 1071563 h 2198688"/>
                      <a:gd name="connsiteX15" fmla="*/ 9325 w 853875"/>
                      <a:gd name="connsiteY15" fmla="*/ 881063 h 2198688"/>
                      <a:gd name="connsiteX16" fmla="*/ 12500 w 853875"/>
                      <a:gd name="connsiteY16" fmla="*/ 795338 h 2198688"/>
                      <a:gd name="connsiteX17" fmla="*/ 79175 w 853875"/>
                      <a:gd name="connsiteY17" fmla="*/ 731838 h 2198688"/>
                      <a:gd name="connsiteX18" fmla="*/ 164900 w 853875"/>
                      <a:gd name="connsiteY18" fmla="*/ 646113 h 2198688"/>
                      <a:gd name="connsiteX19" fmla="*/ 495100 w 853875"/>
                      <a:gd name="connsiteY19" fmla="*/ 296863 h 2198688"/>
                      <a:gd name="connsiteX20" fmla="*/ 803075 w 853875"/>
                      <a:gd name="connsiteY20" fmla="*/ 0 h 2198688"/>
                      <a:gd name="connsiteX0" fmla="*/ 853875 w 853875"/>
                      <a:gd name="connsiteY0" fmla="*/ 2154238 h 2154238"/>
                      <a:gd name="connsiteX1" fmla="*/ 844350 w 853875"/>
                      <a:gd name="connsiteY1" fmla="*/ 1954213 h 2154238"/>
                      <a:gd name="connsiteX2" fmla="*/ 825300 w 853875"/>
                      <a:gd name="connsiteY2" fmla="*/ 1890713 h 2154238"/>
                      <a:gd name="connsiteX3" fmla="*/ 844350 w 853875"/>
                      <a:gd name="connsiteY3" fmla="*/ 1801813 h 2154238"/>
                      <a:gd name="connsiteX4" fmla="*/ 717350 w 853875"/>
                      <a:gd name="connsiteY4" fmla="*/ 1719263 h 2154238"/>
                      <a:gd name="connsiteX5" fmla="*/ 691950 w 853875"/>
                      <a:gd name="connsiteY5" fmla="*/ 1620838 h 2154238"/>
                      <a:gd name="connsiteX6" fmla="*/ 641150 w 853875"/>
                      <a:gd name="connsiteY6" fmla="*/ 1579563 h 2154238"/>
                      <a:gd name="connsiteX7" fmla="*/ 615750 w 853875"/>
                      <a:gd name="connsiteY7" fmla="*/ 1477963 h 2154238"/>
                      <a:gd name="connsiteX8" fmla="*/ 536375 w 853875"/>
                      <a:gd name="connsiteY8" fmla="*/ 1401763 h 2154238"/>
                      <a:gd name="connsiteX9" fmla="*/ 361750 w 853875"/>
                      <a:gd name="connsiteY9" fmla="*/ 1350963 h 2154238"/>
                      <a:gd name="connsiteX10" fmla="*/ 266500 w 853875"/>
                      <a:gd name="connsiteY10" fmla="*/ 1319213 h 2154238"/>
                      <a:gd name="connsiteX11" fmla="*/ 190300 w 853875"/>
                      <a:gd name="connsiteY11" fmla="*/ 1255713 h 2154238"/>
                      <a:gd name="connsiteX12" fmla="*/ 158550 w 853875"/>
                      <a:gd name="connsiteY12" fmla="*/ 1141413 h 2154238"/>
                      <a:gd name="connsiteX13" fmla="*/ 98225 w 853875"/>
                      <a:gd name="connsiteY13" fmla="*/ 1071563 h 2154238"/>
                      <a:gd name="connsiteX14" fmla="*/ 9325 w 853875"/>
                      <a:gd name="connsiteY14" fmla="*/ 881063 h 2154238"/>
                      <a:gd name="connsiteX15" fmla="*/ 12500 w 853875"/>
                      <a:gd name="connsiteY15" fmla="*/ 795338 h 2154238"/>
                      <a:gd name="connsiteX16" fmla="*/ 79175 w 853875"/>
                      <a:gd name="connsiteY16" fmla="*/ 731838 h 2154238"/>
                      <a:gd name="connsiteX17" fmla="*/ 164900 w 853875"/>
                      <a:gd name="connsiteY17" fmla="*/ 646113 h 2154238"/>
                      <a:gd name="connsiteX18" fmla="*/ 495100 w 853875"/>
                      <a:gd name="connsiteY18" fmla="*/ 296863 h 2154238"/>
                      <a:gd name="connsiteX19" fmla="*/ 803075 w 853875"/>
                      <a:gd name="connsiteY19" fmla="*/ 0 h 2154238"/>
                      <a:gd name="connsiteX0" fmla="*/ 844350 w 844350"/>
                      <a:gd name="connsiteY0" fmla="*/ 1954213 h 1954213"/>
                      <a:gd name="connsiteX1" fmla="*/ 825300 w 844350"/>
                      <a:gd name="connsiteY1" fmla="*/ 1890713 h 1954213"/>
                      <a:gd name="connsiteX2" fmla="*/ 844350 w 844350"/>
                      <a:gd name="connsiteY2" fmla="*/ 1801813 h 1954213"/>
                      <a:gd name="connsiteX3" fmla="*/ 717350 w 844350"/>
                      <a:gd name="connsiteY3" fmla="*/ 1719263 h 1954213"/>
                      <a:gd name="connsiteX4" fmla="*/ 691950 w 844350"/>
                      <a:gd name="connsiteY4" fmla="*/ 1620838 h 1954213"/>
                      <a:gd name="connsiteX5" fmla="*/ 641150 w 844350"/>
                      <a:gd name="connsiteY5" fmla="*/ 1579563 h 1954213"/>
                      <a:gd name="connsiteX6" fmla="*/ 615750 w 844350"/>
                      <a:gd name="connsiteY6" fmla="*/ 1477963 h 1954213"/>
                      <a:gd name="connsiteX7" fmla="*/ 536375 w 844350"/>
                      <a:gd name="connsiteY7" fmla="*/ 1401763 h 1954213"/>
                      <a:gd name="connsiteX8" fmla="*/ 361750 w 844350"/>
                      <a:gd name="connsiteY8" fmla="*/ 1350963 h 1954213"/>
                      <a:gd name="connsiteX9" fmla="*/ 266500 w 844350"/>
                      <a:gd name="connsiteY9" fmla="*/ 1319213 h 1954213"/>
                      <a:gd name="connsiteX10" fmla="*/ 190300 w 844350"/>
                      <a:gd name="connsiteY10" fmla="*/ 1255713 h 1954213"/>
                      <a:gd name="connsiteX11" fmla="*/ 158550 w 844350"/>
                      <a:gd name="connsiteY11" fmla="*/ 1141413 h 1954213"/>
                      <a:gd name="connsiteX12" fmla="*/ 98225 w 844350"/>
                      <a:gd name="connsiteY12" fmla="*/ 1071563 h 1954213"/>
                      <a:gd name="connsiteX13" fmla="*/ 9325 w 844350"/>
                      <a:gd name="connsiteY13" fmla="*/ 881063 h 1954213"/>
                      <a:gd name="connsiteX14" fmla="*/ 12500 w 844350"/>
                      <a:gd name="connsiteY14" fmla="*/ 795338 h 1954213"/>
                      <a:gd name="connsiteX15" fmla="*/ 79175 w 844350"/>
                      <a:gd name="connsiteY15" fmla="*/ 731838 h 1954213"/>
                      <a:gd name="connsiteX16" fmla="*/ 164900 w 844350"/>
                      <a:gd name="connsiteY16" fmla="*/ 646113 h 1954213"/>
                      <a:gd name="connsiteX17" fmla="*/ 495100 w 844350"/>
                      <a:gd name="connsiteY17" fmla="*/ 296863 h 1954213"/>
                      <a:gd name="connsiteX18" fmla="*/ 803075 w 844350"/>
                      <a:gd name="connsiteY18" fmla="*/ 0 h 1954213"/>
                      <a:gd name="connsiteX0" fmla="*/ 851970 w 851970"/>
                      <a:gd name="connsiteY0" fmla="*/ 1992313 h 1992313"/>
                      <a:gd name="connsiteX1" fmla="*/ 825300 w 851970"/>
                      <a:gd name="connsiteY1" fmla="*/ 1890713 h 1992313"/>
                      <a:gd name="connsiteX2" fmla="*/ 844350 w 851970"/>
                      <a:gd name="connsiteY2" fmla="*/ 1801813 h 1992313"/>
                      <a:gd name="connsiteX3" fmla="*/ 717350 w 851970"/>
                      <a:gd name="connsiteY3" fmla="*/ 1719263 h 1992313"/>
                      <a:gd name="connsiteX4" fmla="*/ 691950 w 851970"/>
                      <a:gd name="connsiteY4" fmla="*/ 1620838 h 1992313"/>
                      <a:gd name="connsiteX5" fmla="*/ 641150 w 851970"/>
                      <a:gd name="connsiteY5" fmla="*/ 1579563 h 1992313"/>
                      <a:gd name="connsiteX6" fmla="*/ 615750 w 851970"/>
                      <a:gd name="connsiteY6" fmla="*/ 1477963 h 1992313"/>
                      <a:gd name="connsiteX7" fmla="*/ 536375 w 851970"/>
                      <a:gd name="connsiteY7" fmla="*/ 1401763 h 1992313"/>
                      <a:gd name="connsiteX8" fmla="*/ 361750 w 851970"/>
                      <a:gd name="connsiteY8" fmla="*/ 1350963 h 1992313"/>
                      <a:gd name="connsiteX9" fmla="*/ 266500 w 851970"/>
                      <a:gd name="connsiteY9" fmla="*/ 1319213 h 1992313"/>
                      <a:gd name="connsiteX10" fmla="*/ 190300 w 851970"/>
                      <a:gd name="connsiteY10" fmla="*/ 1255713 h 1992313"/>
                      <a:gd name="connsiteX11" fmla="*/ 158550 w 851970"/>
                      <a:gd name="connsiteY11" fmla="*/ 1141413 h 1992313"/>
                      <a:gd name="connsiteX12" fmla="*/ 98225 w 851970"/>
                      <a:gd name="connsiteY12" fmla="*/ 1071563 h 1992313"/>
                      <a:gd name="connsiteX13" fmla="*/ 9325 w 851970"/>
                      <a:gd name="connsiteY13" fmla="*/ 881063 h 1992313"/>
                      <a:gd name="connsiteX14" fmla="*/ 12500 w 851970"/>
                      <a:gd name="connsiteY14" fmla="*/ 795338 h 1992313"/>
                      <a:gd name="connsiteX15" fmla="*/ 79175 w 851970"/>
                      <a:gd name="connsiteY15" fmla="*/ 731838 h 1992313"/>
                      <a:gd name="connsiteX16" fmla="*/ 164900 w 851970"/>
                      <a:gd name="connsiteY16" fmla="*/ 646113 h 1992313"/>
                      <a:gd name="connsiteX17" fmla="*/ 495100 w 851970"/>
                      <a:gd name="connsiteY17" fmla="*/ 296863 h 1992313"/>
                      <a:gd name="connsiteX18" fmla="*/ 803075 w 851970"/>
                      <a:gd name="connsiteY18" fmla="*/ 0 h 199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970" h="1992313">
                        <a:moveTo>
                          <a:pt x="851970" y="1992313"/>
                        </a:moveTo>
                        <a:lnTo>
                          <a:pt x="825300" y="1890713"/>
                        </a:lnTo>
                        <a:lnTo>
                          <a:pt x="844350" y="1801813"/>
                        </a:lnTo>
                        <a:lnTo>
                          <a:pt x="717350" y="1719263"/>
                        </a:lnTo>
                        <a:lnTo>
                          <a:pt x="691950" y="1620838"/>
                        </a:lnTo>
                        <a:lnTo>
                          <a:pt x="641150" y="1579563"/>
                        </a:lnTo>
                        <a:lnTo>
                          <a:pt x="615750" y="1477963"/>
                        </a:lnTo>
                        <a:lnTo>
                          <a:pt x="536375" y="1401763"/>
                        </a:lnTo>
                        <a:lnTo>
                          <a:pt x="361750" y="1350963"/>
                        </a:lnTo>
                        <a:lnTo>
                          <a:pt x="266500" y="1319213"/>
                        </a:lnTo>
                        <a:lnTo>
                          <a:pt x="190300" y="1255713"/>
                        </a:lnTo>
                        <a:lnTo>
                          <a:pt x="158550" y="1141413"/>
                        </a:lnTo>
                        <a:lnTo>
                          <a:pt x="98225" y="1071563"/>
                        </a:lnTo>
                        <a:lnTo>
                          <a:pt x="9325" y="881063"/>
                        </a:lnTo>
                        <a:cubicBezTo>
                          <a:pt x="-7079" y="833438"/>
                          <a:pt x="858" y="820209"/>
                          <a:pt x="12500" y="795338"/>
                        </a:cubicBezTo>
                        <a:cubicBezTo>
                          <a:pt x="24142" y="770467"/>
                          <a:pt x="51658" y="755121"/>
                          <a:pt x="79175" y="731838"/>
                        </a:cubicBezTo>
                        <a:lnTo>
                          <a:pt x="164900" y="646113"/>
                        </a:lnTo>
                        <a:cubicBezTo>
                          <a:pt x="274967" y="529696"/>
                          <a:pt x="388738" y="404548"/>
                          <a:pt x="495100" y="296863"/>
                        </a:cubicBezTo>
                        <a:cubicBezTo>
                          <a:pt x="601462" y="189178"/>
                          <a:pt x="700417" y="98954"/>
                          <a:pt x="803075" y="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0" name="フリーフォーム 179"/>
                  <p:cNvSpPr/>
                  <p:nvPr/>
                </p:nvSpPr>
                <p:spPr>
                  <a:xfrm>
                    <a:off x="4171950" y="14951866"/>
                    <a:ext cx="1909761" cy="2107407"/>
                  </a:xfrm>
                  <a:custGeom>
                    <a:avLst/>
                    <a:gdLst>
                      <a:gd name="connsiteX0" fmla="*/ 0 w 1719263"/>
                      <a:gd name="connsiteY0" fmla="*/ 1885950 h 1885950"/>
                      <a:gd name="connsiteX1" fmla="*/ 57150 w 1719263"/>
                      <a:gd name="connsiteY1" fmla="*/ 1862138 h 1885950"/>
                      <a:gd name="connsiteX2" fmla="*/ 252413 w 1719263"/>
                      <a:gd name="connsiteY2" fmla="*/ 1776413 h 1885950"/>
                      <a:gd name="connsiteX3" fmla="*/ 404813 w 1719263"/>
                      <a:gd name="connsiteY3" fmla="*/ 1619250 h 1885950"/>
                      <a:gd name="connsiteX4" fmla="*/ 500063 w 1719263"/>
                      <a:gd name="connsiteY4" fmla="*/ 1524000 h 1885950"/>
                      <a:gd name="connsiteX5" fmla="*/ 552450 w 1719263"/>
                      <a:gd name="connsiteY5" fmla="*/ 1476375 h 1885950"/>
                      <a:gd name="connsiteX6" fmla="*/ 595313 w 1719263"/>
                      <a:gd name="connsiteY6" fmla="*/ 1409700 h 1885950"/>
                      <a:gd name="connsiteX7" fmla="*/ 647700 w 1719263"/>
                      <a:gd name="connsiteY7" fmla="*/ 1323975 h 1885950"/>
                      <a:gd name="connsiteX8" fmla="*/ 819150 w 1719263"/>
                      <a:gd name="connsiteY8" fmla="*/ 1162050 h 1885950"/>
                      <a:gd name="connsiteX9" fmla="*/ 904875 w 1719263"/>
                      <a:gd name="connsiteY9" fmla="*/ 1014413 h 1885950"/>
                      <a:gd name="connsiteX10" fmla="*/ 981075 w 1719263"/>
                      <a:gd name="connsiteY10" fmla="*/ 881063 h 1885950"/>
                      <a:gd name="connsiteX11" fmla="*/ 1004888 w 1719263"/>
                      <a:gd name="connsiteY11" fmla="*/ 866775 h 1885950"/>
                      <a:gd name="connsiteX12" fmla="*/ 1085850 w 1719263"/>
                      <a:gd name="connsiteY12" fmla="*/ 895350 h 1885950"/>
                      <a:gd name="connsiteX13" fmla="*/ 1152525 w 1719263"/>
                      <a:gd name="connsiteY13" fmla="*/ 781050 h 1885950"/>
                      <a:gd name="connsiteX14" fmla="*/ 1223963 w 1719263"/>
                      <a:gd name="connsiteY14" fmla="*/ 619125 h 1885950"/>
                      <a:gd name="connsiteX15" fmla="*/ 1252538 w 1719263"/>
                      <a:gd name="connsiteY15" fmla="*/ 457200 h 1885950"/>
                      <a:gd name="connsiteX16" fmla="*/ 1271588 w 1719263"/>
                      <a:gd name="connsiteY16" fmla="*/ 347663 h 1885950"/>
                      <a:gd name="connsiteX17" fmla="*/ 1343025 w 1719263"/>
                      <a:gd name="connsiteY17" fmla="*/ 223838 h 1885950"/>
                      <a:gd name="connsiteX18" fmla="*/ 1409700 w 1719263"/>
                      <a:gd name="connsiteY18" fmla="*/ 133350 h 1885950"/>
                      <a:gd name="connsiteX19" fmla="*/ 1590675 w 1719263"/>
                      <a:gd name="connsiteY19" fmla="*/ 71438 h 1885950"/>
                      <a:gd name="connsiteX20" fmla="*/ 1719263 w 1719263"/>
                      <a:gd name="connsiteY20" fmla="*/ 0 h 1885950"/>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409700 w 1724025"/>
                      <a:gd name="connsiteY18" fmla="*/ 147638 h 1900238"/>
                      <a:gd name="connsiteX19" fmla="*/ 1590675 w 1724025"/>
                      <a:gd name="connsiteY19" fmla="*/ 85726 h 1900238"/>
                      <a:gd name="connsiteX20" fmla="*/ 1724025 w 1724025"/>
                      <a:gd name="connsiteY20"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426369 w 1724025"/>
                      <a:gd name="connsiteY18" fmla="*/ 145257 h 1900238"/>
                      <a:gd name="connsiteX19" fmla="*/ 1590675 w 1724025"/>
                      <a:gd name="connsiteY19" fmla="*/ 85726 h 1900238"/>
                      <a:gd name="connsiteX20" fmla="*/ 1724025 w 1724025"/>
                      <a:gd name="connsiteY20"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338263 w 1724025"/>
                      <a:gd name="connsiteY18" fmla="*/ 235744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43025 w 1724025"/>
                      <a:gd name="connsiteY17" fmla="*/ 238126 h 1900238"/>
                      <a:gd name="connsiteX18" fmla="*/ 13954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21593 w 1724025"/>
                      <a:gd name="connsiteY17" fmla="*/ 259557 h 1900238"/>
                      <a:gd name="connsiteX18" fmla="*/ 13954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21593 w 1724025"/>
                      <a:gd name="connsiteY17" fmla="*/ 259557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2538 w 1724025"/>
                      <a:gd name="connsiteY15" fmla="*/ 471488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85850 w 1724025"/>
                      <a:gd name="connsiteY12" fmla="*/ 909638 h 1900238"/>
                      <a:gd name="connsiteX13" fmla="*/ 1152525 w 1724025"/>
                      <a:gd name="connsiteY13" fmla="*/ 795338 h 1900238"/>
                      <a:gd name="connsiteX14" fmla="*/ 1223963 w 1724025"/>
                      <a:gd name="connsiteY14" fmla="*/ 633413 h 1900238"/>
                      <a:gd name="connsiteX15" fmla="*/ 1259681 w 1724025"/>
                      <a:gd name="connsiteY15" fmla="*/ 483394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04888 w 1724025"/>
                      <a:gd name="connsiteY11" fmla="*/ 881063 h 1900238"/>
                      <a:gd name="connsiteX12" fmla="*/ 1066800 w 1724025"/>
                      <a:gd name="connsiteY12" fmla="*/ 919163 h 1900238"/>
                      <a:gd name="connsiteX13" fmla="*/ 1152525 w 1724025"/>
                      <a:gd name="connsiteY13" fmla="*/ 795338 h 1900238"/>
                      <a:gd name="connsiteX14" fmla="*/ 1223963 w 1724025"/>
                      <a:gd name="connsiteY14" fmla="*/ 633413 h 1900238"/>
                      <a:gd name="connsiteX15" fmla="*/ 1259681 w 1724025"/>
                      <a:gd name="connsiteY15" fmla="*/ 483394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819150 w 1724025"/>
                      <a:gd name="connsiteY8" fmla="*/ 1176338 h 1900238"/>
                      <a:gd name="connsiteX9" fmla="*/ 904875 w 1724025"/>
                      <a:gd name="connsiteY9" fmla="*/ 1028701 h 1900238"/>
                      <a:gd name="connsiteX10" fmla="*/ 981075 w 1724025"/>
                      <a:gd name="connsiteY10" fmla="*/ 895351 h 1900238"/>
                      <a:gd name="connsiteX11" fmla="*/ 1019176 w 1724025"/>
                      <a:gd name="connsiteY11" fmla="*/ 885826 h 1900238"/>
                      <a:gd name="connsiteX12" fmla="*/ 1066800 w 1724025"/>
                      <a:gd name="connsiteY12" fmla="*/ 919163 h 1900238"/>
                      <a:gd name="connsiteX13" fmla="*/ 1152525 w 1724025"/>
                      <a:gd name="connsiteY13" fmla="*/ 795338 h 1900238"/>
                      <a:gd name="connsiteX14" fmla="*/ 1223963 w 1724025"/>
                      <a:gd name="connsiteY14" fmla="*/ 633413 h 1900238"/>
                      <a:gd name="connsiteX15" fmla="*/ 1259681 w 1724025"/>
                      <a:gd name="connsiteY15" fmla="*/ 483394 h 1900238"/>
                      <a:gd name="connsiteX16" fmla="*/ 1271588 w 1724025"/>
                      <a:gd name="connsiteY16" fmla="*/ 361951 h 1900238"/>
                      <a:gd name="connsiteX17" fmla="*/ 1304924 w 1724025"/>
                      <a:gd name="connsiteY17" fmla="*/ 266700 h 1900238"/>
                      <a:gd name="connsiteX18" fmla="*/ 1357313 w 1724025"/>
                      <a:gd name="connsiteY18" fmla="*/ 202407 h 1900238"/>
                      <a:gd name="connsiteX19" fmla="*/ 1426369 w 1724025"/>
                      <a:gd name="connsiteY19" fmla="*/ 145257 h 1900238"/>
                      <a:gd name="connsiteX20" fmla="*/ 1590675 w 1724025"/>
                      <a:gd name="connsiteY20" fmla="*/ 85726 h 1900238"/>
                      <a:gd name="connsiteX21" fmla="*/ 1724025 w 1724025"/>
                      <a:gd name="connsiteY21"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742950 w 1724025"/>
                      <a:gd name="connsiteY8" fmla="*/ 1245394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5313 w 1724025"/>
                      <a:gd name="connsiteY6" fmla="*/ 1423988 h 1900238"/>
                      <a:gd name="connsiteX7" fmla="*/ 647700 w 1724025"/>
                      <a:gd name="connsiteY7" fmla="*/ 1338263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7694 w 1724025"/>
                      <a:gd name="connsiteY6" fmla="*/ 1400176 h 1900238"/>
                      <a:gd name="connsiteX7" fmla="*/ 647700 w 1724025"/>
                      <a:gd name="connsiteY7" fmla="*/ 1338263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597694 w 1724025"/>
                      <a:gd name="connsiteY6" fmla="*/ 1400176 h 1900238"/>
                      <a:gd name="connsiteX7" fmla="*/ 642937 w 1724025"/>
                      <a:gd name="connsiteY7" fmla="*/ 1354932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252413 w 1724025"/>
                      <a:gd name="connsiteY2" fmla="*/ 1790701 h 1900238"/>
                      <a:gd name="connsiteX3" fmla="*/ 404813 w 1724025"/>
                      <a:gd name="connsiteY3" fmla="*/ 1633538 h 1900238"/>
                      <a:gd name="connsiteX4" fmla="*/ 500063 w 1724025"/>
                      <a:gd name="connsiteY4" fmla="*/ 1538288 h 1900238"/>
                      <a:gd name="connsiteX5" fmla="*/ 552450 w 1724025"/>
                      <a:gd name="connsiteY5" fmla="*/ 1490663 h 1900238"/>
                      <a:gd name="connsiteX6" fmla="*/ 602456 w 1724025"/>
                      <a:gd name="connsiteY6" fmla="*/ 1373982 h 1900238"/>
                      <a:gd name="connsiteX7" fmla="*/ 642937 w 1724025"/>
                      <a:gd name="connsiteY7" fmla="*/ 1354932 h 1900238"/>
                      <a:gd name="connsiteX8" fmla="*/ 733425 w 1724025"/>
                      <a:gd name="connsiteY8" fmla="*/ 1290637 h 1900238"/>
                      <a:gd name="connsiteX9" fmla="*/ 819150 w 1724025"/>
                      <a:gd name="connsiteY9" fmla="*/ 1176338 h 1900238"/>
                      <a:gd name="connsiteX10" fmla="*/ 904875 w 1724025"/>
                      <a:gd name="connsiteY10" fmla="*/ 1028701 h 1900238"/>
                      <a:gd name="connsiteX11" fmla="*/ 981075 w 1724025"/>
                      <a:gd name="connsiteY11" fmla="*/ 895351 h 1900238"/>
                      <a:gd name="connsiteX12" fmla="*/ 1019176 w 1724025"/>
                      <a:gd name="connsiteY12" fmla="*/ 885826 h 1900238"/>
                      <a:gd name="connsiteX13" fmla="*/ 1066800 w 1724025"/>
                      <a:gd name="connsiteY13" fmla="*/ 919163 h 1900238"/>
                      <a:gd name="connsiteX14" fmla="*/ 1152525 w 1724025"/>
                      <a:gd name="connsiteY14" fmla="*/ 795338 h 1900238"/>
                      <a:gd name="connsiteX15" fmla="*/ 1223963 w 1724025"/>
                      <a:gd name="connsiteY15" fmla="*/ 633413 h 1900238"/>
                      <a:gd name="connsiteX16" fmla="*/ 1259681 w 1724025"/>
                      <a:gd name="connsiteY16" fmla="*/ 483394 h 1900238"/>
                      <a:gd name="connsiteX17" fmla="*/ 1271588 w 1724025"/>
                      <a:gd name="connsiteY17" fmla="*/ 361951 h 1900238"/>
                      <a:gd name="connsiteX18" fmla="*/ 1304924 w 1724025"/>
                      <a:gd name="connsiteY18" fmla="*/ 266700 h 1900238"/>
                      <a:gd name="connsiteX19" fmla="*/ 1357313 w 1724025"/>
                      <a:gd name="connsiteY19" fmla="*/ 202407 h 1900238"/>
                      <a:gd name="connsiteX20" fmla="*/ 1426369 w 1724025"/>
                      <a:gd name="connsiteY20" fmla="*/ 145257 h 1900238"/>
                      <a:gd name="connsiteX21" fmla="*/ 1590675 w 1724025"/>
                      <a:gd name="connsiteY21" fmla="*/ 85726 h 1900238"/>
                      <a:gd name="connsiteX22" fmla="*/ 1724025 w 1724025"/>
                      <a:gd name="connsiteY22" fmla="*/ 0 h 1900238"/>
                      <a:gd name="connsiteX0" fmla="*/ 0 w 1724025"/>
                      <a:gd name="connsiteY0" fmla="*/ 1900238 h 1900238"/>
                      <a:gd name="connsiteX1" fmla="*/ 57150 w 1724025"/>
                      <a:gd name="connsiteY1" fmla="*/ 1876426 h 1900238"/>
                      <a:gd name="connsiteX2" fmla="*/ 159544 w 1724025"/>
                      <a:gd name="connsiteY2" fmla="*/ 1828801 h 1900238"/>
                      <a:gd name="connsiteX3" fmla="*/ 252413 w 1724025"/>
                      <a:gd name="connsiteY3" fmla="*/ 1790701 h 1900238"/>
                      <a:gd name="connsiteX4" fmla="*/ 404813 w 1724025"/>
                      <a:gd name="connsiteY4" fmla="*/ 1633538 h 1900238"/>
                      <a:gd name="connsiteX5" fmla="*/ 500063 w 1724025"/>
                      <a:gd name="connsiteY5" fmla="*/ 1538288 h 1900238"/>
                      <a:gd name="connsiteX6" fmla="*/ 552450 w 1724025"/>
                      <a:gd name="connsiteY6" fmla="*/ 1490663 h 1900238"/>
                      <a:gd name="connsiteX7" fmla="*/ 602456 w 1724025"/>
                      <a:gd name="connsiteY7" fmla="*/ 1373982 h 1900238"/>
                      <a:gd name="connsiteX8" fmla="*/ 642937 w 1724025"/>
                      <a:gd name="connsiteY8" fmla="*/ 1354932 h 1900238"/>
                      <a:gd name="connsiteX9" fmla="*/ 733425 w 1724025"/>
                      <a:gd name="connsiteY9" fmla="*/ 1290637 h 1900238"/>
                      <a:gd name="connsiteX10" fmla="*/ 819150 w 1724025"/>
                      <a:gd name="connsiteY10" fmla="*/ 1176338 h 1900238"/>
                      <a:gd name="connsiteX11" fmla="*/ 904875 w 1724025"/>
                      <a:gd name="connsiteY11" fmla="*/ 1028701 h 1900238"/>
                      <a:gd name="connsiteX12" fmla="*/ 981075 w 1724025"/>
                      <a:gd name="connsiteY12" fmla="*/ 895351 h 1900238"/>
                      <a:gd name="connsiteX13" fmla="*/ 1019176 w 1724025"/>
                      <a:gd name="connsiteY13" fmla="*/ 885826 h 1900238"/>
                      <a:gd name="connsiteX14" fmla="*/ 1066800 w 1724025"/>
                      <a:gd name="connsiteY14" fmla="*/ 919163 h 1900238"/>
                      <a:gd name="connsiteX15" fmla="*/ 1152525 w 1724025"/>
                      <a:gd name="connsiteY15" fmla="*/ 795338 h 1900238"/>
                      <a:gd name="connsiteX16" fmla="*/ 1223963 w 1724025"/>
                      <a:gd name="connsiteY16" fmla="*/ 633413 h 1900238"/>
                      <a:gd name="connsiteX17" fmla="*/ 1259681 w 1724025"/>
                      <a:gd name="connsiteY17" fmla="*/ 483394 h 1900238"/>
                      <a:gd name="connsiteX18" fmla="*/ 1271588 w 1724025"/>
                      <a:gd name="connsiteY18" fmla="*/ 361951 h 1900238"/>
                      <a:gd name="connsiteX19" fmla="*/ 1304924 w 1724025"/>
                      <a:gd name="connsiteY19" fmla="*/ 266700 h 1900238"/>
                      <a:gd name="connsiteX20" fmla="*/ 1357313 w 1724025"/>
                      <a:gd name="connsiteY20" fmla="*/ 202407 h 1900238"/>
                      <a:gd name="connsiteX21" fmla="*/ 1426369 w 1724025"/>
                      <a:gd name="connsiteY21" fmla="*/ 145257 h 1900238"/>
                      <a:gd name="connsiteX22" fmla="*/ 1590675 w 1724025"/>
                      <a:gd name="connsiteY22" fmla="*/ 85726 h 1900238"/>
                      <a:gd name="connsiteX23" fmla="*/ 1724025 w 1724025"/>
                      <a:gd name="connsiteY23" fmla="*/ 0 h 1900238"/>
                      <a:gd name="connsiteX0" fmla="*/ 0 w 1724025"/>
                      <a:gd name="connsiteY0" fmla="*/ 1900238 h 1900238"/>
                      <a:gd name="connsiteX1" fmla="*/ 57150 w 1724025"/>
                      <a:gd name="connsiteY1" fmla="*/ 1876426 h 1900238"/>
                      <a:gd name="connsiteX2" fmla="*/ 161926 w 1724025"/>
                      <a:gd name="connsiteY2" fmla="*/ 1845470 h 1900238"/>
                      <a:gd name="connsiteX3" fmla="*/ 252413 w 1724025"/>
                      <a:gd name="connsiteY3" fmla="*/ 1790701 h 1900238"/>
                      <a:gd name="connsiteX4" fmla="*/ 404813 w 1724025"/>
                      <a:gd name="connsiteY4" fmla="*/ 1633538 h 1900238"/>
                      <a:gd name="connsiteX5" fmla="*/ 500063 w 1724025"/>
                      <a:gd name="connsiteY5" fmla="*/ 1538288 h 1900238"/>
                      <a:gd name="connsiteX6" fmla="*/ 552450 w 1724025"/>
                      <a:gd name="connsiteY6" fmla="*/ 1490663 h 1900238"/>
                      <a:gd name="connsiteX7" fmla="*/ 602456 w 1724025"/>
                      <a:gd name="connsiteY7" fmla="*/ 1373982 h 1900238"/>
                      <a:gd name="connsiteX8" fmla="*/ 642937 w 1724025"/>
                      <a:gd name="connsiteY8" fmla="*/ 1354932 h 1900238"/>
                      <a:gd name="connsiteX9" fmla="*/ 733425 w 1724025"/>
                      <a:gd name="connsiteY9" fmla="*/ 1290637 h 1900238"/>
                      <a:gd name="connsiteX10" fmla="*/ 819150 w 1724025"/>
                      <a:gd name="connsiteY10" fmla="*/ 1176338 h 1900238"/>
                      <a:gd name="connsiteX11" fmla="*/ 904875 w 1724025"/>
                      <a:gd name="connsiteY11" fmla="*/ 1028701 h 1900238"/>
                      <a:gd name="connsiteX12" fmla="*/ 981075 w 1724025"/>
                      <a:gd name="connsiteY12" fmla="*/ 895351 h 1900238"/>
                      <a:gd name="connsiteX13" fmla="*/ 1019176 w 1724025"/>
                      <a:gd name="connsiteY13" fmla="*/ 885826 h 1900238"/>
                      <a:gd name="connsiteX14" fmla="*/ 1066800 w 1724025"/>
                      <a:gd name="connsiteY14" fmla="*/ 919163 h 1900238"/>
                      <a:gd name="connsiteX15" fmla="*/ 1152525 w 1724025"/>
                      <a:gd name="connsiteY15" fmla="*/ 795338 h 1900238"/>
                      <a:gd name="connsiteX16" fmla="*/ 1223963 w 1724025"/>
                      <a:gd name="connsiteY16" fmla="*/ 633413 h 1900238"/>
                      <a:gd name="connsiteX17" fmla="*/ 1259681 w 1724025"/>
                      <a:gd name="connsiteY17" fmla="*/ 483394 h 1900238"/>
                      <a:gd name="connsiteX18" fmla="*/ 1271588 w 1724025"/>
                      <a:gd name="connsiteY18" fmla="*/ 361951 h 1900238"/>
                      <a:gd name="connsiteX19" fmla="*/ 1304924 w 1724025"/>
                      <a:gd name="connsiteY19" fmla="*/ 266700 h 1900238"/>
                      <a:gd name="connsiteX20" fmla="*/ 1357313 w 1724025"/>
                      <a:gd name="connsiteY20" fmla="*/ 202407 h 1900238"/>
                      <a:gd name="connsiteX21" fmla="*/ 1426369 w 1724025"/>
                      <a:gd name="connsiteY21" fmla="*/ 145257 h 1900238"/>
                      <a:gd name="connsiteX22" fmla="*/ 1590675 w 1724025"/>
                      <a:gd name="connsiteY22" fmla="*/ 85726 h 1900238"/>
                      <a:gd name="connsiteX23" fmla="*/ 1724025 w 1724025"/>
                      <a:gd name="connsiteY23" fmla="*/ 0 h 1900238"/>
                      <a:gd name="connsiteX0" fmla="*/ 0 w 1857375"/>
                      <a:gd name="connsiteY0" fmla="*/ 2038351 h 2038351"/>
                      <a:gd name="connsiteX1" fmla="*/ 57150 w 1857375"/>
                      <a:gd name="connsiteY1" fmla="*/ 2014539 h 2038351"/>
                      <a:gd name="connsiteX2" fmla="*/ 161926 w 1857375"/>
                      <a:gd name="connsiteY2" fmla="*/ 1983583 h 2038351"/>
                      <a:gd name="connsiteX3" fmla="*/ 252413 w 1857375"/>
                      <a:gd name="connsiteY3" fmla="*/ 1928814 h 2038351"/>
                      <a:gd name="connsiteX4" fmla="*/ 404813 w 1857375"/>
                      <a:gd name="connsiteY4" fmla="*/ 1771651 h 2038351"/>
                      <a:gd name="connsiteX5" fmla="*/ 500063 w 1857375"/>
                      <a:gd name="connsiteY5" fmla="*/ 1676401 h 2038351"/>
                      <a:gd name="connsiteX6" fmla="*/ 552450 w 1857375"/>
                      <a:gd name="connsiteY6" fmla="*/ 1628776 h 2038351"/>
                      <a:gd name="connsiteX7" fmla="*/ 602456 w 1857375"/>
                      <a:gd name="connsiteY7" fmla="*/ 1512095 h 2038351"/>
                      <a:gd name="connsiteX8" fmla="*/ 642937 w 1857375"/>
                      <a:gd name="connsiteY8" fmla="*/ 1493045 h 2038351"/>
                      <a:gd name="connsiteX9" fmla="*/ 733425 w 1857375"/>
                      <a:gd name="connsiteY9" fmla="*/ 1428750 h 2038351"/>
                      <a:gd name="connsiteX10" fmla="*/ 819150 w 1857375"/>
                      <a:gd name="connsiteY10" fmla="*/ 1314451 h 2038351"/>
                      <a:gd name="connsiteX11" fmla="*/ 904875 w 1857375"/>
                      <a:gd name="connsiteY11" fmla="*/ 1166814 h 2038351"/>
                      <a:gd name="connsiteX12" fmla="*/ 981075 w 1857375"/>
                      <a:gd name="connsiteY12" fmla="*/ 1033464 h 2038351"/>
                      <a:gd name="connsiteX13" fmla="*/ 1019176 w 1857375"/>
                      <a:gd name="connsiteY13" fmla="*/ 1023939 h 2038351"/>
                      <a:gd name="connsiteX14" fmla="*/ 1066800 w 1857375"/>
                      <a:gd name="connsiteY14" fmla="*/ 1057276 h 2038351"/>
                      <a:gd name="connsiteX15" fmla="*/ 1152525 w 1857375"/>
                      <a:gd name="connsiteY15" fmla="*/ 933451 h 2038351"/>
                      <a:gd name="connsiteX16" fmla="*/ 1223963 w 1857375"/>
                      <a:gd name="connsiteY16" fmla="*/ 771526 h 2038351"/>
                      <a:gd name="connsiteX17" fmla="*/ 1259681 w 1857375"/>
                      <a:gd name="connsiteY17" fmla="*/ 621507 h 2038351"/>
                      <a:gd name="connsiteX18" fmla="*/ 1271588 w 1857375"/>
                      <a:gd name="connsiteY18" fmla="*/ 500064 h 2038351"/>
                      <a:gd name="connsiteX19" fmla="*/ 1304924 w 1857375"/>
                      <a:gd name="connsiteY19" fmla="*/ 404813 h 2038351"/>
                      <a:gd name="connsiteX20" fmla="*/ 1357313 w 1857375"/>
                      <a:gd name="connsiteY20" fmla="*/ 340520 h 2038351"/>
                      <a:gd name="connsiteX21" fmla="*/ 1426369 w 1857375"/>
                      <a:gd name="connsiteY21" fmla="*/ 283370 h 2038351"/>
                      <a:gd name="connsiteX22" fmla="*/ 1590675 w 1857375"/>
                      <a:gd name="connsiteY22" fmla="*/ 223839 h 2038351"/>
                      <a:gd name="connsiteX23" fmla="*/ 1857375 w 1857375"/>
                      <a:gd name="connsiteY23" fmla="*/ 0 h 2038351"/>
                      <a:gd name="connsiteX0" fmla="*/ 0 w 1857375"/>
                      <a:gd name="connsiteY0" fmla="*/ 2038351 h 2038351"/>
                      <a:gd name="connsiteX1" fmla="*/ 57150 w 1857375"/>
                      <a:gd name="connsiteY1" fmla="*/ 2014539 h 2038351"/>
                      <a:gd name="connsiteX2" fmla="*/ 161926 w 1857375"/>
                      <a:gd name="connsiteY2" fmla="*/ 1983583 h 2038351"/>
                      <a:gd name="connsiteX3" fmla="*/ 252413 w 1857375"/>
                      <a:gd name="connsiteY3" fmla="*/ 1928814 h 2038351"/>
                      <a:gd name="connsiteX4" fmla="*/ 404813 w 1857375"/>
                      <a:gd name="connsiteY4" fmla="*/ 1771651 h 2038351"/>
                      <a:gd name="connsiteX5" fmla="*/ 500063 w 1857375"/>
                      <a:gd name="connsiteY5" fmla="*/ 1676401 h 2038351"/>
                      <a:gd name="connsiteX6" fmla="*/ 552450 w 1857375"/>
                      <a:gd name="connsiteY6" fmla="*/ 1628776 h 2038351"/>
                      <a:gd name="connsiteX7" fmla="*/ 602456 w 1857375"/>
                      <a:gd name="connsiteY7" fmla="*/ 1512095 h 2038351"/>
                      <a:gd name="connsiteX8" fmla="*/ 642937 w 1857375"/>
                      <a:gd name="connsiteY8" fmla="*/ 1493045 h 2038351"/>
                      <a:gd name="connsiteX9" fmla="*/ 733425 w 1857375"/>
                      <a:gd name="connsiteY9" fmla="*/ 1428750 h 2038351"/>
                      <a:gd name="connsiteX10" fmla="*/ 819150 w 1857375"/>
                      <a:gd name="connsiteY10" fmla="*/ 1314451 h 2038351"/>
                      <a:gd name="connsiteX11" fmla="*/ 904875 w 1857375"/>
                      <a:gd name="connsiteY11" fmla="*/ 1166814 h 2038351"/>
                      <a:gd name="connsiteX12" fmla="*/ 981075 w 1857375"/>
                      <a:gd name="connsiteY12" fmla="*/ 1033464 h 2038351"/>
                      <a:gd name="connsiteX13" fmla="*/ 1019176 w 1857375"/>
                      <a:gd name="connsiteY13" fmla="*/ 1023939 h 2038351"/>
                      <a:gd name="connsiteX14" fmla="*/ 1066800 w 1857375"/>
                      <a:gd name="connsiteY14" fmla="*/ 1057276 h 2038351"/>
                      <a:gd name="connsiteX15" fmla="*/ 1152525 w 1857375"/>
                      <a:gd name="connsiteY15" fmla="*/ 933451 h 2038351"/>
                      <a:gd name="connsiteX16" fmla="*/ 1223963 w 1857375"/>
                      <a:gd name="connsiteY16" fmla="*/ 771526 h 2038351"/>
                      <a:gd name="connsiteX17" fmla="*/ 1259681 w 1857375"/>
                      <a:gd name="connsiteY17" fmla="*/ 621507 h 2038351"/>
                      <a:gd name="connsiteX18" fmla="*/ 1271588 w 1857375"/>
                      <a:gd name="connsiteY18" fmla="*/ 500064 h 2038351"/>
                      <a:gd name="connsiteX19" fmla="*/ 1304924 w 1857375"/>
                      <a:gd name="connsiteY19" fmla="*/ 404813 h 2038351"/>
                      <a:gd name="connsiteX20" fmla="*/ 1357313 w 1857375"/>
                      <a:gd name="connsiteY20" fmla="*/ 340520 h 2038351"/>
                      <a:gd name="connsiteX21" fmla="*/ 1426369 w 1857375"/>
                      <a:gd name="connsiteY21" fmla="*/ 283370 h 2038351"/>
                      <a:gd name="connsiteX22" fmla="*/ 1590675 w 1857375"/>
                      <a:gd name="connsiteY22" fmla="*/ 223839 h 2038351"/>
                      <a:gd name="connsiteX23" fmla="*/ 1719263 w 1857375"/>
                      <a:gd name="connsiteY23" fmla="*/ 114302 h 2038351"/>
                      <a:gd name="connsiteX24" fmla="*/ 1857375 w 1857375"/>
                      <a:gd name="connsiteY24" fmla="*/ 0 h 2038351"/>
                      <a:gd name="connsiteX0" fmla="*/ 0 w 1857375"/>
                      <a:gd name="connsiteY0" fmla="*/ 2038351 h 2038351"/>
                      <a:gd name="connsiteX1" fmla="*/ 57150 w 1857375"/>
                      <a:gd name="connsiteY1" fmla="*/ 2014539 h 2038351"/>
                      <a:gd name="connsiteX2" fmla="*/ 161926 w 1857375"/>
                      <a:gd name="connsiteY2" fmla="*/ 1983583 h 2038351"/>
                      <a:gd name="connsiteX3" fmla="*/ 252413 w 1857375"/>
                      <a:gd name="connsiteY3" fmla="*/ 1928814 h 2038351"/>
                      <a:gd name="connsiteX4" fmla="*/ 404813 w 1857375"/>
                      <a:gd name="connsiteY4" fmla="*/ 1771651 h 2038351"/>
                      <a:gd name="connsiteX5" fmla="*/ 500063 w 1857375"/>
                      <a:gd name="connsiteY5" fmla="*/ 1676401 h 2038351"/>
                      <a:gd name="connsiteX6" fmla="*/ 552450 w 1857375"/>
                      <a:gd name="connsiteY6" fmla="*/ 1628776 h 2038351"/>
                      <a:gd name="connsiteX7" fmla="*/ 602456 w 1857375"/>
                      <a:gd name="connsiteY7" fmla="*/ 1512095 h 2038351"/>
                      <a:gd name="connsiteX8" fmla="*/ 642937 w 1857375"/>
                      <a:gd name="connsiteY8" fmla="*/ 1493045 h 2038351"/>
                      <a:gd name="connsiteX9" fmla="*/ 733425 w 1857375"/>
                      <a:gd name="connsiteY9" fmla="*/ 1428750 h 2038351"/>
                      <a:gd name="connsiteX10" fmla="*/ 819150 w 1857375"/>
                      <a:gd name="connsiteY10" fmla="*/ 1314451 h 2038351"/>
                      <a:gd name="connsiteX11" fmla="*/ 904875 w 1857375"/>
                      <a:gd name="connsiteY11" fmla="*/ 1166814 h 2038351"/>
                      <a:gd name="connsiteX12" fmla="*/ 981075 w 1857375"/>
                      <a:gd name="connsiteY12" fmla="*/ 1033464 h 2038351"/>
                      <a:gd name="connsiteX13" fmla="*/ 1019176 w 1857375"/>
                      <a:gd name="connsiteY13" fmla="*/ 1023939 h 2038351"/>
                      <a:gd name="connsiteX14" fmla="*/ 1066800 w 1857375"/>
                      <a:gd name="connsiteY14" fmla="*/ 1057276 h 2038351"/>
                      <a:gd name="connsiteX15" fmla="*/ 1152525 w 1857375"/>
                      <a:gd name="connsiteY15" fmla="*/ 933451 h 2038351"/>
                      <a:gd name="connsiteX16" fmla="*/ 1223963 w 1857375"/>
                      <a:gd name="connsiteY16" fmla="*/ 771526 h 2038351"/>
                      <a:gd name="connsiteX17" fmla="*/ 1259681 w 1857375"/>
                      <a:gd name="connsiteY17" fmla="*/ 621507 h 2038351"/>
                      <a:gd name="connsiteX18" fmla="*/ 1271588 w 1857375"/>
                      <a:gd name="connsiteY18" fmla="*/ 500064 h 2038351"/>
                      <a:gd name="connsiteX19" fmla="*/ 1304924 w 1857375"/>
                      <a:gd name="connsiteY19" fmla="*/ 404813 h 2038351"/>
                      <a:gd name="connsiteX20" fmla="*/ 1357313 w 1857375"/>
                      <a:gd name="connsiteY20" fmla="*/ 340520 h 2038351"/>
                      <a:gd name="connsiteX21" fmla="*/ 1426369 w 1857375"/>
                      <a:gd name="connsiteY21" fmla="*/ 283370 h 2038351"/>
                      <a:gd name="connsiteX22" fmla="*/ 1590675 w 1857375"/>
                      <a:gd name="connsiteY22" fmla="*/ 223839 h 2038351"/>
                      <a:gd name="connsiteX23" fmla="*/ 1743076 w 1857375"/>
                      <a:gd name="connsiteY23" fmla="*/ 119065 h 2038351"/>
                      <a:gd name="connsiteX24" fmla="*/ 1857375 w 1857375"/>
                      <a:gd name="connsiteY24" fmla="*/ 0 h 2038351"/>
                      <a:gd name="connsiteX0" fmla="*/ 0 w 1985962"/>
                      <a:gd name="connsiteY0" fmla="*/ 2181226 h 2181226"/>
                      <a:gd name="connsiteX1" fmla="*/ 57150 w 1985962"/>
                      <a:gd name="connsiteY1" fmla="*/ 2157414 h 2181226"/>
                      <a:gd name="connsiteX2" fmla="*/ 161926 w 1985962"/>
                      <a:gd name="connsiteY2" fmla="*/ 2126458 h 2181226"/>
                      <a:gd name="connsiteX3" fmla="*/ 252413 w 1985962"/>
                      <a:gd name="connsiteY3" fmla="*/ 2071689 h 2181226"/>
                      <a:gd name="connsiteX4" fmla="*/ 404813 w 1985962"/>
                      <a:gd name="connsiteY4" fmla="*/ 1914526 h 2181226"/>
                      <a:gd name="connsiteX5" fmla="*/ 500063 w 1985962"/>
                      <a:gd name="connsiteY5" fmla="*/ 1819276 h 2181226"/>
                      <a:gd name="connsiteX6" fmla="*/ 552450 w 1985962"/>
                      <a:gd name="connsiteY6" fmla="*/ 1771651 h 2181226"/>
                      <a:gd name="connsiteX7" fmla="*/ 602456 w 1985962"/>
                      <a:gd name="connsiteY7" fmla="*/ 1654970 h 2181226"/>
                      <a:gd name="connsiteX8" fmla="*/ 642937 w 1985962"/>
                      <a:gd name="connsiteY8" fmla="*/ 1635920 h 2181226"/>
                      <a:gd name="connsiteX9" fmla="*/ 733425 w 1985962"/>
                      <a:gd name="connsiteY9" fmla="*/ 1571625 h 2181226"/>
                      <a:gd name="connsiteX10" fmla="*/ 819150 w 1985962"/>
                      <a:gd name="connsiteY10" fmla="*/ 1457326 h 2181226"/>
                      <a:gd name="connsiteX11" fmla="*/ 904875 w 1985962"/>
                      <a:gd name="connsiteY11" fmla="*/ 1309689 h 2181226"/>
                      <a:gd name="connsiteX12" fmla="*/ 981075 w 1985962"/>
                      <a:gd name="connsiteY12" fmla="*/ 1176339 h 2181226"/>
                      <a:gd name="connsiteX13" fmla="*/ 1019176 w 1985962"/>
                      <a:gd name="connsiteY13" fmla="*/ 1166814 h 2181226"/>
                      <a:gd name="connsiteX14" fmla="*/ 1066800 w 1985962"/>
                      <a:gd name="connsiteY14" fmla="*/ 1200151 h 2181226"/>
                      <a:gd name="connsiteX15" fmla="*/ 1152525 w 1985962"/>
                      <a:gd name="connsiteY15" fmla="*/ 1076326 h 2181226"/>
                      <a:gd name="connsiteX16" fmla="*/ 1223963 w 1985962"/>
                      <a:gd name="connsiteY16" fmla="*/ 914401 h 2181226"/>
                      <a:gd name="connsiteX17" fmla="*/ 1259681 w 1985962"/>
                      <a:gd name="connsiteY17" fmla="*/ 764382 h 2181226"/>
                      <a:gd name="connsiteX18" fmla="*/ 1271588 w 1985962"/>
                      <a:gd name="connsiteY18" fmla="*/ 642939 h 2181226"/>
                      <a:gd name="connsiteX19" fmla="*/ 1304924 w 1985962"/>
                      <a:gd name="connsiteY19" fmla="*/ 547688 h 2181226"/>
                      <a:gd name="connsiteX20" fmla="*/ 1357313 w 1985962"/>
                      <a:gd name="connsiteY20" fmla="*/ 483395 h 2181226"/>
                      <a:gd name="connsiteX21" fmla="*/ 1426369 w 1985962"/>
                      <a:gd name="connsiteY21" fmla="*/ 426245 h 2181226"/>
                      <a:gd name="connsiteX22" fmla="*/ 1590675 w 1985962"/>
                      <a:gd name="connsiteY22" fmla="*/ 366714 h 2181226"/>
                      <a:gd name="connsiteX23" fmla="*/ 1743076 w 1985962"/>
                      <a:gd name="connsiteY23" fmla="*/ 261940 h 2181226"/>
                      <a:gd name="connsiteX24" fmla="*/ 1985962 w 1985962"/>
                      <a:gd name="connsiteY24" fmla="*/ 0 h 2181226"/>
                      <a:gd name="connsiteX0" fmla="*/ 0 w 1938337"/>
                      <a:gd name="connsiteY0" fmla="*/ 2147888 h 2147888"/>
                      <a:gd name="connsiteX1" fmla="*/ 57150 w 1938337"/>
                      <a:gd name="connsiteY1" fmla="*/ 2124076 h 2147888"/>
                      <a:gd name="connsiteX2" fmla="*/ 161926 w 1938337"/>
                      <a:gd name="connsiteY2" fmla="*/ 2093120 h 2147888"/>
                      <a:gd name="connsiteX3" fmla="*/ 252413 w 1938337"/>
                      <a:gd name="connsiteY3" fmla="*/ 2038351 h 2147888"/>
                      <a:gd name="connsiteX4" fmla="*/ 404813 w 1938337"/>
                      <a:gd name="connsiteY4" fmla="*/ 1881188 h 2147888"/>
                      <a:gd name="connsiteX5" fmla="*/ 500063 w 1938337"/>
                      <a:gd name="connsiteY5" fmla="*/ 1785938 h 2147888"/>
                      <a:gd name="connsiteX6" fmla="*/ 552450 w 1938337"/>
                      <a:gd name="connsiteY6" fmla="*/ 1738313 h 2147888"/>
                      <a:gd name="connsiteX7" fmla="*/ 602456 w 1938337"/>
                      <a:gd name="connsiteY7" fmla="*/ 1621632 h 2147888"/>
                      <a:gd name="connsiteX8" fmla="*/ 642937 w 1938337"/>
                      <a:gd name="connsiteY8" fmla="*/ 1602582 h 2147888"/>
                      <a:gd name="connsiteX9" fmla="*/ 733425 w 1938337"/>
                      <a:gd name="connsiteY9" fmla="*/ 1538287 h 2147888"/>
                      <a:gd name="connsiteX10" fmla="*/ 819150 w 1938337"/>
                      <a:gd name="connsiteY10" fmla="*/ 1423988 h 2147888"/>
                      <a:gd name="connsiteX11" fmla="*/ 904875 w 1938337"/>
                      <a:gd name="connsiteY11" fmla="*/ 1276351 h 2147888"/>
                      <a:gd name="connsiteX12" fmla="*/ 981075 w 1938337"/>
                      <a:gd name="connsiteY12" fmla="*/ 1143001 h 2147888"/>
                      <a:gd name="connsiteX13" fmla="*/ 1019176 w 1938337"/>
                      <a:gd name="connsiteY13" fmla="*/ 1133476 h 2147888"/>
                      <a:gd name="connsiteX14" fmla="*/ 1066800 w 1938337"/>
                      <a:gd name="connsiteY14" fmla="*/ 1166813 h 2147888"/>
                      <a:gd name="connsiteX15" fmla="*/ 1152525 w 1938337"/>
                      <a:gd name="connsiteY15" fmla="*/ 1042988 h 2147888"/>
                      <a:gd name="connsiteX16" fmla="*/ 1223963 w 1938337"/>
                      <a:gd name="connsiteY16" fmla="*/ 881063 h 2147888"/>
                      <a:gd name="connsiteX17" fmla="*/ 1259681 w 1938337"/>
                      <a:gd name="connsiteY17" fmla="*/ 731044 h 2147888"/>
                      <a:gd name="connsiteX18" fmla="*/ 1271588 w 1938337"/>
                      <a:gd name="connsiteY18" fmla="*/ 609601 h 2147888"/>
                      <a:gd name="connsiteX19" fmla="*/ 1304924 w 1938337"/>
                      <a:gd name="connsiteY19" fmla="*/ 514350 h 2147888"/>
                      <a:gd name="connsiteX20" fmla="*/ 1357313 w 1938337"/>
                      <a:gd name="connsiteY20" fmla="*/ 450057 h 2147888"/>
                      <a:gd name="connsiteX21" fmla="*/ 1426369 w 1938337"/>
                      <a:gd name="connsiteY21" fmla="*/ 392907 h 2147888"/>
                      <a:gd name="connsiteX22" fmla="*/ 1590675 w 1938337"/>
                      <a:gd name="connsiteY22" fmla="*/ 333376 h 2147888"/>
                      <a:gd name="connsiteX23" fmla="*/ 1743076 w 1938337"/>
                      <a:gd name="connsiteY23" fmla="*/ 228602 h 2147888"/>
                      <a:gd name="connsiteX24" fmla="*/ 1938337 w 1938337"/>
                      <a:gd name="connsiteY24" fmla="*/ 0 h 2147888"/>
                      <a:gd name="connsiteX0" fmla="*/ 0 w 1952624"/>
                      <a:gd name="connsiteY0" fmla="*/ 2143126 h 2143126"/>
                      <a:gd name="connsiteX1" fmla="*/ 57150 w 1952624"/>
                      <a:gd name="connsiteY1" fmla="*/ 2119314 h 2143126"/>
                      <a:gd name="connsiteX2" fmla="*/ 161926 w 1952624"/>
                      <a:gd name="connsiteY2" fmla="*/ 2088358 h 2143126"/>
                      <a:gd name="connsiteX3" fmla="*/ 252413 w 1952624"/>
                      <a:gd name="connsiteY3" fmla="*/ 2033589 h 2143126"/>
                      <a:gd name="connsiteX4" fmla="*/ 404813 w 1952624"/>
                      <a:gd name="connsiteY4" fmla="*/ 1876426 h 2143126"/>
                      <a:gd name="connsiteX5" fmla="*/ 500063 w 1952624"/>
                      <a:gd name="connsiteY5" fmla="*/ 1781176 h 2143126"/>
                      <a:gd name="connsiteX6" fmla="*/ 552450 w 1952624"/>
                      <a:gd name="connsiteY6" fmla="*/ 1733551 h 2143126"/>
                      <a:gd name="connsiteX7" fmla="*/ 602456 w 1952624"/>
                      <a:gd name="connsiteY7" fmla="*/ 1616870 h 2143126"/>
                      <a:gd name="connsiteX8" fmla="*/ 642937 w 1952624"/>
                      <a:gd name="connsiteY8" fmla="*/ 1597820 h 2143126"/>
                      <a:gd name="connsiteX9" fmla="*/ 733425 w 1952624"/>
                      <a:gd name="connsiteY9" fmla="*/ 1533525 h 2143126"/>
                      <a:gd name="connsiteX10" fmla="*/ 819150 w 1952624"/>
                      <a:gd name="connsiteY10" fmla="*/ 1419226 h 2143126"/>
                      <a:gd name="connsiteX11" fmla="*/ 904875 w 1952624"/>
                      <a:gd name="connsiteY11" fmla="*/ 1271589 h 2143126"/>
                      <a:gd name="connsiteX12" fmla="*/ 981075 w 1952624"/>
                      <a:gd name="connsiteY12" fmla="*/ 1138239 h 2143126"/>
                      <a:gd name="connsiteX13" fmla="*/ 1019176 w 1952624"/>
                      <a:gd name="connsiteY13" fmla="*/ 1128714 h 2143126"/>
                      <a:gd name="connsiteX14" fmla="*/ 1066800 w 1952624"/>
                      <a:gd name="connsiteY14" fmla="*/ 1162051 h 2143126"/>
                      <a:gd name="connsiteX15" fmla="*/ 1152525 w 1952624"/>
                      <a:gd name="connsiteY15" fmla="*/ 1038226 h 2143126"/>
                      <a:gd name="connsiteX16" fmla="*/ 1223963 w 1952624"/>
                      <a:gd name="connsiteY16" fmla="*/ 876301 h 2143126"/>
                      <a:gd name="connsiteX17" fmla="*/ 1259681 w 1952624"/>
                      <a:gd name="connsiteY17" fmla="*/ 726282 h 2143126"/>
                      <a:gd name="connsiteX18" fmla="*/ 1271588 w 1952624"/>
                      <a:gd name="connsiteY18" fmla="*/ 604839 h 2143126"/>
                      <a:gd name="connsiteX19" fmla="*/ 1304924 w 1952624"/>
                      <a:gd name="connsiteY19" fmla="*/ 509588 h 2143126"/>
                      <a:gd name="connsiteX20" fmla="*/ 1357313 w 1952624"/>
                      <a:gd name="connsiteY20" fmla="*/ 445295 h 2143126"/>
                      <a:gd name="connsiteX21" fmla="*/ 1426369 w 1952624"/>
                      <a:gd name="connsiteY21" fmla="*/ 388145 h 2143126"/>
                      <a:gd name="connsiteX22" fmla="*/ 1590675 w 1952624"/>
                      <a:gd name="connsiteY22" fmla="*/ 328614 h 2143126"/>
                      <a:gd name="connsiteX23" fmla="*/ 1743076 w 1952624"/>
                      <a:gd name="connsiteY23" fmla="*/ 223840 h 2143126"/>
                      <a:gd name="connsiteX24" fmla="*/ 1952624 w 1952624"/>
                      <a:gd name="connsiteY24" fmla="*/ 0 h 2143126"/>
                      <a:gd name="connsiteX0" fmla="*/ 0 w 1919286"/>
                      <a:gd name="connsiteY0" fmla="*/ 2105026 h 2105026"/>
                      <a:gd name="connsiteX1" fmla="*/ 57150 w 1919286"/>
                      <a:gd name="connsiteY1" fmla="*/ 2081214 h 2105026"/>
                      <a:gd name="connsiteX2" fmla="*/ 161926 w 1919286"/>
                      <a:gd name="connsiteY2" fmla="*/ 2050258 h 2105026"/>
                      <a:gd name="connsiteX3" fmla="*/ 252413 w 1919286"/>
                      <a:gd name="connsiteY3" fmla="*/ 1995489 h 2105026"/>
                      <a:gd name="connsiteX4" fmla="*/ 404813 w 1919286"/>
                      <a:gd name="connsiteY4" fmla="*/ 1838326 h 2105026"/>
                      <a:gd name="connsiteX5" fmla="*/ 500063 w 1919286"/>
                      <a:gd name="connsiteY5" fmla="*/ 1743076 h 2105026"/>
                      <a:gd name="connsiteX6" fmla="*/ 552450 w 1919286"/>
                      <a:gd name="connsiteY6" fmla="*/ 1695451 h 2105026"/>
                      <a:gd name="connsiteX7" fmla="*/ 602456 w 1919286"/>
                      <a:gd name="connsiteY7" fmla="*/ 1578770 h 2105026"/>
                      <a:gd name="connsiteX8" fmla="*/ 642937 w 1919286"/>
                      <a:gd name="connsiteY8" fmla="*/ 1559720 h 2105026"/>
                      <a:gd name="connsiteX9" fmla="*/ 733425 w 1919286"/>
                      <a:gd name="connsiteY9" fmla="*/ 1495425 h 2105026"/>
                      <a:gd name="connsiteX10" fmla="*/ 819150 w 1919286"/>
                      <a:gd name="connsiteY10" fmla="*/ 1381126 h 2105026"/>
                      <a:gd name="connsiteX11" fmla="*/ 904875 w 1919286"/>
                      <a:gd name="connsiteY11" fmla="*/ 1233489 h 2105026"/>
                      <a:gd name="connsiteX12" fmla="*/ 981075 w 1919286"/>
                      <a:gd name="connsiteY12" fmla="*/ 1100139 h 2105026"/>
                      <a:gd name="connsiteX13" fmla="*/ 1019176 w 1919286"/>
                      <a:gd name="connsiteY13" fmla="*/ 1090614 h 2105026"/>
                      <a:gd name="connsiteX14" fmla="*/ 1066800 w 1919286"/>
                      <a:gd name="connsiteY14" fmla="*/ 1123951 h 2105026"/>
                      <a:gd name="connsiteX15" fmla="*/ 1152525 w 1919286"/>
                      <a:gd name="connsiteY15" fmla="*/ 1000126 h 2105026"/>
                      <a:gd name="connsiteX16" fmla="*/ 1223963 w 1919286"/>
                      <a:gd name="connsiteY16" fmla="*/ 838201 h 2105026"/>
                      <a:gd name="connsiteX17" fmla="*/ 1259681 w 1919286"/>
                      <a:gd name="connsiteY17" fmla="*/ 688182 h 2105026"/>
                      <a:gd name="connsiteX18" fmla="*/ 1271588 w 1919286"/>
                      <a:gd name="connsiteY18" fmla="*/ 566739 h 2105026"/>
                      <a:gd name="connsiteX19" fmla="*/ 1304924 w 1919286"/>
                      <a:gd name="connsiteY19" fmla="*/ 471488 h 2105026"/>
                      <a:gd name="connsiteX20" fmla="*/ 1357313 w 1919286"/>
                      <a:gd name="connsiteY20" fmla="*/ 407195 h 2105026"/>
                      <a:gd name="connsiteX21" fmla="*/ 1426369 w 1919286"/>
                      <a:gd name="connsiteY21" fmla="*/ 350045 h 2105026"/>
                      <a:gd name="connsiteX22" fmla="*/ 1590675 w 1919286"/>
                      <a:gd name="connsiteY22" fmla="*/ 290514 h 2105026"/>
                      <a:gd name="connsiteX23" fmla="*/ 1743076 w 1919286"/>
                      <a:gd name="connsiteY23" fmla="*/ 185740 h 2105026"/>
                      <a:gd name="connsiteX24" fmla="*/ 1919286 w 1919286"/>
                      <a:gd name="connsiteY24" fmla="*/ 0 h 2105026"/>
                      <a:gd name="connsiteX0" fmla="*/ 0 w 1909761"/>
                      <a:gd name="connsiteY0" fmla="*/ 2107407 h 2107407"/>
                      <a:gd name="connsiteX1" fmla="*/ 57150 w 1909761"/>
                      <a:gd name="connsiteY1" fmla="*/ 2083595 h 2107407"/>
                      <a:gd name="connsiteX2" fmla="*/ 161926 w 1909761"/>
                      <a:gd name="connsiteY2" fmla="*/ 2052639 h 2107407"/>
                      <a:gd name="connsiteX3" fmla="*/ 252413 w 1909761"/>
                      <a:gd name="connsiteY3" fmla="*/ 1997870 h 2107407"/>
                      <a:gd name="connsiteX4" fmla="*/ 404813 w 1909761"/>
                      <a:gd name="connsiteY4" fmla="*/ 1840707 h 2107407"/>
                      <a:gd name="connsiteX5" fmla="*/ 500063 w 1909761"/>
                      <a:gd name="connsiteY5" fmla="*/ 1745457 h 2107407"/>
                      <a:gd name="connsiteX6" fmla="*/ 552450 w 1909761"/>
                      <a:gd name="connsiteY6" fmla="*/ 1697832 h 2107407"/>
                      <a:gd name="connsiteX7" fmla="*/ 602456 w 1909761"/>
                      <a:gd name="connsiteY7" fmla="*/ 1581151 h 2107407"/>
                      <a:gd name="connsiteX8" fmla="*/ 642937 w 1909761"/>
                      <a:gd name="connsiteY8" fmla="*/ 1562101 h 2107407"/>
                      <a:gd name="connsiteX9" fmla="*/ 733425 w 1909761"/>
                      <a:gd name="connsiteY9" fmla="*/ 1497806 h 2107407"/>
                      <a:gd name="connsiteX10" fmla="*/ 819150 w 1909761"/>
                      <a:gd name="connsiteY10" fmla="*/ 1383507 h 2107407"/>
                      <a:gd name="connsiteX11" fmla="*/ 904875 w 1909761"/>
                      <a:gd name="connsiteY11" fmla="*/ 1235870 h 2107407"/>
                      <a:gd name="connsiteX12" fmla="*/ 981075 w 1909761"/>
                      <a:gd name="connsiteY12" fmla="*/ 1102520 h 2107407"/>
                      <a:gd name="connsiteX13" fmla="*/ 1019176 w 1909761"/>
                      <a:gd name="connsiteY13" fmla="*/ 1092995 h 2107407"/>
                      <a:gd name="connsiteX14" fmla="*/ 1066800 w 1909761"/>
                      <a:gd name="connsiteY14" fmla="*/ 1126332 h 2107407"/>
                      <a:gd name="connsiteX15" fmla="*/ 1152525 w 1909761"/>
                      <a:gd name="connsiteY15" fmla="*/ 1002507 h 2107407"/>
                      <a:gd name="connsiteX16" fmla="*/ 1223963 w 1909761"/>
                      <a:gd name="connsiteY16" fmla="*/ 840582 h 2107407"/>
                      <a:gd name="connsiteX17" fmla="*/ 1259681 w 1909761"/>
                      <a:gd name="connsiteY17" fmla="*/ 690563 h 2107407"/>
                      <a:gd name="connsiteX18" fmla="*/ 1271588 w 1909761"/>
                      <a:gd name="connsiteY18" fmla="*/ 569120 h 2107407"/>
                      <a:gd name="connsiteX19" fmla="*/ 1304924 w 1909761"/>
                      <a:gd name="connsiteY19" fmla="*/ 473869 h 2107407"/>
                      <a:gd name="connsiteX20" fmla="*/ 1357313 w 1909761"/>
                      <a:gd name="connsiteY20" fmla="*/ 409576 h 2107407"/>
                      <a:gd name="connsiteX21" fmla="*/ 1426369 w 1909761"/>
                      <a:gd name="connsiteY21" fmla="*/ 352426 h 2107407"/>
                      <a:gd name="connsiteX22" fmla="*/ 1590675 w 1909761"/>
                      <a:gd name="connsiteY22" fmla="*/ 292895 h 2107407"/>
                      <a:gd name="connsiteX23" fmla="*/ 1743076 w 1909761"/>
                      <a:gd name="connsiteY23" fmla="*/ 188121 h 2107407"/>
                      <a:gd name="connsiteX24" fmla="*/ 1909761 w 1909761"/>
                      <a:gd name="connsiteY24" fmla="*/ 0 h 210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9761" h="2107407">
                        <a:moveTo>
                          <a:pt x="0" y="2107407"/>
                        </a:moveTo>
                        <a:cubicBezTo>
                          <a:pt x="19050" y="2099470"/>
                          <a:pt x="30162" y="2092723"/>
                          <a:pt x="57150" y="2083595"/>
                        </a:cubicBezTo>
                        <a:cubicBezTo>
                          <a:pt x="84138" y="2074467"/>
                          <a:pt x="127001" y="2062958"/>
                          <a:pt x="161926" y="2052639"/>
                        </a:cubicBezTo>
                        <a:lnTo>
                          <a:pt x="252413" y="1997870"/>
                        </a:lnTo>
                        <a:lnTo>
                          <a:pt x="404813" y="1840707"/>
                        </a:lnTo>
                        <a:lnTo>
                          <a:pt x="500063" y="1745457"/>
                        </a:lnTo>
                        <a:lnTo>
                          <a:pt x="552450" y="1697832"/>
                        </a:lnTo>
                        <a:lnTo>
                          <a:pt x="602456" y="1581151"/>
                        </a:lnTo>
                        <a:lnTo>
                          <a:pt x="642937" y="1562101"/>
                        </a:lnTo>
                        <a:lnTo>
                          <a:pt x="733425" y="1497806"/>
                        </a:lnTo>
                        <a:lnTo>
                          <a:pt x="819150" y="1383507"/>
                        </a:lnTo>
                        <a:lnTo>
                          <a:pt x="904875" y="1235870"/>
                        </a:lnTo>
                        <a:lnTo>
                          <a:pt x="981075" y="1102520"/>
                        </a:lnTo>
                        <a:lnTo>
                          <a:pt x="1019176" y="1092995"/>
                        </a:lnTo>
                        <a:lnTo>
                          <a:pt x="1066800" y="1126332"/>
                        </a:lnTo>
                        <a:lnTo>
                          <a:pt x="1152525" y="1002507"/>
                        </a:lnTo>
                        <a:lnTo>
                          <a:pt x="1223963" y="840582"/>
                        </a:lnTo>
                        <a:lnTo>
                          <a:pt x="1259681" y="690563"/>
                        </a:lnTo>
                        <a:lnTo>
                          <a:pt x="1271588" y="569120"/>
                        </a:lnTo>
                        <a:lnTo>
                          <a:pt x="1304924" y="473869"/>
                        </a:lnTo>
                        <a:cubicBezTo>
                          <a:pt x="1308099" y="472281"/>
                          <a:pt x="1354138" y="411164"/>
                          <a:pt x="1357313" y="409576"/>
                        </a:cubicBezTo>
                        <a:lnTo>
                          <a:pt x="1426369" y="352426"/>
                        </a:lnTo>
                        <a:lnTo>
                          <a:pt x="1590675" y="292895"/>
                        </a:lnTo>
                        <a:lnTo>
                          <a:pt x="1743076" y="188121"/>
                        </a:lnTo>
                        <a:lnTo>
                          <a:pt x="1909761" y="0"/>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sp>
            <p:nvSpPr>
              <p:cNvPr id="147" name="フリーフォーム 146"/>
              <p:cNvSpPr/>
              <p:nvPr/>
            </p:nvSpPr>
            <p:spPr>
              <a:xfrm>
                <a:off x="4845350" y="4466864"/>
                <a:ext cx="1077226" cy="2160708"/>
              </a:xfrm>
              <a:custGeom>
                <a:avLst/>
                <a:gdLst>
                  <a:gd name="connsiteX0" fmla="*/ 121672 w 863778"/>
                  <a:gd name="connsiteY0" fmla="*/ 2723 h 1644986"/>
                  <a:gd name="connsiteX1" fmla="*/ 150933 w 863778"/>
                  <a:gd name="connsiteY1" fmla="*/ 64902 h 1644986"/>
                  <a:gd name="connsiteX2" fmla="*/ 150933 w 863778"/>
                  <a:gd name="connsiteY2" fmla="*/ 119766 h 1644986"/>
                  <a:gd name="connsiteX3" fmla="*/ 125329 w 863778"/>
                  <a:gd name="connsiteY3" fmla="*/ 123424 h 1644986"/>
                  <a:gd name="connsiteX4" fmla="*/ 88753 w 863778"/>
                  <a:gd name="connsiteY4" fmla="*/ 68560 h 1644986"/>
                  <a:gd name="connsiteX5" fmla="*/ 48520 w 863778"/>
                  <a:gd name="connsiteY5" fmla="*/ 2723 h 1644986"/>
                  <a:gd name="connsiteX6" fmla="*/ 971 w 863778"/>
                  <a:gd name="connsiteY6" fmla="*/ 21011 h 1644986"/>
                  <a:gd name="connsiteX7" fmla="*/ 19259 w 863778"/>
                  <a:gd name="connsiteY7" fmla="*/ 97821 h 1644986"/>
                  <a:gd name="connsiteX8" fmla="*/ 52177 w 863778"/>
                  <a:gd name="connsiteY8" fmla="*/ 127082 h 1644986"/>
                  <a:gd name="connsiteX9" fmla="*/ 107041 w 863778"/>
                  <a:gd name="connsiteY9" fmla="*/ 160000 h 1644986"/>
                  <a:gd name="connsiteX10" fmla="*/ 118014 w 863778"/>
                  <a:gd name="connsiteY10" fmla="*/ 203891 h 1644986"/>
                  <a:gd name="connsiteX11" fmla="*/ 176536 w 863778"/>
                  <a:gd name="connsiteY11" fmla="*/ 233152 h 1644986"/>
                  <a:gd name="connsiteX12" fmla="*/ 253345 w 863778"/>
                  <a:gd name="connsiteY12" fmla="*/ 339222 h 1644986"/>
                  <a:gd name="connsiteX13" fmla="*/ 359416 w 863778"/>
                  <a:gd name="connsiteY13" fmla="*/ 459923 h 1644986"/>
                  <a:gd name="connsiteX14" fmla="*/ 428910 w 863778"/>
                  <a:gd name="connsiteY14" fmla="*/ 478211 h 1644986"/>
                  <a:gd name="connsiteX15" fmla="*/ 461829 w 863778"/>
                  <a:gd name="connsiteY15" fmla="*/ 565994 h 1644986"/>
                  <a:gd name="connsiteX16" fmla="*/ 450856 w 863778"/>
                  <a:gd name="connsiteY16" fmla="*/ 617200 h 1644986"/>
                  <a:gd name="connsiteX17" fmla="*/ 439883 w 863778"/>
                  <a:gd name="connsiteY17" fmla="*/ 653776 h 1644986"/>
                  <a:gd name="connsiteX18" fmla="*/ 461829 w 863778"/>
                  <a:gd name="connsiteY18" fmla="*/ 686694 h 1644986"/>
                  <a:gd name="connsiteX19" fmla="*/ 465486 w 863778"/>
                  <a:gd name="connsiteY19" fmla="*/ 763504 h 1644986"/>
                  <a:gd name="connsiteX20" fmla="*/ 483774 w 863778"/>
                  <a:gd name="connsiteY20" fmla="*/ 887862 h 1644986"/>
                  <a:gd name="connsiteX21" fmla="*/ 545953 w 863778"/>
                  <a:gd name="connsiteY21" fmla="*/ 953699 h 1644986"/>
                  <a:gd name="connsiteX22" fmla="*/ 509377 w 863778"/>
                  <a:gd name="connsiteY22" fmla="*/ 986618 h 1644986"/>
                  <a:gd name="connsiteX23" fmla="*/ 480117 w 863778"/>
                  <a:gd name="connsiteY23" fmla="*/ 986618 h 1644986"/>
                  <a:gd name="connsiteX24" fmla="*/ 465486 w 863778"/>
                  <a:gd name="connsiteY24" fmla="*/ 1015878 h 1644986"/>
                  <a:gd name="connsiteX25" fmla="*/ 527665 w 863778"/>
                  <a:gd name="connsiteY25" fmla="*/ 1059770 h 1644986"/>
                  <a:gd name="connsiteX26" fmla="*/ 560584 w 863778"/>
                  <a:gd name="connsiteY26" fmla="*/ 1136579 h 1644986"/>
                  <a:gd name="connsiteX27" fmla="*/ 615448 w 863778"/>
                  <a:gd name="connsiteY27" fmla="*/ 1238992 h 1644986"/>
                  <a:gd name="connsiteX28" fmla="*/ 644709 w 863778"/>
                  <a:gd name="connsiteY28" fmla="*/ 1319459 h 1644986"/>
                  <a:gd name="connsiteX29" fmla="*/ 772725 w 863778"/>
                  <a:gd name="connsiteY29" fmla="*/ 1447475 h 1644986"/>
                  <a:gd name="connsiteX30" fmla="*/ 853192 w 863778"/>
                  <a:gd name="connsiteY30" fmla="*/ 1531600 h 1644986"/>
                  <a:gd name="connsiteX31" fmla="*/ 860507 w 863778"/>
                  <a:gd name="connsiteY31" fmla="*/ 1644986 h 1644986"/>
                  <a:gd name="connsiteX0" fmla="*/ 121672 w 1072705"/>
                  <a:gd name="connsiteY0" fmla="*/ 2723 h 2160708"/>
                  <a:gd name="connsiteX1" fmla="*/ 150933 w 1072705"/>
                  <a:gd name="connsiteY1" fmla="*/ 64902 h 2160708"/>
                  <a:gd name="connsiteX2" fmla="*/ 150933 w 1072705"/>
                  <a:gd name="connsiteY2" fmla="*/ 119766 h 2160708"/>
                  <a:gd name="connsiteX3" fmla="*/ 125329 w 1072705"/>
                  <a:gd name="connsiteY3" fmla="*/ 123424 h 2160708"/>
                  <a:gd name="connsiteX4" fmla="*/ 88753 w 1072705"/>
                  <a:gd name="connsiteY4" fmla="*/ 68560 h 2160708"/>
                  <a:gd name="connsiteX5" fmla="*/ 48520 w 1072705"/>
                  <a:gd name="connsiteY5" fmla="*/ 2723 h 2160708"/>
                  <a:gd name="connsiteX6" fmla="*/ 971 w 1072705"/>
                  <a:gd name="connsiteY6" fmla="*/ 21011 h 2160708"/>
                  <a:gd name="connsiteX7" fmla="*/ 19259 w 1072705"/>
                  <a:gd name="connsiteY7" fmla="*/ 97821 h 2160708"/>
                  <a:gd name="connsiteX8" fmla="*/ 52177 w 1072705"/>
                  <a:gd name="connsiteY8" fmla="*/ 127082 h 2160708"/>
                  <a:gd name="connsiteX9" fmla="*/ 107041 w 1072705"/>
                  <a:gd name="connsiteY9" fmla="*/ 160000 h 2160708"/>
                  <a:gd name="connsiteX10" fmla="*/ 118014 w 1072705"/>
                  <a:gd name="connsiteY10" fmla="*/ 203891 h 2160708"/>
                  <a:gd name="connsiteX11" fmla="*/ 176536 w 1072705"/>
                  <a:gd name="connsiteY11" fmla="*/ 233152 h 2160708"/>
                  <a:gd name="connsiteX12" fmla="*/ 253345 w 1072705"/>
                  <a:gd name="connsiteY12" fmla="*/ 339222 h 2160708"/>
                  <a:gd name="connsiteX13" fmla="*/ 359416 w 1072705"/>
                  <a:gd name="connsiteY13" fmla="*/ 459923 h 2160708"/>
                  <a:gd name="connsiteX14" fmla="*/ 428910 w 1072705"/>
                  <a:gd name="connsiteY14" fmla="*/ 478211 h 2160708"/>
                  <a:gd name="connsiteX15" fmla="*/ 461829 w 1072705"/>
                  <a:gd name="connsiteY15" fmla="*/ 565994 h 2160708"/>
                  <a:gd name="connsiteX16" fmla="*/ 450856 w 1072705"/>
                  <a:gd name="connsiteY16" fmla="*/ 617200 h 2160708"/>
                  <a:gd name="connsiteX17" fmla="*/ 439883 w 1072705"/>
                  <a:gd name="connsiteY17" fmla="*/ 653776 h 2160708"/>
                  <a:gd name="connsiteX18" fmla="*/ 461829 w 1072705"/>
                  <a:gd name="connsiteY18" fmla="*/ 686694 h 2160708"/>
                  <a:gd name="connsiteX19" fmla="*/ 465486 w 1072705"/>
                  <a:gd name="connsiteY19" fmla="*/ 763504 h 2160708"/>
                  <a:gd name="connsiteX20" fmla="*/ 483774 w 1072705"/>
                  <a:gd name="connsiteY20" fmla="*/ 887862 h 2160708"/>
                  <a:gd name="connsiteX21" fmla="*/ 545953 w 1072705"/>
                  <a:gd name="connsiteY21" fmla="*/ 953699 h 2160708"/>
                  <a:gd name="connsiteX22" fmla="*/ 509377 w 1072705"/>
                  <a:gd name="connsiteY22" fmla="*/ 986618 h 2160708"/>
                  <a:gd name="connsiteX23" fmla="*/ 480117 w 1072705"/>
                  <a:gd name="connsiteY23" fmla="*/ 986618 h 2160708"/>
                  <a:gd name="connsiteX24" fmla="*/ 465486 w 1072705"/>
                  <a:gd name="connsiteY24" fmla="*/ 1015878 h 2160708"/>
                  <a:gd name="connsiteX25" fmla="*/ 527665 w 1072705"/>
                  <a:gd name="connsiteY25" fmla="*/ 1059770 h 2160708"/>
                  <a:gd name="connsiteX26" fmla="*/ 560584 w 1072705"/>
                  <a:gd name="connsiteY26" fmla="*/ 1136579 h 2160708"/>
                  <a:gd name="connsiteX27" fmla="*/ 615448 w 1072705"/>
                  <a:gd name="connsiteY27" fmla="*/ 1238992 h 2160708"/>
                  <a:gd name="connsiteX28" fmla="*/ 644709 w 1072705"/>
                  <a:gd name="connsiteY28" fmla="*/ 1319459 h 2160708"/>
                  <a:gd name="connsiteX29" fmla="*/ 772725 w 1072705"/>
                  <a:gd name="connsiteY29" fmla="*/ 1447475 h 2160708"/>
                  <a:gd name="connsiteX30" fmla="*/ 853192 w 1072705"/>
                  <a:gd name="connsiteY30" fmla="*/ 1531600 h 2160708"/>
                  <a:gd name="connsiteX31" fmla="*/ 1072648 w 1072705"/>
                  <a:gd name="connsiteY31"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1058017 w 1077226"/>
                  <a:gd name="connsiteY31" fmla="*/ 1999773 h 2160708"/>
                  <a:gd name="connsiteX32" fmla="*/ 1072648 w 1077226"/>
                  <a:gd name="connsiteY32"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948288 w 1077226"/>
                  <a:gd name="connsiteY31" fmla="*/ 1919306 h 2160708"/>
                  <a:gd name="connsiteX32" fmla="*/ 1058017 w 1077226"/>
                  <a:gd name="connsiteY32" fmla="*/ 1999773 h 2160708"/>
                  <a:gd name="connsiteX33" fmla="*/ 1072648 w 1077226"/>
                  <a:gd name="connsiteY33"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856848 w 1077226"/>
                  <a:gd name="connsiteY31" fmla="*/ 1740083 h 2160708"/>
                  <a:gd name="connsiteX32" fmla="*/ 948288 w 1077226"/>
                  <a:gd name="connsiteY32" fmla="*/ 1919306 h 2160708"/>
                  <a:gd name="connsiteX33" fmla="*/ 1058017 w 1077226"/>
                  <a:gd name="connsiteY33" fmla="*/ 1999773 h 2160708"/>
                  <a:gd name="connsiteX34" fmla="*/ 1072648 w 1077226"/>
                  <a:gd name="connsiteY34" fmla="*/ 2160708 h 2160708"/>
                  <a:gd name="connsiteX0" fmla="*/ 121672 w 1077226"/>
                  <a:gd name="connsiteY0" fmla="*/ 2723 h 2160708"/>
                  <a:gd name="connsiteX1" fmla="*/ 150933 w 1077226"/>
                  <a:gd name="connsiteY1" fmla="*/ 64902 h 2160708"/>
                  <a:gd name="connsiteX2" fmla="*/ 150933 w 1077226"/>
                  <a:gd name="connsiteY2" fmla="*/ 119766 h 2160708"/>
                  <a:gd name="connsiteX3" fmla="*/ 125329 w 1077226"/>
                  <a:gd name="connsiteY3" fmla="*/ 123424 h 2160708"/>
                  <a:gd name="connsiteX4" fmla="*/ 88753 w 1077226"/>
                  <a:gd name="connsiteY4" fmla="*/ 68560 h 2160708"/>
                  <a:gd name="connsiteX5" fmla="*/ 48520 w 1077226"/>
                  <a:gd name="connsiteY5" fmla="*/ 2723 h 2160708"/>
                  <a:gd name="connsiteX6" fmla="*/ 971 w 1077226"/>
                  <a:gd name="connsiteY6" fmla="*/ 21011 h 2160708"/>
                  <a:gd name="connsiteX7" fmla="*/ 19259 w 1077226"/>
                  <a:gd name="connsiteY7" fmla="*/ 97821 h 2160708"/>
                  <a:gd name="connsiteX8" fmla="*/ 52177 w 1077226"/>
                  <a:gd name="connsiteY8" fmla="*/ 127082 h 2160708"/>
                  <a:gd name="connsiteX9" fmla="*/ 107041 w 1077226"/>
                  <a:gd name="connsiteY9" fmla="*/ 160000 h 2160708"/>
                  <a:gd name="connsiteX10" fmla="*/ 118014 w 1077226"/>
                  <a:gd name="connsiteY10" fmla="*/ 203891 h 2160708"/>
                  <a:gd name="connsiteX11" fmla="*/ 176536 w 1077226"/>
                  <a:gd name="connsiteY11" fmla="*/ 233152 h 2160708"/>
                  <a:gd name="connsiteX12" fmla="*/ 253345 w 1077226"/>
                  <a:gd name="connsiteY12" fmla="*/ 339222 h 2160708"/>
                  <a:gd name="connsiteX13" fmla="*/ 359416 w 1077226"/>
                  <a:gd name="connsiteY13" fmla="*/ 459923 h 2160708"/>
                  <a:gd name="connsiteX14" fmla="*/ 428910 w 1077226"/>
                  <a:gd name="connsiteY14" fmla="*/ 478211 h 2160708"/>
                  <a:gd name="connsiteX15" fmla="*/ 461829 w 1077226"/>
                  <a:gd name="connsiteY15" fmla="*/ 565994 h 2160708"/>
                  <a:gd name="connsiteX16" fmla="*/ 450856 w 1077226"/>
                  <a:gd name="connsiteY16" fmla="*/ 617200 h 2160708"/>
                  <a:gd name="connsiteX17" fmla="*/ 439883 w 1077226"/>
                  <a:gd name="connsiteY17" fmla="*/ 653776 h 2160708"/>
                  <a:gd name="connsiteX18" fmla="*/ 461829 w 1077226"/>
                  <a:gd name="connsiteY18" fmla="*/ 686694 h 2160708"/>
                  <a:gd name="connsiteX19" fmla="*/ 465486 w 1077226"/>
                  <a:gd name="connsiteY19" fmla="*/ 763504 h 2160708"/>
                  <a:gd name="connsiteX20" fmla="*/ 483774 w 1077226"/>
                  <a:gd name="connsiteY20" fmla="*/ 887862 h 2160708"/>
                  <a:gd name="connsiteX21" fmla="*/ 545953 w 1077226"/>
                  <a:gd name="connsiteY21" fmla="*/ 953699 h 2160708"/>
                  <a:gd name="connsiteX22" fmla="*/ 509377 w 1077226"/>
                  <a:gd name="connsiteY22" fmla="*/ 986618 h 2160708"/>
                  <a:gd name="connsiteX23" fmla="*/ 480117 w 1077226"/>
                  <a:gd name="connsiteY23" fmla="*/ 986618 h 2160708"/>
                  <a:gd name="connsiteX24" fmla="*/ 465486 w 1077226"/>
                  <a:gd name="connsiteY24" fmla="*/ 1015878 h 2160708"/>
                  <a:gd name="connsiteX25" fmla="*/ 527665 w 1077226"/>
                  <a:gd name="connsiteY25" fmla="*/ 1059770 h 2160708"/>
                  <a:gd name="connsiteX26" fmla="*/ 560584 w 1077226"/>
                  <a:gd name="connsiteY26" fmla="*/ 1136579 h 2160708"/>
                  <a:gd name="connsiteX27" fmla="*/ 615448 w 1077226"/>
                  <a:gd name="connsiteY27" fmla="*/ 1238992 h 2160708"/>
                  <a:gd name="connsiteX28" fmla="*/ 644709 w 1077226"/>
                  <a:gd name="connsiteY28" fmla="*/ 1319459 h 2160708"/>
                  <a:gd name="connsiteX29" fmla="*/ 772725 w 1077226"/>
                  <a:gd name="connsiteY29" fmla="*/ 1447475 h 2160708"/>
                  <a:gd name="connsiteX30" fmla="*/ 853192 w 1077226"/>
                  <a:gd name="connsiteY30" fmla="*/ 1531600 h 2160708"/>
                  <a:gd name="connsiteX31" fmla="*/ 875136 w 1077226"/>
                  <a:gd name="connsiteY31" fmla="*/ 1604752 h 2160708"/>
                  <a:gd name="connsiteX32" fmla="*/ 856848 w 1077226"/>
                  <a:gd name="connsiteY32" fmla="*/ 1740083 h 2160708"/>
                  <a:gd name="connsiteX33" fmla="*/ 948288 w 1077226"/>
                  <a:gd name="connsiteY33" fmla="*/ 1919306 h 2160708"/>
                  <a:gd name="connsiteX34" fmla="*/ 1058017 w 1077226"/>
                  <a:gd name="connsiteY34" fmla="*/ 1999773 h 2160708"/>
                  <a:gd name="connsiteX35" fmla="*/ 1072648 w 1077226"/>
                  <a:gd name="connsiteY35" fmla="*/ 2160708 h 216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77226" h="2160708">
                    <a:moveTo>
                      <a:pt x="121672" y="2723"/>
                    </a:moveTo>
                    <a:cubicBezTo>
                      <a:pt x="133864" y="24059"/>
                      <a:pt x="146056" y="45395"/>
                      <a:pt x="150933" y="64902"/>
                    </a:cubicBezTo>
                    <a:cubicBezTo>
                      <a:pt x="155810" y="84409"/>
                      <a:pt x="155200" y="110012"/>
                      <a:pt x="150933" y="119766"/>
                    </a:cubicBezTo>
                    <a:cubicBezTo>
                      <a:pt x="146666" y="129520"/>
                      <a:pt x="135692" y="131958"/>
                      <a:pt x="125329" y="123424"/>
                    </a:cubicBezTo>
                    <a:cubicBezTo>
                      <a:pt x="114966" y="114890"/>
                      <a:pt x="101554" y="88677"/>
                      <a:pt x="88753" y="68560"/>
                    </a:cubicBezTo>
                    <a:cubicBezTo>
                      <a:pt x="75952" y="48443"/>
                      <a:pt x="63150" y="10648"/>
                      <a:pt x="48520" y="2723"/>
                    </a:cubicBezTo>
                    <a:cubicBezTo>
                      <a:pt x="33890" y="-5202"/>
                      <a:pt x="5848" y="5161"/>
                      <a:pt x="971" y="21011"/>
                    </a:cubicBezTo>
                    <a:cubicBezTo>
                      <a:pt x="-3906" y="36861"/>
                      <a:pt x="10725" y="80143"/>
                      <a:pt x="19259" y="97821"/>
                    </a:cubicBezTo>
                    <a:cubicBezTo>
                      <a:pt x="27793" y="115500"/>
                      <a:pt x="37547" y="116719"/>
                      <a:pt x="52177" y="127082"/>
                    </a:cubicBezTo>
                    <a:cubicBezTo>
                      <a:pt x="66807" y="137445"/>
                      <a:pt x="96068" y="147198"/>
                      <a:pt x="107041" y="160000"/>
                    </a:cubicBezTo>
                    <a:cubicBezTo>
                      <a:pt x="118014" y="172802"/>
                      <a:pt x="106431" y="191699"/>
                      <a:pt x="118014" y="203891"/>
                    </a:cubicBezTo>
                    <a:cubicBezTo>
                      <a:pt x="129597" y="216083"/>
                      <a:pt x="153981" y="210597"/>
                      <a:pt x="176536" y="233152"/>
                    </a:cubicBezTo>
                    <a:cubicBezTo>
                      <a:pt x="199091" y="255707"/>
                      <a:pt x="222865" y="301427"/>
                      <a:pt x="253345" y="339222"/>
                    </a:cubicBezTo>
                    <a:cubicBezTo>
                      <a:pt x="283825" y="377017"/>
                      <a:pt x="330155" y="436758"/>
                      <a:pt x="359416" y="459923"/>
                    </a:cubicBezTo>
                    <a:cubicBezTo>
                      <a:pt x="388677" y="483088"/>
                      <a:pt x="411841" y="460533"/>
                      <a:pt x="428910" y="478211"/>
                    </a:cubicBezTo>
                    <a:cubicBezTo>
                      <a:pt x="445979" y="495889"/>
                      <a:pt x="458171" y="542829"/>
                      <a:pt x="461829" y="565994"/>
                    </a:cubicBezTo>
                    <a:cubicBezTo>
                      <a:pt x="465487" y="589159"/>
                      <a:pt x="454514" y="602570"/>
                      <a:pt x="450856" y="617200"/>
                    </a:cubicBezTo>
                    <a:cubicBezTo>
                      <a:pt x="447198" y="631830"/>
                      <a:pt x="438054" y="642194"/>
                      <a:pt x="439883" y="653776"/>
                    </a:cubicBezTo>
                    <a:cubicBezTo>
                      <a:pt x="441712" y="665358"/>
                      <a:pt x="457562" y="668406"/>
                      <a:pt x="461829" y="686694"/>
                    </a:cubicBezTo>
                    <a:cubicBezTo>
                      <a:pt x="466096" y="704982"/>
                      <a:pt x="461829" y="729976"/>
                      <a:pt x="465486" y="763504"/>
                    </a:cubicBezTo>
                    <a:cubicBezTo>
                      <a:pt x="469143" y="797032"/>
                      <a:pt x="470363" y="856163"/>
                      <a:pt x="483774" y="887862"/>
                    </a:cubicBezTo>
                    <a:cubicBezTo>
                      <a:pt x="497185" y="919561"/>
                      <a:pt x="541686" y="937240"/>
                      <a:pt x="545953" y="953699"/>
                    </a:cubicBezTo>
                    <a:cubicBezTo>
                      <a:pt x="550220" y="970158"/>
                      <a:pt x="520350" y="981132"/>
                      <a:pt x="509377" y="986618"/>
                    </a:cubicBezTo>
                    <a:cubicBezTo>
                      <a:pt x="498404" y="992104"/>
                      <a:pt x="487432" y="981741"/>
                      <a:pt x="480117" y="986618"/>
                    </a:cubicBezTo>
                    <a:cubicBezTo>
                      <a:pt x="472802" y="991495"/>
                      <a:pt x="457561" y="1003686"/>
                      <a:pt x="465486" y="1015878"/>
                    </a:cubicBezTo>
                    <a:cubicBezTo>
                      <a:pt x="473411" y="1028070"/>
                      <a:pt x="511815" y="1039653"/>
                      <a:pt x="527665" y="1059770"/>
                    </a:cubicBezTo>
                    <a:cubicBezTo>
                      <a:pt x="543515" y="1079887"/>
                      <a:pt x="545954" y="1106709"/>
                      <a:pt x="560584" y="1136579"/>
                    </a:cubicBezTo>
                    <a:cubicBezTo>
                      <a:pt x="575214" y="1166449"/>
                      <a:pt x="601427" y="1208512"/>
                      <a:pt x="615448" y="1238992"/>
                    </a:cubicBezTo>
                    <a:cubicBezTo>
                      <a:pt x="629469" y="1269472"/>
                      <a:pt x="618496" y="1284712"/>
                      <a:pt x="644709" y="1319459"/>
                    </a:cubicBezTo>
                    <a:cubicBezTo>
                      <a:pt x="670922" y="1354206"/>
                      <a:pt x="737978" y="1412118"/>
                      <a:pt x="772725" y="1447475"/>
                    </a:cubicBezTo>
                    <a:cubicBezTo>
                      <a:pt x="807472" y="1482832"/>
                      <a:pt x="836123" y="1505387"/>
                      <a:pt x="853192" y="1531600"/>
                    </a:cubicBezTo>
                    <a:cubicBezTo>
                      <a:pt x="870261" y="1557813"/>
                      <a:pt x="874527" y="1570005"/>
                      <a:pt x="875136" y="1604752"/>
                    </a:cubicBezTo>
                    <a:cubicBezTo>
                      <a:pt x="875745" y="1639499"/>
                      <a:pt x="840389" y="1687657"/>
                      <a:pt x="856848" y="1740083"/>
                    </a:cubicBezTo>
                    <a:cubicBezTo>
                      <a:pt x="873307" y="1792509"/>
                      <a:pt x="921466" y="1875415"/>
                      <a:pt x="948288" y="1919306"/>
                    </a:cubicBezTo>
                    <a:cubicBezTo>
                      <a:pt x="975110" y="1963197"/>
                      <a:pt x="1045215" y="1946128"/>
                      <a:pt x="1058017" y="1999773"/>
                    </a:cubicBezTo>
                    <a:cubicBezTo>
                      <a:pt x="1094593" y="2104624"/>
                      <a:pt x="1066552" y="2138762"/>
                      <a:pt x="1072648" y="2160708"/>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8" name="フリーフォーム 147"/>
              <p:cNvSpPr/>
              <p:nvPr/>
            </p:nvSpPr>
            <p:spPr>
              <a:xfrm>
                <a:off x="6470294" y="5577840"/>
                <a:ext cx="525002" cy="1192378"/>
              </a:xfrm>
              <a:custGeom>
                <a:avLst/>
                <a:gdLst>
                  <a:gd name="connsiteX0" fmla="*/ 523037 w 525002"/>
                  <a:gd name="connsiteY0" fmla="*/ 0 h 1192378"/>
                  <a:gd name="connsiteX1" fmla="*/ 519380 w 525002"/>
                  <a:gd name="connsiteY1" fmla="*/ 106070 h 1192378"/>
                  <a:gd name="connsiteX2" fmla="*/ 475488 w 525002"/>
                  <a:gd name="connsiteY2" fmla="*/ 193853 h 1192378"/>
                  <a:gd name="connsiteX3" fmla="*/ 431597 w 525002"/>
                  <a:gd name="connsiteY3" fmla="*/ 274320 h 1192378"/>
                  <a:gd name="connsiteX4" fmla="*/ 380391 w 525002"/>
                  <a:gd name="connsiteY4" fmla="*/ 321869 h 1192378"/>
                  <a:gd name="connsiteX5" fmla="*/ 351130 w 525002"/>
                  <a:gd name="connsiteY5" fmla="*/ 384048 h 1192378"/>
                  <a:gd name="connsiteX6" fmla="*/ 332842 w 525002"/>
                  <a:gd name="connsiteY6" fmla="*/ 442570 h 1192378"/>
                  <a:gd name="connsiteX7" fmla="*/ 314554 w 525002"/>
                  <a:gd name="connsiteY7" fmla="*/ 508406 h 1192378"/>
                  <a:gd name="connsiteX8" fmla="*/ 288951 w 525002"/>
                  <a:gd name="connsiteY8" fmla="*/ 607162 h 1192378"/>
                  <a:gd name="connsiteX9" fmla="*/ 237744 w 525002"/>
                  <a:gd name="connsiteY9" fmla="*/ 651053 h 1192378"/>
                  <a:gd name="connsiteX10" fmla="*/ 241402 w 525002"/>
                  <a:gd name="connsiteY10" fmla="*/ 702259 h 1192378"/>
                  <a:gd name="connsiteX11" fmla="*/ 212141 w 525002"/>
                  <a:gd name="connsiteY11" fmla="*/ 749808 h 1192378"/>
                  <a:gd name="connsiteX12" fmla="*/ 168250 w 525002"/>
                  <a:gd name="connsiteY12" fmla="*/ 786384 h 1192378"/>
                  <a:gd name="connsiteX13" fmla="*/ 164592 w 525002"/>
                  <a:gd name="connsiteY13" fmla="*/ 852221 h 1192378"/>
                  <a:gd name="connsiteX14" fmla="*/ 109728 w 525002"/>
                  <a:gd name="connsiteY14" fmla="*/ 921715 h 1192378"/>
                  <a:gd name="connsiteX15" fmla="*/ 87783 w 525002"/>
                  <a:gd name="connsiteY15" fmla="*/ 1020470 h 1192378"/>
                  <a:gd name="connsiteX16" fmla="*/ 84125 w 525002"/>
                  <a:gd name="connsiteY16" fmla="*/ 1071677 h 1192378"/>
                  <a:gd name="connsiteX17" fmla="*/ 65837 w 525002"/>
                  <a:gd name="connsiteY17" fmla="*/ 1130198 h 1192378"/>
                  <a:gd name="connsiteX18" fmla="*/ 25604 w 525002"/>
                  <a:gd name="connsiteY18" fmla="*/ 1141171 h 1192378"/>
                  <a:gd name="connsiteX19" fmla="*/ 0 w 525002"/>
                  <a:gd name="connsiteY19" fmla="*/ 1192378 h 119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002" h="1192378">
                    <a:moveTo>
                      <a:pt x="523037" y="0"/>
                    </a:moveTo>
                    <a:cubicBezTo>
                      <a:pt x="525171" y="36880"/>
                      <a:pt x="527305" y="73761"/>
                      <a:pt x="519380" y="106070"/>
                    </a:cubicBezTo>
                    <a:cubicBezTo>
                      <a:pt x="511455" y="138379"/>
                      <a:pt x="490118" y="165811"/>
                      <a:pt x="475488" y="193853"/>
                    </a:cubicBezTo>
                    <a:cubicBezTo>
                      <a:pt x="460858" y="221895"/>
                      <a:pt x="447446" y="252984"/>
                      <a:pt x="431597" y="274320"/>
                    </a:cubicBezTo>
                    <a:cubicBezTo>
                      <a:pt x="415748" y="295656"/>
                      <a:pt x="393802" y="303581"/>
                      <a:pt x="380391" y="321869"/>
                    </a:cubicBezTo>
                    <a:cubicBezTo>
                      <a:pt x="366980" y="340157"/>
                      <a:pt x="359055" y="363931"/>
                      <a:pt x="351130" y="384048"/>
                    </a:cubicBezTo>
                    <a:cubicBezTo>
                      <a:pt x="343205" y="404165"/>
                      <a:pt x="338938" y="421844"/>
                      <a:pt x="332842" y="442570"/>
                    </a:cubicBezTo>
                    <a:cubicBezTo>
                      <a:pt x="326746" y="463296"/>
                      <a:pt x="321869" y="480974"/>
                      <a:pt x="314554" y="508406"/>
                    </a:cubicBezTo>
                    <a:cubicBezTo>
                      <a:pt x="307239" y="535838"/>
                      <a:pt x="301753" y="583388"/>
                      <a:pt x="288951" y="607162"/>
                    </a:cubicBezTo>
                    <a:cubicBezTo>
                      <a:pt x="276149" y="630936"/>
                      <a:pt x="245669" y="635204"/>
                      <a:pt x="237744" y="651053"/>
                    </a:cubicBezTo>
                    <a:cubicBezTo>
                      <a:pt x="229819" y="666902"/>
                      <a:pt x="245669" y="685800"/>
                      <a:pt x="241402" y="702259"/>
                    </a:cubicBezTo>
                    <a:cubicBezTo>
                      <a:pt x="237135" y="718718"/>
                      <a:pt x="224333" y="735787"/>
                      <a:pt x="212141" y="749808"/>
                    </a:cubicBezTo>
                    <a:cubicBezTo>
                      <a:pt x="199949" y="763829"/>
                      <a:pt x="176175" y="769315"/>
                      <a:pt x="168250" y="786384"/>
                    </a:cubicBezTo>
                    <a:cubicBezTo>
                      <a:pt x="160325" y="803453"/>
                      <a:pt x="174346" y="829666"/>
                      <a:pt x="164592" y="852221"/>
                    </a:cubicBezTo>
                    <a:cubicBezTo>
                      <a:pt x="154838" y="874776"/>
                      <a:pt x="122530" y="893673"/>
                      <a:pt x="109728" y="921715"/>
                    </a:cubicBezTo>
                    <a:cubicBezTo>
                      <a:pt x="96926" y="949757"/>
                      <a:pt x="92050" y="995476"/>
                      <a:pt x="87783" y="1020470"/>
                    </a:cubicBezTo>
                    <a:cubicBezTo>
                      <a:pt x="83516" y="1045464"/>
                      <a:pt x="87783" y="1053389"/>
                      <a:pt x="84125" y="1071677"/>
                    </a:cubicBezTo>
                    <a:cubicBezTo>
                      <a:pt x="80467" y="1089965"/>
                      <a:pt x="75590" y="1118616"/>
                      <a:pt x="65837" y="1130198"/>
                    </a:cubicBezTo>
                    <a:cubicBezTo>
                      <a:pt x="56083" y="1141780"/>
                      <a:pt x="36577" y="1130808"/>
                      <a:pt x="25604" y="1141171"/>
                    </a:cubicBezTo>
                    <a:cubicBezTo>
                      <a:pt x="14631" y="1151534"/>
                      <a:pt x="7315" y="1171956"/>
                      <a:pt x="0" y="1192378"/>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9" name="フリーフォーム 148"/>
              <p:cNvSpPr/>
              <p:nvPr/>
            </p:nvSpPr>
            <p:spPr>
              <a:xfrm>
                <a:off x="6294731" y="7070141"/>
                <a:ext cx="252677" cy="479145"/>
              </a:xfrm>
              <a:custGeom>
                <a:avLst/>
                <a:gdLst>
                  <a:gd name="connsiteX0" fmla="*/ 405994 w 479449"/>
                  <a:gd name="connsiteY0" fmla="*/ 0 h 1130198"/>
                  <a:gd name="connsiteX1" fmla="*/ 373076 w 479449"/>
                  <a:gd name="connsiteY1" fmla="*/ 51206 h 1130198"/>
                  <a:gd name="connsiteX2" fmla="*/ 354788 w 479449"/>
                  <a:gd name="connsiteY2" fmla="*/ 106070 h 1130198"/>
                  <a:gd name="connsiteX3" fmla="*/ 387706 w 479449"/>
                  <a:gd name="connsiteY3" fmla="*/ 186537 h 1130198"/>
                  <a:gd name="connsiteX4" fmla="*/ 446228 w 479449"/>
                  <a:gd name="connsiteY4" fmla="*/ 230428 h 1130198"/>
                  <a:gd name="connsiteX5" fmla="*/ 479146 w 479449"/>
                  <a:gd name="connsiteY5" fmla="*/ 299923 h 1130198"/>
                  <a:gd name="connsiteX6" fmla="*/ 460858 w 479449"/>
                  <a:gd name="connsiteY6" fmla="*/ 395020 h 1130198"/>
                  <a:gd name="connsiteX7" fmla="*/ 431597 w 479449"/>
                  <a:gd name="connsiteY7" fmla="*/ 431596 h 1130198"/>
                  <a:gd name="connsiteX8" fmla="*/ 416967 w 479449"/>
                  <a:gd name="connsiteY8" fmla="*/ 438912 h 1130198"/>
                  <a:gd name="connsiteX9" fmla="*/ 405994 w 479449"/>
                  <a:gd name="connsiteY9" fmla="*/ 501091 h 1130198"/>
                  <a:gd name="connsiteX10" fmla="*/ 387706 w 479449"/>
                  <a:gd name="connsiteY10" fmla="*/ 508406 h 1130198"/>
                  <a:gd name="connsiteX11" fmla="*/ 402336 w 479449"/>
                  <a:gd name="connsiteY11" fmla="*/ 588873 h 1130198"/>
                  <a:gd name="connsiteX12" fmla="*/ 354788 w 479449"/>
                  <a:gd name="connsiteY12" fmla="*/ 640080 h 1130198"/>
                  <a:gd name="connsiteX13" fmla="*/ 325527 w 479449"/>
                  <a:gd name="connsiteY13" fmla="*/ 680313 h 1130198"/>
                  <a:gd name="connsiteX14" fmla="*/ 281636 w 479449"/>
                  <a:gd name="connsiteY14" fmla="*/ 735177 h 1130198"/>
                  <a:gd name="connsiteX15" fmla="*/ 226772 w 479449"/>
                  <a:gd name="connsiteY15" fmla="*/ 779068 h 1130198"/>
                  <a:gd name="connsiteX16" fmla="*/ 186538 w 479449"/>
                  <a:gd name="connsiteY16" fmla="*/ 822960 h 1130198"/>
                  <a:gd name="connsiteX17" fmla="*/ 182880 w 479449"/>
                  <a:gd name="connsiteY17" fmla="*/ 892454 h 1130198"/>
                  <a:gd name="connsiteX18" fmla="*/ 171908 w 479449"/>
                  <a:gd name="connsiteY18" fmla="*/ 929030 h 1130198"/>
                  <a:gd name="connsiteX19" fmla="*/ 138989 w 479449"/>
                  <a:gd name="connsiteY19" fmla="*/ 943660 h 1130198"/>
                  <a:gd name="connsiteX20" fmla="*/ 106071 w 479449"/>
                  <a:gd name="connsiteY20" fmla="*/ 972921 h 1130198"/>
                  <a:gd name="connsiteX21" fmla="*/ 117044 w 479449"/>
                  <a:gd name="connsiteY21" fmla="*/ 1013155 h 1130198"/>
                  <a:gd name="connsiteX22" fmla="*/ 76810 w 479449"/>
                  <a:gd name="connsiteY22" fmla="*/ 1046073 h 1130198"/>
                  <a:gd name="connsiteX23" fmla="*/ 54864 w 479449"/>
                  <a:gd name="connsiteY23" fmla="*/ 1075334 h 1130198"/>
                  <a:gd name="connsiteX24" fmla="*/ 0 w 479449"/>
                  <a:gd name="connsiteY24" fmla="*/ 1130198 h 1130198"/>
                  <a:gd name="connsiteX0" fmla="*/ 373076 w 479449"/>
                  <a:gd name="connsiteY0" fmla="*/ 0 h 1078992"/>
                  <a:gd name="connsiteX1" fmla="*/ 354788 w 479449"/>
                  <a:gd name="connsiteY1" fmla="*/ 54864 h 1078992"/>
                  <a:gd name="connsiteX2" fmla="*/ 387706 w 479449"/>
                  <a:gd name="connsiteY2" fmla="*/ 135331 h 1078992"/>
                  <a:gd name="connsiteX3" fmla="*/ 446228 w 479449"/>
                  <a:gd name="connsiteY3" fmla="*/ 179222 h 1078992"/>
                  <a:gd name="connsiteX4" fmla="*/ 479146 w 479449"/>
                  <a:gd name="connsiteY4" fmla="*/ 248717 h 1078992"/>
                  <a:gd name="connsiteX5" fmla="*/ 460858 w 479449"/>
                  <a:gd name="connsiteY5" fmla="*/ 343814 h 1078992"/>
                  <a:gd name="connsiteX6" fmla="*/ 431597 w 479449"/>
                  <a:gd name="connsiteY6" fmla="*/ 380390 h 1078992"/>
                  <a:gd name="connsiteX7" fmla="*/ 416967 w 479449"/>
                  <a:gd name="connsiteY7" fmla="*/ 387706 h 1078992"/>
                  <a:gd name="connsiteX8" fmla="*/ 405994 w 479449"/>
                  <a:gd name="connsiteY8" fmla="*/ 449885 h 1078992"/>
                  <a:gd name="connsiteX9" fmla="*/ 387706 w 479449"/>
                  <a:gd name="connsiteY9" fmla="*/ 457200 h 1078992"/>
                  <a:gd name="connsiteX10" fmla="*/ 402336 w 479449"/>
                  <a:gd name="connsiteY10" fmla="*/ 537667 h 1078992"/>
                  <a:gd name="connsiteX11" fmla="*/ 354788 w 479449"/>
                  <a:gd name="connsiteY11" fmla="*/ 588874 h 1078992"/>
                  <a:gd name="connsiteX12" fmla="*/ 325527 w 479449"/>
                  <a:gd name="connsiteY12" fmla="*/ 629107 h 1078992"/>
                  <a:gd name="connsiteX13" fmla="*/ 281636 w 479449"/>
                  <a:gd name="connsiteY13" fmla="*/ 683971 h 1078992"/>
                  <a:gd name="connsiteX14" fmla="*/ 226772 w 479449"/>
                  <a:gd name="connsiteY14" fmla="*/ 727862 h 1078992"/>
                  <a:gd name="connsiteX15" fmla="*/ 186538 w 479449"/>
                  <a:gd name="connsiteY15" fmla="*/ 771754 h 1078992"/>
                  <a:gd name="connsiteX16" fmla="*/ 182880 w 479449"/>
                  <a:gd name="connsiteY16" fmla="*/ 841248 h 1078992"/>
                  <a:gd name="connsiteX17" fmla="*/ 171908 w 479449"/>
                  <a:gd name="connsiteY17" fmla="*/ 877824 h 1078992"/>
                  <a:gd name="connsiteX18" fmla="*/ 138989 w 479449"/>
                  <a:gd name="connsiteY18" fmla="*/ 892454 h 1078992"/>
                  <a:gd name="connsiteX19" fmla="*/ 106071 w 479449"/>
                  <a:gd name="connsiteY19" fmla="*/ 921715 h 1078992"/>
                  <a:gd name="connsiteX20" fmla="*/ 117044 w 479449"/>
                  <a:gd name="connsiteY20" fmla="*/ 961949 h 1078992"/>
                  <a:gd name="connsiteX21" fmla="*/ 76810 w 479449"/>
                  <a:gd name="connsiteY21" fmla="*/ 994867 h 1078992"/>
                  <a:gd name="connsiteX22" fmla="*/ 54864 w 479449"/>
                  <a:gd name="connsiteY22" fmla="*/ 1024128 h 1078992"/>
                  <a:gd name="connsiteX23" fmla="*/ 0 w 479449"/>
                  <a:gd name="connsiteY23" fmla="*/ 1078992 h 1078992"/>
                  <a:gd name="connsiteX0" fmla="*/ 354788 w 479449"/>
                  <a:gd name="connsiteY0" fmla="*/ 0 h 1024128"/>
                  <a:gd name="connsiteX1" fmla="*/ 387706 w 479449"/>
                  <a:gd name="connsiteY1" fmla="*/ 80467 h 1024128"/>
                  <a:gd name="connsiteX2" fmla="*/ 446228 w 479449"/>
                  <a:gd name="connsiteY2" fmla="*/ 124358 h 1024128"/>
                  <a:gd name="connsiteX3" fmla="*/ 479146 w 479449"/>
                  <a:gd name="connsiteY3" fmla="*/ 193853 h 1024128"/>
                  <a:gd name="connsiteX4" fmla="*/ 460858 w 479449"/>
                  <a:gd name="connsiteY4" fmla="*/ 288950 h 1024128"/>
                  <a:gd name="connsiteX5" fmla="*/ 431597 w 479449"/>
                  <a:gd name="connsiteY5" fmla="*/ 325526 h 1024128"/>
                  <a:gd name="connsiteX6" fmla="*/ 416967 w 479449"/>
                  <a:gd name="connsiteY6" fmla="*/ 332842 h 1024128"/>
                  <a:gd name="connsiteX7" fmla="*/ 405994 w 479449"/>
                  <a:gd name="connsiteY7" fmla="*/ 395021 h 1024128"/>
                  <a:gd name="connsiteX8" fmla="*/ 387706 w 479449"/>
                  <a:gd name="connsiteY8" fmla="*/ 402336 h 1024128"/>
                  <a:gd name="connsiteX9" fmla="*/ 402336 w 479449"/>
                  <a:gd name="connsiteY9" fmla="*/ 482803 h 1024128"/>
                  <a:gd name="connsiteX10" fmla="*/ 354788 w 479449"/>
                  <a:gd name="connsiteY10" fmla="*/ 534010 h 1024128"/>
                  <a:gd name="connsiteX11" fmla="*/ 325527 w 479449"/>
                  <a:gd name="connsiteY11" fmla="*/ 574243 h 1024128"/>
                  <a:gd name="connsiteX12" fmla="*/ 281636 w 479449"/>
                  <a:gd name="connsiteY12" fmla="*/ 629107 h 1024128"/>
                  <a:gd name="connsiteX13" fmla="*/ 226772 w 479449"/>
                  <a:gd name="connsiteY13" fmla="*/ 672998 h 1024128"/>
                  <a:gd name="connsiteX14" fmla="*/ 186538 w 479449"/>
                  <a:gd name="connsiteY14" fmla="*/ 716890 h 1024128"/>
                  <a:gd name="connsiteX15" fmla="*/ 182880 w 479449"/>
                  <a:gd name="connsiteY15" fmla="*/ 786384 h 1024128"/>
                  <a:gd name="connsiteX16" fmla="*/ 171908 w 479449"/>
                  <a:gd name="connsiteY16" fmla="*/ 822960 h 1024128"/>
                  <a:gd name="connsiteX17" fmla="*/ 138989 w 479449"/>
                  <a:gd name="connsiteY17" fmla="*/ 837590 h 1024128"/>
                  <a:gd name="connsiteX18" fmla="*/ 106071 w 479449"/>
                  <a:gd name="connsiteY18" fmla="*/ 866851 h 1024128"/>
                  <a:gd name="connsiteX19" fmla="*/ 117044 w 479449"/>
                  <a:gd name="connsiteY19" fmla="*/ 907085 h 1024128"/>
                  <a:gd name="connsiteX20" fmla="*/ 76810 w 479449"/>
                  <a:gd name="connsiteY20" fmla="*/ 940003 h 1024128"/>
                  <a:gd name="connsiteX21" fmla="*/ 54864 w 479449"/>
                  <a:gd name="connsiteY21" fmla="*/ 969264 h 1024128"/>
                  <a:gd name="connsiteX22" fmla="*/ 0 w 479449"/>
                  <a:gd name="connsiteY22" fmla="*/ 1024128 h 1024128"/>
                  <a:gd name="connsiteX0" fmla="*/ 387706 w 479449"/>
                  <a:gd name="connsiteY0" fmla="*/ 0 h 943661"/>
                  <a:gd name="connsiteX1" fmla="*/ 446228 w 479449"/>
                  <a:gd name="connsiteY1" fmla="*/ 43891 h 943661"/>
                  <a:gd name="connsiteX2" fmla="*/ 479146 w 479449"/>
                  <a:gd name="connsiteY2" fmla="*/ 113386 h 943661"/>
                  <a:gd name="connsiteX3" fmla="*/ 460858 w 479449"/>
                  <a:gd name="connsiteY3" fmla="*/ 208483 h 943661"/>
                  <a:gd name="connsiteX4" fmla="*/ 431597 w 479449"/>
                  <a:gd name="connsiteY4" fmla="*/ 245059 h 943661"/>
                  <a:gd name="connsiteX5" fmla="*/ 416967 w 479449"/>
                  <a:gd name="connsiteY5" fmla="*/ 252375 h 943661"/>
                  <a:gd name="connsiteX6" fmla="*/ 405994 w 479449"/>
                  <a:gd name="connsiteY6" fmla="*/ 314554 h 943661"/>
                  <a:gd name="connsiteX7" fmla="*/ 387706 w 479449"/>
                  <a:gd name="connsiteY7" fmla="*/ 321869 h 943661"/>
                  <a:gd name="connsiteX8" fmla="*/ 402336 w 479449"/>
                  <a:gd name="connsiteY8" fmla="*/ 402336 h 943661"/>
                  <a:gd name="connsiteX9" fmla="*/ 354788 w 479449"/>
                  <a:gd name="connsiteY9" fmla="*/ 453543 h 943661"/>
                  <a:gd name="connsiteX10" fmla="*/ 325527 w 479449"/>
                  <a:gd name="connsiteY10" fmla="*/ 493776 h 943661"/>
                  <a:gd name="connsiteX11" fmla="*/ 281636 w 479449"/>
                  <a:gd name="connsiteY11" fmla="*/ 548640 h 943661"/>
                  <a:gd name="connsiteX12" fmla="*/ 226772 w 479449"/>
                  <a:gd name="connsiteY12" fmla="*/ 592531 h 943661"/>
                  <a:gd name="connsiteX13" fmla="*/ 186538 w 479449"/>
                  <a:gd name="connsiteY13" fmla="*/ 636423 h 943661"/>
                  <a:gd name="connsiteX14" fmla="*/ 182880 w 479449"/>
                  <a:gd name="connsiteY14" fmla="*/ 705917 h 943661"/>
                  <a:gd name="connsiteX15" fmla="*/ 171908 w 479449"/>
                  <a:gd name="connsiteY15" fmla="*/ 742493 h 943661"/>
                  <a:gd name="connsiteX16" fmla="*/ 138989 w 479449"/>
                  <a:gd name="connsiteY16" fmla="*/ 757123 h 943661"/>
                  <a:gd name="connsiteX17" fmla="*/ 106071 w 479449"/>
                  <a:gd name="connsiteY17" fmla="*/ 786384 h 943661"/>
                  <a:gd name="connsiteX18" fmla="*/ 117044 w 479449"/>
                  <a:gd name="connsiteY18" fmla="*/ 826618 h 943661"/>
                  <a:gd name="connsiteX19" fmla="*/ 76810 w 479449"/>
                  <a:gd name="connsiteY19" fmla="*/ 859536 h 943661"/>
                  <a:gd name="connsiteX20" fmla="*/ 54864 w 479449"/>
                  <a:gd name="connsiteY20" fmla="*/ 888797 h 943661"/>
                  <a:gd name="connsiteX21" fmla="*/ 0 w 479449"/>
                  <a:gd name="connsiteY21" fmla="*/ 943661 h 943661"/>
                  <a:gd name="connsiteX0" fmla="*/ 446228 w 479449"/>
                  <a:gd name="connsiteY0" fmla="*/ 0 h 899770"/>
                  <a:gd name="connsiteX1" fmla="*/ 479146 w 479449"/>
                  <a:gd name="connsiteY1" fmla="*/ 69495 h 899770"/>
                  <a:gd name="connsiteX2" fmla="*/ 460858 w 479449"/>
                  <a:gd name="connsiteY2" fmla="*/ 164592 h 899770"/>
                  <a:gd name="connsiteX3" fmla="*/ 431597 w 479449"/>
                  <a:gd name="connsiteY3" fmla="*/ 201168 h 899770"/>
                  <a:gd name="connsiteX4" fmla="*/ 416967 w 479449"/>
                  <a:gd name="connsiteY4" fmla="*/ 208484 h 899770"/>
                  <a:gd name="connsiteX5" fmla="*/ 405994 w 479449"/>
                  <a:gd name="connsiteY5" fmla="*/ 270663 h 899770"/>
                  <a:gd name="connsiteX6" fmla="*/ 387706 w 479449"/>
                  <a:gd name="connsiteY6" fmla="*/ 277978 h 899770"/>
                  <a:gd name="connsiteX7" fmla="*/ 402336 w 479449"/>
                  <a:gd name="connsiteY7" fmla="*/ 358445 h 899770"/>
                  <a:gd name="connsiteX8" fmla="*/ 354788 w 479449"/>
                  <a:gd name="connsiteY8" fmla="*/ 409652 h 899770"/>
                  <a:gd name="connsiteX9" fmla="*/ 325527 w 479449"/>
                  <a:gd name="connsiteY9" fmla="*/ 449885 h 899770"/>
                  <a:gd name="connsiteX10" fmla="*/ 281636 w 479449"/>
                  <a:gd name="connsiteY10" fmla="*/ 504749 h 899770"/>
                  <a:gd name="connsiteX11" fmla="*/ 226772 w 479449"/>
                  <a:gd name="connsiteY11" fmla="*/ 548640 h 899770"/>
                  <a:gd name="connsiteX12" fmla="*/ 186538 w 479449"/>
                  <a:gd name="connsiteY12" fmla="*/ 592532 h 899770"/>
                  <a:gd name="connsiteX13" fmla="*/ 182880 w 479449"/>
                  <a:gd name="connsiteY13" fmla="*/ 662026 h 899770"/>
                  <a:gd name="connsiteX14" fmla="*/ 171908 w 479449"/>
                  <a:gd name="connsiteY14" fmla="*/ 698602 h 899770"/>
                  <a:gd name="connsiteX15" fmla="*/ 138989 w 479449"/>
                  <a:gd name="connsiteY15" fmla="*/ 713232 h 899770"/>
                  <a:gd name="connsiteX16" fmla="*/ 106071 w 479449"/>
                  <a:gd name="connsiteY16" fmla="*/ 742493 h 899770"/>
                  <a:gd name="connsiteX17" fmla="*/ 117044 w 479449"/>
                  <a:gd name="connsiteY17" fmla="*/ 782727 h 899770"/>
                  <a:gd name="connsiteX18" fmla="*/ 76810 w 479449"/>
                  <a:gd name="connsiteY18" fmla="*/ 815645 h 899770"/>
                  <a:gd name="connsiteX19" fmla="*/ 54864 w 479449"/>
                  <a:gd name="connsiteY19" fmla="*/ 844906 h 899770"/>
                  <a:gd name="connsiteX20" fmla="*/ 0 w 479449"/>
                  <a:gd name="connsiteY20" fmla="*/ 899770 h 899770"/>
                  <a:gd name="connsiteX0" fmla="*/ 479146 w 479449"/>
                  <a:gd name="connsiteY0" fmla="*/ 0 h 830275"/>
                  <a:gd name="connsiteX1" fmla="*/ 460858 w 479449"/>
                  <a:gd name="connsiteY1" fmla="*/ 95097 h 830275"/>
                  <a:gd name="connsiteX2" fmla="*/ 431597 w 479449"/>
                  <a:gd name="connsiteY2" fmla="*/ 131673 h 830275"/>
                  <a:gd name="connsiteX3" fmla="*/ 416967 w 479449"/>
                  <a:gd name="connsiteY3" fmla="*/ 138989 h 830275"/>
                  <a:gd name="connsiteX4" fmla="*/ 405994 w 479449"/>
                  <a:gd name="connsiteY4" fmla="*/ 201168 h 830275"/>
                  <a:gd name="connsiteX5" fmla="*/ 387706 w 479449"/>
                  <a:gd name="connsiteY5" fmla="*/ 208483 h 830275"/>
                  <a:gd name="connsiteX6" fmla="*/ 402336 w 479449"/>
                  <a:gd name="connsiteY6" fmla="*/ 288950 h 830275"/>
                  <a:gd name="connsiteX7" fmla="*/ 354788 w 479449"/>
                  <a:gd name="connsiteY7" fmla="*/ 340157 h 830275"/>
                  <a:gd name="connsiteX8" fmla="*/ 325527 w 479449"/>
                  <a:gd name="connsiteY8" fmla="*/ 380390 h 830275"/>
                  <a:gd name="connsiteX9" fmla="*/ 281636 w 479449"/>
                  <a:gd name="connsiteY9" fmla="*/ 435254 h 830275"/>
                  <a:gd name="connsiteX10" fmla="*/ 226772 w 479449"/>
                  <a:gd name="connsiteY10" fmla="*/ 479145 h 830275"/>
                  <a:gd name="connsiteX11" fmla="*/ 186538 w 479449"/>
                  <a:gd name="connsiteY11" fmla="*/ 523037 h 830275"/>
                  <a:gd name="connsiteX12" fmla="*/ 182880 w 479449"/>
                  <a:gd name="connsiteY12" fmla="*/ 592531 h 830275"/>
                  <a:gd name="connsiteX13" fmla="*/ 171908 w 479449"/>
                  <a:gd name="connsiteY13" fmla="*/ 629107 h 830275"/>
                  <a:gd name="connsiteX14" fmla="*/ 138989 w 479449"/>
                  <a:gd name="connsiteY14" fmla="*/ 643737 h 830275"/>
                  <a:gd name="connsiteX15" fmla="*/ 106071 w 479449"/>
                  <a:gd name="connsiteY15" fmla="*/ 672998 h 830275"/>
                  <a:gd name="connsiteX16" fmla="*/ 117044 w 479449"/>
                  <a:gd name="connsiteY16" fmla="*/ 713232 h 830275"/>
                  <a:gd name="connsiteX17" fmla="*/ 76810 w 479449"/>
                  <a:gd name="connsiteY17" fmla="*/ 746150 h 830275"/>
                  <a:gd name="connsiteX18" fmla="*/ 54864 w 479449"/>
                  <a:gd name="connsiteY18" fmla="*/ 775411 h 830275"/>
                  <a:gd name="connsiteX19" fmla="*/ 0 w 479449"/>
                  <a:gd name="connsiteY19" fmla="*/ 830275 h 830275"/>
                  <a:gd name="connsiteX0" fmla="*/ 424282 w 424585"/>
                  <a:gd name="connsiteY0" fmla="*/ 0 h 775411"/>
                  <a:gd name="connsiteX1" fmla="*/ 405994 w 424585"/>
                  <a:gd name="connsiteY1" fmla="*/ 95097 h 775411"/>
                  <a:gd name="connsiteX2" fmla="*/ 376733 w 424585"/>
                  <a:gd name="connsiteY2" fmla="*/ 131673 h 775411"/>
                  <a:gd name="connsiteX3" fmla="*/ 362103 w 424585"/>
                  <a:gd name="connsiteY3" fmla="*/ 138989 h 775411"/>
                  <a:gd name="connsiteX4" fmla="*/ 351130 w 424585"/>
                  <a:gd name="connsiteY4" fmla="*/ 201168 h 775411"/>
                  <a:gd name="connsiteX5" fmla="*/ 332842 w 424585"/>
                  <a:gd name="connsiteY5" fmla="*/ 208483 h 775411"/>
                  <a:gd name="connsiteX6" fmla="*/ 347472 w 424585"/>
                  <a:gd name="connsiteY6" fmla="*/ 288950 h 775411"/>
                  <a:gd name="connsiteX7" fmla="*/ 299924 w 424585"/>
                  <a:gd name="connsiteY7" fmla="*/ 340157 h 775411"/>
                  <a:gd name="connsiteX8" fmla="*/ 270663 w 424585"/>
                  <a:gd name="connsiteY8" fmla="*/ 380390 h 775411"/>
                  <a:gd name="connsiteX9" fmla="*/ 226772 w 424585"/>
                  <a:gd name="connsiteY9" fmla="*/ 435254 h 775411"/>
                  <a:gd name="connsiteX10" fmla="*/ 171908 w 424585"/>
                  <a:gd name="connsiteY10" fmla="*/ 479145 h 775411"/>
                  <a:gd name="connsiteX11" fmla="*/ 131674 w 424585"/>
                  <a:gd name="connsiteY11" fmla="*/ 523037 h 775411"/>
                  <a:gd name="connsiteX12" fmla="*/ 128016 w 424585"/>
                  <a:gd name="connsiteY12" fmla="*/ 592531 h 775411"/>
                  <a:gd name="connsiteX13" fmla="*/ 117044 w 424585"/>
                  <a:gd name="connsiteY13" fmla="*/ 629107 h 775411"/>
                  <a:gd name="connsiteX14" fmla="*/ 84125 w 424585"/>
                  <a:gd name="connsiteY14" fmla="*/ 643737 h 775411"/>
                  <a:gd name="connsiteX15" fmla="*/ 51207 w 424585"/>
                  <a:gd name="connsiteY15" fmla="*/ 672998 h 775411"/>
                  <a:gd name="connsiteX16" fmla="*/ 62180 w 424585"/>
                  <a:gd name="connsiteY16" fmla="*/ 713232 h 775411"/>
                  <a:gd name="connsiteX17" fmla="*/ 21946 w 424585"/>
                  <a:gd name="connsiteY17" fmla="*/ 746150 h 775411"/>
                  <a:gd name="connsiteX18" fmla="*/ 0 w 424585"/>
                  <a:gd name="connsiteY18" fmla="*/ 775411 h 775411"/>
                  <a:gd name="connsiteX0" fmla="*/ 402336 w 402639"/>
                  <a:gd name="connsiteY0" fmla="*/ 0 h 746150"/>
                  <a:gd name="connsiteX1" fmla="*/ 384048 w 402639"/>
                  <a:gd name="connsiteY1" fmla="*/ 95097 h 746150"/>
                  <a:gd name="connsiteX2" fmla="*/ 354787 w 402639"/>
                  <a:gd name="connsiteY2" fmla="*/ 131673 h 746150"/>
                  <a:gd name="connsiteX3" fmla="*/ 340157 w 402639"/>
                  <a:gd name="connsiteY3" fmla="*/ 138989 h 746150"/>
                  <a:gd name="connsiteX4" fmla="*/ 329184 w 402639"/>
                  <a:gd name="connsiteY4" fmla="*/ 201168 h 746150"/>
                  <a:gd name="connsiteX5" fmla="*/ 310896 w 402639"/>
                  <a:gd name="connsiteY5" fmla="*/ 208483 h 746150"/>
                  <a:gd name="connsiteX6" fmla="*/ 325526 w 402639"/>
                  <a:gd name="connsiteY6" fmla="*/ 288950 h 746150"/>
                  <a:gd name="connsiteX7" fmla="*/ 277978 w 402639"/>
                  <a:gd name="connsiteY7" fmla="*/ 340157 h 746150"/>
                  <a:gd name="connsiteX8" fmla="*/ 248717 w 402639"/>
                  <a:gd name="connsiteY8" fmla="*/ 380390 h 746150"/>
                  <a:gd name="connsiteX9" fmla="*/ 204826 w 402639"/>
                  <a:gd name="connsiteY9" fmla="*/ 435254 h 746150"/>
                  <a:gd name="connsiteX10" fmla="*/ 149962 w 402639"/>
                  <a:gd name="connsiteY10" fmla="*/ 479145 h 746150"/>
                  <a:gd name="connsiteX11" fmla="*/ 109728 w 402639"/>
                  <a:gd name="connsiteY11" fmla="*/ 523037 h 746150"/>
                  <a:gd name="connsiteX12" fmla="*/ 106070 w 402639"/>
                  <a:gd name="connsiteY12" fmla="*/ 592531 h 746150"/>
                  <a:gd name="connsiteX13" fmla="*/ 95098 w 402639"/>
                  <a:gd name="connsiteY13" fmla="*/ 629107 h 746150"/>
                  <a:gd name="connsiteX14" fmla="*/ 62179 w 402639"/>
                  <a:gd name="connsiteY14" fmla="*/ 643737 h 746150"/>
                  <a:gd name="connsiteX15" fmla="*/ 29261 w 402639"/>
                  <a:gd name="connsiteY15" fmla="*/ 672998 h 746150"/>
                  <a:gd name="connsiteX16" fmla="*/ 40234 w 402639"/>
                  <a:gd name="connsiteY16" fmla="*/ 713232 h 746150"/>
                  <a:gd name="connsiteX17" fmla="*/ 0 w 402639"/>
                  <a:gd name="connsiteY17" fmla="*/ 746150 h 746150"/>
                  <a:gd name="connsiteX0" fmla="*/ 373535 w 373838"/>
                  <a:gd name="connsiteY0" fmla="*/ 0 h 713232"/>
                  <a:gd name="connsiteX1" fmla="*/ 355247 w 373838"/>
                  <a:gd name="connsiteY1" fmla="*/ 95097 h 713232"/>
                  <a:gd name="connsiteX2" fmla="*/ 325986 w 373838"/>
                  <a:gd name="connsiteY2" fmla="*/ 131673 h 713232"/>
                  <a:gd name="connsiteX3" fmla="*/ 311356 w 373838"/>
                  <a:gd name="connsiteY3" fmla="*/ 138989 h 713232"/>
                  <a:gd name="connsiteX4" fmla="*/ 300383 w 373838"/>
                  <a:gd name="connsiteY4" fmla="*/ 201168 h 713232"/>
                  <a:gd name="connsiteX5" fmla="*/ 282095 w 373838"/>
                  <a:gd name="connsiteY5" fmla="*/ 208483 h 713232"/>
                  <a:gd name="connsiteX6" fmla="*/ 296725 w 373838"/>
                  <a:gd name="connsiteY6" fmla="*/ 288950 h 713232"/>
                  <a:gd name="connsiteX7" fmla="*/ 249177 w 373838"/>
                  <a:gd name="connsiteY7" fmla="*/ 340157 h 713232"/>
                  <a:gd name="connsiteX8" fmla="*/ 219916 w 373838"/>
                  <a:gd name="connsiteY8" fmla="*/ 380390 h 713232"/>
                  <a:gd name="connsiteX9" fmla="*/ 176025 w 373838"/>
                  <a:gd name="connsiteY9" fmla="*/ 435254 h 713232"/>
                  <a:gd name="connsiteX10" fmla="*/ 121161 w 373838"/>
                  <a:gd name="connsiteY10" fmla="*/ 479145 h 713232"/>
                  <a:gd name="connsiteX11" fmla="*/ 80927 w 373838"/>
                  <a:gd name="connsiteY11" fmla="*/ 523037 h 713232"/>
                  <a:gd name="connsiteX12" fmla="*/ 77269 w 373838"/>
                  <a:gd name="connsiteY12" fmla="*/ 592531 h 713232"/>
                  <a:gd name="connsiteX13" fmla="*/ 66297 w 373838"/>
                  <a:gd name="connsiteY13" fmla="*/ 629107 h 713232"/>
                  <a:gd name="connsiteX14" fmla="*/ 33378 w 373838"/>
                  <a:gd name="connsiteY14" fmla="*/ 643737 h 713232"/>
                  <a:gd name="connsiteX15" fmla="*/ 460 w 373838"/>
                  <a:gd name="connsiteY15" fmla="*/ 672998 h 713232"/>
                  <a:gd name="connsiteX16" fmla="*/ 11433 w 373838"/>
                  <a:gd name="connsiteY16" fmla="*/ 713232 h 713232"/>
                  <a:gd name="connsiteX0" fmla="*/ 373075 w 373378"/>
                  <a:gd name="connsiteY0" fmla="*/ 0 h 672998"/>
                  <a:gd name="connsiteX1" fmla="*/ 354787 w 373378"/>
                  <a:gd name="connsiteY1" fmla="*/ 95097 h 672998"/>
                  <a:gd name="connsiteX2" fmla="*/ 325526 w 373378"/>
                  <a:gd name="connsiteY2" fmla="*/ 131673 h 672998"/>
                  <a:gd name="connsiteX3" fmla="*/ 310896 w 373378"/>
                  <a:gd name="connsiteY3" fmla="*/ 138989 h 672998"/>
                  <a:gd name="connsiteX4" fmla="*/ 299923 w 373378"/>
                  <a:gd name="connsiteY4" fmla="*/ 201168 h 672998"/>
                  <a:gd name="connsiteX5" fmla="*/ 281635 w 373378"/>
                  <a:gd name="connsiteY5" fmla="*/ 208483 h 672998"/>
                  <a:gd name="connsiteX6" fmla="*/ 296265 w 373378"/>
                  <a:gd name="connsiteY6" fmla="*/ 288950 h 672998"/>
                  <a:gd name="connsiteX7" fmla="*/ 248717 w 373378"/>
                  <a:gd name="connsiteY7" fmla="*/ 340157 h 672998"/>
                  <a:gd name="connsiteX8" fmla="*/ 219456 w 373378"/>
                  <a:gd name="connsiteY8" fmla="*/ 380390 h 672998"/>
                  <a:gd name="connsiteX9" fmla="*/ 175565 w 373378"/>
                  <a:gd name="connsiteY9" fmla="*/ 435254 h 672998"/>
                  <a:gd name="connsiteX10" fmla="*/ 120701 w 373378"/>
                  <a:gd name="connsiteY10" fmla="*/ 479145 h 672998"/>
                  <a:gd name="connsiteX11" fmla="*/ 80467 w 373378"/>
                  <a:gd name="connsiteY11" fmla="*/ 523037 h 672998"/>
                  <a:gd name="connsiteX12" fmla="*/ 76809 w 373378"/>
                  <a:gd name="connsiteY12" fmla="*/ 592531 h 672998"/>
                  <a:gd name="connsiteX13" fmla="*/ 65837 w 373378"/>
                  <a:gd name="connsiteY13" fmla="*/ 629107 h 672998"/>
                  <a:gd name="connsiteX14" fmla="*/ 32918 w 373378"/>
                  <a:gd name="connsiteY14" fmla="*/ 643737 h 672998"/>
                  <a:gd name="connsiteX15" fmla="*/ 0 w 373378"/>
                  <a:gd name="connsiteY15" fmla="*/ 672998 h 672998"/>
                  <a:gd name="connsiteX0" fmla="*/ 340157 w 340460"/>
                  <a:gd name="connsiteY0" fmla="*/ 0 h 643737"/>
                  <a:gd name="connsiteX1" fmla="*/ 321869 w 340460"/>
                  <a:gd name="connsiteY1" fmla="*/ 95097 h 643737"/>
                  <a:gd name="connsiteX2" fmla="*/ 292608 w 340460"/>
                  <a:gd name="connsiteY2" fmla="*/ 131673 h 643737"/>
                  <a:gd name="connsiteX3" fmla="*/ 277978 w 340460"/>
                  <a:gd name="connsiteY3" fmla="*/ 138989 h 643737"/>
                  <a:gd name="connsiteX4" fmla="*/ 267005 w 340460"/>
                  <a:gd name="connsiteY4" fmla="*/ 201168 h 643737"/>
                  <a:gd name="connsiteX5" fmla="*/ 248717 w 340460"/>
                  <a:gd name="connsiteY5" fmla="*/ 208483 h 643737"/>
                  <a:gd name="connsiteX6" fmla="*/ 263347 w 340460"/>
                  <a:gd name="connsiteY6" fmla="*/ 288950 h 643737"/>
                  <a:gd name="connsiteX7" fmla="*/ 215799 w 340460"/>
                  <a:gd name="connsiteY7" fmla="*/ 340157 h 643737"/>
                  <a:gd name="connsiteX8" fmla="*/ 186538 w 340460"/>
                  <a:gd name="connsiteY8" fmla="*/ 380390 h 643737"/>
                  <a:gd name="connsiteX9" fmla="*/ 142647 w 340460"/>
                  <a:gd name="connsiteY9" fmla="*/ 435254 h 643737"/>
                  <a:gd name="connsiteX10" fmla="*/ 87783 w 340460"/>
                  <a:gd name="connsiteY10" fmla="*/ 479145 h 643737"/>
                  <a:gd name="connsiteX11" fmla="*/ 47549 w 340460"/>
                  <a:gd name="connsiteY11" fmla="*/ 523037 h 643737"/>
                  <a:gd name="connsiteX12" fmla="*/ 43891 w 340460"/>
                  <a:gd name="connsiteY12" fmla="*/ 592531 h 643737"/>
                  <a:gd name="connsiteX13" fmla="*/ 32919 w 340460"/>
                  <a:gd name="connsiteY13" fmla="*/ 629107 h 643737"/>
                  <a:gd name="connsiteX14" fmla="*/ 0 w 340460"/>
                  <a:gd name="connsiteY14" fmla="*/ 643737 h 643737"/>
                  <a:gd name="connsiteX0" fmla="*/ 307238 w 307541"/>
                  <a:gd name="connsiteY0" fmla="*/ 0 h 629107"/>
                  <a:gd name="connsiteX1" fmla="*/ 288950 w 307541"/>
                  <a:gd name="connsiteY1" fmla="*/ 95097 h 629107"/>
                  <a:gd name="connsiteX2" fmla="*/ 259689 w 307541"/>
                  <a:gd name="connsiteY2" fmla="*/ 131673 h 629107"/>
                  <a:gd name="connsiteX3" fmla="*/ 245059 w 307541"/>
                  <a:gd name="connsiteY3" fmla="*/ 138989 h 629107"/>
                  <a:gd name="connsiteX4" fmla="*/ 234086 w 307541"/>
                  <a:gd name="connsiteY4" fmla="*/ 201168 h 629107"/>
                  <a:gd name="connsiteX5" fmla="*/ 215798 w 307541"/>
                  <a:gd name="connsiteY5" fmla="*/ 208483 h 629107"/>
                  <a:gd name="connsiteX6" fmla="*/ 230428 w 307541"/>
                  <a:gd name="connsiteY6" fmla="*/ 288950 h 629107"/>
                  <a:gd name="connsiteX7" fmla="*/ 182880 w 307541"/>
                  <a:gd name="connsiteY7" fmla="*/ 340157 h 629107"/>
                  <a:gd name="connsiteX8" fmla="*/ 153619 w 307541"/>
                  <a:gd name="connsiteY8" fmla="*/ 380390 h 629107"/>
                  <a:gd name="connsiteX9" fmla="*/ 109728 w 307541"/>
                  <a:gd name="connsiteY9" fmla="*/ 435254 h 629107"/>
                  <a:gd name="connsiteX10" fmla="*/ 54864 w 307541"/>
                  <a:gd name="connsiteY10" fmla="*/ 479145 h 629107"/>
                  <a:gd name="connsiteX11" fmla="*/ 14630 w 307541"/>
                  <a:gd name="connsiteY11" fmla="*/ 523037 h 629107"/>
                  <a:gd name="connsiteX12" fmla="*/ 10972 w 307541"/>
                  <a:gd name="connsiteY12" fmla="*/ 592531 h 629107"/>
                  <a:gd name="connsiteX13" fmla="*/ 0 w 307541"/>
                  <a:gd name="connsiteY13" fmla="*/ 629107 h 629107"/>
                  <a:gd name="connsiteX0" fmla="*/ 307238 w 307541"/>
                  <a:gd name="connsiteY0" fmla="*/ 0 h 629107"/>
                  <a:gd name="connsiteX1" fmla="*/ 288950 w 307541"/>
                  <a:gd name="connsiteY1" fmla="*/ 95097 h 629107"/>
                  <a:gd name="connsiteX2" fmla="*/ 259689 w 307541"/>
                  <a:gd name="connsiteY2" fmla="*/ 131673 h 629107"/>
                  <a:gd name="connsiteX3" fmla="*/ 245059 w 307541"/>
                  <a:gd name="connsiteY3" fmla="*/ 138989 h 629107"/>
                  <a:gd name="connsiteX4" fmla="*/ 234086 w 307541"/>
                  <a:gd name="connsiteY4" fmla="*/ 201168 h 629107"/>
                  <a:gd name="connsiteX5" fmla="*/ 215798 w 307541"/>
                  <a:gd name="connsiteY5" fmla="*/ 208483 h 629107"/>
                  <a:gd name="connsiteX6" fmla="*/ 230428 w 307541"/>
                  <a:gd name="connsiteY6" fmla="*/ 288950 h 629107"/>
                  <a:gd name="connsiteX7" fmla="*/ 182880 w 307541"/>
                  <a:gd name="connsiteY7" fmla="*/ 340157 h 629107"/>
                  <a:gd name="connsiteX8" fmla="*/ 153619 w 307541"/>
                  <a:gd name="connsiteY8" fmla="*/ 380390 h 629107"/>
                  <a:gd name="connsiteX9" fmla="*/ 109728 w 307541"/>
                  <a:gd name="connsiteY9" fmla="*/ 435254 h 629107"/>
                  <a:gd name="connsiteX10" fmla="*/ 54864 w 307541"/>
                  <a:gd name="connsiteY10" fmla="*/ 479145 h 629107"/>
                  <a:gd name="connsiteX11" fmla="*/ 14630 w 307541"/>
                  <a:gd name="connsiteY11" fmla="*/ 523037 h 629107"/>
                  <a:gd name="connsiteX12" fmla="*/ 0 w 307541"/>
                  <a:gd name="connsiteY12" fmla="*/ 629107 h 629107"/>
                  <a:gd name="connsiteX0" fmla="*/ 292608 w 292911"/>
                  <a:gd name="connsiteY0" fmla="*/ 0 h 523037"/>
                  <a:gd name="connsiteX1" fmla="*/ 274320 w 292911"/>
                  <a:gd name="connsiteY1" fmla="*/ 95097 h 523037"/>
                  <a:gd name="connsiteX2" fmla="*/ 245059 w 292911"/>
                  <a:gd name="connsiteY2" fmla="*/ 131673 h 523037"/>
                  <a:gd name="connsiteX3" fmla="*/ 230429 w 292911"/>
                  <a:gd name="connsiteY3" fmla="*/ 138989 h 523037"/>
                  <a:gd name="connsiteX4" fmla="*/ 219456 w 292911"/>
                  <a:gd name="connsiteY4" fmla="*/ 201168 h 523037"/>
                  <a:gd name="connsiteX5" fmla="*/ 201168 w 292911"/>
                  <a:gd name="connsiteY5" fmla="*/ 208483 h 523037"/>
                  <a:gd name="connsiteX6" fmla="*/ 215798 w 292911"/>
                  <a:gd name="connsiteY6" fmla="*/ 288950 h 523037"/>
                  <a:gd name="connsiteX7" fmla="*/ 168250 w 292911"/>
                  <a:gd name="connsiteY7" fmla="*/ 340157 h 523037"/>
                  <a:gd name="connsiteX8" fmla="*/ 138989 w 292911"/>
                  <a:gd name="connsiteY8" fmla="*/ 380390 h 523037"/>
                  <a:gd name="connsiteX9" fmla="*/ 95098 w 292911"/>
                  <a:gd name="connsiteY9" fmla="*/ 435254 h 523037"/>
                  <a:gd name="connsiteX10" fmla="*/ 40234 w 292911"/>
                  <a:gd name="connsiteY10" fmla="*/ 479145 h 523037"/>
                  <a:gd name="connsiteX11" fmla="*/ 0 w 292911"/>
                  <a:gd name="connsiteY11" fmla="*/ 523037 h 523037"/>
                  <a:gd name="connsiteX0" fmla="*/ 252374 w 252677"/>
                  <a:gd name="connsiteY0" fmla="*/ 0 h 479145"/>
                  <a:gd name="connsiteX1" fmla="*/ 234086 w 252677"/>
                  <a:gd name="connsiteY1" fmla="*/ 95097 h 479145"/>
                  <a:gd name="connsiteX2" fmla="*/ 204825 w 252677"/>
                  <a:gd name="connsiteY2" fmla="*/ 131673 h 479145"/>
                  <a:gd name="connsiteX3" fmla="*/ 190195 w 252677"/>
                  <a:gd name="connsiteY3" fmla="*/ 138989 h 479145"/>
                  <a:gd name="connsiteX4" fmla="*/ 179222 w 252677"/>
                  <a:gd name="connsiteY4" fmla="*/ 201168 h 479145"/>
                  <a:gd name="connsiteX5" fmla="*/ 160934 w 252677"/>
                  <a:gd name="connsiteY5" fmla="*/ 208483 h 479145"/>
                  <a:gd name="connsiteX6" fmla="*/ 175564 w 252677"/>
                  <a:gd name="connsiteY6" fmla="*/ 288950 h 479145"/>
                  <a:gd name="connsiteX7" fmla="*/ 128016 w 252677"/>
                  <a:gd name="connsiteY7" fmla="*/ 340157 h 479145"/>
                  <a:gd name="connsiteX8" fmla="*/ 98755 w 252677"/>
                  <a:gd name="connsiteY8" fmla="*/ 380390 h 479145"/>
                  <a:gd name="connsiteX9" fmla="*/ 54864 w 252677"/>
                  <a:gd name="connsiteY9" fmla="*/ 435254 h 479145"/>
                  <a:gd name="connsiteX10" fmla="*/ 0 w 252677"/>
                  <a:gd name="connsiteY10" fmla="*/ 479145 h 4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77" h="479145">
                    <a:moveTo>
                      <a:pt x="252374" y="0"/>
                    </a:moveTo>
                    <a:cubicBezTo>
                      <a:pt x="254812" y="27432"/>
                      <a:pt x="242011" y="73152"/>
                      <a:pt x="234086" y="95097"/>
                    </a:cubicBezTo>
                    <a:cubicBezTo>
                      <a:pt x="226161" y="117043"/>
                      <a:pt x="212140" y="124358"/>
                      <a:pt x="204825" y="131673"/>
                    </a:cubicBezTo>
                    <a:cubicBezTo>
                      <a:pt x="197510" y="138988"/>
                      <a:pt x="194462" y="127407"/>
                      <a:pt x="190195" y="138989"/>
                    </a:cubicBezTo>
                    <a:cubicBezTo>
                      <a:pt x="185928" y="150572"/>
                      <a:pt x="184099" y="189586"/>
                      <a:pt x="179222" y="201168"/>
                    </a:cubicBezTo>
                    <a:cubicBezTo>
                      <a:pt x="174345" y="212750"/>
                      <a:pt x="161544" y="193853"/>
                      <a:pt x="160934" y="208483"/>
                    </a:cubicBezTo>
                    <a:cubicBezTo>
                      <a:pt x="160324" y="223113"/>
                      <a:pt x="181050" y="267004"/>
                      <a:pt x="175564" y="288950"/>
                    </a:cubicBezTo>
                    <a:cubicBezTo>
                      <a:pt x="170078" y="310896"/>
                      <a:pt x="140817" y="324917"/>
                      <a:pt x="128016" y="340157"/>
                    </a:cubicBezTo>
                    <a:cubicBezTo>
                      <a:pt x="115215" y="355397"/>
                      <a:pt x="110947" y="364541"/>
                      <a:pt x="98755" y="380390"/>
                    </a:cubicBezTo>
                    <a:cubicBezTo>
                      <a:pt x="86563" y="396240"/>
                      <a:pt x="71323" y="418795"/>
                      <a:pt x="54864" y="435254"/>
                    </a:cubicBezTo>
                    <a:cubicBezTo>
                      <a:pt x="38405" y="451713"/>
                      <a:pt x="15850" y="464515"/>
                      <a:pt x="0" y="479145"/>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0" name="フリーフォーム 149"/>
              <p:cNvSpPr/>
              <p:nvPr/>
            </p:nvSpPr>
            <p:spPr>
              <a:xfrm>
                <a:off x="7702550" y="9105981"/>
                <a:ext cx="314876" cy="288946"/>
              </a:xfrm>
              <a:custGeom>
                <a:avLst/>
                <a:gdLst>
                  <a:gd name="connsiteX0" fmla="*/ 34544 w 318216"/>
                  <a:gd name="connsiteY0" fmla="*/ 180996 h 180996"/>
                  <a:gd name="connsiteX1" fmla="*/ 1206 w 318216"/>
                  <a:gd name="connsiteY1" fmla="*/ 133371 h 180996"/>
                  <a:gd name="connsiteX2" fmla="*/ 72644 w 318216"/>
                  <a:gd name="connsiteY2" fmla="*/ 42884 h 180996"/>
                  <a:gd name="connsiteX3" fmla="*/ 120269 w 318216"/>
                  <a:gd name="connsiteY3" fmla="*/ 21 h 180996"/>
                  <a:gd name="connsiteX4" fmla="*/ 253619 w 318216"/>
                  <a:gd name="connsiteY4" fmla="*/ 47646 h 180996"/>
                  <a:gd name="connsiteX5" fmla="*/ 315531 w 318216"/>
                  <a:gd name="connsiteY5" fmla="*/ 95271 h 180996"/>
                  <a:gd name="connsiteX6" fmla="*/ 306006 w 318216"/>
                  <a:gd name="connsiteY6" fmla="*/ 142896 h 180996"/>
                  <a:gd name="connsiteX7" fmla="*/ 296481 w 318216"/>
                  <a:gd name="connsiteY7" fmla="*/ 166709 h 180996"/>
                  <a:gd name="connsiteX0" fmla="*/ 19230 w 321952"/>
                  <a:gd name="connsiteY0" fmla="*/ 171471 h 171471"/>
                  <a:gd name="connsiteX1" fmla="*/ 4942 w 321952"/>
                  <a:gd name="connsiteY1" fmla="*/ 133371 h 171471"/>
                  <a:gd name="connsiteX2" fmla="*/ 76380 w 321952"/>
                  <a:gd name="connsiteY2" fmla="*/ 42884 h 171471"/>
                  <a:gd name="connsiteX3" fmla="*/ 124005 w 321952"/>
                  <a:gd name="connsiteY3" fmla="*/ 21 h 171471"/>
                  <a:gd name="connsiteX4" fmla="*/ 257355 w 321952"/>
                  <a:gd name="connsiteY4" fmla="*/ 47646 h 171471"/>
                  <a:gd name="connsiteX5" fmla="*/ 319267 w 321952"/>
                  <a:gd name="connsiteY5" fmla="*/ 95271 h 171471"/>
                  <a:gd name="connsiteX6" fmla="*/ 309742 w 321952"/>
                  <a:gd name="connsiteY6" fmla="*/ 142896 h 171471"/>
                  <a:gd name="connsiteX7" fmla="*/ 300217 w 321952"/>
                  <a:gd name="connsiteY7" fmla="*/ 166709 h 171471"/>
                  <a:gd name="connsiteX0" fmla="*/ 19230 w 321952"/>
                  <a:gd name="connsiteY0" fmla="*/ 171471 h 171471"/>
                  <a:gd name="connsiteX1" fmla="*/ 4942 w 321952"/>
                  <a:gd name="connsiteY1" fmla="*/ 133371 h 171471"/>
                  <a:gd name="connsiteX2" fmla="*/ 76380 w 321952"/>
                  <a:gd name="connsiteY2" fmla="*/ 42884 h 171471"/>
                  <a:gd name="connsiteX3" fmla="*/ 124005 w 321952"/>
                  <a:gd name="connsiteY3" fmla="*/ 21 h 171471"/>
                  <a:gd name="connsiteX4" fmla="*/ 257355 w 321952"/>
                  <a:gd name="connsiteY4" fmla="*/ 47646 h 171471"/>
                  <a:gd name="connsiteX5" fmla="*/ 319267 w 321952"/>
                  <a:gd name="connsiteY5" fmla="*/ 95271 h 171471"/>
                  <a:gd name="connsiteX6" fmla="*/ 309742 w 321952"/>
                  <a:gd name="connsiteY6" fmla="*/ 142896 h 171471"/>
                  <a:gd name="connsiteX0" fmla="*/ 19230 w 319943"/>
                  <a:gd name="connsiteY0" fmla="*/ 171471 h 288946"/>
                  <a:gd name="connsiteX1" fmla="*/ 4942 w 319943"/>
                  <a:gd name="connsiteY1" fmla="*/ 133371 h 288946"/>
                  <a:gd name="connsiteX2" fmla="*/ 76380 w 319943"/>
                  <a:gd name="connsiteY2" fmla="*/ 42884 h 288946"/>
                  <a:gd name="connsiteX3" fmla="*/ 124005 w 319943"/>
                  <a:gd name="connsiteY3" fmla="*/ 21 h 288946"/>
                  <a:gd name="connsiteX4" fmla="*/ 257355 w 319943"/>
                  <a:gd name="connsiteY4" fmla="*/ 47646 h 288946"/>
                  <a:gd name="connsiteX5" fmla="*/ 319267 w 319943"/>
                  <a:gd name="connsiteY5" fmla="*/ 95271 h 288946"/>
                  <a:gd name="connsiteX6" fmla="*/ 246242 w 319943"/>
                  <a:gd name="connsiteY6" fmla="*/ 288946 h 288946"/>
                  <a:gd name="connsiteX0" fmla="*/ 19230 w 319562"/>
                  <a:gd name="connsiteY0" fmla="*/ 171471 h 288946"/>
                  <a:gd name="connsiteX1" fmla="*/ 4942 w 319562"/>
                  <a:gd name="connsiteY1" fmla="*/ 133371 h 288946"/>
                  <a:gd name="connsiteX2" fmla="*/ 76380 w 319562"/>
                  <a:gd name="connsiteY2" fmla="*/ 42884 h 288946"/>
                  <a:gd name="connsiteX3" fmla="*/ 124005 w 319562"/>
                  <a:gd name="connsiteY3" fmla="*/ 21 h 288946"/>
                  <a:gd name="connsiteX4" fmla="*/ 257355 w 319562"/>
                  <a:gd name="connsiteY4" fmla="*/ 47646 h 288946"/>
                  <a:gd name="connsiteX5" fmla="*/ 319267 w 319562"/>
                  <a:gd name="connsiteY5" fmla="*/ 95271 h 288946"/>
                  <a:gd name="connsiteX6" fmla="*/ 297043 w 319562"/>
                  <a:gd name="connsiteY6" fmla="*/ 241321 h 288946"/>
                  <a:gd name="connsiteX7" fmla="*/ 246242 w 319562"/>
                  <a:gd name="connsiteY7" fmla="*/ 288946 h 288946"/>
                  <a:gd name="connsiteX0" fmla="*/ 248977 w 320709"/>
                  <a:gd name="connsiteY0" fmla="*/ 288946 h 288946"/>
                  <a:gd name="connsiteX1" fmla="*/ 6089 w 320709"/>
                  <a:gd name="connsiteY1" fmla="*/ 133371 h 288946"/>
                  <a:gd name="connsiteX2" fmla="*/ 77527 w 320709"/>
                  <a:gd name="connsiteY2" fmla="*/ 42884 h 288946"/>
                  <a:gd name="connsiteX3" fmla="*/ 125152 w 320709"/>
                  <a:gd name="connsiteY3" fmla="*/ 21 h 288946"/>
                  <a:gd name="connsiteX4" fmla="*/ 258502 w 320709"/>
                  <a:gd name="connsiteY4" fmla="*/ 47646 h 288946"/>
                  <a:gd name="connsiteX5" fmla="*/ 320414 w 320709"/>
                  <a:gd name="connsiteY5" fmla="*/ 95271 h 288946"/>
                  <a:gd name="connsiteX6" fmla="*/ 298190 w 320709"/>
                  <a:gd name="connsiteY6" fmla="*/ 241321 h 288946"/>
                  <a:gd name="connsiteX7" fmla="*/ 247389 w 320709"/>
                  <a:gd name="connsiteY7" fmla="*/ 288946 h 288946"/>
                  <a:gd name="connsiteX0" fmla="*/ 243144 w 314876"/>
                  <a:gd name="connsiteY0" fmla="*/ 288946 h 288946"/>
                  <a:gd name="connsiteX1" fmla="*/ 98683 w 314876"/>
                  <a:gd name="connsiteY1" fmla="*/ 234971 h 288946"/>
                  <a:gd name="connsiteX2" fmla="*/ 256 w 314876"/>
                  <a:gd name="connsiteY2" fmla="*/ 133371 h 288946"/>
                  <a:gd name="connsiteX3" fmla="*/ 71694 w 314876"/>
                  <a:gd name="connsiteY3" fmla="*/ 42884 h 288946"/>
                  <a:gd name="connsiteX4" fmla="*/ 119319 w 314876"/>
                  <a:gd name="connsiteY4" fmla="*/ 21 h 288946"/>
                  <a:gd name="connsiteX5" fmla="*/ 252669 w 314876"/>
                  <a:gd name="connsiteY5" fmla="*/ 47646 h 288946"/>
                  <a:gd name="connsiteX6" fmla="*/ 314581 w 314876"/>
                  <a:gd name="connsiteY6" fmla="*/ 95271 h 288946"/>
                  <a:gd name="connsiteX7" fmla="*/ 292357 w 314876"/>
                  <a:gd name="connsiteY7" fmla="*/ 241321 h 288946"/>
                  <a:gd name="connsiteX8" fmla="*/ 241556 w 314876"/>
                  <a:gd name="connsiteY8" fmla="*/ 288946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76" h="288946">
                    <a:moveTo>
                      <a:pt x="243144" y="288946"/>
                    </a:moveTo>
                    <a:cubicBezTo>
                      <a:pt x="226476" y="279950"/>
                      <a:pt x="139164" y="260900"/>
                      <a:pt x="98683" y="234971"/>
                    </a:cubicBezTo>
                    <a:cubicBezTo>
                      <a:pt x="58202" y="209042"/>
                      <a:pt x="4754" y="165385"/>
                      <a:pt x="256" y="133371"/>
                    </a:cubicBezTo>
                    <a:cubicBezTo>
                      <a:pt x="-4242" y="101357"/>
                      <a:pt x="51850" y="65109"/>
                      <a:pt x="71694" y="42884"/>
                    </a:cubicBezTo>
                    <a:cubicBezTo>
                      <a:pt x="91538" y="20659"/>
                      <a:pt x="89157" y="-773"/>
                      <a:pt x="119319" y="21"/>
                    </a:cubicBezTo>
                    <a:cubicBezTo>
                      <a:pt x="149481" y="815"/>
                      <a:pt x="220125" y="31771"/>
                      <a:pt x="252669" y="47646"/>
                    </a:cubicBezTo>
                    <a:cubicBezTo>
                      <a:pt x="285213" y="63521"/>
                      <a:pt x="312200" y="64579"/>
                      <a:pt x="314581" y="95271"/>
                    </a:cubicBezTo>
                    <a:cubicBezTo>
                      <a:pt x="316962" y="125963"/>
                      <a:pt x="304528" y="209042"/>
                      <a:pt x="292357" y="241321"/>
                    </a:cubicBezTo>
                    <a:cubicBezTo>
                      <a:pt x="280186" y="273600"/>
                      <a:pt x="245789" y="279421"/>
                      <a:pt x="241556" y="28894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 name="フリーフォーム 150"/>
              <p:cNvSpPr/>
              <p:nvPr/>
            </p:nvSpPr>
            <p:spPr>
              <a:xfrm>
                <a:off x="6054244" y="8928203"/>
                <a:ext cx="948867" cy="1353312"/>
              </a:xfrm>
              <a:custGeom>
                <a:avLst/>
                <a:gdLst>
                  <a:gd name="connsiteX0" fmla="*/ 0 w 2412821"/>
                  <a:gd name="connsiteY0" fmla="*/ 113823 h 1357407"/>
                  <a:gd name="connsiteX1" fmla="*/ 76810 w 2412821"/>
                  <a:gd name="connsiteY1" fmla="*/ 190632 h 1357407"/>
                  <a:gd name="connsiteX2" fmla="*/ 113386 w 2412821"/>
                  <a:gd name="connsiteY2" fmla="*/ 260127 h 1357407"/>
                  <a:gd name="connsiteX3" fmla="*/ 212141 w 2412821"/>
                  <a:gd name="connsiteY3" fmla="*/ 329621 h 1357407"/>
                  <a:gd name="connsiteX4" fmla="*/ 321869 w 2412821"/>
                  <a:gd name="connsiteY4" fmla="*/ 355224 h 1357407"/>
                  <a:gd name="connsiteX5" fmla="*/ 416966 w 2412821"/>
                  <a:gd name="connsiteY5" fmla="*/ 307675 h 1357407"/>
                  <a:gd name="connsiteX6" fmla="*/ 471830 w 2412821"/>
                  <a:gd name="connsiteY6" fmla="*/ 271099 h 1357407"/>
                  <a:gd name="connsiteX7" fmla="*/ 552298 w 2412821"/>
                  <a:gd name="connsiteY7" fmla="*/ 190632 h 1357407"/>
                  <a:gd name="connsiteX8" fmla="*/ 665683 w 2412821"/>
                  <a:gd name="connsiteY8" fmla="*/ 168687 h 1357407"/>
                  <a:gd name="connsiteX9" fmla="*/ 775411 w 2412821"/>
                  <a:gd name="connsiteY9" fmla="*/ 154056 h 1357407"/>
                  <a:gd name="connsiteX10" fmla="*/ 914400 w 2412821"/>
                  <a:gd name="connsiteY10" fmla="*/ 143083 h 1357407"/>
                  <a:gd name="connsiteX11" fmla="*/ 1038758 w 2412821"/>
                  <a:gd name="connsiteY11" fmla="*/ 77247 h 1357407"/>
                  <a:gd name="connsiteX12" fmla="*/ 1130198 w 2412821"/>
                  <a:gd name="connsiteY12" fmla="*/ 44328 h 1357407"/>
                  <a:gd name="connsiteX13" fmla="*/ 1283818 w 2412821"/>
                  <a:gd name="connsiteY13" fmla="*/ 7752 h 1357407"/>
                  <a:gd name="connsiteX14" fmla="*/ 1441094 w 2412821"/>
                  <a:gd name="connsiteY14" fmla="*/ 4095 h 1357407"/>
                  <a:gd name="connsiteX15" fmla="*/ 1550822 w 2412821"/>
                  <a:gd name="connsiteY15" fmla="*/ 55301 h 1357407"/>
                  <a:gd name="connsiteX16" fmla="*/ 1656893 w 2412821"/>
                  <a:gd name="connsiteY16" fmla="*/ 128453 h 1357407"/>
                  <a:gd name="connsiteX17" fmla="*/ 1773936 w 2412821"/>
                  <a:gd name="connsiteY17" fmla="*/ 212578 h 1357407"/>
                  <a:gd name="connsiteX18" fmla="*/ 1920240 w 2412821"/>
                  <a:gd name="connsiteY18" fmla="*/ 336936 h 1357407"/>
                  <a:gd name="connsiteX19" fmla="*/ 1945843 w 2412821"/>
                  <a:gd name="connsiteY19" fmla="*/ 534447 h 1357407"/>
                  <a:gd name="connsiteX20" fmla="*/ 1989734 w 2412821"/>
                  <a:gd name="connsiteY20" fmla="*/ 658805 h 1357407"/>
                  <a:gd name="connsiteX21" fmla="*/ 2095805 w 2412821"/>
                  <a:gd name="connsiteY21" fmla="*/ 717327 h 1357407"/>
                  <a:gd name="connsiteX22" fmla="*/ 2238451 w 2412821"/>
                  <a:gd name="connsiteY22" fmla="*/ 801451 h 1357407"/>
                  <a:gd name="connsiteX23" fmla="*/ 2307946 w 2412821"/>
                  <a:gd name="connsiteY23" fmla="*/ 925810 h 1357407"/>
                  <a:gd name="connsiteX24" fmla="*/ 2322576 w 2412821"/>
                  <a:gd name="connsiteY24" fmla="*/ 1002619 h 1357407"/>
                  <a:gd name="connsiteX25" fmla="*/ 2359152 w 2412821"/>
                  <a:gd name="connsiteY25" fmla="*/ 1068456 h 1357407"/>
                  <a:gd name="connsiteX26" fmla="*/ 2384755 w 2412821"/>
                  <a:gd name="connsiteY26" fmla="*/ 1196472 h 1357407"/>
                  <a:gd name="connsiteX27" fmla="*/ 2410358 w 2412821"/>
                  <a:gd name="connsiteY27" fmla="*/ 1247679 h 1357407"/>
                  <a:gd name="connsiteX28" fmla="*/ 2410358 w 2412821"/>
                  <a:gd name="connsiteY28" fmla="*/ 1357407 h 1357407"/>
                  <a:gd name="connsiteX0" fmla="*/ 0 w 2412821"/>
                  <a:gd name="connsiteY0" fmla="*/ 113823 h 1357407"/>
                  <a:gd name="connsiteX1" fmla="*/ 76810 w 2412821"/>
                  <a:gd name="connsiteY1" fmla="*/ 190632 h 1357407"/>
                  <a:gd name="connsiteX2" fmla="*/ 113386 w 2412821"/>
                  <a:gd name="connsiteY2" fmla="*/ 260127 h 1357407"/>
                  <a:gd name="connsiteX3" fmla="*/ 321869 w 2412821"/>
                  <a:gd name="connsiteY3" fmla="*/ 355224 h 1357407"/>
                  <a:gd name="connsiteX4" fmla="*/ 416966 w 2412821"/>
                  <a:gd name="connsiteY4" fmla="*/ 307675 h 1357407"/>
                  <a:gd name="connsiteX5" fmla="*/ 471830 w 2412821"/>
                  <a:gd name="connsiteY5" fmla="*/ 271099 h 1357407"/>
                  <a:gd name="connsiteX6" fmla="*/ 552298 w 2412821"/>
                  <a:gd name="connsiteY6" fmla="*/ 190632 h 1357407"/>
                  <a:gd name="connsiteX7" fmla="*/ 665683 w 2412821"/>
                  <a:gd name="connsiteY7" fmla="*/ 168687 h 1357407"/>
                  <a:gd name="connsiteX8" fmla="*/ 775411 w 2412821"/>
                  <a:gd name="connsiteY8" fmla="*/ 154056 h 1357407"/>
                  <a:gd name="connsiteX9" fmla="*/ 914400 w 2412821"/>
                  <a:gd name="connsiteY9" fmla="*/ 143083 h 1357407"/>
                  <a:gd name="connsiteX10" fmla="*/ 1038758 w 2412821"/>
                  <a:gd name="connsiteY10" fmla="*/ 77247 h 1357407"/>
                  <a:gd name="connsiteX11" fmla="*/ 1130198 w 2412821"/>
                  <a:gd name="connsiteY11" fmla="*/ 44328 h 1357407"/>
                  <a:gd name="connsiteX12" fmla="*/ 1283818 w 2412821"/>
                  <a:gd name="connsiteY12" fmla="*/ 7752 h 1357407"/>
                  <a:gd name="connsiteX13" fmla="*/ 1441094 w 2412821"/>
                  <a:gd name="connsiteY13" fmla="*/ 4095 h 1357407"/>
                  <a:gd name="connsiteX14" fmla="*/ 1550822 w 2412821"/>
                  <a:gd name="connsiteY14" fmla="*/ 55301 h 1357407"/>
                  <a:gd name="connsiteX15" fmla="*/ 1656893 w 2412821"/>
                  <a:gd name="connsiteY15" fmla="*/ 128453 h 1357407"/>
                  <a:gd name="connsiteX16" fmla="*/ 1773936 w 2412821"/>
                  <a:gd name="connsiteY16" fmla="*/ 212578 h 1357407"/>
                  <a:gd name="connsiteX17" fmla="*/ 1920240 w 2412821"/>
                  <a:gd name="connsiteY17" fmla="*/ 336936 h 1357407"/>
                  <a:gd name="connsiteX18" fmla="*/ 1945843 w 2412821"/>
                  <a:gd name="connsiteY18" fmla="*/ 534447 h 1357407"/>
                  <a:gd name="connsiteX19" fmla="*/ 1989734 w 2412821"/>
                  <a:gd name="connsiteY19" fmla="*/ 658805 h 1357407"/>
                  <a:gd name="connsiteX20" fmla="*/ 2095805 w 2412821"/>
                  <a:gd name="connsiteY20" fmla="*/ 717327 h 1357407"/>
                  <a:gd name="connsiteX21" fmla="*/ 2238451 w 2412821"/>
                  <a:gd name="connsiteY21" fmla="*/ 801451 h 1357407"/>
                  <a:gd name="connsiteX22" fmla="*/ 2307946 w 2412821"/>
                  <a:gd name="connsiteY22" fmla="*/ 925810 h 1357407"/>
                  <a:gd name="connsiteX23" fmla="*/ 2322576 w 2412821"/>
                  <a:gd name="connsiteY23" fmla="*/ 1002619 h 1357407"/>
                  <a:gd name="connsiteX24" fmla="*/ 2359152 w 2412821"/>
                  <a:gd name="connsiteY24" fmla="*/ 1068456 h 1357407"/>
                  <a:gd name="connsiteX25" fmla="*/ 2384755 w 2412821"/>
                  <a:gd name="connsiteY25" fmla="*/ 1196472 h 1357407"/>
                  <a:gd name="connsiteX26" fmla="*/ 2410358 w 2412821"/>
                  <a:gd name="connsiteY26" fmla="*/ 1247679 h 1357407"/>
                  <a:gd name="connsiteX27" fmla="*/ 2410358 w 2412821"/>
                  <a:gd name="connsiteY27" fmla="*/ 1357407 h 1357407"/>
                  <a:gd name="connsiteX0" fmla="*/ 0 w 2412821"/>
                  <a:gd name="connsiteY0" fmla="*/ 113823 h 1357407"/>
                  <a:gd name="connsiteX1" fmla="*/ 76810 w 2412821"/>
                  <a:gd name="connsiteY1" fmla="*/ 190632 h 1357407"/>
                  <a:gd name="connsiteX2" fmla="*/ 321869 w 2412821"/>
                  <a:gd name="connsiteY2" fmla="*/ 355224 h 1357407"/>
                  <a:gd name="connsiteX3" fmla="*/ 416966 w 2412821"/>
                  <a:gd name="connsiteY3" fmla="*/ 307675 h 1357407"/>
                  <a:gd name="connsiteX4" fmla="*/ 471830 w 2412821"/>
                  <a:gd name="connsiteY4" fmla="*/ 271099 h 1357407"/>
                  <a:gd name="connsiteX5" fmla="*/ 552298 w 2412821"/>
                  <a:gd name="connsiteY5" fmla="*/ 190632 h 1357407"/>
                  <a:gd name="connsiteX6" fmla="*/ 665683 w 2412821"/>
                  <a:gd name="connsiteY6" fmla="*/ 168687 h 1357407"/>
                  <a:gd name="connsiteX7" fmla="*/ 775411 w 2412821"/>
                  <a:gd name="connsiteY7" fmla="*/ 154056 h 1357407"/>
                  <a:gd name="connsiteX8" fmla="*/ 914400 w 2412821"/>
                  <a:gd name="connsiteY8" fmla="*/ 143083 h 1357407"/>
                  <a:gd name="connsiteX9" fmla="*/ 1038758 w 2412821"/>
                  <a:gd name="connsiteY9" fmla="*/ 77247 h 1357407"/>
                  <a:gd name="connsiteX10" fmla="*/ 1130198 w 2412821"/>
                  <a:gd name="connsiteY10" fmla="*/ 44328 h 1357407"/>
                  <a:gd name="connsiteX11" fmla="*/ 1283818 w 2412821"/>
                  <a:gd name="connsiteY11" fmla="*/ 7752 h 1357407"/>
                  <a:gd name="connsiteX12" fmla="*/ 1441094 w 2412821"/>
                  <a:gd name="connsiteY12" fmla="*/ 4095 h 1357407"/>
                  <a:gd name="connsiteX13" fmla="*/ 1550822 w 2412821"/>
                  <a:gd name="connsiteY13" fmla="*/ 55301 h 1357407"/>
                  <a:gd name="connsiteX14" fmla="*/ 1656893 w 2412821"/>
                  <a:gd name="connsiteY14" fmla="*/ 128453 h 1357407"/>
                  <a:gd name="connsiteX15" fmla="*/ 1773936 w 2412821"/>
                  <a:gd name="connsiteY15" fmla="*/ 212578 h 1357407"/>
                  <a:gd name="connsiteX16" fmla="*/ 1920240 w 2412821"/>
                  <a:gd name="connsiteY16" fmla="*/ 336936 h 1357407"/>
                  <a:gd name="connsiteX17" fmla="*/ 1945843 w 2412821"/>
                  <a:gd name="connsiteY17" fmla="*/ 534447 h 1357407"/>
                  <a:gd name="connsiteX18" fmla="*/ 1989734 w 2412821"/>
                  <a:gd name="connsiteY18" fmla="*/ 658805 h 1357407"/>
                  <a:gd name="connsiteX19" fmla="*/ 2095805 w 2412821"/>
                  <a:gd name="connsiteY19" fmla="*/ 717327 h 1357407"/>
                  <a:gd name="connsiteX20" fmla="*/ 2238451 w 2412821"/>
                  <a:gd name="connsiteY20" fmla="*/ 801451 h 1357407"/>
                  <a:gd name="connsiteX21" fmla="*/ 2307946 w 2412821"/>
                  <a:gd name="connsiteY21" fmla="*/ 925810 h 1357407"/>
                  <a:gd name="connsiteX22" fmla="*/ 2322576 w 2412821"/>
                  <a:gd name="connsiteY22" fmla="*/ 1002619 h 1357407"/>
                  <a:gd name="connsiteX23" fmla="*/ 2359152 w 2412821"/>
                  <a:gd name="connsiteY23" fmla="*/ 1068456 h 1357407"/>
                  <a:gd name="connsiteX24" fmla="*/ 2384755 w 2412821"/>
                  <a:gd name="connsiteY24" fmla="*/ 1196472 h 1357407"/>
                  <a:gd name="connsiteX25" fmla="*/ 2410358 w 2412821"/>
                  <a:gd name="connsiteY25" fmla="*/ 1247679 h 1357407"/>
                  <a:gd name="connsiteX26" fmla="*/ 2410358 w 2412821"/>
                  <a:gd name="connsiteY26" fmla="*/ 1357407 h 1357407"/>
                  <a:gd name="connsiteX0" fmla="*/ 0 w 2412821"/>
                  <a:gd name="connsiteY0" fmla="*/ 113823 h 1357407"/>
                  <a:gd name="connsiteX1" fmla="*/ 321869 w 2412821"/>
                  <a:gd name="connsiteY1" fmla="*/ 355224 h 1357407"/>
                  <a:gd name="connsiteX2" fmla="*/ 416966 w 2412821"/>
                  <a:gd name="connsiteY2" fmla="*/ 307675 h 1357407"/>
                  <a:gd name="connsiteX3" fmla="*/ 471830 w 2412821"/>
                  <a:gd name="connsiteY3" fmla="*/ 271099 h 1357407"/>
                  <a:gd name="connsiteX4" fmla="*/ 552298 w 2412821"/>
                  <a:gd name="connsiteY4" fmla="*/ 190632 h 1357407"/>
                  <a:gd name="connsiteX5" fmla="*/ 665683 w 2412821"/>
                  <a:gd name="connsiteY5" fmla="*/ 168687 h 1357407"/>
                  <a:gd name="connsiteX6" fmla="*/ 775411 w 2412821"/>
                  <a:gd name="connsiteY6" fmla="*/ 154056 h 1357407"/>
                  <a:gd name="connsiteX7" fmla="*/ 914400 w 2412821"/>
                  <a:gd name="connsiteY7" fmla="*/ 143083 h 1357407"/>
                  <a:gd name="connsiteX8" fmla="*/ 1038758 w 2412821"/>
                  <a:gd name="connsiteY8" fmla="*/ 77247 h 1357407"/>
                  <a:gd name="connsiteX9" fmla="*/ 1130198 w 2412821"/>
                  <a:gd name="connsiteY9" fmla="*/ 44328 h 1357407"/>
                  <a:gd name="connsiteX10" fmla="*/ 1283818 w 2412821"/>
                  <a:gd name="connsiteY10" fmla="*/ 7752 h 1357407"/>
                  <a:gd name="connsiteX11" fmla="*/ 1441094 w 2412821"/>
                  <a:gd name="connsiteY11" fmla="*/ 4095 h 1357407"/>
                  <a:gd name="connsiteX12" fmla="*/ 1550822 w 2412821"/>
                  <a:gd name="connsiteY12" fmla="*/ 55301 h 1357407"/>
                  <a:gd name="connsiteX13" fmla="*/ 1656893 w 2412821"/>
                  <a:gd name="connsiteY13" fmla="*/ 128453 h 1357407"/>
                  <a:gd name="connsiteX14" fmla="*/ 1773936 w 2412821"/>
                  <a:gd name="connsiteY14" fmla="*/ 212578 h 1357407"/>
                  <a:gd name="connsiteX15" fmla="*/ 1920240 w 2412821"/>
                  <a:gd name="connsiteY15" fmla="*/ 336936 h 1357407"/>
                  <a:gd name="connsiteX16" fmla="*/ 1945843 w 2412821"/>
                  <a:gd name="connsiteY16" fmla="*/ 534447 h 1357407"/>
                  <a:gd name="connsiteX17" fmla="*/ 1989734 w 2412821"/>
                  <a:gd name="connsiteY17" fmla="*/ 658805 h 1357407"/>
                  <a:gd name="connsiteX18" fmla="*/ 2095805 w 2412821"/>
                  <a:gd name="connsiteY18" fmla="*/ 717327 h 1357407"/>
                  <a:gd name="connsiteX19" fmla="*/ 2238451 w 2412821"/>
                  <a:gd name="connsiteY19" fmla="*/ 801451 h 1357407"/>
                  <a:gd name="connsiteX20" fmla="*/ 2307946 w 2412821"/>
                  <a:gd name="connsiteY20" fmla="*/ 925810 h 1357407"/>
                  <a:gd name="connsiteX21" fmla="*/ 2322576 w 2412821"/>
                  <a:gd name="connsiteY21" fmla="*/ 1002619 h 1357407"/>
                  <a:gd name="connsiteX22" fmla="*/ 2359152 w 2412821"/>
                  <a:gd name="connsiteY22" fmla="*/ 1068456 h 1357407"/>
                  <a:gd name="connsiteX23" fmla="*/ 2384755 w 2412821"/>
                  <a:gd name="connsiteY23" fmla="*/ 1196472 h 1357407"/>
                  <a:gd name="connsiteX24" fmla="*/ 2410358 w 2412821"/>
                  <a:gd name="connsiteY24" fmla="*/ 1247679 h 1357407"/>
                  <a:gd name="connsiteX25" fmla="*/ 2410358 w 2412821"/>
                  <a:gd name="connsiteY25" fmla="*/ 1357407 h 1357407"/>
                  <a:gd name="connsiteX0" fmla="*/ 0 w 2090952"/>
                  <a:gd name="connsiteY0" fmla="*/ 355224 h 1357407"/>
                  <a:gd name="connsiteX1" fmla="*/ 95097 w 2090952"/>
                  <a:gd name="connsiteY1" fmla="*/ 307675 h 1357407"/>
                  <a:gd name="connsiteX2" fmla="*/ 149961 w 2090952"/>
                  <a:gd name="connsiteY2" fmla="*/ 271099 h 1357407"/>
                  <a:gd name="connsiteX3" fmla="*/ 230429 w 2090952"/>
                  <a:gd name="connsiteY3" fmla="*/ 190632 h 1357407"/>
                  <a:gd name="connsiteX4" fmla="*/ 343814 w 2090952"/>
                  <a:gd name="connsiteY4" fmla="*/ 168687 h 1357407"/>
                  <a:gd name="connsiteX5" fmla="*/ 453542 w 2090952"/>
                  <a:gd name="connsiteY5" fmla="*/ 154056 h 1357407"/>
                  <a:gd name="connsiteX6" fmla="*/ 592531 w 2090952"/>
                  <a:gd name="connsiteY6" fmla="*/ 143083 h 1357407"/>
                  <a:gd name="connsiteX7" fmla="*/ 716889 w 2090952"/>
                  <a:gd name="connsiteY7" fmla="*/ 77247 h 1357407"/>
                  <a:gd name="connsiteX8" fmla="*/ 808329 w 2090952"/>
                  <a:gd name="connsiteY8" fmla="*/ 44328 h 1357407"/>
                  <a:gd name="connsiteX9" fmla="*/ 961949 w 2090952"/>
                  <a:gd name="connsiteY9" fmla="*/ 7752 h 1357407"/>
                  <a:gd name="connsiteX10" fmla="*/ 1119225 w 2090952"/>
                  <a:gd name="connsiteY10" fmla="*/ 4095 h 1357407"/>
                  <a:gd name="connsiteX11" fmla="*/ 1228953 w 2090952"/>
                  <a:gd name="connsiteY11" fmla="*/ 55301 h 1357407"/>
                  <a:gd name="connsiteX12" fmla="*/ 1335024 w 2090952"/>
                  <a:gd name="connsiteY12" fmla="*/ 128453 h 1357407"/>
                  <a:gd name="connsiteX13" fmla="*/ 1452067 w 2090952"/>
                  <a:gd name="connsiteY13" fmla="*/ 212578 h 1357407"/>
                  <a:gd name="connsiteX14" fmla="*/ 1598371 w 2090952"/>
                  <a:gd name="connsiteY14" fmla="*/ 336936 h 1357407"/>
                  <a:gd name="connsiteX15" fmla="*/ 1623974 w 2090952"/>
                  <a:gd name="connsiteY15" fmla="*/ 534447 h 1357407"/>
                  <a:gd name="connsiteX16" fmla="*/ 1667865 w 2090952"/>
                  <a:gd name="connsiteY16" fmla="*/ 658805 h 1357407"/>
                  <a:gd name="connsiteX17" fmla="*/ 1773936 w 2090952"/>
                  <a:gd name="connsiteY17" fmla="*/ 717327 h 1357407"/>
                  <a:gd name="connsiteX18" fmla="*/ 1916582 w 2090952"/>
                  <a:gd name="connsiteY18" fmla="*/ 801451 h 1357407"/>
                  <a:gd name="connsiteX19" fmla="*/ 1986077 w 2090952"/>
                  <a:gd name="connsiteY19" fmla="*/ 925810 h 1357407"/>
                  <a:gd name="connsiteX20" fmla="*/ 2000707 w 2090952"/>
                  <a:gd name="connsiteY20" fmla="*/ 1002619 h 1357407"/>
                  <a:gd name="connsiteX21" fmla="*/ 2037283 w 2090952"/>
                  <a:gd name="connsiteY21" fmla="*/ 1068456 h 1357407"/>
                  <a:gd name="connsiteX22" fmla="*/ 2062886 w 2090952"/>
                  <a:gd name="connsiteY22" fmla="*/ 1196472 h 1357407"/>
                  <a:gd name="connsiteX23" fmla="*/ 2088489 w 2090952"/>
                  <a:gd name="connsiteY23" fmla="*/ 1247679 h 1357407"/>
                  <a:gd name="connsiteX24" fmla="*/ 2088489 w 2090952"/>
                  <a:gd name="connsiteY24" fmla="*/ 1357407 h 1357407"/>
                  <a:gd name="connsiteX0" fmla="*/ 0 w 1995855"/>
                  <a:gd name="connsiteY0" fmla="*/ 307675 h 1357407"/>
                  <a:gd name="connsiteX1" fmla="*/ 54864 w 1995855"/>
                  <a:gd name="connsiteY1" fmla="*/ 271099 h 1357407"/>
                  <a:gd name="connsiteX2" fmla="*/ 135332 w 1995855"/>
                  <a:gd name="connsiteY2" fmla="*/ 190632 h 1357407"/>
                  <a:gd name="connsiteX3" fmla="*/ 248717 w 1995855"/>
                  <a:gd name="connsiteY3" fmla="*/ 168687 h 1357407"/>
                  <a:gd name="connsiteX4" fmla="*/ 358445 w 1995855"/>
                  <a:gd name="connsiteY4" fmla="*/ 154056 h 1357407"/>
                  <a:gd name="connsiteX5" fmla="*/ 497434 w 1995855"/>
                  <a:gd name="connsiteY5" fmla="*/ 143083 h 1357407"/>
                  <a:gd name="connsiteX6" fmla="*/ 621792 w 1995855"/>
                  <a:gd name="connsiteY6" fmla="*/ 77247 h 1357407"/>
                  <a:gd name="connsiteX7" fmla="*/ 713232 w 1995855"/>
                  <a:gd name="connsiteY7" fmla="*/ 44328 h 1357407"/>
                  <a:gd name="connsiteX8" fmla="*/ 866852 w 1995855"/>
                  <a:gd name="connsiteY8" fmla="*/ 7752 h 1357407"/>
                  <a:gd name="connsiteX9" fmla="*/ 1024128 w 1995855"/>
                  <a:gd name="connsiteY9" fmla="*/ 4095 h 1357407"/>
                  <a:gd name="connsiteX10" fmla="*/ 1133856 w 1995855"/>
                  <a:gd name="connsiteY10" fmla="*/ 55301 h 1357407"/>
                  <a:gd name="connsiteX11" fmla="*/ 1239927 w 1995855"/>
                  <a:gd name="connsiteY11" fmla="*/ 128453 h 1357407"/>
                  <a:gd name="connsiteX12" fmla="*/ 1356970 w 1995855"/>
                  <a:gd name="connsiteY12" fmla="*/ 212578 h 1357407"/>
                  <a:gd name="connsiteX13" fmla="*/ 1503274 w 1995855"/>
                  <a:gd name="connsiteY13" fmla="*/ 336936 h 1357407"/>
                  <a:gd name="connsiteX14" fmla="*/ 1528877 w 1995855"/>
                  <a:gd name="connsiteY14" fmla="*/ 534447 h 1357407"/>
                  <a:gd name="connsiteX15" fmla="*/ 1572768 w 1995855"/>
                  <a:gd name="connsiteY15" fmla="*/ 658805 h 1357407"/>
                  <a:gd name="connsiteX16" fmla="*/ 1678839 w 1995855"/>
                  <a:gd name="connsiteY16" fmla="*/ 717327 h 1357407"/>
                  <a:gd name="connsiteX17" fmla="*/ 1821485 w 1995855"/>
                  <a:gd name="connsiteY17" fmla="*/ 801451 h 1357407"/>
                  <a:gd name="connsiteX18" fmla="*/ 1890980 w 1995855"/>
                  <a:gd name="connsiteY18" fmla="*/ 925810 h 1357407"/>
                  <a:gd name="connsiteX19" fmla="*/ 1905610 w 1995855"/>
                  <a:gd name="connsiteY19" fmla="*/ 1002619 h 1357407"/>
                  <a:gd name="connsiteX20" fmla="*/ 1942186 w 1995855"/>
                  <a:gd name="connsiteY20" fmla="*/ 1068456 h 1357407"/>
                  <a:gd name="connsiteX21" fmla="*/ 1967789 w 1995855"/>
                  <a:gd name="connsiteY21" fmla="*/ 1196472 h 1357407"/>
                  <a:gd name="connsiteX22" fmla="*/ 1993392 w 1995855"/>
                  <a:gd name="connsiteY22" fmla="*/ 1247679 h 1357407"/>
                  <a:gd name="connsiteX23" fmla="*/ 1993392 w 1995855"/>
                  <a:gd name="connsiteY23" fmla="*/ 1357407 h 1357407"/>
                  <a:gd name="connsiteX0" fmla="*/ 0 w 2065705"/>
                  <a:gd name="connsiteY0" fmla="*/ 352125 h 1357407"/>
                  <a:gd name="connsiteX1" fmla="*/ 124714 w 2065705"/>
                  <a:gd name="connsiteY1" fmla="*/ 271099 h 1357407"/>
                  <a:gd name="connsiteX2" fmla="*/ 205182 w 2065705"/>
                  <a:gd name="connsiteY2" fmla="*/ 190632 h 1357407"/>
                  <a:gd name="connsiteX3" fmla="*/ 318567 w 2065705"/>
                  <a:gd name="connsiteY3" fmla="*/ 168687 h 1357407"/>
                  <a:gd name="connsiteX4" fmla="*/ 428295 w 2065705"/>
                  <a:gd name="connsiteY4" fmla="*/ 154056 h 1357407"/>
                  <a:gd name="connsiteX5" fmla="*/ 567284 w 2065705"/>
                  <a:gd name="connsiteY5" fmla="*/ 143083 h 1357407"/>
                  <a:gd name="connsiteX6" fmla="*/ 691642 w 2065705"/>
                  <a:gd name="connsiteY6" fmla="*/ 77247 h 1357407"/>
                  <a:gd name="connsiteX7" fmla="*/ 783082 w 2065705"/>
                  <a:gd name="connsiteY7" fmla="*/ 44328 h 1357407"/>
                  <a:gd name="connsiteX8" fmla="*/ 936702 w 2065705"/>
                  <a:gd name="connsiteY8" fmla="*/ 7752 h 1357407"/>
                  <a:gd name="connsiteX9" fmla="*/ 1093978 w 2065705"/>
                  <a:gd name="connsiteY9" fmla="*/ 4095 h 1357407"/>
                  <a:gd name="connsiteX10" fmla="*/ 1203706 w 2065705"/>
                  <a:gd name="connsiteY10" fmla="*/ 55301 h 1357407"/>
                  <a:gd name="connsiteX11" fmla="*/ 1309777 w 2065705"/>
                  <a:gd name="connsiteY11" fmla="*/ 128453 h 1357407"/>
                  <a:gd name="connsiteX12" fmla="*/ 1426820 w 2065705"/>
                  <a:gd name="connsiteY12" fmla="*/ 212578 h 1357407"/>
                  <a:gd name="connsiteX13" fmla="*/ 1573124 w 2065705"/>
                  <a:gd name="connsiteY13" fmla="*/ 336936 h 1357407"/>
                  <a:gd name="connsiteX14" fmla="*/ 1598727 w 2065705"/>
                  <a:gd name="connsiteY14" fmla="*/ 534447 h 1357407"/>
                  <a:gd name="connsiteX15" fmla="*/ 1642618 w 2065705"/>
                  <a:gd name="connsiteY15" fmla="*/ 658805 h 1357407"/>
                  <a:gd name="connsiteX16" fmla="*/ 1748689 w 2065705"/>
                  <a:gd name="connsiteY16" fmla="*/ 717327 h 1357407"/>
                  <a:gd name="connsiteX17" fmla="*/ 1891335 w 2065705"/>
                  <a:gd name="connsiteY17" fmla="*/ 801451 h 1357407"/>
                  <a:gd name="connsiteX18" fmla="*/ 1960830 w 2065705"/>
                  <a:gd name="connsiteY18" fmla="*/ 925810 h 1357407"/>
                  <a:gd name="connsiteX19" fmla="*/ 1975460 w 2065705"/>
                  <a:gd name="connsiteY19" fmla="*/ 1002619 h 1357407"/>
                  <a:gd name="connsiteX20" fmla="*/ 2012036 w 2065705"/>
                  <a:gd name="connsiteY20" fmla="*/ 1068456 h 1357407"/>
                  <a:gd name="connsiteX21" fmla="*/ 2037639 w 2065705"/>
                  <a:gd name="connsiteY21" fmla="*/ 1196472 h 1357407"/>
                  <a:gd name="connsiteX22" fmla="*/ 2063242 w 2065705"/>
                  <a:gd name="connsiteY22" fmla="*/ 1247679 h 1357407"/>
                  <a:gd name="connsiteX23" fmla="*/ 2063242 w 2065705"/>
                  <a:gd name="connsiteY23" fmla="*/ 1357407 h 1357407"/>
                  <a:gd name="connsiteX0" fmla="*/ 0 w 1940991"/>
                  <a:gd name="connsiteY0" fmla="*/ 271099 h 1357407"/>
                  <a:gd name="connsiteX1" fmla="*/ 80468 w 1940991"/>
                  <a:gd name="connsiteY1" fmla="*/ 190632 h 1357407"/>
                  <a:gd name="connsiteX2" fmla="*/ 193853 w 1940991"/>
                  <a:gd name="connsiteY2" fmla="*/ 168687 h 1357407"/>
                  <a:gd name="connsiteX3" fmla="*/ 303581 w 1940991"/>
                  <a:gd name="connsiteY3" fmla="*/ 154056 h 1357407"/>
                  <a:gd name="connsiteX4" fmla="*/ 442570 w 1940991"/>
                  <a:gd name="connsiteY4" fmla="*/ 143083 h 1357407"/>
                  <a:gd name="connsiteX5" fmla="*/ 566928 w 1940991"/>
                  <a:gd name="connsiteY5" fmla="*/ 77247 h 1357407"/>
                  <a:gd name="connsiteX6" fmla="*/ 658368 w 1940991"/>
                  <a:gd name="connsiteY6" fmla="*/ 44328 h 1357407"/>
                  <a:gd name="connsiteX7" fmla="*/ 811988 w 1940991"/>
                  <a:gd name="connsiteY7" fmla="*/ 7752 h 1357407"/>
                  <a:gd name="connsiteX8" fmla="*/ 969264 w 1940991"/>
                  <a:gd name="connsiteY8" fmla="*/ 4095 h 1357407"/>
                  <a:gd name="connsiteX9" fmla="*/ 1078992 w 1940991"/>
                  <a:gd name="connsiteY9" fmla="*/ 55301 h 1357407"/>
                  <a:gd name="connsiteX10" fmla="*/ 1185063 w 1940991"/>
                  <a:gd name="connsiteY10" fmla="*/ 128453 h 1357407"/>
                  <a:gd name="connsiteX11" fmla="*/ 1302106 w 1940991"/>
                  <a:gd name="connsiteY11" fmla="*/ 212578 h 1357407"/>
                  <a:gd name="connsiteX12" fmla="*/ 1448410 w 1940991"/>
                  <a:gd name="connsiteY12" fmla="*/ 336936 h 1357407"/>
                  <a:gd name="connsiteX13" fmla="*/ 1474013 w 1940991"/>
                  <a:gd name="connsiteY13" fmla="*/ 534447 h 1357407"/>
                  <a:gd name="connsiteX14" fmla="*/ 1517904 w 1940991"/>
                  <a:gd name="connsiteY14" fmla="*/ 658805 h 1357407"/>
                  <a:gd name="connsiteX15" fmla="*/ 1623975 w 1940991"/>
                  <a:gd name="connsiteY15" fmla="*/ 717327 h 1357407"/>
                  <a:gd name="connsiteX16" fmla="*/ 1766621 w 1940991"/>
                  <a:gd name="connsiteY16" fmla="*/ 801451 h 1357407"/>
                  <a:gd name="connsiteX17" fmla="*/ 1836116 w 1940991"/>
                  <a:gd name="connsiteY17" fmla="*/ 925810 h 1357407"/>
                  <a:gd name="connsiteX18" fmla="*/ 1850746 w 1940991"/>
                  <a:gd name="connsiteY18" fmla="*/ 1002619 h 1357407"/>
                  <a:gd name="connsiteX19" fmla="*/ 1887322 w 1940991"/>
                  <a:gd name="connsiteY19" fmla="*/ 1068456 h 1357407"/>
                  <a:gd name="connsiteX20" fmla="*/ 1912925 w 1940991"/>
                  <a:gd name="connsiteY20" fmla="*/ 1196472 h 1357407"/>
                  <a:gd name="connsiteX21" fmla="*/ 1938528 w 1940991"/>
                  <a:gd name="connsiteY21" fmla="*/ 1247679 h 1357407"/>
                  <a:gd name="connsiteX22" fmla="*/ 1938528 w 1940991"/>
                  <a:gd name="connsiteY22" fmla="*/ 1357407 h 1357407"/>
                  <a:gd name="connsiteX0" fmla="*/ 0 w 1860523"/>
                  <a:gd name="connsiteY0" fmla="*/ 190632 h 1357407"/>
                  <a:gd name="connsiteX1" fmla="*/ 113385 w 1860523"/>
                  <a:gd name="connsiteY1" fmla="*/ 168687 h 1357407"/>
                  <a:gd name="connsiteX2" fmla="*/ 223113 w 1860523"/>
                  <a:gd name="connsiteY2" fmla="*/ 154056 h 1357407"/>
                  <a:gd name="connsiteX3" fmla="*/ 362102 w 1860523"/>
                  <a:gd name="connsiteY3" fmla="*/ 143083 h 1357407"/>
                  <a:gd name="connsiteX4" fmla="*/ 486460 w 1860523"/>
                  <a:gd name="connsiteY4" fmla="*/ 77247 h 1357407"/>
                  <a:gd name="connsiteX5" fmla="*/ 577900 w 1860523"/>
                  <a:gd name="connsiteY5" fmla="*/ 44328 h 1357407"/>
                  <a:gd name="connsiteX6" fmla="*/ 731520 w 1860523"/>
                  <a:gd name="connsiteY6" fmla="*/ 7752 h 1357407"/>
                  <a:gd name="connsiteX7" fmla="*/ 888796 w 1860523"/>
                  <a:gd name="connsiteY7" fmla="*/ 4095 h 1357407"/>
                  <a:gd name="connsiteX8" fmla="*/ 998524 w 1860523"/>
                  <a:gd name="connsiteY8" fmla="*/ 55301 h 1357407"/>
                  <a:gd name="connsiteX9" fmla="*/ 1104595 w 1860523"/>
                  <a:gd name="connsiteY9" fmla="*/ 128453 h 1357407"/>
                  <a:gd name="connsiteX10" fmla="*/ 1221638 w 1860523"/>
                  <a:gd name="connsiteY10" fmla="*/ 212578 h 1357407"/>
                  <a:gd name="connsiteX11" fmla="*/ 1367942 w 1860523"/>
                  <a:gd name="connsiteY11" fmla="*/ 336936 h 1357407"/>
                  <a:gd name="connsiteX12" fmla="*/ 1393545 w 1860523"/>
                  <a:gd name="connsiteY12" fmla="*/ 534447 h 1357407"/>
                  <a:gd name="connsiteX13" fmla="*/ 1437436 w 1860523"/>
                  <a:gd name="connsiteY13" fmla="*/ 658805 h 1357407"/>
                  <a:gd name="connsiteX14" fmla="*/ 1543507 w 1860523"/>
                  <a:gd name="connsiteY14" fmla="*/ 717327 h 1357407"/>
                  <a:gd name="connsiteX15" fmla="*/ 1686153 w 1860523"/>
                  <a:gd name="connsiteY15" fmla="*/ 801451 h 1357407"/>
                  <a:gd name="connsiteX16" fmla="*/ 1755648 w 1860523"/>
                  <a:gd name="connsiteY16" fmla="*/ 925810 h 1357407"/>
                  <a:gd name="connsiteX17" fmla="*/ 1770278 w 1860523"/>
                  <a:gd name="connsiteY17" fmla="*/ 1002619 h 1357407"/>
                  <a:gd name="connsiteX18" fmla="*/ 1806854 w 1860523"/>
                  <a:gd name="connsiteY18" fmla="*/ 1068456 h 1357407"/>
                  <a:gd name="connsiteX19" fmla="*/ 1832457 w 1860523"/>
                  <a:gd name="connsiteY19" fmla="*/ 1196472 h 1357407"/>
                  <a:gd name="connsiteX20" fmla="*/ 1858060 w 1860523"/>
                  <a:gd name="connsiteY20" fmla="*/ 1247679 h 1357407"/>
                  <a:gd name="connsiteX21" fmla="*/ 1858060 w 1860523"/>
                  <a:gd name="connsiteY21" fmla="*/ 1357407 h 1357407"/>
                  <a:gd name="connsiteX0" fmla="*/ 0 w 1747138"/>
                  <a:gd name="connsiteY0" fmla="*/ 168687 h 1357407"/>
                  <a:gd name="connsiteX1" fmla="*/ 109728 w 1747138"/>
                  <a:gd name="connsiteY1" fmla="*/ 154056 h 1357407"/>
                  <a:gd name="connsiteX2" fmla="*/ 248717 w 1747138"/>
                  <a:gd name="connsiteY2" fmla="*/ 143083 h 1357407"/>
                  <a:gd name="connsiteX3" fmla="*/ 373075 w 1747138"/>
                  <a:gd name="connsiteY3" fmla="*/ 77247 h 1357407"/>
                  <a:gd name="connsiteX4" fmla="*/ 464515 w 1747138"/>
                  <a:gd name="connsiteY4" fmla="*/ 44328 h 1357407"/>
                  <a:gd name="connsiteX5" fmla="*/ 618135 w 1747138"/>
                  <a:gd name="connsiteY5" fmla="*/ 7752 h 1357407"/>
                  <a:gd name="connsiteX6" fmla="*/ 775411 w 1747138"/>
                  <a:gd name="connsiteY6" fmla="*/ 4095 h 1357407"/>
                  <a:gd name="connsiteX7" fmla="*/ 885139 w 1747138"/>
                  <a:gd name="connsiteY7" fmla="*/ 55301 h 1357407"/>
                  <a:gd name="connsiteX8" fmla="*/ 991210 w 1747138"/>
                  <a:gd name="connsiteY8" fmla="*/ 128453 h 1357407"/>
                  <a:gd name="connsiteX9" fmla="*/ 1108253 w 1747138"/>
                  <a:gd name="connsiteY9" fmla="*/ 212578 h 1357407"/>
                  <a:gd name="connsiteX10" fmla="*/ 1254557 w 1747138"/>
                  <a:gd name="connsiteY10" fmla="*/ 336936 h 1357407"/>
                  <a:gd name="connsiteX11" fmla="*/ 1280160 w 1747138"/>
                  <a:gd name="connsiteY11" fmla="*/ 534447 h 1357407"/>
                  <a:gd name="connsiteX12" fmla="*/ 1324051 w 1747138"/>
                  <a:gd name="connsiteY12" fmla="*/ 658805 h 1357407"/>
                  <a:gd name="connsiteX13" fmla="*/ 1430122 w 1747138"/>
                  <a:gd name="connsiteY13" fmla="*/ 717327 h 1357407"/>
                  <a:gd name="connsiteX14" fmla="*/ 1572768 w 1747138"/>
                  <a:gd name="connsiteY14" fmla="*/ 801451 h 1357407"/>
                  <a:gd name="connsiteX15" fmla="*/ 1642263 w 1747138"/>
                  <a:gd name="connsiteY15" fmla="*/ 925810 h 1357407"/>
                  <a:gd name="connsiteX16" fmla="*/ 1656893 w 1747138"/>
                  <a:gd name="connsiteY16" fmla="*/ 1002619 h 1357407"/>
                  <a:gd name="connsiteX17" fmla="*/ 1693469 w 1747138"/>
                  <a:gd name="connsiteY17" fmla="*/ 1068456 h 1357407"/>
                  <a:gd name="connsiteX18" fmla="*/ 1719072 w 1747138"/>
                  <a:gd name="connsiteY18" fmla="*/ 1196472 h 1357407"/>
                  <a:gd name="connsiteX19" fmla="*/ 1744675 w 1747138"/>
                  <a:gd name="connsiteY19" fmla="*/ 1247679 h 1357407"/>
                  <a:gd name="connsiteX20" fmla="*/ 1744675 w 1747138"/>
                  <a:gd name="connsiteY20" fmla="*/ 1357407 h 1357407"/>
                  <a:gd name="connsiteX0" fmla="*/ 0 w 1637410"/>
                  <a:gd name="connsiteY0" fmla="*/ 154056 h 1357407"/>
                  <a:gd name="connsiteX1" fmla="*/ 138989 w 1637410"/>
                  <a:gd name="connsiteY1" fmla="*/ 143083 h 1357407"/>
                  <a:gd name="connsiteX2" fmla="*/ 263347 w 1637410"/>
                  <a:gd name="connsiteY2" fmla="*/ 77247 h 1357407"/>
                  <a:gd name="connsiteX3" fmla="*/ 354787 w 1637410"/>
                  <a:gd name="connsiteY3" fmla="*/ 44328 h 1357407"/>
                  <a:gd name="connsiteX4" fmla="*/ 508407 w 1637410"/>
                  <a:gd name="connsiteY4" fmla="*/ 7752 h 1357407"/>
                  <a:gd name="connsiteX5" fmla="*/ 665683 w 1637410"/>
                  <a:gd name="connsiteY5" fmla="*/ 4095 h 1357407"/>
                  <a:gd name="connsiteX6" fmla="*/ 775411 w 1637410"/>
                  <a:gd name="connsiteY6" fmla="*/ 55301 h 1357407"/>
                  <a:gd name="connsiteX7" fmla="*/ 881482 w 1637410"/>
                  <a:gd name="connsiteY7" fmla="*/ 128453 h 1357407"/>
                  <a:gd name="connsiteX8" fmla="*/ 998525 w 1637410"/>
                  <a:gd name="connsiteY8" fmla="*/ 212578 h 1357407"/>
                  <a:gd name="connsiteX9" fmla="*/ 1144829 w 1637410"/>
                  <a:gd name="connsiteY9" fmla="*/ 336936 h 1357407"/>
                  <a:gd name="connsiteX10" fmla="*/ 1170432 w 1637410"/>
                  <a:gd name="connsiteY10" fmla="*/ 534447 h 1357407"/>
                  <a:gd name="connsiteX11" fmla="*/ 1214323 w 1637410"/>
                  <a:gd name="connsiteY11" fmla="*/ 658805 h 1357407"/>
                  <a:gd name="connsiteX12" fmla="*/ 1320394 w 1637410"/>
                  <a:gd name="connsiteY12" fmla="*/ 717327 h 1357407"/>
                  <a:gd name="connsiteX13" fmla="*/ 1463040 w 1637410"/>
                  <a:gd name="connsiteY13" fmla="*/ 801451 h 1357407"/>
                  <a:gd name="connsiteX14" fmla="*/ 1532535 w 1637410"/>
                  <a:gd name="connsiteY14" fmla="*/ 925810 h 1357407"/>
                  <a:gd name="connsiteX15" fmla="*/ 1547165 w 1637410"/>
                  <a:gd name="connsiteY15" fmla="*/ 1002619 h 1357407"/>
                  <a:gd name="connsiteX16" fmla="*/ 1583741 w 1637410"/>
                  <a:gd name="connsiteY16" fmla="*/ 1068456 h 1357407"/>
                  <a:gd name="connsiteX17" fmla="*/ 1609344 w 1637410"/>
                  <a:gd name="connsiteY17" fmla="*/ 1196472 h 1357407"/>
                  <a:gd name="connsiteX18" fmla="*/ 1634947 w 1637410"/>
                  <a:gd name="connsiteY18" fmla="*/ 1247679 h 1357407"/>
                  <a:gd name="connsiteX19" fmla="*/ 1634947 w 1637410"/>
                  <a:gd name="connsiteY19" fmla="*/ 1357407 h 1357407"/>
                  <a:gd name="connsiteX0" fmla="*/ 0 w 1498421"/>
                  <a:gd name="connsiteY0" fmla="*/ 143083 h 1357407"/>
                  <a:gd name="connsiteX1" fmla="*/ 124358 w 1498421"/>
                  <a:gd name="connsiteY1" fmla="*/ 77247 h 1357407"/>
                  <a:gd name="connsiteX2" fmla="*/ 215798 w 1498421"/>
                  <a:gd name="connsiteY2" fmla="*/ 44328 h 1357407"/>
                  <a:gd name="connsiteX3" fmla="*/ 369418 w 1498421"/>
                  <a:gd name="connsiteY3" fmla="*/ 7752 h 1357407"/>
                  <a:gd name="connsiteX4" fmla="*/ 526694 w 1498421"/>
                  <a:gd name="connsiteY4" fmla="*/ 4095 h 1357407"/>
                  <a:gd name="connsiteX5" fmla="*/ 636422 w 1498421"/>
                  <a:gd name="connsiteY5" fmla="*/ 55301 h 1357407"/>
                  <a:gd name="connsiteX6" fmla="*/ 742493 w 1498421"/>
                  <a:gd name="connsiteY6" fmla="*/ 128453 h 1357407"/>
                  <a:gd name="connsiteX7" fmla="*/ 859536 w 1498421"/>
                  <a:gd name="connsiteY7" fmla="*/ 212578 h 1357407"/>
                  <a:gd name="connsiteX8" fmla="*/ 1005840 w 1498421"/>
                  <a:gd name="connsiteY8" fmla="*/ 336936 h 1357407"/>
                  <a:gd name="connsiteX9" fmla="*/ 1031443 w 1498421"/>
                  <a:gd name="connsiteY9" fmla="*/ 534447 h 1357407"/>
                  <a:gd name="connsiteX10" fmla="*/ 1075334 w 1498421"/>
                  <a:gd name="connsiteY10" fmla="*/ 658805 h 1357407"/>
                  <a:gd name="connsiteX11" fmla="*/ 1181405 w 1498421"/>
                  <a:gd name="connsiteY11" fmla="*/ 717327 h 1357407"/>
                  <a:gd name="connsiteX12" fmla="*/ 1324051 w 1498421"/>
                  <a:gd name="connsiteY12" fmla="*/ 801451 h 1357407"/>
                  <a:gd name="connsiteX13" fmla="*/ 1393546 w 1498421"/>
                  <a:gd name="connsiteY13" fmla="*/ 925810 h 1357407"/>
                  <a:gd name="connsiteX14" fmla="*/ 1408176 w 1498421"/>
                  <a:gd name="connsiteY14" fmla="*/ 1002619 h 1357407"/>
                  <a:gd name="connsiteX15" fmla="*/ 1444752 w 1498421"/>
                  <a:gd name="connsiteY15" fmla="*/ 1068456 h 1357407"/>
                  <a:gd name="connsiteX16" fmla="*/ 1470355 w 1498421"/>
                  <a:gd name="connsiteY16" fmla="*/ 1196472 h 1357407"/>
                  <a:gd name="connsiteX17" fmla="*/ 1495958 w 1498421"/>
                  <a:gd name="connsiteY17" fmla="*/ 1247679 h 1357407"/>
                  <a:gd name="connsiteX18" fmla="*/ 1495958 w 1498421"/>
                  <a:gd name="connsiteY18" fmla="*/ 1357407 h 1357407"/>
                  <a:gd name="connsiteX0" fmla="*/ 0 w 1374063"/>
                  <a:gd name="connsiteY0" fmla="*/ 77247 h 1357407"/>
                  <a:gd name="connsiteX1" fmla="*/ 91440 w 1374063"/>
                  <a:gd name="connsiteY1" fmla="*/ 44328 h 1357407"/>
                  <a:gd name="connsiteX2" fmla="*/ 245060 w 1374063"/>
                  <a:gd name="connsiteY2" fmla="*/ 7752 h 1357407"/>
                  <a:gd name="connsiteX3" fmla="*/ 402336 w 1374063"/>
                  <a:gd name="connsiteY3" fmla="*/ 4095 h 1357407"/>
                  <a:gd name="connsiteX4" fmla="*/ 512064 w 1374063"/>
                  <a:gd name="connsiteY4" fmla="*/ 55301 h 1357407"/>
                  <a:gd name="connsiteX5" fmla="*/ 618135 w 1374063"/>
                  <a:gd name="connsiteY5" fmla="*/ 128453 h 1357407"/>
                  <a:gd name="connsiteX6" fmla="*/ 735178 w 1374063"/>
                  <a:gd name="connsiteY6" fmla="*/ 212578 h 1357407"/>
                  <a:gd name="connsiteX7" fmla="*/ 881482 w 1374063"/>
                  <a:gd name="connsiteY7" fmla="*/ 336936 h 1357407"/>
                  <a:gd name="connsiteX8" fmla="*/ 907085 w 1374063"/>
                  <a:gd name="connsiteY8" fmla="*/ 534447 h 1357407"/>
                  <a:gd name="connsiteX9" fmla="*/ 950976 w 1374063"/>
                  <a:gd name="connsiteY9" fmla="*/ 658805 h 1357407"/>
                  <a:gd name="connsiteX10" fmla="*/ 1057047 w 1374063"/>
                  <a:gd name="connsiteY10" fmla="*/ 717327 h 1357407"/>
                  <a:gd name="connsiteX11" fmla="*/ 1199693 w 1374063"/>
                  <a:gd name="connsiteY11" fmla="*/ 801451 h 1357407"/>
                  <a:gd name="connsiteX12" fmla="*/ 1269188 w 1374063"/>
                  <a:gd name="connsiteY12" fmla="*/ 925810 h 1357407"/>
                  <a:gd name="connsiteX13" fmla="*/ 1283818 w 1374063"/>
                  <a:gd name="connsiteY13" fmla="*/ 1002619 h 1357407"/>
                  <a:gd name="connsiteX14" fmla="*/ 1320394 w 1374063"/>
                  <a:gd name="connsiteY14" fmla="*/ 1068456 h 1357407"/>
                  <a:gd name="connsiteX15" fmla="*/ 1345997 w 1374063"/>
                  <a:gd name="connsiteY15" fmla="*/ 1196472 h 1357407"/>
                  <a:gd name="connsiteX16" fmla="*/ 1371600 w 1374063"/>
                  <a:gd name="connsiteY16" fmla="*/ 1247679 h 1357407"/>
                  <a:gd name="connsiteX17" fmla="*/ 1371600 w 1374063"/>
                  <a:gd name="connsiteY17" fmla="*/ 1357407 h 1357407"/>
                  <a:gd name="connsiteX0" fmla="*/ 0 w 1282623"/>
                  <a:gd name="connsiteY0" fmla="*/ 44328 h 1357407"/>
                  <a:gd name="connsiteX1" fmla="*/ 153620 w 1282623"/>
                  <a:gd name="connsiteY1" fmla="*/ 7752 h 1357407"/>
                  <a:gd name="connsiteX2" fmla="*/ 310896 w 1282623"/>
                  <a:gd name="connsiteY2" fmla="*/ 4095 h 1357407"/>
                  <a:gd name="connsiteX3" fmla="*/ 420624 w 1282623"/>
                  <a:gd name="connsiteY3" fmla="*/ 55301 h 1357407"/>
                  <a:gd name="connsiteX4" fmla="*/ 526695 w 1282623"/>
                  <a:gd name="connsiteY4" fmla="*/ 128453 h 1357407"/>
                  <a:gd name="connsiteX5" fmla="*/ 643738 w 1282623"/>
                  <a:gd name="connsiteY5" fmla="*/ 212578 h 1357407"/>
                  <a:gd name="connsiteX6" fmla="*/ 790042 w 1282623"/>
                  <a:gd name="connsiteY6" fmla="*/ 336936 h 1357407"/>
                  <a:gd name="connsiteX7" fmla="*/ 815645 w 1282623"/>
                  <a:gd name="connsiteY7" fmla="*/ 534447 h 1357407"/>
                  <a:gd name="connsiteX8" fmla="*/ 859536 w 1282623"/>
                  <a:gd name="connsiteY8" fmla="*/ 658805 h 1357407"/>
                  <a:gd name="connsiteX9" fmla="*/ 965607 w 1282623"/>
                  <a:gd name="connsiteY9" fmla="*/ 717327 h 1357407"/>
                  <a:gd name="connsiteX10" fmla="*/ 1108253 w 1282623"/>
                  <a:gd name="connsiteY10" fmla="*/ 801451 h 1357407"/>
                  <a:gd name="connsiteX11" fmla="*/ 1177748 w 1282623"/>
                  <a:gd name="connsiteY11" fmla="*/ 925810 h 1357407"/>
                  <a:gd name="connsiteX12" fmla="*/ 1192378 w 1282623"/>
                  <a:gd name="connsiteY12" fmla="*/ 1002619 h 1357407"/>
                  <a:gd name="connsiteX13" fmla="*/ 1228954 w 1282623"/>
                  <a:gd name="connsiteY13" fmla="*/ 1068456 h 1357407"/>
                  <a:gd name="connsiteX14" fmla="*/ 1254557 w 1282623"/>
                  <a:gd name="connsiteY14" fmla="*/ 1196472 h 1357407"/>
                  <a:gd name="connsiteX15" fmla="*/ 1280160 w 1282623"/>
                  <a:gd name="connsiteY15" fmla="*/ 1247679 h 1357407"/>
                  <a:gd name="connsiteX16" fmla="*/ 1280160 w 1282623"/>
                  <a:gd name="connsiteY16" fmla="*/ 1357407 h 1357407"/>
                  <a:gd name="connsiteX0" fmla="*/ 0 w 1129003"/>
                  <a:gd name="connsiteY0" fmla="*/ 7752 h 1357407"/>
                  <a:gd name="connsiteX1" fmla="*/ 157276 w 1129003"/>
                  <a:gd name="connsiteY1" fmla="*/ 4095 h 1357407"/>
                  <a:gd name="connsiteX2" fmla="*/ 267004 w 1129003"/>
                  <a:gd name="connsiteY2" fmla="*/ 55301 h 1357407"/>
                  <a:gd name="connsiteX3" fmla="*/ 373075 w 1129003"/>
                  <a:gd name="connsiteY3" fmla="*/ 128453 h 1357407"/>
                  <a:gd name="connsiteX4" fmla="*/ 490118 w 1129003"/>
                  <a:gd name="connsiteY4" fmla="*/ 212578 h 1357407"/>
                  <a:gd name="connsiteX5" fmla="*/ 636422 w 1129003"/>
                  <a:gd name="connsiteY5" fmla="*/ 336936 h 1357407"/>
                  <a:gd name="connsiteX6" fmla="*/ 662025 w 1129003"/>
                  <a:gd name="connsiteY6" fmla="*/ 534447 h 1357407"/>
                  <a:gd name="connsiteX7" fmla="*/ 705916 w 1129003"/>
                  <a:gd name="connsiteY7" fmla="*/ 658805 h 1357407"/>
                  <a:gd name="connsiteX8" fmla="*/ 811987 w 1129003"/>
                  <a:gd name="connsiteY8" fmla="*/ 717327 h 1357407"/>
                  <a:gd name="connsiteX9" fmla="*/ 954633 w 1129003"/>
                  <a:gd name="connsiteY9" fmla="*/ 801451 h 1357407"/>
                  <a:gd name="connsiteX10" fmla="*/ 1024128 w 1129003"/>
                  <a:gd name="connsiteY10" fmla="*/ 925810 h 1357407"/>
                  <a:gd name="connsiteX11" fmla="*/ 1038758 w 1129003"/>
                  <a:gd name="connsiteY11" fmla="*/ 1002619 h 1357407"/>
                  <a:gd name="connsiteX12" fmla="*/ 1075334 w 1129003"/>
                  <a:gd name="connsiteY12" fmla="*/ 1068456 h 1357407"/>
                  <a:gd name="connsiteX13" fmla="*/ 1100937 w 1129003"/>
                  <a:gd name="connsiteY13" fmla="*/ 1196472 h 1357407"/>
                  <a:gd name="connsiteX14" fmla="*/ 1126540 w 1129003"/>
                  <a:gd name="connsiteY14" fmla="*/ 1247679 h 1357407"/>
                  <a:gd name="connsiteX15" fmla="*/ 1126540 w 1129003"/>
                  <a:gd name="connsiteY15" fmla="*/ 1357407 h 1357407"/>
                  <a:gd name="connsiteX0" fmla="*/ 0 w 971727"/>
                  <a:gd name="connsiteY0" fmla="*/ 0 h 1353312"/>
                  <a:gd name="connsiteX1" fmla="*/ 109728 w 971727"/>
                  <a:gd name="connsiteY1" fmla="*/ 51206 h 1353312"/>
                  <a:gd name="connsiteX2" fmla="*/ 215799 w 971727"/>
                  <a:gd name="connsiteY2" fmla="*/ 124358 h 1353312"/>
                  <a:gd name="connsiteX3" fmla="*/ 332842 w 971727"/>
                  <a:gd name="connsiteY3" fmla="*/ 208483 h 1353312"/>
                  <a:gd name="connsiteX4" fmla="*/ 479146 w 971727"/>
                  <a:gd name="connsiteY4" fmla="*/ 332841 h 1353312"/>
                  <a:gd name="connsiteX5" fmla="*/ 504749 w 971727"/>
                  <a:gd name="connsiteY5" fmla="*/ 530352 h 1353312"/>
                  <a:gd name="connsiteX6" fmla="*/ 548640 w 971727"/>
                  <a:gd name="connsiteY6" fmla="*/ 654710 h 1353312"/>
                  <a:gd name="connsiteX7" fmla="*/ 654711 w 971727"/>
                  <a:gd name="connsiteY7" fmla="*/ 713232 h 1353312"/>
                  <a:gd name="connsiteX8" fmla="*/ 797357 w 971727"/>
                  <a:gd name="connsiteY8" fmla="*/ 797356 h 1353312"/>
                  <a:gd name="connsiteX9" fmla="*/ 866852 w 971727"/>
                  <a:gd name="connsiteY9" fmla="*/ 921715 h 1353312"/>
                  <a:gd name="connsiteX10" fmla="*/ 881482 w 971727"/>
                  <a:gd name="connsiteY10" fmla="*/ 998524 h 1353312"/>
                  <a:gd name="connsiteX11" fmla="*/ 918058 w 971727"/>
                  <a:gd name="connsiteY11" fmla="*/ 1064361 h 1353312"/>
                  <a:gd name="connsiteX12" fmla="*/ 943661 w 971727"/>
                  <a:gd name="connsiteY12" fmla="*/ 1192377 h 1353312"/>
                  <a:gd name="connsiteX13" fmla="*/ 969264 w 971727"/>
                  <a:gd name="connsiteY13" fmla="*/ 1243584 h 1353312"/>
                  <a:gd name="connsiteX14" fmla="*/ 969264 w 971727"/>
                  <a:gd name="connsiteY14" fmla="*/ 1353312 h 1353312"/>
                  <a:gd name="connsiteX0" fmla="*/ 0 w 948867"/>
                  <a:gd name="connsiteY0" fmla="*/ 0 h 1353312"/>
                  <a:gd name="connsiteX1" fmla="*/ 86868 w 948867"/>
                  <a:gd name="connsiteY1" fmla="*/ 51206 h 1353312"/>
                  <a:gd name="connsiteX2" fmla="*/ 192939 w 948867"/>
                  <a:gd name="connsiteY2" fmla="*/ 124358 h 1353312"/>
                  <a:gd name="connsiteX3" fmla="*/ 309982 w 948867"/>
                  <a:gd name="connsiteY3" fmla="*/ 208483 h 1353312"/>
                  <a:gd name="connsiteX4" fmla="*/ 456286 w 948867"/>
                  <a:gd name="connsiteY4" fmla="*/ 332841 h 1353312"/>
                  <a:gd name="connsiteX5" fmla="*/ 481889 w 948867"/>
                  <a:gd name="connsiteY5" fmla="*/ 530352 h 1353312"/>
                  <a:gd name="connsiteX6" fmla="*/ 525780 w 948867"/>
                  <a:gd name="connsiteY6" fmla="*/ 654710 h 1353312"/>
                  <a:gd name="connsiteX7" fmla="*/ 631851 w 948867"/>
                  <a:gd name="connsiteY7" fmla="*/ 713232 h 1353312"/>
                  <a:gd name="connsiteX8" fmla="*/ 774497 w 948867"/>
                  <a:gd name="connsiteY8" fmla="*/ 797356 h 1353312"/>
                  <a:gd name="connsiteX9" fmla="*/ 843992 w 948867"/>
                  <a:gd name="connsiteY9" fmla="*/ 921715 h 1353312"/>
                  <a:gd name="connsiteX10" fmla="*/ 858622 w 948867"/>
                  <a:gd name="connsiteY10" fmla="*/ 998524 h 1353312"/>
                  <a:gd name="connsiteX11" fmla="*/ 895198 w 948867"/>
                  <a:gd name="connsiteY11" fmla="*/ 1064361 h 1353312"/>
                  <a:gd name="connsiteX12" fmla="*/ 920801 w 948867"/>
                  <a:gd name="connsiteY12" fmla="*/ 1192377 h 1353312"/>
                  <a:gd name="connsiteX13" fmla="*/ 946404 w 948867"/>
                  <a:gd name="connsiteY13" fmla="*/ 1243584 h 1353312"/>
                  <a:gd name="connsiteX14" fmla="*/ 946404 w 948867"/>
                  <a:gd name="connsiteY14" fmla="*/ 1353312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8867" h="1353312">
                    <a:moveTo>
                      <a:pt x="0" y="0"/>
                    </a:moveTo>
                    <a:cubicBezTo>
                      <a:pt x="44501" y="7925"/>
                      <a:pt x="54712" y="30480"/>
                      <a:pt x="86868" y="51206"/>
                    </a:cubicBezTo>
                    <a:cubicBezTo>
                      <a:pt x="119024" y="71932"/>
                      <a:pt x="155753" y="98145"/>
                      <a:pt x="192939" y="124358"/>
                    </a:cubicBezTo>
                    <a:cubicBezTo>
                      <a:pt x="230125" y="150571"/>
                      <a:pt x="266091" y="173736"/>
                      <a:pt x="309982" y="208483"/>
                    </a:cubicBezTo>
                    <a:cubicBezTo>
                      <a:pt x="353873" y="243230"/>
                      <a:pt x="427635" y="279196"/>
                      <a:pt x="456286" y="332841"/>
                    </a:cubicBezTo>
                    <a:cubicBezTo>
                      <a:pt x="484937" y="386486"/>
                      <a:pt x="470307" y="476707"/>
                      <a:pt x="481889" y="530352"/>
                    </a:cubicBezTo>
                    <a:cubicBezTo>
                      <a:pt x="493471" y="583997"/>
                      <a:pt x="500786" y="624230"/>
                      <a:pt x="525780" y="654710"/>
                    </a:cubicBezTo>
                    <a:cubicBezTo>
                      <a:pt x="550774" y="685190"/>
                      <a:pt x="590398" y="689458"/>
                      <a:pt x="631851" y="713232"/>
                    </a:cubicBezTo>
                    <a:cubicBezTo>
                      <a:pt x="673304" y="737006"/>
                      <a:pt x="739140" y="762609"/>
                      <a:pt x="774497" y="797356"/>
                    </a:cubicBezTo>
                    <a:cubicBezTo>
                      <a:pt x="809854" y="832103"/>
                      <a:pt x="829971" y="888187"/>
                      <a:pt x="843992" y="921715"/>
                    </a:cubicBezTo>
                    <a:cubicBezTo>
                      <a:pt x="858013" y="955243"/>
                      <a:pt x="850088" y="974750"/>
                      <a:pt x="858622" y="998524"/>
                    </a:cubicBezTo>
                    <a:cubicBezTo>
                      <a:pt x="867156" y="1022298"/>
                      <a:pt x="884835" y="1032052"/>
                      <a:pt x="895198" y="1064361"/>
                    </a:cubicBezTo>
                    <a:cubicBezTo>
                      <a:pt x="905561" y="1096670"/>
                      <a:pt x="912267" y="1162507"/>
                      <a:pt x="920801" y="1192377"/>
                    </a:cubicBezTo>
                    <a:cubicBezTo>
                      <a:pt x="929335" y="1222247"/>
                      <a:pt x="942137" y="1216762"/>
                      <a:pt x="946404" y="1243584"/>
                    </a:cubicBezTo>
                    <a:cubicBezTo>
                      <a:pt x="950671" y="1270406"/>
                      <a:pt x="948537" y="1311859"/>
                      <a:pt x="946404" y="1353312"/>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フリーフォーム 151"/>
              <p:cNvSpPr/>
              <p:nvPr/>
            </p:nvSpPr>
            <p:spPr>
              <a:xfrm>
                <a:off x="6985060" y="10270541"/>
                <a:ext cx="267961" cy="965606"/>
              </a:xfrm>
              <a:custGeom>
                <a:avLst/>
                <a:gdLst>
                  <a:gd name="connsiteX0" fmla="*/ 15586 w 205782"/>
                  <a:gd name="connsiteY0" fmla="*/ 0 h 929030"/>
                  <a:gd name="connsiteX1" fmla="*/ 956 w 205782"/>
                  <a:gd name="connsiteY1" fmla="*/ 175565 h 929030"/>
                  <a:gd name="connsiteX2" fmla="*/ 8271 w 205782"/>
                  <a:gd name="connsiteY2" fmla="*/ 274320 h 929030"/>
                  <a:gd name="connsiteX3" fmla="*/ 63135 w 205782"/>
                  <a:gd name="connsiteY3" fmla="*/ 380390 h 929030"/>
                  <a:gd name="connsiteX4" fmla="*/ 103369 w 205782"/>
                  <a:gd name="connsiteY4" fmla="*/ 460857 h 929030"/>
                  <a:gd name="connsiteX5" fmla="*/ 117999 w 205782"/>
                  <a:gd name="connsiteY5" fmla="*/ 559613 h 929030"/>
                  <a:gd name="connsiteX6" fmla="*/ 92396 w 205782"/>
                  <a:gd name="connsiteY6" fmla="*/ 713232 h 929030"/>
                  <a:gd name="connsiteX7" fmla="*/ 92396 w 205782"/>
                  <a:gd name="connsiteY7" fmla="*/ 786384 h 929030"/>
                  <a:gd name="connsiteX8" fmla="*/ 154575 w 205782"/>
                  <a:gd name="connsiteY8" fmla="*/ 863193 h 929030"/>
                  <a:gd name="connsiteX9" fmla="*/ 205782 w 205782"/>
                  <a:gd name="connsiteY9" fmla="*/ 929030 h 929030"/>
                  <a:gd name="connsiteX0" fmla="*/ 15586 w 267961"/>
                  <a:gd name="connsiteY0" fmla="*/ 0 h 965606"/>
                  <a:gd name="connsiteX1" fmla="*/ 956 w 267961"/>
                  <a:gd name="connsiteY1" fmla="*/ 175565 h 965606"/>
                  <a:gd name="connsiteX2" fmla="*/ 8271 w 267961"/>
                  <a:gd name="connsiteY2" fmla="*/ 274320 h 965606"/>
                  <a:gd name="connsiteX3" fmla="*/ 63135 w 267961"/>
                  <a:gd name="connsiteY3" fmla="*/ 380390 h 965606"/>
                  <a:gd name="connsiteX4" fmla="*/ 103369 w 267961"/>
                  <a:gd name="connsiteY4" fmla="*/ 460857 h 965606"/>
                  <a:gd name="connsiteX5" fmla="*/ 117999 w 267961"/>
                  <a:gd name="connsiteY5" fmla="*/ 559613 h 965606"/>
                  <a:gd name="connsiteX6" fmla="*/ 92396 w 267961"/>
                  <a:gd name="connsiteY6" fmla="*/ 713232 h 965606"/>
                  <a:gd name="connsiteX7" fmla="*/ 92396 w 267961"/>
                  <a:gd name="connsiteY7" fmla="*/ 786384 h 965606"/>
                  <a:gd name="connsiteX8" fmla="*/ 154575 w 267961"/>
                  <a:gd name="connsiteY8" fmla="*/ 863193 h 965606"/>
                  <a:gd name="connsiteX9" fmla="*/ 267961 w 267961"/>
                  <a:gd name="connsiteY9" fmla="*/ 965606 h 965606"/>
                  <a:gd name="connsiteX0" fmla="*/ 15586 w 267961"/>
                  <a:gd name="connsiteY0" fmla="*/ 0 h 965606"/>
                  <a:gd name="connsiteX1" fmla="*/ 956 w 267961"/>
                  <a:gd name="connsiteY1" fmla="*/ 175565 h 965606"/>
                  <a:gd name="connsiteX2" fmla="*/ 8271 w 267961"/>
                  <a:gd name="connsiteY2" fmla="*/ 274320 h 965606"/>
                  <a:gd name="connsiteX3" fmla="*/ 63135 w 267961"/>
                  <a:gd name="connsiteY3" fmla="*/ 380390 h 965606"/>
                  <a:gd name="connsiteX4" fmla="*/ 103369 w 267961"/>
                  <a:gd name="connsiteY4" fmla="*/ 460857 h 965606"/>
                  <a:gd name="connsiteX5" fmla="*/ 117999 w 267961"/>
                  <a:gd name="connsiteY5" fmla="*/ 559613 h 965606"/>
                  <a:gd name="connsiteX6" fmla="*/ 92396 w 267961"/>
                  <a:gd name="connsiteY6" fmla="*/ 713232 h 965606"/>
                  <a:gd name="connsiteX7" fmla="*/ 92396 w 267961"/>
                  <a:gd name="connsiteY7" fmla="*/ 786384 h 965606"/>
                  <a:gd name="connsiteX8" fmla="*/ 154575 w 267961"/>
                  <a:gd name="connsiteY8" fmla="*/ 863193 h 965606"/>
                  <a:gd name="connsiteX9" fmla="*/ 267961 w 267961"/>
                  <a:gd name="connsiteY9" fmla="*/ 965606 h 96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961" h="965606">
                    <a:moveTo>
                      <a:pt x="15586" y="0"/>
                    </a:moveTo>
                    <a:cubicBezTo>
                      <a:pt x="8880" y="64922"/>
                      <a:pt x="2175" y="129845"/>
                      <a:pt x="956" y="175565"/>
                    </a:cubicBezTo>
                    <a:cubicBezTo>
                      <a:pt x="-263" y="221285"/>
                      <a:pt x="-2092" y="240182"/>
                      <a:pt x="8271" y="274320"/>
                    </a:cubicBezTo>
                    <a:cubicBezTo>
                      <a:pt x="18634" y="308458"/>
                      <a:pt x="47285" y="349301"/>
                      <a:pt x="63135" y="380390"/>
                    </a:cubicBezTo>
                    <a:cubicBezTo>
                      <a:pt x="78985" y="411479"/>
                      <a:pt x="94225" y="430987"/>
                      <a:pt x="103369" y="460857"/>
                    </a:cubicBezTo>
                    <a:cubicBezTo>
                      <a:pt x="112513" y="490727"/>
                      <a:pt x="119828" y="517551"/>
                      <a:pt x="117999" y="559613"/>
                    </a:cubicBezTo>
                    <a:cubicBezTo>
                      <a:pt x="116170" y="601675"/>
                      <a:pt x="96663" y="675437"/>
                      <a:pt x="92396" y="713232"/>
                    </a:cubicBezTo>
                    <a:cubicBezTo>
                      <a:pt x="88129" y="751027"/>
                      <a:pt x="82033" y="761391"/>
                      <a:pt x="92396" y="786384"/>
                    </a:cubicBezTo>
                    <a:cubicBezTo>
                      <a:pt x="102759" y="811377"/>
                      <a:pt x="125314" y="833323"/>
                      <a:pt x="154575" y="863193"/>
                    </a:cubicBezTo>
                    <a:cubicBezTo>
                      <a:pt x="183836" y="893063"/>
                      <a:pt x="226202" y="951889"/>
                      <a:pt x="267961" y="965606"/>
                    </a:cubicBezTo>
                  </a:path>
                </a:pathLst>
              </a:custGeom>
              <a:noFill/>
              <a:ln w="1905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3" name="フリーフォーム 152"/>
              <p:cNvSpPr/>
              <p:nvPr/>
            </p:nvSpPr>
            <p:spPr>
              <a:xfrm>
                <a:off x="6798469" y="13420725"/>
                <a:ext cx="269081" cy="371475"/>
              </a:xfrm>
              <a:custGeom>
                <a:avLst/>
                <a:gdLst>
                  <a:gd name="connsiteX0" fmla="*/ 269081 w 269081"/>
                  <a:gd name="connsiteY0" fmla="*/ 0 h 371475"/>
                  <a:gd name="connsiteX1" fmla="*/ 235744 w 269081"/>
                  <a:gd name="connsiteY1" fmla="*/ 73819 h 371475"/>
                  <a:gd name="connsiteX2" fmla="*/ 176212 w 269081"/>
                  <a:gd name="connsiteY2" fmla="*/ 159544 h 371475"/>
                  <a:gd name="connsiteX3" fmla="*/ 102394 w 269081"/>
                  <a:gd name="connsiteY3" fmla="*/ 245269 h 371475"/>
                  <a:gd name="connsiteX4" fmla="*/ 0 w 269081"/>
                  <a:gd name="connsiteY4" fmla="*/ 371475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1" h="371475">
                    <a:moveTo>
                      <a:pt x="269081" y="0"/>
                    </a:moveTo>
                    <a:cubicBezTo>
                      <a:pt x="260151" y="23614"/>
                      <a:pt x="251222" y="47228"/>
                      <a:pt x="235744" y="73819"/>
                    </a:cubicBezTo>
                    <a:cubicBezTo>
                      <a:pt x="220266" y="100410"/>
                      <a:pt x="198437" y="130969"/>
                      <a:pt x="176212" y="159544"/>
                    </a:cubicBezTo>
                    <a:cubicBezTo>
                      <a:pt x="153987" y="188119"/>
                      <a:pt x="131763" y="209947"/>
                      <a:pt x="102394" y="245269"/>
                    </a:cubicBezTo>
                    <a:cubicBezTo>
                      <a:pt x="73025" y="280591"/>
                      <a:pt x="36512" y="326033"/>
                      <a:pt x="0" y="371475"/>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4" name="フリーフォーム 153"/>
              <p:cNvSpPr/>
              <p:nvPr/>
            </p:nvSpPr>
            <p:spPr>
              <a:xfrm>
                <a:off x="4964430" y="17933670"/>
                <a:ext cx="371686" cy="834390"/>
              </a:xfrm>
              <a:custGeom>
                <a:avLst/>
                <a:gdLst>
                  <a:gd name="connsiteX0" fmla="*/ 0 w 434463"/>
                  <a:gd name="connsiteY0" fmla="*/ 0 h 1630680"/>
                  <a:gd name="connsiteX1" fmla="*/ 53340 w 434463"/>
                  <a:gd name="connsiteY1" fmla="*/ 38100 h 1630680"/>
                  <a:gd name="connsiteX2" fmla="*/ 64770 w 434463"/>
                  <a:gd name="connsiteY2" fmla="*/ 129540 h 1630680"/>
                  <a:gd name="connsiteX3" fmla="*/ 72390 w 434463"/>
                  <a:gd name="connsiteY3" fmla="*/ 175260 h 1630680"/>
                  <a:gd name="connsiteX4" fmla="*/ 160020 w 434463"/>
                  <a:gd name="connsiteY4" fmla="*/ 232410 h 1630680"/>
                  <a:gd name="connsiteX5" fmla="*/ 182880 w 434463"/>
                  <a:gd name="connsiteY5" fmla="*/ 266700 h 1630680"/>
                  <a:gd name="connsiteX6" fmla="*/ 220980 w 434463"/>
                  <a:gd name="connsiteY6" fmla="*/ 270510 h 1630680"/>
                  <a:gd name="connsiteX7" fmla="*/ 251460 w 434463"/>
                  <a:gd name="connsiteY7" fmla="*/ 308610 h 1630680"/>
                  <a:gd name="connsiteX8" fmla="*/ 259080 w 434463"/>
                  <a:gd name="connsiteY8" fmla="*/ 350520 h 1630680"/>
                  <a:gd name="connsiteX9" fmla="*/ 281940 w 434463"/>
                  <a:gd name="connsiteY9" fmla="*/ 373380 h 1630680"/>
                  <a:gd name="connsiteX10" fmla="*/ 331470 w 434463"/>
                  <a:gd name="connsiteY10" fmla="*/ 392430 h 1630680"/>
                  <a:gd name="connsiteX11" fmla="*/ 361950 w 434463"/>
                  <a:gd name="connsiteY11" fmla="*/ 426720 h 1630680"/>
                  <a:gd name="connsiteX12" fmla="*/ 369570 w 434463"/>
                  <a:gd name="connsiteY12" fmla="*/ 480060 h 1630680"/>
                  <a:gd name="connsiteX13" fmla="*/ 327660 w 434463"/>
                  <a:gd name="connsiteY13" fmla="*/ 506730 h 1630680"/>
                  <a:gd name="connsiteX14" fmla="*/ 350520 w 434463"/>
                  <a:gd name="connsiteY14" fmla="*/ 556260 h 1630680"/>
                  <a:gd name="connsiteX15" fmla="*/ 331470 w 434463"/>
                  <a:gd name="connsiteY15" fmla="*/ 586740 h 1630680"/>
                  <a:gd name="connsiteX16" fmla="*/ 350520 w 434463"/>
                  <a:gd name="connsiteY16" fmla="*/ 617220 h 1630680"/>
                  <a:gd name="connsiteX17" fmla="*/ 316230 w 434463"/>
                  <a:gd name="connsiteY17" fmla="*/ 666750 h 1630680"/>
                  <a:gd name="connsiteX18" fmla="*/ 350520 w 434463"/>
                  <a:gd name="connsiteY18" fmla="*/ 689610 h 1630680"/>
                  <a:gd name="connsiteX19" fmla="*/ 346710 w 434463"/>
                  <a:gd name="connsiteY19" fmla="*/ 739140 h 1630680"/>
                  <a:gd name="connsiteX20" fmla="*/ 327660 w 434463"/>
                  <a:gd name="connsiteY20" fmla="*/ 777240 h 1630680"/>
                  <a:gd name="connsiteX21" fmla="*/ 369570 w 434463"/>
                  <a:gd name="connsiteY21" fmla="*/ 834390 h 1630680"/>
                  <a:gd name="connsiteX22" fmla="*/ 350520 w 434463"/>
                  <a:gd name="connsiteY22" fmla="*/ 872490 h 1630680"/>
                  <a:gd name="connsiteX23" fmla="*/ 403860 w 434463"/>
                  <a:gd name="connsiteY23" fmla="*/ 952500 h 1630680"/>
                  <a:gd name="connsiteX24" fmla="*/ 426720 w 434463"/>
                  <a:gd name="connsiteY24" fmla="*/ 1002030 h 1630680"/>
                  <a:gd name="connsiteX25" fmla="*/ 434340 w 434463"/>
                  <a:gd name="connsiteY25" fmla="*/ 1093470 h 1630680"/>
                  <a:gd name="connsiteX26" fmla="*/ 430530 w 434463"/>
                  <a:gd name="connsiteY26" fmla="*/ 1150620 h 1630680"/>
                  <a:gd name="connsiteX27" fmla="*/ 419100 w 434463"/>
                  <a:gd name="connsiteY27" fmla="*/ 1181100 h 1630680"/>
                  <a:gd name="connsiteX28" fmla="*/ 430530 w 434463"/>
                  <a:gd name="connsiteY28" fmla="*/ 1257300 h 1630680"/>
                  <a:gd name="connsiteX29" fmla="*/ 426720 w 434463"/>
                  <a:gd name="connsiteY29" fmla="*/ 1310640 h 1630680"/>
                  <a:gd name="connsiteX30" fmla="*/ 396240 w 434463"/>
                  <a:gd name="connsiteY30" fmla="*/ 1329690 h 1630680"/>
                  <a:gd name="connsiteX31" fmla="*/ 384810 w 434463"/>
                  <a:gd name="connsiteY31" fmla="*/ 1386840 h 1630680"/>
                  <a:gd name="connsiteX32" fmla="*/ 373380 w 434463"/>
                  <a:gd name="connsiteY32" fmla="*/ 1405890 h 1630680"/>
                  <a:gd name="connsiteX33" fmla="*/ 373380 w 434463"/>
                  <a:gd name="connsiteY33" fmla="*/ 1436370 h 1630680"/>
                  <a:gd name="connsiteX34" fmla="*/ 312420 w 434463"/>
                  <a:gd name="connsiteY34" fmla="*/ 1478280 h 1630680"/>
                  <a:gd name="connsiteX35" fmla="*/ 304800 w 434463"/>
                  <a:gd name="connsiteY35" fmla="*/ 1565910 h 1630680"/>
                  <a:gd name="connsiteX36" fmla="*/ 312420 w 434463"/>
                  <a:gd name="connsiteY36" fmla="*/ 1630680 h 1630680"/>
                  <a:gd name="connsiteX0" fmla="*/ 0 w 434463"/>
                  <a:gd name="connsiteY0" fmla="*/ 0 h 1668780"/>
                  <a:gd name="connsiteX1" fmla="*/ 53340 w 434463"/>
                  <a:gd name="connsiteY1" fmla="*/ 38100 h 1668780"/>
                  <a:gd name="connsiteX2" fmla="*/ 64770 w 434463"/>
                  <a:gd name="connsiteY2" fmla="*/ 129540 h 1668780"/>
                  <a:gd name="connsiteX3" fmla="*/ 72390 w 434463"/>
                  <a:gd name="connsiteY3" fmla="*/ 175260 h 1668780"/>
                  <a:gd name="connsiteX4" fmla="*/ 160020 w 434463"/>
                  <a:gd name="connsiteY4" fmla="*/ 232410 h 1668780"/>
                  <a:gd name="connsiteX5" fmla="*/ 182880 w 434463"/>
                  <a:gd name="connsiteY5" fmla="*/ 266700 h 1668780"/>
                  <a:gd name="connsiteX6" fmla="*/ 220980 w 434463"/>
                  <a:gd name="connsiteY6" fmla="*/ 270510 h 1668780"/>
                  <a:gd name="connsiteX7" fmla="*/ 251460 w 434463"/>
                  <a:gd name="connsiteY7" fmla="*/ 308610 h 1668780"/>
                  <a:gd name="connsiteX8" fmla="*/ 259080 w 434463"/>
                  <a:gd name="connsiteY8" fmla="*/ 350520 h 1668780"/>
                  <a:gd name="connsiteX9" fmla="*/ 281940 w 434463"/>
                  <a:gd name="connsiteY9" fmla="*/ 373380 h 1668780"/>
                  <a:gd name="connsiteX10" fmla="*/ 331470 w 434463"/>
                  <a:gd name="connsiteY10" fmla="*/ 392430 h 1668780"/>
                  <a:gd name="connsiteX11" fmla="*/ 361950 w 434463"/>
                  <a:gd name="connsiteY11" fmla="*/ 426720 h 1668780"/>
                  <a:gd name="connsiteX12" fmla="*/ 369570 w 434463"/>
                  <a:gd name="connsiteY12" fmla="*/ 480060 h 1668780"/>
                  <a:gd name="connsiteX13" fmla="*/ 327660 w 434463"/>
                  <a:gd name="connsiteY13" fmla="*/ 506730 h 1668780"/>
                  <a:gd name="connsiteX14" fmla="*/ 350520 w 434463"/>
                  <a:gd name="connsiteY14" fmla="*/ 556260 h 1668780"/>
                  <a:gd name="connsiteX15" fmla="*/ 331470 w 434463"/>
                  <a:gd name="connsiteY15" fmla="*/ 586740 h 1668780"/>
                  <a:gd name="connsiteX16" fmla="*/ 350520 w 434463"/>
                  <a:gd name="connsiteY16" fmla="*/ 617220 h 1668780"/>
                  <a:gd name="connsiteX17" fmla="*/ 316230 w 434463"/>
                  <a:gd name="connsiteY17" fmla="*/ 666750 h 1668780"/>
                  <a:gd name="connsiteX18" fmla="*/ 350520 w 434463"/>
                  <a:gd name="connsiteY18" fmla="*/ 689610 h 1668780"/>
                  <a:gd name="connsiteX19" fmla="*/ 346710 w 434463"/>
                  <a:gd name="connsiteY19" fmla="*/ 739140 h 1668780"/>
                  <a:gd name="connsiteX20" fmla="*/ 327660 w 434463"/>
                  <a:gd name="connsiteY20" fmla="*/ 777240 h 1668780"/>
                  <a:gd name="connsiteX21" fmla="*/ 369570 w 434463"/>
                  <a:gd name="connsiteY21" fmla="*/ 834390 h 1668780"/>
                  <a:gd name="connsiteX22" fmla="*/ 350520 w 434463"/>
                  <a:gd name="connsiteY22" fmla="*/ 872490 h 1668780"/>
                  <a:gd name="connsiteX23" fmla="*/ 403860 w 434463"/>
                  <a:gd name="connsiteY23" fmla="*/ 952500 h 1668780"/>
                  <a:gd name="connsiteX24" fmla="*/ 426720 w 434463"/>
                  <a:gd name="connsiteY24" fmla="*/ 1002030 h 1668780"/>
                  <a:gd name="connsiteX25" fmla="*/ 434340 w 434463"/>
                  <a:gd name="connsiteY25" fmla="*/ 1093470 h 1668780"/>
                  <a:gd name="connsiteX26" fmla="*/ 430530 w 434463"/>
                  <a:gd name="connsiteY26" fmla="*/ 1150620 h 1668780"/>
                  <a:gd name="connsiteX27" fmla="*/ 419100 w 434463"/>
                  <a:gd name="connsiteY27" fmla="*/ 1181100 h 1668780"/>
                  <a:gd name="connsiteX28" fmla="*/ 430530 w 434463"/>
                  <a:gd name="connsiteY28" fmla="*/ 1257300 h 1668780"/>
                  <a:gd name="connsiteX29" fmla="*/ 426720 w 434463"/>
                  <a:gd name="connsiteY29" fmla="*/ 1310640 h 1668780"/>
                  <a:gd name="connsiteX30" fmla="*/ 396240 w 434463"/>
                  <a:gd name="connsiteY30" fmla="*/ 1329690 h 1668780"/>
                  <a:gd name="connsiteX31" fmla="*/ 384810 w 434463"/>
                  <a:gd name="connsiteY31" fmla="*/ 1386840 h 1668780"/>
                  <a:gd name="connsiteX32" fmla="*/ 373380 w 434463"/>
                  <a:gd name="connsiteY32" fmla="*/ 1405890 h 1668780"/>
                  <a:gd name="connsiteX33" fmla="*/ 373380 w 434463"/>
                  <a:gd name="connsiteY33" fmla="*/ 1436370 h 1668780"/>
                  <a:gd name="connsiteX34" fmla="*/ 312420 w 434463"/>
                  <a:gd name="connsiteY34" fmla="*/ 1478280 h 1668780"/>
                  <a:gd name="connsiteX35" fmla="*/ 304800 w 434463"/>
                  <a:gd name="connsiteY35" fmla="*/ 1565910 h 1668780"/>
                  <a:gd name="connsiteX36" fmla="*/ 316230 w 434463"/>
                  <a:gd name="connsiteY36" fmla="*/ 1668780 h 1668780"/>
                  <a:gd name="connsiteX0" fmla="*/ 0 w 434463"/>
                  <a:gd name="connsiteY0" fmla="*/ 0 h 1645920"/>
                  <a:gd name="connsiteX1" fmla="*/ 53340 w 434463"/>
                  <a:gd name="connsiteY1" fmla="*/ 38100 h 1645920"/>
                  <a:gd name="connsiteX2" fmla="*/ 64770 w 434463"/>
                  <a:gd name="connsiteY2" fmla="*/ 129540 h 1645920"/>
                  <a:gd name="connsiteX3" fmla="*/ 72390 w 434463"/>
                  <a:gd name="connsiteY3" fmla="*/ 175260 h 1645920"/>
                  <a:gd name="connsiteX4" fmla="*/ 160020 w 434463"/>
                  <a:gd name="connsiteY4" fmla="*/ 232410 h 1645920"/>
                  <a:gd name="connsiteX5" fmla="*/ 182880 w 434463"/>
                  <a:gd name="connsiteY5" fmla="*/ 266700 h 1645920"/>
                  <a:gd name="connsiteX6" fmla="*/ 220980 w 434463"/>
                  <a:gd name="connsiteY6" fmla="*/ 270510 h 1645920"/>
                  <a:gd name="connsiteX7" fmla="*/ 251460 w 434463"/>
                  <a:gd name="connsiteY7" fmla="*/ 308610 h 1645920"/>
                  <a:gd name="connsiteX8" fmla="*/ 259080 w 434463"/>
                  <a:gd name="connsiteY8" fmla="*/ 350520 h 1645920"/>
                  <a:gd name="connsiteX9" fmla="*/ 281940 w 434463"/>
                  <a:gd name="connsiteY9" fmla="*/ 373380 h 1645920"/>
                  <a:gd name="connsiteX10" fmla="*/ 331470 w 434463"/>
                  <a:gd name="connsiteY10" fmla="*/ 392430 h 1645920"/>
                  <a:gd name="connsiteX11" fmla="*/ 361950 w 434463"/>
                  <a:gd name="connsiteY11" fmla="*/ 426720 h 1645920"/>
                  <a:gd name="connsiteX12" fmla="*/ 369570 w 434463"/>
                  <a:gd name="connsiteY12" fmla="*/ 480060 h 1645920"/>
                  <a:gd name="connsiteX13" fmla="*/ 327660 w 434463"/>
                  <a:gd name="connsiteY13" fmla="*/ 506730 h 1645920"/>
                  <a:gd name="connsiteX14" fmla="*/ 350520 w 434463"/>
                  <a:gd name="connsiteY14" fmla="*/ 556260 h 1645920"/>
                  <a:gd name="connsiteX15" fmla="*/ 331470 w 434463"/>
                  <a:gd name="connsiteY15" fmla="*/ 586740 h 1645920"/>
                  <a:gd name="connsiteX16" fmla="*/ 350520 w 434463"/>
                  <a:gd name="connsiteY16" fmla="*/ 617220 h 1645920"/>
                  <a:gd name="connsiteX17" fmla="*/ 316230 w 434463"/>
                  <a:gd name="connsiteY17" fmla="*/ 666750 h 1645920"/>
                  <a:gd name="connsiteX18" fmla="*/ 350520 w 434463"/>
                  <a:gd name="connsiteY18" fmla="*/ 689610 h 1645920"/>
                  <a:gd name="connsiteX19" fmla="*/ 346710 w 434463"/>
                  <a:gd name="connsiteY19" fmla="*/ 739140 h 1645920"/>
                  <a:gd name="connsiteX20" fmla="*/ 327660 w 434463"/>
                  <a:gd name="connsiteY20" fmla="*/ 777240 h 1645920"/>
                  <a:gd name="connsiteX21" fmla="*/ 369570 w 434463"/>
                  <a:gd name="connsiteY21" fmla="*/ 834390 h 1645920"/>
                  <a:gd name="connsiteX22" fmla="*/ 350520 w 434463"/>
                  <a:gd name="connsiteY22" fmla="*/ 872490 h 1645920"/>
                  <a:gd name="connsiteX23" fmla="*/ 403860 w 434463"/>
                  <a:gd name="connsiteY23" fmla="*/ 952500 h 1645920"/>
                  <a:gd name="connsiteX24" fmla="*/ 426720 w 434463"/>
                  <a:gd name="connsiteY24" fmla="*/ 1002030 h 1645920"/>
                  <a:gd name="connsiteX25" fmla="*/ 434340 w 434463"/>
                  <a:gd name="connsiteY25" fmla="*/ 1093470 h 1645920"/>
                  <a:gd name="connsiteX26" fmla="*/ 430530 w 434463"/>
                  <a:gd name="connsiteY26" fmla="*/ 1150620 h 1645920"/>
                  <a:gd name="connsiteX27" fmla="*/ 419100 w 434463"/>
                  <a:gd name="connsiteY27" fmla="*/ 1181100 h 1645920"/>
                  <a:gd name="connsiteX28" fmla="*/ 430530 w 434463"/>
                  <a:gd name="connsiteY28" fmla="*/ 1257300 h 1645920"/>
                  <a:gd name="connsiteX29" fmla="*/ 426720 w 434463"/>
                  <a:gd name="connsiteY29" fmla="*/ 1310640 h 1645920"/>
                  <a:gd name="connsiteX30" fmla="*/ 396240 w 434463"/>
                  <a:gd name="connsiteY30" fmla="*/ 1329690 h 1645920"/>
                  <a:gd name="connsiteX31" fmla="*/ 384810 w 434463"/>
                  <a:gd name="connsiteY31" fmla="*/ 1386840 h 1645920"/>
                  <a:gd name="connsiteX32" fmla="*/ 373380 w 434463"/>
                  <a:gd name="connsiteY32" fmla="*/ 1405890 h 1645920"/>
                  <a:gd name="connsiteX33" fmla="*/ 373380 w 434463"/>
                  <a:gd name="connsiteY33" fmla="*/ 1436370 h 1645920"/>
                  <a:gd name="connsiteX34" fmla="*/ 312420 w 434463"/>
                  <a:gd name="connsiteY34" fmla="*/ 1478280 h 1645920"/>
                  <a:gd name="connsiteX35" fmla="*/ 304800 w 434463"/>
                  <a:gd name="connsiteY35" fmla="*/ 1565910 h 1645920"/>
                  <a:gd name="connsiteX36" fmla="*/ 285750 w 434463"/>
                  <a:gd name="connsiteY36" fmla="*/ 1645920 h 1645920"/>
                  <a:gd name="connsiteX0" fmla="*/ 0 w 434463"/>
                  <a:gd name="connsiteY0" fmla="*/ 0 h 1565910"/>
                  <a:gd name="connsiteX1" fmla="*/ 53340 w 434463"/>
                  <a:gd name="connsiteY1" fmla="*/ 38100 h 1565910"/>
                  <a:gd name="connsiteX2" fmla="*/ 64770 w 434463"/>
                  <a:gd name="connsiteY2" fmla="*/ 129540 h 1565910"/>
                  <a:gd name="connsiteX3" fmla="*/ 72390 w 434463"/>
                  <a:gd name="connsiteY3" fmla="*/ 175260 h 1565910"/>
                  <a:gd name="connsiteX4" fmla="*/ 160020 w 434463"/>
                  <a:gd name="connsiteY4" fmla="*/ 232410 h 1565910"/>
                  <a:gd name="connsiteX5" fmla="*/ 182880 w 434463"/>
                  <a:gd name="connsiteY5" fmla="*/ 266700 h 1565910"/>
                  <a:gd name="connsiteX6" fmla="*/ 220980 w 434463"/>
                  <a:gd name="connsiteY6" fmla="*/ 270510 h 1565910"/>
                  <a:gd name="connsiteX7" fmla="*/ 251460 w 434463"/>
                  <a:gd name="connsiteY7" fmla="*/ 308610 h 1565910"/>
                  <a:gd name="connsiteX8" fmla="*/ 259080 w 434463"/>
                  <a:gd name="connsiteY8" fmla="*/ 350520 h 1565910"/>
                  <a:gd name="connsiteX9" fmla="*/ 281940 w 434463"/>
                  <a:gd name="connsiteY9" fmla="*/ 373380 h 1565910"/>
                  <a:gd name="connsiteX10" fmla="*/ 331470 w 434463"/>
                  <a:gd name="connsiteY10" fmla="*/ 392430 h 1565910"/>
                  <a:gd name="connsiteX11" fmla="*/ 361950 w 434463"/>
                  <a:gd name="connsiteY11" fmla="*/ 426720 h 1565910"/>
                  <a:gd name="connsiteX12" fmla="*/ 369570 w 434463"/>
                  <a:gd name="connsiteY12" fmla="*/ 480060 h 1565910"/>
                  <a:gd name="connsiteX13" fmla="*/ 327660 w 434463"/>
                  <a:gd name="connsiteY13" fmla="*/ 506730 h 1565910"/>
                  <a:gd name="connsiteX14" fmla="*/ 350520 w 434463"/>
                  <a:gd name="connsiteY14" fmla="*/ 556260 h 1565910"/>
                  <a:gd name="connsiteX15" fmla="*/ 331470 w 434463"/>
                  <a:gd name="connsiteY15" fmla="*/ 586740 h 1565910"/>
                  <a:gd name="connsiteX16" fmla="*/ 350520 w 434463"/>
                  <a:gd name="connsiteY16" fmla="*/ 617220 h 1565910"/>
                  <a:gd name="connsiteX17" fmla="*/ 316230 w 434463"/>
                  <a:gd name="connsiteY17" fmla="*/ 666750 h 1565910"/>
                  <a:gd name="connsiteX18" fmla="*/ 350520 w 434463"/>
                  <a:gd name="connsiteY18" fmla="*/ 689610 h 1565910"/>
                  <a:gd name="connsiteX19" fmla="*/ 346710 w 434463"/>
                  <a:gd name="connsiteY19" fmla="*/ 739140 h 1565910"/>
                  <a:gd name="connsiteX20" fmla="*/ 327660 w 434463"/>
                  <a:gd name="connsiteY20" fmla="*/ 777240 h 1565910"/>
                  <a:gd name="connsiteX21" fmla="*/ 369570 w 434463"/>
                  <a:gd name="connsiteY21" fmla="*/ 834390 h 1565910"/>
                  <a:gd name="connsiteX22" fmla="*/ 350520 w 434463"/>
                  <a:gd name="connsiteY22" fmla="*/ 872490 h 1565910"/>
                  <a:gd name="connsiteX23" fmla="*/ 403860 w 434463"/>
                  <a:gd name="connsiteY23" fmla="*/ 952500 h 1565910"/>
                  <a:gd name="connsiteX24" fmla="*/ 426720 w 434463"/>
                  <a:gd name="connsiteY24" fmla="*/ 1002030 h 1565910"/>
                  <a:gd name="connsiteX25" fmla="*/ 434340 w 434463"/>
                  <a:gd name="connsiteY25" fmla="*/ 1093470 h 1565910"/>
                  <a:gd name="connsiteX26" fmla="*/ 430530 w 434463"/>
                  <a:gd name="connsiteY26" fmla="*/ 1150620 h 1565910"/>
                  <a:gd name="connsiteX27" fmla="*/ 419100 w 434463"/>
                  <a:gd name="connsiteY27" fmla="*/ 1181100 h 1565910"/>
                  <a:gd name="connsiteX28" fmla="*/ 430530 w 434463"/>
                  <a:gd name="connsiteY28" fmla="*/ 1257300 h 1565910"/>
                  <a:gd name="connsiteX29" fmla="*/ 426720 w 434463"/>
                  <a:gd name="connsiteY29" fmla="*/ 1310640 h 1565910"/>
                  <a:gd name="connsiteX30" fmla="*/ 396240 w 434463"/>
                  <a:gd name="connsiteY30" fmla="*/ 1329690 h 1565910"/>
                  <a:gd name="connsiteX31" fmla="*/ 384810 w 434463"/>
                  <a:gd name="connsiteY31" fmla="*/ 1386840 h 1565910"/>
                  <a:gd name="connsiteX32" fmla="*/ 373380 w 434463"/>
                  <a:gd name="connsiteY32" fmla="*/ 1405890 h 1565910"/>
                  <a:gd name="connsiteX33" fmla="*/ 373380 w 434463"/>
                  <a:gd name="connsiteY33" fmla="*/ 1436370 h 1565910"/>
                  <a:gd name="connsiteX34" fmla="*/ 312420 w 434463"/>
                  <a:gd name="connsiteY34" fmla="*/ 1478280 h 1565910"/>
                  <a:gd name="connsiteX35" fmla="*/ 304800 w 434463"/>
                  <a:gd name="connsiteY35" fmla="*/ 1565910 h 1565910"/>
                  <a:gd name="connsiteX0" fmla="*/ 0 w 434463"/>
                  <a:gd name="connsiteY0" fmla="*/ 0 h 1565910"/>
                  <a:gd name="connsiteX1" fmla="*/ 53340 w 434463"/>
                  <a:gd name="connsiteY1" fmla="*/ 38100 h 1565910"/>
                  <a:gd name="connsiteX2" fmla="*/ 64770 w 434463"/>
                  <a:gd name="connsiteY2" fmla="*/ 129540 h 1565910"/>
                  <a:gd name="connsiteX3" fmla="*/ 72390 w 434463"/>
                  <a:gd name="connsiteY3" fmla="*/ 175260 h 1565910"/>
                  <a:gd name="connsiteX4" fmla="*/ 160020 w 434463"/>
                  <a:gd name="connsiteY4" fmla="*/ 232410 h 1565910"/>
                  <a:gd name="connsiteX5" fmla="*/ 182880 w 434463"/>
                  <a:gd name="connsiteY5" fmla="*/ 266700 h 1565910"/>
                  <a:gd name="connsiteX6" fmla="*/ 220980 w 434463"/>
                  <a:gd name="connsiteY6" fmla="*/ 270510 h 1565910"/>
                  <a:gd name="connsiteX7" fmla="*/ 251460 w 434463"/>
                  <a:gd name="connsiteY7" fmla="*/ 308610 h 1565910"/>
                  <a:gd name="connsiteX8" fmla="*/ 259080 w 434463"/>
                  <a:gd name="connsiteY8" fmla="*/ 350520 h 1565910"/>
                  <a:gd name="connsiteX9" fmla="*/ 281940 w 434463"/>
                  <a:gd name="connsiteY9" fmla="*/ 373380 h 1565910"/>
                  <a:gd name="connsiteX10" fmla="*/ 331470 w 434463"/>
                  <a:gd name="connsiteY10" fmla="*/ 392430 h 1565910"/>
                  <a:gd name="connsiteX11" fmla="*/ 361950 w 434463"/>
                  <a:gd name="connsiteY11" fmla="*/ 426720 h 1565910"/>
                  <a:gd name="connsiteX12" fmla="*/ 369570 w 434463"/>
                  <a:gd name="connsiteY12" fmla="*/ 480060 h 1565910"/>
                  <a:gd name="connsiteX13" fmla="*/ 327660 w 434463"/>
                  <a:gd name="connsiteY13" fmla="*/ 506730 h 1565910"/>
                  <a:gd name="connsiteX14" fmla="*/ 350520 w 434463"/>
                  <a:gd name="connsiteY14" fmla="*/ 556260 h 1565910"/>
                  <a:gd name="connsiteX15" fmla="*/ 331470 w 434463"/>
                  <a:gd name="connsiteY15" fmla="*/ 586740 h 1565910"/>
                  <a:gd name="connsiteX16" fmla="*/ 350520 w 434463"/>
                  <a:gd name="connsiteY16" fmla="*/ 617220 h 1565910"/>
                  <a:gd name="connsiteX17" fmla="*/ 316230 w 434463"/>
                  <a:gd name="connsiteY17" fmla="*/ 666750 h 1565910"/>
                  <a:gd name="connsiteX18" fmla="*/ 350520 w 434463"/>
                  <a:gd name="connsiteY18" fmla="*/ 689610 h 1565910"/>
                  <a:gd name="connsiteX19" fmla="*/ 346710 w 434463"/>
                  <a:gd name="connsiteY19" fmla="*/ 739140 h 1565910"/>
                  <a:gd name="connsiteX20" fmla="*/ 327660 w 434463"/>
                  <a:gd name="connsiteY20" fmla="*/ 777240 h 1565910"/>
                  <a:gd name="connsiteX21" fmla="*/ 369570 w 434463"/>
                  <a:gd name="connsiteY21" fmla="*/ 834390 h 1565910"/>
                  <a:gd name="connsiteX22" fmla="*/ 350520 w 434463"/>
                  <a:gd name="connsiteY22" fmla="*/ 872490 h 1565910"/>
                  <a:gd name="connsiteX23" fmla="*/ 403860 w 434463"/>
                  <a:gd name="connsiteY23" fmla="*/ 952500 h 1565910"/>
                  <a:gd name="connsiteX24" fmla="*/ 426720 w 434463"/>
                  <a:gd name="connsiteY24" fmla="*/ 1002030 h 1565910"/>
                  <a:gd name="connsiteX25" fmla="*/ 434340 w 434463"/>
                  <a:gd name="connsiteY25" fmla="*/ 1093470 h 1565910"/>
                  <a:gd name="connsiteX26" fmla="*/ 430530 w 434463"/>
                  <a:gd name="connsiteY26" fmla="*/ 1150620 h 1565910"/>
                  <a:gd name="connsiteX27" fmla="*/ 419100 w 434463"/>
                  <a:gd name="connsiteY27" fmla="*/ 1181100 h 1565910"/>
                  <a:gd name="connsiteX28" fmla="*/ 430530 w 434463"/>
                  <a:gd name="connsiteY28" fmla="*/ 1257300 h 1565910"/>
                  <a:gd name="connsiteX29" fmla="*/ 426720 w 434463"/>
                  <a:gd name="connsiteY29" fmla="*/ 1310640 h 1565910"/>
                  <a:gd name="connsiteX30" fmla="*/ 396240 w 434463"/>
                  <a:gd name="connsiteY30" fmla="*/ 1329690 h 1565910"/>
                  <a:gd name="connsiteX31" fmla="*/ 384810 w 434463"/>
                  <a:gd name="connsiteY31" fmla="*/ 1386840 h 1565910"/>
                  <a:gd name="connsiteX32" fmla="*/ 373380 w 434463"/>
                  <a:gd name="connsiteY32" fmla="*/ 1405890 h 1565910"/>
                  <a:gd name="connsiteX33" fmla="*/ 373380 w 434463"/>
                  <a:gd name="connsiteY33" fmla="*/ 1436370 h 1565910"/>
                  <a:gd name="connsiteX34" fmla="*/ 304800 w 434463"/>
                  <a:gd name="connsiteY34" fmla="*/ 1565910 h 1565910"/>
                  <a:gd name="connsiteX0" fmla="*/ 0 w 434463"/>
                  <a:gd name="connsiteY0" fmla="*/ 0 h 1565910"/>
                  <a:gd name="connsiteX1" fmla="*/ 53340 w 434463"/>
                  <a:gd name="connsiteY1" fmla="*/ 38100 h 1565910"/>
                  <a:gd name="connsiteX2" fmla="*/ 64770 w 434463"/>
                  <a:gd name="connsiteY2" fmla="*/ 129540 h 1565910"/>
                  <a:gd name="connsiteX3" fmla="*/ 72390 w 434463"/>
                  <a:gd name="connsiteY3" fmla="*/ 175260 h 1565910"/>
                  <a:gd name="connsiteX4" fmla="*/ 160020 w 434463"/>
                  <a:gd name="connsiteY4" fmla="*/ 232410 h 1565910"/>
                  <a:gd name="connsiteX5" fmla="*/ 182880 w 434463"/>
                  <a:gd name="connsiteY5" fmla="*/ 266700 h 1565910"/>
                  <a:gd name="connsiteX6" fmla="*/ 220980 w 434463"/>
                  <a:gd name="connsiteY6" fmla="*/ 270510 h 1565910"/>
                  <a:gd name="connsiteX7" fmla="*/ 251460 w 434463"/>
                  <a:gd name="connsiteY7" fmla="*/ 308610 h 1565910"/>
                  <a:gd name="connsiteX8" fmla="*/ 259080 w 434463"/>
                  <a:gd name="connsiteY8" fmla="*/ 350520 h 1565910"/>
                  <a:gd name="connsiteX9" fmla="*/ 281940 w 434463"/>
                  <a:gd name="connsiteY9" fmla="*/ 373380 h 1565910"/>
                  <a:gd name="connsiteX10" fmla="*/ 331470 w 434463"/>
                  <a:gd name="connsiteY10" fmla="*/ 392430 h 1565910"/>
                  <a:gd name="connsiteX11" fmla="*/ 361950 w 434463"/>
                  <a:gd name="connsiteY11" fmla="*/ 426720 h 1565910"/>
                  <a:gd name="connsiteX12" fmla="*/ 369570 w 434463"/>
                  <a:gd name="connsiteY12" fmla="*/ 480060 h 1565910"/>
                  <a:gd name="connsiteX13" fmla="*/ 327660 w 434463"/>
                  <a:gd name="connsiteY13" fmla="*/ 506730 h 1565910"/>
                  <a:gd name="connsiteX14" fmla="*/ 350520 w 434463"/>
                  <a:gd name="connsiteY14" fmla="*/ 556260 h 1565910"/>
                  <a:gd name="connsiteX15" fmla="*/ 331470 w 434463"/>
                  <a:gd name="connsiteY15" fmla="*/ 586740 h 1565910"/>
                  <a:gd name="connsiteX16" fmla="*/ 350520 w 434463"/>
                  <a:gd name="connsiteY16" fmla="*/ 617220 h 1565910"/>
                  <a:gd name="connsiteX17" fmla="*/ 316230 w 434463"/>
                  <a:gd name="connsiteY17" fmla="*/ 666750 h 1565910"/>
                  <a:gd name="connsiteX18" fmla="*/ 350520 w 434463"/>
                  <a:gd name="connsiteY18" fmla="*/ 689610 h 1565910"/>
                  <a:gd name="connsiteX19" fmla="*/ 346710 w 434463"/>
                  <a:gd name="connsiteY19" fmla="*/ 739140 h 1565910"/>
                  <a:gd name="connsiteX20" fmla="*/ 327660 w 434463"/>
                  <a:gd name="connsiteY20" fmla="*/ 777240 h 1565910"/>
                  <a:gd name="connsiteX21" fmla="*/ 369570 w 434463"/>
                  <a:gd name="connsiteY21" fmla="*/ 834390 h 1565910"/>
                  <a:gd name="connsiteX22" fmla="*/ 350520 w 434463"/>
                  <a:gd name="connsiteY22" fmla="*/ 872490 h 1565910"/>
                  <a:gd name="connsiteX23" fmla="*/ 403860 w 434463"/>
                  <a:gd name="connsiteY23" fmla="*/ 952500 h 1565910"/>
                  <a:gd name="connsiteX24" fmla="*/ 426720 w 434463"/>
                  <a:gd name="connsiteY24" fmla="*/ 1002030 h 1565910"/>
                  <a:gd name="connsiteX25" fmla="*/ 434340 w 434463"/>
                  <a:gd name="connsiteY25" fmla="*/ 1093470 h 1565910"/>
                  <a:gd name="connsiteX26" fmla="*/ 430530 w 434463"/>
                  <a:gd name="connsiteY26" fmla="*/ 1150620 h 1565910"/>
                  <a:gd name="connsiteX27" fmla="*/ 419100 w 434463"/>
                  <a:gd name="connsiteY27" fmla="*/ 1181100 h 1565910"/>
                  <a:gd name="connsiteX28" fmla="*/ 430530 w 434463"/>
                  <a:gd name="connsiteY28" fmla="*/ 1257300 h 1565910"/>
                  <a:gd name="connsiteX29" fmla="*/ 426720 w 434463"/>
                  <a:gd name="connsiteY29" fmla="*/ 1310640 h 1565910"/>
                  <a:gd name="connsiteX30" fmla="*/ 396240 w 434463"/>
                  <a:gd name="connsiteY30" fmla="*/ 1329690 h 1565910"/>
                  <a:gd name="connsiteX31" fmla="*/ 384810 w 434463"/>
                  <a:gd name="connsiteY31" fmla="*/ 1386840 h 1565910"/>
                  <a:gd name="connsiteX32" fmla="*/ 373380 w 434463"/>
                  <a:gd name="connsiteY32" fmla="*/ 1405890 h 1565910"/>
                  <a:gd name="connsiteX33" fmla="*/ 304800 w 434463"/>
                  <a:gd name="connsiteY33" fmla="*/ 1565910 h 1565910"/>
                  <a:gd name="connsiteX0" fmla="*/ 0 w 434463"/>
                  <a:gd name="connsiteY0" fmla="*/ 0 h 1405890"/>
                  <a:gd name="connsiteX1" fmla="*/ 53340 w 434463"/>
                  <a:gd name="connsiteY1" fmla="*/ 38100 h 1405890"/>
                  <a:gd name="connsiteX2" fmla="*/ 64770 w 434463"/>
                  <a:gd name="connsiteY2" fmla="*/ 129540 h 1405890"/>
                  <a:gd name="connsiteX3" fmla="*/ 72390 w 434463"/>
                  <a:gd name="connsiteY3" fmla="*/ 175260 h 1405890"/>
                  <a:gd name="connsiteX4" fmla="*/ 160020 w 434463"/>
                  <a:gd name="connsiteY4" fmla="*/ 232410 h 1405890"/>
                  <a:gd name="connsiteX5" fmla="*/ 182880 w 434463"/>
                  <a:gd name="connsiteY5" fmla="*/ 266700 h 1405890"/>
                  <a:gd name="connsiteX6" fmla="*/ 220980 w 434463"/>
                  <a:gd name="connsiteY6" fmla="*/ 270510 h 1405890"/>
                  <a:gd name="connsiteX7" fmla="*/ 251460 w 434463"/>
                  <a:gd name="connsiteY7" fmla="*/ 308610 h 1405890"/>
                  <a:gd name="connsiteX8" fmla="*/ 259080 w 434463"/>
                  <a:gd name="connsiteY8" fmla="*/ 350520 h 1405890"/>
                  <a:gd name="connsiteX9" fmla="*/ 281940 w 434463"/>
                  <a:gd name="connsiteY9" fmla="*/ 373380 h 1405890"/>
                  <a:gd name="connsiteX10" fmla="*/ 331470 w 434463"/>
                  <a:gd name="connsiteY10" fmla="*/ 392430 h 1405890"/>
                  <a:gd name="connsiteX11" fmla="*/ 361950 w 434463"/>
                  <a:gd name="connsiteY11" fmla="*/ 426720 h 1405890"/>
                  <a:gd name="connsiteX12" fmla="*/ 369570 w 434463"/>
                  <a:gd name="connsiteY12" fmla="*/ 480060 h 1405890"/>
                  <a:gd name="connsiteX13" fmla="*/ 327660 w 434463"/>
                  <a:gd name="connsiteY13" fmla="*/ 506730 h 1405890"/>
                  <a:gd name="connsiteX14" fmla="*/ 350520 w 434463"/>
                  <a:gd name="connsiteY14" fmla="*/ 556260 h 1405890"/>
                  <a:gd name="connsiteX15" fmla="*/ 331470 w 434463"/>
                  <a:gd name="connsiteY15" fmla="*/ 586740 h 1405890"/>
                  <a:gd name="connsiteX16" fmla="*/ 350520 w 434463"/>
                  <a:gd name="connsiteY16" fmla="*/ 617220 h 1405890"/>
                  <a:gd name="connsiteX17" fmla="*/ 316230 w 434463"/>
                  <a:gd name="connsiteY17" fmla="*/ 666750 h 1405890"/>
                  <a:gd name="connsiteX18" fmla="*/ 350520 w 434463"/>
                  <a:gd name="connsiteY18" fmla="*/ 689610 h 1405890"/>
                  <a:gd name="connsiteX19" fmla="*/ 346710 w 434463"/>
                  <a:gd name="connsiteY19" fmla="*/ 739140 h 1405890"/>
                  <a:gd name="connsiteX20" fmla="*/ 327660 w 434463"/>
                  <a:gd name="connsiteY20" fmla="*/ 777240 h 1405890"/>
                  <a:gd name="connsiteX21" fmla="*/ 369570 w 434463"/>
                  <a:gd name="connsiteY21" fmla="*/ 834390 h 1405890"/>
                  <a:gd name="connsiteX22" fmla="*/ 350520 w 434463"/>
                  <a:gd name="connsiteY22" fmla="*/ 872490 h 1405890"/>
                  <a:gd name="connsiteX23" fmla="*/ 403860 w 434463"/>
                  <a:gd name="connsiteY23" fmla="*/ 952500 h 1405890"/>
                  <a:gd name="connsiteX24" fmla="*/ 426720 w 434463"/>
                  <a:gd name="connsiteY24" fmla="*/ 1002030 h 1405890"/>
                  <a:gd name="connsiteX25" fmla="*/ 434340 w 434463"/>
                  <a:gd name="connsiteY25" fmla="*/ 1093470 h 1405890"/>
                  <a:gd name="connsiteX26" fmla="*/ 430530 w 434463"/>
                  <a:gd name="connsiteY26" fmla="*/ 1150620 h 1405890"/>
                  <a:gd name="connsiteX27" fmla="*/ 419100 w 434463"/>
                  <a:gd name="connsiteY27" fmla="*/ 1181100 h 1405890"/>
                  <a:gd name="connsiteX28" fmla="*/ 430530 w 434463"/>
                  <a:gd name="connsiteY28" fmla="*/ 1257300 h 1405890"/>
                  <a:gd name="connsiteX29" fmla="*/ 426720 w 434463"/>
                  <a:gd name="connsiteY29" fmla="*/ 1310640 h 1405890"/>
                  <a:gd name="connsiteX30" fmla="*/ 396240 w 434463"/>
                  <a:gd name="connsiteY30" fmla="*/ 1329690 h 1405890"/>
                  <a:gd name="connsiteX31" fmla="*/ 384810 w 434463"/>
                  <a:gd name="connsiteY31" fmla="*/ 1386840 h 1405890"/>
                  <a:gd name="connsiteX32" fmla="*/ 373380 w 434463"/>
                  <a:gd name="connsiteY32" fmla="*/ 1405890 h 1405890"/>
                  <a:gd name="connsiteX0" fmla="*/ 0 w 434463"/>
                  <a:gd name="connsiteY0" fmla="*/ 0 h 1386840"/>
                  <a:gd name="connsiteX1" fmla="*/ 53340 w 434463"/>
                  <a:gd name="connsiteY1" fmla="*/ 38100 h 1386840"/>
                  <a:gd name="connsiteX2" fmla="*/ 64770 w 434463"/>
                  <a:gd name="connsiteY2" fmla="*/ 129540 h 1386840"/>
                  <a:gd name="connsiteX3" fmla="*/ 72390 w 434463"/>
                  <a:gd name="connsiteY3" fmla="*/ 175260 h 1386840"/>
                  <a:gd name="connsiteX4" fmla="*/ 160020 w 434463"/>
                  <a:gd name="connsiteY4" fmla="*/ 232410 h 1386840"/>
                  <a:gd name="connsiteX5" fmla="*/ 182880 w 434463"/>
                  <a:gd name="connsiteY5" fmla="*/ 266700 h 1386840"/>
                  <a:gd name="connsiteX6" fmla="*/ 220980 w 434463"/>
                  <a:gd name="connsiteY6" fmla="*/ 270510 h 1386840"/>
                  <a:gd name="connsiteX7" fmla="*/ 251460 w 434463"/>
                  <a:gd name="connsiteY7" fmla="*/ 308610 h 1386840"/>
                  <a:gd name="connsiteX8" fmla="*/ 259080 w 434463"/>
                  <a:gd name="connsiteY8" fmla="*/ 350520 h 1386840"/>
                  <a:gd name="connsiteX9" fmla="*/ 281940 w 434463"/>
                  <a:gd name="connsiteY9" fmla="*/ 373380 h 1386840"/>
                  <a:gd name="connsiteX10" fmla="*/ 331470 w 434463"/>
                  <a:gd name="connsiteY10" fmla="*/ 392430 h 1386840"/>
                  <a:gd name="connsiteX11" fmla="*/ 361950 w 434463"/>
                  <a:gd name="connsiteY11" fmla="*/ 426720 h 1386840"/>
                  <a:gd name="connsiteX12" fmla="*/ 369570 w 434463"/>
                  <a:gd name="connsiteY12" fmla="*/ 480060 h 1386840"/>
                  <a:gd name="connsiteX13" fmla="*/ 327660 w 434463"/>
                  <a:gd name="connsiteY13" fmla="*/ 506730 h 1386840"/>
                  <a:gd name="connsiteX14" fmla="*/ 350520 w 434463"/>
                  <a:gd name="connsiteY14" fmla="*/ 556260 h 1386840"/>
                  <a:gd name="connsiteX15" fmla="*/ 331470 w 434463"/>
                  <a:gd name="connsiteY15" fmla="*/ 586740 h 1386840"/>
                  <a:gd name="connsiteX16" fmla="*/ 350520 w 434463"/>
                  <a:gd name="connsiteY16" fmla="*/ 617220 h 1386840"/>
                  <a:gd name="connsiteX17" fmla="*/ 316230 w 434463"/>
                  <a:gd name="connsiteY17" fmla="*/ 666750 h 1386840"/>
                  <a:gd name="connsiteX18" fmla="*/ 350520 w 434463"/>
                  <a:gd name="connsiteY18" fmla="*/ 689610 h 1386840"/>
                  <a:gd name="connsiteX19" fmla="*/ 346710 w 434463"/>
                  <a:gd name="connsiteY19" fmla="*/ 739140 h 1386840"/>
                  <a:gd name="connsiteX20" fmla="*/ 327660 w 434463"/>
                  <a:gd name="connsiteY20" fmla="*/ 777240 h 1386840"/>
                  <a:gd name="connsiteX21" fmla="*/ 369570 w 434463"/>
                  <a:gd name="connsiteY21" fmla="*/ 834390 h 1386840"/>
                  <a:gd name="connsiteX22" fmla="*/ 350520 w 434463"/>
                  <a:gd name="connsiteY22" fmla="*/ 872490 h 1386840"/>
                  <a:gd name="connsiteX23" fmla="*/ 403860 w 434463"/>
                  <a:gd name="connsiteY23" fmla="*/ 952500 h 1386840"/>
                  <a:gd name="connsiteX24" fmla="*/ 426720 w 434463"/>
                  <a:gd name="connsiteY24" fmla="*/ 1002030 h 1386840"/>
                  <a:gd name="connsiteX25" fmla="*/ 434340 w 434463"/>
                  <a:gd name="connsiteY25" fmla="*/ 1093470 h 1386840"/>
                  <a:gd name="connsiteX26" fmla="*/ 430530 w 434463"/>
                  <a:gd name="connsiteY26" fmla="*/ 1150620 h 1386840"/>
                  <a:gd name="connsiteX27" fmla="*/ 419100 w 434463"/>
                  <a:gd name="connsiteY27" fmla="*/ 1181100 h 1386840"/>
                  <a:gd name="connsiteX28" fmla="*/ 430530 w 434463"/>
                  <a:gd name="connsiteY28" fmla="*/ 1257300 h 1386840"/>
                  <a:gd name="connsiteX29" fmla="*/ 426720 w 434463"/>
                  <a:gd name="connsiteY29" fmla="*/ 1310640 h 1386840"/>
                  <a:gd name="connsiteX30" fmla="*/ 396240 w 434463"/>
                  <a:gd name="connsiteY30" fmla="*/ 1329690 h 1386840"/>
                  <a:gd name="connsiteX31" fmla="*/ 384810 w 434463"/>
                  <a:gd name="connsiteY31" fmla="*/ 1386840 h 1386840"/>
                  <a:gd name="connsiteX0" fmla="*/ 0 w 434463"/>
                  <a:gd name="connsiteY0" fmla="*/ 0 h 1386840"/>
                  <a:gd name="connsiteX1" fmla="*/ 53340 w 434463"/>
                  <a:gd name="connsiteY1" fmla="*/ 38100 h 1386840"/>
                  <a:gd name="connsiteX2" fmla="*/ 64770 w 434463"/>
                  <a:gd name="connsiteY2" fmla="*/ 129540 h 1386840"/>
                  <a:gd name="connsiteX3" fmla="*/ 72390 w 434463"/>
                  <a:gd name="connsiteY3" fmla="*/ 175260 h 1386840"/>
                  <a:gd name="connsiteX4" fmla="*/ 160020 w 434463"/>
                  <a:gd name="connsiteY4" fmla="*/ 232410 h 1386840"/>
                  <a:gd name="connsiteX5" fmla="*/ 182880 w 434463"/>
                  <a:gd name="connsiteY5" fmla="*/ 266700 h 1386840"/>
                  <a:gd name="connsiteX6" fmla="*/ 220980 w 434463"/>
                  <a:gd name="connsiteY6" fmla="*/ 270510 h 1386840"/>
                  <a:gd name="connsiteX7" fmla="*/ 251460 w 434463"/>
                  <a:gd name="connsiteY7" fmla="*/ 308610 h 1386840"/>
                  <a:gd name="connsiteX8" fmla="*/ 259080 w 434463"/>
                  <a:gd name="connsiteY8" fmla="*/ 350520 h 1386840"/>
                  <a:gd name="connsiteX9" fmla="*/ 281940 w 434463"/>
                  <a:gd name="connsiteY9" fmla="*/ 373380 h 1386840"/>
                  <a:gd name="connsiteX10" fmla="*/ 331470 w 434463"/>
                  <a:gd name="connsiteY10" fmla="*/ 392430 h 1386840"/>
                  <a:gd name="connsiteX11" fmla="*/ 361950 w 434463"/>
                  <a:gd name="connsiteY11" fmla="*/ 426720 h 1386840"/>
                  <a:gd name="connsiteX12" fmla="*/ 369570 w 434463"/>
                  <a:gd name="connsiteY12" fmla="*/ 480060 h 1386840"/>
                  <a:gd name="connsiteX13" fmla="*/ 327660 w 434463"/>
                  <a:gd name="connsiteY13" fmla="*/ 506730 h 1386840"/>
                  <a:gd name="connsiteX14" fmla="*/ 350520 w 434463"/>
                  <a:gd name="connsiteY14" fmla="*/ 556260 h 1386840"/>
                  <a:gd name="connsiteX15" fmla="*/ 331470 w 434463"/>
                  <a:gd name="connsiteY15" fmla="*/ 586740 h 1386840"/>
                  <a:gd name="connsiteX16" fmla="*/ 350520 w 434463"/>
                  <a:gd name="connsiteY16" fmla="*/ 617220 h 1386840"/>
                  <a:gd name="connsiteX17" fmla="*/ 316230 w 434463"/>
                  <a:gd name="connsiteY17" fmla="*/ 666750 h 1386840"/>
                  <a:gd name="connsiteX18" fmla="*/ 350520 w 434463"/>
                  <a:gd name="connsiteY18" fmla="*/ 689610 h 1386840"/>
                  <a:gd name="connsiteX19" fmla="*/ 346710 w 434463"/>
                  <a:gd name="connsiteY19" fmla="*/ 739140 h 1386840"/>
                  <a:gd name="connsiteX20" fmla="*/ 327660 w 434463"/>
                  <a:gd name="connsiteY20" fmla="*/ 777240 h 1386840"/>
                  <a:gd name="connsiteX21" fmla="*/ 369570 w 434463"/>
                  <a:gd name="connsiteY21" fmla="*/ 834390 h 1386840"/>
                  <a:gd name="connsiteX22" fmla="*/ 350520 w 434463"/>
                  <a:gd name="connsiteY22" fmla="*/ 872490 h 1386840"/>
                  <a:gd name="connsiteX23" fmla="*/ 403860 w 434463"/>
                  <a:gd name="connsiteY23" fmla="*/ 952500 h 1386840"/>
                  <a:gd name="connsiteX24" fmla="*/ 426720 w 434463"/>
                  <a:gd name="connsiteY24" fmla="*/ 1002030 h 1386840"/>
                  <a:gd name="connsiteX25" fmla="*/ 434340 w 434463"/>
                  <a:gd name="connsiteY25" fmla="*/ 1093470 h 1386840"/>
                  <a:gd name="connsiteX26" fmla="*/ 430530 w 434463"/>
                  <a:gd name="connsiteY26" fmla="*/ 1150620 h 1386840"/>
                  <a:gd name="connsiteX27" fmla="*/ 419100 w 434463"/>
                  <a:gd name="connsiteY27" fmla="*/ 1181100 h 1386840"/>
                  <a:gd name="connsiteX28" fmla="*/ 430530 w 434463"/>
                  <a:gd name="connsiteY28" fmla="*/ 1257300 h 1386840"/>
                  <a:gd name="connsiteX29" fmla="*/ 426720 w 434463"/>
                  <a:gd name="connsiteY29" fmla="*/ 1310640 h 1386840"/>
                  <a:gd name="connsiteX30" fmla="*/ 384810 w 434463"/>
                  <a:gd name="connsiteY30" fmla="*/ 1386840 h 1386840"/>
                  <a:gd name="connsiteX0" fmla="*/ 0 w 434411"/>
                  <a:gd name="connsiteY0" fmla="*/ 0 h 1386840"/>
                  <a:gd name="connsiteX1" fmla="*/ 53340 w 434411"/>
                  <a:gd name="connsiteY1" fmla="*/ 38100 h 1386840"/>
                  <a:gd name="connsiteX2" fmla="*/ 64770 w 434411"/>
                  <a:gd name="connsiteY2" fmla="*/ 129540 h 1386840"/>
                  <a:gd name="connsiteX3" fmla="*/ 72390 w 434411"/>
                  <a:gd name="connsiteY3" fmla="*/ 175260 h 1386840"/>
                  <a:gd name="connsiteX4" fmla="*/ 160020 w 434411"/>
                  <a:gd name="connsiteY4" fmla="*/ 232410 h 1386840"/>
                  <a:gd name="connsiteX5" fmla="*/ 182880 w 434411"/>
                  <a:gd name="connsiteY5" fmla="*/ 266700 h 1386840"/>
                  <a:gd name="connsiteX6" fmla="*/ 220980 w 434411"/>
                  <a:gd name="connsiteY6" fmla="*/ 270510 h 1386840"/>
                  <a:gd name="connsiteX7" fmla="*/ 251460 w 434411"/>
                  <a:gd name="connsiteY7" fmla="*/ 308610 h 1386840"/>
                  <a:gd name="connsiteX8" fmla="*/ 259080 w 434411"/>
                  <a:gd name="connsiteY8" fmla="*/ 350520 h 1386840"/>
                  <a:gd name="connsiteX9" fmla="*/ 281940 w 434411"/>
                  <a:gd name="connsiteY9" fmla="*/ 373380 h 1386840"/>
                  <a:gd name="connsiteX10" fmla="*/ 331470 w 434411"/>
                  <a:gd name="connsiteY10" fmla="*/ 392430 h 1386840"/>
                  <a:gd name="connsiteX11" fmla="*/ 361950 w 434411"/>
                  <a:gd name="connsiteY11" fmla="*/ 426720 h 1386840"/>
                  <a:gd name="connsiteX12" fmla="*/ 369570 w 434411"/>
                  <a:gd name="connsiteY12" fmla="*/ 480060 h 1386840"/>
                  <a:gd name="connsiteX13" fmla="*/ 327660 w 434411"/>
                  <a:gd name="connsiteY13" fmla="*/ 506730 h 1386840"/>
                  <a:gd name="connsiteX14" fmla="*/ 350520 w 434411"/>
                  <a:gd name="connsiteY14" fmla="*/ 556260 h 1386840"/>
                  <a:gd name="connsiteX15" fmla="*/ 331470 w 434411"/>
                  <a:gd name="connsiteY15" fmla="*/ 586740 h 1386840"/>
                  <a:gd name="connsiteX16" fmla="*/ 350520 w 434411"/>
                  <a:gd name="connsiteY16" fmla="*/ 617220 h 1386840"/>
                  <a:gd name="connsiteX17" fmla="*/ 316230 w 434411"/>
                  <a:gd name="connsiteY17" fmla="*/ 666750 h 1386840"/>
                  <a:gd name="connsiteX18" fmla="*/ 350520 w 434411"/>
                  <a:gd name="connsiteY18" fmla="*/ 689610 h 1386840"/>
                  <a:gd name="connsiteX19" fmla="*/ 346710 w 434411"/>
                  <a:gd name="connsiteY19" fmla="*/ 739140 h 1386840"/>
                  <a:gd name="connsiteX20" fmla="*/ 327660 w 434411"/>
                  <a:gd name="connsiteY20" fmla="*/ 777240 h 1386840"/>
                  <a:gd name="connsiteX21" fmla="*/ 369570 w 434411"/>
                  <a:gd name="connsiteY21" fmla="*/ 834390 h 1386840"/>
                  <a:gd name="connsiteX22" fmla="*/ 350520 w 434411"/>
                  <a:gd name="connsiteY22" fmla="*/ 872490 h 1386840"/>
                  <a:gd name="connsiteX23" fmla="*/ 403860 w 434411"/>
                  <a:gd name="connsiteY23" fmla="*/ 952500 h 1386840"/>
                  <a:gd name="connsiteX24" fmla="*/ 426720 w 434411"/>
                  <a:gd name="connsiteY24" fmla="*/ 1002030 h 1386840"/>
                  <a:gd name="connsiteX25" fmla="*/ 434340 w 434411"/>
                  <a:gd name="connsiteY25" fmla="*/ 1093470 h 1386840"/>
                  <a:gd name="connsiteX26" fmla="*/ 430530 w 434411"/>
                  <a:gd name="connsiteY26" fmla="*/ 1150620 h 1386840"/>
                  <a:gd name="connsiteX27" fmla="*/ 430530 w 434411"/>
                  <a:gd name="connsiteY27" fmla="*/ 1257300 h 1386840"/>
                  <a:gd name="connsiteX28" fmla="*/ 426720 w 434411"/>
                  <a:gd name="connsiteY28" fmla="*/ 1310640 h 1386840"/>
                  <a:gd name="connsiteX29" fmla="*/ 384810 w 434411"/>
                  <a:gd name="connsiteY29" fmla="*/ 1386840 h 1386840"/>
                  <a:gd name="connsiteX0" fmla="*/ 0 w 434411"/>
                  <a:gd name="connsiteY0" fmla="*/ 0 h 1310640"/>
                  <a:gd name="connsiteX1" fmla="*/ 53340 w 434411"/>
                  <a:gd name="connsiteY1" fmla="*/ 38100 h 1310640"/>
                  <a:gd name="connsiteX2" fmla="*/ 64770 w 434411"/>
                  <a:gd name="connsiteY2" fmla="*/ 129540 h 1310640"/>
                  <a:gd name="connsiteX3" fmla="*/ 72390 w 434411"/>
                  <a:gd name="connsiteY3" fmla="*/ 175260 h 1310640"/>
                  <a:gd name="connsiteX4" fmla="*/ 160020 w 434411"/>
                  <a:gd name="connsiteY4" fmla="*/ 232410 h 1310640"/>
                  <a:gd name="connsiteX5" fmla="*/ 182880 w 434411"/>
                  <a:gd name="connsiteY5" fmla="*/ 266700 h 1310640"/>
                  <a:gd name="connsiteX6" fmla="*/ 220980 w 434411"/>
                  <a:gd name="connsiteY6" fmla="*/ 270510 h 1310640"/>
                  <a:gd name="connsiteX7" fmla="*/ 251460 w 434411"/>
                  <a:gd name="connsiteY7" fmla="*/ 308610 h 1310640"/>
                  <a:gd name="connsiteX8" fmla="*/ 259080 w 434411"/>
                  <a:gd name="connsiteY8" fmla="*/ 350520 h 1310640"/>
                  <a:gd name="connsiteX9" fmla="*/ 281940 w 434411"/>
                  <a:gd name="connsiteY9" fmla="*/ 373380 h 1310640"/>
                  <a:gd name="connsiteX10" fmla="*/ 331470 w 434411"/>
                  <a:gd name="connsiteY10" fmla="*/ 392430 h 1310640"/>
                  <a:gd name="connsiteX11" fmla="*/ 361950 w 434411"/>
                  <a:gd name="connsiteY11" fmla="*/ 426720 h 1310640"/>
                  <a:gd name="connsiteX12" fmla="*/ 369570 w 434411"/>
                  <a:gd name="connsiteY12" fmla="*/ 480060 h 1310640"/>
                  <a:gd name="connsiteX13" fmla="*/ 327660 w 434411"/>
                  <a:gd name="connsiteY13" fmla="*/ 506730 h 1310640"/>
                  <a:gd name="connsiteX14" fmla="*/ 350520 w 434411"/>
                  <a:gd name="connsiteY14" fmla="*/ 556260 h 1310640"/>
                  <a:gd name="connsiteX15" fmla="*/ 331470 w 434411"/>
                  <a:gd name="connsiteY15" fmla="*/ 586740 h 1310640"/>
                  <a:gd name="connsiteX16" fmla="*/ 350520 w 434411"/>
                  <a:gd name="connsiteY16" fmla="*/ 617220 h 1310640"/>
                  <a:gd name="connsiteX17" fmla="*/ 316230 w 434411"/>
                  <a:gd name="connsiteY17" fmla="*/ 666750 h 1310640"/>
                  <a:gd name="connsiteX18" fmla="*/ 350520 w 434411"/>
                  <a:gd name="connsiteY18" fmla="*/ 689610 h 1310640"/>
                  <a:gd name="connsiteX19" fmla="*/ 346710 w 434411"/>
                  <a:gd name="connsiteY19" fmla="*/ 739140 h 1310640"/>
                  <a:gd name="connsiteX20" fmla="*/ 327660 w 434411"/>
                  <a:gd name="connsiteY20" fmla="*/ 777240 h 1310640"/>
                  <a:gd name="connsiteX21" fmla="*/ 369570 w 434411"/>
                  <a:gd name="connsiteY21" fmla="*/ 834390 h 1310640"/>
                  <a:gd name="connsiteX22" fmla="*/ 350520 w 434411"/>
                  <a:gd name="connsiteY22" fmla="*/ 872490 h 1310640"/>
                  <a:gd name="connsiteX23" fmla="*/ 403860 w 434411"/>
                  <a:gd name="connsiteY23" fmla="*/ 952500 h 1310640"/>
                  <a:gd name="connsiteX24" fmla="*/ 426720 w 434411"/>
                  <a:gd name="connsiteY24" fmla="*/ 1002030 h 1310640"/>
                  <a:gd name="connsiteX25" fmla="*/ 434340 w 434411"/>
                  <a:gd name="connsiteY25" fmla="*/ 1093470 h 1310640"/>
                  <a:gd name="connsiteX26" fmla="*/ 430530 w 434411"/>
                  <a:gd name="connsiteY26" fmla="*/ 1150620 h 1310640"/>
                  <a:gd name="connsiteX27" fmla="*/ 430530 w 434411"/>
                  <a:gd name="connsiteY27" fmla="*/ 1257300 h 1310640"/>
                  <a:gd name="connsiteX28" fmla="*/ 426720 w 434411"/>
                  <a:gd name="connsiteY28" fmla="*/ 1310640 h 1310640"/>
                  <a:gd name="connsiteX0" fmla="*/ 0 w 434411"/>
                  <a:gd name="connsiteY0" fmla="*/ 0 h 1257300"/>
                  <a:gd name="connsiteX1" fmla="*/ 53340 w 434411"/>
                  <a:gd name="connsiteY1" fmla="*/ 38100 h 1257300"/>
                  <a:gd name="connsiteX2" fmla="*/ 64770 w 434411"/>
                  <a:gd name="connsiteY2" fmla="*/ 129540 h 1257300"/>
                  <a:gd name="connsiteX3" fmla="*/ 72390 w 434411"/>
                  <a:gd name="connsiteY3" fmla="*/ 175260 h 1257300"/>
                  <a:gd name="connsiteX4" fmla="*/ 160020 w 434411"/>
                  <a:gd name="connsiteY4" fmla="*/ 232410 h 1257300"/>
                  <a:gd name="connsiteX5" fmla="*/ 182880 w 434411"/>
                  <a:gd name="connsiteY5" fmla="*/ 266700 h 1257300"/>
                  <a:gd name="connsiteX6" fmla="*/ 220980 w 434411"/>
                  <a:gd name="connsiteY6" fmla="*/ 270510 h 1257300"/>
                  <a:gd name="connsiteX7" fmla="*/ 251460 w 434411"/>
                  <a:gd name="connsiteY7" fmla="*/ 308610 h 1257300"/>
                  <a:gd name="connsiteX8" fmla="*/ 259080 w 434411"/>
                  <a:gd name="connsiteY8" fmla="*/ 350520 h 1257300"/>
                  <a:gd name="connsiteX9" fmla="*/ 281940 w 434411"/>
                  <a:gd name="connsiteY9" fmla="*/ 373380 h 1257300"/>
                  <a:gd name="connsiteX10" fmla="*/ 331470 w 434411"/>
                  <a:gd name="connsiteY10" fmla="*/ 392430 h 1257300"/>
                  <a:gd name="connsiteX11" fmla="*/ 361950 w 434411"/>
                  <a:gd name="connsiteY11" fmla="*/ 426720 h 1257300"/>
                  <a:gd name="connsiteX12" fmla="*/ 369570 w 434411"/>
                  <a:gd name="connsiteY12" fmla="*/ 480060 h 1257300"/>
                  <a:gd name="connsiteX13" fmla="*/ 327660 w 434411"/>
                  <a:gd name="connsiteY13" fmla="*/ 506730 h 1257300"/>
                  <a:gd name="connsiteX14" fmla="*/ 350520 w 434411"/>
                  <a:gd name="connsiteY14" fmla="*/ 556260 h 1257300"/>
                  <a:gd name="connsiteX15" fmla="*/ 331470 w 434411"/>
                  <a:gd name="connsiteY15" fmla="*/ 586740 h 1257300"/>
                  <a:gd name="connsiteX16" fmla="*/ 350520 w 434411"/>
                  <a:gd name="connsiteY16" fmla="*/ 617220 h 1257300"/>
                  <a:gd name="connsiteX17" fmla="*/ 316230 w 434411"/>
                  <a:gd name="connsiteY17" fmla="*/ 666750 h 1257300"/>
                  <a:gd name="connsiteX18" fmla="*/ 350520 w 434411"/>
                  <a:gd name="connsiteY18" fmla="*/ 689610 h 1257300"/>
                  <a:gd name="connsiteX19" fmla="*/ 346710 w 434411"/>
                  <a:gd name="connsiteY19" fmla="*/ 739140 h 1257300"/>
                  <a:gd name="connsiteX20" fmla="*/ 327660 w 434411"/>
                  <a:gd name="connsiteY20" fmla="*/ 777240 h 1257300"/>
                  <a:gd name="connsiteX21" fmla="*/ 369570 w 434411"/>
                  <a:gd name="connsiteY21" fmla="*/ 834390 h 1257300"/>
                  <a:gd name="connsiteX22" fmla="*/ 350520 w 434411"/>
                  <a:gd name="connsiteY22" fmla="*/ 872490 h 1257300"/>
                  <a:gd name="connsiteX23" fmla="*/ 403860 w 434411"/>
                  <a:gd name="connsiteY23" fmla="*/ 952500 h 1257300"/>
                  <a:gd name="connsiteX24" fmla="*/ 426720 w 434411"/>
                  <a:gd name="connsiteY24" fmla="*/ 1002030 h 1257300"/>
                  <a:gd name="connsiteX25" fmla="*/ 434340 w 434411"/>
                  <a:gd name="connsiteY25" fmla="*/ 1093470 h 1257300"/>
                  <a:gd name="connsiteX26" fmla="*/ 430530 w 434411"/>
                  <a:gd name="connsiteY26" fmla="*/ 1150620 h 1257300"/>
                  <a:gd name="connsiteX27" fmla="*/ 430530 w 434411"/>
                  <a:gd name="connsiteY27" fmla="*/ 1257300 h 1257300"/>
                  <a:gd name="connsiteX0" fmla="*/ 0 w 434411"/>
                  <a:gd name="connsiteY0" fmla="*/ 0 h 1150620"/>
                  <a:gd name="connsiteX1" fmla="*/ 53340 w 434411"/>
                  <a:gd name="connsiteY1" fmla="*/ 38100 h 1150620"/>
                  <a:gd name="connsiteX2" fmla="*/ 64770 w 434411"/>
                  <a:gd name="connsiteY2" fmla="*/ 129540 h 1150620"/>
                  <a:gd name="connsiteX3" fmla="*/ 72390 w 434411"/>
                  <a:gd name="connsiteY3" fmla="*/ 175260 h 1150620"/>
                  <a:gd name="connsiteX4" fmla="*/ 160020 w 434411"/>
                  <a:gd name="connsiteY4" fmla="*/ 232410 h 1150620"/>
                  <a:gd name="connsiteX5" fmla="*/ 182880 w 434411"/>
                  <a:gd name="connsiteY5" fmla="*/ 266700 h 1150620"/>
                  <a:gd name="connsiteX6" fmla="*/ 220980 w 434411"/>
                  <a:gd name="connsiteY6" fmla="*/ 270510 h 1150620"/>
                  <a:gd name="connsiteX7" fmla="*/ 251460 w 434411"/>
                  <a:gd name="connsiteY7" fmla="*/ 308610 h 1150620"/>
                  <a:gd name="connsiteX8" fmla="*/ 259080 w 434411"/>
                  <a:gd name="connsiteY8" fmla="*/ 350520 h 1150620"/>
                  <a:gd name="connsiteX9" fmla="*/ 281940 w 434411"/>
                  <a:gd name="connsiteY9" fmla="*/ 373380 h 1150620"/>
                  <a:gd name="connsiteX10" fmla="*/ 331470 w 434411"/>
                  <a:gd name="connsiteY10" fmla="*/ 392430 h 1150620"/>
                  <a:gd name="connsiteX11" fmla="*/ 361950 w 434411"/>
                  <a:gd name="connsiteY11" fmla="*/ 426720 h 1150620"/>
                  <a:gd name="connsiteX12" fmla="*/ 369570 w 434411"/>
                  <a:gd name="connsiteY12" fmla="*/ 480060 h 1150620"/>
                  <a:gd name="connsiteX13" fmla="*/ 327660 w 434411"/>
                  <a:gd name="connsiteY13" fmla="*/ 506730 h 1150620"/>
                  <a:gd name="connsiteX14" fmla="*/ 350520 w 434411"/>
                  <a:gd name="connsiteY14" fmla="*/ 556260 h 1150620"/>
                  <a:gd name="connsiteX15" fmla="*/ 331470 w 434411"/>
                  <a:gd name="connsiteY15" fmla="*/ 586740 h 1150620"/>
                  <a:gd name="connsiteX16" fmla="*/ 350520 w 434411"/>
                  <a:gd name="connsiteY16" fmla="*/ 617220 h 1150620"/>
                  <a:gd name="connsiteX17" fmla="*/ 316230 w 434411"/>
                  <a:gd name="connsiteY17" fmla="*/ 666750 h 1150620"/>
                  <a:gd name="connsiteX18" fmla="*/ 350520 w 434411"/>
                  <a:gd name="connsiteY18" fmla="*/ 689610 h 1150620"/>
                  <a:gd name="connsiteX19" fmla="*/ 346710 w 434411"/>
                  <a:gd name="connsiteY19" fmla="*/ 739140 h 1150620"/>
                  <a:gd name="connsiteX20" fmla="*/ 327660 w 434411"/>
                  <a:gd name="connsiteY20" fmla="*/ 777240 h 1150620"/>
                  <a:gd name="connsiteX21" fmla="*/ 369570 w 434411"/>
                  <a:gd name="connsiteY21" fmla="*/ 834390 h 1150620"/>
                  <a:gd name="connsiteX22" fmla="*/ 350520 w 434411"/>
                  <a:gd name="connsiteY22" fmla="*/ 872490 h 1150620"/>
                  <a:gd name="connsiteX23" fmla="*/ 403860 w 434411"/>
                  <a:gd name="connsiteY23" fmla="*/ 952500 h 1150620"/>
                  <a:gd name="connsiteX24" fmla="*/ 426720 w 434411"/>
                  <a:gd name="connsiteY24" fmla="*/ 1002030 h 1150620"/>
                  <a:gd name="connsiteX25" fmla="*/ 434340 w 434411"/>
                  <a:gd name="connsiteY25" fmla="*/ 1093470 h 1150620"/>
                  <a:gd name="connsiteX26" fmla="*/ 430530 w 434411"/>
                  <a:gd name="connsiteY26" fmla="*/ 1150620 h 1150620"/>
                  <a:gd name="connsiteX0" fmla="*/ 0 w 434340"/>
                  <a:gd name="connsiteY0" fmla="*/ 0 h 1093470"/>
                  <a:gd name="connsiteX1" fmla="*/ 53340 w 434340"/>
                  <a:gd name="connsiteY1" fmla="*/ 38100 h 1093470"/>
                  <a:gd name="connsiteX2" fmla="*/ 64770 w 434340"/>
                  <a:gd name="connsiteY2" fmla="*/ 129540 h 1093470"/>
                  <a:gd name="connsiteX3" fmla="*/ 72390 w 434340"/>
                  <a:gd name="connsiteY3" fmla="*/ 175260 h 1093470"/>
                  <a:gd name="connsiteX4" fmla="*/ 160020 w 434340"/>
                  <a:gd name="connsiteY4" fmla="*/ 232410 h 1093470"/>
                  <a:gd name="connsiteX5" fmla="*/ 182880 w 434340"/>
                  <a:gd name="connsiteY5" fmla="*/ 266700 h 1093470"/>
                  <a:gd name="connsiteX6" fmla="*/ 220980 w 434340"/>
                  <a:gd name="connsiteY6" fmla="*/ 270510 h 1093470"/>
                  <a:gd name="connsiteX7" fmla="*/ 251460 w 434340"/>
                  <a:gd name="connsiteY7" fmla="*/ 308610 h 1093470"/>
                  <a:gd name="connsiteX8" fmla="*/ 259080 w 434340"/>
                  <a:gd name="connsiteY8" fmla="*/ 350520 h 1093470"/>
                  <a:gd name="connsiteX9" fmla="*/ 281940 w 434340"/>
                  <a:gd name="connsiteY9" fmla="*/ 373380 h 1093470"/>
                  <a:gd name="connsiteX10" fmla="*/ 331470 w 434340"/>
                  <a:gd name="connsiteY10" fmla="*/ 392430 h 1093470"/>
                  <a:gd name="connsiteX11" fmla="*/ 361950 w 434340"/>
                  <a:gd name="connsiteY11" fmla="*/ 426720 h 1093470"/>
                  <a:gd name="connsiteX12" fmla="*/ 369570 w 434340"/>
                  <a:gd name="connsiteY12" fmla="*/ 480060 h 1093470"/>
                  <a:gd name="connsiteX13" fmla="*/ 327660 w 434340"/>
                  <a:gd name="connsiteY13" fmla="*/ 506730 h 1093470"/>
                  <a:gd name="connsiteX14" fmla="*/ 350520 w 434340"/>
                  <a:gd name="connsiteY14" fmla="*/ 556260 h 1093470"/>
                  <a:gd name="connsiteX15" fmla="*/ 331470 w 434340"/>
                  <a:gd name="connsiteY15" fmla="*/ 586740 h 1093470"/>
                  <a:gd name="connsiteX16" fmla="*/ 350520 w 434340"/>
                  <a:gd name="connsiteY16" fmla="*/ 617220 h 1093470"/>
                  <a:gd name="connsiteX17" fmla="*/ 316230 w 434340"/>
                  <a:gd name="connsiteY17" fmla="*/ 666750 h 1093470"/>
                  <a:gd name="connsiteX18" fmla="*/ 350520 w 434340"/>
                  <a:gd name="connsiteY18" fmla="*/ 689610 h 1093470"/>
                  <a:gd name="connsiteX19" fmla="*/ 346710 w 434340"/>
                  <a:gd name="connsiteY19" fmla="*/ 739140 h 1093470"/>
                  <a:gd name="connsiteX20" fmla="*/ 327660 w 434340"/>
                  <a:gd name="connsiteY20" fmla="*/ 777240 h 1093470"/>
                  <a:gd name="connsiteX21" fmla="*/ 369570 w 434340"/>
                  <a:gd name="connsiteY21" fmla="*/ 834390 h 1093470"/>
                  <a:gd name="connsiteX22" fmla="*/ 350520 w 434340"/>
                  <a:gd name="connsiteY22" fmla="*/ 872490 h 1093470"/>
                  <a:gd name="connsiteX23" fmla="*/ 403860 w 434340"/>
                  <a:gd name="connsiteY23" fmla="*/ 952500 h 1093470"/>
                  <a:gd name="connsiteX24" fmla="*/ 426720 w 434340"/>
                  <a:gd name="connsiteY24" fmla="*/ 1002030 h 1093470"/>
                  <a:gd name="connsiteX25" fmla="*/ 434340 w 434340"/>
                  <a:gd name="connsiteY25" fmla="*/ 1093470 h 1093470"/>
                  <a:gd name="connsiteX0" fmla="*/ 0 w 426720"/>
                  <a:gd name="connsiteY0" fmla="*/ 0 h 1002030"/>
                  <a:gd name="connsiteX1" fmla="*/ 53340 w 426720"/>
                  <a:gd name="connsiteY1" fmla="*/ 38100 h 1002030"/>
                  <a:gd name="connsiteX2" fmla="*/ 64770 w 426720"/>
                  <a:gd name="connsiteY2" fmla="*/ 129540 h 1002030"/>
                  <a:gd name="connsiteX3" fmla="*/ 72390 w 426720"/>
                  <a:gd name="connsiteY3" fmla="*/ 175260 h 1002030"/>
                  <a:gd name="connsiteX4" fmla="*/ 160020 w 426720"/>
                  <a:gd name="connsiteY4" fmla="*/ 232410 h 1002030"/>
                  <a:gd name="connsiteX5" fmla="*/ 182880 w 426720"/>
                  <a:gd name="connsiteY5" fmla="*/ 266700 h 1002030"/>
                  <a:gd name="connsiteX6" fmla="*/ 220980 w 426720"/>
                  <a:gd name="connsiteY6" fmla="*/ 270510 h 1002030"/>
                  <a:gd name="connsiteX7" fmla="*/ 251460 w 426720"/>
                  <a:gd name="connsiteY7" fmla="*/ 308610 h 1002030"/>
                  <a:gd name="connsiteX8" fmla="*/ 259080 w 426720"/>
                  <a:gd name="connsiteY8" fmla="*/ 350520 h 1002030"/>
                  <a:gd name="connsiteX9" fmla="*/ 281940 w 426720"/>
                  <a:gd name="connsiteY9" fmla="*/ 373380 h 1002030"/>
                  <a:gd name="connsiteX10" fmla="*/ 331470 w 426720"/>
                  <a:gd name="connsiteY10" fmla="*/ 392430 h 1002030"/>
                  <a:gd name="connsiteX11" fmla="*/ 361950 w 426720"/>
                  <a:gd name="connsiteY11" fmla="*/ 426720 h 1002030"/>
                  <a:gd name="connsiteX12" fmla="*/ 369570 w 426720"/>
                  <a:gd name="connsiteY12" fmla="*/ 480060 h 1002030"/>
                  <a:gd name="connsiteX13" fmla="*/ 327660 w 426720"/>
                  <a:gd name="connsiteY13" fmla="*/ 506730 h 1002030"/>
                  <a:gd name="connsiteX14" fmla="*/ 350520 w 426720"/>
                  <a:gd name="connsiteY14" fmla="*/ 556260 h 1002030"/>
                  <a:gd name="connsiteX15" fmla="*/ 331470 w 426720"/>
                  <a:gd name="connsiteY15" fmla="*/ 586740 h 1002030"/>
                  <a:gd name="connsiteX16" fmla="*/ 350520 w 426720"/>
                  <a:gd name="connsiteY16" fmla="*/ 617220 h 1002030"/>
                  <a:gd name="connsiteX17" fmla="*/ 316230 w 426720"/>
                  <a:gd name="connsiteY17" fmla="*/ 666750 h 1002030"/>
                  <a:gd name="connsiteX18" fmla="*/ 350520 w 426720"/>
                  <a:gd name="connsiteY18" fmla="*/ 689610 h 1002030"/>
                  <a:gd name="connsiteX19" fmla="*/ 346710 w 426720"/>
                  <a:gd name="connsiteY19" fmla="*/ 739140 h 1002030"/>
                  <a:gd name="connsiteX20" fmla="*/ 327660 w 426720"/>
                  <a:gd name="connsiteY20" fmla="*/ 777240 h 1002030"/>
                  <a:gd name="connsiteX21" fmla="*/ 369570 w 426720"/>
                  <a:gd name="connsiteY21" fmla="*/ 834390 h 1002030"/>
                  <a:gd name="connsiteX22" fmla="*/ 350520 w 426720"/>
                  <a:gd name="connsiteY22" fmla="*/ 872490 h 1002030"/>
                  <a:gd name="connsiteX23" fmla="*/ 403860 w 426720"/>
                  <a:gd name="connsiteY23" fmla="*/ 952500 h 1002030"/>
                  <a:gd name="connsiteX24" fmla="*/ 426720 w 426720"/>
                  <a:gd name="connsiteY24" fmla="*/ 1002030 h 1002030"/>
                  <a:gd name="connsiteX0" fmla="*/ 0 w 403860"/>
                  <a:gd name="connsiteY0" fmla="*/ 0 h 952500"/>
                  <a:gd name="connsiteX1" fmla="*/ 53340 w 403860"/>
                  <a:gd name="connsiteY1" fmla="*/ 38100 h 952500"/>
                  <a:gd name="connsiteX2" fmla="*/ 64770 w 403860"/>
                  <a:gd name="connsiteY2" fmla="*/ 129540 h 952500"/>
                  <a:gd name="connsiteX3" fmla="*/ 72390 w 403860"/>
                  <a:gd name="connsiteY3" fmla="*/ 175260 h 952500"/>
                  <a:gd name="connsiteX4" fmla="*/ 160020 w 403860"/>
                  <a:gd name="connsiteY4" fmla="*/ 232410 h 952500"/>
                  <a:gd name="connsiteX5" fmla="*/ 182880 w 403860"/>
                  <a:gd name="connsiteY5" fmla="*/ 266700 h 952500"/>
                  <a:gd name="connsiteX6" fmla="*/ 220980 w 403860"/>
                  <a:gd name="connsiteY6" fmla="*/ 270510 h 952500"/>
                  <a:gd name="connsiteX7" fmla="*/ 251460 w 403860"/>
                  <a:gd name="connsiteY7" fmla="*/ 308610 h 952500"/>
                  <a:gd name="connsiteX8" fmla="*/ 259080 w 403860"/>
                  <a:gd name="connsiteY8" fmla="*/ 350520 h 952500"/>
                  <a:gd name="connsiteX9" fmla="*/ 281940 w 403860"/>
                  <a:gd name="connsiteY9" fmla="*/ 373380 h 952500"/>
                  <a:gd name="connsiteX10" fmla="*/ 331470 w 403860"/>
                  <a:gd name="connsiteY10" fmla="*/ 392430 h 952500"/>
                  <a:gd name="connsiteX11" fmla="*/ 361950 w 403860"/>
                  <a:gd name="connsiteY11" fmla="*/ 426720 h 952500"/>
                  <a:gd name="connsiteX12" fmla="*/ 369570 w 403860"/>
                  <a:gd name="connsiteY12" fmla="*/ 480060 h 952500"/>
                  <a:gd name="connsiteX13" fmla="*/ 327660 w 403860"/>
                  <a:gd name="connsiteY13" fmla="*/ 506730 h 952500"/>
                  <a:gd name="connsiteX14" fmla="*/ 350520 w 403860"/>
                  <a:gd name="connsiteY14" fmla="*/ 556260 h 952500"/>
                  <a:gd name="connsiteX15" fmla="*/ 331470 w 403860"/>
                  <a:gd name="connsiteY15" fmla="*/ 586740 h 952500"/>
                  <a:gd name="connsiteX16" fmla="*/ 350520 w 403860"/>
                  <a:gd name="connsiteY16" fmla="*/ 617220 h 952500"/>
                  <a:gd name="connsiteX17" fmla="*/ 316230 w 403860"/>
                  <a:gd name="connsiteY17" fmla="*/ 666750 h 952500"/>
                  <a:gd name="connsiteX18" fmla="*/ 350520 w 403860"/>
                  <a:gd name="connsiteY18" fmla="*/ 689610 h 952500"/>
                  <a:gd name="connsiteX19" fmla="*/ 346710 w 403860"/>
                  <a:gd name="connsiteY19" fmla="*/ 739140 h 952500"/>
                  <a:gd name="connsiteX20" fmla="*/ 327660 w 403860"/>
                  <a:gd name="connsiteY20" fmla="*/ 777240 h 952500"/>
                  <a:gd name="connsiteX21" fmla="*/ 369570 w 403860"/>
                  <a:gd name="connsiteY21" fmla="*/ 834390 h 952500"/>
                  <a:gd name="connsiteX22" fmla="*/ 350520 w 403860"/>
                  <a:gd name="connsiteY22" fmla="*/ 872490 h 952500"/>
                  <a:gd name="connsiteX23" fmla="*/ 403860 w 403860"/>
                  <a:gd name="connsiteY23" fmla="*/ 952500 h 952500"/>
                  <a:gd name="connsiteX0" fmla="*/ 0 w 371686"/>
                  <a:gd name="connsiteY0" fmla="*/ 0 h 872490"/>
                  <a:gd name="connsiteX1" fmla="*/ 53340 w 371686"/>
                  <a:gd name="connsiteY1" fmla="*/ 38100 h 872490"/>
                  <a:gd name="connsiteX2" fmla="*/ 64770 w 371686"/>
                  <a:gd name="connsiteY2" fmla="*/ 129540 h 872490"/>
                  <a:gd name="connsiteX3" fmla="*/ 72390 w 371686"/>
                  <a:gd name="connsiteY3" fmla="*/ 175260 h 872490"/>
                  <a:gd name="connsiteX4" fmla="*/ 160020 w 371686"/>
                  <a:gd name="connsiteY4" fmla="*/ 232410 h 872490"/>
                  <a:gd name="connsiteX5" fmla="*/ 182880 w 371686"/>
                  <a:gd name="connsiteY5" fmla="*/ 266700 h 872490"/>
                  <a:gd name="connsiteX6" fmla="*/ 220980 w 371686"/>
                  <a:gd name="connsiteY6" fmla="*/ 270510 h 872490"/>
                  <a:gd name="connsiteX7" fmla="*/ 251460 w 371686"/>
                  <a:gd name="connsiteY7" fmla="*/ 308610 h 872490"/>
                  <a:gd name="connsiteX8" fmla="*/ 259080 w 371686"/>
                  <a:gd name="connsiteY8" fmla="*/ 350520 h 872490"/>
                  <a:gd name="connsiteX9" fmla="*/ 281940 w 371686"/>
                  <a:gd name="connsiteY9" fmla="*/ 373380 h 872490"/>
                  <a:gd name="connsiteX10" fmla="*/ 331470 w 371686"/>
                  <a:gd name="connsiteY10" fmla="*/ 392430 h 872490"/>
                  <a:gd name="connsiteX11" fmla="*/ 361950 w 371686"/>
                  <a:gd name="connsiteY11" fmla="*/ 426720 h 872490"/>
                  <a:gd name="connsiteX12" fmla="*/ 369570 w 371686"/>
                  <a:gd name="connsiteY12" fmla="*/ 480060 h 872490"/>
                  <a:gd name="connsiteX13" fmla="*/ 327660 w 371686"/>
                  <a:gd name="connsiteY13" fmla="*/ 506730 h 872490"/>
                  <a:gd name="connsiteX14" fmla="*/ 350520 w 371686"/>
                  <a:gd name="connsiteY14" fmla="*/ 556260 h 872490"/>
                  <a:gd name="connsiteX15" fmla="*/ 331470 w 371686"/>
                  <a:gd name="connsiteY15" fmla="*/ 586740 h 872490"/>
                  <a:gd name="connsiteX16" fmla="*/ 350520 w 371686"/>
                  <a:gd name="connsiteY16" fmla="*/ 617220 h 872490"/>
                  <a:gd name="connsiteX17" fmla="*/ 316230 w 371686"/>
                  <a:gd name="connsiteY17" fmla="*/ 666750 h 872490"/>
                  <a:gd name="connsiteX18" fmla="*/ 350520 w 371686"/>
                  <a:gd name="connsiteY18" fmla="*/ 689610 h 872490"/>
                  <a:gd name="connsiteX19" fmla="*/ 346710 w 371686"/>
                  <a:gd name="connsiteY19" fmla="*/ 739140 h 872490"/>
                  <a:gd name="connsiteX20" fmla="*/ 327660 w 371686"/>
                  <a:gd name="connsiteY20" fmla="*/ 777240 h 872490"/>
                  <a:gd name="connsiteX21" fmla="*/ 369570 w 371686"/>
                  <a:gd name="connsiteY21" fmla="*/ 834390 h 872490"/>
                  <a:gd name="connsiteX22" fmla="*/ 350520 w 371686"/>
                  <a:gd name="connsiteY22" fmla="*/ 872490 h 872490"/>
                  <a:gd name="connsiteX0" fmla="*/ 0 w 371686"/>
                  <a:gd name="connsiteY0" fmla="*/ 0 h 834390"/>
                  <a:gd name="connsiteX1" fmla="*/ 53340 w 371686"/>
                  <a:gd name="connsiteY1" fmla="*/ 38100 h 834390"/>
                  <a:gd name="connsiteX2" fmla="*/ 64770 w 371686"/>
                  <a:gd name="connsiteY2" fmla="*/ 129540 h 834390"/>
                  <a:gd name="connsiteX3" fmla="*/ 72390 w 371686"/>
                  <a:gd name="connsiteY3" fmla="*/ 175260 h 834390"/>
                  <a:gd name="connsiteX4" fmla="*/ 160020 w 371686"/>
                  <a:gd name="connsiteY4" fmla="*/ 232410 h 834390"/>
                  <a:gd name="connsiteX5" fmla="*/ 182880 w 371686"/>
                  <a:gd name="connsiteY5" fmla="*/ 266700 h 834390"/>
                  <a:gd name="connsiteX6" fmla="*/ 220980 w 371686"/>
                  <a:gd name="connsiteY6" fmla="*/ 270510 h 834390"/>
                  <a:gd name="connsiteX7" fmla="*/ 251460 w 371686"/>
                  <a:gd name="connsiteY7" fmla="*/ 308610 h 834390"/>
                  <a:gd name="connsiteX8" fmla="*/ 259080 w 371686"/>
                  <a:gd name="connsiteY8" fmla="*/ 350520 h 834390"/>
                  <a:gd name="connsiteX9" fmla="*/ 281940 w 371686"/>
                  <a:gd name="connsiteY9" fmla="*/ 373380 h 834390"/>
                  <a:gd name="connsiteX10" fmla="*/ 331470 w 371686"/>
                  <a:gd name="connsiteY10" fmla="*/ 392430 h 834390"/>
                  <a:gd name="connsiteX11" fmla="*/ 361950 w 371686"/>
                  <a:gd name="connsiteY11" fmla="*/ 426720 h 834390"/>
                  <a:gd name="connsiteX12" fmla="*/ 369570 w 371686"/>
                  <a:gd name="connsiteY12" fmla="*/ 480060 h 834390"/>
                  <a:gd name="connsiteX13" fmla="*/ 327660 w 371686"/>
                  <a:gd name="connsiteY13" fmla="*/ 506730 h 834390"/>
                  <a:gd name="connsiteX14" fmla="*/ 350520 w 371686"/>
                  <a:gd name="connsiteY14" fmla="*/ 556260 h 834390"/>
                  <a:gd name="connsiteX15" fmla="*/ 331470 w 371686"/>
                  <a:gd name="connsiteY15" fmla="*/ 586740 h 834390"/>
                  <a:gd name="connsiteX16" fmla="*/ 350520 w 371686"/>
                  <a:gd name="connsiteY16" fmla="*/ 617220 h 834390"/>
                  <a:gd name="connsiteX17" fmla="*/ 316230 w 371686"/>
                  <a:gd name="connsiteY17" fmla="*/ 666750 h 834390"/>
                  <a:gd name="connsiteX18" fmla="*/ 350520 w 371686"/>
                  <a:gd name="connsiteY18" fmla="*/ 689610 h 834390"/>
                  <a:gd name="connsiteX19" fmla="*/ 346710 w 371686"/>
                  <a:gd name="connsiteY19" fmla="*/ 739140 h 834390"/>
                  <a:gd name="connsiteX20" fmla="*/ 327660 w 371686"/>
                  <a:gd name="connsiteY20" fmla="*/ 777240 h 834390"/>
                  <a:gd name="connsiteX21" fmla="*/ 369570 w 371686"/>
                  <a:gd name="connsiteY21" fmla="*/ 83439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686" h="834390">
                    <a:moveTo>
                      <a:pt x="0" y="0"/>
                    </a:moveTo>
                    <a:cubicBezTo>
                      <a:pt x="21272" y="8255"/>
                      <a:pt x="42545" y="16510"/>
                      <a:pt x="53340" y="38100"/>
                    </a:cubicBezTo>
                    <a:cubicBezTo>
                      <a:pt x="64135" y="59690"/>
                      <a:pt x="61595" y="106680"/>
                      <a:pt x="64770" y="129540"/>
                    </a:cubicBezTo>
                    <a:cubicBezTo>
                      <a:pt x="67945" y="152400"/>
                      <a:pt x="56515" y="158115"/>
                      <a:pt x="72390" y="175260"/>
                    </a:cubicBezTo>
                    <a:cubicBezTo>
                      <a:pt x="88265" y="192405"/>
                      <a:pt x="141605" y="217170"/>
                      <a:pt x="160020" y="232410"/>
                    </a:cubicBezTo>
                    <a:cubicBezTo>
                      <a:pt x="178435" y="247650"/>
                      <a:pt x="172720" y="260350"/>
                      <a:pt x="182880" y="266700"/>
                    </a:cubicBezTo>
                    <a:cubicBezTo>
                      <a:pt x="193040" y="273050"/>
                      <a:pt x="209550" y="263525"/>
                      <a:pt x="220980" y="270510"/>
                    </a:cubicBezTo>
                    <a:cubicBezTo>
                      <a:pt x="232410" y="277495"/>
                      <a:pt x="245110" y="295275"/>
                      <a:pt x="251460" y="308610"/>
                    </a:cubicBezTo>
                    <a:cubicBezTo>
                      <a:pt x="257810" y="321945"/>
                      <a:pt x="254000" y="339725"/>
                      <a:pt x="259080" y="350520"/>
                    </a:cubicBezTo>
                    <a:cubicBezTo>
                      <a:pt x="264160" y="361315"/>
                      <a:pt x="269875" y="366395"/>
                      <a:pt x="281940" y="373380"/>
                    </a:cubicBezTo>
                    <a:cubicBezTo>
                      <a:pt x="294005" y="380365"/>
                      <a:pt x="318135" y="383540"/>
                      <a:pt x="331470" y="392430"/>
                    </a:cubicBezTo>
                    <a:cubicBezTo>
                      <a:pt x="344805" y="401320"/>
                      <a:pt x="355600" y="412115"/>
                      <a:pt x="361950" y="426720"/>
                    </a:cubicBezTo>
                    <a:cubicBezTo>
                      <a:pt x="368300" y="441325"/>
                      <a:pt x="375285" y="466725"/>
                      <a:pt x="369570" y="480060"/>
                    </a:cubicBezTo>
                    <a:cubicBezTo>
                      <a:pt x="363855" y="493395"/>
                      <a:pt x="330835" y="494030"/>
                      <a:pt x="327660" y="506730"/>
                    </a:cubicBezTo>
                    <a:cubicBezTo>
                      <a:pt x="324485" y="519430"/>
                      <a:pt x="349885" y="542925"/>
                      <a:pt x="350520" y="556260"/>
                    </a:cubicBezTo>
                    <a:cubicBezTo>
                      <a:pt x="351155" y="569595"/>
                      <a:pt x="331470" y="576580"/>
                      <a:pt x="331470" y="586740"/>
                    </a:cubicBezTo>
                    <a:cubicBezTo>
                      <a:pt x="331470" y="596900"/>
                      <a:pt x="353060" y="603885"/>
                      <a:pt x="350520" y="617220"/>
                    </a:cubicBezTo>
                    <a:cubicBezTo>
                      <a:pt x="347980" y="630555"/>
                      <a:pt x="316230" y="654685"/>
                      <a:pt x="316230" y="666750"/>
                    </a:cubicBezTo>
                    <a:cubicBezTo>
                      <a:pt x="316230" y="678815"/>
                      <a:pt x="345440" y="677545"/>
                      <a:pt x="350520" y="689610"/>
                    </a:cubicBezTo>
                    <a:cubicBezTo>
                      <a:pt x="355600" y="701675"/>
                      <a:pt x="350520" y="724535"/>
                      <a:pt x="346710" y="739140"/>
                    </a:cubicBezTo>
                    <a:cubicBezTo>
                      <a:pt x="342900" y="753745"/>
                      <a:pt x="323850" y="761365"/>
                      <a:pt x="327660" y="777240"/>
                    </a:cubicBezTo>
                    <a:cubicBezTo>
                      <a:pt x="331470" y="793115"/>
                      <a:pt x="365760" y="818515"/>
                      <a:pt x="369570" y="834390"/>
                    </a:cubicBez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5" name="フリーフォーム 154"/>
              <p:cNvSpPr/>
              <p:nvPr/>
            </p:nvSpPr>
            <p:spPr>
              <a:xfrm>
                <a:off x="8168639" y="12796838"/>
                <a:ext cx="13335" cy="119062"/>
              </a:xfrm>
              <a:custGeom>
                <a:avLst/>
                <a:gdLst>
                  <a:gd name="connsiteX0" fmla="*/ 0 w 22860"/>
                  <a:gd name="connsiteY0" fmla="*/ 152400 h 152400"/>
                  <a:gd name="connsiteX1" fmla="*/ 22860 w 22860"/>
                  <a:gd name="connsiteY1" fmla="*/ 0 h 152400"/>
                  <a:gd name="connsiteX0" fmla="*/ 0 w 13335"/>
                  <a:gd name="connsiteY0" fmla="*/ 119062 h 119062"/>
                  <a:gd name="connsiteX1" fmla="*/ 13335 w 13335"/>
                  <a:gd name="connsiteY1" fmla="*/ 0 h 119062"/>
                </a:gdLst>
                <a:ahLst/>
                <a:cxnLst>
                  <a:cxn ang="0">
                    <a:pos x="connsiteX0" y="connsiteY0"/>
                  </a:cxn>
                  <a:cxn ang="0">
                    <a:pos x="connsiteX1" y="connsiteY1"/>
                  </a:cxn>
                </a:cxnLst>
                <a:rect l="l" t="t" r="r" b="b"/>
                <a:pathLst>
                  <a:path w="13335" h="119062">
                    <a:moveTo>
                      <a:pt x="0" y="119062"/>
                    </a:moveTo>
                    <a:lnTo>
                      <a:pt x="13335" y="0"/>
                    </a:lnTo>
                  </a:path>
                </a:pathLst>
              </a:custGeom>
              <a:noFill/>
              <a:ln w="25400" cap="rnd">
                <a:solidFill>
                  <a:schemeClr val="bg1">
                    <a:lumMod val="65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7" name="グループ化 36"/>
            <p:cNvGrpSpPr/>
            <p:nvPr/>
          </p:nvGrpSpPr>
          <p:grpSpPr>
            <a:xfrm>
              <a:off x="1836411" y="3312419"/>
              <a:ext cx="10660380" cy="15435263"/>
              <a:chOff x="723900" y="4438650"/>
              <a:chExt cx="10660380" cy="15435263"/>
            </a:xfrm>
          </p:grpSpPr>
          <p:sp>
            <p:nvSpPr>
              <p:cNvPr id="136" name="フリーフォーム 135"/>
              <p:cNvSpPr/>
              <p:nvPr/>
            </p:nvSpPr>
            <p:spPr>
              <a:xfrm>
                <a:off x="723900" y="18645188"/>
                <a:ext cx="4724400" cy="1228725"/>
              </a:xfrm>
              <a:custGeom>
                <a:avLst/>
                <a:gdLst>
                  <a:gd name="connsiteX0" fmla="*/ 0 w 4724400"/>
                  <a:gd name="connsiteY0" fmla="*/ 438150 h 1228725"/>
                  <a:gd name="connsiteX1" fmla="*/ 52388 w 4724400"/>
                  <a:gd name="connsiteY1" fmla="*/ 509587 h 1228725"/>
                  <a:gd name="connsiteX2" fmla="*/ 176213 w 4724400"/>
                  <a:gd name="connsiteY2" fmla="*/ 471487 h 1228725"/>
                  <a:gd name="connsiteX3" fmla="*/ 214313 w 4724400"/>
                  <a:gd name="connsiteY3" fmla="*/ 552450 h 1228725"/>
                  <a:gd name="connsiteX4" fmla="*/ 119063 w 4724400"/>
                  <a:gd name="connsiteY4" fmla="*/ 690562 h 1228725"/>
                  <a:gd name="connsiteX5" fmla="*/ 61913 w 4724400"/>
                  <a:gd name="connsiteY5" fmla="*/ 733425 h 1228725"/>
                  <a:gd name="connsiteX6" fmla="*/ 90488 w 4724400"/>
                  <a:gd name="connsiteY6" fmla="*/ 809625 h 1228725"/>
                  <a:gd name="connsiteX7" fmla="*/ 71438 w 4724400"/>
                  <a:gd name="connsiteY7" fmla="*/ 890587 h 1228725"/>
                  <a:gd name="connsiteX8" fmla="*/ 157163 w 4724400"/>
                  <a:gd name="connsiteY8" fmla="*/ 981075 h 1228725"/>
                  <a:gd name="connsiteX9" fmla="*/ 223838 w 4724400"/>
                  <a:gd name="connsiteY9" fmla="*/ 1019175 h 1228725"/>
                  <a:gd name="connsiteX10" fmla="*/ 238125 w 4724400"/>
                  <a:gd name="connsiteY10" fmla="*/ 1123950 h 1228725"/>
                  <a:gd name="connsiteX11" fmla="*/ 276225 w 4724400"/>
                  <a:gd name="connsiteY11" fmla="*/ 1195387 h 1228725"/>
                  <a:gd name="connsiteX12" fmla="*/ 428625 w 4724400"/>
                  <a:gd name="connsiteY12" fmla="*/ 1214437 h 1228725"/>
                  <a:gd name="connsiteX13" fmla="*/ 561975 w 4724400"/>
                  <a:gd name="connsiteY13" fmla="*/ 1128712 h 1228725"/>
                  <a:gd name="connsiteX14" fmla="*/ 676275 w 4724400"/>
                  <a:gd name="connsiteY14" fmla="*/ 1228725 h 1228725"/>
                  <a:gd name="connsiteX15" fmla="*/ 747713 w 4724400"/>
                  <a:gd name="connsiteY15" fmla="*/ 1190625 h 1228725"/>
                  <a:gd name="connsiteX16" fmla="*/ 762000 w 4724400"/>
                  <a:gd name="connsiteY16" fmla="*/ 1071562 h 1228725"/>
                  <a:gd name="connsiteX17" fmla="*/ 852488 w 4724400"/>
                  <a:gd name="connsiteY17" fmla="*/ 1038225 h 1228725"/>
                  <a:gd name="connsiteX18" fmla="*/ 957263 w 4724400"/>
                  <a:gd name="connsiteY18" fmla="*/ 1038225 h 1228725"/>
                  <a:gd name="connsiteX19" fmla="*/ 985838 w 4724400"/>
                  <a:gd name="connsiteY19" fmla="*/ 1095375 h 1228725"/>
                  <a:gd name="connsiteX20" fmla="*/ 985838 w 4724400"/>
                  <a:gd name="connsiteY20" fmla="*/ 1143000 h 1228725"/>
                  <a:gd name="connsiteX21" fmla="*/ 1119188 w 4724400"/>
                  <a:gd name="connsiteY21" fmla="*/ 1133475 h 1228725"/>
                  <a:gd name="connsiteX22" fmla="*/ 1323975 w 4724400"/>
                  <a:gd name="connsiteY22" fmla="*/ 1071562 h 1228725"/>
                  <a:gd name="connsiteX23" fmla="*/ 1504950 w 4724400"/>
                  <a:gd name="connsiteY23" fmla="*/ 1071562 h 1228725"/>
                  <a:gd name="connsiteX24" fmla="*/ 1576388 w 4724400"/>
                  <a:gd name="connsiteY24" fmla="*/ 1019175 h 1228725"/>
                  <a:gd name="connsiteX25" fmla="*/ 1695450 w 4724400"/>
                  <a:gd name="connsiteY25" fmla="*/ 942975 h 1228725"/>
                  <a:gd name="connsiteX26" fmla="*/ 1809750 w 4724400"/>
                  <a:gd name="connsiteY26" fmla="*/ 914400 h 1228725"/>
                  <a:gd name="connsiteX27" fmla="*/ 1814513 w 4724400"/>
                  <a:gd name="connsiteY27" fmla="*/ 704850 h 1228725"/>
                  <a:gd name="connsiteX28" fmla="*/ 1881188 w 4724400"/>
                  <a:gd name="connsiteY28" fmla="*/ 633412 h 1228725"/>
                  <a:gd name="connsiteX29" fmla="*/ 1914525 w 4724400"/>
                  <a:gd name="connsiteY29" fmla="*/ 552450 h 1228725"/>
                  <a:gd name="connsiteX30" fmla="*/ 2005013 w 4724400"/>
                  <a:gd name="connsiteY30" fmla="*/ 595312 h 1228725"/>
                  <a:gd name="connsiteX31" fmla="*/ 2095500 w 4724400"/>
                  <a:gd name="connsiteY31" fmla="*/ 619125 h 1228725"/>
                  <a:gd name="connsiteX32" fmla="*/ 2157413 w 4724400"/>
                  <a:gd name="connsiteY32" fmla="*/ 671512 h 1228725"/>
                  <a:gd name="connsiteX33" fmla="*/ 2338388 w 4724400"/>
                  <a:gd name="connsiteY33" fmla="*/ 609600 h 1228725"/>
                  <a:gd name="connsiteX34" fmla="*/ 2486025 w 4724400"/>
                  <a:gd name="connsiteY34" fmla="*/ 452437 h 1228725"/>
                  <a:gd name="connsiteX35" fmla="*/ 2581275 w 4724400"/>
                  <a:gd name="connsiteY35" fmla="*/ 404812 h 1228725"/>
                  <a:gd name="connsiteX36" fmla="*/ 2714625 w 4724400"/>
                  <a:gd name="connsiteY36" fmla="*/ 423862 h 1228725"/>
                  <a:gd name="connsiteX37" fmla="*/ 2862263 w 4724400"/>
                  <a:gd name="connsiteY37" fmla="*/ 457200 h 1228725"/>
                  <a:gd name="connsiteX38" fmla="*/ 2928938 w 4724400"/>
                  <a:gd name="connsiteY38" fmla="*/ 452437 h 1228725"/>
                  <a:gd name="connsiteX39" fmla="*/ 3090863 w 4724400"/>
                  <a:gd name="connsiteY39" fmla="*/ 361950 h 1228725"/>
                  <a:gd name="connsiteX40" fmla="*/ 3138488 w 4724400"/>
                  <a:gd name="connsiteY40" fmla="*/ 419100 h 1228725"/>
                  <a:gd name="connsiteX41" fmla="*/ 3157538 w 4724400"/>
                  <a:gd name="connsiteY41" fmla="*/ 552450 h 1228725"/>
                  <a:gd name="connsiteX42" fmla="*/ 3257550 w 4724400"/>
                  <a:gd name="connsiteY42" fmla="*/ 704850 h 1228725"/>
                  <a:gd name="connsiteX43" fmla="*/ 3433763 w 4724400"/>
                  <a:gd name="connsiteY43" fmla="*/ 600075 h 1228725"/>
                  <a:gd name="connsiteX44" fmla="*/ 3467100 w 4724400"/>
                  <a:gd name="connsiteY44" fmla="*/ 428625 h 1228725"/>
                  <a:gd name="connsiteX45" fmla="*/ 3519488 w 4724400"/>
                  <a:gd name="connsiteY45" fmla="*/ 404812 h 1228725"/>
                  <a:gd name="connsiteX46" fmla="*/ 3567113 w 4724400"/>
                  <a:gd name="connsiteY46" fmla="*/ 409575 h 1228725"/>
                  <a:gd name="connsiteX47" fmla="*/ 3767138 w 4724400"/>
                  <a:gd name="connsiteY47" fmla="*/ 314325 h 1228725"/>
                  <a:gd name="connsiteX48" fmla="*/ 3862388 w 4724400"/>
                  <a:gd name="connsiteY48" fmla="*/ 338137 h 1228725"/>
                  <a:gd name="connsiteX49" fmla="*/ 3833813 w 4724400"/>
                  <a:gd name="connsiteY49" fmla="*/ 233362 h 1228725"/>
                  <a:gd name="connsiteX50" fmla="*/ 3933825 w 4724400"/>
                  <a:gd name="connsiteY50" fmla="*/ 180975 h 1228725"/>
                  <a:gd name="connsiteX51" fmla="*/ 4029075 w 4724400"/>
                  <a:gd name="connsiteY51" fmla="*/ 80962 h 1228725"/>
                  <a:gd name="connsiteX52" fmla="*/ 4000500 w 4724400"/>
                  <a:gd name="connsiteY52" fmla="*/ 0 h 1228725"/>
                  <a:gd name="connsiteX53" fmla="*/ 4090988 w 4724400"/>
                  <a:gd name="connsiteY53" fmla="*/ 33337 h 1228725"/>
                  <a:gd name="connsiteX54" fmla="*/ 4129088 w 4724400"/>
                  <a:gd name="connsiteY54" fmla="*/ 76200 h 1228725"/>
                  <a:gd name="connsiteX55" fmla="*/ 4314825 w 4724400"/>
                  <a:gd name="connsiteY55" fmla="*/ 42862 h 1228725"/>
                  <a:gd name="connsiteX56" fmla="*/ 4419600 w 4724400"/>
                  <a:gd name="connsiteY56" fmla="*/ 100012 h 1228725"/>
                  <a:gd name="connsiteX57" fmla="*/ 4643438 w 4724400"/>
                  <a:gd name="connsiteY57" fmla="*/ 123825 h 1228725"/>
                  <a:gd name="connsiteX58" fmla="*/ 4724400 w 4724400"/>
                  <a:gd name="connsiteY58" fmla="*/ 1285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724400" h="1228725">
                    <a:moveTo>
                      <a:pt x="0" y="438150"/>
                    </a:moveTo>
                    <a:lnTo>
                      <a:pt x="52388" y="509587"/>
                    </a:lnTo>
                    <a:lnTo>
                      <a:pt x="176213" y="471487"/>
                    </a:lnTo>
                    <a:lnTo>
                      <a:pt x="214313" y="552450"/>
                    </a:lnTo>
                    <a:lnTo>
                      <a:pt x="119063" y="690562"/>
                    </a:lnTo>
                    <a:lnTo>
                      <a:pt x="61913" y="733425"/>
                    </a:lnTo>
                    <a:lnTo>
                      <a:pt x="90488" y="809625"/>
                    </a:lnTo>
                    <a:lnTo>
                      <a:pt x="71438" y="890587"/>
                    </a:lnTo>
                    <a:lnTo>
                      <a:pt x="157163" y="981075"/>
                    </a:lnTo>
                    <a:lnTo>
                      <a:pt x="223838" y="1019175"/>
                    </a:lnTo>
                    <a:lnTo>
                      <a:pt x="238125" y="1123950"/>
                    </a:lnTo>
                    <a:lnTo>
                      <a:pt x="276225" y="1195387"/>
                    </a:lnTo>
                    <a:lnTo>
                      <a:pt x="428625" y="1214437"/>
                    </a:lnTo>
                    <a:lnTo>
                      <a:pt x="561975" y="1128712"/>
                    </a:lnTo>
                    <a:lnTo>
                      <a:pt x="676275" y="1228725"/>
                    </a:lnTo>
                    <a:lnTo>
                      <a:pt x="747713" y="1190625"/>
                    </a:lnTo>
                    <a:lnTo>
                      <a:pt x="762000" y="1071562"/>
                    </a:lnTo>
                    <a:lnTo>
                      <a:pt x="852488" y="1038225"/>
                    </a:lnTo>
                    <a:lnTo>
                      <a:pt x="957263" y="1038225"/>
                    </a:lnTo>
                    <a:lnTo>
                      <a:pt x="985838" y="1095375"/>
                    </a:lnTo>
                    <a:lnTo>
                      <a:pt x="985838" y="1143000"/>
                    </a:lnTo>
                    <a:lnTo>
                      <a:pt x="1119188" y="1133475"/>
                    </a:lnTo>
                    <a:lnTo>
                      <a:pt x="1323975" y="1071562"/>
                    </a:lnTo>
                    <a:lnTo>
                      <a:pt x="1504950" y="1071562"/>
                    </a:lnTo>
                    <a:lnTo>
                      <a:pt x="1576388" y="1019175"/>
                    </a:lnTo>
                    <a:lnTo>
                      <a:pt x="1695450" y="942975"/>
                    </a:lnTo>
                    <a:lnTo>
                      <a:pt x="1809750" y="914400"/>
                    </a:lnTo>
                    <a:lnTo>
                      <a:pt x="1814513" y="704850"/>
                    </a:lnTo>
                    <a:lnTo>
                      <a:pt x="1881188" y="633412"/>
                    </a:lnTo>
                    <a:lnTo>
                      <a:pt x="1914525" y="552450"/>
                    </a:lnTo>
                    <a:lnTo>
                      <a:pt x="2005013" y="595312"/>
                    </a:lnTo>
                    <a:lnTo>
                      <a:pt x="2095500" y="619125"/>
                    </a:lnTo>
                    <a:lnTo>
                      <a:pt x="2157413" y="671512"/>
                    </a:lnTo>
                    <a:lnTo>
                      <a:pt x="2338388" y="609600"/>
                    </a:lnTo>
                    <a:lnTo>
                      <a:pt x="2486025" y="452437"/>
                    </a:lnTo>
                    <a:lnTo>
                      <a:pt x="2581275" y="404812"/>
                    </a:lnTo>
                    <a:lnTo>
                      <a:pt x="2714625" y="423862"/>
                    </a:lnTo>
                    <a:lnTo>
                      <a:pt x="2862263" y="457200"/>
                    </a:lnTo>
                    <a:lnTo>
                      <a:pt x="2928938" y="452437"/>
                    </a:lnTo>
                    <a:lnTo>
                      <a:pt x="3090863" y="361950"/>
                    </a:lnTo>
                    <a:lnTo>
                      <a:pt x="3138488" y="419100"/>
                    </a:lnTo>
                    <a:lnTo>
                      <a:pt x="3157538" y="552450"/>
                    </a:lnTo>
                    <a:lnTo>
                      <a:pt x="3257550" y="704850"/>
                    </a:lnTo>
                    <a:lnTo>
                      <a:pt x="3433763" y="600075"/>
                    </a:lnTo>
                    <a:lnTo>
                      <a:pt x="3467100" y="428625"/>
                    </a:lnTo>
                    <a:lnTo>
                      <a:pt x="3519488" y="404812"/>
                    </a:lnTo>
                    <a:lnTo>
                      <a:pt x="3567113" y="409575"/>
                    </a:lnTo>
                    <a:lnTo>
                      <a:pt x="3767138" y="314325"/>
                    </a:lnTo>
                    <a:lnTo>
                      <a:pt x="3862388" y="338137"/>
                    </a:lnTo>
                    <a:lnTo>
                      <a:pt x="3833813" y="233362"/>
                    </a:lnTo>
                    <a:lnTo>
                      <a:pt x="3933825" y="180975"/>
                    </a:lnTo>
                    <a:lnTo>
                      <a:pt x="4029075" y="80962"/>
                    </a:lnTo>
                    <a:lnTo>
                      <a:pt x="4000500" y="0"/>
                    </a:lnTo>
                    <a:lnTo>
                      <a:pt x="4090988" y="33337"/>
                    </a:lnTo>
                    <a:lnTo>
                      <a:pt x="4129088" y="76200"/>
                    </a:lnTo>
                    <a:lnTo>
                      <a:pt x="4314825" y="42862"/>
                    </a:lnTo>
                    <a:lnTo>
                      <a:pt x="4419600" y="100012"/>
                    </a:lnTo>
                    <a:lnTo>
                      <a:pt x="4643438" y="123825"/>
                    </a:lnTo>
                    <a:lnTo>
                      <a:pt x="4724400" y="128587"/>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フリーフォーム 136"/>
              <p:cNvSpPr/>
              <p:nvPr/>
            </p:nvSpPr>
            <p:spPr>
              <a:xfrm>
                <a:off x="5448300" y="15483840"/>
                <a:ext cx="4937760" cy="3284220"/>
              </a:xfrm>
              <a:custGeom>
                <a:avLst/>
                <a:gdLst>
                  <a:gd name="connsiteX0" fmla="*/ 0 w 4937760"/>
                  <a:gd name="connsiteY0" fmla="*/ 3284220 h 3284220"/>
                  <a:gd name="connsiteX1" fmla="*/ 83820 w 4937760"/>
                  <a:gd name="connsiteY1" fmla="*/ 3261360 h 3284220"/>
                  <a:gd name="connsiteX2" fmla="*/ 91440 w 4937760"/>
                  <a:gd name="connsiteY2" fmla="*/ 3200400 h 3284220"/>
                  <a:gd name="connsiteX3" fmla="*/ 213360 w 4937760"/>
                  <a:gd name="connsiteY3" fmla="*/ 3253740 h 3284220"/>
                  <a:gd name="connsiteX4" fmla="*/ 388620 w 4937760"/>
                  <a:gd name="connsiteY4" fmla="*/ 3169920 h 3284220"/>
                  <a:gd name="connsiteX5" fmla="*/ 434340 w 4937760"/>
                  <a:gd name="connsiteY5" fmla="*/ 3078480 h 3284220"/>
                  <a:gd name="connsiteX6" fmla="*/ 487680 w 4937760"/>
                  <a:gd name="connsiteY6" fmla="*/ 3048000 h 3284220"/>
                  <a:gd name="connsiteX7" fmla="*/ 541020 w 4937760"/>
                  <a:gd name="connsiteY7" fmla="*/ 3055620 h 3284220"/>
                  <a:gd name="connsiteX8" fmla="*/ 739140 w 4937760"/>
                  <a:gd name="connsiteY8" fmla="*/ 3070860 h 3284220"/>
                  <a:gd name="connsiteX9" fmla="*/ 792480 w 4937760"/>
                  <a:gd name="connsiteY9" fmla="*/ 2926080 h 3284220"/>
                  <a:gd name="connsiteX10" fmla="*/ 990600 w 4937760"/>
                  <a:gd name="connsiteY10" fmla="*/ 2918460 h 3284220"/>
                  <a:gd name="connsiteX11" fmla="*/ 1074420 w 4937760"/>
                  <a:gd name="connsiteY11" fmla="*/ 2880360 h 3284220"/>
                  <a:gd name="connsiteX12" fmla="*/ 1143000 w 4937760"/>
                  <a:gd name="connsiteY12" fmla="*/ 2872740 h 3284220"/>
                  <a:gd name="connsiteX13" fmla="*/ 1188720 w 4937760"/>
                  <a:gd name="connsiteY13" fmla="*/ 2903220 h 3284220"/>
                  <a:gd name="connsiteX14" fmla="*/ 1402080 w 4937760"/>
                  <a:gd name="connsiteY14" fmla="*/ 2895600 h 3284220"/>
                  <a:gd name="connsiteX15" fmla="*/ 1470660 w 4937760"/>
                  <a:gd name="connsiteY15" fmla="*/ 2834640 h 3284220"/>
                  <a:gd name="connsiteX16" fmla="*/ 1569720 w 4937760"/>
                  <a:gd name="connsiteY16" fmla="*/ 2811780 h 3284220"/>
                  <a:gd name="connsiteX17" fmla="*/ 1615440 w 4937760"/>
                  <a:gd name="connsiteY17" fmla="*/ 2705100 h 3284220"/>
                  <a:gd name="connsiteX18" fmla="*/ 1691640 w 4937760"/>
                  <a:gd name="connsiteY18" fmla="*/ 2621280 h 3284220"/>
                  <a:gd name="connsiteX19" fmla="*/ 1722120 w 4937760"/>
                  <a:gd name="connsiteY19" fmla="*/ 2720340 h 3284220"/>
                  <a:gd name="connsiteX20" fmla="*/ 1798320 w 4937760"/>
                  <a:gd name="connsiteY20" fmla="*/ 2788920 h 3284220"/>
                  <a:gd name="connsiteX21" fmla="*/ 1988820 w 4937760"/>
                  <a:gd name="connsiteY21" fmla="*/ 2865120 h 3284220"/>
                  <a:gd name="connsiteX22" fmla="*/ 1996440 w 4937760"/>
                  <a:gd name="connsiteY22" fmla="*/ 2956560 h 3284220"/>
                  <a:gd name="connsiteX23" fmla="*/ 2011680 w 4937760"/>
                  <a:gd name="connsiteY23" fmla="*/ 2987040 h 3284220"/>
                  <a:gd name="connsiteX24" fmla="*/ 1988820 w 4937760"/>
                  <a:gd name="connsiteY24" fmla="*/ 3093720 h 3284220"/>
                  <a:gd name="connsiteX25" fmla="*/ 2065020 w 4937760"/>
                  <a:gd name="connsiteY25" fmla="*/ 3108960 h 3284220"/>
                  <a:gd name="connsiteX26" fmla="*/ 2125980 w 4937760"/>
                  <a:gd name="connsiteY26" fmla="*/ 3078480 h 3284220"/>
                  <a:gd name="connsiteX27" fmla="*/ 2263140 w 4937760"/>
                  <a:gd name="connsiteY27" fmla="*/ 2971800 h 3284220"/>
                  <a:gd name="connsiteX28" fmla="*/ 2354580 w 4937760"/>
                  <a:gd name="connsiteY28" fmla="*/ 2865120 h 3284220"/>
                  <a:gd name="connsiteX29" fmla="*/ 2438400 w 4937760"/>
                  <a:gd name="connsiteY29" fmla="*/ 2842260 h 3284220"/>
                  <a:gd name="connsiteX30" fmla="*/ 2537460 w 4937760"/>
                  <a:gd name="connsiteY30" fmla="*/ 2720340 h 3284220"/>
                  <a:gd name="connsiteX31" fmla="*/ 2674620 w 4937760"/>
                  <a:gd name="connsiteY31" fmla="*/ 2743200 h 3284220"/>
                  <a:gd name="connsiteX32" fmla="*/ 2735580 w 4937760"/>
                  <a:gd name="connsiteY32" fmla="*/ 2682240 h 3284220"/>
                  <a:gd name="connsiteX33" fmla="*/ 2827020 w 4937760"/>
                  <a:gd name="connsiteY33" fmla="*/ 2667000 h 3284220"/>
                  <a:gd name="connsiteX34" fmla="*/ 2941320 w 4937760"/>
                  <a:gd name="connsiteY34" fmla="*/ 2499360 h 3284220"/>
                  <a:gd name="connsiteX35" fmla="*/ 3009900 w 4937760"/>
                  <a:gd name="connsiteY35" fmla="*/ 2453640 h 3284220"/>
                  <a:gd name="connsiteX36" fmla="*/ 3093720 w 4937760"/>
                  <a:gd name="connsiteY36" fmla="*/ 2407920 h 3284220"/>
                  <a:gd name="connsiteX37" fmla="*/ 3185160 w 4937760"/>
                  <a:gd name="connsiteY37" fmla="*/ 2339340 h 3284220"/>
                  <a:gd name="connsiteX38" fmla="*/ 3337560 w 4937760"/>
                  <a:gd name="connsiteY38" fmla="*/ 2346960 h 3284220"/>
                  <a:gd name="connsiteX39" fmla="*/ 3459480 w 4937760"/>
                  <a:gd name="connsiteY39" fmla="*/ 2346960 h 3284220"/>
                  <a:gd name="connsiteX40" fmla="*/ 3497580 w 4937760"/>
                  <a:gd name="connsiteY40" fmla="*/ 2278380 h 3284220"/>
                  <a:gd name="connsiteX41" fmla="*/ 3573780 w 4937760"/>
                  <a:gd name="connsiteY41" fmla="*/ 2263140 h 3284220"/>
                  <a:gd name="connsiteX42" fmla="*/ 3649980 w 4937760"/>
                  <a:gd name="connsiteY42" fmla="*/ 2362200 h 3284220"/>
                  <a:gd name="connsiteX43" fmla="*/ 3756660 w 4937760"/>
                  <a:gd name="connsiteY43" fmla="*/ 2339340 h 3284220"/>
                  <a:gd name="connsiteX44" fmla="*/ 3825240 w 4937760"/>
                  <a:gd name="connsiteY44" fmla="*/ 2202180 h 3284220"/>
                  <a:gd name="connsiteX45" fmla="*/ 3909060 w 4937760"/>
                  <a:gd name="connsiteY45" fmla="*/ 2179320 h 3284220"/>
                  <a:gd name="connsiteX46" fmla="*/ 4069080 w 4937760"/>
                  <a:gd name="connsiteY46" fmla="*/ 2225040 h 3284220"/>
                  <a:gd name="connsiteX47" fmla="*/ 4168140 w 4937760"/>
                  <a:gd name="connsiteY47" fmla="*/ 2232660 h 3284220"/>
                  <a:gd name="connsiteX48" fmla="*/ 4229100 w 4937760"/>
                  <a:gd name="connsiteY48" fmla="*/ 2202180 h 3284220"/>
                  <a:gd name="connsiteX49" fmla="*/ 4419600 w 4937760"/>
                  <a:gd name="connsiteY49" fmla="*/ 2202180 h 3284220"/>
                  <a:gd name="connsiteX50" fmla="*/ 4610100 w 4937760"/>
                  <a:gd name="connsiteY50" fmla="*/ 1935480 h 3284220"/>
                  <a:gd name="connsiteX51" fmla="*/ 4785360 w 4937760"/>
                  <a:gd name="connsiteY51" fmla="*/ 1874520 h 3284220"/>
                  <a:gd name="connsiteX52" fmla="*/ 4792980 w 4937760"/>
                  <a:gd name="connsiteY52" fmla="*/ 1767840 h 3284220"/>
                  <a:gd name="connsiteX53" fmla="*/ 4861560 w 4937760"/>
                  <a:gd name="connsiteY53" fmla="*/ 1714500 h 3284220"/>
                  <a:gd name="connsiteX54" fmla="*/ 4831080 w 4937760"/>
                  <a:gd name="connsiteY54" fmla="*/ 1638300 h 3284220"/>
                  <a:gd name="connsiteX55" fmla="*/ 4716780 w 4937760"/>
                  <a:gd name="connsiteY55" fmla="*/ 1592580 h 3284220"/>
                  <a:gd name="connsiteX56" fmla="*/ 4648200 w 4937760"/>
                  <a:gd name="connsiteY56" fmla="*/ 1493520 h 3284220"/>
                  <a:gd name="connsiteX57" fmla="*/ 4640580 w 4937760"/>
                  <a:gd name="connsiteY57" fmla="*/ 1432560 h 3284220"/>
                  <a:gd name="connsiteX58" fmla="*/ 4777740 w 4937760"/>
                  <a:gd name="connsiteY58" fmla="*/ 1280160 h 3284220"/>
                  <a:gd name="connsiteX59" fmla="*/ 4869180 w 4937760"/>
                  <a:gd name="connsiteY59" fmla="*/ 1165860 h 3284220"/>
                  <a:gd name="connsiteX60" fmla="*/ 4892040 w 4937760"/>
                  <a:gd name="connsiteY60" fmla="*/ 1074420 h 3284220"/>
                  <a:gd name="connsiteX61" fmla="*/ 4884420 w 4937760"/>
                  <a:gd name="connsiteY61" fmla="*/ 982980 h 3284220"/>
                  <a:gd name="connsiteX62" fmla="*/ 4937760 w 4937760"/>
                  <a:gd name="connsiteY62" fmla="*/ 899160 h 3284220"/>
                  <a:gd name="connsiteX63" fmla="*/ 4930140 w 4937760"/>
                  <a:gd name="connsiteY63" fmla="*/ 822960 h 3284220"/>
                  <a:gd name="connsiteX64" fmla="*/ 4876800 w 4937760"/>
                  <a:gd name="connsiteY64" fmla="*/ 701040 h 3284220"/>
                  <a:gd name="connsiteX65" fmla="*/ 4869180 w 4937760"/>
                  <a:gd name="connsiteY65" fmla="*/ 563880 h 3284220"/>
                  <a:gd name="connsiteX66" fmla="*/ 4899660 w 4937760"/>
                  <a:gd name="connsiteY66" fmla="*/ 464820 h 3284220"/>
                  <a:gd name="connsiteX67" fmla="*/ 4884420 w 4937760"/>
                  <a:gd name="connsiteY67" fmla="*/ 335280 h 3284220"/>
                  <a:gd name="connsiteX68" fmla="*/ 4884420 w 4937760"/>
                  <a:gd name="connsiteY68" fmla="*/ 251460 h 3284220"/>
                  <a:gd name="connsiteX69" fmla="*/ 4907280 w 4937760"/>
                  <a:gd name="connsiteY69" fmla="*/ 205740 h 3284220"/>
                  <a:gd name="connsiteX70" fmla="*/ 4861560 w 4937760"/>
                  <a:gd name="connsiteY70" fmla="*/ 76200 h 3284220"/>
                  <a:gd name="connsiteX71" fmla="*/ 4869180 w 4937760"/>
                  <a:gd name="connsiteY71" fmla="*/ 0 h 328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937760" h="3284220">
                    <a:moveTo>
                      <a:pt x="0" y="3284220"/>
                    </a:moveTo>
                    <a:lnTo>
                      <a:pt x="83820" y="3261360"/>
                    </a:lnTo>
                    <a:lnTo>
                      <a:pt x="91440" y="3200400"/>
                    </a:lnTo>
                    <a:lnTo>
                      <a:pt x="213360" y="3253740"/>
                    </a:lnTo>
                    <a:lnTo>
                      <a:pt x="388620" y="3169920"/>
                    </a:lnTo>
                    <a:lnTo>
                      <a:pt x="434340" y="3078480"/>
                    </a:lnTo>
                    <a:lnTo>
                      <a:pt x="487680" y="3048000"/>
                    </a:lnTo>
                    <a:lnTo>
                      <a:pt x="541020" y="3055620"/>
                    </a:lnTo>
                    <a:lnTo>
                      <a:pt x="739140" y="3070860"/>
                    </a:lnTo>
                    <a:lnTo>
                      <a:pt x="792480" y="2926080"/>
                    </a:lnTo>
                    <a:lnTo>
                      <a:pt x="990600" y="2918460"/>
                    </a:lnTo>
                    <a:lnTo>
                      <a:pt x="1074420" y="2880360"/>
                    </a:lnTo>
                    <a:lnTo>
                      <a:pt x="1143000" y="2872740"/>
                    </a:lnTo>
                    <a:lnTo>
                      <a:pt x="1188720" y="2903220"/>
                    </a:lnTo>
                    <a:lnTo>
                      <a:pt x="1402080" y="2895600"/>
                    </a:lnTo>
                    <a:lnTo>
                      <a:pt x="1470660" y="2834640"/>
                    </a:lnTo>
                    <a:lnTo>
                      <a:pt x="1569720" y="2811780"/>
                    </a:lnTo>
                    <a:lnTo>
                      <a:pt x="1615440" y="2705100"/>
                    </a:lnTo>
                    <a:lnTo>
                      <a:pt x="1691640" y="2621280"/>
                    </a:lnTo>
                    <a:lnTo>
                      <a:pt x="1722120" y="2720340"/>
                    </a:lnTo>
                    <a:lnTo>
                      <a:pt x="1798320" y="2788920"/>
                    </a:lnTo>
                    <a:lnTo>
                      <a:pt x="1988820" y="2865120"/>
                    </a:lnTo>
                    <a:lnTo>
                      <a:pt x="1996440" y="2956560"/>
                    </a:lnTo>
                    <a:lnTo>
                      <a:pt x="2011680" y="2987040"/>
                    </a:lnTo>
                    <a:lnTo>
                      <a:pt x="1988820" y="3093720"/>
                    </a:lnTo>
                    <a:lnTo>
                      <a:pt x="2065020" y="3108960"/>
                    </a:lnTo>
                    <a:lnTo>
                      <a:pt x="2125980" y="3078480"/>
                    </a:lnTo>
                    <a:lnTo>
                      <a:pt x="2263140" y="2971800"/>
                    </a:lnTo>
                    <a:lnTo>
                      <a:pt x="2354580" y="2865120"/>
                    </a:lnTo>
                    <a:lnTo>
                      <a:pt x="2438400" y="2842260"/>
                    </a:lnTo>
                    <a:lnTo>
                      <a:pt x="2537460" y="2720340"/>
                    </a:lnTo>
                    <a:lnTo>
                      <a:pt x="2674620" y="2743200"/>
                    </a:lnTo>
                    <a:lnTo>
                      <a:pt x="2735580" y="2682240"/>
                    </a:lnTo>
                    <a:lnTo>
                      <a:pt x="2827020" y="2667000"/>
                    </a:lnTo>
                    <a:lnTo>
                      <a:pt x="2941320" y="2499360"/>
                    </a:lnTo>
                    <a:lnTo>
                      <a:pt x="3009900" y="2453640"/>
                    </a:lnTo>
                    <a:lnTo>
                      <a:pt x="3093720" y="2407920"/>
                    </a:lnTo>
                    <a:lnTo>
                      <a:pt x="3185160" y="2339340"/>
                    </a:lnTo>
                    <a:lnTo>
                      <a:pt x="3337560" y="2346960"/>
                    </a:lnTo>
                    <a:lnTo>
                      <a:pt x="3459480" y="2346960"/>
                    </a:lnTo>
                    <a:lnTo>
                      <a:pt x="3497580" y="2278380"/>
                    </a:lnTo>
                    <a:lnTo>
                      <a:pt x="3573780" y="2263140"/>
                    </a:lnTo>
                    <a:lnTo>
                      <a:pt x="3649980" y="2362200"/>
                    </a:lnTo>
                    <a:lnTo>
                      <a:pt x="3756660" y="2339340"/>
                    </a:lnTo>
                    <a:lnTo>
                      <a:pt x="3825240" y="2202180"/>
                    </a:lnTo>
                    <a:lnTo>
                      <a:pt x="3909060" y="2179320"/>
                    </a:lnTo>
                    <a:lnTo>
                      <a:pt x="4069080" y="2225040"/>
                    </a:lnTo>
                    <a:lnTo>
                      <a:pt x="4168140" y="2232660"/>
                    </a:lnTo>
                    <a:lnTo>
                      <a:pt x="4229100" y="2202180"/>
                    </a:lnTo>
                    <a:lnTo>
                      <a:pt x="4419600" y="2202180"/>
                    </a:lnTo>
                    <a:lnTo>
                      <a:pt x="4610100" y="1935480"/>
                    </a:lnTo>
                    <a:lnTo>
                      <a:pt x="4785360" y="1874520"/>
                    </a:lnTo>
                    <a:lnTo>
                      <a:pt x="4792980" y="1767840"/>
                    </a:lnTo>
                    <a:lnTo>
                      <a:pt x="4861560" y="1714500"/>
                    </a:lnTo>
                    <a:lnTo>
                      <a:pt x="4831080" y="1638300"/>
                    </a:lnTo>
                    <a:lnTo>
                      <a:pt x="4716780" y="1592580"/>
                    </a:lnTo>
                    <a:lnTo>
                      <a:pt x="4648200" y="1493520"/>
                    </a:lnTo>
                    <a:lnTo>
                      <a:pt x="4640580" y="1432560"/>
                    </a:lnTo>
                    <a:lnTo>
                      <a:pt x="4777740" y="1280160"/>
                    </a:lnTo>
                    <a:lnTo>
                      <a:pt x="4869180" y="1165860"/>
                    </a:lnTo>
                    <a:lnTo>
                      <a:pt x="4892040" y="1074420"/>
                    </a:lnTo>
                    <a:lnTo>
                      <a:pt x="4884420" y="982980"/>
                    </a:lnTo>
                    <a:lnTo>
                      <a:pt x="4937760" y="899160"/>
                    </a:lnTo>
                    <a:lnTo>
                      <a:pt x="4930140" y="822960"/>
                    </a:lnTo>
                    <a:lnTo>
                      <a:pt x="4876800" y="701040"/>
                    </a:lnTo>
                    <a:lnTo>
                      <a:pt x="4869180" y="563880"/>
                    </a:lnTo>
                    <a:lnTo>
                      <a:pt x="4899660" y="464820"/>
                    </a:lnTo>
                    <a:lnTo>
                      <a:pt x="4884420" y="335280"/>
                    </a:lnTo>
                    <a:lnTo>
                      <a:pt x="4884420" y="251460"/>
                    </a:lnTo>
                    <a:lnTo>
                      <a:pt x="4907280" y="205740"/>
                    </a:lnTo>
                    <a:lnTo>
                      <a:pt x="4861560" y="76200"/>
                    </a:lnTo>
                    <a:lnTo>
                      <a:pt x="486918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フリーフォーム 137"/>
              <p:cNvSpPr/>
              <p:nvPr/>
            </p:nvSpPr>
            <p:spPr>
              <a:xfrm>
                <a:off x="9822180" y="11897360"/>
                <a:ext cx="502920" cy="3571240"/>
              </a:xfrm>
              <a:custGeom>
                <a:avLst/>
                <a:gdLst>
                  <a:gd name="connsiteX0" fmla="*/ 502920 w 502920"/>
                  <a:gd name="connsiteY0" fmla="*/ 3558540 h 3558540"/>
                  <a:gd name="connsiteX1" fmla="*/ 449580 w 502920"/>
                  <a:gd name="connsiteY1" fmla="*/ 3497580 h 3558540"/>
                  <a:gd name="connsiteX2" fmla="*/ 449580 w 502920"/>
                  <a:gd name="connsiteY2" fmla="*/ 3497580 h 3558540"/>
                  <a:gd name="connsiteX3" fmla="*/ 381000 w 502920"/>
                  <a:gd name="connsiteY3" fmla="*/ 3413760 h 3558540"/>
                  <a:gd name="connsiteX4" fmla="*/ 449580 w 502920"/>
                  <a:gd name="connsiteY4" fmla="*/ 3268980 h 3558540"/>
                  <a:gd name="connsiteX5" fmla="*/ 434340 w 502920"/>
                  <a:gd name="connsiteY5" fmla="*/ 3108960 h 3558540"/>
                  <a:gd name="connsiteX6" fmla="*/ 411480 w 502920"/>
                  <a:gd name="connsiteY6" fmla="*/ 2948940 h 3558540"/>
                  <a:gd name="connsiteX7" fmla="*/ 335280 w 502920"/>
                  <a:gd name="connsiteY7" fmla="*/ 2842260 h 3558540"/>
                  <a:gd name="connsiteX8" fmla="*/ 198120 w 502920"/>
                  <a:gd name="connsiteY8" fmla="*/ 2865120 h 3558540"/>
                  <a:gd name="connsiteX9" fmla="*/ 175260 w 502920"/>
                  <a:gd name="connsiteY9" fmla="*/ 2781300 h 3558540"/>
                  <a:gd name="connsiteX10" fmla="*/ 152400 w 502920"/>
                  <a:gd name="connsiteY10" fmla="*/ 2697480 h 3558540"/>
                  <a:gd name="connsiteX11" fmla="*/ 144780 w 502920"/>
                  <a:gd name="connsiteY11" fmla="*/ 2590800 h 3558540"/>
                  <a:gd name="connsiteX12" fmla="*/ 53340 w 502920"/>
                  <a:gd name="connsiteY12" fmla="*/ 2621280 h 3558540"/>
                  <a:gd name="connsiteX13" fmla="*/ 38100 w 502920"/>
                  <a:gd name="connsiteY13" fmla="*/ 2567940 h 3558540"/>
                  <a:gd name="connsiteX14" fmla="*/ 106680 w 502920"/>
                  <a:gd name="connsiteY14" fmla="*/ 2453640 h 3558540"/>
                  <a:gd name="connsiteX15" fmla="*/ 99060 w 502920"/>
                  <a:gd name="connsiteY15" fmla="*/ 2308860 h 3558540"/>
                  <a:gd name="connsiteX16" fmla="*/ 144780 w 502920"/>
                  <a:gd name="connsiteY16" fmla="*/ 2186940 h 3558540"/>
                  <a:gd name="connsiteX17" fmla="*/ 259080 w 502920"/>
                  <a:gd name="connsiteY17" fmla="*/ 2087880 h 3558540"/>
                  <a:gd name="connsiteX18" fmla="*/ 381000 w 502920"/>
                  <a:gd name="connsiteY18" fmla="*/ 2019300 h 3558540"/>
                  <a:gd name="connsiteX19" fmla="*/ 304800 w 502920"/>
                  <a:gd name="connsiteY19" fmla="*/ 1927860 h 3558540"/>
                  <a:gd name="connsiteX20" fmla="*/ 365760 w 502920"/>
                  <a:gd name="connsiteY20" fmla="*/ 1866900 h 3558540"/>
                  <a:gd name="connsiteX21" fmla="*/ 449580 w 502920"/>
                  <a:gd name="connsiteY21" fmla="*/ 1882140 h 3558540"/>
                  <a:gd name="connsiteX22" fmla="*/ 495300 w 502920"/>
                  <a:gd name="connsiteY22" fmla="*/ 1790700 h 3558540"/>
                  <a:gd name="connsiteX23" fmla="*/ 464820 w 502920"/>
                  <a:gd name="connsiteY23" fmla="*/ 1722120 h 3558540"/>
                  <a:gd name="connsiteX24" fmla="*/ 441960 w 502920"/>
                  <a:gd name="connsiteY24" fmla="*/ 1623060 h 3558540"/>
                  <a:gd name="connsiteX25" fmla="*/ 411480 w 502920"/>
                  <a:gd name="connsiteY25" fmla="*/ 1569720 h 3558540"/>
                  <a:gd name="connsiteX26" fmla="*/ 411480 w 502920"/>
                  <a:gd name="connsiteY26" fmla="*/ 1501140 h 3558540"/>
                  <a:gd name="connsiteX27" fmla="*/ 373380 w 502920"/>
                  <a:gd name="connsiteY27" fmla="*/ 1424940 h 3558540"/>
                  <a:gd name="connsiteX28" fmla="*/ 312420 w 502920"/>
                  <a:gd name="connsiteY28" fmla="*/ 1402080 h 3558540"/>
                  <a:gd name="connsiteX29" fmla="*/ 213360 w 502920"/>
                  <a:gd name="connsiteY29" fmla="*/ 1432560 h 3558540"/>
                  <a:gd name="connsiteX30" fmla="*/ 91440 w 502920"/>
                  <a:gd name="connsiteY30" fmla="*/ 1409700 h 3558540"/>
                  <a:gd name="connsiteX31" fmla="*/ 0 w 502920"/>
                  <a:gd name="connsiteY31" fmla="*/ 1333500 h 3558540"/>
                  <a:gd name="connsiteX32" fmla="*/ 30480 w 502920"/>
                  <a:gd name="connsiteY32" fmla="*/ 1264920 h 3558540"/>
                  <a:gd name="connsiteX33" fmla="*/ 106680 w 502920"/>
                  <a:gd name="connsiteY33" fmla="*/ 1226820 h 3558540"/>
                  <a:gd name="connsiteX34" fmla="*/ 114300 w 502920"/>
                  <a:gd name="connsiteY34" fmla="*/ 1089660 h 3558540"/>
                  <a:gd name="connsiteX35" fmla="*/ 198120 w 502920"/>
                  <a:gd name="connsiteY35" fmla="*/ 906780 h 3558540"/>
                  <a:gd name="connsiteX36" fmla="*/ 167640 w 502920"/>
                  <a:gd name="connsiteY36" fmla="*/ 762000 h 3558540"/>
                  <a:gd name="connsiteX37" fmla="*/ 213360 w 502920"/>
                  <a:gd name="connsiteY37" fmla="*/ 662940 h 3558540"/>
                  <a:gd name="connsiteX38" fmla="*/ 266700 w 502920"/>
                  <a:gd name="connsiteY38" fmla="*/ 594360 h 3558540"/>
                  <a:gd name="connsiteX39" fmla="*/ 243840 w 502920"/>
                  <a:gd name="connsiteY39" fmla="*/ 480060 h 3558540"/>
                  <a:gd name="connsiteX40" fmla="*/ 320040 w 502920"/>
                  <a:gd name="connsiteY40" fmla="*/ 350520 h 3558540"/>
                  <a:gd name="connsiteX41" fmla="*/ 327660 w 502920"/>
                  <a:gd name="connsiteY41" fmla="*/ 190500 h 3558540"/>
                  <a:gd name="connsiteX42" fmla="*/ 373380 w 502920"/>
                  <a:gd name="connsiteY42" fmla="*/ 68580 h 3558540"/>
                  <a:gd name="connsiteX43" fmla="*/ 388620 w 502920"/>
                  <a:gd name="connsiteY43" fmla="*/ 0 h 3558540"/>
                  <a:gd name="connsiteX0" fmla="*/ 502920 w 502920"/>
                  <a:gd name="connsiteY0" fmla="*/ 3571240 h 3571240"/>
                  <a:gd name="connsiteX1" fmla="*/ 449580 w 502920"/>
                  <a:gd name="connsiteY1" fmla="*/ 3510280 h 3571240"/>
                  <a:gd name="connsiteX2" fmla="*/ 449580 w 502920"/>
                  <a:gd name="connsiteY2" fmla="*/ 3510280 h 3571240"/>
                  <a:gd name="connsiteX3" fmla="*/ 381000 w 502920"/>
                  <a:gd name="connsiteY3" fmla="*/ 3426460 h 3571240"/>
                  <a:gd name="connsiteX4" fmla="*/ 449580 w 502920"/>
                  <a:gd name="connsiteY4" fmla="*/ 3281680 h 3571240"/>
                  <a:gd name="connsiteX5" fmla="*/ 434340 w 502920"/>
                  <a:gd name="connsiteY5" fmla="*/ 3121660 h 3571240"/>
                  <a:gd name="connsiteX6" fmla="*/ 411480 w 502920"/>
                  <a:gd name="connsiteY6" fmla="*/ 2961640 h 3571240"/>
                  <a:gd name="connsiteX7" fmla="*/ 335280 w 502920"/>
                  <a:gd name="connsiteY7" fmla="*/ 2854960 h 3571240"/>
                  <a:gd name="connsiteX8" fmla="*/ 198120 w 502920"/>
                  <a:gd name="connsiteY8" fmla="*/ 2877820 h 3571240"/>
                  <a:gd name="connsiteX9" fmla="*/ 175260 w 502920"/>
                  <a:gd name="connsiteY9" fmla="*/ 2794000 h 3571240"/>
                  <a:gd name="connsiteX10" fmla="*/ 152400 w 502920"/>
                  <a:gd name="connsiteY10" fmla="*/ 2710180 h 3571240"/>
                  <a:gd name="connsiteX11" fmla="*/ 144780 w 502920"/>
                  <a:gd name="connsiteY11" fmla="*/ 2603500 h 3571240"/>
                  <a:gd name="connsiteX12" fmla="*/ 53340 w 502920"/>
                  <a:gd name="connsiteY12" fmla="*/ 2633980 h 3571240"/>
                  <a:gd name="connsiteX13" fmla="*/ 38100 w 502920"/>
                  <a:gd name="connsiteY13" fmla="*/ 2580640 h 3571240"/>
                  <a:gd name="connsiteX14" fmla="*/ 106680 w 502920"/>
                  <a:gd name="connsiteY14" fmla="*/ 2466340 h 3571240"/>
                  <a:gd name="connsiteX15" fmla="*/ 99060 w 502920"/>
                  <a:gd name="connsiteY15" fmla="*/ 2321560 h 3571240"/>
                  <a:gd name="connsiteX16" fmla="*/ 144780 w 502920"/>
                  <a:gd name="connsiteY16" fmla="*/ 2199640 h 3571240"/>
                  <a:gd name="connsiteX17" fmla="*/ 259080 w 502920"/>
                  <a:gd name="connsiteY17" fmla="*/ 2100580 h 3571240"/>
                  <a:gd name="connsiteX18" fmla="*/ 381000 w 502920"/>
                  <a:gd name="connsiteY18" fmla="*/ 2032000 h 3571240"/>
                  <a:gd name="connsiteX19" fmla="*/ 304800 w 502920"/>
                  <a:gd name="connsiteY19" fmla="*/ 1940560 h 3571240"/>
                  <a:gd name="connsiteX20" fmla="*/ 365760 w 502920"/>
                  <a:gd name="connsiteY20" fmla="*/ 1879600 h 3571240"/>
                  <a:gd name="connsiteX21" fmla="*/ 449580 w 502920"/>
                  <a:gd name="connsiteY21" fmla="*/ 1894840 h 3571240"/>
                  <a:gd name="connsiteX22" fmla="*/ 495300 w 502920"/>
                  <a:gd name="connsiteY22" fmla="*/ 1803400 h 3571240"/>
                  <a:gd name="connsiteX23" fmla="*/ 464820 w 502920"/>
                  <a:gd name="connsiteY23" fmla="*/ 1734820 h 3571240"/>
                  <a:gd name="connsiteX24" fmla="*/ 441960 w 502920"/>
                  <a:gd name="connsiteY24" fmla="*/ 1635760 h 3571240"/>
                  <a:gd name="connsiteX25" fmla="*/ 411480 w 502920"/>
                  <a:gd name="connsiteY25" fmla="*/ 1582420 h 3571240"/>
                  <a:gd name="connsiteX26" fmla="*/ 411480 w 502920"/>
                  <a:gd name="connsiteY26" fmla="*/ 1513840 h 3571240"/>
                  <a:gd name="connsiteX27" fmla="*/ 373380 w 502920"/>
                  <a:gd name="connsiteY27" fmla="*/ 1437640 h 3571240"/>
                  <a:gd name="connsiteX28" fmla="*/ 312420 w 502920"/>
                  <a:gd name="connsiteY28" fmla="*/ 1414780 h 3571240"/>
                  <a:gd name="connsiteX29" fmla="*/ 213360 w 502920"/>
                  <a:gd name="connsiteY29" fmla="*/ 1445260 h 3571240"/>
                  <a:gd name="connsiteX30" fmla="*/ 91440 w 502920"/>
                  <a:gd name="connsiteY30" fmla="*/ 1422400 h 3571240"/>
                  <a:gd name="connsiteX31" fmla="*/ 0 w 502920"/>
                  <a:gd name="connsiteY31" fmla="*/ 1346200 h 3571240"/>
                  <a:gd name="connsiteX32" fmla="*/ 30480 w 502920"/>
                  <a:gd name="connsiteY32" fmla="*/ 1277620 h 3571240"/>
                  <a:gd name="connsiteX33" fmla="*/ 106680 w 502920"/>
                  <a:gd name="connsiteY33" fmla="*/ 1239520 h 3571240"/>
                  <a:gd name="connsiteX34" fmla="*/ 114300 w 502920"/>
                  <a:gd name="connsiteY34" fmla="*/ 1102360 h 3571240"/>
                  <a:gd name="connsiteX35" fmla="*/ 198120 w 502920"/>
                  <a:gd name="connsiteY35" fmla="*/ 919480 h 3571240"/>
                  <a:gd name="connsiteX36" fmla="*/ 167640 w 502920"/>
                  <a:gd name="connsiteY36" fmla="*/ 774700 h 3571240"/>
                  <a:gd name="connsiteX37" fmla="*/ 213360 w 502920"/>
                  <a:gd name="connsiteY37" fmla="*/ 675640 h 3571240"/>
                  <a:gd name="connsiteX38" fmla="*/ 266700 w 502920"/>
                  <a:gd name="connsiteY38" fmla="*/ 607060 h 3571240"/>
                  <a:gd name="connsiteX39" fmla="*/ 243840 w 502920"/>
                  <a:gd name="connsiteY39" fmla="*/ 492760 h 3571240"/>
                  <a:gd name="connsiteX40" fmla="*/ 320040 w 502920"/>
                  <a:gd name="connsiteY40" fmla="*/ 363220 h 3571240"/>
                  <a:gd name="connsiteX41" fmla="*/ 327660 w 502920"/>
                  <a:gd name="connsiteY41" fmla="*/ 203200 h 3571240"/>
                  <a:gd name="connsiteX42" fmla="*/ 373380 w 502920"/>
                  <a:gd name="connsiteY42" fmla="*/ 81280 h 3571240"/>
                  <a:gd name="connsiteX43" fmla="*/ 404495 w 502920"/>
                  <a:gd name="connsiteY43" fmla="*/ 0 h 3571240"/>
                  <a:gd name="connsiteX0" fmla="*/ 502920 w 502920"/>
                  <a:gd name="connsiteY0" fmla="*/ 3571240 h 3571240"/>
                  <a:gd name="connsiteX1" fmla="*/ 449580 w 502920"/>
                  <a:gd name="connsiteY1" fmla="*/ 3510280 h 3571240"/>
                  <a:gd name="connsiteX2" fmla="*/ 449580 w 502920"/>
                  <a:gd name="connsiteY2" fmla="*/ 3510280 h 3571240"/>
                  <a:gd name="connsiteX3" fmla="*/ 381000 w 502920"/>
                  <a:gd name="connsiteY3" fmla="*/ 3426460 h 3571240"/>
                  <a:gd name="connsiteX4" fmla="*/ 449580 w 502920"/>
                  <a:gd name="connsiteY4" fmla="*/ 3281680 h 3571240"/>
                  <a:gd name="connsiteX5" fmla="*/ 434340 w 502920"/>
                  <a:gd name="connsiteY5" fmla="*/ 3121660 h 3571240"/>
                  <a:gd name="connsiteX6" fmla="*/ 411480 w 502920"/>
                  <a:gd name="connsiteY6" fmla="*/ 2961640 h 3571240"/>
                  <a:gd name="connsiteX7" fmla="*/ 335280 w 502920"/>
                  <a:gd name="connsiteY7" fmla="*/ 2854960 h 3571240"/>
                  <a:gd name="connsiteX8" fmla="*/ 198120 w 502920"/>
                  <a:gd name="connsiteY8" fmla="*/ 2877820 h 3571240"/>
                  <a:gd name="connsiteX9" fmla="*/ 175260 w 502920"/>
                  <a:gd name="connsiteY9" fmla="*/ 2794000 h 3571240"/>
                  <a:gd name="connsiteX10" fmla="*/ 152400 w 502920"/>
                  <a:gd name="connsiteY10" fmla="*/ 2710180 h 3571240"/>
                  <a:gd name="connsiteX11" fmla="*/ 144780 w 502920"/>
                  <a:gd name="connsiteY11" fmla="*/ 2603500 h 3571240"/>
                  <a:gd name="connsiteX12" fmla="*/ 53340 w 502920"/>
                  <a:gd name="connsiteY12" fmla="*/ 2633980 h 3571240"/>
                  <a:gd name="connsiteX13" fmla="*/ 38100 w 502920"/>
                  <a:gd name="connsiteY13" fmla="*/ 2580640 h 3571240"/>
                  <a:gd name="connsiteX14" fmla="*/ 106680 w 502920"/>
                  <a:gd name="connsiteY14" fmla="*/ 2466340 h 3571240"/>
                  <a:gd name="connsiteX15" fmla="*/ 99060 w 502920"/>
                  <a:gd name="connsiteY15" fmla="*/ 2321560 h 3571240"/>
                  <a:gd name="connsiteX16" fmla="*/ 144780 w 502920"/>
                  <a:gd name="connsiteY16" fmla="*/ 2199640 h 3571240"/>
                  <a:gd name="connsiteX17" fmla="*/ 259080 w 502920"/>
                  <a:gd name="connsiteY17" fmla="*/ 2100580 h 3571240"/>
                  <a:gd name="connsiteX18" fmla="*/ 381000 w 502920"/>
                  <a:gd name="connsiteY18" fmla="*/ 2032000 h 3571240"/>
                  <a:gd name="connsiteX19" fmla="*/ 304800 w 502920"/>
                  <a:gd name="connsiteY19" fmla="*/ 1940560 h 3571240"/>
                  <a:gd name="connsiteX20" fmla="*/ 365760 w 502920"/>
                  <a:gd name="connsiteY20" fmla="*/ 1879600 h 3571240"/>
                  <a:gd name="connsiteX21" fmla="*/ 449580 w 502920"/>
                  <a:gd name="connsiteY21" fmla="*/ 1894840 h 3571240"/>
                  <a:gd name="connsiteX22" fmla="*/ 495300 w 502920"/>
                  <a:gd name="connsiteY22" fmla="*/ 1803400 h 3571240"/>
                  <a:gd name="connsiteX23" fmla="*/ 464820 w 502920"/>
                  <a:gd name="connsiteY23" fmla="*/ 1734820 h 3571240"/>
                  <a:gd name="connsiteX24" fmla="*/ 441960 w 502920"/>
                  <a:gd name="connsiteY24" fmla="*/ 1635760 h 3571240"/>
                  <a:gd name="connsiteX25" fmla="*/ 411480 w 502920"/>
                  <a:gd name="connsiteY25" fmla="*/ 1582420 h 3571240"/>
                  <a:gd name="connsiteX26" fmla="*/ 411480 w 502920"/>
                  <a:gd name="connsiteY26" fmla="*/ 1513840 h 3571240"/>
                  <a:gd name="connsiteX27" fmla="*/ 373380 w 502920"/>
                  <a:gd name="connsiteY27" fmla="*/ 1437640 h 3571240"/>
                  <a:gd name="connsiteX28" fmla="*/ 312420 w 502920"/>
                  <a:gd name="connsiteY28" fmla="*/ 1414780 h 3571240"/>
                  <a:gd name="connsiteX29" fmla="*/ 213360 w 502920"/>
                  <a:gd name="connsiteY29" fmla="*/ 1445260 h 3571240"/>
                  <a:gd name="connsiteX30" fmla="*/ 91440 w 502920"/>
                  <a:gd name="connsiteY30" fmla="*/ 1422400 h 3571240"/>
                  <a:gd name="connsiteX31" fmla="*/ 0 w 502920"/>
                  <a:gd name="connsiteY31" fmla="*/ 1346200 h 3571240"/>
                  <a:gd name="connsiteX32" fmla="*/ 30480 w 502920"/>
                  <a:gd name="connsiteY32" fmla="*/ 1277620 h 3571240"/>
                  <a:gd name="connsiteX33" fmla="*/ 106680 w 502920"/>
                  <a:gd name="connsiteY33" fmla="*/ 1239520 h 3571240"/>
                  <a:gd name="connsiteX34" fmla="*/ 114300 w 502920"/>
                  <a:gd name="connsiteY34" fmla="*/ 1102360 h 3571240"/>
                  <a:gd name="connsiteX35" fmla="*/ 198120 w 502920"/>
                  <a:gd name="connsiteY35" fmla="*/ 919480 h 3571240"/>
                  <a:gd name="connsiteX36" fmla="*/ 167640 w 502920"/>
                  <a:gd name="connsiteY36" fmla="*/ 774700 h 3571240"/>
                  <a:gd name="connsiteX37" fmla="*/ 213360 w 502920"/>
                  <a:gd name="connsiteY37" fmla="*/ 675640 h 3571240"/>
                  <a:gd name="connsiteX38" fmla="*/ 266700 w 502920"/>
                  <a:gd name="connsiteY38" fmla="*/ 607060 h 3571240"/>
                  <a:gd name="connsiteX39" fmla="*/ 243840 w 502920"/>
                  <a:gd name="connsiteY39" fmla="*/ 492760 h 3571240"/>
                  <a:gd name="connsiteX40" fmla="*/ 320040 w 502920"/>
                  <a:gd name="connsiteY40" fmla="*/ 363220 h 3571240"/>
                  <a:gd name="connsiteX41" fmla="*/ 327660 w 502920"/>
                  <a:gd name="connsiteY41" fmla="*/ 203200 h 3571240"/>
                  <a:gd name="connsiteX42" fmla="*/ 373380 w 502920"/>
                  <a:gd name="connsiteY42" fmla="*/ 100330 h 3571240"/>
                  <a:gd name="connsiteX43" fmla="*/ 404495 w 502920"/>
                  <a:gd name="connsiteY43" fmla="*/ 0 h 357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920" h="3571240">
                    <a:moveTo>
                      <a:pt x="502920" y="3571240"/>
                    </a:moveTo>
                    <a:lnTo>
                      <a:pt x="449580" y="3510280"/>
                    </a:lnTo>
                    <a:lnTo>
                      <a:pt x="449580" y="3510280"/>
                    </a:lnTo>
                    <a:lnTo>
                      <a:pt x="381000" y="3426460"/>
                    </a:lnTo>
                    <a:lnTo>
                      <a:pt x="449580" y="3281680"/>
                    </a:lnTo>
                    <a:lnTo>
                      <a:pt x="434340" y="3121660"/>
                    </a:lnTo>
                    <a:lnTo>
                      <a:pt x="411480" y="2961640"/>
                    </a:lnTo>
                    <a:lnTo>
                      <a:pt x="335280" y="2854960"/>
                    </a:lnTo>
                    <a:lnTo>
                      <a:pt x="198120" y="2877820"/>
                    </a:lnTo>
                    <a:lnTo>
                      <a:pt x="175260" y="2794000"/>
                    </a:lnTo>
                    <a:lnTo>
                      <a:pt x="152400" y="2710180"/>
                    </a:lnTo>
                    <a:lnTo>
                      <a:pt x="144780" y="2603500"/>
                    </a:lnTo>
                    <a:lnTo>
                      <a:pt x="53340" y="2633980"/>
                    </a:lnTo>
                    <a:lnTo>
                      <a:pt x="38100" y="2580640"/>
                    </a:lnTo>
                    <a:lnTo>
                      <a:pt x="106680" y="2466340"/>
                    </a:lnTo>
                    <a:lnTo>
                      <a:pt x="99060" y="2321560"/>
                    </a:lnTo>
                    <a:lnTo>
                      <a:pt x="144780" y="2199640"/>
                    </a:lnTo>
                    <a:lnTo>
                      <a:pt x="259080" y="2100580"/>
                    </a:lnTo>
                    <a:lnTo>
                      <a:pt x="381000" y="2032000"/>
                    </a:lnTo>
                    <a:lnTo>
                      <a:pt x="304800" y="1940560"/>
                    </a:lnTo>
                    <a:lnTo>
                      <a:pt x="365760" y="1879600"/>
                    </a:lnTo>
                    <a:lnTo>
                      <a:pt x="449580" y="1894840"/>
                    </a:lnTo>
                    <a:lnTo>
                      <a:pt x="495300" y="1803400"/>
                    </a:lnTo>
                    <a:lnTo>
                      <a:pt x="464820" y="1734820"/>
                    </a:lnTo>
                    <a:lnTo>
                      <a:pt x="441960" y="1635760"/>
                    </a:lnTo>
                    <a:lnTo>
                      <a:pt x="411480" y="1582420"/>
                    </a:lnTo>
                    <a:lnTo>
                      <a:pt x="411480" y="1513840"/>
                    </a:lnTo>
                    <a:lnTo>
                      <a:pt x="373380" y="1437640"/>
                    </a:lnTo>
                    <a:lnTo>
                      <a:pt x="312420" y="1414780"/>
                    </a:lnTo>
                    <a:lnTo>
                      <a:pt x="213360" y="1445260"/>
                    </a:lnTo>
                    <a:lnTo>
                      <a:pt x="91440" y="1422400"/>
                    </a:lnTo>
                    <a:lnTo>
                      <a:pt x="0" y="1346200"/>
                    </a:lnTo>
                    <a:lnTo>
                      <a:pt x="30480" y="1277620"/>
                    </a:lnTo>
                    <a:lnTo>
                      <a:pt x="106680" y="1239520"/>
                    </a:lnTo>
                    <a:lnTo>
                      <a:pt x="114300" y="1102360"/>
                    </a:lnTo>
                    <a:lnTo>
                      <a:pt x="198120" y="919480"/>
                    </a:lnTo>
                    <a:lnTo>
                      <a:pt x="167640" y="774700"/>
                    </a:lnTo>
                    <a:lnTo>
                      <a:pt x="213360" y="675640"/>
                    </a:lnTo>
                    <a:lnTo>
                      <a:pt x="266700" y="607060"/>
                    </a:lnTo>
                    <a:lnTo>
                      <a:pt x="243840" y="492760"/>
                    </a:lnTo>
                    <a:lnTo>
                      <a:pt x="320040" y="363220"/>
                    </a:lnTo>
                    <a:lnTo>
                      <a:pt x="327660" y="203200"/>
                    </a:lnTo>
                    <a:lnTo>
                      <a:pt x="373380" y="100330"/>
                    </a:lnTo>
                    <a:lnTo>
                      <a:pt x="404495"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フリーフォーム 138"/>
              <p:cNvSpPr/>
              <p:nvPr/>
            </p:nvSpPr>
            <p:spPr>
              <a:xfrm>
                <a:off x="10165080" y="8412480"/>
                <a:ext cx="1219200" cy="3459480"/>
              </a:xfrm>
              <a:custGeom>
                <a:avLst/>
                <a:gdLst>
                  <a:gd name="connsiteX0" fmla="*/ 68580 w 1219200"/>
                  <a:gd name="connsiteY0" fmla="*/ 3459480 h 3459480"/>
                  <a:gd name="connsiteX1" fmla="*/ 83820 w 1219200"/>
                  <a:gd name="connsiteY1" fmla="*/ 3329940 h 3459480"/>
                  <a:gd name="connsiteX2" fmla="*/ 38100 w 1219200"/>
                  <a:gd name="connsiteY2" fmla="*/ 3238500 h 3459480"/>
                  <a:gd name="connsiteX3" fmla="*/ 0 w 1219200"/>
                  <a:gd name="connsiteY3" fmla="*/ 3169920 h 3459480"/>
                  <a:gd name="connsiteX4" fmla="*/ 38100 w 1219200"/>
                  <a:gd name="connsiteY4" fmla="*/ 3101340 h 3459480"/>
                  <a:gd name="connsiteX5" fmla="*/ 22860 w 1219200"/>
                  <a:gd name="connsiteY5" fmla="*/ 2971800 h 3459480"/>
                  <a:gd name="connsiteX6" fmla="*/ 114300 w 1219200"/>
                  <a:gd name="connsiteY6" fmla="*/ 2865120 h 3459480"/>
                  <a:gd name="connsiteX7" fmla="*/ 190500 w 1219200"/>
                  <a:gd name="connsiteY7" fmla="*/ 2750820 h 3459480"/>
                  <a:gd name="connsiteX8" fmla="*/ 335280 w 1219200"/>
                  <a:gd name="connsiteY8" fmla="*/ 2689860 h 3459480"/>
                  <a:gd name="connsiteX9" fmla="*/ 449580 w 1219200"/>
                  <a:gd name="connsiteY9" fmla="*/ 2567940 h 3459480"/>
                  <a:gd name="connsiteX10" fmla="*/ 525780 w 1219200"/>
                  <a:gd name="connsiteY10" fmla="*/ 2529840 h 3459480"/>
                  <a:gd name="connsiteX11" fmla="*/ 495300 w 1219200"/>
                  <a:gd name="connsiteY11" fmla="*/ 2438400 h 3459480"/>
                  <a:gd name="connsiteX12" fmla="*/ 472440 w 1219200"/>
                  <a:gd name="connsiteY12" fmla="*/ 2339340 h 3459480"/>
                  <a:gd name="connsiteX13" fmla="*/ 441960 w 1219200"/>
                  <a:gd name="connsiteY13" fmla="*/ 2232660 h 3459480"/>
                  <a:gd name="connsiteX14" fmla="*/ 434340 w 1219200"/>
                  <a:gd name="connsiteY14" fmla="*/ 2110740 h 3459480"/>
                  <a:gd name="connsiteX15" fmla="*/ 457200 w 1219200"/>
                  <a:gd name="connsiteY15" fmla="*/ 2019300 h 3459480"/>
                  <a:gd name="connsiteX16" fmla="*/ 510540 w 1219200"/>
                  <a:gd name="connsiteY16" fmla="*/ 1973580 h 3459480"/>
                  <a:gd name="connsiteX17" fmla="*/ 594360 w 1219200"/>
                  <a:gd name="connsiteY17" fmla="*/ 1981200 h 3459480"/>
                  <a:gd name="connsiteX18" fmla="*/ 617220 w 1219200"/>
                  <a:gd name="connsiteY18" fmla="*/ 1897380 h 3459480"/>
                  <a:gd name="connsiteX19" fmla="*/ 594360 w 1219200"/>
                  <a:gd name="connsiteY19" fmla="*/ 1798320 h 3459480"/>
                  <a:gd name="connsiteX20" fmla="*/ 617220 w 1219200"/>
                  <a:gd name="connsiteY20" fmla="*/ 1699260 h 3459480"/>
                  <a:gd name="connsiteX21" fmla="*/ 594360 w 1219200"/>
                  <a:gd name="connsiteY21" fmla="*/ 1592580 h 3459480"/>
                  <a:gd name="connsiteX22" fmla="*/ 586740 w 1219200"/>
                  <a:gd name="connsiteY22" fmla="*/ 1516380 h 3459480"/>
                  <a:gd name="connsiteX23" fmla="*/ 624840 w 1219200"/>
                  <a:gd name="connsiteY23" fmla="*/ 1424940 h 3459480"/>
                  <a:gd name="connsiteX24" fmla="*/ 647700 w 1219200"/>
                  <a:gd name="connsiteY24" fmla="*/ 1394460 h 3459480"/>
                  <a:gd name="connsiteX25" fmla="*/ 762000 w 1219200"/>
                  <a:gd name="connsiteY25" fmla="*/ 1455420 h 3459480"/>
                  <a:gd name="connsiteX26" fmla="*/ 762000 w 1219200"/>
                  <a:gd name="connsiteY26" fmla="*/ 1455420 h 3459480"/>
                  <a:gd name="connsiteX27" fmla="*/ 937260 w 1219200"/>
                  <a:gd name="connsiteY27" fmla="*/ 1463040 h 3459480"/>
                  <a:gd name="connsiteX28" fmla="*/ 982980 w 1219200"/>
                  <a:gd name="connsiteY28" fmla="*/ 1356360 h 3459480"/>
                  <a:gd name="connsiteX29" fmla="*/ 1143000 w 1219200"/>
                  <a:gd name="connsiteY29" fmla="*/ 1211580 h 3459480"/>
                  <a:gd name="connsiteX30" fmla="*/ 1181100 w 1219200"/>
                  <a:gd name="connsiteY30" fmla="*/ 1082040 h 3459480"/>
                  <a:gd name="connsiteX31" fmla="*/ 1219200 w 1219200"/>
                  <a:gd name="connsiteY31" fmla="*/ 937260 h 3459480"/>
                  <a:gd name="connsiteX32" fmla="*/ 1082040 w 1219200"/>
                  <a:gd name="connsiteY32" fmla="*/ 800100 h 3459480"/>
                  <a:gd name="connsiteX33" fmla="*/ 1051560 w 1219200"/>
                  <a:gd name="connsiteY33" fmla="*/ 670560 h 3459480"/>
                  <a:gd name="connsiteX34" fmla="*/ 990600 w 1219200"/>
                  <a:gd name="connsiteY34" fmla="*/ 601980 h 3459480"/>
                  <a:gd name="connsiteX35" fmla="*/ 906780 w 1219200"/>
                  <a:gd name="connsiteY35" fmla="*/ 556260 h 3459480"/>
                  <a:gd name="connsiteX36" fmla="*/ 822960 w 1219200"/>
                  <a:gd name="connsiteY36" fmla="*/ 556260 h 3459480"/>
                  <a:gd name="connsiteX37" fmla="*/ 777240 w 1219200"/>
                  <a:gd name="connsiteY37" fmla="*/ 396240 h 3459480"/>
                  <a:gd name="connsiteX38" fmla="*/ 739140 w 1219200"/>
                  <a:gd name="connsiteY38" fmla="*/ 304800 h 3459480"/>
                  <a:gd name="connsiteX39" fmla="*/ 632460 w 1219200"/>
                  <a:gd name="connsiteY39" fmla="*/ 121920 h 3459480"/>
                  <a:gd name="connsiteX40" fmla="*/ 525780 w 1219200"/>
                  <a:gd name="connsiteY40" fmla="*/ 0 h 34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9200" h="3459480">
                    <a:moveTo>
                      <a:pt x="68580" y="3459480"/>
                    </a:moveTo>
                    <a:lnTo>
                      <a:pt x="83820" y="3329940"/>
                    </a:lnTo>
                    <a:lnTo>
                      <a:pt x="38100" y="3238500"/>
                    </a:lnTo>
                    <a:lnTo>
                      <a:pt x="0" y="3169920"/>
                    </a:lnTo>
                    <a:lnTo>
                      <a:pt x="38100" y="3101340"/>
                    </a:lnTo>
                    <a:lnTo>
                      <a:pt x="22860" y="2971800"/>
                    </a:lnTo>
                    <a:lnTo>
                      <a:pt x="114300" y="2865120"/>
                    </a:lnTo>
                    <a:lnTo>
                      <a:pt x="190500" y="2750820"/>
                    </a:lnTo>
                    <a:lnTo>
                      <a:pt x="335280" y="2689860"/>
                    </a:lnTo>
                    <a:lnTo>
                      <a:pt x="449580" y="2567940"/>
                    </a:lnTo>
                    <a:lnTo>
                      <a:pt x="525780" y="2529840"/>
                    </a:lnTo>
                    <a:lnTo>
                      <a:pt x="495300" y="2438400"/>
                    </a:lnTo>
                    <a:lnTo>
                      <a:pt x="472440" y="2339340"/>
                    </a:lnTo>
                    <a:lnTo>
                      <a:pt x="441960" y="2232660"/>
                    </a:lnTo>
                    <a:lnTo>
                      <a:pt x="434340" y="2110740"/>
                    </a:lnTo>
                    <a:lnTo>
                      <a:pt x="457200" y="2019300"/>
                    </a:lnTo>
                    <a:lnTo>
                      <a:pt x="510540" y="1973580"/>
                    </a:lnTo>
                    <a:lnTo>
                      <a:pt x="594360" y="1981200"/>
                    </a:lnTo>
                    <a:lnTo>
                      <a:pt x="617220" y="1897380"/>
                    </a:lnTo>
                    <a:lnTo>
                      <a:pt x="594360" y="1798320"/>
                    </a:lnTo>
                    <a:lnTo>
                      <a:pt x="617220" y="1699260"/>
                    </a:lnTo>
                    <a:lnTo>
                      <a:pt x="594360" y="1592580"/>
                    </a:lnTo>
                    <a:lnTo>
                      <a:pt x="586740" y="1516380"/>
                    </a:lnTo>
                    <a:lnTo>
                      <a:pt x="624840" y="1424940"/>
                    </a:lnTo>
                    <a:lnTo>
                      <a:pt x="647700" y="1394460"/>
                    </a:lnTo>
                    <a:lnTo>
                      <a:pt x="762000" y="1455420"/>
                    </a:lnTo>
                    <a:lnTo>
                      <a:pt x="762000" y="1455420"/>
                    </a:lnTo>
                    <a:lnTo>
                      <a:pt x="937260" y="1463040"/>
                    </a:lnTo>
                    <a:lnTo>
                      <a:pt x="982980" y="1356360"/>
                    </a:lnTo>
                    <a:lnTo>
                      <a:pt x="1143000" y="1211580"/>
                    </a:lnTo>
                    <a:lnTo>
                      <a:pt x="1181100" y="1082040"/>
                    </a:lnTo>
                    <a:lnTo>
                      <a:pt x="1219200" y="937260"/>
                    </a:lnTo>
                    <a:lnTo>
                      <a:pt x="1082040" y="800100"/>
                    </a:lnTo>
                    <a:lnTo>
                      <a:pt x="1051560" y="670560"/>
                    </a:lnTo>
                    <a:lnTo>
                      <a:pt x="990600" y="601980"/>
                    </a:lnTo>
                    <a:lnTo>
                      <a:pt x="906780" y="556260"/>
                    </a:lnTo>
                    <a:lnTo>
                      <a:pt x="822960" y="556260"/>
                    </a:lnTo>
                    <a:lnTo>
                      <a:pt x="777240" y="396240"/>
                    </a:lnTo>
                    <a:lnTo>
                      <a:pt x="739140" y="304800"/>
                    </a:lnTo>
                    <a:lnTo>
                      <a:pt x="632460" y="121920"/>
                    </a:lnTo>
                    <a:lnTo>
                      <a:pt x="52578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フリーフォーム 139"/>
              <p:cNvSpPr/>
              <p:nvPr/>
            </p:nvSpPr>
            <p:spPr>
              <a:xfrm>
                <a:off x="5848350" y="9720263"/>
                <a:ext cx="847725" cy="1733550"/>
              </a:xfrm>
              <a:custGeom>
                <a:avLst/>
                <a:gdLst>
                  <a:gd name="connsiteX0" fmla="*/ 0 w 847725"/>
                  <a:gd name="connsiteY0" fmla="*/ 1733550 h 1733550"/>
                  <a:gd name="connsiteX1" fmla="*/ 104775 w 847725"/>
                  <a:gd name="connsiteY1" fmla="*/ 1652587 h 1733550"/>
                  <a:gd name="connsiteX2" fmla="*/ 314325 w 847725"/>
                  <a:gd name="connsiteY2" fmla="*/ 1571625 h 1733550"/>
                  <a:gd name="connsiteX3" fmla="*/ 385763 w 847725"/>
                  <a:gd name="connsiteY3" fmla="*/ 1452562 h 1733550"/>
                  <a:gd name="connsiteX4" fmla="*/ 619125 w 847725"/>
                  <a:gd name="connsiteY4" fmla="*/ 1357312 h 1733550"/>
                  <a:gd name="connsiteX5" fmla="*/ 676275 w 847725"/>
                  <a:gd name="connsiteY5" fmla="*/ 1276350 h 1733550"/>
                  <a:gd name="connsiteX6" fmla="*/ 619125 w 847725"/>
                  <a:gd name="connsiteY6" fmla="*/ 1104900 h 1733550"/>
                  <a:gd name="connsiteX7" fmla="*/ 671513 w 847725"/>
                  <a:gd name="connsiteY7" fmla="*/ 1033462 h 1733550"/>
                  <a:gd name="connsiteX8" fmla="*/ 771525 w 847725"/>
                  <a:gd name="connsiteY8" fmla="*/ 1019175 h 1733550"/>
                  <a:gd name="connsiteX9" fmla="*/ 823913 w 847725"/>
                  <a:gd name="connsiteY9" fmla="*/ 1019175 h 1733550"/>
                  <a:gd name="connsiteX10" fmla="*/ 847725 w 847725"/>
                  <a:gd name="connsiteY10" fmla="*/ 695325 h 1733550"/>
                  <a:gd name="connsiteX11" fmla="*/ 800100 w 847725"/>
                  <a:gd name="connsiteY11" fmla="*/ 671512 h 1733550"/>
                  <a:gd name="connsiteX12" fmla="*/ 809625 w 847725"/>
                  <a:gd name="connsiteY12" fmla="*/ 547687 h 1733550"/>
                  <a:gd name="connsiteX13" fmla="*/ 795338 w 847725"/>
                  <a:gd name="connsiteY13" fmla="*/ 528637 h 1733550"/>
                  <a:gd name="connsiteX14" fmla="*/ 714375 w 847725"/>
                  <a:gd name="connsiteY14" fmla="*/ 561975 h 1733550"/>
                  <a:gd name="connsiteX15" fmla="*/ 704850 w 847725"/>
                  <a:gd name="connsiteY15" fmla="*/ 404812 h 1733550"/>
                  <a:gd name="connsiteX16" fmla="*/ 666750 w 847725"/>
                  <a:gd name="connsiteY16" fmla="*/ 347662 h 1733550"/>
                  <a:gd name="connsiteX17" fmla="*/ 600075 w 847725"/>
                  <a:gd name="connsiteY17" fmla="*/ 328612 h 1733550"/>
                  <a:gd name="connsiteX18" fmla="*/ 609600 w 847725"/>
                  <a:gd name="connsiteY18" fmla="*/ 238125 h 1733550"/>
                  <a:gd name="connsiteX19" fmla="*/ 647700 w 847725"/>
                  <a:gd name="connsiteY19" fmla="*/ 142875 h 1733550"/>
                  <a:gd name="connsiteX20" fmla="*/ 571500 w 847725"/>
                  <a:gd name="connsiteY20"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725" h="1733550">
                    <a:moveTo>
                      <a:pt x="0" y="1733550"/>
                    </a:moveTo>
                    <a:lnTo>
                      <a:pt x="104775" y="1652587"/>
                    </a:lnTo>
                    <a:lnTo>
                      <a:pt x="314325" y="1571625"/>
                    </a:lnTo>
                    <a:lnTo>
                      <a:pt x="385763" y="1452562"/>
                    </a:lnTo>
                    <a:lnTo>
                      <a:pt x="619125" y="1357312"/>
                    </a:lnTo>
                    <a:lnTo>
                      <a:pt x="676275" y="1276350"/>
                    </a:lnTo>
                    <a:lnTo>
                      <a:pt x="619125" y="1104900"/>
                    </a:lnTo>
                    <a:lnTo>
                      <a:pt x="671513" y="1033462"/>
                    </a:lnTo>
                    <a:lnTo>
                      <a:pt x="771525" y="1019175"/>
                    </a:lnTo>
                    <a:lnTo>
                      <a:pt x="823913" y="1019175"/>
                    </a:lnTo>
                    <a:lnTo>
                      <a:pt x="847725" y="695325"/>
                    </a:lnTo>
                    <a:lnTo>
                      <a:pt x="800100" y="671512"/>
                    </a:lnTo>
                    <a:lnTo>
                      <a:pt x="809625" y="547687"/>
                    </a:lnTo>
                    <a:lnTo>
                      <a:pt x="795338" y="528637"/>
                    </a:lnTo>
                    <a:lnTo>
                      <a:pt x="714375" y="561975"/>
                    </a:lnTo>
                    <a:lnTo>
                      <a:pt x="704850" y="404812"/>
                    </a:lnTo>
                    <a:lnTo>
                      <a:pt x="666750" y="347662"/>
                    </a:lnTo>
                    <a:lnTo>
                      <a:pt x="600075" y="328612"/>
                    </a:lnTo>
                    <a:lnTo>
                      <a:pt x="609600" y="238125"/>
                    </a:lnTo>
                    <a:lnTo>
                      <a:pt x="647700" y="142875"/>
                    </a:lnTo>
                    <a:lnTo>
                      <a:pt x="57150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フリーフォーム 140"/>
              <p:cNvSpPr/>
              <p:nvPr/>
            </p:nvSpPr>
            <p:spPr>
              <a:xfrm>
                <a:off x="6013450" y="6896100"/>
                <a:ext cx="793750" cy="2813050"/>
              </a:xfrm>
              <a:custGeom>
                <a:avLst/>
                <a:gdLst>
                  <a:gd name="connsiteX0" fmla="*/ 387350 w 793750"/>
                  <a:gd name="connsiteY0" fmla="*/ 2813050 h 2813050"/>
                  <a:gd name="connsiteX1" fmla="*/ 361950 w 793750"/>
                  <a:gd name="connsiteY1" fmla="*/ 2705100 h 2813050"/>
                  <a:gd name="connsiteX2" fmla="*/ 330200 w 793750"/>
                  <a:gd name="connsiteY2" fmla="*/ 2603500 h 2813050"/>
                  <a:gd name="connsiteX3" fmla="*/ 292100 w 793750"/>
                  <a:gd name="connsiteY3" fmla="*/ 2540000 h 2813050"/>
                  <a:gd name="connsiteX4" fmla="*/ 139700 w 793750"/>
                  <a:gd name="connsiteY4" fmla="*/ 2495550 h 2813050"/>
                  <a:gd name="connsiteX5" fmla="*/ 31750 w 793750"/>
                  <a:gd name="connsiteY5" fmla="*/ 2260600 h 2813050"/>
                  <a:gd name="connsiteX6" fmla="*/ 0 w 793750"/>
                  <a:gd name="connsiteY6" fmla="*/ 2120900 h 2813050"/>
                  <a:gd name="connsiteX7" fmla="*/ 88900 w 793750"/>
                  <a:gd name="connsiteY7" fmla="*/ 1987550 h 2813050"/>
                  <a:gd name="connsiteX8" fmla="*/ 127000 w 793750"/>
                  <a:gd name="connsiteY8" fmla="*/ 1866900 h 2813050"/>
                  <a:gd name="connsiteX9" fmla="*/ 101600 w 793750"/>
                  <a:gd name="connsiteY9" fmla="*/ 1701800 h 2813050"/>
                  <a:gd name="connsiteX10" fmla="*/ 63500 w 793750"/>
                  <a:gd name="connsiteY10" fmla="*/ 1524000 h 2813050"/>
                  <a:gd name="connsiteX11" fmla="*/ 228600 w 793750"/>
                  <a:gd name="connsiteY11" fmla="*/ 1454150 h 2813050"/>
                  <a:gd name="connsiteX12" fmla="*/ 222250 w 793750"/>
                  <a:gd name="connsiteY12" fmla="*/ 1327150 h 2813050"/>
                  <a:gd name="connsiteX13" fmla="*/ 266700 w 793750"/>
                  <a:gd name="connsiteY13" fmla="*/ 1193800 h 2813050"/>
                  <a:gd name="connsiteX14" fmla="*/ 349250 w 793750"/>
                  <a:gd name="connsiteY14" fmla="*/ 927100 h 2813050"/>
                  <a:gd name="connsiteX15" fmla="*/ 381000 w 793750"/>
                  <a:gd name="connsiteY15" fmla="*/ 762000 h 2813050"/>
                  <a:gd name="connsiteX16" fmla="*/ 425450 w 793750"/>
                  <a:gd name="connsiteY16" fmla="*/ 736600 h 2813050"/>
                  <a:gd name="connsiteX17" fmla="*/ 469900 w 793750"/>
                  <a:gd name="connsiteY17" fmla="*/ 603250 h 2813050"/>
                  <a:gd name="connsiteX18" fmla="*/ 425450 w 793750"/>
                  <a:gd name="connsiteY18" fmla="*/ 558800 h 2813050"/>
                  <a:gd name="connsiteX19" fmla="*/ 406400 w 793750"/>
                  <a:gd name="connsiteY19" fmla="*/ 628650 h 2813050"/>
                  <a:gd name="connsiteX20" fmla="*/ 285750 w 793750"/>
                  <a:gd name="connsiteY20" fmla="*/ 673100 h 2813050"/>
                  <a:gd name="connsiteX21" fmla="*/ 285750 w 793750"/>
                  <a:gd name="connsiteY21" fmla="*/ 673100 h 2813050"/>
                  <a:gd name="connsiteX22" fmla="*/ 177800 w 793750"/>
                  <a:gd name="connsiteY22" fmla="*/ 425450 h 2813050"/>
                  <a:gd name="connsiteX23" fmla="*/ 63500 w 793750"/>
                  <a:gd name="connsiteY23" fmla="*/ 419100 h 2813050"/>
                  <a:gd name="connsiteX24" fmla="*/ 57150 w 793750"/>
                  <a:gd name="connsiteY24" fmla="*/ 368300 h 2813050"/>
                  <a:gd name="connsiteX25" fmla="*/ 152400 w 793750"/>
                  <a:gd name="connsiteY25" fmla="*/ 317500 h 2813050"/>
                  <a:gd name="connsiteX26" fmla="*/ 222250 w 793750"/>
                  <a:gd name="connsiteY26" fmla="*/ 241300 h 2813050"/>
                  <a:gd name="connsiteX27" fmla="*/ 323850 w 793750"/>
                  <a:gd name="connsiteY27" fmla="*/ 209550 h 2813050"/>
                  <a:gd name="connsiteX28" fmla="*/ 368300 w 793750"/>
                  <a:gd name="connsiteY28" fmla="*/ 158750 h 2813050"/>
                  <a:gd name="connsiteX29" fmla="*/ 622300 w 793750"/>
                  <a:gd name="connsiteY29" fmla="*/ 158750 h 2813050"/>
                  <a:gd name="connsiteX30" fmla="*/ 641350 w 793750"/>
                  <a:gd name="connsiteY30" fmla="*/ 177800 h 2813050"/>
                  <a:gd name="connsiteX31" fmla="*/ 768350 w 793750"/>
                  <a:gd name="connsiteY31" fmla="*/ 165100 h 2813050"/>
                  <a:gd name="connsiteX32" fmla="*/ 793750 w 793750"/>
                  <a:gd name="connsiteY32" fmla="*/ 76200 h 2813050"/>
                  <a:gd name="connsiteX33" fmla="*/ 704850 w 793750"/>
                  <a:gd name="connsiteY33" fmla="*/ 19050 h 2813050"/>
                  <a:gd name="connsiteX34" fmla="*/ 660400 w 793750"/>
                  <a:gd name="connsiteY34" fmla="*/ 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3750" h="2813050">
                    <a:moveTo>
                      <a:pt x="387350" y="2813050"/>
                    </a:moveTo>
                    <a:lnTo>
                      <a:pt x="361950" y="2705100"/>
                    </a:lnTo>
                    <a:lnTo>
                      <a:pt x="330200" y="2603500"/>
                    </a:lnTo>
                    <a:lnTo>
                      <a:pt x="292100" y="2540000"/>
                    </a:lnTo>
                    <a:lnTo>
                      <a:pt x="139700" y="2495550"/>
                    </a:lnTo>
                    <a:lnTo>
                      <a:pt x="31750" y="2260600"/>
                    </a:lnTo>
                    <a:lnTo>
                      <a:pt x="0" y="2120900"/>
                    </a:lnTo>
                    <a:lnTo>
                      <a:pt x="88900" y="1987550"/>
                    </a:lnTo>
                    <a:lnTo>
                      <a:pt x="127000" y="1866900"/>
                    </a:lnTo>
                    <a:lnTo>
                      <a:pt x="101600" y="1701800"/>
                    </a:lnTo>
                    <a:lnTo>
                      <a:pt x="63500" y="1524000"/>
                    </a:lnTo>
                    <a:lnTo>
                      <a:pt x="228600" y="1454150"/>
                    </a:lnTo>
                    <a:lnTo>
                      <a:pt x="222250" y="1327150"/>
                    </a:lnTo>
                    <a:lnTo>
                      <a:pt x="266700" y="1193800"/>
                    </a:lnTo>
                    <a:lnTo>
                      <a:pt x="349250" y="927100"/>
                    </a:lnTo>
                    <a:lnTo>
                      <a:pt x="381000" y="762000"/>
                    </a:lnTo>
                    <a:lnTo>
                      <a:pt x="425450" y="736600"/>
                    </a:lnTo>
                    <a:lnTo>
                      <a:pt x="469900" y="603250"/>
                    </a:lnTo>
                    <a:lnTo>
                      <a:pt x="425450" y="558800"/>
                    </a:lnTo>
                    <a:lnTo>
                      <a:pt x="406400" y="628650"/>
                    </a:lnTo>
                    <a:lnTo>
                      <a:pt x="285750" y="673100"/>
                    </a:lnTo>
                    <a:lnTo>
                      <a:pt x="285750" y="673100"/>
                    </a:lnTo>
                    <a:lnTo>
                      <a:pt x="177800" y="425450"/>
                    </a:lnTo>
                    <a:lnTo>
                      <a:pt x="63500" y="419100"/>
                    </a:lnTo>
                    <a:lnTo>
                      <a:pt x="57150" y="368300"/>
                    </a:lnTo>
                    <a:lnTo>
                      <a:pt x="152400" y="317500"/>
                    </a:lnTo>
                    <a:lnTo>
                      <a:pt x="222250" y="241300"/>
                    </a:lnTo>
                    <a:lnTo>
                      <a:pt x="323850" y="209550"/>
                    </a:lnTo>
                    <a:lnTo>
                      <a:pt x="368300" y="158750"/>
                    </a:lnTo>
                    <a:lnTo>
                      <a:pt x="622300" y="158750"/>
                    </a:lnTo>
                    <a:lnTo>
                      <a:pt x="641350" y="177800"/>
                    </a:lnTo>
                    <a:lnTo>
                      <a:pt x="768350" y="165100"/>
                    </a:lnTo>
                    <a:lnTo>
                      <a:pt x="793750" y="76200"/>
                    </a:lnTo>
                    <a:lnTo>
                      <a:pt x="704850" y="19050"/>
                    </a:lnTo>
                    <a:lnTo>
                      <a:pt x="66040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フリーフォーム 141"/>
              <p:cNvSpPr/>
              <p:nvPr/>
            </p:nvSpPr>
            <p:spPr>
              <a:xfrm>
                <a:off x="6065520" y="5318760"/>
                <a:ext cx="4610100" cy="3070860"/>
              </a:xfrm>
              <a:custGeom>
                <a:avLst/>
                <a:gdLst>
                  <a:gd name="connsiteX0" fmla="*/ 4610100 w 4610100"/>
                  <a:gd name="connsiteY0" fmla="*/ 3070860 h 3070860"/>
                  <a:gd name="connsiteX1" fmla="*/ 4587240 w 4610100"/>
                  <a:gd name="connsiteY1" fmla="*/ 2948940 h 3070860"/>
                  <a:gd name="connsiteX2" fmla="*/ 4503420 w 4610100"/>
                  <a:gd name="connsiteY2" fmla="*/ 2910840 h 3070860"/>
                  <a:gd name="connsiteX3" fmla="*/ 4404360 w 4610100"/>
                  <a:gd name="connsiteY3" fmla="*/ 2926080 h 3070860"/>
                  <a:gd name="connsiteX4" fmla="*/ 4411980 w 4610100"/>
                  <a:gd name="connsiteY4" fmla="*/ 2788920 h 3070860"/>
                  <a:gd name="connsiteX5" fmla="*/ 4411980 w 4610100"/>
                  <a:gd name="connsiteY5" fmla="*/ 2750820 h 3070860"/>
                  <a:gd name="connsiteX6" fmla="*/ 4251960 w 4610100"/>
                  <a:gd name="connsiteY6" fmla="*/ 2667000 h 3070860"/>
                  <a:gd name="connsiteX7" fmla="*/ 4267200 w 4610100"/>
                  <a:gd name="connsiteY7" fmla="*/ 2583180 h 3070860"/>
                  <a:gd name="connsiteX8" fmla="*/ 4274820 w 4610100"/>
                  <a:gd name="connsiteY8" fmla="*/ 2407920 h 3070860"/>
                  <a:gd name="connsiteX9" fmla="*/ 4229100 w 4610100"/>
                  <a:gd name="connsiteY9" fmla="*/ 2354580 h 3070860"/>
                  <a:gd name="connsiteX10" fmla="*/ 4168140 w 4610100"/>
                  <a:gd name="connsiteY10" fmla="*/ 2263140 h 3070860"/>
                  <a:gd name="connsiteX11" fmla="*/ 4160520 w 4610100"/>
                  <a:gd name="connsiteY11" fmla="*/ 2186940 h 3070860"/>
                  <a:gd name="connsiteX12" fmla="*/ 4069080 w 4610100"/>
                  <a:gd name="connsiteY12" fmla="*/ 2065020 h 3070860"/>
                  <a:gd name="connsiteX13" fmla="*/ 3985260 w 4610100"/>
                  <a:gd name="connsiteY13" fmla="*/ 2049780 h 3070860"/>
                  <a:gd name="connsiteX14" fmla="*/ 3863340 w 4610100"/>
                  <a:gd name="connsiteY14" fmla="*/ 1981200 h 3070860"/>
                  <a:gd name="connsiteX15" fmla="*/ 3718560 w 4610100"/>
                  <a:gd name="connsiteY15" fmla="*/ 1905000 h 3070860"/>
                  <a:gd name="connsiteX16" fmla="*/ 3718560 w 4610100"/>
                  <a:gd name="connsiteY16" fmla="*/ 1828800 h 3070860"/>
                  <a:gd name="connsiteX17" fmla="*/ 3764280 w 4610100"/>
                  <a:gd name="connsiteY17" fmla="*/ 1783080 h 3070860"/>
                  <a:gd name="connsiteX18" fmla="*/ 3749040 w 4610100"/>
                  <a:gd name="connsiteY18" fmla="*/ 1661160 h 3070860"/>
                  <a:gd name="connsiteX19" fmla="*/ 3589020 w 4610100"/>
                  <a:gd name="connsiteY19" fmla="*/ 1501140 h 3070860"/>
                  <a:gd name="connsiteX20" fmla="*/ 3512820 w 4610100"/>
                  <a:gd name="connsiteY20" fmla="*/ 1485900 h 3070860"/>
                  <a:gd name="connsiteX21" fmla="*/ 3421380 w 4610100"/>
                  <a:gd name="connsiteY21" fmla="*/ 1432560 h 3070860"/>
                  <a:gd name="connsiteX22" fmla="*/ 3284220 w 4610100"/>
                  <a:gd name="connsiteY22" fmla="*/ 1470660 h 3070860"/>
                  <a:gd name="connsiteX23" fmla="*/ 3192780 w 4610100"/>
                  <a:gd name="connsiteY23" fmla="*/ 1562100 h 3070860"/>
                  <a:gd name="connsiteX24" fmla="*/ 2971800 w 4610100"/>
                  <a:gd name="connsiteY24" fmla="*/ 1584960 h 3070860"/>
                  <a:gd name="connsiteX25" fmla="*/ 2964180 w 4610100"/>
                  <a:gd name="connsiteY25" fmla="*/ 1546860 h 3070860"/>
                  <a:gd name="connsiteX26" fmla="*/ 2987040 w 4610100"/>
                  <a:gd name="connsiteY26" fmla="*/ 1424940 h 3070860"/>
                  <a:gd name="connsiteX27" fmla="*/ 3093720 w 4610100"/>
                  <a:gd name="connsiteY27" fmla="*/ 1356360 h 3070860"/>
                  <a:gd name="connsiteX28" fmla="*/ 3208020 w 4610100"/>
                  <a:gd name="connsiteY28" fmla="*/ 1089660 h 3070860"/>
                  <a:gd name="connsiteX29" fmla="*/ 3253740 w 4610100"/>
                  <a:gd name="connsiteY29" fmla="*/ 967740 h 3070860"/>
                  <a:gd name="connsiteX30" fmla="*/ 3169920 w 4610100"/>
                  <a:gd name="connsiteY30" fmla="*/ 891540 h 3070860"/>
                  <a:gd name="connsiteX31" fmla="*/ 3147060 w 4610100"/>
                  <a:gd name="connsiteY31" fmla="*/ 731520 h 3070860"/>
                  <a:gd name="connsiteX32" fmla="*/ 3048000 w 4610100"/>
                  <a:gd name="connsiteY32" fmla="*/ 739140 h 3070860"/>
                  <a:gd name="connsiteX33" fmla="*/ 2987040 w 4610100"/>
                  <a:gd name="connsiteY33" fmla="*/ 731520 h 3070860"/>
                  <a:gd name="connsiteX34" fmla="*/ 2865120 w 4610100"/>
                  <a:gd name="connsiteY34" fmla="*/ 769620 h 3070860"/>
                  <a:gd name="connsiteX35" fmla="*/ 2804160 w 4610100"/>
                  <a:gd name="connsiteY35" fmla="*/ 800100 h 3070860"/>
                  <a:gd name="connsiteX36" fmla="*/ 2804160 w 4610100"/>
                  <a:gd name="connsiteY36" fmla="*/ 800100 h 3070860"/>
                  <a:gd name="connsiteX37" fmla="*/ 2659380 w 4610100"/>
                  <a:gd name="connsiteY37" fmla="*/ 624840 h 3070860"/>
                  <a:gd name="connsiteX38" fmla="*/ 2567940 w 4610100"/>
                  <a:gd name="connsiteY38" fmla="*/ 670560 h 3070860"/>
                  <a:gd name="connsiteX39" fmla="*/ 2506980 w 4610100"/>
                  <a:gd name="connsiteY39" fmla="*/ 746760 h 3070860"/>
                  <a:gd name="connsiteX40" fmla="*/ 2476500 w 4610100"/>
                  <a:gd name="connsiteY40" fmla="*/ 822960 h 3070860"/>
                  <a:gd name="connsiteX41" fmla="*/ 2522220 w 4610100"/>
                  <a:gd name="connsiteY41" fmla="*/ 906780 h 3070860"/>
                  <a:gd name="connsiteX42" fmla="*/ 2606040 w 4610100"/>
                  <a:gd name="connsiteY42" fmla="*/ 922020 h 3070860"/>
                  <a:gd name="connsiteX43" fmla="*/ 2575560 w 4610100"/>
                  <a:gd name="connsiteY43" fmla="*/ 990600 h 3070860"/>
                  <a:gd name="connsiteX44" fmla="*/ 2438400 w 4610100"/>
                  <a:gd name="connsiteY44" fmla="*/ 1051560 h 3070860"/>
                  <a:gd name="connsiteX45" fmla="*/ 2354580 w 4610100"/>
                  <a:gd name="connsiteY45" fmla="*/ 1097280 h 3070860"/>
                  <a:gd name="connsiteX46" fmla="*/ 2331720 w 4610100"/>
                  <a:gd name="connsiteY46" fmla="*/ 1203960 h 3070860"/>
                  <a:gd name="connsiteX47" fmla="*/ 2331720 w 4610100"/>
                  <a:gd name="connsiteY47" fmla="*/ 1226820 h 3070860"/>
                  <a:gd name="connsiteX48" fmla="*/ 2301240 w 4610100"/>
                  <a:gd name="connsiteY48" fmla="*/ 1310640 h 3070860"/>
                  <a:gd name="connsiteX49" fmla="*/ 2339340 w 4610100"/>
                  <a:gd name="connsiteY49" fmla="*/ 1341120 h 3070860"/>
                  <a:gd name="connsiteX50" fmla="*/ 2339340 w 4610100"/>
                  <a:gd name="connsiteY50" fmla="*/ 1409700 h 3070860"/>
                  <a:gd name="connsiteX51" fmla="*/ 2308860 w 4610100"/>
                  <a:gd name="connsiteY51" fmla="*/ 1470660 h 3070860"/>
                  <a:gd name="connsiteX52" fmla="*/ 2301240 w 4610100"/>
                  <a:gd name="connsiteY52" fmla="*/ 1554480 h 3070860"/>
                  <a:gd name="connsiteX53" fmla="*/ 2331720 w 4610100"/>
                  <a:gd name="connsiteY53" fmla="*/ 1562100 h 3070860"/>
                  <a:gd name="connsiteX54" fmla="*/ 2407920 w 4610100"/>
                  <a:gd name="connsiteY54" fmla="*/ 1470660 h 3070860"/>
                  <a:gd name="connsiteX55" fmla="*/ 2468880 w 4610100"/>
                  <a:gd name="connsiteY55" fmla="*/ 1371600 h 3070860"/>
                  <a:gd name="connsiteX56" fmla="*/ 2583180 w 4610100"/>
                  <a:gd name="connsiteY56" fmla="*/ 1371600 h 3070860"/>
                  <a:gd name="connsiteX57" fmla="*/ 2606040 w 4610100"/>
                  <a:gd name="connsiteY57" fmla="*/ 1424940 h 3070860"/>
                  <a:gd name="connsiteX58" fmla="*/ 2613660 w 4610100"/>
                  <a:gd name="connsiteY58" fmla="*/ 1562100 h 3070860"/>
                  <a:gd name="connsiteX59" fmla="*/ 2628900 w 4610100"/>
                  <a:gd name="connsiteY59" fmla="*/ 1645920 h 3070860"/>
                  <a:gd name="connsiteX60" fmla="*/ 2590800 w 4610100"/>
                  <a:gd name="connsiteY60" fmla="*/ 1752600 h 3070860"/>
                  <a:gd name="connsiteX61" fmla="*/ 2461260 w 4610100"/>
                  <a:gd name="connsiteY61" fmla="*/ 1805940 h 3070860"/>
                  <a:gd name="connsiteX62" fmla="*/ 2247900 w 4610100"/>
                  <a:gd name="connsiteY62" fmla="*/ 1775460 h 3070860"/>
                  <a:gd name="connsiteX63" fmla="*/ 2186940 w 4610100"/>
                  <a:gd name="connsiteY63" fmla="*/ 1775460 h 3070860"/>
                  <a:gd name="connsiteX64" fmla="*/ 2057400 w 4610100"/>
                  <a:gd name="connsiteY64" fmla="*/ 1775460 h 3070860"/>
                  <a:gd name="connsiteX65" fmla="*/ 1950720 w 4610100"/>
                  <a:gd name="connsiteY65" fmla="*/ 1821180 h 3070860"/>
                  <a:gd name="connsiteX66" fmla="*/ 1882140 w 4610100"/>
                  <a:gd name="connsiteY66" fmla="*/ 1722120 h 3070860"/>
                  <a:gd name="connsiteX67" fmla="*/ 1935480 w 4610100"/>
                  <a:gd name="connsiteY67" fmla="*/ 1623060 h 3070860"/>
                  <a:gd name="connsiteX68" fmla="*/ 1767840 w 4610100"/>
                  <a:gd name="connsiteY68" fmla="*/ 1562100 h 3070860"/>
                  <a:gd name="connsiteX69" fmla="*/ 1676400 w 4610100"/>
                  <a:gd name="connsiteY69" fmla="*/ 1562100 h 3070860"/>
                  <a:gd name="connsiteX70" fmla="*/ 1539240 w 4610100"/>
                  <a:gd name="connsiteY70" fmla="*/ 1440180 h 3070860"/>
                  <a:gd name="connsiteX71" fmla="*/ 1493520 w 4610100"/>
                  <a:gd name="connsiteY71" fmla="*/ 1272540 h 3070860"/>
                  <a:gd name="connsiteX72" fmla="*/ 1394460 w 4610100"/>
                  <a:gd name="connsiteY72" fmla="*/ 1226820 h 3070860"/>
                  <a:gd name="connsiteX73" fmla="*/ 1295400 w 4610100"/>
                  <a:gd name="connsiteY73" fmla="*/ 1303020 h 3070860"/>
                  <a:gd name="connsiteX74" fmla="*/ 1165860 w 4610100"/>
                  <a:gd name="connsiteY74" fmla="*/ 1310640 h 3070860"/>
                  <a:gd name="connsiteX75" fmla="*/ 1089660 w 4610100"/>
                  <a:gd name="connsiteY75" fmla="*/ 1226820 h 3070860"/>
                  <a:gd name="connsiteX76" fmla="*/ 1005840 w 4610100"/>
                  <a:gd name="connsiteY76" fmla="*/ 1112520 h 3070860"/>
                  <a:gd name="connsiteX77" fmla="*/ 1074420 w 4610100"/>
                  <a:gd name="connsiteY77" fmla="*/ 1013460 h 3070860"/>
                  <a:gd name="connsiteX78" fmla="*/ 1013460 w 4610100"/>
                  <a:gd name="connsiteY78" fmla="*/ 876300 h 3070860"/>
                  <a:gd name="connsiteX79" fmla="*/ 1097280 w 4610100"/>
                  <a:gd name="connsiteY79" fmla="*/ 723900 h 3070860"/>
                  <a:gd name="connsiteX80" fmla="*/ 1104900 w 4610100"/>
                  <a:gd name="connsiteY80" fmla="*/ 609600 h 3070860"/>
                  <a:gd name="connsiteX81" fmla="*/ 1066800 w 4610100"/>
                  <a:gd name="connsiteY81" fmla="*/ 510540 h 3070860"/>
                  <a:gd name="connsiteX82" fmla="*/ 1112520 w 4610100"/>
                  <a:gd name="connsiteY82" fmla="*/ 434340 h 3070860"/>
                  <a:gd name="connsiteX83" fmla="*/ 1181100 w 4610100"/>
                  <a:gd name="connsiteY83" fmla="*/ 403860 h 3070860"/>
                  <a:gd name="connsiteX84" fmla="*/ 1181100 w 4610100"/>
                  <a:gd name="connsiteY84" fmla="*/ 403860 h 3070860"/>
                  <a:gd name="connsiteX85" fmla="*/ 1074420 w 4610100"/>
                  <a:gd name="connsiteY85" fmla="*/ 281940 h 3070860"/>
                  <a:gd name="connsiteX86" fmla="*/ 998220 w 4610100"/>
                  <a:gd name="connsiteY86" fmla="*/ 259080 h 3070860"/>
                  <a:gd name="connsiteX87" fmla="*/ 845820 w 4610100"/>
                  <a:gd name="connsiteY87" fmla="*/ 266700 h 3070860"/>
                  <a:gd name="connsiteX88" fmla="*/ 662940 w 4610100"/>
                  <a:gd name="connsiteY88" fmla="*/ 121920 h 3070860"/>
                  <a:gd name="connsiteX89" fmla="*/ 510540 w 4610100"/>
                  <a:gd name="connsiteY89" fmla="*/ 91440 h 3070860"/>
                  <a:gd name="connsiteX90" fmla="*/ 320040 w 4610100"/>
                  <a:gd name="connsiteY90" fmla="*/ 7620 h 3070860"/>
                  <a:gd name="connsiteX91" fmla="*/ 236220 w 4610100"/>
                  <a:gd name="connsiteY91" fmla="*/ 0 h 3070860"/>
                  <a:gd name="connsiteX92" fmla="*/ 121920 w 4610100"/>
                  <a:gd name="connsiteY92" fmla="*/ 45720 h 3070860"/>
                  <a:gd name="connsiteX93" fmla="*/ 0 w 4610100"/>
                  <a:gd name="connsiteY93" fmla="*/ 9144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0100" h="3070860">
                    <a:moveTo>
                      <a:pt x="4610100" y="3070860"/>
                    </a:moveTo>
                    <a:lnTo>
                      <a:pt x="4587240" y="2948940"/>
                    </a:lnTo>
                    <a:lnTo>
                      <a:pt x="4503420" y="2910840"/>
                    </a:lnTo>
                    <a:lnTo>
                      <a:pt x="4404360" y="2926080"/>
                    </a:lnTo>
                    <a:lnTo>
                      <a:pt x="4411980" y="2788920"/>
                    </a:lnTo>
                    <a:lnTo>
                      <a:pt x="4411980" y="2750820"/>
                    </a:lnTo>
                    <a:lnTo>
                      <a:pt x="4251960" y="2667000"/>
                    </a:lnTo>
                    <a:lnTo>
                      <a:pt x="4267200" y="2583180"/>
                    </a:lnTo>
                    <a:lnTo>
                      <a:pt x="4274820" y="2407920"/>
                    </a:lnTo>
                    <a:lnTo>
                      <a:pt x="4229100" y="2354580"/>
                    </a:lnTo>
                    <a:lnTo>
                      <a:pt x="4168140" y="2263140"/>
                    </a:lnTo>
                    <a:lnTo>
                      <a:pt x="4160520" y="2186940"/>
                    </a:lnTo>
                    <a:lnTo>
                      <a:pt x="4069080" y="2065020"/>
                    </a:lnTo>
                    <a:lnTo>
                      <a:pt x="3985260" y="2049780"/>
                    </a:lnTo>
                    <a:lnTo>
                      <a:pt x="3863340" y="1981200"/>
                    </a:lnTo>
                    <a:lnTo>
                      <a:pt x="3718560" y="1905000"/>
                    </a:lnTo>
                    <a:lnTo>
                      <a:pt x="3718560" y="1828800"/>
                    </a:lnTo>
                    <a:lnTo>
                      <a:pt x="3764280" y="1783080"/>
                    </a:lnTo>
                    <a:lnTo>
                      <a:pt x="3749040" y="1661160"/>
                    </a:lnTo>
                    <a:lnTo>
                      <a:pt x="3589020" y="1501140"/>
                    </a:lnTo>
                    <a:lnTo>
                      <a:pt x="3512820" y="1485900"/>
                    </a:lnTo>
                    <a:lnTo>
                      <a:pt x="3421380" y="1432560"/>
                    </a:lnTo>
                    <a:lnTo>
                      <a:pt x="3284220" y="1470660"/>
                    </a:lnTo>
                    <a:lnTo>
                      <a:pt x="3192780" y="1562100"/>
                    </a:lnTo>
                    <a:lnTo>
                      <a:pt x="2971800" y="1584960"/>
                    </a:lnTo>
                    <a:lnTo>
                      <a:pt x="2964180" y="1546860"/>
                    </a:lnTo>
                    <a:lnTo>
                      <a:pt x="2987040" y="1424940"/>
                    </a:lnTo>
                    <a:lnTo>
                      <a:pt x="3093720" y="1356360"/>
                    </a:lnTo>
                    <a:lnTo>
                      <a:pt x="3208020" y="1089660"/>
                    </a:lnTo>
                    <a:lnTo>
                      <a:pt x="3253740" y="967740"/>
                    </a:lnTo>
                    <a:lnTo>
                      <a:pt x="3169920" y="891540"/>
                    </a:lnTo>
                    <a:lnTo>
                      <a:pt x="3147060" y="731520"/>
                    </a:lnTo>
                    <a:lnTo>
                      <a:pt x="3048000" y="739140"/>
                    </a:lnTo>
                    <a:lnTo>
                      <a:pt x="2987040" y="731520"/>
                    </a:lnTo>
                    <a:lnTo>
                      <a:pt x="2865120" y="769620"/>
                    </a:lnTo>
                    <a:lnTo>
                      <a:pt x="2804160" y="800100"/>
                    </a:lnTo>
                    <a:lnTo>
                      <a:pt x="2804160" y="800100"/>
                    </a:lnTo>
                    <a:lnTo>
                      <a:pt x="2659380" y="624840"/>
                    </a:lnTo>
                    <a:lnTo>
                      <a:pt x="2567940" y="670560"/>
                    </a:lnTo>
                    <a:lnTo>
                      <a:pt x="2506980" y="746760"/>
                    </a:lnTo>
                    <a:lnTo>
                      <a:pt x="2476500" y="822960"/>
                    </a:lnTo>
                    <a:lnTo>
                      <a:pt x="2522220" y="906780"/>
                    </a:lnTo>
                    <a:lnTo>
                      <a:pt x="2606040" y="922020"/>
                    </a:lnTo>
                    <a:lnTo>
                      <a:pt x="2575560" y="990600"/>
                    </a:lnTo>
                    <a:lnTo>
                      <a:pt x="2438400" y="1051560"/>
                    </a:lnTo>
                    <a:lnTo>
                      <a:pt x="2354580" y="1097280"/>
                    </a:lnTo>
                    <a:lnTo>
                      <a:pt x="2331720" y="1203960"/>
                    </a:lnTo>
                    <a:lnTo>
                      <a:pt x="2331720" y="1226820"/>
                    </a:lnTo>
                    <a:lnTo>
                      <a:pt x="2301240" y="1310640"/>
                    </a:lnTo>
                    <a:lnTo>
                      <a:pt x="2339340" y="1341120"/>
                    </a:lnTo>
                    <a:lnTo>
                      <a:pt x="2339340" y="1409700"/>
                    </a:lnTo>
                    <a:lnTo>
                      <a:pt x="2308860" y="1470660"/>
                    </a:lnTo>
                    <a:lnTo>
                      <a:pt x="2301240" y="1554480"/>
                    </a:lnTo>
                    <a:lnTo>
                      <a:pt x="2331720" y="1562100"/>
                    </a:lnTo>
                    <a:lnTo>
                      <a:pt x="2407920" y="1470660"/>
                    </a:lnTo>
                    <a:lnTo>
                      <a:pt x="2468880" y="1371600"/>
                    </a:lnTo>
                    <a:lnTo>
                      <a:pt x="2583180" y="1371600"/>
                    </a:lnTo>
                    <a:lnTo>
                      <a:pt x="2606040" y="1424940"/>
                    </a:lnTo>
                    <a:lnTo>
                      <a:pt x="2613660" y="1562100"/>
                    </a:lnTo>
                    <a:lnTo>
                      <a:pt x="2628900" y="1645920"/>
                    </a:lnTo>
                    <a:lnTo>
                      <a:pt x="2590800" y="1752600"/>
                    </a:lnTo>
                    <a:lnTo>
                      <a:pt x="2461260" y="1805940"/>
                    </a:lnTo>
                    <a:lnTo>
                      <a:pt x="2247900" y="1775460"/>
                    </a:lnTo>
                    <a:lnTo>
                      <a:pt x="2186940" y="1775460"/>
                    </a:lnTo>
                    <a:lnTo>
                      <a:pt x="2057400" y="1775460"/>
                    </a:lnTo>
                    <a:lnTo>
                      <a:pt x="1950720" y="1821180"/>
                    </a:lnTo>
                    <a:lnTo>
                      <a:pt x="1882140" y="1722120"/>
                    </a:lnTo>
                    <a:lnTo>
                      <a:pt x="1935480" y="1623060"/>
                    </a:lnTo>
                    <a:lnTo>
                      <a:pt x="1767840" y="1562100"/>
                    </a:lnTo>
                    <a:lnTo>
                      <a:pt x="1676400" y="1562100"/>
                    </a:lnTo>
                    <a:lnTo>
                      <a:pt x="1539240" y="1440180"/>
                    </a:lnTo>
                    <a:lnTo>
                      <a:pt x="1493520" y="1272540"/>
                    </a:lnTo>
                    <a:lnTo>
                      <a:pt x="1394460" y="1226820"/>
                    </a:lnTo>
                    <a:lnTo>
                      <a:pt x="1295400" y="1303020"/>
                    </a:lnTo>
                    <a:lnTo>
                      <a:pt x="1165860" y="1310640"/>
                    </a:lnTo>
                    <a:lnTo>
                      <a:pt x="1089660" y="1226820"/>
                    </a:lnTo>
                    <a:lnTo>
                      <a:pt x="1005840" y="1112520"/>
                    </a:lnTo>
                    <a:lnTo>
                      <a:pt x="1074420" y="1013460"/>
                    </a:lnTo>
                    <a:lnTo>
                      <a:pt x="1013460" y="876300"/>
                    </a:lnTo>
                    <a:lnTo>
                      <a:pt x="1097280" y="723900"/>
                    </a:lnTo>
                    <a:lnTo>
                      <a:pt x="1104900" y="609600"/>
                    </a:lnTo>
                    <a:lnTo>
                      <a:pt x="1066800" y="510540"/>
                    </a:lnTo>
                    <a:lnTo>
                      <a:pt x="1112520" y="434340"/>
                    </a:lnTo>
                    <a:lnTo>
                      <a:pt x="1181100" y="403860"/>
                    </a:lnTo>
                    <a:lnTo>
                      <a:pt x="1181100" y="403860"/>
                    </a:lnTo>
                    <a:lnTo>
                      <a:pt x="1074420" y="281940"/>
                    </a:lnTo>
                    <a:lnTo>
                      <a:pt x="998220" y="259080"/>
                    </a:lnTo>
                    <a:lnTo>
                      <a:pt x="845820" y="266700"/>
                    </a:lnTo>
                    <a:lnTo>
                      <a:pt x="662940" y="121920"/>
                    </a:lnTo>
                    <a:lnTo>
                      <a:pt x="510540" y="91440"/>
                    </a:lnTo>
                    <a:lnTo>
                      <a:pt x="320040" y="7620"/>
                    </a:lnTo>
                    <a:lnTo>
                      <a:pt x="236220" y="0"/>
                    </a:lnTo>
                    <a:lnTo>
                      <a:pt x="121920" y="45720"/>
                    </a:lnTo>
                    <a:lnTo>
                      <a:pt x="0" y="9144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フリーフォーム 142"/>
              <p:cNvSpPr/>
              <p:nvPr/>
            </p:nvSpPr>
            <p:spPr>
              <a:xfrm>
                <a:off x="4603750" y="4629150"/>
                <a:ext cx="2057400" cy="2260600"/>
              </a:xfrm>
              <a:custGeom>
                <a:avLst/>
                <a:gdLst>
                  <a:gd name="connsiteX0" fmla="*/ 2057400 w 2057400"/>
                  <a:gd name="connsiteY0" fmla="*/ 2260600 h 2260600"/>
                  <a:gd name="connsiteX1" fmla="*/ 1949450 w 2057400"/>
                  <a:gd name="connsiteY1" fmla="*/ 2171700 h 2260600"/>
                  <a:gd name="connsiteX2" fmla="*/ 1860550 w 2057400"/>
                  <a:gd name="connsiteY2" fmla="*/ 2127250 h 2260600"/>
                  <a:gd name="connsiteX3" fmla="*/ 1752600 w 2057400"/>
                  <a:gd name="connsiteY3" fmla="*/ 2076450 h 2260600"/>
                  <a:gd name="connsiteX4" fmla="*/ 1695450 w 2057400"/>
                  <a:gd name="connsiteY4" fmla="*/ 2095500 h 2260600"/>
                  <a:gd name="connsiteX5" fmla="*/ 1600200 w 2057400"/>
                  <a:gd name="connsiteY5" fmla="*/ 2101850 h 2260600"/>
                  <a:gd name="connsiteX6" fmla="*/ 1498600 w 2057400"/>
                  <a:gd name="connsiteY6" fmla="*/ 2146300 h 2260600"/>
                  <a:gd name="connsiteX7" fmla="*/ 1441450 w 2057400"/>
                  <a:gd name="connsiteY7" fmla="*/ 2152650 h 2260600"/>
                  <a:gd name="connsiteX8" fmla="*/ 1403350 w 2057400"/>
                  <a:gd name="connsiteY8" fmla="*/ 2012950 h 2260600"/>
                  <a:gd name="connsiteX9" fmla="*/ 1320800 w 2057400"/>
                  <a:gd name="connsiteY9" fmla="*/ 2025650 h 2260600"/>
                  <a:gd name="connsiteX10" fmla="*/ 1301750 w 2057400"/>
                  <a:gd name="connsiteY10" fmla="*/ 1962150 h 2260600"/>
                  <a:gd name="connsiteX11" fmla="*/ 1104900 w 2057400"/>
                  <a:gd name="connsiteY11" fmla="*/ 1943100 h 2260600"/>
                  <a:gd name="connsiteX12" fmla="*/ 1066800 w 2057400"/>
                  <a:gd name="connsiteY12" fmla="*/ 1987550 h 2260600"/>
                  <a:gd name="connsiteX13" fmla="*/ 946150 w 2057400"/>
                  <a:gd name="connsiteY13" fmla="*/ 1905000 h 2260600"/>
                  <a:gd name="connsiteX14" fmla="*/ 927100 w 2057400"/>
                  <a:gd name="connsiteY14" fmla="*/ 1784350 h 2260600"/>
                  <a:gd name="connsiteX15" fmla="*/ 895350 w 2057400"/>
                  <a:gd name="connsiteY15" fmla="*/ 1727200 h 2260600"/>
                  <a:gd name="connsiteX16" fmla="*/ 819150 w 2057400"/>
                  <a:gd name="connsiteY16" fmla="*/ 1797050 h 2260600"/>
                  <a:gd name="connsiteX17" fmla="*/ 742950 w 2057400"/>
                  <a:gd name="connsiteY17" fmla="*/ 1797050 h 2260600"/>
                  <a:gd name="connsiteX18" fmla="*/ 615950 w 2057400"/>
                  <a:gd name="connsiteY18" fmla="*/ 1708150 h 2260600"/>
                  <a:gd name="connsiteX19" fmla="*/ 552450 w 2057400"/>
                  <a:gd name="connsiteY19" fmla="*/ 1720850 h 2260600"/>
                  <a:gd name="connsiteX20" fmla="*/ 463550 w 2057400"/>
                  <a:gd name="connsiteY20" fmla="*/ 1733550 h 2260600"/>
                  <a:gd name="connsiteX21" fmla="*/ 412750 w 2057400"/>
                  <a:gd name="connsiteY21" fmla="*/ 1593850 h 2260600"/>
                  <a:gd name="connsiteX22" fmla="*/ 361950 w 2057400"/>
                  <a:gd name="connsiteY22" fmla="*/ 1581150 h 2260600"/>
                  <a:gd name="connsiteX23" fmla="*/ 273050 w 2057400"/>
                  <a:gd name="connsiteY23" fmla="*/ 1485900 h 2260600"/>
                  <a:gd name="connsiteX24" fmla="*/ 323850 w 2057400"/>
                  <a:gd name="connsiteY24" fmla="*/ 1422400 h 2260600"/>
                  <a:gd name="connsiteX25" fmla="*/ 304800 w 2057400"/>
                  <a:gd name="connsiteY25" fmla="*/ 1314450 h 2260600"/>
                  <a:gd name="connsiteX26" fmla="*/ 387350 w 2057400"/>
                  <a:gd name="connsiteY26" fmla="*/ 1212850 h 2260600"/>
                  <a:gd name="connsiteX27" fmla="*/ 463550 w 2057400"/>
                  <a:gd name="connsiteY27" fmla="*/ 1181100 h 2260600"/>
                  <a:gd name="connsiteX28" fmla="*/ 361950 w 2057400"/>
                  <a:gd name="connsiteY28" fmla="*/ 1028700 h 2260600"/>
                  <a:gd name="connsiteX29" fmla="*/ 381000 w 2057400"/>
                  <a:gd name="connsiteY29" fmla="*/ 793750 h 2260600"/>
                  <a:gd name="connsiteX30" fmla="*/ 355600 w 2057400"/>
                  <a:gd name="connsiteY30" fmla="*/ 711200 h 2260600"/>
                  <a:gd name="connsiteX31" fmla="*/ 393700 w 2057400"/>
                  <a:gd name="connsiteY31" fmla="*/ 647700 h 2260600"/>
                  <a:gd name="connsiteX32" fmla="*/ 406400 w 2057400"/>
                  <a:gd name="connsiteY32" fmla="*/ 546100 h 2260600"/>
                  <a:gd name="connsiteX33" fmla="*/ 393700 w 2057400"/>
                  <a:gd name="connsiteY33" fmla="*/ 355600 h 2260600"/>
                  <a:gd name="connsiteX34" fmla="*/ 304800 w 2057400"/>
                  <a:gd name="connsiteY34" fmla="*/ 304800 h 2260600"/>
                  <a:gd name="connsiteX35" fmla="*/ 215900 w 2057400"/>
                  <a:gd name="connsiteY35" fmla="*/ 317500 h 2260600"/>
                  <a:gd name="connsiteX36" fmla="*/ 165100 w 2057400"/>
                  <a:gd name="connsiteY36" fmla="*/ 292100 h 2260600"/>
                  <a:gd name="connsiteX37" fmla="*/ 69850 w 2057400"/>
                  <a:gd name="connsiteY37" fmla="*/ 171450 h 2260600"/>
                  <a:gd name="connsiteX38" fmla="*/ 0 w 2057400"/>
                  <a:gd name="connsiteY38" fmla="*/ 139700 h 2260600"/>
                  <a:gd name="connsiteX39" fmla="*/ 133350 w 2057400"/>
                  <a:gd name="connsiteY39" fmla="*/ 0 h 22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2260600">
                    <a:moveTo>
                      <a:pt x="2057400" y="2260600"/>
                    </a:moveTo>
                    <a:lnTo>
                      <a:pt x="1949450" y="2171700"/>
                    </a:lnTo>
                    <a:lnTo>
                      <a:pt x="1860550" y="2127250"/>
                    </a:lnTo>
                    <a:lnTo>
                      <a:pt x="1752600" y="2076450"/>
                    </a:lnTo>
                    <a:lnTo>
                      <a:pt x="1695450" y="2095500"/>
                    </a:lnTo>
                    <a:lnTo>
                      <a:pt x="1600200" y="2101850"/>
                    </a:lnTo>
                    <a:lnTo>
                      <a:pt x="1498600" y="2146300"/>
                    </a:lnTo>
                    <a:lnTo>
                      <a:pt x="1441450" y="2152650"/>
                    </a:lnTo>
                    <a:lnTo>
                      <a:pt x="1403350" y="2012950"/>
                    </a:lnTo>
                    <a:lnTo>
                      <a:pt x="1320800" y="2025650"/>
                    </a:lnTo>
                    <a:lnTo>
                      <a:pt x="1301750" y="1962150"/>
                    </a:lnTo>
                    <a:lnTo>
                      <a:pt x="1104900" y="1943100"/>
                    </a:lnTo>
                    <a:lnTo>
                      <a:pt x="1066800" y="1987550"/>
                    </a:lnTo>
                    <a:lnTo>
                      <a:pt x="946150" y="1905000"/>
                    </a:lnTo>
                    <a:lnTo>
                      <a:pt x="927100" y="1784350"/>
                    </a:lnTo>
                    <a:lnTo>
                      <a:pt x="895350" y="1727200"/>
                    </a:lnTo>
                    <a:lnTo>
                      <a:pt x="819150" y="1797050"/>
                    </a:lnTo>
                    <a:lnTo>
                      <a:pt x="742950" y="1797050"/>
                    </a:lnTo>
                    <a:lnTo>
                      <a:pt x="615950" y="1708150"/>
                    </a:lnTo>
                    <a:lnTo>
                      <a:pt x="552450" y="1720850"/>
                    </a:lnTo>
                    <a:lnTo>
                      <a:pt x="463550" y="1733550"/>
                    </a:lnTo>
                    <a:lnTo>
                      <a:pt x="412750" y="1593850"/>
                    </a:lnTo>
                    <a:lnTo>
                      <a:pt x="361950" y="1581150"/>
                    </a:lnTo>
                    <a:lnTo>
                      <a:pt x="273050" y="1485900"/>
                    </a:lnTo>
                    <a:lnTo>
                      <a:pt x="323850" y="1422400"/>
                    </a:lnTo>
                    <a:lnTo>
                      <a:pt x="304800" y="1314450"/>
                    </a:lnTo>
                    <a:lnTo>
                      <a:pt x="387350" y="1212850"/>
                    </a:lnTo>
                    <a:lnTo>
                      <a:pt x="463550" y="1181100"/>
                    </a:lnTo>
                    <a:lnTo>
                      <a:pt x="361950" y="1028700"/>
                    </a:lnTo>
                    <a:lnTo>
                      <a:pt x="381000" y="793750"/>
                    </a:lnTo>
                    <a:lnTo>
                      <a:pt x="355600" y="711200"/>
                    </a:lnTo>
                    <a:lnTo>
                      <a:pt x="393700" y="647700"/>
                    </a:lnTo>
                    <a:lnTo>
                      <a:pt x="406400" y="546100"/>
                    </a:lnTo>
                    <a:lnTo>
                      <a:pt x="393700" y="355600"/>
                    </a:lnTo>
                    <a:lnTo>
                      <a:pt x="304800" y="304800"/>
                    </a:lnTo>
                    <a:lnTo>
                      <a:pt x="215900" y="317500"/>
                    </a:lnTo>
                    <a:lnTo>
                      <a:pt x="165100" y="292100"/>
                    </a:lnTo>
                    <a:lnTo>
                      <a:pt x="69850" y="171450"/>
                    </a:lnTo>
                    <a:lnTo>
                      <a:pt x="0" y="139700"/>
                    </a:lnTo>
                    <a:lnTo>
                      <a:pt x="133350" y="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フリーフォーム 143"/>
              <p:cNvSpPr/>
              <p:nvPr/>
            </p:nvSpPr>
            <p:spPr>
              <a:xfrm>
                <a:off x="4756150" y="4438650"/>
                <a:ext cx="1301750" cy="977900"/>
              </a:xfrm>
              <a:custGeom>
                <a:avLst/>
                <a:gdLst>
                  <a:gd name="connsiteX0" fmla="*/ 0 w 1301750"/>
                  <a:gd name="connsiteY0" fmla="*/ 177800 h 977900"/>
                  <a:gd name="connsiteX1" fmla="*/ 127000 w 1301750"/>
                  <a:gd name="connsiteY1" fmla="*/ 127000 h 977900"/>
                  <a:gd name="connsiteX2" fmla="*/ 146050 w 1301750"/>
                  <a:gd name="connsiteY2" fmla="*/ 31750 h 977900"/>
                  <a:gd name="connsiteX3" fmla="*/ 177800 w 1301750"/>
                  <a:gd name="connsiteY3" fmla="*/ 0 h 977900"/>
                  <a:gd name="connsiteX4" fmla="*/ 254000 w 1301750"/>
                  <a:gd name="connsiteY4" fmla="*/ 19050 h 977900"/>
                  <a:gd name="connsiteX5" fmla="*/ 342900 w 1301750"/>
                  <a:gd name="connsiteY5" fmla="*/ 25400 h 977900"/>
                  <a:gd name="connsiteX6" fmla="*/ 419100 w 1301750"/>
                  <a:gd name="connsiteY6" fmla="*/ 114300 h 977900"/>
                  <a:gd name="connsiteX7" fmla="*/ 590550 w 1301750"/>
                  <a:gd name="connsiteY7" fmla="*/ 139700 h 977900"/>
                  <a:gd name="connsiteX8" fmla="*/ 615950 w 1301750"/>
                  <a:gd name="connsiteY8" fmla="*/ 203200 h 977900"/>
                  <a:gd name="connsiteX9" fmla="*/ 660400 w 1301750"/>
                  <a:gd name="connsiteY9" fmla="*/ 342900 h 977900"/>
                  <a:gd name="connsiteX10" fmla="*/ 692150 w 1301750"/>
                  <a:gd name="connsiteY10" fmla="*/ 457200 h 977900"/>
                  <a:gd name="connsiteX11" fmla="*/ 666750 w 1301750"/>
                  <a:gd name="connsiteY11" fmla="*/ 558800 h 977900"/>
                  <a:gd name="connsiteX12" fmla="*/ 641350 w 1301750"/>
                  <a:gd name="connsiteY12" fmla="*/ 615950 h 977900"/>
                  <a:gd name="connsiteX13" fmla="*/ 622300 w 1301750"/>
                  <a:gd name="connsiteY13" fmla="*/ 647700 h 977900"/>
                  <a:gd name="connsiteX14" fmla="*/ 673100 w 1301750"/>
                  <a:gd name="connsiteY14" fmla="*/ 749300 h 977900"/>
                  <a:gd name="connsiteX15" fmla="*/ 711200 w 1301750"/>
                  <a:gd name="connsiteY15" fmla="*/ 819150 h 977900"/>
                  <a:gd name="connsiteX16" fmla="*/ 762000 w 1301750"/>
                  <a:gd name="connsiteY16" fmla="*/ 806450 h 977900"/>
                  <a:gd name="connsiteX17" fmla="*/ 895350 w 1301750"/>
                  <a:gd name="connsiteY17" fmla="*/ 876300 h 977900"/>
                  <a:gd name="connsiteX18" fmla="*/ 1098550 w 1301750"/>
                  <a:gd name="connsiteY18" fmla="*/ 882650 h 977900"/>
                  <a:gd name="connsiteX19" fmla="*/ 1181100 w 1301750"/>
                  <a:gd name="connsiteY19" fmla="*/ 857250 h 977900"/>
                  <a:gd name="connsiteX20" fmla="*/ 1257300 w 1301750"/>
                  <a:gd name="connsiteY20" fmla="*/ 946150 h 977900"/>
                  <a:gd name="connsiteX21" fmla="*/ 1301750 w 1301750"/>
                  <a:gd name="connsiteY21" fmla="*/ 97790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1750" h="977900">
                    <a:moveTo>
                      <a:pt x="0" y="177800"/>
                    </a:moveTo>
                    <a:lnTo>
                      <a:pt x="127000" y="127000"/>
                    </a:lnTo>
                    <a:lnTo>
                      <a:pt x="146050" y="31750"/>
                    </a:lnTo>
                    <a:lnTo>
                      <a:pt x="177800" y="0"/>
                    </a:lnTo>
                    <a:lnTo>
                      <a:pt x="254000" y="19050"/>
                    </a:lnTo>
                    <a:lnTo>
                      <a:pt x="342900" y="25400"/>
                    </a:lnTo>
                    <a:lnTo>
                      <a:pt x="419100" y="114300"/>
                    </a:lnTo>
                    <a:lnTo>
                      <a:pt x="590550" y="139700"/>
                    </a:lnTo>
                    <a:lnTo>
                      <a:pt x="615950" y="203200"/>
                    </a:lnTo>
                    <a:lnTo>
                      <a:pt x="660400" y="342900"/>
                    </a:lnTo>
                    <a:lnTo>
                      <a:pt x="692150" y="457200"/>
                    </a:lnTo>
                    <a:lnTo>
                      <a:pt x="666750" y="558800"/>
                    </a:lnTo>
                    <a:lnTo>
                      <a:pt x="641350" y="615950"/>
                    </a:lnTo>
                    <a:lnTo>
                      <a:pt x="622300" y="647700"/>
                    </a:lnTo>
                    <a:lnTo>
                      <a:pt x="673100" y="749300"/>
                    </a:lnTo>
                    <a:lnTo>
                      <a:pt x="711200" y="819150"/>
                    </a:lnTo>
                    <a:lnTo>
                      <a:pt x="762000" y="806450"/>
                    </a:lnTo>
                    <a:lnTo>
                      <a:pt x="895350" y="876300"/>
                    </a:lnTo>
                    <a:lnTo>
                      <a:pt x="1098550" y="882650"/>
                    </a:lnTo>
                    <a:lnTo>
                      <a:pt x="1181100" y="857250"/>
                    </a:lnTo>
                    <a:lnTo>
                      <a:pt x="1257300" y="946150"/>
                    </a:lnTo>
                    <a:lnTo>
                      <a:pt x="1301750" y="977900"/>
                    </a:lnTo>
                  </a:path>
                </a:pathLst>
              </a:custGeom>
              <a:noFill/>
              <a:ln w="12700" cap="rnd">
                <a:solidFill>
                  <a:schemeClr val="tx1">
                    <a:lumMod val="75000"/>
                    <a:lumOff val="2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8" name="フリーフォーム 37"/>
            <p:cNvSpPr/>
            <p:nvPr/>
          </p:nvSpPr>
          <p:spPr>
            <a:xfrm>
              <a:off x="7164188" y="13901070"/>
              <a:ext cx="1169987" cy="153304"/>
            </a:xfrm>
            <a:custGeom>
              <a:avLst/>
              <a:gdLst>
                <a:gd name="connsiteX0" fmla="*/ 1028700 w 1028700"/>
                <a:gd name="connsiteY0" fmla="*/ 88900 h 157610"/>
                <a:gd name="connsiteX1" fmla="*/ 825500 w 1028700"/>
                <a:gd name="connsiteY1" fmla="*/ 152400 h 157610"/>
                <a:gd name="connsiteX2" fmla="*/ 711200 w 1028700"/>
                <a:gd name="connsiteY2" fmla="*/ 152400 h 157610"/>
                <a:gd name="connsiteX3" fmla="*/ 546100 w 1028700"/>
                <a:gd name="connsiteY3" fmla="*/ 139700 h 157610"/>
                <a:gd name="connsiteX4" fmla="*/ 101600 w 1028700"/>
                <a:gd name="connsiteY4" fmla="*/ 38100 h 157610"/>
                <a:gd name="connsiteX5" fmla="*/ 0 w 1028700"/>
                <a:gd name="connsiteY5" fmla="*/ 0 h 157610"/>
                <a:gd name="connsiteX0" fmla="*/ 1060450 w 1060450"/>
                <a:gd name="connsiteY0" fmla="*/ 101600 h 170310"/>
                <a:gd name="connsiteX1" fmla="*/ 857250 w 1060450"/>
                <a:gd name="connsiteY1" fmla="*/ 165100 h 170310"/>
                <a:gd name="connsiteX2" fmla="*/ 742950 w 1060450"/>
                <a:gd name="connsiteY2" fmla="*/ 165100 h 170310"/>
                <a:gd name="connsiteX3" fmla="*/ 577850 w 1060450"/>
                <a:gd name="connsiteY3" fmla="*/ 152400 h 170310"/>
                <a:gd name="connsiteX4" fmla="*/ 133350 w 1060450"/>
                <a:gd name="connsiteY4" fmla="*/ 50800 h 170310"/>
                <a:gd name="connsiteX5" fmla="*/ 0 w 1060450"/>
                <a:gd name="connsiteY5" fmla="*/ 0 h 170310"/>
                <a:gd name="connsiteX0" fmla="*/ 1060450 w 1060450"/>
                <a:gd name="connsiteY0" fmla="*/ 101600 h 171210"/>
                <a:gd name="connsiteX1" fmla="*/ 857250 w 1060450"/>
                <a:gd name="connsiteY1" fmla="*/ 165100 h 171210"/>
                <a:gd name="connsiteX2" fmla="*/ 742950 w 1060450"/>
                <a:gd name="connsiteY2" fmla="*/ 165100 h 171210"/>
                <a:gd name="connsiteX3" fmla="*/ 488950 w 1060450"/>
                <a:gd name="connsiteY3" fmla="*/ 133350 h 171210"/>
                <a:gd name="connsiteX4" fmla="*/ 133350 w 1060450"/>
                <a:gd name="connsiteY4" fmla="*/ 50800 h 171210"/>
                <a:gd name="connsiteX5" fmla="*/ 0 w 1060450"/>
                <a:gd name="connsiteY5" fmla="*/ 0 h 171210"/>
                <a:gd name="connsiteX0" fmla="*/ 1060450 w 1060450"/>
                <a:gd name="connsiteY0" fmla="*/ 101600 h 170969"/>
                <a:gd name="connsiteX1" fmla="*/ 857250 w 1060450"/>
                <a:gd name="connsiteY1" fmla="*/ 165100 h 170969"/>
                <a:gd name="connsiteX2" fmla="*/ 742950 w 1060450"/>
                <a:gd name="connsiteY2" fmla="*/ 165100 h 170969"/>
                <a:gd name="connsiteX3" fmla="*/ 493712 w 1060450"/>
                <a:gd name="connsiteY3" fmla="*/ 138112 h 170969"/>
                <a:gd name="connsiteX4" fmla="*/ 133350 w 1060450"/>
                <a:gd name="connsiteY4" fmla="*/ 50800 h 170969"/>
                <a:gd name="connsiteX5" fmla="*/ 0 w 1060450"/>
                <a:gd name="connsiteY5" fmla="*/ 0 h 170969"/>
                <a:gd name="connsiteX0" fmla="*/ 1060450 w 1060450"/>
                <a:gd name="connsiteY0" fmla="*/ 101600 h 166337"/>
                <a:gd name="connsiteX1" fmla="*/ 885825 w 1060450"/>
                <a:gd name="connsiteY1" fmla="*/ 155575 h 166337"/>
                <a:gd name="connsiteX2" fmla="*/ 742950 w 1060450"/>
                <a:gd name="connsiteY2" fmla="*/ 165100 h 166337"/>
                <a:gd name="connsiteX3" fmla="*/ 493712 w 1060450"/>
                <a:gd name="connsiteY3" fmla="*/ 138112 h 166337"/>
                <a:gd name="connsiteX4" fmla="*/ 133350 w 1060450"/>
                <a:gd name="connsiteY4" fmla="*/ 50800 h 166337"/>
                <a:gd name="connsiteX5" fmla="*/ 0 w 1060450"/>
                <a:gd name="connsiteY5" fmla="*/ 0 h 166337"/>
                <a:gd name="connsiteX0" fmla="*/ 1141412 w 1141412"/>
                <a:gd name="connsiteY0" fmla="*/ 58737 h 168161"/>
                <a:gd name="connsiteX1" fmla="*/ 885825 w 1141412"/>
                <a:gd name="connsiteY1" fmla="*/ 155575 h 168161"/>
                <a:gd name="connsiteX2" fmla="*/ 742950 w 1141412"/>
                <a:gd name="connsiteY2" fmla="*/ 165100 h 168161"/>
                <a:gd name="connsiteX3" fmla="*/ 493712 w 1141412"/>
                <a:gd name="connsiteY3" fmla="*/ 138112 h 168161"/>
                <a:gd name="connsiteX4" fmla="*/ 133350 w 1141412"/>
                <a:gd name="connsiteY4" fmla="*/ 50800 h 168161"/>
                <a:gd name="connsiteX5" fmla="*/ 0 w 1141412"/>
                <a:gd name="connsiteY5" fmla="*/ 0 h 168161"/>
                <a:gd name="connsiteX0" fmla="*/ 1141412 w 1141412"/>
                <a:gd name="connsiteY0" fmla="*/ 58737 h 168161"/>
                <a:gd name="connsiteX1" fmla="*/ 885825 w 1141412"/>
                <a:gd name="connsiteY1" fmla="*/ 155575 h 168161"/>
                <a:gd name="connsiteX2" fmla="*/ 742950 w 1141412"/>
                <a:gd name="connsiteY2" fmla="*/ 165100 h 168161"/>
                <a:gd name="connsiteX3" fmla="*/ 493712 w 1141412"/>
                <a:gd name="connsiteY3" fmla="*/ 138112 h 168161"/>
                <a:gd name="connsiteX4" fmla="*/ 133350 w 1141412"/>
                <a:gd name="connsiteY4" fmla="*/ 50800 h 168161"/>
                <a:gd name="connsiteX5" fmla="*/ 0 w 1141412"/>
                <a:gd name="connsiteY5" fmla="*/ 0 h 168161"/>
                <a:gd name="connsiteX0" fmla="*/ 1141412 w 1141412"/>
                <a:gd name="connsiteY0" fmla="*/ 58737 h 168161"/>
                <a:gd name="connsiteX1" fmla="*/ 885825 w 1141412"/>
                <a:gd name="connsiteY1" fmla="*/ 155575 h 168161"/>
                <a:gd name="connsiteX2" fmla="*/ 742950 w 1141412"/>
                <a:gd name="connsiteY2" fmla="*/ 165100 h 168161"/>
                <a:gd name="connsiteX3" fmla="*/ 493712 w 1141412"/>
                <a:gd name="connsiteY3" fmla="*/ 138112 h 168161"/>
                <a:gd name="connsiteX4" fmla="*/ 128587 w 1141412"/>
                <a:gd name="connsiteY4" fmla="*/ 65088 h 168161"/>
                <a:gd name="connsiteX5" fmla="*/ 0 w 1141412"/>
                <a:gd name="connsiteY5" fmla="*/ 0 h 168161"/>
                <a:gd name="connsiteX0" fmla="*/ 1160462 w 1160462"/>
                <a:gd name="connsiteY0" fmla="*/ 44449 h 153873"/>
                <a:gd name="connsiteX1" fmla="*/ 904875 w 1160462"/>
                <a:gd name="connsiteY1" fmla="*/ 141287 h 153873"/>
                <a:gd name="connsiteX2" fmla="*/ 762000 w 1160462"/>
                <a:gd name="connsiteY2" fmla="*/ 150812 h 153873"/>
                <a:gd name="connsiteX3" fmla="*/ 512762 w 1160462"/>
                <a:gd name="connsiteY3" fmla="*/ 123824 h 153873"/>
                <a:gd name="connsiteX4" fmla="*/ 147637 w 1160462"/>
                <a:gd name="connsiteY4" fmla="*/ 50800 h 153873"/>
                <a:gd name="connsiteX5" fmla="*/ 0 w 1160462"/>
                <a:gd name="connsiteY5" fmla="*/ 0 h 153873"/>
                <a:gd name="connsiteX0" fmla="*/ 1160462 w 1160462"/>
                <a:gd name="connsiteY0" fmla="*/ 44449 h 156260"/>
                <a:gd name="connsiteX1" fmla="*/ 904875 w 1160462"/>
                <a:gd name="connsiteY1" fmla="*/ 141287 h 156260"/>
                <a:gd name="connsiteX2" fmla="*/ 762000 w 1160462"/>
                <a:gd name="connsiteY2" fmla="*/ 150812 h 156260"/>
                <a:gd name="connsiteX3" fmla="*/ 569912 w 1160462"/>
                <a:gd name="connsiteY3" fmla="*/ 147636 h 156260"/>
                <a:gd name="connsiteX4" fmla="*/ 147637 w 1160462"/>
                <a:gd name="connsiteY4" fmla="*/ 50800 h 156260"/>
                <a:gd name="connsiteX5" fmla="*/ 0 w 1160462"/>
                <a:gd name="connsiteY5" fmla="*/ 0 h 156260"/>
                <a:gd name="connsiteX0" fmla="*/ 1160462 w 1160462"/>
                <a:gd name="connsiteY0" fmla="*/ 44449 h 154218"/>
                <a:gd name="connsiteX1" fmla="*/ 904875 w 1160462"/>
                <a:gd name="connsiteY1" fmla="*/ 141287 h 154218"/>
                <a:gd name="connsiteX2" fmla="*/ 762000 w 1160462"/>
                <a:gd name="connsiteY2" fmla="*/ 150812 h 154218"/>
                <a:gd name="connsiteX3" fmla="*/ 569912 w 1160462"/>
                <a:gd name="connsiteY3" fmla="*/ 147636 h 154218"/>
                <a:gd name="connsiteX4" fmla="*/ 147637 w 1160462"/>
                <a:gd name="connsiteY4" fmla="*/ 50800 h 154218"/>
                <a:gd name="connsiteX5" fmla="*/ 0 w 1160462"/>
                <a:gd name="connsiteY5" fmla="*/ 0 h 154218"/>
                <a:gd name="connsiteX0" fmla="*/ 1160462 w 1160462"/>
                <a:gd name="connsiteY0" fmla="*/ 44449 h 153176"/>
                <a:gd name="connsiteX1" fmla="*/ 904875 w 1160462"/>
                <a:gd name="connsiteY1" fmla="*/ 141287 h 153176"/>
                <a:gd name="connsiteX2" fmla="*/ 764382 w 1160462"/>
                <a:gd name="connsiteY2" fmla="*/ 141287 h 153176"/>
                <a:gd name="connsiteX3" fmla="*/ 569912 w 1160462"/>
                <a:gd name="connsiteY3" fmla="*/ 147636 h 153176"/>
                <a:gd name="connsiteX4" fmla="*/ 147637 w 1160462"/>
                <a:gd name="connsiteY4" fmla="*/ 50800 h 153176"/>
                <a:gd name="connsiteX5" fmla="*/ 0 w 1160462"/>
                <a:gd name="connsiteY5" fmla="*/ 0 h 153176"/>
                <a:gd name="connsiteX0" fmla="*/ 1160462 w 1160462"/>
                <a:gd name="connsiteY0" fmla="*/ 44449 h 153304"/>
                <a:gd name="connsiteX1" fmla="*/ 942975 w 1160462"/>
                <a:gd name="connsiteY1" fmla="*/ 136525 h 153304"/>
                <a:gd name="connsiteX2" fmla="*/ 764382 w 1160462"/>
                <a:gd name="connsiteY2" fmla="*/ 141287 h 153304"/>
                <a:gd name="connsiteX3" fmla="*/ 569912 w 1160462"/>
                <a:gd name="connsiteY3" fmla="*/ 147636 h 153304"/>
                <a:gd name="connsiteX4" fmla="*/ 147637 w 1160462"/>
                <a:gd name="connsiteY4" fmla="*/ 50800 h 153304"/>
                <a:gd name="connsiteX5" fmla="*/ 0 w 1160462"/>
                <a:gd name="connsiteY5" fmla="*/ 0 h 153304"/>
                <a:gd name="connsiteX0" fmla="*/ 1160462 w 1160462"/>
                <a:gd name="connsiteY0" fmla="*/ 44449 h 153304"/>
                <a:gd name="connsiteX1" fmla="*/ 1046163 w 1160462"/>
                <a:gd name="connsiteY1" fmla="*/ 102393 h 153304"/>
                <a:gd name="connsiteX2" fmla="*/ 942975 w 1160462"/>
                <a:gd name="connsiteY2" fmla="*/ 136525 h 153304"/>
                <a:gd name="connsiteX3" fmla="*/ 764382 w 1160462"/>
                <a:gd name="connsiteY3" fmla="*/ 141287 h 153304"/>
                <a:gd name="connsiteX4" fmla="*/ 569912 w 1160462"/>
                <a:gd name="connsiteY4" fmla="*/ 147636 h 153304"/>
                <a:gd name="connsiteX5" fmla="*/ 147637 w 1160462"/>
                <a:gd name="connsiteY5" fmla="*/ 50800 h 153304"/>
                <a:gd name="connsiteX6" fmla="*/ 0 w 1160462"/>
                <a:gd name="connsiteY6" fmla="*/ 0 h 153304"/>
                <a:gd name="connsiteX0" fmla="*/ 1160462 w 1160462"/>
                <a:gd name="connsiteY0" fmla="*/ 44449 h 153304"/>
                <a:gd name="connsiteX1" fmla="*/ 1022350 w 1160462"/>
                <a:gd name="connsiteY1" fmla="*/ 123825 h 153304"/>
                <a:gd name="connsiteX2" fmla="*/ 942975 w 1160462"/>
                <a:gd name="connsiteY2" fmla="*/ 136525 h 153304"/>
                <a:gd name="connsiteX3" fmla="*/ 764382 w 1160462"/>
                <a:gd name="connsiteY3" fmla="*/ 141287 h 153304"/>
                <a:gd name="connsiteX4" fmla="*/ 569912 w 1160462"/>
                <a:gd name="connsiteY4" fmla="*/ 147636 h 153304"/>
                <a:gd name="connsiteX5" fmla="*/ 147637 w 1160462"/>
                <a:gd name="connsiteY5" fmla="*/ 50800 h 153304"/>
                <a:gd name="connsiteX6" fmla="*/ 0 w 1160462"/>
                <a:gd name="connsiteY6" fmla="*/ 0 h 153304"/>
                <a:gd name="connsiteX0" fmla="*/ 1169987 w 1169987"/>
                <a:gd name="connsiteY0" fmla="*/ 11112 h 153304"/>
                <a:gd name="connsiteX1" fmla="*/ 1022350 w 1169987"/>
                <a:gd name="connsiteY1" fmla="*/ 123825 h 153304"/>
                <a:gd name="connsiteX2" fmla="*/ 942975 w 1169987"/>
                <a:gd name="connsiteY2" fmla="*/ 136525 h 153304"/>
                <a:gd name="connsiteX3" fmla="*/ 764382 w 1169987"/>
                <a:gd name="connsiteY3" fmla="*/ 141287 h 153304"/>
                <a:gd name="connsiteX4" fmla="*/ 569912 w 1169987"/>
                <a:gd name="connsiteY4" fmla="*/ 147636 h 153304"/>
                <a:gd name="connsiteX5" fmla="*/ 147637 w 1169987"/>
                <a:gd name="connsiteY5" fmla="*/ 50800 h 153304"/>
                <a:gd name="connsiteX6" fmla="*/ 0 w 1169987"/>
                <a:gd name="connsiteY6" fmla="*/ 0 h 15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987" h="153304">
                  <a:moveTo>
                    <a:pt x="1169987" y="11112"/>
                  </a:moveTo>
                  <a:cubicBezTo>
                    <a:pt x="1150937" y="20769"/>
                    <a:pt x="1058598" y="108479"/>
                    <a:pt x="1022350" y="123825"/>
                  </a:cubicBezTo>
                  <a:cubicBezTo>
                    <a:pt x="986102" y="139171"/>
                    <a:pt x="985970" y="133615"/>
                    <a:pt x="942975" y="136525"/>
                  </a:cubicBezTo>
                  <a:cubicBezTo>
                    <a:pt x="899980" y="139435"/>
                    <a:pt x="826559" y="139435"/>
                    <a:pt x="764382" y="141287"/>
                  </a:cubicBezTo>
                  <a:cubicBezTo>
                    <a:pt x="702205" y="143139"/>
                    <a:pt x="672703" y="162717"/>
                    <a:pt x="569912" y="147636"/>
                  </a:cubicBezTo>
                  <a:cubicBezTo>
                    <a:pt x="467121" y="132555"/>
                    <a:pt x="238654" y="74083"/>
                    <a:pt x="147637" y="50800"/>
                  </a:cubicBezTo>
                  <a:cubicBezTo>
                    <a:pt x="56620" y="27517"/>
                    <a:pt x="5291" y="7408"/>
                    <a:pt x="0"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4554611" y="7597244"/>
              <a:ext cx="6776398" cy="8375810"/>
              <a:chOff x="3449043" y="8721566"/>
              <a:chExt cx="6776398" cy="8375810"/>
            </a:xfrm>
          </p:grpSpPr>
          <p:sp>
            <p:nvSpPr>
              <p:cNvPr id="116" name="フリーフォーム 115"/>
              <p:cNvSpPr/>
              <p:nvPr/>
            </p:nvSpPr>
            <p:spPr>
              <a:xfrm>
                <a:off x="7328130" y="11530013"/>
                <a:ext cx="165664" cy="778879"/>
              </a:xfrm>
              <a:custGeom>
                <a:avLst/>
                <a:gdLst>
                  <a:gd name="connsiteX0" fmla="*/ 10883 w 165664"/>
                  <a:gd name="connsiteY0" fmla="*/ 0 h 778879"/>
                  <a:gd name="connsiteX1" fmla="*/ 10883 w 165664"/>
                  <a:gd name="connsiteY1" fmla="*/ 97631 h 778879"/>
                  <a:gd name="connsiteX2" fmla="*/ 13264 w 165664"/>
                  <a:gd name="connsiteY2" fmla="*/ 185737 h 778879"/>
                  <a:gd name="connsiteX3" fmla="*/ 13264 w 165664"/>
                  <a:gd name="connsiteY3" fmla="*/ 259556 h 778879"/>
                  <a:gd name="connsiteX4" fmla="*/ 6120 w 165664"/>
                  <a:gd name="connsiteY4" fmla="*/ 335756 h 778879"/>
                  <a:gd name="connsiteX5" fmla="*/ 1358 w 165664"/>
                  <a:gd name="connsiteY5" fmla="*/ 464343 h 778879"/>
                  <a:gd name="connsiteX6" fmla="*/ 3739 w 165664"/>
                  <a:gd name="connsiteY6" fmla="*/ 514350 h 778879"/>
                  <a:gd name="connsiteX7" fmla="*/ 39458 w 165664"/>
                  <a:gd name="connsiteY7" fmla="*/ 557212 h 778879"/>
                  <a:gd name="connsiteX8" fmla="*/ 51364 w 165664"/>
                  <a:gd name="connsiteY8" fmla="*/ 611981 h 778879"/>
                  <a:gd name="connsiteX9" fmla="*/ 63270 w 165664"/>
                  <a:gd name="connsiteY9" fmla="*/ 681037 h 778879"/>
                  <a:gd name="connsiteX10" fmla="*/ 58508 w 165664"/>
                  <a:gd name="connsiteY10" fmla="*/ 766762 h 778879"/>
                  <a:gd name="connsiteX11" fmla="*/ 165664 w 165664"/>
                  <a:gd name="connsiteY11" fmla="*/ 776287 h 77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64" h="778879">
                    <a:moveTo>
                      <a:pt x="10883" y="0"/>
                    </a:moveTo>
                    <a:cubicBezTo>
                      <a:pt x="10684" y="33337"/>
                      <a:pt x="10486" y="66675"/>
                      <a:pt x="10883" y="97631"/>
                    </a:cubicBezTo>
                    <a:cubicBezTo>
                      <a:pt x="11280" y="128587"/>
                      <a:pt x="12867" y="158750"/>
                      <a:pt x="13264" y="185737"/>
                    </a:cubicBezTo>
                    <a:cubicBezTo>
                      <a:pt x="13661" y="212724"/>
                      <a:pt x="14455" y="234553"/>
                      <a:pt x="13264" y="259556"/>
                    </a:cubicBezTo>
                    <a:cubicBezTo>
                      <a:pt x="12073" y="284559"/>
                      <a:pt x="8104" y="301625"/>
                      <a:pt x="6120" y="335756"/>
                    </a:cubicBezTo>
                    <a:cubicBezTo>
                      <a:pt x="4136" y="369887"/>
                      <a:pt x="1755" y="434577"/>
                      <a:pt x="1358" y="464343"/>
                    </a:cubicBezTo>
                    <a:cubicBezTo>
                      <a:pt x="961" y="494109"/>
                      <a:pt x="-2611" y="498872"/>
                      <a:pt x="3739" y="514350"/>
                    </a:cubicBezTo>
                    <a:cubicBezTo>
                      <a:pt x="10089" y="529828"/>
                      <a:pt x="31521" y="540940"/>
                      <a:pt x="39458" y="557212"/>
                    </a:cubicBezTo>
                    <a:cubicBezTo>
                      <a:pt x="47396" y="573484"/>
                      <a:pt x="47395" y="591344"/>
                      <a:pt x="51364" y="611981"/>
                    </a:cubicBezTo>
                    <a:cubicBezTo>
                      <a:pt x="55333" y="632618"/>
                      <a:pt x="62079" y="655240"/>
                      <a:pt x="63270" y="681037"/>
                    </a:cubicBezTo>
                    <a:cubicBezTo>
                      <a:pt x="64461" y="706834"/>
                      <a:pt x="41442" y="750887"/>
                      <a:pt x="58508" y="766762"/>
                    </a:cubicBezTo>
                    <a:cubicBezTo>
                      <a:pt x="75574" y="782637"/>
                      <a:pt x="120619" y="779462"/>
                      <a:pt x="165664" y="77628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フリーフォーム 116"/>
              <p:cNvSpPr/>
              <p:nvPr/>
            </p:nvSpPr>
            <p:spPr>
              <a:xfrm>
                <a:off x="5460408" y="11473025"/>
                <a:ext cx="630238" cy="588800"/>
              </a:xfrm>
              <a:custGeom>
                <a:avLst/>
                <a:gdLst>
                  <a:gd name="connsiteX0" fmla="*/ 9971 w 2524113"/>
                  <a:gd name="connsiteY0" fmla="*/ 410770 h 1007670"/>
                  <a:gd name="connsiteX1" fmla="*/ 73471 w 2524113"/>
                  <a:gd name="connsiteY1" fmla="*/ 169470 h 1007670"/>
                  <a:gd name="connsiteX2" fmla="*/ 556071 w 2524113"/>
                  <a:gd name="connsiteY2" fmla="*/ 42470 h 1007670"/>
                  <a:gd name="connsiteX3" fmla="*/ 1064071 w 2524113"/>
                  <a:gd name="connsiteY3" fmla="*/ 4370 h 1007670"/>
                  <a:gd name="connsiteX4" fmla="*/ 1254571 w 2524113"/>
                  <a:gd name="connsiteY4" fmla="*/ 131370 h 1007670"/>
                  <a:gd name="connsiteX5" fmla="*/ 1521271 w 2524113"/>
                  <a:gd name="connsiteY5" fmla="*/ 347270 h 1007670"/>
                  <a:gd name="connsiteX6" fmla="*/ 1724471 w 2524113"/>
                  <a:gd name="connsiteY6" fmla="*/ 410770 h 1007670"/>
                  <a:gd name="connsiteX7" fmla="*/ 1940371 w 2524113"/>
                  <a:gd name="connsiteY7" fmla="*/ 423470 h 1007670"/>
                  <a:gd name="connsiteX8" fmla="*/ 2143571 w 2524113"/>
                  <a:gd name="connsiteY8" fmla="*/ 372670 h 1007670"/>
                  <a:gd name="connsiteX9" fmla="*/ 2346771 w 2524113"/>
                  <a:gd name="connsiteY9" fmla="*/ 563170 h 1007670"/>
                  <a:gd name="connsiteX10" fmla="*/ 2511871 w 2524113"/>
                  <a:gd name="connsiteY10" fmla="*/ 918770 h 1007670"/>
                  <a:gd name="connsiteX11" fmla="*/ 2499171 w 2524113"/>
                  <a:gd name="connsiteY11" fmla="*/ 1007670 h 1007670"/>
                  <a:gd name="connsiteX0" fmla="*/ 19004 w 2506952"/>
                  <a:gd name="connsiteY0" fmla="*/ 420295 h 1007670"/>
                  <a:gd name="connsiteX1" fmla="*/ 56310 w 2506952"/>
                  <a:gd name="connsiteY1" fmla="*/ 169470 h 1007670"/>
                  <a:gd name="connsiteX2" fmla="*/ 538910 w 2506952"/>
                  <a:gd name="connsiteY2" fmla="*/ 42470 h 1007670"/>
                  <a:gd name="connsiteX3" fmla="*/ 1046910 w 2506952"/>
                  <a:gd name="connsiteY3" fmla="*/ 4370 h 1007670"/>
                  <a:gd name="connsiteX4" fmla="*/ 1237410 w 2506952"/>
                  <a:gd name="connsiteY4" fmla="*/ 131370 h 1007670"/>
                  <a:gd name="connsiteX5" fmla="*/ 1504110 w 2506952"/>
                  <a:gd name="connsiteY5" fmla="*/ 347270 h 1007670"/>
                  <a:gd name="connsiteX6" fmla="*/ 1707310 w 2506952"/>
                  <a:gd name="connsiteY6" fmla="*/ 410770 h 1007670"/>
                  <a:gd name="connsiteX7" fmla="*/ 1923210 w 2506952"/>
                  <a:gd name="connsiteY7" fmla="*/ 423470 h 1007670"/>
                  <a:gd name="connsiteX8" fmla="*/ 2126410 w 2506952"/>
                  <a:gd name="connsiteY8" fmla="*/ 372670 h 1007670"/>
                  <a:gd name="connsiteX9" fmla="*/ 2329610 w 2506952"/>
                  <a:gd name="connsiteY9" fmla="*/ 563170 h 1007670"/>
                  <a:gd name="connsiteX10" fmla="*/ 2494710 w 2506952"/>
                  <a:gd name="connsiteY10" fmla="*/ 918770 h 1007670"/>
                  <a:gd name="connsiteX11" fmla="*/ 2482010 w 2506952"/>
                  <a:gd name="connsiteY11" fmla="*/ 1007670 h 1007670"/>
                  <a:gd name="connsiteX0" fmla="*/ 36553 w 2491164"/>
                  <a:gd name="connsiteY0" fmla="*/ 415532 h 1007670"/>
                  <a:gd name="connsiteX1" fmla="*/ 40522 w 2491164"/>
                  <a:gd name="connsiteY1" fmla="*/ 169470 h 1007670"/>
                  <a:gd name="connsiteX2" fmla="*/ 523122 w 2491164"/>
                  <a:gd name="connsiteY2" fmla="*/ 42470 h 1007670"/>
                  <a:gd name="connsiteX3" fmla="*/ 1031122 w 2491164"/>
                  <a:gd name="connsiteY3" fmla="*/ 4370 h 1007670"/>
                  <a:gd name="connsiteX4" fmla="*/ 1221622 w 2491164"/>
                  <a:gd name="connsiteY4" fmla="*/ 131370 h 1007670"/>
                  <a:gd name="connsiteX5" fmla="*/ 1488322 w 2491164"/>
                  <a:gd name="connsiteY5" fmla="*/ 347270 h 1007670"/>
                  <a:gd name="connsiteX6" fmla="*/ 1691522 w 2491164"/>
                  <a:gd name="connsiteY6" fmla="*/ 410770 h 1007670"/>
                  <a:gd name="connsiteX7" fmla="*/ 1907422 w 2491164"/>
                  <a:gd name="connsiteY7" fmla="*/ 423470 h 1007670"/>
                  <a:gd name="connsiteX8" fmla="*/ 2110622 w 2491164"/>
                  <a:gd name="connsiteY8" fmla="*/ 372670 h 1007670"/>
                  <a:gd name="connsiteX9" fmla="*/ 2313822 w 2491164"/>
                  <a:gd name="connsiteY9" fmla="*/ 563170 h 1007670"/>
                  <a:gd name="connsiteX10" fmla="*/ 2478922 w 2491164"/>
                  <a:gd name="connsiteY10" fmla="*/ 918770 h 1007670"/>
                  <a:gd name="connsiteX11" fmla="*/ 2466222 w 2491164"/>
                  <a:gd name="connsiteY11" fmla="*/ 1007670 h 1007670"/>
                  <a:gd name="connsiteX0" fmla="*/ 46572 w 2501183"/>
                  <a:gd name="connsiteY0" fmla="*/ 415532 h 1007670"/>
                  <a:gd name="connsiteX1" fmla="*/ 50541 w 2501183"/>
                  <a:gd name="connsiteY1" fmla="*/ 169470 h 1007670"/>
                  <a:gd name="connsiteX2" fmla="*/ 533141 w 2501183"/>
                  <a:gd name="connsiteY2" fmla="*/ 42470 h 1007670"/>
                  <a:gd name="connsiteX3" fmla="*/ 1041141 w 2501183"/>
                  <a:gd name="connsiteY3" fmla="*/ 4370 h 1007670"/>
                  <a:gd name="connsiteX4" fmla="*/ 1231641 w 2501183"/>
                  <a:gd name="connsiteY4" fmla="*/ 131370 h 1007670"/>
                  <a:gd name="connsiteX5" fmla="*/ 1498341 w 2501183"/>
                  <a:gd name="connsiteY5" fmla="*/ 347270 h 1007670"/>
                  <a:gd name="connsiteX6" fmla="*/ 1701541 w 2501183"/>
                  <a:gd name="connsiteY6" fmla="*/ 410770 h 1007670"/>
                  <a:gd name="connsiteX7" fmla="*/ 1917441 w 2501183"/>
                  <a:gd name="connsiteY7" fmla="*/ 423470 h 1007670"/>
                  <a:gd name="connsiteX8" fmla="*/ 2120641 w 2501183"/>
                  <a:gd name="connsiteY8" fmla="*/ 372670 h 1007670"/>
                  <a:gd name="connsiteX9" fmla="*/ 2323841 w 2501183"/>
                  <a:gd name="connsiteY9" fmla="*/ 563170 h 1007670"/>
                  <a:gd name="connsiteX10" fmla="*/ 2488941 w 2501183"/>
                  <a:gd name="connsiteY10" fmla="*/ 918770 h 1007670"/>
                  <a:gd name="connsiteX11" fmla="*/ 2476241 w 2501183"/>
                  <a:gd name="connsiteY11" fmla="*/ 1007670 h 1007670"/>
                  <a:gd name="connsiteX0" fmla="*/ 37187 w 2491798"/>
                  <a:gd name="connsiteY0" fmla="*/ 415532 h 1007670"/>
                  <a:gd name="connsiteX1" fmla="*/ 41156 w 2491798"/>
                  <a:gd name="connsiteY1" fmla="*/ 169470 h 1007670"/>
                  <a:gd name="connsiteX2" fmla="*/ 523756 w 2491798"/>
                  <a:gd name="connsiteY2" fmla="*/ 42470 h 1007670"/>
                  <a:gd name="connsiteX3" fmla="*/ 1031756 w 2491798"/>
                  <a:gd name="connsiteY3" fmla="*/ 4370 h 1007670"/>
                  <a:gd name="connsiteX4" fmla="*/ 1222256 w 2491798"/>
                  <a:gd name="connsiteY4" fmla="*/ 131370 h 1007670"/>
                  <a:gd name="connsiteX5" fmla="*/ 1488956 w 2491798"/>
                  <a:gd name="connsiteY5" fmla="*/ 347270 h 1007670"/>
                  <a:gd name="connsiteX6" fmla="*/ 1692156 w 2491798"/>
                  <a:gd name="connsiteY6" fmla="*/ 410770 h 1007670"/>
                  <a:gd name="connsiteX7" fmla="*/ 1908056 w 2491798"/>
                  <a:gd name="connsiteY7" fmla="*/ 423470 h 1007670"/>
                  <a:gd name="connsiteX8" fmla="*/ 2111256 w 2491798"/>
                  <a:gd name="connsiteY8" fmla="*/ 372670 h 1007670"/>
                  <a:gd name="connsiteX9" fmla="*/ 2314456 w 2491798"/>
                  <a:gd name="connsiteY9" fmla="*/ 563170 h 1007670"/>
                  <a:gd name="connsiteX10" fmla="*/ 2479556 w 2491798"/>
                  <a:gd name="connsiteY10" fmla="*/ 918770 h 1007670"/>
                  <a:gd name="connsiteX11" fmla="*/ 2466856 w 2491798"/>
                  <a:gd name="connsiteY11" fmla="*/ 1007670 h 1007670"/>
                  <a:gd name="connsiteX0" fmla="*/ 55171 w 2509782"/>
                  <a:gd name="connsiteY0" fmla="*/ 415532 h 1007670"/>
                  <a:gd name="connsiteX1" fmla="*/ 7545 w 2509782"/>
                  <a:gd name="connsiteY1" fmla="*/ 420295 h 1007670"/>
                  <a:gd name="connsiteX2" fmla="*/ 59140 w 2509782"/>
                  <a:gd name="connsiteY2" fmla="*/ 169470 h 1007670"/>
                  <a:gd name="connsiteX3" fmla="*/ 541740 w 2509782"/>
                  <a:gd name="connsiteY3" fmla="*/ 42470 h 1007670"/>
                  <a:gd name="connsiteX4" fmla="*/ 1049740 w 2509782"/>
                  <a:gd name="connsiteY4" fmla="*/ 4370 h 1007670"/>
                  <a:gd name="connsiteX5" fmla="*/ 1240240 w 2509782"/>
                  <a:gd name="connsiteY5" fmla="*/ 131370 h 1007670"/>
                  <a:gd name="connsiteX6" fmla="*/ 1506940 w 2509782"/>
                  <a:gd name="connsiteY6" fmla="*/ 347270 h 1007670"/>
                  <a:gd name="connsiteX7" fmla="*/ 1710140 w 2509782"/>
                  <a:gd name="connsiteY7" fmla="*/ 410770 h 1007670"/>
                  <a:gd name="connsiteX8" fmla="*/ 1926040 w 2509782"/>
                  <a:gd name="connsiteY8" fmla="*/ 423470 h 1007670"/>
                  <a:gd name="connsiteX9" fmla="*/ 2129240 w 2509782"/>
                  <a:gd name="connsiteY9" fmla="*/ 372670 h 1007670"/>
                  <a:gd name="connsiteX10" fmla="*/ 2332440 w 2509782"/>
                  <a:gd name="connsiteY10" fmla="*/ 563170 h 1007670"/>
                  <a:gd name="connsiteX11" fmla="*/ 2497540 w 2509782"/>
                  <a:gd name="connsiteY11" fmla="*/ 918770 h 1007670"/>
                  <a:gd name="connsiteX12" fmla="*/ 2484840 w 2509782"/>
                  <a:gd name="connsiteY12" fmla="*/ 1007670 h 1007670"/>
                  <a:gd name="connsiteX0" fmla="*/ 55171 w 2509782"/>
                  <a:gd name="connsiteY0" fmla="*/ 415532 h 1007670"/>
                  <a:gd name="connsiteX1" fmla="*/ 7545 w 2509782"/>
                  <a:gd name="connsiteY1" fmla="*/ 420295 h 1007670"/>
                  <a:gd name="connsiteX2" fmla="*/ 59140 w 2509782"/>
                  <a:gd name="connsiteY2" fmla="*/ 169470 h 1007670"/>
                  <a:gd name="connsiteX3" fmla="*/ 541740 w 2509782"/>
                  <a:gd name="connsiteY3" fmla="*/ 42470 h 1007670"/>
                  <a:gd name="connsiteX4" fmla="*/ 1049740 w 2509782"/>
                  <a:gd name="connsiteY4" fmla="*/ 4370 h 1007670"/>
                  <a:gd name="connsiteX5" fmla="*/ 1240240 w 2509782"/>
                  <a:gd name="connsiteY5" fmla="*/ 131370 h 1007670"/>
                  <a:gd name="connsiteX6" fmla="*/ 1506940 w 2509782"/>
                  <a:gd name="connsiteY6" fmla="*/ 347270 h 1007670"/>
                  <a:gd name="connsiteX7" fmla="*/ 1710140 w 2509782"/>
                  <a:gd name="connsiteY7" fmla="*/ 410770 h 1007670"/>
                  <a:gd name="connsiteX8" fmla="*/ 1926040 w 2509782"/>
                  <a:gd name="connsiteY8" fmla="*/ 423470 h 1007670"/>
                  <a:gd name="connsiteX9" fmla="*/ 2129240 w 2509782"/>
                  <a:gd name="connsiteY9" fmla="*/ 372670 h 1007670"/>
                  <a:gd name="connsiteX10" fmla="*/ 2332440 w 2509782"/>
                  <a:gd name="connsiteY10" fmla="*/ 563170 h 1007670"/>
                  <a:gd name="connsiteX11" fmla="*/ 2497540 w 2509782"/>
                  <a:gd name="connsiteY11" fmla="*/ 918770 h 1007670"/>
                  <a:gd name="connsiteX12" fmla="*/ 2484840 w 2509782"/>
                  <a:gd name="connsiteY12" fmla="*/ 1007670 h 1007670"/>
                  <a:gd name="connsiteX0" fmla="*/ 55171 w 2509782"/>
                  <a:gd name="connsiteY0" fmla="*/ 415532 h 1007670"/>
                  <a:gd name="connsiteX1" fmla="*/ 7545 w 2509782"/>
                  <a:gd name="connsiteY1" fmla="*/ 420295 h 1007670"/>
                  <a:gd name="connsiteX2" fmla="*/ 59140 w 2509782"/>
                  <a:gd name="connsiteY2" fmla="*/ 169470 h 1007670"/>
                  <a:gd name="connsiteX3" fmla="*/ 541740 w 2509782"/>
                  <a:gd name="connsiteY3" fmla="*/ 42470 h 1007670"/>
                  <a:gd name="connsiteX4" fmla="*/ 1049740 w 2509782"/>
                  <a:gd name="connsiteY4" fmla="*/ 4370 h 1007670"/>
                  <a:gd name="connsiteX5" fmla="*/ 1240240 w 2509782"/>
                  <a:gd name="connsiteY5" fmla="*/ 131370 h 1007670"/>
                  <a:gd name="connsiteX6" fmla="*/ 1506940 w 2509782"/>
                  <a:gd name="connsiteY6" fmla="*/ 347270 h 1007670"/>
                  <a:gd name="connsiteX7" fmla="*/ 1710140 w 2509782"/>
                  <a:gd name="connsiteY7" fmla="*/ 410770 h 1007670"/>
                  <a:gd name="connsiteX8" fmla="*/ 1926040 w 2509782"/>
                  <a:gd name="connsiteY8" fmla="*/ 423470 h 1007670"/>
                  <a:gd name="connsiteX9" fmla="*/ 2129240 w 2509782"/>
                  <a:gd name="connsiteY9" fmla="*/ 372670 h 1007670"/>
                  <a:gd name="connsiteX10" fmla="*/ 2332440 w 2509782"/>
                  <a:gd name="connsiteY10" fmla="*/ 563170 h 1007670"/>
                  <a:gd name="connsiteX11" fmla="*/ 2497540 w 2509782"/>
                  <a:gd name="connsiteY11" fmla="*/ 918770 h 1007670"/>
                  <a:gd name="connsiteX12" fmla="*/ 2484840 w 2509782"/>
                  <a:gd name="connsiteY12" fmla="*/ 1007670 h 1007670"/>
                  <a:gd name="connsiteX0" fmla="*/ 59079 w 2513690"/>
                  <a:gd name="connsiteY0" fmla="*/ 415532 h 1007670"/>
                  <a:gd name="connsiteX1" fmla="*/ 11453 w 2513690"/>
                  <a:gd name="connsiteY1" fmla="*/ 420295 h 1007670"/>
                  <a:gd name="connsiteX2" fmla="*/ 63048 w 2513690"/>
                  <a:gd name="connsiteY2" fmla="*/ 169470 h 1007670"/>
                  <a:gd name="connsiteX3" fmla="*/ 545648 w 2513690"/>
                  <a:gd name="connsiteY3" fmla="*/ 42470 h 1007670"/>
                  <a:gd name="connsiteX4" fmla="*/ 1053648 w 2513690"/>
                  <a:gd name="connsiteY4" fmla="*/ 4370 h 1007670"/>
                  <a:gd name="connsiteX5" fmla="*/ 1244148 w 2513690"/>
                  <a:gd name="connsiteY5" fmla="*/ 131370 h 1007670"/>
                  <a:gd name="connsiteX6" fmla="*/ 1510848 w 2513690"/>
                  <a:gd name="connsiteY6" fmla="*/ 347270 h 1007670"/>
                  <a:gd name="connsiteX7" fmla="*/ 1714048 w 2513690"/>
                  <a:gd name="connsiteY7" fmla="*/ 410770 h 1007670"/>
                  <a:gd name="connsiteX8" fmla="*/ 1929948 w 2513690"/>
                  <a:gd name="connsiteY8" fmla="*/ 423470 h 1007670"/>
                  <a:gd name="connsiteX9" fmla="*/ 2133148 w 2513690"/>
                  <a:gd name="connsiteY9" fmla="*/ 372670 h 1007670"/>
                  <a:gd name="connsiteX10" fmla="*/ 2336348 w 2513690"/>
                  <a:gd name="connsiteY10" fmla="*/ 563170 h 1007670"/>
                  <a:gd name="connsiteX11" fmla="*/ 2501448 w 2513690"/>
                  <a:gd name="connsiteY11" fmla="*/ 918770 h 1007670"/>
                  <a:gd name="connsiteX12" fmla="*/ 2488748 w 2513690"/>
                  <a:gd name="connsiteY12" fmla="*/ 1007670 h 1007670"/>
                  <a:gd name="connsiteX0" fmla="*/ 62186 w 2516797"/>
                  <a:gd name="connsiteY0" fmla="*/ 416050 h 1008188"/>
                  <a:gd name="connsiteX1" fmla="*/ 14560 w 2516797"/>
                  <a:gd name="connsiteY1" fmla="*/ 420813 h 1008188"/>
                  <a:gd name="connsiteX2" fmla="*/ 59011 w 2516797"/>
                  <a:gd name="connsiteY2" fmla="*/ 198563 h 1008188"/>
                  <a:gd name="connsiteX3" fmla="*/ 548755 w 2516797"/>
                  <a:gd name="connsiteY3" fmla="*/ 42988 h 1008188"/>
                  <a:gd name="connsiteX4" fmla="*/ 1056755 w 2516797"/>
                  <a:gd name="connsiteY4" fmla="*/ 4888 h 1008188"/>
                  <a:gd name="connsiteX5" fmla="*/ 1247255 w 2516797"/>
                  <a:gd name="connsiteY5" fmla="*/ 131888 h 1008188"/>
                  <a:gd name="connsiteX6" fmla="*/ 1513955 w 2516797"/>
                  <a:gd name="connsiteY6" fmla="*/ 347788 h 1008188"/>
                  <a:gd name="connsiteX7" fmla="*/ 1717155 w 2516797"/>
                  <a:gd name="connsiteY7" fmla="*/ 411288 h 1008188"/>
                  <a:gd name="connsiteX8" fmla="*/ 1933055 w 2516797"/>
                  <a:gd name="connsiteY8" fmla="*/ 423988 h 1008188"/>
                  <a:gd name="connsiteX9" fmla="*/ 2136255 w 2516797"/>
                  <a:gd name="connsiteY9" fmla="*/ 373188 h 1008188"/>
                  <a:gd name="connsiteX10" fmla="*/ 2339455 w 2516797"/>
                  <a:gd name="connsiteY10" fmla="*/ 563688 h 1008188"/>
                  <a:gd name="connsiteX11" fmla="*/ 2504555 w 2516797"/>
                  <a:gd name="connsiteY11" fmla="*/ 919288 h 1008188"/>
                  <a:gd name="connsiteX12" fmla="*/ 2491855 w 2516797"/>
                  <a:gd name="connsiteY12" fmla="*/ 1008188 h 1008188"/>
                  <a:gd name="connsiteX0" fmla="*/ 50695 w 2505306"/>
                  <a:gd name="connsiteY0" fmla="*/ 416050 h 1008188"/>
                  <a:gd name="connsiteX1" fmla="*/ 3069 w 2505306"/>
                  <a:gd name="connsiteY1" fmla="*/ 420813 h 1008188"/>
                  <a:gd name="connsiteX2" fmla="*/ 47520 w 2505306"/>
                  <a:gd name="connsiteY2" fmla="*/ 198563 h 1008188"/>
                  <a:gd name="connsiteX3" fmla="*/ 537264 w 2505306"/>
                  <a:gd name="connsiteY3" fmla="*/ 42988 h 1008188"/>
                  <a:gd name="connsiteX4" fmla="*/ 1045264 w 2505306"/>
                  <a:gd name="connsiteY4" fmla="*/ 4888 h 1008188"/>
                  <a:gd name="connsiteX5" fmla="*/ 1235764 w 2505306"/>
                  <a:gd name="connsiteY5" fmla="*/ 131888 h 1008188"/>
                  <a:gd name="connsiteX6" fmla="*/ 1502464 w 2505306"/>
                  <a:gd name="connsiteY6" fmla="*/ 347788 h 1008188"/>
                  <a:gd name="connsiteX7" fmla="*/ 1705664 w 2505306"/>
                  <a:gd name="connsiteY7" fmla="*/ 411288 h 1008188"/>
                  <a:gd name="connsiteX8" fmla="*/ 1921564 w 2505306"/>
                  <a:gd name="connsiteY8" fmla="*/ 423988 h 1008188"/>
                  <a:gd name="connsiteX9" fmla="*/ 2124764 w 2505306"/>
                  <a:gd name="connsiteY9" fmla="*/ 373188 h 1008188"/>
                  <a:gd name="connsiteX10" fmla="*/ 2327964 w 2505306"/>
                  <a:gd name="connsiteY10" fmla="*/ 563688 h 1008188"/>
                  <a:gd name="connsiteX11" fmla="*/ 2493064 w 2505306"/>
                  <a:gd name="connsiteY11" fmla="*/ 919288 h 1008188"/>
                  <a:gd name="connsiteX12" fmla="*/ 2480364 w 2505306"/>
                  <a:gd name="connsiteY12" fmla="*/ 1008188 h 1008188"/>
                  <a:gd name="connsiteX0" fmla="*/ 50695 w 2505306"/>
                  <a:gd name="connsiteY0" fmla="*/ 416244 h 1008382"/>
                  <a:gd name="connsiteX1" fmla="*/ 3069 w 2505306"/>
                  <a:gd name="connsiteY1" fmla="*/ 421007 h 1008382"/>
                  <a:gd name="connsiteX2" fmla="*/ 54663 w 2505306"/>
                  <a:gd name="connsiteY2" fmla="*/ 208282 h 1008382"/>
                  <a:gd name="connsiteX3" fmla="*/ 537264 w 2505306"/>
                  <a:gd name="connsiteY3" fmla="*/ 43182 h 1008382"/>
                  <a:gd name="connsiteX4" fmla="*/ 1045264 w 2505306"/>
                  <a:gd name="connsiteY4" fmla="*/ 5082 h 1008382"/>
                  <a:gd name="connsiteX5" fmla="*/ 1235764 w 2505306"/>
                  <a:gd name="connsiteY5" fmla="*/ 132082 h 1008382"/>
                  <a:gd name="connsiteX6" fmla="*/ 1502464 w 2505306"/>
                  <a:gd name="connsiteY6" fmla="*/ 347982 h 1008382"/>
                  <a:gd name="connsiteX7" fmla="*/ 1705664 w 2505306"/>
                  <a:gd name="connsiteY7" fmla="*/ 411482 h 1008382"/>
                  <a:gd name="connsiteX8" fmla="*/ 1921564 w 2505306"/>
                  <a:gd name="connsiteY8" fmla="*/ 424182 h 1008382"/>
                  <a:gd name="connsiteX9" fmla="*/ 2124764 w 2505306"/>
                  <a:gd name="connsiteY9" fmla="*/ 373382 h 1008382"/>
                  <a:gd name="connsiteX10" fmla="*/ 2327964 w 2505306"/>
                  <a:gd name="connsiteY10" fmla="*/ 563882 h 1008382"/>
                  <a:gd name="connsiteX11" fmla="*/ 2493064 w 2505306"/>
                  <a:gd name="connsiteY11" fmla="*/ 919482 h 1008382"/>
                  <a:gd name="connsiteX12" fmla="*/ 2480364 w 2505306"/>
                  <a:gd name="connsiteY12" fmla="*/ 1008382 h 1008382"/>
                  <a:gd name="connsiteX0" fmla="*/ 60246 w 2514857"/>
                  <a:gd name="connsiteY0" fmla="*/ 412220 h 1004358"/>
                  <a:gd name="connsiteX1" fmla="*/ 12620 w 2514857"/>
                  <a:gd name="connsiteY1" fmla="*/ 416983 h 1004358"/>
                  <a:gd name="connsiteX2" fmla="*/ 64214 w 2514857"/>
                  <a:gd name="connsiteY2" fmla="*/ 204258 h 1004358"/>
                  <a:gd name="connsiteX3" fmla="*/ 568246 w 2514857"/>
                  <a:gd name="connsiteY3" fmla="*/ 74877 h 1004358"/>
                  <a:gd name="connsiteX4" fmla="*/ 1054815 w 2514857"/>
                  <a:gd name="connsiteY4" fmla="*/ 1058 h 1004358"/>
                  <a:gd name="connsiteX5" fmla="*/ 1245315 w 2514857"/>
                  <a:gd name="connsiteY5" fmla="*/ 128058 h 1004358"/>
                  <a:gd name="connsiteX6" fmla="*/ 1512015 w 2514857"/>
                  <a:gd name="connsiteY6" fmla="*/ 343958 h 1004358"/>
                  <a:gd name="connsiteX7" fmla="*/ 1715215 w 2514857"/>
                  <a:gd name="connsiteY7" fmla="*/ 407458 h 1004358"/>
                  <a:gd name="connsiteX8" fmla="*/ 1931115 w 2514857"/>
                  <a:gd name="connsiteY8" fmla="*/ 420158 h 1004358"/>
                  <a:gd name="connsiteX9" fmla="*/ 2134315 w 2514857"/>
                  <a:gd name="connsiteY9" fmla="*/ 369358 h 1004358"/>
                  <a:gd name="connsiteX10" fmla="*/ 2337515 w 2514857"/>
                  <a:gd name="connsiteY10" fmla="*/ 559858 h 1004358"/>
                  <a:gd name="connsiteX11" fmla="*/ 2502615 w 2514857"/>
                  <a:gd name="connsiteY11" fmla="*/ 915458 h 1004358"/>
                  <a:gd name="connsiteX12" fmla="*/ 2489915 w 2514857"/>
                  <a:gd name="connsiteY12" fmla="*/ 1004358 h 1004358"/>
                  <a:gd name="connsiteX0" fmla="*/ 51161 w 2505772"/>
                  <a:gd name="connsiteY0" fmla="*/ 412220 h 1004358"/>
                  <a:gd name="connsiteX1" fmla="*/ 3535 w 2505772"/>
                  <a:gd name="connsiteY1" fmla="*/ 416983 h 1004358"/>
                  <a:gd name="connsiteX2" fmla="*/ 15443 w 2505772"/>
                  <a:gd name="connsiteY2" fmla="*/ 278871 h 1004358"/>
                  <a:gd name="connsiteX3" fmla="*/ 55129 w 2505772"/>
                  <a:gd name="connsiteY3" fmla="*/ 204258 h 1004358"/>
                  <a:gd name="connsiteX4" fmla="*/ 559161 w 2505772"/>
                  <a:gd name="connsiteY4" fmla="*/ 74877 h 1004358"/>
                  <a:gd name="connsiteX5" fmla="*/ 1045730 w 2505772"/>
                  <a:gd name="connsiteY5" fmla="*/ 1058 h 1004358"/>
                  <a:gd name="connsiteX6" fmla="*/ 1236230 w 2505772"/>
                  <a:gd name="connsiteY6" fmla="*/ 128058 h 1004358"/>
                  <a:gd name="connsiteX7" fmla="*/ 1502930 w 2505772"/>
                  <a:gd name="connsiteY7" fmla="*/ 343958 h 1004358"/>
                  <a:gd name="connsiteX8" fmla="*/ 1706130 w 2505772"/>
                  <a:gd name="connsiteY8" fmla="*/ 407458 h 1004358"/>
                  <a:gd name="connsiteX9" fmla="*/ 1922030 w 2505772"/>
                  <a:gd name="connsiteY9" fmla="*/ 420158 h 1004358"/>
                  <a:gd name="connsiteX10" fmla="*/ 2125230 w 2505772"/>
                  <a:gd name="connsiteY10" fmla="*/ 369358 h 1004358"/>
                  <a:gd name="connsiteX11" fmla="*/ 2328430 w 2505772"/>
                  <a:gd name="connsiteY11" fmla="*/ 559858 h 1004358"/>
                  <a:gd name="connsiteX12" fmla="*/ 2493530 w 2505772"/>
                  <a:gd name="connsiteY12" fmla="*/ 915458 h 1004358"/>
                  <a:gd name="connsiteX13" fmla="*/ 2480830 w 2505772"/>
                  <a:gd name="connsiteY13" fmla="*/ 1004358 h 1004358"/>
                  <a:gd name="connsiteX0" fmla="*/ 51161 w 2505772"/>
                  <a:gd name="connsiteY0" fmla="*/ 412220 h 1004358"/>
                  <a:gd name="connsiteX1" fmla="*/ 3535 w 2505772"/>
                  <a:gd name="connsiteY1" fmla="*/ 416983 h 1004358"/>
                  <a:gd name="connsiteX2" fmla="*/ 15443 w 2505772"/>
                  <a:gd name="connsiteY2" fmla="*/ 278871 h 1004358"/>
                  <a:gd name="connsiteX3" fmla="*/ 55129 w 2505772"/>
                  <a:gd name="connsiteY3" fmla="*/ 204258 h 1004358"/>
                  <a:gd name="connsiteX4" fmla="*/ 559161 w 2505772"/>
                  <a:gd name="connsiteY4" fmla="*/ 74877 h 1004358"/>
                  <a:gd name="connsiteX5" fmla="*/ 1045730 w 2505772"/>
                  <a:gd name="connsiteY5" fmla="*/ 1058 h 1004358"/>
                  <a:gd name="connsiteX6" fmla="*/ 1236230 w 2505772"/>
                  <a:gd name="connsiteY6" fmla="*/ 128058 h 1004358"/>
                  <a:gd name="connsiteX7" fmla="*/ 1502930 w 2505772"/>
                  <a:gd name="connsiteY7" fmla="*/ 343958 h 1004358"/>
                  <a:gd name="connsiteX8" fmla="*/ 1706130 w 2505772"/>
                  <a:gd name="connsiteY8" fmla="*/ 407458 h 1004358"/>
                  <a:gd name="connsiteX9" fmla="*/ 1922030 w 2505772"/>
                  <a:gd name="connsiteY9" fmla="*/ 420158 h 1004358"/>
                  <a:gd name="connsiteX10" fmla="*/ 2125230 w 2505772"/>
                  <a:gd name="connsiteY10" fmla="*/ 369358 h 1004358"/>
                  <a:gd name="connsiteX11" fmla="*/ 2328430 w 2505772"/>
                  <a:gd name="connsiteY11" fmla="*/ 559858 h 1004358"/>
                  <a:gd name="connsiteX12" fmla="*/ 2493530 w 2505772"/>
                  <a:gd name="connsiteY12" fmla="*/ 915458 h 1004358"/>
                  <a:gd name="connsiteX13" fmla="*/ 2480830 w 2505772"/>
                  <a:gd name="connsiteY13" fmla="*/ 1004358 h 1004358"/>
                  <a:gd name="connsiteX0" fmla="*/ 51161 w 2505772"/>
                  <a:gd name="connsiteY0" fmla="*/ 412172 h 1004310"/>
                  <a:gd name="connsiteX1" fmla="*/ 3535 w 2505772"/>
                  <a:gd name="connsiteY1" fmla="*/ 416935 h 1004310"/>
                  <a:gd name="connsiteX2" fmla="*/ 15443 w 2505772"/>
                  <a:gd name="connsiteY2" fmla="*/ 278823 h 1004310"/>
                  <a:gd name="connsiteX3" fmla="*/ 67035 w 2505772"/>
                  <a:gd name="connsiteY3" fmla="*/ 187541 h 1004310"/>
                  <a:gd name="connsiteX4" fmla="*/ 559161 w 2505772"/>
                  <a:gd name="connsiteY4" fmla="*/ 74829 h 1004310"/>
                  <a:gd name="connsiteX5" fmla="*/ 1045730 w 2505772"/>
                  <a:gd name="connsiteY5" fmla="*/ 1010 h 1004310"/>
                  <a:gd name="connsiteX6" fmla="*/ 1236230 w 2505772"/>
                  <a:gd name="connsiteY6" fmla="*/ 128010 h 1004310"/>
                  <a:gd name="connsiteX7" fmla="*/ 1502930 w 2505772"/>
                  <a:gd name="connsiteY7" fmla="*/ 343910 h 1004310"/>
                  <a:gd name="connsiteX8" fmla="*/ 1706130 w 2505772"/>
                  <a:gd name="connsiteY8" fmla="*/ 407410 h 1004310"/>
                  <a:gd name="connsiteX9" fmla="*/ 1922030 w 2505772"/>
                  <a:gd name="connsiteY9" fmla="*/ 420110 h 1004310"/>
                  <a:gd name="connsiteX10" fmla="*/ 2125230 w 2505772"/>
                  <a:gd name="connsiteY10" fmla="*/ 369310 h 1004310"/>
                  <a:gd name="connsiteX11" fmla="*/ 2328430 w 2505772"/>
                  <a:gd name="connsiteY11" fmla="*/ 559810 h 1004310"/>
                  <a:gd name="connsiteX12" fmla="*/ 2493530 w 2505772"/>
                  <a:gd name="connsiteY12" fmla="*/ 915410 h 1004310"/>
                  <a:gd name="connsiteX13" fmla="*/ 2480830 w 2505772"/>
                  <a:gd name="connsiteY13" fmla="*/ 1004310 h 1004310"/>
                  <a:gd name="connsiteX0" fmla="*/ 51161 w 2505772"/>
                  <a:gd name="connsiteY0" fmla="*/ 411211 h 1003349"/>
                  <a:gd name="connsiteX1" fmla="*/ 3535 w 2505772"/>
                  <a:gd name="connsiteY1" fmla="*/ 415974 h 1003349"/>
                  <a:gd name="connsiteX2" fmla="*/ 15443 w 2505772"/>
                  <a:gd name="connsiteY2" fmla="*/ 277862 h 1003349"/>
                  <a:gd name="connsiteX3" fmla="*/ 67035 w 2505772"/>
                  <a:gd name="connsiteY3" fmla="*/ 186580 h 1003349"/>
                  <a:gd name="connsiteX4" fmla="*/ 559161 w 2505772"/>
                  <a:gd name="connsiteY4" fmla="*/ 73868 h 1003349"/>
                  <a:gd name="connsiteX5" fmla="*/ 1045730 w 2505772"/>
                  <a:gd name="connsiteY5" fmla="*/ 49 h 1003349"/>
                  <a:gd name="connsiteX6" fmla="*/ 1288617 w 2505772"/>
                  <a:gd name="connsiteY6" fmla="*/ 84187 h 1003349"/>
                  <a:gd name="connsiteX7" fmla="*/ 1502930 w 2505772"/>
                  <a:gd name="connsiteY7" fmla="*/ 342949 h 1003349"/>
                  <a:gd name="connsiteX8" fmla="*/ 1706130 w 2505772"/>
                  <a:gd name="connsiteY8" fmla="*/ 406449 h 1003349"/>
                  <a:gd name="connsiteX9" fmla="*/ 1922030 w 2505772"/>
                  <a:gd name="connsiteY9" fmla="*/ 419149 h 1003349"/>
                  <a:gd name="connsiteX10" fmla="*/ 2125230 w 2505772"/>
                  <a:gd name="connsiteY10" fmla="*/ 368349 h 1003349"/>
                  <a:gd name="connsiteX11" fmla="*/ 2328430 w 2505772"/>
                  <a:gd name="connsiteY11" fmla="*/ 558849 h 1003349"/>
                  <a:gd name="connsiteX12" fmla="*/ 2493530 w 2505772"/>
                  <a:gd name="connsiteY12" fmla="*/ 914449 h 1003349"/>
                  <a:gd name="connsiteX13" fmla="*/ 2480830 w 2505772"/>
                  <a:gd name="connsiteY13" fmla="*/ 1003349 h 1003349"/>
                  <a:gd name="connsiteX0" fmla="*/ 51161 w 2505772"/>
                  <a:gd name="connsiteY0" fmla="*/ 411185 h 1003323"/>
                  <a:gd name="connsiteX1" fmla="*/ 3535 w 2505772"/>
                  <a:gd name="connsiteY1" fmla="*/ 415948 h 1003323"/>
                  <a:gd name="connsiteX2" fmla="*/ 15443 w 2505772"/>
                  <a:gd name="connsiteY2" fmla="*/ 277836 h 1003323"/>
                  <a:gd name="connsiteX3" fmla="*/ 67035 w 2505772"/>
                  <a:gd name="connsiteY3" fmla="*/ 186554 h 1003323"/>
                  <a:gd name="connsiteX4" fmla="*/ 559161 w 2505772"/>
                  <a:gd name="connsiteY4" fmla="*/ 73842 h 1003323"/>
                  <a:gd name="connsiteX5" fmla="*/ 1045730 w 2505772"/>
                  <a:gd name="connsiteY5" fmla="*/ 23 h 1003323"/>
                  <a:gd name="connsiteX6" fmla="*/ 1186224 w 2505772"/>
                  <a:gd name="connsiteY6" fmla="*/ 69874 h 1003323"/>
                  <a:gd name="connsiteX7" fmla="*/ 1502930 w 2505772"/>
                  <a:gd name="connsiteY7" fmla="*/ 342923 h 1003323"/>
                  <a:gd name="connsiteX8" fmla="*/ 1706130 w 2505772"/>
                  <a:gd name="connsiteY8" fmla="*/ 406423 h 1003323"/>
                  <a:gd name="connsiteX9" fmla="*/ 1922030 w 2505772"/>
                  <a:gd name="connsiteY9" fmla="*/ 419123 h 1003323"/>
                  <a:gd name="connsiteX10" fmla="*/ 2125230 w 2505772"/>
                  <a:gd name="connsiteY10" fmla="*/ 368323 h 1003323"/>
                  <a:gd name="connsiteX11" fmla="*/ 2328430 w 2505772"/>
                  <a:gd name="connsiteY11" fmla="*/ 558823 h 1003323"/>
                  <a:gd name="connsiteX12" fmla="*/ 2493530 w 2505772"/>
                  <a:gd name="connsiteY12" fmla="*/ 914423 h 1003323"/>
                  <a:gd name="connsiteX13" fmla="*/ 2480830 w 2505772"/>
                  <a:gd name="connsiteY13" fmla="*/ 1003323 h 1003323"/>
                  <a:gd name="connsiteX0" fmla="*/ 51161 w 2505772"/>
                  <a:gd name="connsiteY0" fmla="*/ 423082 h 1015220"/>
                  <a:gd name="connsiteX1" fmla="*/ 3535 w 2505772"/>
                  <a:gd name="connsiteY1" fmla="*/ 427845 h 1015220"/>
                  <a:gd name="connsiteX2" fmla="*/ 15443 w 2505772"/>
                  <a:gd name="connsiteY2" fmla="*/ 289733 h 1015220"/>
                  <a:gd name="connsiteX3" fmla="*/ 67035 w 2505772"/>
                  <a:gd name="connsiteY3" fmla="*/ 198451 h 1015220"/>
                  <a:gd name="connsiteX4" fmla="*/ 559161 w 2505772"/>
                  <a:gd name="connsiteY4" fmla="*/ 85739 h 1015220"/>
                  <a:gd name="connsiteX5" fmla="*/ 943337 w 2505772"/>
                  <a:gd name="connsiteY5" fmla="*/ 13 h 1015220"/>
                  <a:gd name="connsiteX6" fmla="*/ 1186224 w 2505772"/>
                  <a:gd name="connsiteY6" fmla="*/ 81771 h 1015220"/>
                  <a:gd name="connsiteX7" fmla="*/ 1502930 w 2505772"/>
                  <a:gd name="connsiteY7" fmla="*/ 354820 h 1015220"/>
                  <a:gd name="connsiteX8" fmla="*/ 1706130 w 2505772"/>
                  <a:gd name="connsiteY8" fmla="*/ 418320 h 1015220"/>
                  <a:gd name="connsiteX9" fmla="*/ 1922030 w 2505772"/>
                  <a:gd name="connsiteY9" fmla="*/ 431020 h 1015220"/>
                  <a:gd name="connsiteX10" fmla="*/ 2125230 w 2505772"/>
                  <a:gd name="connsiteY10" fmla="*/ 380220 h 1015220"/>
                  <a:gd name="connsiteX11" fmla="*/ 2328430 w 2505772"/>
                  <a:gd name="connsiteY11" fmla="*/ 570720 h 1015220"/>
                  <a:gd name="connsiteX12" fmla="*/ 2493530 w 2505772"/>
                  <a:gd name="connsiteY12" fmla="*/ 926320 h 1015220"/>
                  <a:gd name="connsiteX13" fmla="*/ 2480830 w 2505772"/>
                  <a:gd name="connsiteY13" fmla="*/ 1015220 h 1015220"/>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706130 w 2505772"/>
                  <a:gd name="connsiteY8" fmla="*/ 418323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706130 w 2505772"/>
                  <a:gd name="connsiteY8" fmla="*/ 418323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706130 w 2505772"/>
                  <a:gd name="connsiteY8" fmla="*/ 418323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634693 w 2505772"/>
                  <a:gd name="connsiteY8" fmla="*/ 425466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668030 w 2505772"/>
                  <a:gd name="connsiteY8" fmla="*/ 413560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668030 w 2505772"/>
                  <a:gd name="connsiteY8" fmla="*/ 413560 h 1015223"/>
                  <a:gd name="connsiteX9" fmla="*/ 1825192 w 2505772"/>
                  <a:gd name="connsiteY9" fmla="*/ 408799 h 1015223"/>
                  <a:gd name="connsiteX10" fmla="*/ 1922030 w 2505772"/>
                  <a:gd name="connsiteY10" fmla="*/ 431023 h 1015223"/>
                  <a:gd name="connsiteX11" fmla="*/ 2125230 w 2505772"/>
                  <a:gd name="connsiteY11" fmla="*/ 380223 h 1015223"/>
                  <a:gd name="connsiteX12" fmla="*/ 2328430 w 2505772"/>
                  <a:gd name="connsiteY12" fmla="*/ 570723 h 1015223"/>
                  <a:gd name="connsiteX13" fmla="*/ 2493530 w 2505772"/>
                  <a:gd name="connsiteY13" fmla="*/ 926323 h 1015223"/>
                  <a:gd name="connsiteX14" fmla="*/ 2480830 w 2505772"/>
                  <a:gd name="connsiteY14"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825192 w 2505772"/>
                  <a:gd name="connsiteY8" fmla="*/ 408799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505772"/>
                  <a:gd name="connsiteY0" fmla="*/ 423085 h 1015223"/>
                  <a:gd name="connsiteX1" fmla="*/ 3535 w 2505772"/>
                  <a:gd name="connsiteY1" fmla="*/ 427848 h 1015223"/>
                  <a:gd name="connsiteX2" fmla="*/ 15443 w 2505772"/>
                  <a:gd name="connsiteY2" fmla="*/ 289736 h 1015223"/>
                  <a:gd name="connsiteX3" fmla="*/ 67035 w 2505772"/>
                  <a:gd name="connsiteY3" fmla="*/ 198454 h 1015223"/>
                  <a:gd name="connsiteX4" fmla="*/ 559161 w 2505772"/>
                  <a:gd name="connsiteY4" fmla="*/ 85742 h 1015223"/>
                  <a:gd name="connsiteX5" fmla="*/ 943337 w 2505772"/>
                  <a:gd name="connsiteY5" fmla="*/ 16 h 1015223"/>
                  <a:gd name="connsiteX6" fmla="*/ 1186224 w 2505772"/>
                  <a:gd name="connsiteY6" fmla="*/ 81774 h 1015223"/>
                  <a:gd name="connsiteX7" fmla="*/ 1491024 w 2505772"/>
                  <a:gd name="connsiteY7" fmla="*/ 383398 h 1015223"/>
                  <a:gd name="connsiteX8" fmla="*/ 1825192 w 2505772"/>
                  <a:gd name="connsiteY8" fmla="*/ 408799 h 1015223"/>
                  <a:gd name="connsiteX9" fmla="*/ 1922030 w 2505772"/>
                  <a:gd name="connsiteY9" fmla="*/ 431023 h 1015223"/>
                  <a:gd name="connsiteX10" fmla="*/ 2125230 w 2505772"/>
                  <a:gd name="connsiteY10" fmla="*/ 380223 h 1015223"/>
                  <a:gd name="connsiteX11" fmla="*/ 2328430 w 2505772"/>
                  <a:gd name="connsiteY11" fmla="*/ 570723 h 1015223"/>
                  <a:gd name="connsiteX12" fmla="*/ 2493530 w 2505772"/>
                  <a:gd name="connsiteY12" fmla="*/ 926323 h 1015223"/>
                  <a:gd name="connsiteX13" fmla="*/ 2480830 w 2505772"/>
                  <a:gd name="connsiteY13" fmla="*/ 1015223 h 1015223"/>
                  <a:gd name="connsiteX0" fmla="*/ 51161 w 2493530"/>
                  <a:gd name="connsiteY0" fmla="*/ 423085 h 926323"/>
                  <a:gd name="connsiteX1" fmla="*/ 3535 w 2493530"/>
                  <a:gd name="connsiteY1" fmla="*/ 427848 h 926323"/>
                  <a:gd name="connsiteX2" fmla="*/ 15443 w 2493530"/>
                  <a:gd name="connsiteY2" fmla="*/ 289736 h 926323"/>
                  <a:gd name="connsiteX3" fmla="*/ 67035 w 2493530"/>
                  <a:gd name="connsiteY3" fmla="*/ 198454 h 926323"/>
                  <a:gd name="connsiteX4" fmla="*/ 559161 w 2493530"/>
                  <a:gd name="connsiteY4" fmla="*/ 85742 h 926323"/>
                  <a:gd name="connsiteX5" fmla="*/ 943337 w 2493530"/>
                  <a:gd name="connsiteY5" fmla="*/ 16 h 926323"/>
                  <a:gd name="connsiteX6" fmla="*/ 1186224 w 2493530"/>
                  <a:gd name="connsiteY6" fmla="*/ 81774 h 926323"/>
                  <a:gd name="connsiteX7" fmla="*/ 1491024 w 2493530"/>
                  <a:gd name="connsiteY7" fmla="*/ 383398 h 926323"/>
                  <a:gd name="connsiteX8" fmla="*/ 1825192 w 2493530"/>
                  <a:gd name="connsiteY8" fmla="*/ 408799 h 926323"/>
                  <a:gd name="connsiteX9" fmla="*/ 1922030 w 2493530"/>
                  <a:gd name="connsiteY9" fmla="*/ 431023 h 926323"/>
                  <a:gd name="connsiteX10" fmla="*/ 2125230 w 2493530"/>
                  <a:gd name="connsiteY10" fmla="*/ 380223 h 926323"/>
                  <a:gd name="connsiteX11" fmla="*/ 2328430 w 2493530"/>
                  <a:gd name="connsiteY11" fmla="*/ 570723 h 926323"/>
                  <a:gd name="connsiteX12" fmla="*/ 2493530 w 2493530"/>
                  <a:gd name="connsiteY12" fmla="*/ 926323 h 926323"/>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25230 w 2455430"/>
                  <a:gd name="connsiteY10" fmla="*/ 380223 h 973948"/>
                  <a:gd name="connsiteX11" fmla="*/ 2328430 w 2455430"/>
                  <a:gd name="connsiteY11" fmla="*/ 570723 h 973948"/>
                  <a:gd name="connsiteX12" fmla="*/ 2455430 w 2455430"/>
                  <a:gd name="connsiteY12" fmla="*/ 973948 h 973948"/>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25230 w 2455430"/>
                  <a:gd name="connsiteY10" fmla="*/ 380223 h 973948"/>
                  <a:gd name="connsiteX11" fmla="*/ 2299855 w 2455430"/>
                  <a:gd name="connsiteY11" fmla="*/ 558817 h 973948"/>
                  <a:gd name="connsiteX12" fmla="*/ 2455430 w 2455430"/>
                  <a:gd name="connsiteY12" fmla="*/ 973948 h 973948"/>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25230 w 2455430"/>
                  <a:gd name="connsiteY10" fmla="*/ 396892 h 973948"/>
                  <a:gd name="connsiteX11" fmla="*/ 2299855 w 2455430"/>
                  <a:gd name="connsiteY11" fmla="*/ 558817 h 973948"/>
                  <a:gd name="connsiteX12" fmla="*/ 2455430 w 2455430"/>
                  <a:gd name="connsiteY12" fmla="*/ 973948 h 973948"/>
                  <a:gd name="connsiteX0" fmla="*/ 51161 w 2455430"/>
                  <a:gd name="connsiteY0" fmla="*/ 423085 h 973948"/>
                  <a:gd name="connsiteX1" fmla="*/ 3535 w 2455430"/>
                  <a:gd name="connsiteY1" fmla="*/ 427848 h 973948"/>
                  <a:gd name="connsiteX2" fmla="*/ 15443 w 2455430"/>
                  <a:gd name="connsiteY2" fmla="*/ 289736 h 973948"/>
                  <a:gd name="connsiteX3" fmla="*/ 67035 w 2455430"/>
                  <a:gd name="connsiteY3" fmla="*/ 198454 h 973948"/>
                  <a:gd name="connsiteX4" fmla="*/ 559161 w 2455430"/>
                  <a:gd name="connsiteY4" fmla="*/ 85742 h 973948"/>
                  <a:gd name="connsiteX5" fmla="*/ 943337 w 2455430"/>
                  <a:gd name="connsiteY5" fmla="*/ 16 h 973948"/>
                  <a:gd name="connsiteX6" fmla="*/ 1186224 w 2455430"/>
                  <a:gd name="connsiteY6" fmla="*/ 81774 h 973948"/>
                  <a:gd name="connsiteX7" fmla="*/ 1491024 w 2455430"/>
                  <a:gd name="connsiteY7" fmla="*/ 383398 h 973948"/>
                  <a:gd name="connsiteX8" fmla="*/ 1825192 w 2455430"/>
                  <a:gd name="connsiteY8" fmla="*/ 408799 h 973948"/>
                  <a:gd name="connsiteX9" fmla="*/ 1922030 w 2455430"/>
                  <a:gd name="connsiteY9" fmla="*/ 431023 h 973948"/>
                  <a:gd name="connsiteX10" fmla="*/ 2103798 w 2455430"/>
                  <a:gd name="connsiteY10" fmla="*/ 389748 h 973948"/>
                  <a:gd name="connsiteX11" fmla="*/ 2299855 w 2455430"/>
                  <a:gd name="connsiteY11" fmla="*/ 558817 h 973948"/>
                  <a:gd name="connsiteX12" fmla="*/ 2455430 w 2455430"/>
                  <a:gd name="connsiteY12" fmla="*/ 973948 h 973948"/>
                  <a:gd name="connsiteX0" fmla="*/ 3535 w 2455430"/>
                  <a:gd name="connsiteY0" fmla="*/ 427848 h 973948"/>
                  <a:gd name="connsiteX1" fmla="*/ 15443 w 2455430"/>
                  <a:gd name="connsiteY1" fmla="*/ 289736 h 973948"/>
                  <a:gd name="connsiteX2" fmla="*/ 67035 w 2455430"/>
                  <a:gd name="connsiteY2" fmla="*/ 198454 h 973948"/>
                  <a:gd name="connsiteX3" fmla="*/ 559161 w 2455430"/>
                  <a:gd name="connsiteY3" fmla="*/ 85742 h 973948"/>
                  <a:gd name="connsiteX4" fmla="*/ 943337 w 2455430"/>
                  <a:gd name="connsiteY4" fmla="*/ 16 h 973948"/>
                  <a:gd name="connsiteX5" fmla="*/ 1186224 w 2455430"/>
                  <a:gd name="connsiteY5" fmla="*/ 81774 h 973948"/>
                  <a:gd name="connsiteX6" fmla="*/ 1491024 w 2455430"/>
                  <a:gd name="connsiteY6" fmla="*/ 383398 h 973948"/>
                  <a:gd name="connsiteX7" fmla="*/ 1825192 w 2455430"/>
                  <a:gd name="connsiteY7" fmla="*/ 408799 h 973948"/>
                  <a:gd name="connsiteX8" fmla="*/ 1922030 w 2455430"/>
                  <a:gd name="connsiteY8" fmla="*/ 431023 h 973948"/>
                  <a:gd name="connsiteX9" fmla="*/ 2103798 w 2455430"/>
                  <a:gd name="connsiteY9" fmla="*/ 389748 h 973948"/>
                  <a:gd name="connsiteX10" fmla="*/ 2299855 w 2455430"/>
                  <a:gd name="connsiteY10" fmla="*/ 558817 h 973948"/>
                  <a:gd name="connsiteX11" fmla="*/ 2455430 w 2455430"/>
                  <a:gd name="connsiteY11" fmla="*/ 973948 h 973948"/>
                  <a:gd name="connsiteX0" fmla="*/ 0 w 2439987"/>
                  <a:gd name="connsiteY0" fmla="*/ 289736 h 973948"/>
                  <a:gd name="connsiteX1" fmla="*/ 51592 w 2439987"/>
                  <a:gd name="connsiteY1" fmla="*/ 198454 h 973948"/>
                  <a:gd name="connsiteX2" fmla="*/ 543718 w 2439987"/>
                  <a:gd name="connsiteY2" fmla="*/ 85742 h 973948"/>
                  <a:gd name="connsiteX3" fmla="*/ 927894 w 2439987"/>
                  <a:gd name="connsiteY3" fmla="*/ 16 h 973948"/>
                  <a:gd name="connsiteX4" fmla="*/ 1170781 w 2439987"/>
                  <a:gd name="connsiteY4" fmla="*/ 81774 h 973948"/>
                  <a:gd name="connsiteX5" fmla="*/ 1475581 w 2439987"/>
                  <a:gd name="connsiteY5" fmla="*/ 383398 h 973948"/>
                  <a:gd name="connsiteX6" fmla="*/ 1809749 w 2439987"/>
                  <a:gd name="connsiteY6" fmla="*/ 408799 h 973948"/>
                  <a:gd name="connsiteX7" fmla="*/ 1906587 w 2439987"/>
                  <a:gd name="connsiteY7" fmla="*/ 431023 h 973948"/>
                  <a:gd name="connsiteX8" fmla="*/ 2088355 w 2439987"/>
                  <a:gd name="connsiteY8" fmla="*/ 389748 h 973948"/>
                  <a:gd name="connsiteX9" fmla="*/ 2284412 w 2439987"/>
                  <a:gd name="connsiteY9" fmla="*/ 558817 h 973948"/>
                  <a:gd name="connsiteX10" fmla="*/ 2439987 w 2439987"/>
                  <a:gd name="connsiteY10" fmla="*/ 973948 h 973948"/>
                  <a:gd name="connsiteX0" fmla="*/ 4980 w 2444967"/>
                  <a:gd name="connsiteY0" fmla="*/ 340536 h 973948"/>
                  <a:gd name="connsiteX1" fmla="*/ 56572 w 2444967"/>
                  <a:gd name="connsiteY1" fmla="*/ 198454 h 973948"/>
                  <a:gd name="connsiteX2" fmla="*/ 548698 w 2444967"/>
                  <a:gd name="connsiteY2" fmla="*/ 85742 h 973948"/>
                  <a:gd name="connsiteX3" fmla="*/ 932874 w 2444967"/>
                  <a:gd name="connsiteY3" fmla="*/ 16 h 973948"/>
                  <a:gd name="connsiteX4" fmla="*/ 1175761 w 2444967"/>
                  <a:gd name="connsiteY4" fmla="*/ 81774 h 973948"/>
                  <a:gd name="connsiteX5" fmla="*/ 1480561 w 2444967"/>
                  <a:gd name="connsiteY5" fmla="*/ 383398 h 973948"/>
                  <a:gd name="connsiteX6" fmla="*/ 1814729 w 2444967"/>
                  <a:gd name="connsiteY6" fmla="*/ 408799 h 973948"/>
                  <a:gd name="connsiteX7" fmla="*/ 1911567 w 2444967"/>
                  <a:gd name="connsiteY7" fmla="*/ 431023 h 973948"/>
                  <a:gd name="connsiteX8" fmla="*/ 2093335 w 2444967"/>
                  <a:gd name="connsiteY8" fmla="*/ 389748 h 973948"/>
                  <a:gd name="connsiteX9" fmla="*/ 2289392 w 2444967"/>
                  <a:gd name="connsiteY9" fmla="*/ 558817 h 973948"/>
                  <a:gd name="connsiteX10" fmla="*/ 2444967 w 2444967"/>
                  <a:gd name="connsiteY10" fmla="*/ 973948 h 973948"/>
                  <a:gd name="connsiteX0" fmla="*/ 0 w 2388395"/>
                  <a:gd name="connsiteY0" fmla="*/ 198454 h 973948"/>
                  <a:gd name="connsiteX1" fmla="*/ 492126 w 2388395"/>
                  <a:gd name="connsiteY1" fmla="*/ 85742 h 973948"/>
                  <a:gd name="connsiteX2" fmla="*/ 876302 w 2388395"/>
                  <a:gd name="connsiteY2" fmla="*/ 16 h 973948"/>
                  <a:gd name="connsiteX3" fmla="*/ 1119189 w 2388395"/>
                  <a:gd name="connsiteY3" fmla="*/ 81774 h 973948"/>
                  <a:gd name="connsiteX4" fmla="*/ 1423989 w 2388395"/>
                  <a:gd name="connsiteY4" fmla="*/ 383398 h 973948"/>
                  <a:gd name="connsiteX5" fmla="*/ 1758157 w 2388395"/>
                  <a:gd name="connsiteY5" fmla="*/ 408799 h 973948"/>
                  <a:gd name="connsiteX6" fmla="*/ 1854995 w 2388395"/>
                  <a:gd name="connsiteY6" fmla="*/ 431023 h 973948"/>
                  <a:gd name="connsiteX7" fmla="*/ 2036763 w 2388395"/>
                  <a:gd name="connsiteY7" fmla="*/ 389748 h 973948"/>
                  <a:gd name="connsiteX8" fmla="*/ 2232820 w 2388395"/>
                  <a:gd name="connsiteY8" fmla="*/ 558817 h 973948"/>
                  <a:gd name="connsiteX9" fmla="*/ 2388395 w 2388395"/>
                  <a:gd name="connsiteY9" fmla="*/ 973948 h 973948"/>
                  <a:gd name="connsiteX0" fmla="*/ 0 w 1896269"/>
                  <a:gd name="connsiteY0" fmla="*/ 85742 h 973948"/>
                  <a:gd name="connsiteX1" fmla="*/ 384176 w 1896269"/>
                  <a:gd name="connsiteY1" fmla="*/ 16 h 973948"/>
                  <a:gd name="connsiteX2" fmla="*/ 627063 w 1896269"/>
                  <a:gd name="connsiteY2" fmla="*/ 81774 h 973948"/>
                  <a:gd name="connsiteX3" fmla="*/ 931863 w 1896269"/>
                  <a:gd name="connsiteY3" fmla="*/ 383398 h 973948"/>
                  <a:gd name="connsiteX4" fmla="*/ 1266031 w 1896269"/>
                  <a:gd name="connsiteY4" fmla="*/ 408799 h 973948"/>
                  <a:gd name="connsiteX5" fmla="*/ 1362869 w 1896269"/>
                  <a:gd name="connsiteY5" fmla="*/ 431023 h 973948"/>
                  <a:gd name="connsiteX6" fmla="*/ 1544637 w 1896269"/>
                  <a:gd name="connsiteY6" fmla="*/ 389748 h 973948"/>
                  <a:gd name="connsiteX7" fmla="*/ 1740694 w 1896269"/>
                  <a:gd name="connsiteY7" fmla="*/ 558817 h 973948"/>
                  <a:gd name="connsiteX8" fmla="*/ 1896269 w 1896269"/>
                  <a:gd name="connsiteY8" fmla="*/ 973948 h 973948"/>
                  <a:gd name="connsiteX0" fmla="*/ 0 w 1512093"/>
                  <a:gd name="connsiteY0" fmla="*/ 16 h 973948"/>
                  <a:gd name="connsiteX1" fmla="*/ 242887 w 1512093"/>
                  <a:gd name="connsiteY1" fmla="*/ 81774 h 973948"/>
                  <a:gd name="connsiteX2" fmla="*/ 547687 w 1512093"/>
                  <a:gd name="connsiteY2" fmla="*/ 383398 h 973948"/>
                  <a:gd name="connsiteX3" fmla="*/ 881855 w 1512093"/>
                  <a:gd name="connsiteY3" fmla="*/ 408799 h 973948"/>
                  <a:gd name="connsiteX4" fmla="*/ 978693 w 1512093"/>
                  <a:gd name="connsiteY4" fmla="*/ 431023 h 973948"/>
                  <a:gd name="connsiteX5" fmla="*/ 1160461 w 1512093"/>
                  <a:gd name="connsiteY5" fmla="*/ 389748 h 973948"/>
                  <a:gd name="connsiteX6" fmla="*/ 1356518 w 1512093"/>
                  <a:gd name="connsiteY6" fmla="*/ 558817 h 973948"/>
                  <a:gd name="connsiteX7" fmla="*/ 1512093 w 1512093"/>
                  <a:gd name="connsiteY7" fmla="*/ 973948 h 973948"/>
                  <a:gd name="connsiteX0" fmla="*/ 0 w 1269206"/>
                  <a:gd name="connsiteY0" fmla="*/ 0 h 892174"/>
                  <a:gd name="connsiteX1" fmla="*/ 304800 w 1269206"/>
                  <a:gd name="connsiteY1" fmla="*/ 301624 h 892174"/>
                  <a:gd name="connsiteX2" fmla="*/ 638968 w 1269206"/>
                  <a:gd name="connsiteY2" fmla="*/ 327025 h 892174"/>
                  <a:gd name="connsiteX3" fmla="*/ 735806 w 1269206"/>
                  <a:gd name="connsiteY3" fmla="*/ 349249 h 892174"/>
                  <a:gd name="connsiteX4" fmla="*/ 917574 w 1269206"/>
                  <a:gd name="connsiteY4" fmla="*/ 307974 h 892174"/>
                  <a:gd name="connsiteX5" fmla="*/ 1113631 w 1269206"/>
                  <a:gd name="connsiteY5" fmla="*/ 477043 h 892174"/>
                  <a:gd name="connsiteX6" fmla="*/ 1269206 w 1269206"/>
                  <a:gd name="connsiteY6" fmla="*/ 892174 h 892174"/>
                  <a:gd name="connsiteX0" fmla="*/ 0 w 964406"/>
                  <a:gd name="connsiteY0" fmla="*/ 0 h 590550"/>
                  <a:gd name="connsiteX1" fmla="*/ 334168 w 964406"/>
                  <a:gd name="connsiteY1" fmla="*/ 25401 h 590550"/>
                  <a:gd name="connsiteX2" fmla="*/ 431006 w 964406"/>
                  <a:gd name="connsiteY2" fmla="*/ 47625 h 590550"/>
                  <a:gd name="connsiteX3" fmla="*/ 612774 w 964406"/>
                  <a:gd name="connsiteY3" fmla="*/ 6350 h 590550"/>
                  <a:gd name="connsiteX4" fmla="*/ 808831 w 964406"/>
                  <a:gd name="connsiteY4" fmla="*/ 175419 h 590550"/>
                  <a:gd name="connsiteX5" fmla="*/ 964406 w 964406"/>
                  <a:gd name="connsiteY5" fmla="*/ 590550 h 590550"/>
                  <a:gd name="connsiteX0" fmla="*/ 0 w 630238"/>
                  <a:gd name="connsiteY0" fmla="*/ 23651 h 588800"/>
                  <a:gd name="connsiteX1" fmla="*/ 96838 w 630238"/>
                  <a:gd name="connsiteY1" fmla="*/ 45875 h 588800"/>
                  <a:gd name="connsiteX2" fmla="*/ 278606 w 630238"/>
                  <a:gd name="connsiteY2" fmla="*/ 4600 h 588800"/>
                  <a:gd name="connsiteX3" fmla="*/ 474663 w 630238"/>
                  <a:gd name="connsiteY3" fmla="*/ 173669 h 588800"/>
                  <a:gd name="connsiteX4" fmla="*/ 630238 w 630238"/>
                  <a:gd name="connsiteY4" fmla="*/ 588800 h 58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38" h="588800">
                    <a:moveTo>
                      <a:pt x="0" y="23651"/>
                    </a:moveTo>
                    <a:cubicBezTo>
                      <a:pt x="71834" y="31588"/>
                      <a:pt x="50404" y="49050"/>
                      <a:pt x="96838" y="45875"/>
                    </a:cubicBezTo>
                    <a:cubicBezTo>
                      <a:pt x="143272" y="42700"/>
                      <a:pt x="215635" y="-16699"/>
                      <a:pt x="278606" y="4600"/>
                    </a:cubicBezTo>
                    <a:cubicBezTo>
                      <a:pt x="341577" y="25899"/>
                      <a:pt x="416058" y="76302"/>
                      <a:pt x="474663" y="173669"/>
                    </a:cubicBezTo>
                    <a:cubicBezTo>
                      <a:pt x="533268" y="271036"/>
                      <a:pt x="604838" y="514717"/>
                      <a:pt x="630238" y="5888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フリーフォーム 117"/>
              <p:cNvSpPr/>
              <p:nvPr/>
            </p:nvSpPr>
            <p:spPr>
              <a:xfrm>
                <a:off x="6205896" y="11217274"/>
                <a:ext cx="554673" cy="270669"/>
              </a:xfrm>
              <a:custGeom>
                <a:avLst/>
                <a:gdLst>
                  <a:gd name="connsiteX0" fmla="*/ 0 w 1828800"/>
                  <a:gd name="connsiteY0" fmla="*/ 0 h 596900"/>
                  <a:gd name="connsiteX1" fmla="*/ 317500 w 1828800"/>
                  <a:gd name="connsiteY1" fmla="*/ 127000 h 596900"/>
                  <a:gd name="connsiteX2" fmla="*/ 495300 w 1828800"/>
                  <a:gd name="connsiteY2" fmla="*/ 165100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317500 w 1828800"/>
                  <a:gd name="connsiteY1" fmla="*/ 127000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396081 w 1828800"/>
                  <a:gd name="connsiteY1" fmla="*/ 29369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255587 w 1828800"/>
                  <a:gd name="connsiteY1" fmla="*/ 131763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255587 w 1828800"/>
                  <a:gd name="connsiteY1" fmla="*/ 131763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28800"/>
                  <a:gd name="connsiteY0" fmla="*/ 0 h 596900"/>
                  <a:gd name="connsiteX1" fmla="*/ 255587 w 1828800"/>
                  <a:gd name="connsiteY1" fmla="*/ 131763 h 596900"/>
                  <a:gd name="connsiteX2" fmla="*/ 552450 w 1828800"/>
                  <a:gd name="connsiteY2" fmla="*/ 217487 h 596900"/>
                  <a:gd name="connsiteX3" fmla="*/ 711200 w 1828800"/>
                  <a:gd name="connsiteY3" fmla="*/ 165100 h 596900"/>
                  <a:gd name="connsiteX4" fmla="*/ 850900 w 1828800"/>
                  <a:gd name="connsiteY4" fmla="*/ 165100 h 596900"/>
                  <a:gd name="connsiteX5" fmla="*/ 1168400 w 1828800"/>
                  <a:gd name="connsiteY5" fmla="*/ 266700 h 596900"/>
                  <a:gd name="connsiteX6" fmla="*/ 1371600 w 1828800"/>
                  <a:gd name="connsiteY6" fmla="*/ 368300 h 596900"/>
                  <a:gd name="connsiteX7" fmla="*/ 1473200 w 1828800"/>
                  <a:gd name="connsiteY7" fmla="*/ 317500 h 596900"/>
                  <a:gd name="connsiteX8" fmla="*/ 1727200 w 1828800"/>
                  <a:gd name="connsiteY8" fmla="*/ 444500 h 596900"/>
                  <a:gd name="connsiteX9" fmla="*/ 1828800 w 1828800"/>
                  <a:gd name="connsiteY9" fmla="*/ 596900 h 596900"/>
                  <a:gd name="connsiteX0" fmla="*/ 0 w 1835944"/>
                  <a:gd name="connsiteY0" fmla="*/ 0 h 608807"/>
                  <a:gd name="connsiteX1" fmla="*/ 262731 w 1835944"/>
                  <a:gd name="connsiteY1" fmla="*/ 143670 h 608807"/>
                  <a:gd name="connsiteX2" fmla="*/ 559594 w 1835944"/>
                  <a:gd name="connsiteY2" fmla="*/ 229394 h 608807"/>
                  <a:gd name="connsiteX3" fmla="*/ 718344 w 1835944"/>
                  <a:gd name="connsiteY3" fmla="*/ 177007 h 608807"/>
                  <a:gd name="connsiteX4" fmla="*/ 858044 w 1835944"/>
                  <a:gd name="connsiteY4" fmla="*/ 177007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18344 w 1835944"/>
                  <a:gd name="connsiteY3" fmla="*/ 177007 h 608807"/>
                  <a:gd name="connsiteX4" fmla="*/ 858044 w 1835944"/>
                  <a:gd name="connsiteY4" fmla="*/ 177007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18344 w 1835944"/>
                  <a:gd name="connsiteY3" fmla="*/ 177007 h 608807"/>
                  <a:gd name="connsiteX4" fmla="*/ 912812 w 1835944"/>
                  <a:gd name="connsiteY4" fmla="*/ 203201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27869 w 1835944"/>
                  <a:gd name="connsiteY3" fmla="*/ 188913 h 608807"/>
                  <a:gd name="connsiteX4" fmla="*/ 912812 w 1835944"/>
                  <a:gd name="connsiteY4" fmla="*/ 203201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27869 w 1835944"/>
                  <a:gd name="connsiteY3" fmla="*/ 188913 h 608807"/>
                  <a:gd name="connsiteX4" fmla="*/ 912812 w 1835944"/>
                  <a:gd name="connsiteY4" fmla="*/ 203201 h 608807"/>
                  <a:gd name="connsiteX5" fmla="*/ 1175544 w 1835944"/>
                  <a:gd name="connsiteY5" fmla="*/ 278607 h 608807"/>
                  <a:gd name="connsiteX6" fmla="*/ 1378744 w 1835944"/>
                  <a:gd name="connsiteY6" fmla="*/ 380207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835944"/>
                  <a:gd name="connsiteY0" fmla="*/ 0 h 608807"/>
                  <a:gd name="connsiteX1" fmla="*/ 262731 w 1835944"/>
                  <a:gd name="connsiteY1" fmla="*/ 143670 h 608807"/>
                  <a:gd name="connsiteX2" fmla="*/ 559594 w 1835944"/>
                  <a:gd name="connsiteY2" fmla="*/ 229394 h 608807"/>
                  <a:gd name="connsiteX3" fmla="*/ 727869 w 1835944"/>
                  <a:gd name="connsiteY3" fmla="*/ 188913 h 608807"/>
                  <a:gd name="connsiteX4" fmla="*/ 912812 w 1835944"/>
                  <a:gd name="connsiteY4" fmla="*/ 203201 h 608807"/>
                  <a:gd name="connsiteX5" fmla="*/ 1175544 w 1835944"/>
                  <a:gd name="connsiteY5" fmla="*/ 278607 h 608807"/>
                  <a:gd name="connsiteX6" fmla="*/ 1352550 w 1835944"/>
                  <a:gd name="connsiteY6" fmla="*/ 370682 h 608807"/>
                  <a:gd name="connsiteX7" fmla="*/ 1480344 w 1835944"/>
                  <a:gd name="connsiteY7" fmla="*/ 329407 h 608807"/>
                  <a:gd name="connsiteX8" fmla="*/ 1734344 w 1835944"/>
                  <a:gd name="connsiteY8" fmla="*/ 456407 h 608807"/>
                  <a:gd name="connsiteX9" fmla="*/ 1835944 w 1835944"/>
                  <a:gd name="connsiteY9" fmla="*/ 608807 h 608807"/>
                  <a:gd name="connsiteX0" fmla="*/ 0 w 1940719"/>
                  <a:gd name="connsiteY0" fmla="*/ 0 h 466485"/>
                  <a:gd name="connsiteX1" fmla="*/ 262731 w 1940719"/>
                  <a:gd name="connsiteY1" fmla="*/ 143670 h 466485"/>
                  <a:gd name="connsiteX2" fmla="*/ 559594 w 1940719"/>
                  <a:gd name="connsiteY2" fmla="*/ 229394 h 466485"/>
                  <a:gd name="connsiteX3" fmla="*/ 727869 w 1940719"/>
                  <a:gd name="connsiteY3" fmla="*/ 188913 h 466485"/>
                  <a:gd name="connsiteX4" fmla="*/ 912812 w 1940719"/>
                  <a:gd name="connsiteY4" fmla="*/ 203201 h 466485"/>
                  <a:gd name="connsiteX5" fmla="*/ 1175544 w 1940719"/>
                  <a:gd name="connsiteY5" fmla="*/ 278607 h 466485"/>
                  <a:gd name="connsiteX6" fmla="*/ 1352550 w 1940719"/>
                  <a:gd name="connsiteY6" fmla="*/ 370682 h 466485"/>
                  <a:gd name="connsiteX7" fmla="*/ 1480344 w 1940719"/>
                  <a:gd name="connsiteY7" fmla="*/ 329407 h 466485"/>
                  <a:gd name="connsiteX8" fmla="*/ 1734344 w 1940719"/>
                  <a:gd name="connsiteY8" fmla="*/ 456407 h 466485"/>
                  <a:gd name="connsiteX9" fmla="*/ 1940719 w 1940719"/>
                  <a:gd name="connsiteY9" fmla="*/ 373064 h 466485"/>
                  <a:gd name="connsiteX0" fmla="*/ 0 w 1784202"/>
                  <a:gd name="connsiteY0" fmla="*/ 0 h 554039"/>
                  <a:gd name="connsiteX1" fmla="*/ 262731 w 1784202"/>
                  <a:gd name="connsiteY1" fmla="*/ 143670 h 554039"/>
                  <a:gd name="connsiteX2" fmla="*/ 559594 w 1784202"/>
                  <a:gd name="connsiteY2" fmla="*/ 229394 h 554039"/>
                  <a:gd name="connsiteX3" fmla="*/ 727869 w 1784202"/>
                  <a:gd name="connsiteY3" fmla="*/ 188913 h 554039"/>
                  <a:gd name="connsiteX4" fmla="*/ 912812 w 1784202"/>
                  <a:gd name="connsiteY4" fmla="*/ 203201 h 554039"/>
                  <a:gd name="connsiteX5" fmla="*/ 1175544 w 1784202"/>
                  <a:gd name="connsiteY5" fmla="*/ 278607 h 554039"/>
                  <a:gd name="connsiteX6" fmla="*/ 1352550 w 1784202"/>
                  <a:gd name="connsiteY6" fmla="*/ 370682 h 554039"/>
                  <a:gd name="connsiteX7" fmla="*/ 1480344 w 1784202"/>
                  <a:gd name="connsiteY7" fmla="*/ 329407 h 554039"/>
                  <a:gd name="connsiteX8" fmla="*/ 1734344 w 1784202"/>
                  <a:gd name="connsiteY8" fmla="*/ 456407 h 554039"/>
                  <a:gd name="connsiteX9" fmla="*/ 1783557 w 1784202"/>
                  <a:gd name="connsiteY9" fmla="*/ 554039 h 554039"/>
                  <a:gd name="connsiteX0" fmla="*/ 0 w 1783557"/>
                  <a:gd name="connsiteY0" fmla="*/ 0 h 554039"/>
                  <a:gd name="connsiteX1" fmla="*/ 262731 w 1783557"/>
                  <a:gd name="connsiteY1" fmla="*/ 143670 h 554039"/>
                  <a:gd name="connsiteX2" fmla="*/ 559594 w 1783557"/>
                  <a:gd name="connsiteY2" fmla="*/ 229394 h 554039"/>
                  <a:gd name="connsiteX3" fmla="*/ 727869 w 1783557"/>
                  <a:gd name="connsiteY3" fmla="*/ 188913 h 554039"/>
                  <a:gd name="connsiteX4" fmla="*/ 912812 w 1783557"/>
                  <a:gd name="connsiteY4" fmla="*/ 203201 h 554039"/>
                  <a:gd name="connsiteX5" fmla="*/ 1175544 w 1783557"/>
                  <a:gd name="connsiteY5" fmla="*/ 278607 h 554039"/>
                  <a:gd name="connsiteX6" fmla="*/ 1352550 w 1783557"/>
                  <a:gd name="connsiteY6" fmla="*/ 370682 h 554039"/>
                  <a:gd name="connsiteX7" fmla="*/ 1480344 w 1783557"/>
                  <a:gd name="connsiteY7" fmla="*/ 329407 h 554039"/>
                  <a:gd name="connsiteX8" fmla="*/ 1783557 w 1783557"/>
                  <a:gd name="connsiteY8" fmla="*/ 554039 h 554039"/>
                  <a:gd name="connsiteX0" fmla="*/ 0 w 1783557"/>
                  <a:gd name="connsiteY0" fmla="*/ 0 h 554039"/>
                  <a:gd name="connsiteX1" fmla="*/ 262731 w 1783557"/>
                  <a:gd name="connsiteY1" fmla="*/ 143670 h 554039"/>
                  <a:gd name="connsiteX2" fmla="*/ 559594 w 1783557"/>
                  <a:gd name="connsiteY2" fmla="*/ 229394 h 554039"/>
                  <a:gd name="connsiteX3" fmla="*/ 727869 w 1783557"/>
                  <a:gd name="connsiteY3" fmla="*/ 188913 h 554039"/>
                  <a:gd name="connsiteX4" fmla="*/ 912812 w 1783557"/>
                  <a:gd name="connsiteY4" fmla="*/ 203201 h 554039"/>
                  <a:gd name="connsiteX5" fmla="*/ 1175544 w 1783557"/>
                  <a:gd name="connsiteY5" fmla="*/ 278607 h 554039"/>
                  <a:gd name="connsiteX6" fmla="*/ 1352550 w 1783557"/>
                  <a:gd name="connsiteY6" fmla="*/ 370682 h 554039"/>
                  <a:gd name="connsiteX7" fmla="*/ 1480344 w 1783557"/>
                  <a:gd name="connsiteY7" fmla="*/ 329407 h 554039"/>
                  <a:gd name="connsiteX8" fmla="*/ 1683545 w 1783557"/>
                  <a:gd name="connsiteY8" fmla="*/ 417514 h 554039"/>
                  <a:gd name="connsiteX9" fmla="*/ 1783557 w 1783557"/>
                  <a:gd name="connsiteY9" fmla="*/ 554039 h 554039"/>
                  <a:gd name="connsiteX0" fmla="*/ 0 w 1783557"/>
                  <a:gd name="connsiteY0" fmla="*/ 0 h 554039"/>
                  <a:gd name="connsiteX1" fmla="*/ 262731 w 1783557"/>
                  <a:gd name="connsiteY1" fmla="*/ 143670 h 554039"/>
                  <a:gd name="connsiteX2" fmla="*/ 559594 w 1783557"/>
                  <a:gd name="connsiteY2" fmla="*/ 229394 h 554039"/>
                  <a:gd name="connsiteX3" fmla="*/ 727869 w 1783557"/>
                  <a:gd name="connsiteY3" fmla="*/ 188913 h 554039"/>
                  <a:gd name="connsiteX4" fmla="*/ 912812 w 1783557"/>
                  <a:gd name="connsiteY4" fmla="*/ 203201 h 554039"/>
                  <a:gd name="connsiteX5" fmla="*/ 1175544 w 1783557"/>
                  <a:gd name="connsiteY5" fmla="*/ 278607 h 554039"/>
                  <a:gd name="connsiteX6" fmla="*/ 1352550 w 1783557"/>
                  <a:gd name="connsiteY6" fmla="*/ 370682 h 554039"/>
                  <a:gd name="connsiteX7" fmla="*/ 1480344 w 1783557"/>
                  <a:gd name="connsiteY7" fmla="*/ 329407 h 554039"/>
                  <a:gd name="connsiteX8" fmla="*/ 1683545 w 1783557"/>
                  <a:gd name="connsiteY8" fmla="*/ 417514 h 554039"/>
                  <a:gd name="connsiteX9" fmla="*/ 1783557 w 1783557"/>
                  <a:gd name="connsiteY9" fmla="*/ 554039 h 554039"/>
                  <a:gd name="connsiteX0" fmla="*/ 0 w 1783557"/>
                  <a:gd name="connsiteY0" fmla="*/ 0 h 587376"/>
                  <a:gd name="connsiteX1" fmla="*/ 262731 w 1783557"/>
                  <a:gd name="connsiteY1" fmla="*/ 143670 h 587376"/>
                  <a:gd name="connsiteX2" fmla="*/ 559594 w 1783557"/>
                  <a:gd name="connsiteY2" fmla="*/ 229394 h 587376"/>
                  <a:gd name="connsiteX3" fmla="*/ 727869 w 1783557"/>
                  <a:gd name="connsiteY3" fmla="*/ 188913 h 587376"/>
                  <a:gd name="connsiteX4" fmla="*/ 912812 w 1783557"/>
                  <a:gd name="connsiteY4" fmla="*/ 203201 h 587376"/>
                  <a:gd name="connsiteX5" fmla="*/ 1175544 w 1783557"/>
                  <a:gd name="connsiteY5" fmla="*/ 278607 h 587376"/>
                  <a:gd name="connsiteX6" fmla="*/ 1352550 w 1783557"/>
                  <a:gd name="connsiteY6" fmla="*/ 370682 h 587376"/>
                  <a:gd name="connsiteX7" fmla="*/ 1480344 w 1783557"/>
                  <a:gd name="connsiteY7" fmla="*/ 329407 h 587376"/>
                  <a:gd name="connsiteX8" fmla="*/ 1683545 w 1783557"/>
                  <a:gd name="connsiteY8" fmla="*/ 417514 h 587376"/>
                  <a:gd name="connsiteX9" fmla="*/ 1783557 w 1783557"/>
                  <a:gd name="connsiteY9" fmla="*/ 587376 h 587376"/>
                  <a:gd name="connsiteX0" fmla="*/ 0 w 1783557"/>
                  <a:gd name="connsiteY0" fmla="*/ 0 h 587376"/>
                  <a:gd name="connsiteX1" fmla="*/ 262731 w 1783557"/>
                  <a:gd name="connsiteY1" fmla="*/ 143670 h 587376"/>
                  <a:gd name="connsiteX2" fmla="*/ 559594 w 1783557"/>
                  <a:gd name="connsiteY2" fmla="*/ 229394 h 587376"/>
                  <a:gd name="connsiteX3" fmla="*/ 727869 w 1783557"/>
                  <a:gd name="connsiteY3" fmla="*/ 188913 h 587376"/>
                  <a:gd name="connsiteX4" fmla="*/ 912812 w 1783557"/>
                  <a:gd name="connsiteY4" fmla="*/ 203201 h 587376"/>
                  <a:gd name="connsiteX5" fmla="*/ 1175544 w 1783557"/>
                  <a:gd name="connsiteY5" fmla="*/ 278607 h 587376"/>
                  <a:gd name="connsiteX6" fmla="*/ 1352550 w 1783557"/>
                  <a:gd name="connsiteY6" fmla="*/ 370682 h 587376"/>
                  <a:gd name="connsiteX7" fmla="*/ 1451769 w 1783557"/>
                  <a:gd name="connsiteY7" fmla="*/ 329407 h 587376"/>
                  <a:gd name="connsiteX8" fmla="*/ 1683545 w 1783557"/>
                  <a:gd name="connsiteY8" fmla="*/ 417514 h 587376"/>
                  <a:gd name="connsiteX9" fmla="*/ 1783557 w 1783557"/>
                  <a:gd name="connsiteY9" fmla="*/ 587376 h 587376"/>
                  <a:gd name="connsiteX0" fmla="*/ 0 w 1520826"/>
                  <a:gd name="connsiteY0" fmla="*/ 0 h 443706"/>
                  <a:gd name="connsiteX1" fmla="*/ 296863 w 1520826"/>
                  <a:gd name="connsiteY1" fmla="*/ 85724 h 443706"/>
                  <a:gd name="connsiteX2" fmla="*/ 465138 w 1520826"/>
                  <a:gd name="connsiteY2" fmla="*/ 45243 h 443706"/>
                  <a:gd name="connsiteX3" fmla="*/ 650081 w 1520826"/>
                  <a:gd name="connsiteY3" fmla="*/ 59531 h 443706"/>
                  <a:gd name="connsiteX4" fmla="*/ 912813 w 1520826"/>
                  <a:gd name="connsiteY4" fmla="*/ 134937 h 443706"/>
                  <a:gd name="connsiteX5" fmla="*/ 1089819 w 1520826"/>
                  <a:gd name="connsiteY5" fmla="*/ 227012 h 443706"/>
                  <a:gd name="connsiteX6" fmla="*/ 1189038 w 1520826"/>
                  <a:gd name="connsiteY6" fmla="*/ 185737 h 443706"/>
                  <a:gd name="connsiteX7" fmla="*/ 1420814 w 1520826"/>
                  <a:gd name="connsiteY7" fmla="*/ 273844 h 443706"/>
                  <a:gd name="connsiteX8" fmla="*/ 1520826 w 1520826"/>
                  <a:gd name="connsiteY8" fmla="*/ 443706 h 443706"/>
                  <a:gd name="connsiteX0" fmla="*/ 0 w 1223963"/>
                  <a:gd name="connsiteY0" fmla="*/ 42194 h 400176"/>
                  <a:gd name="connsiteX1" fmla="*/ 168275 w 1223963"/>
                  <a:gd name="connsiteY1" fmla="*/ 1713 h 400176"/>
                  <a:gd name="connsiteX2" fmla="*/ 353218 w 1223963"/>
                  <a:gd name="connsiteY2" fmla="*/ 16001 h 400176"/>
                  <a:gd name="connsiteX3" fmla="*/ 615950 w 1223963"/>
                  <a:gd name="connsiteY3" fmla="*/ 91407 h 400176"/>
                  <a:gd name="connsiteX4" fmla="*/ 792956 w 1223963"/>
                  <a:gd name="connsiteY4" fmla="*/ 183482 h 400176"/>
                  <a:gd name="connsiteX5" fmla="*/ 892175 w 1223963"/>
                  <a:gd name="connsiteY5" fmla="*/ 142207 h 400176"/>
                  <a:gd name="connsiteX6" fmla="*/ 1123951 w 1223963"/>
                  <a:gd name="connsiteY6" fmla="*/ 230314 h 400176"/>
                  <a:gd name="connsiteX7" fmla="*/ 1223963 w 1223963"/>
                  <a:gd name="connsiteY7" fmla="*/ 400176 h 400176"/>
                  <a:gd name="connsiteX0" fmla="*/ 0 w 1055688"/>
                  <a:gd name="connsiteY0" fmla="*/ 1713 h 400176"/>
                  <a:gd name="connsiteX1" fmla="*/ 184943 w 1055688"/>
                  <a:gd name="connsiteY1" fmla="*/ 16001 h 400176"/>
                  <a:gd name="connsiteX2" fmla="*/ 447675 w 1055688"/>
                  <a:gd name="connsiteY2" fmla="*/ 91407 h 400176"/>
                  <a:gd name="connsiteX3" fmla="*/ 624681 w 1055688"/>
                  <a:gd name="connsiteY3" fmla="*/ 183482 h 400176"/>
                  <a:gd name="connsiteX4" fmla="*/ 723900 w 1055688"/>
                  <a:gd name="connsiteY4" fmla="*/ 142207 h 400176"/>
                  <a:gd name="connsiteX5" fmla="*/ 955676 w 1055688"/>
                  <a:gd name="connsiteY5" fmla="*/ 230314 h 400176"/>
                  <a:gd name="connsiteX6" fmla="*/ 1055688 w 1055688"/>
                  <a:gd name="connsiteY6" fmla="*/ 400176 h 400176"/>
                  <a:gd name="connsiteX0" fmla="*/ 0 w 870745"/>
                  <a:gd name="connsiteY0" fmla="*/ 0 h 384175"/>
                  <a:gd name="connsiteX1" fmla="*/ 262732 w 870745"/>
                  <a:gd name="connsiteY1" fmla="*/ 75406 h 384175"/>
                  <a:gd name="connsiteX2" fmla="*/ 439738 w 870745"/>
                  <a:gd name="connsiteY2" fmla="*/ 167481 h 384175"/>
                  <a:gd name="connsiteX3" fmla="*/ 538957 w 870745"/>
                  <a:gd name="connsiteY3" fmla="*/ 126206 h 384175"/>
                  <a:gd name="connsiteX4" fmla="*/ 770733 w 870745"/>
                  <a:gd name="connsiteY4" fmla="*/ 214313 h 384175"/>
                  <a:gd name="connsiteX5" fmla="*/ 870745 w 870745"/>
                  <a:gd name="connsiteY5" fmla="*/ 384175 h 384175"/>
                  <a:gd name="connsiteX0" fmla="*/ 0 w 608013"/>
                  <a:gd name="connsiteY0" fmla="*/ 0 h 308769"/>
                  <a:gd name="connsiteX1" fmla="*/ 177006 w 608013"/>
                  <a:gd name="connsiteY1" fmla="*/ 92075 h 308769"/>
                  <a:gd name="connsiteX2" fmla="*/ 276225 w 608013"/>
                  <a:gd name="connsiteY2" fmla="*/ 50800 h 308769"/>
                  <a:gd name="connsiteX3" fmla="*/ 508001 w 608013"/>
                  <a:gd name="connsiteY3" fmla="*/ 138907 h 308769"/>
                  <a:gd name="connsiteX4" fmla="*/ 608013 w 608013"/>
                  <a:gd name="connsiteY4" fmla="*/ 308769 h 308769"/>
                  <a:gd name="connsiteX0" fmla="*/ 0 w 554673"/>
                  <a:gd name="connsiteY0" fmla="*/ 0 h 270669"/>
                  <a:gd name="connsiteX1" fmla="*/ 123666 w 554673"/>
                  <a:gd name="connsiteY1" fmla="*/ 53975 h 270669"/>
                  <a:gd name="connsiteX2" fmla="*/ 222885 w 554673"/>
                  <a:gd name="connsiteY2" fmla="*/ 12700 h 270669"/>
                  <a:gd name="connsiteX3" fmla="*/ 454661 w 554673"/>
                  <a:gd name="connsiteY3" fmla="*/ 100807 h 270669"/>
                  <a:gd name="connsiteX4" fmla="*/ 554673 w 554673"/>
                  <a:gd name="connsiteY4" fmla="*/ 270669 h 27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673" h="270669">
                    <a:moveTo>
                      <a:pt x="0" y="0"/>
                    </a:moveTo>
                    <a:cubicBezTo>
                      <a:pt x="73290" y="27914"/>
                      <a:pt x="86519" y="51858"/>
                      <a:pt x="123666" y="53975"/>
                    </a:cubicBezTo>
                    <a:cubicBezTo>
                      <a:pt x="160814" y="56092"/>
                      <a:pt x="167719" y="4895"/>
                      <a:pt x="222885" y="12700"/>
                    </a:cubicBezTo>
                    <a:cubicBezTo>
                      <a:pt x="278051" y="20505"/>
                      <a:pt x="404126" y="63368"/>
                      <a:pt x="454661" y="100807"/>
                    </a:cubicBezTo>
                    <a:cubicBezTo>
                      <a:pt x="505196" y="138246"/>
                      <a:pt x="535623" y="216165"/>
                      <a:pt x="554673" y="270669"/>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フリーフォーム 118"/>
              <p:cNvSpPr/>
              <p:nvPr/>
            </p:nvSpPr>
            <p:spPr>
              <a:xfrm>
                <a:off x="6064450" y="9217024"/>
                <a:ext cx="708025" cy="1174750"/>
              </a:xfrm>
              <a:custGeom>
                <a:avLst/>
                <a:gdLst>
                  <a:gd name="connsiteX0" fmla="*/ 0 w 666509"/>
                  <a:gd name="connsiteY0" fmla="*/ 0 h 1117600"/>
                  <a:gd name="connsiteX1" fmla="*/ 76200 w 666509"/>
                  <a:gd name="connsiteY1" fmla="*/ 215900 h 1117600"/>
                  <a:gd name="connsiteX2" fmla="*/ 177800 w 666509"/>
                  <a:gd name="connsiteY2" fmla="*/ 190500 h 1117600"/>
                  <a:gd name="connsiteX3" fmla="*/ 266700 w 666509"/>
                  <a:gd name="connsiteY3" fmla="*/ 279400 h 1117600"/>
                  <a:gd name="connsiteX4" fmla="*/ 431800 w 666509"/>
                  <a:gd name="connsiteY4" fmla="*/ 406400 h 1117600"/>
                  <a:gd name="connsiteX5" fmla="*/ 596900 w 666509"/>
                  <a:gd name="connsiteY5" fmla="*/ 749300 h 1117600"/>
                  <a:gd name="connsiteX6" fmla="*/ 660400 w 666509"/>
                  <a:gd name="connsiteY6" fmla="*/ 965200 h 1117600"/>
                  <a:gd name="connsiteX7" fmla="*/ 660400 w 666509"/>
                  <a:gd name="connsiteY7" fmla="*/ 1117600 h 1117600"/>
                  <a:gd name="connsiteX0" fmla="*/ 0 w 685559"/>
                  <a:gd name="connsiteY0" fmla="*/ 0 h 1184275"/>
                  <a:gd name="connsiteX1" fmla="*/ 95250 w 685559"/>
                  <a:gd name="connsiteY1" fmla="*/ 282575 h 1184275"/>
                  <a:gd name="connsiteX2" fmla="*/ 196850 w 685559"/>
                  <a:gd name="connsiteY2" fmla="*/ 257175 h 1184275"/>
                  <a:gd name="connsiteX3" fmla="*/ 285750 w 685559"/>
                  <a:gd name="connsiteY3" fmla="*/ 346075 h 1184275"/>
                  <a:gd name="connsiteX4" fmla="*/ 450850 w 685559"/>
                  <a:gd name="connsiteY4" fmla="*/ 473075 h 1184275"/>
                  <a:gd name="connsiteX5" fmla="*/ 615950 w 685559"/>
                  <a:gd name="connsiteY5" fmla="*/ 815975 h 1184275"/>
                  <a:gd name="connsiteX6" fmla="*/ 679450 w 685559"/>
                  <a:gd name="connsiteY6" fmla="*/ 1031875 h 1184275"/>
                  <a:gd name="connsiteX7" fmla="*/ 679450 w 685559"/>
                  <a:gd name="connsiteY7" fmla="*/ 1184275 h 1184275"/>
                  <a:gd name="connsiteX0" fmla="*/ 0 w 692703"/>
                  <a:gd name="connsiteY0" fmla="*/ 0 h 1184275"/>
                  <a:gd name="connsiteX1" fmla="*/ 102394 w 692703"/>
                  <a:gd name="connsiteY1" fmla="*/ 282575 h 1184275"/>
                  <a:gd name="connsiteX2" fmla="*/ 203994 w 692703"/>
                  <a:gd name="connsiteY2" fmla="*/ 257175 h 1184275"/>
                  <a:gd name="connsiteX3" fmla="*/ 292894 w 692703"/>
                  <a:gd name="connsiteY3" fmla="*/ 346075 h 1184275"/>
                  <a:gd name="connsiteX4" fmla="*/ 457994 w 692703"/>
                  <a:gd name="connsiteY4" fmla="*/ 473075 h 1184275"/>
                  <a:gd name="connsiteX5" fmla="*/ 623094 w 692703"/>
                  <a:gd name="connsiteY5" fmla="*/ 815975 h 1184275"/>
                  <a:gd name="connsiteX6" fmla="*/ 686594 w 692703"/>
                  <a:gd name="connsiteY6" fmla="*/ 1031875 h 1184275"/>
                  <a:gd name="connsiteX7" fmla="*/ 686594 w 692703"/>
                  <a:gd name="connsiteY7" fmla="*/ 1184275 h 1184275"/>
                  <a:gd name="connsiteX0" fmla="*/ 0 w 692703"/>
                  <a:gd name="connsiteY0" fmla="*/ 0 h 1184275"/>
                  <a:gd name="connsiteX1" fmla="*/ 95250 w 692703"/>
                  <a:gd name="connsiteY1" fmla="*/ 251619 h 1184275"/>
                  <a:gd name="connsiteX2" fmla="*/ 203994 w 692703"/>
                  <a:gd name="connsiteY2" fmla="*/ 257175 h 1184275"/>
                  <a:gd name="connsiteX3" fmla="*/ 292894 w 692703"/>
                  <a:gd name="connsiteY3" fmla="*/ 346075 h 1184275"/>
                  <a:gd name="connsiteX4" fmla="*/ 457994 w 692703"/>
                  <a:gd name="connsiteY4" fmla="*/ 473075 h 1184275"/>
                  <a:gd name="connsiteX5" fmla="*/ 623094 w 692703"/>
                  <a:gd name="connsiteY5" fmla="*/ 815975 h 1184275"/>
                  <a:gd name="connsiteX6" fmla="*/ 686594 w 692703"/>
                  <a:gd name="connsiteY6" fmla="*/ 1031875 h 1184275"/>
                  <a:gd name="connsiteX7" fmla="*/ 686594 w 692703"/>
                  <a:gd name="connsiteY7" fmla="*/ 1184275 h 1184275"/>
                  <a:gd name="connsiteX0" fmla="*/ 0 w 692703"/>
                  <a:gd name="connsiteY0" fmla="*/ 0 h 1184275"/>
                  <a:gd name="connsiteX1" fmla="*/ 65088 w 692703"/>
                  <a:gd name="connsiteY1" fmla="*/ 150814 h 1184275"/>
                  <a:gd name="connsiteX2" fmla="*/ 95250 w 692703"/>
                  <a:gd name="connsiteY2" fmla="*/ 251619 h 1184275"/>
                  <a:gd name="connsiteX3" fmla="*/ 203994 w 692703"/>
                  <a:gd name="connsiteY3" fmla="*/ 257175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95250 w 692703"/>
                  <a:gd name="connsiteY2" fmla="*/ 251619 h 1184275"/>
                  <a:gd name="connsiteX3" fmla="*/ 256381 w 692703"/>
                  <a:gd name="connsiteY3" fmla="*/ 273844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292894 w 692703"/>
                  <a:gd name="connsiteY4" fmla="*/ 346075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57994 w 692703"/>
                  <a:gd name="connsiteY5" fmla="*/ 473075 h 1184275"/>
                  <a:gd name="connsiteX6" fmla="*/ 623094 w 692703"/>
                  <a:gd name="connsiteY6" fmla="*/ 815975 h 1184275"/>
                  <a:gd name="connsiteX7" fmla="*/ 686594 w 692703"/>
                  <a:gd name="connsiteY7" fmla="*/ 1031875 h 1184275"/>
                  <a:gd name="connsiteX8" fmla="*/ 686594 w 692703"/>
                  <a:gd name="connsiteY8"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17513 w 692703"/>
                  <a:gd name="connsiteY5" fmla="*/ 393701 h 1184275"/>
                  <a:gd name="connsiteX6" fmla="*/ 457994 w 692703"/>
                  <a:gd name="connsiteY6" fmla="*/ 473075 h 1184275"/>
                  <a:gd name="connsiteX7" fmla="*/ 623094 w 692703"/>
                  <a:gd name="connsiteY7" fmla="*/ 815975 h 1184275"/>
                  <a:gd name="connsiteX8" fmla="*/ 686594 w 692703"/>
                  <a:gd name="connsiteY8" fmla="*/ 1031875 h 1184275"/>
                  <a:gd name="connsiteX9" fmla="*/ 686594 w 692703"/>
                  <a:gd name="connsiteY9"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17513 w 692703"/>
                  <a:gd name="connsiteY5" fmla="*/ 393701 h 1184275"/>
                  <a:gd name="connsiteX6" fmla="*/ 457994 w 692703"/>
                  <a:gd name="connsiteY6" fmla="*/ 473075 h 1184275"/>
                  <a:gd name="connsiteX7" fmla="*/ 611188 w 692703"/>
                  <a:gd name="connsiteY7" fmla="*/ 680244 h 1184275"/>
                  <a:gd name="connsiteX8" fmla="*/ 686594 w 692703"/>
                  <a:gd name="connsiteY8" fmla="*/ 1031875 h 1184275"/>
                  <a:gd name="connsiteX9" fmla="*/ 686594 w 692703"/>
                  <a:gd name="connsiteY9" fmla="*/ 1184275 h 1184275"/>
                  <a:gd name="connsiteX0" fmla="*/ 0 w 692703"/>
                  <a:gd name="connsiteY0" fmla="*/ 0 h 1184275"/>
                  <a:gd name="connsiteX1" fmla="*/ 65088 w 692703"/>
                  <a:gd name="connsiteY1" fmla="*/ 150814 h 1184275"/>
                  <a:gd name="connsiteX2" fmla="*/ 147638 w 692703"/>
                  <a:gd name="connsiteY2" fmla="*/ 277813 h 1184275"/>
                  <a:gd name="connsiteX3" fmla="*/ 256381 w 692703"/>
                  <a:gd name="connsiteY3" fmla="*/ 273844 h 1184275"/>
                  <a:gd name="connsiteX4" fmla="*/ 354807 w 692703"/>
                  <a:gd name="connsiteY4" fmla="*/ 369887 h 1184275"/>
                  <a:gd name="connsiteX5" fmla="*/ 417513 w 692703"/>
                  <a:gd name="connsiteY5" fmla="*/ 393701 h 1184275"/>
                  <a:gd name="connsiteX6" fmla="*/ 457994 w 692703"/>
                  <a:gd name="connsiteY6" fmla="*/ 473075 h 1184275"/>
                  <a:gd name="connsiteX7" fmla="*/ 611188 w 692703"/>
                  <a:gd name="connsiteY7" fmla="*/ 680244 h 1184275"/>
                  <a:gd name="connsiteX8" fmla="*/ 686594 w 692703"/>
                  <a:gd name="connsiteY8" fmla="*/ 1031875 h 1184275"/>
                  <a:gd name="connsiteX9" fmla="*/ 686594 w 692703"/>
                  <a:gd name="connsiteY9" fmla="*/ 1184275 h 1184275"/>
                  <a:gd name="connsiteX0" fmla="*/ 0 w 958351"/>
                  <a:gd name="connsiteY0" fmla="*/ 0 h 1184275"/>
                  <a:gd name="connsiteX1" fmla="*/ 65088 w 958351"/>
                  <a:gd name="connsiteY1" fmla="*/ 150814 h 1184275"/>
                  <a:gd name="connsiteX2" fmla="*/ 147638 w 958351"/>
                  <a:gd name="connsiteY2" fmla="*/ 277813 h 1184275"/>
                  <a:gd name="connsiteX3" fmla="*/ 256381 w 958351"/>
                  <a:gd name="connsiteY3" fmla="*/ 273844 h 1184275"/>
                  <a:gd name="connsiteX4" fmla="*/ 354807 w 958351"/>
                  <a:gd name="connsiteY4" fmla="*/ 369887 h 1184275"/>
                  <a:gd name="connsiteX5" fmla="*/ 417513 w 958351"/>
                  <a:gd name="connsiteY5" fmla="*/ 393701 h 1184275"/>
                  <a:gd name="connsiteX6" fmla="*/ 457994 w 958351"/>
                  <a:gd name="connsiteY6" fmla="*/ 473075 h 1184275"/>
                  <a:gd name="connsiteX7" fmla="*/ 611188 w 958351"/>
                  <a:gd name="connsiteY7" fmla="*/ 680244 h 1184275"/>
                  <a:gd name="connsiteX8" fmla="*/ 958056 w 958351"/>
                  <a:gd name="connsiteY8" fmla="*/ 991394 h 1184275"/>
                  <a:gd name="connsiteX9" fmla="*/ 686594 w 958351"/>
                  <a:gd name="connsiteY9" fmla="*/ 1184275 h 1184275"/>
                  <a:gd name="connsiteX0" fmla="*/ 0 w 689457"/>
                  <a:gd name="connsiteY0" fmla="*/ 0 h 1184275"/>
                  <a:gd name="connsiteX1" fmla="*/ 65088 w 689457"/>
                  <a:gd name="connsiteY1" fmla="*/ 150814 h 1184275"/>
                  <a:gd name="connsiteX2" fmla="*/ 147638 w 689457"/>
                  <a:gd name="connsiteY2" fmla="*/ 277813 h 1184275"/>
                  <a:gd name="connsiteX3" fmla="*/ 256381 w 689457"/>
                  <a:gd name="connsiteY3" fmla="*/ 273844 h 1184275"/>
                  <a:gd name="connsiteX4" fmla="*/ 354807 w 689457"/>
                  <a:gd name="connsiteY4" fmla="*/ 369887 h 1184275"/>
                  <a:gd name="connsiteX5" fmla="*/ 417513 w 689457"/>
                  <a:gd name="connsiteY5" fmla="*/ 393701 h 1184275"/>
                  <a:gd name="connsiteX6" fmla="*/ 457994 w 689457"/>
                  <a:gd name="connsiteY6" fmla="*/ 473075 h 1184275"/>
                  <a:gd name="connsiteX7" fmla="*/ 611188 w 689457"/>
                  <a:gd name="connsiteY7" fmla="*/ 680244 h 1184275"/>
                  <a:gd name="connsiteX8" fmla="*/ 679450 w 689457"/>
                  <a:gd name="connsiteY8" fmla="*/ 958056 h 1184275"/>
                  <a:gd name="connsiteX9" fmla="*/ 686594 w 689457"/>
                  <a:gd name="connsiteY9" fmla="*/ 1184275 h 1184275"/>
                  <a:gd name="connsiteX0" fmla="*/ 0 w 708796"/>
                  <a:gd name="connsiteY0" fmla="*/ 0 h 1174750"/>
                  <a:gd name="connsiteX1" fmla="*/ 65088 w 708796"/>
                  <a:gd name="connsiteY1" fmla="*/ 150814 h 1174750"/>
                  <a:gd name="connsiteX2" fmla="*/ 147638 w 708796"/>
                  <a:gd name="connsiteY2" fmla="*/ 277813 h 1174750"/>
                  <a:gd name="connsiteX3" fmla="*/ 256381 w 708796"/>
                  <a:gd name="connsiteY3" fmla="*/ 273844 h 1174750"/>
                  <a:gd name="connsiteX4" fmla="*/ 354807 w 708796"/>
                  <a:gd name="connsiteY4" fmla="*/ 369887 h 1174750"/>
                  <a:gd name="connsiteX5" fmla="*/ 417513 w 708796"/>
                  <a:gd name="connsiteY5" fmla="*/ 393701 h 1174750"/>
                  <a:gd name="connsiteX6" fmla="*/ 457994 w 708796"/>
                  <a:gd name="connsiteY6" fmla="*/ 473075 h 1174750"/>
                  <a:gd name="connsiteX7" fmla="*/ 611188 w 708796"/>
                  <a:gd name="connsiteY7" fmla="*/ 680244 h 1174750"/>
                  <a:gd name="connsiteX8" fmla="*/ 679450 w 708796"/>
                  <a:gd name="connsiteY8" fmla="*/ 958056 h 1174750"/>
                  <a:gd name="connsiteX9" fmla="*/ 708025 w 708796"/>
                  <a:gd name="connsiteY9" fmla="*/ 1174750 h 1174750"/>
                  <a:gd name="connsiteX0" fmla="*/ 0 w 708025"/>
                  <a:gd name="connsiteY0" fmla="*/ 0 h 1174750"/>
                  <a:gd name="connsiteX1" fmla="*/ 65088 w 708025"/>
                  <a:gd name="connsiteY1" fmla="*/ 150814 h 1174750"/>
                  <a:gd name="connsiteX2" fmla="*/ 147638 w 708025"/>
                  <a:gd name="connsiteY2" fmla="*/ 277813 h 1174750"/>
                  <a:gd name="connsiteX3" fmla="*/ 256381 w 708025"/>
                  <a:gd name="connsiteY3" fmla="*/ 273844 h 1174750"/>
                  <a:gd name="connsiteX4" fmla="*/ 354807 w 708025"/>
                  <a:gd name="connsiteY4" fmla="*/ 369887 h 1174750"/>
                  <a:gd name="connsiteX5" fmla="*/ 417513 w 708025"/>
                  <a:gd name="connsiteY5" fmla="*/ 393701 h 1174750"/>
                  <a:gd name="connsiteX6" fmla="*/ 457994 w 708025"/>
                  <a:gd name="connsiteY6" fmla="*/ 473075 h 1174750"/>
                  <a:gd name="connsiteX7" fmla="*/ 611188 w 708025"/>
                  <a:gd name="connsiteY7" fmla="*/ 680244 h 1174750"/>
                  <a:gd name="connsiteX8" fmla="*/ 679450 w 708025"/>
                  <a:gd name="connsiteY8" fmla="*/ 958056 h 1174750"/>
                  <a:gd name="connsiteX9" fmla="*/ 708025 w 708025"/>
                  <a:gd name="connsiteY9" fmla="*/ 1174750 h 1174750"/>
                  <a:gd name="connsiteX0" fmla="*/ 0 w 708025"/>
                  <a:gd name="connsiteY0" fmla="*/ 0 h 1174750"/>
                  <a:gd name="connsiteX1" fmla="*/ 65088 w 708025"/>
                  <a:gd name="connsiteY1" fmla="*/ 150814 h 1174750"/>
                  <a:gd name="connsiteX2" fmla="*/ 147638 w 708025"/>
                  <a:gd name="connsiteY2" fmla="*/ 277813 h 1174750"/>
                  <a:gd name="connsiteX3" fmla="*/ 256381 w 708025"/>
                  <a:gd name="connsiteY3" fmla="*/ 273844 h 1174750"/>
                  <a:gd name="connsiteX4" fmla="*/ 354807 w 708025"/>
                  <a:gd name="connsiteY4" fmla="*/ 369887 h 1174750"/>
                  <a:gd name="connsiteX5" fmla="*/ 417513 w 708025"/>
                  <a:gd name="connsiteY5" fmla="*/ 393701 h 1174750"/>
                  <a:gd name="connsiteX6" fmla="*/ 457994 w 708025"/>
                  <a:gd name="connsiteY6" fmla="*/ 473075 h 1174750"/>
                  <a:gd name="connsiteX7" fmla="*/ 611188 w 708025"/>
                  <a:gd name="connsiteY7" fmla="*/ 680244 h 1174750"/>
                  <a:gd name="connsiteX8" fmla="*/ 679450 w 708025"/>
                  <a:gd name="connsiteY8" fmla="*/ 958056 h 1174750"/>
                  <a:gd name="connsiteX9" fmla="*/ 708025 w 708025"/>
                  <a:gd name="connsiteY9" fmla="*/ 11747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025" h="1174750">
                    <a:moveTo>
                      <a:pt x="0" y="0"/>
                    </a:moveTo>
                    <a:cubicBezTo>
                      <a:pt x="7276" y="25136"/>
                      <a:pt x="49213" y="108878"/>
                      <a:pt x="65088" y="150814"/>
                    </a:cubicBezTo>
                    <a:cubicBezTo>
                      <a:pt x="80963" y="192750"/>
                      <a:pt x="99088" y="259689"/>
                      <a:pt x="147638" y="277813"/>
                    </a:cubicBezTo>
                    <a:cubicBezTo>
                      <a:pt x="196188" y="295937"/>
                      <a:pt x="221853" y="258498"/>
                      <a:pt x="256381" y="273844"/>
                    </a:cubicBezTo>
                    <a:cubicBezTo>
                      <a:pt x="290909" y="289190"/>
                      <a:pt x="327952" y="349911"/>
                      <a:pt x="354807" y="369887"/>
                    </a:cubicBezTo>
                    <a:cubicBezTo>
                      <a:pt x="381662" y="389863"/>
                      <a:pt x="400315" y="376503"/>
                      <a:pt x="417513" y="393701"/>
                    </a:cubicBezTo>
                    <a:cubicBezTo>
                      <a:pt x="434711" y="410899"/>
                      <a:pt x="425715" y="425318"/>
                      <a:pt x="457994" y="473075"/>
                    </a:cubicBezTo>
                    <a:cubicBezTo>
                      <a:pt x="490273" y="520832"/>
                      <a:pt x="574279" y="599414"/>
                      <a:pt x="611188" y="680244"/>
                    </a:cubicBezTo>
                    <a:cubicBezTo>
                      <a:pt x="648097" y="761074"/>
                      <a:pt x="668867" y="896673"/>
                      <a:pt x="679450" y="958056"/>
                    </a:cubicBezTo>
                    <a:cubicBezTo>
                      <a:pt x="690033" y="1019439"/>
                      <a:pt x="703791" y="1112573"/>
                      <a:pt x="708025" y="11747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フリーフォーム 119"/>
              <p:cNvSpPr/>
              <p:nvPr/>
            </p:nvSpPr>
            <p:spPr>
              <a:xfrm>
                <a:off x="6661223" y="10375106"/>
                <a:ext cx="628776" cy="1164432"/>
              </a:xfrm>
              <a:custGeom>
                <a:avLst/>
                <a:gdLst>
                  <a:gd name="connsiteX0" fmla="*/ 89826 w 648626"/>
                  <a:gd name="connsiteY0" fmla="*/ 0 h 1181100"/>
                  <a:gd name="connsiteX1" fmla="*/ 115226 w 648626"/>
                  <a:gd name="connsiteY1" fmla="*/ 165100 h 1181100"/>
                  <a:gd name="connsiteX2" fmla="*/ 26326 w 648626"/>
                  <a:gd name="connsiteY2" fmla="*/ 304800 h 1181100"/>
                  <a:gd name="connsiteX3" fmla="*/ 926 w 648626"/>
                  <a:gd name="connsiteY3" fmla="*/ 431800 h 1181100"/>
                  <a:gd name="connsiteX4" fmla="*/ 51726 w 648626"/>
                  <a:gd name="connsiteY4" fmla="*/ 685800 h 1181100"/>
                  <a:gd name="connsiteX5" fmla="*/ 166026 w 648626"/>
                  <a:gd name="connsiteY5" fmla="*/ 787400 h 1181100"/>
                  <a:gd name="connsiteX6" fmla="*/ 280326 w 648626"/>
                  <a:gd name="connsiteY6" fmla="*/ 914400 h 1181100"/>
                  <a:gd name="connsiteX7" fmla="*/ 458126 w 648626"/>
                  <a:gd name="connsiteY7" fmla="*/ 1028700 h 1181100"/>
                  <a:gd name="connsiteX8" fmla="*/ 648626 w 648626"/>
                  <a:gd name="connsiteY8" fmla="*/ 1181100 h 1181100"/>
                  <a:gd name="connsiteX0" fmla="*/ 99528 w 658328"/>
                  <a:gd name="connsiteY0" fmla="*/ 0 h 1181100"/>
                  <a:gd name="connsiteX1" fmla="*/ 358291 w 658328"/>
                  <a:gd name="connsiteY1" fmla="*/ 196056 h 1181100"/>
                  <a:gd name="connsiteX2" fmla="*/ 36028 w 658328"/>
                  <a:gd name="connsiteY2" fmla="*/ 304800 h 1181100"/>
                  <a:gd name="connsiteX3" fmla="*/ 10628 w 658328"/>
                  <a:gd name="connsiteY3" fmla="*/ 431800 h 1181100"/>
                  <a:gd name="connsiteX4" fmla="*/ 61428 w 658328"/>
                  <a:gd name="connsiteY4" fmla="*/ 685800 h 1181100"/>
                  <a:gd name="connsiteX5" fmla="*/ 175728 w 658328"/>
                  <a:gd name="connsiteY5" fmla="*/ 787400 h 1181100"/>
                  <a:gd name="connsiteX6" fmla="*/ 290028 w 658328"/>
                  <a:gd name="connsiteY6" fmla="*/ 914400 h 1181100"/>
                  <a:gd name="connsiteX7" fmla="*/ 467828 w 658328"/>
                  <a:gd name="connsiteY7" fmla="*/ 1028700 h 1181100"/>
                  <a:gd name="connsiteX8" fmla="*/ 658328 w 658328"/>
                  <a:gd name="connsiteY8" fmla="*/ 1181100 h 1181100"/>
                  <a:gd name="connsiteX0" fmla="*/ 89765 w 648565"/>
                  <a:gd name="connsiteY0" fmla="*/ 0 h 1181100"/>
                  <a:gd name="connsiteX1" fmla="*/ 108022 w 648565"/>
                  <a:gd name="connsiteY1" fmla="*/ 224631 h 1181100"/>
                  <a:gd name="connsiteX2" fmla="*/ 26265 w 648565"/>
                  <a:gd name="connsiteY2" fmla="*/ 304800 h 1181100"/>
                  <a:gd name="connsiteX3" fmla="*/ 865 w 648565"/>
                  <a:gd name="connsiteY3" fmla="*/ 431800 h 1181100"/>
                  <a:gd name="connsiteX4" fmla="*/ 51665 w 648565"/>
                  <a:gd name="connsiteY4" fmla="*/ 685800 h 1181100"/>
                  <a:gd name="connsiteX5" fmla="*/ 165965 w 648565"/>
                  <a:gd name="connsiteY5" fmla="*/ 787400 h 1181100"/>
                  <a:gd name="connsiteX6" fmla="*/ 280265 w 648565"/>
                  <a:gd name="connsiteY6" fmla="*/ 914400 h 1181100"/>
                  <a:gd name="connsiteX7" fmla="*/ 458065 w 648565"/>
                  <a:gd name="connsiteY7" fmla="*/ 1028700 h 1181100"/>
                  <a:gd name="connsiteX8" fmla="*/ 648565 w 648565"/>
                  <a:gd name="connsiteY8" fmla="*/ 1181100 h 1181100"/>
                  <a:gd name="connsiteX0" fmla="*/ 87384 w 648565"/>
                  <a:gd name="connsiteY0" fmla="*/ 0 h 1207294"/>
                  <a:gd name="connsiteX1" fmla="*/ 108022 w 648565"/>
                  <a:gd name="connsiteY1" fmla="*/ 250825 h 1207294"/>
                  <a:gd name="connsiteX2" fmla="*/ 26265 w 648565"/>
                  <a:gd name="connsiteY2" fmla="*/ 330994 h 1207294"/>
                  <a:gd name="connsiteX3" fmla="*/ 865 w 648565"/>
                  <a:gd name="connsiteY3" fmla="*/ 457994 h 1207294"/>
                  <a:gd name="connsiteX4" fmla="*/ 51665 w 648565"/>
                  <a:gd name="connsiteY4" fmla="*/ 711994 h 1207294"/>
                  <a:gd name="connsiteX5" fmla="*/ 165965 w 648565"/>
                  <a:gd name="connsiteY5" fmla="*/ 813594 h 1207294"/>
                  <a:gd name="connsiteX6" fmla="*/ 280265 w 648565"/>
                  <a:gd name="connsiteY6" fmla="*/ 940594 h 1207294"/>
                  <a:gd name="connsiteX7" fmla="*/ 458065 w 648565"/>
                  <a:gd name="connsiteY7" fmla="*/ 1054894 h 1207294"/>
                  <a:gd name="connsiteX8" fmla="*/ 648565 w 648565"/>
                  <a:gd name="connsiteY8" fmla="*/ 1207294 h 1207294"/>
                  <a:gd name="connsiteX0" fmla="*/ 87384 w 648565"/>
                  <a:gd name="connsiteY0" fmla="*/ 0 h 1207294"/>
                  <a:gd name="connsiteX1" fmla="*/ 108022 w 648565"/>
                  <a:gd name="connsiteY1" fmla="*/ 250825 h 1207294"/>
                  <a:gd name="connsiteX2" fmla="*/ 26265 w 648565"/>
                  <a:gd name="connsiteY2" fmla="*/ 330994 h 1207294"/>
                  <a:gd name="connsiteX3" fmla="*/ 865 w 648565"/>
                  <a:gd name="connsiteY3" fmla="*/ 457994 h 1207294"/>
                  <a:gd name="connsiteX4" fmla="*/ 51665 w 648565"/>
                  <a:gd name="connsiteY4" fmla="*/ 711994 h 1207294"/>
                  <a:gd name="connsiteX5" fmla="*/ 165965 w 648565"/>
                  <a:gd name="connsiteY5" fmla="*/ 813594 h 1207294"/>
                  <a:gd name="connsiteX6" fmla="*/ 280265 w 648565"/>
                  <a:gd name="connsiteY6" fmla="*/ 940594 h 1207294"/>
                  <a:gd name="connsiteX7" fmla="*/ 458065 w 648565"/>
                  <a:gd name="connsiteY7" fmla="*/ 1054894 h 1207294"/>
                  <a:gd name="connsiteX8" fmla="*/ 648565 w 648565"/>
                  <a:gd name="connsiteY8" fmla="*/ 1207294 h 1207294"/>
                  <a:gd name="connsiteX0" fmla="*/ 86549 w 647730"/>
                  <a:gd name="connsiteY0" fmla="*/ 0 h 1207294"/>
                  <a:gd name="connsiteX1" fmla="*/ 107187 w 647730"/>
                  <a:gd name="connsiteY1" fmla="*/ 250825 h 1207294"/>
                  <a:gd name="connsiteX2" fmla="*/ 44480 w 647730"/>
                  <a:gd name="connsiteY2" fmla="*/ 319088 h 1207294"/>
                  <a:gd name="connsiteX3" fmla="*/ 30 w 647730"/>
                  <a:gd name="connsiteY3" fmla="*/ 457994 h 1207294"/>
                  <a:gd name="connsiteX4" fmla="*/ 50830 w 647730"/>
                  <a:gd name="connsiteY4" fmla="*/ 711994 h 1207294"/>
                  <a:gd name="connsiteX5" fmla="*/ 165130 w 647730"/>
                  <a:gd name="connsiteY5" fmla="*/ 813594 h 1207294"/>
                  <a:gd name="connsiteX6" fmla="*/ 279430 w 647730"/>
                  <a:gd name="connsiteY6" fmla="*/ 940594 h 1207294"/>
                  <a:gd name="connsiteX7" fmla="*/ 457230 w 647730"/>
                  <a:gd name="connsiteY7" fmla="*/ 1054894 h 1207294"/>
                  <a:gd name="connsiteX8" fmla="*/ 647730 w 647730"/>
                  <a:gd name="connsiteY8" fmla="*/ 1207294 h 1207294"/>
                  <a:gd name="connsiteX0" fmla="*/ 86521 w 647702"/>
                  <a:gd name="connsiteY0" fmla="*/ 0 h 1207294"/>
                  <a:gd name="connsiteX1" fmla="*/ 107159 w 647702"/>
                  <a:gd name="connsiteY1" fmla="*/ 250825 h 1207294"/>
                  <a:gd name="connsiteX2" fmla="*/ 49215 w 647702"/>
                  <a:gd name="connsiteY2" fmla="*/ 333376 h 1207294"/>
                  <a:gd name="connsiteX3" fmla="*/ 2 w 647702"/>
                  <a:gd name="connsiteY3" fmla="*/ 457994 h 1207294"/>
                  <a:gd name="connsiteX4" fmla="*/ 50802 w 647702"/>
                  <a:gd name="connsiteY4" fmla="*/ 711994 h 1207294"/>
                  <a:gd name="connsiteX5" fmla="*/ 165102 w 647702"/>
                  <a:gd name="connsiteY5" fmla="*/ 813594 h 1207294"/>
                  <a:gd name="connsiteX6" fmla="*/ 279402 w 647702"/>
                  <a:gd name="connsiteY6" fmla="*/ 940594 h 1207294"/>
                  <a:gd name="connsiteX7" fmla="*/ 457202 w 647702"/>
                  <a:gd name="connsiteY7" fmla="*/ 1054894 h 1207294"/>
                  <a:gd name="connsiteX8" fmla="*/ 647702 w 647702"/>
                  <a:gd name="connsiteY8" fmla="*/ 1207294 h 1207294"/>
                  <a:gd name="connsiteX0" fmla="*/ 98426 w 659607"/>
                  <a:gd name="connsiteY0" fmla="*/ 0 h 1207294"/>
                  <a:gd name="connsiteX1" fmla="*/ 119064 w 659607"/>
                  <a:gd name="connsiteY1" fmla="*/ 250825 h 1207294"/>
                  <a:gd name="connsiteX2" fmla="*/ 61120 w 659607"/>
                  <a:gd name="connsiteY2" fmla="*/ 333376 h 1207294"/>
                  <a:gd name="connsiteX3" fmla="*/ 1 w 659607"/>
                  <a:gd name="connsiteY3" fmla="*/ 543719 h 1207294"/>
                  <a:gd name="connsiteX4" fmla="*/ 62707 w 659607"/>
                  <a:gd name="connsiteY4" fmla="*/ 711994 h 1207294"/>
                  <a:gd name="connsiteX5" fmla="*/ 177007 w 659607"/>
                  <a:gd name="connsiteY5" fmla="*/ 813594 h 1207294"/>
                  <a:gd name="connsiteX6" fmla="*/ 291307 w 659607"/>
                  <a:gd name="connsiteY6" fmla="*/ 940594 h 1207294"/>
                  <a:gd name="connsiteX7" fmla="*/ 469107 w 659607"/>
                  <a:gd name="connsiteY7" fmla="*/ 1054894 h 1207294"/>
                  <a:gd name="connsiteX8" fmla="*/ 659607 w 659607"/>
                  <a:gd name="connsiteY8" fmla="*/ 1207294 h 1207294"/>
                  <a:gd name="connsiteX0" fmla="*/ 98646 w 659827"/>
                  <a:gd name="connsiteY0" fmla="*/ 0 h 1207294"/>
                  <a:gd name="connsiteX1" fmla="*/ 119284 w 659827"/>
                  <a:gd name="connsiteY1" fmla="*/ 250825 h 1207294"/>
                  <a:gd name="connsiteX2" fmla="*/ 61340 w 659827"/>
                  <a:gd name="connsiteY2" fmla="*/ 333376 h 1207294"/>
                  <a:gd name="connsiteX3" fmla="*/ 221 w 659827"/>
                  <a:gd name="connsiteY3" fmla="*/ 543719 h 1207294"/>
                  <a:gd name="connsiteX4" fmla="*/ 46259 w 659827"/>
                  <a:gd name="connsiteY4" fmla="*/ 638175 h 1207294"/>
                  <a:gd name="connsiteX5" fmla="*/ 177227 w 659827"/>
                  <a:gd name="connsiteY5" fmla="*/ 813594 h 1207294"/>
                  <a:gd name="connsiteX6" fmla="*/ 291527 w 659827"/>
                  <a:gd name="connsiteY6" fmla="*/ 940594 h 1207294"/>
                  <a:gd name="connsiteX7" fmla="*/ 469327 w 659827"/>
                  <a:gd name="connsiteY7" fmla="*/ 1054894 h 1207294"/>
                  <a:gd name="connsiteX8" fmla="*/ 659827 w 659827"/>
                  <a:gd name="connsiteY8"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77132 w 659732"/>
                  <a:gd name="connsiteY6" fmla="*/ 813594 h 1207294"/>
                  <a:gd name="connsiteX7" fmla="*/ 291432 w 659732"/>
                  <a:gd name="connsiteY7" fmla="*/ 940594 h 1207294"/>
                  <a:gd name="connsiteX8" fmla="*/ 469232 w 659732"/>
                  <a:gd name="connsiteY8" fmla="*/ 1054894 h 1207294"/>
                  <a:gd name="connsiteX9" fmla="*/ 659732 w 659732"/>
                  <a:gd name="connsiteY9"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58082 w 659732"/>
                  <a:gd name="connsiteY6" fmla="*/ 773113 h 1207294"/>
                  <a:gd name="connsiteX7" fmla="*/ 291432 w 659732"/>
                  <a:gd name="connsiteY7" fmla="*/ 940594 h 1207294"/>
                  <a:gd name="connsiteX8" fmla="*/ 469232 w 659732"/>
                  <a:gd name="connsiteY8" fmla="*/ 1054894 h 1207294"/>
                  <a:gd name="connsiteX9" fmla="*/ 659732 w 659732"/>
                  <a:gd name="connsiteY9"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58082 w 659732"/>
                  <a:gd name="connsiteY6" fmla="*/ 773113 h 1207294"/>
                  <a:gd name="connsiteX7" fmla="*/ 374776 w 659732"/>
                  <a:gd name="connsiteY7" fmla="*/ 1038225 h 1207294"/>
                  <a:gd name="connsiteX8" fmla="*/ 469232 w 659732"/>
                  <a:gd name="connsiteY8" fmla="*/ 1054894 h 1207294"/>
                  <a:gd name="connsiteX9" fmla="*/ 659732 w 659732"/>
                  <a:gd name="connsiteY9" fmla="*/ 1207294 h 1207294"/>
                  <a:gd name="connsiteX0" fmla="*/ 98551 w 659732"/>
                  <a:gd name="connsiteY0" fmla="*/ 0 h 1207294"/>
                  <a:gd name="connsiteX1" fmla="*/ 119189 w 659732"/>
                  <a:gd name="connsiteY1" fmla="*/ 250825 h 1207294"/>
                  <a:gd name="connsiteX2" fmla="*/ 61245 w 659732"/>
                  <a:gd name="connsiteY2" fmla="*/ 333376 h 1207294"/>
                  <a:gd name="connsiteX3" fmla="*/ 126 w 659732"/>
                  <a:gd name="connsiteY3" fmla="*/ 543719 h 1207294"/>
                  <a:gd name="connsiteX4" fmla="*/ 46164 w 659732"/>
                  <a:gd name="connsiteY4" fmla="*/ 638175 h 1207294"/>
                  <a:gd name="connsiteX5" fmla="*/ 75532 w 659732"/>
                  <a:gd name="connsiteY5" fmla="*/ 719138 h 1207294"/>
                  <a:gd name="connsiteX6" fmla="*/ 158082 w 659732"/>
                  <a:gd name="connsiteY6" fmla="*/ 773113 h 1207294"/>
                  <a:gd name="connsiteX7" fmla="*/ 374776 w 659732"/>
                  <a:gd name="connsiteY7" fmla="*/ 1038225 h 1207294"/>
                  <a:gd name="connsiteX8" fmla="*/ 469232 w 659732"/>
                  <a:gd name="connsiteY8" fmla="*/ 1073944 h 1207294"/>
                  <a:gd name="connsiteX9" fmla="*/ 659732 w 659732"/>
                  <a:gd name="connsiteY9" fmla="*/ 1207294 h 1207294"/>
                  <a:gd name="connsiteX0" fmla="*/ 98551 w 654969"/>
                  <a:gd name="connsiteY0" fmla="*/ 0 h 1078509"/>
                  <a:gd name="connsiteX1" fmla="*/ 119189 w 654969"/>
                  <a:gd name="connsiteY1" fmla="*/ 250825 h 1078509"/>
                  <a:gd name="connsiteX2" fmla="*/ 61245 w 654969"/>
                  <a:gd name="connsiteY2" fmla="*/ 333376 h 1078509"/>
                  <a:gd name="connsiteX3" fmla="*/ 126 w 654969"/>
                  <a:gd name="connsiteY3" fmla="*/ 543719 h 1078509"/>
                  <a:gd name="connsiteX4" fmla="*/ 46164 w 654969"/>
                  <a:gd name="connsiteY4" fmla="*/ 638175 h 1078509"/>
                  <a:gd name="connsiteX5" fmla="*/ 75532 w 654969"/>
                  <a:gd name="connsiteY5" fmla="*/ 719138 h 1078509"/>
                  <a:gd name="connsiteX6" fmla="*/ 158082 w 654969"/>
                  <a:gd name="connsiteY6" fmla="*/ 773113 h 1078509"/>
                  <a:gd name="connsiteX7" fmla="*/ 374776 w 654969"/>
                  <a:gd name="connsiteY7" fmla="*/ 1038225 h 1078509"/>
                  <a:gd name="connsiteX8" fmla="*/ 469232 w 654969"/>
                  <a:gd name="connsiteY8" fmla="*/ 1073944 h 1078509"/>
                  <a:gd name="connsiteX9" fmla="*/ 654969 w 654969"/>
                  <a:gd name="connsiteY9" fmla="*/ 876301 h 1078509"/>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628776 w 628776"/>
                  <a:gd name="connsiteY9" fmla="*/ 1164432 h 1164432"/>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566070 w 628776"/>
                  <a:gd name="connsiteY9" fmla="*/ 1095375 h 1164432"/>
                  <a:gd name="connsiteX10" fmla="*/ 628776 w 628776"/>
                  <a:gd name="connsiteY10" fmla="*/ 1164432 h 1164432"/>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566070 w 628776"/>
                  <a:gd name="connsiteY9" fmla="*/ 1095375 h 1164432"/>
                  <a:gd name="connsiteX10" fmla="*/ 628776 w 628776"/>
                  <a:gd name="connsiteY10" fmla="*/ 1164432 h 1164432"/>
                  <a:gd name="connsiteX0" fmla="*/ 98551 w 628776"/>
                  <a:gd name="connsiteY0" fmla="*/ 0 h 1164432"/>
                  <a:gd name="connsiteX1" fmla="*/ 119189 w 628776"/>
                  <a:gd name="connsiteY1" fmla="*/ 250825 h 1164432"/>
                  <a:gd name="connsiteX2" fmla="*/ 61245 w 628776"/>
                  <a:gd name="connsiteY2" fmla="*/ 333376 h 1164432"/>
                  <a:gd name="connsiteX3" fmla="*/ 126 w 628776"/>
                  <a:gd name="connsiteY3" fmla="*/ 543719 h 1164432"/>
                  <a:gd name="connsiteX4" fmla="*/ 46164 w 628776"/>
                  <a:gd name="connsiteY4" fmla="*/ 638175 h 1164432"/>
                  <a:gd name="connsiteX5" fmla="*/ 75532 w 628776"/>
                  <a:gd name="connsiteY5" fmla="*/ 719138 h 1164432"/>
                  <a:gd name="connsiteX6" fmla="*/ 158082 w 628776"/>
                  <a:gd name="connsiteY6" fmla="*/ 773113 h 1164432"/>
                  <a:gd name="connsiteX7" fmla="*/ 374776 w 628776"/>
                  <a:gd name="connsiteY7" fmla="*/ 1038225 h 1164432"/>
                  <a:gd name="connsiteX8" fmla="*/ 469232 w 628776"/>
                  <a:gd name="connsiteY8" fmla="*/ 1073944 h 1164432"/>
                  <a:gd name="connsiteX9" fmla="*/ 556545 w 628776"/>
                  <a:gd name="connsiteY9" fmla="*/ 1114425 h 1164432"/>
                  <a:gd name="connsiteX10" fmla="*/ 628776 w 628776"/>
                  <a:gd name="connsiteY10" fmla="*/ 1164432 h 11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776" h="1164432">
                    <a:moveTo>
                      <a:pt x="98551" y="0"/>
                    </a:moveTo>
                    <a:cubicBezTo>
                      <a:pt x="97492" y="69057"/>
                      <a:pt x="125407" y="195262"/>
                      <a:pt x="119189" y="250825"/>
                    </a:cubicBezTo>
                    <a:cubicBezTo>
                      <a:pt x="112971" y="306388"/>
                      <a:pt x="81089" y="284560"/>
                      <a:pt x="61245" y="333376"/>
                    </a:cubicBezTo>
                    <a:cubicBezTo>
                      <a:pt x="41401" y="382192"/>
                      <a:pt x="2639" y="492919"/>
                      <a:pt x="126" y="543719"/>
                    </a:cubicBezTo>
                    <a:cubicBezTo>
                      <a:pt x="-2387" y="594519"/>
                      <a:pt x="33596" y="608939"/>
                      <a:pt x="46164" y="638175"/>
                    </a:cubicBezTo>
                    <a:cubicBezTo>
                      <a:pt x="58732" y="667412"/>
                      <a:pt x="53704" y="689901"/>
                      <a:pt x="75532" y="719138"/>
                    </a:cubicBezTo>
                    <a:cubicBezTo>
                      <a:pt x="97360" y="748375"/>
                      <a:pt x="108208" y="719932"/>
                      <a:pt x="158082" y="773113"/>
                    </a:cubicBezTo>
                    <a:cubicBezTo>
                      <a:pt x="207956" y="826294"/>
                      <a:pt x="322918" y="988087"/>
                      <a:pt x="374776" y="1038225"/>
                    </a:cubicBezTo>
                    <a:cubicBezTo>
                      <a:pt x="426634" y="1088363"/>
                      <a:pt x="446875" y="1064816"/>
                      <a:pt x="469232" y="1073944"/>
                    </a:cubicBezTo>
                    <a:cubicBezTo>
                      <a:pt x="491589" y="1083072"/>
                      <a:pt x="529954" y="1099344"/>
                      <a:pt x="556545" y="1114425"/>
                    </a:cubicBezTo>
                    <a:cubicBezTo>
                      <a:pt x="583136" y="1129506"/>
                      <a:pt x="589750" y="1159670"/>
                      <a:pt x="628776" y="1164432"/>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フリーフォーム 120"/>
              <p:cNvSpPr/>
              <p:nvPr/>
            </p:nvSpPr>
            <p:spPr>
              <a:xfrm>
                <a:off x="5993434" y="8721566"/>
                <a:ext cx="148486" cy="489586"/>
              </a:xfrm>
              <a:custGeom>
                <a:avLst/>
                <a:gdLst>
                  <a:gd name="connsiteX0" fmla="*/ 56583 w 163451"/>
                  <a:gd name="connsiteY0" fmla="*/ 480060 h 480060"/>
                  <a:gd name="connsiteX1" fmla="*/ 3243 w 163451"/>
                  <a:gd name="connsiteY1" fmla="*/ 304800 h 480060"/>
                  <a:gd name="connsiteX2" fmla="*/ 140403 w 163451"/>
                  <a:gd name="connsiteY2" fmla="*/ 220980 h 480060"/>
                  <a:gd name="connsiteX3" fmla="*/ 163263 w 163451"/>
                  <a:gd name="connsiteY3" fmla="*/ 0 h 480060"/>
                  <a:gd name="connsiteX0" fmla="*/ 56583 w 170407"/>
                  <a:gd name="connsiteY0" fmla="*/ 468154 h 468154"/>
                  <a:gd name="connsiteX1" fmla="*/ 3243 w 170407"/>
                  <a:gd name="connsiteY1" fmla="*/ 292894 h 468154"/>
                  <a:gd name="connsiteX2" fmla="*/ 140403 w 170407"/>
                  <a:gd name="connsiteY2" fmla="*/ 209074 h 468154"/>
                  <a:gd name="connsiteX3" fmla="*/ 170407 w 170407"/>
                  <a:gd name="connsiteY3" fmla="*/ 0 h 468154"/>
                  <a:gd name="connsiteX0" fmla="*/ 54959 w 168783"/>
                  <a:gd name="connsiteY0" fmla="*/ 468154 h 468154"/>
                  <a:gd name="connsiteX1" fmla="*/ 1619 w 168783"/>
                  <a:gd name="connsiteY1" fmla="*/ 292894 h 468154"/>
                  <a:gd name="connsiteX2" fmla="*/ 107823 w 168783"/>
                  <a:gd name="connsiteY2" fmla="*/ 197168 h 468154"/>
                  <a:gd name="connsiteX3" fmla="*/ 168783 w 168783"/>
                  <a:gd name="connsiteY3" fmla="*/ 0 h 468154"/>
                  <a:gd name="connsiteX0" fmla="*/ 41608 w 155432"/>
                  <a:gd name="connsiteY0" fmla="*/ 468154 h 468154"/>
                  <a:gd name="connsiteX1" fmla="*/ 2555 w 155432"/>
                  <a:gd name="connsiteY1" fmla="*/ 316706 h 468154"/>
                  <a:gd name="connsiteX2" fmla="*/ 94472 w 155432"/>
                  <a:gd name="connsiteY2" fmla="*/ 197168 h 468154"/>
                  <a:gd name="connsiteX3" fmla="*/ 155432 w 155432"/>
                  <a:gd name="connsiteY3" fmla="*/ 0 h 468154"/>
                  <a:gd name="connsiteX0" fmla="*/ 63329 w 153340"/>
                  <a:gd name="connsiteY0" fmla="*/ 489586 h 489586"/>
                  <a:gd name="connsiteX1" fmla="*/ 463 w 153340"/>
                  <a:gd name="connsiteY1" fmla="*/ 316706 h 489586"/>
                  <a:gd name="connsiteX2" fmla="*/ 92380 w 153340"/>
                  <a:gd name="connsiteY2" fmla="*/ 197168 h 489586"/>
                  <a:gd name="connsiteX3" fmla="*/ 153340 w 153340"/>
                  <a:gd name="connsiteY3" fmla="*/ 0 h 489586"/>
                  <a:gd name="connsiteX0" fmla="*/ 63205 w 153216"/>
                  <a:gd name="connsiteY0" fmla="*/ 489586 h 489586"/>
                  <a:gd name="connsiteX1" fmla="*/ 339 w 153216"/>
                  <a:gd name="connsiteY1" fmla="*/ 316706 h 489586"/>
                  <a:gd name="connsiteX2" fmla="*/ 92256 w 153216"/>
                  <a:gd name="connsiteY2" fmla="*/ 197168 h 489586"/>
                  <a:gd name="connsiteX3" fmla="*/ 153216 w 153216"/>
                  <a:gd name="connsiteY3" fmla="*/ 0 h 489586"/>
                  <a:gd name="connsiteX0" fmla="*/ 53756 w 143767"/>
                  <a:gd name="connsiteY0" fmla="*/ 489586 h 489586"/>
                  <a:gd name="connsiteX1" fmla="*/ 415 w 143767"/>
                  <a:gd name="connsiteY1" fmla="*/ 319087 h 489586"/>
                  <a:gd name="connsiteX2" fmla="*/ 82807 w 143767"/>
                  <a:gd name="connsiteY2" fmla="*/ 197168 h 489586"/>
                  <a:gd name="connsiteX3" fmla="*/ 143767 w 143767"/>
                  <a:gd name="connsiteY3" fmla="*/ 0 h 489586"/>
                  <a:gd name="connsiteX0" fmla="*/ 46694 w 136705"/>
                  <a:gd name="connsiteY0" fmla="*/ 489586 h 489586"/>
                  <a:gd name="connsiteX1" fmla="*/ 497 w 136705"/>
                  <a:gd name="connsiteY1" fmla="*/ 297656 h 489586"/>
                  <a:gd name="connsiteX2" fmla="*/ 75745 w 136705"/>
                  <a:gd name="connsiteY2" fmla="*/ 197168 h 489586"/>
                  <a:gd name="connsiteX3" fmla="*/ 136705 w 136705"/>
                  <a:gd name="connsiteY3" fmla="*/ 0 h 489586"/>
                  <a:gd name="connsiteX0" fmla="*/ 58475 w 148486"/>
                  <a:gd name="connsiteY0" fmla="*/ 489586 h 489586"/>
                  <a:gd name="connsiteX1" fmla="*/ 372 w 148486"/>
                  <a:gd name="connsiteY1" fmla="*/ 300038 h 489586"/>
                  <a:gd name="connsiteX2" fmla="*/ 87526 w 148486"/>
                  <a:gd name="connsiteY2" fmla="*/ 197168 h 489586"/>
                  <a:gd name="connsiteX3" fmla="*/ 148486 w 148486"/>
                  <a:gd name="connsiteY3" fmla="*/ 0 h 489586"/>
                  <a:gd name="connsiteX0" fmla="*/ 51398 w 141409"/>
                  <a:gd name="connsiteY0" fmla="*/ 489586 h 489586"/>
                  <a:gd name="connsiteX1" fmla="*/ 439 w 141409"/>
                  <a:gd name="connsiteY1" fmla="*/ 300038 h 489586"/>
                  <a:gd name="connsiteX2" fmla="*/ 80449 w 141409"/>
                  <a:gd name="connsiteY2" fmla="*/ 197168 h 489586"/>
                  <a:gd name="connsiteX3" fmla="*/ 141409 w 141409"/>
                  <a:gd name="connsiteY3" fmla="*/ 0 h 489586"/>
                  <a:gd name="connsiteX0" fmla="*/ 58475 w 148486"/>
                  <a:gd name="connsiteY0" fmla="*/ 489586 h 489586"/>
                  <a:gd name="connsiteX1" fmla="*/ 372 w 148486"/>
                  <a:gd name="connsiteY1" fmla="*/ 302420 h 489586"/>
                  <a:gd name="connsiteX2" fmla="*/ 87526 w 148486"/>
                  <a:gd name="connsiteY2" fmla="*/ 197168 h 489586"/>
                  <a:gd name="connsiteX3" fmla="*/ 148486 w 148486"/>
                  <a:gd name="connsiteY3" fmla="*/ 0 h 489586"/>
                </a:gdLst>
                <a:ahLst/>
                <a:cxnLst>
                  <a:cxn ang="0">
                    <a:pos x="connsiteX0" y="connsiteY0"/>
                  </a:cxn>
                  <a:cxn ang="0">
                    <a:pos x="connsiteX1" y="connsiteY1"/>
                  </a:cxn>
                  <a:cxn ang="0">
                    <a:pos x="connsiteX2" y="connsiteY2"/>
                  </a:cxn>
                  <a:cxn ang="0">
                    <a:pos x="connsiteX3" y="connsiteY3"/>
                  </a:cxn>
                </a:cxnLst>
                <a:rect l="l" t="t" r="r" b="b"/>
                <a:pathLst>
                  <a:path w="148486" h="489586">
                    <a:moveTo>
                      <a:pt x="58475" y="489586"/>
                    </a:moveTo>
                    <a:cubicBezTo>
                      <a:pt x="39107" y="416402"/>
                      <a:pt x="-4470" y="351156"/>
                      <a:pt x="372" y="302420"/>
                    </a:cubicBezTo>
                    <a:cubicBezTo>
                      <a:pt x="5214" y="253684"/>
                      <a:pt x="60856" y="247968"/>
                      <a:pt x="87526" y="197168"/>
                    </a:cubicBezTo>
                    <a:cubicBezTo>
                      <a:pt x="114196" y="146368"/>
                      <a:pt x="148486" y="0"/>
                      <a:pt x="148486"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フリーフォーム 121"/>
              <p:cNvSpPr/>
              <p:nvPr/>
            </p:nvSpPr>
            <p:spPr>
              <a:xfrm>
                <a:off x="6079530" y="11558588"/>
                <a:ext cx="696475" cy="500062"/>
              </a:xfrm>
              <a:custGeom>
                <a:avLst/>
                <a:gdLst>
                  <a:gd name="connsiteX0" fmla="*/ 688181 w 696475"/>
                  <a:gd name="connsiteY0" fmla="*/ 0 h 500062"/>
                  <a:gd name="connsiteX1" fmla="*/ 690563 w 696475"/>
                  <a:gd name="connsiteY1" fmla="*/ 90487 h 500062"/>
                  <a:gd name="connsiteX2" fmla="*/ 621506 w 696475"/>
                  <a:gd name="connsiteY2" fmla="*/ 135731 h 500062"/>
                  <a:gd name="connsiteX3" fmla="*/ 559594 w 696475"/>
                  <a:gd name="connsiteY3" fmla="*/ 128587 h 500062"/>
                  <a:gd name="connsiteX4" fmla="*/ 500063 w 696475"/>
                  <a:gd name="connsiteY4" fmla="*/ 147637 h 500062"/>
                  <a:gd name="connsiteX5" fmla="*/ 450056 w 696475"/>
                  <a:gd name="connsiteY5" fmla="*/ 183356 h 500062"/>
                  <a:gd name="connsiteX6" fmla="*/ 397669 w 696475"/>
                  <a:gd name="connsiteY6" fmla="*/ 197643 h 500062"/>
                  <a:gd name="connsiteX7" fmla="*/ 304800 w 696475"/>
                  <a:gd name="connsiteY7" fmla="*/ 264318 h 500062"/>
                  <a:gd name="connsiteX8" fmla="*/ 309563 w 696475"/>
                  <a:gd name="connsiteY8" fmla="*/ 280987 h 500062"/>
                  <a:gd name="connsiteX9" fmla="*/ 314325 w 696475"/>
                  <a:gd name="connsiteY9" fmla="*/ 323850 h 500062"/>
                  <a:gd name="connsiteX10" fmla="*/ 154781 w 696475"/>
                  <a:gd name="connsiteY10" fmla="*/ 431006 h 500062"/>
                  <a:gd name="connsiteX11" fmla="*/ 107156 w 696475"/>
                  <a:gd name="connsiteY11" fmla="*/ 461962 h 500062"/>
                  <a:gd name="connsiteX12" fmla="*/ 0 w 696475"/>
                  <a:gd name="connsiteY12" fmla="*/ 500062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75" h="500062">
                    <a:moveTo>
                      <a:pt x="688181" y="0"/>
                    </a:moveTo>
                    <a:cubicBezTo>
                      <a:pt x="694928" y="33932"/>
                      <a:pt x="701675" y="67865"/>
                      <a:pt x="690563" y="90487"/>
                    </a:cubicBezTo>
                    <a:cubicBezTo>
                      <a:pt x="679451" y="113109"/>
                      <a:pt x="643334" y="129381"/>
                      <a:pt x="621506" y="135731"/>
                    </a:cubicBezTo>
                    <a:cubicBezTo>
                      <a:pt x="599678" y="142081"/>
                      <a:pt x="579835" y="126603"/>
                      <a:pt x="559594" y="128587"/>
                    </a:cubicBezTo>
                    <a:cubicBezTo>
                      <a:pt x="539353" y="130571"/>
                      <a:pt x="518319" y="138509"/>
                      <a:pt x="500063" y="147637"/>
                    </a:cubicBezTo>
                    <a:cubicBezTo>
                      <a:pt x="481807" y="156765"/>
                      <a:pt x="467122" y="175022"/>
                      <a:pt x="450056" y="183356"/>
                    </a:cubicBezTo>
                    <a:cubicBezTo>
                      <a:pt x="432990" y="191690"/>
                      <a:pt x="421878" y="184149"/>
                      <a:pt x="397669" y="197643"/>
                    </a:cubicBezTo>
                    <a:cubicBezTo>
                      <a:pt x="373460" y="211137"/>
                      <a:pt x="319484" y="250427"/>
                      <a:pt x="304800" y="264318"/>
                    </a:cubicBezTo>
                    <a:cubicBezTo>
                      <a:pt x="290116" y="278209"/>
                      <a:pt x="307975" y="271065"/>
                      <a:pt x="309563" y="280987"/>
                    </a:cubicBezTo>
                    <a:cubicBezTo>
                      <a:pt x="311151" y="290909"/>
                      <a:pt x="340122" y="298847"/>
                      <a:pt x="314325" y="323850"/>
                    </a:cubicBezTo>
                    <a:cubicBezTo>
                      <a:pt x="288528" y="348853"/>
                      <a:pt x="189309" y="407987"/>
                      <a:pt x="154781" y="431006"/>
                    </a:cubicBezTo>
                    <a:cubicBezTo>
                      <a:pt x="120253" y="454025"/>
                      <a:pt x="132953" y="450453"/>
                      <a:pt x="107156" y="461962"/>
                    </a:cubicBezTo>
                    <a:cubicBezTo>
                      <a:pt x="81359" y="473471"/>
                      <a:pt x="40679" y="486766"/>
                      <a:pt x="0" y="500062"/>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フリーフォーム 122"/>
              <p:cNvSpPr/>
              <p:nvPr/>
            </p:nvSpPr>
            <p:spPr>
              <a:xfrm>
                <a:off x="6765331" y="11468099"/>
                <a:ext cx="378619" cy="302419"/>
              </a:xfrm>
              <a:custGeom>
                <a:avLst/>
                <a:gdLst>
                  <a:gd name="connsiteX0" fmla="*/ 0 w 367162"/>
                  <a:gd name="connsiteY0" fmla="*/ 0 h 311364"/>
                  <a:gd name="connsiteX1" fmla="*/ 47625 w 367162"/>
                  <a:gd name="connsiteY1" fmla="*/ 57150 h 311364"/>
                  <a:gd name="connsiteX2" fmla="*/ 145256 w 367162"/>
                  <a:gd name="connsiteY2" fmla="*/ 66675 h 311364"/>
                  <a:gd name="connsiteX3" fmla="*/ 200025 w 367162"/>
                  <a:gd name="connsiteY3" fmla="*/ 78581 h 311364"/>
                  <a:gd name="connsiteX4" fmla="*/ 238125 w 367162"/>
                  <a:gd name="connsiteY4" fmla="*/ 126206 h 311364"/>
                  <a:gd name="connsiteX5" fmla="*/ 273844 w 367162"/>
                  <a:gd name="connsiteY5" fmla="*/ 171450 h 311364"/>
                  <a:gd name="connsiteX6" fmla="*/ 314325 w 367162"/>
                  <a:gd name="connsiteY6" fmla="*/ 207169 h 311364"/>
                  <a:gd name="connsiteX7" fmla="*/ 345281 w 367162"/>
                  <a:gd name="connsiteY7" fmla="*/ 245269 h 311364"/>
                  <a:gd name="connsiteX8" fmla="*/ 364331 w 367162"/>
                  <a:gd name="connsiteY8" fmla="*/ 304800 h 311364"/>
                  <a:gd name="connsiteX9" fmla="*/ 366713 w 367162"/>
                  <a:gd name="connsiteY9" fmla="*/ 307181 h 311364"/>
                  <a:gd name="connsiteX0" fmla="*/ 0 w 383401"/>
                  <a:gd name="connsiteY0" fmla="*/ 0 h 307416"/>
                  <a:gd name="connsiteX1" fmla="*/ 47625 w 383401"/>
                  <a:gd name="connsiteY1" fmla="*/ 57150 h 307416"/>
                  <a:gd name="connsiteX2" fmla="*/ 145256 w 383401"/>
                  <a:gd name="connsiteY2" fmla="*/ 66675 h 307416"/>
                  <a:gd name="connsiteX3" fmla="*/ 200025 w 383401"/>
                  <a:gd name="connsiteY3" fmla="*/ 78581 h 307416"/>
                  <a:gd name="connsiteX4" fmla="*/ 238125 w 383401"/>
                  <a:gd name="connsiteY4" fmla="*/ 126206 h 307416"/>
                  <a:gd name="connsiteX5" fmla="*/ 273844 w 383401"/>
                  <a:gd name="connsiteY5" fmla="*/ 171450 h 307416"/>
                  <a:gd name="connsiteX6" fmla="*/ 314325 w 383401"/>
                  <a:gd name="connsiteY6" fmla="*/ 207169 h 307416"/>
                  <a:gd name="connsiteX7" fmla="*/ 345281 w 383401"/>
                  <a:gd name="connsiteY7" fmla="*/ 245269 h 307416"/>
                  <a:gd name="connsiteX8" fmla="*/ 364331 w 383401"/>
                  <a:gd name="connsiteY8" fmla="*/ 304800 h 307416"/>
                  <a:gd name="connsiteX9" fmla="*/ 383382 w 383401"/>
                  <a:gd name="connsiteY9" fmla="*/ 295274 h 307416"/>
                  <a:gd name="connsiteX0" fmla="*/ 0 w 364331"/>
                  <a:gd name="connsiteY0" fmla="*/ 0 h 304800"/>
                  <a:gd name="connsiteX1" fmla="*/ 47625 w 364331"/>
                  <a:gd name="connsiteY1" fmla="*/ 57150 h 304800"/>
                  <a:gd name="connsiteX2" fmla="*/ 145256 w 364331"/>
                  <a:gd name="connsiteY2" fmla="*/ 66675 h 304800"/>
                  <a:gd name="connsiteX3" fmla="*/ 200025 w 364331"/>
                  <a:gd name="connsiteY3" fmla="*/ 78581 h 304800"/>
                  <a:gd name="connsiteX4" fmla="*/ 238125 w 364331"/>
                  <a:gd name="connsiteY4" fmla="*/ 126206 h 304800"/>
                  <a:gd name="connsiteX5" fmla="*/ 273844 w 364331"/>
                  <a:gd name="connsiteY5" fmla="*/ 171450 h 304800"/>
                  <a:gd name="connsiteX6" fmla="*/ 314325 w 364331"/>
                  <a:gd name="connsiteY6" fmla="*/ 207169 h 304800"/>
                  <a:gd name="connsiteX7" fmla="*/ 345281 w 364331"/>
                  <a:gd name="connsiteY7" fmla="*/ 245269 h 304800"/>
                  <a:gd name="connsiteX8" fmla="*/ 364331 w 364331"/>
                  <a:gd name="connsiteY8" fmla="*/ 304800 h 304800"/>
                  <a:gd name="connsiteX0" fmla="*/ 0 w 378619"/>
                  <a:gd name="connsiteY0" fmla="*/ 0 h 302419"/>
                  <a:gd name="connsiteX1" fmla="*/ 47625 w 378619"/>
                  <a:gd name="connsiteY1" fmla="*/ 57150 h 302419"/>
                  <a:gd name="connsiteX2" fmla="*/ 145256 w 378619"/>
                  <a:gd name="connsiteY2" fmla="*/ 66675 h 302419"/>
                  <a:gd name="connsiteX3" fmla="*/ 200025 w 378619"/>
                  <a:gd name="connsiteY3" fmla="*/ 78581 h 302419"/>
                  <a:gd name="connsiteX4" fmla="*/ 238125 w 378619"/>
                  <a:gd name="connsiteY4" fmla="*/ 126206 h 302419"/>
                  <a:gd name="connsiteX5" fmla="*/ 273844 w 378619"/>
                  <a:gd name="connsiteY5" fmla="*/ 171450 h 302419"/>
                  <a:gd name="connsiteX6" fmla="*/ 314325 w 378619"/>
                  <a:gd name="connsiteY6" fmla="*/ 207169 h 302419"/>
                  <a:gd name="connsiteX7" fmla="*/ 345281 w 378619"/>
                  <a:gd name="connsiteY7" fmla="*/ 245269 h 302419"/>
                  <a:gd name="connsiteX8" fmla="*/ 378619 w 378619"/>
                  <a:gd name="connsiteY8" fmla="*/ 302419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9" h="302419">
                    <a:moveTo>
                      <a:pt x="0" y="0"/>
                    </a:moveTo>
                    <a:cubicBezTo>
                      <a:pt x="11708" y="23019"/>
                      <a:pt x="23416" y="46038"/>
                      <a:pt x="47625" y="57150"/>
                    </a:cubicBezTo>
                    <a:cubicBezTo>
                      <a:pt x="71834" y="68263"/>
                      <a:pt x="119856" y="63103"/>
                      <a:pt x="145256" y="66675"/>
                    </a:cubicBezTo>
                    <a:cubicBezTo>
                      <a:pt x="170656" y="70247"/>
                      <a:pt x="184547" y="68659"/>
                      <a:pt x="200025" y="78581"/>
                    </a:cubicBezTo>
                    <a:cubicBezTo>
                      <a:pt x="215503" y="88503"/>
                      <a:pt x="238125" y="126206"/>
                      <a:pt x="238125" y="126206"/>
                    </a:cubicBezTo>
                    <a:cubicBezTo>
                      <a:pt x="250428" y="141684"/>
                      <a:pt x="261144" y="157956"/>
                      <a:pt x="273844" y="171450"/>
                    </a:cubicBezTo>
                    <a:cubicBezTo>
                      <a:pt x="286544" y="184944"/>
                      <a:pt x="302419" y="194866"/>
                      <a:pt x="314325" y="207169"/>
                    </a:cubicBezTo>
                    <a:cubicBezTo>
                      <a:pt x="326231" y="219472"/>
                      <a:pt x="334565" y="229394"/>
                      <a:pt x="345281" y="245269"/>
                    </a:cubicBezTo>
                    <a:cubicBezTo>
                      <a:pt x="355997" y="261144"/>
                      <a:pt x="372269" y="294085"/>
                      <a:pt x="378619" y="302419"/>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フリーフォーム 123"/>
              <p:cNvSpPr/>
              <p:nvPr/>
            </p:nvSpPr>
            <p:spPr>
              <a:xfrm>
                <a:off x="6762949" y="11806238"/>
                <a:ext cx="373856" cy="230981"/>
              </a:xfrm>
              <a:custGeom>
                <a:avLst/>
                <a:gdLst>
                  <a:gd name="connsiteX0" fmla="*/ 373856 w 373856"/>
                  <a:gd name="connsiteY0" fmla="*/ 0 h 230981"/>
                  <a:gd name="connsiteX1" fmla="*/ 323850 w 373856"/>
                  <a:gd name="connsiteY1" fmla="*/ 7143 h 230981"/>
                  <a:gd name="connsiteX2" fmla="*/ 259556 w 373856"/>
                  <a:gd name="connsiteY2" fmla="*/ 23812 h 230981"/>
                  <a:gd name="connsiteX3" fmla="*/ 190500 w 373856"/>
                  <a:gd name="connsiteY3" fmla="*/ 92868 h 230981"/>
                  <a:gd name="connsiteX4" fmla="*/ 130969 w 373856"/>
                  <a:gd name="connsiteY4" fmla="*/ 138112 h 230981"/>
                  <a:gd name="connsiteX5" fmla="*/ 92869 w 373856"/>
                  <a:gd name="connsiteY5" fmla="*/ 173831 h 230981"/>
                  <a:gd name="connsiteX6" fmla="*/ 50006 w 373856"/>
                  <a:gd name="connsiteY6" fmla="*/ 216693 h 230981"/>
                  <a:gd name="connsiteX7" fmla="*/ 0 w 373856"/>
                  <a:gd name="connsiteY7"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856" h="230981">
                    <a:moveTo>
                      <a:pt x="373856" y="0"/>
                    </a:moveTo>
                    <a:cubicBezTo>
                      <a:pt x="358378" y="1587"/>
                      <a:pt x="342900" y="3174"/>
                      <a:pt x="323850" y="7143"/>
                    </a:cubicBezTo>
                    <a:cubicBezTo>
                      <a:pt x="304800" y="11112"/>
                      <a:pt x="281781" y="9524"/>
                      <a:pt x="259556" y="23812"/>
                    </a:cubicBezTo>
                    <a:cubicBezTo>
                      <a:pt x="237331" y="38100"/>
                      <a:pt x="211931" y="73818"/>
                      <a:pt x="190500" y="92868"/>
                    </a:cubicBezTo>
                    <a:cubicBezTo>
                      <a:pt x="169069" y="111918"/>
                      <a:pt x="147241" y="124618"/>
                      <a:pt x="130969" y="138112"/>
                    </a:cubicBezTo>
                    <a:cubicBezTo>
                      <a:pt x="114697" y="151606"/>
                      <a:pt x="106363" y="160734"/>
                      <a:pt x="92869" y="173831"/>
                    </a:cubicBezTo>
                    <a:cubicBezTo>
                      <a:pt x="79375" y="186928"/>
                      <a:pt x="65484" y="207168"/>
                      <a:pt x="50006" y="216693"/>
                    </a:cubicBezTo>
                    <a:cubicBezTo>
                      <a:pt x="34528" y="226218"/>
                      <a:pt x="17264" y="228599"/>
                      <a:pt x="0" y="230981"/>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フリーフォーム 124"/>
              <p:cNvSpPr/>
              <p:nvPr/>
            </p:nvSpPr>
            <p:spPr>
              <a:xfrm>
                <a:off x="6360519" y="12053889"/>
                <a:ext cx="373856" cy="247650"/>
              </a:xfrm>
              <a:custGeom>
                <a:avLst/>
                <a:gdLst>
                  <a:gd name="connsiteX0" fmla="*/ 390525 w 390525"/>
                  <a:gd name="connsiteY0" fmla="*/ 0 h 230981"/>
                  <a:gd name="connsiteX1" fmla="*/ 335756 w 390525"/>
                  <a:gd name="connsiteY1" fmla="*/ 26193 h 230981"/>
                  <a:gd name="connsiteX2" fmla="*/ 290512 w 390525"/>
                  <a:gd name="connsiteY2" fmla="*/ 40481 h 230981"/>
                  <a:gd name="connsiteX3" fmla="*/ 238125 w 390525"/>
                  <a:gd name="connsiteY3" fmla="*/ 61912 h 230981"/>
                  <a:gd name="connsiteX4" fmla="*/ 211931 w 390525"/>
                  <a:gd name="connsiteY4" fmla="*/ 97631 h 230981"/>
                  <a:gd name="connsiteX5" fmla="*/ 195262 w 390525"/>
                  <a:gd name="connsiteY5" fmla="*/ 126206 h 230981"/>
                  <a:gd name="connsiteX6" fmla="*/ 161925 w 390525"/>
                  <a:gd name="connsiteY6" fmla="*/ 126206 h 230981"/>
                  <a:gd name="connsiteX7" fmla="*/ 128587 w 390525"/>
                  <a:gd name="connsiteY7" fmla="*/ 111918 h 230981"/>
                  <a:gd name="connsiteX8" fmla="*/ 102394 w 390525"/>
                  <a:gd name="connsiteY8" fmla="*/ 126206 h 230981"/>
                  <a:gd name="connsiteX9" fmla="*/ 88106 w 390525"/>
                  <a:gd name="connsiteY9" fmla="*/ 142875 h 230981"/>
                  <a:gd name="connsiteX10" fmla="*/ 47625 w 390525"/>
                  <a:gd name="connsiteY10" fmla="*/ 152400 h 230981"/>
                  <a:gd name="connsiteX11" fmla="*/ 11906 w 390525"/>
                  <a:gd name="connsiteY11" fmla="*/ 207168 h 230981"/>
                  <a:gd name="connsiteX12" fmla="*/ 0 w 390525"/>
                  <a:gd name="connsiteY12" fmla="*/ 230981 h 230981"/>
                  <a:gd name="connsiteX0" fmla="*/ 390525 w 390525"/>
                  <a:gd name="connsiteY0" fmla="*/ 0 h 230981"/>
                  <a:gd name="connsiteX1" fmla="*/ 335756 w 390525"/>
                  <a:gd name="connsiteY1" fmla="*/ 26193 h 230981"/>
                  <a:gd name="connsiteX2" fmla="*/ 290512 w 390525"/>
                  <a:gd name="connsiteY2" fmla="*/ 40481 h 230981"/>
                  <a:gd name="connsiteX3" fmla="*/ 238125 w 390525"/>
                  <a:gd name="connsiteY3" fmla="*/ 61912 h 230981"/>
                  <a:gd name="connsiteX4" fmla="*/ 211931 w 390525"/>
                  <a:gd name="connsiteY4" fmla="*/ 97631 h 230981"/>
                  <a:gd name="connsiteX5" fmla="*/ 195262 w 390525"/>
                  <a:gd name="connsiteY5" fmla="*/ 126206 h 230981"/>
                  <a:gd name="connsiteX6" fmla="*/ 161925 w 390525"/>
                  <a:gd name="connsiteY6" fmla="*/ 126206 h 230981"/>
                  <a:gd name="connsiteX7" fmla="*/ 128587 w 390525"/>
                  <a:gd name="connsiteY7" fmla="*/ 111918 h 230981"/>
                  <a:gd name="connsiteX8" fmla="*/ 102394 w 390525"/>
                  <a:gd name="connsiteY8" fmla="*/ 126206 h 230981"/>
                  <a:gd name="connsiteX9" fmla="*/ 88106 w 390525"/>
                  <a:gd name="connsiteY9" fmla="*/ 142875 h 230981"/>
                  <a:gd name="connsiteX10" fmla="*/ 47625 w 390525"/>
                  <a:gd name="connsiteY10" fmla="*/ 152400 h 230981"/>
                  <a:gd name="connsiteX11" fmla="*/ 0 w 390525"/>
                  <a:gd name="connsiteY11" fmla="*/ 230981 h 230981"/>
                  <a:gd name="connsiteX0" fmla="*/ 373856 w 373856"/>
                  <a:gd name="connsiteY0" fmla="*/ 0 h 247650"/>
                  <a:gd name="connsiteX1" fmla="*/ 319087 w 373856"/>
                  <a:gd name="connsiteY1" fmla="*/ 26193 h 247650"/>
                  <a:gd name="connsiteX2" fmla="*/ 273843 w 373856"/>
                  <a:gd name="connsiteY2" fmla="*/ 40481 h 247650"/>
                  <a:gd name="connsiteX3" fmla="*/ 221456 w 373856"/>
                  <a:gd name="connsiteY3" fmla="*/ 61912 h 247650"/>
                  <a:gd name="connsiteX4" fmla="*/ 195262 w 373856"/>
                  <a:gd name="connsiteY4" fmla="*/ 97631 h 247650"/>
                  <a:gd name="connsiteX5" fmla="*/ 178593 w 373856"/>
                  <a:gd name="connsiteY5" fmla="*/ 126206 h 247650"/>
                  <a:gd name="connsiteX6" fmla="*/ 145256 w 373856"/>
                  <a:gd name="connsiteY6" fmla="*/ 126206 h 247650"/>
                  <a:gd name="connsiteX7" fmla="*/ 111918 w 373856"/>
                  <a:gd name="connsiteY7" fmla="*/ 111918 h 247650"/>
                  <a:gd name="connsiteX8" fmla="*/ 85725 w 373856"/>
                  <a:gd name="connsiteY8" fmla="*/ 126206 h 247650"/>
                  <a:gd name="connsiteX9" fmla="*/ 71437 w 373856"/>
                  <a:gd name="connsiteY9" fmla="*/ 142875 h 247650"/>
                  <a:gd name="connsiteX10" fmla="*/ 30956 w 373856"/>
                  <a:gd name="connsiteY10" fmla="*/ 152400 h 247650"/>
                  <a:gd name="connsiteX11" fmla="*/ 0 w 373856"/>
                  <a:gd name="connsiteY11"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856" h="247650">
                    <a:moveTo>
                      <a:pt x="373856" y="0"/>
                    </a:moveTo>
                    <a:cubicBezTo>
                      <a:pt x="354806" y="9723"/>
                      <a:pt x="335756" y="19446"/>
                      <a:pt x="319087" y="26193"/>
                    </a:cubicBezTo>
                    <a:cubicBezTo>
                      <a:pt x="302418" y="32940"/>
                      <a:pt x="290115" y="34528"/>
                      <a:pt x="273843" y="40481"/>
                    </a:cubicBezTo>
                    <a:cubicBezTo>
                      <a:pt x="257571" y="46434"/>
                      <a:pt x="234553" y="52387"/>
                      <a:pt x="221456" y="61912"/>
                    </a:cubicBezTo>
                    <a:cubicBezTo>
                      <a:pt x="208359" y="71437"/>
                      <a:pt x="202406" y="86915"/>
                      <a:pt x="195262" y="97631"/>
                    </a:cubicBezTo>
                    <a:cubicBezTo>
                      <a:pt x="188118" y="108347"/>
                      <a:pt x="186927" y="121444"/>
                      <a:pt x="178593" y="126206"/>
                    </a:cubicBezTo>
                    <a:cubicBezTo>
                      <a:pt x="170259" y="130968"/>
                      <a:pt x="156368" y="128587"/>
                      <a:pt x="145256" y="126206"/>
                    </a:cubicBezTo>
                    <a:cubicBezTo>
                      <a:pt x="134144" y="123825"/>
                      <a:pt x="121840" y="111918"/>
                      <a:pt x="111918" y="111918"/>
                    </a:cubicBezTo>
                    <a:cubicBezTo>
                      <a:pt x="101996" y="111918"/>
                      <a:pt x="92472" y="121047"/>
                      <a:pt x="85725" y="126206"/>
                    </a:cubicBezTo>
                    <a:cubicBezTo>
                      <a:pt x="78978" y="131366"/>
                      <a:pt x="80565" y="138509"/>
                      <a:pt x="71437" y="142875"/>
                    </a:cubicBezTo>
                    <a:cubicBezTo>
                      <a:pt x="62309" y="147241"/>
                      <a:pt x="42862" y="134938"/>
                      <a:pt x="30956" y="152400"/>
                    </a:cubicBezTo>
                    <a:cubicBezTo>
                      <a:pt x="19050" y="169862"/>
                      <a:pt x="9922" y="231279"/>
                      <a:pt x="0" y="2476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フリーフォーム 125"/>
              <p:cNvSpPr/>
              <p:nvPr/>
            </p:nvSpPr>
            <p:spPr>
              <a:xfrm>
                <a:off x="7332068" y="11527246"/>
                <a:ext cx="185737" cy="40867"/>
              </a:xfrm>
              <a:custGeom>
                <a:avLst/>
                <a:gdLst>
                  <a:gd name="connsiteX0" fmla="*/ 185737 w 185737"/>
                  <a:gd name="connsiteY0" fmla="*/ 40867 h 40867"/>
                  <a:gd name="connsiteX1" fmla="*/ 138112 w 185737"/>
                  <a:gd name="connsiteY1" fmla="*/ 9910 h 40867"/>
                  <a:gd name="connsiteX2" fmla="*/ 100012 w 185737"/>
                  <a:gd name="connsiteY2" fmla="*/ 385 h 40867"/>
                  <a:gd name="connsiteX3" fmla="*/ 0 w 185737"/>
                  <a:gd name="connsiteY3" fmla="*/ 2767 h 40867"/>
                </a:gdLst>
                <a:ahLst/>
                <a:cxnLst>
                  <a:cxn ang="0">
                    <a:pos x="connsiteX0" y="connsiteY0"/>
                  </a:cxn>
                  <a:cxn ang="0">
                    <a:pos x="connsiteX1" y="connsiteY1"/>
                  </a:cxn>
                  <a:cxn ang="0">
                    <a:pos x="connsiteX2" y="connsiteY2"/>
                  </a:cxn>
                  <a:cxn ang="0">
                    <a:pos x="connsiteX3" y="connsiteY3"/>
                  </a:cxn>
                </a:cxnLst>
                <a:rect l="l" t="t" r="r" b="b"/>
                <a:pathLst>
                  <a:path w="185737" h="40867">
                    <a:moveTo>
                      <a:pt x="185737" y="40867"/>
                    </a:moveTo>
                    <a:cubicBezTo>
                      <a:pt x="169068" y="28762"/>
                      <a:pt x="152399" y="16657"/>
                      <a:pt x="138112" y="9910"/>
                    </a:cubicBezTo>
                    <a:cubicBezTo>
                      <a:pt x="123825" y="3163"/>
                      <a:pt x="123031" y="1575"/>
                      <a:pt x="100012" y="385"/>
                    </a:cubicBezTo>
                    <a:cubicBezTo>
                      <a:pt x="76993" y="-806"/>
                      <a:pt x="38496" y="980"/>
                      <a:pt x="0" y="276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フリーフォーム 126"/>
              <p:cNvSpPr/>
              <p:nvPr/>
            </p:nvSpPr>
            <p:spPr>
              <a:xfrm>
                <a:off x="7528233" y="10379869"/>
                <a:ext cx="1094474" cy="1176338"/>
              </a:xfrm>
              <a:custGeom>
                <a:avLst/>
                <a:gdLst>
                  <a:gd name="connsiteX0" fmla="*/ 7838 w 1096070"/>
                  <a:gd name="connsiteY0" fmla="*/ 1073944 h 1073944"/>
                  <a:gd name="connsiteX1" fmla="*/ 5457 w 1096070"/>
                  <a:gd name="connsiteY1" fmla="*/ 1002506 h 1073944"/>
                  <a:gd name="connsiteX2" fmla="*/ 69751 w 1096070"/>
                  <a:gd name="connsiteY2" fmla="*/ 985837 h 1073944"/>
                  <a:gd name="connsiteX3" fmla="*/ 134045 w 1096070"/>
                  <a:gd name="connsiteY3" fmla="*/ 907256 h 1073944"/>
                  <a:gd name="connsiteX4" fmla="*/ 176907 w 1096070"/>
                  <a:gd name="connsiteY4" fmla="*/ 835819 h 1073944"/>
                  <a:gd name="connsiteX5" fmla="*/ 205482 w 1096070"/>
                  <a:gd name="connsiteY5" fmla="*/ 783431 h 1073944"/>
                  <a:gd name="connsiteX6" fmla="*/ 195957 w 1096070"/>
                  <a:gd name="connsiteY6" fmla="*/ 728662 h 1073944"/>
                  <a:gd name="connsiteX7" fmla="*/ 295970 w 1096070"/>
                  <a:gd name="connsiteY7" fmla="*/ 623887 h 1073944"/>
                  <a:gd name="connsiteX8" fmla="*/ 362645 w 1096070"/>
                  <a:gd name="connsiteY8" fmla="*/ 621506 h 1073944"/>
                  <a:gd name="connsiteX9" fmla="*/ 486470 w 1096070"/>
                  <a:gd name="connsiteY9" fmla="*/ 631031 h 1073944"/>
                  <a:gd name="connsiteX10" fmla="*/ 548382 w 1096070"/>
                  <a:gd name="connsiteY10" fmla="*/ 619125 h 1073944"/>
                  <a:gd name="connsiteX11" fmla="*/ 569813 w 1096070"/>
                  <a:gd name="connsiteY11" fmla="*/ 516731 h 1073944"/>
                  <a:gd name="connsiteX12" fmla="*/ 572195 w 1096070"/>
                  <a:gd name="connsiteY12" fmla="*/ 459581 h 1073944"/>
                  <a:gd name="connsiteX13" fmla="*/ 681732 w 1096070"/>
                  <a:gd name="connsiteY13" fmla="*/ 438150 h 1073944"/>
                  <a:gd name="connsiteX14" fmla="*/ 767457 w 1096070"/>
                  <a:gd name="connsiteY14" fmla="*/ 376237 h 1073944"/>
                  <a:gd name="connsiteX15" fmla="*/ 831751 w 1096070"/>
                  <a:gd name="connsiteY15" fmla="*/ 304800 h 1073944"/>
                  <a:gd name="connsiteX16" fmla="*/ 855563 w 1096070"/>
                  <a:gd name="connsiteY16" fmla="*/ 223837 h 1073944"/>
                  <a:gd name="connsiteX17" fmla="*/ 884138 w 1096070"/>
                  <a:gd name="connsiteY17" fmla="*/ 147637 h 1073944"/>
                  <a:gd name="connsiteX18" fmla="*/ 886520 w 1096070"/>
                  <a:gd name="connsiteY18" fmla="*/ 97631 h 1073944"/>
                  <a:gd name="connsiteX19" fmla="*/ 941288 w 1096070"/>
                  <a:gd name="connsiteY19" fmla="*/ 61912 h 1073944"/>
                  <a:gd name="connsiteX20" fmla="*/ 1060351 w 1096070"/>
                  <a:gd name="connsiteY20" fmla="*/ 35719 h 1073944"/>
                  <a:gd name="connsiteX21" fmla="*/ 1096070 w 1096070"/>
                  <a:gd name="connsiteY21" fmla="*/ 0 h 1073944"/>
                  <a:gd name="connsiteX0" fmla="*/ 7838 w 1096070"/>
                  <a:gd name="connsiteY0" fmla="*/ 1073944 h 1073944"/>
                  <a:gd name="connsiteX1" fmla="*/ 5457 w 1096070"/>
                  <a:gd name="connsiteY1" fmla="*/ 1002506 h 1073944"/>
                  <a:gd name="connsiteX2" fmla="*/ 69751 w 1096070"/>
                  <a:gd name="connsiteY2" fmla="*/ 985837 h 1073944"/>
                  <a:gd name="connsiteX3" fmla="*/ 134045 w 1096070"/>
                  <a:gd name="connsiteY3" fmla="*/ 907256 h 1073944"/>
                  <a:gd name="connsiteX4" fmla="*/ 176907 w 1096070"/>
                  <a:gd name="connsiteY4" fmla="*/ 835819 h 1073944"/>
                  <a:gd name="connsiteX5" fmla="*/ 205482 w 1096070"/>
                  <a:gd name="connsiteY5" fmla="*/ 783431 h 1073944"/>
                  <a:gd name="connsiteX6" fmla="*/ 195957 w 1096070"/>
                  <a:gd name="connsiteY6" fmla="*/ 728662 h 1073944"/>
                  <a:gd name="connsiteX7" fmla="*/ 295970 w 1096070"/>
                  <a:gd name="connsiteY7" fmla="*/ 623887 h 1073944"/>
                  <a:gd name="connsiteX8" fmla="*/ 362645 w 1096070"/>
                  <a:gd name="connsiteY8" fmla="*/ 621506 h 1073944"/>
                  <a:gd name="connsiteX9" fmla="*/ 486470 w 1096070"/>
                  <a:gd name="connsiteY9" fmla="*/ 631031 h 1073944"/>
                  <a:gd name="connsiteX10" fmla="*/ 548382 w 1096070"/>
                  <a:gd name="connsiteY10" fmla="*/ 619125 h 1073944"/>
                  <a:gd name="connsiteX11" fmla="*/ 569813 w 1096070"/>
                  <a:gd name="connsiteY11" fmla="*/ 516731 h 1073944"/>
                  <a:gd name="connsiteX12" fmla="*/ 593627 w 1096070"/>
                  <a:gd name="connsiteY12" fmla="*/ 452437 h 1073944"/>
                  <a:gd name="connsiteX13" fmla="*/ 681732 w 1096070"/>
                  <a:gd name="connsiteY13" fmla="*/ 438150 h 1073944"/>
                  <a:gd name="connsiteX14" fmla="*/ 767457 w 1096070"/>
                  <a:gd name="connsiteY14" fmla="*/ 376237 h 1073944"/>
                  <a:gd name="connsiteX15" fmla="*/ 831751 w 1096070"/>
                  <a:gd name="connsiteY15" fmla="*/ 304800 h 1073944"/>
                  <a:gd name="connsiteX16" fmla="*/ 855563 w 1096070"/>
                  <a:gd name="connsiteY16" fmla="*/ 223837 h 1073944"/>
                  <a:gd name="connsiteX17" fmla="*/ 884138 w 1096070"/>
                  <a:gd name="connsiteY17" fmla="*/ 147637 h 1073944"/>
                  <a:gd name="connsiteX18" fmla="*/ 886520 w 1096070"/>
                  <a:gd name="connsiteY18" fmla="*/ 97631 h 1073944"/>
                  <a:gd name="connsiteX19" fmla="*/ 941288 w 1096070"/>
                  <a:gd name="connsiteY19" fmla="*/ 61912 h 1073944"/>
                  <a:gd name="connsiteX20" fmla="*/ 1060351 w 1096070"/>
                  <a:gd name="connsiteY20" fmla="*/ 35719 h 1073944"/>
                  <a:gd name="connsiteX21" fmla="*/ 1096070 w 1096070"/>
                  <a:gd name="connsiteY21" fmla="*/ 0 h 1073944"/>
                  <a:gd name="connsiteX0" fmla="*/ 11005 w 1094474"/>
                  <a:gd name="connsiteY0" fmla="*/ 1176338 h 1176338"/>
                  <a:gd name="connsiteX1" fmla="*/ 3861 w 1094474"/>
                  <a:gd name="connsiteY1" fmla="*/ 1002506 h 1176338"/>
                  <a:gd name="connsiteX2" fmla="*/ 68155 w 1094474"/>
                  <a:gd name="connsiteY2" fmla="*/ 985837 h 1176338"/>
                  <a:gd name="connsiteX3" fmla="*/ 132449 w 1094474"/>
                  <a:gd name="connsiteY3" fmla="*/ 907256 h 1176338"/>
                  <a:gd name="connsiteX4" fmla="*/ 175311 w 1094474"/>
                  <a:gd name="connsiteY4" fmla="*/ 835819 h 1176338"/>
                  <a:gd name="connsiteX5" fmla="*/ 203886 w 1094474"/>
                  <a:gd name="connsiteY5" fmla="*/ 783431 h 1176338"/>
                  <a:gd name="connsiteX6" fmla="*/ 194361 w 1094474"/>
                  <a:gd name="connsiteY6" fmla="*/ 728662 h 1176338"/>
                  <a:gd name="connsiteX7" fmla="*/ 294374 w 1094474"/>
                  <a:gd name="connsiteY7" fmla="*/ 623887 h 1176338"/>
                  <a:gd name="connsiteX8" fmla="*/ 361049 w 1094474"/>
                  <a:gd name="connsiteY8" fmla="*/ 621506 h 1176338"/>
                  <a:gd name="connsiteX9" fmla="*/ 484874 w 1094474"/>
                  <a:gd name="connsiteY9" fmla="*/ 631031 h 1176338"/>
                  <a:gd name="connsiteX10" fmla="*/ 546786 w 1094474"/>
                  <a:gd name="connsiteY10" fmla="*/ 619125 h 1176338"/>
                  <a:gd name="connsiteX11" fmla="*/ 568217 w 1094474"/>
                  <a:gd name="connsiteY11" fmla="*/ 516731 h 1176338"/>
                  <a:gd name="connsiteX12" fmla="*/ 592031 w 1094474"/>
                  <a:gd name="connsiteY12" fmla="*/ 452437 h 1176338"/>
                  <a:gd name="connsiteX13" fmla="*/ 680136 w 1094474"/>
                  <a:gd name="connsiteY13" fmla="*/ 438150 h 1176338"/>
                  <a:gd name="connsiteX14" fmla="*/ 765861 w 1094474"/>
                  <a:gd name="connsiteY14" fmla="*/ 376237 h 1176338"/>
                  <a:gd name="connsiteX15" fmla="*/ 830155 w 1094474"/>
                  <a:gd name="connsiteY15" fmla="*/ 304800 h 1176338"/>
                  <a:gd name="connsiteX16" fmla="*/ 853967 w 1094474"/>
                  <a:gd name="connsiteY16" fmla="*/ 223837 h 1176338"/>
                  <a:gd name="connsiteX17" fmla="*/ 882542 w 1094474"/>
                  <a:gd name="connsiteY17" fmla="*/ 147637 h 1176338"/>
                  <a:gd name="connsiteX18" fmla="*/ 884924 w 1094474"/>
                  <a:gd name="connsiteY18" fmla="*/ 97631 h 1176338"/>
                  <a:gd name="connsiteX19" fmla="*/ 939692 w 1094474"/>
                  <a:gd name="connsiteY19" fmla="*/ 61912 h 1176338"/>
                  <a:gd name="connsiteX20" fmla="*/ 1058755 w 1094474"/>
                  <a:gd name="connsiteY20" fmla="*/ 35719 h 1176338"/>
                  <a:gd name="connsiteX21" fmla="*/ 1094474 w 1094474"/>
                  <a:gd name="connsiteY21" fmla="*/ 0 h 11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474" h="1176338">
                    <a:moveTo>
                      <a:pt x="11005" y="1176338"/>
                    </a:moveTo>
                    <a:cubicBezTo>
                      <a:pt x="4655" y="1147961"/>
                      <a:pt x="-5664" y="1034256"/>
                      <a:pt x="3861" y="1002506"/>
                    </a:cubicBezTo>
                    <a:cubicBezTo>
                      <a:pt x="13386" y="970756"/>
                      <a:pt x="46724" y="1001712"/>
                      <a:pt x="68155" y="985837"/>
                    </a:cubicBezTo>
                    <a:cubicBezTo>
                      <a:pt x="89586" y="969962"/>
                      <a:pt x="114590" y="932259"/>
                      <a:pt x="132449" y="907256"/>
                    </a:cubicBezTo>
                    <a:cubicBezTo>
                      <a:pt x="150308" y="882253"/>
                      <a:pt x="163405" y="856457"/>
                      <a:pt x="175311" y="835819"/>
                    </a:cubicBezTo>
                    <a:cubicBezTo>
                      <a:pt x="187217" y="815181"/>
                      <a:pt x="200711" y="801290"/>
                      <a:pt x="203886" y="783431"/>
                    </a:cubicBezTo>
                    <a:cubicBezTo>
                      <a:pt x="207061" y="765572"/>
                      <a:pt x="179280" y="755253"/>
                      <a:pt x="194361" y="728662"/>
                    </a:cubicBezTo>
                    <a:cubicBezTo>
                      <a:pt x="209442" y="702071"/>
                      <a:pt x="266593" y="641746"/>
                      <a:pt x="294374" y="623887"/>
                    </a:cubicBezTo>
                    <a:cubicBezTo>
                      <a:pt x="322155" y="606028"/>
                      <a:pt x="329299" y="620315"/>
                      <a:pt x="361049" y="621506"/>
                    </a:cubicBezTo>
                    <a:cubicBezTo>
                      <a:pt x="392799" y="622697"/>
                      <a:pt x="453918" y="631428"/>
                      <a:pt x="484874" y="631031"/>
                    </a:cubicBezTo>
                    <a:cubicBezTo>
                      <a:pt x="515830" y="630634"/>
                      <a:pt x="532896" y="638175"/>
                      <a:pt x="546786" y="619125"/>
                    </a:cubicBezTo>
                    <a:cubicBezTo>
                      <a:pt x="560676" y="600075"/>
                      <a:pt x="560676" y="544512"/>
                      <a:pt x="568217" y="516731"/>
                    </a:cubicBezTo>
                    <a:cubicBezTo>
                      <a:pt x="575758" y="488950"/>
                      <a:pt x="573378" y="465534"/>
                      <a:pt x="592031" y="452437"/>
                    </a:cubicBezTo>
                    <a:cubicBezTo>
                      <a:pt x="610684" y="439340"/>
                      <a:pt x="651164" y="450850"/>
                      <a:pt x="680136" y="438150"/>
                    </a:cubicBezTo>
                    <a:cubicBezTo>
                      <a:pt x="709108" y="425450"/>
                      <a:pt x="740858" y="398462"/>
                      <a:pt x="765861" y="376237"/>
                    </a:cubicBezTo>
                    <a:cubicBezTo>
                      <a:pt x="790864" y="354012"/>
                      <a:pt x="815471" y="330200"/>
                      <a:pt x="830155" y="304800"/>
                    </a:cubicBezTo>
                    <a:cubicBezTo>
                      <a:pt x="844839" y="279400"/>
                      <a:pt x="845236" y="250031"/>
                      <a:pt x="853967" y="223837"/>
                    </a:cubicBezTo>
                    <a:cubicBezTo>
                      <a:pt x="862698" y="197643"/>
                      <a:pt x="877382" y="168671"/>
                      <a:pt x="882542" y="147637"/>
                    </a:cubicBezTo>
                    <a:cubicBezTo>
                      <a:pt x="887702" y="126603"/>
                      <a:pt x="875399" y="111918"/>
                      <a:pt x="884924" y="97631"/>
                    </a:cubicBezTo>
                    <a:cubicBezTo>
                      <a:pt x="894449" y="83344"/>
                      <a:pt x="910720" y="72231"/>
                      <a:pt x="939692" y="61912"/>
                    </a:cubicBezTo>
                    <a:cubicBezTo>
                      <a:pt x="968664" y="51593"/>
                      <a:pt x="1032958" y="46038"/>
                      <a:pt x="1058755" y="35719"/>
                    </a:cubicBezTo>
                    <a:cubicBezTo>
                      <a:pt x="1084552" y="25400"/>
                      <a:pt x="1089513" y="12700"/>
                      <a:pt x="1094474"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フリーフォーム 127"/>
              <p:cNvSpPr/>
              <p:nvPr/>
            </p:nvSpPr>
            <p:spPr>
              <a:xfrm>
                <a:off x="7139186" y="11788864"/>
                <a:ext cx="1840707" cy="70025"/>
              </a:xfrm>
              <a:custGeom>
                <a:avLst/>
                <a:gdLst>
                  <a:gd name="connsiteX0" fmla="*/ 0 w 1840707"/>
                  <a:gd name="connsiteY0" fmla="*/ 10230 h 70025"/>
                  <a:gd name="connsiteX1" fmla="*/ 80963 w 1840707"/>
                  <a:gd name="connsiteY1" fmla="*/ 3086 h 70025"/>
                  <a:gd name="connsiteX2" fmla="*/ 190500 w 1840707"/>
                  <a:gd name="connsiteY2" fmla="*/ 705 h 70025"/>
                  <a:gd name="connsiteX3" fmla="*/ 304800 w 1840707"/>
                  <a:gd name="connsiteY3" fmla="*/ 705 h 70025"/>
                  <a:gd name="connsiteX4" fmla="*/ 440532 w 1840707"/>
                  <a:gd name="connsiteY4" fmla="*/ 705 h 70025"/>
                  <a:gd name="connsiteX5" fmla="*/ 490538 w 1840707"/>
                  <a:gd name="connsiteY5" fmla="*/ 10230 h 70025"/>
                  <a:gd name="connsiteX6" fmla="*/ 633413 w 1840707"/>
                  <a:gd name="connsiteY6" fmla="*/ 10230 h 70025"/>
                  <a:gd name="connsiteX7" fmla="*/ 809625 w 1840707"/>
                  <a:gd name="connsiteY7" fmla="*/ 3086 h 70025"/>
                  <a:gd name="connsiteX8" fmla="*/ 888207 w 1840707"/>
                  <a:gd name="connsiteY8" fmla="*/ 10230 h 70025"/>
                  <a:gd name="connsiteX9" fmla="*/ 990600 w 1840707"/>
                  <a:gd name="connsiteY9" fmla="*/ 19755 h 70025"/>
                  <a:gd name="connsiteX10" fmla="*/ 1102519 w 1840707"/>
                  <a:gd name="connsiteY10" fmla="*/ 41186 h 70025"/>
                  <a:gd name="connsiteX11" fmla="*/ 1226344 w 1840707"/>
                  <a:gd name="connsiteY11" fmla="*/ 53092 h 70025"/>
                  <a:gd name="connsiteX12" fmla="*/ 1357313 w 1840707"/>
                  <a:gd name="connsiteY12" fmla="*/ 69761 h 70025"/>
                  <a:gd name="connsiteX13" fmla="*/ 1466850 w 1840707"/>
                  <a:gd name="connsiteY13" fmla="*/ 62617 h 70025"/>
                  <a:gd name="connsiteX14" fmla="*/ 1531144 w 1840707"/>
                  <a:gd name="connsiteY14" fmla="*/ 53092 h 70025"/>
                  <a:gd name="connsiteX15" fmla="*/ 1724025 w 1840707"/>
                  <a:gd name="connsiteY15" fmla="*/ 67380 h 70025"/>
                  <a:gd name="connsiteX16" fmla="*/ 1840707 w 1840707"/>
                  <a:gd name="connsiteY16" fmla="*/ 69761 h 7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0707" h="70025">
                    <a:moveTo>
                      <a:pt x="0" y="10230"/>
                    </a:moveTo>
                    <a:cubicBezTo>
                      <a:pt x="24606" y="7452"/>
                      <a:pt x="49213" y="4674"/>
                      <a:pt x="80963" y="3086"/>
                    </a:cubicBezTo>
                    <a:cubicBezTo>
                      <a:pt x="112713" y="1498"/>
                      <a:pt x="153194" y="1102"/>
                      <a:pt x="190500" y="705"/>
                    </a:cubicBezTo>
                    <a:cubicBezTo>
                      <a:pt x="227806" y="308"/>
                      <a:pt x="304800" y="705"/>
                      <a:pt x="304800" y="705"/>
                    </a:cubicBezTo>
                    <a:cubicBezTo>
                      <a:pt x="346472" y="705"/>
                      <a:pt x="409576" y="-883"/>
                      <a:pt x="440532" y="705"/>
                    </a:cubicBezTo>
                    <a:cubicBezTo>
                      <a:pt x="471488" y="2292"/>
                      <a:pt x="458391" y="8643"/>
                      <a:pt x="490538" y="10230"/>
                    </a:cubicBezTo>
                    <a:cubicBezTo>
                      <a:pt x="522685" y="11817"/>
                      <a:pt x="580232" y="11421"/>
                      <a:pt x="633413" y="10230"/>
                    </a:cubicBezTo>
                    <a:cubicBezTo>
                      <a:pt x="686594" y="9039"/>
                      <a:pt x="767159" y="3086"/>
                      <a:pt x="809625" y="3086"/>
                    </a:cubicBezTo>
                    <a:cubicBezTo>
                      <a:pt x="852091" y="3086"/>
                      <a:pt x="888207" y="10230"/>
                      <a:pt x="888207" y="10230"/>
                    </a:cubicBezTo>
                    <a:cubicBezTo>
                      <a:pt x="918369" y="13008"/>
                      <a:pt x="954881" y="14596"/>
                      <a:pt x="990600" y="19755"/>
                    </a:cubicBezTo>
                    <a:cubicBezTo>
                      <a:pt x="1026319" y="24914"/>
                      <a:pt x="1063228" y="35630"/>
                      <a:pt x="1102519" y="41186"/>
                    </a:cubicBezTo>
                    <a:cubicBezTo>
                      <a:pt x="1141810" y="46742"/>
                      <a:pt x="1183878" y="48330"/>
                      <a:pt x="1226344" y="53092"/>
                    </a:cubicBezTo>
                    <a:cubicBezTo>
                      <a:pt x="1268810" y="57855"/>
                      <a:pt x="1317229" y="68174"/>
                      <a:pt x="1357313" y="69761"/>
                    </a:cubicBezTo>
                    <a:cubicBezTo>
                      <a:pt x="1397397" y="71349"/>
                      <a:pt x="1437878" y="65395"/>
                      <a:pt x="1466850" y="62617"/>
                    </a:cubicBezTo>
                    <a:cubicBezTo>
                      <a:pt x="1495822" y="59839"/>
                      <a:pt x="1488282" y="52298"/>
                      <a:pt x="1531144" y="53092"/>
                    </a:cubicBezTo>
                    <a:cubicBezTo>
                      <a:pt x="1574006" y="53886"/>
                      <a:pt x="1672431" y="64602"/>
                      <a:pt x="1724025" y="67380"/>
                    </a:cubicBezTo>
                    <a:cubicBezTo>
                      <a:pt x="1775619" y="70158"/>
                      <a:pt x="1808163" y="69959"/>
                      <a:pt x="1840707" y="69761"/>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フリーフォーム 128"/>
              <p:cNvSpPr/>
              <p:nvPr/>
            </p:nvSpPr>
            <p:spPr>
              <a:xfrm>
                <a:off x="8994176" y="11816041"/>
                <a:ext cx="1231265" cy="109257"/>
              </a:xfrm>
              <a:custGeom>
                <a:avLst/>
                <a:gdLst>
                  <a:gd name="connsiteX0" fmla="*/ 0 w 2768600"/>
                  <a:gd name="connsiteY0" fmla="*/ 47625 h 273778"/>
                  <a:gd name="connsiteX1" fmla="*/ 98425 w 2768600"/>
                  <a:gd name="connsiteY1" fmla="*/ 38100 h 273778"/>
                  <a:gd name="connsiteX2" fmla="*/ 241300 w 2768600"/>
                  <a:gd name="connsiteY2" fmla="*/ 34925 h 273778"/>
                  <a:gd name="connsiteX3" fmla="*/ 387350 w 2768600"/>
                  <a:gd name="connsiteY3" fmla="*/ 6350 h 273778"/>
                  <a:gd name="connsiteX4" fmla="*/ 615950 w 2768600"/>
                  <a:gd name="connsiteY4" fmla="*/ 9525 h 273778"/>
                  <a:gd name="connsiteX5" fmla="*/ 781050 w 2768600"/>
                  <a:gd name="connsiteY5" fmla="*/ 6350 h 273778"/>
                  <a:gd name="connsiteX6" fmla="*/ 908050 w 2768600"/>
                  <a:gd name="connsiteY6" fmla="*/ 31750 h 273778"/>
                  <a:gd name="connsiteX7" fmla="*/ 1079500 w 2768600"/>
                  <a:gd name="connsiteY7" fmla="*/ 60325 h 273778"/>
                  <a:gd name="connsiteX8" fmla="*/ 1330325 w 2768600"/>
                  <a:gd name="connsiteY8" fmla="*/ 114300 h 273778"/>
                  <a:gd name="connsiteX9" fmla="*/ 1530350 w 2768600"/>
                  <a:gd name="connsiteY9" fmla="*/ 136525 h 273778"/>
                  <a:gd name="connsiteX10" fmla="*/ 1644650 w 2768600"/>
                  <a:gd name="connsiteY10" fmla="*/ 158750 h 273778"/>
                  <a:gd name="connsiteX11" fmla="*/ 1736725 w 2768600"/>
                  <a:gd name="connsiteY11" fmla="*/ 136525 h 273778"/>
                  <a:gd name="connsiteX12" fmla="*/ 1812925 w 2768600"/>
                  <a:gd name="connsiteY12" fmla="*/ 174625 h 273778"/>
                  <a:gd name="connsiteX13" fmla="*/ 1952625 w 2768600"/>
                  <a:gd name="connsiteY13" fmla="*/ 266700 h 273778"/>
                  <a:gd name="connsiteX14" fmla="*/ 2082800 w 2768600"/>
                  <a:gd name="connsiteY14" fmla="*/ 260350 h 273778"/>
                  <a:gd name="connsiteX15" fmla="*/ 2193925 w 2768600"/>
                  <a:gd name="connsiteY15" fmla="*/ 203200 h 273778"/>
                  <a:gd name="connsiteX16" fmla="*/ 2311400 w 2768600"/>
                  <a:gd name="connsiteY16" fmla="*/ 187325 h 273778"/>
                  <a:gd name="connsiteX17" fmla="*/ 2393950 w 2768600"/>
                  <a:gd name="connsiteY17" fmla="*/ 209550 h 273778"/>
                  <a:gd name="connsiteX18" fmla="*/ 2498725 w 2768600"/>
                  <a:gd name="connsiteY18" fmla="*/ 225425 h 273778"/>
                  <a:gd name="connsiteX19" fmla="*/ 2635250 w 2768600"/>
                  <a:gd name="connsiteY19" fmla="*/ 146050 h 273778"/>
                  <a:gd name="connsiteX20" fmla="*/ 2768600 w 2768600"/>
                  <a:gd name="connsiteY20" fmla="*/ 0 h 273778"/>
                  <a:gd name="connsiteX0" fmla="*/ 0 w 2635250"/>
                  <a:gd name="connsiteY0" fmla="*/ 42582 h 268735"/>
                  <a:gd name="connsiteX1" fmla="*/ 98425 w 2635250"/>
                  <a:gd name="connsiteY1" fmla="*/ 33057 h 268735"/>
                  <a:gd name="connsiteX2" fmla="*/ 241300 w 2635250"/>
                  <a:gd name="connsiteY2" fmla="*/ 29882 h 268735"/>
                  <a:gd name="connsiteX3" fmla="*/ 387350 w 2635250"/>
                  <a:gd name="connsiteY3" fmla="*/ 1307 h 268735"/>
                  <a:gd name="connsiteX4" fmla="*/ 615950 w 2635250"/>
                  <a:gd name="connsiteY4" fmla="*/ 4482 h 268735"/>
                  <a:gd name="connsiteX5" fmla="*/ 781050 w 2635250"/>
                  <a:gd name="connsiteY5" fmla="*/ 1307 h 268735"/>
                  <a:gd name="connsiteX6" fmla="*/ 908050 w 2635250"/>
                  <a:gd name="connsiteY6" fmla="*/ 26707 h 268735"/>
                  <a:gd name="connsiteX7" fmla="*/ 1079500 w 2635250"/>
                  <a:gd name="connsiteY7" fmla="*/ 55282 h 268735"/>
                  <a:gd name="connsiteX8" fmla="*/ 1330325 w 2635250"/>
                  <a:gd name="connsiteY8" fmla="*/ 109257 h 268735"/>
                  <a:gd name="connsiteX9" fmla="*/ 1530350 w 2635250"/>
                  <a:gd name="connsiteY9" fmla="*/ 131482 h 268735"/>
                  <a:gd name="connsiteX10" fmla="*/ 1644650 w 2635250"/>
                  <a:gd name="connsiteY10" fmla="*/ 153707 h 268735"/>
                  <a:gd name="connsiteX11" fmla="*/ 1736725 w 2635250"/>
                  <a:gd name="connsiteY11" fmla="*/ 131482 h 268735"/>
                  <a:gd name="connsiteX12" fmla="*/ 1812925 w 2635250"/>
                  <a:gd name="connsiteY12" fmla="*/ 169582 h 268735"/>
                  <a:gd name="connsiteX13" fmla="*/ 1952625 w 2635250"/>
                  <a:gd name="connsiteY13" fmla="*/ 261657 h 268735"/>
                  <a:gd name="connsiteX14" fmla="*/ 2082800 w 2635250"/>
                  <a:gd name="connsiteY14" fmla="*/ 255307 h 268735"/>
                  <a:gd name="connsiteX15" fmla="*/ 2193925 w 2635250"/>
                  <a:gd name="connsiteY15" fmla="*/ 198157 h 268735"/>
                  <a:gd name="connsiteX16" fmla="*/ 2311400 w 2635250"/>
                  <a:gd name="connsiteY16" fmla="*/ 182282 h 268735"/>
                  <a:gd name="connsiteX17" fmla="*/ 2393950 w 2635250"/>
                  <a:gd name="connsiteY17" fmla="*/ 204507 h 268735"/>
                  <a:gd name="connsiteX18" fmla="*/ 2498725 w 2635250"/>
                  <a:gd name="connsiteY18" fmla="*/ 220382 h 268735"/>
                  <a:gd name="connsiteX19" fmla="*/ 2635250 w 2635250"/>
                  <a:gd name="connsiteY19" fmla="*/ 141007 h 268735"/>
                  <a:gd name="connsiteX0" fmla="*/ 0 w 2498725"/>
                  <a:gd name="connsiteY0" fmla="*/ 42582 h 268735"/>
                  <a:gd name="connsiteX1" fmla="*/ 98425 w 2498725"/>
                  <a:gd name="connsiteY1" fmla="*/ 33057 h 268735"/>
                  <a:gd name="connsiteX2" fmla="*/ 241300 w 2498725"/>
                  <a:gd name="connsiteY2" fmla="*/ 29882 h 268735"/>
                  <a:gd name="connsiteX3" fmla="*/ 387350 w 2498725"/>
                  <a:gd name="connsiteY3" fmla="*/ 1307 h 268735"/>
                  <a:gd name="connsiteX4" fmla="*/ 615950 w 2498725"/>
                  <a:gd name="connsiteY4" fmla="*/ 4482 h 268735"/>
                  <a:gd name="connsiteX5" fmla="*/ 781050 w 2498725"/>
                  <a:gd name="connsiteY5" fmla="*/ 1307 h 268735"/>
                  <a:gd name="connsiteX6" fmla="*/ 908050 w 2498725"/>
                  <a:gd name="connsiteY6" fmla="*/ 26707 h 268735"/>
                  <a:gd name="connsiteX7" fmla="*/ 1079500 w 2498725"/>
                  <a:gd name="connsiteY7" fmla="*/ 55282 h 268735"/>
                  <a:gd name="connsiteX8" fmla="*/ 1330325 w 2498725"/>
                  <a:gd name="connsiteY8" fmla="*/ 109257 h 268735"/>
                  <a:gd name="connsiteX9" fmla="*/ 1530350 w 2498725"/>
                  <a:gd name="connsiteY9" fmla="*/ 131482 h 268735"/>
                  <a:gd name="connsiteX10" fmla="*/ 1644650 w 2498725"/>
                  <a:gd name="connsiteY10" fmla="*/ 153707 h 268735"/>
                  <a:gd name="connsiteX11" fmla="*/ 1736725 w 2498725"/>
                  <a:gd name="connsiteY11" fmla="*/ 131482 h 268735"/>
                  <a:gd name="connsiteX12" fmla="*/ 1812925 w 2498725"/>
                  <a:gd name="connsiteY12" fmla="*/ 169582 h 268735"/>
                  <a:gd name="connsiteX13" fmla="*/ 1952625 w 2498725"/>
                  <a:gd name="connsiteY13" fmla="*/ 261657 h 268735"/>
                  <a:gd name="connsiteX14" fmla="*/ 2082800 w 2498725"/>
                  <a:gd name="connsiteY14" fmla="*/ 255307 h 268735"/>
                  <a:gd name="connsiteX15" fmla="*/ 2193925 w 2498725"/>
                  <a:gd name="connsiteY15" fmla="*/ 198157 h 268735"/>
                  <a:gd name="connsiteX16" fmla="*/ 2311400 w 2498725"/>
                  <a:gd name="connsiteY16" fmla="*/ 182282 h 268735"/>
                  <a:gd name="connsiteX17" fmla="*/ 2393950 w 2498725"/>
                  <a:gd name="connsiteY17" fmla="*/ 204507 h 268735"/>
                  <a:gd name="connsiteX18" fmla="*/ 2498725 w 2498725"/>
                  <a:gd name="connsiteY18" fmla="*/ 220382 h 268735"/>
                  <a:gd name="connsiteX0" fmla="*/ 0 w 2393950"/>
                  <a:gd name="connsiteY0" fmla="*/ 42582 h 268735"/>
                  <a:gd name="connsiteX1" fmla="*/ 98425 w 2393950"/>
                  <a:gd name="connsiteY1" fmla="*/ 33057 h 268735"/>
                  <a:gd name="connsiteX2" fmla="*/ 241300 w 2393950"/>
                  <a:gd name="connsiteY2" fmla="*/ 29882 h 268735"/>
                  <a:gd name="connsiteX3" fmla="*/ 387350 w 2393950"/>
                  <a:gd name="connsiteY3" fmla="*/ 1307 h 268735"/>
                  <a:gd name="connsiteX4" fmla="*/ 615950 w 2393950"/>
                  <a:gd name="connsiteY4" fmla="*/ 4482 h 268735"/>
                  <a:gd name="connsiteX5" fmla="*/ 781050 w 2393950"/>
                  <a:gd name="connsiteY5" fmla="*/ 1307 h 268735"/>
                  <a:gd name="connsiteX6" fmla="*/ 908050 w 2393950"/>
                  <a:gd name="connsiteY6" fmla="*/ 26707 h 268735"/>
                  <a:gd name="connsiteX7" fmla="*/ 1079500 w 2393950"/>
                  <a:gd name="connsiteY7" fmla="*/ 55282 h 268735"/>
                  <a:gd name="connsiteX8" fmla="*/ 1330325 w 2393950"/>
                  <a:gd name="connsiteY8" fmla="*/ 109257 h 268735"/>
                  <a:gd name="connsiteX9" fmla="*/ 1530350 w 2393950"/>
                  <a:gd name="connsiteY9" fmla="*/ 131482 h 268735"/>
                  <a:gd name="connsiteX10" fmla="*/ 1644650 w 2393950"/>
                  <a:gd name="connsiteY10" fmla="*/ 153707 h 268735"/>
                  <a:gd name="connsiteX11" fmla="*/ 1736725 w 2393950"/>
                  <a:gd name="connsiteY11" fmla="*/ 131482 h 268735"/>
                  <a:gd name="connsiteX12" fmla="*/ 1812925 w 2393950"/>
                  <a:gd name="connsiteY12" fmla="*/ 169582 h 268735"/>
                  <a:gd name="connsiteX13" fmla="*/ 1952625 w 2393950"/>
                  <a:gd name="connsiteY13" fmla="*/ 261657 h 268735"/>
                  <a:gd name="connsiteX14" fmla="*/ 2082800 w 2393950"/>
                  <a:gd name="connsiteY14" fmla="*/ 255307 h 268735"/>
                  <a:gd name="connsiteX15" fmla="*/ 2193925 w 2393950"/>
                  <a:gd name="connsiteY15" fmla="*/ 198157 h 268735"/>
                  <a:gd name="connsiteX16" fmla="*/ 2311400 w 2393950"/>
                  <a:gd name="connsiteY16" fmla="*/ 182282 h 268735"/>
                  <a:gd name="connsiteX17" fmla="*/ 2393950 w 2393950"/>
                  <a:gd name="connsiteY17" fmla="*/ 204507 h 268735"/>
                  <a:gd name="connsiteX0" fmla="*/ 0 w 2311400"/>
                  <a:gd name="connsiteY0" fmla="*/ 42582 h 268735"/>
                  <a:gd name="connsiteX1" fmla="*/ 98425 w 2311400"/>
                  <a:gd name="connsiteY1" fmla="*/ 33057 h 268735"/>
                  <a:gd name="connsiteX2" fmla="*/ 241300 w 2311400"/>
                  <a:gd name="connsiteY2" fmla="*/ 29882 h 268735"/>
                  <a:gd name="connsiteX3" fmla="*/ 387350 w 2311400"/>
                  <a:gd name="connsiteY3" fmla="*/ 1307 h 268735"/>
                  <a:gd name="connsiteX4" fmla="*/ 615950 w 2311400"/>
                  <a:gd name="connsiteY4" fmla="*/ 4482 h 268735"/>
                  <a:gd name="connsiteX5" fmla="*/ 781050 w 2311400"/>
                  <a:gd name="connsiteY5" fmla="*/ 1307 h 268735"/>
                  <a:gd name="connsiteX6" fmla="*/ 908050 w 2311400"/>
                  <a:gd name="connsiteY6" fmla="*/ 26707 h 268735"/>
                  <a:gd name="connsiteX7" fmla="*/ 1079500 w 2311400"/>
                  <a:gd name="connsiteY7" fmla="*/ 55282 h 268735"/>
                  <a:gd name="connsiteX8" fmla="*/ 1330325 w 2311400"/>
                  <a:gd name="connsiteY8" fmla="*/ 109257 h 268735"/>
                  <a:gd name="connsiteX9" fmla="*/ 1530350 w 2311400"/>
                  <a:gd name="connsiteY9" fmla="*/ 131482 h 268735"/>
                  <a:gd name="connsiteX10" fmla="*/ 1644650 w 2311400"/>
                  <a:gd name="connsiteY10" fmla="*/ 153707 h 268735"/>
                  <a:gd name="connsiteX11" fmla="*/ 1736725 w 2311400"/>
                  <a:gd name="connsiteY11" fmla="*/ 131482 h 268735"/>
                  <a:gd name="connsiteX12" fmla="*/ 1812925 w 2311400"/>
                  <a:gd name="connsiteY12" fmla="*/ 169582 h 268735"/>
                  <a:gd name="connsiteX13" fmla="*/ 1952625 w 2311400"/>
                  <a:gd name="connsiteY13" fmla="*/ 261657 h 268735"/>
                  <a:gd name="connsiteX14" fmla="*/ 2082800 w 2311400"/>
                  <a:gd name="connsiteY14" fmla="*/ 255307 h 268735"/>
                  <a:gd name="connsiteX15" fmla="*/ 2193925 w 2311400"/>
                  <a:gd name="connsiteY15" fmla="*/ 198157 h 268735"/>
                  <a:gd name="connsiteX16" fmla="*/ 2311400 w 2311400"/>
                  <a:gd name="connsiteY16" fmla="*/ 182282 h 268735"/>
                  <a:gd name="connsiteX0" fmla="*/ 0 w 2193925"/>
                  <a:gd name="connsiteY0" fmla="*/ 42582 h 268735"/>
                  <a:gd name="connsiteX1" fmla="*/ 98425 w 2193925"/>
                  <a:gd name="connsiteY1" fmla="*/ 33057 h 268735"/>
                  <a:gd name="connsiteX2" fmla="*/ 241300 w 2193925"/>
                  <a:gd name="connsiteY2" fmla="*/ 29882 h 268735"/>
                  <a:gd name="connsiteX3" fmla="*/ 387350 w 2193925"/>
                  <a:gd name="connsiteY3" fmla="*/ 1307 h 268735"/>
                  <a:gd name="connsiteX4" fmla="*/ 615950 w 2193925"/>
                  <a:gd name="connsiteY4" fmla="*/ 4482 h 268735"/>
                  <a:gd name="connsiteX5" fmla="*/ 781050 w 2193925"/>
                  <a:gd name="connsiteY5" fmla="*/ 1307 h 268735"/>
                  <a:gd name="connsiteX6" fmla="*/ 908050 w 2193925"/>
                  <a:gd name="connsiteY6" fmla="*/ 26707 h 268735"/>
                  <a:gd name="connsiteX7" fmla="*/ 1079500 w 2193925"/>
                  <a:gd name="connsiteY7" fmla="*/ 55282 h 268735"/>
                  <a:gd name="connsiteX8" fmla="*/ 1330325 w 2193925"/>
                  <a:gd name="connsiteY8" fmla="*/ 109257 h 268735"/>
                  <a:gd name="connsiteX9" fmla="*/ 1530350 w 2193925"/>
                  <a:gd name="connsiteY9" fmla="*/ 131482 h 268735"/>
                  <a:gd name="connsiteX10" fmla="*/ 1644650 w 2193925"/>
                  <a:gd name="connsiteY10" fmla="*/ 153707 h 268735"/>
                  <a:gd name="connsiteX11" fmla="*/ 1736725 w 2193925"/>
                  <a:gd name="connsiteY11" fmla="*/ 131482 h 268735"/>
                  <a:gd name="connsiteX12" fmla="*/ 1812925 w 2193925"/>
                  <a:gd name="connsiteY12" fmla="*/ 169582 h 268735"/>
                  <a:gd name="connsiteX13" fmla="*/ 1952625 w 2193925"/>
                  <a:gd name="connsiteY13" fmla="*/ 261657 h 268735"/>
                  <a:gd name="connsiteX14" fmla="*/ 2082800 w 2193925"/>
                  <a:gd name="connsiteY14" fmla="*/ 255307 h 268735"/>
                  <a:gd name="connsiteX15" fmla="*/ 2193925 w 2193925"/>
                  <a:gd name="connsiteY15" fmla="*/ 198157 h 268735"/>
                  <a:gd name="connsiteX0" fmla="*/ 0 w 2082800"/>
                  <a:gd name="connsiteY0" fmla="*/ 42582 h 268735"/>
                  <a:gd name="connsiteX1" fmla="*/ 98425 w 2082800"/>
                  <a:gd name="connsiteY1" fmla="*/ 33057 h 268735"/>
                  <a:gd name="connsiteX2" fmla="*/ 241300 w 2082800"/>
                  <a:gd name="connsiteY2" fmla="*/ 29882 h 268735"/>
                  <a:gd name="connsiteX3" fmla="*/ 387350 w 2082800"/>
                  <a:gd name="connsiteY3" fmla="*/ 1307 h 268735"/>
                  <a:gd name="connsiteX4" fmla="*/ 615950 w 2082800"/>
                  <a:gd name="connsiteY4" fmla="*/ 4482 h 268735"/>
                  <a:gd name="connsiteX5" fmla="*/ 781050 w 2082800"/>
                  <a:gd name="connsiteY5" fmla="*/ 1307 h 268735"/>
                  <a:gd name="connsiteX6" fmla="*/ 908050 w 2082800"/>
                  <a:gd name="connsiteY6" fmla="*/ 26707 h 268735"/>
                  <a:gd name="connsiteX7" fmla="*/ 1079500 w 2082800"/>
                  <a:gd name="connsiteY7" fmla="*/ 55282 h 268735"/>
                  <a:gd name="connsiteX8" fmla="*/ 1330325 w 2082800"/>
                  <a:gd name="connsiteY8" fmla="*/ 109257 h 268735"/>
                  <a:gd name="connsiteX9" fmla="*/ 1530350 w 2082800"/>
                  <a:gd name="connsiteY9" fmla="*/ 131482 h 268735"/>
                  <a:gd name="connsiteX10" fmla="*/ 1644650 w 2082800"/>
                  <a:gd name="connsiteY10" fmla="*/ 153707 h 268735"/>
                  <a:gd name="connsiteX11" fmla="*/ 1736725 w 2082800"/>
                  <a:gd name="connsiteY11" fmla="*/ 131482 h 268735"/>
                  <a:gd name="connsiteX12" fmla="*/ 1812925 w 2082800"/>
                  <a:gd name="connsiteY12" fmla="*/ 169582 h 268735"/>
                  <a:gd name="connsiteX13" fmla="*/ 1952625 w 2082800"/>
                  <a:gd name="connsiteY13" fmla="*/ 261657 h 268735"/>
                  <a:gd name="connsiteX14" fmla="*/ 2082800 w 2082800"/>
                  <a:gd name="connsiteY14" fmla="*/ 255307 h 268735"/>
                  <a:gd name="connsiteX0" fmla="*/ 0 w 1952625"/>
                  <a:gd name="connsiteY0" fmla="*/ 42582 h 261657"/>
                  <a:gd name="connsiteX1" fmla="*/ 98425 w 1952625"/>
                  <a:gd name="connsiteY1" fmla="*/ 33057 h 261657"/>
                  <a:gd name="connsiteX2" fmla="*/ 241300 w 1952625"/>
                  <a:gd name="connsiteY2" fmla="*/ 29882 h 261657"/>
                  <a:gd name="connsiteX3" fmla="*/ 387350 w 1952625"/>
                  <a:gd name="connsiteY3" fmla="*/ 1307 h 261657"/>
                  <a:gd name="connsiteX4" fmla="*/ 615950 w 1952625"/>
                  <a:gd name="connsiteY4" fmla="*/ 4482 h 261657"/>
                  <a:gd name="connsiteX5" fmla="*/ 781050 w 1952625"/>
                  <a:gd name="connsiteY5" fmla="*/ 1307 h 261657"/>
                  <a:gd name="connsiteX6" fmla="*/ 908050 w 1952625"/>
                  <a:gd name="connsiteY6" fmla="*/ 26707 h 261657"/>
                  <a:gd name="connsiteX7" fmla="*/ 1079500 w 1952625"/>
                  <a:gd name="connsiteY7" fmla="*/ 55282 h 261657"/>
                  <a:gd name="connsiteX8" fmla="*/ 1330325 w 1952625"/>
                  <a:gd name="connsiteY8" fmla="*/ 109257 h 261657"/>
                  <a:gd name="connsiteX9" fmla="*/ 1530350 w 1952625"/>
                  <a:gd name="connsiteY9" fmla="*/ 131482 h 261657"/>
                  <a:gd name="connsiteX10" fmla="*/ 1644650 w 1952625"/>
                  <a:gd name="connsiteY10" fmla="*/ 153707 h 261657"/>
                  <a:gd name="connsiteX11" fmla="*/ 1736725 w 1952625"/>
                  <a:gd name="connsiteY11" fmla="*/ 131482 h 261657"/>
                  <a:gd name="connsiteX12" fmla="*/ 1812925 w 1952625"/>
                  <a:gd name="connsiteY12" fmla="*/ 169582 h 261657"/>
                  <a:gd name="connsiteX13" fmla="*/ 1952625 w 1952625"/>
                  <a:gd name="connsiteY13" fmla="*/ 261657 h 261657"/>
                  <a:gd name="connsiteX0" fmla="*/ 0 w 1812925"/>
                  <a:gd name="connsiteY0" fmla="*/ 42582 h 169582"/>
                  <a:gd name="connsiteX1" fmla="*/ 98425 w 1812925"/>
                  <a:gd name="connsiteY1" fmla="*/ 33057 h 169582"/>
                  <a:gd name="connsiteX2" fmla="*/ 241300 w 1812925"/>
                  <a:gd name="connsiteY2" fmla="*/ 29882 h 169582"/>
                  <a:gd name="connsiteX3" fmla="*/ 387350 w 1812925"/>
                  <a:gd name="connsiteY3" fmla="*/ 1307 h 169582"/>
                  <a:gd name="connsiteX4" fmla="*/ 615950 w 1812925"/>
                  <a:gd name="connsiteY4" fmla="*/ 4482 h 169582"/>
                  <a:gd name="connsiteX5" fmla="*/ 781050 w 1812925"/>
                  <a:gd name="connsiteY5" fmla="*/ 1307 h 169582"/>
                  <a:gd name="connsiteX6" fmla="*/ 908050 w 1812925"/>
                  <a:gd name="connsiteY6" fmla="*/ 26707 h 169582"/>
                  <a:gd name="connsiteX7" fmla="*/ 1079500 w 1812925"/>
                  <a:gd name="connsiteY7" fmla="*/ 55282 h 169582"/>
                  <a:gd name="connsiteX8" fmla="*/ 1330325 w 1812925"/>
                  <a:gd name="connsiteY8" fmla="*/ 109257 h 169582"/>
                  <a:gd name="connsiteX9" fmla="*/ 1530350 w 1812925"/>
                  <a:gd name="connsiteY9" fmla="*/ 131482 h 169582"/>
                  <a:gd name="connsiteX10" fmla="*/ 1644650 w 1812925"/>
                  <a:gd name="connsiteY10" fmla="*/ 153707 h 169582"/>
                  <a:gd name="connsiteX11" fmla="*/ 1736725 w 1812925"/>
                  <a:gd name="connsiteY11" fmla="*/ 131482 h 169582"/>
                  <a:gd name="connsiteX12" fmla="*/ 1812925 w 1812925"/>
                  <a:gd name="connsiteY12" fmla="*/ 169582 h 169582"/>
                  <a:gd name="connsiteX0" fmla="*/ 0 w 1736725"/>
                  <a:gd name="connsiteY0" fmla="*/ 42582 h 153707"/>
                  <a:gd name="connsiteX1" fmla="*/ 98425 w 1736725"/>
                  <a:gd name="connsiteY1" fmla="*/ 33057 h 153707"/>
                  <a:gd name="connsiteX2" fmla="*/ 241300 w 1736725"/>
                  <a:gd name="connsiteY2" fmla="*/ 29882 h 153707"/>
                  <a:gd name="connsiteX3" fmla="*/ 387350 w 1736725"/>
                  <a:gd name="connsiteY3" fmla="*/ 1307 h 153707"/>
                  <a:gd name="connsiteX4" fmla="*/ 615950 w 1736725"/>
                  <a:gd name="connsiteY4" fmla="*/ 4482 h 153707"/>
                  <a:gd name="connsiteX5" fmla="*/ 781050 w 1736725"/>
                  <a:gd name="connsiteY5" fmla="*/ 1307 h 153707"/>
                  <a:gd name="connsiteX6" fmla="*/ 908050 w 1736725"/>
                  <a:gd name="connsiteY6" fmla="*/ 26707 h 153707"/>
                  <a:gd name="connsiteX7" fmla="*/ 1079500 w 1736725"/>
                  <a:gd name="connsiteY7" fmla="*/ 55282 h 153707"/>
                  <a:gd name="connsiteX8" fmla="*/ 1330325 w 1736725"/>
                  <a:gd name="connsiteY8" fmla="*/ 109257 h 153707"/>
                  <a:gd name="connsiteX9" fmla="*/ 1530350 w 1736725"/>
                  <a:gd name="connsiteY9" fmla="*/ 131482 h 153707"/>
                  <a:gd name="connsiteX10" fmla="*/ 1644650 w 1736725"/>
                  <a:gd name="connsiteY10" fmla="*/ 153707 h 153707"/>
                  <a:gd name="connsiteX11" fmla="*/ 1736725 w 1736725"/>
                  <a:gd name="connsiteY11" fmla="*/ 131482 h 153707"/>
                  <a:gd name="connsiteX0" fmla="*/ 0 w 1644650"/>
                  <a:gd name="connsiteY0" fmla="*/ 42582 h 153707"/>
                  <a:gd name="connsiteX1" fmla="*/ 98425 w 1644650"/>
                  <a:gd name="connsiteY1" fmla="*/ 33057 h 153707"/>
                  <a:gd name="connsiteX2" fmla="*/ 241300 w 1644650"/>
                  <a:gd name="connsiteY2" fmla="*/ 29882 h 153707"/>
                  <a:gd name="connsiteX3" fmla="*/ 387350 w 1644650"/>
                  <a:gd name="connsiteY3" fmla="*/ 1307 h 153707"/>
                  <a:gd name="connsiteX4" fmla="*/ 615950 w 1644650"/>
                  <a:gd name="connsiteY4" fmla="*/ 4482 h 153707"/>
                  <a:gd name="connsiteX5" fmla="*/ 781050 w 1644650"/>
                  <a:gd name="connsiteY5" fmla="*/ 1307 h 153707"/>
                  <a:gd name="connsiteX6" fmla="*/ 908050 w 1644650"/>
                  <a:gd name="connsiteY6" fmla="*/ 26707 h 153707"/>
                  <a:gd name="connsiteX7" fmla="*/ 1079500 w 1644650"/>
                  <a:gd name="connsiteY7" fmla="*/ 55282 h 153707"/>
                  <a:gd name="connsiteX8" fmla="*/ 1330325 w 1644650"/>
                  <a:gd name="connsiteY8" fmla="*/ 109257 h 153707"/>
                  <a:gd name="connsiteX9" fmla="*/ 1530350 w 1644650"/>
                  <a:gd name="connsiteY9" fmla="*/ 131482 h 153707"/>
                  <a:gd name="connsiteX10" fmla="*/ 1644650 w 1644650"/>
                  <a:gd name="connsiteY10" fmla="*/ 153707 h 153707"/>
                  <a:gd name="connsiteX0" fmla="*/ 0 w 1530350"/>
                  <a:gd name="connsiteY0" fmla="*/ 42582 h 131482"/>
                  <a:gd name="connsiteX1" fmla="*/ 98425 w 1530350"/>
                  <a:gd name="connsiteY1" fmla="*/ 33057 h 131482"/>
                  <a:gd name="connsiteX2" fmla="*/ 241300 w 1530350"/>
                  <a:gd name="connsiteY2" fmla="*/ 29882 h 131482"/>
                  <a:gd name="connsiteX3" fmla="*/ 387350 w 1530350"/>
                  <a:gd name="connsiteY3" fmla="*/ 1307 h 131482"/>
                  <a:gd name="connsiteX4" fmla="*/ 615950 w 1530350"/>
                  <a:gd name="connsiteY4" fmla="*/ 4482 h 131482"/>
                  <a:gd name="connsiteX5" fmla="*/ 781050 w 1530350"/>
                  <a:gd name="connsiteY5" fmla="*/ 1307 h 131482"/>
                  <a:gd name="connsiteX6" fmla="*/ 908050 w 1530350"/>
                  <a:gd name="connsiteY6" fmla="*/ 26707 h 131482"/>
                  <a:gd name="connsiteX7" fmla="*/ 1079500 w 1530350"/>
                  <a:gd name="connsiteY7" fmla="*/ 55282 h 131482"/>
                  <a:gd name="connsiteX8" fmla="*/ 1330325 w 1530350"/>
                  <a:gd name="connsiteY8" fmla="*/ 109257 h 131482"/>
                  <a:gd name="connsiteX9" fmla="*/ 1530350 w 1530350"/>
                  <a:gd name="connsiteY9" fmla="*/ 131482 h 131482"/>
                  <a:gd name="connsiteX0" fmla="*/ 0 w 1330325"/>
                  <a:gd name="connsiteY0" fmla="*/ 42582 h 109257"/>
                  <a:gd name="connsiteX1" fmla="*/ 98425 w 1330325"/>
                  <a:gd name="connsiteY1" fmla="*/ 33057 h 109257"/>
                  <a:gd name="connsiteX2" fmla="*/ 241300 w 1330325"/>
                  <a:gd name="connsiteY2" fmla="*/ 29882 h 109257"/>
                  <a:gd name="connsiteX3" fmla="*/ 387350 w 1330325"/>
                  <a:gd name="connsiteY3" fmla="*/ 1307 h 109257"/>
                  <a:gd name="connsiteX4" fmla="*/ 615950 w 1330325"/>
                  <a:gd name="connsiteY4" fmla="*/ 4482 h 109257"/>
                  <a:gd name="connsiteX5" fmla="*/ 781050 w 1330325"/>
                  <a:gd name="connsiteY5" fmla="*/ 1307 h 109257"/>
                  <a:gd name="connsiteX6" fmla="*/ 908050 w 1330325"/>
                  <a:gd name="connsiteY6" fmla="*/ 26707 h 109257"/>
                  <a:gd name="connsiteX7" fmla="*/ 1079500 w 1330325"/>
                  <a:gd name="connsiteY7" fmla="*/ 55282 h 109257"/>
                  <a:gd name="connsiteX8" fmla="*/ 1330325 w 1330325"/>
                  <a:gd name="connsiteY8" fmla="*/ 109257 h 109257"/>
                  <a:gd name="connsiteX0" fmla="*/ 0 w 1231265"/>
                  <a:gd name="connsiteY0" fmla="*/ 42582 h 109257"/>
                  <a:gd name="connsiteX1" fmla="*/ 98425 w 1231265"/>
                  <a:gd name="connsiteY1" fmla="*/ 33057 h 109257"/>
                  <a:gd name="connsiteX2" fmla="*/ 241300 w 1231265"/>
                  <a:gd name="connsiteY2" fmla="*/ 29882 h 109257"/>
                  <a:gd name="connsiteX3" fmla="*/ 387350 w 1231265"/>
                  <a:gd name="connsiteY3" fmla="*/ 1307 h 109257"/>
                  <a:gd name="connsiteX4" fmla="*/ 615950 w 1231265"/>
                  <a:gd name="connsiteY4" fmla="*/ 4482 h 109257"/>
                  <a:gd name="connsiteX5" fmla="*/ 781050 w 1231265"/>
                  <a:gd name="connsiteY5" fmla="*/ 1307 h 109257"/>
                  <a:gd name="connsiteX6" fmla="*/ 908050 w 1231265"/>
                  <a:gd name="connsiteY6" fmla="*/ 26707 h 109257"/>
                  <a:gd name="connsiteX7" fmla="*/ 1079500 w 1231265"/>
                  <a:gd name="connsiteY7" fmla="*/ 55282 h 109257"/>
                  <a:gd name="connsiteX8" fmla="*/ 1231265 w 1231265"/>
                  <a:gd name="connsiteY8" fmla="*/ 109257 h 10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265" h="109257">
                    <a:moveTo>
                      <a:pt x="0" y="42582"/>
                    </a:moveTo>
                    <a:cubicBezTo>
                      <a:pt x="29104" y="38878"/>
                      <a:pt x="58208" y="35174"/>
                      <a:pt x="98425" y="33057"/>
                    </a:cubicBezTo>
                    <a:cubicBezTo>
                      <a:pt x="138642" y="30940"/>
                      <a:pt x="193146" y="35174"/>
                      <a:pt x="241300" y="29882"/>
                    </a:cubicBezTo>
                    <a:cubicBezTo>
                      <a:pt x="289454" y="24590"/>
                      <a:pt x="324908" y="5540"/>
                      <a:pt x="387350" y="1307"/>
                    </a:cubicBezTo>
                    <a:cubicBezTo>
                      <a:pt x="449792" y="-2926"/>
                      <a:pt x="550333" y="4482"/>
                      <a:pt x="615950" y="4482"/>
                    </a:cubicBezTo>
                    <a:cubicBezTo>
                      <a:pt x="681567" y="4482"/>
                      <a:pt x="732367" y="-2397"/>
                      <a:pt x="781050" y="1307"/>
                    </a:cubicBezTo>
                    <a:cubicBezTo>
                      <a:pt x="829733" y="5011"/>
                      <a:pt x="858308" y="17711"/>
                      <a:pt x="908050" y="26707"/>
                    </a:cubicBezTo>
                    <a:cubicBezTo>
                      <a:pt x="957792" y="35703"/>
                      <a:pt x="1025631" y="41524"/>
                      <a:pt x="1079500" y="55282"/>
                    </a:cubicBezTo>
                    <a:cubicBezTo>
                      <a:pt x="1133369" y="69040"/>
                      <a:pt x="1156123" y="96557"/>
                      <a:pt x="1231265" y="10925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フリーフォーム 129"/>
              <p:cNvSpPr/>
              <p:nvPr/>
            </p:nvSpPr>
            <p:spPr>
              <a:xfrm>
                <a:off x="6710561" y="11968934"/>
                <a:ext cx="413544" cy="368300"/>
              </a:xfrm>
              <a:custGeom>
                <a:avLst/>
                <a:gdLst>
                  <a:gd name="connsiteX0" fmla="*/ 0 w 445423"/>
                  <a:gd name="connsiteY0" fmla="*/ 0 h 470642"/>
                  <a:gd name="connsiteX1" fmla="*/ 16510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5423"/>
                  <a:gd name="connsiteY0" fmla="*/ 0 h 470642"/>
                  <a:gd name="connsiteX1" fmla="*/ 10795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4559"/>
                  <a:gd name="connsiteY0" fmla="*/ 0 h 458924"/>
                  <a:gd name="connsiteX1" fmla="*/ 107950 w 444559"/>
                  <a:gd name="connsiteY1" fmla="*/ 203200 h 458924"/>
                  <a:gd name="connsiteX2" fmla="*/ 190500 w 444559"/>
                  <a:gd name="connsiteY2" fmla="*/ 317500 h 458924"/>
                  <a:gd name="connsiteX3" fmla="*/ 349250 w 444559"/>
                  <a:gd name="connsiteY3" fmla="*/ 395287 h 458924"/>
                  <a:gd name="connsiteX4" fmla="*/ 444500 w 444559"/>
                  <a:gd name="connsiteY4" fmla="*/ 457200 h 458924"/>
                  <a:gd name="connsiteX0" fmla="*/ 0 w 454075"/>
                  <a:gd name="connsiteY0" fmla="*/ 0 h 419766"/>
                  <a:gd name="connsiteX1" fmla="*/ 107950 w 454075"/>
                  <a:gd name="connsiteY1" fmla="*/ 203200 h 419766"/>
                  <a:gd name="connsiteX2" fmla="*/ 190500 w 454075"/>
                  <a:gd name="connsiteY2" fmla="*/ 317500 h 419766"/>
                  <a:gd name="connsiteX3" fmla="*/ 349250 w 454075"/>
                  <a:gd name="connsiteY3" fmla="*/ 395287 h 419766"/>
                  <a:gd name="connsiteX4" fmla="*/ 454025 w 454075"/>
                  <a:gd name="connsiteY4" fmla="*/ 414337 h 419766"/>
                  <a:gd name="connsiteX0" fmla="*/ 0 w 454058"/>
                  <a:gd name="connsiteY0" fmla="*/ 0 h 416762"/>
                  <a:gd name="connsiteX1" fmla="*/ 107950 w 454058"/>
                  <a:gd name="connsiteY1" fmla="*/ 203200 h 416762"/>
                  <a:gd name="connsiteX2" fmla="*/ 190500 w 454058"/>
                  <a:gd name="connsiteY2" fmla="*/ 317500 h 416762"/>
                  <a:gd name="connsiteX3" fmla="*/ 314325 w 454058"/>
                  <a:gd name="connsiteY3" fmla="*/ 369887 h 416762"/>
                  <a:gd name="connsiteX4" fmla="*/ 454025 w 454058"/>
                  <a:gd name="connsiteY4" fmla="*/ 414337 h 416762"/>
                  <a:gd name="connsiteX0" fmla="*/ 0 w 387446"/>
                  <a:gd name="connsiteY0" fmla="*/ 0 h 394366"/>
                  <a:gd name="connsiteX1" fmla="*/ 107950 w 387446"/>
                  <a:gd name="connsiteY1" fmla="*/ 203200 h 394366"/>
                  <a:gd name="connsiteX2" fmla="*/ 190500 w 387446"/>
                  <a:gd name="connsiteY2" fmla="*/ 317500 h 394366"/>
                  <a:gd name="connsiteX3" fmla="*/ 314325 w 387446"/>
                  <a:gd name="connsiteY3" fmla="*/ 369887 h 394366"/>
                  <a:gd name="connsiteX4" fmla="*/ 387350 w 387446"/>
                  <a:gd name="connsiteY4" fmla="*/ 388937 h 394366"/>
                  <a:gd name="connsiteX0" fmla="*/ 0 w 463580"/>
                  <a:gd name="connsiteY0" fmla="*/ 0 h 413777"/>
                  <a:gd name="connsiteX1" fmla="*/ 107950 w 463580"/>
                  <a:gd name="connsiteY1" fmla="*/ 203200 h 413777"/>
                  <a:gd name="connsiteX2" fmla="*/ 190500 w 463580"/>
                  <a:gd name="connsiteY2" fmla="*/ 317500 h 413777"/>
                  <a:gd name="connsiteX3" fmla="*/ 314325 w 463580"/>
                  <a:gd name="connsiteY3" fmla="*/ 369887 h 413777"/>
                  <a:gd name="connsiteX4" fmla="*/ 463550 w 463580"/>
                  <a:gd name="connsiteY4" fmla="*/ 411162 h 413777"/>
                  <a:gd name="connsiteX0" fmla="*/ 0 w 463550"/>
                  <a:gd name="connsiteY0" fmla="*/ 0 h 411162"/>
                  <a:gd name="connsiteX1" fmla="*/ 107950 w 463550"/>
                  <a:gd name="connsiteY1" fmla="*/ 203200 h 411162"/>
                  <a:gd name="connsiteX2" fmla="*/ 190500 w 463550"/>
                  <a:gd name="connsiteY2" fmla="*/ 317500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07950 w 463550"/>
                  <a:gd name="connsiteY1" fmla="*/ 203200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15094 w 463550"/>
                  <a:gd name="connsiteY1" fmla="*/ 186531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44" h="368300">
                    <a:moveTo>
                      <a:pt x="0" y="0"/>
                    </a:moveTo>
                    <a:cubicBezTo>
                      <a:pt x="38100" y="77522"/>
                      <a:pt x="39291" y="94324"/>
                      <a:pt x="65088" y="143669"/>
                    </a:cubicBezTo>
                    <a:cubicBezTo>
                      <a:pt x="90885" y="193014"/>
                      <a:pt x="121576" y="265510"/>
                      <a:pt x="154781" y="296069"/>
                    </a:cubicBezTo>
                    <a:cubicBezTo>
                      <a:pt x="187986" y="326628"/>
                      <a:pt x="242491" y="318823"/>
                      <a:pt x="264319" y="327025"/>
                    </a:cubicBezTo>
                    <a:cubicBezTo>
                      <a:pt x="286147" y="335227"/>
                      <a:pt x="208492" y="316972"/>
                      <a:pt x="233363" y="323851"/>
                    </a:cubicBezTo>
                    <a:cubicBezTo>
                      <a:pt x="258234" y="330730"/>
                      <a:pt x="389864" y="360892"/>
                      <a:pt x="413544" y="3683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フリーフォーム 130"/>
              <p:cNvSpPr/>
              <p:nvPr/>
            </p:nvSpPr>
            <p:spPr>
              <a:xfrm>
                <a:off x="6978038" y="12027686"/>
                <a:ext cx="550056" cy="1902566"/>
              </a:xfrm>
              <a:custGeom>
                <a:avLst/>
                <a:gdLst>
                  <a:gd name="connsiteX0" fmla="*/ 460358 w 460358"/>
                  <a:gd name="connsiteY0" fmla="*/ 17874 h 1859374"/>
                  <a:gd name="connsiteX1" fmla="*/ 244458 w 460358"/>
                  <a:gd name="connsiteY1" fmla="*/ 17874 h 1859374"/>
                  <a:gd name="connsiteX2" fmla="*/ 142858 w 460358"/>
                  <a:gd name="connsiteY2" fmla="*/ 17874 h 1859374"/>
                  <a:gd name="connsiteX3" fmla="*/ 117458 w 460358"/>
                  <a:gd name="connsiteY3" fmla="*/ 259174 h 1859374"/>
                  <a:gd name="connsiteX4" fmla="*/ 79358 w 460358"/>
                  <a:gd name="connsiteY4" fmla="*/ 297274 h 1859374"/>
                  <a:gd name="connsiteX5" fmla="*/ 53958 w 460358"/>
                  <a:gd name="connsiteY5" fmla="*/ 436974 h 1859374"/>
                  <a:gd name="connsiteX6" fmla="*/ 79358 w 460358"/>
                  <a:gd name="connsiteY6" fmla="*/ 881474 h 1859374"/>
                  <a:gd name="connsiteX7" fmla="*/ 3158 w 460358"/>
                  <a:gd name="connsiteY7" fmla="*/ 1122774 h 1859374"/>
                  <a:gd name="connsiteX8" fmla="*/ 15858 w 460358"/>
                  <a:gd name="connsiteY8" fmla="*/ 1300574 h 1859374"/>
                  <a:gd name="connsiteX9" fmla="*/ 28558 w 460358"/>
                  <a:gd name="connsiteY9" fmla="*/ 1516474 h 1859374"/>
                  <a:gd name="connsiteX10" fmla="*/ 130158 w 460358"/>
                  <a:gd name="connsiteY10" fmla="*/ 1529174 h 1859374"/>
                  <a:gd name="connsiteX11" fmla="*/ 79358 w 460358"/>
                  <a:gd name="connsiteY11" fmla="*/ 1719674 h 1859374"/>
                  <a:gd name="connsiteX12" fmla="*/ 15858 w 460358"/>
                  <a:gd name="connsiteY12" fmla="*/ 1859374 h 1859374"/>
                  <a:gd name="connsiteX0" fmla="*/ 460358 w 460358"/>
                  <a:gd name="connsiteY0" fmla="*/ 8226 h 1849726"/>
                  <a:gd name="connsiteX1" fmla="*/ 244458 w 460358"/>
                  <a:gd name="connsiteY1" fmla="*/ 8226 h 1849726"/>
                  <a:gd name="connsiteX2" fmla="*/ 95233 w 460358"/>
                  <a:gd name="connsiteY2" fmla="*/ 22513 h 1849726"/>
                  <a:gd name="connsiteX3" fmla="*/ 117458 w 460358"/>
                  <a:gd name="connsiteY3" fmla="*/ 249526 h 1849726"/>
                  <a:gd name="connsiteX4" fmla="*/ 79358 w 460358"/>
                  <a:gd name="connsiteY4" fmla="*/ 287626 h 1849726"/>
                  <a:gd name="connsiteX5" fmla="*/ 53958 w 460358"/>
                  <a:gd name="connsiteY5" fmla="*/ 427326 h 1849726"/>
                  <a:gd name="connsiteX6" fmla="*/ 79358 w 460358"/>
                  <a:gd name="connsiteY6" fmla="*/ 871826 h 1849726"/>
                  <a:gd name="connsiteX7" fmla="*/ 3158 w 460358"/>
                  <a:gd name="connsiteY7" fmla="*/ 1113126 h 1849726"/>
                  <a:gd name="connsiteX8" fmla="*/ 15858 w 460358"/>
                  <a:gd name="connsiteY8" fmla="*/ 1290926 h 1849726"/>
                  <a:gd name="connsiteX9" fmla="*/ 28558 w 460358"/>
                  <a:gd name="connsiteY9" fmla="*/ 1506826 h 1849726"/>
                  <a:gd name="connsiteX10" fmla="*/ 130158 w 460358"/>
                  <a:gd name="connsiteY10" fmla="*/ 1519526 h 1849726"/>
                  <a:gd name="connsiteX11" fmla="*/ 79358 w 460358"/>
                  <a:gd name="connsiteY11" fmla="*/ 1710026 h 1849726"/>
                  <a:gd name="connsiteX12" fmla="*/ 15858 w 460358"/>
                  <a:gd name="connsiteY12" fmla="*/ 1849726 h 1849726"/>
                  <a:gd name="connsiteX0" fmla="*/ 450833 w 450833"/>
                  <a:gd name="connsiteY0" fmla="*/ 36801 h 1849726"/>
                  <a:gd name="connsiteX1" fmla="*/ 244458 w 450833"/>
                  <a:gd name="connsiteY1" fmla="*/ 8226 h 1849726"/>
                  <a:gd name="connsiteX2" fmla="*/ 95233 w 450833"/>
                  <a:gd name="connsiteY2" fmla="*/ 22513 h 1849726"/>
                  <a:gd name="connsiteX3" fmla="*/ 117458 w 450833"/>
                  <a:gd name="connsiteY3" fmla="*/ 249526 h 1849726"/>
                  <a:gd name="connsiteX4" fmla="*/ 79358 w 450833"/>
                  <a:gd name="connsiteY4" fmla="*/ 287626 h 1849726"/>
                  <a:gd name="connsiteX5" fmla="*/ 53958 w 450833"/>
                  <a:gd name="connsiteY5" fmla="*/ 427326 h 1849726"/>
                  <a:gd name="connsiteX6" fmla="*/ 79358 w 450833"/>
                  <a:gd name="connsiteY6" fmla="*/ 871826 h 1849726"/>
                  <a:gd name="connsiteX7" fmla="*/ 3158 w 450833"/>
                  <a:gd name="connsiteY7" fmla="*/ 1113126 h 1849726"/>
                  <a:gd name="connsiteX8" fmla="*/ 15858 w 450833"/>
                  <a:gd name="connsiteY8" fmla="*/ 1290926 h 1849726"/>
                  <a:gd name="connsiteX9" fmla="*/ 28558 w 450833"/>
                  <a:gd name="connsiteY9" fmla="*/ 1506826 h 1849726"/>
                  <a:gd name="connsiteX10" fmla="*/ 130158 w 450833"/>
                  <a:gd name="connsiteY10" fmla="*/ 1519526 h 1849726"/>
                  <a:gd name="connsiteX11" fmla="*/ 79358 w 450833"/>
                  <a:gd name="connsiteY11" fmla="*/ 1710026 h 1849726"/>
                  <a:gd name="connsiteX12" fmla="*/ 15858 w 450833"/>
                  <a:gd name="connsiteY12" fmla="*/ 1849726 h 1849726"/>
                  <a:gd name="connsiteX0" fmla="*/ 450833 w 450833"/>
                  <a:gd name="connsiteY0" fmla="*/ 36472 h 1849397"/>
                  <a:gd name="connsiteX1" fmla="*/ 244458 w 450833"/>
                  <a:gd name="connsiteY1" fmla="*/ 7897 h 1849397"/>
                  <a:gd name="connsiteX2" fmla="*/ 95233 w 450833"/>
                  <a:gd name="connsiteY2" fmla="*/ 22184 h 1849397"/>
                  <a:gd name="connsiteX3" fmla="*/ 93646 w 450833"/>
                  <a:gd name="connsiteY3" fmla="*/ 244434 h 1849397"/>
                  <a:gd name="connsiteX4" fmla="*/ 79358 w 450833"/>
                  <a:gd name="connsiteY4" fmla="*/ 287297 h 1849397"/>
                  <a:gd name="connsiteX5" fmla="*/ 53958 w 450833"/>
                  <a:gd name="connsiteY5" fmla="*/ 426997 h 1849397"/>
                  <a:gd name="connsiteX6" fmla="*/ 79358 w 450833"/>
                  <a:gd name="connsiteY6" fmla="*/ 871497 h 1849397"/>
                  <a:gd name="connsiteX7" fmla="*/ 3158 w 450833"/>
                  <a:gd name="connsiteY7" fmla="*/ 1112797 h 1849397"/>
                  <a:gd name="connsiteX8" fmla="*/ 15858 w 450833"/>
                  <a:gd name="connsiteY8" fmla="*/ 1290597 h 1849397"/>
                  <a:gd name="connsiteX9" fmla="*/ 28558 w 450833"/>
                  <a:gd name="connsiteY9" fmla="*/ 1506497 h 1849397"/>
                  <a:gd name="connsiteX10" fmla="*/ 130158 w 450833"/>
                  <a:gd name="connsiteY10" fmla="*/ 1519197 h 1849397"/>
                  <a:gd name="connsiteX11" fmla="*/ 79358 w 450833"/>
                  <a:gd name="connsiteY11" fmla="*/ 1709697 h 1849397"/>
                  <a:gd name="connsiteX12" fmla="*/ 15858 w 450833"/>
                  <a:gd name="connsiteY12" fmla="*/ 1849397 h 1849397"/>
                  <a:gd name="connsiteX0" fmla="*/ 450833 w 450833"/>
                  <a:gd name="connsiteY0" fmla="*/ 36472 h 1849397"/>
                  <a:gd name="connsiteX1" fmla="*/ 244458 w 450833"/>
                  <a:gd name="connsiteY1" fmla="*/ 7897 h 1849397"/>
                  <a:gd name="connsiteX2" fmla="*/ 95233 w 450833"/>
                  <a:gd name="connsiteY2" fmla="*/ 22184 h 1849397"/>
                  <a:gd name="connsiteX3" fmla="*/ 93646 w 450833"/>
                  <a:gd name="connsiteY3" fmla="*/ 244434 h 1849397"/>
                  <a:gd name="connsiteX4" fmla="*/ 84120 w 450833"/>
                  <a:gd name="connsiteY4" fmla="*/ 320635 h 1849397"/>
                  <a:gd name="connsiteX5" fmla="*/ 53958 w 450833"/>
                  <a:gd name="connsiteY5" fmla="*/ 426997 h 1849397"/>
                  <a:gd name="connsiteX6" fmla="*/ 79358 w 450833"/>
                  <a:gd name="connsiteY6" fmla="*/ 871497 h 1849397"/>
                  <a:gd name="connsiteX7" fmla="*/ 3158 w 450833"/>
                  <a:gd name="connsiteY7" fmla="*/ 1112797 h 1849397"/>
                  <a:gd name="connsiteX8" fmla="*/ 15858 w 450833"/>
                  <a:gd name="connsiteY8" fmla="*/ 1290597 h 1849397"/>
                  <a:gd name="connsiteX9" fmla="*/ 28558 w 450833"/>
                  <a:gd name="connsiteY9" fmla="*/ 1506497 h 1849397"/>
                  <a:gd name="connsiteX10" fmla="*/ 130158 w 450833"/>
                  <a:gd name="connsiteY10" fmla="*/ 1519197 h 1849397"/>
                  <a:gd name="connsiteX11" fmla="*/ 79358 w 450833"/>
                  <a:gd name="connsiteY11" fmla="*/ 1709697 h 1849397"/>
                  <a:gd name="connsiteX12" fmla="*/ 15858 w 450833"/>
                  <a:gd name="connsiteY12" fmla="*/ 1849397 h 1849397"/>
                  <a:gd name="connsiteX0" fmla="*/ 450833 w 450833"/>
                  <a:gd name="connsiteY0" fmla="*/ 34845 h 1847770"/>
                  <a:gd name="connsiteX1" fmla="*/ 244458 w 450833"/>
                  <a:gd name="connsiteY1" fmla="*/ 6270 h 1847770"/>
                  <a:gd name="connsiteX2" fmla="*/ 95233 w 450833"/>
                  <a:gd name="connsiteY2" fmla="*/ 20557 h 1847770"/>
                  <a:gd name="connsiteX3" fmla="*/ 112696 w 450833"/>
                  <a:gd name="connsiteY3" fmla="*/ 218994 h 1847770"/>
                  <a:gd name="connsiteX4" fmla="*/ 84120 w 450833"/>
                  <a:gd name="connsiteY4" fmla="*/ 319008 h 1847770"/>
                  <a:gd name="connsiteX5" fmla="*/ 53958 w 450833"/>
                  <a:gd name="connsiteY5" fmla="*/ 425370 h 1847770"/>
                  <a:gd name="connsiteX6" fmla="*/ 79358 w 450833"/>
                  <a:gd name="connsiteY6" fmla="*/ 869870 h 1847770"/>
                  <a:gd name="connsiteX7" fmla="*/ 3158 w 450833"/>
                  <a:gd name="connsiteY7" fmla="*/ 1111170 h 1847770"/>
                  <a:gd name="connsiteX8" fmla="*/ 15858 w 450833"/>
                  <a:gd name="connsiteY8" fmla="*/ 1288970 h 1847770"/>
                  <a:gd name="connsiteX9" fmla="*/ 28558 w 450833"/>
                  <a:gd name="connsiteY9" fmla="*/ 1504870 h 1847770"/>
                  <a:gd name="connsiteX10" fmla="*/ 130158 w 450833"/>
                  <a:gd name="connsiteY10" fmla="*/ 1517570 h 1847770"/>
                  <a:gd name="connsiteX11" fmla="*/ 79358 w 450833"/>
                  <a:gd name="connsiteY11" fmla="*/ 1708070 h 1847770"/>
                  <a:gd name="connsiteX12" fmla="*/ 15858 w 450833"/>
                  <a:gd name="connsiteY12" fmla="*/ 1847770 h 1847770"/>
                  <a:gd name="connsiteX0" fmla="*/ 450833 w 450833"/>
                  <a:gd name="connsiteY0" fmla="*/ 34845 h 1847770"/>
                  <a:gd name="connsiteX1" fmla="*/ 244458 w 450833"/>
                  <a:gd name="connsiteY1" fmla="*/ 6270 h 1847770"/>
                  <a:gd name="connsiteX2" fmla="*/ 95233 w 450833"/>
                  <a:gd name="connsiteY2" fmla="*/ 20557 h 1847770"/>
                  <a:gd name="connsiteX3" fmla="*/ 98408 w 450833"/>
                  <a:gd name="connsiteY3" fmla="*/ 218994 h 1847770"/>
                  <a:gd name="connsiteX4" fmla="*/ 84120 w 450833"/>
                  <a:gd name="connsiteY4" fmla="*/ 319008 h 1847770"/>
                  <a:gd name="connsiteX5" fmla="*/ 53958 w 450833"/>
                  <a:gd name="connsiteY5" fmla="*/ 425370 h 1847770"/>
                  <a:gd name="connsiteX6" fmla="*/ 79358 w 450833"/>
                  <a:gd name="connsiteY6" fmla="*/ 869870 h 1847770"/>
                  <a:gd name="connsiteX7" fmla="*/ 3158 w 450833"/>
                  <a:gd name="connsiteY7" fmla="*/ 1111170 h 1847770"/>
                  <a:gd name="connsiteX8" fmla="*/ 15858 w 450833"/>
                  <a:gd name="connsiteY8" fmla="*/ 1288970 h 1847770"/>
                  <a:gd name="connsiteX9" fmla="*/ 28558 w 450833"/>
                  <a:gd name="connsiteY9" fmla="*/ 1504870 h 1847770"/>
                  <a:gd name="connsiteX10" fmla="*/ 130158 w 450833"/>
                  <a:gd name="connsiteY10" fmla="*/ 1517570 h 1847770"/>
                  <a:gd name="connsiteX11" fmla="*/ 79358 w 450833"/>
                  <a:gd name="connsiteY11" fmla="*/ 1708070 h 1847770"/>
                  <a:gd name="connsiteX12" fmla="*/ 15858 w 450833"/>
                  <a:gd name="connsiteY12" fmla="*/ 1847770 h 1847770"/>
                  <a:gd name="connsiteX0" fmla="*/ 450833 w 450833"/>
                  <a:gd name="connsiteY0" fmla="*/ 38797 h 1851722"/>
                  <a:gd name="connsiteX1" fmla="*/ 244458 w 450833"/>
                  <a:gd name="connsiteY1" fmla="*/ 10222 h 1851722"/>
                  <a:gd name="connsiteX2" fmla="*/ 95233 w 450833"/>
                  <a:gd name="connsiteY2" fmla="*/ 24509 h 1851722"/>
                  <a:gd name="connsiteX3" fmla="*/ 98408 w 450833"/>
                  <a:gd name="connsiteY3" fmla="*/ 222946 h 1851722"/>
                  <a:gd name="connsiteX4" fmla="*/ 84120 w 450833"/>
                  <a:gd name="connsiteY4" fmla="*/ 322960 h 1851722"/>
                  <a:gd name="connsiteX5" fmla="*/ 53958 w 450833"/>
                  <a:gd name="connsiteY5" fmla="*/ 429322 h 1851722"/>
                  <a:gd name="connsiteX6" fmla="*/ 79358 w 450833"/>
                  <a:gd name="connsiteY6" fmla="*/ 873822 h 1851722"/>
                  <a:gd name="connsiteX7" fmla="*/ 3158 w 450833"/>
                  <a:gd name="connsiteY7" fmla="*/ 1115122 h 1851722"/>
                  <a:gd name="connsiteX8" fmla="*/ 15858 w 450833"/>
                  <a:gd name="connsiteY8" fmla="*/ 1292922 h 1851722"/>
                  <a:gd name="connsiteX9" fmla="*/ 28558 w 450833"/>
                  <a:gd name="connsiteY9" fmla="*/ 1508822 h 1851722"/>
                  <a:gd name="connsiteX10" fmla="*/ 130158 w 450833"/>
                  <a:gd name="connsiteY10" fmla="*/ 1521522 h 1851722"/>
                  <a:gd name="connsiteX11" fmla="*/ 79358 w 450833"/>
                  <a:gd name="connsiteY11" fmla="*/ 1712022 h 1851722"/>
                  <a:gd name="connsiteX12" fmla="*/ 15858 w 450833"/>
                  <a:gd name="connsiteY12" fmla="*/ 1851722 h 1851722"/>
                  <a:gd name="connsiteX0" fmla="*/ 450833 w 450833"/>
                  <a:gd name="connsiteY0" fmla="*/ 38797 h 1851722"/>
                  <a:gd name="connsiteX1" fmla="*/ 244458 w 450833"/>
                  <a:gd name="connsiteY1" fmla="*/ 10222 h 1851722"/>
                  <a:gd name="connsiteX2" fmla="*/ 95233 w 450833"/>
                  <a:gd name="connsiteY2" fmla="*/ 24509 h 1851722"/>
                  <a:gd name="connsiteX3" fmla="*/ 98408 w 450833"/>
                  <a:gd name="connsiteY3" fmla="*/ 222946 h 1851722"/>
                  <a:gd name="connsiteX4" fmla="*/ 84120 w 450833"/>
                  <a:gd name="connsiteY4" fmla="*/ 322960 h 1851722"/>
                  <a:gd name="connsiteX5" fmla="*/ 87295 w 450833"/>
                  <a:gd name="connsiteY5" fmla="*/ 457897 h 1851722"/>
                  <a:gd name="connsiteX6" fmla="*/ 79358 w 450833"/>
                  <a:gd name="connsiteY6" fmla="*/ 873822 h 1851722"/>
                  <a:gd name="connsiteX7" fmla="*/ 3158 w 450833"/>
                  <a:gd name="connsiteY7" fmla="*/ 1115122 h 1851722"/>
                  <a:gd name="connsiteX8" fmla="*/ 15858 w 450833"/>
                  <a:gd name="connsiteY8" fmla="*/ 1292922 h 1851722"/>
                  <a:gd name="connsiteX9" fmla="*/ 28558 w 450833"/>
                  <a:gd name="connsiteY9" fmla="*/ 1508822 h 1851722"/>
                  <a:gd name="connsiteX10" fmla="*/ 130158 w 450833"/>
                  <a:gd name="connsiteY10" fmla="*/ 1521522 h 1851722"/>
                  <a:gd name="connsiteX11" fmla="*/ 79358 w 450833"/>
                  <a:gd name="connsiteY11" fmla="*/ 1712022 h 1851722"/>
                  <a:gd name="connsiteX12" fmla="*/ 15858 w 450833"/>
                  <a:gd name="connsiteY12" fmla="*/ 1851722 h 1851722"/>
                  <a:gd name="connsiteX0" fmla="*/ 452114 w 452114"/>
                  <a:gd name="connsiteY0" fmla="*/ 38797 h 1851722"/>
                  <a:gd name="connsiteX1" fmla="*/ 245739 w 452114"/>
                  <a:gd name="connsiteY1" fmla="*/ 10222 h 1851722"/>
                  <a:gd name="connsiteX2" fmla="*/ 96514 w 452114"/>
                  <a:gd name="connsiteY2" fmla="*/ 24509 h 1851722"/>
                  <a:gd name="connsiteX3" fmla="*/ 99689 w 452114"/>
                  <a:gd name="connsiteY3" fmla="*/ 222946 h 1851722"/>
                  <a:gd name="connsiteX4" fmla="*/ 85401 w 452114"/>
                  <a:gd name="connsiteY4" fmla="*/ 322960 h 1851722"/>
                  <a:gd name="connsiteX5" fmla="*/ 88576 w 452114"/>
                  <a:gd name="connsiteY5" fmla="*/ 457897 h 1851722"/>
                  <a:gd name="connsiteX6" fmla="*/ 99689 w 452114"/>
                  <a:gd name="connsiteY6" fmla="*/ 883347 h 1851722"/>
                  <a:gd name="connsiteX7" fmla="*/ 4439 w 452114"/>
                  <a:gd name="connsiteY7" fmla="*/ 1115122 h 1851722"/>
                  <a:gd name="connsiteX8" fmla="*/ 17139 w 452114"/>
                  <a:gd name="connsiteY8" fmla="*/ 1292922 h 1851722"/>
                  <a:gd name="connsiteX9" fmla="*/ 29839 w 452114"/>
                  <a:gd name="connsiteY9" fmla="*/ 1508822 h 1851722"/>
                  <a:gd name="connsiteX10" fmla="*/ 131439 w 452114"/>
                  <a:gd name="connsiteY10" fmla="*/ 1521522 h 1851722"/>
                  <a:gd name="connsiteX11" fmla="*/ 80639 w 452114"/>
                  <a:gd name="connsiteY11" fmla="*/ 1712022 h 1851722"/>
                  <a:gd name="connsiteX12" fmla="*/ 17139 w 452114"/>
                  <a:gd name="connsiteY12" fmla="*/ 1851722 h 1851722"/>
                  <a:gd name="connsiteX0" fmla="*/ 452114 w 452114"/>
                  <a:gd name="connsiteY0" fmla="*/ 38797 h 1851722"/>
                  <a:gd name="connsiteX1" fmla="*/ 245739 w 452114"/>
                  <a:gd name="connsiteY1" fmla="*/ 10222 h 1851722"/>
                  <a:gd name="connsiteX2" fmla="*/ 96514 w 452114"/>
                  <a:gd name="connsiteY2" fmla="*/ 24509 h 1851722"/>
                  <a:gd name="connsiteX3" fmla="*/ 99689 w 452114"/>
                  <a:gd name="connsiteY3" fmla="*/ 222946 h 1851722"/>
                  <a:gd name="connsiteX4" fmla="*/ 85401 w 452114"/>
                  <a:gd name="connsiteY4" fmla="*/ 322960 h 1851722"/>
                  <a:gd name="connsiteX5" fmla="*/ 88576 w 452114"/>
                  <a:gd name="connsiteY5" fmla="*/ 457897 h 1851722"/>
                  <a:gd name="connsiteX6" fmla="*/ 99689 w 452114"/>
                  <a:gd name="connsiteY6" fmla="*/ 883347 h 1851722"/>
                  <a:gd name="connsiteX7" fmla="*/ 4439 w 452114"/>
                  <a:gd name="connsiteY7" fmla="*/ 1115122 h 1851722"/>
                  <a:gd name="connsiteX8" fmla="*/ 17139 w 452114"/>
                  <a:gd name="connsiteY8" fmla="*/ 1292922 h 1851722"/>
                  <a:gd name="connsiteX9" fmla="*/ 29839 w 452114"/>
                  <a:gd name="connsiteY9" fmla="*/ 1508822 h 1851722"/>
                  <a:gd name="connsiteX10" fmla="*/ 131439 w 452114"/>
                  <a:gd name="connsiteY10" fmla="*/ 1521522 h 1851722"/>
                  <a:gd name="connsiteX11" fmla="*/ 80639 w 452114"/>
                  <a:gd name="connsiteY11" fmla="*/ 1712022 h 1851722"/>
                  <a:gd name="connsiteX12" fmla="*/ 17139 w 452114"/>
                  <a:gd name="connsiteY12" fmla="*/ 1851722 h 1851722"/>
                  <a:gd name="connsiteX0" fmla="*/ 437259 w 437259"/>
                  <a:gd name="connsiteY0" fmla="*/ 38797 h 1851722"/>
                  <a:gd name="connsiteX1" fmla="*/ 230884 w 437259"/>
                  <a:gd name="connsiteY1" fmla="*/ 10222 h 1851722"/>
                  <a:gd name="connsiteX2" fmla="*/ 81659 w 437259"/>
                  <a:gd name="connsiteY2" fmla="*/ 24509 h 1851722"/>
                  <a:gd name="connsiteX3" fmla="*/ 84834 w 437259"/>
                  <a:gd name="connsiteY3" fmla="*/ 222946 h 1851722"/>
                  <a:gd name="connsiteX4" fmla="*/ 70546 w 437259"/>
                  <a:gd name="connsiteY4" fmla="*/ 322960 h 1851722"/>
                  <a:gd name="connsiteX5" fmla="*/ 73721 w 437259"/>
                  <a:gd name="connsiteY5" fmla="*/ 457897 h 1851722"/>
                  <a:gd name="connsiteX6" fmla="*/ 84834 w 437259"/>
                  <a:gd name="connsiteY6" fmla="*/ 883347 h 1851722"/>
                  <a:gd name="connsiteX7" fmla="*/ 32446 w 437259"/>
                  <a:gd name="connsiteY7" fmla="*/ 1134172 h 1851722"/>
                  <a:gd name="connsiteX8" fmla="*/ 2284 w 437259"/>
                  <a:gd name="connsiteY8" fmla="*/ 1292922 h 1851722"/>
                  <a:gd name="connsiteX9" fmla="*/ 14984 w 437259"/>
                  <a:gd name="connsiteY9" fmla="*/ 1508822 h 1851722"/>
                  <a:gd name="connsiteX10" fmla="*/ 116584 w 437259"/>
                  <a:gd name="connsiteY10" fmla="*/ 1521522 h 1851722"/>
                  <a:gd name="connsiteX11" fmla="*/ 65784 w 437259"/>
                  <a:gd name="connsiteY11" fmla="*/ 1712022 h 1851722"/>
                  <a:gd name="connsiteX12" fmla="*/ 2284 w 437259"/>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12700 w 434975"/>
                  <a:gd name="connsiteY9" fmla="*/ 1508822 h 1851722"/>
                  <a:gd name="connsiteX10" fmla="*/ 114300 w 434975"/>
                  <a:gd name="connsiteY10" fmla="*/ 152152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114300 w 434975"/>
                  <a:gd name="connsiteY10" fmla="*/ 152152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114300 w 434975"/>
                  <a:gd name="connsiteY10" fmla="*/ 152152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85725 w 434975"/>
                  <a:gd name="connsiteY10" fmla="*/ 1540572 h 1851722"/>
                  <a:gd name="connsiteX11" fmla="*/ 63500 w 434975"/>
                  <a:gd name="connsiteY11" fmla="*/ 1712022 h 1851722"/>
                  <a:gd name="connsiteX12" fmla="*/ 0 w 434975"/>
                  <a:gd name="connsiteY12" fmla="*/ 1851722 h 1851722"/>
                  <a:gd name="connsiteX0" fmla="*/ 434975 w 434975"/>
                  <a:gd name="connsiteY0" fmla="*/ 38797 h 1851722"/>
                  <a:gd name="connsiteX1" fmla="*/ 228600 w 434975"/>
                  <a:gd name="connsiteY1" fmla="*/ 10222 h 1851722"/>
                  <a:gd name="connsiteX2" fmla="*/ 79375 w 434975"/>
                  <a:gd name="connsiteY2" fmla="*/ 24509 h 1851722"/>
                  <a:gd name="connsiteX3" fmla="*/ 82550 w 434975"/>
                  <a:gd name="connsiteY3" fmla="*/ 222946 h 1851722"/>
                  <a:gd name="connsiteX4" fmla="*/ 68262 w 434975"/>
                  <a:gd name="connsiteY4" fmla="*/ 322960 h 1851722"/>
                  <a:gd name="connsiteX5" fmla="*/ 71437 w 434975"/>
                  <a:gd name="connsiteY5" fmla="*/ 457897 h 1851722"/>
                  <a:gd name="connsiteX6" fmla="*/ 82550 w 434975"/>
                  <a:gd name="connsiteY6" fmla="*/ 883347 h 1851722"/>
                  <a:gd name="connsiteX7" fmla="*/ 30162 w 434975"/>
                  <a:gd name="connsiteY7" fmla="*/ 1134172 h 1851722"/>
                  <a:gd name="connsiteX8" fmla="*/ 14288 w 434975"/>
                  <a:gd name="connsiteY8" fmla="*/ 1311972 h 1851722"/>
                  <a:gd name="connsiteX9" fmla="*/ 55562 w 434975"/>
                  <a:gd name="connsiteY9" fmla="*/ 1451672 h 1851722"/>
                  <a:gd name="connsiteX10" fmla="*/ 85725 w 434975"/>
                  <a:gd name="connsiteY10" fmla="*/ 1540572 h 1851722"/>
                  <a:gd name="connsiteX11" fmla="*/ 34925 w 434975"/>
                  <a:gd name="connsiteY11" fmla="*/ 1702497 h 1851722"/>
                  <a:gd name="connsiteX12" fmla="*/ 0 w 434975"/>
                  <a:gd name="connsiteY12" fmla="*/ 1851722 h 1851722"/>
                  <a:gd name="connsiteX0" fmla="*/ 482600 w 482600"/>
                  <a:gd name="connsiteY0" fmla="*/ 38797 h 1923160"/>
                  <a:gd name="connsiteX1" fmla="*/ 276225 w 482600"/>
                  <a:gd name="connsiteY1" fmla="*/ 10222 h 1923160"/>
                  <a:gd name="connsiteX2" fmla="*/ 127000 w 482600"/>
                  <a:gd name="connsiteY2" fmla="*/ 24509 h 1923160"/>
                  <a:gd name="connsiteX3" fmla="*/ 130175 w 482600"/>
                  <a:gd name="connsiteY3" fmla="*/ 222946 h 1923160"/>
                  <a:gd name="connsiteX4" fmla="*/ 115887 w 482600"/>
                  <a:gd name="connsiteY4" fmla="*/ 322960 h 1923160"/>
                  <a:gd name="connsiteX5" fmla="*/ 119062 w 482600"/>
                  <a:gd name="connsiteY5" fmla="*/ 457897 h 1923160"/>
                  <a:gd name="connsiteX6" fmla="*/ 130175 w 482600"/>
                  <a:gd name="connsiteY6" fmla="*/ 883347 h 1923160"/>
                  <a:gd name="connsiteX7" fmla="*/ 77787 w 482600"/>
                  <a:gd name="connsiteY7" fmla="*/ 1134172 h 1923160"/>
                  <a:gd name="connsiteX8" fmla="*/ 61913 w 482600"/>
                  <a:gd name="connsiteY8" fmla="*/ 1311972 h 1923160"/>
                  <a:gd name="connsiteX9" fmla="*/ 103187 w 482600"/>
                  <a:gd name="connsiteY9" fmla="*/ 1451672 h 1923160"/>
                  <a:gd name="connsiteX10" fmla="*/ 133350 w 482600"/>
                  <a:gd name="connsiteY10" fmla="*/ 1540572 h 1923160"/>
                  <a:gd name="connsiteX11" fmla="*/ 82550 w 482600"/>
                  <a:gd name="connsiteY11" fmla="*/ 1702497 h 1923160"/>
                  <a:gd name="connsiteX12" fmla="*/ 0 w 482600"/>
                  <a:gd name="connsiteY12" fmla="*/ 1923160 h 1923160"/>
                  <a:gd name="connsiteX0" fmla="*/ 515937 w 515937"/>
                  <a:gd name="connsiteY0" fmla="*/ 41178 h 1923160"/>
                  <a:gd name="connsiteX1" fmla="*/ 276225 w 515937"/>
                  <a:gd name="connsiteY1" fmla="*/ 10222 h 1923160"/>
                  <a:gd name="connsiteX2" fmla="*/ 127000 w 515937"/>
                  <a:gd name="connsiteY2" fmla="*/ 24509 h 1923160"/>
                  <a:gd name="connsiteX3" fmla="*/ 130175 w 515937"/>
                  <a:gd name="connsiteY3" fmla="*/ 222946 h 1923160"/>
                  <a:gd name="connsiteX4" fmla="*/ 115887 w 515937"/>
                  <a:gd name="connsiteY4" fmla="*/ 322960 h 1923160"/>
                  <a:gd name="connsiteX5" fmla="*/ 119062 w 515937"/>
                  <a:gd name="connsiteY5" fmla="*/ 457897 h 1923160"/>
                  <a:gd name="connsiteX6" fmla="*/ 130175 w 515937"/>
                  <a:gd name="connsiteY6" fmla="*/ 883347 h 1923160"/>
                  <a:gd name="connsiteX7" fmla="*/ 77787 w 515937"/>
                  <a:gd name="connsiteY7" fmla="*/ 1134172 h 1923160"/>
                  <a:gd name="connsiteX8" fmla="*/ 61913 w 515937"/>
                  <a:gd name="connsiteY8" fmla="*/ 1311972 h 1923160"/>
                  <a:gd name="connsiteX9" fmla="*/ 103187 w 515937"/>
                  <a:gd name="connsiteY9" fmla="*/ 1451672 h 1923160"/>
                  <a:gd name="connsiteX10" fmla="*/ 133350 w 515937"/>
                  <a:gd name="connsiteY10" fmla="*/ 1540572 h 1923160"/>
                  <a:gd name="connsiteX11" fmla="*/ 82550 w 515937"/>
                  <a:gd name="connsiteY11" fmla="*/ 1702497 h 1923160"/>
                  <a:gd name="connsiteX12" fmla="*/ 0 w 515937"/>
                  <a:gd name="connsiteY12" fmla="*/ 1923160 h 1923160"/>
                  <a:gd name="connsiteX0" fmla="*/ 515937 w 515937"/>
                  <a:gd name="connsiteY0" fmla="*/ 41178 h 1923160"/>
                  <a:gd name="connsiteX1" fmla="*/ 411164 w 515937"/>
                  <a:gd name="connsiteY1" fmla="*/ 21334 h 1923160"/>
                  <a:gd name="connsiteX2" fmla="*/ 276225 w 515937"/>
                  <a:gd name="connsiteY2" fmla="*/ 10222 h 1923160"/>
                  <a:gd name="connsiteX3" fmla="*/ 127000 w 515937"/>
                  <a:gd name="connsiteY3" fmla="*/ 24509 h 1923160"/>
                  <a:gd name="connsiteX4" fmla="*/ 130175 w 515937"/>
                  <a:gd name="connsiteY4" fmla="*/ 222946 h 1923160"/>
                  <a:gd name="connsiteX5" fmla="*/ 115887 w 515937"/>
                  <a:gd name="connsiteY5" fmla="*/ 322960 h 1923160"/>
                  <a:gd name="connsiteX6" fmla="*/ 119062 w 515937"/>
                  <a:gd name="connsiteY6" fmla="*/ 457897 h 1923160"/>
                  <a:gd name="connsiteX7" fmla="*/ 130175 w 515937"/>
                  <a:gd name="connsiteY7" fmla="*/ 883347 h 1923160"/>
                  <a:gd name="connsiteX8" fmla="*/ 77787 w 515937"/>
                  <a:gd name="connsiteY8" fmla="*/ 1134172 h 1923160"/>
                  <a:gd name="connsiteX9" fmla="*/ 61913 w 515937"/>
                  <a:gd name="connsiteY9" fmla="*/ 1311972 h 1923160"/>
                  <a:gd name="connsiteX10" fmla="*/ 103187 w 515937"/>
                  <a:gd name="connsiteY10" fmla="*/ 1451672 h 1923160"/>
                  <a:gd name="connsiteX11" fmla="*/ 133350 w 515937"/>
                  <a:gd name="connsiteY11" fmla="*/ 1540572 h 1923160"/>
                  <a:gd name="connsiteX12" fmla="*/ 82550 w 515937"/>
                  <a:gd name="connsiteY12" fmla="*/ 1702497 h 1923160"/>
                  <a:gd name="connsiteX13" fmla="*/ 0 w 515937"/>
                  <a:gd name="connsiteY13" fmla="*/ 1923160 h 1923160"/>
                  <a:gd name="connsiteX0" fmla="*/ 515937 w 515937"/>
                  <a:gd name="connsiteY0" fmla="*/ 41178 h 1923160"/>
                  <a:gd name="connsiteX1" fmla="*/ 406402 w 515937"/>
                  <a:gd name="connsiteY1" fmla="*/ 38003 h 1923160"/>
                  <a:gd name="connsiteX2" fmla="*/ 276225 w 515937"/>
                  <a:gd name="connsiteY2" fmla="*/ 10222 h 1923160"/>
                  <a:gd name="connsiteX3" fmla="*/ 127000 w 515937"/>
                  <a:gd name="connsiteY3" fmla="*/ 24509 h 1923160"/>
                  <a:gd name="connsiteX4" fmla="*/ 130175 w 515937"/>
                  <a:gd name="connsiteY4" fmla="*/ 222946 h 1923160"/>
                  <a:gd name="connsiteX5" fmla="*/ 115887 w 515937"/>
                  <a:gd name="connsiteY5" fmla="*/ 322960 h 1923160"/>
                  <a:gd name="connsiteX6" fmla="*/ 119062 w 515937"/>
                  <a:gd name="connsiteY6" fmla="*/ 457897 h 1923160"/>
                  <a:gd name="connsiteX7" fmla="*/ 130175 w 515937"/>
                  <a:gd name="connsiteY7" fmla="*/ 883347 h 1923160"/>
                  <a:gd name="connsiteX8" fmla="*/ 77787 w 515937"/>
                  <a:gd name="connsiteY8" fmla="*/ 1134172 h 1923160"/>
                  <a:gd name="connsiteX9" fmla="*/ 61913 w 515937"/>
                  <a:gd name="connsiteY9" fmla="*/ 1311972 h 1923160"/>
                  <a:gd name="connsiteX10" fmla="*/ 103187 w 515937"/>
                  <a:gd name="connsiteY10" fmla="*/ 1451672 h 1923160"/>
                  <a:gd name="connsiteX11" fmla="*/ 133350 w 515937"/>
                  <a:gd name="connsiteY11" fmla="*/ 1540572 h 1923160"/>
                  <a:gd name="connsiteX12" fmla="*/ 82550 w 515937"/>
                  <a:gd name="connsiteY12" fmla="*/ 1702497 h 1923160"/>
                  <a:gd name="connsiteX13" fmla="*/ 0 w 515937"/>
                  <a:gd name="connsiteY13" fmla="*/ 1923160 h 1923160"/>
                  <a:gd name="connsiteX0" fmla="*/ 515937 w 515937"/>
                  <a:gd name="connsiteY0" fmla="*/ 32188 h 1914170"/>
                  <a:gd name="connsiteX1" fmla="*/ 406402 w 515937"/>
                  <a:gd name="connsiteY1" fmla="*/ 29013 h 1914170"/>
                  <a:gd name="connsiteX2" fmla="*/ 271462 w 515937"/>
                  <a:gd name="connsiteY2" fmla="*/ 13139 h 1914170"/>
                  <a:gd name="connsiteX3" fmla="*/ 127000 w 515937"/>
                  <a:gd name="connsiteY3" fmla="*/ 15519 h 1914170"/>
                  <a:gd name="connsiteX4" fmla="*/ 130175 w 515937"/>
                  <a:gd name="connsiteY4" fmla="*/ 213956 h 1914170"/>
                  <a:gd name="connsiteX5" fmla="*/ 115887 w 515937"/>
                  <a:gd name="connsiteY5" fmla="*/ 313970 h 1914170"/>
                  <a:gd name="connsiteX6" fmla="*/ 119062 w 515937"/>
                  <a:gd name="connsiteY6" fmla="*/ 448907 h 1914170"/>
                  <a:gd name="connsiteX7" fmla="*/ 130175 w 515937"/>
                  <a:gd name="connsiteY7" fmla="*/ 874357 h 1914170"/>
                  <a:gd name="connsiteX8" fmla="*/ 77787 w 515937"/>
                  <a:gd name="connsiteY8" fmla="*/ 1125182 h 1914170"/>
                  <a:gd name="connsiteX9" fmla="*/ 61913 w 515937"/>
                  <a:gd name="connsiteY9" fmla="*/ 1302982 h 1914170"/>
                  <a:gd name="connsiteX10" fmla="*/ 103187 w 515937"/>
                  <a:gd name="connsiteY10" fmla="*/ 1442682 h 1914170"/>
                  <a:gd name="connsiteX11" fmla="*/ 133350 w 515937"/>
                  <a:gd name="connsiteY11" fmla="*/ 1531582 h 1914170"/>
                  <a:gd name="connsiteX12" fmla="*/ 82550 w 515937"/>
                  <a:gd name="connsiteY12" fmla="*/ 1693507 h 1914170"/>
                  <a:gd name="connsiteX13" fmla="*/ 0 w 515937"/>
                  <a:gd name="connsiteY13" fmla="*/ 1914170 h 1914170"/>
                  <a:gd name="connsiteX0" fmla="*/ 515937 w 515937"/>
                  <a:gd name="connsiteY0" fmla="*/ 45237 h 1927219"/>
                  <a:gd name="connsiteX1" fmla="*/ 406402 w 515937"/>
                  <a:gd name="connsiteY1" fmla="*/ 42062 h 1927219"/>
                  <a:gd name="connsiteX2" fmla="*/ 271462 w 515937"/>
                  <a:gd name="connsiteY2" fmla="*/ 26188 h 1927219"/>
                  <a:gd name="connsiteX3" fmla="*/ 148432 w 515937"/>
                  <a:gd name="connsiteY3" fmla="*/ 11900 h 1927219"/>
                  <a:gd name="connsiteX4" fmla="*/ 130175 w 515937"/>
                  <a:gd name="connsiteY4" fmla="*/ 227005 h 1927219"/>
                  <a:gd name="connsiteX5" fmla="*/ 115887 w 515937"/>
                  <a:gd name="connsiteY5" fmla="*/ 327019 h 1927219"/>
                  <a:gd name="connsiteX6" fmla="*/ 119062 w 515937"/>
                  <a:gd name="connsiteY6" fmla="*/ 461956 h 1927219"/>
                  <a:gd name="connsiteX7" fmla="*/ 130175 w 515937"/>
                  <a:gd name="connsiteY7" fmla="*/ 887406 h 1927219"/>
                  <a:gd name="connsiteX8" fmla="*/ 77787 w 515937"/>
                  <a:gd name="connsiteY8" fmla="*/ 1138231 h 1927219"/>
                  <a:gd name="connsiteX9" fmla="*/ 61913 w 515937"/>
                  <a:gd name="connsiteY9" fmla="*/ 1316031 h 1927219"/>
                  <a:gd name="connsiteX10" fmla="*/ 103187 w 515937"/>
                  <a:gd name="connsiteY10" fmla="*/ 1455731 h 1927219"/>
                  <a:gd name="connsiteX11" fmla="*/ 133350 w 515937"/>
                  <a:gd name="connsiteY11" fmla="*/ 1544631 h 1927219"/>
                  <a:gd name="connsiteX12" fmla="*/ 82550 w 515937"/>
                  <a:gd name="connsiteY12" fmla="*/ 1706556 h 1927219"/>
                  <a:gd name="connsiteX13" fmla="*/ 0 w 515937"/>
                  <a:gd name="connsiteY13" fmla="*/ 1927219 h 1927219"/>
                  <a:gd name="connsiteX0" fmla="*/ 515937 w 515937"/>
                  <a:gd name="connsiteY0" fmla="*/ 37389 h 1919371"/>
                  <a:gd name="connsiteX1" fmla="*/ 406402 w 515937"/>
                  <a:gd name="connsiteY1" fmla="*/ 34214 h 1919371"/>
                  <a:gd name="connsiteX2" fmla="*/ 271462 w 515937"/>
                  <a:gd name="connsiteY2" fmla="*/ 18340 h 1919371"/>
                  <a:gd name="connsiteX3" fmla="*/ 148432 w 515937"/>
                  <a:gd name="connsiteY3" fmla="*/ 4052 h 1919371"/>
                  <a:gd name="connsiteX4" fmla="*/ 130175 w 515937"/>
                  <a:gd name="connsiteY4" fmla="*/ 219157 h 1919371"/>
                  <a:gd name="connsiteX5" fmla="*/ 115887 w 515937"/>
                  <a:gd name="connsiteY5" fmla="*/ 319171 h 1919371"/>
                  <a:gd name="connsiteX6" fmla="*/ 119062 w 515937"/>
                  <a:gd name="connsiteY6" fmla="*/ 454108 h 1919371"/>
                  <a:gd name="connsiteX7" fmla="*/ 130175 w 515937"/>
                  <a:gd name="connsiteY7" fmla="*/ 879558 h 1919371"/>
                  <a:gd name="connsiteX8" fmla="*/ 77787 w 515937"/>
                  <a:gd name="connsiteY8" fmla="*/ 1130383 h 1919371"/>
                  <a:gd name="connsiteX9" fmla="*/ 61913 w 515937"/>
                  <a:gd name="connsiteY9" fmla="*/ 1308183 h 1919371"/>
                  <a:gd name="connsiteX10" fmla="*/ 103187 w 515937"/>
                  <a:gd name="connsiteY10" fmla="*/ 1447883 h 1919371"/>
                  <a:gd name="connsiteX11" fmla="*/ 133350 w 515937"/>
                  <a:gd name="connsiteY11" fmla="*/ 1536783 h 1919371"/>
                  <a:gd name="connsiteX12" fmla="*/ 82550 w 515937"/>
                  <a:gd name="connsiteY12" fmla="*/ 1698708 h 1919371"/>
                  <a:gd name="connsiteX13" fmla="*/ 0 w 515937"/>
                  <a:gd name="connsiteY13" fmla="*/ 1919371 h 1919371"/>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15887 w 515937"/>
                  <a:gd name="connsiteY5" fmla="*/ 322838 h 1923038"/>
                  <a:gd name="connsiteX6" fmla="*/ 119062 w 515937"/>
                  <a:gd name="connsiteY6" fmla="*/ 457775 h 1923038"/>
                  <a:gd name="connsiteX7" fmla="*/ 130175 w 515937"/>
                  <a:gd name="connsiteY7" fmla="*/ 883225 h 1923038"/>
                  <a:gd name="connsiteX8" fmla="*/ 77787 w 515937"/>
                  <a:gd name="connsiteY8" fmla="*/ 1134050 h 1923038"/>
                  <a:gd name="connsiteX9" fmla="*/ 61913 w 515937"/>
                  <a:gd name="connsiteY9" fmla="*/ 1311850 h 1923038"/>
                  <a:gd name="connsiteX10" fmla="*/ 103187 w 515937"/>
                  <a:gd name="connsiteY10" fmla="*/ 1451550 h 1923038"/>
                  <a:gd name="connsiteX11" fmla="*/ 133350 w 515937"/>
                  <a:gd name="connsiteY11" fmla="*/ 1540450 h 1923038"/>
                  <a:gd name="connsiteX12" fmla="*/ 82550 w 515937"/>
                  <a:gd name="connsiteY12" fmla="*/ 1702375 h 1923038"/>
                  <a:gd name="connsiteX13" fmla="*/ 0 w 515937"/>
                  <a:gd name="connsiteY13"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7795 w 515937"/>
                  <a:gd name="connsiteY5" fmla="*/ 249813 h 1923038"/>
                  <a:gd name="connsiteX6" fmla="*/ 115887 w 515937"/>
                  <a:gd name="connsiteY6" fmla="*/ 322838 h 1923038"/>
                  <a:gd name="connsiteX7" fmla="*/ 119062 w 515937"/>
                  <a:gd name="connsiteY7" fmla="*/ 457775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15887 w 515937"/>
                  <a:gd name="connsiteY6" fmla="*/ 322838 h 1923038"/>
                  <a:gd name="connsiteX7" fmla="*/ 119062 w 515937"/>
                  <a:gd name="connsiteY7" fmla="*/ 457775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19062 w 515937"/>
                  <a:gd name="connsiteY7" fmla="*/ 457775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30175 w 515937"/>
                  <a:gd name="connsiteY8" fmla="*/ 883225 h 1923038"/>
                  <a:gd name="connsiteX9" fmla="*/ 77787 w 515937"/>
                  <a:gd name="connsiteY9" fmla="*/ 1134050 h 1923038"/>
                  <a:gd name="connsiteX10" fmla="*/ 61913 w 515937"/>
                  <a:gd name="connsiteY10" fmla="*/ 1311850 h 1923038"/>
                  <a:gd name="connsiteX11" fmla="*/ 103187 w 515937"/>
                  <a:gd name="connsiteY11" fmla="*/ 1451550 h 1923038"/>
                  <a:gd name="connsiteX12" fmla="*/ 133350 w 515937"/>
                  <a:gd name="connsiteY12" fmla="*/ 1540450 h 1923038"/>
                  <a:gd name="connsiteX13" fmla="*/ 82550 w 515937"/>
                  <a:gd name="connsiteY13" fmla="*/ 1702375 h 1923038"/>
                  <a:gd name="connsiteX14" fmla="*/ 0 w 515937"/>
                  <a:gd name="connsiteY14"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37320 w 515937"/>
                  <a:gd name="connsiteY8" fmla="*/ 621288 h 1923038"/>
                  <a:gd name="connsiteX9" fmla="*/ 130175 w 515937"/>
                  <a:gd name="connsiteY9" fmla="*/ 883225 h 1923038"/>
                  <a:gd name="connsiteX10" fmla="*/ 77787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30175 w 515937"/>
                  <a:gd name="connsiteY9" fmla="*/ 883225 h 1923038"/>
                  <a:gd name="connsiteX10" fmla="*/ 77787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77787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61913 w 515937"/>
                  <a:gd name="connsiteY11" fmla="*/ 1311850 h 1923038"/>
                  <a:gd name="connsiteX12" fmla="*/ 103187 w 515937"/>
                  <a:gd name="connsiteY12" fmla="*/ 1451550 h 1923038"/>
                  <a:gd name="connsiteX13" fmla="*/ 133350 w 515937"/>
                  <a:gd name="connsiteY13" fmla="*/ 1540450 h 1923038"/>
                  <a:gd name="connsiteX14" fmla="*/ 82550 w 515937"/>
                  <a:gd name="connsiteY14" fmla="*/ 1702375 h 1923038"/>
                  <a:gd name="connsiteX15" fmla="*/ 0 w 515937"/>
                  <a:gd name="connsiteY15"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65882 w 515937"/>
                  <a:gd name="connsiteY11" fmla="*/ 1242794 h 1923038"/>
                  <a:gd name="connsiteX12" fmla="*/ 61913 w 515937"/>
                  <a:gd name="connsiteY12" fmla="*/ 1311850 h 1923038"/>
                  <a:gd name="connsiteX13" fmla="*/ 103187 w 515937"/>
                  <a:gd name="connsiteY13" fmla="*/ 1451550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61913 w 515937"/>
                  <a:gd name="connsiteY12" fmla="*/ 1311850 h 1923038"/>
                  <a:gd name="connsiteX13" fmla="*/ 103187 w 515937"/>
                  <a:gd name="connsiteY13" fmla="*/ 1451550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03187 w 515937"/>
                  <a:gd name="connsiteY13" fmla="*/ 1451550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10331 w 515937"/>
                  <a:gd name="connsiteY13" fmla="*/ 1456313 h 1923038"/>
                  <a:gd name="connsiteX14" fmla="*/ 133350 w 515937"/>
                  <a:gd name="connsiteY14" fmla="*/ 1540450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10331 w 515937"/>
                  <a:gd name="connsiteY13" fmla="*/ 1456313 h 1923038"/>
                  <a:gd name="connsiteX14" fmla="*/ 138112 w 515937"/>
                  <a:gd name="connsiteY14" fmla="*/ 1504732 h 1923038"/>
                  <a:gd name="connsiteX15" fmla="*/ 82550 w 515937"/>
                  <a:gd name="connsiteY15" fmla="*/ 1702375 h 1923038"/>
                  <a:gd name="connsiteX16" fmla="*/ 0 w 515937"/>
                  <a:gd name="connsiteY16" fmla="*/ 1923038 h 1923038"/>
                  <a:gd name="connsiteX0" fmla="*/ 515937 w 515937"/>
                  <a:gd name="connsiteY0" fmla="*/ 41056 h 1923038"/>
                  <a:gd name="connsiteX1" fmla="*/ 406402 w 515937"/>
                  <a:gd name="connsiteY1" fmla="*/ 37881 h 1923038"/>
                  <a:gd name="connsiteX2" fmla="*/ 271462 w 515937"/>
                  <a:gd name="connsiteY2" fmla="*/ 22007 h 1923038"/>
                  <a:gd name="connsiteX3" fmla="*/ 148432 w 515937"/>
                  <a:gd name="connsiteY3" fmla="*/ 7719 h 1923038"/>
                  <a:gd name="connsiteX4" fmla="*/ 146844 w 515937"/>
                  <a:gd name="connsiteY4" fmla="*/ 163293 h 1923038"/>
                  <a:gd name="connsiteX5" fmla="*/ 123033 w 515937"/>
                  <a:gd name="connsiteY5" fmla="*/ 235525 h 1923038"/>
                  <a:gd name="connsiteX6" fmla="*/ 123031 w 515937"/>
                  <a:gd name="connsiteY6" fmla="*/ 332363 h 1923038"/>
                  <a:gd name="connsiteX7" fmla="*/ 138112 w 515937"/>
                  <a:gd name="connsiteY7" fmla="*/ 436344 h 1923038"/>
                  <a:gd name="connsiteX8" fmla="*/ 125414 w 515937"/>
                  <a:gd name="connsiteY8" fmla="*/ 537944 h 1923038"/>
                  <a:gd name="connsiteX9" fmla="*/ 142081 w 515937"/>
                  <a:gd name="connsiteY9" fmla="*/ 897512 h 1923038"/>
                  <a:gd name="connsiteX10" fmla="*/ 92074 w 515937"/>
                  <a:gd name="connsiteY10" fmla="*/ 1134050 h 1923038"/>
                  <a:gd name="connsiteX11" fmla="*/ 87313 w 515937"/>
                  <a:gd name="connsiteY11" fmla="*/ 1247556 h 1923038"/>
                  <a:gd name="connsiteX12" fmla="*/ 59532 w 515937"/>
                  <a:gd name="connsiteY12" fmla="*/ 1383288 h 1923038"/>
                  <a:gd name="connsiteX13" fmla="*/ 110331 w 515937"/>
                  <a:gd name="connsiteY13" fmla="*/ 1456313 h 1923038"/>
                  <a:gd name="connsiteX14" fmla="*/ 135731 w 515937"/>
                  <a:gd name="connsiteY14" fmla="*/ 1514257 h 1923038"/>
                  <a:gd name="connsiteX15" fmla="*/ 82550 w 515937"/>
                  <a:gd name="connsiteY15" fmla="*/ 1702375 h 1923038"/>
                  <a:gd name="connsiteX16" fmla="*/ 0 w 515937"/>
                  <a:gd name="connsiteY16" fmla="*/ 1923038 h 1923038"/>
                  <a:gd name="connsiteX0" fmla="*/ 550056 w 550056"/>
                  <a:gd name="connsiteY0" fmla="*/ 41056 h 1902566"/>
                  <a:gd name="connsiteX1" fmla="*/ 440521 w 550056"/>
                  <a:gd name="connsiteY1" fmla="*/ 37881 h 1902566"/>
                  <a:gd name="connsiteX2" fmla="*/ 305581 w 550056"/>
                  <a:gd name="connsiteY2" fmla="*/ 22007 h 1902566"/>
                  <a:gd name="connsiteX3" fmla="*/ 182551 w 550056"/>
                  <a:gd name="connsiteY3" fmla="*/ 7719 h 1902566"/>
                  <a:gd name="connsiteX4" fmla="*/ 180963 w 550056"/>
                  <a:gd name="connsiteY4" fmla="*/ 163293 h 1902566"/>
                  <a:gd name="connsiteX5" fmla="*/ 157152 w 550056"/>
                  <a:gd name="connsiteY5" fmla="*/ 235525 h 1902566"/>
                  <a:gd name="connsiteX6" fmla="*/ 157150 w 550056"/>
                  <a:gd name="connsiteY6" fmla="*/ 332363 h 1902566"/>
                  <a:gd name="connsiteX7" fmla="*/ 172231 w 550056"/>
                  <a:gd name="connsiteY7" fmla="*/ 436344 h 1902566"/>
                  <a:gd name="connsiteX8" fmla="*/ 159533 w 550056"/>
                  <a:gd name="connsiteY8" fmla="*/ 537944 h 1902566"/>
                  <a:gd name="connsiteX9" fmla="*/ 176200 w 550056"/>
                  <a:gd name="connsiteY9" fmla="*/ 897512 h 1902566"/>
                  <a:gd name="connsiteX10" fmla="*/ 126193 w 550056"/>
                  <a:gd name="connsiteY10" fmla="*/ 1134050 h 1902566"/>
                  <a:gd name="connsiteX11" fmla="*/ 121432 w 550056"/>
                  <a:gd name="connsiteY11" fmla="*/ 1247556 h 1902566"/>
                  <a:gd name="connsiteX12" fmla="*/ 93651 w 550056"/>
                  <a:gd name="connsiteY12" fmla="*/ 1383288 h 1902566"/>
                  <a:gd name="connsiteX13" fmla="*/ 144450 w 550056"/>
                  <a:gd name="connsiteY13" fmla="*/ 1456313 h 1902566"/>
                  <a:gd name="connsiteX14" fmla="*/ 169850 w 550056"/>
                  <a:gd name="connsiteY14" fmla="*/ 1514257 h 1902566"/>
                  <a:gd name="connsiteX15" fmla="*/ 116669 w 550056"/>
                  <a:gd name="connsiteY15" fmla="*/ 1702375 h 1902566"/>
                  <a:gd name="connsiteX16" fmla="*/ 0 w 550056"/>
                  <a:gd name="connsiteY16" fmla="*/ 1902566 h 190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056" h="1902566">
                    <a:moveTo>
                      <a:pt x="550056" y="41056"/>
                    </a:moveTo>
                    <a:lnTo>
                      <a:pt x="440521" y="37881"/>
                    </a:lnTo>
                    <a:lnTo>
                      <a:pt x="305581" y="22007"/>
                    </a:lnTo>
                    <a:cubicBezTo>
                      <a:pt x="252664" y="22007"/>
                      <a:pt x="203321" y="-15829"/>
                      <a:pt x="182551" y="7719"/>
                    </a:cubicBezTo>
                    <a:cubicBezTo>
                      <a:pt x="161781" y="31267"/>
                      <a:pt x="185196" y="125325"/>
                      <a:pt x="180963" y="163293"/>
                    </a:cubicBezTo>
                    <a:cubicBezTo>
                      <a:pt x="176730" y="201261"/>
                      <a:pt x="162312" y="208934"/>
                      <a:pt x="157152" y="235525"/>
                    </a:cubicBezTo>
                    <a:cubicBezTo>
                      <a:pt x="151993" y="262116"/>
                      <a:pt x="154637" y="298893"/>
                      <a:pt x="157150" y="332363"/>
                    </a:cubicBezTo>
                    <a:cubicBezTo>
                      <a:pt x="159663" y="365833"/>
                      <a:pt x="171834" y="402081"/>
                      <a:pt x="172231" y="436344"/>
                    </a:cubicBezTo>
                    <a:cubicBezTo>
                      <a:pt x="172628" y="470608"/>
                      <a:pt x="160856" y="463464"/>
                      <a:pt x="159533" y="537944"/>
                    </a:cubicBezTo>
                    <a:cubicBezTo>
                      <a:pt x="158210" y="612424"/>
                      <a:pt x="181757" y="798161"/>
                      <a:pt x="176200" y="897512"/>
                    </a:cubicBezTo>
                    <a:cubicBezTo>
                      <a:pt x="170643" y="996863"/>
                      <a:pt x="135321" y="1075709"/>
                      <a:pt x="126193" y="1134050"/>
                    </a:cubicBezTo>
                    <a:cubicBezTo>
                      <a:pt x="117065" y="1192391"/>
                      <a:pt x="126459" y="1217923"/>
                      <a:pt x="121432" y="1247556"/>
                    </a:cubicBezTo>
                    <a:cubicBezTo>
                      <a:pt x="116405" y="1277189"/>
                      <a:pt x="89815" y="1348495"/>
                      <a:pt x="93651" y="1383288"/>
                    </a:cubicBezTo>
                    <a:cubicBezTo>
                      <a:pt x="97487" y="1418081"/>
                      <a:pt x="131750" y="1434485"/>
                      <a:pt x="144450" y="1456313"/>
                    </a:cubicBezTo>
                    <a:cubicBezTo>
                      <a:pt x="157150" y="1478141"/>
                      <a:pt x="174480" y="1473247"/>
                      <a:pt x="169850" y="1514257"/>
                    </a:cubicBezTo>
                    <a:cubicBezTo>
                      <a:pt x="165220" y="1555267"/>
                      <a:pt x="135719" y="1647342"/>
                      <a:pt x="116669" y="1702375"/>
                    </a:cubicBezTo>
                    <a:cubicBezTo>
                      <a:pt x="97619" y="1757408"/>
                      <a:pt x="22225" y="1860232"/>
                      <a:pt x="0" y="1902566"/>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フリーフォーム 131"/>
              <p:cNvSpPr/>
              <p:nvPr/>
            </p:nvSpPr>
            <p:spPr>
              <a:xfrm>
                <a:off x="7458494" y="11566297"/>
                <a:ext cx="1166598" cy="2020888"/>
              </a:xfrm>
              <a:custGeom>
                <a:avLst/>
                <a:gdLst>
                  <a:gd name="connsiteX0" fmla="*/ 100483 w 1167283"/>
                  <a:gd name="connsiteY0" fmla="*/ 0 h 2025693"/>
                  <a:gd name="connsiteX1" fmla="*/ 87783 w 1167283"/>
                  <a:gd name="connsiteY1" fmla="*/ 279400 h 2025693"/>
                  <a:gd name="connsiteX2" fmla="*/ 62383 w 1167283"/>
                  <a:gd name="connsiteY2" fmla="*/ 571500 h 2025693"/>
                  <a:gd name="connsiteX3" fmla="*/ 11583 w 1167283"/>
                  <a:gd name="connsiteY3" fmla="*/ 889000 h 2025693"/>
                  <a:gd name="connsiteX4" fmla="*/ 11583 w 1167283"/>
                  <a:gd name="connsiteY4" fmla="*/ 1003300 h 2025693"/>
                  <a:gd name="connsiteX5" fmla="*/ 138583 w 1167283"/>
                  <a:gd name="connsiteY5" fmla="*/ 1079500 h 2025693"/>
                  <a:gd name="connsiteX6" fmla="*/ 405283 w 1167283"/>
                  <a:gd name="connsiteY6" fmla="*/ 1397000 h 2025693"/>
                  <a:gd name="connsiteX7" fmla="*/ 557683 w 1167283"/>
                  <a:gd name="connsiteY7" fmla="*/ 1409700 h 2025693"/>
                  <a:gd name="connsiteX8" fmla="*/ 722783 w 1167283"/>
                  <a:gd name="connsiteY8" fmla="*/ 1435100 h 2025693"/>
                  <a:gd name="connsiteX9" fmla="*/ 760883 w 1167283"/>
                  <a:gd name="connsiteY9" fmla="*/ 1917700 h 2025693"/>
                  <a:gd name="connsiteX10" fmla="*/ 976783 w 1167283"/>
                  <a:gd name="connsiteY10" fmla="*/ 2019300 h 2025693"/>
                  <a:gd name="connsiteX11" fmla="*/ 1167283 w 1167283"/>
                  <a:gd name="connsiteY11" fmla="*/ 2006600 h 2025693"/>
                  <a:gd name="connsiteX0" fmla="*/ 76671 w 1167283"/>
                  <a:gd name="connsiteY0" fmla="*/ 0 h 2030456"/>
                  <a:gd name="connsiteX1" fmla="*/ 87783 w 1167283"/>
                  <a:gd name="connsiteY1" fmla="*/ 284163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70321 w 1167283"/>
                  <a:gd name="connsiteY2" fmla="*/ 425451 h 2030456"/>
                  <a:gd name="connsiteX3" fmla="*/ 62383 w 1167283"/>
                  <a:gd name="connsiteY3" fmla="*/ 576263 h 2030456"/>
                  <a:gd name="connsiteX4" fmla="*/ 11583 w 1167283"/>
                  <a:gd name="connsiteY4" fmla="*/ 893763 h 2030456"/>
                  <a:gd name="connsiteX5" fmla="*/ 11583 w 1167283"/>
                  <a:gd name="connsiteY5" fmla="*/ 1008063 h 2030456"/>
                  <a:gd name="connsiteX6" fmla="*/ 138583 w 1167283"/>
                  <a:gd name="connsiteY6" fmla="*/ 1084263 h 2030456"/>
                  <a:gd name="connsiteX7" fmla="*/ 405283 w 1167283"/>
                  <a:gd name="connsiteY7" fmla="*/ 1401763 h 2030456"/>
                  <a:gd name="connsiteX8" fmla="*/ 557683 w 1167283"/>
                  <a:gd name="connsiteY8" fmla="*/ 1414463 h 2030456"/>
                  <a:gd name="connsiteX9" fmla="*/ 722783 w 1167283"/>
                  <a:gd name="connsiteY9" fmla="*/ 1439863 h 2030456"/>
                  <a:gd name="connsiteX10" fmla="*/ 760883 w 1167283"/>
                  <a:gd name="connsiteY10" fmla="*/ 1922463 h 2030456"/>
                  <a:gd name="connsiteX11" fmla="*/ 976783 w 1167283"/>
                  <a:gd name="connsiteY11" fmla="*/ 2024063 h 2030456"/>
                  <a:gd name="connsiteX12" fmla="*/ 1167283 w 1167283"/>
                  <a:gd name="connsiteY12" fmla="*/ 2011363 h 2030456"/>
                  <a:gd name="connsiteX0" fmla="*/ 83808 w 1174420"/>
                  <a:gd name="connsiteY0" fmla="*/ 0 h 2030456"/>
                  <a:gd name="connsiteX1" fmla="*/ 75870 w 1174420"/>
                  <a:gd name="connsiteY1" fmla="*/ 312738 h 2030456"/>
                  <a:gd name="connsiteX2" fmla="*/ 77458 w 1174420"/>
                  <a:gd name="connsiteY2" fmla="*/ 425451 h 2030456"/>
                  <a:gd name="connsiteX3" fmla="*/ 69520 w 1174420"/>
                  <a:gd name="connsiteY3" fmla="*/ 576263 h 2030456"/>
                  <a:gd name="connsiteX4" fmla="*/ 18720 w 1174420"/>
                  <a:gd name="connsiteY4" fmla="*/ 893763 h 2030456"/>
                  <a:gd name="connsiteX5" fmla="*/ 9195 w 1174420"/>
                  <a:gd name="connsiteY5" fmla="*/ 1008063 h 2030456"/>
                  <a:gd name="connsiteX6" fmla="*/ 145720 w 1174420"/>
                  <a:gd name="connsiteY6" fmla="*/ 1084263 h 2030456"/>
                  <a:gd name="connsiteX7" fmla="*/ 412420 w 1174420"/>
                  <a:gd name="connsiteY7" fmla="*/ 1401763 h 2030456"/>
                  <a:gd name="connsiteX8" fmla="*/ 564820 w 1174420"/>
                  <a:gd name="connsiteY8" fmla="*/ 1414463 h 2030456"/>
                  <a:gd name="connsiteX9" fmla="*/ 729920 w 1174420"/>
                  <a:gd name="connsiteY9" fmla="*/ 1439863 h 2030456"/>
                  <a:gd name="connsiteX10" fmla="*/ 768020 w 1174420"/>
                  <a:gd name="connsiteY10" fmla="*/ 1922463 h 2030456"/>
                  <a:gd name="connsiteX11" fmla="*/ 983920 w 1174420"/>
                  <a:gd name="connsiteY11" fmla="*/ 2024063 h 2030456"/>
                  <a:gd name="connsiteX12" fmla="*/ 1174420 w 1174420"/>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30624 w 1175124"/>
                  <a:gd name="connsiteY9" fmla="*/ 1439863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931"/>
                  <a:gd name="connsiteX1" fmla="*/ 76574 w 1175124"/>
                  <a:gd name="connsiteY1" fmla="*/ 312738 h 2030931"/>
                  <a:gd name="connsiteX2" fmla="*/ 78162 w 1175124"/>
                  <a:gd name="connsiteY2" fmla="*/ 425451 h 2030931"/>
                  <a:gd name="connsiteX3" fmla="*/ 70224 w 1175124"/>
                  <a:gd name="connsiteY3" fmla="*/ 576263 h 2030931"/>
                  <a:gd name="connsiteX4" fmla="*/ 19424 w 1175124"/>
                  <a:gd name="connsiteY4" fmla="*/ 893763 h 2030931"/>
                  <a:gd name="connsiteX5" fmla="*/ 9899 w 1175124"/>
                  <a:gd name="connsiteY5" fmla="*/ 1008063 h 2030931"/>
                  <a:gd name="connsiteX6" fmla="*/ 155949 w 1175124"/>
                  <a:gd name="connsiteY6" fmla="*/ 1069975 h 2030931"/>
                  <a:gd name="connsiteX7" fmla="*/ 413124 w 1175124"/>
                  <a:gd name="connsiteY7" fmla="*/ 1401763 h 2030931"/>
                  <a:gd name="connsiteX8" fmla="*/ 565524 w 1175124"/>
                  <a:gd name="connsiteY8" fmla="*/ 1414463 h 2030931"/>
                  <a:gd name="connsiteX9" fmla="*/ 716336 w 1175124"/>
                  <a:gd name="connsiteY9" fmla="*/ 1435101 h 2030931"/>
                  <a:gd name="connsiteX10" fmla="*/ 754437 w 1175124"/>
                  <a:gd name="connsiteY10" fmla="*/ 1974851 h 2030931"/>
                  <a:gd name="connsiteX11" fmla="*/ 984624 w 1175124"/>
                  <a:gd name="connsiteY11" fmla="*/ 2024063 h 2030931"/>
                  <a:gd name="connsiteX12" fmla="*/ 1175124 w 1175124"/>
                  <a:gd name="connsiteY12" fmla="*/ 2011363 h 2030931"/>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54437 w 1175124"/>
                  <a:gd name="connsiteY10" fmla="*/ 1974851 h 2030456"/>
                  <a:gd name="connsiteX11" fmla="*/ 984624 w 1175124"/>
                  <a:gd name="connsiteY11" fmla="*/ 2024063 h 2030456"/>
                  <a:gd name="connsiteX12" fmla="*/ 1175124 w 1175124"/>
                  <a:gd name="connsiteY12" fmla="*/ 2011363 h 2030456"/>
                  <a:gd name="connsiteX0" fmla="*/ 84512 w 1175124"/>
                  <a:gd name="connsiteY0" fmla="*/ 0 h 2016870"/>
                  <a:gd name="connsiteX1" fmla="*/ 76574 w 1175124"/>
                  <a:gd name="connsiteY1" fmla="*/ 312738 h 2016870"/>
                  <a:gd name="connsiteX2" fmla="*/ 78162 w 1175124"/>
                  <a:gd name="connsiteY2" fmla="*/ 425451 h 2016870"/>
                  <a:gd name="connsiteX3" fmla="*/ 70224 w 1175124"/>
                  <a:gd name="connsiteY3" fmla="*/ 576263 h 2016870"/>
                  <a:gd name="connsiteX4" fmla="*/ 19424 w 1175124"/>
                  <a:gd name="connsiteY4" fmla="*/ 893763 h 2016870"/>
                  <a:gd name="connsiteX5" fmla="*/ 9899 w 1175124"/>
                  <a:gd name="connsiteY5" fmla="*/ 1008063 h 2016870"/>
                  <a:gd name="connsiteX6" fmla="*/ 155949 w 1175124"/>
                  <a:gd name="connsiteY6" fmla="*/ 1069975 h 2016870"/>
                  <a:gd name="connsiteX7" fmla="*/ 413124 w 1175124"/>
                  <a:gd name="connsiteY7" fmla="*/ 1401763 h 2016870"/>
                  <a:gd name="connsiteX8" fmla="*/ 565524 w 1175124"/>
                  <a:gd name="connsiteY8" fmla="*/ 1414463 h 2016870"/>
                  <a:gd name="connsiteX9" fmla="*/ 716336 w 1175124"/>
                  <a:gd name="connsiteY9" fmla="*/ 1435101 h 2016870"/>
                  <a:gd name="connsiteX10" fmla="*/ 754437 w 1175124"/>
                  <a:gd name="connsiteY10" fmla="*/ 1974851 h 2016870"/>
                  <a:gd name="connsiteX11" fmla="*/ 932236 w 1175124"/>
                  <a:gd name="connsiteY11" fmla="*/ 1990726 h 2016870"/>
                  <a:gd name="connsiteX12" fmla="*/ 1175124 w 1175124"/>
                  <a:gd name="connsiteY12" fmla="*/ 2011363 h 2016870"/>
                  <a:gd name="connsiteX0" fmla="*/ 84512 w 1175124"/>
                  <a:gd name="connsiteY0" fmla="*/ 0 h 2023038"/>
                  <a:gd name="connsiteX1" fmla="*/ 76574 w 1175124"/>
                  <a:gd name="connsiteY1" fmla="*/ 312738 h 2023038"/>
                  <a:gd name="connsiteX2" fmla="*/ 78162 w 1175124"/>
                  <a:gd name="connsiteY2" fmla="*/ 425451 h 2023038"/>
                  <a:gd name="connsiteX3" fmla="*/ 70224 w 1175124"/>
                  <a:gd name="connsiteY3" fmla="*/ 576263 h 2023038"/>
                  <a:gd name="connsiteX4" fmla="*/ 19424 w 1175124"/>
                  <a:gd name="connsiteY4" fmla="*/ 893763 h 2023038"/>
                  <a:gd name="connsiteX5" fmla="*/ 9899 w 1175124"/>
                  <a:gd name="connsiteY5" fmla="*/ 1008063 h 2023038"/>
                  <a:gd name="connsiteX6" fmla="*/ 155949 w 1175124"/>
                  <a:gd name="connsiteY6" fmla="*/ 1069975 h 2023038"/>
                  <a:gd name="connsiteX7" fmla="*/ 413124 w 1175124"/>
                  <a:gd name="connsiteY7" fmla="*/ 1401763 h 2023038"/>
                  <a:gd name="connsiteX8" fmla="*/ 565524 w 1175124"/>
                  <a:gd name="connsiteY8" fmla="*/ 1414463 h 2023038"/>
                  <a:gd name="connsiteX9" fmla="*/ 716336 w 1175124"/>
                  <a:gd name="connsiteY9" fmla="*/ 1435101 h 2023038"/>
                  <a:gd name="connsiteX10" fmla="*/ 754437 w 1175124"/>
                  <a:gd name="connsiteY10" fmla="*/ 1974851 h 2023038"/>
                  <a:gd name="connsiteX11" fmla="*/ 932236 w 1175124"/>
                  <a:gd name="connsiteY11" fmla="*/ 1990726 h 2023038"/>
                  <a:gd name="connsiteX12" fmla="*/ 1175124 w 1175124"/>
                  <a:gd name="connsiteY12" fmla="*/ 2011363 h 2023038"/>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51311"/>
                  <a:gd name="connsiteY0" fmla="*/ 0 h 2012064"/>
                  <a:gd name="connsiteX1" fmla="*/ 76574 w 1151311"/>
                  <a:gd name="connsiteY1" fmla="*/ 312738 h 2012064"/>
                  <a:gd name="connsiteX2" fmla="*/ 78162 w 1151311"/>
                  <a:gd name="connsiteY2" fmla="*/ 425451 h 2012064"/>
                  <a:gd name="connsiteX3" fmla="*/ 70224 w 1151311"/>
                  <a:gd name="connsiteY3" fmla="*/ 576263 h 2012064"/>
                  <a:gd name="connsiteX4" fmla="*/ 19424 w 1151311"/>
                  <a:gd name="connsiteY4" fmla="*/ 893763 h 2012064"/>
                  <a:gd name="connsiteX5" fmla="*/ 9899 w 1151311"/>
                  <a:gd name="connsiteY5" fmla="*/ 1008063 h 2012064"/>
                  <a:gd name="connsiteX6" fmla="*/ 155949 w 1151311"/>
                  <a:gd name="connsiteY6" fmla="*/ 1069975 h 2012064"/>
                  <a:gd name="connsiteX7" fmla="*/ 413124 w 1151311"/>
                  <a:gd name="connsiteY7" fmla="*/ 1401763 h 2012064"/>
                  <a:gd name="connsiteX8" fmla="*/ 565524 w 1151311"/>
                  <a:gd name="connsiteY8" fmla="*/ 1414463 h 2012064"/>
                  <a:gd name="connsiteX9" fmla="*/ 716336 w 1151311"/>
                  <a:gd name="connsiteY9" fmla="*/ 1435101 h 2012064"/>
                  <a:gd name="connsiteX10" fmla="*/ 749674 w 1151311"/>
                  <a:gd name="connsiteY10" fmla="*/ 1955801 h 2012064"/>
                  <a:gd name="connsiteX11" fmla="*/ 932236 w 1151311"/>
                  <a:gd name="connsiteY11" fmla="*/ 1990726 h 2012064"/>
                  <a:gd name="connsiteX12" fmla="*/ 1151311 w 1151311"/>
                  <a:gd name="connsiteY12" fmla="*/ 2006601 h 2012064"/>
                  <a:gd name="connsiteX0" fmla="*/ 84512 w 1151311"/>
                  <a:gd name="connsiteY0" fmla="*/ 0 h 2010291"/>
                  <a:gd name="connsiteX1" fmla="*/ 76574 w 1151311"/>
                  <a:gd name="connsiteY1" fmla="*/ 312738 h 2010291"/>
                  <a:gd name="connsiteX2" fmla="*/ 78162 w 1151311"/>
                  <a:gd name="connsiteY2" fmla="*/ 425451 h 2010291"/>
                  <a:gd name="connsiteX3" fmla="*/ 70224 w 1151311"/>
                  <a:gd name="connsiteY3" fmla="*/ 576263 h 2010291"/>
                  <a:gd name="connsiteX4" fmla="*/ 19424 w 1151311"/>
                  <a:gd name="connsiteY4" fmla="*/ 893763 h 2010291"/>
                  <a:gd name="connsiteX5" fmla="*/ 9899 w 1151311"/>
                  <a:gd name="connsiteY5" fmla="*/ 1008063 h 2010291"/>
                  <a:gd name="connsiteX6" fmla="*/ 155949 w 1151311"/>
                  <a:gd name="connsiteY6" fmla="*/ 1069975 h 2010291"/>
                  <a:gd name="connsiteX7" fmla="*/ 413124 w 1151311"/>
                  <a:gd name="connsiteY7" fmla="*/ 1401763 h 2010291"/>
                  <a:gd name="connsiteX8" fmla="*/ 565524 w 1151311"/>
                  <a:gd name="connsiteY8" fmla="*/ 1414463 h 2010291"/>
                  <a:gd name="connsiteX9" fmla="*/ 716336 w 1151311"/>
                  <a:gd name="connsiteY9" fmla="*/ 1435101 h 2010291"/>
                  <a:gd name="connsiteX10" fmla="*/ 749674 w 1151311"/>
                  <a:gd name="connsiteY10" fmla="*/ 1955801 h 2010291"/>
                  <a:gd name="connsiteX11" fmla="*/ 932236 w 1151311"/>
                  <a:gd name="connsiteY11" fmla="*/ 1990726 h 2010291"/>
                  <a:gd name="connsiteX12" fmla="*/ 1151311 w 1151311"/>
                  <a:gd name="connsiteY12" fmla="*/ 2006601 h 2010291"/>
                  <a:gd name="connsiteX0" fmla="*/ 84512 w 1137024"/>
                  <a:gd name="connsiteY0" fmla="*/ 0 h 2010291"/>
                  <a:gd name="connsiteX1" fmla="*/ 76574 w 1137024"/>
                  <a:gd name="connsiteY1" fmla="*/ 312738 h 2010291"/>
                  <a:gd name="connsiteX2" fmla="*/ 78162 w 1137024"/>
                  <a:gd name="connsiteY2" fmla="*/ 425451 h 2010291"/>
                  <a:gd name="connsiteX3" fmla="*/ 70224 w 1137024"/>
                  <a:gd name="connsiteY3" fmla="*/ 576263 h 2010291"/>
                  <a:gd name="connsiteX4" fmla="*/ 19424 w 1137024"/>
                  <a:gd name="connsiteY4" fmla="*/ 893763 h 2010291"/>
                  <a:gd name="connsiteX5" fmla="*/ 9899 w 1137024"/>
                  <a:gd name="connsiteY5" fmla="*/ 1008063 h 2010291"/>
                  <a:gd name="connsiteX6" fmla="*/ 155949 w 1137024"/>
                  <a:gd name="connsiteY6" fmla="*/ 1069975 h 2010291"/>
                  <a:gd name="connsiteX7" fmla="*/ 413124 w 1137024"/>
                  <a:gd name="connsiteY7" fmla="*/ 1401763 h 2010291"/>
                  <a:gd name="connsiteX8" fmla="*/ 565524 w 1137024"/>
                  <a:gd name="connsiteY8" fmla="*/ 1414463 h 2010291"/>
                  <a:gd name="connsiteX9" fmla="*/ 716336 w 1137024"/>
                  <a:gd name="connsiteY9" fmla="*/ 1435101 h 2010291"/>
                  <a:gd name="connsiteX10" fmla="*/ 749674 w 1137024"/>
                  <a:gd name="connsiteY10" fmla="*/ 1955801 h 2010291"/>
                  <a:gd name="connsiteX11" fmla="*/ 932236 w 1137024"/>
                  <a:gd name="connsiteY11" fmla="*/ 1990726 h 2010291"/>
                  <a:gd name="connsiteX12" fmla="*/ 1137024 w 1137024"/>
                  <a:gd name="connsiteY12" fmla="*/ 2006601 h 2010291"/>
                  <a:gd name="connsiteX0" fmla="*/ 84512 w 1137024"/>
                  <a:gd name="connsiteY0" fmla="*/ 0 h 2006601"/>
                  <a:gd name="connsiteX1" fmla="*/ 76574 w 1137024"/>
                  <a:gd name="connsiteY1" fmla="*/ 312738 h 2006601"/>
                  <a:gd name="connsiteX2" fmla="*/ 78162 w 1137024"/>
                  <a:gd name="connsiteY2" fmla="*/ 425451 h 2006601"/>
                  <a:gd name="connsiteX3" fmla="*/ 70224 w 1137024"/>
                  <a:gd name="connsiteY3" fmla="*/ 576263 h 2006601"/>
                  <a:gd name="connsiteX4" fmla="*/ 19424 w 1137024"/>
                  <a:gd name="connsiteY4" fmla="*/ 893763 h 2006601"/>
                  <a:gd name="connsiteX5" fmla="*/ 9899 w 1137024"/>
                  <a:gd name="connsiteY5" fmla="*/ 1008063 h 2006601"/>
                  <a:gd name="connsiteX6" fmla="*/ 155949 w 1137024"/>
                  <a:gd name="connsiteY6" fmla="*/ 1069975 h 2006601"/>
                  <a:gd name="connsiteX7" fmla="*/ 413124 w 1137024"/>
                  <a:gd name="connsiteY7" fmla="*/ 1401763 h 2006601"/>
                  <a:gd name="connsiteX8" fmla="*/ 565524 w 1137024"/>
                  <a:gd name="connsiteY8" fmla="*/ 1414463 h 2006601"/>
                  <a:gd name="connsiteX9" fmla="*/ 716336 w 1137024"/>
                  <a:gd name="connsiteY9" fmla="*/ 1435101 h 2006601"/>
                  <a:gd name="connsiteX10" fmla="*/ 749674 w 1137024"/>
                  <a:gd name="connsiteY10" fmla="*/ 1955801 h 2006601"/>
                  <a:gd name="connsiteX11" fmla="*/ 932236 w 1137024"/>
                  <a:gd name="connsiteY11" fmla="*/ 1990726 h 2006601"/>
                  <a:gd name="connsiteX12" fmla="*/ 1137024 w 1137024"/>
                  <a:gd name="connsiteY12" fmla="*/ 2006601 h 2006601"/>
                  <a:gd name="connsiteX0" fmla="*/ 72605 w 1137024"/>
                  <a:gd name="connsiteY0" fmla="*/ 0 h 1978026"/>
                  <a:gd name="connsiteX1" fmla="*/ 76574 w 1137024"/>
                  <a:gd name="connsiteY1" fmla="*/ 284163 h 1978026"/>
                  <a:gd name="connsiteX2" fmla="*/ 78162 w 1137024"/>
                  <a:gd name="connsiteY2" fmla="*/ 396876 h 1978026"/>
                  <a:gd name="connsiteX3" fmla="*/ 70224 w 1137024"/>
                  <a:gd name="connsiteY3" fmla="*/ 547688 h 1978026"/>
                  <a:gd name="connsiteX4" fmla="*/ 19424 w 1137024"/>
                  <a:gd name="connsiteY4" fmla="*/ 865188 h 1978026"/>
                  <a:gd name="connsiteX5" fmla="*/ 9899 w 1137024"/>
                  <a:gd name="connsiteY5" fmla="*/ 979488 h 1978026"/>
                  <a:gd name="connsiteX6" fmla="*/ 155949 w 1137024"/>
                  <a:gd name="connsiteY6" fmla="*/ 1041400 h 1978026"/>
                  <a:gd name="connsiteX7" fmla="*/ 413124 w 1137024"/>
                  <a:gd name="connsiteY7" fmla="*/ 1373188 h 1978026"/>
                  <a:gd name="connsiteX8" fmla="*/ 565524 w 1137024"/>
                  <a:gd name="connsiteY8" fmla="*/ 1385888 h 1978026"/>
                  <a:gd name="connsiteX9" fmla="*/ 716336 w 1137024"/>
                  <a:gd name="connsiteY9" fmla="*/ 1406526 h 1978026"/>
                  <a:gd name="connsiteX10" fmla="*/ 749674 w 1137024"/>
                  <a:gd name="connsiteY10" fmla="*/ 1927226 h 1978026"/>
                  <a:gd name="connsiteX11" fmla="*/ 932236 w 1137024"/>
                  <a:gd name="connsiteY11" fmla="*/ 1962151 h 1978026"/>
                  <a:gd name="connsiteX12" fmla="*/ 1137024 w 1137024"/>
                  <a:gd name="connsiteY12" fmla="*/ 1978026 h 1978026"/>
                  <a:gd name="connsiteX0" fmla="*/ 72605 w 1137024"/>
                  <a:gd name="connsiteY0" fmla="*/ 0 h 1978026"/>
                  <a:gd name="connsiteX1" fmla="*/ 75781 w 1137024"/>
                  <a:gd name="connsiteY1" fmla="*/ 161133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6099 w 1137024"/>
                  <a:gd name="connsiteY2" fmla="*/ 205582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92449 w 1137024"/>
                  <a:gd name="connsiteY3" fmla="*/ 399257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940 w 1137359"/>
                  <a:gd name="connsiteY0" fmla="*/ 0 h 1978026"/>
                  <a:gd name="connsiteX1" fmla="*/ 73735 w 1137359"/>
                  <a:gd name="connsiteY1" fmla="*/ 137320 h 1978026"/>
                  <a:gd name="connsiteX2" fmla="*/ 88815 w 1137359"/>
                  <a:gd name="connsiteY2" fmla="*/ 236538 h 1978026"/>
                  <a:gd name="connsiteX3" fmla="*/ 92784 w 1137359"/>
                  <a:gd name="connsiteY3" fmla="*/ 399257 h 1978026"/>
                  <a:gd name="connsiteX4" fmla="*/ 80084 w 1137359"/>
                  <a:gd name="connsiteY4" fmla="*/ 554832 h 1978026"/>
                  <a:gd name="connsiteX5" fmla="*/ 19759 w 1137359"/>
                  <a:gd name="connsiteY5" fmla="*/ 865188 h 1978026"/>
                  <a:gd name="connsiteX6" fmla="*/ 10234 w 1137359"/>
                  <a:gd name="connsiteY6" fmla="*/ 979488 h 1978026"/>
                  <a:gd name="connsiteX7" fmla="*/ 156284 w 1137359"/>
                  <a:gd name="connsiteY7" fmla="*/ 1041400 h 1978026"/>
                  <a:gd name="connsiteX8" fmla="*/ 413459 w 1137359"/>
                  <a:gd name="connsiteY8" fmla="*/ 1373188 h 1978026"/>
                  <a:gd name="connsiteX9" fmla="*/ 565859 w 1137359"/>
                  <a:gd name="connsiteY9" fmla="*/ 1385888 h 1978026"/>
                  <a:gd name="connsiteX10" fmla="*/ 716671 w 1137359"/>
                  <a:gd name="connsiteY10" fmla="*/ 1406526 h 1978026"/>
                  <a:gd name="connsiteX11" fmla="*/ 750009 w 1137359"/>
                  <a:gd name="connsiteY11" fmla="*/ 1927226 h 1978026"/>
                  <a:gd name="connsiteX12" fmla="*/ 932571 w 1137359"/>
                  <a:gd name="connsiteY12" fmla="*/ 1962151 h 1978026"/>
                  <a:gd name="connsiteX13" fmla="*/ 1137359 w 1137359"/>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421267 w 1145167"/>
                  <a:gd name="connsiteY8" fmla="*/ 1373188 h 1978026"/>
                  <a:gd name="connsiteX9" fmla="*/ 573667 w 1145167"/>
                  <a:gd name="connsiteY9" fmla="*/ 1385888 h 1978026"/>
                  <a:gd name="connsiteX10" fmla="*/ 724479 w 1145167"/>
                  <a:gd name="connsiteY10" fmla="*/ 1406526 h 1978026"/>
                  <a:gd name="connsiteX11" fmla="*/ 757817 w 1145167"/>
                  <a:gd name="connsiteY11" fmla="*/ 1927226 h 1978026"/>
                  <a:gd name="connsiteX12" fmla="*/ 940379 w 1145167"/>
                  <a:gd name="connsiteY12" fmla="*/ 1962151 h 1978026"/>
                  <a:gd name="connsiteX13" fmla="*/ 1145167 w 1145167"/>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70795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42220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83430"/>
                  <a:gd name="connsiteX1" fmla="*/ 81543 w 1145167"/>
                  <a:gd name="connsiteY1" fmla="*/ 137320 h 1983430"/>
                  <a:gd name="connsiteX2" fmla="*/ 96623 w 1145167"/>
                  <a:gd name="connsiteY2" fmla="*/ 236538 h 1983430"/>
                  <a:gd name="connsiteX3" fmla="*/ 100592 w 1145167"/>
                  <a:gd name="connsiteY3" fmla="*/ 399257 h 1983430"/>
                  <a:gd name="connsiteX4" fmla="*/ 87892 w 1145167"/>
                  <a:gd name="connsiteY4" fmla="*/ 554832 h 1983430"/>
                  <a:gd name="connsiteX5" fmla="*/ 27567 w 1145167"/>
                  <a:gd name="connsiteY5" fmla="*/ 865188 h 1983430"/>
                  <a:gd name="connsiteX6" fmla="*/ 8517 w 1145167"/>
                  <a:gd name="connsiteY6" fmla="*/ 984250 h 1983430"/>
                  <a:gd name="connsiteX7" fmla="*/ 164092 w 1145167"/>
                  <a:gd name="connsiteY7" fmla="*/ 1041400 h 1983430"/>
                  <a:gd name="connsiteX8" fmla="*/ 310144 w 1145167"/>
                  <a:gd name="connsiteY8" fmla="*/ 1227933 h 1983430"/>
                  <a:gd name="connsiteX9" fmla="*/ 402217 w 1145167"/>
                  <a:gd name="connsiteY9" fmla="*/ 1344613 h 1983430"/>
                  <a:gd name="connsiteX10" fmla="*/ 491119 w 1145167"/>
                  <a:gd name="connsiteY10" fmla="*/ 1413671 h 1983430"/>
                  <a:gd name="connsiteX11" fmla="*/ 616529 w 1145167"/>
                  <a:gd name="connsiteY11" fmla="*/ 1395413 h 1983430"/>
                  <a:gd name="connsiteX12" fmla="*/ 719716 w 1145167"/>
                  <a:gd name="connsiteY12" fmla="*/ 1399382 h 1983430"/>
                  <a:gd name="connsiteX13" fmla="*/ 757817 w 1145167"/>
                  <a:gd name="connsiteY13" fmla="*/ 1927226 h 1983430"/>
                  <a:gd name="connsiteX14" fmla="*/ 940379 w 1145167"/>
                  <a:gd name="connsiteY14" fmla="*/ 1962151 h 1983430"/>
                  <a:gd name="connsiteX15" fmla="*/ 1145167 w 1145167"/>
                  <a:gd name="connsiteY15" fmla="*/ 1978026 h 1983430"/>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8769 w 1145167"/>
                  <a:gd name="connsiteY13" fmla="*/ 1661320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7817 w 1145167"/>
                  <a:gd name="connsiteY15" fmla="*/ 1927226 h 1978026"/>
                  <a:gd name="connsiteX16" fmla="*/ 940379 w 1145167"/>
                  <a:gd name="connsiteY16" fmla="*/ 1962151 h 1978026"/>
                  <a:gd name="connsiteX17" fmla="*/ 1145167 w 1145167"/>
                  <a:gd name="connsiteY17"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1040392 w 1040392"/>
                  <a:gd name="connsiteY18" fmla="*/ 1961357 h 1963745"/>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981657 w 1040392"/>
                  <a:gd name="connsiteY18" fmla="*/ 1958978 h 1963745"/>
                  <a:gd name="connsiteX19" fmla="*/ 1040392 w 1040392"/>
                  <a:gd name="connsiteY19" fmla="*/ 1961357 h 1963745"/>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981657 w 1166598"/>
                  <a:gd name="connsiteY18" fmla="*/ 1958978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6598" h="2020888">
                    <a:moveTo>
                      <a:pt x="80748" y="0"/>
                    </a:moveTo>
                    <a:cubicBezTo>
                      <a:pt x="81277" y="26855"/>
                      <a:pt x="80882" y="89960"/>
                      <a:pt x="81543" y="137320"/>
                    </a:cubicBezTo>
                    <a:cubicBezTo>
                      <a:pt x="82204" y="184680"/>
                      <a:pt x="93448" y="192882"/>
                      <a:pt x="96623" y="236538"/>
                    </a:cubicBezTo>
                    <a:cubicBezTo>
                      <a:pt x="99798" y="280194"/>
                      <a:pt x="101650" y="355336"/>
                      <a:pt x="100592" y="399257"/>
                    </a:cubicBezTo>
                    <a:cubicBezTo>
                      <a:pt x="99534" y="443178"/>
                      <a:pt x="100063" y="477177"/>
                      <a:pt x="87892" y="554832"/>
                    </a:cubicBezTo>
                    <a:cubicBezTo>
                      <a:pt x="75721" y="632487"/>
                      <a:pt x="40796" y="793618"/>
                      <a:pt x="27567" y="865188"/>
                    </a:cubicBezTo>
                    <a:cubicBezTo>
                      <a:pt x="14338" y="936758"/>
                      <a:pt x="-14237" y="954881"/>
                      <a:pt x="8517" y="984250"/>
                    </a:cubicBezTo>
                    <a:cubicBezTo>
                      <a:pt x="31271" y="1013619"/>
                      <a:pt x="113821" y="1000786"/>
                      <a:pt x="164092" y="1041400"/>
                    </a:cubicBezTo>
                    <a:cubicBezTo>
                      <a:pt x="214363" y="1082014"/>
                      <a:pt x="267281" y="1172635"/>
                      <a:pt x="310144" y="1227933"/>
                    </a:cubicBezTo>
                    <a:cubicBezTo>
                      <a:pt x="353007" y="1283231"/>
                      <a:pt x="372055" y="1313657"/>
                      <a:pt x="402217" y="1344613"/>
                    </a:cubicBezTo>
                    <a:cubicBezTo>
                      <a:pt x="432379" y="1375569"/>
                      <a:pt x="465719" y="1411554"/>
                      <a:pt x="491119" y="1413671"/>
                    </a:cubicBezTo>
                    <a:cubicBezTo>
                      <a:pt x="516519" y="1415788"/>
                      <a:pt x="578430" y="1397794"/>
                      <a:pt x="616529" y="1395413"/>
                    </a:cubicBezTo>
                    <a:cubicBezTo>
                      <a:pt x="654628" y="1393032"/>
                      <a:pt x="700533" y="1354667"/>
                      <a:pt x="719716" y="1399382"/>
                    </a:cubicBezTo>
                    <a:cubicBezTo>
                      <a:pt x="738899" y="1444097"/>
                      <a:pt x="730038" y="1597026"/>
                      <a:pt x="731626" y="1663701"/>
                    </a:cubicBezTo>
                    <a:cubicBezTo>
                      <a:pt x="733214" y="1730376"/>
                      <a:pt x="751469" y="1723233"/>
                      <a:pt x="750675" y="1747046"/>
                    </a:cubicBezTo>
                    <a:cubicBezTo>
                      <a:pt x="749881" y="1770859"/>
                      <a:pt x="743533" y="1832902"/>
                      <a:pt x="748295" y="1854201"/>
                    </a:cubicBezTo>
                    <a:cubicBezTo>
                      <a:pt x="753057" y="1875500"/>
                      <a:pt x="737710" y="1942571"/>
                      <a:pt x="760199" y="1955800"/>
                    </a:cubicBezTo>
                    <a:cubicBezTo>
                      <a:pt x="782688" y="1969029"/>
                      <a:pt x="903469" y="1961621"/>
                      <a:pt x="940379" y="1962151"/>
                    </a:cubicBezTo>
                    <a:lnTo>
                      <a:pt x="1060238" y="1963740"/>
                    </a:lnTo>
                    <a:cubicBezTo>
                      <a:pt x="1112626" y="1977896"/>
                      <a:pt x="1156809" y="2020492"/>
                      <a:pt x="1166598" y="2020888"/>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フリーフォーム 132"/>
              <p:cNvSpPr/>
              <p:nvPr/>
            </p:nvSpPr>
            <p:spPr>
              <a:xfrm>
                <a:off x="6039131" y="12063980"/>
                <a:ext cx="746911" cy="2926556"/>
              </a:xfrm>
              <a:custGeom>
                <a:avLst/>
                <a:gdLst>
                  <a:gd name="connsiteX0" fmla="*/ 88900 w 734842"/>
                  <a:gd name="connsiteY0" fmla="*/ 0 h 2971800"/>
                  <a:gd name="connsiteX1" fmla="*/ 266700 w 734842"/>
                  <a:gd name="connsiteY1" fmla="*/ 152400 h 2971800"/>
                  <a:gd name="connsiteX2" fmla="*/ 342900 w 734842"/>
                  <a:gd name="connsiteY2" fmla="*/ 254000 h 2971800"/>
                  <a:gd name="connsiteX3" fmla="*/ 317500 w 734842"/>
                  <a:gd name="connsiteY3" fmla="*/ 419100 h 2971800"/>
                  <a:gd name="connsiteX4" fmla="*/ 228600 w 734842"/>
                  <a:gd name="connsiteY4" fmla="*/ 622300 h 2971800"/>
                  <a:gd name="connsiteX5" fmla="*/ 203200 w 734842"/>
                  <a:gd name="connsiteY5" fmla="*/ 800100 h 2971800"/>
                  <a:gd name="connsiteX6" fmla="*/ 304800 w 734842"/>
                  <a:gd name="connsiteY6" fmla="*/ 990600 h 2971800"/>
                  <a:gd name="connsiteX7" fmla="*/ 304800 w 734842"/>
                  <a:gd name="connsiteY7" fmla="*/ 1092200 h 2971800"/>
                  <a:gd name="connsiteX8" fmla="*/ 520700 w 734842"/>
                  <a:gd name="connsiteY8" fmla="*/ 1104900 h 2971800"/>
                  <a:gd name="connsiteX9" fmla="*/ 723900 w 734842"/>
                  <a:gd name="connsiteY9" fmla="*/ 1320800 h 2971800"/>
                  <a:gd name="connsiteX10" fmla="*/ 698500 w 734842"/>
                  <a:gd name="connsiteY10" fmla="*/ 1549400 h 2971800"/>
                  <a:gd name="connsiteX11" fmla="*/ 622300 w 734842"/>
                  <a:gd name="connsiteY11" fmla="*/ 1663700 h 2971800"/>
                  <a:gd name="connsiteX12" fmla="*/ 609600 w 734842"/>
                  <a:gd name="connsiteY12" fmla="*/ 1841500 h 2971800"/>
                  <a:gd name="connsiteX13" fmla="*/ 558800 w 734842"/>
                  <a:gd name="connsiteY13" fmla="*/ 1968500 h 2971800"/>
                  <a:gd name="connsiteX14" fmla="*/ 419100 w 734842"/>
                  <a:gd name="connsiteY14" fmla="*/ 2222500 h 2971800"/>
                  <a:gd name="connsiteX15" fmla="*/ 254000 w 734842"/>
                  <a:gd name="connsiteY15" fmla="*/ 2387600 h 2971800"/>
                  <a:gd name="connsiteX16" fmla="*/ 165100 w 734842"/>
                  <a:gd name="connsiteY16" fmla="*/ 2590800 h 2971800"/>
                  <a:gd name="connsiteX17" fmla="*/ 63500 w 734842"/>
                  <a:gd name="connsiteY17" fmla="*/ 2870200 h 2971800"/>
                  <a:gd name="connsiteX18" fmla="*/ 0 w 734842"/>
                  <a:gd name="connsiteY18" fmla="*/ 2971800 h 2971800"/>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277813 w 758655"/>
                  <a:gd name="connsiteY15" fmla="*/ 2387600 h 2938463"/>
                  <a:gd name="connsiteX16" fmla="*/ 188913 w 758655"/>
                  <a:gd name="connsiteY16" fmla="*/ 2590800 h 2938463"/>
                  <a:gd name="connsiteX17" fmla="*/ 87313 w 758655"/>
                  <a:gd name="connsiteY17" fmla="*/ 2870200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277813 w 758655"/>
                  <a:gd name="connsiteY15" fmla="*/ 2387600 h 2938463"/>
                  <a:gd name="connsiteX16" fmla="*/ 188913 w 758655"/>
                  <a:gd name="connsiteY16" fmla="*/ 2590800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277813 w 758655"/>
                  <a:gd name="connsiteY15" fmla="*/ 2387600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2913 w 758655"/>
                  <a:gd name="connsiteY14" fmla="*/ 222250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7676 w 758655"/>
                  <a:gd name="connsiteY14" fmla="*/ 216535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2613 w 758655"/>
                  <a:gd name="connsiteY13" fmla="*/ 1968500 h 2938463"/>
                  <a:gd name="connsiteX14" fmla="*/ 447676 w 758655"/>
                  <a:gd name="connsiteY14" fmla="*/ 216535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20675 w 758655"/>
                  <a:gd name="connsiteY15" fmla="*/ 23828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49250 w 758655"/>
                  <a:gd name="connsiteY15" fmla="*/ 2335213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49250 w 758655"/>
                  <a:gd name="connsiteY15" fmla="*/ 2335213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33413 w 758655"/>
                  <a:gd name="connsiteY12" fmla="*/ 1841500 h 2938463"/>
                  <a:gd name="connsiteX13" fmla="*/ 587376 w 758655"/>
                  <a:gd name="connsiteY13" fmla="*/ 2025650 h 2938463"/>
                  <a:gd name="connsiteX14" fmla="*/ 447676 w 758655"/>
                  <a:gd name="connsiteY14" fmla="*/ 2165350 h 2938463"/>
                  <a:gd name="connsiteX15" fmla="*/ 349250 w 758655"/>
                  <a:gd name="connsiteY15" fmla="*/ 23447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58655"/>
                  <a:gd name="connsiteY0" fmla="*/ 0 h 2938463"/>
                  <a:gd name="connsiteX1" fmla="*/ 290513 w 758655"/>
                  <a:gd name="connsiteY1" fmla="*/ 152400 h 2938463"/>
                  <a:gd name="connsiteX2" fmla="*/ 366713 w 758655"/>
                  <a:gd name="connsiteY2" fmla="*/ 254000 h 2938463"/>
                  <a:gd name="connsiteX3" fmla="*/ 341313 w 758655"/>
                  <a:gd name="connsiteY3" fmla="*/ 419100 h 2938463"/>
                  <a:gd name="connsiteX4" fmla="*/ 252413 w 758655"/>
                  <a:gd name="connsiteY4" fmla="*/ 622300 h 2938463"/>
                  <a:gd name="connsiteX5" fmla="*/ 227013 w 758655"/>
                  <a:gd name="connsiteY5" fmla="*/ 800100 h 2938463"/>
                  <a:gd name="connsiteX6" fmla="*/ 328613 w 758655"/>
                  <a:gd name="connsiteY6" fmla="*/ 990600 h 2938463"/>
                  <a:gd name="connsiteX7" fmla="*/ 328613 w 758655"/>
                  <a:gd name="connsiteY7" fmla="*/ 1092200 h 2938463"/>
                  <a:gd name="connsiteX8" fmla="*/ 544513 w 758655"/>
                  <a:gd name="connsiteY8" fmla="*/ 1104900 h 2938463"/>
                  <a:gd name="connsiteX9" fmla="*/ 747713 w 758655"/>
                  <a:gd name="connsiteY9" fmla="*/ 1320800 h 2938463"/>
                  <a:gd name="connsiteX10" fmla="*/ 722313 w 758655"/>
                  <a:gd name="connsiteY10" fmla="*/ 1549400 h 2938463"/>
                  <a:gd name="connsiteX11" fmla="*/ 646113 w 758655"/>
                  <a:gd name="connsiteY11" fmla="*/ 1663700 h 2938463"/>
                  <a:gd name="connsiteX12" fmla="*/ 652463 w 758655"/>
                  <a:gd name="connsiteY12" fmla="*/ 1831975 h 2938463"/>
                  <a:gd name="connsiteX13" fmla="*/ 587376 w 758655"/>
                  <a:gd name="connsiteY13" fmla="*/ 2025650 h 2938463"/>
                  <a:gd name="connsiteX14" fmla="*/ 447676 w 758655"/>
                  <a:gd name="connsiteY14" fmla="*/ 2165350 h 2938463"/>
                  <a:gd name="connsiteX15" fmla="*/ 349250 w 758655"/>
                  <a:gd name="connsiteY15" fmla="*/ 2344738 h 2938463"/>
                  <a:gd name="connsiteX16" fmla="*/ 231775 w 758655"/>
                  <a:gd name="connsiteY16" fmla="*/ 2543175 h 2938463"/>
                  <a:gd name="connsiteX17" fmla="*/ 125413 w 758655"/>
                  <a:gd name="connsiteY17" fmla="*/ 2722562 h 2938463"/>
                  <a:gd name="connsiteX18" fmla="*/ 0 w 758655"/>
                  <a:gd name="connsiteY18" fmla="*/ 2938463 h 2938463"/>
                  <a:gd name="connsiteX0" fmla="*/ 112713 w 733736"/>
                  <a:gd name="connsiteY0" fmla="*/ 0 h 2938463"/>
                  <a:gd name="connsiteX1" fmla="*/ 290513 w 733736"/>
                  <a:gd name="connsiteY1" fmla="*/ 152400 h 2938463"/>
                  <a:gd name="connsiteX2" fmla="*/ 366713 w 733736"/>
                  <a:gd name="connsiteY2" fmla="*/ 254000 h 2938463"/>
                  <a:gd name="connsiteX3" fmla="*/ 341313 w 733736"/>
                  <a:gd name="connsiteY3" fmla="*/ 419100 h 2938463"/>
                  <a:gd name="connsiteX4" fmla="*/ 252413 w 733736"/>
                  <a:gd name="connsiteY4" fmla="*/ 622300 h 2938463"/>
                  <a:gd name="connsiteX5" fmla="*/ 227013 w 733736"/>
                  <a:gd name="connsiteY5" fmla="*/ 800100 h 2938463"/>
                  <a:gd name="connsiteX6" fmla="*/ 328613 w 733736"/>
                  <a:gd name="connsiteY6" fmla="*/ 990600 h 2938463"/>
                  <a:gd name="connsiteX7" fmla="*/ 328613 w 733736"/>
                  <a:gd name="connsiteY7" fmla="*/ 1092200 h 2938463"/>
                  <a:gd name="connsiteX8" fmla="*/ 544513 w 733736"/>
                  <a:gd name="connsiteY8" fmla="*/ 1104900 h 2938463"/>
                  <a:gd name="connsiteX9" fmla="*/ 714376 w 733736"/>
                  <a:gd name="connsiteY9" fmla="*/ 1325563 h 2938463"/>
                  <a:gd name="connsiteX10" fmla="*/ 722313 w 733736"/>
                  <a:gd name="connsiteY10" fmla="*/ 1549400 h 2938463"/>
                  <a:gd name="connsiteX11" fmla="*/ 646113 w 733736"/>
                  <a:gd name="connsiteY11" fmla="*/ 1663700 h 2938463"/>
                  <a:gd name="connsiteX12" fmla="*/ 652463 w 733736"/>
                  <a:gd name="connsiteY12" fmla="*/ 1831975 h 2938463"/>
                  <a:gd name="connsiteX13" fmla="*/ 587376 w 733736"/>
                  <a:gd name="connsiteY13" fmla="*/ 2025650 h 2938463"/>
                  <a:gd name="connsiteX14" fmla="*/ 447676 w 733736"/>
                  <a:gd name="connsiteY14" fmla="*/ 2165350 h 2938463"/>
                  <a:gd name="connsiteX15" fmla="*/ 349250 w 733736"/>
                  <a:gd name="connsiteY15" fmla="*/ 2344738 h 2938463"/>
                  <a:gd name="connsiteX16" fmla="*/ 231775 w 733736"/>
                  <a:gd name="connsiteY16" fmla="*/ 2543175 h 2938463"/>
                  <a:gd name="connsiteX17" fmla="*/ 125413 w 733736"/>
                  <a:gd name="connsiteY17" fmla="*/ 2722562 h 2938463"/>
                  <a:gd name="connsiteX18" fmla="*/ 0 w 733736"/>
                  <a:gd name="connsiteY18" fmla="*/ 2938463 h 2938463"/>
                  <a:gd name="connsiteX0" fmla="*/ 112713 w 734664"/>
                  <a:gd name="connsiteY0" fmla="*/ 0 h 2938463"/>
                  <a:gd name="connsiteX1" fmla="*/ 290513 w 734664"/>
                  <a:gd name="connsiteY1" fmla="*/ 152400 h 2938463"/>
                  <a:gd name="connsiteX2" fmla="*/ 366713 w 734664"/>
                  <a:gd name="connsiteY2" fmla="*/ 254000 h 2938463"/>
                  <a:gd name="connsiteX3" fmla="*/ 341313 w 734664"/>
                  <a:gd name="connsiteY3" fmla="*/ 419100 h 2938463"/>
                  <a:gd name="connsiteX4" fmla="*/ 252413 w 734664"/>
                  <a:gd name="connsiteY4" fmla="*/ 622300 h 2938463"/>
                  <a:gd name="connsiteX5" fmla="*/ 227013 w 734664"/>
                  <a:gd name="connsiteY5" fmla="*/ 800100 h 2938463"/>
                  <a:gd name="connsiteX6" fmla="*/ 328613 w 734664"/>
                  <a:gd name="connsiteY6" fmla="*/ 990600 h 2938463"/>
                  <a:gd name="connsiteX7" fmla="*/ 328613 w 734664"/>
                  <a:gd name="connsiteY7" fmla="*/ 1092200 h 2938463"/>
                  <a:gd name="connsiteX8" fmla="*/ 530225 w 734664"/>
                  <a:gd name="connsiteY8" fmla="*/ 1109663 h 2938463"/>
                  <a:gd name="connsiteX9" fmla="*/ 714376 w 734664"/>
                  <a:gd name="connsiteY9" fmla="*/ 1325563 h 2938463"/>
                  <a:gd name="connsiteX10" fmla="*/ 722313 w 734664"/>
                  <a:gd name="connsiteY10" fmla="*/ 1549400 h 2938463"/>
                  <a:gd name="connsiteX11" fmla="*/ 646113 w 734664"/>
                  <a:gd name="connsiteY11" fmla="*/ 1663700 h 2938463"/>
                  <a:gd name="connsiteX12" fmla="*/ 652463 w 734664"/>
                  <a:gd name="connsiteY12" fmla="*/ 1831975 h 2938463"/>
                  <a:gd name="connsiteX13" fmla="*/ 587376 w 734664"/>
                  <a:gd name="connsiteY13" fmla="*/ 2025650 h 2938463"/>
                  <a:gd name="connsiteX14" fmla="*/ 447676 w 734664"/>
                  <a:gd name="connsiteY14" fmla="*/ 2165350 h 2938463"/>
                  <a:gd name="connsiteX15" fmla="*/ 349250 w 734664"/>
                  <a:gd name="connsiteY15" fmla="*/ 2344738 h 2938463"/>
                  <a:gd name="connsiteX16" fmla="*/ 231775 w 734664"/>
                  <a:gd name="connsiteY16" fmla="*/ 2543175 h 2938463"/>
                  <a:gd name="connsiteX17" fmla="*/ 125413 w 734664"/>
                  <a:gd name="connsiteY17" fmla="*/ 2722562 h 2938463"/>
                  <a:gd name="connsiteX18" fmla="*/ 0 w 734664"/>
                  <a:gd name="connsiteY18" fmla="*/ 2938463 h 2938463"/>
                  <a:gd name="connsiteX0" fmla="*/ 112713 w 734664"/>
                  <a:gd name="connsiteY0" fmla="*/ 0 h 2938463"/>
                  <a:gd name="connsiteX1" fmla="*/ 290513 w 734664"/>
                  <a:gd name="connsiteY1" fmla="*/ 152400 h 2938463"/>
                  <a:gd name="connsiteX2" fmla="*/ 366713 w 734664"/>
                  <a:gd name="connsiteY2" fmla="*/ 254000 h 2938463"/>
                  <a:gd name="connsiteX3" fmla="*/ 341313 w 734664"/>
                  <a:gd name="connsiteY3" fmla="*/ 419100 h 2938463"/>
                  <a:gd name="connsiteX4" fmla="*/ 252413 w 734664"/>
                  <a:gd name="connsiteY4" fmla="*/ 622300 h 2938463"/>
                  <a:gd name="connsiteX5" fmla="*/ 227013 w 734664"/>
                  <a:gd name="connsiteY5" fmla="*/ 800100 h 2938463"/>
                  <a:gd name="connsiteX6" fmla="*/ 328613 w 734664"/>
                  <a:gd name="connsiteY6" fmla="*/ 990600 h 2938463"/>
                  <a:gd name="connsiteX7" fmla="*/ 323850 w 734664"/>
                  <a:gd name="connsiteY7" fmla="*/ 1049338 h 2938463"/>
                  <a:gd name="connsiteX8" fmla="*/ 530225 w 734664"/>
                  <a:gd name="connsiteY8" fmla="*/ 1109663 h 2938463"/>
                  <a:gd name="connsiteX9" fmla="*/ 714376 w 734664"/>
                  <a:gd name="connsiteY9" fmla="*/ 1325563 h 2938463"/>
                  <a:gd name="connsiteX10" fmla="*/ 722313 w 734664"/>
                  <a:gd name="connsiteY10" fmla="*/ 1549400 h 2938463"/>
                  <a:gd name="connsiteX11" fmla="*/ 646113 w 734664"/>
                  <a:gd name="connsiteY11" fmla="*/ 1663700 h 2938463"/>
                  <a:gd name="connsiteX12" fmla="*/ 652463 w 734664"/>
                  <a:gd name="connsiteY12" fmla="*/ 1831975 h 2938463"/>
                  <a:gd name="connsiteX13" fmla="*/ 587376 w 734664"/>
                  <a:gd name="connsiteY13" fmla="*/ 2025650 h 2938463"/>
                  <a:gd name="connsiteX14" fmla="*/ 447676 w 734664"/>
                  <a:gd name="connsiteY14" fmla="*/ 2165350 h 2938463"/>
                  <a:gd name="connsiteX15" fmla="*/ 349250 w 734664"/>
                  <a:gd name="connsiteY15" fmla="*/ 2344738 h 2938463"/>
                  <a:gd name="connsiteX16" fmla="*/ 231775 w 734664"/>
                  <a:gd name="connsiteY16" fmla="*/ 2543175 h 2938463"/>
                  <a:gd name="connsiteX17" fmla="*/ 125413 w 734664"/>
                  <a:gd name="connsiteY17" fmla="*/ 2722562 h 2938463"/>
                  <a:gd name="connsiteX18" fmla="*/ 0 w 734664"/>
                  <a:gd name="connsiteY18" fmla="*/ 2938463 h 2938463"/>
                  <a:gd name="connsiteX0" fmla="*/ 112713 w 726284"/>
                  <a:gd name="connsiteY0" fmla="*/ 0 h 2938463"/>
                  <a:gd name="connsiteX1" fmla="*/ 290513 w 726284"/>
                  <a:gd name="connsiteY1" fmla="*/ 152400 h 2938463"/>
                  <a:gd name="connsiteX2" fmla="*/ 366713 w 726284"/>
                  <a:gd name="connsiteY2" fmla="*/ 254000 h 2938463"/>
                  <a:gd name="connsiteX3" fmla="*/ 341313 w 726284"/>
                  <a:gd name="connsiteY3" fmla="*/ 419100 h 2938463"/>
                  <a:gd name="connsiteX4" fmla="*/ 252413 w 726284"/>
                  <a:gd name="connsiteY4" fmla="*/ 622300 h 2938463"/>
                  <a:gd name="connsiteX5" fmla="*/ 227013 w 726284"/>
                  <a:gd name="connsiteY5" fmla="*/ 800100 h 2938463"/>
                  <a:gd name="connsiteX6" fmla="*/ 328613 w 726284"/>
                  <a:gd name="connsiteY6" fmla="*/ 990600 h 2938463"/>
                  <a:gd name="connsiteX7" fmla="*/ 323850 w 726284"/>
                  <a:gd name="connsiteY7" fmla="*/ 1049338 h 2938463"/>
                  <a:gd name="connsiteX8" fmla="*/ 530225 w 726284"/>
                  <a:gd name="connsiteY8" fmla="*/ 1109663 h 2938463"/>
                  <a:gd name="connsiteX9" fmla="*/ 714376 w 726284"/>
                  <a:gd name="connsiteY9" fmla="*/ 1325563 h 2938463"/>
                  <a:gd name="connsiteX10" fmla="*/ 709614 w 726284"/>
                  <a:gd name="connsiteY10" fmla="*/ 1344614 h 2938463"/>
                  <a:gd name="connsiteX11" fmla="*/ 722313 w 726284"/>
                  <a:gd name="connsiteY11" fmla="*/ 1549400 h 2938463"/>
                  <a:gd name="connsiteX12" fmla="*/ 646113 w 726284"/>
                  <a:gd name="connsiteY12" fmla="*/ 1663700 h 2938463"/>
                  <a:gd name="connsiteX13" fmla="*/ 652463 w 726284"/>
                  <a:gd name="connsiteY13" fmla="*/ 1831975 h 2938463"/>
                  <a:gd name="connsiteX14" fmla="*/ 587376 w 726284"/>
                  <a:gd name="connsiteY14" fmla="*/ 2025650 h 2938463"/>
                  <a:gd name="connsiteX15" fmla="*/ 447676 w 726284"/>
                  <a:gd name="connsiteY15" fmla="*/ 2165350 h 2938463"/>
                  <a:gd name="connsiteX16" fmla="*/ 349250 w 726284"/>
                  <a:gd name="connsiteY16" fmla="*/ 2344738 h 2938463"/>
                  <a:gd name="connsiteX17" fmla="*/ 231775 w 726284"/>
                  <a:gd name="connsiteY17" fmla="*/ 2543175 h 2938463"/>
                  <a:gd name="connsiteX18" fmla="*/ 125413 w 726284"/>
                  <a:gd name="connsiteY18" fmla="*/ 2722562 h 2938463"/>
                  <a:gd name="connsiteX19" fmla="*/ 0 w 726284"/>
                  <a:gd name="connsiteY19" fmla="*/ 2938463 h 2938463"/>
                  <a:gd name="connsiteX0" fmla="*/ 112713 w 757308"/>
                  <a:gd name="connsiteY0" fmla="*/ 0 h 2938463"/>
                  <a:gd name="connsiteX1" fmla="*/ 290513 w 757308"/>
                  <a:gd name="connsiteY1" fmla="*/ 152400 h 2938463"/>
                  <a:gd name="connsiteX2" fmla="*/ 366713 w 757308"/>
                  <a:gd name="connsiteY2" fmla="*/ 254000 h 2938463"/>
                  <a:gd name="connsiteX3" fmla="*/ 341313 w 757308"/>
                  <a:gd name="connsiteY3" fmla="*/ 419100 h 2938463"/>
                  <a:gd name="connsiteX4" fmla="*/ 252413 w 757308"/>
                  <a:gd name="connsiteY4" fmla="*/ 622300 h 2938463"/>
                  <a:gd name="connsiteX5" fmla="*/ 227013 w 757308"/>
                  <a:gd name="connsiteY5" fmla="*/ 800100 h 2938463"/>
                  <a:gd name="connsiteX6" fmla="*/ 328613 w 757308"/>
                  <a:gd name="connsiteY6" fmla="*/ 990600 h 2938463"/>
                  <a:gd name="connsiteX7" fmla="*/ 323850 w 757308"/>
                  <a:gd name="connsiteY7" fmla="*/ 1049338 h 2938463"/>
                  <a:gd name="connsiteX8" fmla="*/ 530225 w 757308"/>
                  <a:gd name="connsiteY8" fmla="*/ 1109663 h 2938463"/>
                  <a:gd name="connsiteX9" fmla="*/ 714376 w 757308"/>
                  <a:gd name="connsiteY9" fmla="*/ 1325563 h 2938463"/>
                  <a:gd name="connsiteX10" fmla="*/ 757239 w 757308"/>
                  <a:gd name="connsiteY10" fmla="*/ 1397002 h 2938463"/>
                  <a:gd name="connsiteX11" fmla="*/ 722313 w 757308"/>
                  <a:gd name="connsiteY11" fmla="*/ 1549400 h 2938463"/>
                  <a:gd name="connsiteX12" fmla="*/ 646113 w 757308"/>
                  <a:gd name="connsiteY12" fmla="*/ 1663700 h 2938463"/>
                  <a:gd name="connsiteX13" fmla="*/ 652463 w 757308"/>
                  <a:gd name="connsiteY13" fmla="*/ 1831975 h 2938463"/>
                  <a:gd name="connsiteX14" fmla="*/ 587376 w 757308"/>
                  <a:gd name="connsiteY14" fmla="*/ 2025650 h 2938463"/>
                  <a:gd name="connsiteX15" fmla="*/ 447676 w 757308"/>
                  <a:gd name="connsiteY15" fmla="*/ 2165350 h 2938463"/>
                  <a:gd name="connsiteX16" fmla="*/ 349250 w 757308"/>
                  <a:gd name="connsiteY16" fmla="*/ 2344738 h 2938463"/>
                  <a:gd name="connsiteX17" fmla="*/ 231775 w 757308"/>
                  <a:gd name="connsiteY17" fmla="*/ 2543175 h 2938463"/>
                  <a:gd name="connsiteX18" fmla="*/ 125413 w 757308"/>
                  <a:gd name="connsiteY18" fmla="*/ 2722562 h 2938463"/>
                  <a:gd name="connsiteX19" fmla="*/ 0 w 757308"/>
                  <a:gd name="connsiteY19" fmla="*/ 2938463 h 2938463"/>
                  <a:gd name="connsiteX0" fmla="*/ 112713 w 757308"/>
                  <a:gd name="connsiteY0" fmla="*/ 0 h 2938463"/>
                  <a:gd name="connsiteX1" fmla="*/ 290513 w 757308"/>
                  <a:gd name="connsiteY1" fmla="*/ 152400 h 2938463"/>
                  <a:gd name="connsiteX2" fmla="*/ 366713 w 757308"/>
                  <a:gd name="connsiteY2" fmla="*/ 254000 h 2938463"/>
                  <a:gd name="connsiteX3" fmla="*/ 341313 w 757308"/>
                  <a:gd name="connsiteY3" fmla="*/ 419100 h 2938463"/>
                  <a:gd name="connsiteX4" fmla="*/ 252413 w 757308"/>
                  <a:gd name="connsiteY4" fmla="*/ 622300 h 2938463"/>
                  <a:gd name="connsiteX5" fmla="*/ 227013 w 757308"/>
                  <a:gd name="connsiteY5" fmla="*/ 800100 h 2938463"/>
                  <a:gd name="connsiteX6" fmla="*/ 328613 w 757308"/>
                  <a:gd name="connsiteY6" fmla="*/ 990600 h 2938463"/>
                  <a:gd name="connsiteX7" fmla="*/ 323850 w 757308"/>
                  <a:gd name="connsiteY7" fmla="*/ 1049338 h 2938463"/>
                  <a:gd name="connsiteX8" fmla="*/ 530225 w 757308"/>
                  <a:gd name="connsiteY8" fmla="*/ 1109663 h 2938463"/>
                  <a:gd name="connsiteX9" fmla="*/ 685801 w 757308"/>
                  <a:gd name="connsiteY9" fmla="*/ 1235076 h 2938463"/>
                  <a:gd name="connsiteX10" fmla="*/ 757239 w 757308"/>
                  <a:gd name="connsiteY10" fmla="*/ 1397002 h 2938463"/>
                  <a:gd name="connsiteX11" fmla="*/ 722313 w 757308"/>
                  <a:gd name="connsiteY11" fmla="*/ 1549400 h 2938463"/>
                  <a:gd name="connsiteX12" fmla="*/ 646113 w 757308"/>
                  <a:gd name="connsiteY12" fmla="*/ 1663700 h 2938463"/>
                  <a:gd name="connsiteX13" fmla="*/ 652463 w 757308"/>
                  <a:gd name="connsiteY13" fmla="*/ 1831975 h 2938463"/>
                  <a:gd name="connsiteX14" fmla="*/ 587376 w 757308"/>
                  <a:gd name="connsiteY14" fmla="*/ 2025650 h 2938463"/>
                  <a:gd name="connsiteX15" fmla="*/ 447676 w 757308"/>
                  <a:gd name="connsiteY15" fmla="*/ 2165350 h 2938463"/>
                  <a:gd name="connsiteX16" fmla="*/ 349250 w 757308"/>
                  <a:gd name="connsiteY16" fmla="*/ 2344738 h 2938463"/>
                  <a:gd name="connsiteX17" fmla="*/ 231775 w 757308"/>
                  <a:gd name="connsiteY17" fmla="*/ 2543175 h 2938463"/>
                  <a:gd name="connsiteX18" fmla="*/ 125413 w 757308"/>
                  <a:gd name="connsiteY18" fmla="*/ 2722562 h 2938463"/>
                  <a:gd name="connsiteX19" fmla="*/ 0 w 757308"/>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328613 w 731144"/>
                  <a:gd name="connsiteY6" fmla="*/ 990600 h 2938463"/>
                  <a:gd name="connsiteX7" fmla="*/ 323850 w 731144"/>
                  <a:gd name="connsiteY7" fmla="*/ 1049338 h 2938463"/>
                  <a:gd name="connsiteX8" fmla="*/ 530225 w 731144"/>
                  <a:gd name="connsiteY8" fmla="*/ 1109663 h 2938463"/>
                  <a:gd name="connsiteX9" fmla="*/ 685801 w 731144"/>
                  <a:gd name="connsiteY9" fmla="*/ 1235076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328613 w 731144"/>
                  <a:gd name="connsiteY6" fmla="*/ 990600 h 2938463"/>
                  <a:gd name="connsiteX7" fmla="*/ 323850 w 731144"/>
                  <a:gd name="connsiteY7" fmla="*/ 1049338 h 2938463"/>
                  <a:gd name="connsiteX8" fmla="*/ 530225 w 731144"/>
                  <a:gd name="connsiteY8" fmla="*/ 1109663 h 2938463"/>
                  <a:gd name="connsiteX9" fmla="*/ 666751 w 731144"/>
                  <a:gd name="connsiteY9" fmla="*/ 1235076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328613 w 731144"/>
                  <a:gd name="connsiteY6" fmla="*/ 990600 h 2938463"/>
                  <a:gd name="connsiteX7" fmla="*/ 323850 w 731144"/>
                  <a:gd name="connsiteY7" fmla="*/ 1049338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257175 w 731144"/>
                  <a:gd name="connsiteY6" fmla="*/ 919163 h 2938463"/>
                  <a:gd name="connsiteX7" fmla="*/ 323850 w 731144"/>
                  <a:gd name="connsiteY7" fmla="*/ 1049338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800100 h 2938463"/>
                  <a:gd name="connsiteX6" fmla="*/ 257175 w 731144"/>
                  <a:gd name="connsiteY6" fmla="*/ 919163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17488 w 731144"/>
                  <a:gd name="connsiteY5" fmla="*/ 766763 h 2938463"/>
                  <a:gd name="connsiteX6" fmla="*/ 257175 w 731144"/>
                  <a:gd name="connsiteY6" fmla="*/ 919163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17488 w 731144"/>
                  <a:gd name="connsiteY5" fmla="*/ 766763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22300 h 2938463"/>
                  <a:gd name="connsiteX5" fmla="*/ 227013 w 731144"/>
                  <a:gd name="connsiteY5" fmla="*/ 738188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03250 h 2938463"/>
                  <a:gd name="connsiteX5" fmla="*/ 227013 w 731144"/>
                  <a:gd name="connsiteY5" fmla="*/ 738188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03250 h 2938463"/>
                  <a:gd name="connsiteX5" fmla="*/ 250825 w 731144"/>
                  <a:gd name="connsiteY5" fmla="*/ 728663 h 2938463"/>
                  <a:gd name="connsiteX6" fmla="*/ 252412 w 731144"/>
                  <a:gd name="connsiteY6" fmla="*/ 85248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52413 w 731144"/>
                  <a:gd name="connsiteY4" fmla="*/ 603250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1313 w 731144"/>
                  <a:gd name="connsiteY3" fmla="*/ 419100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6075 w 731144"/>
                  <a:gd name="connsiteY3" fmla="*/ 395287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90513 w 731144"/>
                  <a:gd name="connsiteY1" fmla="*/ 152400 h 2938463"/>
                  <a:gd name="connsiteX2" fmla="*/ 366713 w 731144"/>
                  <a:gd name="connsiteY2" fmla="*/ 254000 h 2938463"/>
                  <a:gd name="connsiteX3" fmla="*/ 346075 w 731144"/>
                  <a:gd name="connsiteY3" fmla="*/ 395287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112713 w 731144"/>
                  <a:gd name="connsiteY0" fmla="*/ 0 h 2938463"/>
                  <a:gd name="connsiteX1" fmla="*/ 266700 w 731144"/>
                  <a:gd name="connsiteY1" fmla="*/ 171450 h 2938463"/>
                  <a:gd name="connsiteX2" fmla="*/ 366713 w 731144"/>
                  <a:gd name="connsiteY2" fmla="*/ 254000 h 2938463"/>
                  <a:gd name="connsiteX3" fmla="*/ 346075 w 731144"/>
                  <a:gd name="connsiteY3" fmla="*/ 395287 h 2938463"/>
                  <a:gd name="connsiteX4" fmla="*/ 276226 w 731144"/>
                  <a:gd name="connsiteY4" fmla="*/ 517525 h 2938463"/>
                  <a:gd name="connsiteX5" fmla="*/ 250825 w 731144"/>
                  <a:gd name="connsiteY5" fmla="*/ 728663 h 2938463"/>
                  <a:gd name="connsiteX6" fmla="*/ 219075 w 731144"/>
                  <a:gd name="connsiteY6" fmla="*/ 795338 h 2938463"/>
                  <a:gd name="connsiteX7" fmla="*/ 314325 w 731144"/>
                  <a:gd name="connsiteY7" fmla="*/ 1054100 h 2938463"/>
                  <a:gd name="connsiteX8" fmla="*/ 530225 w 731144"/>
                  <a:gd name="connsiteY8" fmla="*/ 1109663 h 2938463"/>
                  <a:gd name="connsiteX9" fmla="*/ 681039 w 731144"/>
                  <a:gd name="connsiteY9" fmla="*/ 1230314 h 2938463"/>
                  <a:gd name="connsiteX10" fmla="*/ 728664 w 731144"/>
                  <a:gd name="connsiteY10" fmla="*/ 1401764 h 2938463"/>
                  <a:gd name="connsiteX11" fmla="*/ 722313 w 731144"/>
                  <a:gd name="connsiteY11" fmla="*/ 1549400 h 2938463"/>
                  <a:gd name="connsiteX12" fmla="*/ 646113 w 731144"/>
                  <a:gd name="connsiteY12" fmla="*/ 1663700 h 2938463"/>
                  <a:gd name="connsiteX13" fmla="*/ 652463 w 731144"/>
                  <a:gd name="connsiteY13" fmla="*/ 1831975 h 2938463"/>
                  <a:gd name="connsiteX14" fmla="*/ 587376 w 731144"/>
                  <a:gd name="connsiteY14" fmla="*/ 2025650 h 2938463"/>
                  <a:gd name="connsiteX15" fmla="*/ 447676 w 731144"/>
                  <a:gd name="connsiteY15" fmla="*/ 2165350 h 2938463"/>
                  <a:gd name="connsiteX16" fmla="*/ 349250 w 731144"/>
                  <a:gd name="connsiteY16" fmla="*/ 2344738 h 2938463"/>
                  <a:gd name="connsiteX17" fmla="*/ 231775 w 731144"/>
                  <a:gd name="connsiteY17" fmla="*/ 2543175 h 2938463"/>
                  <a:gd name="connsiteX18" fmla="*/ 125413 w 731144"/>
                  <a:gd name="connsiteY18" fmla="*/ 2722562 h 2938463"/>
                  <a:gd name="connsiteX19" fmla="*/ 0 w 731144"/>
                  <a:gd name="connsiteY19" fmla="*/ 2938463 h 2938463"/>
                  <a:gd name="connsiteX0" fmla="*/ 60325 w 731144"/>
                  <a:gd name="connsiteY0" fmla="*/ 0 h 2933700"/>
                  <a:gd name="connsiteX1" fmla="*/ 266700 w 731144"/>
                  <a:gd name="connsiteY1" fmla="*/ 166687 h 2933700"/>
                  <a:gd name="connsiteX2" fmla="*/ 366713 w 731144"/>
                  <a:gd name="connsiteY2" fmla="*/ 249237 h 2933700"/>
                  <a:gd name="connsiteX3" fmla="*/ 346075 w 731144"/>
                  <a:gd name="connsiteY3" fmla="*/ 390524 h 2933700"/>
                  <a:gd name="connsiteX4" fmla="*/ 276226 w 731144"/>
                  <a:gd name="connsiteY4" fmla="*/ 512762 h 2933700"/>
                  <a:gd name="connsiteX5" fmla="*/ 250825 w 731144"/>
                  <a:gd name="connsiteY5" fmla="*/ 723900 h 2933700"/>
                  <a:gd name="connsiteX6" fmla="*/ 219075 w 731144"/>
                  <a:gd name="connsiteY6" fmla="*/ 790575 h 2933700"/>
                  <a:gd name="connsiteX7" fmla="*/ 314325 w 731144"/>
                  <a:gd name="connsiteY7" fmla="*/ 1049337 h 2933700"/>
                  <a:gd name="connsiteX8" fmla="*/ 530225 w 731144"/>
                  <a:gd name="connsiteY8" fmla="*/ 1104900 h 2933700"/>
                  <a:gd name="connsiteX9" fmla="*/ 681039 w 731144"/>
                  <a:gd name="connsiteY9" fmla="*/ 1225551 h 2933700"/>
                  <a:gd name="connsiteX10" fmla="*/ 728664 w 731144"/>
                  <a:gd name="connsiteY10" fmla="*/ 1397001 h 2933700"/>
                  <a:gd name="connsiteX11" fmla="*/ 722313 w 731144"/>
                  <a:gd name="connsiteY11" fmla="*/ 1544637 h 2933700"/>
                  <a:gd name="connsiteX12" fmla="*/ 646113 w 731144"/>
                  <a:gd name="connsiteY12" fmla="*/ 1658937 h 2933700"/>
                  <a:gd name="connsiteX13" fmla="*/ 652463 w 731144"/>
                  <a:gd name="connsiteY13" fmla="*/ 1827212 h 2933700"/>
                  <a:gd name="connsiteX14" fmla="*/ 587376 w 731144"/>
                  <a:gd name="connsiteY14" fmla="*/ 2020887 h 2933700"/>
                  <a:gd name="connsiteX15" fmla="*/ 447676 w 731144"/>
                  <a:gd name="connsiteY15" fmla="*/ 2160587 h 2933700"/>
                  <a:gd name="connsiteX16" fmla="*/ 349250 w 731144"/>
                  <a:gd name="connsiteY16" fmla="*/ 2339975 h 2933700"/>
                  <a:gd name="connsiteX17" fmla="*/ 231775 w 731144"/>
                  <a:gd name="connsiteY17" fmla="*/ 2538412 h 2933700"/>
                  <a:gd name="connsiteX18" fmla="*/ 125413 w 731144"/>
                  <a:gd name="connsiteY18" fmla="*/ 2717799 h 2933700"/>
                  <a:gd name="connsiteX19" fmla="*/ 0 w 731144"/>
                  <a:gd name="connsiteY19" fmla="*/ 2933700 h 2933700"/>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30176 w 735907"/>
                  <a:gd name="connsiteY18" fmla="*/ 2717799 h 2909887"/>
                  <a:gd name="connsiteX19" fmla="*/ 0 w 735907"/>
                  <a:gd name="connsiteY19"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30176 w 735907"/>
                  <a:gd name="connsiteY18" fmla="*/ 2717799 h 2909887"/>
                  <a:gd name="connsiteX19" fmla="*/ 78584 w 735907"/>
                  <a:gd name="connsiteY19" fmla="*/ 2806701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30176 w 735907"/>
                  <a:gd name="connsiteY18" fmla="*/ 2717799 h 2909887"/>
                  <a:gd name="connsiteX19" fmla="*/ 116684 w 735907"/>
                  <a:gd name="connsiteY19" fmla="*/ 2780507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46845 w 735907"/>
                  <a:gd name="connsiteY18" fmla="*/ 2684461 h 2909887"/>
                  <a:gd name="connsiteX19" fmla="*/ 116684 w 735907"/>
                  <a:gd name="connsiteY19" fmla="*/ 2780507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44464 w 735907"/>
                  <a:gd name="connsiteY18" fmla="*/ 2677318 h 2909887"/>
                  <a:gd name="connsiteX19" fmla="*/ 116684 w 735907"/>
                  <a:gd name="connsiteY19" fmla="*/ 2780507 h 2909887"/>
                  <a:gd name="connsiteX20" fmla="*/ 0 w 735907"/>
                  <a:gd name="connsiteY20"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195266 w 735907"/>
                  <a:gd name="connsiteY18" fmla="*/ 2594769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36538 w 735907"/>
                  <a:gd name="connsiteY17" fmla="*/ 2538412 h 2909887"/>
                  <a:gd name="connsiteX18" fmla="*/ 209553 w 735907"/>
                  <a:gd name="connsiteY18" fmla="*/ 2606676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62731 w 735907"/>
                  <a:gd name="connsiteY17" fmla="*/ 2490787 h 2909887"/>
                  <a:gd name="connsiteX18" fmla="*/ 209553 w 735907"/>
                  <a:gd name="connsiteY18" fmla="*/ 2606676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54013 w 735907"/>
                  <a:gd name="connsiteY16" fmla="*/ 2339975 h 2909887"/>
                  <a:gd name="connsiteX17" fmla="*/ 262731 w 735907"/>
                  <a:gd name="connsiteY17" fmla="*/ 2490787 h 2909887"/>
                  <a:gd name="connsiteX18" fmla="*/ 209553 w 735907"/>
                  <a:gd name="connsiteY18" fmla="*/ 2590007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46869 w 735907"/>
                  <a:gd name="connsiteY16" fmla="*/ 2347118 h 2909887"/>
                  <a:gd name="connsiteX17" fmla="*/ 262731 w 735907"/>
                  <a:gd name="connsiteY17" fmla="*/ 2490787 h 2909887"/>
                  <a:gd name="connsiteX18" fmla="*/ 209553 w 735907"/>
                  <a:gd name="connsiteY18" fmla="*/ 2590007 h 2909887"/>
                  <a:gd name="connsiteX19" fmla="*/ 144464 w 735907"/>
                  <a:gd name="connsiteY19" fmla="*/ 2677318 h 2909887"/>
                  <a:gd name="connsiteX20" fmla="*/ 116684 w 735907"/>
                  <a:gd name="connsiteY20" fmla="*/ 2780507 h 2909887"/>
                  <a:gd name="connsiteX21" fmla="*/ 0 w 735907"/>
                  <a:gd name="connsiteY21"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392909 w 735907"/>
                  <a:gd name="connsiteY16" fmla="*/ 2263776 h 2909887"/>
                  <a:gd name="connsiteX17" fmla="*/ 346869 w 735907"/>
                  <a:gd name="connsiteY17" fmla="*/ 2347118 h 2909887"/>
                  <a:gd name="connsiteX18" fmla="*/ 262731 w 735907"/>
                  <a:gd name="connsiteY18" fmla="*/ 2490787 h 2909887"/>
                  <a:gd name="connsiteX19" fmla="*/ 209553 w 735907"/>
                  <a:gd name="connsiteY19" fmla="*/ 2590007 h 2909887"/>
                  <a:gd name="connsiteX20" fmla="*/ 144464 w 735907"/>
                  <a:gd name="connsiteY20" fmla="*/ 2677318 h 2909887"/>
                  <a:gd name="connsiteX21" fmla="*/ 116684 w 735907"/>
                  <a:gd name="connsiteY21" fmla="*/ 2780507 h 2909887"/>
                  <a:gd name="connsiteX22" fmla="*/ 0 w 735907"/>
                  <a:gd name="connsiteY22"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592139 w 735907"/>
                  <a:gd name="connsiteY14" fmla="*/ 2020887 h 2909887"/>
                  <a:gd name="connsiteX15" fmla="*/ 452439 w 735907"/>
                  <a:gd name="connsiteY15" fmla="*/ 2160587 h 2909887"/>
                  <a:gd name="connsiteX16" fmla="*/ 423865 w 735907"/>
                  <a:gd name="connsiteY16" fmla="*/ 2268538 h 2909887"/>
                  <a:gd name="connsiteX17" fmla="*/ 346869 w 735907"/>
                  <a:gd name="connsiteY17" fmla="*/ 2347118 h 2909887"/>
                  <a:gd name="connsiteX18" fmla="*/ 262731 w 735907"/>
                  <a:gd name="connsiteY18" fmla="*/ 2490787 h 2909887"/>
                  <a:gd name="connsiteX19" fmla="*/ 209553 w 735907"/>
                  <a:gd name="connsiteY19" fmla="*/ 2590007 h 2909887"/>
                  <a:gd name="connsiteX20" fmla="*/ 144464 w 735907"/>
                  <a:gd name="connsiteY20" fmla="*/ 2677318 h 2909887"/>
                  <a:gd name="connsiteX21" fmla="*/ 116684 w 735907"/>
                  <a:gd name="connsiteY21" fmla="*/ 2780507 h 2909887"/>
                  <a:gd name="connsiteX22" fmla="*/ 0 w 735907"/>
                  <a:gd name="connsiteY22"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633416 w 735907"/>
                  <a:gd name="connsiteY14" fmla="*/ 1916113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7226 w 735907"/>
                  <a:gd name="connsiteY13" fmla="*/ 1827212 h 2909887"/>
                  <a:gd name="connsiteX14" fmla="*/ 628653 w 735907"/>
                  <a:gd name="connsiteY14" fmla="*/ 1916113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61989 w 735907"/>
                  <a:gd name="connsiteY13" fmla="*/ 1824830 h 2909887"/>
                  <a:gd name="connsiteX14" fmla="*/ 628653 w 735907"/>
                  <a:gd name="connsiteY14" fmla="*/ 1916113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61989 w 735907"/>
                  <a:gd name="connsiteY13" fmla="*/ 1824830 h 2909887"/>
                  <a:gd name="connsiteX14" fmla="*/ 633416 w 735907"/>
                  <a:gd name="connsiteY14" fmla="*/ 1887538 h 2909887"/>
                  <a:gd name="connsiteX15" fmla="*/ 592139 w 735907"/>
                  <a:gd name="connsiteY15" fmla="*/ 2020887 h 2909887"/>
                  <a:gd name="connsiteX16" fmla="*/ 452439 w 735907"/>
                  <a:gd name="connsiteY16" fmla="*/ 2160587 h 2909887"/>
                  <a:gd name="connsiteX17" fmla="*/ 423865 w 735907"/>
                  <a:gd name="connsiteY17" fmla="*/ 2268538 h 2909887"/>
                  <a:gd name="connsiteX18" fmla="*/ 346869 w 735907"/>
                  <a:gd name="connsiteY18" fmla="*/ 2347118 h 2909887"/>
                  <a:gd name="connsiteX19" fmla="*/ 262731 w 735907"/>
                  <a:gd name="connsiteY19" fmla="*/ 2490787 h 2909887"/>
                  <a:gd name="connsiteX20" fmla="*/ 209553 w 735907"/>
                  <a:gd name="connsiteY20" fmla="*/ 2590007 h 2909887"/>
                  <a:gd name="connsiteX21" fmla="*/ 144464 w 735907"/>
                  <a:gd name="connsiteY21" fmla="*/ 2677318 h 2909887"/>
                  <a:gd name="connsiteX22" fmla="*/ 116684 w 735907"/>
                  <a:gd name="connsiteY22" fmla="*/ 2780507 h 2909887"/>
                  <a:gd name="connsiteX23" fmla="*/ 0 w 735907"/>
                  <a:gd name="connsiteY23"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52466 w 735907"/>
                  <a:gd name="connsiteY13" fmla="*/ 1730376 h 2909887"/>
                  <a:gd name="connsiteX14" fmla="*/ 661989 w 735907"/>
                  <a:gd name="connsiteY14" fmla="*/ 1824830 h 2909887"/>
                  <a:gd name="connsiteX15" fmla="*/ 633416 w 735907"/>
                  <a:gd name="connsiteY15" fmla="*/ 1887538 h 2909887"/>
                  <a:gd name="connsiteX16" fmla="*/ 592139 w 735907"/>
                  <a:gd name="connsiteY16" fmla="*/ 2020887 h 2909887"/>
                  <a:gd name="connsiteX17" fmla="*/ 452439 w 735907"/>
                  <a:gd name="connsiteY17" fmla="*/ 2160587 h 2909887"/>
                  <a:gd name="connsiteX18" fmla="*/ 423865 w 735907"/>
                  <a:gd name="connsiteY18" fmla="*/ 2268538 h 2909887"/>
                  <a:gd name="connsiteX19" fmla="*/ 346869 w 735907"/>
                  <a:gd name="connsiteY19" fmla="*/ 2347118 h 2909887"/>
                  <a:gd name="connsiteX20" fmla="*/ 262731 w 735907"/>
                  <a:gd name="connsiteY20" fmla="*/ 2490787 h 2909887"/>
                  <a:gd name="connsiteX21" fmla="*/ 209553 w 735907"/>
                  <a:gd name="connsiteY21" fmla="*/ 2590007 h 2909887"/>
                  <a:gd name="connsiteX22" fmla="*/ 144464 w 735907"/>
                  <a:gd name="connsiteY22" fmla="*/ 2677318 h 2909887"/>
                  <a:gd name="connsiteX23" fmla="*/ 116684 w 735907"/>
                  <a:gd name="connsiteY23" fmla="*/ 2780507 h 2909887"/>
                  <a:gd name="connsiteX24" fmla="*/ 0 w 735907"/>
                  <a:gd name="connsiteY24" fmla="*/ 2909887 h 2909887"/>
                  <a:gd name="connsiteX0" fmla="*/ 65088 w 735907"/>
                  <a:gd name="connsiteY0" fmla="*/ 0 h 2909887"/>
                  <a:gd name="connsiteX1" fmla="*/ 271463 w 735907"/>
                  <a:gd name="connsiteY1" fmla="*/ 166687 h 2909887"/>
                  <a:gd name="connsiteX2" fmla="*/ 371476 w 735907"/>
                  <a:gd name="connsiteY2" fmla="*/ 249237 h 2909887"/>
                  <a:gd name="connsiteX3" fmla="*/ 350838 w 735907"/>
                  <a:gd name="connsiteY3" fmla="*/ 390524 h 2909887"/>
                  <a:gd name="connsiteX4" fmla="*/ 280989 w 735907"/>
                  <a:gd name="connsiteY4" fmla="*/ 512762 h 2909887"/>
                  <a:gd name="connsiteX5" fmla="*/ 255588 w 735907"/>
                  <a:gd name="connsiteY5" fmla="*/ 723900 h 2909887"/>
                  <a:gd name="connsiteX6" fmla="*/ 223838 w 735907"/>
                  <a:gd name="connsiteY6" fmla="*/ 790575 h 2909887"/>
                  <a:gd name="connsiteX7" fmla="*/ 319088 w 735907"/>
                  <a:gd name="connsiteY7" fmla="*/ 1049337 h 2909887"/>
                  <a:gd name="connsiteX8" fmla="*/ 534988 w 735907"/>
                  <a:gd name="connsiteY8" fmla="*/ 1104900 h 2909887"/>
                  <a:gd name="connsiteX9" fmla="*/ 685802 w 735907"/>
                  <a:gd name="connsiteY9" fmla="*/ 1225551 h 2909887"/>
                  <a:gd name="connsiteX10" fmla="*/ 733427 w 735907"/>
                  <a:gd name="connsiteY10" fmla="*/ 1397001 h 2909887"/>
                  <a:gd name="connsiteX11" fmla="*/ 727076 w 735907"/>
                  <a:gd name="connsiteY11" fmla="*/ 1544637 h 2909887"/>
                  <a:gd name="connsiteX12" fmla="*/ 650876 w 735907"/>
                  <a:gd name="connsiteY12" fmla="*/ 1658937 h 2909887"/>
                  <a:gd name="connsiteX13" fmla="*/ 666753 w 735907"/>
                  <a:gd name="connsiteY13" fmla="*/ 1737520 h 2909887"/>
                  <a:gd name="connsiteX14" fmla="*/ 661989 w 735907"/>
                  <a:gd name="connsiteY14" fmla="*/ 1824830 h 2909887"/>
                  <a:gd name="connsiteX15" fmla="*/ 633416 w 735907"/>
                  <a:gd name="connsiteY15" fmla="*/ 1887538 h 2909887"/>
                  <a:gd name="connsiteX16" fmla="*/ 592139 w 735907"/>
                  <a:gd name="connsiteY16" fmla="*/ 2020887 h 2909887"/>
                  <a:gd name="connsiteX17" fmla="*/ 452439 w 735907"/>
                  <a:gd name="connsiteY17" fmla="*/ 2160587 h 2909887"/>
                  <a:gd name="connsiteX18" fmla="*/ 423865 w 735907"/>
                  <a:gd name="connsiteY18" fmla="*/ 2268538 h 2909887"/>
                  <a:gd name="connsiteX19" fmla="*/ 346869 w 735907"/>
                  <a:gd name="connsiteY19" fmla="*/ 2347118 h 2909887"/>
                  <a:gd name="connsiteX20" fmla="*/ 262731 w 735907"/>
                  <a:gd name="connsiteY20" fmla="*/ 2490787 h 2909887"/>
                  <a:gd name="connsiteX21" fmla="*/ 209553 w 735907"/>
                  <a:gd name="connsiteY21" fmla="*/ 2590007 h 2909887"/>
                  <a:gd name="connsiteX22" fmla="*/ 144464 w 735907"/>
                  <a:gd name="connsiteY22" fmla="*/ 2677318 h 2909887"/>
                  <a:gd name="connsiteX23" fmla="*/ 116684 w 735907"/>
                  <a:gd name="connsiteY23" fmla="*/ 2780507 h 2909887"/>
                  <a:gd name="connsiteX24" fmla="*/ 0 w 735907"/>
                  <a:gd name="connsiteY24" fmla="*/ 2909887 h 2909887"/>
                  <a:gd name="connsiteX0" fmla="*/ 65088 w 735068"/>
                  <a:gd name="connsiteY0" fmla="*/ 0 h 2909887"/>
                  <a:gd name="connsiteX1" fmla="*/ 271463 w 735068"/>
                  <a:gd name="connsiteY1" fmla="*/ 166687 h 2909887"/>
                  <a:gd name="connsiteX2" fmla="*/ 371476 w 735068"/>
                  <a:gd name="connsiteY2" fmla="*/ 249237 h 2909887"/>
                  <a:gd name="connsiteX3" fmla="*/ 350838 w 735068"/>
                  <a:gd name="connsiteY3" fmla="*/ 390524 h 2909887"/>
                  <a:gd name="connsiteX4" fmla="*/ 280989 w 735068"/>
                  <a:gd name="connsiteY4" fmla="*/ 512762 h 2909887"/>
                  <a:gd name="connsiteX5" fmla="*/ 255588 w 735068"/>
                  <a:gd name="connsiteY5" fmla="*/ 723900 h 2909887"/>
                  <a:gd name="connsiteX6" fmla="*/ 223838 w 735068"/>
                  <a:gd name="connsiteY6" fmla="*/ 790575 h 2909887"/>
                  <a:gd name="connsiteX7" fmla="*/ 319088 w 735068"/>
                  <a:gd name="connsiteY7" fmla="*/ 1049337 h 2909887"/>
                  <a:gd name="connsiteX8" fmla="*/ 534988 w 735068"/>
                  <a:gd name="connsiteY8" fmla="*/ 1104900 h 2909887"/>
                  <a:gd name="connsiteX9" fmla="*/ 685802 w 735068"/>
                  <a:gd name="connsiteY9" fmla="*/ 1225551 h 2909887"/>
                  <a:gd name="connsiteX10" fmla="*/ 733427 w 735068"/>
                  <a:gd name="connsiteY10" fmla="*/ 1397001 h 2909887"/>
                  <a:gd name="connsiteX11" fmla="*/ 727076 w 735068"/>
                  <a:gd name="connsiteY11" fmla="*/ 1544637 h 2909887"/>
                  <a:gd name="connsiteX12" fmla="*/ 665163 w 735068"/>
                  <a:gd name="connsiteY12" fmla="*/ 1673225 h 2909887"/>
                  <a:gd name="connsiteX13" fmla="*/ 666753 w 735068"/>
                  <a:gd name="connsiteY13" fmla="*/ 1737520 h 2909887"/>
                  <a:gd name="connsiteX14" fmla="*/ 661989 w 735068"/>
                  <a:gd name="connsiteY14" fmla="*/ 1824830 h 2909887"/>
                  <a:gd name="connsiteX15" fmla="*/ 633416 w 735068"/>
                  <a:gd name="connsiteY15" fmla="*/ 1887538 h 2909887"/>
                  <a:gd name="connsiteX16" fmla="*/ 592139 w 735068"/>
                  <a:gd name="connsiteY16" fmla="*/ 2020887 h 2909887"/>
                  <a:gd name="connsiteX17" fmla="*/ 452439 w 735068"/>
                  <a:gd name="connsiteY17" fmla="*/ 2160587 h 2909887"/>
                  <a:gd name="connsiteX18" fmla="*/ 423865 w 735068"/>
                  <a:gd name="connsiteY18" fmla="*/ 2268538 h 2909887"/>
                  <a:gd name="connsiteX19" fmla="*/ 346869 w 735068"/>
                  <a:gd name="connsiteY19" fmla="*/ 2347118 h 2909887"/>
                  <a:gd name="connsiteX20" fmla="*/ 262731 w 735068"/>
                  <a:gd name="connsiteY20" fmla="*/ 2490787 h 2909887"/>
                  <a:gd name="connsiteX21" fmla="*/ 209553 w 735068"/>
                  <a:gd name="connsiteY21" fmla="*/ 2590007 h 2909887"/>
                  <a:gd name="connsiteX22" fmla="*/ 144464 w 735068"/>
                  <a:gd name="connsiteY22" fmla="*/ 2677318 h 2909887"/>
                  <a:gd name="connsiteX23" fmla="*/ 116684 w 735068"/>
                  <a:gd name="connsiteY23" fmla="*/ 2780507 h 2909887"/>
                  <a:gd name="connsiteX24" fmla="*/ 0 w 735068"/>
                  <a:gd name="connsiteY24" fmla="*/ 2909887 h 2909887"/>
                  <a:gd name="connsiteX0" fmla="*/ 65088 w 735336"/>
                  <a:gd name="connsiteY0" fmla="*/ 0 h 2909887"/>
                  <a:gd name="connsiteX1" fmla="*/ 271463 w 735336"/>
                  <a:gd name="connsiteY1" fmla="*/ 166687 h 2909887"/>
                  <a:gd name="connsiteX2" fmla="*/ 371476 w 735336"/>
                  <a:gd name="connsiteY2" fmla="*/ 249237 h 2909887"/>
                  <a:gd name="connsiteX3" fmla="*/ 350838 w 735336"/>
                  <a:gd name="connsiteY3" fmla="*/ 390524 h 2909887"/>
                  <a:gd name="connsiteX4" fmla="*/ 280989 w 735336"/>
                  <a:gd name="connsiteY4" fmla="*/ 512762 h 2909887"/>
                  <a:gd name="connsiteX5" fmla="*/ 255588 w 735336"/>
                  <a:gd name="connsiteY5" fmla="*/ 723900 h 2909887"/>
                  <a:gd name="connsiteX6" fmla="*/ 223838 w 735336"/>
                  <a:gd name="connsiteY6" fmla="*/ 790575 h 2909887"/>
                  <a:gd name="connsiteX7" fmla="*/ 319088 w 735336"/>
                  <a:gd name="connsiteY7" fmla="*/ 1049337 h 2909887"/>
                  <a:gd name="connsiteX8" fmla="*/ 534988 w 735336"/>
                  <a:gd name="connsiteY8" fmla="*/ 1104900 h 2909887"/>
                  <a:gd name="connsiteX9" fmla="*/ 685802 w 735336"/>
                  <a:gd name="connsiteY9" fmla="*/ 1225551 h 2909887"/>
                  <a:gd name="connsiteX10" fmla="*/ 733427 w 735336"/>
                  <a:gd name="connsiteY10" fmla="*/ 1397001 h 2909887"/>
                  <a:gd name="connsiteX11" fmla="*/ 727076 w 735336"/>
                  <a:gd name="connsiteY11" fmla="*/ 1544637 h 2909887"/>
                  <a:gd name="connsiteX12" fmla="*/ 660401 w 735336"/>
                  <a:gd name="connsiteY12" fmla="*/ 1656557 h 2909887"/>
                  <a:gd name="connsiteX13" fmla="*/ 666753 w 735336"/>
                  <a:gd name="connsiteY13" fmla="*/ 1737520 h 2909887"/>
                  <a:gd name="connsiteX14" fmla="*/ 661989 w 735336"/>
                  <a:gd name="connsiteY14" fmla="*/ 1824830 h 2909887"/>
                  <a:gd name="connsiteX15" fmla="*/ 633416 w 735336"/>
                  <a:gd name="connsiteY15" fmla="*/ 1887538 h 2909887"/>
                  <a:gd name="connsiteX16" fmla="*/ 592139 w 735336"/>
                  <a:gd name="connsiteY16" fmla="*/ 2020887 h 2909887"/>
                  <a:gd name="connsiteX17" fmla="*/ 452439 w 735336"/>
                  <a:gd name="connsiteY17" fmla="*/ 2160587 h 2909887"/>
                  <a:gd name="connsiteX18" fmla="*/ 423865 w 735336"/>
                  <a:gd name="connsiteY18" fmla="*/ 2268538 h 2909887"/>
                  <a:gd name="connsiteX19" fmla="*/ 346869 w 735336"/>
                  <a:gd name="connsiteY19" fmla="*/ 2347118 h 2909887"/>
                  <a:gd name="connsiteX20" fmla="*/ 262731 w 735336"/>
                  <a:gd name="connsiteY20" fmla="*/ 2490787 h 2909887"/>
                  <a:gd name="connsiteX21" fmla="*/ 209553 w 735336"/>
                  <a:gd name="connsiteY21" fmla="*/ 2590007 h 2909887"/>
                  <a:gd name="connsiteX22" fmla="*/ 144464 w 735336"/>
                  <a:gd name="connsiteY22" fmla="*/ 2677318 h 2909887"/>
                  <a:gd name="connsiteX23" fmla="*/ 116684 w 735336"/>
                  <a:gd name="connsiteY23" fmla="*/ 2780507 h 2909887"/>
                  <a:gd name="connsiteX24" fmla="*/ 0 w 735336"/>
                  <a:gd name="connsiteY24" fmla="*/ 2909887 h 2909887"/>
                  <a:gd name="connsiteX0" fmla="*/ 65088 w 741532"/>
                  <a:gd name="connsiteY0" fmla="*/ 0 h 2909887"/>
                  <a:gd name="connsiteX1" fmla="*/ 271463 w 741532"/>
                  <a:gd name="connsiteY1" fmla="*/ 166687 h 2909887"/>
                  <a:gd name="connsiteX2" fmla="*/ 371476 w 741532"/>
                  <a:gd name="connsiteY2" fmla="*/ 249237 h 2909887"/>
                  <a:gd name="connsiteX3" fmla="*/ 350838 w 741532"/>
                  <a:gd name="connsiteY3" fmla="*/ 390524 h 2909887"/>
                  <a:gd name="connsiteX4" fmla="*/ 280989 w 741532"/>
                  <a:gd name="connsiteY4" fmla="*/ 512762 h 2909887"/>
                  <a:gd name="connsiteX5" fmla="*/ 255588 w 741532"/>
                  <a:gd name="connsiteY5" fmla="*/ 723900 h 2909887"/>
                  <a:gd name="connsiteX6" fmla="*/ 223838 w 741532"/>
                  <a:gd name="connsiteY6" fmla="*/ 790575 h 2909887"/>
                  <a:gd name="connsiteX7" fmla="*/ 319088 w 741532"/>
                  <a:gd name="connsiteY7" fmla="*/ 1049337 h 2909887"/>
                  <a:gd name="connsiteX8" fmla="*/ 534988 w 741532"/>
                  <a:gd name="connsiteY8" fmla="*/ 1104900 h 2909887"/>
                  <a:gd name="connsiteX9" fmla="*/ 685802 w 741532"/>
                  <a:gd name="connsiteY9" fmla="*/ 1225551 h 2909887"/>
                  <a:gd name="connsiteX10" fmla="*/ 733427 w 741532"/>
                  <a:gd name="connsiteY10" fmla="*/ 1397001 h 2909887"/>
                  <a:gd name="connsiteX11" fmla="*/ 736601 w 741532"/>
                  <a:gd name="connsiteY11" fmla="*/ 1561306 h 2909887"/>
                  <a:gd name="connsiteX12" fmla="*/ 660401 w 741532"/>
                  <a:gd name="connsiteY12" fmla="*/ 1656557 h 2909887"/>
                  <a:gd name="connsiteX13" fmla="*/ 666753 w 741532"/>
                  <a:gd name="connsiteY13" fmla="*/ 1737520 h 2909887"/>
                  <a:gd name="connsiteX14" fmla="*/ 661989 w 741532"/>
                  <a:gd name="connsiteY14" fmla="*/ 1824830 h 2909887"/>
                  <a:gd name="connsiteX15" fmla="*/ 633416 w 741532"/>
                  <a:gd name="connsiteY15" fmla="*/ 1887538 h 2909887"/>
                  <a:gd name="connsiteX16" fmla="*/ 592139 w 741532"/>
                  <a:gd name="connsiteY16" fmla="*/ 2020887 h 2909887"/>
                  <a:gd name="connsiteX17" fmla="*/ 452439 w 741532"/>
                  <a:gd name="connsiteY17" fmla="*/ 2160587 h 2909887"/>
                  <a:gd name="connsiteX18" fmla="*/ 423865 w 741532"/>
                  <a:gd name="connsiteY18" fmla="*/ 2268538 h 2909887"/>
                  <a:gd name="connsiteX19" fmla="*/ 346869 w 741532"/>
                  <a:gd name="connsiteY19" fmla="*/ 2347118 h 2909887"/>
                  <a:gd name="connsiteX20" fmla="*/ 262731 w 741532"/>
                  <a:gd name="connsiteY20" fmla="*/ 2490787 h 2909887"/>
                  <a:gd name="connsiteX21" fmla="*/ 209553 w 741532"/>
                  <a:gd name="connsiteY21" fmla="*/ 2590007 h 2909887"/>
                  <a:gd name="connsiteX22" fmla="*/ 144464 w 741532"/>
                  <a:gd name="connsiteY22" fmla="*/ 2677318 h 2909887"/>
                  <a:gd name="connsiteX23" fmla="*/ 116684 w 741532"/>
                  <a:gd name="connsiteY23" fmla="*/ 2780507 h 2909887"/>
                  <a:gd name="connsiteX24" fmla="*/ 0 w 741532"/>
                  <a:gd name="connsiteY24"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534988 w 746911"/>
                  <a:gd name="connsiteY8" fmla="*/ 1104900 h 2909887"/>
                  <a:gd name="connsiteX9" fmla="*/ 685802 w 746911"/>
                  <a:gd name="connsiteY9" fmla="*/ 1225551 h 2909887"/>
                  <a:gd name="connsiteX10" fmla="*/ 745333 w 746911"/>
                  <a:gd name="connsiteY10" fmla="*/ 1392238 h 2909887"/>
                  <a:gd name="connsiteX11" fmla="*/ 736601 w 746911"/>
                  <a:gd name="connsiteY11" fmla="*/ 1561306 h 2909887"/>
                  <a:gd name="connsiteX12" fmla="*/ 660401 w 746911"/>
                  <a:gd name="connsiteY12" fmla="*/ 1656557 h 2909887"/>
                  <a:gd name="connsiteX13" fmla="*/ 666753 w 746911"/>
                  <a:gd name="connsiteY13" fmla="*/ 1737520 h 2909887"/>
                  <a:gd name="connsiteX14" fmla="*/ 661989 w 746911"/>
                  <a:gd name="connsiteY14" fmla="*/ 1824830 h 2909887"/>
                  <a:gd name="connsiteX15" fmla="*/ 633416 w 746911"/>
                  <a:gd name="connsiteY15" fmla="*/ 1887538 h 2909887"/>
                  <a:gd name="connsiteX16" fmla="*/ 592139 w 746911"/>
                  <a:gd name="connsiteY16" fmla="*/ 2020887 h 2909887"/>
                  <a:gd name="connsiteX17" fmla="*/ 452439 w 746911"/>
                  <a:gd name="connsiteY17" fmla="*/ 2160587 h 2909887"/>
                  <a:gd name="connsiteX18" fmla="*/ 423865 w 746911"/>
                  <a:gd name="connsiteY18" fmla="*/ 2268538 h 2909887"/>
                  <a:gd name="connsiteX19" fmla="*/ 346869 w 746911"/>
                  <a:gd name="connsiteY19" fmla="*/ 2347118 h 2909887"/>
                  <a:gd name="connsiteX20" fmla="*/ 262731 w 746911"/>
                  <a:gd name="connsiteY20" fmla="*/ 2490787 h 2909887"/>
                  <a:gd name="connsiteX21" fmla="*/ 209553 w 746911"/>
                  <a:gd name="connsiteY21" fmla="*/ 2590007 h 2909887"/>
                  <a:gd name="connsiteX22" fmla="*/ 144464 w 746911"/>
                  <a:gd name="connsiteY22" fmla="*/ 2677318 h 2909887"/>
                  <a:gd name="connsiteX23" fmla="*/ 116684 w 746911"/>
                  <a:gd name="connsiteY23" fmla="*/ 2780507 h 2909887"/>
                  <a:gd name="connsiteX24" fmla="*/ 0 w 746911"/>
                  <a:gd name="connsiteY24"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534988 w 746911"/>
                  <a:gd name="connsiteY8" fmla="*/ 1104900 h 2909887"/>
                  <a:gd name="connsiteX9" fmla="*/ 590553 w 746911"/>
                  <a:gd name="connsiteY9" fmla="*/ 1137444 h 2909887"/>
                  <a:gd name="connsiteX10" fmla="*/ 685802 w 746911"/>
                  <a:gd name="connsiteY10" fmla="*/ 1225551 h 2909887"/>
                  <a:gd name="connsiteX11" fmla="*/ 745333 w 746911"/>
                  <a:gd name="connsiteY11" fmla="*/ 1392238 h 2909887"/>
                  <a:gd name="connsiteX12" fmla="*/ 736601 w 746911"/>
                  <a:gd name="connsiteY12" fmla="*/ 1561306 h 2909887"/>
                  <a:gd name="connsiteX13" fmla="*/ 660401 w 746911"/>
                  <a:gd name="connsiteY13" fmla="*/ 1656557 h 2909887"/>
                  <a:gd name="connsiteX14" fmla="*/ 666753 w 746911"/>
                  <a:gd name="connsiteY14" fmla="*/ 1737520 h 2909887"/>
                  <a:gd name="connsiteX15" fmla="*/ 661989 w 746911"/>
                  <a:gd name="connsiteY15" fmla="*/ 1824830 h 2909887"/>
                  <a:gd name="connsiteX16" fmla="*/ 633416 w 746911"/>
                  <a:gd name="connsiteY16" fmla="*/ 1887538 h 2909887"/>
                  <a:gd name="connsiteX17" fmla="*/ 592139 w 746911"/>
                  <a:gd name="connsiteY17" fmla="*/ 2020887 h 2909887"/>
                  <a:gd name="connsiteX18" fmla="*/ 452439 w 746911"/>
                  <a:gd name="connsiteY18" fmla="*/ 2160587 h 2909887"/>
                  <a:gd name="connsiteX19" fmla="*/ 423865 w 746911"/>
                  <a:gd name="connsiteY19" fmla="*/ 2268538 h 2909887"/>
                  <a:gd name="connsiteX20" fmla="*/ 346869 w 746911"/>
                  <a:gd name="connsiteY20" fmla="*/ 2347118 h 2909887"/>
                  <a:gd name="connsiteX21" fmla="*/ 262731 w 746911"/>
                  <a:gd name="connsiteY21" fmla="*/ 2490787 h 2909887"/>
                  <a:gd name="connsiteX22" fmla="*/ 209553 w 746911"/>
                  <a:gd name="connsiteY22" fmla="*/ 2590007 h 2909887"/>
                  <a:gd name="connsiteX23" fmla="*/ 144464 w 746911"/>
                  <a:gd name="connsiteY23" fmla="*/ 2677318 h 2909887"/>
                  <a:gd name="connsiteX24" fmla="*/ 116684 w 746911"/>
                  <a:gd name="connsiteY24" fmla="*/ 2780507 h 2909887"/>
                  <a:gd name="connsiteX25" fmla="*/ 0 w 746911"/>
                  <a:gd name="connsiteY25"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534988 w 746911"/>
                  <a:gd name="connsiteY8" fmla="*/ 1104900 h 2909887"/>
                  <a:gd name="connsiteX9" fmla="*/ 619128 w 746911"/>
                  <a:gd name="connsiteY9" fmla="*/ 1163638 h 2909887"/>
                  <a:gd name="connsiteX10" fmla="*/ 685802 w 746911"/>
                  <a:gd name="connsiteY10" fmla="*/ 1225551 h 2909887"/>
                  <a:gd name="connsiteX11" fmla="*/ 745333 w 746911"/>
                  <a:gd name="connsiteY11" fmla="*/ 1392238 h 2909887"/>
                  <a:gd name="connsiteX12" fmla="*/ 736601 w 746911"/>
                  <a:gd name="connsiteY12" fmla="*/ 1561306 h 2909887"/>
                  <a:gd name="connsiteX13" fmla="*/ 660401 w 746911"/>
                  <a:gd name="connsiteY13" fmla="*/ 1656557 h 2909887"/>
                  <a:gd name="connsiteX14" fmla="*/ 666753 w 746911"/>
                  <a:gd name="connsiteY14" fmla="*/ 1737520 h 2909887"/>
                  <a:gd name="connsiteX15" fmla="*/ 661989 w 746911"/>
                  <a:gd name="connsiteY15" fmla="*/ 1824830 h 2909887"/>
                  <a:gd name="connsiteX16" fmla="*/ 633416 w 746911"/>
                  <a:gd name="connsiteY16" fmla="*/ 1887538 h 2909887"/>
                  <a:gd name="connsiteX17" fmla="*/ 592139 w 746911"/>
                  <a:gd name="connsiteY17" fmla="*/ 2020887 h 2909887"/>
                  <a:gd name="connsiteX18" fmla="*/ 452439 w 746911"/>
                  <a:gd name="connsiteY18" fmla="*/ 2160587 h 2909887"/>
                  <a:gd name="connsiteX19" fmla="*/ 423865 w 746911"/>
                  <a:gd name="connsiteY19" fmla="*/ 2268538 h 2909887"/>
                  <a:gd name="connsiteX20" fmla="*/ 346869 w 746911"/>
                  <a:gd name="connsiteY20" fmla="*/ 2347118 h 2909887"/>
                  <a:gd name="connsiteX21" fmla="*/ 262731 w 746911"/>
                  <a:gd name="connsiteY21" fmla="*/ 2490787 h 2909887"/>
                  <a:gd name="connsiteX22" fmla="*/ 209553 w 746911"/>
                  <a:gd name="connsiteY22" fmla="*/ 2590007 h 2909887"/>
                  <a:gd name="connsiteX23" fmla="*/ 144464 w 746911"/>
                  <a:gd name="connsiteY23" fmla="*/ 2677318 h 2909887"/>
                  <a:gd name="connsiteX24" fmla="*/ 116684 w 746911"/>
                  <a:gd name="connsiteY24" fmla="*/ 2780507 h 2909887"/>
                  <a:gd name="connsiteX25" fmla="*/ 0 w 746911"/>
                  <a:gd name="connsiteY25"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496888 w 746911"/>
                  <a:gd name="connsiteY8" fmla="*/ 1104900 h 2909887"/>
                  <a:gd name="connsiteX9" fmla="*/ 619128 w 746911"/>
                  <a:gd name="connsiteY9" fmla="*/ 1163638 h 2909887"/>
                  <a:gd name="connsiteX10" fmla="*/ 685802 w 746911"/>
                  <a:gd name="connsiteY10" fmla="*/ 1225551 h 2909887"/>
                  <a:gd name="connsiteX11" fmla="*/ 745333 w 746911"/>
                  <a:gd name="connsiteY11" fmla="*/ 1392238 h 2909887"/>
                  <a:gd name="connsiteX12" fmla="*/ 736601 w 746911"/>
                  <a:gd name="connsiteY12" fmla="*/ 1561306 h 2909887"/>
                  <a:gd name="connsiteX13" fmla="*/ 660401 w 746911"/>
                  <a:gd name="connsiteY13" fmla="*/ 1656557 h 2909887"/>
                  <a:gd name="connsiteX14" fmla="*/ 666753 w 746911"/>
                  <a:gd name="connsiteY14" fmla="*/ 1737520 h 2909887"/>
                  <a:gd name="connsiteX15" fmla="*/ 661989 w 746911"/>
                  <a:gd name="connsiteY15" fmla="*/ 1824830 h 2909887"/>
                  <a:gd name="connsiteX16" fmla="*/ 633416 w 746911"/>
                  <a:gd name="connsiteY16" fmla="*/ 1887538 h 2909887"/>
                  <a:gd name="connsiteX17" fmla="*/ 592139 w 746911"/>
                  <a:gd name="connsiteY17" fmla="*/ 2020887 h 2909887"/>
                  <a:gd name="connsiteX18" fmla="*/ 452439 w 746911"/>
                  <a:gd name="connsiteY18" fmla="*/ 2160587 h 2909887"/>
                  <a:gd name="connsiteX19" fmla="*/ 423865 w 746911"/>
                  <a:gd name="connsiteY19" fmla="*/ 2268538 h 2909887"/>
                  <a:gd name="connsiteX20" fmla="*/ 346869 w 746911"/>
                  <a:gd name="connsiteY20" fmla="*/ 2347118 h 2909887"/>
                  <a:gd name="connsiteX21" fmla="*/ 262731 w 746911"/>
                  <a:gd name="connsiteY21" fmla="*/ 2490787 h 2909887"/>
                  <a:gd name="connsiteX22" fmla="*/ 209553 w 746911"/>
                  <a:gd name="connsiteY22" fmla="*/ 2590007 h 2909887"/>
                  <a:gd name="connsiteX23" fmla="*/ 144464 w 746911"/>
                  <a:gd name="connsiteY23" fmla="*/ 2677318 h 2909887"/>
                  <a:gd name="connsiteX24" fmla="*/ 116684 w 746911"/>
                  <a:gd name="connsiteY24" fmla="*/ 2780507 h 2909887"/>
                  <a:gd name="connsiteX25" fmla="*/ 0 w 746911"/>
                  <a:gd name="connsiteY25"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402434 w 746911"/>
                  <a:gd name="connsiteY8" fmla="*/ 1087438 h 2909887"/>
                  <a:gd name="connsiteX9" fmla="*/ 496888 w 746911"/>
                  <a:gd name="connsiteY9" fmla="*/ 1104900 h 2909887"/>
                  <a:gd name="connsiteX10" fmla="*/ 619128 w 746911"/>
                  <a:gd name="connsiteY10" fmla="*/ 1163638 h 2909887"/>
                  <a:gd name="connsiteX11" fmla="*/ 685802 w 746911"/>
                  <a:gd name="connsiteY11" fmla="*/ 1225551 h 2909887"/>
                  <a:gd name="connsiteX12" fmla="*/ 745333 w 746911"/>
                  <a:gd name="connsiteY12" fmla="*/ 1392238 h 2909887"/>
                  <a:gd name="connsiteX13" fmla="*/ 736601 w 746911"/>
                  <a:gd name="connsiteY13" fmla="*/ 1561306 h 2909887"/>
                  <a:gd name="connsiteX14" fmla="*/ 660401 w 746911"/>
                  <a:gd name="connsiteY14" fmla="*/ 1656557 h 2909887"/>
                  <a:gd name="connsiteX15" fmla="*/ 666753 w 746911"/>
                  <a:gd name="connsiteY15" fmla="*/ 1737520 h 2909887"/>
                  <a:gd name="connsiteX16" fmla="*/ 661989 w 746911"/>
                  <a:gd name="connsiteY16" fmla="*/ 1824830 h 2909887"/>
                  <a:gd name="connsiteX17" fmla="*/ 633416 w 746911"/>
                  <a:gd name="connsiteY17" fmla="*/ 1887538 h 2909887"/>
                  <a:gd name="connsiteX18" fmla="*/ 592139 w 746911"/>
                  <a:gd name="connsiteY18" fmla="*/ 2020887 h 2909887"/>
                  <a:gd name="connsiteX19" fmla="*/ 452439 w 746911"/>
                  <a:gd name="connsiteY19" fmla="*/ 2160587 h 2909887"/>
                  <a:gd name="connsiteX20" fmla="*/ 423865 w 746911"/>
                  <a:gd name="connsiteY20" fmla="*/ 2268538 h 2909887"/>
                  <a:gd name="connsiteX21" fmla="*/ 346869 w 746911"/>
                  <a:gd name="connsiteY21" fmla="*/ 2347118 h 2909887"/>
                  <a:gd name="connsiteX22" fmla="*/ 262731 w 746911"/>
                  <a:gd name="connsiteY22" fmla="*/ 2490787 h 2909887"/>
                  <a:gd name="connsiteX23" fmla="*/ 209553 w 746911"/>
                  <a:gd name="connsiteY23" fmla="*/ 2590007 h 2909887"/>
                  <a:gd name="connsiteX24" fmla="*/ 144464 w 746911"/>
                  <a:gd name="connsiteY24" fmla="*/ 2677318 h 2909887"/>
                  <a:gd name="connsiteX25" fmla="*/ 116684 w 746911"/>
                  <a:gd name="connsiteY25" fmla="*/ 2780507 h 2909887"/>
                  <a:gd name="connsiteX26" fmla="*/ 0 w 746911"/>
                  <a:gd name="connsiteY26"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3838 w 746911"/>
                  <a:gd name="connsiteY6" fmla="*/ 790575 h 2909887"/>
                  <a:gd name="connsiteX7" fmla="*/ 319088 w 746911"/>
                  <a:gd name="connsiteY7" fmla="*/ 1049337 h 2909887"/>
                  <a:gd name="connsiteX8" fmla="*/ 411959 w 746911"/>
                  <a:gd name="connsiteY8" fmla="*/ 1073151 h 2909887"/>
                  <a:gd name="connsiteX9" fmla="*/ 496888 w 746911"/>
                  <a:gd name="connsiteY9" fmla="*/ 1104900 h 2909887"/>
                  <a:gd name="connsiteX10" fmla="*/ 619128 w 746911"/>
                  <a:gd name="connsiteY10" fmla="*/ 1163638 h 2909887"/>
                  <a:gd name="connsiteX11" fmla="*/ 685802 w 746911"/>
                  <a:gd name="connsiteY11" fmla="*/ 1225551 h 2909887"/>
                  <a:gd name="connsiteX12" fmla="*/ 745333 w 746911"/>
                  <a:gd name="connsiteY12" fmla="*/ 1392238 h 2909887"/>
                  <a:gd name="connsiteX13" fmla="*/ 736601 w 746911"/>
                  <a:gd name="connsiteY13" fmla="*/ 1561306 h 2909887"/>
                  <a:gd name="connsiteX14" fmla="*/ 660401 w 746911"/>
                  <a:gd name="connsiteY14" fmla="*/ 1656557 h 2909887"/>
                  <a:gd name="connsiteX15" fmla="*/ 666753 w 746911"/>
                  <a:gd name="connsiteY15" fmla="*/ 1737520 h 2909887"/>
                  <a:gd name="connsiteX16" fmla="*/ 661989 w 746911"/>
                  <a:gd name="connsiteY16" fmla="*/ 1824830 h 2909887"/>
                  <a:gd name="connsiteX17" fmla="*/ 633416 w 746911"/>
                  <a:gd name="connsiteY17" fmla="*/ 1887538 h 2909887"/>
                  <a:gd name="connsiteX18" fmla="*/ 592139 w 746911"/>
                  <a:gd name="connsiteY18" fmla="*/ 2020887 h 2909887"/>
                  <a:gd name="connsiteX19" fmla="*/ 452439 w 746911"/>
                  <a:gd name="connsiteY19" fmla="*/ 2160587 h 2909887"/>
                  <a:gd name="connsiteX20" fmla="*/ 423865 w 746911"/>
                  <a:gd name="connsiteY20" fmla="*/ 2268538 h 2909887"/>
                  <a:gd name="connsiteX21" fmla="*/ 346869 w 746911"/>
                  <a:gd name="connsiteY21" fmla="*/ 2347118 h 2909887"/>
                  <a:gd name="connsiteX22" fmla="*/ 262731 w 746911"/>
                  <a:gd name="connsiteY22" fmla="*/ 2490787 h 2909887"/>
                  <a:gd name="connsiteX23" fmla="*/ 209553 w 746911"/>
                  <a:gd name="connsiteY23" fmla="*/ 2590007 h 2909887"/>
                  <a:gd name="connsiteX24" fmla="*/ 144464 w 746911"/>
                  <a:gd name="connsiteY24" fmla="*/ 2677318 h 2909887"/>
                  <a:gd name="connsiteX25" fmla="*/ 116684 w 746911"/>
                  <a:gd name="connsiteY25" fmla="*/ 2780507 h 2909887"/>
                  <a:gd name="connsiteX26" fmla="*/ 0 w 746911"/>
                  <a:gd name="connsiteY26"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45269 w 746911"/>
                  <a:gd name="connsiteY6" fmla="*/ 802481 h 2909887"/>
                  <a:gd name="connsiteX7" fmla="*/ 319088 w 746911"/>
                  <a:gd name="connsiteY7" fmla="*/ 1049337 h 2909887"/>
                  <a:gd name="connsiteX8" fmla="*/ 411959 w 746911"/>
                  <a:gd name="connsiteY8" fmla="*/ 1073151 h 2909887"/>
                  <a:gd name="connsiteX9" fmla="*/ 496888 w 746911"/>
                  <a:gd name="connsiteY9" fmla="*/ 1104900 h 2909887"/>
                  <a:gd name="connsiteX10" fmla="*/ 619128 w 746911"/>
                  <a:gd name="connsiteY10" fmla="*/ 1163638 h 2909887"/>
                  <a:gd name="connsiteX11" fmla="*/ 685802 w 746911"/>
                  <a:gd name="connsiteY11" fmla="*/ 1225551 h 2909887"/>
                  <a:gd name="connsiteX12" fmla="*/ 745333 w 746911"/>
                  <a:gd name="connsiteY12" fmla="*/ 1392238 h 2909887"/>
                  <a:gd name="connsiteX13" fmla="*/ 736601 w 746911"/>
                  <a:gd name="connsiteY13" fmla="*/ 1561306 h 2909887"/>
                  <a:gd name="connsiteX14" fmla="*/ 660401 w 746911"/>
                  <a:gd name="connsiteY14" fmla="*/ 1656557 h 2909887"/>
                  <a:gd name="connsiteX15" fmla="*/ 666753 w 746911"/>
                  <a:gd name="connsiteY15" fmla="*/ 1737520 h 2909887"/>
                  <a:gd name="connsiteX16" fmla="*/ 661989 w 746911"/>
                  <a:gd name="connsiteY16" fmla="*/ 1824830 h 2909887"/>
                  <a:gd name="connsiteX17" fmla="*/ 633416 w 746911"/>
                  <a:gd name="connsiteY17" fmla="*/ 1887538 h 2909887"/>
                  <a:gd name="connsiteX18" fmla="*/ 592139 w 746911"/>
                  <a:gd name="connsiteY18" fmla="*/ 2020887 h 2909887"/>
                  <a:gd name="connsiteX19" fmla="*/ 452439 w 746911"/>
                  <a:gd name="connsiteY19" fmla="*/ 2160587 h 2909887"/>
                  <a:gd name="connsiteX20" fmla="*/ 423865 w 746911"/>
                  <a:gd name="connsiteY20" fmla="*/ 2268538 h 2909887"/>
                  <a:gd name="connsiteX21" fmla="*/ 346869 w 746911"/>
                  <a:gd name="connsiteY21" fmla="*/ 2347118 h 2909887"/>
                  <a:gd name="connsiteX22" fmla="*/ 262731 w 746911"/>
                  <a:gd name="connsiteY22" fmla="*/ 2490787 h 2909887"/>
                  <a:gd name="connsiteX23" fmla="*/ 209553 w 746911"/>
                  <a:gd name="connsiteY23" fmla="*/ 2590007 h 2909887"/>
                  <a:gd name="connsiteX24" fmla="*/ 144464 w 746911"/>
                  <a:gd name="connsiteY24" fmla="*/ 2677318 h 2909887"/>
                  <a:gd name="connsiteX25" fmla="*/ 116684 w 746911"/>
                  <a:gd name="connsiteY25" fmla="*/ 2780507 h 2909887"/>
                  <a:gd name="connsiteX26" fmla="*/ 0 w 746911"/>
                  <a:gd name="connsiteY26"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50034 w 746911"/>
                  <a:gd name="connsiteY6" fmla="*/ 746919 h 2909887"/>
                  <a:gd name="connsiteX7" fmla="*/ 245269 w 746911"/>
                  <a:gd name="connsiteY7" fmla="*/ 802481 h 2909887"/>
                  <a:gd name="connsiteX8" fmla="*/ 319088 w 746911"/>
                  <a:gd name="connsiteY8" fmla="*/ 1049337 h 2909887"/>
                  <a:gd name="connsiteX9" fmla="*/ 411959 w 746911"/>
                  <a:gd name="connsiteY9" fmla="*/ 1073151 h 2909887"/>
                  <a:gd name="connsiteX10" fmla="*/ 496888 w 746911"/>
                  <a:gd name="connsiteY10" fmla="*/ 1104900 h 2909887"/>
                  <a:gd name="connsiteX11" fmla="*/ 619128 w 746911"/>
                  <a:gd name="connsiteY11" fmla="*/ 1163638 h 2909887"/>
                  <a:gd name="connsiteX12" fmla="*/ 685802 w 746911"/>
                  <a:gd name="connsiteY12" fmla="*/ 1225551 h 2909887"/>
                  <a:gd name="connsiteX13" fmla="*/ 745333 w 746911"/>
                  <a:gd name="connsiteY13" fmla="*/ 1392238 h 2909887"/>
                  <a:gd name="connsiteX14" fmla="*/ 736601 w 746911"/>
                  <a:gd name="connsiteY14" fmla="*/ 1561306 h 2909887"/>
                  <a:gd name="connsiteX15" fmla="*/ 660401 w 746911"/>
                  <a:gd name="connsiteY15" fmla="*/ 1656557 h 2909887"/>
                  <a:gd name="connsiteX16" fmla="*/ 666753 w 746911"/>
                  <a:gd name="connsiteY16" fmla="*/ 1737520 h 2909887"/>
                  <a:gd name="connsiteX17" fmla="*/ 661989 w 746911"/>
                  <a:gd name="connsiteY17" fmla="*/ 1824830 h 2909887"/>
                  <a:gd name="connsiteX18" fmla="*/ 633416 w 746911"/>
                  <a:gd name="connsiteY18" fmla="*/ 1887538 h 2909887"/>
                  <a:gd name="connsiteX19" fmla="*/ 592139 w 746911"/>
                  <a:gd name="connsiteY19" fmla="*/ 2020887 h 2909887"/>
                  <a:gd name="connsiteX20" fmla="*/ 452439 w 746911"/>
                  <a:gd name="connsiteY20" fmla="*/ 2160587 h 2909887"/>
                  <a:gd name="connsiteX21" fmla="*/ 423865 w 746911"/>
                  <a:gd name="connsiteY21" fmla="*/ 2268538 h 2909887"/>
                  <a:gd name="connsiteX22" fmla="*/ 346869 w 746911"/>
                  <a:gd name="connsiteY22" fmla="*/ 2347118 h 2909887"/>
                  <a:gd name="connsiteX23" fmla="*/ 262731 w 746911"/>
                  <a:gd name="connsiteY23" fmla="*/ 2490787 h 2909887"/>
                  <a:gd name="connsiteX24" fmla="*/ 209553 w 746911"/>
                  <a:gd name="connsiteY24" fmla="*/ 2590007 h 2909887"/>
                  <a:gd name="connsiteX25" fmla="*/ 144464 w 746911"/>
                  <a:gd name="connsiteY25" fmla="*/ 2677318 h 2909887"/>
                  <a:gd name="connsiteX26" fmla="*/ 116684 w 746911"/>
                  <a:gd name="connsiteY26" fmla="*/ 2780507 h 2909887"/>
                  <a:gd name="connsiteX27" fmla="*/ 0 w 746911"/>
                  <a:gd name="connsiteY27"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45269 w 746911"/>
                  <a:gd name="connsiteY7" fmla="*/ 802481 h 2909887"/>
                  <a:gd name="connsiteX8" fmla="*/ 319088 w 746911"/>
                  <a:gd name="connsiteY8" fmla="*/ 1049337 h 2909887"/>
                  <a:gd name="connsiteX9" fmla="*/ 411959 w 746911"/>
                  <a:gd name="connsiteY9" fmla="*/ 1073151 h 2909887"/>
                  <a:gd name="connsiteX10" fmla="*/ 496888 w 746911"/>
                  <a:gd name="connsiteY10" fmla="*/ 1104900 h 2909887"/>
                  <a:gd name="connsiteX11" fmla="*/ 619128 w 746911"/>
                  <a:gd name="connsiteY11" fmla="*/ 1163638 h 2909887"/>
                  <a:gd name="connsiteX12" fmla="*/ 685802 w 746911"/>
                  <a:gd name="connsiteY12" fmla="*/ 1225551 h 2909887"/>
                  <a:gd name="connsiteX13" fmla="*/ 745333 w 746911"/>
                  <a:gd name="connsiteY13" fmla="*/ 1392238 h 2909887"/>
                  <a:gd name="connsiteX14" fmla="*/ 736601 w 746911"/>
                  <a:gd name="connsiteY14" fmla="*/ 1561306 h 2909887"/>
                  <a:gd name="connsiteX15" fmla="*/ 660401 w 746911"/>
                  <a:gd name="connsiteY15" fmla="*/ 1656557 h 2909887"/>
                  <a:gd name="connsiteX16" fmla="*/ 666753 w 746911"/>
                  <a:gd name="connsiteY16" fmla="*/ 1737520 h 2909887"/>
                  <a:gd name="connsiteX17" fmla="*/ 661989 w 746911"/>
                  <a:gd name="connsiteY17" fmla="*/ 1824830 h 2909887"/>
                  <a:gd name="connsiteX18" fmla="*/ 633416 w 746911"/>
                  <a:gd name="connsiteY18" fmla="*/ 1887538 h 2909887"/>
                  <a:gd name="connsiteX19" fmla="*/ 592139 w 746911"/>
                  <a:gd name="connsiteY19" fmla="*/ 2020887 h 2909887"/>
                  <a:gd name="connsiteX20" fmla="*/ 452439 w 746911"/>
                  <a:gd name="connsiteY20" fmla="*/ 2160587 h 2909887"/>
                  <a:gd name="connsiteX21" fmla="*/ 423865 w 746911"/>
                  <a:gd name="connsiteY21" fmla="*/ 2268538 h 2909887"/>
                  <a:gd name="connsiteX22" fmla="*/ 346869 w 746911"/>
                  <a:gd name="connsiteY22" fmla="*/ 2347118 h 2909887"/>
                  <a:gd name="connsiteX23" fmla="*/ 262731 w 746911"/>
                  <a:gd name="connsiteY23" fmla="*/ 2490787 h 2909887"/>
                  <a:gd name="connsiteX24" fmla="*/ 209553 w 746911"/>
                  <a:gd name="connsiteY24" fmla="*/ 2590007 h 2909887"/>
                  <a:gd name="connsiteX25" fmla="*/ 144464 w 746911"/>
                  <a:gd name="connsiteY25" fmla="*/ 2677318 h 2909887"/>
                  <a:gd name="connsiteX26" fmla="*/ 116684 w 746911"/>
                  <a:gd name="connsiteY26" fmla="*/ 2780507 h 2909887"/>
                  <a:gd name="connsiteX27" fmla="*/ 0 w 746911"/>
                  <a:gd name="connsiteY27"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45272 w 746911"/>
                  <a:gd name="connsiteY7" fmla="*/ 839788 h 2909887"/>
                  <a:gd name="connsiteX8" fmla="*/ 245269 w 746911"/>
                  <a:gd name="connsiteY8" fmla="*/ 8024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09553 w 746911"/>
                  <a:gd name="connsiteY7" fmla="*/ 787400 h 2909887"/>
                  <a:gd name="connsiteX8" fmla="*/ 245269 w 746911"/>
                  <a:gd name="connsiteY8" fmla="*/ 8024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09553 w 746911"/>
                  <a:gd name="connsiteY7" fmla="*/ 787400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5588 w 746911"/>
                  <a:gd name="connsiteY5" fmla="*/ 723900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4638 w 746911"/>
                  <a:gd name="connsiteY5" fmla="*/ 688182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4638 w 746911"/>
                  <a:gd name="connsiteY5" fmla="*/ 688182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4638 w 746911"/>
                  <a:gd name="connsiteY5" fmla="*/ 678657 h 2909887"/>
                  <a:gd name="connsiteX6" fmla="*/ 228603 w 746911"/>
                  <a:gd name="connsiteY6" fmla="*/ 756444 h 2909887"/>
                  <a:gd name="connsiteX7" fmla="*/ 240509 w 746911"/>
                  <a:gd name="connsiteY7" fmla="*/ 813593 h 2909887"/>
                  <a:gd name="connsiteX8" fmla="*/ 261938 w 746911"/>
                  <a:gd name="connsiteY8" fmla="*/ 878681 h 2909887"/>
                  <a:gd name="connsiteX9" fmla="*/ 319088 w 746911"/>
                  <a:gd name="connsiteY9" fmla="*/ 1049337 h 2909887"/>
                  <a:gd name="connsiteX10" fmla="*/ 411959 w 746911"/>
                  <a:gd name="connsiteY10" fmla="*/ 1073151 h 2909887"/>
                  <a:gd name="connsiteX11" fmla="*/ 496888 w 746911"/>
                  <a:gd name="connsiteY11" fmla="*/ 1104900 h 2909887"/>
                  <a:gd name="connsiteX12" fmla="*/ 619128 w 746911"/>
                  <a:gd name="connsiteY12" fmla="*/ 1163638 h 2909887"/>
                  <a:gd name="connsiteX13" fmla="*/ 685802 w 746911"/>
                  <a:gd name="connsiteY13" fmla="*/ 1225551 h 2909887"/>
                  <a:gd name="connsiteX14" fmla="*/ 745333 w 746911"/>
                  <a:gd name="connsiteY14" fmla="*/ 1392238 h 2909887"/>
                  <a:gd name="connsiteX15" fmla="*/ 736601 w 746911"/>
                  <a:gd name="connsiteY15" fmla="*/ 1561306 h 2909887"/>
                  <a:gd name="connsiteX16" fmla="*/ 660401 w 746911"/>
                  <a:gd name="connsiteY16" fmla="*/ 1656557 h 2909887"/>
                  <a:gd name="connsiteX17" fmla="*/ 666753 w 746911"/>
                  <a:gd name="connsiteY17" fmla="*/ 1737520 h 2909887"/>
                  <a:gd name="connsiteX18" fmla="*/ 661989 w 746911"/>
                  <a:gd name="connsiteY18" fmla="*/ 1824830 h 2909887"/>
                  <a:gd name="connsiteX19" fmla="*/ 633416 w 746911"/>
                  <a:gd name="connsiteY19" fmla="*/ 1887538 h 2909887"/>
                  <a:gd name="connsiteX20" fmla="*/ 592139 w 746911"/>
                  <a:gd name="connsiteY20" fmla="*/ 2020887 h 2909887"/>
                  <a:gd name="connsiteX21" fmla="*/ 452439 w 746911"/>
                  <a:gd name="connsiteY21" fmla="*/ 2160587 h 2909887"/>
                  <a:gd name="connsiteX22" fmla="*/ 423865 w 746911"/>
                  <a:gd name="connsiteY22" fmla="*/ 2268538 h 2909887"/>
                  <a:gd name="connsiteX23" fmla="*/ 346869 w 746911"/>
                  <a:gd name="connsiteY23" fmla="*/ 2347118 h 2909887"/>
                  <a:gd name="connsiteX24" fmla="*/ 262731 w 746911"/>
                  <a:gd name="connsiteY24" fmla="*/ 2490787 h 2909887"/>
                  <a:gd name="connsiteX25" fmla="*/ 209553 w 746911"/>
                  <a:gd name="connsiteY25" fmla="*/ 2590007 h 2909887"/>
                  <a:gd name="connsiteX26" fmla="*/ 144464 w 746911"/>
                  <a:gd name="connsiteY26" fmla="*/ 2677318 h 2909887"/>
                  <a:gd name="connsiteX27" fmla="*/ 116684 w 746911"/>
                  <a:gd name="connsiteY27" fmla="*/ 2780507 h 2909887"/>
                  <a:gd name="connsiteX28" fmla="*/ 0 w 746911"/>
                  <a:gd name="connsiteY28"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76228 w 746911"/>
                  <a:gd name="connsiteY5" fmla="*/ 575469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280989 w 746911"/>
                  <a:gd name="connsiteY4" fmla="*/ 512762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50838 w 746911"/>
                  <a:gd name="connsiteY3" fmla="*/ 390524 h 2909887"/>
                  <a:gd name="connsiteX4" fmla="*/ 307183 w 746911"/>
                  <a:gd name="connsiteY4" fmla="*/ 453231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71463 w 746911"/>
                  <a:gd name="connsiteY1" fmla="*/ 166687 h 2909887"/>
                  <a:gd name="connsiteX2" fmla="*/ 371476 w 746911"/>
                  <a:gd name="connsiteY2" fmla="*/ 249237 h 2909887"/>
                  <a:gd name="connsiteX3" fmla="*/ 384176 w 746911"/>
                  <a:gd name="connsiteY3" fmla="*/ 309561 h 2909887"/>
                  <a:gd name="connsiteX4" fmla="*/ 307183 w 746911"/>
                  <a:gd name="connsiteY4" fmla="*/ 453231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259556 w 746911"/>
                  <a:gd name="connsiteY1" fmla="*/ 169068 h 2909887"/>
                  <a:gd name="connsiteX2" fmla="*/ 371476 w 746911"/>
                  <a:gd name="connsiteY2" fmla="*/ 249237 h 2909887"/>
                  <a:gd name="connsiteX3" fmla="*/ 384176 w 746911"/>
                  <a:gd name="connsiteY3" fmla="*/ 309561 h 2909887"/>
                  <a:gd name="connsiteX4" fmla="*/ 307183 w 746911"/>
                  <a:gd name="connsiteY4" fmla="*/ 453231 h 2909887"/>
                  <a:gd name="connsiteX5" fmla="*/ 254797 w 746911"/>
                  <a:gd name="connsiteY5" fmla="*/ 565944 h 2909887"/>
                  <a:gd name="connsiteX6" fmla="*/ 274638 w 746911"/>
                  <a:gd name="connsiteY6" fmla="*/ 678657 h 2909887"/>
                  <a:gd name="connsiteX7" fmla="*/ 228603 w 746911"/>
                  <a:gd name="connsiteY7" fmla="*/ 756444 h 2909887"/>
                  <a:gd name="connsiteX8" fmla="*/ 240509 w 746911"/>
                  <a:gd name="connsiteY8" fmla="*/ 813593 h 2909887"/>
                  <a:gd name="connsiteX9" fmla="*/ 261938 w 746911"/>
                  <a:gd name="connsiteY9" fmla="*/ 878681 h 2909887"/>
                  <a:gd name="connsiteX10" fmla="*/ 319088 w 746911"/>
                  <a:gd name="connsiteY10" fmla="*/ 1049337 h 2909887"/>
                  <a:gd name="connsiteX11" fmla="*/ 411959 w 746911"/>
                  <a:gd name="connsiteY11" fmla="*/ 1073151 h 2909887"/>
                  <a:gd name="connsiteX12" fmla="*/ 496888 w 746911"/>
                  <a:gd name="connsiteY12" fmla="*/ 1104900 h 2909887"/>
                  <a:gd name="connsiteX13" fmla="*/ 619128 w 746911"/>
                  <a:gd name="connsiteY13" fmla="*/ 1163638 h 2909887"/>
                  <a:gd name="connsiteX14" fmla="*/ 685802 w 746911"/>
                  <a:gd name="connsiteY14" fmla="*/ 1225551 h 2909887"/>
                  <a:gd name="connsiteX15" fmla="*/ 745333 w 746911"/>
                  <a:gd name="connsiteY15" fmla="*/ 1392238 h 2909887"/>
                  <a:gd name="connsiteX16" fmla="*/ 736601 w 746911"/>
                  <a:gd name="connsiteY16" fmla="*/ 1561306 h 2909887"/>
                  <a:gd name="connsiteX17" fmla="*/ 660401 w 746911"/>
                  <a:gd name="connsiteY17" fmla="*/ 1656557 h 2909887"/>
                  <a:gd name="connsiteX18" fmla="*/ 666753 w 746911"/>
                  <a:gd name="connsiteY18" fmla="*/ 1737520 h 2909887"/>
                  <a:gd name="connsiteX19" fmla="*/ 661989 w 746911"/>
                  <a:gd name="connsiteY19" fmla="*/ 1824830 h 2909887"/>
                  <a:gd name="connsiteX20" fmla="*/ 633416 w 746911"/>
                  <a:gd name="connsiteY20" fmla="*/ 1887538 h 2909887"/>
                  <a:gd name="connsiteX21" fmla="*/ 592139 w 746911"/>
                  <a:gd name="connsiteY21" fmla="*/ 2020887 h 2909887"/>
                  <a:gd name="connsiteX22" fmla="*/ 452439 w 746911"/>
                  <a:gd name="connsiteY22" fmla="*/ 2160587 h 2909887"/>
                  <a:gd name="connsiteX23" fmla="*/ 423865 w 746911"/>
                  <a:gd name="connsiteY23" fmla="*/ 2268538 h 2909887"/>
                  <a:gd name="connsiteX24" fmla="*/ 346869 w 746911"/>
                  <a:gd name="connsiteY24" fmla="*/ 2347118 h 2909887"/>
                  <a:gd name="connsiteX25" fmla="*/ 262731 w 746911"/>
                  <a:gd name="connsiteY25" fmla="*/ 2490787 h 2909887"/>
                  <a:gd name="connsiteX26" fmla="*/ 209553 w 746911"/>
                  <a:gd name="connsiteY26" fmla="*/ 2590007 h 2909887"/>
                  <a:gd name="connsiteX27" fmla="*/ 144464 w 746911"/>
                  <a:gd name="connsiteY27" fmla="*/ 2677318 h 2909887"/>
                  <a:gd name="connsiteX28" fmla="*/ 116684 w 746911"/>
                  <a:gd name="connsiteY28" fmla="*/ 2780507 h 2909887"/>
                  <a:gd name="connsiteX29" fmla="*/ 0 w 746911"/>
                  <a:gd name="connsiteY29" fmla="*/ 2909887 h 2909887"/>
                  <a:gd name="connsiteX0" fmla="*/ 65088 w 746911"/>
                  <a:gd name="connsiteY0" fmla="*/ 0 h 2909887"/>
                  <a:gd name="connsiteX1" fmla="*/ 178597 w 746911"/>
                  <a:gd name="connsiteY1" fmla="*/ 96838 h 2909887"/>
                  <a:gd name="connsiteX2" fmla="*/ 259556 w 746911"/>
                  <a:gd name="connsiteY2" fmla="*/ 169068 h 2909887"/>
                  <a:gd name="connsiteX3" fmla="*/ 371476 w 746911"/>
                  <a:gd name="connsiteY3" fmla="*/ 249237 h 2909887"/>
                  <a:gd name="connsiteX4" fmla="*/ 384176 w 746911"/>
                  <a:gd name="connsiteY4" fmla="*/ 309561 h 2909887"/>
                  <a:gd name="connsiteX5" fmla="*/ 307183 w 746911"/>
                  <a:gd name="connsiteY5" fmla="*/ 453231 h 2909887"/>
                  <a:gd name="connsiteX6" fmla="*/ 254797 w 746911"/>
                  <a:gd name="connsiteY6" fmla="*/ 565944 h 2909887"/>
                  <a:gd name="connsiteX7" fmla="*/ 274638 w 746911"/>
                  <a:gd name="connsiteY7" fmla="*/ 678657 h 2909887"/>
                  <a:gd name="connsiteX8" fmla="*/ 228603 w 746911"/>
                  <a:gd name="connsiteY8" fmla="*/ 756444 h 2909887"/>
                  <a:gd name="connsiteX9" fmla="*/ 240509 w 746911"/>
                  <a:gd name="connsiteY9" fmla="*/ 813593 h 2909887"/>
                  <a:gd name="connsiteX10" fmla="*/ 261938 w 746911"/>
                  <a:gd name="connsiteY10" fmla="*/ 878681 h 2909887"/>
                  <a:gd name="connsiteX11" fmla="*/ 319088 w 746911"/>
                  <a:gd name="connsiteY11" fmla="*/ 1049337 h 2909887"/>
                  <a:gd name="connsiteX12" fmla="*/ 411959 w 746911"/>
                  <a:gd name="connsiteY12" fmla="*/ 1073151 h 2909887"/>
                  <a:gd name="connsiteX13" fmla="*/ 496888 w 746911"/>
                  <a:gd name="connsiteY13" fmla="*/ 1104900 h 2909887"/>
                  <a:gd name="connsiteX14" fmla="*/ 619128 w 746911"/>
                  <a:gd name="connsiteY14" fmla="*/ 1163638 h 2909887"/>
                  <a:gd name="connsiteX15" fmla="*/ 685802 w 746911"/>
                  <a:gd name="connsiteY15" fmla="*/ 1225551 h 2909887"/>
                  <a:gd name="connsiteX16" fmla="*/ 745333 w 746911"/>
                  <a:gd name="connsiteY16" fmla="*/ 1392238 h 2909887"/>
                  <a:gd name="connsiteX17" fmla="*/ 736601 w 746911"/>
                  <a:gd name="connsiteY17" fmla="*/ 1561306 h 2909887"/>
                  <a:gd name="connsiteX18" fmla="*/ 660401 w 746911"/>
                  <a:gd name="connsiteY18" fmla="*/ 1656557 h 2909887"/>
                  <a:gd name="connsiteX19" fmla="*/ 666753 w 746911"/>
                  <a:gd name="connsiteY19" fmla="*/ 1737520 h 2909887"/>
                  <a:gd name="connsiteX20" fmla="*/ 661989 w 746911"/>
                  <a:gd name="connsiteY20" fmla="*/ 1824830 h 2909887"/>
                  <a:gd name="connsiteX21" fmla="*/ 633416 w 746911"/>
                  <a:gd name="connsiteY21" fmla="*/ 1887538 h 2909887"/>
                  <a:gd name="connsiteX22" fmla="*/ 592139 w 746911"/>
                  <a:gd name="connsiteY22" fmla="*/ 2020887 h 2909887"/>
                  <a:gd name="connsiteX23" fmla="*/ 452439 w 746911"/>
                  <a:gd name="connsiteY23" fmla="*/ 2160587 h 2909887"/>
                  <a:gd name="connsiteX24" fmla="*/ 423865 w 746911"/>
                  <a:gd name="connsiteY24" fmla="*/ 2268538 h 2909887"/>
                  <a:gd name="connsiteX25" fmla="*/ 346869 w 746911"/>
                  <a:gd name="connsiteY25" fmla="*/ 2347118 h 2909887"/>
                  <a:gd name="connsiteX26" fmla="*/ 262731 w 746911"/>
                  <a:gd name="connsiteY26" fmla="*/ 2490787 h 2909887"/>
                  <a:gd name="connsiteX27" fmla="*/ 209553 w 746911"/>
                  <a:gd name="connsiteY27" fmla="*/ 2590007 h 2909887"/>
                  <a:gd name="connsiteX28" fmla="*/ 144464 w 746911"/>
                  <a:gd name="connsiteY28" fmla="*/ 2677318 h 2909887"/>
                  <a:gd name="connsiteX29" fmla="*/ 116684 w 746911"/>
                  <a:gd name="connsiteY29" fmla="*/ 2780507 h 2909887"/>
                  <a:gd name="connsiteX30" fmla="*/ 0 w 746911"/>
                  <a:gd name="connsiteY30" fmla="*/ 2909887 h 2909887"/>
                  <a:gd name="connsiteX0" fmla="*/ 65088 w 746911"/>
                  <a:gd name="connsiteY0" fmla="*/ 0 h 2909887"/>
                  <a:gd name="connsiteX1" fmla="*/ 192884 w 746911"/>
                  <a:gd name="connsiteY1" fmla="*/ 82551 h 2909887"/>
                  <a:gd name="connsiteX2" fmla="*/ 259556 w 746911"/>
                  <a:gd name="connsiteY2" fmla="*/ 169068 h 2909887"/>
                  <a:gd name="connsiteX3" fmla="*/ 371476 w 746911"/>
                  <a:gd name="connsiteY3" fmla="*/ 249237 h 2909887"/>
                  <a:gd name="connsiteX4" fmla="*/ 384176 w 746911"/>
                  <a:gd name="connsiteY4" fmla="*/ 309561 h 2909887"/>
                  <a:gd name="connsiteX5" fmla="*/ 307183 w 746911"/>
                  <a:gd name="connsiteY5" fmla="*/ 453231 h 2909887"/>
                  <a:gd name="connsiteX6" fmla="*/ 254797 w 746911"/>
                  <a:gd name="connsiteY6" fmla="*/ 565944 h 2909887"/>
                  <a:gd name="connsiteX7" fmla="*/ 274638 w 746911"/>
                  <a:gd name="connsiteY7" fmla="*/ 678657 h 2909887"/>
                  <a:gd name="connsiteX8" fmla="*/ 228603 w 746911"/>
                  <a:gd name="connsiteY8" fmla="*/ 756444 h 2909887"/>
                  <a:gd name="connsiteX9" fmla="*/ 240509 w 746911"/>
                  <a:gd name="connsiteY9" fmla="*/ 813593 h 2909887"/>
                  <a:gd name="connsiteX10" fmla="*/ 261938 w 746911"/>
                  <a:gd name="connsiteY10" fmla="*/ 878681 h 2909887"/>
                  <a:gd name="connsiteX11" fmla="*/ 319088 w 746911"/>
                  <a:gd name="connsiteY11" fmla="*/ 1049337 h 2909887"/>
                  <a:gd name="connsiteX12" fmla="*/ 411959 w 746911"/>
                  <a:gd name="connsiteY12" fmla="*/ 1073151 h 2909887"/>
                  <a:gd name="connsiteX13" fmla="*/ 496888 w 746911"/>
                  <a:gd name="connsiteY13" fmla="*/ 1104900 h 2909887"/>
                  <a:gd name="connsiteX14" fmla="*/ 619128 w 746911"/>
                  <a:gd name="connsiteY14" fmla="*/ 1163638 h 2909887"/>
                  <a:gd name="connsiteX15" fmla="*/ 685802 w 746911"/>
                  <a:gd name="connsiteY15" fmla="*/ 1225551 h 2909887"/>
                  <a:gd name="connsiteX16" fmla="*/ 745333 w 746911"/>
                  <a:gd name="connsiteY16" fmla="*/ 1392238 h 2909887"/>
                  <a:gd name="connsiteX17" fmla="*/ 736601 w 746911"/>
                  <a:gd name="connsiteY17" fmla="*/ 1561306 h 2909887"/>
                  <a:gd name="connsiteX18" fmla="*/ 660401 w 746911"/>
                  <a:gd name="connsiteY18" fmla="*/ 1656557 h 2909887"/>
                  <a:gd name="connsiteX19" fmla="*/ 666753 w 746911"/>
                  <a:gd name="connsiteY19" fmla="*/ 1737520 h 2909887"/>
                  <a:gd name="connsiteX20" fmla="*/ 661989 w 746911"/>
                  <a:gd name="connsiteY20" fmla="*/ 1824830 h 2909887"/>
                  <a:gd name="connsiteX21" fmla="*/ 633416 w 746911"/>
                  <a:gd name="connsiteY21" fmla="*/ 1887538 h 2909887"/>
                  <a:gd name="connsiteX22" fmla="*/ 592139 w 746911"/>
                  <a:gd name="connsiteY22" fmla="*/ 2020887 h 2909887"/>
                  <a:gd name="connsiteX23" fmla="*/ 452439 w 746911"/>
                  <a:gd name="connsiteY23" fmla="*/ 2160587 h 2909887"/>
                  <a:gd name="connsiteX24" fmla="*/ 423865 w 746911"/>
                  <a:gd name="connsiteY24" fmla="*/ 2268538 h 2909887"/>
                  <a:gd name="connsiteX25" fmla="*/ 346869 w 746911"/>
                  <a:gd name="connsiteY25" fmla="*/ 2347118 h 2909887"/>
                  <a:gd name="connsiteX26" fmla="*/ 262731 w 746911"/>
                  <a:gd name="connsiteY26" fmla="*/ 2490787 h 2909887"/>
                  <a:gd name="connsiteX27" fmla="*/ 209553 w 746911"/>
                  <a:gd name="connsiteY27" fmla="*/ 2590007 h 2909887"/>
                  <a:gd name="connsiteX28" fmla="*/ 144464 w 746911"/>
                  <a:gd name="connsiteY28" fmla="*/ 2677318 h 2909887"/>
                  <a:gd name="connsiteX29" fmla="*/ 116684 w 746911"/>
                  <a:gd name="connsiteY29" fmla="*/ 2780507 h 2909887"/>
                  <a:gd name="connsiteX30" fmla="*/ 0 w 746911"/>
                  <a:gd name="connsiteY30" fmla="*/ 2909887 h 2909887"/>
                  <a:gd name="connsiteX0" fmla="*/ 79376 w 746911"/>
                  <a:gd name="connsiteY0" fmla="*/ 0 h 2893218"/>
                  <a:gd name="connsiteX1" fmla="*/ 192884 w 746911"/>
                  <a:gd name="connsiteY1" fmla="*/ 65882 h 2893218"/>
                  <a:gd name="connsiteX2" fmla="*/ 259556 w 746911"/>
                  <a:gd name="connsiteY2" fmla="*/ 152399 h 2893218"/>
                  <a:gd name="connsiteX3" fmla="*/ 371476 w 746911"/>
                  <a:gd name="connsiteY3" fmla="*/ 232568 h 2893218"/>
                  <a:gd name="connsiteX4" fmla="*/ 384176 w 746911"/>
                  <a:gd name="connsiteY4" fmla="*/ 292892 h 2893218"/>
                  <a:gd name="connsiteX5" fmla="*/ 307183 w 746911"/>
                  <a:gd name="connsiteY5" fmla="*/ 436562 h 2893218"/>
                  <a:gd name="connsiteX6" fmla="*/ 254797 w 746911"/>
                  <a:gd name="connsiteY6" fmla="*/ 549275 h 2893218"/>
                  <a:gd name="connsiteX7" fmla="*/ 274638 w 746911"/>
                  <a:gd name="connsiteY7" fmla="*/ 661988 h 2893218"/>
                  <a:gd name="connsiteX8" fmla="*/ 228603 w 746911"/>
                  <a:gd name="connsiteY8" fmla="*/ 739775 h 2893218"/>
                  <a:gd name="connsiteX9" fmla="*/ 240509 w 746911"/>
                  <a:gd name="connsiteY9" fmla="*/ 796924 h 2893218"/>
                  <a:gd name="connsiteX10" fmla="*/ 261938 w 746911"/>
                  <a:gd name="connsiteY10" fmla="*/ 862012 h 2893218"/>
                  <a:gd name="connsiteX11" fmla="*/ 319088 w 746911"/>
                  <a:gd name="connsiteY11" fmla="*/ 1032668 h 2893218"/>
                  <a:gd name="connsiteX12" fmla="*/ 411959 w 746911"/>
                  <a:gd name="connsiteY12" fmla="*/ 1056482 h 2893218"/>
                  <a:gd name="connsiteX13" fmla="*/ 496888 w 746911"/>
                  <a:gd name="connsiteY13" fmla="*/ 1088231 h 2893218"/>
                  <a:gd name="connsiteX14" fmla="*/ 619128 w 746911"/>
                  <a:gd name="connsiteY14" fmla="*/ 1146969 h 2893218"/>
                  <a:gd name="connsiteX15" fmla="*/ 685802 w 746911"/>
                  <a:gd name="connsiteY15" fmla="*/ 1208882 h 2893218"/>
                  <a:gd name="connsiteX16" fmla="*/ 745333 w 746911"/>
                  <a:gd name="connsiteY16" fmla="*/ 1375569 h 2893218"/>
                  <a:gd name="connsiteX17" fmla="*/ 736601 w 746911"/>
                  <a:gd name="connsiteY17" fmla="*/ 1544637 h 2893218"/>
                  <a:gd name="connsiteX18" fmla="*/ 660401 w 746911"/>
                  <a:gd name="connsiteY18" fmla="*/ 1639888 h 2893218"/>
                  <a:gd name="connsiteX19" fmla="*/ 666753 w 746911"/>
                  <a:gd name="connsiteY19" fmla="*/ 1720851 h 2893218"/>
                  <a:gd name="connsiteX20" fmla="*/ 661989 w 746911"/>
                  <a:gd name="connsiteY20" fmla="*/ 1808161 h 2893218"/>
                  <a:gd name="connsiteX21" fmla="*/ 633416 w 746911"/>
                  <a:gd name="connsiteY21" fmla="*/ 1870869 h 2893218"/>
                  <a:gd name="connsiteX22" fmla="*/ 592139 w 746911"/>
                  <a:gd name="connsiteY22" fmla="*/ 2004218 h 2893218"/>
                  <a:gd name="connsiteX23" fmla="*/ 452439 w 746911"/>
                  <a:gd name="connsiteY23" fmla="*/ 2143918 h 2893218"/>
                  <a:gd name="connsiteX24" fmla="*/ 423865 w 746911"/>
                  <a:gd name="connsiteY24" fmla="*/ 2251869 h 2893218"/>
                  <a:gd name="connsiteX25" fmla="*/ 346869 w 746911"/>
                  <a:gd name="connsiteY25" fmla="*/ 2330449 h 2893218"/>
                  <a:gd name="connsiteX26" fmla="*/ 262731 w 746911"/>
                  <a:gd name="connsiteY26" fmla="*/ 2474118 h 2893218"/>
                  <a:gd name="connsiteX27" fmla="*/ 209553 w 746911"/>
                  <a:gd name="connsiteY27" fmla="*/ 2573338 h 2893218"/>
                  <a:gd name="connsiteX28" fmla="*/ 144464 w 746911"/>
                  <a:gd name="connsiteY28" fmla="*/ 2660649 h 2893218"/>
                  <a:gd name="connsiteX29" fmla="*/ 116684 w 746911"/>
                  <a:gd name="connsiteY29" fmla="*/ 2763838 h 2893218"/>
                  <a:gd name="connsiteX30" fmla="*/ 0 w 746911"/>
                  <a:gd name="connsiteY30" fmla="*/ 2893218 h 2893218"/>
                  <a:gd name="connsiteX0" fmla="*/ 79376 w 746911"/>
                  <a:gd name="connsiteY0" fmla="*/ 0 h 2893218"/>
                  <a:gd name="connsiteX1" fmla="*/ 157166 w 746911"/>
                  <a:gd name="connsiteY1" fmla="*/ 39687 h 2893218"/>
                  <a:gd name="connsiteX2" fmla="*/ 192884 w 746911"/>
                  <a:gd name="connsiteY2" fmla="*/ 65882 h 2893218"/>
                  <a:gd name="connsiteX3" fmla="*/ 259556 w 746911"/>
                  <a:gd name="connsiteY3" fmla="*/ 152399 h 2893218"/>
                  <a:gd name="connsiteX4" fmla="*/ 371476 w 746911"/>
                  <a:gd name="connsiteY4" fmla="*/ 232568 h 2893218"/>
                  <a:gd name="connsiteX5" fmla="*/ 384176 w 746911"/>
                  <a:gd name="connsiteY5" fmla="*/ 292892 h 2893218"/>
                  <a:gd name="connsiteX6" fmla="*/ 307183 w 746911"/>
                  <a:gd name="connsiteY6" fmla="*/ 436562 h 2893218"/>
                  <a:gd name="connsiteX7" fmla="*/ 254797 w 746911"/>
                  <a:gd name="connsiteY7" fmla="*/ 549275 h 2893218"/>
                  <a:gd name="connsiteX8" fmla="*/ 274638 w 746911"/>
                  <a:gd name="connsiteY8" fmla="*/ 661988 h 2893218"/>
                  <a:gd name="connsiteX9" fmla="*/ 228603 w 746911"/>
                  <a:gd name="connsiteY9" fmla="*/ 739775 h 2893218"/>
                  <a:gd name="connsiteX10" fmla="*/ 240509 w 746911"/>
                  <a:gd name="connsiteY10" fmla="*/ 796924 h 2893218"/>
                  <a:gd name="connsiteX11" fmla="*/ 261938 w 746911"/>
                  <a:gd name="connsiteY11" fmla="*/ 862012 h 2893218"/>
                  <a:gd name="connsiteX12" fmla="*/ 319088 w 746911"/>
                  <a:gd name="connsiteY12" fmla="*/ 1032668 h 2893218"/>
                  <a:gd name="connsiteX13" fmla="*/ 411959 w 746911"/>
                  <a:gd name="connsiteY13" fmla="*/ 1056482 h 2893218"/>
                  <a:gd name="connsiteX14" fmla="*/ 496888 w 746911"/>
                  <a:gd name="connsiteY14" fmla="*/ 1088231 h 2893218"/>
                  <a:gd name="connsiteX15" fmla="*/ 619128 w 746911"/>
                  <a:gd name="connsiteY15" fmla="*/ 1146969 h 2893218"/>
                  <a:gd name="connsiteX16" fmla="*/ 685802 w 746911"/>
                  <a:gd name="connsiteY16" fmla="*/ 1208882 h 2893218"/>
                  <a:gd name="connsiteX17" fmla="*/ 745333 w 746911"/>
                  <a:gd name="connsiteY17" fmla="*/ 1375569 h 2893218"/>
                  <a:gd name="connsiteX18" fmla="*/ 736601 w 746911"/>
                  <a:gd name="connsiteY18" fmla="*/ 1544637 h 2893218"/>
                  <a:gd name="connsiteX19" fmla="*/ 660401 w 746911"/>
                  <a:gd name="connsiteY19" fmla="*/ 1639888 h 2893218"/>
                  <a:gd name="connsiteX20" fmla="*/ 666753 w 746911"/>
                  <a:gd name="connsiteY20" fmla="*/ 1720851 h 2893218"/>
                  <a:gd name="connsiteX21" fmla="*/ 661989 w 746911"/>
                  <a:gd name="connsiteY21" fmla="*/ 1808161 h 2893218"/>
                  <a:gd name="connsiteX22" fmla="*/ 633416 w 746911"/>
                  <a:gd name="connsiteY22" fmla="*/ 1870869 h 2893218"/>
                  <a:gd name="connsiteX23" fmla="*/ 592139 w 746911"/>
                  <a:gd name="connsiteY23" fmla="*/ 2004218 h 2893218"/>
                  <a:gd name="connsiteX24" fmla="*/ 452439 w 746911"/>
                  <a:gd name="connsiteY24" fmla="*/ 2143918 h 2893218"/>
                  <a:gd name="connsiteX25" fmla="*/ 423865 w 746911"/>
                  <a:gd name="connsiteY25" fmla="*/ 2251869 h 2893218"/>
                  <a:gd name="connsiteX26" fmla="*/ 346869 w 746911"/>
                  <a:gd name="connsiteY26" fmla="*/ 2330449 h 2893218"/>
                  <a:gd name="connsiteX27" fmla="*/ 262731 w 746911"/>
                  <a:gd name="connsiteY27" fmla="*/ 2474118 h 2893218"/>
                  <a:gd name="connsiteX28" fmla="*/ 209553 w 746911"/>
                  <a:gd name="connsiteY28" fmla="*/ 2573338 h 2893218"/>
                  <a:gd name="connsiteX29" fmla="*/ 144464 w 746911"/>
                  <a:gd name="connsiteY29" fmla="*/ 2660649 h 2893218"/>
                  <a:gd name="connsiteX30" fmla="*/ 116684 w 746911"/>
                  <a:gd name="connsiteY30" fmla="*/ 2763838 h 2893218"/>
                  <a:gd name="connsiteX31" fmla="*/ 0 w 746911"/>
                  <a:gd name="connsiteY31" fmla="*/ 2893218 h 2893218"/>
                  <a:gd name="connsiteX0" fmla="*/ 65089 w 746911"/>
                  <a:gd name="connsiteY0" fmla="*/ 0 h 2926556"/>
                  <a:gd name="connsiteX1" fmla="*/ 157166 w 746911"/>
                  <a:gd name="connsiteY1" fmla="*/ 73025 h 2926556"/>
                  <a:gd name="connsiteX2" fmla="*/ 192884 w 746911"/>
                  <a:gd name="connsiteY2" fmla="*/ 99220 h 2926556"/>
                  <a:gd name="connsiteX3" fmla="*/ 259556 w 746911"/>
                  <a:gd name="connsiteY3" fmla="*/ 185737 h 2926556"/>
                  <a:gd name="connsiteX4" fmla="*/ 371476 w 746911"/>
                  <a:gd name="connsiteY4" fmla="*/ 265906 h 2926556"/>
                  <a:gd name="connsiteX5" fmla="*/ 384176 w 746911"/>
                  <a:gd name="connsiteY5" fmla="*/ 326230 h 2926556"/>
                  <a:gd name="connsiteX6" fmla="*/ 307183 w 746911"/>
                  <a:gd name="connsiteY6" fmla="*/ 469900 h 2926556"/>
                  <a:gd name="connsiteX7" fmla="*/ 254797 w 746911"/>
                  <a:gd name="connsiteY7" fmla="*/ 582613 h 2926556"/>
                  <a:gd name="connsiteX8" fmla="*/ 274638 w 746911"/>
                  <a:gd name="connsiteY8" fmla="*/ 695326 h 2926556"/>
                  <a:gd name="connsiteX9" fmla="*/ 228603 w 746911"/>
                  <a:gd name="connsiteY9" fmla="*/ 773113 h 2926556"/>
                  <a:gd name="connsiteX10" fmla="*/ 240509 w 746911"/>
                  <a:gd name="connsiteY10" fmla="*/ 830262 h 2926556"/>
                  <a:gd name="connsiteX11" fmla="*/ 261938 w 746911"/>
                  <a:gd name="connsiteY11" fmla="*/ 895350 h 2926556"/>
                  <a:gd name="connsiteX12" fmla="*/ 319088 w 746911"/>
                  <a:gd name="connsiteY12" fmla="*/ 1066006 h 2926556"/>
                  <a:gd name="connsiteX13" fmla="*/ 411959 w 746911"/>
                  <a:gd name="connsiteY13" fmla="*/ 1089820 h 2926556"/>
                  <a:gd name="connsiteX14" fmla="*/ 496888 w 746911"/>
                  <a:gd name="connsiteY14" fmla="*/ 1121569 h 2926556"/>
                  <a:gd name="connsiteX15" fmla="*/ 619128 w 746911"/>
                  <a:gd name="connsiteY15" fmla="*/ 1180307 h 2926556"/>
                  <a:gd name="connsiteX16" fmla="*/ 685802 w 746911"/>
                  <a:gd name="connsiteY16" fmla="*/ 1242220 h 2926556"/>
                  <a:gd name="connsiteX17" fmla="*/ 745333 w 746911"/>
                  <a:gd name="connsiteY17" fmla="*/ 1408907 h 2926556"/>
                  <a:gd name="connsiteX18" fmla="*/ 736601 w 746911"/>
                  <a:gd name="connsiteY18" fmla="*/ 1577975 h 2926556"/>
                  <a:gd name="connsiteX19" fmla="*/ 660401 w 746911"/>
                  <a:gd name="connsiteY19" fmla="*/ 1673226 h 2926556"/>
                  <a:gd name="connsiteX20" fmla="*/ 666753 w 746911"/>
                  <a:gd name="connsiteY20" fmla="*/ 1754189 h 2926556"/>
                  <a:gd name="connsiteX21" fmla="*/ 661989 w 746911"/>
                  <a:gd name="connsiteY21" fmla="*/ 1841499 h 2926556"/>
                  <a:gd name="connsiteX22" fmla="*/ 633416 w 746911"/>
                  <a:gd name="connsiteY22" fmla="*/ 1904207 h 2926556"/>
                  <a:gd name="connsiteX23" fmla="*/ 592139 w 746911"/>
                  <a:gd name="connsiteY23" fmla="*/ 2037556 h 2926556"/>
                  <a:gd name="connsiteX24" fmla="*/ 452439 w 746911"/>
                  <a:gd name="connsiteY24" fmla="*/ 2177256 h 2926556"/>
                  <a:gd name="connsiteX25" fmla="*/ 423865 w 746911"/>
                  <a:gd name="connsiteY25" fmla="*/ 2285207 h 2926556"/>
                  <a:gd name="connsiteX26" fmla="*/ 346869 w 746911"/>
                  <a:gd name="connsiteY26" fmla="*/ 2363787 h 2926556"/>
                  <a:gd name="connsiteX27" fmla="*/ 262731 w 746911"/>
                  <a:gd name="connsiteY27" fmla="*/ 2507456 h 2926556"/>
                  <a:gd name="connsiteX28" fmla="*/ 209553 w 746911"/>
                  <a:gd name="connsiteY28" fmla="*/ 2606676 h 2926556"/>
                  <a:gd name="connsiteX29" fmla="*/ 144464 w 746911"/>
                  <a:gd name="connsiteY29" fmla="*/ 2693987 h 2926556"/>
                  <a:gd name="connsiteX30" fmla="*/ 116684 w 746911"/>
                  <a:gd name="connsiteY30" fmla="*/ 2797176 h 2926556"/>
                  <a:gd name="connsiteX31" fmla="*/ 0 w 746911"/>
                  <a:gd name="connsiteY31" fmla="*/ 2926556 h 2926556"/>
                  <a:gd name="connsiteX0" fmla="*/ 65089 w 746911"/>
                  <a:gd name="connsiteY0" fmla="*/ 0 h 2926556"/>
                  <a:gd name="connsiteX1" fmla="*/ 92872 w 746911"/>
                  <a:gd name="connsiteY1" fmla="*/ 49212 h 2926556"/>
                  <a:gd name="connsiteX2" fmla="*/ 192884 w 746911"/>
                  <a:gd name="connsiteY2" fmla="*/ 99220 h 2926556"/>
                  <a:gd name="connsiteX3" fmla="*/ 259556 w 746911"/>
                  <a:gd name="connsiteY3" fmla="*/ 185737 h 2926556"/>
                  <a:gd name="connsiteX4" fmla="*/ 371476 w 746911"/>
                  <a:gd name="connsiteY4" fmla="*/ 265906 h 2926556"/>
                  <a:gd name="connsiteX5" fmla="*/ 384176 w 746911"/>
                  <a:gd name="connsiteY5" fmla="*/ 326230 h 2926556"/>
                  <a:gd name="connsiteX6" fmla="*/ 307183 w 746911"/>
                  <a:gd name="connsiteY6" fmla="*/ 469900 h 2926556"/>
                  <a:gd name="connsiteX7" fmla="*/ 254797 w 746911"/>
                  <a:gd name="connsiteY7" fmla="*/ 582613 h 2926556"/>
                  <a:gd name="connsiteX8" fmla="*/ 274638 w 746911"/>
                  <a:gd name="connsiteY8" fmla="*/ 695326 h 2926556"/>
                  <a:gd name="connsiteX9" fmla="*/ 228603 w 746911"/>
                  <a:gd name="connsiteY9" fmla="*/ 773113 h 2926556"/>
                  <a:gd name="connsiteX10" fmla="*/ 240509 w 746911"/>
                  <a:gd name="connsiteY10" fmla="*/ 830262 h 2926556"/>
                  <a:gd name="connsiteX11" fmla="*/ 261938 w 746911"/>
                  <a:gd name="connsiteY11" fmla="*/ 895350 h 2926556"/>
                  <a:gd name="connsiteX12" fmla="*/ 319088 w 746911"/>
                  <a:gd name="connsiteY12" fmla="*/ 1066006 h 2926556"/>
                  <a:gd name="connsiteX13" fmla="*/ 411959 w 746911"/>
                  <a:gd name="connsiteY13" fmla="*/ 1089820 h 2926556"/>
                  <a:gd name="connsiteX14" fmla="*/ 496888 w 746911"/>
                  <a:gd name="connsiteY14" fmla="*/ 1121569 h 2926556"/>
                  <a:gd name="connsiteX15" fmla="*/ 619128 w 746911"/>
                  <a:gd name="connsiteY15" fmla="*/ 1180307 h 2926556"/>
                  <a:gd name="connsiteX16" fmla="*/ 685802 w 746911"/>
                  <a:gd name="connsiteY16" fmla="*/ 1242220 h 2926556"/>
                  <a:gd name="connsiteX17" fmla="*/ 745333 w 746911"/>
                  <a:gd name="connsiteY17" fmla="*/ 1408907 h 2926556"/>
                  <a:gd name="connsiteX18" fmla="*/ 736601 w 746911"/>
                  <a:gd name="connsiteY18" fmla="*/ 1577975 h 2926556"/>
                  <a:gd name="connsiteX19" fmla="*/ 660401 w 746911"/>
                  <a:gd name="connsiteY19" fmla="*/ 1673226 h 2926556"/>
                  <a:gd name="connsiteX20" fmla="*/ 666753 w 746911"/>
                  <a:gd name="connsiteY20" fmla="*/ 1754189 h 2926556"/>
                  <a:gd name="connsiteX21" fmla="*/ 661989 w 746911"/>
                  <a:gd name="connsiteY21" fmla="*/ 1841499 h 2926556"/>
                  <a:gd name="connsiteX22" fmla="*/ 633416 w 746911"/>
                  <a:gd name="connsiteY22" fmla="*/ 1904207 h 2926556"/>
                  <a:gd name="connsiteX23" fmla="*/ 592139 w 746911"/>
                  <a:gd name="connsiteY23" fmla="*/ 2037556 h 2926556"/>
                  <a:gd name="connsiteX24" fmla="*/ 452439 w 746911"/>
                  <a:gd name="connsiteY24" fmla="*/ 2177256 h 2926556"/>
                  <a:gd name="connsiteX25" fmla="*/ 423865 w 746911"/>
                  <a:gd name="connsiteY25" fmla="*/ 2285207 h 2926556"/>
                  <a:gd name="connsiteX26" fmla="*/ 346869 w 746911"/>
                  <a:gd name="connsiteY26" fmla="*/ 2363787 h 2926556"/>
                  <a:gd name="connsiteX27" fmla="*/ 262731 w 746911"/>
                  <a:gd name="connsiteY27" fmla="*/ 2507456 h 2926556"/>
                  <a:gd name="connsiteX28" fmla="*/ 209553 w 746911"/>
                  <a:gd name="connsiteY28" fmla="*/ 2606676 h 2926556"/>
                  <a:gd name="connsiteX29" fmla="*/ 144464 w 746911"/>
                  <a:gd name="connsiteY29" fmla="*/ 2693987 h 2926556"/>
                  <a:gd name="connsiteX30" fmla="*/ 116684 w 746911"/>
                  <a:gd name="connsiteY30" fmla="*/ 2797176 h 2926556"/>
                  <a:gd name="connsiteX31" fmla="*/ 0 w 746911"/>
                  <a:gd name="connsiteY31" fmla="*/ 2926556 h 29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911" h="2926556">
                    <a:moveTo>
                      <a:pt x="65089" y="0"/>
                    </a:moveTo>
                    <a:lnTo>
                      <a:pt x="92872" y="49212"/>
                    </a:lnTo>
                    <a:lnTo>
                      <a:pt x="192884" y="99220"/>
                    </a:lnTo>
                    <a:cubicBezTo>
                      <a:pt x="215108" y="128059"/>
                      <a:pt x="229791" y="157956"/>
                      <a:pt x="259556" y="185737"/>
                    </a:cubicBezTo>
                    <a:cubicBezTo>
                      <a:pt x="289321" y="213518"/>
                      <a:pt x="350706" y="242490"/>
                      <a:pt x="371476" y="265906"/>
                    </a:cubicBezTo>
                    <a:cubicBezTo>
                      <a:pt x="392246" y="289322"/>
                      <a:pt x="394891" y="292231"/>
                      <a:pt x="384176" y="326230"/>
                    </a:cubicBezTo>
                    <a:cubicBezTo>
                      <a:pt x="373461" y="360229"/>
                      <a:pt x="328746" y="427170"/>
                      <a:pt x="307183" y="469900"/>
                    </a:cubicBezTo>
                    <a:cubicBezTo>
                      <a:pt x="285620" y="512631"/>
                      <a:pt x="255855" y="554964"/>
                      <a:pt x="254797" y="582613"/>
                    </a:cubicBezTo>
                    <a:cubicBezTo>
                      <a:pt x="253739" y="610262"/>
                      <a:pt x="279004" y="663576"/>
                      <a:pt x="274638" y="695326"/>
                    </a:cubicBezTo>
                    <a:cubicBezTo>
                      <a:pt x="270272" y="727076"/>
                      <a:pt x="230322" y="761736"/>
                      <a:pt x="228603" y="773113"/>
                    </a:cubicBezTo>
                    <a:cubicBezTo>
                      <a:pt x="226884" y="784490"/>
                      <a:pt x="237731" y="822589"/>
                      <a:pt x="240509" y="830262"/>
                    </a:cubicBezTo>
                    <a:cubicBezTo>
                      <a:pt x="243287" y="837935"/>
                      <a:pt x="248842" y="856059"/>
                      <a:pt x="261938" y="895350"/>
                    </a:cubicBezTo>
                    <a:cubicBezTo>
                      <a:pt x="275034" y="934641"/>
                      <a:pt x="294085" y="1033594"/>
                      <a:pt x="319088" y="1066006"/>
                    </a:cubicBezTo>
                    <a:cubicBezTo>
                      <a:pt x="344091" y="1098418"/>
                      <a:pt x="382326" y="1080560"/>
                      <a:pt x="411959" y="1089820"/>
                    </a:cubicBezTo>
                    <a:cubicBezTo>
                      <a:pt x="441592" y="1099081"/>
                      <a:pt x="462360" y="1106488"/>
                      <a:pt x="496888" y="1121569"/>
                    </a:cubicBezTo>
                    <a:cubicBezTo>
                      <a:pt x="531416" y="1136650"/>
                      <a:pt x="593992" y="1160199"/>
                      <a:pt x="619128" y="1180307"/>
                    </a:cubicBezTo>
                    <a:cubicBezTo>
                      <a:pt x="644264" y="1200415"/>
                      <a:pt x="664768" y="1204120"/>
                      <a:pt x="685802" y="1242220"/>
                    </a:cubicBezTo>
                    <a:cubicBezTo>
                      <a:pt x="706836" y="1280320"/>
                      <a:pt x="744010" y="1371601"/>
                      <a:pt x="745333" y="1408907"/>
                    </a:cubicBezTo>
                    <a:cubicBezTo>
                      <a:pt x="746656" y="1446213"/>
                      <a:pt x="750756" y="1533922"/>
                      <a:pt x="736601" y="1577975"/>
                    </a:cubicBezTo>
                    <a:cubicBezTo>
                      <a:pt x="722446" y="1622028"/>
                      <a:pt x="672042" y="1643857"/>
                      <a:pt x="660401" y="1673226"/>
                    </a:cubicBezTo>
                    <a:cubicBezTo>
                      <a:pt x="648760" y="1702595"/>
                      <a:pt x="664901" y="1726540"/>
                      <a:pt x="666753" y="1754189"/>
                    </a:cubicBezTo>
                    <a:cubicBezTo>
                      <a:pt x="668605" y="1781838"/>
                      <a:pt x="667545" y="1816496"/>
                      <a:pt x="661989" y="1841499"/>
                    </a:cubicBezTo>
                    <a:cubicBezTo>
                      <a:pt x="656433" y="1866502"/>
                      <a:pt x="644264" y="1871928"/>
                      <a:pt x="633416" y="1904207"/>
                    </a:cubicBezTo>
                    <a:cubicBezTo>
                      <a:pt x="622568" y="1936486"/>
                      <a:pt x="622302" y="1992048"/>
                      <a:pt x="592139" y="2037556"/>
                    </a:cubicBezTo>
                    <a:cubicBezTo>
                      <a:pt x="561976" y="2083064"/>
                      <a:pt x="480485" y="2135981"/>
                      <a:pt x="452439" y="2177256"/>
                    </a:cubicBezTo>
                    <a:cubicBezTo>
                      <a:pt x="424393" y="2218531"/>
                      <a:pt x="441460" y="2254118"/>
                      <a:pt x="423865" y="2285207"/>
                    </a:cubicBezTo>
                    <a:cubicBezTo>
                      <a:pt x="406270" y="2316296"/>
                      <a:pt x="373725" y="2326746"/>
                      <a:pt x="346869" y="2363787"/>
                    </a:cubicBezTo>
                    <a:cubicBezTo>
                      <a:pt x="320013" y="2400828"/>
                      <a:pt x="285617" y="2466975"/>
                      <a:pt x="262731" y="2507456"/>
                    </a:cubicBezTo>
                    <a:cubicBezTo>
                      <a:pt x="239845" y="2547937"/>
                      <a:pt x="224899" y="2583525"/>
                      <a:pt x="209553" y="2606676"/>
                    </a:cubicBezTo>
                    <a:cubicBezTo>
                      <a:pt x="194207" y="2629827"/>
                      <a:pt x="157561" y="2663031"/>
                      <a:pt x="144464" y="2693987"/>
                    </a:cubicBezTo>
                    <a:cubicBezTo>
                      <a:pt x="118138" y="2738702"/>
                      <a:pt x="138380" y="2765161"/>
                      <a:pt x="116684" y="2797176"/>
                    </a:cubicBezTo>
                    <a:cubicBezTo>
                      <a:pt x="94988" y="2829191"/>
                      <a:pt x="13097" y="2909358"/>
                      <a:pt x="0" y="2926556"/>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フリーフォーム 133"/>
              <p:cNvSpPr/>
              <p:nvPr/>
            </p:nvSpPr>
            <p:spPr>
              <a:xfrm>
                <a:off x="3449043" y="14992917"/>
                <a:ext cx="2590006" cy="2104459"/>
              </a:xfrm>
              <a:custGeom>
                <a:avLst/>
                <a:gdLst>
                  <a:gd name="connsiteX0" fmla="*/ 0 w 2057738"/>
                  <a:gd name="connsiteY0" fmla="*/ 2095500 h 2095500"/>
                  <a:gd name="connsiteX1" fmla="*/ 279400 w 2057738"/>
                  <a:gd name="connsiteY1" fmla="*/ 2044700 h 2095500"/>
                  <a:gd name="connsiteX2" fmla="*/ 495300 w 2057738"/>
                  <a:gd name="connsiteY2" fmla="*/ 1930400 h 2095500"/>
                  <a:gd name="connsiteX3" fmla="*/ 520700 w 2057738"/>
                  <a:gd name="connsiteY3" fmla="*/ 1803400 h 2095500"/>
                  <a:gd name="connsiteX4" fmla="*/ 622300 w 2057738"/>
                  <a:gd name="connsiteY4" fmla="*/ 1600200 h 2095500"/>
                  <a:gd name="connsiteX5" fmla="*/ 685800 w 2057738"/>
                  <a:gd name="connsiteY5" fmla="*/ 1511300 h 2095500"/>
                  <a:gd name="connsiteX6" fmla="*/ 825500 w 2057738"/>
                  <a:gd name="connsiteY6" fmla="*/ 1473200 h 2095500"/>
                  <a:gd name="connsiteX7" fmla="*/ 889000 w 2057738"/>
                  <a:gd name="connsiteY7" fmla="*/ 1358900 h 2095500"/>
                  <a:gd name="connsiteX8" fmla="*/ 914400 w 2057738"/>
                  <a:gd name="connsiteY8" fmla="*/ 1295400 h 2095500"/>
                  <a:gd name="connsiteX9" fmla="*/ 1003300 w 2057738"/>
                  <a:gd name="connsiteY9" fmla="*/ 1143000 h 2095500"/>
                  <a:gd name="connsiteX10" fmla="*/ 1092200 w 2057738"/>
                  <a:gd name="connsiteY10" fmla="*/ 977900 h 2095500"/>
                  <a:gd name="connsiteX11" fmla="*/ 1231900 w 2057738"/>
                  <a:gd name="connsiteY11" fmla="*/ 927100 h 2095500"/>
                  <a:gd name="connsiteX12" fmla="*/ 1257300 w 2057738"/>
                  <a:gd name="connsiteY12" fmla="*/ 812800 h 2095500"/>
                  <a:gd name="connsiteX13" fmla="*/ 1371600 w 2057738"/>
                  <a:gd name="connsiteY13" fmla="*/ 584200 h 2095500"/>
                  <a:gd name="connsiteX14" fmla="*/ 1435100 w 2057738"/>
                  <a:gd name="connsiteY14" fmla="*/ 368300 h 2095500"/>
                  <a:gd name="connsiteX15" fmla="*/ 1625600 w 2057738"/>
                  <a:gd name="connsiteY15" fmla="*/ 266700 h 2095500"/>
                  <a:gd name="connsiteX16" fmla="*/ 1816100 w 2057738"/>
                  <a:gd name="connsiteY16" fmla="*/ 152400 h 2095500"/>
                  <a:gd name="connsiteX17" fmla="*/ 2019300 w 2057738"/>
                  <a:gd name="connsiteY17" fmla="*/ 114300 h 2095500"/>
                  <a:gd name="connsiteX18" fmla="*/ 2057400 w 2057738"/>
                  <a:gd name="connsiteY18" fmla="*/ 0 h 2095500"/>
                  <a:gd name="connsiteX0" fmla="*/ 0 w 2095838"/>
                  <a:gd name="connsiteY0" fmla="*/ 2076450 h 2076450"/>
                  <a:gd name="connsiteX1" fmla="*/ 317500 w 2095838"/>
                  <a:gd name="connsiteY1" fmla="*/ 2044700 h 2076450"/>
                  <a:gd name="connsiteX2" fmla="*/ 533400 w 2095838"/>
                  <a:gd name="connsiteY2" fmla="*/ 1930400 h 2076450"/>
                  <a:gd name="connsiteX3" fmla="*/ 558800 w 2095838"/>
                  <a:gd name="connsiteY3" fmla="*/ 18034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533400 w 2095838"/>
                  <a:gd name="connsiteY2" fmla="*/ 1930400 h 2076450"/>
                  <a:gd name="connsiteX3" fmla="*/ 558800 w 2095838"/>
                  <a:gd name="connsiteY3" fmla="*/ 18034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8034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60400 w 2095838"/>
                  <a:gd name="connsiteY4" fmla="*/ 16002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7320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30300 w 2095838"/>
                  <a:gd name="connsiteY10" fmla="*/ 9779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295400 w 2095838"/>
                  <a:gd name="connsiteY12" fmla="*/ 812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409700 w 2095838"/>
                  <a:gd name="connsiteY13" fmla="*/ 5842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58900 w 2095838"/>
                  <a:gd name="connsiteY13" fmla="*/ 5207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71600 w 2095838"/>
                  <a:gd name="connsiteY13" fmla="*/ 469900 h 2076450"/>
                  <a:gd name="connsiteX14" fmla="*/ 1473200 w 2095838"/>
                  <a:gd name="connsiteY14" fmla="*/ 36830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71600 w 2095838"/>
                  <a:gd name="connsiteY13" fmla="*/ 469900 h 2076450"/>
                  <a:gd name="connsiteX14" fmla="*/ 1511300 w 2095838"/>
                  <a:gd name="connsiteY14" fmla="*/ 323850 h 2076450"/>
                  <a:gd name="connsiteX15" fmla="*/ 1663700 w 2095838"/>
                  <a:gd name="connsiteY15" fmla="*/ 2667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838"/>
                  <a:gd name="connsiteY0" fmla="*/ 2076450 h 2076450"/>
                  <a:gd name="connsiteX1" fmla="*/ 292100 w 2095838"/>
                  <a:gd name="connsiteY1" fmla="*/ 2000250 h 2076450"/>
                  <a:gd name="connsiteX2" fmla="*/ 476250 w 2095838"/>
                  <a:gd name="connsiteY2" fmla="*/ 1854200 h 2076450"/>
                  <a:gd name="connsiteX3" fmla="*/ 558800 w 2095838"/>
                  <a:gd name="connsiteY3" fmla="*/ 1739900 h 2076450"/>
                  <a:gd name="connsiteX4" fmla="*/ 654050 w 2095838"/>
                  <a:gd name="connsiteY4" fmla="*/ 1562100 h 2076450"/>
                  <a:gd name="connsiteX5" fmla="*/ 723900 w 2095838"/>
                  <a:gd name="connsiteY5" fmla="*/ 1511300 h 2076450"/>
                  <a:gd name="connsiteX6" fmla="*/ 863600 w 2095838"/>
                  <a:gd name="connsiteY6" fmla="*/ 1441450 h 2076450"/>
                  <a:gd name="connsiteX7" fmla="*/ 927100 w 2095838"/>
                  <a:gd name="connsiteY7" fmla="*/ 1358900 h 2076450"/>
                  <a:gd name="connsiteX8" fmla="*/ 952500 w 2095838"/>
                  <a:gd name="connsiteY8" fmla="*/ 1295400 h 2076450"/>
                  <a:gd name="connsiteX9" fmla="*/ 1041400 w 2095838"/>
                  <a:gd name="connsiteY9" fmla="*/ 1143000 h 2076450"/>
                  <a:gd name="connsiteX10" fmla="*/ 1143000 w 2095838"/>
                  <a:gd name="connsiteY10" fmla="*/ 1016000 h 2076450"/>
                  <a:gd name="connsiteX11" fmla="*/ 1270000 w 2095838"/>
                  <a:gd name="connsiteY11" fmla="*/ 927100 h 2076450"/>
                  <a:gd name="connsiteX12" fmla="*/ 1314450 w 2095838"/>
                  <a:gd name="connsiteY12" fmla="*/ 685800 h 2076450"/>
                  <a:gd name="connsiteX13" fmla="*/ 1371600 w 2095838"/>
                  <a:gd name="connsiteY13" fmla="*/ 469900 h 2076450"/>
                  <a:gd name="connsiteX14" fmla="*/ 1511300 w 2095838"/>
                  <a:gd name="connsiteY14" fmla="*/ 323850 h 2076450"/>
                  <a:gd name="connsiteX15" fmla="*/ 1644650 w 2095838"/>
                  <a:gd name="connsiteY15" fmla="*/ 228600 h 2076450"/>
                  <a:gd name="connsiteX16" fmla="*/ 1854200 w 2095838"/>
                  <a:gd name="connsiteY16" fmla="*/ 152400 h 2076450"/>
                  <a:gd name="connsiteX17" fmla="*/ 2057400 w 2095838"/>
                  <a:gd name="connsiteY17" fmla="*/ 114300 h 2076450"/>
                  <a:gd name="connsiteX18" fmla="*/ 2095500 w 2095838"/>
                  <a:gd name="connsiteY18" fmla="*/ 0 h 2076450"/>
                  <a:gd name="connsiteX0" fmla="*/ 0 w 2095510"/>
                  <a:gd name="connsiteY0" fmla="*/ 2076450 h 2076450"/>
                  <a:gd name="connsiteX1" fmla="*/ 292100 w 2095510"/>
                  <a:gd name="connsiteY1" fmla="*/ 2000250 h 2076450"/>
                  <a:gd name="connsiteX2" fmla="*/ 476250 w 2095510"/>
                  <a:gd name="connsiteY2" fmla="*/ 1854200 h 2076450"/>
                  <a:gd name="connsiteX3" fmla="*/ 558800 w 2095510"/>
                  <a:gd name="connsiteY3" fmla="*/ 1739900 h 2076450"/>
                  <a:gd name="connsiteX4" fmla="*/ 654050 w 2095510"/>
                  <a:gd name="connsiteY4" fmla="*/ 1562100 h 2076450"/>
                  <a:gd name="connsiteX5" fmla="*/ 723900 w 2095510"/>
                  <a:gd name="connsiteY5" fmla="*/ 1511300 h 2076450"/>
                  <a:gd name="connsiteX6" fmla="*/ 863600 w 2095510"/>
                  <a:gd name="connsiteY6" fmla="*/ 1441450 h 2076450"/>
                  <a:gd name="connsiteX7" fmla="*/ 927100 w 2095510"/>
                  <a:gd name="connsiteY7" fmla="*/ 1358900 h 2076450"/>
                  <a:gd name="connsiteX8" fmla="*/ 952500 w 2095510"/>
                  <a:gd name="connsiteY8" fmla="*/ 1295400 h 2076450"/>
                  <a:gd name="connsiteX9" fmla="*/ 1041400 w 2095510"/>
                  <a:gd name="connsiteY9" fmla="*/ 1143000 h 2076450"/>
                  <a:gd name="connsiteX10" fmla="*/ 1143000 w 2095510"/>
                  <a:gd name="connsiteY10" fmla="*/ 1016000 h 2076450"/>
                  <a:gd name="connsiteX11" fmla="*/ 1270000 w 2095510"/>
                  <a:gd name="connsiteY11" fmla="*/ 927100 h 2076450"/>
                  <a:gd name="connsiteX12" fmla="*/ 1314450 w 2095510"/>
                  <a:gd name="connsiteY12" fmla="*/ 685800 h 2076450"/>
                  <a:gd name="connsiteX13" fmla="*/ 1371600 w 2095510"/>
                  <a:gd name="connsiteY13" fmla="*/ 469900 h 2076450"/>
                  <a:gd name="connsiteX14" fmla="*/ 1511300 w 2095510"/>
                  <a:gd name="connsiteY14" fmla="*/ 323850 h 2076450"/>
                  <a:gd name="connsiteX15" fmla="*/ 1644650 w 2095510"/>
                  <a:gd name="connsiteY15" fmla="*/ 228600 h 2076450"/>
                  <a:gd name="connsiteX16" fmla="*/ 1854200 w 2095510"/>
                  <a:gd name="connsiteY16" fmla="*/ 152400 h 2076450"/>
                  <a:gd name="connsiteX17" fmla="*/ 1974850 w 2095510"/>
                  <a:gd name="connsiteY17" fmla="*/ 50800 h 2076450"/>
                  <a:gd name="connsiteX18" fmla="*/ 2095500 w 2095510"/>
                  <a:gd name="connsiteY18" fmla="*/ 0 h 2076450"/>
                  <a:gd name="connsiteX0" fmla="*/ 0 w 2095510"/>
                  <a:gd name="connsiteY0" fmla="*/ 2076450 h 2076450"/>
                  <a:gd name="connsiteX1" fmla="*/ 292100 w 2095510"/>
                  <a:gd name="connsiteY1" fmla="*/ 2000250 h 2076450"/>
                  <a:gd name="connsiteX2" fmla="*/ 476250 w 2095510"/>
                  <a:gd name="connsiteY2" fmla="*/ 1854200 h 2076450"/>
                  <a:gd name="connsiteX3" fmla="*/ 558800 w 2095510"/>
                  <a:gd name="connsiteY3" fmla="*/ 1739900 h 2076450"/>
                  <a:gd name="connsiteX4" fmla="*/ 654050 w 2095510"/>
                  <a:gd name="connsiteY4" fmla="*/ 1562100 h 2076450"/>
                  <a:gd name="connsiteX5" fmla="*/ 723900 w 2095510"/>
                  <a:gd name="connsiteY5" fmla="*/ 1511300 h 2076450"/>
                  <a:gd name="connsiteX6" fmla="*/ 863600 w 2095510"/>
                  <a:gd name="connsiteY6" fmla="*/ 1441450 h 2076450"/>
                  <a:gd name="connsiteX7" fmla="*/ 927100 w 2095510"/>
                  <a:gd name="connsiteY7" fmla="*/ 1358900 h 2076450"/>
                  <a:gd name="connsiteX8" fmla="*/ 952500 w 2095510"/>
                  <a:gd name="connsiteY8" fmla="*/ 1295400 h 2076450"/>
                  <a:gd name="connsiteX9" fmla="*/ 1041400 w 2095510"/>
                  <a:gd name="connsiteY9" fmla="*/ 1143000 h 2076450"/>
                  <a:gd name="connsiteX10" fmla="*/ 1143000 w 2095510"/>
                  <a:gd name="connsiteY10" fmla="*/ 1016000 h 2076450"/>
                  <a:gd name="connsiteX11" fmla="*/ 1270000 w 2095510"/>
                  <a:gd name="connsiteY11" fmla="*/ 927100 h 2076450"/>
                  <a:gd name="connsiteX12" fmla="*/ 1314450 w 2095510"/>
                  <a:gd name="connsiteY12" fmla="*/ 685800 h 2076450"/>
                  <a:gd name="connsiteX13" fmla="*/ 1371600 w 2095510"/>
                  <a:gd name="connsiteY13" fmla="*/ 469900 h 2076450"/>
                  <a:gd name="connsiteX14" fmla="*/ 1511300 w 2095510"/>
                  <a:gd name="connsiteY14" fmla="*/ 323850 h 2076450"/>
                  <a:gd name="connsiteX15" fmla="*/ 1644650 w 2095510"/>
                  <a:gd name="connsiteY15" fmla="*/ 228600 h 2076450"/>
                  <a:gd name="connsiteX16" fmla="*/ 1854200 w 2095510"/>
                  <a:gd name="connsiteY16" fmla="*/ 152400 h 2076450"/>
                  <a:gd name="connsiteX17" fmla="*/ 1974850 w 2095510"/>
                  <a:gd name="connsiteY17" fmla="*/ 50800 h 2076450"/>
                  <a:gd name="connsiteX18" fmla="*/ 2095500 w 2095510"/>
                  <a:gd name="connsiteY18" fmla="*/ 0 h 2076450"/>
                  <a:gd name="connsiteX0" fmla="*/ 0 w 2038383"/>
                  <a:gd name="connsiteY0" fmla="*/ 2146300 h 2146300"/>
                  <a:gd name="connsiteX1" fmla="*/ 292100 w 2038383"/>
                  <a:gd name="connsiteY1" fmla="*/ 2070100 h 2146300"/>
                  <a:gd name="connsiteX2" fmla="*/ 476250 w 2038383"/>
                  <a:gd name="connsiteY2" fmla="*/ 1924050 h 2146300"/>
                  <a:gd name="connsiteX3" fmla="*/ 558800 w 2038383"/>
                  <a:gd name="connsiteY3" fmla="*/ 1809750 h 2146300"/>
                  <a:gd name="connsiteX4" fmla="*/ 654050 w 2038383"/>
                  <a:gd name="connsiteY4" fmla="*/ 1631950 h 2146300"/>
                  <a:gd name="connsiteX5" fmla="*/ 723900 w 2038383"/>
                  <a:gd name="connsiteY5" fmla="*/ 1581150 h 2146300"/>
                  <a:gd name="connsiteX6" fmla="*/ 863600 w 2038383"/>
                  <a:gd name="connsiteY6" fmla="*/ 1511300 h 2146300"/>
                  <a:gd name="connsiteX7" fmla="*/ 927100 w 2038383"/>
                  <a:gd name="connsiteY7" fmla="*/ 1428750 h 2146300"/>
                  <a:gd name="connsiteX8" fmla="*/ 952500 w 2038383"/>
                  <a:gd name="connsiteY8" fmla="*/ 1365250 h 2146300"/>
                  <a:gd name="connsiteX9" fmla="*/ 1041400 w 2038383"/>
                  <a:gd name="connsiteY9" fmla="*/ 1212850 h 2146300"/>
                  <a:gd name="connsiteX10" fmla="*/ 1143000 w 2038383"/>
                  <a:gd name="connsiteY10" fmla="*/ 1085850 h 2146300"/>
                  <a:gd name="connsiteX11" fmla="*/ 1270000 w 2038383"/>
                  <a:gd name="connsiteY11" fmla="*/ 996950 h 2146300"/>
                  <a:gd name="connsiteX12" fmla="*/ 1314450 w 2038383"/>
                  <a:gd name="connsiteY12" fmla="*/ 755650 h 2146300"/>
                  <a:gd name="connsiteX13" fmla="*/ 1371600 w 2038383"/>
                  <a:gd name="connsiteY13" fmla="*/ 539750 h 2146300"/>
                  <a:gd name="connsiteX14" fmla="*/ 1511300 w 2038383"/>
                  <a:gd name="connsiteY14" fmla="*/ 393700 h 2146300"/>
                  <a:gd name="connsiteX15" fmla="*/ 1644650 w 2038383"/>
                  <a:gd name="connsiteY15" fmla="*/ 298450 h 2146300"/>
                  <a:gd name="connsiteX16" fmla="*/ 1854200 w 2038383"/>
                  <a:gd name="connsiteY16" fmla="*/ 222250 h 2146300"/>
                  <a:gd name="connsiteX17" fmla="*/ 1974850 w 2038383"/>
                  <a:gd name="connsiteY17" fmla="*/ 120650 h 2146300"/>
                  <a:gd name="connsiteX18" fmla="*/ 2038350 w 2038383"/>
                  <a:gd name="connsiteY18" fmla="*/ 0 h 2146300"/>
                  <a:gd name="connsiteX0" fmla="*/ 0 w 2028877"/>
                  <a:gd name="connsiteY0" fmla="*/ 2084388 h 2084388"/>
                  <a:gd name="connsiteX1" fmla="*/ 292100 w 2028877"/>
                  <a:gd name="connsiteY1" fmla="*/ 2008188 h 2084388"/>
                  <a:gd name="connsiteX2" fmla="*/ 476250 w 2028877"/>
                  <a:gd name="connsiteY2" fmla="*/ 1862138 h 2084388"/>
                  <a:gd name="connsiteX3" fmla="*/ 558800 w 2028877"/>
                  <a:gd name="connsiteY3" fmla="*/ 1747838 h 2084388"/>
                  <a:gd name="connsiteX4" fmla="*/ 654050 w 2028877"/>
                  <a:gd name="connsiteY4" fmla="*/ 1570038 h 2084388"/>
                  <a:gd name="connsiteX5" fmla="*/ 723900 w 2028877"/>
                  <a:gd name="connsiteY5" fmla="*/ 1519238 h 2084388"/>
                  <a:gd name="connsiteX6" fmla="*/ 863600 w 2028877"/>
                  <a:gd name="connsiteY6" fmla="*/ 1449388 h 2084388"/>
                  <a:gd name="connsiteX7" fmla="*/ 927100 w 2028877"/>
                  <a:gd name="connsiteY7" fmla="*/ 1366838 h 2084388"/>
                  <a:gd name="connsiteX8" fmla="*/ 952500 w 2028877"/>
                  <a:gd name="connsiteY8" fmla="*/ 1303338 h 2084388"/>
                  <a:gd name="connsiteX9" fmla="*/ 1041400 w 2028877"/>
                  <a:gd name="connsiteY9" fmla="*/ 1150938 h 2084388"/>
                  <a:gd name="connsiteX10" fmla="*/ 1143000 w 2028877"/>
                  <a:gd name="connsiteY10" fmla="*/ 1023938 h 2084388"/>
                  <a:gd name="connsiteX11" fmla="*/ 1270000 w 2028877"/>
                  <a:gd name="connsiteY11" fmla="*/ 935038 h 2084388"/>
                  <a:gd name="connsiteX12" fmla="*/ 1314450 w 2028877"/>
                  <a:gd name="connsiteY12" fmla="*/ 693738 h 2084388"/>
                  <a:gd name="connsiteX13" fmla="*/ 1371600 w 2028877"/>
                  <a:gd name="connsiteY13" fmla="*/ 477838 h 2084388"/>
                  <a:gd name="connsiteX14" fmla="*/ 1511300 w 2028877"/>
                  <a:gd name="connsiteY14" fmla="*/ 331788 h 2084388"/>
                  <a:gd name="connsiteX15" fmla="*/ 1644650 w 2028877"/>
                  <a:gd name="connsiteY15" fmla="*/ 236538 h 2084388"/>
                  <a:gd name="connsiteX16" fmla="*/ 1854200 w 2028877"/>
                  <a:gd name="connsiteY16" fmla="*/ 160338 h 2084388"/>
                  <a:gd name="connsiteX17" fmla="*/ 1974850 w 2028877"/>
                  <a:gd name="connsiteY17" fmla="*/ 58738 h 2084388"/>
                  <a:gd name="connsiteX18" fmla="*/ 2028825 w 2028877"/>
                  <a:gd name="connsiteY18" fmla="*/ 0 h 2084388"/>
                  <a:gd name="connsiteX0" fmla="*/ 0 w 2033628"/>
                  <a:gd name="connsiteY0" fmla="*/ 2108200 h 2108200"/>
                  <a:gd name="connsiteX1" fmla="*/ 292100 w 2033628"/>
                  <a:gd name="connsiteY1" fmla="*/ 2032000 h 2108200"/>
                  <a:gd name="connsiteX2" fmla="*/ 476250 w 2033628"/>
                  <a:gd name="connsiteY2" fmla="*/ 1885950 h 2108200"/>
                  <a:gd name="connsiteX3" fmla="*/ 558800 w 2033628"/>
                  <a:gd name="connsiteY3" fmla="*/ 1771650 h 2108200"/>
                  <a:gd name="connsiteX4" fmla="*/ 654050 w 2033628"/>
                  <a:gd name="connsiteY4" fmla="*/ 1593850 h 2108200"/>
                  <a:gd name="connsiteX5" fmla="*/ 723900 w 2033628"/>
                  <a:gd name="connsiteY5" fmla="*/ 1543050 h 2108200"/>
                  <a:gd name="connsiteX6" fmla="*/ 863600 w 2033628"/>
                  <a:gd name="connsiteY6" fmla="*/ 1473200 h 2108200"/>
                  <a:gd name="connsiteX7" fmla="*/ 927100 w 2033628"/>
                  <a:gd name="connsiteY7" fmla="*/ 1390650 h 2108200"/>
                  <a:gd name="connsiteX8" fmla="*/ 952500 w 2033628"/>
                  <a:gd name="connsiteY8" fmla="*/ 1327150 h 2108200"/>
                  <a:gd name="connsiteX9" fmla="*/ 1041400 w 2033628"/>
                  <a:gd name="connsiteY9" fmla="*/ 1174750 h 2108200"/>
                  <a:gd name="connsiteX10" fmla="*/ 1143000 w 2033628"/>
                  <a:gd name="connsiteY10" fmla="*/ 1047750 h 2108200"/>
                  <a:gd name="connsiteX11" fmla="*/ 1270000 w 2033628"/>
                  <a:gd name="connsiteY11" fmla="*/ 958850 h 2108200"/>
                  <a:gd name="connsiteX12" fmla="*/ 1314450 w 2033628"/>
                  <a:gd name="connsiteY12" fmla="*/ 717550 h 2108200"/>
                  <a:gd name="connsiteX13" fmla="*/ 1371600 w 2033628"/>
                  <a:gd name="connsiteY13" fmla="*/ 501650 h 2108200"/>
                  <a:gd name="connsiteX14" fmla="*/ 1511300 w 2033628"/>
                  <a:gd name="connsiteY14" fmla="*/ 355600 h 2108200"/>
                  <a:gd name="connsiteX15" fmla="*/ 1644650 w 2033628"/>
                  <a:gd name="connsiteY15" fmla="*/ 260350 h 2108200"/>
                  <a:gd name="connsiteX16" fmla="*/ 1854200 w 2033628"/>
                  <a:gd name="connsiteY16" fmla="*/ 184150 h 2108200"/>
                  <a:gd name="connsiteX17" fmla="*/ 1974850 w 2033628"/>
                  <a:gd name="connsiteY17" fmla="*/ 82550 h 2108200"/>
                  <a:gd name="connsiteX18" fmla="*/ 2033588 w 2033628"/>
                  <a:gd name="connsiteY18" fmla="*/ 0 h 2108200"/>
                  <a:gd name="connsiteX0" fmla="*/ 0 w 2033603"/>
                  <a:gd name="connsiteY0" fmla="*/ 2108200 h 2108200"/>
                  <a:gd name="connsiteX1" fmla="*/ 292100 w 2033603"/>
                  <a:gd name="connsiteY1" fmla="*/ 2032000 h 2108200"/>
                  <a:gd name="connsiteX2" fmla="*/ 476250 w 2033603"/>
                  <a:gd name="connsiteY2" fmla="*/ 1885950 h 2108200"/>
                  <a:gd name="connsiteX3" fmla="*/ 558800 w 2033603"/>
                  <a:gd name="connsiteY3" fmla="*/ 1771650 h 2108200"/>
                  <a:gd name="connsiteX4" fmla="*/ 654050 w 2033603"/>
                  <a:gd name="connsiteY4" fmla="*/ 1593850 h 2108200"/>
                  <a:gd name="connsiteX5" fmla="*/ 723900 w 2033603"/>
                  <a:gd name="connsiteY5" fmla="*/ 1543050 h 2108200"/>
                  <a:gd name="connsiteX6" fmla="*/ 863600 w 2033603"/>
                  <a:gd name="connsiteY6" fmla="*/ 1473200 h 2108200"/>
                  <a:gd name="connsiteX7" fmla="*/ 927100 w 2033603"/>
                  <a:gd name="connsiteY7" fmla="*/ 1390650 h 2108200"/>
                  <a:gd name="connsiteX8" fmla="*/ 952500 w 2033603"/>
                  <a:gd name="connsiteY8" fmla="*/ 1327150 h 2108200"/>
                  <a:gd name="connsiteX9" fmla="*/ 1041400 w 2033603"/>
                  <a:gd name="connsiteY9" fmla="*/ 1174750 h 2108200"/>
                  <a:gd name="connsiteX10" fmla="*/ 1143000 w 2033603"/>
                  <a:gd name="connsiteY10" fmla="*/ 1047750 h 2108200"/>
                  <a:gd name="connsiteX11" fmla="*/ 1270000 w 2033603"/>
                  <a:gd name="connsiteY11" fmla="*/ 958850 h 2108200"/>
                  <a:gd name="connsiteX12" fmla="*/ 1314450 w 2033603"/>
                  <a:gd name="connsiteY12" fmla="*/ 717550 h 2108200"/>
                  <a:gd name="connsiteX13" fmla="*/ 1371600 w 2033603"/>
                  <a:gd name="connsiteY13" fmla="*/ 501650 h 2108200"/>
                  <a:gd name="connsiteX14" fmla="*/ 1511300 w 2033603"/>
                  <a:gd name="connsiteY14" fmla="*/ 355600 h 2108200"/>
                  <a:gd name="connsiteX15" fmla="*/ 1644650 w 2033603"/>
                  <a:gd name="connsiteY15" fmla="*/ 260350 h 2108200"/>
                  <a:gd name="connsiteX16" fmla="*/ 1854200 w 2033603"/>
                  <a:gd name="connsiteY16" fmla="*/ 184150 h 2108200"/>
                  <a:gd name="connsiteX17" fmla="*/ 1941513 w 2033603"/>
                  <a:gd name="connsiteY17" fmla="*/ 106362 h 2108200"/>
                  <a:gd name="connsiteX18" fmla="*/ 2033588 w 2033603"/>
                  <a:gd name="connsiteY18" fmla="*/ 0 h 2108200"/>
                  <a:gd name="connsiteX0" fmla="*/ 0 w 1990799"/>
                  <a:gd name="connsiteY0" fmla="*/ 2079625 h 2079625"/>
                  <a:gd name="connsiteX1" fmla="*/ 292100 w 1990799"/>
                  <a:gd name="connsiteY1" fmla="*/ 2003425 h 2079625"/>
                  <a:gd name="connsiteX2" fmla="*/ 476250 w 1990799"/>
                  <a:gd name="connsiteY2" fmla="*/ 1857375 h 2079625"/>
                  <a:gd name="connsiteX3" fmla="*/ 558800 w 1990799"/>
                  <a:gd name="connsiteY3" fmla="*/ 1743075 h 2079625"/>
                  <a:gd name="connsiteX4" fmla="*/ 654050 w 1990799"/>
                  <a:gd name="connsiteY4" fmla="*/ 1565275 h 2079625"/>
                  <a:gd name="connsiteX5" fmla="*/ 723900 w 1990799"/>
                  <a:gd name="connsiteY5" fmla="*/ 1514475 h 2079625"/>
                  <a:gd name="connsiteX6" fmla="*/ 863600 w 1990799"/>
                  <a:gd name="connsiteY6" fmla="*/ 1444625 h 2079625"/>
                  <a:gd name="connsiteX7" fmla="*/ 927100 w 1990799"/>
                  <a:gd name="connsiteY7" fmla="*/ 1362075 h 2079625"/>
                  <a:gd name="connsiteX8" fmla="*/ 952500 w 1990799"/>
                  <a:gd name="connsiteY8" fmla="*/ 1298575 h 2079625"/>
                  <a:gd name="connsiteX9" fmla="*/ 1041400 w 1990799"/>
                  <a:gd name="connsiteY9" fmla="*/ 1146175 h 2079625"/>
                  <a:gd name="connsiteX10" fmla="*/ 1143000 w 1990799"/>
                  <a:gd name="connsiteY10" fmla="*/ 1019175 h 2079625"/>
                  <a:gd name="connsiteX11" fmla="*/ 1270000 w 1990799"/>
                  <a:gd name="connsiteY11" fmla="*/ 930275 h 2079625"/>
                  <a:gd name="connsiteX12" fmla="*/ 1314450 w 1990799"/>
                  <a:gd name="connsiteY12" fmla="*/ 688975 h 2079625"/>
                  <a:gd name="connsiteX13" fmla="*/ 1371600 w 1990799"/>
                  <a:gd name="connsiteY13" fmla="*/ 473075 h 2079625"/>
                  <a:gd name="connsiteX14" fmla="*/ 1511300 w 1990799"/>
                  <a:gd name="connsiteY14" fmla="*/ 327025 h 2079625"/>
                  <a:gd name="connsiteX15" fmla="*/ 1644650 w 1990799"/>
                  <a:gd name="connsiteY15" fmla="*/ 231775 h 2079625"/>
                  <a:gd name="connsiteX16" fmla="*/ 1854200 w 1990799"/>
                  <a:gd name="connsiteY16" fmla="*/ 155575 h 2079625"/>
                  <a:gd name="connsiteX17" fmla="*/ 1941513 w 1990799"/>
                  <a:gd name="connsiteY17" fmla="*/ 77787 h 2079625"/>
                  <a:gd name="connsiteX18" fmla="*/ 1990726 w 1990799"/>
                  <a:gd name="connsiteY18" fmla="*/ 0 h 2079625"/>
                  <a:gd name="connsiteX0" fmla="*/ 0 w 1990726"/>
                  <a:gd name="connsiteY0" fmla="*/ 2079625 h 2079625"/>
                  <a:gd name="connsiteX1" fmla="*/ 292100 w 1990726"/>
                  <a:gd name="connsiteY1" fmla="*/ 2003425 h 2079625"/>
                  <a:gd name="connsiteX2" fmla="*/ 476250 w 1990726"/>
                  <a:gd name="connsiteY2" fmla="*/ 1857375 h 2079625"/>
                  <a:gd name="connsiteX3" fmla="*/ 558800 w 1990726"/>
                  <a:gd name="connsiteY3" fmla="*/ 1743075 h 2079625"/>
                  <a:gd name="connsiteX4" fmla="*/ 654050 w 1990726"/>
                  <a:gd name="connsiteY4" fmla="*/ 1565275 h 2079625"/>
                  <a:gd name="connsiteX5" fmla="*/ 723900 w 1990726"/>
                  <a:gd name="connsiteY5" fmla="*/ 1514475 h 2079625"/>
                  <a:gd name="connsiteX6" fmla="*/ 863600 w 1990726"/>
                  <a:gd name="connsiteY6" fmla="*/ 1444625 h 2079625"/>
                  <a:gd name="connsiteX7" fmla="*/ 927100 w 1990726"/>
                  <a:gd name="connsiteY7" fmla="*/ 1362075 h 2079625"/>
                  <a:gd name="connsiteX8" fmla="*/ 952500 w 1990726"/>
                  <a:gd name="connsiteY8" fmla="*/ 1298575 h 2079625"/>
                  <a:gd name="connsiteX9" fmla="*/ 1041400 w 1990726"/>
                  <a:gd name="connsiteY9" fmla="*/ 1146175 h 2079625"/>
                  <a:gd name="connsiteX10" fmla="*/ 1143000 w 1990726"/>
                  <a:gd name="connsiteY10" fmla="*/ 1019175 h 2079625"/>
                  <a:gd name="connsiteX11" fmla="*/ 1270000 w 1990726"/>
                  <a:gd name="connsiteY11" fmla="*/ 930275 h 2079625"/>
                  <a:gd name="connsiteX12" fmla="*/ 1314450 w 1990726"/>
                  <a:gd name="connsiteY12" fmla="*/ 688975 h 2079625"/>
                  <a:gd name="connsiteX13" fmla="*/ 1371600 w 1990726"/>
                  <a:gd name="connsiteY13" fmla="*/ 473075 h 2079625"/>
                  <a:gd name="connsiteX14" fmla="*/ 1511300 w 1990726"/>
                  <a:gd name="connsiteY14" fmla="*/ 327025 h 2079625"/>
                  <a:gd name="connsiteX15" fmla="*/ 1644650 w 1990726"/>
                  <a:gd name="connsiteY15" fmla="*/ 231775 h 2079625"/>
                  <a:gd name="connsiteX16" fmla="*/ 1854200 w 1990726"/>
                  <a:gd name="connsiteY16" fmla="*/ 155575 h 2079625"/>
                  <a:gd name="connsiteX17" fmla="*/ 1941513 w 1990726"/>
                  <a:gd name="connsiteY17" fmla="*/ 77787 h 2079625"/>
                  <a:gd name="connsiteX18" fmla="*/ 1990726 w 1990726"/>
                  <a:gd name="connsiteY18" fmla="*/ 0 h 2079625"/>
                  <a:gd name="connsiteX0" fmla="*/ 0 w 2005013"/>
                  <a:gd name="connsiteY0" fmla="*/ 2070100 h 2070100"/>
                  <a:gd name="connsiteX1" fmla="*/ 292100 w 2005013"/>
                  <a:gd name="connsiteY1" fmla="*/ 1993900 h 2070100"/>
                  <a:gd name="connsiteX2" fmla="*/ 476250 w 2005013"/>
                  <a:gd name="connsiteY2" fmla="*/ 1847850 h 2070100"/>
                  <a:gd name="connsiteX3" fmla="*/ 558800 w 2005013"/>
                  <a:gd name="connsiteY3" fmla="*/ 1733550 h 2070100"/>
                  <a:gd name="connsiteX4" fmla="*/ 654050 w 2005013"/>
                  <a:gd name="connsiteY4" fmla="*/ 1555750 h 2070100"/>
                  <a:gd name="connsiteX5" fmla="*/ 723900 w 2005013"/>
                  <a:gd name="connsiteY5" fmla="*/ 1504950 h 2070100"/>
                  <a:gd name="connsiteX6" fmla="*/ 863600 w 2005013"/>
                  <a:gd name="connsiteY6" fmla="*/ 1435100 h 2070100"/>
                  <a:gd name="connsiteX7" fmla="*/ 927100 w 2005013"/>
                  <a:gd name="connsiteY7" fmla="*/ 1352550 h 2070100"/>
                  <a:gd name="connsiteX8" fmla="*/ 952500 w 2005013"/>
                  <a:gd name="connsiteY8" fmla="*/ 1289050 h 2070100"/>
                  <a:gd name="connsiteX9" fmla="*/ 1041400 w 2005013"/>
                  <a:gd name="connsiteY9" fmla="*/ 1136650 h 2070100"/>
                  <a:gd name="connsiteX10" fmla="*/ 1143000 w 2005013"/>
                  <a:gd name="connsiteY10" fmla="*/ 1009650 h 2070100"/>
                  <a:gd name="connsiteX11" fmla="*/ 1270000 w 2005013"/>
                  <a:gd name="connsiteY11" fmla="*/ 920750 h 2070100"/>
                  <a:gd name="connsiteX12" fmla="*/ 1314450 w 2005013"/>
                  <a:gd name="connsiteY12" fmla="*/ 679450 h 2070100"/>
                  <a:gd name="connsiteX13" fmla="*/ 1371600 w 2005013"/>
                  <a:gd name="connsiteY13" fmla="*/ 463550 h 2070100"/>
                  <a:gd name="connsiteX14" fmla="*/ 1511300 w 2005013"/>
                  <a:gd name="connsiteY14" fmla="*/ 317500 h 2070100"/>
                  <a:gd name="connsiteX15" fmla="*/ 1644650 w 2005013"/>
                  <a:gd name="connsiteY15" fmla="*/ 222250 h 2070100"/>
                  <a:gd name="connsiteX16" fmla="*/ 1854200 w 2005013"/>
                  <a:gd name="connsiteY16" fmla="*/ 146050 h 2070100"/>
                  <a:gd name="connsiteX17" fmla="*/ 1941513 w 2005013"/>
                  <a:gd name="connsiteY17" fmla="*/ 68262 h 2070100"/>
                  <a:gd name="connsiteX18" fmla="*/ 2005013 w 2005013"/>
                  <a:gd name="connsiteY18" fmla="*/ 0 h 2070100"/>
                  <a:gd name="connsiteX0" fmla="*/ 0 w 2030413"/>
                  <a:gd name="connsiteY0" fmla="*/ 2082800 h 2082800"/>
                  <a:gd name="connsiteX1" fmla="*/ 317500 w 2030413"/>
                  <a:gd name="connsiteY1" fmla="*/ 1993900 h 2082800"/>
                  <a:gd name="connsiteX2" fmla="*/ 501650 w 2030413"/>
                  <a:gd name="connsiteY2" fmla="*/ 1847850 h 2082800"/>
                  <a:gd name="connsiteX3" fmla="*/ 584200 w 2030413"/>
                  <a:gd name="connsiteY3" fmla="*/ 1733550 h 2082800"/>
                  <a:gd name="connsiteX4" fmla="*/ 679450 w 2030413"/>
                  <a:gd name="connsiteY4" fmla="*/ 1555750 h 2082800"/>
                  <a:gd name="connsiteX5" fmla="*/ 749300 w 2030413"/>
                  <a:gd name="connsiteY5" fmla="*/ 1504950 h 2082800"/>
                  <a:gd name="connsiteX6" fmla="*/ 889000 w 2030413"/>
                  <a:gd name="connsiteY6" fmla="*/ 1435100 h 2082800"/>
                  <a:gd name="connsiteX7" fmla="*/ 952500 w 2030413"/>
                  <a:gd name="connsiteY7" fmla="*/ 1352550 h 2082800"/>
                  <a:gd name="connsiteX8" fmla="*/ 977900 w 2030413"/>
                  <a:gd name="connsiteY8" fmla="*/ 1289050 h 2082800"/>
                  <a:gd name="connsiteX9" fmla="*/ 1066800 w 2030413"/>
                  <a:gd name="connsiteY9" fmla="*/ 1136650 h 2082800"/>
                  <a:gd name="connsiteX10" fmla="*/ 1168400 w 2030413"/>
                  <a:gd name="connsiteY10" fmla="*/ 1009650 h 2082800"/>
                  <a:gd name="connsiteX11" fmla="*/ 1295400 w 2030413"/>
                  <a:gd name="connsiteY11" fmla="*/ 920750 h 2082800"/>
                  <a:gd name="connsiteX12" fmla="*/ 1339850 w 2030413"/>
                  <a:gd name="connsiteY12" fmla="*/ 679450 h 2082800"/>
                  <a:gd name="connsiteX13" fmla="*/ 1397000 w 2030413"/>
                  <a:gd name="connsiteY13" fmla="*/ 463550 h 2082800"/>
                  <a:gd name="connsiteX14" fmla="*/ 1536700 w 2030413"/>
                  <a:gd name="connsiteY14" fmla="*/ 317500 h 2082800"/>
                  <a:gd name="connsiteX15" fmla="*/ 1670050 w 2030413"/>
                  <a:gd name="connsiteY15" fmla="*/ 222250 h 2082800"/>
                  <a:gd name="connsiteX16" fmla="*/ 1879600 w 2030413"/>
                  <a:gd name="connsiteY16" fmla="*/ 146050 h 2082800"/>
                  <a:gd name="connsiteX17" fmla="*/ 1966913 w 2030413"/>
                  <a:gd name="connsiteY17" fmla="*/ 68262 h 2082800"/>
                  <a:gd name="connsiteX18" fmla="*/ 2030413 w 2030413"/>
                  <a:gd name="connsiteY18" fmla="*/ 0 h 2082800"/>
                  <a:gd name="connsiteX0" fmla="*/ 0 w 2030413"/>
                  <a:gd name="connsiteY0" fmla="*/ 2082800 h 2082800"/>
                  <a:gd name="connsiteX1" fmla="*/ 317500 w 2030413"/>
                  <a:gd name="connsiteY1" fmla="*/ 1993900 h 2082800"/>
                  <a:gd name="connsiteX2" fmla="*/ 501650 w 2030413"/>
                  <a:gd name="connsiteY2" fmla="*/ 1847850 h 2082800"/>
                  <a:gd name="connsiteX3" fmla="*/ 584200 w 2030413"/>
                  <a:gd name="connsiteY3" fmla="*/ 1733550 h 2082800"/>
                  <a:gd name="connsiteX4" fmla="*/ 679450 w 2030413"/>
                  <a:gd name="connsiteY4" fmla="*/ 1555750 h 2082800"/>
                  <a:gd name="connsiteX5" fmla="*/ 749300 w 2030413"/>
                  <a:gd name="connsiteY5" fmla="*/ 1504950 h 2082800"/>
                  <a:gd name="connsiteX6" fmla="*/ 889000 w 2030413"/>
                  <a:gd name="connsiteY6" fmla="*/ 1435100 h 2082800"/>
                  <a:gd name="connsiteX7" fmla="*/ 952500 w 2030413"/>
                  <a:gd name="connsiteY7" fmla="*/ 1352550 h 2082800"/>
                  <a:gd name="connsiteX8" fmla="*/ 977900 w 2030413"/>
                  <a:gd name="connsiteY8" fmla="*/ 1289050 h 2082800"/>
                  <a:gd name="connsiteX9" fmla="*/ 1066800 w 2030413"/>
                  <a:gd name="connsiteY9" fmla="*/ 1136650 h 2082800"/>
                  <a:gd name="connsiteX10" fmla="*/ 1168400 w 2030413"/>
                  <a:gd name="connsiteY10" fmla="*/ 1009650 h 2082800"/>
                  <a:gd name="connsiteX11" fmla="*/ 1295400 w 2030413"/>
                  <a:gd name="connsiteY11" fmla="*/ 920750 h 2082800"/>
                  <a:gd name="connsiteX12" fmla="*/ 1339850 w 2030413"/>
                  <a:gd name="connsiteY12" fmla="*/ 679450 h 2082800"/>
                  <a:gd name="connsiteX13" fmla="*/ 1397000 w 2030413"/>
                  <a:gd name="connsiteY13" fmla="*/ 463550 h 2082800"/>
                  <a:gd name="connsiteX14" fmla="*/ 1536700 w 2030413"/>
                  <a:gd name="connsiteY14" fmla="*/ 317500 h 2082800"/>
                  <a:gd name="connsiteX15" fmla="*/ 1670050 w 2030413"/>
                  <a:gd name="connsiteY15" fmla="*/ 222250 h 2082800"/>
                  <a:gd name="connsiteX16" fmla="*/ 1879600 w 2030413"/>
                  <a:gd name="connsiteY16" fmla="*/ 146050 h 2082800"/>
                  <a:gd name="connsiteX17" fmla="*/ 1966913 w 2030413"/>
                  <a:gd name="connsiteY17" fmla="*/ 68262 h 2082800"/>
                  <a:gd name="connsiteX18" fmla="*/ 2030413 w 2030413"/>
                  <a:gd name="connsiteY18" fmla="*/ 0 h 2082800"/>
                  <a:gd name="connsiteX0" fmla="*/ 0 w 2030413"/>
                  <a:gd name="connsiteY0" fmla="*/ 2082800 h 2082800"/>
                  <a:gd name="connsiteX1" fmla="*/ 125414 w 2030413"/>
                  <a:gd name="connsiteY1" fmla="*/ 2056605 h 2082800"/>
                  <a:gd name="connsiteX2" fmla="*/ 317500 w 2030413"/>
                  <a:gd name="connsiteY2" fmla="*/ 1993900 h 2082800"/>
                  <a:gd name="connsiteX3" fmla="*/ 501650 w 2030413"/>
                  <a:gd name="connsiteY3" fmla="*/ 1847850 h 2082800"/>
                  <a:gd name="connsiteX4" fmla="*/ 584200 w 2030413"/>
                  <a:gd name="connsiteY4" fmla="*/ 1733550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17500 w 2030413"/>
                  <a:gd name="connsiteY2" fmla="*/ 1993900 h 2082800"/>
                  <a:gd name="connsiteX3" fmla="*/ 501650 w 2030413"/>
                  <a:gd name="connsiteY3" fmla="*/ 1847850 h 2082800"/>
                  <a:gd name="connsiteX4" fmla="*/ 584200 w 2030413"/>
                  <a:gd name="connsiteY4" fmla="*/ 1733550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84200 w 2030413"/>
                  <a:gd name="connsiteY4" fmla="*/ 1733550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79450 w 2030413"/>
                  <a:gd name="connsiteY5" fmla="*/ 1555750 h 2082800"/>
                  <a:gd name="connsiteX6" fmla="*/ 749300 w 2030413"/>
                  <a:gd name="connsiteY6" fmla="*/ 1504950 h 2082800"/>
                  <a:gd name="connsiteX7" fmla="*/ 889000 w 2030413"/>
                  <a:gd name="connsiteY7" fmla="*/ 1435100 h 2082800"/>
                  <a:gd name="connsiteX8" fmla="*/ 952500 w 2030413"/>
                  <a:gd name="connsiteY8" fmla="*/ 1352550 h 2082800"/>
                  <a:gd name="connsiteX9" fmla="*/ 977900 w 2030413"/>
                  <a:gd name="connsiteY9" fmla="*/ 1289050 h 2082800"/>
                  <a:gd name="connsiteX10" fmla="*/ 1066800 w 2030413"/>
                  <a:gd name="connsiteY10" fmla="*/ 1136650 h 2082800"/>
                  <a:gd name="connsiteX11" fmla="*/ 1168400 w 2030413"/>
                  <a:gd name="connsiteY11" fmla="*/ 1009650 h 2082800"/>
                  <a:gd name="connsiteX12" fmla="*/ 1295400 w 2030413"/>
                  <a:gd name="connsiteY12" fmla="*/ 920750 h 2082800"/>
                  <a:gd name="connsiteX13" fmla="*/ 1339850 w 2030413"/>
                  <a:gd name="connsiteY13" fmla="*/ 679450 h 2082800"/>
                  <a:gd name="connsiteX14" fmla="*/ 1397000 w 2030413"/>
                  <a:gd name="connsiteY14" fmla="*/ 463550 h 2082800"/>
                  <a:gd name="connsiteX15" fmla="*/ 1536700 w 2030413"/>
                  <a:gd name="connsiteY15" fmla="*/ 317500 h 2082800"/>
                  <a:gd name="connsiteX16" fmla="*/ 1670050 w 2030413"/>
                  <a:gd name="connsiteY16" fmla="*/ 222250 h 2082800"/>
                  <a:gd name="connsiteX17" fmla="*/ 1879600 w 2030413"/>
                  <a:gd name="connsiteY17" fmla="*/ 146050 h 2082800"/>
                  <a:gd name="connsiteX18" fmla="*/ 1966913 w 2030413"/>
                  <a:gd name="connsiteY18" fmla="*/ 68262 h 2082800"/>
                  <a:gd name="connsiteX19" fmla="*/ 2030413 w 2030413"/>
                  <a:gd name="connsiteY19"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39764 w 2030413"/>
                  <a:gd name="connsiteY5" fmla="*/ 1630362 h 2082800"/>
                  <a:gd name="connsiteX6" fmla="*/ 679450 w 2030413"/>
                  <a:gd name="connsiteY6" fmla="*/ 1555750 h 2082800"/>
                  <a:gd name="connsiteX7" fmla="*/ 749300 w 2030413"/>
                  <a:gd name="connsiteY7" fmla="*/ 1504950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79450 w 2030413"/>
                  <a:gd name="connsiteY6" fmla="*/ 1555750 h 2082800"/>
                  <a:gd name="connsiteX7" fmla="*/ 749300 w 2030413"/>
                  <a:gd name="connsiteY7" fmla="*/ 1504950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49300 w 2030413"/>
                  <a:gd name="connsiteY7" fmla="*/ 1504950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89000 w 2030413"/>
                  <a:gd name="connsiteY8" fmla="*/ 1435100 h 2082800"/>
                  <a:gd name="connsiteX9" fmla="*/ 952500 w 2030413"/>
                  <a:gd name="connsiteY9" fmla="*/ 1352550 h 2082800"/>
                  <a:gd name="connsiteX10" fmla="*/ 977900 w 2030413"/>
                  <a:gd name="connsiteY10" fmla="*/ 1289050 h 2082800"/>
                  <a:gd name="connsiteX11" fmla="*/ 1066800 w 2030413"/>
                  <a:gd name="connsiteY11" fmla="*/ 1136650 h 2082800"/>
                  <a:gd name="connsiteX12" fmla="*/ 1168400 w 2030413"/>
                  <a:gd name="connsiteY12" fmla="*/ 1009650 h 2082800"/>
                  <a:gd name="connsiteX13" fmla="*/ 1295400 w 2030413"/>
                  <a:gd name="connsiteY13" fmla="*/ 920750 h 2082800"/>
                  <a:gd name="connsiteX14" fmla="*/ 1339850 w 2030413"/>
                  <a:gd name="connsiteY14" fmla="*/ 679450 h 2082800"/>
                  <a:gd name="connsiteX15" fmla="*/ 1397000 w 2030413"/>
                  <a:gd name="connsiteY15" fmla="*/ 463550 h 2082800"/>
                  <a:gd name="connsiteX16" fmla="*/ 1536700 w 2030413"/>
                  <a:gd name="connsiteY16" fmla="*/ 317500 h 2082800"/>
                  <a:gd name="connsiteX17" fmla="*/ 1670050 w 2030413"/>
                  <a:gd name="connsiteY17" fmla="*/ 222250 h 2082800"/>
                  <a:gd name="connsiteX18" fmla="*/ 1879600 w 2030413"/>
                  <a:gd name="connsiteY18" fmla="*/ 146050 h 2082800"/>
                  <a:gd name="connsiteX19" fmla="*/ 1966913 w 2030413"/>
                  <a:gd name="connsiteY19" fmla="*/ 68262 h 2082800"/>
                  <a:gd name="connsiteX20" fmla="*/ 2030413 w 2030413"/>
                  <a:gd name="connsiteY20"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7882 w 2030413"/>
                  <a:gd name="connsiteY8" fmla="*/ 1461293 h 2082800"/>
                  <a:gd name="connsiteX9" fmla="*/ 889000 w 2030413"/>
                  <a:gd name="connsiteY9" fmla="*/ 1435100 h 2082800"/>
                  <a:gd name="connsiteX10" fmla="*/ 952500 w 2030413"/>
                  <a:gd name="connsiteY10" fmla="*/ 1352550 h 2082800"/>
                  <a:gd name="connsiteX11" fmla="*/ 977900 w 2030413"/>
                  <a:gd name="connsiteY11" fmla="*/ 1289050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52500 w 2030413"/>
                  <a:gd name="connsiteY10" fmla="*/ 1352550 h 2082800"/>
                  <a:gd name="connsiteX11" fmla="*/ 977900 w 2030413"/>
                  <a:gd name="connsiteY11" fmla="*/ 1289050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977900 w 2030413"/>
                  <a:gd name="connsiteY11" fmla="*/ 1289050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066800 w 2030413"/>
                  <a:gd name="connsiteY12" fmla="*/ 1136650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68400 w 2030413"/>
                  <a:gd name="connsiteY13" fmla="*/ 1009650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95400 w 2030413"/>
                  <a:gd name="connsiteY14" fmla="*/ 920750 h 2082800"/>
                  <a:gd name="connsiteX15" fmla="*/ 1339850 w 2030413"/>
                  <a:gd name="connsiteY15" fmla="*/ 679450 h 2082800"/>
                  <a:gd name="connsiteX16" fmla="*/ 1397000 w 2030413"/>
                  <a:gd name="connsiteY16" fmla="*/ 463550 h 2082800"/>
                  <a:gd name="connsiteX17" fmla="*/ 1536700 w 2030413"/>
                  <a:gd name="connsiteY17" fmla="*/ 317500 h 2082800"/>
                  <a:gd name="connsiteX18" fmla="*/ 1670050 w 2030413"/>
                  <a:gd name="connsiteY18" fmla="*/ 222250 h 2082800"/>
                  <a:gd name="connsiteX19" fmla="*/ 1879600 w 2030413"/>
                  <a:gd name="connsiteY19" fmla="*/ 146050 h 2082800"/>
                  <a:gd name="connsiteX20" fmla="*/ 1966913 w 2030413"/>
                  <a:gd name="connsiteY20" fmla="*/ 68262 h 2082800"/>
                  <a:gd name="connsiteX21" fmla="*/ 2030413 w 2030413"/>
                  <a:gd name="connsiteY21"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1270 w 2030413"/>
                  <a:gd name="connsiteY14" fmla="*/ 961230 h 2082800"/>
                  <a:gd name="connsiteX15" fmla="*/ 1295400 w 2030413"/>
                  <a:gd name="connsiteY15" fmla="*/ 920750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68374 h 2082800"/>
                  <a:gd name="connsiteX15" fmla="*/ 1295400 w 2030413"/>
                  <a:gd name="connsiteY15" fmla="*/ 920750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68374 h 2082800"/>
                  <a:gd name="connsiteX15" fmla="*/ 1343025 w 2030413"/>
                  <a:gd name="connsiteY15" fmla="*/ 842168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39850 w 2030413"/>
                  <a:gd name="connsiteY16" fmla="*/ 679450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97000 w 2030413"/>
                  <a:gd name="connsiteY17" fmla="*/ 463550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536700 w 2030413"/>
                  <a:gd name="connsiteY18" fmla="*/ 317500 h 2082800"/>
                  <a:gd name="connsiteX19" fmla="*/ 1670050 w 2030413"/>
                  <a:gd name="connsiteY19" fmla="*/ 222250 h 2082800"/>
                  <a:gd name="connsiteX20" fmla="*/ 1879600 w 2030413"/>
                  <a:gd name="connsiteY20" fmla="*/ 146050 h 2082800"/>
                  <a:gd name="connsiteX21" fmla="*/ 1966913 w 2030413"/>
                  <a:gd name="connsiteY21" fmla="*/ 68262 h 2082800"/>
                  <a:gd name="connsiteX22" fmla="*/ 2030413 w 2030413"/>
                  <a:gd name="connsiteY22"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35101 w 2030413"/>
                  <a:gd name="connsiteY18" fmla="*/ 425449 h 2082800"/>
                  <a:gd name="connsiteX19" fmla="*/ 1536700 w 2030413"/>
                  <a:gd name="connsiteY19" fmla="*/ 317500 h 2082800"/>
                  <a:gd name="connsiteX20" fmla="*/ 1670050 w 2030413"/>
                  <a:gd name="connsiteY20" fmla="*/ 222250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36700 w 2030413"/>
                  <a:gd name="connsiteY19" fmla="*/ 317500 h 2082800"/>
                  <a:gd name="connsiteX20" fmla="*/ 1670050 w 2030413"/>
                  <a:gd name="connsiteY20" fmla="*/ 222250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36700 w 2030413"/>
                  <a:gd name="connsiteY19" fmla="*/ 317500 h 2082800"/>
                  <a:gd name="connsiteX20" fmla="*/ 1620044 w 2030413"/>
                  <a:gd name="connsiteY20" fmla="*/ 236538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20044 w 2030413"/>
                  <a:gd name="connsiteY20" fmla="*/ 236538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20044 w 2030413"/>
                  <a:gd name="connsiteY20" fmla="*/ 236538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879600 w 2030413"/>
                  <a:gd name="connsiteY21" fmla="*/ 146050 h 2082800"/>
                  <a:gd name="connsiteX22" fmla="*/ 1966913 w 2030413"/>
                  <a:gd name="connsiteY22" fmla="*/ 68262 h 2082800"/>
                  <a:gd name="connsiteX23" fmla="*/ 2030413 w 2030413"/>
                  <a:gd name="connsiteY23"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97051 w 2030413"/>
                  <a:gd name="connsiteY21" fmla="*/ 175418 h 2082800"/>
                  <a:gd name="connsiteX22" fmla="*/ 1879600 w 2030413"/>
                  <a:gd name="connsiteY22" fmla="*/ 146050 h 2082800"/>
                  <a:gd name="connsiteX23" fmla="*/ 1966913 w 2030413"/>
                  <a:gd name="connsiteY23" fmla="*/ 68262 h 2082800"/>
                  <a:gd name="connsiteX24" fmla="*/ 2030413 w 2030413"/>
                  <a:gd name="connsiteY24"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78001 w 2030413"/>
                  <a:gd name="connsiteY21" fmla="*/ 196849 h 2082800"/>
                  <a:gd name="connsiteX22" fmla="*/ 1879600 w 2030413"/>
                  <a:gd name="connsiteY22" fmla="*/ 146050 h 2082800"/>
                  <a:gd name="connsiteX23" fmla="*/ 1966913 w 2030413"/>
                  <a:gd name="connsiteY23" fmla="*/ 68262 h 2082800"/>
                  <a:gd name="connsiteX24" fmla="*/ 2030413 w 2030413"/>
                  <a:gd name="connsiteY24"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78001 w 2030413"/>
                  <a:gd name="connsiteY21" fmla="*/ 196849 h 2082800"/>
                  <a:gd name="connsiteX22" fmla="*/ 1879600 w 2030413"/>
                  <a:gd name="connsiteY22" fmla="*/ 146050 h 2082800"/>
                  <a:gd name="connsiteX23" fmla="*/ 1966913 w 2030413"/>
                  <a:gd name="connsiteY23" fmla="*/ 68262 h 2082800"/>
                  <a:gd name="connsiteX24" fmla="*/ 2030413 w 2030413"/>
                  <a:gd name="connsiteY24" fmla="*/ 0 h 2082800"/>
                  <a:gd name="connsiteX0" fmla="*/ 0 w 2030413"/>
                  <a:gd name="connsiteY0" fmla="*/ 2082800 h 2082800"/>
                  <a:gd name="connsiteX1" fmla="*/ 134939 w 2030413"/>
                  <a:gd name="connsiteY1" fmla="*/ 2042317 h 2082800"/>
                  <a:gd name="connsiteX2" fmla="*/ 346075 w 2030413"/>
                  <a:gd name="connsiteY2" fmla="*/ 1986756 h 2082800"/>
                  <a:gd name="connsiteX3" fmla="*/ 501650 w 2030413"/>
                  <a:gd name="connsiteY3" fmla="*/ 1847850 h 2082800"/>
                  <a:gd name="connsiteX4" fmla="*/ 596106 w 2030413"/>
                  <a:gd name="connsiteY4" fmla="*/ 1716881 h 2082800"/>
                  <a:gd name="connsiteX5" fmla="*/ 642146 w 2030413"/>
                  <a:gd name="connsiteY5" fmla="*/ 1639887 h 2082800"/>
                  <a:gd name="connsiteX6" fmla="*/ 686594 w 2030413"/>
                  <a:gd name="connsiteY6" fmla="*/ 1543844 h 2082800"/>
                  <a:gd name="connsiteX7" fmla="*/ 730250 w 2030413"/>
                  <a:gd name="connsiteY7" fmla="*/ 1502569 h 2082800"/>
                  <a:gd name="connsiteX8" fmla="*/ 820738 w 2030413"/>
                  <a:gd name="connsiteY8" fmla="*/ 1477962 h 2082800"/>
                  <a:gd name="connsiteX9" fmla="*/ 889000 w 2030413"/>
                  <a:gd name="connsiteY9" fmla="*/ 1435100 h 2082800"/>
                  <a:gd name="connsiteX10" fmla="*/ 962025 w 2030413"/>
                  <a:gd name="connsiteY10" fmla="*/ 1347788 h 2082800"/>
                  <a:gd name="connsiteX11" fmla="*/ 1039812 w 2030413"/>
                  <a:gd name="connsiteY11" fmla="*/ 1215232 h 2082800"/>
                  <a:gd name="connsiteX12" fmla="*/ 1109663 w 2030413"/>
                  <a:gd name="connsiteY12" fmla="*/ 1108075 h 2082800"/>
                  <a:gd name="connsiteX13" fmla="*/ 1189831 w 2030413"/>
                  <a:gd name="connsiteY13" fmla="*/ 1012031 h 2082800"/>
                  <a:gd name="connsiteX14" fmla="*/ 1268414 w 2030413"/>
                  <a:gd name="connsiteY14" fmla="*/ 958849 h 2082800"/>
                  <a:gd name="connsiteX15" fmla="*/ 1343025 w 2030413"/>
                  <a:gd name="connsiteY15" fmla="*/ 842168 h 2082800"/>
                  <a:gd name="connsiteX16" fmla="*/ 1342231 w 2030413"/>
                  <a:gd name="connsiteY16" fmla="*/ 710406 h 2082800"/>
                  <a:gd name="connsiteX17" fmla="*/ 1389857 w 2030413"/>
                  <a:gd name="connsiteY17" fmla="*/ 508793 h 2082800"/>
                  <a:gd name="connsiteX18" fmla="*/ 1425576 w 2030413"/>
                  <a:gd name="connsiteY18" fmla="*/ 411162 h 2082800"/>
                  <a:gd name="connsiteX19" fmla="*/ 1515268 w 2030413"/>
                  <a:gd name="connsiteY19" fmla="*/ 329406 h 2082800"/>
                  <a:gd name="connsiteX20" fmla="*/ 1653381 w 2030413"/>
                  <a:gd name="connsiteY20" fmla="*/ 224632 h 2082800"/>
                  <a:gd name="connsiteX21" fmla="*/ 1778001 w 2030413"/>
                  <a:gd name="connsiteY21" fmla="*/ 196849 h 2082800"/>
                  <a:gd name="connsiteX22" fmla="*/ 1889125 w 2030413"/>
                  <a:gd name="connsiteY22" fmla="*/ 127000 h 2082800"/>
                  <a:gd name="connsiteX23" fmla="*/ 1966913 w 2030413"/>
                  <a:gd name="connsiteY23" fmla="*/ 68262 h 2082800"/>
                  <a:gd name="connsiteX24" fmla="*/ 2030413 w 2030413"/>
                  <a:gd name="connsiteY24" fmla="*/ 0 h 2082800"/>
                  <a:gd name="connsiteX0" fmla="*/ 0 w 2018506"/>
                  <a:gd name="connsiteY0" fmla="*/ 2080419 h 2080419"/>
                  <a:gd name="connsiteX1" fmla="*/ 134939 w 2018506"/>
                  <a:gd name="connsiteY1" fmla="*/ 2039936 h 2080419"/>
                  <a:gd name="connsiteX2" fmla="*/ 346075 w 2018506"/>
                  <a:gd name="connsiteY2" fmla="*/ 1984375 h 2080419"/>
                  <a:gd name="connsiteX3" fmla="*/ 501650 w 2018506"/>
                  <a:gd name="connsiteY3" fmla="*/ 1845469 h 2080419"/>
                  <a:gd name="connsiteX4" fmla="*/ 596106 w 2018506"/>
                  <a:gd name="connsiteY4" fmla="*/ 1714500 h 2080419"/>
                  <a:gd name="connsiteX5" fmla="*/ 642146 w 2018506"/>
                  <a:gd name="connsiteY5" fmla="*/ 1637506 h 2080419"/>
                  <a:gd name="connsiteX6" fmla="*/ 686594 w 2018506"/>
                  <a:gd name="connsiteY6" fmla="*/ 1541463 h 2080419"/>
                  <a:gd name="connsiteX7" fmla="*/ 730250 w 2018506"/>
                  <a:gd name="connsiteY7" fmla="*/ 1500188 h 2080419"/>
                  <a:gd name="connsiteX8" fmla="*/ 820738 w 2018506"/>
                  <a:gd name="connsiteY8" fmla="*/ 1475581 h 2080419"/>
                  <a:gd name="connsiteX9" fmla="*/ 889000 w 2018506"/>
                  <a:gd name="connsiteY9" fmla="*/ 1432719 h 2080419"/>
                  <a:gd name="connsiteX10" fmla="*/ 962025 w 2018506"/>
                  <a:gd name="connsiteY10" fmla="*/ 1345407 h 2080419"/>
                  <a:gd name="connsiteX11" fmla="*/ 1039812 w 2018506"/>
                  <a:gd name="connsiteY11" fmla="*/ 1212851 h 2080419"/>
                  <a:gd name="connsiteX12" fmla="*/ 1109663 w 2018506"/>
                  <a:gd name="connsiteY12" fmla="*/ 1105694 h 2080419"/>
                  <a:gd name="connsiteX13" fmla="*/ 1189831 w 2018506"/>
                  <a:gd name="connsiteY13" fmla="*/ 1009650 h 2080419"/>
                  <a:gd name="connsiteX14" fmla="*/ 1268414 w 2018506"/>
                  <a:gd name="connsiteY14" fmla="*/ 956468 h 2080419"/>
                  <a:gd name="connsiteX15" fmla="*/ 1343025 w 2018506"/>
                  <a:gd name="connsiteY15" fmla="*/ 839787 h 2080419"/>
                  <a:gd name="connsiteX16" fmla="*/ 1342231 w 2018506"/>
                  <a:gd name="connsiteY16" fmla="*/ 708025 h 2080419"/>
                  <a:gd name="connsiteX17" fmla="*/ 1389857 w 2018506"/>
                  <a:gd name="connsiteY17" fmla="*/ 506412 h 2080419"/>
                  <a:gd name="connsiteX18" fmla="*/ 1425576 w 2018506"/>
                  <a:gd name="connsiteY18" fmla="*/ 408781 h 2080419"/>
                  <a:gd name="connsiteX19" fmla="*/ 1515268 w 2018506"/>
                  <a:gd name="connsiteY19" fmla="*/ 327025 h 2080419"/>
                  <a:gd name="connsiteX20" fmla="*/ 1653381 w 2018506"/>
                  <a:gd name="connsiteY20" fmla="*/ 222251 h 2080419"/>
                  <a:gd name="connsiteX21" fmla="*/ 1778001 w 2018506"/>
                  <a:gd name="connsiteY21" fmla="*/ 194468 h 2080419"/>
                  <a:gd name="connsiteX22" fmla="*/ 1889125 w 2018506"/>
                  <a:gd name="connsiteY22" fmla="*/ 124619 h 2080419"/>
                  <a:gd name="connsiteX23" fmla="*/ 1966913 w 2018506"/>
                  <a:gd name="connsiteY23" fmla="*/ 65881 h 2080419"/>
                  <a:gd name="connsiteX24" fmla="*/ 2018506 w 2018506"/>
                  <a:gd name="connsiteY24" fmla="*/ 0 h 2080419"/>
                  <a:gd name="connsiteX0" fmla="*/ 0 w 2018506"/>
                  <a:gd name="connsiteY0" fmla="*/ 2080419 h 2080419"/>
                  <a:gd name="connsiteX1" fmla="*/ 146845 w 2018506"/>
                  <a:gd name="connsiteY1" fmla="*/ 2049461 h 2080419"/>
                  <a:gd name="connsiteX2" fmla="*/ 346075 w 2018506"/>
                  <a:gd name="connsiteY2" fmla="*/ 1984375 h 2080419"/>
                  <a:gd name="connsiteX3" fmla="*/ 501650 w 2018506"/>
                  <a:gd name="connsiteY3" fmla="*/ 1845469 h 2080419"/>
                  <a:gd name="connsiteX4" fmla="*/ 596106 w 2018506"/>
                  <a:gd name="connsiteY4" fmla="*/ 1714500 h 2080419"/>
                  <a:gd name="connsiteX5" fmla="*/ 642146 w 2018506"/>
                  <a:gd name="connsiteY5" fmla="*/ 1637506 h 2080419"/>
                  <a:gd name="connsiteX6" fmla="*/ 686594 w 2018506"/>
                  <a:gd name="connsiteY6" fmla="*/ 1541463 h 2080419"/>
                  <a:gd name="connsiteX7" fmla="*/ 730250 w 2018506"/>
                  <a:gd name="connsiteY7" fmla="*/ 1500188 h 2080419"/>
                  <a:gd name="connsiteX8" fmla="*/ 820738 w 2018506"/>
                  <a:gd name="connsiteY8" fmla="*/ 1475581 h 2080419"/>
                  <a:gd name="connsiteX9" fmla="*/ 889000 w 2018506"/>
                  <a:gd name="connsiteY9" fmla="*/ 1432719 h 2080419"/>
                  <a:gd name="connsiteX10" fmla="*/ 962025 w 2018506"/>
                  <a:gd name="connsiteY10" fmla="*/ 1345407 h 2080419"/>
                  <a:gd name="connsiteX11" fmla="*/ 1039812 w 2018506"/>
                  <a:gd name="connsiteY11" fmla="*/ 1212851 h 2080419"/>
                  <a:gd name="connsiteX12" fmla="*/ 1109663 w 2018506"/>
                  <a:gd name="connsiteY12" fmla="*/ 1105694 h 2080419"/>
                  <a:gd name="connsiteX13" fmla="*/ 1189831 w 2018506"/>
                  <a:gd name="connsiteY13" fmla="*/ 1009650 h 2080419"/>
                  <a:gd name="connsiteX14" fmla="*/ 1268414 w 2018506"/>
                  <a:gd name="connsiteY14" fmla="*/ 956468 h 2080419"/>
                  <a:gd name="connsiteX15" fmla="*/ 1343025 w 2018506"/>
                  <a:gd name="connsiteY15" fmla="*/ 839787 h 2080419"/>
                  <a:gd name="connsiteX16" fmla="*/ 1342231 w 2018506"/>
                  <a:gd name="connsiteY16" fmla="*/ 708025 h 2080419"/>
                  <a:gd name="connsiteX17" fmla="*/ 1389857 w 2018506"/>
                  <a:gd name="connsiteY17" fmla="*/ 506412 h 2080419"/>
                  <a:gd name="connsiteX18" fmla="*/ 1425576 w 2018506"/>
                  <a:gd name="connsiteY18" fmla="*/ 408781 h 2080419"/>
                  <a:gd name="connsiteX19" fmla="*/ 1515268 w 2018506"/>
                  <a:gd name="connsiteY19" fmla="*/ 327025 h 2080419"/>
                  <a:gd name="connsiteX20" fmla="*/ 1653381 w 2018506"/>
                  <a:gd name="connsiteY20" fmla="*/ 222251 h 2080419"/>
                  <a:gd name="connsiteX21" fmla="*/ 1778001 w 2018506"/>
                  <a:gd name="connsiteY21" fmla="*/ 194468 h 2080419"/>
                  <a:gd name="connsiteX22" fmla="*/ 1889125 w 2018506"/>
                  <a:gd name="connsiteY22" fmla="*/ 124619 h 2080419"/>
                  <a:gd name="connsiteX23" fmla="*/ 1966913 w 2018506"/>
                  <a:gd name="connsiteY23" fmla="*/ 65881 h 2080419"/>
                  <a:gd name="connsiteX24" fmla="*/ 2018506 w 2018506"/>
                  <a:gd name="connsiteY24" fmla="*/ 0 h 2080419"/>
                  <a:gd name="connsiteX0" fmla="*/ 0 w 2018506"/>
                  <a:gd name="connsiteY0" fmla="*/ 2080419 h 2080419"/>
                  <a:gd name="connsiteX1" fmla="*/ 146845 w 2018506"/>
                  <a:gd name="connsiteY1" fmla="*/ 2049461 h 2080419"/>
                  <a:gd name="connsiteX2" fmla="*/ 331788 w 2018506"/>
                  <a:gd name="connsiteY2" fmla="*/ 2003425 h 2080419"/>
                  <a:gd name="connsiteX3" fmla="*/ 501650 w 2018506"/>
                  <a:gd name="connsiteY3" fmla="*/ 1845469 h 2080419"/>
                  <a:gd name="connsiteX4" fmla="*/ 596106 w 2018506"/>
                  <a:gd name="connsiteY4" fmla="*/ 1714500 h 2080419"/>
                  <a:gd name="connsiteX5" fmla="*/ 642146 w 2018506"/>
                  <a:gd name="connsiteY5" fmla="*/ 1637506 h 2080419"/>
                  <a:gd name="connsiteX6" fmla="*/ 686594 w 2018506"/>
                  <a:gd name="connsiteY6" fmla="*/ 1541463 h 2080419"/>
                  <a:gd name="connsiteX7" fmla="*/ 730250 w 2018506"/>
                  <a:gd name="connsiteY7" fmla="*/ 1500188 h 2080419"/>
                  <a:gd name="connsiteX8" fmla="*/ 820738 w 2018506"/>
                  <a:gd name="connsiteY8" fmla="*/ 1475581 h 2080419"/>
                  <a:gd name="connsiteX9" fmla="*/ 889000 w 2018506"/>
                  <a:gd name="connsiteY9" fmla="*/ 1432719 h 2080419"/>
                  <a:gd name="connsiteX10" fmla="*/ 962025 w 2018506"/>
                  <a:gd name="connsiteY10" fmla="*/ 1345407 h 2080419"/>
                  <a:gd name="connsiteX11" fmla="*/ 1039812 w 2018506"/>
                  <a:gd name="connsiteY11" fmla="*/ 1212851 h 2080419"/>
                  <a:gd name="connsiteX12" fmla="*/ 1109663 w 2018506"/>
                  <a:gd name="connsiteY12" fmla="*/ 1105694 h 2080419"/>
                  <a:gd name="connsiteX13" fmla="*/ 1189831 w 2018506"/>
                  <a:gd name="connsiteY13" fmla="*/ 1009650 h 2080419"/>
                  <a:gd name="connsiteX14" fmla="*/ 1268414 w 2018506"/>
                  <a:gd name="connsiteY14" fmla="*/ 956468 h 2080419"/>
                  <a:gd name="connsiteX15" fmla="*/ 1343025 w 2018506"/>
                  <a:gd name="connsiteY15" fmla="*/ 839787 h 2080419"/>
                  <a:gd name="connsiteX16" fmla="*/ 1342231 w 2018506"/>
                  <a:gd name="connsiteY16" fmla="*/ 708025 h 2080419"/>
                  <a:gd name="connsiteX17" fmla="*/ 1389857 w 2018506"/>
                  <a:gd name="connsiteY17" fmla="*/ 506412 h 2080419"/>
                  <a:gd name="connsiteX18" fmla="*/ 1425576 w 2018506"/>
                  <a:gd name="connsiteY18" fmla="*/ 408781 h 2080419"/>
                  <a:gd name="connsiteX19" fmla="*/ 1515268 w 2018506"/>
                  <a:gd name="connsiteY19" fmla="*/ 327025 h 2080419"/>
                  <a:gd name="connsiteX20" fmla="*/ 1653381 w 2018506"/>
                  <a:gd name="connsiteY20" fmla="*/ 222251 h 2080419"/>
                  <a:gd name="connsiteX21" fmla="*/ 1778001 w 2018506"/>
                  <a:gd name="connsiteY21" fmla="*/ 194468 h 2080419"/>
                  <a:gd name="connsiteX22" fmla="*/ 1889125 w 2018506"/>
                  <a:gd name="connsiteY22" fmla="*/ 124619 h 2080419"/>
                  <a:gd name="connsiteX23" fmla="*/ 1966913 w 2018506"/>
                  <a:gd name="connsiteY23" fmla="*/ 65881 h 2080419"/>
                  <a:gd name="connsiteX24" fmla="*/ 2018506 w 2018506"/>
                  <a:gd name="connsiteY24" fmla="*/ 0 h 2080419"/>
                  <a:gd name="connsiteX0" fmla="*/ 0 w 1961356"/>
                  <a:gd name="connsiteY0" fmla="*/ 1866107 h 2056798"/>
                  <a:gd name="connsiteX1" fmla="*/ 89695 w 1961356"/>
                  <a:gd name="connsiteY1" fmla="*/ 2049461 h 2056798"/>
                  <a:gd name="connsiteX2" fmla="*/ 274638 w 1961356"/>
                  <a:gd name="connsiteY2" fmla="*/ 2003425 h 2056798"/>
                  <a:gd name="connsiteX3" fmla="*/ 444500 w 1961356"/>
                  <a:gd name="connsiteY3" fmla="*/ 1845469 h 2056798"/>
                  <a:gd name="connsiteX4" fmla="*/ 538956 w 1961356"/>
                  <a:gd name="connsiteY4" fmla="*/ 1714500 h 2056798"/>
                  <a:gd name="connsiteX5" fmla="*/ 584996 w 1961356"/>
                  <a:gd name="connsiteY5" fmla="*/ 1637506 h 2056798"/>
                  <a:gd name="connsiteX6" fmla="*/ 629444 w 1961356"/>
                  <a:gd name="connsiteY6" fmla="*/ 1541463 h 2056798"/>
                  <a:gd name="connsiteX7" fmla="*/ 673100 w 1961356"/>
                  <a:gd name="connsiteY7" fmla="*/ 1500188 h 2056798"/>
                  <a:gd name="connsiteX8" fmla="*/ 763588 w 1961356"/>
                  <a:gd name="connsiteY8" fmla="*/ 1475581 h 2056798"/>
                  <a:gd name="connsiteX9" fmla="*/ 831850 w 1961356"/>
                  <a:gd name="connsiteY9" fmla="*/ 1432719 h 2056798"/>
                  <a:gd name="connsiteX10" fmla="*/ 904875 w 1961356"/>
                  <a:gd name="connsiteY10" fmla="*/ 1345407 h 2056798"/>
                  <a:gd name="connsiteX11" fmla="*/ 982662 w 1961356"/>
                  <a:gd name="connsiteY11" fmla="*/ 1212851 h 2056798"/>
                  <a:gd name="connsiteX12" fmla="*/ 1052513 w 1961356"/>
                  <a:gd name="connsiteY12" fmla="*/ 1105694 h 2056798"/>
                  <a:gd name="connsiteX13" fmla="*/ 1132681 w 1961356"/>
                  <a:gd name="connsiteY13" fmla="*/ 1009650 h 2056798"/>
                  <a:gd name="connsiteX14" fmla="*/ 1211264 w 1961356"/>
                  <a:gd name="connsiteY14" fmla="*/ 956468 h 2056798"/>
                  <a:gd name="connsiteX15" fmla="*/ 1285875 w 1961356"/>
                  <a:gd name="connsiteY15" fmla="*/ 839787 h 2056798"/>
                  <a:gd name="connsiteX16" fmla="*/ 1285081 w 1961356"/>
                  <a:gd name="connsiteY16" fmla="*/ 708025 h 2056798"/>
                  <a:gd name="connsiteX17" fmla="*/ 1332707 w 1961356"/>
                  <a:gd name="connsiteY17" fmla="*/ 506412 h 2056798"/>
                  <a:gd name="connsiteX18" fmla="*/ 1368426 w 1961356"/>
                  <a:gd name="connsiteY18" fmla="*/ 408781 h 2056798"/>
                  <a:gd name="connsiteX19" fmla="*/ 1458118 w 1961356"/>
                  <a:gd name="connsiteY19" fmla="*/ 327025 h 2056798"/>
                  <a:gd name="connsiteX20" fmla="*/ 1596231 w 1961356"/>
                  <a:gd name="connsiteY20" fmla="*/ 222251 h 2056798"/>
                  <a:gd name="connsiteX21" fmla="*/ 1720851 w 1961356"/>
                  <a:gd name="connsiteY21" fmla="*/ 194468 h 2056798"/>
                  <a:gd name="connsiteX22" fmla="*/ 1831975 w 1961356"/>
                  <a:gd name="connsiteY22" fmla="*/ 124619 h 2056798"/>
                  <a:gd name="connsiteX23" fmla="*/ 1909763 w 1961356"/>
                  <a:gd name="connsiteY23" fmla="*/ 65881 h 2056798"/>
                  <a:gd name="connsiteX24" fmla="*/ 1961356 w 1961356"/>
                  <a:gd name="connsiteY24" fmla="*/ 0 h 2056798"/>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48494 w 1980406"/>
                  <a:gd name="connsiteY6" fmla="*/ 1541463 h 2092326"/>
                  <a:gd name="connsiteX7" fmla="*/ 692150 w 1980406"/>
                  <a:gd name="connsiteY7" fmla="*/ 1500188 h 2092326"/>
                  <a:gd name="connsiteX8" fmla="*/ 782638 w 1980406"/>
                  <a:gd name="connsiteY8" fmla="*/ 1475581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48494 w 1980406"/>
                  <a:gd name="connsiteY6" fmla="*/ 1541463 h 2092326"/>
                  <a:gd name="connsiteX7" fmla="*/ 692150 w 1980406"/>
                  <a:gd name="connsiteY7" fmla="*/ 1509713 h 2092326"/>
                  <a:gd name="connsiteX8" fmla="*/ 782638 w 1980406"/>
                  <a:gd name="connsiteY8" fmla="*/ 1475581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82638 w 1980406"/>
                  <a:gd name="connsiteY8" fmla="*/ 1475581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56468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77168 w 1980406"/>
                  <a:gd name="connsiteY19" fmla="*/ 327025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5281 w 1980406"/>
                  <a:gd name="connsiteY20" fmla="*/ 222251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2899 w 1980406"/>
                  <a:gd name="connsiteY20" fmla="*/ 238920 h 2092326"/>
                  <a:gd name="connsiteX21" fmla="*/ 1739901 w 1980406"/>
                  <a:gd name="connsiteY21" fmla="*/ 194468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2899 w 1980406"/>
                  <a:gd name="connsiteY20" fmla="*/ 238920 h 2092326"/>
                  <a:gd name="connsiteX21" fmla="*/ 1744663 w 1980406"/>
                  <a:gd name="connsiteY21" fmla="*/ 208756 h 2092326"/>
                  <a:gd name="connsiteX22" fmla="*/ 1851025 w 1980406"/>
                  <a:gd name="connsiteY22" fmla="*/ 124619 h 2092326"/>
                  <a:gd name="connsiteX23" fmla="*/ 1928813 w 1980406"/>
                  <a:gd name="connsiteY23" fmla="*/ 65881 h 2092326"/>
                  <a:gd name="connsiteX24" fmla="*/ 1980406 w 1980406"/>
                  <a:gd name="connsiteY24" fmla="*/ 0 h 2092326"/>
                  <a:gd name="connsiteX0" fmla="*/ 0 w 1980406"/>
                  <a:gd name="connsiteY0" fmla="*/ 2092326 h 2092326"/>
                  <a:gd name="connsiteX1" fmla="*/ 108745 w 1980406"/>
                  <a:gd name="connsiteY1" fmla="*/ 2049461 h 2092326"/>
                  <a:gd name="connsiteX2" fmla="*/ 293688 w 1980406"/>
                  <a:gd name="connsiteY2" fmla="*/ 2003425 h 2092326"/>
                  <a:gd name="connsiteX3" fmla="*/ 463550 w 1980406"/>
                  <a:gd name="connsiteY3" fmla="*/ 1845469 h 2092326"/>
                  <a:gd name="connsiteX4" fmla="*/ 558006 w 1980406"/>
                  <a:gd name="connsiteY4" fmla="*/ 1714500 h 2092326"/>
                  <a:gd name="connsiteX5" fmla="*/ 604046 w 1980406"/>
                  <a:gd name="connsiteY5" fmla="*/ 1637506 h 2092326"/>
                  <a:gd name="connsiteX6" fmla="*/ 638969 w 1980406"/>
                  <a:gd name="connsiteY6" fmla="*/ 1570038 h 2092326"/>
                  <a:gd name="connsiteX7" fmla="*/ 692150 w 1980406"/>
                  <a:gd name="connsiteY7" fmla="*/ 1509713 h 2092326"/>
                  <a:gd name="connsiteX8" fmla="*/ 792163 w 1980406"/>
                  <a:gd name="connsiteY8" fmla="*/ 1487488 h 2092326"/>
                  <a:gd name="connsiteX9" fmla="*/ 850900 w 1980406"/>
                  <a:gd name="connsiteY9" fmla="*/ 1432719 h 2092326"/>
                  <a:gd name="connsiteX10" fmla="*/ 923925 w 1980406"/>
                  <a:gd name="connsiteY10" fmla="*/ 1345407 h 2092326"/>
                  <a:gd name="connsiteX11" fmla="*/ 1001712 w 1980406"/>
                  <a:gd name="connsiteY11" fmla="*/ 1212851 h 2092326"/>
                  <a:gd name="connsiteX12" fmla="*/ 1071563 w 1980406"/>
                  <a:gd name="connsiteY12" fmla="*/ 1105694 h 2092326"/>
                  <a:gd name="connsiteX13" fmla="*/ 1151731 w 1980406"/>
                  <a:gd name="connsiteY13" fmla="*/ 1009650 h 2092326"/>
                  <a:gd name="connsiteX14" fmla="*/ 1230314 w 1980406"/>
                  <a:gd name="connsiteY14" fmla="*/ 970756 h 2092326"/>
                  <a:gd name="connsiteX15" fmla="*/ 1304925 w 1980406"/>
                  <a:gd name="connsiteY15" fmla="*/ 839787 h 2092326"/>
                  <a:gd name="connsiteX16" fmla="*/ 1304131 w 1980406"/>
                  <a:gd name="connsiteY16" fmla="*/ 708025 h 2092326"/>
                  <a:gd name="connsiteX17" fmla="*/ 1351757 w 1980406"/>
                  <a:gd name="connsiteY17" fmla="*/ 506412 h 2092326"/>
                  <a:gd name="connsiteX18" fmla="*/ 1387476 w 1980406"/>
                  <a:gd name="connsiteY18" fmla="*/ 408781 h 2092326"/>
                  <a:gd name="connsiteX19" fmla="*/ 1496218 w 1980406"/>
                  <a:gd name="connsiteY19" fmla="*/ 329406 h 2092326"/>
                  <a:gd name="connsiteX20" fmla="*/ 1612899 w 1980406"/>
                  <a:gd name="connsiteY20" fmla="*/ 238920 h 2092326"/>
                  <a:gd name="connsiteX21" fmla="*/ 1744663 w 1980406"/>
                  <a:gd name="connsiteY21" fmla="*/ 208756 h 2092326"/>
                  <a:gd name="connsiteX22" fmla="*/ 1865313 w 1980406"/>
                  <a:gd name="connsiteY22" fmla="*/ 124619 h 2092326"/>
                  <a:gd name="connsiteX23" fmla="*/ 1928813 w 1980406"/>
                  <a:gd name="connsiteY23" fmla="*/ 65881 h 2092326"/>
                  <a:gd name="connsiteX24" fmla="*/ 1980406 w 1980406"/>
                  <a:gd name="connsiteY24" fmla="*/ 0 h 2092326"/>
                  <a:gd name="connsiteX0" fmla="*/ 0 w 2623344"/>
                  <a:gd name="connsiteY0" fmla="*/ 2173288 h 2173288"/>
                  <a:gd name="connsiteX1" fmla="*/ 751683 w 2623344"/>
                  <a:gd name="connsiteY1" fmla="*/ 2049461 h 2173288"/>
                  <a:gd name="connsiteX2" fmla="*/ 936626 w 2623344"/>
                  <a:gd name="connsiteY2" fmla="*/ 2003425 h 2173288"/>
                  <a:gd name="connsiteX3" fmla="*/ 1106488 w 2623344"/>
                  <a:gd name="connsiteY3" fmla="*/ 1845469 h 2173288"/>
                  <a:gd name="connsiteX4" fmla="*/ 1200944 w 2623344"/>
                  <a:gd name="connsiteY4" fmla="*/ 1714500 h 2173288"/>
                  <a:gd name="connsiteX5" fmla="*/ 1246984 w 2623344"/>
                  <a:gd name="connsiteY5" fmla="*/ 1637506 h 2173288"/>
                  <a:gd name="connsiteX6" fmla="*/ 1281907 w 2623344"/>
                  <a:gd name="connsiteY6" fmla="*/ 1570038 h 2173288"/>
                  <a:gd name="connsiteX7" fmla="*/ 1335088 w 2623344"/>
                  <a:gd name="connsiteY7" fmla="*/ 1509713 h 2173288"/>
                  <a:gd name="connsiteX8" fmla="*/ 1435101 w 2623344"/>
                  <a:gd name="connsiteY8" fmla="*/ 1487488 h 2173288"/>
                  <a:gd name="connsiteX9" fmla="*/ 1493838 w 2623344"/>
                  <a:gd name="connsiteY9" fmla="*/ 1432719 h 2173288"/>
                  <a:gd name="connsiteX10" fmla="*/ 1566863 w 2623344"/>
                  <a:gd name="connsiteY10" fmla="*/ 1345407 h 2173288"/>
                  <a:gd name="connsiteX11" fmla="*/ 1644650 w 2623344"/>
                  <a:gd name="connsiteY11" fmla="*/ 1212851 h 2173288"/>
                  <a:gd name="connsiteX12" fmla="*/ 1714501 w 2623344"/>
                  <a:gd name="connsiteY12" fmla="*/ 1105694 h 2173288"/>
                  <a:gd name="connsiteX13" fmla="*/ 1794669 w 2623344"/>
                  <a:gd name="connsiteY13" fmla="*/ 1009650 h 2173288"/>
                  <a:gd name="connsiteX14" fmla="*/ 1873252 w 2623344"/>
                  <a:gd name="connsiteY14" fmla="*/ 970756 h 2173288"/>
                  <a:gd name="connsiteX15" fmla="*/ 1947863 w 2623344"/>
                  <a:gd name="connsiteY15" fmla="*/ 839787 h 2173288"/>
                  <a:gd name="connsiteX16" fmla="*/ 1947069 w 2623344"/>
                  <a:gd name="connsiteY16" fmla="*/ 708025 h 2173288"/>
                  <a:gd name="connsiteX17" fmla="*/ 1994695 w 2623344"/>
                  <a:gd name="connsiteY17" fmla="*/ 506412 h 2173288"/>
                  <a:gd name="connsiteX18" fmla="*/ 2030414 w 2623344"/>
                  <a:gd name="connsiteY18" fmla="*/ 408781 h 2173288"/>
                  <a:gd name="connsiteX19" fmla="*/ 2139156 w 2623344"/>
                  <a:gd name="connsiteY19" fmla="*/ 329406 h 2173288"/>
                  <a:gd name="connsiteX20" fmla="*/ 2255837 w 2623344"/>
                  <a:gd name="connsiteY20" fmla="*/ 238920 h 2173288"/>
                  <a:gd name="connsiteX21" fmla="*/ 2387601 w 2623344"/>
                  <a:gd name="connsiteY21" fmla="*/ 208756 h 2173288"/>
                  <a:gd name="connsiteX22" fmla="*/ 2508251 w 2623344"/>
                  <a:gd name="connsiteY22" fmla="*/ 124619 h 2173288"/>
                  <a:gd name="connsiteX23" fmla="*/ 2571751 w 2623344"/>
                  <a:gd name="connsiteY23" fmla="*/ 65881 h 2173288"/>
                  <a:gd name="connsiteX24" fmla="*/ 2623344 w 2623344"/>
                  <a:gd name="connsiteY24" fmla="*/ 0 h 2173288"/>
                  <a:gd name="connsiteX0" fmla="*/ 0 w 2623344"/>
                  <a:gd name="connsiteY0" fmla="*/ 2173288 h 2173288"/>
                  <a:gd name="connsiteX1" fmla="*/ 411164 w 2623344"/>
                  <a:gd name="connsiteY1" fmla="*/ 2099695 h 2173288"/>
                  <a:gd name="connsiteX2" fmla="*/ 751683 w 2623344"/>
                  <a:gd name="connsiteY2" fmla="*/ 2049461 h 2173288"/>
                  <a:gd name="connsiteX3" fmla="*/ 936626 w 2623344"/>
                  <a:gd name="connsiteY3" fmla="*/ 2003425 h 2173288"/>
                  <a:gd name="connsiteX4" fmla="*/ 1106488 w 2623344"/>
                  <a:gd name="connsiteY4" fmla="*/ 1845469 h 2173288"/>
                  <a:gd name="connsiteX5" fmla="*/ 1200944 w 2623344"/>
                  <a:gd name="connsiteY5" fmla="*/ 1714500 h 2173288"/>
                  <a:gd name="connsiteX6" fmla="*/ 1246984 w 2623344"/>
                  <a:gd name="connsiteY6" fmla="*/ 1637506 h 2173288"/>
                  <a:gd name="connsiteX7" fmla="*/ 1281907 w 2623344"/>
                  <a:gd name="connsiteY7" fmla="*/ 1570038 h 2173288"/>
                  <a:gd name="connsiteX8" fmla="*/ 1335088 w 2623344"/>
                  <a:gd name="connsiteY8" fmla="*/ 1509713 h 2173288"/>
                  <a:gd name="connsiteX9" fmla="*/ 1435101 w 2623344"/>
                  <a:gd name="connsiteY9" fmla="*/ 1487488 h 2173288"/>
                  <a:gd name="connsiteX10" fmla="*/ 1493838 w 2623344"/>
                  <a:gd name="connsiteY10" fmla="*/ 1432719 h 2173288"/>
                  <a:gd name="connsiteX11" fmla="*/ 1566863 w 2623344"/>
                  <a:gd name="connsiteY11" fmla="*/ 1345407 h 2173288"/>
                  <a:gd name="connsiteX12" fmla="*/ 1644650 w 2623344"/>
                  <a:gd name="connsiteY12" fmla="*/ 1212851 h 2173288"/>
                  <a:gd name="connsiteX13" fmla="*/ 1714501 w 2623344"/>
                  <a:gd name="connsiteY13" fmla="*/ 1105694 h 2173288"/>
                  <a:gd name="connsiteX14" fmla="*/ 1794669 w 2623344"/>
                  <a:gd name="connsiteY14" fmla="*/ 1009650 h 2173288"/>
                  <a:gd name="connsiteX15" fmla="*/ 1873252 w 2623344"/>
                  <a:gd name="connsiteY15" fmla="*/ 970756 h 2173288"/>
                  <a:gd name="connsiteX16" fmla="*/ 1947863 w 2623344"/>
                  <a:gd name="connsiteY16" fmla="*/ 839787 h 2173288"/>
                  <a:gd name="connsiteX17" fmla="*/ 1947069 w 2623344"/>
                  <a:gd name="connsiteY17" fmla="*/ 708025 h 2173288"/>
                  <a:gd name="connsiteX18" fmla="*/ 1994695 w 2623344"/>
                  <a:gd name="connsiteY18" fmla="*/ 506412 h 2173288"/>
                  <a:gd name="connsiteX19" fmla="*/ 2030414 w 2623344"/>
                  <a:gd name="connsiteY19" fmla="*/ 408781 h 2173288"/>
                  <a:gd name="connsiteX20" fmla="*/ 2139156 w 2623344"/>
                  <a:gd name="connsiteY20" fmla="*/ 329406 h 2173288"/>
                  <a:gd name="connsiteX21" fmla="*/ 2255837 w 2623344"/>
                  <a:gd name="connsiteY21" fmla="*/ 238920 h 2173288"/>
                  <a:gd name="connsiteX22" fmla="*/ 2387601 w 2623344"/>
                  <a:gd name="connsiteY22" fmla="*/ 208756 h 2173288"/>
                  <a:gd name="connsiteX23" fmla="*/ 2508251 w 2623344"/>
                  <a:gd name="connsiteY23" fmla="*/ 124619 h 2173288"/>
                  <a:gd name="connsiteX24" fmla="*/ 2571751 w 2623344"/>
                  <a:gd name="connsiteY24" fmla="*/ 65881 h 2173288"/>
                  <a:gd name="connsiteX25" fmla="*/ 2623344 w 2623344"/>
                  <a:gd name="connsiteY25" fmla="*/ 0 h 2173288"/>
                  <a:gd name="connsiteX0" fmla="*/ 0 w 2590006"/>
                  <a:gd name="connsiteY0" fmla="*/ 1554163 h 2099695"/>
                  <a:gd name="connsiteX1" fmla="*/ 377826 w 2590006"/>
                  <a:gd name="connsiteY1" fmla="*/ 2099695 h 2099695"/>
                  <a:gd name="connsiteX2" fmla="*/ 718345 w 2590006"/>
                  <a:gd name="connsiteY2" fmla="*/ 2049461 h 2099695"/>
                  <a:gd name="connsiteX3" fmla="*/ 903288 w 2590006"/>
                  <a:gd name="connsiteY3" fmla="*/ 2003425 h 2099695"/>
                  <a:gd name="connsiteX4" fmla="*/ 1073150 w 2590006"/>
                  <a:gd name="connsiteY4" fmla="*/ 1845469 h 2099695"/>
                  <a:gd name="connsiteX5" fmla="*/ 1167606 w 2590006"/>
                  <a:gd name="connsiteY5" fmla="*/ 1714500 h 2099695"/>
                  <a:gd name="connsiteX6" fmla="*/ 1213646 w 2590006"/>
                  <a:gd name="connsiteY6" fmla="*/ 1637506 h 2099695"/>
                  <a:gd name="connsiteX7" fmla="*/ 1248569 w 2590006"/>
                  <a:gd name="connsiteY7" fmla="*/ 1570038 h 2099695"/>
                  <a:gd name="connsiteX8" fmla="*/ 1301750 w 2590006"/>
                  <a:gd name="connsiteY8" fmla="*/ 1509713 h 2099695"/>
                  <a:gd name="connsiteX9" fmla="*/ 1401763 w 2590006"/>
                  <a:gd name="connsiteY9" fmla="*/ 1487488 h 2099695"/>
                  <a:gd name="connsiteX10" fmla="*/ 1460500 w 2590006"/>
                  <a:gd name="connsiteY10" fmla="*/ 1432719 h 2099695"/>
                  <a:gd name="connsiteX11" fmla="*/ 1533525 w 2590006"/>
                  <a:gd name="connsiteY11" fmla="*/ 1345407 h 2099695"/>
                  <a:gd name="connsiteX12" fmla="*/ 1611312 w 2590006"/>
                  <a:gd name="connsiteY12" fmla="*/ 1212851 h 2099695"/>
                  <a:gd name="connsiteX13" fmla="*/ 1681163 w 2590006"/>
                  <a:gd name="connsiteY13" fmla="*/ 1105694 h 2099695"/>
                  <a:gd name="connsiteX14" fmla="*/ 1761331 w 2590006"/>
                  <a:gd name="connsiteY14" fmla="*/ 1009650 h 2099695"/>
                  <a:gd name="connsiteX15" fmla="*/ 1839914 w 2590006"/>
                  <a:gd name="connsiteY15" fmla="*/ 970756 h 2099695"/>
                  <a:gd name="connsiteX16" fmla="*/ 1914525 w 2590006"/>
                  <a:gd name="connsiteY16" fmla="*/ 839787 h 2099695"/>
                  <a:gd name="connsiteX17" fmla="*/ 1913731 w 2590006"/>
                  <a:gd name="connsiteY17" fmla="*/ 708025 h 2099695"/>
                  <a:gd name="connsiteX18" fmla="*/ 1961357 w 2590006"/>
                  <a:gd name="connsiteY18" fmla="*/ 506412 h 2099695"/>
                  <a:gd name="connsiteX19" fmla="*/ 1997076 w 2590006"/>
                  <a:gd name="connsiteY19" fmla="*/ 408781 h 2099695"/>
                  <a:gd name="connsiteX20" fmla="*/ 2105818 w 2590006"/>
                  <a:gd name="connsiteY20" fmla="*/ 329406 h 2099695"/>
                  <a:gd name="connsiteX21" fmla="*/ 2222499 w 2590006"/>
                  <a:gd name="connsiteY21" fmla="*/ 238920 h 2099695"/>
                  <a:gd name="connsiteX22" fmla="*/ 2354263 w 2590006"/>
                  <a:gd name="connsiteY22" fmla="*/ 208756 h 2099695"/>
                  <a:gd name="connsiteX23" fmla="*/ 2474913 w 2590006"/>
                  <a:gd name="connsiteY23" fmla="*/ 124619 h 2099695"/>
                  <a:gd name="connsiteX24" fmla="*/ 2538413 w 2590006"/>
                  <a:gd name="connsiteY24" fmla="*/ 65881 h 2099695"/>
                  <a:gd name="connsiteX25" fmla="*/ 2590006 w 2590006"/>
                  <a:gd name="connsiteY25" fmla="*/ 0 h 2099695"/>
                  <a:gd name="connsiteX0" fmla="*/ 0 w 2590006"/>
                  <a:gd name="connsiteY0" fmla="*/ 1554163 h 2063727"/>
                  <a:gd name="connsiteX1" fmla="*/ 192089 w 2590006"/>
                  <a:gd name="connsiteY1" fmla="*/ 1766320 h 2063727"/>
                  <a:gd name="connsiteX2" fmla="*/ 718345 w 2590006"/>
                  <a:gd name="connsiteY2" fmla="*/ 2049461 h 2063727"/>
                  <a:gd name="connsiteX3" fmla="*/ 903288 w 2590006"/>
                  <a:gd name="connsiteY3" fmla="*/ 2003425 h 2063727"/>
                  <a:gd name="connsiteX4" fmla="*/ 1073150 w 2590006"/>
                  <a:gd name="connsiteY4" fmla="*/ 1845469 h 2063727"/>
                  <a:gd name="connsiteX5" fmla="*/ 1167606 w 2590006"/>
                  <a:gd name="connsiteY5" fmla="*/ 1714500 h 2063727"/>
                  <a:gd name="connsiteX6" fmla="*/ 1213646 w 2590006"/>
                  <a:gd name="connsiteY6" fmla="*/ 1637506 h 2063727"/>
                  <a:gd name="connsiteX7" fmla="*/ 1248569 w 2590006"/>
                  <a:gd name="connsiteY7" fmla="*/ 1570038 h 2063727"/>
                  <a:gd name="connsiteX8" fmla="*/ 1301750 w 2590006"/>
                  <a:gd name="connsiteY8" fmla="*/ 1509713 h 2063727"/>
                  <a:gd name="connsiteX9" fmla="*/ 1401763 w 2590006"/>
                  <a:gd name="connsiteY9" fmla="*/ 1487488 h 2063727"/>
                  <a:gd name="connsiteX10" fmla="*/ 1460500 w 2590006"/>
                  <a:gd name="connsiteY10" fmla="*/ 1432719 h 2063727"/>
                  <a:gd name="connsiteX11" fmla="*/ 1533525 w 2590006"/>
                  <a:gd name="connsiteY11" fmla="*/ 1345407 h 2063727"/>
                  <a:gd name="connsiteX12" fmla="*/ 1611312 w 2590006"/>
                  <a:gd name="connsiteY12" fmla="*/ 1212851 h 2063727"/>
                  <a:gd name="connsiteX13" fmla="*/ 1681163 w 2590006"/>
                  <a:gd name="connsiteY13" fmla="*/ 1105694 h 2063727"/>
                  <a:gd name="connsiteX14" fmla="*/ 1761331 w 2590006"/>
                  <a:gd name="connsiteY14" fmla="*/ 1009650 h 2063727"/>
                  <a:gd name="connsiteX15" fmla="*/ 1839914 w 2590006"/>
                  <a:gd name="connsiteY15" fmla="*/ 970756 h 2063727"/>
                  <a:gd name="connsiteX16" fmla="*/ 1914525 w 2590006"/>
                  <a:gd name="connsiteY16" fmla="*/ 839787 h 2063727"/>
                  <a:gd name="connsiteX17" fmla="*/ 1913731 w 2590006"/>
                  <a:gd name="connsiteY17" fmla="*/ 708025 h 2063727"/>
                  <a:gd name="connsiteX18" fmla="*/ 1961357 w 2590006"/>
                  <a:gd name="connsiteY18" fmla="*/ 506412 h 2063727"/>
                  <a:gd name="connsiteX19" fmla="*/ 1997076 w 2590006"/>
                  <a:gd name="connsiteY19" fmla="*/ 408781 h 2063727"/>
                  <a:gd name="connsiteX20" fmla="*/ 2105818 w 2590006"/>
                  <a:gd name="connsiteY20" fmla="*/ 329406 h 2063727"/>
                  <a:gd name="connsiteX21" fmla="*/ 2222499 w 2590006"/>
                  <a:gd name="connsiteY21" fmla="*/ 238920 h 2063727"/>
                  <a:gd name="connsiteX22" fmla="*/ 2354263 w 2590006"/>
                  <a:gd name="connsiteY22" fmla="*/ 208756 h 2063727"/>
                  <a:gd name="connsiteX23" fmla="*/ 2474913 w 2590006"/>
                  <a:gd name="connsiteY23" fmla="*/ 124619 h 2063727"/>
                  <a:gd name="connsiteX24" fmla="*/ 2538413 w 2590006"/>
                  <a:gd name="connsiteY24" fmla="*/ 65881 h 2063727"/>
                  <a:gd name="connsiteX25" fmla="*/ 2590006 w 2590006"/>
                  <a:gd name="connsiteY25" fmla="*/ 0 h 2063727"/>
                  <a:gd name="connsiteX0" fmla="*/ 0 w 2590006"/>
                  <a:gd name="connsiteY0" fmla="*/ 1554163 h 2063727"/>
                  <a:gd name="connsiteX1" fmla="*/ 192089 w 2590006"/>
                  <a:gd name="connsiteY1" fmla="*/ 1766320 h 2063727"/>
                  <a:gd name="connsiteX2" fmla="*/ 718345 w 2590006"/>
                  <a:gd name="connsiteY2" fmla="*/ 2049461 h 2063727"/>
                  <a:gd name="connsiteX3" fmla="*/ 903288 w 2590006"/>
                  <a:gd name="connsiteY3" fmla="*/ 2003425 h 2063727"/>
                  <a:gd name="connsiteX4" fmla="*/ 1073150 w 2590006"/>
                  <a:gd name="connsiteY4" fmla="*/ 1845469 h 2063727"/>
                  <a:gd name="connsiteX5" fmla="*/ 1167606 w 2590006"/>
                  <a:gd name="connsiteY5" fmla="*/ 1714500 h 2063727"/>
                  <a:gd name="connsiteX6" fmla="*/ 1213646 w 2590006"/>
                  <a:gd name="connsiteY6" fmla="*/ 1637506 h 2063727"/>
                  <a:gd name="connsiteX7" fmla="*/ 1248569 w 2590006"/>
                  <a:gd name="connsiteY7" fmla="*/ 1570038 h 2063727"/>
                  <a:gd name="connsiteX8" fmla="*/ 1301750 w 2590006"/>
                  <a:gd name="connsiteY8" fmla="*/ 1509713 h 2063727"/>
                  <a:gd name="connsiteX9" fmla="*/ 1401763 w 2590006"/>
                  <a:gd name="connsiteY9" fmla="*/ 1487488 h 2063727"/>
                  <a:gd name="connsiteX10" fmla="*/ 1460500 w 2590006"/>
                  <a:gd name="connsiteY10" fmla="*/ 1432719 h 2063727"/>
                  <a:gd name="connsiteX11" fmla="*/ 1533525 w 2590006"/>
                  <a:gd name="connsiteY11" fmla="*/ 1345407 h 2063727"/>
                  <a:gd name="connsiteX12" fmla="*/ 1611312 w 2590006"/>
                  <a:gd name="connsiteY12" fmla="*/ 1212851 h 2063727"/>
                  <a:gd name="connsiteX13" fmla="*/ 1681163 w 2590006"/>
                  <a:gd name="connsiteY13" fmla="*/ 1105694 h 2063727"/>
                  <a:gd name="connsiteX14" fmla="*/ 1761331 w 2590006"/>
                  <a:gd name="connsiteY14" fmla="*/ 1009650 h 2063727"/>
                  <a:gd name="connsiteX15" fmla="*/ 1839914 w 2590006"/>
                  <a:gd name="connsiteY15" fmla="*/ 970756 h 2063727"/>
                  <a:gd name="connsiteX16" fmla="*/ 1914525 w 2590006"/>
                  <a:gd name="connsiteY16" fmla="*/ 839787 h 2063727"/>
                  <a:gd name="connsiteX17" fmla="*/ 1913731 w 2590006"/>
                  <a:gd name="connsiteY17" fmla="*/ 708025 h 2063727"/>
                  <a:gd name="connsiteX18" fmla="*/ 1961357 w 2590006"/>
                  <a:gd name="connsiteY18" fmla="*/ 506412 h 2063727"/>
                  <a:gd name="connsiteX19" fmla="*/ 1997076 w 2590006"/>
                  <a:gd name="connsiteY19" fmla="*/ 408781 h 2063727"/>
                  <a:gd name="connsiteX20" fmla="*/ 2105818 w 2590006"/>
                  <a:gd name="connsiteY20" fmla="*/ 329406 h 2063727"/>
                  <a:gd name="connsiteX21" fmla="*/ 2222499 w 2590006"/>
                  <a:gd name="connsiteY21" fmla="*/ 238920 h 2063727"/>
                  <a:gd name="connsiteX22" fmla="*/ 2354263 w 2590006"/>
                  <a:gd name="connsiteY22" fmla="*/ 208756 h 2063727"/>
                  <a:gd name="connsiteX23" fmla="*/ 2474913 w 2590006"/>
                  <a:gd name="connsiteY23" fmla="*/ 124619 h 2063727"/>
                  <a:gd name="connsiteX24" fmla="*/ 2538413 w 2590006"/>
                  <a:gd name="connsiteY24" fmla="*/ 65881 h 2063727"/>
                  <a:gd name="connsiteX25" fmla="*/ 2590006 w 2590006"/>
                  <a:gd name="connsiteY25" fmla="*/ 0 h 2063727"/>
                  <a:gd name="connsiteX0" fmla="*/ 0 w 2590006"/>
                  <a:gd name="connsiteY0" fmla="*/ 1554163 h 2050013"/>
                  <a:gd name="connsiteX1" fmla="*/ 192089 w 2590006"/>
                  <a:gd name="connsiteY1" fmla="*/ 1766320 h 2050013"/>
                  <a:gd name="connsiteX2" fmla="*/ 554039 w 2590006"/>
                  <a:gd name="connsiteY2" fmla="*/ 1980633 h 2050013"/>
                  <a:gd name="connsiteX3" fmla="*/ 718345 w 2590006"/>
                  <a:gd name="connsiteY3" fmla="*/ 2049461 h 2050013"/>
                  <a:gd name="connsiteX4" fmla="*/ 903288 w 2590006"/>
                  <a:gd name="connsiteY4" fmla="*/ 2003425 h 2050013"/>
                  <a:gd name="connsiteX5" fmla="*/ 1073150 w 2590006"/>
                  <a:gd name="connsiteY5" fmla="*/ 1845469 h 2050013"/>
                  <a:gd name="connsiteX6" fmla="*/ 1167606 w 2590006"/>
                  <a:gd name="connsiteY6" fmla="*/ 1714500 h 2050013"/>
                  <a:gd name="connsiteX7" fmla="*/ 1213646 w 2590006"/>
                  <a:gd name="connsiteY7" fmla="*/ 1637506 h 2050013"/>
                  <a:gd name="connsiteX8" fmla="*/ 1248569 w 2590006"/>
                  <a:gd name="connsiteY8" fmla="*/ 1570038 h 2050013"/>
                  <a:gd name="connsiteX9" fmla="*/ 1301750 w 2590006"/>
                  <a:gd name="connsiteY9" fmla="*/ 1509713 h 2050013"/>
                  <a:gd name="connsiteX10" fmla="*/ 1401763 w 2590006"/>
                  <a:gd name="connsiteY10" fmla="*/ 1487488 h 2050013"/>
                  <a:gd name="connsiteX11" fmla="*/ 1460500 w 2590006"/>
                  <a:gd name="connsiteY11" fmla="*/ 1432719 h 2050013"/>
                  <a:gd name="connsiteX12" fmla="*/ 1533525 w 2590006"/>
                  <a:gd name="connsiteY12" fmla="*/ 1345407 h 2050013"/>
                  <a:gd name="connsiteX13" fmla="*/ 1611312 w 2590006"/>
                  <a:gd name="connsiteY13" fmla="*/ 1212851 h 2050013"/>
                  <a:gd name="connsiteX14" fmla="*/ 1681163 w 2590006"/>
                  <a:gd name="connsiteY14" fmla="*/ 1105694 h 2050013"/>
                  <a:gd name="connsiteX15" fmla="*/ 1761331 w 2590006"/>
                  <a:gd name="connsiteY15" fmla="*/ 1009650 h 2050013"/>
                  <a:gd name="connsiteX16" fmla="*/ 1839914 w 2590006"/>
                  <a:gd name="connsiteY16" fmla="*/ 970756 h 2050013"/>
                  <a:gd name="connsiteX17" fmla="*/ 1914525 w 2590006"/>
                  <a:gd name="connsiteY17" fmla="*/ 839787 h 2050013"/>
                  <a:gd name="connsiteX18" fmla="*/ 1913731 w 2590006"/>
                  <a:gd name="connsiteY18" fmla="*/ 708025 h 2050013"/>
                  <a:gd name="connsiteX19" fmla="*/ 1961357 w 2590006"/>
                  <a:gd name="connsiteY19" fmla="*/ 506412 h 2050013"/>
                  <a:gd name="connsiteX20" fmla="*/ 1997076 w 2590006"/>
                  <a:gd name="connsiteY20" fmla="*/ 408781 h 2050013"/>
                  <a:gd name="connsiteX21" fmla="*/ 2105818 w 2590006"/>
                  <a:gd name="connsiteY21" fmla="*/ 329406 h 2050013"/>
                  <a:gd name="connsiteX22" fmla="*/ 2222499 w 2590006"/>
                  <a:gd name="connsiteY22" fmla="*/ 238920 h 2050013"/>
                  <a:gd name="connsiteX23" fmla="*/ 2354263 w 2590006"/>
                  <a:gd name="connsiteY23" fmla="*/ 208756 h 2050013"/>
                  <a:gd name="connsiteX24" fmla="*/ 2474913 w 2590006"/>
                  <a:gd name="connsiteY24" fmla="*/ 124619 h 2050013"/>
                  <a:gd name="connsiteX25" fmla="*/ 2538413 w 2590006"/>
                  <a:gd name="connsiteY25" fmla="*/ 65881 h 2050013"/>
                  <a:gd name="connsiteX26" fmla="*/ 2590006 w 2590006"/>
                  <a:gd name="connsiteY26" fmla="*/ 0 h 2050013"/>
                  <a:gd name="connsiteX0" fmla="*/ 0 w 2590006"/>
                  <a:gd name="connsiteY0" fmla="*/ 1554163 h 2105786"/>
                  <a:gd name="connsiteX1" fmla="*/ 192089 w 2590006"/>
                  <a:gd name="connsiteY1" fmla="*/ 1766320 h 2105786"/>
                  <a:gd name="connsiteX2" fmla="*/ 549276 w 2590006"/>
                  <a:gd name="connsiteY2" fmla="*/ 2090171 h 2105786"/>
                  <a:gd name="connsiteX3" fmla="*/ 718345 w 2590006"/>
                  <a:gd name="connsiteY3" fmla="*/ 2049461 h 2105786"/>
                  <a:gd name="connsiteX4" fmla="*/ 903288 w 2590006"/>
                  <a:gd name="connsiteY4" fmla="*/ 2003425 h 2105786"/>
                  <a:gd name="connsiteX5" fmla="*/ 1073150 w 2590006"/>
                  <a:gd name="connsiteY5" fmla="*/ 1845469 h 2105786"/>
                  <a:gd name="connsiteX6" fmla="*/ 1167606 w 2590006"/>
                  <a:gd name="connsiteY6" fmla="*/ 1714500 h 2105786"/>
                  <a:gd name="connsiteX7" fmla="*/ 1213646 w 2590006"/>
                  <a:gd name="connsiteY7" fmla="*/ 1637506 h 2105786"/>
                  <a:gd name="connsiteX8" fmla="*/ 1248569 w 2590006"/>
                  <a:gd name="connsiteY8" fmla="*/ 1570038 h 2105786"/>
                  <a:gd name="connsiteX9" fmla="*/ 1301750 w 2590006"/>
                  <a:gd name="connsiteY9" fmla="*/ 1509713 h 2105786"/>
                  <a:gd name="connsiteX10" fmla="*/ 1401763 w 2590006"/>
                  <a:gd name="connsiteY10" fmla="*/ 1487488 h 2105786"/>
                  <a:gd name="connsiteX11" fmla="*/ 1460500 w 2590006"/>
                  <a:gd name="connsiteY11" fmla="*/ 1432719 h 2105786"/>
                  <a:gd name="connsiteX12" fmla="*/ 1533525 w 2590006"/>
                  <a:gd name="connsiteY12" fmla="*/ 1345407 h 2105786"/>
                  <a:gd name="connsiteX13" fmla="*/ 1611312 w 2590006"/>
                  <a:gd name="connsiteY13" fmla="*/ 1212851 h 2105786"/>
                  <a:gd name="connsiteX14" fmla="*/ 1681163 w 2590006"/>
                  <a:gd name="connsiteY14" fmla="*/ 1105694 h 2105786"/>
                  <a:gd name="connsiteX15" fmla="*/ 1761331 w 2590006"/>
                  <a:gd name="connsiteY15" fmla="*/ 1009650 h 2105786"/>
                  <a:gd name="connsiteX16" fmla="*/ 1839914 w 2590006"/>
                  <a:gd name="connsiteY16" fmla="*/ 970756 h 2105786"/>
                  <a:gd name="connsiteX17" fmla="*/ 1914525 w 2590006"/>
                  <a:gd name="connsiteY17" fmla="*/ 839787 h 2105786"/>
                  <a:gd name="connsiteX18" fmla="*/ 1913731 w 2590006"/>
                  <a:gd name="connsiteY18" fmla="*/ 708025 h 2105786"/>
                  <a:gd name="connsiteX19" fmla="*/ 1961357 w 2590006"/>
                  <a:gd name="connsiteY19" fmla="*/ 506412 h 2105786"/>
                  <a:gd name="connsiteX20" fmla="*/ 1997076 w 2590006"/>
                  <a:gd name="connsiteY20" fmla="*/ 408781 h 2105786"/>
                  <a:gd name="connsiteX21" fmla="*/ 2105818 w 2590006"/>
                  <a:gd name="connsiteY21" fmla="*/ 329406 h 2105786"/>
                  <a:gd name="connsiteX22" fmla="*/ 2222499 w 2590006"/>
                  <a:gd name="connsiteY22" fmla="*/ 238920 h 2105786"/>
                  <a:gd name="connsiteX23" fmla="*/ 2354263 w 2590006"/>
                  <a:gd name="connsiteY23" fmla="*/ 208756 h 2105786"/>
                  <a:gd name="connsiteX24" fmla="*/ 2474913 w 2590006"/>
                  <a:gd name="connsiteY24" fmla="*/ 124619 h 2105786"/>
                  <a:gd name="connsiteX25" fmla="*/ 2538413 w 2590006"/>
                  <a:gd name="connsiteY25" fmla="*/ 65881 h 2105786"/>
                  <a:gd name="connsiteX26" fmla="*/ 2590006 w 2590006"/>
                  <a:gd name="connsiteY26" fmla="*/ 0 h 2105786"/>
                  <a:gd name="connsiteX0" fmla="*/ 0 w 2590006"/>
                  <a:gd name="connsiteY0" fmla="*/ 1554163 h 2105786"/>
                  <a:gd name="connsiteX1" fmla="*/ 192089 w 2590006"/>
                  <a:gd name="connsiteY1" fmla="*/ 1766320 h 2105786"/>
                  <a:gd name="connsiteX2" fmla="*/ 549276 w 2590006"/>
                  <a:gd name="connsiteY2" fmla="*/ 2090171 h 2105786"/>
                  <a:gd name="connsiteX3" fmla="*/ 718345 w 2590006"/>
                  <a:gd name="connsiteY3" fmla="*/ 2049461 h 2105786"/>
                  <a:gd name="connsiteX4" fmla="*/ 903288 w 2590006"/>
                  <a:gd name="connsiteY4" fmla="*/ 2003425 h 2105786"/>
                  <a:gd name="connsiteX5" fmla="*/ 1073150 w 2590006"/>
                  <a:gd name="connsiteY5" fmla="*/ 1845469 h 2105786"/>
                  <a:gd name="connsiteX6" fmla="*/ 1167606 w 2590006"/>
                  <a:gd name="connsiteY6" fmla="*/ 1714500 h 2105786"/>
                  <a:gd name="connsiteX7" fmla="*/ 1213646 w 2590006"/>
                  <a:gd name="connsiteY7" fmla="*/ 1637506 h 2105786"/>
                  <a:gd name="connsiteX8" fmla="*/ 1248569 w 2590006"/>
                  <a:gd name="connsiteY8" fmla="*/ 1570038 h 2105786"/>
                  <a:gd name="connsiteX9" fmla="*/ 1301750 w 2590006"/>
                  <a:gd name="connsiteY9" fmla="*/ 1509713 h 2105786"/>
                  <a:gd name="connsiteX10" fmla="*/ 1401763 w 2590006"/>
                  <a:gd name="connsiteY10" fmla="*/ 1487488 h 2105786"/>
                  <a:gd name="connsiteX11" fmla="*/ 1460500 w 2590006"/>
                  <a:gd name="connsiteY11" fmla="*/ 1432719 h 2105786"/>
                  <a:gd name="connsiteX12" fmla="*/ 1533525 w 2590006"/>
                  <a:gd name="connsiteY12" fmla="*/ 1345407 h 2105786"/>
                  <a:gd name="connsiteX13" fmla="*/ 1611312 w 2590006"/>
                  <a:gd name="connsiteY13" fmla="*/ 1212851 h 2105786"/>
                  <a:gd name="connsiteX14" fmla="*/ 1681163 w 2590006"/>
                  <a:gd name="connsiteY14" fmla="*/ 1105694 h 2105786"/>
                  <a:gd name="connsiteX15" fmla="*/ 1761331 w 2590006"/>
                  <a:gd name="connsiteY15" fmla="*/ 1009650 h 2105786"/>
                  <a:gd name="connsiteX16" fmla="*/ 1839914 w 2590006"/>
                  <a:gd name="connsiteY16" fmla="*/ 970756 h 2105786"/>
                  <a:gd name="connsiteX17" fmla="*/ 1914525 w 2590006"/>
                  <a:gd name="connsiteY17" fmla="*/ 839787 h 2105786"/>
                  <a:gd name="connsiteX18" fmla="*/ 1913731 w 2590006"/>
                  <a:gd name="connsiteY18" fmla="*/ 708025 h 2105786"/>
                  <a:gd name="connsiteX19" fmla="*/ 1961357 w 2590006"/>
                  <a:gd name="connsiteY19" fmla="*/ 506412 h 2105786"/>
                  <a:gd name="connsiteX20" fmla="*/ 1997076 w 2590006"/>
                  <a:gd name="connsiteY20" fmla="*/ 408781 h 2105786"/>
                  <a:gd name="connsiteX21" fmla="*/ 2105818 w 2590006"/>
                  <a:gd name="connsiteY21" fmla="*/ 329406 h 2105786"/>
                  <a:gd name="connsiteX22" fmla="*/ 2222499 w 2590006"/>
                  <a:gd name="connsiteY22" fmla="*/ 238920 h 2105786"/>
                  <a:gd name="connsiteX23" fmla="*/ 2354263 w 2590006"/>
                  <a:gd name="connsiteY23" fmla="*/ 208756 h 2105786"/>
                  <a:gd name="connsiteX24" fmla="*/ 2474913 w 2590006"/>
                  <a:gd name="connsiteY24" fmla="*/ 124619 h 2105786"/>
                  <a:gd name="connsiteX25" fmla="*/ 2538413 w 2590006"/>
                  <a:gd name="connsiteY25" fmla="*/ 65881 h 2105786"/>
                  <a:gd name="connsiteX26" fmla="*/ 2590006 w 2590006"/>
                  <a:gd name="connsiteY26" fmla="*/ 0 h 2105786"/>
                  <a:gd name="connsiteX0" fmla="*/ 0 w 2590006"/>
                  <a:gd name="connsiteY0" fmla="*/ 1554163 h 2090171"/>
                  <a:gd name="connsiteX1" fmla="*/ 192089 w 2590006"/>
                  <a:gd name="connsiteY1" fmla="*/ 1766320 h 2090171"/>
                  <a:gd name="connsiteX2" fmla="*/ 549276 w 2590006"/>
                  <a:gd name="connsiteY2" fmla="*/ 2090171 h 2090171"/>
                  <a:gd name="connsiteX3" fmla="*/ 718345 w 2590006"/>
                  <a:gd name="connsiteY3" fmla="*/ 2049461 h 2090171"/>
                  <a:gd name="connsiteX4" fmla="*/ 903288 w 2590006"/>
                  <a:gd name="connsiteY4" fmla="*/ 2003425 h 2090171"/>
                  <a:gd name="connsiteX5" fmla="*/ 1073150 w 2590006"/>
                  <a:gd name="connsiteY5" fmla="*/ 1845469 h 2090171"/>
                  <a:gd name="connsiteX6" fmla="*/ 1167606 w 2590006"/>
                  <a:gd name="connsiteY6" fmla="*/ 1714500 h 2090171"/>
                  <a:gd name="connsiteX7" fmla="*/ 1213646 w 2590006"/>
                  <a:gd name="connsiteY7" fmla="*/ 1637506 h 2090171"/>
                  <a:gd name="connsiteX8" fmla="*/ 1248569 w 2590006"/>
                  <a:gd name="connsiteY8" fmla="*/ 1570038 h 2090171"/>
                  <a:gd name="connsiteX9" fmla="*/ 1301750 w 2590006"/>
                  <a:gd name="connsiteY9" fmla="*/ 1509713 h 2090171"/>
                  <a:gd name="connsiteX10" fmla="*/ 1401763 w 2590006"/>
                  <a:gd name="connsiteY10" fmla="*/ 1487488 h 2090171"/>
                  <a:gd name="connsiteX11" fmla="*/ 1460500 w 2590006"/>
                  <a:gd name="connsiteY11" fmla="*/ 1432719 h 2090171"/>
                  <a:gd name="connsiteX12" fmla="*/ 1533525 w 2590006"/>
                  <a:gd name="connsiteY12" fmla="*/ 1345407 h 2090171"/>
                  <a:gd name="connsiteX13" fmla="*/ 1611312 w 2590006"/>
                  <a:gd name="connsiteY13" fmla="*/ 1212851 h 2090171"/>
                  <a:gd name="connsiteX14" fmla="*/ 1681163 w 2590006"/>
                  <a:gd name="connsiteY14" fmla="*/ 1105694 h 2090171"/>
                  <a:gd name="connsiteX15" fmla="*/ 1761331 w 2590006"/>
                  <a:gd name="connsiteY15" fmla="*/ 1009650 h 2090171"/>
                  <a:gd name="connsiteX16" fmla="*/ 1839914 w 2590006"/>
                  <a:gd name="connsiteY16" fmla="*/ 970756 h 2090171"/>
                  <a:gd name="connsiteX17" fmla="*/ 1914525 w 2590006"/>
                  <a:gd name="connsiteY17" fmla="*/ 839787 h 2090171"/>
                  <a:gd name="connsiteX18" fmla="*/ 1913731 w 2590006"/>
                  <a:gd name="connsiteY18" fmla="*/ 708025 h 2090171"/>
                  <a:gd name="connsiteX19" fmla="*/ 1961357 w 2590006"/>
                  <a:gd name="connsiteY19" fmla="*/ 506412 h 2090171"/>
                  <a:gd name="connsiteX20" fmla="*/ 1997076 w 2590006"/>
                  <a:gd name="connsiteY20" fmla="*/ 408781 h 2090171"/>
                  <a:gd name="connsiteX21" fmla="*/ 2105818 w 2590006"/>
                  <a:gd name="connsiteY21" fmla="*/ 329406 h 2090171"/>
                  <a:gd name="connsiteX22" fmla="*/ 2222499 w 2590006"/>
                  <a:gd name="connsiteY22" fmla="*/ 238920 h 2090171"/>
                  <a:gd name="connsiteX23" fmla="*/ 2354263 w 2590006"/>
                  <a:gd name="connsiteY23" fmla="*/ 208756 h 2090171"/>
                  <a:gd name="connsiteX24" fmla="*/ 2474913 w 2590006"/>
                  <a:gd name="connsiteY24" fmla="*/ 124619 h 2090171"/>
                  <a:gd name="connsiteX25" fmla="*/ 2538413 w 2590006"/>
                  <a:gd name="connsiteY25" fmla="*/ 65881 h 2090171"/>
                  <a:gd name="connsiteX26" fmla="*/ 2590006 w 2590006"/>
                  <a:gd name="connsiteY26" fmla="*/ 0 h 2090171"/>
                  <a:gd name="connsiteX0" fmla="*/ 0 w 2590006"/>
                  <a:gd name="connsiteY0" fmla="*/ 1554163 h 2090171"/>
                  <a:gd name="connsiteX1" fmla="*/ 301627 w 2590006"/>
                  <a:gd name="connsiteY1" fmla="*/ 1837758 h 2090171"/>
                  <a:gd name="connsiteX2" fmla="*/ 549276 w 2590006"/>
                  <a:gd name="connsiteY2" fmla="*/ 2090171 h 2090171"/>
                  <a:gd name="connsiteX3" fmla="*/ 718345 w 2590006"/>
                  <a:gd name="connsiteY3" fmla="*/ 2049461 h 2090171"/>
                  <a:gd name="connsiteX4" fmla="*/ 903288 w 2590006"/>
                  <a:gd name="connsiteY4" fmla="*/ 2003425 h 2090171"/>
                  <a:gd name="connsiteX5" fmla="*/ 1073150 w 2590006"/>
                  <a:gd name="connsiteY5" fmla="*/ 1845469 h 2090171"/>
                  <a:gd name="connsiteX6" fmla="*/ 1167606 w 2590006"/>
                  <a:gd name="connsiteY6" fmla="*/ 1714500 h 2090171"/>
                  <a:gd name="connsiteX7" fmla="*/ 1213646 w 2590006"/>
                  <a:gd name="connsiteY7" fmla="*/ 1637506 h 2090171"/>
                  <a:gd name="connsiteX8" fmla="*/ 1248569 w 2590006"/>
                  <a:gd name="connsiteY8" fmla="*/ 1570038 h 2090171"/>
                  <a:gd name="connsiteX9" fmla="*/ 1301750 w 2590006"/>
                  <a:gd name="connsiteY9" fmla="*/ 1509713 h 2090171"/>
                  <a:gd name="connsiteX10" fmla="*/ 1401763 w 2590006"/>
                  <a:gd name="connsiteY10" fmla="*/ 1487488 h 2090171"/>
                  <a:gd name="connsiteX11" fmla="*/ 1460500 w 2590006"/>
                  <a:gd name="connsiteY11" fmla="*/ 1432719 h 2090171"/>
                  <a:gd name="connsiteX12" fmla="*/ 1533525 w 2590006"/>
                  <a:gd name="connsiteY12" fmla="*/ 1345407 h 2090171"/>
                  <a:gd name="connsiteX13" fmla="*/ 1611312 w 2590006"/>
                  <a:gd name="connsiteY13" fmla="*/ 1212851 h 2090171"/>
                  <a:gd name="connsiteX14" fmla="*/ 1681163 w 2590006"/>
                  <a:gd name="connsiteY14" fmla="*/ 1105694 h 2090171"/>
                  <a:gd name="connsiteX15" fmla="*/ 1761331 w 2590006"/>
                  <a:gd name="connsiteY15" fmla="*/ 1009650 h 2090171"/>
                  <a:gd name="connsiteX16" fmla="*/ 1839914 w 2590006"/>
                  <a:gd name="connsiteY16" fmla="*/ 970756 h 2090171"/>
                  <a:gd name="connsiteX17" fmla="*/ 1914525 w 2590006"/>
                  <a:gd name="connsiteY17" fmla="*/ 839787 h 2090171"/>
                  <a:gd name="connsiteX18" fmla="*/ 1913731 w 2590006"/>
                  <a:gd name="connsiteY18" fmla="*/ 708025 h 2090171"/>
                  <a:gd name="connsiteX19" fmla="*/ 1961357 w 2590006"/>
                  <a:gd name="connsiteY19" fmla="*/ 506412 h 2090171"/>
                  <a:gd name="connsiteX20" fmla="*/ 1997076 w 2590006"/>
                  <a:gd name="connsiteY20" fmla="*/ 408781 h 2090171"/>
                  <a:gd name="connsiteX21" fmla="*/ 2105818 w 2590006"/>
                  <a:gd name="connsiteY21" fmla="*/ 329406 h 2090171"/>
                  <a:gd name="connsiteX22" fmla="*/ 2222499 w 2590006"/>
                  <a:gd name="connsiteY22" fmla="*/ 238920 h 2090171"/>
                  <a:gd name="connsiteX23" fmla="*/ 2354263 w 2590006"/>
                  <a:gd name="connsiteY23" fmla="*/ 208756 h 2090171"/>
                  <a:gd name="connsiteX24" fmla="*/ 2474913 w 2590006"/>
                  <a:gd name="connsiteY24" fmla="*/ 124619 h 2090171"/>
                  <a:gd name="connsiteX25" fmla="*/ 2538413 w 2590006"/>
                  <a:gd name="connsiteY25" fmla="*/ 65881 h 2090171"/>
                  <a:gd name="connsiteX26" fmla="*/ 2590006 w 2590006"/>
                  <a:gd name="connsiteY26" fmla="*/ 0 h 2090171"/>
                  <a:gd name="connsiteX0" fmla="*/ 0 w 2590006"/>
                  <a:gd name="connsiteY0" fmla="*/ 1554163 h 2116365"/>
                  <a:gd name="connsiteX1" fmla="*/ 301627 w 2590006"/>
                  <a:gd name="connsiteY1" fmla="*/ 1837758 h 2116365"/>
                  <a:gd name="connsiteX2" fmla="*/ 575469 w 2590006"/>
                  <a:gd name="connsiteY2" fmla="*/ 2116365 h 2116365"/>
                  <a:gd name="connsiteX3" fmla="*/ 718345 w 2590006"/>
                  <a:gd name="connsiteY3" fmla="*/ 2049461 h 2116365"/>
                  <a:gd name="connsiteX4" fmla="*/ 903288 w 2590006"/>
                  <a:gd name="connsiteY4" fmla="*/ 2003425 h 2116365"/>
                  <a:gd name="connsiteX5" fmla="*/ 1073150 w 2590006"/>
                  <a:gd name="connsiteY5" fmla="*/ 1845469 h 2116365"/>
                  <a:gd name="connsiteX6" fmla="*/ 1167606 w 2590006"/>
                  <a:gd name="connsiteY6" fmla="*/ 1714500 h 2116365"/>
                  <a:gd name="connsiteX7" fmla="*/ 1213646 w 2590006"/>
                  <a:gd name="connsiteY7" fmla="*/ 1637506 h 2116365"/>
                  <a:gd name="connsiteX8" fmla="*/ 1248569 w 2590006"/>
                  <a:gd name="connsiteY8" fmla="*/ 1570038 h 2116365"/>
                  <a:gd name="connsiteX9" fmla="*/ 1301750 w 2590006"/>
                  <a:gd name="connsiteY9" fmla="*/ 1509713 h 2116365"/>
                  <a:gd name="connsiteX10" fmla="*/ 1401763 w 2590006"/>
                  <a:gd name="connsiteY10" fmla="*/ 1487488 h 2116365"/>
                  <a:gd name="connsiteX11" fmla="*/ 1460500 w 2590006"/>
                  <a:gd name="connsiteY11" fmla="*/ 1432719 h 2116365"/>
                  <a:gd name="connsiteX12" fmla="*/ 1533525 w 2590006"/>
                  <a:gd name="connsiteY12" fmla="*/ 1345407 h 2116365"/>
                  <a:gd name="connsiteX13" fmla="*/ 1611312 w 2590006"/>
                  <a:gd name="connsiteY13" fmla="*/ 1212851 h 2116365"/>
                  <a:gd name="connsiteX14" fmla="*/ 1681163 w 2590006"/>
                  <a:gd name="connsiteY14" fmla="*/ 1105694 h 2116365"/>
                  <a:gd name="connsiteX15" fmla="*/ 1761331 w 2590006"/>
                  <a:gd name="connsiteY15" fmla="*/ 1009650 h 2116365"/>
                  <a:gd name="connsiteX16" fmla="*/ 1839914 w 2590006"/>
                  <a:gd name="connsiteY16" fmla="*/ 970756 h 2116365"/>
                  <a:gd name="connsiteX17" fmla="*/ 1914525 w 2590006"/>
                  <a:gd name="connsiteY17" fmla="*/ 839787 h 2116365"/>
                  <a:gd name="connsiteX18" fmla="*/ 1913731 w 2590006"/>
                  <a:gd name="connsiteY18" fmla="*/ 708025 h 2116365"/>
                  <a:gd name="connsiteX19" fmla="*/ 1961357 w 2590006"/>
                  <a:gd name="connsiteY19" fmla="*/ 506412 h 2116365"/>
                  <a:gd name="connsiteX20" fmla="*/ 1997076 w 2590006"/>
                  <a:gd name="connsiteY20" fmla="*/ 408781 h 2116365"/>
                  <a:gd name="connsiteX21" fmla="*/ 2105818 w 2590006"/>
                  <a:gd name="connsiteY21" fmla="*/ 329406 h 2116365"/>
                  <a:gd name="connsiteX22" fmla="*/ 2222499 w 2590006"/>
                  <a:gd name="connsiteY22" fmla="*/ 238920 h 2116365"/>
                  <a:gd name="connsiteX23" fmla="*/ 2354263 w 2590006"/>
                  <a:gd name="connsiteY23" fmla="*/ 208756 h 2116365"/>
                  <a:gd name="connsiteX24" fmla="*/ 2474913 w 2590006"/>
                  <a:gd name="connsiteY24" fmla="*/ 124619 h 2116365"/>
                  <a:gd name="connsiteX25" fmla="*/ 2538413 w 2590006"/>
                  <a:gd name="connsiteY25" fmla="*/ 65881 h 2116365"/>
                  <a:gd name="connsiteX26" fmla="*/ 2590006 w 2590006"/>
                  <a:gd name="connsiteY26" fmla="*/ 0 h 2116365"/>
                  <a:gd name="connsiteX0" fmla="*/ 0 w 2590006"/>
                  <a:gd name="connsiteY0" fmla="*/ 1554163 h 2116365"/>
                  <a:gd name="connsiteX1" fmla="*/ 301627 w 2590006"/>
                  <a:gd name="connsiteY1" fmla="*/ 1837758 h 2116365"/>
                  <a:gd name="connsiteX2" fmla="*/ 575469 w 2590006"/>
                  <a:gd name="connsiteY2" fmla="*/ 2116365 h 2116365"/>
                  <a:gd name="connsiteX3" fmla="*/ 694533 w 2590006"/>
                  <a:gd name="connsiteY3" fmla="*/ 2047080 h 2116365"/>
                  <a:gd name="connsiteX4" fmla="*/ 903288 w 2590006"/>
                  <a:gd name="connsiteY4" fmla="*/ 2003425 h 2116365"/>
                  <a:gd name="connsiteX5" fmla="*/ 1073150 w 2590006"/>
                  <a:gd name="connsiteY5" fmla="*/ 1845469 h 2116365"/>
                  <a:gd name="connsiteX6" fmla="*/ 1167606 w 2590006"/>
                  <a:gd name="connsiteY6" fmla="*/ 1714500 h 2116365"/>
                  <a:gd name="connsiteX7" fmla="*/ 1213646 w 2590006"/>
                  <a:gd name="connsiteY7" fmla="*/ 1637506 h 2116365"/>
                  <a:gd name="connsiteX8" fmla="*/ 1248569 w 2590006"/>
                  <a:gd name="connsiteY8" fmla="*/ 1570038 h 2116365"/>
                  <a:gd name="connsiteX9" fmla="*/ 1301750 w 2590006"/>
                  <a:gd name="connsiteY9" fmla="*/ 1509713 h 2116365"/>
                  <a:gd name="connsiteX10" fmla="*/ 1401763 w 2590006"/>
                  <a:gd name="connsiteY10" fmla="*/ 1487488 h 2116365"/>
                  <a:gd name="connsiteX11" fmla="*/ 1460500 w 2590006"/>
                  <a:gd name="connsiteY11" fmla="*/ 1432719 h 2116365"/>
                  <a:gd name="connsiteX12" fmla="*/ 1533525 w 2590006"/>
                  <a:gd name="connsiteY12" fmla="*/ 1345407 h 2116365"/>
                  <a:gd name="connsiteX13" fmla="*/ 1611312 w 2590006"/>
                  <a:gd name="connsiteY13" fmla="*/ 1212851 h 2116365"/>
                  <a:gd name="connsiteX14" fmla="*/ 1681163 w 2590006"/>
                  <a:gd name="connsiteY14" fmla="*/ 1105694 h 2116365"/>
                  <a:gd name="connsiteX15" fmla="*/ 1761331 w 2590006"/>
                  <a:gd name="connsiteY15" fmla="*/ 1009650 h 2116365"/>
                  <a:gd name="connsiteX16" fmla="*/ 1839914 w 2590006"/>
                  <a:gd name="connsiteY16" fmla="*/ 970756 h 2116365"/>
                  <a:gd name="connsiteX17" fmla="*/ 1914525 w 2590006"/>
                  <a:gd name="connsiteY17" fmla="*/ 839787 h 2116365"/>
                  <a:gd name="connsiteX18" fmla="*/ 1913731 w 2590006"/>
                  <a:gd name="connsiteY18" fmla="*/ 708025 h 2116365"/>
                  <a:gd name="connsiteX19" fmla="*/ 1961357 w 2590006"/>
                  <a:gd name="connsiteY19" fmla="*/ 506412 h 2116365"/>
                  <a:gd name="connsiteX20" fmla="*/ 1997076 w 2590006"/>
                  <a:gd name="connsiteY20" fmla="*/ 408781 h 2116365"/>
                  <a:gd name="connsiteX21" fmla="*/ 2105818 w 2590006"/>
                  <a:gd name="connsiteY21" fmla="*/ 329406 h 2116365"/>
                  <a:gd name="connsiteX22" fmla="*/ 2222499 w 2590006"/>
                  <a:gd name="connsiteY22" fmla="*/ 238920 h 2116365"/>
                  <a:gd name="connsiteX23" fmla="*/ 2354263 w 2590006"/>
                  <a:gd name="connsiteY23" fmla="*/ 208756 h 2116365"/>
                  <a:gd name="connsiteX24" fmla="*/ 2474913 w 2590006"/>
                  <a:gd name="connsiteY24" fmla="*/ 124619 h 2116365"/>
                  <a:gd name="connsiteX25" fmla="*/ 2538413 w 2590006"/>
                  <a:gd name="connsiteY25" fmla="*/ 65881 h 2116365"/>
                  <a:gd name="connsiteX26" fmla="*/ 2590006 w 2590006"/>
                  <a:gd name="connsiteY26" fmla="*/ 0 h 2116365"/>
                  <a:gd name="connsiteX0" fmla="*/ 0 w 2590006"/>
                  <a:gd name="connsiteY0" fmla="*/ 1554163 h 2116365"/>
                  <a:gd name="connsiteX1" fmla="*/ 301627 w 2590006"/>
                  <a:gd name="connsiteY1" fmla="*/ 1837758 h 2116365"/>
                  <a:gd name="connsiteX2" fmla="*/ 575469 w 2590006"/>
                  <a:gd name="connsiteY2" fmla="*/ 2116365 h 2116365"/>
                  <a:gd name="connsiteX3" fmla="*/ 694533 w 2590006"/>
                  <a:gd name="connsiteY3" fmla="*/ 2047080 h 2116365"/>
                  <a:gd name="connsiteX4" fmla="*/ 903288 w 2590006"/>
                  <a:gd name="connsiteY4" fmla="*/ 2003425 h 2116365"/>
                  <a:gd name="connsiteX5" fmla="*/ 1073150 w 2590006"/>
                  <a:gd name="connsiteY5" fmla="*/ 1845469 h 2116365"/>
                  <a:gd name="connsiteX6" fmla="*/ 1167606 w 2590006"/>
                  <a:gd name="connsiteY6" fmla="*/ 1714500 h 2116365"/>
                  <a:gd name="connsiteX7" fmla="*/ 1213646 w 2590006"/>
                  <a:gd name="connsiteY7" fmla="*/ 1637506 h 2116365"/>
                  <a:gd name="connsiteX8" fmla="*/ 1248569 w 2590006"/>
                  <a:gd name="connsiteY8" fmla="*/ 1570038 h 2116365"/>
                  <a:gd name="connsiteX9" fmla="*/ 1301750 w 2590006"/>
                  <a:gd name="connsiteY9" fmla="*/ 1509713 h 2116365"/>
                  <a:gd name="connsiteX10" fmla="*/ 1401763 w 2590006"/>
                  <a:gd name="connsiteY10" fmla="*/ 1487488 h 2116365"/>
                  <a:gd name="connsiteX11" fmla="*/ 1460500 w 2590006"/>
                  <a:gd name="connsiteY11" fmla="*/ 1432719 h 2116365"/>
                  <a:gd name="connsiteX12" fmla="*/ 1533525 w 2590006"/>
                  <a:gd name="connsiteY12" fmla="*/ 1345407 h 2116365"/>
                  <a:gd name="connsiteX13" fmla="*/ 1611312 w 2590006"/>
                  <a:gd name="connsiteY13" fmla="*/ 1212851 h 2116365"/>
                  <a:gd name="connsiteX14" fmla="*/ 1681163 w 2590006"/>
                  <a:gd name="connsiteY14" fmla="*/ 1105694 h 2116365"/>
                  <a:gd name="connsiteX15" fmla="*/ 1761331 w 2590006"/>
                  <a:gd name="connsiteY15" fmla="*/ 1009650 h 2116365"/>
                  <a:gd name="connsiteX16" fmla="*/ 1839914 w 2590006"/>
                  <a:gd name="connsiteY16" fmla="*/ 970756 h 2116365"/>
                  <a:gd name="connsiteX17" fmla="*/ 1914525 w 2590006"/>
                  <a:gd name="connsiteY17" fmla="*/ 839787 h 2116365"/>
                  <a:gd name="connsiteX18" fmla="*/ 1913731 w 2590006"/>
                  <a:gd name="connsiteY18" fmla="*/ 708025 h 2116365"/>
                  <a:gd name="connsiteX19" fmla="*/ 1961357 w 2590006"/>
                  <a:gd name="connsiteY19" fmla="*/ 506412 h 2116365"/>
                  <a:gd name="connsiteX20" fmla="*/ 1997076 w 2590006"/>
                  <a:gd name="connsiteY20" fmla="*/ 408781 h 2116365"/>
                  <a:gd name="connsiteX21" fmla="*/ 2105818 w 2590006"/>
                  <a:gd name="connsiteY21" fmla="*/ 329406 h 2116365"/>
                  <a:gd name="connsiteX22" fmla="*/ 2222499 w 2590006"/>
                  <a:gd name="connsiteY22" fmla="*/ 238920 h 2116365"/>
                  <a:gd name="connsiteX23" fmla="*/ 2354263 w 2590006"/>
                  <a:gd name="connsiteY23" fmla="*/ 208756 h 2116365"/>
                  <a:gd name="connsiteX24" fmla="*/ 2474913 w 2590006"/>
                  <a:gd name="connsiteY24" fmla="*/ 124619 h 2116365"/>
                  <a:gd name="connsiteX25" fmla="*/ 2538413 w 2590006"/>
                  <a:gd name="connsiteY25" fmla="*/ 65881 h 2116365"/>
                  <a:gd name="connsiteX26" fmla="*/ 2590006 w 2590006"/>
                  <a:gd name="connsiteY26" fmla="*/ 0 h 2116365"/>
                  <a:gd name="connsiteX0" fmla="*/ 0 w 2590006"/>
                  <a:gd name="connsiteY0" fmla="*/ 1554163 h 2104459"/>
                  <a:gd name="connsiteX1" fmla="*/ 301627 w 2590006"/>
                  <a:gd name="connsiteY1" fmla="*/ 1837758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1627 w 2590006"/>
                  <a:gd name="connsiteY1" fmla="*/ 1837758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1627 w 2590006"/>
                  <a:gd name="connsiteY1" fmla="*/ 1837758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4009 w 2590006"/>
                  <a:gd name="connsiteY1" fmla="*/ 1852046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04009 w 2590006"/>
                  <a:gd name="connsiteY1" fmla="*/ 1852046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25440 w 2590006"/>
                  <a:gd name="connsiteY1" fmla="*/ 1861571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 name="connsiteX0" fmla="*/ 0 w 2590006"/>
                  <a:gd name="connsiteY0" fmla="*/ 1554163 h 2104459"/>
                  <a:gd name="connsiteX1" fmla="*/ 325440 w 2590006"/>
                  <a:gd name="connsiteY1" fmla="*/ 1861571 h 2104459"/>
                  <a:gd name="connsiteX2" fmla="*/ 582613 w 2590006"/>
                  <a:gd name="connsiteY2" fmla="*/ 2104459 h 2104459"/>
                  <a:gd name="connsiteX3" fmla="*/ 694533 w 2590006"/>
                  <a:gd name="connsiteY3" fmla="*/ 2047080 h 2104459"/>
                  <a:gd name="connsiteX4" fmla="*/ 903288 w 2590006"/>
                  <a:gd name="connsiteY4" fmla="*/ 2003425 h 2104459"/>
                  <a:gd name="connsiteX5" fmla="*/ 1073150 w 2590006"/>
                  <a:gd name="connsiteY5" fmla="*/ 1845469 h 2104459"/>
                  <a:gd name="connsiteX6" fmla="*/ 1167606 w 2590006"/>
                  <a:gd name="connsiteY6" fmla="*/ 1714500 h 2104459"/>
                  <a:gd name="connsiteX7" fmla="*/ 1213646 w 2590006"/>
                  <a:gd name="connsiteY7" fmla="*/ 1637506 h 2104459"/>
                  <a:gd name="connsiteX8" fmla="*/ 1248569 w 2590006"/>
                  <a:gd name="connsiteY8" fmla="*/ 1570038 h 2104459"/>
                  <a:gd name="connsiteX9" fmla="*/ 1301750 w 2590006"/>
                  <a:gd name="connsiteY9" fmla="*/ 1509713 h 2104459"/>
                  <a:gd name="connsiteX10" fmla="*/ 1401763 w 2590006"/>
                  <a:gd name="connsiteY10" fmla="*/ 1487488 h 2104459"/>
                  <a:gd name="connsiteX11" fmla="*/ 1460500 w 2590006"/>
                  <a:gd name="connsiteY11" fmla="*/ 1432719 h 2104459"/>
                  <a:gd name="connsiteX12" fmla="*/ 1533525 w 2590006"/>
                  <a:gd name="connsiteY12" fmla="*/ 1345407 h 2104459"/>
                  <a:gd name="connsiteX13" fmla="*/ 1611312 w 2590006"/>
                  <a:gd name="connsiteY13" fmla="*/ 1212851 h 2104459"/>
                  <a:gd name="connsiteX14" fmla="*/ 1681163 w 2590006"/>
                  <a:gd name="connsiteY14" fmla="*/ 1105694 h 2104459"/>
                  <a:gd name="connsiteX15" fmla="*/ 1761331 w 2590006"/>
                  <a:gd name="connsiteY15" fmla="*/ 1009650 h 2104459"/>
                  <a:gd name="connsiteX16" fmla="*/ 1839914 w 2590006"/>
                  <a:gd name="connsiteY16" fmla="*/ 970756 h 2104459"/>
                  <a:gd name="connsiteX17" fmla="*/ 1914525 w 2590006"/>
                  <a:gd name="connsiteY17" fmla="*/ 839787 h 2104459"/>
                  <a:gd name="connsiteX18" fmla="*/ 1913731 w 2590006"/>
                  <a:gd name="connsiteY18" fmla="*/ 708025 h 2104459"/>
                  <a:gd name="connsiteX19" fmla="*/ 1961357 w 2590006"/>
                  <a:gd name="connsiteY19" fmla="*/ 506412 h 2104459"/>
                  <a:gd name="connsiteX20" fmla="*/ 1997076 w 2590006"/>
                  <a:gd name="connsiteY20" fmla="*/ 408781 h 2104459"/>
                  <a:gd name="connsiteX21" fmla="*/ 2105818 w 2590006"/>
                  <a:gd name="connsiteY21" fmla="*/ 329406 h 2104459"/>
                  <a:gd name="connsiteX22" fmla="*/ 2222499 w 2590006"/>
                  <a:gd name="connsiteY22" fmla="*/ 238920 h 2104459"/>
                  <a:gd name="connsiteX23" fmla="*/ 2354263 w 2590006"/>
                  <a:gd name="connsiteY23" fmla="*/ 208756 h 2104459"/>
                  <a:gd name="connsiteX24" fmla="*/ 2474913 w 2590006"/>
                  <a:gd name="connsiteY24" fmla="*/ 124619 h 2104459"/>
                  <a:gd name="connsiteX25" fmla="*/ 2538413 w 2590006"/>
                  <a:gd name="connsiteY25" fmla="*/ 65881 h 2104459"/>
                  <a:gd name="connsiteX26" fmla="*/ 2590006 w 2590006"/>
                  <a:gd name="connsiteY26" fmla="*/ 0 h 210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90006" h="2104459">
                    <a:moveTo>
                      <a:pt x="0" y="1554163"/>
                    </a:moveTo>
                    <a:cubicBezTo>
                      <a:pt x="64030" y="1624882"/>
                      <a:pt x="218547" y="1759896"/>
                      <a:pt x="325440" y="1861571"/>
                    </a:cubicBezTo>
                    <a:cubicBezTo>
                      <a:pt x="486836" y="2013611"/>
                      <a:pt x="425848" y="1954875"/>
                      <a:pt x="582613" y="2104459"/>
                    </a:cubicBezTo>
                    <a:cubicBezTo>
                      <a:pt x="667940" y="2063542"/>
                      <a:pt x="641087" y="2063919"/>
                      <a:pt x="694533" y="2047080"/>
                    </a:cubicBezTo>
                    <a:cubicBezTo>
                      <a:pt x="747979" y="2030241"/>
                      <a:pt x="840185" y="2037027"/>
                      <a:pt x="903288" y="2003425"/>
                    </a:cubicBezTo>
                    <a:cubicBezTo>
                      <a:pt x="966391" y="1969823"/>
                      <a:pt x="1029097" y="1893623"/>
                      <a:pt x="1073150" y="1845469"/>
                    </a:cubicBezTo>
                    <a:cubicBezTo>
                      <a:pt x="1117203" y="1797315"/>
                      <a:pt x="1144190" y="1749161"/>
                      <a:pt x="1167606" y="1714500"/>
                    </a:cubicBezTo>
                    <a:cubicBezTo>
                      <a:pt x="1191022" y="1679840"/>
                      <a:pt x="1200152" y="1661583"/>
                      <a:pt x="1213646" y="1637506"/>
                    </a:cubicBezTo>
                    <a:cubicBezTo>
                      <a:pt x="1227140" y="1613429"/>
                      <a:pt x="1233885" y="1591337"/>
                      <a:pt x="1248569" y="1570038"/>
                    </a:cubicBezTo>
                    <a:cubicBezTo>
                      <a:pt x="1263253" y="1548739"/>
                      <a:pt x="1276218" y="1523471"/>
                      <a:pt x="1301750" y="1509713"/>
                    </a:cubicBezTo>
                    <a:cubicBezTo>
                      <a:pt x="1327282" y="1495955"/>
                      <a:pt x="1375305" y="1500320"/>
                      <a:pt x="1401763" y="1487488"/>
                    </a:cubicBezTo>
                    <a:cubicBezTo>
                      <a:pt x="1428221" y="1474656"/>
                      <a:pt x="1438540" y="1456399"/>
                      <a:pt x="1460500" y="1432719"/>
                    </a:cubicBezTo>
                    <a:cubicBezTo>
                      <a:pt x="1482460" y="1409039"/>
                      <a:pt x="1508390" y="1382052"/>
                      <a:pt x="1533525" y="1345407"/>
                    </a:cubicBezTo>
                    <a:cubicBezTo>
                      <a:pt x="1558660" y="1308762"/>
                      <a:pt x="1586706" y="1252803"/>
                      <a:pt x="1611312" y="1212851"/>
                    </a:cubicBezTo>
                    <a:cubicBezTo>
                      <a:pt x="1635918" y="1172899"/>
                      <a:pt x="1656160" y="1139561"/>
                      <a:pt x="1681163" y="1105694"/>
                    </a:cubicBezTo>
                    <a:cubicBezTo>
                      <a:pt x="1706166" y="1071827"/>
                      <a:pt x="1734873" y="1032140"/>
                      <a:pt x="1761331" y="1009650"/>
                    </a:cubicBezTo>
                    <a:cubicBezTo>
                      <a:pt x="1787790" y="987160"/>
                      <a:pt x="1822319" y="985969"/>
                      <a:pt x="1839914" y="970756"/>
                    </a:cubicBezTo>
                    <a:cubicBezTo>
                      <a:pt x="1857509" y="955543"/>
                      <a:pt x="1902222" y="883576"/>
                      <a:pt x="1914525" y="839787"/>
                    </a:cubicBezTo>
                    <a:cubicBezTo>
                      <a:pt x="1926828" y="795998"/>
                      <a:pt x="1905926" y="763587"/>
                      <a:pt x="1913731" y="708025"/>
                    </a:cubicBezTo>
                    <a:cubicBezTo>
                      <a:pt x="1921536" y="652463"/>
                      <a:pt x="1947466" y="556286"/>
                      <a:pt x="1961357" y="506412"/>
                    </a:cubicBezTo>
                    <a:cubicBezTo>
                      <a:pt x="1975248" y="456538"/>
                      <a:pt x="1972999" y="438282"/>
                      <a:pt x="1997076" y="408781"/>
                    </a:cubicBezTo>
                    <a:cubicBezTo>
                      <a:pt x="2021153" y="379280"/>
                      <a:pt x="2068248" y="357716"/>
                      <a:pt x="2105818" y="329406"/>
                    </a:cubicBezTo>
                    <a:cubicBezTo>
                      <a:pt x="2143389" y="301096"/>
                      <a:pt x="2181092" y="259028"/>
                      <a:pt x="2222499" y="238920"/>
                    </a:cubicBezTo>
                    <a:cubicBezTo>
                      <a:pt x="2263906" y="218812"/>
                      <a:pt x="2311797" y="205184"/>
                      <a:pt x="2354263" y="208756"/>
                    </a:cubicBezTo>
                    <a:cubicBezTo>
                      <a:pt x="2391966" y="195659"/>
                      <a:pt x="2444221" y="148431"/>
                      <a:pt x="2474913" y="124619"/>
                    </a:cubicBezTo>
                    <a:cubicBezTo>
                      <a:pt x="2505605" y="100807"/>
                      <a:pt x="2517246" y="91281"/>
                      <a:pt x="2538413" y="65881"/>
                    </a:cubicBezTo>
                    <a:cubicBezTo>
                      <a:pt x="2578630" y="40481"/>
                      <a:pt x="2567252" y="39688"/>
                      <a:pt x="2590006"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フリーフォーム 134"/>
              <p:cNvSpPr/>
              <p:nvPr/>
            </p:nvSpPr>
            <p:spPr>
              <a:xfrm>
                <a:off x="8087313" y="13525646"/>
                <a:ext cx="154639" cy="8250"/>
              </a:xfrm>
              <a:custGeom>
                <a:avLst/>
                <a:gdLst>
                  <a:gd name="connsiteX0" fmla="*/ 100483 w 1167283"/>
                  <a:gd name="connsiteY0" fmla="*/ 0 h 2025693"/>
                  <a:gd name="connsiteX1" fmla="*/ 87783 w 1167283"/>
                  <a:gd name="connsiteY1" fmla="*/ 279400 h 2025693"/>
                  <a:gd name="connsiteX2" fmla="*/ 62383 w 1167283"/>
                  <a:gd name="connsiteY2" fmla="*/ 571500 h 2025693"/>
                  <a:gd name="connsiteX3" fmla="*/ 11583 w 1167283"/>
                  <a:gd name="connsiteY3" fmla="*/ 889000 h 2025693"/>
                  <a:gd name="connsiteX4" fmla="*/ 11583 w 1167283"/>
                  <a:gd name="connsiteY4" fmla="*/ 1003300 h 2025693"/>
                  <a:gd name="connsiteX5" fmla="*/ 138583 w 1167283"/>
                  <a:gd name="connsiteY5" fmla="*/ 1079500 h 2025693"/>
                  <a:gd name="connsiteX6" fmla="*/ 405283 w 1167283"/>
                  <a:gd name="connsiteY6" fmla="*/ 1397000 h 2025693"/>
                  <a:gd name="connsiteX7" fmla="*/ 557683 w 1167283"/>
                  <a:gd name="connsiteY7" fmla="*/ 1409700 h 2025693"/>
                  <a:gd name="connsiteX8" fmla="*/ 722783 w 1167283"/>
                  <a:gd name="connsiteY8" fmla="*/ 1435100 h 2025693"/>
                  <a:gd name="connsiteX9" fmla="*/ 760883 w 1167283"/>
                  <a:gd name="connsiteY9" fmla="*/ 1917700 h 2025693"/>
                  <a:gd name="connsiteX10" fmla="*/ 976783 w 1167283"/>
                  <a:gd name="connsiteY10" fmla="*/ 2019300 h 2025693"/>
                  <a:gd name="connsiteX11" fmla="*/ 1167283 w 1167283"/>
                  <a:gd name="connsiteY11" fmla="*/ 2006600 h 2025693"/>
                  <a:gd name="connsiteX0" fmla="*/ 76671 w 1167283"/>
                  <a:gd name="connsiteY0" fmla="*/ 0 h 2030456"/>
                  <a:gd name="connsiteX1" fmla="*/ 87783 w 1167283"/>
                  <a:gd name="connsiteY1" fmla="*/ 284163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62383 w 1167283"/>
                  <a:gd name="connsiteY2" fmla="*/ 576263 h 2030456"/>
                  <a:gd name="connsiteX3" fmla="*/ 11583 w 1167283"/>
                  <a:gd name="connsiteY3" fmla="*/ 893763 h 2030456"/>
                  <a:gd name="connsiteX4" fmla="*/ 11583 w 1167283"/>
                  <a:gd name="connsiteY4" fmla="*/ 1008063 h 2030456"/>
                  <a:gd name="connsiteX5" fmla="*/ 138583 w 1167283"/>
                  <a:gd name="connsiteY5" fmla="*/ 1084263 h 2030456"/>
                  <a:gd name="connsiteX6" fmla="*/ 405283 w 1167283"/>
                  <a:gd name="connsiteY6" fmla="*/ 1401763 h 2030456"/>
                  <a:gd name="connsiteX7" fmla="*/ 557683 w 1167283"/>
                  <a:gd name="connsiteY7" fmla="*/ 1414463 h 2030456"/>
                  <a:gd name="connsiteX8" fmla="*/ 722783 w 1167283"/>
                  <a:gd name="connsiteY8" fmla="*/ 1439863 h 2030456"/>
                  <a:gd name="connsiteX9" fmla="*/ 760883 w 1167283"/>
                  <a:gd name="connsiteY9" fmla="*/ 1922463 h 2030456"/>
                  <a:gd name="connsiteX10" fmla="*/ 976783 w 1167283"/>
                  <a:gd name="connsiteY10" fmla="*/ 2024063 h 2030456"/>
                  <a:gd name="connsiteX11" fmla="*/ 1167283 w 1167283"/>
                  <a:gd name="connsiteY11" fmla="*/ 2011363 h 2030456"/>
                  <a:gd name="connsiteX0" fmla="*/ 76671 w 1167283"/>
                  <a:gd name="connsiteY0" fmla="*/ 0 h 2030456"/>
                  <a:gd name="connsiteX1" fmla="*/ 68733 w 1167283"/>
                  <a:gd name="connsiteY1" fmla="*/ 312738 h 2030456"/>
                  <a:gd name="connsiteX2" fmla="*/ 70321 w 1167283"/>
                  <a:gd name="connsiteY2" fmla="*/ 425451 h 2030456"/>
                  <a:gd name="connsiteX3" fmla="*/ 62383 w 1167283"/>
                  <a:gd name="connsiteY3" fmla="*/ 576263 h 2030456"/>
                  <a:gd name="connsiteX4" fmla="*/ 11583 w 1167283"/>
                  <a:gd name="connsiteY4" fmla="*/ 893763 h 2030456"/>
                  <a:gd name="connsiteX5" fmla="*/ 11583 w 1167283"/>
                  <a:gd name="connsiteY5" fmla="*/ 1008063 h 2030456"/>
                  <a:gd name="connsiteX6" fmla="*/ 138583 w 1167283"/>
                  <a:gd name="connsiteY6" fmla="*/ 1084263 h 2030456"/>
                  <a:gd name="connsiteX7" fmla="*/ 405283 w 1167283"/>
                  <a:gd name="connsiteY7" fmla="*/ 1401763 h 2030456"/>
                  <a:gd name="connsiteX8" fmla="*/ 557683 w 1167283"/>
                  <a:gd name="connsiteY8" fmla="*/ 1414463 h 2030456"/>
                  <a:gd name="connsiteX9" fmla="*/ 722783 w 1167283"/>
                  <a:gd name="connsiteY9" fmla="*/ 1439863 h 2030456"/>
                  <a:gd name="connsiteX10" fmla="*/ 760883 w 1167283"/>
                  <a:gd name="connsiteY10" fmla="*/ 1922463 h 2030456"/>
                  <a:gd name="connsiteX11" fmla="*/ 976783 w 1167283"/>
                  <a:gd name="connsiteY11" fmla="*/ 2024063 h 2030456"/>
                  <a:gd name="connsiteX12" fmla="*/ 1167283 w 1167283"/>
                  <a:gd name="connsiteY12" fmla="*/ 2011363 h 2030456"/>
                  <a:gd name="connsiteX0" fmla="*/ 83808 w 1174420"/>
                  <a:gd name="connsiteY0" fmla="*/ 0 h 2030456"/>
                  <a:gd name="connsiteX1" fmla="*/ 75870 w 1174420"/>
                  <a:gd name="connsiteY1" fmla="*/ 312738 h 2030456"/>
                  <a:gd name="connsiteX2" fmla="*/ 77458 w 1174420"/>
                  <a:gd name="connsiteY2" fmla="*/ 425451 h 2030456"/>
                  <a:gd name="connsiteX3" fmla="*/ 69520 w 1174420"/>
                  <a:gd name="connsiteY3" fmla="*/ 576263 h 2030456"/>
                  <a:gd name="connsiteX4" fmla="*/ 18720 w 1174420"/>
                  <a:gd name="connsiteY4" fmla="*/ 893763 h 2030456"/>
                  <a:gd name="connsiteX5" fmla="*/ 9195 w 1174420"/>
                  <a:gd name="connsiteY5" fmla="*/ 1008063 h 2030456"/>
                  <a:gd name="connsiteX6" fmla="*/ 145720 w 1174420"/>
                  <a:gd name="connsiteY6" fmla="*/ 1084263 h 2030456"/>
                  <a:gd name="connsiteX7" fmla="*/ 412420 w 1174420"/>
                  <a:gd name="connsiteY7" fmla="*/ 1401763 h 2030456"/>
                  <a:gd name="connsiteX8" fmla="*/ 564820 w 1174420"/>
                  <a:gd name="connsiteY8" fmla="*/ 1414463 h 2030456"/>
                  <a:gd name="connsiteX9" fmla="*/ 729920 w 1174420"/>
                  <a:gd name="connsiteY9" fmla="*/ 1439863 h 2030456"/>
                  <a:gd name="connsiteX10" fmla="*/ 768020 w 1174420"/>
                  <a:gd name="connsiteY10" fmla="*/ 1922463 h 2030456"/>
                  <a:gd name="connsiteX11" fmla="*/ 983920 w 1174420"/>
                  <a:gd name="connsiteY11" fmla="*/ 2024063 h 2030456"/>
                  <a:gd name="connsiteX12" fmla="*/ 1174420 w 1174420"/>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30624 w 1175124"/>
                  <a:gd name="connsiteY9" fmla="*/ 1439863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68724 w 1175124"/>
                  <a:gd name="connsiteY10" fmla="*/ 1922463 h 2030456"/>
                  <a:gd name="connsiteX11" fmla="*/ 984624 w 1175124"/>
                  <a:gd name="connsiteY11" fmla="*/ 2024063 h 2030456"/>
                  <a:gd name="connsiteX12" fmla="*/ 1175124 w 1175124"/>
                  <a:gd name="connsiteY12" fmla="*/ 2011363 h 2030456"/>
                  <a:gd name="connsiteX0" fmla="*/ 84512 w 1175124"/>
                  <a:gd name="connsiteY0" fmla="*/ 0 h 2030931"/>
                  <a:gd name="connsiteX1" fmla="*/ 76574 w 1175124"/>
                  <a:gd name="connsiteY1" fmla="*/ 312738 h 2030931"/>
                  <a:gd name="connsiteX2" fmla="*/ 78162 w 1175124"/>
                  <a:gd name="connsiteY2" fmla="*/ 425451 h 2030931"/>
                  <a:gd name="connsiteX3" fmla="*/ 70224 w 1175124"/>
                  <a:gd name="connsiteY3" fmla="*/ 576263 h 2030931"/>
                  <a:gd name="connsiteX4" fmla="*/ 19424 w 1175124"/>
                  <a:gd name="connsiteY4" fmla="*/ 893763 h 2030931"/>
                  <a:gd name="connsiteX5" fmla="*/ 9899 w 1175124"/>
                  <a:gd name="connsiteY5" fmla="*/ 1008063 h 2030931"/>
                  <a:gd name="connsiteX6" fmla="*/ 155949 w 1175124"/>
                  <a:gd name="connsiteY6" fmla="*/ 1069975 h 2030931"/>
                  <a:gd name="connsiteX7" fmla="*/ 413124 w 1175124"/>
                  <a:gd name="connsiteY7" fmla="*/ 1401763 h 2030931"/>
                  <a:gd name="connsiteX8" fmla="*/ 565524 w 1175124"/>
                  <a:gd name="connsiteY8" fmla="*/ 1414463 h 2030931"/>
                  <a:gd name="connsiteX9" fmla="*/ 716336 w 1175124"/>
                  <a:gd name="connsiteY9" fmla="*/ 1435101 h 2030931"/>
                  <a:gd name="connsiteX10" fmla="*/ 754437 w 1175124"/>
                  <a:gd name="connsiteY10" fmla="*/ 1974851 h 2030931"/>
                  <a:gd name="connsiteX11" fmla="*/ 984624 w 1175124"/>
                  <a:gd name="connsiteY11" fmla="*/ 2024063 h 2030931"/>
                  <a:gd name="connsiteX12" fmla="*/ 1175124 w 1175124"/>
                  <a:gd name="connsiteY12" fmla="*/ 2011363 h 2030931"/>
                  <a:gd name="connsiteX0" fmla="*/ 84512 w 1175124"/>
                  <a:gd name="connsiteY0" fmla="*/ 0 h 2030456"/>
                  <a:gd name="connsiteX1" fmla="*/ 76574 w 1175124"/>
                  <a:gd name="connsiteY1" fmla="*/ 312738 h 2030456"/>
                  <a:gd name="connsiteX2" fmla="*/ 78162 w 1175124"/>
                  <a:gd name="connsiteY2" fmla="*/ 425451 h 2030456"/>
                  <a:gd name="connsiteX3" fmla="*/ 70224 w 1175124"/>
                  <a:gd name="connsiteY3" fmla="*/ 576263 h 2030456"/>
                  <a:gd name="connsiteX4" fmla="*/ 19424 w 1175124"/>
                  <a:gd name="connsiteY4" fmla="*/ 893763 h 2030456"/>
                  <a:gd name="connsiteX5" fmla="*/ 9899 w 1175124"/>
                  <a:gd name="connsiteY5" fmla="*/ 1008063 h 2030456"/>
                  <a:gd name="connsiteX6" fmla="*/ 155949 w 1175124"/>
                  <a:gd name="connsiteY6" fmla="*/ 1069975 h 2030456"/>
                  <a:gd name="connsiteX7" fmla="*/ 413124 w 1175124"/>
                  <a:gd name="connsiteY7" fmla="*/ 1401763 h 2030456"/>
                  <a:gd name="connsiteX8" fmla="*/ 565524 w 1175124"/>
                  <a:gd name="connsiteY8" fmla="*/ 1414463 h 2030456"/>
                  <a:gd name="connsiteX9" fmla="*/ 716336 w 1175124"/>
                  <a:gd name="connsiteY9" fmla="*/ 1435101 h 2030456"/>
                  <a:gd name="connsiteX10" fmla="*/ 754437 w 1175124"/>
                  <a:gd name="connsiteY10" fmla="*/ 1974851 h 2030456"/>
                  <a:gd name="connsiteX11" fmla="*/ 984624 w 1175124"/>
                  <a:gd name="connsiteY11" fmla="*/ 2024063 h 2030456"/>
                  <a:gd name="connsiteX12" fmla="*/ 1175124 w 1175124"/>
                  <a:gd name="connsiteY12" fmla="*/ 2011363 h 2030456"/>
                  <a:gd name="connsiteX0" fmla="*/ 84512 w 1175124"/>
                  <a:gd name="connsiteY0" fmla="*/ 0 h 2016870"/>
                  <a:gd name="connsiteX1" fmla="*/ 76574 w 1175124"/>
                  <a:gd name="connsiteY1" fmla="*/ 312738 h 2016870"/>
                  <a:gd name="connsiteX2" fmla="*/ 78162 w 1175124"/>
                  <a:gd name="connsiteY2" fmla="*/ 425451 h 2016870"/>
                  <a:gd name="connsiteX3" fmla="*/ 70224 w 1175124"/>
                  <a:gd name="connsiteY3" fmla="*/ 576263 h 2016870"/>
                  <a:gd name="connsiteX4" fmla="*/ 19424 w 1175124"/>
                  <a:gd name="connsiteY4" fmla="*/ 893763 h 2016870"/>
                  <a:gd name="connsiteX5" fmla="*/ 9899 w 1175124"/>
                  <a:gd name="connsiteY5" fmla="*/ 1008063 h 2016870"/>
                  <a:gd name="connsiteX6" fmla="*/ 155949 w 1175124"/>
                  <a:gd name="connsiteY6" fmla="*/ 1069975 h 2016870"/>
                  <a:gd name="connsiteX7" fmla="*/ 413124 w 1175124"/>
                  <a:gd name="connsiteY7" fmla="*/ 1401763 h 2016870"/>
                  <a:gd name="connsiteX8" fmla="*/ 565524 w 1175124"/>
                  <a:gd name="connsiteY8" fmla="*/ 1414463 h 2016870"/>
                  <a:gd name="connsiteX9" fmla="*/ 716336 w 1175124"/>
                  <a:gd name="connsiteY9" fmla="*/ 1435101 h 2016870"/>
                  <a:gd name="connsiteX10" fmla="*/ 754437 w 1175124"/>
                  <a:gd name="connsiteY10" fmla="*/ 1974851 h 2016870"/>
                  <a:gd name="connsiteX11" fmla="*/ 932236 w 1175124"/>
                  <a:gd name="connsiteY11" fmla="*/ 1990726 h 2016870"/>
                  <a:gd name="connsiteX12" fmla="*/ 1175124 w 1175124"/>
                  <a:gd name="connsiteY12" fmla="*/ 2011363 h 2016870"/>
                  <a:gd name="connsiteX0" fmla="*/ 84512 w 1175124"/>
                  <a:gd name="connsiteY0" fmla="*/ 0 h 2023038"/>
                  <a:gd name="connsiteX1" fmla="*/ 76574 w 1175124"/>
                  <a:gd name="connsiteY1" fmla="*/ 312738 h 2023038"/>
                  <a:gd name="connsiteX2" fmla="*/ 78162 w 1175124"/>
                  <a:gd name="connsiteY2" fmla="*/ 425451 h 2023038"/>
                  <a:gd name="connsiteX3" fmla="*/ 70224 w 1175124"/>
                  <a:gd name="connsiteY3" fmla="*/ 576263 h 2023038"/>
                  <a:gd name="connsiteX4" fmla="*/ 19424 w 1175124"/>
                  <a:gd name="connsiteY4" fmla="*/ 893763 h 2023038"/>
                  <a:gd name="connsiteX5" fmla="*/ 9899 w 1175124"/>
                  <a:gd name="connsiteY5" fmla="*/ 1008063 h 2023038"/>
                  <a:gd name="connsiteX6" fmla="*/ 155949 w 1175124"/>
                  <a:gd name="connsiteY6" fmla="*/ 1069975 h 2023038"/>
                  <a:gd name="connsiteX7" fmla="*/ 413124 w 1175124"/>
                  <a:gd name="connsiteY7" fmla="*/ 1401763 h 2023038"/>
                  <a:gd name="connsiteX8" fmla="*/ 565524 w 1175124"/>
                  <a:gd name="connsiteY8" fmla="*/ 1414463 h 2023038"/>
                  <a:gd name="connsiteX9" fmla="*/ 716336 w 1175124"/>
                  <a:gd name="connsiteY9" fmla="*/ 1435101 h 2023038"/>
                  <a:gd name="connsiteX10" fmla="*/ 754437 w 1175124"/>
                  <a:gd name="connsiteY10" fmla="*/ 1974851 h 2023038"/>
                  <a:gd name="connsiteX11" fmla="*/ 932236 w 1175124"/>
                  <a:gd name="connsiteY11" fmla="*/ 1990726 h 2023038"/>
                  <a:gd name="connsiteX12" fmla="*/ 1175124 w 1175124"/>
                  <a:gd name="connsiteY12" fmla="*/ 2011363 h 2023038"/>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75124"/>
                  <a:gd name="connsiteY0" fmla="*/ 0 h 2016035"/>
                  <a:gd name="connsiteX1" fmla="*/ 76574 w 1175124"/>
                  <a:gd name="connsiteY1" fmla="*/ 312738 h 2016035"/>
                  <a:gd name="connsiteX2" fmla="*/ 78162 w 1175124"/>
                  <a:gd name="connsiteY2" fmla="*/ 425451 h 2016035"/>
                  <a:gd name="connsiteX3" fmla="*/ 70224 w 1175124"/>
                  <a:gd name="connsiteY3" fmla="*/ 576263 h 2016035"/>
                  <a:gd name="connsiteX4" fmla="*/ 19424 w 1175124"/>
                  <a:gd name="connsiteY4" fmla="*/ 893763 h 2016035"/>
                  <a:gd name="connsiteX5" fmla="*/ 9899 w 1175124"/>
                  <a:gd name="connsiteY5" fmla="*/ 1008063 h 2016035"/>
                  <a:gd name="connsiteX6" fmla="*/ 155949 w 1175124"/>
                  <a:gd name="connsiteY6" fmla="*/ 1069975 h 2016035"/>
                  <a:gd name="connsiteX7" fmla="*/ 413124 w 1175124"/>
                  <a:gd name="connsiteY7" fmla="*/ 1401763 h 2016035"/>
                  <a:gd name="connsiteX8" fmla="*/ 565524 w 1175124"/>
                  <a:gd name="connsiteY8" fmla="*/ 1414463 h 2016035"/>
                  <a:gd name="connsiteX9" fmla="*/ 716336 w 1175124"/>
                  <a:gd name="connsiteY9" fmla="*/ 1435101 h 2016035"/>
                  <a:gd name="connsiteX10" fmla="*/ 749674 w 1175124"/>
                  <a:gd name="connsiteY10" fmla="*/ 1955801 h 2016035"/>
                  <a:gd name="connsiteX11" fmla="*/ 932236 w 1175124"/>
                  <a:gd name="connsiteY11" fmla="*/ 1990726 h 2016035"/>
                  <a:gd name="connsiteX12" fmla="*/ 1175124 w 1175124"/>
                  <a:gd name="connsiteY12" fmla="*/ 2011363 h 2016035"/>
                  <a:gd name="connsiteX0" fmla="*/ 84512 w 1151311"/>
                  <a:gd name="connsiteY0" fmla="*/ 0 h 2012064"/>
                  <a:gd name="connsiteX1" fmla="*/ 76574 w 1151311"/>
                  <a:gd name="connsiteY1" fmla="*/ 312738 h 2012064"/>
                  <a:gd name="connsiteX2" fmla="*/ 78162 w 1151311"/>
                  <a:gd name="connsiteY2" fmla="*/ 425451 h 2012064"/>
                  <a:gd name="connsiteX3" fmla="*/ 70224 w 1151311"/>
                  <a:gd name="connsiteY3" fmla="*/ 576263 h 2012064"/>
                  <a:gd name="connsiteX4" fmla="*/ 19424 w 1151311"/>
                  <a:gd name="connsiteY4" fmla="*/ 893763 h 2012064"/>
                  <a:gd name="connsiteX5" fmla="*/ 9899 w 1151311"/>
                  <a:gd name="connsiteY5" fmla="*/ 1008063 h 2012064"/>
                  <a:gd name="connsiteX6" fmla="*/ 155949 w 1151311"/>
                  <a:gd name="connsiteY6" fmla="*/ 1069975 h 2012064"/>
                  <a:gd name="connsiteX7" fmla="*/ 413124 w 1151311"/>
                  <a:gd name="connsiteY7" fmla="*/ 1401763 h 2012064"/>
                  <a:gd name="connsiteX8" fmla="*/ 565524 w 1151311"/>
                  <a:gd name="connsiteY8" fmla="*/ 1414463 h 2012064"/>
                  <a:gd name="connsiteX9" fmla="*/ 716336 w 1151311"/>
                  <a:gd name="connsiteY9" fmla="*/ 1435101 h 2012064"/>
                  <a:gd name="connsiteX10" fmla="*/ 749674 w 1151311"/>
                  <a:gd name="connsiteY10" fmla="*/ 1955801 h 2012064"/>
                  <a:gd name="connsiteX11" fmla="*/ 932236 w 1151311"/>
                  <a:gd name="connsiteY11" fmla="*/ 1990726 h 2012064"/>
                  <a:gd name="connsiteX12" fmla="*/ 1151311 w 1151311"/>
                  <a:gd name="connsiteY12" fmla="*/ 2006601 h 2012064"/>
                  <a:gd name="connsiteX0" fmla="*/ 84512 w 1151311"/>
                  <a:gd name="connsiteY0" fmla="*/ 0 h 2010291"/>
                  <a:gd name="connsiteX1" fmla="*/ 76574 w 1151311"/>
                  <a:gd name="connsiteY1" fmla="*/ 312738 h 2010291"/>
                  <a:gd name="connsiteX2" fmla="*/ 78162 w 1151311"/>
                  <a:gd name="connsiteY2" fmla="*/ 425451 h 2010291"/>
                  <a:gd name="connsiteX3" fmla="*/ 70224 w 1151311"/>
                  <a:gd name="connsiteY3" fmla="*/ 576263 h 2010291"/>
                  <a:gd name="connsiteX4" fmla="*/ 19424 w 1151311"/>
                  <a:gd name="connsiteY4" fmla="*/ 893763 h 2010291"/>
                  <a:gd name="connsiteX5" fmla="*/ 9899 w 1151311"/>
                  <a:gd name="connsiteY5" fmla="*/ 1008063 h 2010291"/>
                  <a:gd name="connsiteX6" fmla="*/ 155949 w 1151311"/>
                  <a:gd name="connsiteY6" fmla="*/ 1069975 h 2010291"/>
                  <a:gd name="connsiteX7" fmla="*/ 413124 w 1151311"/>
                  <a:gd name="connsiteY7" fmla="*/ 1401763 h 2010291"/>
                  <a:gd name="connsiteX8" fmla="*/ 565524 w 1151311"/>
                  <a:gd name="connsiteY8" fmla="*/ 1414463 h 2010291"/>
                  <a:gd name="connsiteX9" fmla="*/ 716336 w 1151311"/>
                  <a:gd name="connsiteY9" fmla="*/ 1435101 h 2010291"/>
                  <a:gd name="connsiteX10" fmla="*/ 749674 w 1151311"/>
                  <a:gd name="connsiteY10" fmla="*/ 1955801 h 2010291"/>
                  <a:gd name="connsiteX11" fmla="*/ 932236 w 1151311"/>
                  <a:gd name="connsiteY11" fmla="*/ 1990726 h 2010291"/>
                  <a:gd name="connsiteX12" fmla="*/ 1151311 w 1151311"/>
                  <a:gd name="connsiteY12" fmla="*/ 2006601 h 2010291"/>
                  <a:gd name="connsiteX0" fmla="*/ 84512 w 1137024"/>
                  <a:gd name="connsiteY0" fmla="*/ 0 h 2010291"/>
                  <a:gd name="connsiteX1" fmla="*/ 76574 w 1137024"/>
                  <a:gd name="connsiteY1" fmla="*/ 312738 h 2010291"/>
                  <a:gd name="connsiteX2" fmla="*/ 78162 w 1137024"/>
                  <a:gd name="connsiteY2" fmla="*/ 425451 h 2010291"/>
                  <a:gd name="connsiteX3" fmla="*/ 70224 w 1137024"/>
                  <a:gd name="connsiteY3" fmla="*/ 576263 h 2010291"/>
                  <a:gd name="connsiteX4" fmla="*/ 19424 w 1137024"/>
                  <a:gd name="connsiteY4" fmla="*/ 893763 h 2010291"/>
                  <a:gd name="connsiteX5" fmla="*/ 9899 w 1137024"/>
                  <a:gd name="connsiteY5" fmla="*/ 1008063 h 2010291"/>
                  <a:gd name="connsiteX6" fmla="*/ 155949 w 1137024"/>
                  <a:gd name="connsiteY6" fmla="*/ 1069975 h 2010291"/>
                  <a:gd name="connsiteX7" fmla="*/ 413124 w 1137024"/>
                  <a:gd name="connsiteY7" fmla="*/ 1401763 h 2010291"/>
                  <a:gd name="connsiteX8" fmla="*/ 565524 w 1137024"/>
                  <a:gd name="connsiteY8" fmla="*/ 1414463 h 2010291"/>
                  <a:gd name="connsiteX9" fmla="*/ 716336 w 1137024"/>
                  <a:gd name="connsiteY9" fmla="*/ 1435101 h 2010291"/>
                  <a:gd name="connsiteX10" fmla="*/ 749674 w 1137024"/>
                  <a:gd name="connsiteY10" fmla="*/ 1955801 h 2010291"/>
                  <a:gd name="connsiteX11" fmla="*/ 932236 w 1137024"/>
                  <a:gd name="connsiteY11" fmla="*/ 1990726 h 2010291"/>
                  <a:gd name="connsiteX12" fmla="*/ 1137024 w 1137024"/>
                  <a:gd name="connsiteY12" fmla="*/ 2006601 h 2010291"/>
                  <a:gd name="connsiteX0" fmla="*/ 84512 w 1137024"/>
                  <a:gd name="connsiteY0" fmla="*/ 0 h 2006601"/>
                  <a:gd name="connsiteX1" fmla="*/ 76574 w 1137024"/>
                  <a:gd name="connsiteY1" fmla="*/ 312738 h 2006601"/>
                  <a:gd name="connsiteX2" fmla="*/ 78162 w 1137024"/>
                  <a:gd name="connsiteY2" fmla="*/ 425451 h 2006601"/>
                  <a:gd name="connsiteX3" fmla="*/ 70224 w 1137024"/>
                  <a:gd name="connsiteY3" fmla="*/ 576263 h 2006601"/>
                  <a:gd name="connsiteX4" fmla="*/ 19424 w 1137024"/>
                  <a:gd name="connsiteY4" fmla="*/ 893763 h 2006601"/>
                  <a:gd name="connsiteX5" fmla="*/ 9899 w 1137024"/>
                  <a:gd name="connsiteY5" fmla="*/ 1008063 h 2006601"/>
                  <a:gd name="connsiteX6" fmla="*/ 155949 w 1137024"/>
                  <a:gd name="connsiteY6" fmla="*/ 1069975 h 2006601"/>
                  <a:gd name="connsiteX7" fmla="*/ 413124 w 1137024"/>
                  <a:gd name="connsiteY7" fmla="*/ 1401763 h 2006601"/>
                  <a:gd name="connsiteX8" fmla="*/ 565524 w 1137024"/>
                  <a:gd name="connsiteY8" fmla="*/ 1414463 h 2006601"/>
                  <a:gd name="connsiteX9" fmla="*/ 716336 w 1137024"/>
                  <a:gd name="connsiteY9" fmla="*/ 1435101 h 2006601"/>
                  <a:gd name="connsiteX10" fmla="*/ 749674 w 1137024"/>
                  <a:gd name="connsiteY10" fmla="*/ 1955801 h 2006601"/>
                  <a:gd name="connsiteX11" fmla="*/ 932236 w 1137024"/>
                  <a:gd name="connsiteY11" fmla="*/ 1990726 h 2006601"/>
                  <a:gd name="connsiteX12" fmla="*/ 1137024 w 1137024"/>
                  <a:gd name="connsiteY12" fmla="*/ 2006601 h 2006601"/>
                  <a:gd name="connsiteX0" fmla="*/ 72605 w 1137024"/>
                  <a:gd name="connsiteY0" fmla="*/ 0 h 1978026"/>
                  <a:gd name="connsiteX1" fmla="*/ 76574 w 1137024"/>
                  <a:gd name="connsiteY1" fmla="*/ 284163 h 1978026"/>
                  <a:gd name="connsiteX2" fmla="*/ 78162 w 1137024"/>
                  <a:gd name="connsiteY2" fmla="*/ 396876 h 1978026"/>
                  <a:gd name="connsiteX3" fmla="*/ 70224 w 1137024"/>
                  <a:gd name="connsiteY3" fmla="*/ 547688 h 1978026"/>
                  <a:gd name="connsiteX4" fmla="*/ 19424 w 1137024"/>
                  <a:gd name="connsiteY4" fmla="*/ 865188 h 1978026"/>
                  <a:gd name="connsiteX5" fmla="*/ 9899 w 1137024"/>
                  <a:gd name="connsiteY5" fmla="*/ 979488 h 1978026"/>
                  <a:gd name="connsiteX6" fmla="*/ 155949 w 1137024"/>
                  <a:gd name="connsiteY6" fmla="*/ 1041400 h 1978026"/>
                  <a:gd name="connsiteX7" fmla="*/ 413124 w 1137024"/>
                  <a:gd name="connsiteY7" fmla="*/ 1373188 h 1978026"/>
                  <a:gd name="connsiteX8" fmla="*/ 565524 w 1137024"/>
                  <a:gd name="connsiteY8" fmla="*/ 1385888 h 1978026"/>
                  <a:gd name="connsiteX9" fmla="*/ 716336 w 1137024"/>
                  <a:gd name="connsiteY9" fmla="*/ 1406526 h 1978026"/>
                  <a:gd name="connsiteX10" fmla="*/ 749674 w 1137024"/>
                  <a:gd name="connsiteY10" fmla="*/ 1927226 h 1978026"/>
                  <a:gd name="connsiteX11" fmla="*/ 932236 w 1137024"/>
                  <a:gd name="connsiteY11" fmla="*/ 1962151 h 1978026"/>
                  <a:gd name="connsiteX12" fmla="*/ 1137024 w 1137024"/>
                  <a:gd name="connsiteY12" fmla="*/ 1978026 h 1978026"/>
                  <a:gd name="connsiteX0" fmla="*/ 72605 w 1137024"/>
                  <a:gd name="connsiteY0" fmla="*/ 0 h 1978026"/>
                  <a:gd name="connsiteX1" fmla="*/ 75781 w 1137024"/>
                  <a:gd name="connsiteY1" fmla="*/ 161133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76574 w 1137024"/>
                  <a:gd name="connsiteY2" fmla="*/ 284163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6099 w 1137024"/>
                  <a:gd name="connsiteY2" fmla="*/ 205582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78162 w 1137024"/>
                  <a:gd name="connsiteY3" fmla="*/ 396876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605 w 1137024"/>
                  <a:gd name="connsiteY0" fmla="*/ 0 h 1978026"/>
                  <a:gd name="connsiteX1" fmla="*/ 73400 w 1137024"/>
                  <a:gd name="connsiteY1" fmla="*/ 137320 h 1978026"/>
                  <a:gd name="connsiteX2" fmla="*/ 88480 w 1137024"/>
                  <a:gd name="connsiteY2" fmla="*/ 236538 h 1978026"/>
                  <a:gd name="connsiteX3" fmla="*/ 92449 w 1137024"/>
                  <a:gd name="connsiteY3" fmla="*/ 399257 h 1978026"/>
                  <a:gd name="connsiteX4" fmla="*/ 70224 w 1137024"/>
                  <a:gd name="connsiteY4" fmla="*/ 547688 h 1978026"/>
                  <a:gd name="connsiteX5" fmla="*/ 19424 w 1137024"/>
                  <a:gd name="connsiteY5" fmla="*/ 865188 h 1978026"/>
                  <a:gd name="connsiteX6" fmla="*/ 9899 w 1137024"/>
                  <a:gd name="connsiteY6" fmla="*/ 979488 h 1978026"/>
                  <a:gd name="connsiteX7" fmla="*/ 155949 w 1137024"/>
                  <a:gd name="connsiteY7" fmla="*/ 1041400 h 1978026"/>
                  <a:gd name="connsiteX8" fmla="*/ 413124 w 1137024"/>
                  <a:gd name="connsiteY8" fmla="*/ 1373188 h 1978026"/>
                  <a:gd name="connsiteX9" fmla="*/ 565524 w 1137024"/>
                  <a:gd name="connsiteY9" fmla="*/ 1385888 h 1978026"/>
                  <a:gd name="connsiteX10" fmla="*/ 716336 w 1137024"/>
                  <a:gd name="connsiteY10" fmla="*/ 1406526 h 1978026"/>
                  <a:gd name="connsiteX11" fmla="*/ 749674 w 1137024"/>
                  <a:gd name="connsiteY11" fmla="*/ 1927226 h 1978026"/>
                  <a:gd name="connsiteX12" fmla="*/ 932236 w 1137024"/>
                  <a:gd name="connsiteY12" fmla="*/ 1962151 h 1978026"/>
                  <a:gd name="connsiteX13" fmla="*/ 1137024 w 1137024"/>
                  <a:gd name="connsiteY13" fmla="*/ 1978026 h 1978026"/>
                  <a:gd name="connsiteX0" fmla="*/ 72940 w 1137359"/>
                  <a:gd name="connsiteY0" fmla="*/ 0 h 1978026"/>
                  <a:gd name="connsiteX1" fmla="*/ 73735 w 1137359"/>
                  <a:gd name="connsiteY1" fmla="*/ 137320 h 1978026"/>
                  <a:gd name="connsiteX2" fmla="*/ 88815 w 1137359"/>
                  <a:gd name="connsiteY2" fmla="*/ 236538 h 1978026"/>
                  <a:gd name="connsiteX3" fmla="*/ 92784 w 1137359"/>
                  <a:gd name="connsiteY3" fmla="*/ 399257 h 1978026"/>
                  <a:gd name="connsiteX4" fmla="*/ 80084 w 1137359"/>
                  <a:gd name="connsiteY4" fmla="*/ 554832 h 1978026"/>
                  <a:gd name="connsiteX5" fmla="*/ 19759 w 1137359"/>
                  <a:gd name="connsiteY5" fmla="*/ 865188 h 1978026"/>
                  <a:gd name="connsiteX6" fmla="*/ 10234 w 1137359"/>
                  <a:gd name="connsiteY6" fmla="*/ 979488 h 1978026"/>
                  <a:gd name="connsiteX7" fmla="*/ 156284 w 1137359"/>
                  <a:gd name="connsiteY7" fmla="*/ 1041400 h 1978026"/>
                  <a:gd name="connsiteX8" fmla="*/ 413459 w 1137359"/>
                  <a:gd name="connsiteY8" fmla="*/ 1373188 h 1978026"/>
                  <a:gd name="connsiteX9" fmla="*/ 565859 w 1137359"/>
                  <a:gd name="connsiteY9" fmla="*/ 1385888 h 1978026"/>
                  <a:gd name="connsiteX10" fmla="*/ 716671 w 1137359"/>
                  <a:gd name="connsiteY10" fmla="*/ 1406526 h 1978026"/>
                  <a:gd name="connsiteX11" fmla="*/ 750009 w 1137359"/>
                  <a:gd name="connsiteY11" fmla="*/ 1927226 h 1978026"/>
                  <a:gd name="connsiteX12" fmla="*/ 932571 w 1137359"/>
                  <a:gd name="connsiteY12" fmla="*/ 1962151 h 1978026"/>
                  <a:gd name="connsiteX13" fmla="*/ 1137359 w 1137359"/>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421267 w 1145167"/>
                  <a:gd name="connsiteY8" fmla="*/ 1373188 h 1978026"/>
                  <a:gd name="connsiteX9" fmla="*/ 573667 w 1145167"/>
                  <a:gd name="connsiteY9" fmla="*/ 1385888 h 1978026"/>
                  <a:gd name="connsiteX10" fmla="*/ 724479 w 1145167"/>
                  <a:gd name="connsiteY10" fmla="*/ 1406526 h 1978026"/>
                  <a:gd name="connsiteX11" fmla="*/ 757817 w 1145167"/>
                  <a:gd name="connsiteY11" fmla="*/ 1927226 h 1978026"/>
                  <a:gd name="connsiteX12" fmla="*/ 940379 w 1145167"/>
                  <a:gd name="connsiteY12" fmla="*/ 1962151 h 1978026"/>
                  <a:gd name="connsiteX13" fmla="*/ 1145167 w 1145167"/>
                  <a:gd name="connsiteY13"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70795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38719 w 1145167"/>
                  <a:gd name="connsiteY8" fmla="*/ 1242220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573667 w 1145167"/>
                  <a:gd name="connsiteY10" fmla="*/ 1385888 h 1978026"/>
                  <a:gd name="connsiteX11" fmla="*/ 724479 w 1145167"/>
                  <a:gd name="connsiteY11" fmla="*/ 1406526 h 1978026"/>
                  <a:gd name="connsiteX12" fmla="*/ 757817 w 1145167"/>
                  <a:gd name="connsiteY12" fmla="*/ 1927226 h 1978026"/>
                  <a:gd name="connsiteX13" fmla="*/ 940379 w 1145167"/>
                  <a:gd name="connsiteY13" fmla="*/ 1962151 h 1978026"/>
                  <a:gd name="connsiteX14" fmla="*/ 1145167 w 1145167"/>
                  <a:gd name="connsiteY14"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21267 w 1145167"/>
                  <a:gd name="connsiteY9" fmla="*/ 1373188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41113 w 1145167"/>
                  <a:gd name="connsiteY10" fmla="*/ 1373189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573667 w 1145167"/>
                  <a:gd name="connsiteY11" fmla="*/ 1385888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24479 w 1145167"/>
                  <a:gd name="connsiteY12" fmla="*/ 1406526 h 1978026"/>
                  <a:gd name="connsiteX13" fmla="*/ 757817 w 1145167"/>
                  <a:gd name="connsiteY13" fmla="*/ 1927226 h 1978026"/>
                  <a:gd name="connsiteX14" fmla="*/ 940379 w 1145167"/>
                  <a:gd name="connsiteY14" fmla="*/ 1962151 h 1978026"/>
                  <a:gd name="connsiteX15" fmla="*/ 1145167 w 1145167"/>
                  <a:gd name="connsiteY15" fmla="*/ 1978026 h 1978026"/>
                  <a:gd name="connsiteX0" fmla="*/ 80748 w 1145167"/>
                  <a:gd name="connsiteY0" fmla="*/ 0 h 1983430"/>
                  <a:gd name="connsiteX1" fmla="*/ 81543 w 1145167"/>
                  <a:gd name="connsiteY1" fmla="*/ 137320 h 1983430"/>
                  <a:gd name="connsiteX2" fmla="*/ 96623 w 1145167"/>
                  <a:gd name="connsiteY2" fmla="*/ 236538 h 1983430"/>
                  <a:gd name="connsiteX3" fmla="*/ 100592 w 1145167"/>
                  <a:gd name="connsiteY3" fmla="*/ 399257 h 1983430"/>
                  <a:gd name="connsiteX4" fmla="*/ 87892 w 1145167"/>
                  <a:gd name="connsiteY4" fmla="*/ 554832 h 1983430"/>
                  <a:gd name="connsiteX5" fmla="*/ 27567 w 1145167"/>
                  <a:gd name="connsiteY5" fmla="*/ 865188 h 1983430"/>
                  <a:gd name="connsiteX6" fmla="*/ 8517 w 1145167"/>
                  <a:gd name="connsiteY6" fmla="*/ 984250 h 1983430"/>
                  <a:gd name="connsiteX7" fmla="*/ 164092 w 1145167"/>
                  <a:gd name="connsiteY7" fmla="*/ 1041400 h 1983430"/>
                  <a:gd name="connsiteX8" fmla="*/ 310144 w 1145167"/>
                  <a:gd name="connsiteY8" fmla="*/ 1227933 h 1983430"/>
                  <a:gd name="connsiteX9" fmla="*/ 402217 w 1145167"/>
                  <a:gd name="connsiteY9" fmla="*/ 1344613 h 1983430"/>
                  <a:gd name="connsiteX10" fmla="*/ 491119 w 1145167"/>
                  <a:gd name="connsiteY10" fmla="*/ 1413671 h 1983430"/>
                  <a:gd name="connsiteX11" fmla="*/ 616529 w 1145167"/>
                  <a:gd name="connsiteY11" fmla="*/ 1395413 h 1983430"/>
                  <a:gd name="connsiteX12" fmla="*/ 719716 w 1145167"/>
                  <a:gd name="connsiteY12" fmla="*/ 1399382 h 1983430"/>
                  <a:gd name="connsiteX13" fmla="*/ 757817 w 1145167"/>
                  <a:gd name="connsiteY13" fmla="*/ 1927226 h 1983430"/>
                  <a:gd name="connsiteX14" fmla="*/ 940379 w 1145167"/>
                  <a:gd name="connsiteY14" fmla="*/ 1962151 h 1983430"/>
                  <a:gd name="connsiteX15" fmla="*/ 1145167 w 1145167"/>
                  <a:gd name="connsiteY15" fmla="*/ 1978026 h 1983430"/>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8769 w 1145167"/>
                  <a:gd name="connsiteY13" fmla="*/ 1661320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7817 w 1145167"/>
                  <a:gd name="connsiteY14" fmla="*/ 1927226 h 1978026"/>
                  <a:gd name="connsiteX15" fmla="*/ 940379 w 1145167"/>
                  <a:gd name="connsiteY15" fmla="*/ 1962151 h 1978026"/>
                  <a:gd name="connsiteX16" fmla="*/ 1145167 w 1145167"/>
                  <a:gd name="connsiteY16"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7817 w 1145167"/>
                  <a:gd name="connsiteY15" fmla="*/ 1927226 h 1978026"/>
                  <a:gd name="connsiteX16" fmla="*/ 940379 w 1145167"/>
                  <a:gd name="connsiteY16" fmla="*/ 1962151 h 1978026"/>
                  <a:gd name="connsiteX17" fmla="*/ 1145167 w 1145167"/>
                  <a:gd name="connsiteY17"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29244 w 1145167"/>
                  <a:gd name="connsiteY14" fmla="*/ 1799433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53057 w 1145167"/>
                  <a:gd name="connsiteY15" fmla="*/ 1742283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31625 w 1145167"/>
                  <a:gd name="connsiteY14" fmla="*/ 17089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57817 w 1145167"/>
                  <a:gd name="connsiteY16" fmla="*/ 1927226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2580 w 1145167"/>
                  <a:gd name="connsiteY16" fmla="*/ 1951038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145167"/>
                  <a:gd name="connsiteY0" fmla="*/ 0 h 1978026"/>
                  <a:gd name="connsiteX1" fmla="*/ 81543 w 1145167"/>
                  <a:gd name="connsiteY1" fmla="*/ 137320 h 1978026"/>
                  <a:gd name="connsiteX2" fmla="*/ 96623 w 1145167"/>
                  <a:gd name="connsiteY2" fmla="*/ 236538 h 1978026"/>
                  <a:gd name="connsiteX3" fmla="*/ 100592 w 1145167"/>
                  <a:gd name="connsiteY3" fmla="*/ 399257 h 1978026"/>
                  <a:gd name="connsiteX4" fmla="*/ 87892 w 1145167"/>
                  <a:gd name="connsiteY4" fmla="*/ 554832 h 1978026"/>
                  <a:gd name="connsiteX5" fmla="*/ 27567 w 1145167"/>
                  <a:gd name="connsiteY5" fmla="*/ 865188 h 1978026"/>
                  <a:gd name="connsiteX6" fmla="*/ 8517 w 1145167"/>
                  <a:gd name="connsiteY6" fmla="*/ 984250 h 1978026"/>
                  <a:gd name="connsiteX7" fmla="*/ 164092 w 1145167"/>
                  <a:gd name="connsiteY7" fmla="*/ 1041400 h 1978026"/>
                  <a:gd name="connsiteX8" fmla="*/ 310144 w 1145167"/>
                  <a:gd name="connsiteY8" fmla="*/ 1227933 h 1978026"/>
                  <a:gd name="connsiteX9" fmla="*/ 402217 w 1145167"/>
                  <a:gd name="connsiteY9" fmla="*/ 1344613 h 1978026"/>
                  <a:gd name="connsiteX10" fmla="*/ 491119 w 1145167"/>
                  <a:gd name="connsiteY10" fmla="*/ 1413671 h 1978026"/>
                  <a:gd name="connsiteX11" fmla="*/ 616529 w 1145167"/>
                  <a:gd name="connsiteY11" fmla="*/ 1395413 h 1978026"/>
                  <a:gd name="connsiteX12" fmla="*/ 719716 w 1145167"/>
                  <a:gd name="connsiteY12" fmla="*/ 1399382 h 1978026"/>
                  <a:gd name="connsiteX13" fmla="*/ 731626 w 1145167"/>
                  <a:gd name="connsiteY13" fmla="*/ 1663701 h 1978026"/>
                  <a:gd name="connsiteX14" fmla="*/ 750675 w 1145167"/>
                  <a:gd name="connsiteY14" fmla="*/ 1747046 h 1978026"/>
                  <a:gd name="connsiteX15" fmla="*/ 748295 w 1145167"/>
                  <a:gd name="connsiteY15" fmla="*/ 1854201 h 1978026"/>
                  <a:gd name="connsiteX16" fmla="*/ 760199 w 1145167"/>
                  <a:gd name="connsiteY16" fmla="*/ 1955800 h 1978026"/>
                  <a:gd name="connsiteX17" fmla="*/ 940379 w 1145167"/>
                  <a:gd name="connsiteY17" fmla="*/ 1962151 h 1978026"/>
                  <a:gd name="connsiteX18" fmla="*/ 1145167 w 1145167"/>
                  <a:gd name="connsiteY18" fmla="*/ 1978026 h 1978026"/>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1040392 w 1040392"/>
                  <a:gd name="connsiteY18" fmla="*/ 1961357 h 1963745"/>
                  <a:gd name="connsiteX0" fmla="*/ 80748 w 1040392"/>
                  <a:gd name="connsiteY0" fmla="*/ 0 h 1963745"/>
                  <a:gd name="connsiteX1" fmla="*/ 81543 w 1040392"/>
                  <a:gd name="connsiteY1" fmla="*/ 137320 h 1963745"/>
                  <a:gd name="connsiteX2" fmla="*/ 96623 w 1040392"/>
                  <a:gd name="connsiteY2" fmla="*/ 236538 h 1963745"/>
                  <a:gd name="connsiteX3" fmla="*/ 100592 w 1040392"/>
                  <a:gd name="connsiteY3" fmla="*/ 399257 h 1963745"/>
                  <a:gd name="connsiteX4" fmla="*/ 87892 w 1040392"/>
                  <a:gd name="connsiteY4" fmla="*/ 554832 h 1963745"/>
                  <a:gd name="connsiteX5" fmla="*/ 27567 w 1040392"/>
                  <a:gd name="connsiteY5" fmla="*/ 865188 h 1963745"/>
                  <a:gd name="connsiteX6" fmla="*/ 8517 w 1040392"/>
                  <a:gd name="connsiteY6" fmla="*/ 984250 h 1963745"/>
                  <a:gd name="connsiteX7" fmla="*/ 164092 w 1040392"/>
                  <a:gd name="connsiteY7" fmla="*/ 1041400 h 1963745"/>
                  <a:gd name="connsiteX8" fmla="*/ 310144 w 1040392"/>
                  <a:gd name="connsiteY8" fmla="*/ 1227933 h 1963745"/>
                  <a:gd name="connsiteX9" fmla="*/ 402217 w 1040392"/>
                  <a:gd name="connsiteY9" fmla="*/ 1344613 h 1963745"/>
                  <a:gd name="connsiteX10" fmla="*/ 491119 w 1040392"/>
                  <a:gd name="connsiteY10" fmla="*/ 1413671 h 1963745"/>
                  <a:gd name="connsiteX11" fmla="*/ 616529 w 1040392"/>
                  <a:gd name="connsiteY11" fmla="*/ 1395413 h 1963745"/>
                  <a:gd name="connsiteX12" fmla="*/ 719716 w 1040392"/>
                  <a:gd name="connsiteY12" fmla="*/ 1399382 h 1963745"/>
                  <a:gd name="connsiteX13" fmla="*/ 731626 w 1040392"/>
                  <a:gd name="connsiteY13" fmla="*/ 1663701 h 1963745"/>
                  <a:gd name="connsiteX14" fmla="*/ 750675 w 1040392"/>
                  <a:gd name="connsiteY14" fmla="*/ 1747046 h 1963745"/>
                  <a:gd name="connsiteX15" fmla="*/ 748295 w 1040392"/>
                  <a:gd name="connsiteY15" fmla="*/ 1854201 h 1963745"/>
                  <a:gd name="connsiteX16" fmla="*/ 760199 w 1040392"/>
                  <a:gd name="connsiteY16" fmla="*/ 1955800 h 1963745"/>
                  <a:gd name="connsiteX17" fmla="*/ 940379 w 1040392"/>
                  <a:gd name="connsiteY17" fmla="*/ 1962151 h 1963745"/>
                  <a:gd name="connsiteX18" fmla="*/ 981657 w 1040392"/>
                  <a:gd name="connsiteY18" fmla="*/ 1958978 h 1963745"/>
                  <a:gd name="connsiteX19" fmla="*/ 1040392 w 1040392"/>
                  <a:gd name="connsiteY19" fmla="*/ 1961357 h 1963745"/>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981657 w 1166598"/>
                  <a:gd name="connsiteY18" fmla="*/ 1958978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0748 w 1166598"/>
                  <a:gd name="connsiteY0" fmla="*/ 0 h 2020888"/>
                  <a:gd name="connsiteX1" fmla="*/ 81543 w 1166598"/>
                  <a:gd name="connsiteY1" fmla="*/ 137320 h 2020888"/>
                  <a:gd name="connsiteX2" fmla="*/ 96623 w 1166598"/>
                  <a:gd name="connsiteY2" fmla="*/ 236538 h 2020888"/>
                  <a:gd name="connsiteX3" fmla="*/ 100592 w 1166598"/>
                  <a:gd name="connsiteY3" fmla="*/ 399257 h 2020888"/>
                  <a:gd name="connsiteX4" fmla="*/ 87892 w 1166598"/>
                  <a:gd name="connsiteY4" fmla="*/ 554832 h 2020888"/>
                  <a:gd name="connsiteX5" fmla="*/ 27567 w 1166598"/>
                  <a:gd name="connsiteY5" fmla="*/ 865188 h 2020888"/>
                  <a:gd name="connsiteX6" fmla="*/ 8517 w 1166598"/>
                  <a:gd name="connsiteY6" fmla="*/ 984250 h 2020888"/>
                  <a:gd name="connsiteX7" fmla="*/ 164092 w 1166598"/>
                  <a:gd name="connsiteY7" fmla="*/ 1041400 h 2020888"/>
                  <a:gd name="connsiteX8" fmla="*/ 310144 w 1166598"/>
                  <a:gd name="connsiteY8" fmla="*/ 1227933 h 2020888"/>
                  <a:gd name="connsiteX9" fmla="*/ 402217 w 1166598"/>
                  <a:gd name="connsiteY9" fmla="*/ 1344613 h 2020888"/>
                  <a:gd name="connsiteX10" fmla="*/ 491119 w 1166598"/>
                  <a:gd name="connsiteY10" fmla="*/ 1413671 h 2020888"/>
                  <a:gd name="connsiteX11" fmla="*/ 616529 w 1166598"/>
                  <a:gd name="connsiteY11" fmla="*/ 1395413 h 2020888"/>
                  <a:gd name="connsiteX12" fmla="*/ 719716 w 1166598"/>
                  <a:gd name="connsiteY12" fmla="*/ 1399382 h 2020888"/>
                  <a:gd name="connsiteX13" fmla="*/ 731626 w 1166598"/>
                  <a:gd name="connsiteY13" fmla="*/ 1663701 h 2020888"/>
                  <a:gd name="connsiteX14" fmla="*/ 750675 w 1166598"/>
                  <a:gd name="connsiteY14" fmla="*/ 1747046 h 2020888"/>
                  <a:gd name="connsiteX15" fmla="*/ 748295 w 1166598"/>
                  <a:gd name="connsiteY15" fmla="*/ 1854201 h 2020888"/>
                  <a:gd name="connsiteX16" fmla="*/ 760199 w 1166598"/>
                  <a:gd name="connsiteY16" fmla="*/ 1955800 h 2020888"/>
                  <a:gd name="connsiteX17" fmla="*/ 940379 w 1166598"/>
                  <a:gd name="connsiteY17" fmla="*/ 1962151 h 2020888"/>
                  <a:gd name="connsiteX18" fmla="*/ 1060238 w 1166598"/>
                  <a:gd name="connsiteY18" fmla="*/ 1963740 h 2020888"/>
                  <a:gd name="connsiteX19" fmla="*/ 1166598 w 1166598"/>
                  <a:gd name="connsiteY19" fmla="*/ 2020888 h 2020888"/>
                  <a:gd name="connsiteX0" fmla="*/ 81543 w 1166598"/>
                  <a:gd name="connsiteY0" fmla="*/ 0 h 1883568"/>
                  <a:gd name="connsiteX1" fmla="*/ 96623 w 1166598"/>
                  <a:gd name="connsiteY1" fmla="*/ 99218 h 1883568"/>
                  <a:gd name="connsiteX2" fmla="*/ 100592 w 1166598"/>
                  <a:gd name="connsiteY2" fmla="*/ 261937 h 1883568"/>
                  <a:gd name="connsiteX3" fmla="*/ 87892 w 1166598"/>
                  <a:gd name="connsiteY3" fmla="*/ 417512 h 1883568"/>
                  <a:gd name="connsiteX4" fmla="*/ 27567 w 1166598"/>
                  <a:gd name="connsiteY4" fmla="*/ 727868 h 1883568"/>
                  <a:gd name="connsiteX5" fmla="*/ 8517 w 1166598"/>
                  <a:gd name="connsiteY5" fmla="*/ 846930 h 1883568"/>
                  <a:gd name="connsiteX6" fmla="*/ 164092 w 1166598"/>
                  <a:gd name="connsiteY6" fmla="*/ 904080 h 1883568"/>
                  <a:gd name="connsiteX7" fmla="*/ 310144 w 1166598"/>
                  <a:gd name="connsiteY7" fmla="*/ 1090613 h 1883568"/>
                  <a:gd name="connsiteX8" fmla="*/ 402217 w 1166598"/>
                  <a:gd name="connsiteY8" fmla="*/ 1207293 h 1883568"/>
                  <a:gd name="connsiteX9" fmla="*/ 491119 w 1166598"/>
                  <a:gd name="connsiteY9" fmla="*/ 1276351 h 1883568"/>
                  <a:gd name="connsiteX10" fmla="*/ 616529 w 1166598"/>
                  <a:gd name="connsiteY10" fmla="*/ 1258093 h 1883568"/>
                  <a:gd name="connsiteX11" fmla="*/ 719716 w 1166598"/>
                  <a:gd name="connsiteY11" fmla="*/ 1262062 h 1883568"/>
                  <a:gd name="connsiteX12" fmla="*/ 731626 w 1166598"/>
                  <a:gd name="connsiteY12" fmla="*/ 1526381 h 1883568"/>
                  <a:gd name="connsiteX13" fmla="*/ 750675 w 1166598"/>
                  <a:gd name="connsiteY13" fmla="*/ 1609726 h 1883568"/>
                  <a:gd name="connsiteX14" fmla="*/ 748295 w 1166598"/>
                  <a:gd name="connsiteY14" fmla="*/ 1716881 h 1883568"/>
                  <a:gd name="connsiteX15" fmla="*/ 760199 w 1166598"/>
                  <a:gd name="connsiteY15" fmla="*/ 1818480 h 1883568"/>
                  <a:gd name="connsiteX16" fmla="*/ 940379 w 1166598"/>
                  <a:gd name="connsiteY16" fmla="*/ 1824831 h 1883568"/>
                  <a:gd name="connsiteX17" fmla="*/ 1060238 w 1166598"/>
                  <a:gd name="connsiteY17" fmla="*/ 1826420 h 1883568"/>
                  <a:gd name="connsiteX18" fmla="*/ 1166598 w 1166598"/>
                  <a:gd name="connsiteY18" fmla="*/ 1883568 h 1883568"/>
                  <a:gd name="connsiteX0" fmla="*/ 96623 w 1166598"/>
                  <a:gd name="connsiteY0" fmla="*/ 0 h 1784350"/>
                  <a:gd name="connsiteX1" fmla="*/ 100592 w 1166598"/>
                  <a:gd name="connsiteY1" fmla="*/ 162719 h 1784350"/>
                  <a:gd name="connsiteX2" fmla="*/ 87892 w 1166598"/>
                  <a:gd name="connsiteY2" fmla="*/ 318294 h 1784350"/>
                  <a:gd name="connsiteX3" fmla="*/ 27567 w 1166598"/>
                  <a:gd name="connsiteY3" fmla="*/ 628650 h 1784350"/>
                  <a:gd name="connsiteX4" fmla="*/ 8517 w 1166598"/>
                  <a:gd name="connsiteY4" fmla="*/ 747712 h 1784350"/>
                  <a:gd name="connsiteX5" fmla="*/ 164092 w 1166598"/>
                  <a:gd name="connsiteY5" fmla="*/ 804862 h 1784350"/>
                  <a:gd name="connsiteX6" fmla="*/ 310144 w 1166598"/>
                  <a:gd name="connsiteY6" fmla="*/ 991395 h 1784350"/>
                  <a:gd name="connsiteX7" fmla="*/ 402217 w 1166598"/>
                  <a:gd name="connsiteY7" fmla="*/ 1108075 h 1784350"/>
                  <a:gd name="connsiteX8" fmla="*/ 491119 w 1166598"/>
                  <a:gd name="connsiteY8" fmla="*/ 1177133 h 1784350"/>
                  <a:gd name="connsiteX9" fmla="*/ 616529 w 1166598"/>
                  <a:gd name="connsiteY9" fmla="*/ 1158875 h 1784350"/>
                  <a:gd name="connsiteX10" fmla="*/ 719716 w 1166598"/>
                  <a:gd name="connsiteY10" fmla="*/ 1162844 h 1784350"/>
                  <a:gd name="connsiteX11" fmla="*/ 731626 w 1166598"/>
                  <a:gd name="connsiteY11" fmla="*/ 1427163 h 1784350"/>
                  <a:gd name="connsiteX12" fmla="*/ 750675 w 1166598"/>
                  <a:gd name="connsiteY12" fmla="*/ 1510508 h 1784350"/>
                  <a:gd name="connsiteX13" fmla="*/ 748295 w 1166598"/>
                  <a:gd name="connsiteY13" fmla="*/ 1617663 h 1784350"/>
                  <a:gd name="connsiteX14" fmla="*/ 760199 w 1166598"/>
                  <a:gd name="connsiteY14" fmla="*/ 1719262 h 1784350"/>
                  <a:gd name="connsiteX15" fmla="*/ 940379 w 1166598"/>
                  <a:gd name="connsiteY15" fmla="*/ 1725613 h 1784350"/>
                  <a:gd name="connsiteX16" fmla="*/ 1060238 w 1166598"/>
                  <a:gd name="connsiteY16" fmla="*/ 1727202 h 1784350"/>
                  <a:gd name="connsiteX17" fmla="*/ 1166598 w 1166598"/>
                  <a:gd name="connsiteY17" fmla="*/ 1784350 h 1784350"/>
                  <a:gd name="connsiteX0" fmla="*/ 100592 w 1166598"/>
                  <a:gd name="connsiteY0" fmla="*/ 0 h 1621631"/>
                  <a:gd name="connsiteX1" fmla="*/ 87892 w 1166598"/>
                  <a:gd name="connsiteY1" fmla="*/ 155575 h 1621631"/>
                  <a:gd name="connsiteX2" fmla="*/ 27567 w 1166598"/>
                  <a:gd name="connsiteY2" fmla="*/ 465931 h 1621631"/>
                  <a:gd name="connsiteX3" fmla="*/ 8517 w 1166598"/>
                  <a:gd name="connsiteY3" fmla="*/ 584993 h 1621631"/>
                  <a:gd name="connsiteX4" fmla="*/ 164092 w 1166598"/>
                  <a:gd name="connsiteY4" fmla="*/ 642143 h 1621631"/>
                  <a:gd name="connsiteX5" fmla="*/ 310144 w 1166598"/>
                  <a:gd name="connsiteY5" fmla="*/ 828676 h 1621631"/>
                  <a:gd name="connsiteX6" fmla="*/ 402217 w 1166598"/>
                  <a:gd name="connsiteY6" fmla="*/ 945356 h 1621631"/>
                  <a:gd name="connsiteX7" fmla="*/ 491119 w 1166598"/>
                  <a:gd name="connsiteY7" fmla="*/ 1014414 h 1621631"/>
                  <a:gd name="connsiteX8" fmla="*/ 616529 w 1166598"/>
                  <a:gd name="connsiteY8" fmla="*/ 996156 h 1621631"/>
                  <a:gd name="connsiteX9" fmla="*/ 719716 w 1166598"/>
                  <a:gd name="connsiteY9" fmla="*/ 1000125 h 1621631"/>
                  <a:gd name="connsiteX10" fmla="*/ 731626 w 1166598"/>
                  <a:gd name="connsiteY10" fmla="*/ 1264444 h 1621631"/>
                  <a:gd name="connsiteX11" fmla="*/ 750675 w 1166598"/>
                  <a:gd name="connsiteY11" fmla="*/ 1347789 h 1621631"/>
                  <a:gd name="connsiteX12" fmla="*/ 748295 w 1166598"/>
                  <a:gd name="connsiteY12" fmla="*/ 1454944 h 1621631"/>
                  <a:gd name="connsiteX13" fmla="*/ 760199 w 1166598"/>
                  <a:gd name="connsiteY13" fmla="*/ 1556543 h 1621631"/>
                  <a:gd name="connsiteX14" fmla="*/ 940379 w 1166598"/>
                  <a:gd name="connsiteY14" fmla="*/ 1562894 h 1621631"/>
                  <a:gd name="connsiteX15" fmla="*/ 1060238 w 1166598"/>
                  <a:gd name="connsiteY15" fmla="*/ 1564483 h 1621631"/>
                  <a:gd name="connsiteX16" fmla="*/ 1166598 w 1166598"/>
                  <a:gd name="connsiteY16" fmla="*/ 1621631 h 1621631"/>
                  <a:gd name="connsiteX0" fmla="*/ 87892 w 1166598"/>
                  <a:gd name="connsiteY0" fmla="*/ 0 h 1466056"/>
                  <a:gd name="connsiteX1" fmla="*/ 27567 w 1166598"/>
                  <a:gd name="connsiteY1" fmla="*/ 310356 h 1466056"/>
                  <a:gd name="connsiteX2" fmla="*/ 8517 w 1166598"/>
                  <a:gd name="connsiteY2" fmla="*/ 429418 h 1466056"/>
                  <a:gd name="connsiteX3" fmla="*/ 164092 w 1166598"/>
                  <a:gd name="connsiteY3" fmla="*/ 486568 h 1466056"/>
                  <a:gd name="connsiteX4" fmla="*/ 310144 w 1166598"/>
                  <a:gd name="connsiteY4" fmla="*/ 673101 h 1466056"/>
                  <a:gd name="connsiteX5" fmla="*/ 402217 w 1166598"/>
                  <a:gd name="connsiteY5" fmla="*/ 789781 h 1466056"/>
                  <a:gd name="connsiteX6" fmla="*/ 491119 w 1166598"/>
                  <a:gd name="connsiteY6" fmla="*/ 858839 h 1466056"/>
                  <a:gd name="connsiteX7" fmla="*/ 616529 w 1166598"/>
                  <a:gd name="connsiteY7" fmla="*/ 840581 h 1466056"/>
                  <a:gd name="connsiteX8" fmla="*/ 719716 w 1166598"/>
                  <a:gd name="connsiteY8" fmla="*/ 844550 h 1466056"/>
                  <a:gd name="connsiteX9" fmla="*/ 731626 w 1166598"/>
                  <a:gd name="connsiteY9" fmla="*/ 1108869 h 1466056"/>
                  <a:gd name="connsiteX10" fmla="*/ 750675 w 1166598"/>
                  <a:gd name="connsiteY10" fmla="*/ 1192214 h 1466056"/>
                  <a:gd name="connsiteX11" fmla="*/ 748295 w 1166598"/>
                  <a:gd name="connsiteY11" fmla="*/ 1299369 h 1466056"/>
                  <a:gd name="connsiteX12" fmla="*/ 760199 w 1166598"/>
                  <a:gd name="connsiteY12" fmla="*/ 1400968 h 1466056"/>
                  <a:gd name="connsiteX13" fmla="*/ 940379 w 1166598"/>
                  <a:gd name="connsiteY13" fmla="*/ 1407319 h 1466056"/>
                  <a:gd name="connsiteX14" fmla="*/ 1060238 w 1166598"/>
                  <a:gd name="connsiteY14" fmla="*/ 1408908 h 1466056"/>
                  <a:gd name="connsiteX15" fmla="*/ 1166598 w 1166598"/>
                  <a:gd name="connsiteY15" fmla="*/ 1466056 h 1466056"/>
                  <a:gd name="connsiteX0" fmla="*/ 27567 w 1166598"/>
                  <a:gd name="connsiteY0" fmla="*/ 0 h 1155700"/>
                  <a:gd name="connsiteX1" fmla="*/ 8517 w 1166598"/>
                  <a:gd name="connsiteY1" fmla="*/ 119062 h 1155700"/>
                  <a:gd name="connsiteX2" fmla="*/ 164092 w 1166598"/>
                  <a:gd name="connsiteY2" fmla="*/ 176212 h 1155700"/>
                  <a:gd name="connsiteX3" fmla="*/ 310144 w 1166598"/>
                  <a:gd name="connsiteY3" fmla="*/ 362745 h 1155700"/>
                  <a:gd name="connsiteX4" fmla="*/ 402217 w 1166598"/>
                  <a:gd name="connsiteY4" fmla="*/ 479425 h 1155700"/>
                  <a:gd name="connsiteX5" fmla="*/ 491119 w 1166598"/>
                  <a:gd name="connsiteY5" fmla="*/ 548483 h 1155700"/>
                  <a:gd name="connsiteX6" fmla="*/ 616529 w 1166598"/>
                  <a:gd name="connsiteY6" fmla="*/ 530225 h 1155700"/>
                  <a:gd name="connsiteX7" fmla="*/ 719716 w 1166598"/>
                  <a:gd name="connsiteY7" fmla="*/ 534194 h 1155700"/>
                  <a:gd name="connsiteX8" fmla="*/ 731626 w 1166598"/>
                  <a:gd name="connsiteY8" fmla="*/ 798513 h 1155700"/>
                  <a:gd name="connsiteX9" fmla="*/ 750675 w 1166598"/>
                  <a:gd name="connsiteY9" fmla="*/ 881858 h 1155700"/>
                  <a:gd name="connsiteX10" fmla="*/ 748295 w 1166598"/>
                  <a:gd name="connsiteY10" fmla="*/ 989013 h 1155700"/>
                  <a:gd name="connsiteX11" fmla="*/ 760199 w 1166598"/>
                  <a:gd name="connsiteY11" fmla="*/ 1090612 h 1155700"/>
                  <a:gd name="connsiteX12" fmla="*/ 940379 w 1166598"/>
                  <a:gd name="connsiteY12" fmla="*/ 1096963 h 1155700"/>
                  <a:gd name="connsiteX13" fmla="*/ 1060238 w 1166598"/>
                  <a:gd name="connsiteY13" fmla="*/ 1098552 h 1155700"/>
                  <a:gd name="connsiteX14" fmla="*/ 1166598 w 1166598"/>
                  <a:gd name="connsiteY14" fmla="*/ 1155700 h 1155700"/>
                  <a:gd name="connsiteX0" fmla="*/ 0 w 1158081"/>
                  <a:gd name="connsiteY0" fmla="*/ 0 h 1036638"/>
                  <a:gd name="connsiteX1" fmla="*/ 155575 w 1158081"/>
                  <a:gd name="connsiteY1" fmla="*/ 57150 h 1036638"/>
                  <a:gd name="connsiteX2" fmla="*/ 301627 w 1158081"/>
                  <a:gd name="connsiteY2" fmla="*/ 243683 h 1036638"/>
                  <a:gd name="connsiteX3" fmla="*/ 393700 w 1158081"/>
                  <a:gd name="connsiteY3" fmla="*/ 360363 h 1036638"/>
                  <a:gd name="connsiteX4" fmla="*/ 482602 w 1158081"/>
                  <a:gd name="connsiteY4" fmla="*/ 429421 h 1036638"/>
                  <a:gd name="connsiteX5" fmla="*/ 608012 w 1158081"/>
                  <a:gd name="connsiteY5" fmla="*/ 411163 h 1036638"/>
                  <a:gd name="connsiteX6" fmla="*/ 711199 w 1158081"/>
                  <a:gd name="connsiteY6" fmla="*/ 415132 h 1036638"/>
                  <a:gd name="connsiteX7" fmla="*/ 723109 w 1158081"/>
                  <a:gd name="connsiteY7" fmla="*/ 679451 h 1036638"/>
                  <a:gd name="connsiteX8" fmla="*/ 742158 w 1158081"/>
                  <a:gd name="connsiteY8" fmla="*/ 762796 h 1036638"/>
                  <a:gd name="connsiteX9" fmla="*/ 739778 w 1158081"/>
                  <a:gd name="connsiteY9" fmla="*/ 869951 h 1036638"/>
                  <a:gd name="connsiteX10" fmla="*/ 751682 w 1158081"/>
                  <a:gd name="connsiteY10" fmla="*/ 971550 h 1036638"/>
                  <a:gd name="connsiteX11" fmla="*/ 931862 w 1158081"/>
                  <a:gd name="connsiteY11" fmla="*/ 977901 h 1036638"/>
                  <a:gd name="connsiteX12" fmla="*/ 1051721 w 1158081"/>
                  <a:gd name="connsiteY12" fmla="*/ 979490 h 1036638"/>
                  <a:gd name="connsiteX13" fmla="*/ 1158081 w 1158081"/>
                  <a:gd name="connsiteY13" fmla="*/ 1036638 h 1036638"/>
                  <a:gd name="connsiteX0" fmla="*/ 0 w 1002506"/>
                  <a:gd name="connsiteY0" fmla="*/ 0 h 979488"/>
                  <a:gd name="connsiteX1" fmla="*/ 146052 w 1002506"/>
                  <a:gd name="connsiteY1" fmla="*/ 186533 h 979488"/>
                  <a:gd name="connsiteX2" fmla="*/ 238125 w 1002506"/>
                  <a:gd name="connsiteY2" fmla="*/ 303213 h 979488"/>
                  <a:gd name="connsiteX3" fmla="*/ 327027 w 1002506"/>
                  <a:gd name="connsiteY3" fmla="*/ 372271 h 979488"/>
                  <a:gd name="connsiteX4" fmla="*/ 452437 w 1002506"/>
                  <a:gd name="connsiteY4" fmla="*/ 354013 h 979488"/>
                  <a:gd name="connsiteX5" fmla="*/ 555624 w 1002506"/>
                  <a:gd name="connsiteY5" fmla="*/ 357982 h 979488"/>
                  <a:gd name="connsiteX6" fmla="*/ 567534 w 1002506"/>
                  <a:gd name="connsiteY6" fmla="*/ 622301 h 979488"/>
                  <a:gd name="connsiteX7" fmla="*/ 586583 w 1002506"/>
                  <a:gd name="connsiteY7" fmla="*/ 705646 h 979488"/>
                  <a:gd name="connsiteX8" fmla="*/ 584203 w 1002506"/>
                  <a:gd name="connsiteY8" fmla="*/ 812801 h 979488"/>
                  <a:gd name="connsiteX9" fmla="*/ 596107 w 1002506"/>
                  <a:gd name="connsiteY9" fmla="*/ 914400 h 979488"/>
                  <a:gd name="connsiteX10" fmla="*/ 776287 w 1002506"/>
                  <a:gd name="connsiteY10" fmla="*/ 920751 h 979488"/>
                  <a:gd name="connsiteX11" fmla="*/ 896146 w 1002506"/>
                  <a:gd name="connsiteY11" fmla="*/ 922340 h 979488"/>
                  <a:gd name="connsiteX12" fmla="*/ 1002506 w 1002506"/>
                  <a:gd name="connsiteY12" fmla="*/ 979488 h 979488"/>
                  <a:gd name="connsiteX0" fmla="*/ 0 w 856454"/>
                  <a:gd name="connsiteY0" fmla="*/ 0 h 792955"/>
                  <a:gd name="connsiteX1" fmla="*/ 92073 w 856454"/>
                  <a:gd name="connsiteY1" fmla="*/ 116680 h 792955"/>
                  <a:gd name="connsiteX2" fmla="*/ 180975 w 856454"/>
                  <a:gd name="connsiteY2" fmla="*/ 185738 h 792955"/>
                  <a:gd name="connsiteX3" fmla="*/ 306385 w 856454"/>
                  <a:gd name="connsiteY3" fmla="*/ 167480 h 792955"/>
                  <a:gd name="connsiteX4" fmla="*/ 409572 w 856454"/>
                  <a:gd name="connsiteY4" fmla="*/ 171449 h 792955"/>
                  <a:gd name="connsiteX5" fmla="*/ 421482 w 856454"/>
                  <a:gd name="connsiteY5" fmla="*/ 435768 h 792955"/>
                  <a:gd name="connsiteX6" fmla="*/ 440531 w 856454"/>
                  <a:gd name="connsiteY6" fmla="*/ 519113 h 792955"/>
                  <a:gd name="connsiteX7" fmla="*/ 438151 w 856454"/>
                  <a:gd name="connsiteY7" fmla="*/ 626268 h 792955"/>
                  <a:gd name="connsiteX8" fmla="*/ 450055 w 856454"/>
                  <a:gd name="connsiteY8" fmla="*/ 727867 h 792955"/>
                  <a:gd name="connsiteX9" fmla="*/ 630235 w 856454"/>
                  <a:gd name="connsiteY9" fmla="*/ 734218 h 792955"/>
                  <a:gd name="connsiteX10" fmla="*/ 750094 w 856454"/>
                  <a:gd name="connsiteY10" fmla="*/ 735807 h 792955"/>
                  <a:gd name="connsiteX11" fmla="*/ 856454 w 856454"/>
                  <a:gd name="connsiteY11" fmla="*/ 792955 h 792955"/>
                  <a:gd name="connsiteX0" fmla="*/ 0 w 764381"/>
                  <a:gd name="connsiteY0" fmla="*/ 0 h 676275"/>
                  <a:gd name="connsiteX1" fmla="*/ 88902 w 764381"/>
                  <a:gd name="connsiteY1" fmla="*/ 69058 h 676275"/>
                  <a:gd name="connsiteX2" fmla="*/ 214312 w 764381"/>
                  <a:gd name="connsiteY2" fmla="*/ 50800 h 676275"/>
                  <a:gd name="connsiteX3" fmla="*/ 317499 w 764381"/>
                  <a:gd name="connsiteY3" fmla="*/ 54769 h 676275"/>
                  <a:gd name="connsiteX4" fmla="*/ 329409 w 764381"/>
                  <a:gd name="connsiteY4" fmla="*/ 319088 h 676275"/>
                  <a:gd name="connsiteX5" fmla="*/ 348458 w 764381"/>
                  <a:gd name="connsiteY5" fmla="*/ 402433 h 676275"/>
                  <a:gd name="connsiteX6" fmla="*/ 346078 w 764381"/>
                  <a:gd name="connsiteY6" fmla="*/ 509588 h 676275"/>
                  <a:gd name="connsiteX7" fmla="*/ 357982 w 764381"/>
                  <a:gd name="connsiteY7" fmla="*/ 611187 h 676275"/>
                  <a:gd name="connsiteX8" fmla="*/ 538162 w 764381"/>
                  <a:gd name="connsiteY8" fmla="*/ 617538 h 676275"/>
                  <a:gd name="connsiteX9" fmla="*/ 658021 w 764381"/>
                  <a:gd name="connsiteY9" fmla="*/ 619127 h 676275"/>
                  <a:gd name="connsiteX10" fmla="*/ 764381 w 764381"/>
                  <a:gd name="connsiteY10" fmla="*/ 676275 h 676275"/>
                  <a:gd name="connsiteX0" fmla="*/ 0 w 675479"/>
                  <a:gd name="connsiteY0" fmla="*/ 35837 h 643054"/>
                  <a:gd name="connsiteX1" fmla="*/ 125410 w 675479"/>
                  <a:gd name="connsiteY1" fmla="*/ 17579 h 643054"/>
                  <a:gd name="connsiteX2" fmla="*/ 228597 w 675479"/>
                  <a:gd name="connsiteY2" fmla="*/ 21548 h 643054"/>
                  <a:gd name="connsiteX3" fmla="*/ 240507 w 675479"/>
                  <a:gd name="connsiteY3" fmla="*/ 285867 h 643054"/>
                  <a:gd name="connsiteX4" fmla="*/ 259556 w 675479"/>
                  <a:gd name="connsiteY4" fmla="*/ 369212 h 643054"/>
                  <a:gd name="connsiteX5" fmla="*/ 257176 w 675479"/>
                  <a:gd name="connsiteY5" fmla="*/ 476367 h 643054"/>
                  <a:gd name="connsiteX6" fmla="*/ 269080 w 675479"/>
                  <a:gd name="connsiteY6" fmla="*/ 577966 h 643054"/>
                  <a:gd name="connsiteX7" fmla="*/ 449260 w 675479"/>
                  <a:gd name="connsiteY7" fmla="*/ 584317 h 643054"/>
                  <a:gd name="connsiteX8" fmla="*/ 569119 w 675479"/>
                  <a:gd name="connsiteY8" fmla="*/ 585906 h 643054"/>
                  <a:gd name="connsiteX9" fmla="*/ 675479 w 675479"/>
                  <a:gd name="connsiteY9" fmla="*/ 643054 h 643054"/>
                  <a:gd name="connsiteX0" fmla="*/ 0 w 550069"/>
                  <a:gd name="connsiteY0" fmla="*/ 17579 h 643054"/>
                  <a:gd name="connsiteX1" fmla="*/ 103187 w 550069"/>
                  <a:gd name="connsiteY1" fmla="*/ 21548 h 643054"/>
                  <a:gd name="connsiteX2" fmla="*/ 115097 w 550069"/>
                  <a:gd name="connsiteY2" fmla="*/ 285867 h 643054"/>
                  <a:gd name="connsiteX3" fmla="*/ 134146 w 550069"/>
                  <a:gd name="connsiteY3" fmla="*/ 369212 h 643054"/>
                  <a:gd name="connsiteX4" fmla="*/ 131766 w 550069"/>
                  <a:gd name="connsiteY4" fmla="*/ 476367 h 643054"/>
                  <a:gd name="connsiteX5" fmla="*/ 143670 w 550069"/>
                  <a:gd name="connsiteY5" fmla="*/ 577966 h 643054"/>
                  <a:gd name="connsiteX6" fmla="*/ 323850 w 550069"/>
                  <a:gd name="connsiteY6" fmla="*/ 584317 h 643054"/>
                  <a:gd name="connsiteX7" fmla="*/ 443709 w 550069"/>
                  <a:gd name="connsiteY7" fmla="*/ 585906 h 643054"/>
                  <a:gd name="connsiteX8" fmla="*/ 550069 w 550069"/>
                  <a:gd name="connsiteY8" fmla="*/ 643054 h 643054"/>
                  <a:gd name="connsiteX0" fmla="*/ 0 w 446882"/>
                  <a:gd name="connsiteY0" fmla="*/ 0 h 621506"/>
                  <a:gd name="connsiteX1" fmla="*/ 11910 w 446882"/>
                  <a:gd name="connsiteY1" fmla="*/ 264319 h 621506"/>
                  <a:gd name="connsiteX2" fmla="*/ 30959 w 446882"/>
                  <a:gd name="connsiteY2" fmla="*/ 347664 h 621506"/>
                  <a:gd name="connsiteX3" fmla="*/ 28579 w 446882"/>
                  <a:gd name="connsiteY3" fmla="*/ 454819 h 621506"/>
                  <a:gd name="connsiteX4" fmla="*/ 40483 w 446882"/>
                  <a:gd name="connsiteY4" fmla="*/ 556418 h 621506"/>
                  <a:gd name="connsiteX5" fmla="*/ 220663 w 446882"/>
                  <a:gd name="connsiteY5" fmla="*/ 562769 h 621506"/>
                  <a:gd name="connsiteX6" fmla="*/ 340522 w 446882"/>
                  <a:gd name="connsiteY6" fmla="*/ 564358 h 621506"/>
                  <a:gd name="connsiteX7" fmla="*/ 446882 w 446882"/>
                  <a:gd name="connsiteY7" fmla="*/ 621506 h 621506"/>
                  <a:gd name="connsiteX0" fmla="*/ 0 w 434972"/>
                  <a:gd name="connsiteY0" fmla="*/ 0 h 357187"/>
                  <a:gd name="connsiteX1" fmla="*/ 19049 w 434972"/>
                  <a:gd name="connsiteY1" fmla="*/ 83345 h 357187"/>
                  <a:gd name="connsiteX2" fmla="*/ 16669 w 434972"/>
                  <a:gd name="connsiteY2" fmla="*/ 190500 h 357187"/>
                  <a:gd name="connsiteX3" fmla="*/ 28573 w 434972"/>
                  <a:gd name="connsiteY3" fmla="*/ 292099 h 357187"/>
                  <a:gd name="connsiteX4" fmla="*/ 208753 w 434972"/>
                  <a:gd name="connsiteY4" fmla="*/ 298450 h 357187"/>
                  <a:gd name="connsiteX5" fmla="*/ 328612 w 434972"/>
                  <a:gd name="connsiteY5" fmla="*/ 300039 h 357187"/>
                  <a:gd name="connsiteX6" fmla="*/ 434972 w 434972"/>
                  <a:gd name="connsiteY6" fmla="*/ 357187 h 357187"/>
                  <a:gd name="connsiteX0" fmla="*/ 4136 w 420059"/>
                  <a:gd name="connsiteY0" fmla="*/ 0 h 273842"/>
                  <a:gd name="connsiteX1" fmla="*/ 1756 w 420059"/>
                  <a:gd name="connsiteY1" fmla="*/ 107155 h 273842"/>
                  <a:gd name="connsiteX2" fmla="*/ 13660 w 420059"/>
                  <a:gd name="connsiteY2" fmla="*/ 208754 h 273842"/>
                  <a:gd name="connsiteX3" fmla="*/ 193840 w 420059"/>
                  <a:gd name="connsiteY3" fmla="*/ 215105 h 273842"/>
                  <a:gd name="connsiteX4" fmla="*/ 313699 w 420059"/>
                  <a:gd name="connsiteY4" fmla="*/ 216694 h 273842"/>
                  <a:gd name="connsiteX5" fmla="*/ 420059 w 420059"/>
                  <a:gd name="connsiteY5" fmla="*/ 273842 h 273842"/>
                  <a:gd name="connsiteX0" fmla="*/ 753 w 419056"/>
                  <a:gd name="connsiteY0" fmla="*/ 0 h 166687"/>
                  <a:gd name="connsiteX1" fmla="*/ 12657 w 419056"/>
                  <a:gd name="connsiteY1" fmla="*/ 101599 h 166687"/>
                  <a:gd name="connsiteX2" fmla="*/ 192837 w 419056"/>
                  <a:gd name="connsiteY2" fmla="*/ 107950 h 166687"/>
                  <a:gd name="connsiteX3" fmla="*/ 312696 w 419056"/>
                  <a:gd name="connsiteY3" fmla="*/ 109539 h 166687"/>
                  <a:gd name="connsiteX4" fmla="*/ 419056 w 419056"/>
                  <a:gd name="connsiteY4" fmla="*/ 166687 h 166687"/>
                  <a:gd name="connsiteX0" fmla="*/ 0 w 406399"/>
                  <a:gd name="connsiteY0" fmla="*/ 0 h 65088"/>
                  <a:gd name="connsiteX1" fmla="*/ 180180 w 406399"/>
                  <a:gd name="connsiteY1" fmla="*/ 6351 h 65088"/>
                  <a:gd name="connsiteX2" fmla="*/ 300039 w 406399"/>
                  <a:gd name="connsiteY2" fmla="*/ 7940 h 65088"/>
                  <a:gd name="connsiteX3" fmla="*/ 406399 w 406399"/>
                  <a:gd name="connsiteY3" fmla="*/ 65088 h 65088"/>
                  <a:gd name="connsiteX0" fmla="*/ 0 w 406399"/>
                  <a:gd name="connsiteY0" fmla="*/ 0 h 65088"/>
                  <a:gd name="connsiteX1" fmla="*/ 180180 w 406399"/>
                  <a:gd name="connsiteY1" fmla="*/ 6351 h 65088"/>
                  <a:gd name="connsiteX2" fmla="*/ 406399 w 406399"/>
                  <a:gd name="connsiteY2" fmla="*/ 65088 h 65088"/>
                  <a:gd name="connsiteX0" fmla="*/ 0 w 180180"/>
                  <a:gd name="connsiteY0" fmla="*/ 0 h 7945"/>
                  <a:gd name="connsiteX1" fmla="*/ 180180 w 180180"/>
                  <a:gd name="connsiteY1" fmla="*/ 6351 h 7945"/>
                  <a:gd name="connsiteX0" fmla="*/ 0 w 6911"/>
                  <a:gd name="connsiteY0" fmla="*/ 0 h 10001"/>
                  <a:gd name="connsiteX1" fmla="*/ 6911 w 6911"/>
                  <a:gd name="connsiteY1" fmla="*/ 7994 h 10001"/>
                  <a:gd name="connsiteX0" fmla="*/ 0 w 10000"/>
                  <a:gd name="connsiteY0" fmla="*/ 0 h 9999"/>
                  <a:gd name="connsiteX1" fmla="*/ 10000 w 10000"/>
                  <a:gd name="connsiteY1" fmla="*/ 7993 h 9999"/>
                  <a:gd name="connsiteX0" fmla="*/ 0 w 7446"/>
                  <a:gd name="connsiteY0" fmla="*/ 0 h 10001"/>
                  <a:gd name="connsiteX1" fmla="*/ 7446 w 7446"/>
                  <a:gd name="connsiteY1" fmla="*/ 7994 h 10001"/>
                  <a:gd name="connsiteX0" fmla="*/ 0 w 13596"/>
                  <a:gd name="connsiteY0" fmla="*/ 0 h 9999"/>
                  <a:gd name="connsiteX1" fmla="*/ 13596 w 13596"/>
                  <a:gd name="connsiteY1" fmla="*/ 7993 h 9999"/>
                  <a:gd name="connsiteX0" fmla="*/ 0 w 12267"/>
                  <a:gd name="connsiteY0" fmla="*/ 4010 h 10384"/>
                  <a:gd name="connsiteX1" fmla="*/ 12267 w 12267"/>
                  <a:gd name="connsiteY1" fmla="*/ 15 h 10384"/>
                </a:gdLst>
                <a:ahLst/>
                <a:cxnLst>
                  <a:cxn ang="0">
                    <a:pos x="connsiteX0" y="connsiteY0"/>
                  </a:cxn>
                  <a:cxn ang="0">
                    <a:pos x="connsiteX1" y="connsiteY1"/>
                  </a:cxn>
                </a:cxnLst>
                <a:rect l="l" t="t" r="r" b="b"/>
                <a:pathLst>
                  <a:path w="12267" h="10384">
                    <a:moveTo>
                      <a:pt x="0" y="4010"/>
                    </a:moveTo>
                    <a:cubicBezTo>
                      <a:pt x="1784" y="20661"/>
                      <a:pt x="9338" y="-652"/>
                      <a:pt x="12267" y="15"/>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 name="グループ化 39"/>
            <p:cNvGrpSpPr/>
            <p:nvPr/>
          </p:nvGrpSpPr>
          <p:grpSpPr>
            <a:xfrm>
              <a:off x="4653394" y="6412185"/>
              <a:ext cx="6677091" cy="11544296"/>
              <a:chOff x="3543303" y="7534276"/>
              <a:chExt cx="6677091" cy="11544296"/>
            </a:xfrm>
          </p:grpSpPr>
          <p:sp>
            <p:nvSpPr>
              <p:cNvPr id="101" name="フリーフォーム 100"/>
              <p:cNvSpPr/>
              <p:nvPr/>
            </p:nvSpPr>
            <p:spPr>
              <a:xfrm>
                <a:off x="8361749" y="7534276"/>
                <a:ext cx="1858645" cy="1289050"/>
              </a:xfrm>
              <a:custGeom>
                <a:avLst/>
                <a:gdLst>
                  <a:gd name="connsiteX0" fmla="*/ 0 w 2200275"/>
                  <a:gd name="connsiteY0" fmla="*/ 1454150 h 1454150"/>
                  <a:gd name="connsiteX1" fmla="*/ 88900 w 2200275"/>
                  <a:gd name="connsiteY1" fmla="*/ 1349375 h 1454150"/>
                  <a:gd name="connsiteX2" fmla="*/ 187325 w 2200275"/>
                  <a:gd name="connsiteY2" fmla="*/ 1247775 h 1454150"/>
                  <a:gd name="connsiteX3" fmla="*/ 333375 w 2200275"/>
                  <a:gd name="connsiteY3" fmla="*/ 1089025 h 1454150"/>
                  <a:gd name="connsiteX4" fmla="*/ 457200 w 2200275"/>
                  <a:gd name="connsiteY4" fmla="*/ 996950 h 1454150"/>
                  <a:gd name="connsiteX5" fmla="*/ 701675 w 2200275"/>
                  <a:gd name="connsiteY5" fmla="*/ 860425 h 1454150"/>
                  <a:gd name="connsiteX6" fmla="*/ 889000 w 2200275"/>
                  <a:gd name="connsiteY6" fmla="*/ 755650 h 1454150"/>
                  <a:gd name="connsiteX7" fmla="*/ 1003300 w 2200275"/>
                  <a:gd name="connsiteY7" fmla="*/ 723900 h 1454150"/>
                  <a:gd name="connsiteX8" fmla="*/ 1076325 w 2200275"/>
                  <a:gd name="connsiteY8" fmla="*/ 742950 h 1454150"/>
                  <a:gd name="connsiteX9" fmla="*/ 1165225 w 2200275"/>
                  <a:gd name="connsiteY9" fmla="*/ 787400 h 1454150"/>
                  <a:gd name="connsiteX10" fmla="*/ 1257300 w 2200275"/>
                  <a:gd name="connsiteY10" fmla="*/ 822325 h 1454150"/>
                  <a:gd name="connsiteX11" fmla="*/ 1387475 w 2200275"/>
                  <a:gd name="connsiteY11" fmla="*/ 803275 h 1454150"/>
                  <a:gd name="connsiteX12" fmla="*/ 1504950 w 2200275"/>
                  <a:gd name="connsiteY12" fmla="*/ 692150 h 1454150"/>
                  <a:gd name="connsiteX13" fmla="*/ 1574800 w 2200275"/>
                  <a:gd name="connsiteY13" fmla="*/ 561975 h 1454150"/>
                  <a:gd name="connsiteX14" fmla="*/ 1660525 w 2200275"/>
                  <a:gd name="connsiteY14" fmla="*/ 371475 h 1454150"/>
                  <a:gd name="connsiteX15" fmla="*/ 1765300 w 2200275"/>
                  <a:gd name="connsiteY15" fmla="*/ 228600 h 1454150"/>
                  <a:gd name="connsiteX16" fmla="*/ 1927225 w 2200275"/>
                  <a:gd name="connsiteY16" fmla="*/ 127000 h 1454150"/>
                  <a:gd name="connsiteX17" fmla="*/ 2044700 w 2200275"/>
                  <a:gd name="connsiteY17" fmla="*/ 47625 h 1454150"/>
                  <a:gd name="connsiteX18" fmla="*/ 2200275 w 2200275"/>
                  <a:gd name="connsiteY18" fmla="*/ 0 h 1454150"/>
                  <a:gd name="connsiteX0" fmla="*/ 0 w 2200275"/>
                  <a:gd name="connsiteY0" fmla="*/ 1454150 h 1454150"/>
                  <a:gd name="connsiteX1" fmla="*/ 88900 w 2200275"/>
                  <a:gd name="connsiteY1" fmla="*/ 1349375 h 1454150"/>
                  <a:gd name="connsiteX2" fmla="*/ 187325 w 2200275"/>
                  <a:gd name="connsiteY2" fmla="*/ 1247775 h 1454150"/>
                  <a:gd name="connsiteX3" fmla="*/ 333375 w 2200275"/>
                  <a:gd name="connsiteY3" fmla="*/ 1089025 h 1454150"/>
                  <a:gd name="connsiteX4" fmla="*/ 457200 w 2200275"/>
                  <a:gd name="connsiteY4" fmla="*/ 996950 h 1454150"/>
                  <a:gd name="connsiteX5" fmla="*/ 701675 w 2200275"/>
                  <a:gd name="connsiteY5" fmla="*/ 860425 h 1454150"/>
                  <a:gd name="connsiteX6" fmla="*/ 889000 w 2200275"/>
                  <a:gd name="connsiteY6" fmla="*/ 755650 h 1454150"/>
                  <a:gd name="connsiteX7" fmla="*/ 1003300 w 2200275"/>
                  <a:gd name="connsiteY7" fmla="*/ 723900 h 1454150"/>
                  <a:gd name="connsiteX8" fmla="*/ 1076325 w 2200275"/>
                  <a:gd name="connsiteY8" fmla="*/ 742950 h 1454150"/>
                  <a:gd name="connsiteX9" fmla="*/ 1165225 w 2200275"/>
                  <a:gd name="connsiteY9" fmla="*/ 787400 h 1454150"/>
                  <a:gd name="connsiteX10" fmla="*/ 1257300 w 2200275"/>
                  <a:gd name="connsiteY10" fmla="*/ 822325 h 1454150"/>
                  <a:gd name="connsiteX11" fmla="*/ 1387475 w 2200275"/>
                  <a:gd name="connsiteY11" fmla="*/ 803275 h 1454150"/>
                  <a:gd name="connsiteX12" fmla="*/ 1504950 w 2200275"/>
                  <a:gd name="connsiteY12" fmla="*/ 692150 h 1454150"/>
                  <a:gd name="connsiteX13" fmla="*/ 1574800 w 2200275"/>
                  <a:gd name="connsiteY13" fmla="*/ 561975 h 1454150"/>
                  <a:gd name="connsiteX14" fmla="*/ 1660525 w 2200275"/>
                  <a:gd name="connsiteY14" fmla="*/ 371475 h 1454150"/>
                  <a:gd name="connsiteX15" fmla="*/ 1778000 w 2200275"/>
                  <a:gd name="connsiteY15" fmla="*/ 228600 h 1454150"/>
                  <a:gd name="connsiteX16" fmla="*/ 1927225 w 2200275"/>
                  <a:gd name="connsiteY16" fmla="*/ 127000 h 1454150"/>
                  <a:gd name="connsiteX17" fmla="*/ 2044700 w 2200275"/>
                  <a:gd name="connsiteY17" fmla="*/ 47625 h 1454150"/>
                  <a:gd name="connsiteX18" fmla="*/ 2200275 w 2200275"/>
                  <a:gd name="connsiteY18" fmla="*/ 0 h 1454150"/>
                  <a:gd name="connsiteX0" fmla="*/ 0 w 2044700"/>
                  <a:gd name="connsiteY0" fmla="*/ 1406525 h 1406525"/>
                  <a:gd name="connsiteX1" fmla="*/ 88900 w 2044700"/>
                  <a:gd name="connsiteY1" fmla="*/ 1301750 h 1406525"/>
                  <a:gd name="connsiteX2" fmla="*/ 187325 w 2044700"/>
                  <a:gd name="connsiteY2" fmla="*/ 1200150 h 1406525"/>
                  <a:gd name="connsiteX3" fmla="*/ 333375 w 2044700"/>
                  <a:gd name="connsiteY3" fmla="*/ 1041400 h 1406525"/>
                  <a:gd name="connsiteX4" fmla="*/ 457200 w 2044700"/>
                  <a:gd name="connsiteY4" fmla="*/ 949325 h 1406525"/>
                  <a:gd name="connsiteX5" fmla="*/ 701675 w 2044700"/>
                  <a:gd name="connsiteY5" fmla="*/ 812800 h 1406525"/>
                  <a:gd name="connsiteX6" fmla="*/ 889000 w 2044700"/>
                  <a:gd name="connsiteY6" fmla="*/ 708025 h 1406525"/>
                  <a:gd name="connsiteX7" fmla="*/ 1003300 w 2044700"/>
                  <a:gd name="connsiteY7" fmla="*/ 676275 h 1406525"/>
                  <a:gd name="connsiteX8" fmla="*/ 1076325 w 2044700"/>
                  <a:gd name="connsiteY8" fmla="*/ 695325 h 1406525"/>
                  <a:gd name="connsiteX9" fmla="*/ 1165225 w 2044700"/>
                  <a:gd name="connsiteY9" fmla="*/ 739775 h 1406525"/>
                  <a:gd name="connsiteX10" fmla="*/ 1257300 w 2044700"/>
                  <a:gd name="connsiteY10" fmla="*/ 774700 h 1406525"/>
                  <a:gd name="connsiteX11" fmla="*/ 1387475 w 2044700"/>
                  <a:gd name="connsiteY11" fmla="*/ 755650 h 1406525"/>
                  <a:gd name="connsiteX12" fmla="*/ 1504950 w 2044700"/>
                  <a:gd name="connsiteY12" fmla="*/ 644525 h 1406525"/>
                  <a:gd name="connsiteX13" fmla="*/ 1574800 w 2044700"/>
                  <a:gd name="connsiteY13" fmla="*/ 514350 h 1406525"/>
                  <a:gd name="connsiteX14" fmla="*/ 1660525 w 2044700"/>
                  <a:gd name="connsiteY14" fmla="*/ 323850 h 1406525"/>
                  <a:gd name="connsiteX15" fmla="*/ 1778000 w 2044700"/>
                  <a:gd name="connsiteY15" fmla="*/ 180975 h 1406525"/>
                  <a:gd name="connsiteX16" fmla="*/ 1927225 w 2044700"/>
                  <a:gd name="connsiteY16" fmla="*/ 79375 h 1406525"/>
                  <a:gd name="connsiteX17" fmla="*/ 2044700 w 2044700"/>
                  <a:gd name="connsiteY17" fmla="*/ 0 h 1406525"/>
                  <a:gd name="connsiteX0" fmla="*/ 0 w 1927225"/>
                  <a:gd name="connsiteY0" fmla="*/ 1327150 h 1327150"/>
                  <a:gd name="connsiteX1" fmla="*/ 88900 w 1927225"/>
                  <a:gd name="connsiteY1" fmla="*/ 1222375 h 1327150"/>
                  <a:gd name="connsiteX2" fmla="*/ 187325 w 1927225"/>
                  <a:gd name="connsiteY2" fmla="*/ 1120775 h 1327150"/>
                  <a:gd name="connsiteX3" fmla="*/ 333375 w 1927225"/>
                  <a:gd name="connsiteY3" fmla="*/ 962025 h 1327150"/>
                  <a:gd name="connsiteX4" fmla="*/ 457200 w 1927225"/>
                  <a:gd name="connsiteY4" fmla="*/ 869950 h 1327150"/>
                  <a:gd name="connsiteX5" fmla="*/ 701675 w 1927225"/>
                  <a:gd name="connsiteY5" fmla="*/ 733425 h 1327150"/>
                  <a:gd name="connsiteX6" fmla="*/ 889000 w 1927225"/>
                  <a:gd name="connsiteY6" fmla="*/ 628650 h 1327150"/>
                  <a:gd name="connsiteX7" fmla="*/ 1003300 w 1927225"/>
                  <a:gd name="connsiteY7" fmla="*/ 596900 h 1327150"/>
                  <a:gd name="connsiteX8" fmla="*/ 1076325 w 1927225"/>
                  <a:gd name="connsiteY8" fmla="*/ 615950 h 1327150"/>
                  <a:gd name="connsiteX9" fmla="*/ 1165225 w 1927225"/>
                  <a:gd name="connsiteY9" fmla="*/ 660400 h 1327150"/>
                  <a:gd name="connsiteX10" fmla="*/ 1257300 w 1927225"/>
                  <a:gd name="connsiteY10" fmla="*/ 695325 h 1327150"/>
                  <a:gd name="connsiteX11" fmla="*/ 1387475 w 1927225"/>
                  <a:gd name="connsiteY11" fmla="*/ 676275 h 1327150"/>
                  <a:gd name="connsiteX12" fmla="*/ 1504950 w 1927225"/>
                  <a:gd name="connsiteY12" fmla="*/ 565150 h 1327150"/>
                  <a:gd name="connsiteX13" fmla="*/ 1574800 w 1927225"/>
                  <a:gd name="connsiteY13" fmla="*/ 434975 h 1327150"/>
                  <a:gd name="connsiteX14" fmla="*/ 1660525 w 1927225"/>
                  <a:gd name="connsiteY14" fmla="*/ 244475 h 1327150"/>
                  <a:gd name="connsiteX15" fmla="*/ 1778000 w 1927225"/>
                  <a:gd name="connsiteY15" fmla="*/ 101600 h 1327150"/>
                  <a:gd name="connsiteX16" fmla="*/ 1927225 w 1927225"/>
                  <a:gd name="connsiteY16" fmla="*/ 0 h 1327150"/>
                  <a:gd name="connsiteX0" fmla="*/ 0 w 1858645"/>
                  <a:gd name="connsiteY0" fmla="*/ 1289050 h 1289050"/>
                  <a:gd name="connsiteX1" fmla="*/ 88900 w 1858645"/>
                  <a:gd name="connsiteY1" fmla="*/ 1184275 h 1289050"/>
                  <a:gd name="connsiteX2" fmla="*/ 187325 w 1858645"/>
                  <a:gd name="connsiteY2" fmla="*/ 1082675 h 1289050"/>
                  <a:gd name="connsiteX3" fmla="*/ 333375 w 1858645"/>
                  <a:gd name="connsiteY3" fmla="*/ 923925 h 1289050"/>
                  <a:gd name="connsiteX4" fmla="*/ 457200 w 1858645"/>
                  <a:gd name="connsiteY4" fmla="*/ 831850 h 1289050"/>
                  <a:gd name="connsiteX5" fmla="*/ 701675 w 1858645"/>
                  <a:gd name="connsiteY5" fmla="*/ 695325 h 1289050"/>
                  <a:gd name="connsiteX6" fmla="*/ 889000 w 1858645"/>
                  <a:gd name="connsiteY6" fmla="*/ 590550 h 1289050"/>
                  <a:gd name="connsiteX7" fmla="*/ 1003300 w 1858645"/>
                  <a:gd name="connsiteY7" fmla="*/ 558800 h 1289050"/>
                  <a:gd name="connsiteX8" fmla="*/ 1076325 w 1858645"/>
                  <a:gd name="connsiteY8" fmla="*/ 577850 h 1289050"/>
                  <a:gd name="connsiteX9" fmla="*/ 1165225 w 1858645"/>
                  <a:gd name="connsiteY9" fmla="*/ 622300 h 1289050"/>
                  <a:gd name="connsiteX10" fmla="*/ 1257300 w 1858645"/>
                  <a:gd name="connsiteY10" fmla="*/ 657225 h 1289050"/>
                  <a:gd name="connsiteX11" fmla="*/ 1387475 w 1858645"/>
                  <a:gd name="connsiteY11" fmla="*/ 638175 h 1289050"/>
                  <a:gd name="connsiteX12" fmla="*/ 1504950 w 1858645"/>
                  <a:gd name="connsiteY12" fmla="*/ 527050 h 1289050"/>
                  <a:gd name="connsiteX13" fmla="*/ 1574800 w 1858645"/>
                  <a:gd name="connsiteY13" fmla="*/ 396875 h 1289050"/>
                  <a:gd name="connsiteX14" fmla="*/ 1660525 w 1858645"/>
                  <a:gd name="connsiteY14" fmla="*/ 206375 h 1289050"/>
                  <a:gd name="connsiteX15" fmla="*/ 1778000 w 1858645"/>
                  <a:gd name="connsiteY15" fmla="*/ 63500 h 1289050"/>
                  <a:gd name="connsiteX16" fmla="*/ 1858645 w 1858645"/>
                  <a:gd name="connsiteY16" fmla="*/ 0 h 128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8645" h="1289050">
                    <a:moveTo>
                      <a:pt x="0" y="1289050"/>
                    </a:moveTo>
                    <a:cubicBezTo>
                      <a:pt x="28839" y="1253860"/>
                      <a:pt x="57679" y="1218671"/>
                      <a:pt x="88900" y="1184275"/>
                    </a:cubicBezTo>
                    <a:cubicBezTo>
                      <a:pt x="120121" y="1149879"/>
                      <a:pt x="146579" y="1126067"/>
                      <a:pt x="187325" y="1082675"/>
                    </a:cubicBezTo>
                    <a:cubicBezTo>
                      <a:pt x="228071" y="1039283"/>
                      <a:pt x="288396" y="965729"/>
                      <a:pt x="333375" y="923925"/>
                    </a:cubicBezTo>
                    <a:cubicBezTo>
                      <a:pt x="378354" y="882121"/>
                      <a:pt x="395817" y="869950"/>
                      <a:pt x="457200" y="831850"/>
                    </a:cubicBezTo>
                    <a:cubicBezTo>
                      <a:pt x="518583" y="793750"/>
                      <a:pt x="701675" y="695325"/>
                      <a:pt x="701675" y="695325"/>
                    </a:cubicBezTo>
                    <a:cubicBezTo>
                      <a:pt x="773642" y="655108"/>
                      <a:pt x="838729" y="613304"/>
                      <a:pt x="889000" y="590550"/>
                    </a:cubicBezTo>
                    <a:cubicBezTo>
                      <a:pt x="939271" y="567796"/>
                      <a:pt x="972079" y="560917"/>
                      <a:pt x="1003300" y="558800"/>
                    </a:cubicBezTo>
                    <a:cubicBezTo>
                      <a:pt x="1034521" y="556683"/>
                      <a:pt x="1049338" y="567267"/>
                      <a:pt x="1076325" y="577850"/>
                    </a:cubicBezTo>
                    <a:cubicBezTo>
                      <a:pt x="1103312" y="588433"/>
                      <a:pt x="1135063" y="609071"/>
                      <a:pt x="1165225" y="622300"/>
                    </a:cubicBezTo>
                    <a:cubicBezTo>
                      <a:pt x="1195387" y="635529"/>
                      <a:pt x="1220258" y="654579"/>
                      <a:pt x="1257300" y="657225"/>
                    </a:cubicBezTo>
                    <a:cubicBezTo>
                      <a:pt x="1294342" y="659871"/>
                      <a:pt x="1346200" y="659871"/>
                      <a:pt x="1387475" y="638175"/>
                    </a:cubicBezTo>
                    <a:cubicBezTo>
                      <a:pt x="1428750" y="616479"/>
                      <a:pt x="1473729" y="567267"/>
                      <a:pt x="1504950" y="527050"/>
                    </a:cubicBezTo>
                    <a:cubicBezTo>
                      <a:pt x="1536171" y="486833"/>
                      <a:pt x="1548871" y="450321"/>
                      <a:pt x="1574800" y="396875"/>
                    </a:cubicBezTo>
                    <a:cubicBezTo>
                      <a:pt x="1600729" y="343429"/>
                      <a:pt x="1626658" y="261937"/>
                      <a:pt x="1660525" y="206375"/>
                    </a:cubicBezTo>
                    <a:cubicBezTo>
                      <a:pt x="1694392" y="150813"/>
                      <a:pt x="1744980" y="97896"/>
                      <a:pt x="1778000" y="63500"/>
                    </a:cubicBezTo>
                    <a:cubicBezTo>
                      <a:pt x="1811020" y="29104"/>
                      <a:pt x="1814195" y="30162"/>
                      <a:pt x="1858645"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フリーフォーム 101"/>
              <p:cNvSpPr/>
              <p:nvPr/>
            </p:nvSpPr>
            <p:spPr>
              <a:xfrm>
                <a:off x="6067424" y="9244013"/>
                <a:ext cx="2025650" cy="211966"/>
              </a:xfrm>
              <a:custGeom>
                <a:avLst/>
                <a:gdLst>
                  <a:gd name="connsiteX0" fmla="*/ 0 w 2044700"/>
                  <a:gd name="connsiteY0" fmla="*/ 0 h 181570"/>
                  <a:gd name="connsiteX1" fmla="*/ 127000 w 2044700"/>
                  <a:gd name="connsiteY1" fmla="*/ 88900 h 181570"/>
                  <a:gd name="connsiteX2" fmla="*/ 215900 w 2044700"/>
                  <a:gd name="connsiteY2" fmla="*/ 177800 h 181570"/>
                  <a:gd name="connsiteX3" fmla="*/ 444500 w 2044700"/>
                  <a:gd name="connsiteY3" fmla="*/ 165100 h 181570"/>
                  <a:gd name="connsiteX4" fmla="*/ 647700 w 2044700"/>
                  <a:gd name="connsiteY4" fmla="*/ 165100 h 181570"/>
                  <a:gd name="connsiteX5" fmla="*/ 889000 w 2044700"/>
                  <a:gd name="connsiteY5" fmla="*/ 165100 h 181570"/>
                  <a:gd name="connsiteX6" fmla="*/ 1130300 w 2044700"/>
                  <a:gd name="connsiteY6" fmla="*/ 38100 h 181570"/>
                  <a:gd name="connsiteX7" fmla="*/ 1295400 w 2044700"/>
                  <a:gd name="connsiteY7" fmla="*/ 50800 h 181570"/>
                  <a:gd name="connsiteX8" fmla="*/ 1600200 w 2044700"/>
                  <a:gd name="connsiteY8" fmla="*/ 63500 h 181570"/>
                  <a:gd name="connsiteX9" fmla="*/ 2044700 w 2044700"/>
                  <a:gd name="connsiteY9" fmla="*/ 63500 h 181570"/>
                  <a:gd name="connsiteX0" fmla="*/ 0 w 2073275"/>
                  <a:gd name="connsiteY0" fmla="*/ 0 h 195857"/>
                  <a:gd name="connsiteX1" fmla="*/ 155575 w 2073275"/>
                  <a:gd name="connsiteY1" fmla="*/ 103187 h 195857"/>
                  <a:gd name="connsiteX2" fmla="*/ 244475 w 2073275"/>
                  <a:gd name="connsiteY2" fmla="*/ 192087 h 195857"/>
                  <a:gd name="connsiteX3" fmla="*/ 473075 w 2073275"/>
                  <a:gd name="connsiteY3" fmla="*/ 179387 h 195857"/>
                  <a:gd name="connsiteX4" fmla="*/ 676275 w 2073275"/>
                  <a:gd name="connsiteY4" fmla="*/ 179387 h 195857"/>
                  <a:gd name="connsiteX5" fmla="*/ 917575 w 2073275"/>
                  <a:gd name="connsiteY5" fmla="*/ 179387 h 195857"/>
                  <a:gd name="connsiteX6" fmla="*/ 1158875 w 2073275"/>
                  <a:gd name="connsiteY6" fmla="*/ 52387 h 195857"/>
                  <a:gd name="connsiteX7" fmla="*/ 1323975 w 2073275"/>
                  <a:gd name="connsiteY7" fmla="*/ 65087 h 195857"/>
                  <a:gd name="connsiteX8" fmla="*/ 1628775 w 2073275"/>
                  <a:gd name="connsiteY8" fmla="*/ 77787 h 195857"/>
                  <a:gd name="connsiteX9" fmla="*/ 2073275 w 2073275"/>
                  <a:gd name="connsiteY9" fmla="*/ 77787 h 195857"/>
                  <a:gd name="connsiteX0" fmla="*/ 0 w 2073275"/>
                  <a:gd name="connsiteY0" fmla="*/ 0 h 195857"/>
                  <a:gd name="connsiteX1" fmla="*/ 119064 w 2073275"/>
                  <a:gd name="connsiteY1" fmla="*/ 23813 h 195857"/>
                  <a:gd name="connsiteX2" fmla="*/ 155575 w 2073275"/>
                  <a:gd name="connsiteY2" fmla="*/ 103187 h 195857"/>
                  <a:gd name="connsiteX3" fmla="*/ 244475 w 2073275"/>
                  <a:gd name="connsiteY3" fmla="*/ 192087 h 195857"/>
                  <a:gd name="connsiteX4" fmla="*/ 473075 w 2073275"/>
                  <a:gd name="connsiteY4" fmla="*/ 179387 h 195857"/>
                  <a:gd name="connsiteX5" fmla="*/ 676275 w 2073275"/>
                  <a:gd name="connsiteY5" fmla="*/ 179387 h 195857"/>
                  <a:gd name="connsiteX6" fmla="*/ 917575 w 2073275"/>
                  <a:gd name="connsiteY6" fmla="*/ 179387 h 195857"/>
                  <a:gd name="connsiteX7" fmla="*/ 1158875 w 2073275"/>
                  <a:gd name="connsiteY7" fmla="*/ 52387 h 195857"/>
                  <a:gd name="connsiteX8" fmla="*/ 1323975 w 2073275"/>
                  <a:gd name="connsiteY8" fmla="*/ 65087 h 195857"/>
                  <a:gd name="connsiteX9" fmla="*/ 1628775 w 2073275"/>
                  <a:gd name="connsiteY9" fmla="*/ 77787 h 195857"/>
                  <a:gd name="connsiteX10" fmla="*/ 2073275 w 2073275"/>
                  <a:gd name="connsiteY10" fmla="*/ 77787 h 195857"/>
                  <a:gd name="connsiteX0" fmla="*/ 0 w 2073275"/>
                  <a:gd name="connsiteY0" fmla="*/ 0 h 195236"/>
                  <a:gd name="connsiteX1" fmla="*/ 119064 w 2073275"/>
                  <a:gd name="connsiteY1" fmla="*/ 23813 h 195236"/>
                  <a:gd name="connsiteX2" fmla="*/ 207963 w 2073275"/>
                  <a:gd name="connsiteY2" fmla="*/ 112712 h 195236"/>
                  <a:gd name="connsiteX3" fmla="*/ 244475 w 2073275"/>
                  <a:gd name="connsiteY3" fmla="*/ 192087 h 195236"/>
                  <a:gd name="connsiteX4" fmla="*/ 473075 w 2073275"/>
                  <a:gd name="connsiteY4" fmla="*/ 179387 h 195236"/>
                  <a:gd name="connsiteX5" fmla="*/ 676275 w 2073275"/>
                  <a:gd name="connsiteY5" fmla="*/ 179387 h 195236"/>
                  <a:gd name="connsiteX6" fmla="*/ 917575 w 2073275"/>
                  <a:gd name="connsiteY6" fmla="*/ 179387 h 195236"/>
                  <a:gd name="connsiteX7" fmla="*/ 1158875 w 2073275"/>
                  <a:gd name="connsiteY7" fmla="*/ 52387 h 195236"/>
                  <a:gd name="connsiteX8" fmla="*/ 1323975 w 2073275"/>
                  <a:gd name="connsiteY8" fmla="*/ 65087 h 195236"/>
                  <a:gd name="connsiteX9" fmla="*/ 1628775 w 2073275"/>
                  <a:gd name="connsiteY9" fmla="*/ 77787 h 195236"/>
                  <a:gd name="connsiteX10" fmla="*/ 2073275 w 2073275"/>
                  <a:gd name="connsiteY10" fmla="*/ 77787 h 195236"/>
                  <a:gd name="connsiteX0" fmla="*/ 0 w 2073275"/>
                  <a:gd name="connsiteY0" fmla="*/ 0 h 197418"/>
                  <a:gd name="connsiteX1" fmla="*/ 119064 w 2073275"/>
                  <a:gd name="connsiteY1" fmla="*/ 23813 h 197418"/>
                  <a:gd name="connsiteX2" fmla="*/ 207963 w 2073275"/>
                  <a:gd name="connsiteY2" fmla="*/ 112712 h 197418"/>
                  <a:gd name="connsiteX3" fmla="*/ 306388 w 2073275"/>
                  <a:gd name="connsiteY3" fmla="*/ 194469 h 197418"/>
                  <a:gd name="connsiteX4" fmla="*/ 473075 w 2073275"/>
                  <a:gd name="connsiteY4" fmla="*/ 179387 h 197418"/>
                  <a:gd name="connsiteX5" fmla="*/ 676275 w 2073275"/>
                  <a:gd name="connsiteY5" fmla="*/ 179387 h 197418"/>
                  <a:gd name="connsiteX6" fmla="*/ 917575 w 2073275"/>
                  <a:gd name="connsiteY6" fmla="*/ 179387 h 197418"/>
                  <a:gd name="connsiteX7" fmla="*/ 1158875 w 2073275"/>
                  <a:gd name="connsiteY7" fmla="*/ 52387 h 197418"/>
                  <a:gd name="connsiteX8" fmla="*/ 1323975 w 2073275"/>
                  <a:gd name="connsiteY8" fmla="*/ 65087 h 197418"/>
                  <a:gd name="connsiteX9" fmla="*/ 1628775 w 2073275"/>
                  <a:gd name="connsiteY9" fmla="*/ 77787 h 197418"/>
                  <a:gd name="connsiteX10" fmla="*/ 2073275 w 2073275"/>
                  <a:gd name="connsiteY10" fmla="*/ 77787 h 197418"/>
                  <a:gd name="connsiteX0" fmla="*/ 0 w 2073275"/>
                  <a:gd name="connsiteY0" fmla="*/ 0 h 201753"/>
                  <a:gd name="connsiteX1" fmla="*/ 119064 w 2073275"/>
                  <a:gd name="connsiteY1" fmla="*/ 23813 h 201753"/>
                  <a:gd name="connsiteX2" fmla="*/ 207963 w 2073275"/>
                  <a:gd name="connsiteY2" fmla="*/ 112712 h 201753"/>
                  <a:gd name="connsiteX3" fmla="*/ 306388 w 2073275"/>
                  <a:gd name="connsiteY3" fmla="*/ 194469 h 201753"/>
                  <a:gd name="connsiteX4" fmla="*/ 461168 w 2073275"/>
                  <a:gd name="connsiteY4" fmla="*/ 196056 h 201753"/>
                  <a:gd name="connsiteX5" fmla="*/ 676275 w 2073275"/>
                  <a:gd name="connsiteY5" fmla="*/ 179387 h 201753"/>
                  <a:gd name="connsiteX6" fmla="*/ 917575 w 2073275"/>
                  <a:gd name="connsiteY6" fmla="*/ 179387 h 201753"/>
                  <a:gd name="connsiteX7" fmla="*/ 1158875 w 2073275"/>
                  <a:gd name="connsiteY7" fmla="*/ 52387 h 201753"/>
                  <a:gd name="connsiteX8" fmla="*/ 1323975 w 2073275"/>
                  <a:gd name="connsiteY8" fmla="*/ 65087 h 201753"/>
                  <a:gd name="connsiteX9" fmla="*/ 1628775 w 2073275"/>
                  <a:gd name="connsiteY9" fmla="*/ 77787 h 201753"/>
                  <a:gd name="connsiteX10" fmla="*/ 2073275 w 2073275"/>
                  <a:gd name="connsiteY10" fmla="*/ 77787 h 201753"/>
                  <a:gd name="connsiteX0" fmla="*/ 0 w 2073275"/>
                  <a:gd name="connsiteY0" fmla="*/ 0 h 210696"/>
                  <a:gd name="connsiteX1" fmla="*/ 119064 w 2073275"/>
                  <a:gd name="connsiteY1" fmla="*/ 23813 h 210696"/>
                  <a:gd name="connsiteX2" fmla="*/ 207963 w 2073275"/>
                  <a:gd name="connsiteY2" fmla="*/ 112712 h 210696"/>
                  <a:gd name="connsiteX3" fmla="*/ 306388 w 2073275"/>
                  <a:gd name="connsiteY3" fmla="*/ 194469 h 210696"/>
                  <a:gd name="connsiteX4" fmla="*/ 461168 w 2073275"/>
                  <a:gd name="connsiteY4" fmla="*/ 196056 h 210696"/>
                  <a:gd name="connsiteX5" fmla="*/ 702469 w 2073275"/>
                  <a:gd name="connsiteY5" fmla="*/ 210343 h 210696"/>
                  <a:gd name="connsiteX6" fmla="*/ 917575 w 2073275"/>
                  <a:gd name="connsiteY6" fmla="*/ 179387 h 210696"/>
                  <a:gd name="connsiteX7" fmla="*/ 1158875 w 2073275"/>
                  <a:gd name="connsiteY7" fmla="*/ 52387 h 210696"/>
                  <a:gd name="connsiteX8" fmla="*/ 1323975 w 2073275"/>
                  <a:gd name="connsiteY8" fmla="*/ 65087 h 210696"/>
                  <a:gd name="connsiteX9" fmla="*/ 1628775 w 2073275"/>
                  <a:gd name="connsiteY9" fmla="*/ 77787 h 210696"/>
                  <a:gd name="connsiteX10" fmla="*/ 2073275 w 2073275"/>
                  <a:gd name="connsiteY10" fmla="*/ 77787 h 210696"/>
                  <a:gd name="connsiteX0" fmla="*/ 0 w 2073275"/>
                  <a:gd name="connsiteY0" fmla="*/ 0 h 210377"/>
                  <a:gd name="connsiteX1" fmla="*/ 119064 w 2073275"/>
                  <a:gd name="connsiteY1" fmla="*/ 23813 h 210377"/>
                  <a:gd name="connsiteX2" fmla="*/ 207963 w 2073275"/>
                  <a:gd name="connsiteY2" fmla="*/ 112712 h 210377"/>
                  <a:gd name="connsiteX3" fmla="*/ 306388 w 2073275"/>
                  <a:gd name="connsiteY3" fmla="*/ 194469 h 210377"/>
                  <a:gd name="connsiteX4" fmla="*/ 461168 w 2073275"/>
                  <a:gd name="connsiteY4" fmla="*/ 196056 h 210377"/>
                  <a:gd name="connsiteX5" fmla="*/ 564357 w 2073275"/>
                  <a:gd name="connsiteY5" fmla="*/ 185737 h 210377"/>
                  <a:gd name="connsiteX6" fmla="*/ 702469 w 2073275"/>
                  <a:gd name="connsiteY6" fmla="*/ 210343 h 210377"/>
                  <a:gd name="connsiteX7" fmla="*/ 917575 w 2073275"/>
                  <a:gd name="connsiteY7" fmla="*/ 179387 h 210377"/>
                  <a:gd name="connsiteX8" fmla="*/ 1158875 w 2073275"/>
                  <a:gd name="connsiteY8" fmla="*/ 52387 h 210377"/>
                  <a:gd name="connsiteX9" fmla="*/ 1323975 w 2073275"/>
                  <a:gd name="connsiteY9" fmla="*/ 65087 h 210377"/>
                  <a:gd name="connsiteX10" fmla="*/ 1628775 w 2073275"/>
                  <a:gd name="connsiteY10" fmla="*/ 77787 h 210377"/>
                  <a:gd name="connsiteX11" fmla="*/ 2073275 w 2073275"/>
                  <a:gd name="connsiteY11" fmla="*/ 77787 h 210377"/>
                  <a:gd name="connsiteX0" fmla="*/ 0 w 2073275"/>
                  <a:gd name="connsiteY0" fmla="*/ 0 h 211966"/>
                  <a:gd name="connsiteX1" fmla="*/ 119064 w 2073275"/>
                  <a:gd name="connsiteY1" fmla="*/ 23813 h 211966"/>
                  <a:gd name="connsiteX2" fmla="*/ 207963 w 2073275"/>
                  <a:gd name="connsiteY2" fmla="*/ 112712 h 211966"/>
                  <a:gd name="connsiteX3" fmla="*/ 306388 w 2073275"/>
                  <a:gd name="connsiteY3" fmla="*/ 194469 h 211966"/>
                  <a:gd name="connsiteX4" fmla="*/ 461168 w 2073275"/>
                  <a:gd name="connsiteY4" fmla="*/ 196056 h 211966"/>
                  <a:gd name="connsiteX5" fmla="*/ 564357 w 2073275"/>
                  <a:gd name="connsiteY5" fmla="*/ 185737 h 211966"/>
                  <a:gd name="connsiteX6" fmla="*/ 702469 w 2073275"/>
                  <a:gd name="connsiteY6" fmla="*/ 210343 h 211966"/>
                  <a:gd name="connsiteX7" fmla="*/ 905669 w 2073275"/>
                  <a:gd name="connsiteY7" fmla="*/ 131762 h 211966"/>
                  <a:gd name="connsiteX8" fmla="*/ 1158875 w 2073275"/>
                  <a:gd name="connsiteY8" fmla="*/ 52387 h 211966"/>
                  <a:gd name="connsiteX9" fmla="*/ 1323975 w 2073275"/>
                  <a:gd name="connsiteY9" fmla="*/ 65087 h 211966"/>
                  <a:gd name="connsiteX10" fmla="*/ 1628775 w 2073275"/>
                  <a:gd name="connsiteY10" fmla="*/ 77787 h 211966"/>
                  <a:gd name="connsiteX11" fmla="*/ 2073275 w 2073275"/>
                  <a:gd name="connsiteY11" fmla="*/ 77787 h 211966"/>
                  <a:gd name="connsiteX0" fmla="*/ 0 w 2073275"/>
                  <a:gd name="connsiteY0" fmla="*/ 0 h 211966"/>
                  <a:gd name="connsiteX1" fmla="*/ 119064 w 2073275"/>
                  <a:gd name="connsiteY1" fmla="*/ 23813 h 211966"/>
                  <a:gd name="connsiteX2" fmla="*/ 207963 w 2073275"/>
                  <a:gd name="connsiteY2" fmla="*/ 112712 h 211966"/>
                  <a:gd name="connsiteX3" fmla="*/ 306388 w 2073275"/>
                  <a:gd name="connsiteY3" fmla="*/ 194469 h 211966"/>
                  <a:gd name="connsiteX4" fmla="*/ 461168 w 2073275"/>
                  <a:gd name="connsiteY4" fmla="*/ 196056 h 211966"/>
                  <a:gd name="connsiteX5" fmla="*/ 564357 w 2073275"/>
                  <a:gd name="connsiteY5" fmla="*/ 185737 h 211966"/>
                  <a:gd name="connsiteX6" fmla="*/ 702469 w 2073275"/>
                  <a:gd name="connsiteY6" fmla="*/ 210343 h 211966"/>
                  <a:gd name="connsiteX7" fmla="*/ 905669 w 2073275"/>
                  <a:gd name="connsiteY7" fmla="*/ 131762 h 211966"/>
                  <a:gd name="connsiteX8" fmla="*/ 1161257 w 2073275"/>
                  <a:gd name="connsiteY8" fmla="*/ 64294 h 211966"/>
                  <a:gd name="connsiteX9" fmla="*/ 1323975 w 2073275"/>
                  <a:gd name="connsiteY9" fmla="*/ 65087 h 211966"/>
                  <a:gd name="connsiteX10" fmla="*/ 1628775 w 2073275"/>
                  <a:gd name="connsiteY10" fmla="*/ 77787 h 211966"/>
                  <a:gd name="connsiteX11" fmla="*/ 2073275 w 2073275"/>
                  <a:gd name="connsiteY11" fmla="*/ 77787 h 211966"/>
                  <a:gd name="connsiteX0" fmla="*/ 0 w 2073275"/>
                  <a:gd name="connsiteY0" fmla="*/ 0 h 211966"/>
                  <a:gd name="connsiteX1" fmla="*/ 119064 w 2073275"/>
                  <a:gd name="connsiteY1" fmla="*/ 23813 h 211966"/>
                  <a:gd name="connsiteX2" fmla="*/ 207963 w 2073275"/>
                  <a:gd name="connsiteY2" fmla="*/ 112712 h 211966"/>
                  <a:gd name="connsiteX3" fmla="*/ 306388 w 2073275"/>
                  <a:gd name="connsiteY3" fmla="*/ 194469 h 211966"/>
                  <a:gd name="connsiteX4" fmla="*/ 461168 w 2073275"/>
                  <a:gd name="connsiteY4" fmla="*/ 196056 h 211966"/>
                  <a:gd name="connsiteX5" fmla="*/ 564357 w 2073275"/>
                  <a:gd name="connsiteY5" fmla="*/ 185737 h 211966"/>
                  <a:gd name="connsiteX6" fmla="*/ 702469 w 2073275"/>
                  <a:gd name="connsiteY6" fmla="*/ 210343 h 211966"/>
                  <a:gd name="connsiteX7" fmla="*/ 905669 w 2073275"/>
                  <a:gd name="connsiteY7" fmla="*/ 131762 h 211966"/>
                  <a:gd name="connsiteX8" fmla="*/ 995364 w 2073275"/>
                  <a:gd name="connsiteY8" fmla="*/ 90487 h 211966"/>
                  <a:gd name="connsiteX9" fmla="*/ 1161257 w 2073275"/>
                  <a:gd name="connsiteY9" fmla="*/ 64294 h 211966"/>
                  <a:gd name="connsiteX10" fmla="*/ 1323975 w 2073275"/>
                  <a:gd name="connsiteY10" fmla="*/ 65087 h 211966"/>
                  <a:gd name="connsiteX11" fmla="*/ 1628775 w 2073275"/>
                  <a:gd name="connsiteY11" fmla="*/ 77787 h 211966"/>
                  <a:gd name="connsiteX12" fmla="*/ 2073275 w 2073275"/>
                  <a:gd name="connsiteY12" fmla="*/ 77787 h 211966"/>
                  <a:gd name="connsiteX0" fmla="*/ 0 w 2025650"/>
                  <a:gd name="connsiteY0" fmla="*/ 0 h 211966"/>
                  <a:gd name="connsiteX1" fmla="*/ 119064 w 2025650"/>
                  <a:gd name="connsiteY1" fmla="*/ 23813 h 211966"/>
                  <a:gd name="connsiteX2" fmla="*/ 207963 w 2025650"/>
                  <a:gd name="connsiteY2" fmla="*/ 112712 h 211966"/>
                  <a:gd name="connsiteX3" fmla="*/ 306388 w 2025650"/>
                  <a:gd name="connsiteY3" fmla="*/ 194469 h 211966"/>
                  <a:gd name="connsiteX4" fmla="*/ 461168 w 2025650"/>
                  <a:gd name="connsiteY4" fmla="*/ 196056 h 211966"/>
                  <a:gd name="connsiteX5" fmla="*/ 564357 w 2025650"/>
                  <a:gd name="connsiteY5" fmla="*/ 185737 h 211966"/>
                  <a:gd name="connsiteX6" fmla="*/ 702469 w 2025650"/>
                  <a:gd name="connsiteY6" fmla="*/ 210343 h 211966"/>
                  <a:gd name="connsiteX7" fmla="*/ 905669 w 2025650"/>
                  <a:gd name="connsiteY7" fmla="*/ 131762 h 211966"/>
                  <a:gd name="connsiteX8" fmla="*/ 995364 w 2025650"/>
                  <a:gd name="connsiteY8" fmla="*/ 90487 h 211966"/>
                  <a:gd name="connsiteX9" fmla="*/ 1161257 w 2025650"/>
                  <a:gd name="connsiteY9" fmla="*/ 64294 h 211966"/>
                  <a:gd name="connsiteX10" fmla="*/ 1323975 w 2025650"/>
                  <a:gd name="connsiteY10" fmla="*/ 65087 h 211966"/>
                  <a:gd name="connsiteX11" fmla="*/ 1628775 w 2025650"/>
                  <a:gd name="connsiteY11" fmla="*/ 77787 h 211966"/>
                  <a:gd name="connsiteX12" fmla="*/ 2025650 w 2025650"/>
                  <a:gd name="connsiteY12" fmla="*/ 44449 h 21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5650" h="211966">
                    <a:moveTo>
                      <a:pt x="0" y="0"/>
                    </a:moveTo>
                    <a:cubicBezTo>
                      <a:pt x="15081" y="9922"/>
                      <a:pt x="93135" y="6615"/>
                      <a:pt x="119064" y="23813"/>
                    </a:cubicBezTo>
                    <a:cubicBezTo>
                      <a:pt x="144993" y="41011"/>
                      <a:pt x="176742" y="84269"/>
                      <a:pt x="207963" y="112712"/>
                    </a:cubicBezTo>
                    <a:cubicBezTo>
                      <a:pt x="239184" y="141155"/>
                      <a:pt x="264187" y="180578"/>
                      <a:pt x="306388" y="194469"/>
                    </a:cubicBezTo>
                    <a:cubicBezTo>
                      <a:pt x="348589" y="208360"/>
                      <a:pt x="418173" y="197511"/>
                      <a:pt x="461168" y="196056"/>
                    </a:cubicBezTo>
                    <a:cubicBezTo>
                      <a:pt x="504163" y="194601"/>
                      <a:pt x="524140" y="183356"/>
                      <a:pt x="564357" y="185737"/>
                    </a:cubicBezTo>
                    <a:cubicBezTo>
                      <a:pt x="604574" y="188118"/>
                      <a:pt x="645584" y="219339"/>
                      <a:pt x="702469" y="210343"/>
                    </a:cubicBezTo>
                    <a:cubicBezTo>
                      <a:pt x="759354" y="201347"/>
                      <a:pt x="856853" y="151738"/>
                      <a:pt x="905669" y="131762"/>
                    </a:cubicBezTo>
                    <a:cubicBezTo>
                      <a:pt x="954485" y="111786"/>
                      <a:pt x="952766" y="101732"/>
                      <a:pt x="995364" y="90487"/>
                    </a:cubicBezTo>
                    <a:cubicBezTo>
                      <a:pt x="1037962" y="79242"/>
                      <a:pt x="1106489" y="68527"/>
                      <a:pt x="1161257" y="64294"/>
                    </a:cubicBezTo>
                    <a:cubicBezTo>
                      <a:pt x="1216025" y="60061"/>
                      <a:pt x="1246055" y="62838"/>
                      <a:pt x="1323975" y="65087"/>
                    </a:cubicBezTo>
                    <a:cubicBezTo>
                      <a:pt x="1401895" y="67336"/>
                      <a:pt x="1503892" y="75670"/>
                      <a:pt x="1628775" y="77787"/>
                    </a:cubicBezTo>
                    <a:cubicBezTo>
                      <a:pt x="1753658" y="79904"/>
                      <a:pt x="1953683" y="48682"/>
                      <a:pt x="2025650" y="44449"/>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フリーフォーム 102"/>
              <p:cNvSpPr/>
              <p:nvPr/>
            </p:nvSpPr>
            <p:spPr>
              <a:xfrm>
                <a:off x="6782594" y="9301956"/>
                <a:ext cx="1304925" cy="1075531"/>
              </a:xfrm>
              <a:custGeom>
                <a:avLst/>
                <a:gdLst>
                  <a:gd name="connsiteX0" fmla="*/ 0 w 1295400"/>
                  <a:gd name="connsiteY0" fmla="*/ 1092200 h 1092200"/>
                  <a:gd name="connsiteX1" fmla="*/ 203200 w 1295400"/>
                  <a:gd name="connsiteY1" fmla="*/ 1054100 h 1092200"/>
                  <a:gd name="connsiteX2" fmla="*/ 469900 w 1295400"/>
                  <a:gd name="connsiteY2" fmla="*/ 901700 h 1092200"/>
                  <a:gd name="connsiteX3" fmla="*/ 673100 w 1295400"/>
                  <a:gd name="connsiteY3" fmla="*/ 800100 h 1092200"/>
                  <a:gd name="connsiteX4" fmla="*/ 685800 w 1295400"/>
                  <a:gd name="connsiteY4" fmla="*/ 723900 h 1092200"/>
                  <a:gd name="connsiteX5" fmla="*/ 863600 w 1295400"/>
                  <a:gd name="connsiteY5" fmla="*/ 711200 h 1092200"/>
                  <a:gd name="connsiteX6" fmla="*/ 1028700 w 1295400"/>
                  <a:gd name="connsiteY6" fmla="*/ 520700 h 1092200"/>
                  <a:gd name="connsiteX7" fmla="*/ 1168400 w 1295400"/>
                  <a:gd name="connsiteY7" fmla="*/ 292100 h 1092200"/>
                  <a:gd name="connsiteX8" fmla="*/ 1295400 w 1295400"/>
                  <a:gd name="connsiteY8" fmla="*/ 0 h 1092200"/>
                  <a:gd name="connsiteX0" fmla="*/ 0 w 1331119"/>
                  <a:gd name="connsiteY0" fmla="*/ 1061244 h 1061244"/>
                  <a:gd name="connsiteX1" fmla="*/ 203200 w 1331119"/>
                  <a:gd name="connsiteY1" fmla="*/ 1023144 h 1061244"/>
                  <a:gd name="connsiteX2" fmla="*/ 469900 w 1331119"/>
                  <a:gd name="connsiteY2" fmla="*/ 870744 h 1061244"/>
                  <a:gd name="connsiteX3" fmla="*/ 673100 w 1331119"/>
                  <a:gd name="connsiteY3" fmla="*/ 769144 h 1061244"/>
                  <a:gd name="connsiteX4" fmla="*/ 685800 w 1331119"/>
                  <a:gd name="connsiteY4" fmla="*/ 692944 h 1061244"/>
                  <a:gd name="connsiteX5" fmla="*/ 863600 w 1331119"/>
                  <a:gd name="connsiteY5" fmla="*/ 680244 h 1061244"/>
                  <a:gd name="connsiteX6" fmla="*/ 1028700 w 1331119"/>
                  <a:gd name="connsiteY6" fmla="*/ 489744 h 1061244"/>
                  <a:gd name="connsiteX7" fmla="*/ 1168400 w 1331119"/>
                  <a:gd name="connsiteY7" fmla="*/ 261144 h 1061244"/>
                  <a:gd name="connsiteX8" fmla="*/ 1331119 w 1331119"/>
                  <a:gd name="connsiteY8"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73100 w 1331119"/>
                  <a:gd name="connsiteY3" fmla="*/ 769144 h 1061244"/>
                  <a:gd name="connsiteX4" fmla="*/ 685800 w 1331119"/>
                  <a:gd name="connsiteY4" fmla="*/ 692944 h 1061244"/>
                  <a:gd name="connsiteX5" fmla="*/ 863600 w 1331119"/>
                  <a:gd name="connsiteY5" fmla="*/ 680244 h 1061244"/>
                  <a:gd name="connsiteX6" fmla="*/ 1028700 w 1331119"/>
                  <a:gd name="connsiteY6" fmla="*/ 489744 h 1061244"/>
                  <a:gd name="connsiteX7" fmla="*/ 1220787 w 1331119"/>
                  <a:gd name="connsiteY7" fmla="*/ 284957 h 1061244"/>
                  <a:gd name="connsiteX8" fmla="*/ 1331119 w 1331119"/>
                  <a:gd name="connsiteY8"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73100 w 1331119"/>
                  <a:gd name="connsiteY3" fmla="*/ 769144 h 1061244"/>
                  <a:gd name="connsiteX4" fmla="*/ 685800 w 1331119"/>
                  <a:gd name="connsiteY4" fmla="*/ 692944 h 1061244"/>
                  <a:gd name="connsiteX5" fmla="*/ 863600 w 1331119"/>
                  <a:gd name="connsiteY5" fmla="*/ 680244 h 1061244"/>
                  <a:gd name="connsiteX6" fmla="*/ 1045369 w 1331119"/>
                  <a:gd name="connsiteY6" fmla="*/ 511175 h 1061244"/>
                  <a:gd name="connsiteX7" fmla="*/ 1220787 w 1331119"/>
                  <a:gd name="connsiteY7" fmla="*/ 284957 h 1061244"/>
                  <a:gd name="connsiteX8" fmla="*/ 1331119 w 1331119"/>
                  <a:gd name="connsiteY8"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85800 w 1331119"/>
                  <a:gd name="connsiteY3" fmla="*/ 692944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331119"/>
                  <a:gd name="connsiteY0" fmla="*/ 1061244 h 1061244"/>
                  <a:gd name="connsiteX1" fmla="*/ 203200 w 1331119"/>
                  <a:gd name="connsiteY1" fmla="*/ 1023144 h 1061244"/>
                  <a:gd name="connsiteX2" fmla="*/ 469900 w 1331119"/>
                  <a:gd name="connsiteY2" fmla="*/ 870744 h 1061244"/>
                  <a:gd name="connsiteX3" fmla="*/ 661987 w 1331119"/>
                  <a:gd name="connsiteY3" fmla="*/ 721519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331119"/>
                  <a:gd name="connsiteY0" fmla="*/ 1061244 h 1061244"/>
                  <a:gd name="connsiteX1" fmla="*/ 203200 w 1331119"/>
                  <a:gd name="connsiteY1" fmla="*/ 1023144 h 1061244"/>
                  <a:gd name="connsiteX2" fmla="*/ 488950 w 1331119"/>
                  <a:gd name="connsiteY2" fmla="*/ 896938 h 1061244"/>
                  <a:gd name="connsiteX3" fmla="*/ 661987 w 1331119"/>
                  <a:gd name="connsiteY3" fmla="*/ 721519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331119"/>
                  <a:gd name="connsiteY0" fmla="*/ 1061244 h 1061244"/>
                  <a:gd name="connsiteX1" fmla="*/ 196056 w 1331119"/>
                  <a:gd name="connsiteY1" fmla="*/ 1013619 h 1061244"/>
                  <a:gd name="connsiteX2" fmla="*/ 488950 w 1331119"/>
                  <a:gd name="connsiteY2" fmla="*/ 896938 h 1061244"/>
                  <a:gd name="connsiteX3" fmla="*/ 661987 w 1331119"/>
                  <a:gd name="connsiteY3" fmla="*/ 721519 h 1061244"/>
                  <a:gd name="connsiteX4" fmla="*/ 863600 w 1331119"/>
                  <a:gd name="connsiteY4" fmla="*/ 680244 h 1061244"/>
                  <a:gd name="connsiteX5" fmla="*/ 1045369 w 1331119"/>
                  <a:gd name="connsiteY5" fmla="*/ 511175 h 1061244"/>
                  <a:gd name="connsiteX6" fmla="*/ 1220787 w 1331119"/>
                  <a:gd name="connsiteY6" fmla="*/ 284957 h 1061244"/>
                  <a:gd name="connsiteX7" fmla="*/ 1331119 w 1331119"/>
                  <a:gd name="connsiteY7" fmla="*/ 0 h 1061244"/>
                  <a:gd name="connsiteX0" fmla="*/ 0 w 1264444"/>
                  <a:gd name="connsiteY0" fmla="*/ 956469 h 1014580"/>
                  <a:gd name="connsiteX1" fmla="*/ 129381 w 1264444"/>
                  <a:gd name="connsiteY1" fmla="*/ 1013619 h 1014580"/>
                  <a:gd name="connsiteX2" fmla="*/ 422275 w 1264444"/>
                  <a:gd name="connsiteY2" fmla="*/ 896938 h 1014580"/>
                  <a:gd name="connsiteX3" fmla="*/ 595312 w 1264444"/>
                  <a:gd name="connsiteY3" fmla="*/ 721519 h 1014580"/>
                  <a:gd name="connsiteX4" fmla="*/ 796925 w 1264444"/>
                  <a:gd name="connsiteY4" fmla="*/ 680244 h 1014580"/>
                  <a:gd name="connsiteX5" fmla="*/ 978694 w 1264444"/>
                  <a:gd name="connsiteY5" fmla="*/ 511175 h 1014580"/>
                  <a:gd name="connsiteX6" fmla="*/ 1154112 w 1264444"/>
                  <a:gd name="connsiteY6" fmla="*/ 284957 h 1014580"/>
                  <a:gd name="connsiteX7" fmla="*/ 1264444 w 1264444"/>
                  <a:gd name="connsiteY7" fmla="*/ 0 h 1014580"/>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 name="connsiteX0" fmla="*/ 0 w 1304925"/>
                  <a:gd name="connsiteY0" fmla="*/ 1075531 h 1075531"/>
                  <a:gd name="connsiteX1" fmla="*/ 169862 w 1304925"/>
                  <a:gd name="connsiteY1" fmla="*/ 1013619 h 1075531"/>
                  <a:gd name="connsiteX2" fmla="*/ 462756 w 1304925"/>
                  <a:gd name="connsiteY2" fmla="*/ 896938 h 1075531"/>
                  <a:gd name="connsiteX3" fmla="*/ 635793 w 1304925"/>
                  <a:gd name="connsiteY3" fmla="*/ 721519 h 1075531"/>
                  <a:gd name="connsiteX4" fmla="*/ 837406 w 1304925"/>
                  <a:gd name="connsiteY4" fmla="*/ 680244 h 1075531"/>
                  <a:gd name="connsiteX5" fmla="*/ 1019175 w 1304925"/>
                  <a:gd name="connsiteY5" fmla="*/ 511175 h 1075531"/>
                  <a:gd name="connsiteX6" fmla="*/ 1194593 w 1304925"/>
                  <a:gd name="connsiteY6" fmla="*/ 284957 h 1075531"/>
                  <a:gd name="connsiteX7" fmla="*/ 1304925 w 1304925"/>
                  <a:gd name="connsiteY7" fmla="*/ 0 h 107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925" h="1075531">
                    <a:moveTo>
                      <a:pt x="0" y="1075531"/>
                    </a:moveTo>
                    <a:cubicBezTo>
                      <a:pt x="86253" y="1017587"/>
                      <a:pt x="97499" y="1024335"/>
                      <a:pt x="169862" y="1013619"/>
                    </a:cubicBezTo>
                    <a:cubicBezTo>
                      <a:pt x="242225" y="1002903"/>
                      <a:pt x="385101" y="945621"/>
                      <a:pt x="462756" y="896938"/>
                    </a:cubicBezTo>
                    <a:cubicBezTo>
                      <a:pt x="540411" y="848255"/>
                      <a:pt x="573351" y="757635"/>
                      <a:pt x="635793" y="721519"/>
                    </a:cubicBezTo>
                    <a:cubicBezTo>
                      <a:pt x="698235" y="685403"/>
                      <a:pt x="773509" y="715301"/>
                      <a:pt x="837406" y="680244"/>
                    </a:cubicBezTo>
                    <a:cubicBezTo>
                      <a:pt x="901303" y="645187"/>
                      <a:pt x="959644" y="577056"/>
                      <a:pt x="1019175" y="511175"/>
                    </a:cubicBezTo>
                    <a:cubicBezTo>
                      <a:pt x="1078706" y="445294"/>
                      <a:pt x="1150143" y="371740"/>
                      <a:pt x="1194593" y="284957"/>
                    </a:cubicBezTo>
                    <a:cubicBezTo>
                      <a:pt x="1239043" y="198174"/>
                      <a:pt x="1263650" y="102658"/>
                      <a:pt x="1304925"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フリーフォーム 103"/>
              <p:cNvSpPr/>
              <p:nvPr/>
            </p:nvSpPr>
            <p:spPr>
              <a:xfrm>
                <a:off x="8093869" y="8834438"/>
                <a:ext cx="259556" cy="452437"/>
              </a:xfrm>
              <a:custGeom>
                <a:avLst/>
                <a:gdLst>
                  <a:gd name="connsiteX0" fmla="*/ 259556 w 259556"/>
                  <a:gd name="connsiteY0" fmla="*/ 0 h 452437"/>
                  <a:gd name="connsiteX1" fmla="*/ 169069 w 259556"/>
                  <a:gd name="connsiteY1" fmla="*/ 164306 h 452437"/>
                  <a:gd name="connsiteX2" fmla="*/ 95250 w 259556"/>
                  <a:gd name="connsiteY2" fmla="*/ 288131 h 452437"/>
                  <a:gd name="connsiteX3" fmla="*/ 0 w 259556"/>
                  <a:gd name="connsiteY3" fmla="*/ 452437 h 452437"/>
                </a:gdLst>
                <a:ahLst/>
                <a:cxnLst>
                  <a:cxn ang="0">
                    <a:pos x="connsiteX0" y="connsiteY0"/>
                  </a:cxn>
                  <a:cxn ang="0">
                    <a:pos x="connsiteX1" y="connsiteY1"/>
                  </a:cxn>
                  <a:cxn ang="0">
                    <a:pos x="connsiteX2" y="connsiteY2"/>
                  </a:cxn>
                  <a:cxn ang="0">
                    <a:pos x="connsiteX3" y="connsiteY3"/>
                  </a:cxn>
                </a:cxnLst>
                <a:rect l="l" t="t" r="r" b="b"/>
                <a:pathLst>
                  <a:path w="259556" h="452437">
                    <a:moveTo>
                      <a:pt x="259556" y="0"/>
                    </a:moveTo>
                    <a:cubicBezTo>
                      <a:pt x="228004" y="58142"/>
                      <a:pt x="196453" y="116284"/>
                      <a:pt x="169069" y="164306"/>
                    </a:cubicBezTo>
                    <a:cubicBezTo>
                      <a:pt x="141685" y="212328"/>
                      <a:pt x="123428" y="240109"/>
                      <a:pt x="95250" y="288131"/>
                    </a:cubicBezTo>
                    <a:cubicBezTo>
                      <a:pt x="67072" y="336153"/>
                      <a:pt x="33536" y="394295"/>
                      <a:pt x="0" y="45243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フリーフォーム 104"/>
              <p:cNvSpPr/>
              <p:nvPr/>
            </p:nvSpPr>
            <p:spPr>
              <a:xfrm>
                <a:off x="8842375" y="11118850"/>
                <a:ext cx="136525" cy="742950"/>
              </a:xfrm>
              <a:custGeom>
                <a:avLst/>
                <a:gdLst>
                  <a:gd name="connsiteX0" fmla="*/ 0 w 136525"/>
                  <a:gd name="connsiteY0" fmla="*/ 0 h 742950"/>
                  <a:gd name="connsiteX1" fmla="*/ 47625 w 136525"/>
                  <a:gd name="connsiteY1" fmla="*/ 101600 h 742950"/>
                  <a:gd name="connsiteX2" fmla="*/ 47625 w 136525"/>
                  <a:gd name="connsiteY2" fmla="*/ 222250 h 742950"/>
                  <a:gd name="connsiteX3" fmla="*/ 44450 w 136525"/>
                  <a:gd name="connsiteY3" fmla="*/ 396875 h 742950"/>
                  <a:gd name="connsiteX4" fmla="*/ 76200 w 136525"/>
                  <a:gd name="connsiteY4" fmla="*/ 523875 h 742950"/>
                  <a:gd name="connsiteX5" fmla="*/ 136525 w 136525"/>
                  <a:gd name="connsiteY5"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25" h="742950">
                    <a:moveTo>
                      <a:pt x="0" y="0"/>
                    </a:moveTo>
                    <a:cubicBezTo>
                      <a:pt x="19844" y="32279"/>
                      <a:pt x="39688" y="64558"/>
                      <a:pt x="47625" y="101600"/>
                    </a:cubicBezTo>
                    <a:cubicBezTo>
                      <a:pt x="55563" y="138642"/>
                      <a:pt x="48154" y="173038"/>
                      <a:pt x="47625" y="222250"/>
                    </a:cubicBezTo>
                    <a:cubicBezTo>
                      <a:pt x="47096" y="271462"/>
                      <a:pt x="39688" y="346604"/>
                      <a:pt x="44450" y="396875"/>
                    </a:cubicBezTo>
                    <a:cubicBezTo>
                      <a:pt x="49212" y="447146"/>
                      <a:pt x="60854" y="466196"/>
                      <a:pt x="76200" y="523875"/>
                    </a:cubicBezTo>
                    <a:cubicBezTo>
                      <a:pt x="91546" y="581554"/>
                      <a:pt x="114035" y="662252"/>
                      <a:pt x="136525" y="7429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フリーフォーム 105"/>
              <p:cNvSpPr/>
              <p:nvPr/>
            </p:nvSpPr>
            <p:spPr>
              <a:xfrm>
                <a:off x="8102600" y="9278148"/>
                <a:ext cx="501650" cy="1037427"/>
              </a:xfrm>
              <a:custGeom>
                <a:avLst/>
                <a:gdLst>
                  <a:gd name="connsiteX0" fmla="*/ 0 w 469900"/>
                  <a:gd name="connsiteY0" fmla="*/ 18252 h 983452"/>
                  <a:gd name="connsiteX1" fmla="*/ 127000 w 469900"/>
                  <a:gd name="connsiteY1" fmla="*/ 8727 h 983452"/>
                  <a:gd name="connsiteX2" fmla="*/ 269875 w 469900"/>
                  <a:gd name="connsiteY2" fmla="*/ 5552 h 983452"/>
                  <a:gd name="connsiteX3" fmla="*/ 327025 w 469900"/>
                  <a:gd name="connsiteY3" fmla="*/ 88102 h 983452"/>
                  <a:gd name="connsiteX4" fmla="*/ 374650 w 469900"/>
                  <a:gd name="connsiteY4" fmla="*/ 167477 h 983452"/>
                  <a:gd name="connsiteX5" fmla="*/ 346075 w 469900"/>
                  <a:gd name="connsiteY5" fmla="*/ 310352 h 983452"/>
                  <a:gd name="connsiteX6" fmla="*/ 292100 w 469900"/>
                  <a:gd name="connsiteY6" fmla="*/ 497677 h 983452"/>
                  <a:gd name="connsiteX7" fmla="*/ 273050 w 469900"/>
                  <a:gd name="connsiteY7" fmla="*/ 599277 h 983452"/>
                  <a:gd name="connsiteX8" fmla="*/ 327025 w 469900"/>
                  <a:gd name="connsiteY8" fmla="*/ 742152 h 983452"/>
                  <a:gd name="connsiteX9" fmla="*/ 444500 w 469900"/>
                  <a:gd name="connsiteY9" fmla="*/ 919952 h 983452"/>
                  <a:gd name="connsiteX10" fmla="*/ 469900 w 469900"/>
                  <a:gd name="connsiteY10" fmla="*/ 983452 h 983452"/>
                  <a:gd name="connsiteX0" fmla="*/ 0 w 501650"/>
                  <a:gd name="connsiteY0" fmla="*/ 18252 h 1037427"/>
                  <a:gd name="connsiteX1" fmla="*/ 127000 w 501650"/>
                  <a:gd name="connsiteY1" fmla="*/ 8727 h 1037427"/>
                  <a:gd name="connsiteX2" fmla="*/ 269875 w 501650"/>
                  <a:gd name="connsiteY2" fmla="*/ 5552 h 1037427"/>
                  <a:gd name="connsiteX3" fmla="*/ 327025 w 501650"/>
                  <a:gd name="connsiteY3" fmla="*/ 88102 h 1037427"/>
                  <a:gd name="connsiteX4" fmla="*/ 374650 w 501650"/>
                  <a:gd name="connsiteY4" fmla="*/ 167477 h 1037427"/>
                  <a:gd name="connsiteX5" fmla="*/ 346075 w 501650"/>
                  <a:gd name="connsiteY5" fmla="*/ 310352 h 1037427"/>
                  <a:gd name="connsiteX6" fmla="*/ 292100 w 501650"/>
                  <a:gd name="connsiteY6" fmla="*/ 497677 h 1037427"/>
                  <a:gd name="connsiteX7" fmla="*/ 273050 w 501650"/>
                  <a:gd name="connsiteY7" fmla="*/ 599277 h 1037427"/>
                  <a:gd name="connsiteX8" fmla="*/ 327025 w 501650"/>
                  <a:gd name="connsiteY8" fmla="*/ 742152 h 1037427"/>
                  <a:gd name="connsiteX9" fmla="*/ 444500 w 501650"/>
                  <a:gd name="connsiteY9" fmla="*/ 919952 h 1037427"/>
                  <a:gd name="connsiteX10" fmla="*/ 501650 w 501650"/>
                  <a:gd name="connsiteY10" fmla="*/ 1037427 h 1037427"/>
                  <a:gd name="connsiteX0" fmla="*/ 0 w 501650"/>
                  <a:gd name="connsiteY0" fmla="*/ 18252 h 1037427"/>
                  <a:gd name="connsiteX1" fmla="*/ 127000 w 501650"/>
                  <a:gd name="connsiteY1" fmla="*/ 8727 h 1037427"/>
                  <a:gd name="connsiteX2" fmla="*/ 269875 w 501650"/>
                  <a:gd name="connsiteY2" fmla="*/ 5552 h 1037427"/>
                  <a:gd name="connsiteX3" fmla="*/ 327025 w 501650"/>
                  <a:gd name="connsiteY3" fmla="*/ 88102 h 1037427"/>
                  <a:gd name="connsiteX4" fmla="*/ 374650 w 501650"/>
                  <a:gd name="connsiteY4" fmla="*/ 167477 h 1037427"/>
                  <a:gd name="connsiteX5" fmla="*/ 346075 w 501650"/>
                  <a:gd name="connsiteY5" fmla="*/ 310352 h 1037427"/>
                  <a:gd name="connsiteX6" fmla="*/ 292100 w 501650"/>
                  <a:gd name="connsiteY6" fmla="*/ 497677 h 1037427"/>
                  <a:gd name="connsiteX7" fmla="*/ 273050 w 501650"/>
                  <a:gd name="connsiteY7" fmla="*/ 599277 h 1037427"/>
                  <a:gd name="connsiteX8" fmla="*/ 327025 w 501650"/>
                  <a:gd name="connsiteY8" fmla="*/ 742152 h 1037427"/>
                  <a:gd name="connsiteX9" fmla="*/ 431800 w 501650"/>
                  <a:gd name="connsiteY9" fmla="*/ 919952 h 1037427"/>
                  <a:gd name="connsiteX10" fmla="*/ 501650 w 501650"/>
                  <a:gd name="connsiteY10" fmla="*/ 1037427 h 103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650" h="1037427">
                    <a:moveTo>
                      <a:pt x="0" y="18252"/>
                    </a:moveTo>
                    <a:cubicBezTo>
                      <a:pt x="41010" y="14548"/>
                      <a:pt x="82021" y="10844"/>
                      <a:pt x="127000" y="8727"/>
                    </a:cubicBezTo>
                    <a:cubicBezTo>
                      <a:pt x="171979" y="6610"/>
                      <a:pt x="236538" y="-7677"/>
                      <a:pt x="269875" y="5552"/>
                    </a:cubicBezTo>
                    <a:cubicBezTo>
                      <a:pt x="303212" y="18781"/>
                      <a:pt x="309562" y="61114"/>
                      <a:pt x="327025" y="88102"/>
                    </a:cubicBezTo>
                    <a:cubicBezTo>
                      <a:pt x="344488" y="115090"/>
                      <a:pt x="371475" y="130435"/>
                      <a:pt x="374650" y="167477"/>
                    </a:cubicBezTo>
                    <a:cubicBezTo>
                      <a:pt x="377825" y="204519"/>
                      <a:pt x="359833" y="255319"/>
                      <a:pt x="346075" y="310352"/>
                    </a:cubicBezTo>
                    <a:cubicBezTo>
                      <a:pt x="332317" y="365385"/>
                      <a:pt x="304271" y="449523"/>
                      <a:pt x="292100" y="497677"/>
                    </a:cubicBezTo>
                    <a:cubicBezTo>
                      <a:pt x="279929" y="545831"/>
                      <a:pt x="267229" y="558531"/>
                      <a:pt x="273050" y="599277"/>
                    </a:cubicBezTo>
                    <a:cubicBezTo>
                      <a:pt x="278871" y="640023"/>
                      <a:pt x="300567" y="688706"/>
                      <a:pt x="327025" y="742152"/>
                    </a:cubicBezTo>
                    <a:cubicBezTo>
                      <a:pt x="353483" y="795598"/>
                      <a:pt x="402696" y="870740"/>
                      <a:pt x="431800" y="919952"/>
                    </a:cubicBezTo>
                    <a:cubicBezTo>
                      <a:pt x="460904" y="969164"/>
                      <a:pt x="500856" y="1025785"/>
                      <a:pt x="501650" y="1037427"/>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フリーフォーム 106"/>
              <p:cNvSpPr/>
              <p:nvPr/>
            </p:nvSpPr>
            <p:spPr>
              <a:xfrm>
                <a:off x="8604250" y="10306051"/>
                <a:ext cx="231775" cy="787400"/>
              </a:xfrm>
              <a:custGeom>
                <a:avLst/>
                <a:gdLst>
                  <a:gd name="connsiteX0" fmla="*/ 0 w 263525"/>
                  <a:gd name="connsiteY0" fmla="*/ 0 h 860425"/>
                  <a:gd name="connsiteX1" fmla="*/ 50800 w 263525"/>
                  <a:gd name="connsiteY1" fmla="*/ 127000 h 860425"/>
                  <a:gd name="connsiteX2" fmla="*/ 88900 w 263525"/>
                  <a:gd name="connsiteY2" fmla="*/ 215900 h 860425"/>
                  <a:gd name="connsiteX3" fmla="*/ 120650 w 263525"/>
                  <a:gd name="connsiteY3" fmla="*/ 288925 h 860425"/>
                  <a:gd name="connsiteX4" fmla="*/ 123825 w 263525"/>
                  <a:gd name="connsiteY4" fmla="*/ 431800 h 860425"/>
                  <a:gd name="connsiteX5" fmla="*/ 130175 w 263525"/>
                  <a:gd name="connsiteY5" fmla="*/ 565150 h 860425"/>
                  <a:gd name="connsiteX6" fmla="*/ 187325 w 263525"/>
                  <a:gd name="connsiteY6" fmla="*/ 701675 h 860425"/>
                  <a:gd name="connsiteX7" fmla="*/ 263525 w 263525"/>
                  <a:gd name="connsiteY7" fmla="*/ 860425 h 860425"/>
                  <a:gd name="connsiteX0" fmla="*/ 0 w 187325"/>
                  <a:gd name="connsiteY0" fmla="*/ 0 h 701675"/>
                  <a:gd name="connsiteX1" fmla="*/ 50800 w 187325"/>
                  <a:gd name="connsiteY1" fmla="*/ 127000 h 701675"/>
                  <a:gd name="connsiteX2" fmla="*/ 88900 w 187325"/>
                  <a:gd name="connsiteY2" fmla="*/ 215900 h 701675"/>
                  <a:gd name="connsiteX3" fmla="*/ 120650 w 187325"/>
                  <a:gd name="connsiteY3" fmla="*/ 288925 h 701675"/>
                  <a:gd name="connsiteX4" fmla="*/ 123825 w 187325"/>
                  <a:gd name="connsiteY4" fmla="*/ 431800 h 701675"/>
                  <a:gd name="connsiteX5" fmla="*/ 130175 w 187325"/>
                  <a:gd name="connsiteY5" fmla="*/ 565150 h 701675"/>
                  <a:gd name="connsiteX6" fmla="*/ 187325 w 187325"/>
                  <a:gd name="connsiteY6" fmla="*/ 701675 h 701675"/>
                  <a:gd name="connsiteX0" fmla="*/ 0 w 200025"/>
                  <a:gd name="connsiteY0" fmla="*/ 0 h 730250"/>
                  <a:gd name="connsiteX1" fmla="*/ 50800 w 200025"/>
                  <a:gd name="connsiteY1" fmla="*/ 127000 h 730250"/>
                  <a:gd name="connsiteX2" fmla="*/ 88900 w 200025"/>
                  <a:gd name="connsiteY2" fmla="*/ 215900 h 730250"/>
                  <a:gd name="connsiteX3" fmla="*/ 120650 w 200025"/>
                  <a:gd name="connsiteY3" fmla="*/ 288925 h 730250"/>
                  <a:gd name="connsiteX4" fmla="*/ 123825 w 200025"/>
                  <a:gd name="connsiteY4" fmla="*/ 431800 h 730250"/>
                  <a:gd name="connsiteX5" fmla="*/ 130175 w 200025"/>
                  <a:gd name="connsiteY5" fmla="*/ 565150 h 730250"/>
                  <a:gd name="connsiteX6" fmla="*/ 200025 w 200025"/>
                  <a:gd name="connsiteY6" fmla="*/ 730250 h 730250"/>
                  <a:gd name="connsiteX0" fmla="*/ 0 w 231775"/>
                  <a:gd name="connsiteY0" fmla="*/ 0 h 787400"/>
                  <a:gd name="connsiteX1" fmla="*/ 50800 w 231775"/>
                  <a:gd name="connsiteY1" fmla="*/ 127000 h 787400"/>
                  <a:gd name="connsiteX2" fmla="*/ 88900 w 231775"/>
                  <a:gd name="connsiteY2" fmla="*/ 215900 h 787400"/>
                  <a:gd name="connsiteX3" fmla="*/ 120650 w 231775"/>
                  <a:gd name="connsiteY3" fmla="*/ 288925 h 787400"/>
                  <a:gd name="connsiteX4" fmla="*/ 123825 w 231775"/>
                  <a:gd name="connsiteY4" fmla="*/ 431800 h 787400"/>
                  <a:gd name="connsiteX5" fmla="*/ 130175 w 231775"/>
                  <a:gd name="connsiteY5" fmla="*/ 565150 h 787400"/>
                  <a:gd name="connsiteX6" fmla="*/ 231775 w 231775"/>
                  <a:gd name="connsiteY6"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75" h="787400">
                    <a:moveTo>
                      <a:pt x="0" y="0"/>
                    </a:moveTo>
                    <a:cubicBezTo>
                      <a:pt x="17991" y="45508"/>
                      <a:pt x="35983" y="91017"/>
                      <a:pt x="50800" y="127000"/>
                    </a:cubicBezTo>
                    <a:cubicBezTo>
                      <a:pt x="65617" y="162983"/>
                      <a:pt x="77258" y="188913"/>
                      <a:pt x="88900" y="215900"/>
                    </a:cubicBezTo>
                    <a:cubicBezTo>
                      <a:pt x="100542" y="242887"/>
                      <a:pt x="114829" y="252942"/>
                      <a:pt x="120650" y="288925"/>
                    </a:cubicBezTo>
                    <a:cubicBezTo>
                      <a:pt x="126471" y="324908"/>
                      <a:pt x="122238" y="385763"/>
                      <a:pt x="123825" y="431800"/>
                    </a:cubicBezTo>
                    <a:cubicBezTo>
                      <a:pt x="125412" y="477837"/>
                      <a:pt x="112183" y="505883"/>
                      <a:pt x="130175" y="565150"/>
                    </a:cubicBezTo>
                    <a:cubicBezTo>
                      <a:pt x="148167" y="624417"/>
                      <a:pt x="209550" y="738188"/>
                      <a:pt x="231775" y="7874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フリーフォーム 107"/>
              <p:cNvSpPr/>
              <p:nvPr/>
            </p:nvSpPr>
            <p:spPr>
              <a:xfrm>
                <a:off x="6692901" y="10388598"/>
                <a:ext cx="63500" cy="63182"/>
              </a:xfrm>
              <a:custGeom>
                <a:avLst/>
                <a:gdLst>
                  <a:gd name="connsiteX0" fmla="*/ 0 w 1790700"/>
                  <a:gd name="connsiteY0" fmla="*/ 495300 h 495300"/>
                  <a:gd name="connsiteX1" fmla="*/ 101600 w 1790700"/>
                  <a:gd name="connsiteY1" fmla="*/ 431800 h 495300"/>
                  <a:gd name="connsiteX2" fmla="*/ 101600 w 1790700"/>
                  <a:gd name="connsiteY2" fmla="*/ 241300 h 495300"/>
                  <a:gd name="connsiteX3" fmla="*/ 203200 w 1790700"/>
                  <a:gd name="connsiteY3" fmla="*/ 127000 h 495300"/>
                  <a:gd name="connsiteX4" fmla="*/ 482600 w 1790700"/>
                  <a:gd name="connsiteY4" fmla="*/ 127000 h 495300"/>
                  <a:gd name="connsiteX5" fmla="*/ 762000 w 1790700"/>
                  <a:gd name="connsiteY5" fmla="*/ 165100 h 495300"/>
                  <a:gd name="connsiteX6" fmla="*/ 939800 w 1790700"/>
                  <a:gd name="connsiteY6" fmla="*/ 165100 h 495300"/>
                  <a:gd name="connsiteX7" fmla="*/ 1409700 w 1790700"/>
                  <a:gd name="connsiteY7" fmla="*/ 152400 h 495300"/>
                  <a:gd name="connsiteX8" fmla="*/ 1651000 w 1790700"/>
                  <a:gd name="connsiteY8" fmla="*/ 127000 h 495300"/>
                  <a:gd name="connsiteX9" fmla="*/ 1790700 w 1790700"/>
                  <a:gd name="connsiteY9" fmla="*/ 0 h 495300"/>
                  <a:gd name="connsiteX0" fmla="*/ 0 w 1790700"/>
                  <a:gd name="connsiteY0" fmla="*/ 495300 h 495300"/>
                  <a:gd name="connsiteX1" fmla="*/ 87312 w 1790700"/>
                  <a:gd name="connsiteY1" fmla="*/ 422275 h 495300"/>
                  <a:gd name="connsiteX2" fmla="*/ 101600 w 1790700"/>
                  <a:gd name="connsiteY2" fmla="*/ 241300 h 495300"/>
                  <a:gd name="connsiteX3" fmla="*/ 203200 w 1790700"/>
                  <a:gd name="connsiteY3" fmla="*/ 127000 h 495300"/>
                  <a:gd name="connsiteX4" fmla="*/ 482600 w 1790700"/>
                  <a:gd name="connsiteY4" fmla="*/ 127000 h 495300"/>
                  <a:gd name="connsiteX5" fmla="*/ 762000 w 1790700"/>
                  <a:gd name="connsiteY5" fmla="*/ 165100 h 495300"/>
                  <a:gd name="connsiteX6" fmla="*/ 939800 w 1790700"/>
                  <a:gd name="connsiteY6" fmla="*/ 165100 h 495300"/>
                  <a:gd name="connsiteX7" fmla="*/ 1409700 w 1790700"/>
                  <a:gd name="connsiteY7" fmla="*/ 152400 h 495300"/>
                  <a:gd name="connsiteX8" fmla="*/ 1651000 w 1790700"/>
                  <a:gd name="connsiteY8" fmla="*/ 127000 h 495300"/>
                  <a:gd name="connsiteX9" fmla="*/ 1790700 w 1790700"/>
                  <a:gd name="connsiteY9" fmla="*/ 0 h 495300"/>
                  <a:gd name="connsiteX0" fmla="*/ 202437 w 1716912"/>
                  <a:gd name="connsiteY0" fmla="*/ 521494 h 521494"/>
                  <a:gd name="connsiteX1" fmla="*/ 13524 w 1716912"/>
                  <a:gd name="connsiteY1" fmla="*/ 422275 h 521494"/>
                  <a:gd name="connsiteX2" fmla="*/ 27812 w 1716912"/>
                  <a:gd name="connsiteY2" fmla="*/ 241300 h 521494"/>
                  <a:gd name="connsiteX3" fmla="*/ 129412 w 1716912"/>
                  <a:gd name="connsiteY3" fmla="*/ 127000 h 521494"/>
                  <a:gd name="connsiteX4" fmla="*/ 408812 w 1716912"/>
                  <a:gd name="connsiteY4" fmla="*/ 127000 h 521494"/>
                  <a:gd name="connsiteX5" fmla="*/ 688212 w 1716912"/>
                  <a:gd name="connsiteY5" fmla="*/ 165100 h 521494"/>
                  <a:gd name="connsiteX6" fmla="*/ 866012 w 1716912"/>
                  <a:gd name="connsiteY6" fmla="*/ 165100 h 521494"/>
                  <a:gd name="connsiteX7" fmla="*/ 1335912 w 1716912"/>
                  <a:gd name="connsiteY7" fmla="*/ 152400 h 521494"/>
                  <a:gd name="connsiteX8" fmla="*/ 1577212 w 1716912"/>
                  <a:gd name="connsiteY8" fmla="*/ 127000 h 521494"/>
                  <a:gd name="connsiteX9" fmla="*/ 1716912 w 1716912"/>
                  <a:gd name="connsiteY9" fmla="*/ 0 h 521494"/>
                  <a:gd name="connsiteX0" fmla="*/ 0 w 1743075"/>
                  <a:gd name="connsiteY0" fmla="*/ 497681 h 497681"/>
                  <a:gd name="connsiteX1" fmla="*/ 39687 w 1743075"/>
                  <a:gd name="connsiteY1" fmla="*/ 422275 h 497681"/>
                  <a:gd name="connsiteX2" fmla="*/ 53975 w 1743075"/>
                  <a:gd name="connsiteY2" fmla="*/ 241300 h 497681"/>
                  <a:gd name="connsiteX3" fmla="*/ 155575 w 1743075"/>
                  <a:gd name="connsiteY3" fmla="*/ 127000 h 497681"/>
                  <a:gd name="connsiteX4" fmla="*/ 434975 w 1743075"/>
                  <a:gd name="connsiteY4" fmla="*/ 127000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5575 w 1743075"/>
                  <a:gd name="connsiteY3" fmla="*/ 127000 h 497681"/>
                  <a:gd name="connsiteX4" fmla="*/ 434975 w 1743075"/>
                  <a:gd name="connsiteY4" fmla="*/ 127000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34975 w 1743075"/>
                  <a:gd name="connsiteY4" fmla="*/ 127000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714375 w 1743075"/>
                  <a:gd name="connsiteY5" fmla="*/ 165100 h 497681"/>
                  <a:gd name="connsiteX6" fmla="*/ 892175 w 1743075"/>
                  <a:gd name="connsiteY6" fmla="*/ 165100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714375 w 1743075"/>
                  <a:gd name="connsiteY5" fmla="*/ 165100 h 497681"/>
                  <a:gd name="connsiteX6" fmla="*/ 904081 w 1743075"/>
                  <a:gd name="connsiteY6" fmla="*/ 207963 h 497681"/>
                  <a:gd name="connsiteX7" fmla="*/ 1362075 w 1743075"/>
                  <a:gd name="connsiteY7" fmla="*/ 152400 h 497681"/>
                  <a:gd name="connsiteX8" fmla="*/ 1603375 w 1743075"/>
                  <a:gd name="connsiteY8" fmla="*/ 127000 h 497681"/>
                  <a:gd name="connsiteX9" fmla="*/ 1743075 w 1743075"/>
                  <a:gd name="connsiteY9"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904081 w 1743075"/>
                  <a:gd name="connsiteY5" fmla="*/ 207963 h 497681"/>
                  <a:gd name="connsiteX6" fmla="*/ 1362075 w 1743075"/>
                  <a:gd name="connsiteY6" fmla="*/ 152400 h 497681"/>
                  <a:gd name="connsiteX7" fmla="*/ 1603375 w 1743075"/>
                  <a:gd name="connsiteY7" fmla="*/ 127000 h 497681"/>
                  <a:gd name="connsiteX8" fmla="*/ 1743075 w 1743075"/>
                  <a:gd name="connsiteY8"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904081 w 1743075"/>
                  <a:gd name="connsiteY5" fmla="*/ 207963 h 497681"/>
                  <a:gd name="connsiteX6" fmla="*/ 1362075 w 1743075"/>
                  <a:gd name="connsiteY6" fmla="*/ 152400 h 497681"/>
                  <a:gd name="connsiteX7" fmla="*/ 1605756 w 1743075"/>
                  <a:gd name="connsiteY7" fmla="*/ 105569 h 497681"/>
                  <a:gd name="connsiteX8" fmla="*/ 1743075 w 1743075"/>
                  <a:gd name="connsiteY8" fmla="*/ 0 h 497681"/>
                  <a:gd name="connsiteX0" fmla="*/ 0 w 1743075"/>
                  <a:gd name="connsiteY0" fmla="*/ 497681 h 497681"/>
                  <a:gd name="connsiteX1" fmla="*/ 39687 w 1743075"/>
                  <a:gd name="connsiteY1" fmla="*/ 422275 h 497681"/>
                  <a:gd name="connsiteX2" fmla="*/ 53975 w 1743075"/>
                  <a:gd name="connsiteY2" fmla="*/ 241300 h 497681"/>
                  <a:gd name="connsiteX3" fmla="*/ 157956 w 1743075"/>
                  <a:gd name="connsiteY3" fmla="*/ 150812 h 497681"/>
                  <a:gd name="connsiteX4" fmla="*/ 449263 w 1743075"/>
                  <a:gd name="connsiteY4" fmla="*/ 169863 h 497681"/>
                  <a:gd name="connsiteX5" fmla="*/ 904081 w 1743075"/>
                  <a:gd name="connsiteY5" fmla="*/ 207963 h 497681"/>
                  <a:gd name="connsiteX6" fmla="*/ 1362075 w 1743075"/>
                  <a:gd name="connsiteY6" fmla="*/ 152400 h 497681"/>
                  <a:gd name="connsiteX7" fmla="*/ 1565275 w 1743075"/>
                  <a:gd name="connsiteY7" fmla="*/ 131762 h 497681"/>
                  <a:gd name="connsiteX8" fmla="*/ 1743075 w 1743075"/>
                  <a:gd name="connsiteY8" fmla="*/ 0 h 497681"/>
                  <a:gd name="connsiteX0" fmla="*/ 0 w 1703388"/>
                  <a:gd name="connsiteY0" fmla="*/ 422275 h 422275"/>
                  <a:gd name="connsiteX1" fmla="*/ 14288 w 1703388"/>
                  <a:gd name="connsiteY1" fmla="*/ 241300 h 422275"/>
                  <a:gd name="connsiteX2" fmla="*/ 118269 w 1703388"/>
                  <a:gd name="connsiteY2" fmla="*/ 150812 h 422275"/>
                  <a:gd name="connsiteX3" fmla="*/ 409576 w 1703388"/>
                  <a:gd name="connsiteY3" fmla="*/ 169863 h 422275"/>
                  <a:gd name="connsiteX4" fmla="*/ 864394 w 1703388"/>
                  <a:gd name="connsiteY4" fmla="*/ 207963 h 422275"/>
                  <a:gd name="connsiteX5" fmla="*/ 1322388 w 1703388"/>
                  <a:gd name="connsiteY5" fmla="*/ 152400 h 422275"/>
                  <a:gd name="connsiteX6" fmla="*/ 1525588 w 1703388"/>
                  <a:gd name="connsiteY6" fmla="*/ 131762 h 422275"/>
                  <a:gd name="connsiteX7" fmla="*/ 1703388 w 1703388"/>
                  <a:gd name="connsiteY7" fmla="*/ 0 h 422275"/>
                  <a:gd name="connsiteX0" fmla="*/ 0 w 1689100"/>
                  <a:gd name="connsiteY0" fmla="*/ 241300 h 241300"/>
                  <a:gd name="connsiteX1" fmla="*/ 103981 w 1689100"/>
                  <a:gd name="connsiteY1" fmla="*/ 150812 h 241300"/>
                  <a:gd name="connsiteX2" fmla="*/ 395288 w 1689100"/>
                  <a:gd name="connsiteY2" fmla="*/ 169863 h 241300"/>
                  <a:gd name="connsiteX3" fmla="*/ 850106 w 1689100"/>
                  <a:gd name="connsiteY3" fmla="*/ 207963 h 241300"/>
                  <a:gd name="connsiteX4" fmla="*/ 1308100 w 1689100"/>
                  <a:gd name="connsiteY4" fmla="*/ 152400 h 241300"/>
                  <a:gd name="connsiteX5" fmla="*/ 1511300 w 1689100"/>
                  <a:gd name="connsiteY5" fmla="*/ 131762 h 241300"/>
                  <a:gd name="connsiteX6" fmla="*/ 1689100 w 1689100"/>
                  <a:gd name="connsiteY6" fmla="*/ 0 h 241300"/>
                  <a:gd name="connsiteX0" fmla="*/ 0 w 1585119"/>
                  <a:gd name="connsiteY0" fmla="*/ 150812 h 208152"/>
                  <a:gd name="connsiteX1" fmla="*/ 291307 w 1585119"/>
                  <a:gd name="connsiteY1" fmla="*/ 169863 h 208152"/>
                  <a:gd name="connsiteX2" fmla="*/ 746125 w 1585119"/>
                  <a:gd name="connsiteY2" fmla="*/ 207963 h 208152"/>
                  <a:gd name="connsiteX3" fmla="*/ 1204119 w 1585119"/>
                  <a:gd name="connsiteY3" fmla="*/ 152400 h 208152"/>
                  <a:gd name="connsiteX4" fmla="*/ 1407319 w 1585119"/>
                  <a:gd name="connsiteY4" fmla="*/ 131762 h 208152"/>
                  <a:gd name="connsiteX5" fmla="*/ 1585119 w 1585119"/>
                  <a:gd name="connsiteY5" fmla="*/ 0 h 208152"/>
                  <a:gd name="connsiteX0" fmla="*/ 0 w 1293812"/>
                  <a:gd name="connsiteY0" fmla="*/ 169863 h 208152"/>
                  <a:gd name="connsiteX1" fmla="*/ 454818 w 1293812"/>
                  <a:gd name="connsiteY1" fmla="*/ 207963 h 208152"/>
                  <a:gd name="connsiteX2" fmla="*/ 912812 w 1293812"/>
                  <a:gd name="connsiteY2" fmla="*/ 152400 h 208152"/>
                  <a:gd name="connsiteX3" fmla="*/ 1116012 w 1293812"/>
                  <a:gd name="connsiteY3" fmla="*/ 131762 h 208152"/>
                  <a:gd name="connsiteX4" fmla="*/ 1293812 w 1293812"/>
                  <a:gd name="connsiteY4" fmla="*/ 0 h 208152"/>
                  <a:gd name="connsiteX0" fmla="*/ 0 w 838994"/>
                  <a:gd name="connsiteY0" fmla="*/ 207963 h 207963"/>
                  <a:gd name="connsiteX1" fmla="*/ 457994 w 838994"/>
                  <a:gd name="connsiteY1" fmla="*/ 152400 h 207963"/>
                  <a:gd name="connsiteX2" fmla="*/ 661194 w 838994"/>
                  <a:gd name="connsiteY2" fmla="*/ 131762 h 207963"/>
                  <a:gd name="connsiteX3" fmla="*/ 838994 w 838994"/>
                  <a:gd name="connsiteY3" fmla="*/ 0 h 207963"/>
                  <a:gd name="connsiteX0" fmla="*/ 0 w 381000"/>
                  <a:gd name="connsiteY0" fmla="*/ 152400 h 152400"/>
                  <a:gd name="connsiteX1" fmla="*/ 203200 w 381000"/>
                  <a:gd name="connsiteY1" fmla="*/ 131762 h 152400"/>
                  <a:gd name="connsiteX2" fmla="*/ 381000 w 381000"/>
                  <a:gd name="connsiteY2" fmla="*/ 0 h 152400"/>
                  <a:gd name="connsiteX0" fmla="*/ 0 w 177800"/>
                  <a:gd name="connsiteY0" fmla="*/ 131762 h 131762"/>
                  <a:gd name="connsiteX1" fmla="*/ 177800 w 177800"/>
                  <a:gd name="connsiteY1" fmla="*/ 0 h 131762"/>
                  <a:gd name="connsiteX0" fmla="*/ 0 w 63500"/>
                  <a:gd name="connsiteY0" fmla="*/ 63182 h 63182"/>
                  <a:gd name="connsiteX1" fmla="*/ 63500 w 63500"/>
                  <a:gd name="connsiteY1" fmla="*/ 0 h 63182"/>
                </a:gdLst>
                <a:ahLst/>
                <a:cxnLst>
                  <a:cxn ang="0">
                    <a:pos x="connsiteX0" y="connsiteY0"/>
                  </a:cxn>
                  <a:cxn ang="0">
                    <a:pos x="connsiteX1" y="connsiteY1"/>
                  </a:cxn>
                </a:cxnLst>
                <a:rect l="l" t="t" r="r" b="b"/>
                <a:pathLst>
                  <a:path w="63500" h="63182">
                    <a:moveTo>
                      <a:pt x="0" y="63182"/>
                    </a:moveTo>
                    <a:cubicBezTo>
                      <a:pt x="63500" y="37782"/>
                      <a:pt x="25400" y="50800"/>
                      <a:pt x="63500"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フリーフォーム 108"/>
              <p:cNvSpPr/>
              <p:nvPr/>
            </p:nvSpPr>
            <p:spPr>
              <a:xfrm>
                <a:off x="8581206" y="11838781"/>
                <a:ext cx="415842" cy="1747838"/>
              </a:xfrm>
              <a:custGeom>
                <a:avLst/>
                <a:gdLst>
                  <a:gd name="connsiteX0" fmla="*/ 457434 w 457434"/>
                  <a:gd name="connsiteY0" fmla="*/ 0 h 1765300"/>
                  <a:gd name="connsiteX1" fmla="*/ 444734 w 457434"/>
                  <a:gd name="connsiteY1" fmla="*/ 342900 h 1765300"/>
                  <a:gd name="connsiteX2" fmla="*/ 432034 w 457434"/>
                  <a:gd name="connsiteY2" fmla="*/ 736600 h 1765300"/>
                  <a:gd name="connsiteX3" fmla="*/ 355834 w 457434"/>
                  <a:gd name="connsiteY3" fmla="*/ 825500 h 1765300"/>
                  <a:gd name="connsiteX4" fmla="*/ 241534 w 457434"/>
                  <a:gd name="connsiteY4" fmla="*/ 876300 h 1765300"/>
                  <a:gd name="connsiteX5" fmla="*/ 165334 w 457434"/>
                  <a:gd name="connsiteY5" fmla="*/ 990600 h 1765300"/>
                  <a:gd name="connsiteX6" fmla="*/ 234 w 457434"/>
                  <a:gd name="connsiteY6" fmla="*/ 1257300 h 1765300"/>
                  <a:gd name="connsiteX7" fmla="*/ 127234 w 457434"/>
                  <a:gd name="connsiteY7" fmla="*/ 1562100 h 1765300"/>
                  <a:gd name="connsiteX8" fmla="*/ 51034 w 457434"/>
                  <a:gd name="connsiteY8" fmla="*/ 1765300 h 1765300"/>
                  <a:gd name="connsiteX0" fmla="*/ 462317 w 462317"/>
                  <a:gd name="connsiteY0" fmla="*/ 0 h 1765300"/>
                  <a:gd name="connsiteX1" fmla="*/ 449617 w 462317"/>
                  <a:gd name="connsiteY1" fmla="*/ 342900 h 1765300"/>
                  <a:gd name="connsiteX2" fmla="*/ 436917 w 462317"/>
                  <a:gd name="connsiteY2" fmla="*/ 736600 h 1765300"/>
                  <a:gd name="connsiteX3" fmla="*/ 360717 w 462317"/>
                  <a:gd name="connsiteY3" fmla="*/ 825500 h 1765300"/>
                  <a:gd name="connsiteX4" fmla="*/ 246417 w 462317"/>
                  <a:gd name="connsiteY4" fmla="*/ 876300 h 1765300"/>
                  <a:gd name="connsiteX5" fmla="*/ 170217 w 462317"/>
                  <a:gd name="connsiteY5" fmla="*/ 990600 h 1765300"/>
                  <a:gd name="connsiteX6" fmla="*/ 5117 w 462317"/>
                  <a:gd name="connsiteY6" fmla="*/ 1257300 h 1765300"/>
                  <a:gd name="connsiteX7" fmla="*/ 43217 w 462317"/>
                  <a:gd name="connsiteY7" fmla="*/ 1511300 h 1765300"/>
                  <a:gd name="connsiteX8" fmla="*/ 55917 w 462317"/>
                  <a:gd name="connsiteY8" fmla="*/ 1765300 h 1765300"/>
                  <a:gd name="connsiteX0" fmla="*/ 462317 w 462317"/>
                  <a:gd name="connsiteY0" fmla="*/ 0 h 1765300"/>
                  <a:gd name="connsiteX1" fmla="*/ 449617 w 462317"/>
                  <a:gd name="connsiteY1" fmla="*/ 342900 h 1765300"/>
                  <a:gd name="connsiteX2" fmla="*/ 436917 w 462317"/>
                  <a:gd name="connsiteY2" fmla="*/ 736600 h 1765300"/>
                  <a:gd name="connsiteX3" fmla="*/ 360717 w 462317"/>
                  <a:gd name="connsiteY3" fmla="*/ 825500 h 1765300"/>
                  <a:gd name="connsiteX4" fmla="*/ 246417 w 462317"/>
                  <a:gd name="connsiteY4" fmla="*/ 876300 h 1765300"/>
                  <a:gd name="connsiteX5" fmla="*/ 170217 w 462317"/>
                  <a:gd name="connsiteY5" fmla="*/ 990600 h 1765300"/>
                  <a:gd name="connsiteX6" fmla="*/ 5117 w 462317"/>
                  <a:gd name="connsiteY6" fmla="*/ 1257300 h 1765300"/>
                  <a:gd name="connsiteX7" fmla="*/ 43217 w 462317"/>
                  <a:gd name="connsiteY7" fmla="*/ 1511300 h 1765300"/>
                  <a:gd name="connsiteX8" fmla="*/ 74967 w 462317"/>
                  <a:gd name="connsiteY8" fmla="*/ 1765300 h 1765300"/>
                  <a:gd name="connsiteX0" fmla="*/ 419100 w 419100"/>
                  <a:gd name="connsiteY0" fmla="*/ 0 h 1765300"/>
                  <a:gd name="connsiteX1" fmla="*/ 406400 w 419100"/>
                  <a:gd name="connsiteY1" fmla="*/ 342900 h 1765300"/>
                  <a:gd name="connsiteX2" fmla="*/ 393700 w 419100"/>
                  <a:gd name="connsiteY2" fmla="*/ 736600 h 1765300"/>
                  <a:gd name="connsiteX3" fmla="*/ 317500 w 419100"/>
                  <a:gd name="connsiteY3" fmla="*/ 825500 h 1765300"/>
                  <a:gd name="connsiteX4" fmla="*/ 203200 w 419100"/>
                  <a:gd name="connsiteY4" fmla="*/ 876300 h 1765300"/>
                  <a:gd name="connsiteX5" fmla="*/ 127000 w 419100"/>
                  <a:gd name="connsiteY5" fmla="*/ 990600 h 1765300"/>
                  <a:gd name="connsiteX6" fmla="*/ 19050 w 419100"/>
                  <a:gd name="connsiteY6" fmla="*/ 1289050 h 1765300"/>
                  <a:gd name="connsiteX7" fmla="*/ 0 w 419100"/>
                  <a:gd name="connsiteY7" fmla="*/ 1511300 h 1765300"/>
                  <a:gd name="connsiteX8" fmla="*/ 31750 w 419100"/>
                  <a:gd name="connsiteY8" fmla="*/ 1765300 h 1765300"/>
                  <a:gd name="connsiteX0" fmla="*/ 421304 w 421304"/>
                  <a:gd name="connsiteY0" fmla="*/ 0 h 1765300"/>
                  <a:gd name="connsiteX1" fmla="*/ 408604 w 421304"/>
                  <a:gd name="connsiteY1" fmla="*/ 342900 h 1765300"/>
                  <a:gd name="connsiteX2" fmla="*/ 395904 w 421304"/>
                  <a:gd name="connsiteY2" fmla="*/ 736600 h 1765300"/>
                  <a:gd name="connsiteX3" fmla="*/ 319704 w 421304"/>
                  <a:gd name="connsiteY3" fmla="*/ 825500 h 1765300"/>
                  <a:gd name="connsiteX4" fmla="*/ 205404 w 421304"/>
                  <a:gd name="connsiteY4" fmla="*/ 876300 h 1765300"/>
                  <a:gd name="connsiteX5" fmla="*/ 59354 w 421304"/>
                  <a:gd name="connsiteY5" fmla="*/ 1009650 h 1765300"/>
                  <a:gd name="connsiteX6" fmla="*/ 21254 w 421304"/>
                  <a:gd name="connsiteY6" fmla="*/ 1289050 h 1765300"/>
                  <a:gd name="connsiteX7" fmla="*/ 2204 w 421304"/>
                  <a:gd name="connsiteY7" fmla="*/ 1511300 h 1765300"/>
                  <a:gd name="connsiteX8" fmla="*/ 33954 w 421304"/>
                  <a:gd name="connsiteY8" fmla="*/ 1765300 h 1765300"/>
                  <a:gd name="connsiteX0" fmla="*/ 421304 w 421304"/>
                  <a:gd name="connsiteY0" fmla="*/ 0 h 1765300"/>
                  <a:gd name="connsiteX1" fmla="*/ 408604 w 421304"/>
                  <a:gd name="connsiteY1" fmla="*/ 342900 h 1765300"/>
                  <a:gd name="connsiteX2" fmla="*/ 395904 w 421304"/>
                  <a:gd name="connsiteY2" fmla="*/ 736600 h 1765300"/>
                  <a:gd name="connsiteX3" fmla="*/ 313354 w 421304"/>
                  <a:gd name="connsiteY3" fmla="*/ 793750 h 1765300"/>
                  <a:gd name="connsiteX4" fmla="*/ 205404 w 421304"/>
                  <a:gd name="connsiteY4" fmla="*/ 876300 h 1765300"/>
                  <a:gd name="connsiteX5" fmla="*/ 59354 w 421304"/>
                  <a:gd name="connsiteY5" fmla="*/ 1009650 h 1765300"/>
                  <a:gd name="connsiteX6" fmla="*/ 21254 w 421304"/>
                  <a:gd name="connsiteY6" fmla="*/ 1289050 h 1765300"/>
                  <a:gd name="connsiteX7" fmla="*/ 2204 w 421304"/>
                  <a:gd name="connsiteY7" fmla="*/ 1511300 h 1765300"/>
                  <a:gd name="connsiteX8" fmla="*/ 33954 w 421304"/>
                  <a:gd name="connsiteY8" fmla="*/ 1765300 h 1765300"/>
                  <a:gd name="connsiteX0" fmla="*/ 421304 w 421304"/>
                  <a:gd name="connsiteY0" fmla="*/ 0 h 1765300"/>
                  <a:gd name="connsiteX1" fmla="*/ 408604 w 421304"/>
                  <a:gd name="connsiteY1" fmla="*/ 342900 h 1765300"/>
                  <a:gd name="connsiteX2" fmla="*/ 376854 w 421304"/>
                  <a:gd name="connsiteY2" fmla="*/ 615950 h 1765300"/>
                  <a:gd name="connsiteX3" fmla="*/ 313354 w 421304"/>
                  <a:gd name="connsiteY3" fmla="*/ 793750 h 1765300"/>
                  <a:gd name="connsiteX4" fmla="*/ 205404 w 421304"/>
                  <a:gd name="connsiteY4" fmla="*/ 876300 h 1765300"/>
                  <a:gd name="connsiteX5" fmla="*/ 59354 w 421304"/>
                  <a:gd name="connsiteY5" fmla="*/ 1009650 h 1765300"/>
                  <a:gd name="connsiteX6" fmla="*/ 21254 w 421304"/>
                  <a:gd name="connsiteY6" fmla="*/ 1289050 h 1765300"/>
                  <a:gd name="connsiteX7" fmla="*/ 2204 w 421304"/>
                  <a:gd name="connsiteY7" fmla="*/ 1511300 h 1765300"/>
                  <a:gd name="connsiteX8" fmla="*/ 33954 w 421304"/>
                  <a:gd name="connsiteY8" fmla="*/ 1765300 h 1765300"/>
                  <a:gd name="connsiteX0" fmla="*/ 414954 w 414954"/>
                  <a:gd name="connsiteY0" fmla="*/ 0 h 1771650"/>
                  <a:gd name="connsiteX1" fmla="*/ 408604 w 414954"/>
                  <a:gd name="connsiteY1" fmla="*/ 349250 h 1771650"/>
                  <a:gd name="connsiteX2" fmla="*/ 376854 w 414954"/>
                  <a:gd name="connsiteY2" fmla="*/ 622300 h 1771650"/>
                  <a:gd name="connsiteX3" fmla="*/ 313354 w 414954"/>
                  <a:gd name="connsiteY3" fmla="*/ 800100 h 1771650"/>
                  <a:gd name="connsiteX4" fmla="*/ 205404 w 414954"/>
                  <a:gd name="connsiteY4" fmla="*/ 882650 h 1771650"/>
                  <a:gd name="connsiteX5" fmla="*/ 59354 w 414954"/>
                  <a:gd name="connsiteY5" fmla="*/ 1016000 h 1771650"/>
                  <a:gd name="connsiteX6" fmla="*/ 21254 w 414954"/>
                  <a:gd name="connsiteY6" fmla="*/ 1295400 h 1771650"/>
                  <a:gd name="connsiteX7" fmla="*/ 2204 w 414954"/>
                  <a:gd name="connsiteY7" fmla="*/ 1517650 h 1771650"/>
                  <a:gd name="connsiteX8" fmla="*/ 33954 w 414954"/>
                  <a:gd name="connsiteY8" fmla="*/ 1771650 h 1771650"/>
                  <a:gd name="connsiteX0" fmla="*/ 412794 w 412794"/>
                  <a:gd name="connsiteY0" fmla="*/ 0 h 1771650"/>
                  <a:gd name="connsiteX1" fmla="*/ 406444 w 412794"/>
                  <a:gd name="connsiteY1" fmla="*/ 349250 h 1771650"/>
                  <a:gd name="connsiteX2" fmla="*/ 374694 w 412794"/>
                  <a:gd name="connsiteY2" fmla="*/ 622300 h 1771650"/>
                  <a:gd name="connsiteX3" fmla="*/ 311194 w 412794"/>
                  <a:gd name="connsiteY3" fmla="*/ 800100 h 1771650"/>
                  <a:gd name="connsiteX4" fmla="*/ 203244 w 412794"/>
                  <a:gd name="connsiteY4" fmla="*/ 882650 h 1771650"/>
                  <a:gd name="connsiteX5" fmla="*/ 57194 w 412794"/>
                  <a:gd name="connsiteY5" fmla="*/ 1016000 h 1771650"/>
                  <a:gd name="connsiteX6" fmla="*/ 19094 w 412794"/>
                  <a:gd name="connsiteY6" fmla="*/ 1295400 h 1771650"/>
                  <a:gd name="connsiteX7" fmla="*/ 44 w 412794"/>
                  <a:gd name="connsiteY7" fmla="*/ 1517650 h 1771650"/>
                  <a:gd name="connsiteX8" fmla="*/ 23857 w 412794"/>
                  <a:gd name="connsiteY8" fmla="*/ 1612900 h 1771650"/>
                  <a:gd name="connsiteX9" fmla="*/ 31794 w 412794"/>
                  <a:gd name="connsiteY9" fmla="*/ 1771650 h 1771650"/>
                  <a:gd name="connsiteX0" fmla="*/ 412794 w 412794"/>
                  <a:gd name="connsiteY0" fmla="*/ 0 h 1771650"/>
                  <a:gd name="connsiteX1" fmla="*/ 406444 w 412794"/>
                  <a:gd name="connsiteY1" fmla="*/ 349250 h 1771650"/>
                  <a:gd name="connsiteX2" fmla="*/ 374694 w 412794"/>
                  <a:gd name="connsiteY2" fmla="*/ 622300 h 1771650"/>
                  <a:gd name="connsiteX3" fmla="*/ 311194 w 412794"/>
                  <a:gd name="connsiteY3" fmla="*/ 800100 h 1771650"/>
                  <a:gd name="connsiteX4" fmla="*/ 203244 w 412794"/>
                  <a:gd name="connsiteY4" fmla="*/ 882650 h 1771650"/>
                  <a:gd name="connsiteX5" fmla="*/ 57194 w 412794"/>
                  <a:gd name="connsiteY5" fmla="*/ 1016000 h 1771650"/>
                  <a:gd name="connsiteX6" fmla="*/ 19094 w 412794"/>
                  <a:gd name="connsiteY6" fmla="*/ 1295400 h 1771650"/>
                  <a:gd name="connsiteX7" fmla="*/ 44 w 412794"/>
                  <a:gd name="connsiteY7" fmla="*/ 1517650 h 1771650"/>
                  <a:gd name="connsiteX8" fmla="*/ 40526 w 412794"/>
                  <a:gd name="connsiteY8" fmla="*/ 1634331 h 1771650"/>
                  <a:gd name="connsiteX9" fmla="*/ 31794 w 412794"/>
                  <a:gd name="connsiteY9" fmla="*/ 1771650 h 1771650"/>
                  <a:gd name="connsiteX0" fmla="*/ 412794 w 412794"/>
                  <a:gd name="connsiteY0" fmla="*/ 0 h 1764506"/>
                  <a:gd name="connsiteX1" fmla="*/ 406444 w 412794"/>
                  <a:gd name="connsiteY1" fmla="*/ 349250 h 1764506"/>
                  <a:gd name="connsiteX2" fmla="*/ 374694 w 412794"/>
                  <a:gd name="connsiteY2" fmla="*/ 622300 h 1764506"/>
                  <a:gd name="connsiteX3" fmla="*/ 311194 w 412794"/>
                  <a:gd name="connsiteY3" fmla="*/ 800100 h 1764506"/>
                  <a:gd name="connsiteX4" fmla="*/ 203244 w 412794"/>
                  <a:gd name="connsiteY4" fmla="*/ 882650 h 1764506"/>
                  <a:gd name="connsiteX5" fmla="*/ 57194 w 412794"/>
                  <a:gd name="connsiteY5" fmla="*/ 1016000 h 1764506"/>
                  <a:gd name="connsiteX6" fmla="*/ 19094 w 412794"/>
                  <a:gd name="connsiteY6" fmla="*/ 1295400 h 1764506"/>
                  <a:gd name="connsiteX7" fmla="*/ 44 w 412794"/>
                  <a:gd name="connsiteY7" fmla="*/ 1517650 h 1764506"/>
                  <a:gd name="connsiteX8" fmla="*/ 40526 w 412794"/>
                  <a:gd name="connsiteY8" fmla="*/ 1634331 h 1764506"/>
                  <a:gd name="connsiteX9" fmla="*/ 38938 w 412794"/>
                  <a:gd name="connsiteY9" fmla="*/ 1764506 h 1764506"/>
                  <a:gd name="connsiteX0" fmla="*/ 401132 w 401132"/>
                  <a:gd name="connsiteY0" fmla="*/ 0 h 1764506"/>
                  <a:gd name="connsiteX1" fmla="*/ 394782 w 401132"/>
                  <a:gd name="connsiteY1" fmla="*/ 349250 h 1764506"/>
                  <a:gd name="connsiteX2" fmla="*/ 363032 w 401132"/>
                  <a:gd name="connsiteY2" fmla="*/ 622300 h 1764506"/>
                  <a:gd name="connsiteX3" fmla="*/ 299532 w 401132"/>
                  <a:gd name="connsiteY3" fmla="*/ 800100 h 1764506"/>
                  <a:gd name="connsiteX4" fmla="*/ 191582 w 401132"/>
                  <a:gd name="connsiteY4" fmla="*/ 882650 h 1764506"/>
                  <a:gd name="connsiteX5" fmla="*/ 45532 w 401132"/>
                  <a:gd name="connsiteY5" fmla="*/ 1016000 h 1764506"/>
                  <a:gd name="connsiteX6" fmla="*/ 7432 w 401132"/>
                  <a:gd name="connsiteY6" fmla="*/ 1295400 h 1764506"/>
                  <a:gd name="connsiteX7" fmla="*/ 288 w 401132"/>
                  <a:gd name="connsiteY7" fmla="*/ 1489075 h 1764506"/>
                  <a:gd name="connsiteX8" fmla="*/ 28864 w 401132"/>
                  <a:gd name="connsiteY8" fmla="*/ 1634331 h 1764506"/>
                  <a:gd name="connsiteX9" fmla="*/ 27276 w 401132"/>
                  <a:gd name="connsiteY9" fmla="*/ 1764506 h 1764506"/>
                  <a:gd name="connsiteX0" fmla="*/ 401987 w 401987"/>
                  <a:gd name="connsiteY0" fmla="*/ 0 h 1764506"/>
                  <a:gd name="connsiteX1" fmla="*/ 395637 w 401987"/>
                  <a:gd name="connsiteY1" fmla="*/ 349250 h 1764506"/>
                  <a:gd name="connsiteX2" fmla="*/ 363887 w 401987"/>
                  <a:gd name="connsiteY2" fmla="*/ 622300 h 1764506"/>
                  <a:gd name="connsiteX3" fmla="*/ 300387 w 401987"/>
                  <a:gd name="connsiteY3" fmla="*/ 800100 h 1764506"/>
                  <a:gd name="connsiteX4" fmla="*/ 192437 w 401987"/>
                  <a:gd name="connsiteY4" fmla="*/ 882650 h 1764506"/>
                  <a:gd name="connsiteX5" fmla="*/ 46387 w 401987"/>
                  <a:gd name="connsiteY5" fmla="*/ 1016000 h 1764506"/>
                  <a:gd name="connsiteX6" fmla="*/ 8287 w 401987"/>
                  <a:gd name="connsiteY6" fmla="*/ 1295400 h 1764506"/>
                  <a:gd name="connsiteX7" fmla="*/ 5906 w 401987"/>
                  <a:gd name="connsiteY7" fmla="*/ 1362869 h 1764506"/>
                  <a:gd name="connsiteX8" fmla="*/ 1143 w 401987"/>
                  <a:gd name="connsiteY8" fmla="*/ 1489075 h 1764506"/>
                  <a:gd name="connsiteX9" fmla="*/ 29719 w 401987"/>
                  <a:gd name="connsiteY9" fmla="*/ 1634331 h 1764506"/>
                  <a:gd name="connsiteX10" fmla="*/ 28131 w 401987"/>
                  <a:gd name="connsiteY10"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10343 w 404043"/>
                  <a:gd name="connsiteY6" fmla="*/ 1295400 h 1764506"/>
                  <a:gd name="connsiteX7" fmla="*/ 819 w 404043"/>
                  <a:gd name="connsiteY7" fmla="*/ 1415257 h 1764506"/>
                  <a:gd name="connsiteX8" fmla="*/ 3199 w 404043"/>
                  <a:gd name="connsiteY8" fmla="*/ 1489075 h 1764506"/>
                  <a:gd name="connsiteX9" fmla="*/ 31775 w 404043"/>
                  <a:gd name="connsiteY9" fmla="*/ 1634331 h 1764506"/>
                  <a:gd name="connsiteX10" fmla="*/ 30187 w 404043"/>
                  <a:gd name="connsiteY10"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19868 w 404043"/>
                  <a:gd name="connsiteY6" fmla="*/ 1302544 h 1764506"/>
                  <a:gd name="connsiteX7" fmla="*/ 819 w 404043"/>
                  <a:gd name="connsiteY7" fmla="*/ 1415257 h 1764506"/>
                  <a:gd name="connsiteX8" fmla="*/ 3199 w 404043"/>
                  <a:gd name="connsiteY8" fmla="*/ 1489075 h 1764506"/>
                  <a:gd name="connsiteX9" fmla="*/ 31775 w 404043"/>
                  <a:gd name="connsiteY9" fmla="*/ 1634331 h 1764506"/>
                  <a:gd name="connsiteX10" fmla="*/ 30187 w 404043"/>
                  <a:gd name="connsiteY10"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27013 w 404043"/>
                  <a:gd name="connsiteY6" fmla="*/ 1108075 h 1764506"/>
                  <a:gd name="connsiteX7" fmla="*/ 19868 w 404043"/>
                  <a:gd name="connsiteY7" fmla="*/ 1302544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22251 w 404043"/>
                  <a:gd name="connsiteY6" fmla="*/ 1136650 h 1764506"/>
                  <a:gd name="connsiteX7" fmla="*/ 19868 w 404043"/>
                  <a:gd name="connsiteY7" fmla="*/ 1302544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48443 w 404043"/>
                  <a:gd name="connsiteY5" fmla="*/ 1016000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194493 w 404043"/>
                  <a:gd name="connsiteY4" fmla="*/ 882650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02443 w 404043"/>
                  <a:gd name="connsiteY3" fmla="*/ 800100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65943 w 404043"/>
                  <a:gd name="connsiteY2" fmla="*/ 622300 h 1764506"/>
                  <a:gd name="connsiteX3" fmla="*/ 326256 w 404043"/>
                  <a:gd name="connsiteY3" fmla="*/ 778669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84993 w 404043"/>
                  <a:gd name="connsiteY2" fmla="*/ 569913 h 1764506"/>
                  <a:gd name="connsiteX3" fmla="*/ 326256 w 404043"/>
                  <a:gd name="connsiteY3" fmla="*/ 778669 h 1764506"/>
                  <a:gd name="connsiteX4" fmla="*/ 208780 w 404043"/>
                  <a:gd name="connsiteY4" fmla="*/ 894557 h 1764506"/>
                  <a:gd name="connsiteX5" fmla="*/ 77018 w 404043"/>
                  <a:gd name="connsiteY5" fmla="*/ 999331 h 1764506"/>
                  <a:gd name="connsiteX6" fmla="*/ 22251 w 404043"/>
                  <a:gd name="connsiteY6" fmla="*/ 1136650 h 1764506"/>
                  <a:gd name="connsiteX7" fmla="*/ 17487 w 404043"/>
                  <a:gd name="connsiteY7" fmla="*/ 1309688 h 1764506"/>
                  <a:gd name="connsiteX8" fmla="*/ 819 w 404043"/>
                  <a:gd name="connsiteY8" fmla="*/ 1415257 h 1764506"/>
                  <a:gd name="connsiteX9" fmla="*/ 3199 w 404043"/>
                  <a:gd name="connsiteY9" fmla="*/ 1489075 h 1764506"/>
                  <a:gd name="connsiteX10" fmla="*/ 31775 w 404043"/>
                  <a:gd name="connsiteY10" fmla="*/ 1634331 h 1764506"/>
                  <a:gd name="connsiteX11" fmla="*/ 30187 w 404043"/>
                  <a:gd name="connsiteY11" fmla="*/ 1764506 h 1764506"/>
                  <a:gd name="connsiteX0" fmla="*/ 404043 w 404043"/>
                  <a:gd name="connsiteY0" fmla="*/ 0 h 1764506"/>
                  <a:gd name="connsiteX1" fmla="*/ 397693 w 404043"/>
                  <a:gd name="connsiteY1" fmla="*/ 349250 h 1764506"/>
                  <a:gd name="connsiteX2" fmla="*/ 396107 w 404043"/>
                  <a:gd name="connsiteY2" fmla="*/ 443706 h 1764506"/>
                  <a:gd name="connsiteX3" fmla="*/ 384993 w 404043"/>
                  <a:gd name="connsiteY3" fmla="*/ 569913 h 1764506"/>
                  <a:gd name="connsiteX4" fmla="*/ 326256 w 404043"/>
                  <a:gd name="connsiteY4" fmla="*/ 778669 h 1764506"/>
                  <a:gd name="connsiteX5" fmla="*/ 208780 w 404043"/>
                  <a:gd name="connsiteY5" fmla="*/ 894557 h 1764506"/>
                  <a:gd name="connsiteX6" fmla="*/ 77018 w 404043"/>
                  <a:gd name="connsiteY6" fmla="*/ 999331 h 1764506"/>
                  <a:gd name="connsiteX7" fmla="*/ 22251 w 404043"/>
                  <a:gd name="connsiteY7" fmla="*/ 1136650 h 1764506"/>
                  <a:gd name="connsiteX8" fmla="*/ 17487 w 404043"/>
                  <a:gd name="connsiteY8" fmla="*/ 1309688 h 1764506"/>
                  <a:gd name="connsiteX9" fmla="*/ 819 w 404043"/>
                  <a:gd name="connsiteY9" fmla="*/ 1415257 h 1764506"/>
                  <a:gd name="connsiteX10" fmla="*/ 3199 w 404043"/>
                  <a:gd name="connsiteY10" fmla="*/ 1489075 h 1764506"/>
                  <a:gd name="connsiteX11" fmla="*/ 31775 w 404043"/>
                  <a:gd name="connsiteY11" fmla="*/ 1634331 h 1764506"/>
                  <a:gd name="connsiteX12" fmla="*/ 30187 w 404043"/>
                  <a:gd name="connsiteY12" fmla="*/ 1764506 h 1764506"/>
                  <a:gd name="connsiteX0" fmla="*/ 404043 w 415332"/>
                  <a:gd name="connsiteY0" fmla="*/ 0 h 1764506"/>
                  <a:gd name="connsiteX1" fmla="*/ 397693 w 415332"/>
                  <a:gd name="connsiteY1" fmla="*/ 349250 h 1764506"/>
                  <a:gd name="connsiteX2" fmla="*/ 415157 w 415332"/>
                  <a:gd name="connsiteY2" fmla="*/ 457994 h 1764506"/>
                  <a:gd name="connsiteX3" fmla="*/ 384993 w 415332"/>
                  <a:gd name="connsiteY3" fmla="*/ 569913 h 1764506"/>
                  <a:gd name="connsiteX4" fmla="*/ 326256 w 415332"/>
                  <a:gd name="connsiteY4" fmla="*/ 778669 h 1764506"/>
                  <a:gd name="connsiteX5" fmla="*/ 208780 w 415332"/>
                  <a:gd name="connsiteY5" fmla="*/ 894557 h 1764506"/>
                  <a:gd name="connsiteX6" fmla="*/ 77018 w 415332"/>
                  <a:gd name="connsiteY6" fmla="*/ 999331 h 1764506"/>
                  <a:gd name="connsiteX7" fmla="*/ 22251 w 415332"/>
                  <a:gd name="connsiteY7" fmla="*/ 1136650 h 1764506"/>
                  <a:gd name="connsiteX8" fmla="*/ 17487 w 415332"/>
                  <a:gd name="connsiteY8" fmla="*/ 1309688 h 1764506"/>
                  <a:gd name="connsiteX9" fmla="*/ 819 w 415332"/>
                  <a:gd name="connsiteY9" fmla="*/ 1415257 h 1764506"/>
                  <a:gd name="connsiteX10" fmla="*/ 3199 w 415332"/>
                  <a:gd name="connsiteY10" fmla="*/ 1489075 h 1764506"/>
                  <a:gd name="connsiteX11" fmla="*/ 31775 w 415332"/>
                  <a:gd name="connsiteY11" fmla="*/ 1634331 h 1764506"/>
                  <a:gd name="connsiteX12" fmla="*/ 30187 w 415332"/>
                  <a:gd name="connsiteY12" fmla="*/ 1764506 h 1764506"/>
                  <a:gd name="connsiteX0" fmla="*/ 404043 w 415613"/>
                  <a:gd name="connsiteY0" fmla="*/ 0 h 1764506"/>
                  <a:gd name="connsiteX1" fmla="*/ 409599 w 415613"/>
                  <a:gd name="connsiteY1" fmla="*/ 246856 h 1764506"/>
                  <a:gd name="connsiteX2" fmla="*/ 415157 w 415613"/>
                  <a:gd name="connsiteY2" fmla="*/ 457994 h 1764506"/>
                  <a:gd name="connsiteX3" fmla="*/ 384993 w 415613"/>
                  <a:gd name="connsiteY3" fmla="*/ 569913 h 1764506"/>
                  <a:gd name="connsiteX4" fmla="*/ 326256 w 415613"/>
                  <a:gd name="connsiteY4" fmla="*/ 778669 h 1764506"/>
                  <a:gd name="connsiteX5" fmla="*/ 208780 w 415613"/>
                  <a:gd name="connsiteY5" fmla="*/ 894557 h 1764506"/>
                  <a:gd name="connsiteX6" fmla="*/ 77018 w 415613"/>
                  <a:gd name="connsiteY6" fmla="*/ 999331 h 1764506"/>
                  <a:gd name="connsiteX7" fmla="*/ 22251 w 415613"/>
                  <a:gd name="connsiteY7" fmla="*/ 1136650 h 1764506"/>
                  <a:gd name="connsiteX8" fmla="*/ 17487 w 415613"/>
                  <a:gd name="connsiteY8" fmla="*/ 1309688 h 1764506"/>
                  <a:gd name="connsiteX9" fmla="*/ 819 w 415613"/>
                  <a:gd name="connsiteY9" fmla="*/ 1415257 h 1764506"/>
                  <a:gd name="connsiteX10" fmla="*/ 3199 w 415613"/>
                  <a:gd name="connsiteY10" fmla="*/ 1489075 h 1764506"/>
                  <a:gd name="connsiteX11" fmla="*/ 31775 w 415613"/>
                  <a:gd name="connsiteY11" fmla="*/ 1634331 h 1764506"/>
                  <a:gd name="connsiteX12" fmla="*/ 30187 w 415613"/>
                  <a:gd name="connsiteY12" fmla="*/ 1764506 h 1764506"/>
                  <a:gd name="connsiteX0" fmla="*/ 387375 w 415842"/>
                  <a:gd name="connsiteY0" fmla="*/ 0 h 1762125"/>
                  <a:gd name="connsiteX1" fmla="*/ 409599 w 415842"/>
                  <a:gd name="connsiteY1" fmla="*/ 244475 h 1762125"/>
                  <a:gd name="connsiteX2" fmla="*/ 415157 w 415842"/>
                  <a:gd name="connsiteY2" fmla="*/ 455613 h 1762125"/>
                  <a:gd name="connsiteX3" fmla="*/ 384993 w 415842"/>
                  <a:gd name="connsiteY3" fmla="*/ 567532 h 1762125"/>
                  <a:gd name="connsiteX4" fmla="*/ 326256 w 415842"/>
                  <a:gd name="connsiteY4" fmla="*/ 776288 h 1762125"/>
                  <a:gd name="connsiteX5" fmla="*/ 208780 w 415842"/>
                  <a:gd name="connsiteY5" fmla="*/ 892176 h 1762125"/>
                  <a:gd name="connsiteX6" fmla="*/ 77018 w 415842"/>
                  <a:gd name="connsiteY6" fmla="*/ 996950 h 1762125"/>
                  <a:gd name="connsiteX7" fmla="*/ 22251 w 415842"/>
                  <a:gd name="connsiteY7" fmla="*/ 1134269 h 1762125"/>
                  <a:gd name="connsiteX8" fmla="*/ 17487 w 415842"/>
                  <a:gd name="connsiteY8" fmla="*/ 1307307 h 1762125"/>
                  <a:gd name="connsiteX9" fmla="*/ 819 w 415842"/>
                  <a:gd name="connsiteY9" fmla="*/ 1412876 h 1762125"/>
                  <a:gd name="connsiteX10" fmla="*/ 3199 w 415842"/>
                  <a:gd name="connsiteY10" fmla="*/ 1486694 h 1762125"/>
                  <a:gd name="connsiteX11" fmla="*/ 31775 w 415842"/>
                  <a:gd name="connsiteY11" fmla="*/ 1631950 h 1762125"/>
                  <a:gd name="connsiteX12" fmla="*/ 30187 w 415842"/>
                  <a:gd name="connsiteY12" fmla="*/ 1762125 h 1762125"/>
                  <a:gd name="connsiteX0" fmla="*/ 387375 w 415842"/>
                  <a:gd name="connsiteY0" fmla="*/ 0 h 1762125"/>
                  <a:gd name="connsiteX1" fmla="*/ 409599 w 415842"/>
                  <a:gd name="connsiteY1" fmla="*/ 244475 h 1762125"/>
                  <a:gd name="connsiteX2" fmla="*/ 415157 w 415842"/>
                  <a:gd name="connsiteY2" fmla="*/ 455613 h 1762125"/>
                  <a:gd name="connsiteX3" fmla="*/ 384993 w 415842"/>
                  <a:gd name="connsiteY3" fmla="*/ 567532 h 1762125"/>
                  <a:gd name="connsiteX4" fmla="*/ 326256 w 415842"/>
                  <a:gd name="connsiteY4" fmla="*/ 776288 h 1762125"/>
                  <a:gd name="connsiteX5" fmla="*/ 208780 w 415842"/>
                  <a:gd name="connsiteY5" fmla="*/ 892176 h 1762125"/>
                  <a:gd name="connsiteX6" fmla="*/ 77018 w 415842"/>
                  <a:gd name="connsiteY6" fmla="*/ 996950 h 1762125"/>
                  <a:gd name="connsiteX7" fmla="*/ 22251 w 415842"/>
                  <a:gd name="connsiteY7" fmla="*/ 1134269 h 1762125"/>
                  <a:gd name="connsiteX8" fmla="*/ 17487 w 415842"/>
                  <a:gd name="connsiteY8" fmla="*/ 1307307 h 1762125"/>
                  <a:gd name="connsiteX9" fmla="*/ 819 w 415842"/>
                  <a:gd name="connsiteY9" fmla="*/ 1412876 h 1762125"/>
                  <a:gd name="connsiteX10" fmla="*/ 3199 w 415842"/>
                  <a:gd name="connsiteY10" fmla="*/ 1486694 h 1762125"/>
                  <a:gd name="connsiteX11" fmla="*/ 31775 w 415842"/>
                  <a:gd name="connsiteY11" fmla="*/ 1631950 h 1762125"/>
                  <a:gd name="connsiteX12" fmla="*/ 30187 w 415842"/>
                  <a:gd name="connsiteY12" fmla="*/ 1762125 h 1762125"/>
                  <a:gd name="connsiteX0" fmla="*/ 387375 w 415842"/>
                  <a:gd name="connsiteY0" fmla="*/ 0 h 1747838"/>
                  <a:gd name="connsiteX1" fmla="*/ 409599 w 415842"/>
                  <a:gd name="connsiteY1" fmla="*/ 244475 h 1747838"/>
                  <a:gd name="connsiteX2" fmla="*/ 415157 w 415842"/>
                  <a:gd name="connsiteY2" fmla="*/ 455613 h 1747838"/>
                  <a:gd name="connsiteX3" fmla="*/ 384993 w 415842"/>
                  <a:gd name="connsiteY3" fmla="*/ 567532 h 1747838"/>
                  <a:gd name="connsiteX4" fmla="*/ 326256 w 415842"/>
                  <a:gd name="connsiteY4" fmla="*/ 776288 h 1747838"/>
                  <a:gd name="connsiteX5" fmla="*/ 208780 w 415842"/>
                  <a:gd name="connsiteY5" fmla="*/ 892176 h 1747838"/>
                  <a:gd name="connsiteX6" fmla="*/ 77018 w 415842"/>
                  <a:gd name="connsiteY6" fmla="*/ 996950 h 1747838"/>
                  <a:gd name="connsiteX7" fmla="*/ 22251 w 415842"/>
                  <a:gd name="connsiteY7" fmla="*/ 1134269 h 1747838"/>
                  <a:gd name="connsiteX8" fmla="*/ 17487 w 415842"/>
                  <a:gd name="connsiteY8" fmla="*/ 1307307 h 1747838"/>
                  <a:gd name="connsiteX9" fmla="*/ 819 w 415842"/>
                  <a:gd name="connsiteY9" fmla="*/ 1412876 h 1747838"/>
                  <a:gd name="connsiteX10" fmla="*/ 3199 w 415842"/>
                  <a:gd name="connsiteY10" fmla="*/ 1486694 h 1747838"/>
                  <a:gd name="connsiteX11" fmla="*/ 31775 w 415842"/>
                  <a:gd name="connsiteY11" fmla="*/ 1631950 h 1747838"/>
                  <a:gd name="connsiteX12" fmla="*/ 32568 w 415842"/>
                  <a:gd name="connsiteY12" fmla="*/ 1747838 h 174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842" h="1747838">
                    <a:moveTo>
                      <a:pt x="387375" y="0"/>
                    </a:moveTo>
                    <a:cubicBezTo>
                      <a:pt x="404572" y="45773"/>
                      <a:pt x="404969" y="168540"/>
                      <a:pt x="409599" y="244475"/>
                    </a:cubicBezTo>
                    <a:cubicBezTo>
                      <a:pt x="414229" y="320410"/>
                      <a:pt x="417274" y="418836"/>
                      <a:pt x="415157" y="455613"/>
                    </a:cubicBezTo>
                    <a:cubicBezTo>
                      <a:pt x="413040" y="492390"/>
                      <a:pt x="399810" y="514086"/>
                      <a:pt x="384993" y="567532"/>
                    </a:cubicBezTo>
                    <a:cubicBezTo>
                      <a:pt x="370176" y="620978"/>
                      <a:pt x="355625" y="722181"/>
                      <a:pt x="326256" y="776288"/>
                    </a:cubicBezTo>
                    <a:cubicBezTo>
                      <a:pt x="296887" y="830395"/>
                      <a:pt x="250320" y="855399"/>
                      <a:pt x="208780" y="892176"/>
                    </a:cubicBezTo>
                    <a:cubicBezTo>
                      <a:pt x="167240" y="928953"/>
                      <a:pt x="108106" y="956601"/>
                      <a:pt x="77018" y="996950"/>
                    </a:cubicBezTo>
                    <a:cubicBezTo>
                      <a:pt x="45930" y="1037299"/>
                      <a:pt x="27013" y="1086512"/>
                      <a:pt x="22251" y="1134269"/>
                    </a:cubicBezTo>
                    <a:cubicBezTo>
                      <a:pt x="17489" y="1182026"/>
                      <a:pt x="21059" y="1260873"/>
                      <a:pt x="17487" y="1307307"/>
                    </a:cubicBezTo>
                    <a:cubicBezTo>
                      <a:pt x="13915" y="1353742"/>
                      <a:pt x="2010" y="1380597"/>
                      <a:pt x="819" y="1412876"/>
                    </a:cubicBezTo>
                    <a:cubicBezTo>
                      <a:pt x="-372" y="1445155"/>
                      <a:pt x="-770" y="1441450"/>
                      <a:pt x="3199" y="1486694"/>
                    </a:cubicBezTo>
                    <a:cubicBezTo>
                      <a:pt x="7168" y="1531938"/>
                      <a:pt x="26483" y="1589617"/>
                      <a:pt x="31775" y="1631950"/>
                    </a:cubicBezTo>
                    <a:cubicBezTo>
                      <a:pt x="37067" y="1674283"/>
                      <a:pt x="31245" y="1721380"/>
                      <a:pt x="32568" y="1747838"/>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フリーフォーム 109"/>
              <p:cNvSpPr/>
              <p:nvPr/>
            </p:nvSpPr>
            <p:spPr>
              <a:xfrm>
                <a:off x="8413838" y="13600112"/>
                <a:ext cx="194380" cy="764382"/>
              </a:xfrm>
              <a:custGeom>
                <a:avLst/>
                <a:gdLst>
                  <a:gd name="connsiteX0" fmla="*/ 165573 w 165573"/>
                  <a:gd name="connsiteY0" fmla="*/ 0 h 749300"/>
                  <a:gd name="connsiteX1" fmla="*/ 51273 w 165573"/>
                  <a:gd name="connsiteY1" fmla="*/ 152400 h 749300"/>
                  <a:gd name="connsiteX2" fmla="*/ 473 w 165573"/>
                  <a:gd name="connsiteY2" fmla="*/ 228600 h 749300"/>
                  <a:gd name="connsiteX3" fmla="*/ 25873 w 165573"/>
                  <a:gd name="connsiteY3" fmla="*/ 571500 h 749300"/>
                  <a:gd name="connsiteX4" fmla="*/ 25873 w 165573"/>
                  <a:gd name="connsiteY4" fmla="*/ 749300 h 749300"/>
                  <a:gd name="connsiteX0" fmla="*/ 165573 w 165573"/>
                  <a:gd name="connsiteY0" fmla="*/ 0 h 742950"/>
                  <a:gd name="connsiteX1" fmla="*/ 51273 w 165573"/>
                  <a:gd name="connsiteY1" fmla="*/ 152400 h 742950"/>
                  <a:gd name="connsiteX2" fmla="*/ 473 w 165573"/>
                  <a:gd name="connsiteY2" fmla="*/ 228600 h 742950"/>
                  <a:gd name="connsiteX3" fmla="*/ 25873 w 165573"/>
                  <a:gd name="connsiteY3" fmla="*/ 571500 h 742950"/>
                  <a:gd name="connsiteX4" fmla="*/ 32223 w 165573"/>
                  <a:gd name="connsiteY4" fmla="*/ 742950 h 742950"/>
                  <a:gd name="connsiteX0" fmla="*/ 165573 w 165573"/>
                  <a:gd name="connsiteY0" fmla="*/ 0 h 742950"/>
                  <a:gd name="connsiteX1" fmla="*/ 51273 w 165573"/>
                  <a:gd name="connsiteY1" fmla="*/ 152400 h 742950"/>
                  <a:gd name="connsiteX2" fmla="*/ 473 w 165573"/>
                  <a:gd name="connsiteY2" fmla="*/ 228600 h 742950"/>
                  <a:gd name="connsiteX3" fmla="*/ 25873 w 165573"/>
                  <a:gd name="connsiteY3" fmla="*/ 571500 h 742950"/>
                  <a:gd name="connsiteX4" fmla="*/ 32223 w 165573"/>
                  <a:gd name="connsiteY4" fmla="*/ 742950 h 742950"/>
                  <a:gd name="connsiteX0" fmla="*/ 165980 w 165980"/>
                  <a:gd name="connsiteY0" fmla="*/ 0 h 742950"/>
                  <a:gd name="connsiteX1" fmla="*/ 51680 w 165980"/>
                  <a:gd name="connsiteY1" fmla="*/ 152400 h 742950"/>
                  <a:gd name="connsiteX2" fmla="*/ 880 w 165980"/>
                  <a:gd name="connsiteY2" fmla="*/ 228600 h 742950"/>
                  <a:gd name="connsiteX3" fmla="*/ 19930 w 165980"/>
                  <a:gd name="connsiteY3" fmla="*/ 495300 h 742950"/>
                  <a:gd name="connsiteX4" fmla="*/ 32630 w 165980"/>
                  <a:gd name="connsiteY4" fmla="*/ 742950 h 742950"/>
                  <a:gd name="connsiteX0" fmla="*/ 170033 w 170033"/>
                  <a:gd name="connsiteY0" fmla="*/ 0 h 742950"/>
                  <a:gd name="connsiteX1" fmla="*/ 125583 w 170033"/>
                  <a:gd name="connsiteY1" fmla="*/ 88900 h 742950"/>
                  <a:gd name="connsiteX2" fmla="*/ 4933 w 170033"/>
                  <a:gd name="connsiteY2" fmla="*/ 228600 h 742950"/>
                  <a:gd name="connsiteX3" fmla="*/ 23983 w 170033"/>
                  <a:gd name="connsiteY3" fmla="*/ 495300 h 742950"/>
                  <a:gd name="connsiteX4" fmla="*/ 36683 w 170033"/>
                  <a:gd name="connsiteY4" fmla="*/ 742950 h 742950"/>
                  <a:gd name="connsiteX0" fmla="*/ 170033 w 170033"/>
                  <a:gd name="connsiteY0" fmla="*/ 0 h 768350"/>
                  <a:gd name="connsiteX1" fmla="*/ 125583 w 170033"/>
                  <a:gd name="connsiteY1" fmla="*/ 88900 h 768350"/>
                  <a:gd name="connsiteX2" fmla="*/ 4933 w 170033"/>
                  <a:gd name="connsiteY2" fmla="*/ 228600 h 768350"/>
                  <a:gd name="connsiteX3" fmla="*/ 23983 w 170033"/>
                  <a:gd name="connsiteY3" fmla="*/ 495300 h 768350"/>
                  <a:gd name="connsiteX4" fmla="*/ 43033 w 170033"/>
                  <a:gd name="connsiteY4" fmla="*/ 768350 h 768350"/>
                  <a:gd name="connsiteX0" fmla="*/ 201783 w 201783"/>
                  <a:gd name="connsiteY0" fmla="*/ 0 h 742950"/>
                  <a:gd name="connsiteX1" fmla="*/ 125583 w 201783"/>
                  <a:gd name="connsiteY1" fmla="*/ 63500 h 742950"/>
                  <a:gd name="connsiteX2" fmla="*/ 4933 w 201783"/>
                  <a:gd name="connsiteY2" fmla="*/ 203200 h 742950"/>
                  <a:gd name="connsiteX3" fmla="*/ 23983 w 201783"/>
                  <a:gd name="connsiteY3" fmla="*/ 469900 h 742950"/>
                  <a:gd name="connsiteX4" fmla="*/ 43033 w 201783"/>
                  <a:gd name="connsiteY4" fmla="*/ 742950 h 742950"/>
                  <a:gd name="connsiteX0" fmla="*/ 199409 w 199409"/>
                  <a:gd name="connsiteY0" fmla="*/ 0 h 742950"/>
                  <a:gd name="connsiteX1" fmla="*/ 85109 w 199409"/>
                  <a:gd name="connsiteY1" fmla="*/ 101600 h 742950"/>
                  <a:gd name="connsiteX2" fmla="*/ 2559 w 199409"/>
                  <a:gd name="connsiteY2" fmla="*/ 203200 h 742950"/>
                  <a:gd name="connsiteX3" fmla="*/ 21609 w 199409"/>
                  <a:gd name="connsiteY3" fmla="*/ 469900 h 742950"/>
                  <a:gd name="connsiteX4" fmla="*/ 40659 w 199409"/>
                  <a:gd name="connsiteY4" fmla="*/ 742950 h 742950"/>
                  <a:gd name="connsiteX0" fmla="*/ 199409 w 199409"/>
                  <a:gd name="connsiteY0" fmla="*/ 0 h 750094"/>
                  <a:gd name="connsiteX1" fmla="*/ 85109 w 199409"/>
                  <a:gd name="connsiteY1" fmla="*/ 101600 h 750094"/>
                  <a:gd name="connsiteX2" fmla="*/ 2559 w 199409"/>
                  <a:gd name="connsiteY2" fmla="*/ 203200 h 750094"/>
                  <a:gd name="connsiteX3" fmla="*/ 21609 w 199409"/>
                  <a:gd name="connsiteY3" fmla="*/ 469900 h 750094"/>
                  <a:gd name="connsiteX4" fmla="*/ 26372 w 199409"/>
                  <a:gd name="connsiteY4" fmla="*/ 750094 h 750094"/>
                  <a:gd name="connsiteX0" fmla="*/ 199427 w 199427"/>
                  <a:gd name="connsiteY0" fmla="*/ 0 h 750094"/>
                  <a:gd name="connsiteX1" fmla="*/ 85127 w 199427"/>
                  <a:gd name="connsiteY1" fmla="*/ 101600 h 750094"/>
                  <a:gd name="connsiteX2" fmla="*/ 2577 w 199427"/>
                  <a:gd name="connsiteY2" fmla="*/ 203200 h 750094"/>
                  <a:gd name="connsiteX3" fmla="*/ 21627 w 199427"/>
                  <a:gd name="connsiteY3" fmla="*/ 469900 h 750094"/>
                  <a:gd name="connsiteX4" fmla="*/ 29566 w 199427"/>
                  <a:gd name="connsiteY4" fmla="*/ 598488 h 750094"/>
                  <a:gd name="connsiteX5" fmla="*/ 26390 w 199427"/>
                  <a:gd name="connsiteY5" fmla="*/ 750094 h 750094"/>
                  <a:gd name="connsiteX0" fmla="*/ 199427 w 199427"/>
                  <a:gd name="connsiteY0" fmla="*/ 0 h 750094"/>
                  <a:gd name="connsiteX1" fmla="*/ 85127 w 199427"/>
                  <a:gd name="connsiteY1" fmla="*/ 101600 h 750094"/>
                  <a:gd name="connsiteX2" fmla="*/ 2577 w 199427"/>
                  <a:gd name="connsiteY2" fmla="*/ 203200 h 750094"/>
                  <a:gd name="connsiteX3" fmla="*/ 21627 w 199427"/>
                  <a:gd name="connsiteY3" fmla="*/ 469900 h 750094"/>
                  <a:gd name="connsiteX4" fmla="*/ 67666 w 199427"/>
                  <a:gd name="connsiteY4" fmla="*/ 662782 h 750094"/>
                  <a:gd name="connsiteX5" fmla="*/ 26390 w 199427"/>
                  <a:gd name="connsiteY5" fmla="*/ 750094 h 750094"/>
                  <a:gd name="connsiteX0" fmla="*/ 197879 w 197879"/>
                  <a:gd name="connsiteY0" fmla="*/ 0 h 750094"/>
                  <a:gd name="connsiteX1" fmla="*/ 83579 w 197879"/>
                  <a:gd name="connsiteY1" fmla="*/ 101600 h 750094"/>
                  <a:gd name="connsiteX2" fmla="*/ 1029 w 197879"/>
                  <a:gd name="connsiteY2" fmla="*/ 203200 h 750094"/>
                  <a:gd name="connsiteX3" fmla="*/ 36748 w 197879"/>
                  <a:gd name="connsiteY3" fmla="*/ 448468 h 750094"/>
                  <a:gd name="connsiteX4" fmla="*/ 66118 w 197879"/>
                  <a:gd name="connsiteY4" fmla="*/ 662782 h 750094"/>
                  <a:gd name="connsiteX5" fmla="*/ 24842 w 197879"/>
                  <a:gd name="connsiteY5" fmla="*/ 750094 h 750094"/>
                  <a:gd name="connsiteX0" fmla="*/ 197879 w 197879"/>
                  <a:gd name="connsiteY0" fmla="*/ 0 h 750094"/>
                  <a:gd name="connsiteX1" fmla="*/ 83579 w 197879"/>
                  <a:gd name="connsiteY1" fmla="*/ 101600 h 750094"/>
                  <a:gd name="connsiteX2" fmla="*/ 1029 w 197879"/>
                  <a:gd name="connsiteY2" fmla="*/ 203200 h 750094"/>
                  <a:gd name="connsiteX3" fmla="*/ 36748 w 197879"/>
                  <a:gd name="connsiteY3" fmla="*/ 448468 h 750094"/>
                  <a:gd name="connsiteX4" fmla="*/ 66118 w 197879"/>
                  <a:gd name="connsiteY4" fmla="*/ 662782 h 750094"/>
                  <a:gd name="connsiteX5" fmla="*/ 24842 w 197879"/>
                  <a:gd name="connsiteY5" fmla="*/ 750094 h 750094"/>
                  <a:gd name="connsiteX0" fmla="*/ 197924 w 197924"/>
                  <a:gd name="connsiteY0" fmla="*/ 0 h 750094"/>
                  <a:gd name="connsiteX1" fmla="*/ 83624 w 197924"/>
                  <a:gd name="connsiteY1" fmla="*/ 101600 h 750094"/>
                  <a:gd name="connsiteX2" fmla="*/ 16156 w 197924"/>
                  <a:gd name="connsiteY2" fmla="*/ 205581 h 750094"/>
                  <a:gd name="connsiteX3" fmla="*/ 1074 w 197924"/>
                  <a:gd name="connsiteY3" fmla="*/ 203200 h 750094"/>
                  <a:gd name="connsiteX4" fmla="*/ 36793 w 197924"/>
                  <a:gd name="connsiteY4" fmla="*/ 448468 h 750094"/>
                  <a:gd name="connsiteX5" fmla="*/ 66163 w 197924"/>
                  <a:gd name="connsiteY5" fmla="*/ 662782 h 750094"/>
                  <a:gd name="connsiteX6" fmla="*/ 24887 w 197924"/>
                  <a:gd name="connsiteY6" fmla="*/ 750094 h 750094"/>
                  <a:gd name="connsiteX0" fmla="*/ 196898 w 196898"/>
                  <a:gd name="connsiteY0" fmla="*/ 0 h 750094"/>
                  <a:gd name="connsiteX1" fmla="*/ 82598 w 196898"/>
                  <a:gd name="connsiteY1" fmla="*/ 101600 h 750094"/>
                  <a:gd name="connsiteX2" fmla="*/ 29417 w 196898"/>
                  <a:gd name="connsiteY2" fmla="*/ 155575 h 750094"/>
                  <a:gd name="connsiteX3" fmla="*/ 48 w 196898"/>
                  <a:gd name="connsiteY3" fmla="*/ 203200 h 750094"/>
                  <a:gd name="connsiteX4" fmla="*/ 35767 w 196898"/>
                  <a:gd name="connsiteY4" fmla="*/ 448468 h 750094"/>
                  <a:gd name="connsiteX5" fmla="*/ 65137 w 196898"/>
                  <a:gd name="connsiteY5" fmla="*/ 662782 h 750094"/>
                  <a:gd name="connsiteX6" fmla="*/ 23861 w 196898"/>
                  <a:gd name="connsiteY6" fmla="*/ 750094 h 750094"/>
                  <a:gd name="connsiteX0" fmla="*/ 180591 w 180591"/>
                  <a:gd name="connsiteY0" fmla="*/ 0 h 750094"/>
                  <a:gd name="connsiteX1" fmla="*/ 66291 w 180591"/>
                  <a:gd name="connsiteY1" fmla="*/ 101600 h 750094"/>
                  <a:gd name="connsiteX2" fmla="*/ 13110 w 180591"/>
                  <a:gd name="connsiteY2" fmla="*/ 155575 h 750094"/>
                  <a:gd name="connsiteX3" fmla="*/ 410 w 180591"/>
                  <a:gd name="connsiteY3" fmla="*/ 298450 h 750094"/>
                  <a:gd name="connsiteX4" fmla="*/ 19460 w 180591"/>
                  <a:gd name="connsiteY4" fmla="*/ 448468 h 750094"/>
                  <a:gd name="connsiteX5" fmla="*/ 48830 w 180591"/>
                  <a:gd name="connsiteY5" fmla="*/ 662782 h 750094"/>
                  <a:gd name="connsiteX6" fmla="*/ 7554 w 180591"/>
                  <a:gd name="connsiteY6" fmla="*/ 750094 h 750094"/>
                  <a:gd name="connsiteX0" fmla="*/ 182616 w 182616"/>
                  <a:gd name="connsiteY0" fmla="*/ 0 h 750094"/>
                  <a:gd name="connsiteX1" fmla="*/ 68316 w 182616"/>
                  <a:gd name="connsiteY1" fmla="*/ 101600 h 750094"/>
                  <a:gd name="connsiteX2" fmla="*/ 15135 w 182616"/>
                  <a:gd name="connsiteY2" fmla="*/ 155575 h 750094"/>
                  <a:gd name="connsiteX3" fmla="*/ 2435 w 182616"/>
                  <a:gd name="connsiteY3" fmla="*/ 298450 h 750094"/>
                  <a:gd name="connsiteX4" fmla="*/ 21485 w 182616"/>
                  <a:gd name="connsiteY4" fmla="*/ 448468 h 750094"/>
                  <a:gd name="connsiteX5" fmla="*/ 50855 w 182616"/>
                  <a:gd name="connsiteY5" fmla="*/ 662782 h 750094"/>
                  <a:gd name="connsiteX6" fmla="*/ 9579 w 182616"/>
                  <a:gd name="connsiteY6" fmla="*/ 750094 h 750094"/>
                  <a:gd name="connsiteX0" fmla="*/ 191040 w 191040"/>
                  <a:gd name="connsiteY0" fmla="*/ 0 h 750094"/>
                  <a:gd name="connsiteX1" fmla="*/ 76740 w 191040"/>
                  <a:gd name="connsiteY1" fmla="*/ 101600 h 750094"/>
                  <a:gd name="connsiteX2" fmla="*/ 23559 w 191040"/>
                  <a:gd name="connsiteY2" fmla="*/ 155575 h 750094"/>
                  <a:gd name="connsiteX3" fmla="*/ 1334 w 191040"/>
                  <a:gd name="connsiteY3" fmla="*/ 296069 h 750094"/>
                  <a:gd name="connsiteX4" fmla="*/ 29909 w 191040"/>
                  <a:gd name="connsiteY4" fmla="*/ 448468 h 750094"/>
                  <a:gd name="connsiteX5" fmla="*/ 59279 w 191040"/>
                  <a:gd name="connsiteY5" fmla="*/ 662782 h 750094"/>
                  <a:gd name="connsiteX6" fmla="*/ 18003 w 191040"/>
                  <a:gd name="connsiteY6" fmla="*/ 750094 h 750094"/>
                  <a:gd name="connsiteX0" fmla="*/ 180770 w 180770"/>
                  <a:gd name="connsiteY0" fmla="*/ 0 h 750094"/>
                  <a:gd name="connsiteX1" fmla="*/ 66470 w 180770"/>
                  <a:gd name="connsiteY1" fmla="*/ 101600 h 750094"/>
                  <a:gd name="connsiteX2" fmla="*/ 13289 w 180770"/>
                  <a:gd name="connsiteY2" fmla="*/ 155575 h 750094"/>
                  <a:gd name="connsiteX3" fmla="*/ 2970 w 180770"/>
                  <a:gd name="connsiteY3" fmla="*/ 296069 h 750094"/>
                  <a:gd name="connsiteX4" fmla="*/ 19639 w 180770"/>
                  <a:gd name="connsiteY4" fmla="*/ 448468 h 750094"/>
                  <a:gd name="connsiteX5" fmla="*/ 49009 w 180770"/>
                  <a:gd name="connsiteY5" fmla="*/ 662782 h 750094"/>
                  <a:gd name="connsiteX6" fmla="*/ 7733 w 180770"/>
                  <a:gd name="connsiteY6" fmla="*/ 750094 h 750094"/>
                  <a:gd name="connsiteX0" fmla="*/ 179165 w 179165"/>
                  <a:gd name="connsiteY0" fmla="*/ 0 h 750094"/>
                  <a:gd name="connsiteX1" fmla="*/ 64865 w 179165"/>
                  <a:gd name="connsiteY1" fmla="*/ 101600 h 750094"/>
                  <a:gd name="connsiteX2" fmla="*/ 11684 w 179165"/>
                  <a:gd name="connsiteY2" fmla="*/ 155575 h 750094"/>
                  <a:gd name="connsiteX3" fmla="*/ 2160 w 179165"/>
                  <a:gd name="connsiteY3" fmla="*/ 203200 h 750094"/>
                  <a:gd name="connsiteX4" fmla="*/ 1365 w 179165"/>
                  <a:gd name="connsiteY4" fmla="*/ 296069 h 750094"/>
                  <a:gd name="connsiteX5" fmla="*/ 18034 w 179165"/>
                  <a:gd name="connsiteY5" fmla="*/ 448468 h 750094"/>
                  <a:gd name="connsiteX6" fmla="*/ 47404 w 179165"/>
                  <a:gd name="connsiteY6" fmla="*/ 662782 h 750094"/>
                  <a:gd name="connsiteX7" fmla="*/ 6128 w 179165"/>
                  <a:gd name="connsiteY7" fmla="*/ 750094 h 750094"/>
                  <a:gd name="connsiteX0" fmla="*/ 186823 w 186823"/>
                  <a:gd name="connsiteY0" fmla="*/ 0 h 750094"/>
                  <a:gd name="connsiteX1" fmla="*/ 72523 w 186823"/>
                  <a:gd name="connsiteY1" fmla="*/ 101600 h 750094"/>
                  <a:gd name="connsiteX2" fmla="*/ 19342 w 186823"/>
                  <a:gd name="connsiteY2" fmla="*/ 155575 h 750094"/>
                  <a:gd name="connsiteX3" fmla="*/ 293 w 186823"/>
                  <a:gd name="connsiteY3" fmla="*/ 234156 h 750094"/>
                  <a:gd name="connsiteX4" fmla="*/ 9023 w 186823"/>
                  <a:gd name="connsiteY4" fmla="*/ 296069 h 750094"/>
                  <a:gd name="connsiteX5" fmla="*/ 25692 w 186823"/>
                  <a:gd name="connsiteY5" fmla="*/ 448468 h 750094"/>
                  <a:gd name="connsiteX6" fmla="*/ 55062 w 186823"/>
                  <a:gd name="connsiteY6" fmla="*/ 662782 h 750094"/>
                  <a:gd name="connsiteX7" fmla="*/ 13786 w 186823"/>
                  <a:gd name="connsiteY7" fmla="*/ 750094 h 750094"/>
                  <a:gd name="connsiteX0" fmla="*/ 187237 w 187237"/>
                  <a:gd name="connsiteY0" fmla="*/ 0 h 750094"/>
                  <a:gd name="connsiteX1" fmla="*/ 72937 w 187237"/>
                  <a:gd name="connsiteY1" fmla="*/ 101600 h 750094"/>
                  <a:gd name="connsiteX2" fmla="*/ 19756 w 187237"/>
                  <a:gd name="connsiteY2" fmla="*/ 155575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87237 w 187237"/>
                  <a:gd name="connsiteY0" fmla="*/ 0 h 750094"/>
                  <a:gd name="connsiteX1" fmla="*/ 72937 w 187237"/>
                  <a:gd name="connsiteY1" fmla="*/ 101600 h 750094"/>
                  <a:gd name="connsiteX2" fmla="*/ 38806 w 187237"/>
                  <a:gd name="connsiteY2" fmla="*/ 160338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87237 w 187237"/>
                  <a:gd name="connsiteY0" fmla="*/ 0 h 750094"/>
                  <a:gd name="connsiteX1" fmla="*/ 130087 w 187237"/>
                  <a:gd name="connsiteY1" fmla="*/ 68262 h 750094"/>
                  <a:gd name="connsiteX2" fmla="*/ 38806 w 187237"/>
                  <a:gd name="connsiteY2" fmla="*/ 160338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87237 w 187237"/>
                  <a:gd name="connsiteY0" fmla="*/ 0 h 750094"/>
                  <a:gd name="connsiteX1" fmla="*/ 130087 w 187237"/>
                  <a:gd name="connsiteY1" fmla="*/ 68262 h 750094"/>
                  <a:gd name="connsiteX2" fmla="*/ 36424 w 187237"/>
                  <a:gd name="connsiteY2" fmla="*/ 157957 h 750094"/>
                  <a:gd name="connsiteX3" fmla="*/ 707 w 187237"/>
                  <a:gd name="connsiteY3" fmla="*/ 234156 h 750094"/>
                  <a:gd name="connsiteX4" fmla="*/ 4674 w 187237"/>
                  <a:gd name="connsiteY4" fmla="*/ 305594 h 750094"/>
                  <a:gd name="connsiteX5" fmla="*/ 26106 w 187237"/>
                  <a:gd name="connsiteY5" fmla="*/ 448468 h 750094"/>
                  <a:gd name="connsiteX6" fmla="*/ 55476 w 187237"/>
                  <a:gd name="connsiteY6" fmla="*/ 662782 h 750094"/>
                  <a:gd name="connsiteX7" fmla="*/ 14200 w 187237"/>
                  <a:gd name="connsiteY7" fmla="*/ 750094 h 750094"/>
                  <a:gd name="connsiteX0" fmla="*/ 194380 w 194380"/>
                  <a:gd name="connsiteY0" fmla="*/ 0 h 764382"/>
                  <a:gd name="connsiteX1" fmla="*/ 130087 w 194380"/>
                  <a:gd name="connsiteY1" fmla="*/ 82550 h 764382"/>
                  <a:gd name="connsiteX2" fmla="*/ 36424 w 194380"/>
                  <a:gd name="connsiteY2" fmla="*/ 172245 h 764382"/>
                  <a:gd name="connsiteX3" fmla="*/ 707 w 194380"/>
                  <a:gd name="connsiteY3" fmla="*/ 248444 h 764382"/>
                  <a:gd name="connsiteX4" fmla="*/ 4674 w 194380"/>
                  <a:gd name="connsiteY4" fmla="*/ 319882 h 764382"/>
                  <a:gd name="connsiteX5" fmla="*/ 26106 w 194380"/>
                  <a:gd name="connsiteY5" fmla="*/ 462756 h 764382"/>
                  <a:gd name="connsiteX6" fmla="*/ 55476 w 194380"/>
                  <a:gd name="connsiteY6" fmla="*/ 677070 h 764382"/>
                  <a:gd name="connsiteX7" fmla="*/ 14200 w 194380"/>
                  <a:gd name="connsiteY7" fmla="*/ 764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80" h="764382">
                    <a:moveTo>
                      <a:pt x="194380" y="0"/>
                    </a:moveTo>
                    <a:cubicBezTo>
                      <a:pt x="150988" y="57150"/>
                      <a:pt x="156413" y="53843"/>
                      <a:pt x="130087" y="82550"/>
                    </a:cubicBezTo>
                    <a:cubicBezTo>
                      <a:pt x="103761" y="111257"/>
                      <a:pt x="46875" y="155312"/>
                      <a:pt x="36424" y="172245"/>
                    </a:cubicBezTo>
                    <a:cubicBezTo>
                      <a:pt x="25973" y="189178"/>
                      <a:pt x="2427" y="225028"/>
                      <a:pt x="707" y="248444"/>
                    </a:cubicBezTo>
                    <a:cubicBezTo>
                      <a:pt x="-1013" y="271860"/>
                      <a:pt x="441" y="284164"/>
                      <a:pt x="4674" y="319882"/>
                    </a:cubicBezTo>
                    <a:cubicBezTo>
                      <a:pt x="8907" y="355600"/>
                      <a:pt x="21608" y="396875"/>
                      <a:pt x="26106" y="462756"/>
                    </a:cubicBezTo>
                    <a:cubicBezTo>
                      <a:pt x="42510" y="531018"/>
                      <a:pt x="54682" y="630371"/>
                      <a:pt x="55476" y="677070"/>
                    </a:cubicBezTo>
                    <a:cubicBezTo>
                      <a:pt x="56270" y="723769"/>
                      <a:pt x="14729" y="739114"/>
                      <a:pt x="14200" y="764382"/>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フリーフォーム 110"/>
              <p:cNvSpPr/>
              <p:nvPr/>
            </p:nvSpPr>
            <p:spPr>
              <a:xfrm>
                <a:off x="7214245" y="14366080"/>
                <a:ext cx="1220139" cy="736600"/>
              </a:xfrm>
              <a:custGeom>
                <a:avLst/>
                <a:gdLst>
                  <a:gd name="connsiteX0" fmla="*/ 1213353 w 1213353"/>
                  <a:gd name="connsiteY0" fmla="*/ 0 h 723900"/>
                  <a:gd name="connsiteX1" fmla="*/ 1124453 w 1213353"/>
                  <a:gd name="connsiteY1" fmla="*/ 76200 h 723900"/>
                  <a:gd name="connsiteX2" fmla="*/ 959353 w 1213353"/>
                  <a:gd name="connsiteY2" fmla="*/ 165100 h 723900"/>
                  <a:gd name="connsiteX3" fmla="*/ 565653 w 1213353"/>
                  <a:gd name="connsiteY3" fmla="*/ 304800 h 723900"/>
                  <a:gd name="connsiteX4" fmla="*/ 387853 w 1213353"/>
                  <a:gd name="connsiteY4" fmla="*/ 381000 h 723900"/>
                  <a:gd name="connsiteX5" fmla="*/ 222753 w 1213353"/>
                  <a:gd name="connsiteY5" fmla="*/ 457200 h 723900"/>
                  <a:gd name="connsiteX6" fmla="*/ 19553 w 1213353"/>
                  <a:gd name="connsiteY6" fmla="*/ 660400 h 723900"/>
                  <a:gd name="connsiteX7" fmla="*/ 19553 w 1213353"/>
                  <a:gd name="connsiteY7" fmla="*/ 723900 h 723900"/>
                  <a:gd name="connsiteX0" fmla="*/ 1198941 w 1198941"/>
                  <a:gd name="connsiteY0" fmla="*/ 0 h 723900"/>
                  <a:gd name="connsiteX1" fmla="*/ 1110041 w 1198941"/>
                  <a:gd name="connsiteY1" fmla="*/ 76200 h 723900"/>
                  <a:gd name="connsiteX2" fmla="*/ 944941 w 1198941"/>
                  <a:gd name="connsiteY2" fmla="*/ 165100 h 723900"/>
                  <a:gd name="connsiteX3" fmla="*/ 551241 w 1198941"/>
                  <a:gd name="connsiteY3" fmla="*/ 304800 h 723900"/>
                  <a:gd name="connsiteX4" fmla="*/ 373441 w 1198941"/>
                  <a:gd name="connsiteY4" fmla="*/ 381000 h 723900"/>
                  <a:gd name="connsiteX5" fmla="*/ 208341 w 1198941"/>
                  <a:gd name="connsiteY5" fmla="*/ 457200 h 723900"/>
                  <a:gd name="connsiteX6" fmla="*/ 49591 w 1198941"/>
                  <a:gd name="connsiteY6" fmla="*/ 590550 h 723900"/>
                  <a:gd name="connsiteX7" fmla="*/ 5141 w 1198941"/>
                  <a:gd name="connsiteY7" fmla="*/ 723900 h 723900"/>
                  <a:gd name="connsiteX0" fmla="*/ 1228530 w 1228530"/>
                  <a:gd name="connsiteY0" fmla="*/ 0 h 704850"/>
                  <a:gd name="connsiteX1" fmla="*/ 1139630 w 1228530"/>
                  <a:gd name="connsiteY1" fmla="*/ 76200 h 704850"/>
                  <a:gd name="connsiteX2" fmla="*/ 974530 w 1228530"/>
                  <a:gd name="connsiteY2" fmla="*/ 165100 h 704850"/>
                  <a:gd name="connsiteX3" fmla="*/ 580830 w 1228530"/>
                  <a:gd name="connsiteY3" fmla="*/ 304800 h 704850"/>
                  <a:gd name="connsiteX4" fmla="*/ 403030 w 1228530"/>
                  <a:gd name="connsiteY4" fmla="*/ 381000 h 704850"/>
                  <a:gd name="connsiteX5" fmla="*/ 237930 w 1228530"/>
                  <a:gd name="connsiteY5" fmla="*/ 457200 h 704850"/>
                  <a:gd name="connsiteX6" fmla="*/ 79180 w 1228530"/>
                  <a:gd name="connsiteY6" fmla="*/ 590550 h 704850"/>
                  <a:gd name="connsiteX7" fmla="*/ 2980 w 1228530"/>
                  <a:gd name="connsiteY7" fmla="*/ 704850 h 704850"/>
                  <a:gd name="connsiteX0" fmla="*/ 1229143 w 1229143"/>
                  <a:gd name="connsiteY0" fmla="*/ 0 h 704850"/>
                  <a:gd name="connsiteX1" fmla="*/ 1140243 w 1229143"/>
                  <a:gd name="connsiteY1" fmla="*/ 76200 h 704850"/>
                  <a:gd name="connsiteX2" fmla="*/ 975143 w 1229143"/>
                  <a:gd name="connsiteY2" fmla="*/ 165100 h 704850"/>
                  <a:gd name="connsiteX3" fmla="*/ 581443 w 1229143"/>
                  <a:gd name="connsiteY3" fmla="*/ 304800 h 704850"/>
                  <a:gd name="connsiteX4" fmla="*/ 403643 w 1229143"/>
                  <a:gd name="connsiteY4" fmla="*/ 381000 h 704850"/>
                  <a:gd name="connsiteX5" fmla="*/ 238543 w 1229143"/>
                  <a:gd name="connsiteY5" fmla="*/ 457200 h 704850"/>
                  <a:gd name="connsiteX6" fmla="*/ 67093 w 1229143"/>
                  <a:gd name="connsiteY6" fmla="*/ 571500 h 704850"/>
                  <a:gd name="connsiteX7" fmla="*/ 3593 w 1229143"/>
                  <a:gd name="connsiteY7" fmla="*/ 704850 h 704850"/>
                  <a:gd name="connsiteX0" fmla="*/ 1217355 w 1217355"/>
                  <a:gd name="connsiteY0" fmla="*/ 0 h 736600"/>
                  <a:gd name="connsiteX1" fmla="*/ 1128455 w 1217355"/>
                  <a:gd name="connsiteY1" fmla="*/ 76200 h 736600"/>
                  <a:gd name="connsiteX2" fmla="*/ 963355 w 1217355"/>
                  <a:gd name="connsiteY2" fmla="*/ 165100 h 736600"/>
                  <a:gd name="connsiteX3" fmla="*/ 569655 w 1217355"/>
                  <a:gd name="connsiteY3" fmla="*/ 304800 h 736600"/>
                  <a:gd name="connsiteX4" fmla="*/ 391855 w 1217355"/>
                  <a:gd name="connsiteY4" fmla="*/ 381000 h 736600"/>
                  <a:gd name="connsiteX5" fmla="*/ 226755 w 1217355"/>
                  <a:gd name="connsiteY5" fmla="*/ 457200 h 736600"/>
                  <a:gd name="connsiteX6" fmla="*/ 55305 w 1217355"/>
                  <a:gd name="connsiteY6" fmla="*/ 571500 h 736600"/>
                  <a:gd name="connsiteX7" fmla="*/ 4505 w 1217355"/>
                  <a:gd name="connsiteY7" fmla="*/ 736600 h 736600"/>
                  <a:gd name="connsiteX0" fmla="*/ 1217355 w 1217355"/>
                  <a:gd name="connsiteY0" fmla="*/ 0 h 736600"/>
                  <a:gd name="connsiteX1" fmla="*/ 1128455 w 1217355"/>
                  <a:gd name="connsiteY1" fmla="*/ 76200 h 736600"/>
                  <a:gd name="connsiteX2" fmla="*/ 963355 w 1217355"/>
                  <a:gd name="connsiteY2" fmla="*/ 165100 h 736600"/>
                  <a:gd name="connsiteX3" fmla="*/ 569655 w 1217355"/>
                  <a:gd name="connsiteY3" fmla="*/ 304800 h 736600"/>
                  <a:gd name="connsiteX4" fmla="*/ 391855 w 1217355"/>
                  <a:gd name="connsiteY4" fmla="*/ 381000 h 736600"/>
                  <a:gd name="connsiteX5" fmla="*/ 245805 w 1217355"/>
                  <a:gd name="connsiteY5" fmla="*/ 469900 h 736600"/>
                  <a:gd name="connsiteX6" fmla="*/ 55305 w 1217355"/>
                  <a:gd name="connsiteY6" fmla="*/ 571500 h 736600"/>
                  <a:gd name="connsiteX7" fmla="*/ 4505 w 1217355"/>
                  <a:gd name="connsiteY7" fmla="*/ 736600 h 736600"/>
                  <a:gd name="connsiteX0" fmla="*/ 1217355 w 1217355"/>
                  <a:gd name="connsiteY0" fmla="*/ 0 h 736600"/>
                  <a:gd name="connsiteX1" fmla="*/ 1128455 w 1217355"/>
                  <a:gd name="connsiteY1" fmla="*/ 76200 h 736600"/>
                  <a:gd name="connsiteX2" fmla="*/ 963355 w 1217355"/>
                  <a:gd name="connsiteY2" fmla="*/ 165100 h 736600"/>
                  <a:gd name="connsiteX3" fmla="*/ 569655 w 1217355"/>
                  <a:gd name="connsiteY3" fmla="*/ 304800 h 736600"/>
                  <a:gd name="connsiteX4" fmla="*/ 429955 w 1217355"/>
                  <a:gd name="connsiteY4" fmla="*/ 374650 h 736600"/>
                  <a:gd name="connsiteX5" fmla="*/ 245805 w 1217355"/>
                  <a:gd name="connsiteY5" fmla="*/ 469900 h 736600"/>
                  <a:gd name="connsiteX6" fmla="*/ 55305 w 1217355"/>
                  <a:gd name="connsiteY6" fmla="*/ 571500 h 736600"/>
                  <a:gd name="connsiteX7" fmla="*/ 4505 w 1217355"/>
                  <a:gd name="connsiteY7" fmla="*/ 736600 h 736600"/>
                  <a:gd name="connsiteX0" fmla="*/ 1217355 w 1217355"/>
                  <a:gd name="connsiteY0" fmla="*/ 0 h 736600"/>
                  <a:gd name="connsiteX1" fmla="*/ 1128455 w 1217355"/>
                  <a:gd name="connsiteY1" fmla="*/ 76200 h 736600"/>
                  <a:gd name="connsiteX2" fmla="*/ 963355 w 1217355"/>
                  <a:gd name="connsiteY2" fmla="*/ 165100 h 736600"/>
                  <a:gd name="connsiteX3" fmla="*/ 664905 w 1217355"/>
                  <a:gd name="connsiteY3" fmla="*/ 323850 h 736600"/>
                  <a:gd name="connsiteX4" fmla="*/ 429955 w 1217355"/>
                  <a:gd name="connsiteY4" fmla="*/ 374650 h 736600"/>
                  <a:gd name="connsiteX5" fmla="*/ 245805 w 1217355"/>
                  <a:gd name="connsiteY5" fmla="*/ 469900 h 736600"/>
                  <a:gd name="connsiteX6" fmla="*/ 55305 w 1217355"/>
                  <a:gd name="connsiteY6" fmla="*/ 571500 h 736600"/>
                  <a:gd name="connsiteX7" fmla="*/ 4505 w 1217355"/>
                  <a:gd name="connsiteY7" fmla="*/ 736600 h 736600"/>
                  <a:gd name="connsiteX0" fmla="*/ 1221729 w 1221729"/>
                  <a:gd name="connsiteY0" fmla="*/ 0 h 734219"/>
                  <a:gd name="connsiteX1" fmla="*/ 1132829 w 1221729"/>
                  <a:gd name="connsiteY1" fmla="*/ 76200 h 734219"/>
                  <a:gd name="connsiteX2" fmla="*/ 967729 w 1221729"/>
                  <a:gd name="connsiteY2" fmla="*/ 165100 h 734219"/>
                  <a:gd name="connsiteX3" fmla="*/ 669279 w 1221729"/>
                  <a:gd name="connsiteY3" fmla="*/ 323850 h 734219"/>
                  <a:gd name="connsiteX4" fmla="*/ 434329 w 1221729"/>
                  <a:gd name="connsiteY4" fmla="*/ 374650 h 734219"/>
                  <a:gd name="connsiteX5" fmla="*/ 250179 w 1221729"/>
                  <a:gd name="connsiteY5" fmla="*/ 469900 h 734219"/>
                  <a:gd name="connsiteX6" fmla="*/ 59679 w 1221729"/>
                  <a:gd name="connsiteY6" fmla="*/ 571500 h 734219"/>
                  <a:gd name="connsiteX7" fmla="*/ 4116 w 1221729"/>
                  <a:gd name="connsiteY7" fmla="*/ 734219 h 734219"/>
                  <a:gd name="connsiteX0" fmla="*/ 1217613 w 1217613"/>
                  <a:gd name="connsiteY0" fmla="*/ 0 h 734219"/>
                  <a:gd name="connsiteX1" fmla="*/ 1128713 w 1217613"/>
                  <a:gd name="connsiteY1" fmla="*/ 76200 h 734219"/>
                  <a:gd name="connsiteX2" fmla="*/ 963613 w 1217613"/>
                  <a:gd name="connsiteY2" fmla="*/ 165100 h 734219"/>
                  <a:gd name="connsiteX3" fmla="*/ 665163 w 1217613"/>
                  <a:gd name="connsiteY3" fmla="*/ 323850 h 734219"/>
                  <a:gd name="connsiteX4" fmla="*/ 430213 w 1217613"/>
                  <a:gd name="connsiteY4" fmla="*/ 374650 h 734219"/>
                  <a:gd name="connsiteX5" fmla="*/ 246063 w 1217613"/>
                  <a:gd name="connsiteY5" fmla="*/ 469900 h 734219"/>
                  <a:gd name="connsiteX6" fmla="*/ 55563 w 1217613"/>
                  <a:gd name="connsiteY6" fmla="*/ 571500 h 734219"/>
                  <a:gd name="connsiteX7" fmla="*/ 0 w 1217613"/>
                  <a:gd name="connsiteY7" fmla="*/ 734219 h 734219"/>
                  <a:gd name="connsiteX0" fmla="*/ 1217809 w 1217809"/>
                  <a:gd name="connsiteY0" fmla="*/ 0 h 734219"/>
                  <a:gd name="connsiteX1" fmla="*/ 1128909 w 1217809"/>
                  <a:gd name="connsiteY1" fmla="*/ 76200 h 734219"/>
                  <a:gd name="connsiteX2" fmla="*/ 963809 w 1217809"/>
                  <a:gd name="connsiteY2" fmla="*/ 165100 h 734219"/>
                  <a:gd name="connsiteX3" fmla="*/ 665359 w 1217809"/>
                  <a:gd name="connsiteY3" fmla="*/ 323850 h 734219"/>
                  <a:gd name="connsiteX4" fmla="*/ 430409 w 1217809"/>
                  <a:gd name="connsiteY4" fmla="*/ 374650 h 734219"/>
                  <a:gd name="connsiteX5" fmla="*/ 246259 w 1217809"/>
                  <a:gd name="connsiteY5" fmla="*/ 469900 h 734219"/>
                  <a:gd name="connsiteX6" fmla="*/ 55759 w 1217809"/>
                  <a:gd name="connsiteY6" fmla="*/ 571500 h 734219"/>
                  <a:gd name="connsiteX7" fmla="*/ 196 w 1217809"/>
                  <a:gd name="connsiteY7" fmla="*/ 734219 h 734219"/>
                  <a:gd name="connsiteX0" fmla="*/ 1218200 w 1218200"/>
                  <a:gd name="connsiteY0" fmla="*/ 0 h 734219"/>
                  <a:gd name="connsiteX1" fmla="*/ 1129300 w 1218200"/>
                  <a:gd name="connsiteY1" fmla="*/ 76200 h 734219"/>
                  <a:gd name="connsiteX2" fmla="*/ 964200 w 1218200"/>
                  <a:gd name="connsiteY2" fmla="*/ 165100 h 734219"/>
                  <a:gd name="connsiteX3" fmla="*/ 665750 w 1218200"/>
                  <a:gd name="connsiteY3" fmla="*/ 323850 h 734219"/>
                  <a:gd name="connsiteX4" fmla="*/ 430800 w 1218200"/>
                  <a:gd name="connsiteY4" fmla="*/ 374650 h 734219"/>
                  <a:gd name="connsiteX5" fmla="*/ 246650 w 1218200"/>
                  <a:gd name="connsiteY5" fmla="*/ 469900 h 734219"/>
                  <a:gd name="connsiteX6" fmla="*/ 37100 w 1218200"/>
                  <a:gd name="connsiteY6" fmla="*/ 602456 h 734219"/>
                  <a:gd name="connsiteX7" fmla="*/ 587 w 1218200"/>
                  <a:gd name="connsiteY7" fmla="*/ 734219 h 734219"/>
                  <a:gd name="connsiteX0" fmla="*/ 1218200 w 1218200"/>
                  <a:gd name="connsiteY0" fmla="*/ 0 h 734219"/>
                  <a:gd name="connsiteX1" fmla="*/ 1129300 w 1218200"/>
                  <a:gd name="connsiteY1" fmla="*/ 76200 h 734219"/>
                  <a:gd name="connsiteX2" fmla="*/ 964200 w 1218200"/>
                  <a:gd name="connsiteY2" fmla="*/ 165100 h 734219"/>
                  <a:gd name="connsiteX3" fmla="*/ 665750 w 1218200"/>
                  <a:gd name="connsiteY3" fmla="*/ 323850 h 734219"/>
                  <a:gd name="connsiteX4" fmla="*/ 430800 w 1218200"/>
                  <a:gd name="connsiteY4" fmla="*/ 374650 h 734219"/>
                  <a:gd name="connsiteX5" fmla="*/ 239506 w 1218200"/>
                  <a:gd name="connsiteY5" fmla="*/ 486569 h 734219"/>
                  <a:gd name="connsiteX6" fmla="*/ 37100 w 1218200"/>
                  <a:gd name="connsiteY6" fmla="*/ 602456 h 734219"/>
                  <a:gd name="connsiteX7" fmla="*/ 587 w 1218200"/>
                  <a:gd name="connsiteY7" fmla="*/ 734219 h 734219"/>
                  <a:gd name="connsiteX0" fmla="*/ 1218200 w 1218200"/>
                  <a:gd name="connsiteY0" fmla="*/ 0 h 734219"/>
                  <a:gd name="connsiteX1" fmla="*/ 1129300 w 1218200"/>
                  <a:gd name="connsiteY1" fmla="*/ 76200 h 734219"/>
                  <a:gd name="connsiteX2" fmla="*/ 964200 w 1218200"/>
                  <a:gd name="connsiteY2" fmla="*/ 165100 h 734219"/>
                  <a:gd name="connsiteX3" fmla="*/ 665750 w 1218200"/>
                  <a:gd name="connsiteY3" fmla="*/ 323850 h 734219"/>
                  <a:gd name="connsiteX4" fmla="*/ 430800 w 1218200"/>
                  <a:gd name="connsiteY4" fmla="*/ 374650 h 734219"/>
                  <a:gd name="connsiteX5" fmla="*/ 239506 w 1218200"/>
                  <a:gd name="connsiteY5" fmla="*/ 486569 h 734219"/>
                  <a:gd name="connsiteX6" fmla="*/ 37100 w 1218200"/>
                  <a:gd name="connsiteY6" fmla="*/ 602456 h 734219"/>
                  <a:gd name="connsiteX7" fmla="*/ 587 w 1218200"/>
                  <a:gd name="connsiteY7" fmla="*/ 734219 h 734219"/>
                  <a:gd name="connsiteX0" fmla="*/ 1220473 w 1220473"/>
                  <a:gd name="connsiteY0" fmla="*/ 0 h 736600"/>
                  <a:gd name="connsiteX1" fmla="*/ 1131573 w 1220473"/>
                  <a:gd name="connsiteY1" fmla="*/ 76200 h 736600"/>
                  <a:gd name="connsiteX2" fmla="*/ 966473 w 1220473"/>
                  <a:gd name="connsiteY2" fmla="*/ 165100 h 736600"/>
                  <a:gd name="connsiteX3" fmla="*/ 668023 w 1220473"/>
                  <a:gd name="connsiteY3" fmla="*/ 323850 h 736600"/>
                  <a:gd name="connsiteX4" fmla="*/ 433073 w 1220473"/>
                  <a:gd name="connsiteY4" fmla="*/ 374650 h 736600"/>
                  <a:gd name="connsiteX5" fmla="*/ 241779 w 1220473"/>
                  <a:gd name="connsiteY5" fmla="*/ 486569 h 736600"/>
                  <a:gd name="connsiteX6" fmla="*/ 39373 w 1220473"/>
                  <a:gd name="connsiteY6" fmla="*/ 602456 h 736600"/>
                  <a:gd name="connsiteX7" fmla="*/ 479 w 1220473"/>
                  <a:gd name="connsiteY7" fmla="*/ 736600 h 736600"/>
                  <a:gd name="connsiteX0" fmla="*/ 1225100 w 1225100"/>
                  <a:gd name="connsiteY0" fmla="*/ 0 h 719931"/>
                  <a:gd name="connsiteX1" fmla="*/ 1136200 w 1225100"/>
                  <a:gd name="connsiteY1" fmla="*/ 76200 h 719931"/>
                  <a:gd name="connsiteX2" fmla="*/ 971100 w 1225100"/>
                  <a:gd name="connsiteY2" fmla="*/ 165100 h 719931"/>
                  <a:gd name="connsiteX3" fmla="*/ 672650 w 1225100"/>
                  <a:gd name="connsiteY3" fmla="*/ 323850 h 719931"/>
                  <a:gd name="connsiteX4" fmla="*/ 437700 w 1225100"/>
                  <a:gd name="connsiteY4" fmla="*/ 374650 h 719931"/>
                  <a:gd name="connsiteX5" fmla="*/ 246406 w 1225100"/>
                  <a:gd name="connsiteY5" fmla="*/ 486569 h 719931"/>
                  <a:gd name="connsiteX6" fmla="*/ 44000 w 1225100"/>
                  <a:gd name="connsiteY6" fmla="*/ 602456 h 719931"/>
                  <a:gd name="connsiteX7" fmla="*/ 344 w 1225100"/>
                  <a:gd name="connsiteY7"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437502 w 1224902"/>
                  <a:gd name="connsiteY4" fmla="*/ 374650 h 719931"/>
                  <a:gd name="connsiteX5" fmla="*/ 246208 w 1224902"/>
                  <a:gd name="connsiteY5" fmla="*/ 486569 h 719931"/>
                  <a:gd name="connsiteX6" fmla="*/ 65233 w 1224902"/>
                  <a:gd name="connsiteY6" fmla="*/ 576262 h 719931"/>
                  <a:gd name="connsiteX7" fmla="*/ 146 w 1224902"/>
                  <a:gd name="connsiteY7"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447027 w 1224902"/>
                  <a:gd name="connsiteY4" fmla="*/ 388937 h 719931"/>
                  <a:gd name="connsiteX5" fmla="*/ 246208 w 1224902"/>
                  <a:gd name="connsiteY5" fmla="*/ 486569 h 719931"/>
                  <a:gd name="connsiteX6" fmla="*/ 65233 w 1224902"/>
                  <a:gd name="connsiteY6" fmla="*/ 576262 h 719931"/>
                  <a:gd name="connsiteX7" fmla="*/ 146 w 1224902"/>
                  <a:gd name="connsiteY7"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588317 w 1224902"/>
                  <a:gd name="connsiteY4" fmla="*/ 348457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672452 w 1224902"/>
                  <a:gd name="connsiteY3" fmla="*/ 323850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36002 w 1224902"/>
                  <a:gd name="connsiteY1" fmla="*/ 76200 h 719931"/>
                  <a:gd name="connsiteX2" fmla="*/ 970902 w 1224902"/>
                  <a:gd name="connsiteY2" fmla="*/ 165100 h 719931"/>
                  <a:gd name="connsiteX3" fmla="*/ 701027 w 1224902"/>
                  <a:gd name="connsiteY3" fmla="*/ 314325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36002 w 1224902"/>
                  <a:gd name="connsiteY1" fmla="*/ 76200 h 719931"/>
                  <a:gd name="connsiteX2" fmla="*/ 966139 w 1224902"/>
                  <a:gd name="connsiteY2" fmla="*/ 188913 h 719931"/>
                  <a:gd name="connsiteX3" fmla="*/ 701027 w 1224902"/>
                  <a:gd name="connsiteY3" fmla="*/ 314325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4902 w 1224902"/>
                  <a:gd name="connsiteY0" fmla="*/ 0 h 719931"/>
                  <a:gd name="connsiteX1" fmla="*/ 1116952 w 1224902"/>
                  <a:gd name="connsiteY1" fmla="*/ 107156 h 719931"/>
                  <a:gd name="connsiteX2" fmla="*/ 966139 w 1224902"/>
                  <a:gd name="connsiteY2" fmla="*/ 188913 h 719931"/>
                  <a:gd name="connsiteX3" fmla="*/ 701027 w 1224902"/>
                  <a:gd name="connsiteY3" fmla="*/ 314325 h 719931"/>
                  <a:gd name="connsiteX4" fmla="*/ 552598 w 1224902"/>
                  <a:gd name="connsiteY4" fmla="*/ 346076 h 719931"/>
                  <a:gd name="connsiteX5" fmla="*/ 447027 w 1224902"/>
                  <a:gd name="connsiteY5" fmla="*/ 388937 h 719931"/>
                  <a:gd name="connsiteX6" fmla="*/ 246208 w 1224902"/>
                  <a:gd name="connsiteY6" fmla="*/ 486569 h 719931"/>
                  <a:gd name="connsiteX7" fmla="*/ 65233 w 1224902"/>
                  <a:gd name="connsiteY7" fmla="*/ 576262 h 719931"/>
                  <a:gd name="connsiteX8" fmla="*/ 146 w 1224902"/>
                  <a:gd name="connsiteY8" fmla="*/ 719931 h 719931"/>
                  <a:gd name="connsiteX0" fmla="*/ 1220139 w 1220139"/>
                  <a:gd name="connsiteY0" fmla="*/ 0 h 736600"/>
                  <a:gd name="connsiteX1" fmla="*/ 1116952 w 1220139"/>
                  <a:gd name="connsiteY1" fmla="*/ 123825 h 736600"/>
                  <a:gd name="connsiteX2" fmla="*/ 966139 w 1220139"/>
                  <a:gd name="connsiteY2" fmla="*/ 205582 h 736600"/>
                  <a:gd name="connsiteX3" fmla="*/ 701027 w 1220139"/>
                  <a:gd name="connsiteY3" fmla="*/ 330994 h 736600"/>
                  <a:gd name="connsiteX4" fmla="*/ 552598 w 1220139"/>
                  <a:gd name="connsiteY4" fmla="*/ 362745 h 736600"/>
                  <a:gd name="connsiteX5" fmla="*/ 447027 w 1220139"/>
                  <a:gd name="connsiteY5" fmla="*/ 405606 h 736600"/>
                  <a:gd name="connsiteX6" fmla="*/ 246208 w 1220139"/>
                  <a:gd name="connsiteY6" fmla="*/ 503238 h 736600"/>
                  <a:gd name="connsiteX7" fmla="*/ 65233 w 1220139"/>
                  <a:gd name="connsiteY7" fmla="*/ 592931 h 736600"/>
                  <a:gd name="connsiteX8" fmla="*/ 146 w 1220139"/>
                  <a:gd name="connsiteY8" fmla="*/ 7366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39" h="736600">
                    <a:moveTo>
                      <a:pt x="1220139" y="0"/>
                    </a:moveTo>
                    <a:cubicBezTo>
                      <a:pt x="1196855" y="24341"/>
                      <a:pt x="1159285" y="89561"/>
                      <a:pt x="1116952" y="123825"/>
                    </a:cubicBezTo>
                    <a:cubicBezTo>
                      <a:pt x="1074619" y="158089"/>
                      <a:pt x="1035460" y="171054"/>
                      <a:pt x="966139" y="205582"/>
                    </a:cubicBezTo>
                    <a:cubicBezTo>
                      <a:pt x="896818" y="240110"/>
                      <a:pt x="769950" y="304800"/>
                      <a:pt x="701027" y="330994"/>
                    </a:cubicBezTo>
                    <a:cubicBezTo>
                      <a:pt x="632104" y="357188"/>
                      <a:pt x="590169" y="351897"/>
                      <a:pt x="552598" y="362745"/>
                    </a:cubicBezTo>
                    <a:cubicBezTo>
                      <a:pt x="515027" y="373593"/>
                      <a:pt x="498092" y="382191"/>
                      <a:pt x="447027" y="405606"/>
                    </a:cubicBezTo>
                    <a:cubicBezTo>
                      <a:pt x="395962" y="429021"/>
                      <a:pt x="309840" y="472017"/>
                      <a:pt x="246208" y="503238"/>
                    </a:cubicBezTo>
                    <a:cubicBezTo>
                      <a:pt x="182576" y="534459"/>
                      <a:pt x="99100" y="548481"/>
                      <a:pt x="65233" y="592931"/>
                    </a:cubicBezTo>
                    <a:cubicBezTo>
                      <a:pt x="31366" y="637381"/>
                      <a:pt x="-2500" y="655637"/>
                      <a:pt x="146" y="7366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フリーフォーム 111"/>
              <p:cNvSpPr/>
              <p:nvPr/>
            </p:nvSpPr>
            <p:spPr>
              <a:xfrm>
                <a:off x="3543303" y="18041141"/>
                <a:ext cx="1114425" cy="1037431"/>
              </a:xfrm>
              <a:custGeom>
                <a:avLst/>
                <a:gdLst>
                  <a:gd name="connsiteX0" fmla="*/ 2025482 w 2025482"/>
                  <a:gd name="connsiteY0" fmla="*/ 0 h 2933700"/>
                  <a:gd name="connsiteX1" fmla="*/ 1885782 w 2025482"/>
                  <a:gd name="connsiteY1" fmla="*/ 88900 h 2933700"/>
                  <a:gd name="connsiteX2" fmla="*/ 1720682 w 2025482"/>
                  <a:gd name="connsiteY2" fmla="*/ 177800 h 2933700"/>
                  <a:gd name="connsiteX3" fmla="*/ 1441282 w 2025482"/>
                  <a:gd name="connsiteY3" fmla="*/ 215900 h 2933700"/>
                  <a:gd name="connsiteX4" fmla="*/ 1288882 w 2025482"/>
                  <a:gd name="connsiteY4" fmla="*/ 304800 h 2933700"/>
                  <a:gd name="connsiteX5" fmla="*/ 996782 w 2025482"/>
                  <a:gd name="connsiteY5" fmla="*/ 419100 h 2933700"/>
                  <a:gd name="connsiteX6" fmla="*/ 971382 w 2025482"/>
                  <a:gd name="connsiteY6" fmla="*/ 698500 h 2933700"/>
                  <a:gd name="connsiteX7" fmla="*/ 869782 w 2025482"/>
                  <a:gd name="connsiteY7" fmla="*/ 838200 h 2933700"/>
                  <a:gd name="connsiteX8" fmla="*/ 920582 w 2025482"/>
                  <a:gd name="connsiteY8" fmla="*/ 977900 h 2933700"/>
                  <a:gd name="connsiteX9" fmla="*/ 996782 w 2025482"/>
                  <a:gd name="connsiteY9" fmla="*/ 1384300 h 2933700"/>
                  <a:gd name="connsiteX10" fmla="*/ 971382 w 2025482"/>
                  <a:gd name="connsiteY10" fmla="*/ 1612900 h 2933700"/>
                  <a:gd name="connsiteX11" fmla="*/ 907882 w 2025482"/>
                  <a:gd name="connsiteY11" fmla="*/ 1739900 h 2933700"/>
                  <a:gd name="connsiteX12" fmla="*/ 768182 w 2025482"/>
                  <a:gd name="connsiteY12" fmla="*/ 1765300 h 2933700"/>
                  <a:gd name="connsiteX13" fmla="*/ 526882 w 2025482"/>
                  <a:gd name="connsiteY13" fmla="*/ 1841500 h 2933700"/>
                  <a:gd name="connsiteX14" fmla="*/ 298282 w 2025482"/>
                  <a:gd name="connsiteY14" fmla="*/ 1905000 h 2933700"/>
                  <a:gd name="connsiteX15" fmla="*/ 18882 w 2025482"/>
                  <a:gd name="connsiteY15" fmla="*/ 2197100 h 2933700"/>
                  <a:gd name="connsiteX16" fmla="*/ 31582 w 2025482"/>
                  <a:gd name="connsiteY16" fmla="*/ 2590800 h 2933700"/>
                  <a:gd name="connsiteX17" fmla="*/ 82382 w 2025482"/>
                  <a:gd name="connsiteY17" fmla="*/ 2730500 h 2933700"/>
                  <a:gd name="connsiteX18" fmla="*/ 209382 w 2025482"/>
                  <a:gd name="connsiteY18" fmla="*/ 2933700 h 2933700"/>
                  <a:gd name="connsiteX0" fmla="*/ 2024079 w 2024079"/>
                  <a:gd name="connsiteY0" fmla="*/ 0 h 2933700"/>
                  <a:gd name="connsiteX1" fmla="*/ 1884379 w 2024079"/>
                  <a:gd name="connsiteY1" fmla="*/ 88900 h 2933700"/>
                  <a:gd name="connsiteX2" fmla="*/ 1719279 w 2024079"/>
                  <a:gd name="connsiteY2" fmla="*/ 177800 h 2933700"/>
                  <a:gd name="connsiteX3" fmla="*/ 1439879 w 2024079"/>
                  <a:gd name="connsiteY3" fmla="*/ 215900 h 2933700"/>
                  <a:gd name="connsiteX4" fmla="*/ 1287479 w 2024079"/>
                  <a:gd name="connsiteY4" fmla="*/ 304800 h 2933700"/>
                  <a:gd name="connsiteX5" fmla="*/ 995379 w 2024079"/>
                  <a:gd name="connsiteY5" fmla="*/ 419100 h 2933700"/>
                  <a:gd name="connsiteX6" fmla="*/ 969979 w 2024079"/>
                  <a:gd name="connsiteY6" fmla="*/ 698500 h 2933700"/>
                  <a:gd name="connsiteX7" fmla="*/ 868379 w 2024079"/>
                  <a:gd name="connsiteY7" fmla="*/ 838200 h 2933700"/>
                  <a:gd name="connsiteX8" fmla="*/ 919179 w 2024079"/>
                  <a:gd name="connsiteY8" fmla="*/ 977900 h 2933700"/>
                  <a:gd name="connsiteX9" fmla="*/ 995379 w 2024079"/>
                  <a:gd name="connsiteY9" fmla="*/ 1384300 h 2933700"/>
                  <a:gd name="connsiteX10" fmla="*/ 969979 w 2024079"/>
                  <a:gd name="connsiteY10" fmla="*/ 1612900 h 2933700"/>
                  <a:gd name="connsiteX11" fmla="*/ 906479 w 2024079"/>
                  <a:gd name="connsiteY11" fmla="*/ 1739900 h 2933700"/>
                  <a:gd name="connsiteX12" fmla="*/ 766779 w 2024079"/>
                  <a:gd name="connsiteY12" fmla="*/ 1765300 h 2933700"/>
                  <a:gd name="connsiteX13" fmla="*/ 525479 w 2024079"/>
                  <a:gd name="connsiteY13" fmla="*/ 1841500 h 2933700"/>
                  <a:gd name="connsiteX14" fmla="*/ 296879 w 2024079"/>
                  <a:gd name="connsiteY14" fmla="*/ 1905000 h 2933700"/>
                  <a:gd name="connsiteX15" fmla="*/ 17479 w 2024079"/>
                  <a:gd name="connsiteY15" fmla="*/ 2197100 h 2933700"/>
                  <a:gd name="connsiteX16" fmla="*/ 30179 w 2024079"/>
                  <a:gd name="connsiteY16" fmla="*/ 2590800 h 2933700"/>
                  <a:gd name="connsiteX17" fmla="*/ 36529 w 2024079"/>
                  <a:gd name="connsiteY17" fmla="*/ 2794000 h 2933700"/>
                  <a:gd name="connsiteX18" fmla="*/ 207979 w 2024079"/>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48236 w 2005536"/>
                  <a:gd name="connsiteY12" fmla="*/ 1765300 h 2933700"/>
                  <a:gd name="connsiteX13" fmla="*/ 506936 w 2005536"/>
                  <a:gd name="connsiteY13" fmla="*/ 1841500 h 2933700"/>
                  <a:gd name="connsiteX14" fmla="*/ 278336 w 2005536"/>
                  <a:gd name="connsiteY14" fmla="*/ 19050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48236 w 2005536"/>
                  <a:gd name="connsiteY12" fmla="*/ 1765300 h 2933700"/>
                  <a:gd name="connsiteX13" fmla="*/ 506936 w 2005536"/>
                  <a:gd name="connsiteY13" fmla="*/ 184150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48236 w 2005536"/>
                  <a:gd name="connsiteY12" fmla="*/ 17653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887936 w 2005536"/>
                  <a:gd name="connsiteY11" fmla="*/ 17399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612900 h 2933700"/>
                  <a:gd name="connsiteX11" fmla="*/ 951436 w 2005536"/>
                  <a:gd name="connsiteY11" fmla="*/ 167005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45086 w 2005536"/>
                  <a:gd name="connsiteY10" fmla="*/ 1549400 h 2933700"/>
                  <a:gd name="connsiteX11" fmla="*/ 951436 w 2005536"/>
                  <a:gd name="connsiteY11" fmla="*/ 167005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64136 w 2005536"/>
                  <a:gd name="connsiteY10" fmla="*/ 1555750 h 2933700"/>
                  <a:gd name="connsiteX11" fmla="*/ 951436 w 2005536"/>
                  <a:gd name="connsiteY11" fmla="*/ 167005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64136 w 2005536"/>
                  <a:gd name="connsiteY10" fmla="*/ 1555750 h 2933700"/>
                  <a:gd name="connsiteX11" fmla="*/ 970486 w 2005536"/>
                  <a:gd name="connsiteY11" fmla="*/ 16383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64136 w 2005536"/>
                  <a:gd name="connsiteY10" fmla="*/ 155575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7786 w 2005536"/>
                  <a:gd name="connsiteY10" fmla="*/ 151130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00636 w 2005536"/>
                  <a:gd name="connsiteY8" fmla="*/ 977900 h 2933700"/>
                  <a:gd name="connsiteX9" fmla="*/ 976836 w 2005536"/>
                  <a:gd name="connsiteY9" fmla="*/ 1384300 h 2933700"/>
                  <a:gd name="connsiteX10" fmla="*/ 951436 w 2005536"/>
                  <a:gd name="connsiteY10" fmla="*/ 150495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976836 w 2005536"/>
                  <a:gd name="connsiteY9" fmla="*/ 1384300 h 2933700"/>
                  <a:gd name="connsiteX10" fmla="*/ 951436 w 2005536"/>
                  <a:gd name="connsiteY10" fmla="*/ 1504950 h 2933700"/>
                  <a:gd name="connsiteX11" fmla="*/ 964136 w 2005536"/>
                  <a:gd name="connsiteY11" fmla="*/ 1663700 h 2933700"/>
                  <a:gd name="connsiteX12" fmla="*/ 760936 w 2005536"/>
                  <a:gd name="connsiteY12" fmla="*/ 1739900 h 2933700"/>
                  <a:gd name="connsiteX13" fmla="*/ 506936 w 2005536"/>
                  <a:gd name="connsiteY13" fmla="*/ 1809750 h 2933700"/>
                  <a:gd name="connsiteX14" fmla="*/ 303736 w 2005536"/>
                  <a:gd name="connsiteY14" fmla="*/ 1930400 h 2933700"/>
                  <a:gd name="connsiteX15" fmla="*/ 75136 w 2005536"/>
                  <a:gd name="connsiteY15" fmla="*/ 2203450 h 2933700"/>
                  <a:gd name="connsiteX16" fmla="*/ 11636 w 2005536"/>
                  <a:gd name="connsiteY16" fmla="*/ 2590800 h 2933700"/>
                  <a:gd name="connsiteX17" fmla="*/ 17986 w 2005536"/>
                  <a:gd name="connsiteY17" fmla="*/ 2794000 h 2933700"/>
                  <a:gd name="connsiteX18" fmla="*/ 189436 w 2005536"/>
                  <a:gd name="connsiteY18"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970485 w 2005536"/>
                  <a:gd name="connsiteY9" fmla="*/ 9779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678385 w 2005536"/>
                  <a:gd name="connsiteY9" fmla="*/ 12319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7683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849836 w 2005536"/>
                  <a:gd name="connsiteY7" fmla="*/ 8382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51436 w 2005536"/>
                  <a:gd name="connsiteY6" fmla="*/ 6985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976836 w 2005536"/>
                  <a:gd name="connsiteY5" fmla="*/ 41910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21336 w 2005536"/>
                  <a:gd name="connsiteY3" fmla="*/ 2159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65836 w 2005536"/>
                  <a:gd name="connsiteY1" fmla="*/ 8890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093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7286 w 2005536"/>
                  <a:gd name="connsiteY13" fmla="*/ 17145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67286 w 2005536"/>
                  <a:gd name="connsiteY13" fmla="*/ 173990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68936 w 2005536"/>
                  <a:gd name="connsiteY4" fmla="*/ 30480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73636 w 2005536"/>
                  <a:gd name="connsiteY13" fmla="*/ 173355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73636 w 2005536"/>
                  <a:gd name="connsiteY13" fmla="*/ 173355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00635 w 2005536"/>
                  <a:gd name="connsiteY6" fmla="*/ 4953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00635 w 2005536"/>
                  <a:gd name="connsiteY6" fmla="*/ 4953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894286 w 2005536"/>
                  <a:gd name="connsiteY5" fmla="*/ 501650 h 2933700"/>
                  <a:gd name="connsiteX6" fmla="*/ 951435 w 2005536"/>
                  <a:gd name="connsiteY6" fmla="*/ 4318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14936 w 2005536"/>
                  <a:gd name="connsiteY5" fmla="*/ 412750 h 2933700"/>
                  <a:gd name="connsiteX6" fmla="*/ 951435 w 2005536"/>
                  <a:gd name="connsiteY6" fmla="*/ 4318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65736 w 2005536"/>
                  <a:gd name="connsiteY5" fmla="*/ 628650 h 2933700"/>
                  <a:gd name="connsiteX6" fmla="*/ 951435 w 2005536"/>
                  <a:gd name="connsiteY6" fmla="*/ 4318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65736 w 2005536"/>
                  <a:gd name="connsiteY5" fmla="*/ 628650 h 2933700"/>
                  <a:gd name="connsiteX6" fmla="*/ 672035 w 2005536"/>
                  <a:gd name="connsiteY6" fmla="*/ 5461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672035 w 2005536"/>
                  <a:gd name="connsiteY6" fmla="*/ 5461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06985 w 2005536"/>
                  <a:gd name="connsiteY6" fmla="*/ 5207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06985 w 2005536"/>
                  <a:gd name="connsiteY6" fmla="*/ 520700 h 2933700"/>
                  <a:gd name="connsiteX7" fmla="*/ 945086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45086 w 2005536"/>
                  <a:gd name="connsiteY6" fmla="*/ 673100 h 2933700"/>
                  <a:gd name="connsiteX7" fmla="*/ 900636 w 2005536"/>
                  <a:gd name="connsiteY7" fmla="*/ 825500 h 2933700"/>
                  <a:gd name="connsiteX8" fmla="*/ 945086 w 2005536"/>
                  <a:gd name="connsiteY8" fmla="*/ 971550 h 2933700"/>
                  <a:gd name="connsiteX9" fmla="*/ 945085 w 2005536"/>
                  <a:gd name="connsiteY9" fmla="*/ 1193800 h 2933700"/>
                  <a:gd name="connsiteX10" fmla="*/ 976836 w 2005536"/>
                  <a:gd name="connsiteY10" fmla="*/ 1384300 h 2933700"/>
                  <a:gd name="connsiteX11" fmla="*/ 951436 w 2005536"/>
                  <a:gd name="connsiteY11" fmla="*/ 1504950 h 2933700"/>
                  <a:gd name="connsiteX12" fmla="*/ 964136 w 2005536"/>
                  <a:gd name="connsiteY12" fmla="*/ 1663700 h 2933700"/>
                  <a:gd name="connsiteX13" fmla="*/ 773636 w 2005536"/>
                  <a:gd name="connsiteY13" fmla="*/ 1733550 h 2933700"/>
                  <a:gd name="connsiteX14" fmla="*/ 506936 w 2005536"/>
                  <a:gd name="connsiteY14" fmla="*/ 1809750 h 2933700"/>
                  <a:gd name="connsiteX15" fmla="*/ 303736 w 2005536"/>
                  <a:gd name="connsiteY15" fmla="*/ 1930400 h 2933700"/>
                  <a:gd name="connsiteX16" fmla="*/ 75136 w 2005536"/>
                  <a:gd name="connsiteY16" fmla="*/ 2203450 h 2933700"/>
                  <a:gd name="connsiteX17" fmla="*/ 11636 w 2005536"/>
                  <a:gd name="connsiteY17" fmla="*/ 2590800 h 2933700"/>
                  <a:gd name="connsiteX18" fmla="*/ 17986 w 2005536"/>
                  <a:gd name="connsiteY18" fmla="*/ 2794000 h 2933700"/>
                  <a:gd name="connsiteX19" fmla="*/ 189436 w 2005536"/>
                  <a:gd name="connsiteY19"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45086 w 2005536"/>
                  <a:gd name="connsiteY6" fmla="*/ 673100 h 2933700"/>
                  <a:gd name="connsiteX7" fmla="*/ 945085 w 2005536"/>
                  <a:gd name="connsiteY7" fmla="*/ 6604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45086 w 2005536"/>
                  <a:gd name="connsiteY6" fmla="*/ 673100 h 2933700"/>
                  <a:gd name="connsiteX7" fmla="*/ 678385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678385 w 2005536"/>
                  <a:gd name="connsiteY7" fmla="*/ 67310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00635 w 2005536"/>
                  <a:gd name="connsiteY7" fmla="*/ 615950 h 2933700"/>
                  <a:gd name="connsiteX8" fmla="*/ 900636 w 2005536"/>
                  <a:gd name="connsiteY8" fmla="*/ 825500 h 2933700"/>
                  <a:gd name="connsiteX9" fmla="*/ 945086 w 2005536"/>
                  <a:gd name="connsiteY9" fmla="*/ 971550 h 2933700"/>
                  <a:gd name="connsiteX10" fmla="*/ 945085 w 2005536"/>
                  <a:gd name="connsiteY10" fmla="*/ 1193800 h 2933700"/>
                  <a:gd name="connsiteX11" fmla="*/ 976836 w 2005536"/>
                  <a:gd name="connsiteY11" fmla="*/ 1384300 h 2933700"/>
                  <a:gd name="connsiteX12" fmla="*/ 951436 w 2005536"/>
                  <a:gd name="connsiteY12" fmla="*/ 1504950 h 2933700"/>
                  <a:gd name="connsiteX13" fmla="*/ 964136 w 2005536"/>
                  <a:gd name="connsiteY13" fmla="*/ 1663700 h 2933700"/>
                  <a:gd name="connsiteX14" fmla="*/ 773636 w 2005536"/>
                  <a:gd name="connsiteY14" fmla="*/ 1733550 h 2933700"/>
                  <a:gd name="connsiteX15" fmla="*/ 506936 w 2005536"/>
                  <a:gd name="connsiteY15" fmla="*/ 1809750 h 2933700"/>
                  <a:gd name="connsiteX16" fmla="*/ 303736 w 2005536"/>
                  <a:gd name="connsiteY16" fmla="*/ 1930400 h 2933700"/>
                  <a:gd name="connsiteX17" fmla="*/ 75136 w 2005536"/>
                  <a:gd name="connsiteY17" fmla="*/ 2203450 h 2933700"/>
                  <a:gd name="connsiteX18" fmla="*/ 11636 w 2005536"/>
                  <a:gd name="connsiteY18" fmla="*/ 2590800 h 2933700"/>
                  <a:gd name="connsiteX19" fmla="*/ 17986 w 2005536"/>
                  <a:gd name="connsiteY19" fmla="*/ 2794000 h 2933700"/>
                  <a:gd name="connsiteX20" fmla="*/ 189436 w 2005536"/>
                  <a:gd name="connsiteY20"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00635 w 2005536"/>
                  <a:gd name="connsiteY7" fmla="*/ 615950 h 2933700"/>
                  <a:gd name="connsiteX8" fmla="*/ 900636 w 2005536"/>
                  <a:gd name="connsiteY8" fmla="*/ 825500 h 2933700"/>
                  <a:gd name="connsiteX9" fmla="*/ 894285 w 2005536"/>
                  <a:gd name="connsiteY9" fmla="*/ 806450 h 2933700"/>
                  <a:gd name="connsiteX10" fmla="*/ 945086 w 2005536"/>
                  <a:gd name="connsiteY10" fmla="*/ 971550 h 2933700"/>
                  <a:gd name="connsiteX11" fmla="*/ 945085 w 2005536"/>
                  <a:gd name="connsiteY11" fmla="*/ 1193800 h 2933700"/>
                  <a:gd name="connsiteX12" fmla="*/ 976836 w 2005536"/>
                  <a:gd name="connsiteY12" fmla="*/ 1384300 h 2933700"/>
                  <a:gd name="connsiteX13" fmla="*/ 951436 w 2005536"/>
                  <a:gd name="connsiteY13" fmla="*/ 1504950 h 2933700"/>
                  <a:gd name="connsiteX14" fmla="*/ 964136 w 2005536"/>
                  <a:gd name="connsiteY14" fmla="*/ 1663700 h 2933700"/>
                  <a:gd name="connsiteX15" fmla="*/ 773636 w 2005536"/>
                  <a:gd name="connsiteY15" fmla="*/ 1733550 h 2933700"/>
                  <a:gd name="connsiteX16" fmla="*/ 506936 w 2005536"/>
                  <a:gd name="connsiteY16" fmla="*/ 1809750 h 2933700"/>
                  <a:gd name="connsiteX17" fmla="*/ 303736 w 2005536"/>
                  <a:gd name="connsiteY17" fmla="*/ 1930400 h 2933700"/>
                  <a:gd name="connsiteX18" fmla="*/ 75136 w 2005536"/>
                  <a:gd name="connsiteY18" fmla="*/ 2203450 h 2933700"/>
                  <a:gd name="connsiteX19" fmla="*/ 11636 w 2005536"/>
                  <a:gd name="connsiteY19" fmla="*/ 2590800 h 2933700"/>
                  <a:gd name="connsiteX20" fmla="*/ 17986 w 2005536"/>
                  <a:gd name="connsiteY20" fmla="*/ 2794000 h 2933700"/>
                  <a:gd name="connsiteX21" fmla="*/ 189436 w 2005536"/>
                  <a:gd name="connsiteY21"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00635 w 2005536"/>
                  <a:gd name="connsiteY7" fmla="*/ 615950 h 2933700"/>
                  <a:gd name="connsiteX8" fmla="*/ 945085 w 2005536"/>
                  <a:gd name="connsiteY8" fmla="*/ 711200 h 2933700"/>
                  <a:gd name="connsiteX9" fmla="*/ 900636 w 2005536"/>
                  <a:gd name="connsiteY9" fmla="*/ 825500 h 2933700"/>
                  <a:gd name="connsiteX10" fmla="*/ 894285 w 2005536"/>
                  <a:gd name="connsiteY10" fmla="*/ 8064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0636 w 2005536"/>
                  <a:gd name="connsiteY9" fmla="*/ 825500 h 2933700"/>
                  <a:gd name="connsiteX10" fmla="*/ 894285 w 2005536"/>
                  <a:gd name="connsiteY10" fmla="*/ 8064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0636 w 2005536"/>
                  <a:gd name="connsiteY9" fmla="*/ 825500 h 2933700"/>
                  <a:gd name="connsiteX10" fmla="*/ 868885 w 2005536"/>
                  <a:gd name="connsiteY10" fmla="*/ 8318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6986 w 2005536"/>
                  <a:gd name="connsiteY9" fmla="*/ 774700 h 2933700"/>
                  <a:gd name="connsiteX10" fmla="*/ 868885 w 2005536"/>
                  <a:gd name="connsiteY10" fmla="*/ 8318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06986 w 2005536"/>
                  <a:gd name="connsiteY9" fmla="*/ 774700 h 2933700"/>
                  <a:gd name="connsiteX10" fmla="*/ 875235 w 2005536"/>
                  <a:gd name="connsiteY10" fmla="*/ 8699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5536 w 2005536"/>
                  <a:gd name="connsiteY0" fmla="*/ 0 h 2933700"/>
                  <a:gd name="connsiteX1" fmla="*/ 1884886 w 2005536"/>
                  <a:gd name="connsiteY1" fmla="*/ 44450 h 2933700"/>
                  <a:gd name="connsiteX2" fmla="*/ 1700736 w 2005536"/>
                  <a:gd name="connsiteY2" fmla="*/ 177800 h 2933700"/>
                  <a:gd name="connsiteX3" fmla="*/ 1453086 w 2005536"/>
                  <a:gd name="connsiteY3" fmla="*/ 203200 h 2933700"/>
                  <a:gd name="connsiteX4" fmla="*/ 1256236 w 2005536"/>
                  <a:gd name="connsiteY4" fmla="*/ 298450 h 2933700"/>
                  <a:gd name="connsiteX5" fmla="*/ 1072086 w 2005536"/>
                  <a:gd name="connsiteY5" fmla="*/ 400050 h 2933700"/>
                  <a:gd name="connsiteX6" fmla="*/ 913336 w 2005536"/>
                  <a:gd name="connsiteY6" fmla="*/ 476250 h 2933700"/>
                  <a:gd name="connsiteX7" fmla="*/ 926035 w 2005536"/>
                  <a:gd name="connsiteY7" fmla="*/ 615950 h 2933700"/>
                  <a:gd name="connsiteX8" fmla="*/ 945085 w 2005536"/>
                  <a:gd name="connsiteY8" fmla="*/ 711200 h 2933700"/>
                  <a:gd name="connsiteX9" fmla="*/ 932386 w 2005536"/>
                  <a:gd name="connsiteY9" fmla="*/ 781050 h 2933700"/>
                  <a:gd name="connsiteX10" fmla="*/ 875235 w 2005536"/>
                  <a:gd name="connsiteY10" fmla="*/ 869950 h 2933700"/>
                  <a:gd name="connsiteX11" fmla="*/ 945086 w 2005536"/>
                  <a:gd name="connsiteY11" fmla="*/ 971550 h 2933700"/>
                  <a:gd name="connsiteX12" fmla="*/ 945085 w 2005536"/>
                  <a:gd name="connsiteY12" fmla="*/ 1193800 h 2933700"/>
                  <a:gd name="connsiteX13" fmla="*/ 976836 w 2005536"/>
                  <a:gd name="connsiteY13" fmla="*/ 1384300 h 2933700"/>
                  <a:gd name="connsiteX14" fmla="*/ 951436 w 2005536"/>
                  <a:gd name="connsiteY14" fmla="*/ 1504950 h 2933700"/>
                  <a:gd name="connsiteX15" fmla="*/ 964136 w 2005536"/>
                  <a:gd name="connsiteY15" fmla="*/ 1663700 h 2933700"/>
                  <a:gd name="connsiteX16" fmla="*/ 773636 w 2005536"/>
                  <a:gd name="connsiteY16" fmla="*/ 1733550 h 2933700"/>
                  <a:gd name="connsiteX17" fmla="*/ 506936 w 2005536"/>
                  <a:gd name="connsiteY17" fmla="*/ 1809750 h 2933700"/>
                  <a:gd name="connsiteX18" fmla="*/ 303736 w 2005536"/>
                  <a:gd name="connsiteY18" fmla="*/ 1930400 h 2933700"/>
                  <a:gd name="connsiteX19" fmla="*/ 75136 w 2005536"/>
                  <a:gd name="connsiteY19" fmla="*/ 2203450 h 2933700"/>
                  <a:gd name="connsiteX20" fmla="*/ 11636 w 2005536"/>
                  <a:gd name="connsiteY20" fmla="*/ 2590800 h 2933700"/>
                  <a:gd name="connsiteX21" fmla="*/ 17986 w 2005536"/>
                  <a:gd name="connsiteY21" fmla="*/ 2794000 h 2933700"/>
                  <a:gd name="connsiteX22" fmla="*/ 189436 w 2005536"/>
                  <a:gd name="connsiteY22" fmla="*/ 2933700 h 2933700"/>
                  <a:gd name="connsiteX0" fmla="*/ 2008652 w 2008652"/>
                  <a:gd name="connsiteY0" fmla="*/ 0 h 2933700"/>
                  <a:gd name="connsiteX1" fmla="*/ 1888002 w 2008652"/>
                  <a:gd name="connsiteY1" fmla="*/ 44450 h 2933700"/>
                  <a:gd name="connsiteX2" fmla="*/ 1703852 w 2008652"/>
                  <a:gd name="connsiteY2" fmla="*/ 177800 h 2933700"/>
                  <a:gd name="connsiteX3" fmla="*/ 1456202 w 2008652"/>
                  <a:gd name="connsiteY3" fmla="*/ 203200 h 2933700"/>
                  <a:gd name="connsiteX4" fmla="*/ 1259352 w 2008652"/>
                  <a:gd name="connsiteY4" fmla="*/ 298450 h 2933700"/>
                  <a:gd name="connsiteX5" fmla="*/ 1075202 w 2008652"/>
                  <a:gd name="connsiteY5" fmla="*/ 400050 h 2933700"/>
                  <a:gd name="connsiteX6" fmla="*/ 916452 w 2008652"/>
                  <a:gd name="connsiteY6" fmla="*/ 476250 h 2933700"/>
                  <a:gd name="connsiteX7" fmla="*/ 929151 w 2008652"/>
                  <a:gd name="connsiteY7" fmla="*/ 615950 h 2933700"/>
                  <a:gd name="connsiteX8" fmla="*/ 948201 w 2008652"/>
                  <a:gd name="connsiteY8" fmla="*/ 711200 h 2933700"/>
                  <a:gd name="connsiteX9" fmla="*/ 935502 w 2008652"/>
                  <a:gd name="connsiteY9" fmla="*/ 781050 h 2933700"/>
                  <a:gd name="connsiteX10" fmla="*/ 878351 w 2008652"/>
                  <a:gd name="connsiteY10" fmla="*/ 869950 h 2933700"/>
                  <a:gd name="connsiteX11" fmla="*/ 948202 w 2008652"/>
                  <a:gd name="connsiteY11" fmla="*/ 971550 h 2933700"/>
                  <a:gd name="connsiteX12" fmla="*/ 948201 w 2008652"/>
                  <a:gd name="connsiteY12" fmla="*/ 1193800 h 2933700"/>
                  <a:gd name="connsiteX13" fmla="*/ 979952 w 2008652"/>
                  <a:gd name="connsiteY13" fmla="*/ 1384300 h 2933700"/>
                  <a:gd name="connsiteX14" fmla="*/ 954552 w 2008652"/>
                  <a:gd name="connsiteY14" fmla="*/ 1504950 h 2933700"/>
                  <a:gd name="connsiteX15" fmla="*/ 967252 w 2008652"/>
                  <a:gd name="connsiteY15" fmla="*/ 1663700 h 2933700"/>
                  <a:gd name="connsiteX16" fmla="*/ 776752 w 2008652"/>
                  <a:gd name="connsiteY16" fmla="*/ 1733550 h 2933700"/>
                  <a:gd name="connsiteX17" fmla="*/ 510052 w 2008652"/>
                  <a:gd name="connsiteY17" fmla="*/ 1809750 h 2933700"/>
                  <a:gd name="connsiteX18" fmla="*/ 306852 w 2008652"/>
                  <a:gd name="connsiteY18" fmla="*/ 1930400 h 2933700"/>
                  <a:gd name="connsiteX19" fmla="*/ 78252 w 2008652"/>
                  <a:gd name="connsiteY19" fmla="*/ 2203450 h 2933700"/>
                  <a:gd name="connsiteX20" fmla="*/ 8402 w 2008652"/>
                  <a:gd name="connsiteY20" fmla="*/ 2520950 h 2933700"/>
                  <a:gd name="connsiteX21" fmla="*/ 21102 w 2008652"/>
                  <a:gd name="connsiteY21" fmla="*/ 2794000 h 2933700"/>
                  <a:gd name="connsiteX22" fmla="*/ 192552 w 200865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502762 w 2001362"/>
                  <a:gd name="connsiteY17" fmla="*/ 1809750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502762 w 2001362"/>
                  <a:gd name="connsiteY17" fmla="*/ 1809750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493237 w 2001362"/>
                  <a:gd name="connsiteY17" fmla="*/ 1806575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493237 w 2001362"/>
                  <a:gd name="connsiteY17" fmla="*/ 1806575 h 2933700"/>
                  <a:gd name="connsiteX18" fmla="*/ 299562 w 2001362"/>
                  <a:gd name="connsiteY18" fmla="*/ 1930400 h 2933700"/>
                  <a:gd name="connsiteX19" fmla="*/ 70962 w 2001362"/>
                  <a:gd name="connsiteY19" fmla="*/ 2203450 h 2933700"/>
                  <a:gd name="connsiteX20" fmla="*/ 1112 w 2001362"/>
                  <a:gd name="connsiteY20" fmla="*/ 2520950 h 2933700"/>
                  <a:gd name="connsiteX21" fmla="*/ 39212 w 2001362"/>
                  <a:gd name="connsiteY21" fmla="*/ 2803525 h 2933700"/>
                  <a:gd name="connsiteX22" fmla="*/ 185262 w 2001362"/>
                  <a:gd name="connsiteY22"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598011 w 2001362"/>
                  <a:gd name="connsiteY17" fmla="*/ 176847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69462 w 2001362"/>
                  <a:gd name="connsiteY16" fmla="*/ 1733550 h 2933700"/>
                  <a:gd name="connsiteX17" fmla="*/ 629761 w 2001362"/>
                  <a:gd name="connsiteY17" fmla="*/ 178752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47237 w 2001362"/>
                  <a:gd name="connsiteY16" fmla="*/ 1724025 h 2933700"/>
                  <a:gd name="connsiteX17" fmla="*/ 629761 w 2001362"/>
                  <a:gd name="connsiteY17" fmla="*/ 178752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747237 w 2001362"/>
                  <a:gd name="connsiteY16" fmla="*/ 1724025 h 2933700"/>
                  <a:gd name="connsiteX17" fmla="*/ 629761 w 2001362"/>
                  <a:gd name="connsiteY17" fmla="*/ 1787525 h 2933700"/>
                  <a:gd name="connsiteX18" fmla="*/ 493237 w 2001362"/>
                  <a:gd name="connsiteY18" fmla="*/ 1806575 h 2933700"/>
                  <a:gd name="connsiteX19" fmla="*/ 299562 w 2001362"/>
                  <a:gd name="connsiteY19" fmla="*/ 1930400 h 2933700"/>
                  <a:gd name="connsiteX20" fmla="*/ 70962 w 2001362"/>
                  <a:gd name="connsiteY20" fmla="*/ 2203450 h 2933700"/>
                  <a:gd name="connsiteX21" fmla="*/ 1112 w 2001362"/>
                  <a:gd name="connsiteY21" fmla="*/ 2520950 h 2933700"/>
                  <a:gd name="connsiteX22" fmla="*/ 39212 w 2001362"/>
                  <a:gd name="connsiteY22" fmla="*/ 2803525 h 2933700"/>
                  <a:gd name="connsiteX23" fmla="*/ 185262 w 2001362"/>
                  <a:gd name="connsiteY23"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74236 w 2001362"/>
                  <a:gd name="connsiteY16" fmla="*/ 1698625 h 2933700"/>
                  <a:gd name="connsiteX17" fmla="*/ 747237 w 2001362"/>
                  <a:gd name="connsiteY17" fmla="*/ 1724025 h 2933700"/>
                  <a:gd name="connsiteX18" fmla="*/ 629761 w 2001362"/>
                  <a:gd name="connsiteY18" fmla="*/ 1787525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47237 w 2001362"/>
                  <a:gd name="connsiteY17" fmla="*/ 1724025 h 2933700"/>
                  <a:gd name="connsiteX18" fmla="*/ 629761 w 2001362"/>
                  <a:gd name="connsiteY18" fmla="*/ 1787525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47237 w 2001362"/>
                  <a:gd name="connsiteY17" fmla="*/ 1724025 h 2933700"/>
                  <a:gd name="connsiteX18" fmla="*/ 642461 w 2001362"/>
                  <a:gd name="connsiteY18" fmla="*/ 1781175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47237 w 2001362"/>
                  <a:gd name="connsiteY17" fmla="*/ 1724025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59962 w 2001362"/>
                  <a:gd name="connsiteY15" fmla="*/ 1663700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726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72662 w 2001362"/>
                  <a:gd name="connsiteY13" fmla="*/ 1384300 h 2933700"/>
                  <a:gd name="connsiteX14" fmla="*/ 947262 w 2001362"/>
                  <a:gd name="connsiteY14" fmla="*/ 1504950 h 2933700"/>
                  <a:gd name="connsiteX15" fmla="*/ 9853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0911 w 2001362"/>
                  <a:gd name="connsiteY12" fmla="*/ 1193800 h 2933700"/>
                  <a:gd name="connsiteX13" fmla="*/ 988537 w 2001362"/>
                  <a:gd name="connsiteY13" fmla="*/ 1374775 h 2933700"/>
                  <a:gd name="connsiteX14" fmla="*/ 947262 w 2001362"/>
                  <a:gd name="connsiteY14" fmla="*/ 1504950 h 2933700"/>
                  <a:gd name="connsiteX15" fmla="*/ 9853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56786 w 2001362"/>
                  <a:gd name="connsiteY12" fmla="*/ 1209675 h 2933700"/>
                  <a:gd name="connsiteX13" fmla="*/ 988537 w 2001362"/>
                  <a:gd name="connsiteY13" fmla="*/ 1374775 h 2933700"/>
                  <a:gd name="connsiteX14" fmla="*/ 947262 w 2001362"/>
                  <a:gd name="connsiteY14" fmla="*/ 1504950 h 2933700"/>
                  <a:gd name="connsiteX15" fmla="*/ 985362 w 2001362"/>
                  <a:gd name="connsiteY15" fmla="*/ 1641475 h 2933700"/>
                  <a:gd name="connsiteX16" fmla="*/ 886936 w 2001362"/>
                  <a:gd name="connsiteY16" fmla="*/ 1727200 h 2933700"/>
                  <a:gd name="connsiteX17" fmla="*/ 763112 w 2001362"/>
                  <a:gd name="connsiteY17" fmla="*/ 1720850 h 2933700"/>
                  <a:gd name="connsiteX18" fmla="*/ 658336 w 2001362"/>
                  <a:gd name="connsiteY18" fmla="*/ 1790700 h 2933700"/>
                  <a:gd name="connsiteX19" fmla="*/ 493237 w 2001362"/>
                  <a:gd name="connsiteY19" fmla="*/ 1806575 h 2933700"/>
                  <a:gd name="connsiteX20" fmla="*/ 299562 w 2001362"/>
                  <a:gd name="connsiteY20" fmla="*/ 1930400 h 2933700"/>
                  <a:gd name="connsiteX21" fmla="*/ 70962 w 2001362"/>
                  <a:gd name="connsiteY21" fmla="*/ 2203450 h 2933700"/>
                  <a:gd name="connsiteX22" fmla="*/ 1112 w 2001362"/>
                  <a:gd name="connsiteY22" fmla="*/ 2520950 h 2933700"/>
                  <a:gd name="connsiteX23" fmla="*/ 39212 w 2001362"/>
                  <a:gd name="connsiteY23" fmla="*/ 2803525 h 2933700"/>
                  <a:gd name="connsiteX24" fmla="*/ 185262 w 2001362"/>
                  <a:gd name="connsiteY24"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53611 w 2001362"/>
                  <a:gd name="connsiteY12" fmla="*/ 104457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40912 w 2001362"/>
                  <a:gd name="connsiteY11" fmla="*/ 9715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71061 w 2001362"/>
                  <a:gd name="connsiteY10" fmla="*/ 869950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28212 w 2001362"/>
                  <a:gd name="connsiteY9" fmla="*/ 78105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0911 w 2001362"/>
                  <a:gd name="connsiteY8" fmla="*/ 711200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21861 w 2001362"/>
                  <a:gd name="connsiteY7" fmla="*/ 61595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05986 w 2001362"/>
                  <a:gd name="connsiteY7" fmla="*/ 58420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09162 w 2001362"/>
                  <a:gd name="connsiteY6" fmla="*/ 476250 h 2933700"/>
                  <a:gd name="connsiteX7" fmla="*/ 905986 w 2001362"/>
                  <a:gd name="connsiteY7" fmla="*/ 58420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905986 w 2001362"/>
                  <a:gd name="connsiteY7" fmla="*/ 584200 h 2933700"/>
                  <a:gd name="connsiteX8" fmla="*/ 947261 w 2001362"/>
                  <a:gd name="connsiteY8" fmla="*/ 695325 h 2933700"/>
                  <a:gd name="connsiteX9" fmla="*/ 937737 w 2001362"/>
                  <a:gd name="connsiteY9" fmla="*/ 762000 h 2933700"/>
                  <a:gd name="connsiteX10" fmla="*/ 896461 w 2001362"/>
                  <a:gd name="connsiteY10" fmla="*/ 866775 h 2933700"/>
                  <a:gd name="connsiteX11" fmla="*/ 966312 w 2001362"/>
                  <a:gd name="connsiteY11" fmla="*/ 958850 h 2933700"/>
                  <a:gd name="connsiteX12" fmla="*/ 944086 w 2001362"/>
                  <a:gd name="connsiteY12" fmla="*/ 1076325 h 2933700"/>
                  <a:gd name="connsiteX13" fmla="*/ 956786 w 2001362"/>
                  <a:gd name="connsiteY13" fmla="*/ 1209675 h 2933700"/>
                  <a:gd name="connsiteX14" fmla="*/ 988537 w 2001362"/>
                  <a:gd name="connsiteY14" fmla="*/ 1374775 h 2933700"/>
                  <a:gd name="connsiteX15" fmla="*/ 947262 w 2001362"/>
                  <a:gd name="connsiteY15" fmla="*/ 1504950 h 2933700"/>
                  <a:gd name="connsiteX16" fmla="*/ 985362 w 2001362"/>
                  <a:gd name="connsiteY16" fmla="*/ 1641475 h 2933700"/>
                  <a:gd name="connsiteX17" fmla="*/ 886936 w 2001362"/>
                  <a:gd name="connsiteY17" fmla="*/ 1727200 h 2933700"/>
                  <a:gd name="connsiteX18" fmla="*/ 763112 w 2001362"/>
                  <a:gd name="connsiteY18" fmla="*/ 1720850 h 2933700"/>
                  <a:gd name="connsiteX19" fmla="*/ 658336 w 2001362"/>
                  <a:gd name="connsiteY19" fmla="*/ 1790700 h 2933700"/>
                  <a:gd name="connsiteX20" fmla="*/ 493237 w 2001362"/>
                  <a:gd name="connsiteY20" fmla="*/ 1806575 h 2933700"/>
                  <a:gd name="connsiteX21" fmla="*/ 299562 w 2001362"/>
                  <a:gd name="connsiteY21" fmla="*/ 1930400 h 2933700"/>
                  <a:gd name="connsiteX22" fmla="*/ 70962 w 2001362"/>
                  <a:gd name="connsiteY22" fmla="*/ 2203450 h 2933700"/>
                  <a:gd name="connsiteX23" fmla="*/ 1112 w 2001362"/>
                  <a:gd name="connsiteY23" fmla="*/ 2520950 h 2933700"/>
                  <a:gd name="connsiteX24" fmla="*/ 39212 w 2001362"/>
                  <a:gd name="connsiteY24" fmla="*/ 2803525 h 2933700"/>
                  <a:gd name="connsiteX25" fmla="*/ 185262 w 2001362"/>
                  <a:gd name="connsiteY25"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890111 w 2001362"/>
                  <a:gd name="connsiteY7" fmla="*/ 555625 h 2933700"/>
                  <a:gd name="connsiteX8" fmla="*/ 905986 w 2001362"/>
                  <a:gd name="connsiteY8" fmla="*/ 584200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899636 w 2001362"/>
                  <a:gd name="connsiteY7" fmla="*/ 533400 h 2933700"/>
                  <a:gd name="connsiteX8" fmla="*/ 905986 w 2001362"/>
                  <a:gd name="connsiteY8" fmla="*/ 584200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67912 w 2001362"/>
                  <a:gd name="connsiteY5" fmla="*/ 40005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52062 w 2001362"/>
                  <a:gd name="connsiteY4" fmla="*/ 298450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8912 w 2001362"/>
                  <a:gd name="connsiteY3" fmla="*/ 20320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96562 w 2001362"/>
                  <a:gd name="connsiteY2" fmla="*/ 177800 h 2933700"/>
                  <a:gd name="connsiteX3" fmla="*/ 1442562 w 2001362"/>
                  <a:gd name="connsiteY3" fmla="*/ 19685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607662 w 2001362"/>
                  <a:gd name="connsiteY2" fmla="*/ 196850 h 2933700"/>
                  <a:gd name="connsiteX3" fmla="*/ 1442562 w 2001362"/>
                  <a:gd name="connsiteY3" fmla="*/ 196850 h 2933700"/>
                  <a:gd name="connsiteX4" fmla="*/ 1267937 w 2001362"/>
                  <a:gd name="connsiteY4" fmla="*/ 295275 h 2933700"/>
                  <a:gd name="connsiteX5" fmla="*/ 1096487 w 2001362"/>
                  <a:gd name="connsiteY5" fmla="*/ 393700 h 2933700"/>
                  <a:gd name="connsiteX6" fmla="*/ 937737 w 2001362"/>
                  <a:gd name="connsiteY6" fmla="*/ 454025 h 2933700"/>
                  <a:gd name="connsiteX7" fmla="*/ 899636 w 2001362"/>
                  <a:gd name="connsiteY7" fmla="*/ 533400 h 2933700"/>
                  <a:gd name="connsiteX8" fmla="*/ 912336 w 2001362"/>
                  <a:gd name="connsiteY8" fmla="*/ 593725 h 2933700"/>
                  <a:gd name="connsiteX9" fmla="*/ 947261 w 2001362"/>
                  <a:gd name="connsiteY9" fmla="*/ 695325 h 2933700"/>
                  <a:gd name="connsiteX10" fmla="*/ 937737 w 2001362"/>
                  <a:gd name="connsiteY10" fmla="*/ 762000 h 2933700"/>
                  <a:gd name="connsiteX11" fmla="*/ 896461 w 2001362"/>
                  <a:gd name="connsiteY11" fmla="*/ 866775 h 2933700"/>
                  <a:gd name="connsiteX12" fmla="*/ 966312 w 2001362"/>
                  <a:gd name="connsiteY12" fmla="*/ 958850 h 2933700"/>
                  <a:gd name="connsiteX13" fmla="*/ 944086 w 2001362"/>
                  <a:gd name="connsiteY13" fmla="*/ 1076325 h 2933700"/>
                  <a:gd name="connsiteX14" fmla="*/ 956786 w 2001362"/>
                  <a:gd name="connsiteY14" fmla="*/ 1209675 h 2933700"/>
                  <a:gd name="connsiteX15" fmla="*/ 988537 w 2001362"/>
                  <a:gd name="connsiteY15" fmla="*/ 1374775 h 2933700"/>
                  <a:gd name="connsiteX16" fmla="*/ 947262 w 2001362"/>
                  <a:gd name="connsiteY16" fmla="*/ 1504950 h 2933700"/>
                  <a:gd name="connsiteX17" fmla="*/ 985362 w 2001362"/>
                  <a:gd name="connsiteY17" fmla="*/ 1641475 h 2933700"/>
                  <a:gd name="connsiteX18" fmla="*/ 886936 w 2001362"/>
                  <a:gd name="connsiteY18" fmla="*/ 1727200 h 2933700"/>
                  <a:gd name="connsiteX19" fmla="*/ 763112 w 2001362"/>
                  <a:gd name="connsiteY19" fmla="*/ 1720850 h 2933700"/>
                  <a:gd name="connsiteX20" fmla="*/ 658336 w 2001362"/>
                  <a:gd name="connsiteY20" fmla="*/ 1790700 h 2933700"/>
                  <a:gd name="connsiteX21" fmla="*/ 493237 w 2001362"/>
                  <a:gd name="connsiteY21" fmla="*/ 1806575 h 2933700"/>
                  <a:gd name="connsiteX22" fmla="*/ 299562 w 2001362"/>
                  <a:gd name="connsiteY22" fmla="*/ 1930400 h 2933700"/>
                  <a:gd name="connsiteX23" fmla="*/ 70962 w 2001362"/>
                  <a:gd name="connsiteY23" fmla="*/ 2203450 h 2933700"/>
                  <a:gd name="connsiteX24" fmla="*/ 1112 w 2001362"/>
                  <a:gd name="connsiteY24" fmla="*/ 2520950 h 2933700"/>
                  <a:gd name="connsiteX25" fmla="*/ 39212 w 2001362"/>
                  <a:gd name="connsiteY25" fmla="*/ 2803525 h 2933700"/>
                  <a:gd name="connsiteX26" fmla="*/ 185262 w 2001362"/>
                  <a:gd name="connsiteY26" fmla="*/ 2933700 h 2933700"/>
                  <a:gd name="connsiteX0" fmla="*/ 2001362 w 2001362"/>
                  <a:gd name="connsiteY0" fmla="*/ 0 h 2933700"/>
                  <a:gd name="connsiteX1" fmla="*/ 1880712 w 2001362"/>
                  <a:gd name="connsiteY1" fmla="*/ 44450 h 2933700"/>
                  <a:gd name="connsiteX2" fmla="*/ 1760061 w 2001362"/>
                  <a:gd name="connsiteY2" fmla="*/ 104775 h 2933700"/>
                  <a:gd name="connsiteX3" fmla="*/ 1607662 w 2001362"/>
                  <a:gd name="connsiteY3" fmla="*/ 196850 h 2933700"/>
                  <a:gd name="connsiteX4" fmla="*/ 1442562 w 2001362"/>
                  <a:gd name="connsiteY4" fmla="*/ 196850 h 2933700"/>
                  <a:gd name="connsiteX5" fmla="*/ 1267937 w 2001362"/>
                  <a:gd name="connsiteY5" fmla="*/ 295275 h 2933700"/>
                  <a:gd name="connsiteX6" fmla="*/ 1096487 w 2001362"/>
                  <a:gd name="connsiteY6" fmla="*/ 393700 h 2933700"/>
                  <a:gd name="connsiteX7" fmla="*/ 937737 w 2001362"/>
                  <a:gd name="connsiteY7" fmla="*/ 454025 h 2933700"/>
                  <a:gd name="connsiteX8" fmla="*/ 899636 w 2001362"/>
                  <a:gd name="connsiteY8" fmla="*/ 533400 h 2933700"/>
                  <a:gd name="connsiteX9" fmla="*/ 912336 w 2001362"/>
                  <a:gd name="connsiteY9" fmla="*/ 593725 h 2933700"/>
                  <a:gd name="connsiteX10" fmla="*/ 947261 w 2001362"/>
                  <a:gd name="connsiteY10" fmla="*/ 695325 h 2933700"/>
                  <a:gd name="connsiteX11" fmla="*/ 937737 w 2001362"/>
                  <a:gd name="connsiteY11" fmla="*/ 762000 h 2933700"/>
                  <a:gd name="connsiteX12" fmla="*/ 896461 w 2001362"/>
                  <a:gd name="connsiteY12" fmla="*/ 866775 h 2933700"/>
                  <a:gd name="connsiteX13" fmla="*/ 966312 w 2001362"/>
                  <a:gd name="connsiteY13" fmla="*/ 958850 h 2933700"/>
                  <a:gd name="connsiteX14" fmla="*/ 944086 w 2001362"/>
                  <a:gd name="connsiteY14" fmla="*/ 1076325 h 2933700"/>
                  <a:gd name="connsiteX15" fmla="*/ 956786 w 2001362"/>
                  <a:gd name="connsiteY15" fmla="*/ 1209675 h 2933700"/>
                  <a:gd name="connsiteX16" fmla="*/ 988537 w 2001362"/>
                  <a:gd name="connsiteY16" fmla="*/ 1374775 h 2933700"/>
                  <a:gd name="connsiteX17" fmla="*/ 947262 w 2001362"/>
                  <a:gd name="connsiteY17" fmla="*/ 1504950 h 2933700"/>
                  <a:gd name="connsiteX18" fmla="*/ 985362 w 2001362"/>
                  <a:gd name="connsiteY18" fmla="*/ 1641475 h 2933700"/>
                  <a:gd name="connsiteX19" fmla="*/ 886936 w 2001362"/>
                  <a:gd name="connsiteY19" fmla="*/ 1727200 h 2933700"/>
                  <a:gd name="connsiteX20" fmla="*/ 763112 w 2001362"/>
                  <a:gd name="connsiteY20" fmla="*/ 1720850 h 2933700"/>
                  <a:gd name="connsiteX21" fmla="*/ 658336 w 2001362"/>
                  <a:gd name="connsiteY21" fmla="*/ 1790700 h 2933700"/>
                  <a:gd name="connsiteX22" fmla="*/ 493237 w 2001362"/>
                  <a:gd name="connsiteY22" fmla="*/ 1806575 h 2933700"/>
                  <a:gd name="connsiteX23" fmla="*/ 299562 w 2001362"/>
                  <a:gd name="connsiteY23" fmla="*/ 1930400 h 2933700"/>
                  <a:gd name="connsiteX24" fmla="*/ 70962 w 2001362"/>
                  <a:gd name="connsiteY24" fmla="*/ 2203450 h 2933700"/>
                  <a:gd name="connsiteX25" fmla="*/ 1112 w 2001362"/>
                  <a:gd name="connsiteY25" fmla="*/ 2520950 h 2933700"/>
                  <a:gd name="connsiteX26" fmla="*/ 39212 w 2001362"/>
                  <a:gd name="connsiteY26" fmla="*/ 2803525 h 2933700"/>
                  <a:gd name="connsiteX27" fmla="*/ 185262 w 2001362"/>
                  <a:gd name="connsiteY27" fmla="*/ 2933700 h 2933700"/>
                  <a:gd name="connsiteX0" fmla="*/ 2001362 w 2001362"/>
                  <a:gd name="connsiteY0" fmla="*/ 0 h 2933700"/>
                  <a:gd name="connsiteX1" fmla="*/ 1880712 w 2001362"/>
                  <a:gd name="connsiteY1" fmla="*/ 44450 h 2933700"/>
                  <a:gd name="connsiteX2" fmla="*/ 1785461 w 2001362"/>
                  <a:gd name="connsiteY2" fmla="*/ 130175 h 2933700"/>
                  <a:gd name="connsiteX3" fmla="*/ 1607662 w 2001362"/>
                  <a:gd name="connsiteY3" fmla="*/ 196850 h 2933700"/>
                  <a:gd name="connsiteX4" fmla="*/ 1442562 w 2001362"/>
                  <a:gd name="connsiteY4" fmla="*/ 196850 h 2933700"/>
                  <a:gd name="connsiteX5" fmla="*/ 1267937 w 2001362"/>
                  <a:gd name="connsiteY5" fmla="*/ 295275 h 2933700"/>
                  <a:gd name="connsiteX6" fmla="*/ 1096487 w 2001362"/>
                  <a:gd name="connsiteY6" fmla="*/ 393700 h 2933700"/>
                  <a:gd name="connsiteX7" fmla="*/ 937737 w 2001362"/>
                  <a:gd name="connsiteY7" fmla="*/ 454025 h 2933700"/>
                  <a:gd name="connsiteX8" fmla="*/ 899636 w 2001362"/>
                  <a:gd name="connsiteY8" fmla="*/ 533400 h 2933700"/>
                  <a:gd name="connsiteX9" fmla="*/ 912336 w 2001362"/>
                  <a:gd name="connsiteY9" fmla="*/ 593725 h 2933700"/>
                  <a:gd name="connsiteX10" fmla="*/ 947261 w 2001362"/>
                  <a:gd name="connsiteY10" fmla="*/ 695325 h 2933700"/>
                  <a:gd name="connsiteX11" fmla="*/ 937737 w 2001362"/>
                  <a:gd name="connsiteY11" fmla="*/ 762000 h 2933700"/>
                  <a:gd name="connsiteX12" fmla="*/ 896461 w 2001362"/>
                  <a:gd name="connsiteY12" fmla="*/ 866775 h 2933700"/>
                  <a:gd name="connsiteX13" fmla="*/ 966312 w 2001362"/>
                  <a:gd name="connsiteY13" fmla="*/ 958850 h 2933700"/>
                  <a:gd name="connsiteX14" fmla="*/ 944086 w 2001362"/>
                  <a:gd name="connsiteY14" fmla="*/ 1076325 h 2933700"/>
                  <a:gd name="connsiteX15" fmla="*/ 956786 w 2001362"/>
                  <a:gd name="connsiteY15" fmla="*/ 1209675 h 2933700"/>
                  <a:gd name="connsiteX16" fmla="*/ 988537 w 2001362"/>
                  <a:gd name="connsiteY16" fmla="*/ 1374775 h 2933700"/>
                  <a:gd name="connsiteX17" fmla="*/ 947262 w 2001362"/>
                  <a:gd name="connsiteY17" fmla="*/ 1504950 h 2933700"/>
                  <a:gd name="connsiteX18" fmla="*/ 985362 w 2001362"/>
                  <a:gd name="connsiteY18" fmla="*/ 1641475 h 2933700"/>
                  <a:gd name="connsiteX19" fmla="*/ 886936 w 2001362"/>
                  <a:gd name="connsiteY19" fmla="*/ 1727200 h 2933700"/>
                  <a:gd name="connsiteX20" fmla="*/ 763112 w 2001362"/>
                  <a:gd name="connsiteY20" fmla="*/ 1720850 h 2933700"/>
                  <a:gd name="connsiteX21" fmla="*/ 658336 w 2001362"/>
                  <a:gd name="connsiteY21" fmla="*/ 1790700 h 2933700"/>
                  <a:gd name="connsiteX22" fmla="*/ 493237 w 2001362"/>
                  <a:gd name="connsiteY22" fmla="*/ 1806575 h 2933700"/>
                  <a:gd name="connsiteX23" fmla="*/ 299562 w 2001362"/>
                  <a:gd name="connsiteY23" fmla="*/ 1930400 h 2933700"/>
                  <a:gd name="connsiteX24" fmla="*/ 70962 w 2001362"/>
                  <a:gd name="connsiteY24" fmla="*/ 2203450 h 2933700"/>
                  <a:gd name="connsiteX25" fmla="*/ 1112 w 2001362"/>
                  <a:gd name="connsiteY25" fmla="*/ 2520950 h 2933700"/>
                  <a:gd name="connsiteX26" fmla="*/ 39212 w 2001362"/>
                  <a:gd name="connsiteY26" fmla="*/ 2803525 h 2933700"/>
                  <a:gd name="connsiteX27" fmla="*/ 185262 w 2001362"/>
                  <a:gd name="connsiteY27" fmla="*/ 2933700 h 2933700"/>
                  <a:gd name="connsiteX0" fmla="*/ 1950562 w 1950562"/>
                  <a:gd name="connsiteY0" fmla="*/ 0 h 2921000"/>
                  <a:gd name="connsiteX1" fmla="*/ 1880712 w 1950562"/>
                  <a:gd name="connsiteY1" fmla="*/ 31750 h 2921000"/>
                  <a:gd name="connsiteX2" fmla="*/ 1785461 w 1950562"/>
                  <a:gd name="connsiteY2" fmla="*/ 117475 h 2921000"/>
                  <a:gd name="connsiteX3" fmla="*/ 1607662 w 1950562"/>
                  <a:gd name="connsiteY3" fmla="*/ 184150 h 2921000"/>
                  <a:gd name="connsiteX4" fmla="*/ 1442562 w 1950562"/>
                  <a:gd name="connsiteY4" fmla="*/ 184150 h 2921000"/>
                  <a:gd name="connsiteX5" fmla="*/ 1267937 w 1950562"/>
                  <a:gd name="connsiteY5" fmla="*/ 282575 h 2921000"/>
                  <a:gd name="connsiteX6" fmla="*/ 1096487 w 1950562"/>
                  <a:gd name="connsiteY6" fmla="*/ 381000 h 2921000"/>
                  <a:gd name="connsiteX7" fmla="*/ 937737 w 1950562"/>
                  <a:gd name="connsiteY7" fmla="*/ 441325 h 2921000"/>
                  <a:gd name="connsiteX8" fmla="*/ 899636 w 1950562"/>
                  <a:gd name="connsiteY8" fmla="*/ 520700 h 2921000"/>
                  <a:gd name="connsiteX9" fmla="*/ 912336 w 1950562"/>
                  <a:gd name="connsiteY9" fmla="*/ 581025 h 2921000"/>
                  <a:gd name="connsiteX10" fmla="*/ 947261 w 1950562"/>
                  <a:gd name="connsiteY10" fmla="*/ 682625 h 2921000"/>
                  <a:gd name="connsiteX11" fmla="*/ 937737 w 1950562"/>
                  <a:gd name="connsiteY11" fmla="*/ 749300 h 2921000"/>
                  <a:gd name="connsiteX12" fmla="*/ 896461 w 1950562"/>
                  <a:gd name="connsiteY12" fmla="*/ 854075 h 2921000"/>
                  <a:gd name="connsiteX13" fmla="*/ 966312 w 1950562"/>
                  <a:gd name="connsiteY13" fmla="*/ 946150 h 2921000"/>
                  <a:gd name="connsiteX14" fmla="*/ 944086 w 1950562"/>
                  <a:gd name="connsiteY14" fmla="*/ 1063625 h 2921000"/>
                  <a:gd name="connsiteX15" fmla="*/ 956786 w 1950562"/>
                  <a:gd name="connsiteY15" fmla="*/ 1196975 h 2921000"/>
                  <a:gd name="connsiteX16" fmla="*/ 988537 w 1950562"/>
                  <a:gd name="connsiteY16" fmla="*/ 1362075 h 2921000"/>
                  <a:gd name="connsiteX17" fmla="*/ 947262 w 1950562"/>
                  <a:gd name="connsiteY17" fmla="*/ 1492250 h 2921000"/>
                  <a:gd name="connsiteX18" fmla="*/ 985362 w 1950562"/>
                  <a:gd name="connsiteY18" fmla="*/ 1628775 h 2921000"/>
                  <a:gd name="connsiteX19" fmla="*/ 886936 w 1950562"/>
                  <a:gd name="connsiteY19" fmla="*/ 1714500 h 2921000"/>
                  <a:gd name="connsiteX20" fmla="*/ 763112 w 1950562"/>
                  <a:gd name="connsiteY20" fmla="*/ 1708150 h 2921000"/>
                  <a:gd name="connsiteX21" fmla="*/ 658336 w 1950562"/>
                  <a:gd name="connsiteY21" fmla="*/ 1778000 h 2921000"/>
                  <a:gd name="connsiteX22" fmla="*/ 493237 w 1950562"/>
                  <a:gd name="connsiteY22" fmla="*/ 1793875 h 2921000"/>
                  <a:gd name="connsiteX23" fmla="*/ 299562 w 1950562"/>
                  <a:gd name="connsiteY23" fmla="*/ 1917700 h 2921000"/>
                  <a:gd name="connsiteX24" fmla="*/ 70962 w 1950562"/>
                  <a:gd name="connsiteY24" fmla="*/ 2190750 h 2921000"/>
                  <a:gd name="connsiteX25" fmla="*/ 1112 w 1950562"/>
                  <a:gd name="connsiteY25" fmla="*/ 2508250 h 2921000"/>
                  <a:gd name="connsiteX26" fmla="*/ 39212 w 1950562"/>
                  <a:gd name="connsiteY26" fmla="*/ 2790825 h 2921000"/>
                  <a:gd name="connsiteX27" fmla="*/ 185262 w 1950562"/>
                  <a:gd name="connsiteY27" fmla="*/ 2921000 h 2921000"/>
                  <a:gd name="connsiteX0" fmla="*/ 1950562 w 1950562"/>
                  <a:gd name="connsiteY0" fmla="*/ 0 h 2921000"/>
                  <a:gd name="connsiteX1" fmla="*/ 1858487 w 1950562"/>
                  <a:gd name="connsiteY1" fmla="*/ 57150 h 2921000"/>
                  <a:gd name="connsiteX2" fmla="*/ 1785461 w 1950562"/>
                  <a:gd name="connsiteY2" fmla="*/ 117475 h 2921000"/>
                  <a:gd name="connsiteX3" fmla="*/ 1607662 w 1950562"/>
                  <a:gd name="connsiteY3" fmla="*/ 184150 h 2921000"/>
                  <a:gd name="connsiteX4" fmla="*/ 1442562 w 1950562"/>
                  <a:gd name="connsiteY4" fmla="*/ 184150 h 2921000"/>
                  <a:gd name="connsiteX5" fmla="*/ 1267937 w 1950562"/>
                  <a:gd name="connsiteY5" fmla="*/ 282575 h 2921000"/>
                  <a:gd name="connsiteX6" fmla="*/ 1096487 w 1950562"/>
                  <a:gd name="connsiteY6" fmla="*/ 381000 h 2921000"/>
                  <a:gd name="connsiteX7" fmla="*/ 937737 w 1950562"/>
                  <a:gd name="connsiteY7" fmla="*/ 441325 h 2921000"/>
                  <a:gd name="connsiteX8" fmla="*/ 899636 w 1950562"/>
                  <a:gd name="connsiteY8" fmla="*/ 520700 h 2921000"/>
                  <a:gd name="connsiteX9" fmla="*/ 912336 w 1950562"/>
                  <a:gd name="connsiteY9" fmla="*/ 581025 h 2921000"/>
                  <a:gd name="connsiteX10" fmla="*/ 947261 w 1950562"/>
                  <a:gd name="connsiteY10" fmla="*/ 682625 h 2921000"/>
                  <a:gd name="connsiteX11" fmla="*/ 937737 w 1950562"/>
                  <a:gd name="connsiteY11" fmla="*/ 749300 h 2921000"/>
                  <a:gd name="connsiteX12" fmla="*/ 896461 w 1950562"/>
                  <a:gd name="connsiteY12" fmla="*/ 854075 h 2921000"/>
                  <a:gd name="connsiteX13" fmla="*/ 966312 w 1950562"/>
                  <a:gd name="connsiteY13" fmla="*/ 946150 h 2921000"/>
                  <a:gd name="connsiteX14" fmla="*/ 944086 w 1950562"/>
                  <a:gd name="connsiteY14" fmla="*/ 1063625 h 2921000"/>
                  <a:gd name="connsiteX15" fmla="*/ 956786 w 1950562"/>
                  <a:gd name="connsiteY15" fmla="*/ 1196975 h 2921000"/>
                  <a:gd name="connsiteX16" fmla="*/ 988537 w 1950562"/>
                  <a:gd name="connsiteY16" fmla="*/ 1362075 h 2921000"/>
                  <a:gd name="connsiteX17" fmla="*/ 947262 w 1950562"/>
                  <a:gd name="connsiteY17" fmla="*/ 1492250 h 2921000"/>
                  <a:gd name="connsiteX18" fmla="*/ 985362 w 1950562"/>
                  <a:gd name="connsiteY18" fmla="*/ 1628775 h 2921000"/>
                  <a:gd name="connsiteX19" fmla="*/ 886936 w 1950562"/>
                  <a:gd name="connsiteY19" fmla="*/ 1714500 h 2921000"/>
                  <a:gd name="connsiteX20" fmla="*/ 763112 w 1950562"/>
                  <a:gd name="connsiteY20" fmla="*/ 1708150 h 2921000"/>
                  <a:gd name="connsiteX21" fmla="*/ 658336 w 1950562"/>
                  <a:gd name="connsiteY21" fmla="*/ 1778000 h 2921000"/>
                  <a:gd name="connsiteX22" fmla="*/ 493237 w 1950562"/>
                  <a:gd name="connsiteY22" fmla="*/ 1793875 h 2921000"/>
                  <a:gd name="connsiteX23" fmla="*/ 299562 w 1950562"/>
                  <a:gd name="connsiteY23" fmla="*/ 1917700 h 2921000"/>
                  <a:gd name="connsiteX24" fmla="*/ 70962 w 1950562"/>
                  <a:gd name="connsiteY24" fmla="*/ 2190750 h 2921000"/>
                  <a:gd name="connsiteX25" fmla="*/ 1112 w 1950562"/>
                  <a:gd name="connsiteY25" fmla="*/ 2508250 h 2921000"/>
                  <a:gd name="connsiteX26" fmla="*/ 39212 w 1950562"/>
                  <a:gd name="connsiteY26" fmla="*/ 2790825 h 2921000"/>
                  <a:gd name="connsiteX27" fmla="*/ 185262 w 1950562"/>
                  <a:gd name="connsiteY27" fmla="*/ 2921000 h 2921000"/>
                  <a:gd name="connsiteX0" fmla="*/ 1950562 w 1950562"/>
                  <a:gd name="connsiteY0" fmla="*/ 0 h 2921000"/>
                  <a:gd name="connsiteX1" fmla="*/ 1912461 w 1950562"/>
                  <a:gd name="connsiteY1" fmla="*/ 22225 h 2921000"/>
                  <a:gd name="connsiteX2" fmla="*/ 1858487 w 1950562"/>
                  <a:gd name="connsiteY2" fmla="*/ 57150 h 2921000"/>
                  <a:gd name="connsiteX3" fmla="*/ 1785461 w 1950562"/>
                  <a:gd name="connsiteY3" fmla="*/ 117475 h 2921000"/>
                  <a:gd name="connsiteX4" fmla="*/ 1607662 w 1950562"/>
                  <a:gd name="connsiteY4" fmla="*/ 184150 h 2921000"/>
                  <a:gd name="connsiteX5" fmla="*/ 1442562 w 1950562"/>
                  <a:gd name="connsiteY5" fmla="*/ 184150 h 2921000"/>
                  <a:gd name="connsiteX6" fmla="*/ 1267937 w 1950562"/>
                  <a:gd name="connsiteY6" fmla="*/ 282575 h 2921000"/>
                  <a:gd name="connsiteX7" fmla="*/ 1096487 w 1950562"/>
                  <a:gd name="connsiteY7" fmla="*/ 381000 h 2921000"/>
                  <a:gd name="connsiteX8" fmla="*/ 937737 w 1950562"/>
                  <a:gd name="connsiteY8" fmla="*/ 441325 h 2921000"/>
                  <a:gd name="connsiteX9" fmla="*/ 899636 w 1950562"/>
                  <a:gd name="connsiteY9" fmla="*/ 520700 h 2921000"/>
                  <a:gd name="connsiteX10" fmla="*/ 912336 w 1950562"/>
                  <a:gd name="connsiteY10" fmla="*/ 581025 h 2921000"/>
                  <a:gd name="connsiteX11" fmla="*/ 947261 w 1950562"/>
                  <a:gd name="connsiteY11" fmla="*/ 682625 h 2921000"/>
                  <a:gd name="connsiteX12" fmla="*/ 937737 w 1950562"/>
                  <a:gd name="connsiteY12" fmla="*/ 749300 h 2921000"/>
                  <a:gd name="connsiteX13" fmla="*/ 896461 w 1950562"/>
                  <a:gd name="connsiteY13" fmla="*/ 854075 h 2921000"/>
                  <a:gd name="connsiteX14" fmla="*/ 966312 w 1950562"/>
                  <a:gd name="connsiteY14" fmla="*/ 946150 h 2921000"/>
                  <a:gd name="connsiteX15" fmla="*/ 944086 w 1950562"/>
                  <a:gd name="connsiteY15" fmla="*/ 1063625 h 2921000"/>
                  <a:gd name="connsiteX16" fmla="*/ 956786 w 1950562"/>
                  <a:gd name="connsiteY16" fmla="*/ 1196975 h 2921000"/>
                  <a:gd name="connsiteX17" fmla="*/ 988537 w 1950562"/>
                  <a:gd name="connsiteY17" fmla="*/ 1362075 h 2921000"/>
                  <a:gd name="connsiteX18" fmla="*/ 947262 w 1950562"/>
                  <a:gd name="connsiteY18" fmla="*/ 1492250 h 2921000"/>
                  <a:gd name="connsiteX19" fmla="*/ 985362 w 1950562"/>
                  <a:gd name="connsiteY19" fmla="*/ 1628775 h 2921000"/>
                  <a:gd name="connsiteX20" fmla="*/ 886936 w 1950562"/>
                  <a:gd name="connsiteY20" fmla="*/ 1714500 h 2921000"/>
                  <a:gd name="connsiteX21" fmla="*/ 763112 w 1950562"/>
                  <a:gd name="connsiteY21" fmla="*/ 1708150 h 2921000"/>
                  <a:gd name="connsiteX22" fmla="*/ 658336 w 1950562"/>
                  <a:gd name="connsiteY22" fmla="*/ 1778000 h 2921000"/>
                  <a:gd name="connsiteX23" fmla="*/ 493237 w 1950562"/>
                  <a:gd name="connsiteY23" fmla="*/ 1793875 h 2921000"/>
                  <a:gd name="connsiteX24" fmla="*/ 299562 w 1950562"/>
                  <a:gd name="connsiteY24" fmla="*/ 1917700 h 2921000"/>
                  <a:gd name="connsiteX25" fmla="*/ 70962 w 1950562"/>
                  <a:gd name="connsiteY25" fmla="*/ 2190750 h 2921000"/>
                  <a:gd name="connsiteX26" fmla="*/ 1112 w 1950562"/>
                  <a:gd name="connsiteY26" fmla="*/ 2508250 h 2921000"/>
                  <a:gd name="connsiteX27" fmla="*/ 39212 w 1950562"/>
                  <a:gd name="connsiteY27" fmla="*/ 2790825 h 2921000"/>
                  <a:gd name="connsiteX28" fmla="*/ 185262 w 1950562"/>
                  <a:gd name="connsiteY28" fmla="*/ 2921000 h 2921000"/>
                  <a:gd name="connsiteX0" fmla="*/ 2010887 w 2010887"/>
                  <a:gd name="connsiteY0" fmla="*/ 0 h 2911475"/>
                  <a:gd name="connsiteX1" fmla="*/ 1912461 w 2010887"/>
                  <a:gd name="connsiteY1" fmla="*/ 1270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66312 w 2010887"/>
                  <a:gd name="connsiteY14" fmla="*/ 936625 h 2911475"/>
                  <a:gd name="connsiteX15" fmla="*/ 944086 w 2010887"/>
                  <a:gd name="connsiteY15" fmla="*/ 1054100 h 2911475"/>
                  <a:gd name="connsiteX16" fmla="*/ 956786 w 2010887"/>
                  <a:gd name="connsiteY16" fmla="*/ 1187450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66312 w 2010887"/>
                  <a:gd name="connsiteY14" fmla="*/ 936625 h 2911475"/>
                  <a:gd name="connsiteX15" fmla="*/ 944086 w 2010887"/>
                  <a:gd name="connsiteY15" fmla="*/ 1054100 h 2911475"/>
                  <a:gd name="connsiteX16" fmla="*/ 956786 w 2010887"/>
                  <a:gd name="connsiteY16" fmla="*/ 1187450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66312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6461 w 2010887"/>
                  <a:gd name="connsiteY13" fmla="*/ 844550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91699 w 2010887"/>
                  <a:gd name="connsiteY13" fmla="*/ 870743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12336 w 2010887"/>
                  <a:gd name="connsiteY10" fmla="*/ 57150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096487 w 2010887"/>
                  <a:gd name="connsiteY7" fmla="*/ 371475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607662 w 2010887"/>
                  <a:gd name="connsiteY4" fmla="*/ 174625 h 2911475"/>
                  <a:gd name="connsiteX5" fmla="*/ 1442562 w 2010887"/>
                  <a:gd name="connsiteY5" fmla="*/ 174625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42562 w 2010887"/>
                  <a:gd name="connsiteY5" fmla="*/ 174625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77006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67937 w 2010887"/>
                  <a:gd name="connsiteY6" fmla="*/ 273050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7262 w 2010887"/>
                  <a:gd name="connsiteY18" fmla="*/ 1482725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85362 w 2010887"/>
                  <a:gd name="connsiteY19" fmla="*/ 1619250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79792 w 2010887"/>
                  <a:gd name="connsiteY20" fmla="*/ 1704975 h 2911475"/>
                  <a:gd name="connsiteX21" fmla="*/ 763112 w 2010887"/>
                  <a:gd name="connsiteY21" fmla="*/ 1698625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79792 w 2010887"/>
                  <a:gd name="connsiteY20" fmla="*/ 1704975 h 2911475"/>
                  <a:gd name="connsiteX21" fmla="*/ 755969 w 2010887"/>
                  <a:gd name="connsiteY21" fmla="*/ 1720057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7356 h 2911475"/>
                  <a:gd name="connsiteX21" fmla="*/ 755969 w 2010887"/>
                  <a:gd name="connsiteY21" fmla="*/ 1720057 h 2911475"/>
                  <a:gd name="connsiteX22" fmla="*/ 658336 w 2010887"/>
                  <a:gd name="connsiteY22" fmla="*/ 1768475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7356 h 2911475"/>
                  <a:gd name="connsiteX21" fmla="*/ 755969 w 2010887"/>
                  <a:gd name="connsiteY21" fmla="*/ 1720057 h 2911475"/>
                  <a:gd name="connsiteX22" fmla="*/ 634523 w 2010887"/>
                  <a:gd name="connsiteY22" fmla="*/ 1782763 h 2911475"/>
                  <a:gd name="connsiteX23" fmla="*/ 493237 w 2010887"/>
                  <a:gd name="connsiteY23" fmla="*/ 1784350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0887 w 2010887"/>
                  <a:gd name="connsiteY0" fmla="*/ 0 h 2911475"/>
                  <a:gd name="connsiteX1" fmla="*/ 1918811 w 2010887"/>
                  <a:gd name="connsiteY1" fmla="*/ 6350 h 2911475"/>
                  <a:gd name="connsiteX2" fmla="*/ 1858487 w 2010887"/>
                  <a:gd name="connsiteY2" fmla="*/ 47625 h 2911475"/>
                  <a:gd name="connsiteX3" fmla="*/ 1785461 w 2010887"/>
                  <a:gd name="connsiteY3" fmla="*/ 107950 h 2911475"/>
                  <a:gd name="connsiteX4" fmla="*/ 1593375 w 2010887"/>
                  <a:gd name="connsiteY4" fmla="*/ 181769 h 2911475"/>
                  <a:gd name="connsiteX5" fmla="*/ 1423512 w 2010887"/>
                  <a:gd name="connsiteY5" fmla="*/ 184150 h 2911475"/>
                  <a:gd name="connsiteX6" fmla="*/ 1279843 w 2010887"/>
                  <a:gd name="connsiteY6" fmla="*/ 277812 h 2911475"/>
                  <a:gd name="connsiteX7" fmla="*/ 1129824 w 2010887"/>
                  <a:gd name="connsiteY7" fmla="*/ 369094 h 2911475"/>
                  <a:gd name="connsiteX8" fmla="*/ 937737 w 2010887"/>
                  <a:gd name="connsiteY8" fmla="*/ 431800 h 2911475"/>
                  <a:gd name="connsiteX9" fmla="*/ 899636 w 2010887"/>
                  <a:gd name="connsiteY9" fmla="*/ 511175 h 2911475"/>
                  <a:gd name="connsiteX10" fmla="*/ 905192 w 2010887"/>
                  <a:gd name="connsiteY10" fmla="*/ 590550 h 2911475"/>
                  <a:gd name="connsiteX11" fmla="*/ 947261 w 2010887"/>
                  <a:gd name="connsiteY11" fmla="*/ 673100 h 2911475"/>
                  <a:gd name="connsiteX12" fmla="*/ 937737 w 2010887"/>
                  <a:gd name="connsiteY12" fmla="*/ 739775 h 2911475"/>
                  <a:gd name="connsiteX13" fmla="*/ 886937 w 2010887"/>
                  <a:gd name="connsiteY13" fmla="*/ 861218 h 2911475"/>
                  <a:gd name="connsiteX14" fmla="*/ 952025 w 2010887"/>
                  <a:gd name="connsiteY14" fmla="*/ 936625 h 2911475"/>
                  <a:gd name="connsiteX15" fmla="*/ 944086 w 2010887"/>
                  <a:gd name="connsiteY15" fmla="*/ 1054100 h 2911475"/>
                  <a:gd name="connsiteX16" fmla="*/ 942498 w 2010887"/>
                  <a:gd name="connsiteY16" fmla="*/ 1227931 h 2911475"/>
                  <a:gd name="connsiteX17" fmla="*/ 988537 w 2010887"/>
                  <a:gd name="connsiteY17" fmla="*/ 1352550 h 2911475"/>
                  <a:gd name="connsiteX18" fmla="*/ 944880 w 2010887"/>
                  <a:gd name="connsiteY18" fmla="*/ 1489869 h 2911475"/>
                  <a:gd name="connsiteX19" fmla="*/ 971075 w 2010887"/>
                  <a:gd name="connsiteY19" fmla="*/ 1628775 h 2911475"/>
                  <a:gd name="connsiteX20" fmla="*/ 886936 w 2010887"/>
                  <a:gd name="connsiteY20" fmla="*/ 1707356 h 2911475"/>
                  <a:gd name="connsiteX21" fmla="*/ 755969 w 2010887"/>
                  <a:gd name="connsiteY21" fmla="*/ 1720057 h 2911475"/>
                  <a:gd name="connsiteX22" fmla="*/ 634523 w 2010887"/>
                  <a:gd name="connsiteY22" fmla="*/ 1782763 h 2911475"/>
                  <a:gd name="connsiteX23" fmla="*/ 488475 w 2010887"/>
                  <a:gd name="connsiteY23" fmla="*/ 1791494 h 2911475"/>
                  <a:gd name="connsiteX24" fmla="*/ 299562 w 2010887"/>
                  <a:gd name="connsiteY24" fmla="*/ 1908175 h 2911475"/>
                  <a:gd name="connsiteX25" fmla="*/ 70962 w 2010887"/>
                  <a:gd name="connsiteY25" fmla="*/ 2181225 h 2911475"/>
                  <a:gd name="connsiteX26" fmla="*/ 1112 w 2010887"/>
                  <a:gd name="connsiteY26" fmla="*/ 2498725 h 2911475"/>
                  <a:gd name="connsiteX27" fmla="*/ 39212 w 2010887"/>
                  <a:gd name="connsiteY27" fmla="*/ 2781300 h 2911475"/>
                  <a:gd name="connsiteX28" fmla="*/ 185262 w 2010887"/>
                  <a:gd name="connsiteY28" fmla="*/ 2911475 h 2911475"/>
                  <a:gd name="connsiteX0" fmla="*/ 2011497 w 2011497"/>
                  <a:gd name="connsiteY0" fmla="*/ 0 h 2911475"/>
                  <a:gd name="connsiteX1" fmla="*/ 1919421 w 2011497"/>
                  <a:gd name="connsiteY1" fmla="*/ 6350 h 2911475"/>
                  <a:gd name="connsiteX2" fmla="*/ 1859097 w 2011497"/>
                  <a:gd name="connsiteY2" fmla="*/ 47625 h 2911475"/>
                  <a:gd name="connsiteX3" fmla="*/ 1786071 w 2011497"/>
                  <a:gd name="connsiteY3" fmla="*/ 107950 h 2911475"/>
                  <a:gd name="connsiteX4" fmla="*/ 1593985 w 2011497"/>
                  <a:gd name="connsiteY4" fmla="*/ 181769 h 2911475"/>
                  <a:gd name="connsiteX5" fmla="*/ 1424122 w 2011497"/>
                  <a:gd name="connsiteY5" fmla="*/ 184150 h 2911475"/>
                  <a:gd name="connsiteX6" fmla="*/ 1280453 w 2011497"/>
                  <a:gd name="connsiteY6" fmla="*/ 277812 h 2911475"/>
                  <a:gd name="connsiteX7" fmla="*/ 1130434 w 2011497"/>
                  <a:gd name="connsiteY7" fmla="*/ 369094 h 2911475"/>
                  <a:gd name="connsiteX8" fmla="*/ 938347 w 2011497"/>
                  <a:gd name="connsiteY8" fmla="*/ 431800 h 2911475"/>
                  <a:gd name="connsiteX9" fmla="*/ 900246 w 2011497"/>
                  <a:gd name="connsiteY9" fmla="*/ 511175 h 2911475"/>
                  <a:gd name="connsiteX10" fmla="*/ 905802 w 2011497"/>
                  <a:gd name="connsiteY10" fmla="*/ 590550 h 2911475"/>
                  <a:gd name="connsiteX11" fmla="*/ 947871 w 2011497"/>
                  <a:gd name="connsiteY11" fmla="*/ 673100 h 2911475"/>
                  <a:gd name="connsiteX12" fmla="*/ 938347 w 2011497"/>
                  <a:gd name="connsiteY12" fmla="*/ 739775 h 2911475"/>
                  <a:gd name="connsiteX13" fmla="*/ 887547 w 2011497"/>
                  <a:gd name="connsiteY13" fmla="*/ 861218 h 2911475"/>
                  <a:gd name="connsiteX14" fmla="*/ 952635 w 2011497"/>
                  <a:gd name="connsiteY14" fmla="*/ 936625 h 2911475"/>
                  <a:gd name="connsiteX15" fmla="*/ 944696 w 2011497"/>
                  <a:gd name="connsiteY15" fmla="*/ 1054100 h 2911475"/>
                  <a:gd name="connsiteX16" fmla="*/ 943108 w 2011497"/>
                  <a:gd name="connsiteY16" fmla="*/ 1227931 h 2911475"/>
                  <a:gd name="connsiteX17" fmla="*/ 989147 w 2011497"/>
                  <a:gd name="connsiteY17" fmla="*/ 1352550 h 2911475"/>
                  <a:gd name="connsiteX18" fmla="*/ 945490 w 2011497"/>
                  <a:gd name="connsiteY18" fmla="*/ 1489869 h 2911475"/>
                  <a:gd name="connsiteX19" fmla="*/ 971685 w 2011497"/>
                  <a:gd name="connsiteY19" fmla="*/ 1628775 h 2911475"/>
                  <a:gd name="connsiteX20" fmla="*/ 887546 w 2011497"/>
                  <a:gd name="connsiteY20" fmla="*/ 1707356 h 2911475"/>
                  <a:gd name="connsiteX21" fmla="*/ 756579 w 2011497"/>
                  <a:gd name="connsiteY21" fmla="*/ 1720057 h 2911475"/>
                  <a:gd name="connsiteX22" fmla="*/ 635133 w 2011497"/>
                  <a:gd name="connsiteY22" fmla="*/ 1782763 h 2911475"/>
                  <a:gd name="connsiteX23" fmla="*/ 489085 w 2011497"/>
                  <a:gd name="connsiteY23" fmla="*/ 1791494 h 2911475"/>
                  <a:gd name="connsiteX24" fmla="*/ 300172 w 2011497"/>
                  <a:gd name="connsiteY24" fmla="*/ 1908175 h 2911475"/>
                  <a:gd name="connsiteX25" fmla="*/ 71572 w 2011497"/>
                  <a:gd name="connsiteY25" fmla="*/ 2181225 h 2911475"/>
                  <a:gd name="connsiteX26" fmla="*/ 1722 w 2011497"/>
                  <a:gd name="connsiteY26" fmla="*/ 2498725 h 2911475"/>
                  <a:gd name="connsiteX27" fmla="*/ 35059 w 2011497"/>
                  <a:gd name="connsiteY27" fmla="*/ 2781300 h 2911475"/>
                  <a:gd name="connsiteX28" fmla="*/ 185872 w 2011497"/>
                  <a:gd name="connsiteY28" fmla="*/ 2911475 h 2911475"/>
                  <a:gd name="connsiteX0" fmla="*/ 2016279 w 2016279"/>
                  <a:gd name="connsiteY0" fmla="*/ 0 h 2911475"/>
                  <a:gd name="connsiteX1" fmla="*/ 1924203 w 2016279"/>
                  <a:gd name="connsiteY1" fmla="*/ 6350 h 2911475"/>
                  <a:gd name="connsiteX2" fmla="*/ 1863879 w 2016279"/>
                  <a:gd name="connsiteY2" fmla="*/ 47625 h 2911475"/>
                  <a:gd name="connsiteX3" fmla="*/ 1790853 w 2016279"/>
                  <a:gd name="connsiteY3" fmla="*/ 107950 h 2911475"/>
                  <a:gd name="connsiteX4" fmla="*/ 1598767 w 2016279"/>
                  <a:gd name="connsiteY4" fmla="*/ 181769 h 2911475"/>
                  <a:gd name="connsiteX5" fmla="*/ 1428904 w 2016279"/>
                  <a:gd name="connsiteY5" fmla="*/ 184150 h 2911475"/>
                  <a:gd name="connsiteX6" fmla="*/ 1285235 w 2016279"/>
                  <a:gd name="connsiteY6" fmla="*/ 277812 h 2911475"/>
                  <a:gd name="connsiteX7" fmla="*/ 1135216 w 2016279"/>
                  <a:gd name="connsiteY7" fmla="*/ 369094 h 2911475"/>
                  <a:gd name="connsiteX8" fmla="*/ 943129 w 2016279"/>
                  <a:gd name="connsiteY8" fmla="*/ 431800 h 2911475"/>
                  <a:gd name="connsiteX9" fmla="*/ 905028 w 2016279"/>
                  <a:gd name="connsiteY9" fmla="*/ 511175 h 2911475"/>
                  <a:gd name="connsiteX10" fmla="*/ 910584 w 2016279"/>
                  <a:gd name="connsiteY10" fmla="*/ 590550 h 2911475"/>
                  <a:gd name="connsiteX11" fmla="*/ 952653 w 2016279"/>
                  <a:gd name="connsiteY11" fmla="*/ 673100 h 2911475"/>
                  <a:gd name="connsiteX12" fmla="*/ 943129 w 2016279"/>
                  <a:gd name="connsiteY12" fmla="*/ 739775 h 2911475"/>
                  <a:gd name="connsiteX13" fmla="*/ 892329 w 2016279"/>
                  <a:gd name="connsiteY13" fmla="*/ 861218 h 2911475"/>
                  <a:gd name="connsiteX14" fmla="*/ 957417 w 2016279"/>
                  <a:gd name="connsiteY14" fmla="*/ 936625 h 2911475"/>
                  <a:gd name="connsiteX15" fmla="*/ 949478 w 2016279"/>
                  <a:gd name="connsiteY15" fmla="*/ 1054100 h 2911475"/>
                  <a:gd name="connsiteX16" fmla="*/ 947890 w 2016279"/>
                  <a:gd name="connsiteY16" fmla="*/ 1227931 h 2911475"/>
                  <a:gd name="connsiteX17" fmla="*/ 993929 w 2016279"/>
                  <a:gd name="connsiteY17" fmla="*/ 1352550 h 2911475"/>
                  <a:gd name="connsiteX18" fmla="*/ 950272 w 2016279"/>
                  <a:gd name="connsiteY18" fmla="*/ 1489869 h 2911475"/>
                  <a:gd name="connsiteX19" fmla="*/ 976467 w 2016279"/>
                  <a:gd name="connsiteY19" fmla="*/ 1628775 h 2911475"/>
                  <a:gd name="connsiteX20" fmla="*/ 892328 w 2016279"/>
                  <a:gd name="connsiteY20" fmla="*/ 1707356 h 2911475"/>
                  <a:gd name="connsiteX21" fmla="*/ 761361 w 2016279"/>
                  <a:gd name="connsiteY21" fmla="*/ 1720057 h 2911475"/>
                  <a:gd name="connsiteX22" fmla="*/ 639915 w 2016279"/>
                  <a:gd name="connsiteY22" fmla="*/ 1782763 h 2911475"/>
                  <a:gd name="connsiteX23" fmla="*/ 493867 w 2016279"/>
                  <a:gd name="connsiteY23" fmla="*/ 1791494 h 2911475"/>
                  <a:gd name="connsiteX24" fmla="*/ 304954 w 2016279"/>
                  <a:gd name="connsiteY24" fmla="*/ 1908175 h 2911475"/>
                  <a:gd name="connsiteX25" fmla="*/ 76354 w 2016279"/>
                  <a:gd name="connsiteY25" fmla="*/ 2181225 h 2911475"/>
                  <a:gd name="connsiteX26" fmla="*/ 6504 w 2016279"/>
                  <a:gd name="connsiteY26" fmla="*/ 2498725 h 2911475"/>
                  <a:gd name="connsiteX27" fmla="*/ 23172 w 2016279"/>
                  <a:gd name="connsiteY27" fmla="*/ 2788444 h 2911475"/>
                  <a:gd name="connsiteX28" fmla="*/ 190654 w 2016279"/>
                  <a:gd name="connsiteY28" fmla="*/ 2911475 h 2911475"/>
                  <a:gd name="connsiteX0" fmla="*/ 2016279 w 2016279"/>
                  <a:gd name="connsiteY0" fmla="*/ 0 h 2921000"/>
                  <a:gd name="connsiteX1" fmla="*/ 1924203 w 2016279"/>
                  <a:gd name="connsiteY1" fmla="*/ 6350 h 2921000"/>
                  <a:gd name="connsiteX2" fmla="*/ 1863879 w 2016279"/>
                  <a:gd name="connsiteY2" fmla="*/ 47625 h 2921000"/>
                  <a:gd name="connsiteX3" fmla="*/ 1790853 w 2016279"/>
                  <a:gd name="connsiteY3" fmla="*/ 107950 h 2921000"/>
                  <a:gd name="connsiteX4" fmla="*/ 1598767 w 2016279"/>
                  <a:gd name="connsiteY4" fmla="*/ 181769 h 2921000"/>
                  <a:gd name="connsiteX5" fmla="*/ 1428904 w 2016279"/>
                  <a:gd name="connsiteY5" fmla="*/ 184150 h 2921000"/>
                  <a:gd name="connsiteX6" fmla="*/ 1285235 w 2016279"/>
                  <a:gd name="connsiteY6" fmla="*/ 277812 h 2921000"/>
                  <a:gd name="connsiteX7" fmla="*/ 1135216 w 2016279"/>
                  <a:gd name="connsiteY7" fmla="*/ 369094 h 2921000"/>
                  <a:gd name="connsiteX8" fmla="*/ 943129 w 2016279"/>
                  <a:gd name="connsiteY8" fmla="*/ 431800 h 2921000"/>
                  <a:gd name="connsiteX9" fmla="*/ 905028 w 2016279"/>
                  <a:gd name="connsiteY9" fmla="*/ 511175 h 2921000"/>
                  <a:gd name="connsiteX10" fmla="*/ 910584 w 2016279"/>
                  <a:gd name="connsiteY10" fmla="*/ 590550 h 2921000"/>
                  <a:gd name="connsiteX11" fmla="*/ 952653 w 2016279"/>
                  <a:gd name="connsiteY11" fmla="*/ 673100 h 2921000"/>
                  <a:gd name="connsiteX12" fmla="*/ 943129 w 2016279"/>
                  <a:gd name="connsiteY12" fmla="*/ 739775 h 2921000"/>
                  <a:gd name="connsiteX13" fmla="*/ 892329 w 2016279"/>
                  <a:gd name="connsiteY13" fmla="*/ 861218 h 2921000"/>
                  <a:gd name="connsiteX14" fmla="*/ 957417 w 2016279"/>
                  <a:gd name="connsiteY14" fmla="*/ 936625 h 2921000"/>
                  <a:gd name="connsiteX15" fmla="*/ 949478 w 2016279"/>
                  <a:gd name="connsiteY15" fmla="*/ 1054100 h 2921000"/>
                  <a:gd name="connsiteX16" fmla="*/ 947890 w 2016279"/>
                  <a:gd name="connsiteY16" fmla="*/ 1227931 h 2921000"/>
                  <a:gd name="connsiteX17" fmla="*/ 993929 w 2016279"/>
                  <a:gd name="connsiteY17" fmla="*/ 1352550 h 2921000"/>
                  <a:gd name="connsiteX18" fmla="*/ 950272 w 2016279"/>
                  <a:gd name="connsiteY18" fmla="*/ 1489869 h 2921000"/>
                  <a:gd name="connsiteX19" fmla="*/ 976467 w 2016279"/>
                  <a:gd name="connsiteY19" fmla="*/ 1628775 h 2921000"/>
                  <a:gd name="connsiteX20" fmla="*/ 892328 w 2016279"/>
                  <a:gd name="connsiteY20" fmla="*/ 1707356 h 2921000"/>
                  <a:gd name="connsiteX21" fmla="*/ 761361 w 2016279"/>
                  <a:gd name="connsiteY21" fmla="*/ 1720057 h 2921000"/>
                  <a:gd name="connsiteX22" fmla="*/ 639915 w 2016279"/>
                  <a:gd name="connsiteY22" fmla="*/ 1782763 h 2921000"/>
                  <a:gd name="connsiteX23" fmla="*/ 493867 w 2016279"/>
                  <a:gd name="connsiteY23" fmla="*/ 1791494 h 2921000"/>
                  <a:gd name="connsiteX24" fmla="*/ 304954 w 2016279"/>
                  <a:gd name="connsiteY24" fmla="*/ 1908175 h 2921000"/>
                  <a:gd name="connsiteX25" fmla="*/ 76354 w 2016279"/>
                  <a:gd name="connsiteY25" fmla="*/ 2181225 h 2921000"/>
                  <a:gd name="connsiteX26" fmla="*/ 6504 w 2016279"/>
                  <a:gd name="connsiteY26" fmla="*/ 2498725 h 2921000"/>
                  <a:gd name="connsiteX27" fmla="*/ 23172 w 2016279"/>
                  <a:gd name="connsiteY27" fmla="*/ 2788444 h 2921000"/>
                  <a:gd name="connsiteX28" fmla="*/ 166841 w 2016279"/>
                  <a:gd name="connsiteY28" fmla="*/ 2921000 h 2921000"/>
                  <a:gd name="connsiteX0" fmla="*/ 2016279 w 2016279"/>
                  <a:gd name="connsiteY0" fmla="*/ 0 h 2921000"/>
                  <a:gd name="connsiteX1" fmla="*/ 1928966 w 2016279"/>
                  <a:gd name="connsiteY1" fmla="*/ 15875 h 2921000"/>
                  <a:gd name="connsiteX2" fmla="*/ 1863879 w 2016279"/>
                  <a:gd name="connsiteY2" fmla="*/ 47625 h 2921000"/>
                  <a:gd name="connsiteX3" fmla="*/ 1790853 w 2016279"/>
                  <a:gd name="connsiteY3" fmla="*/ 107950 h 2921000"/>
                  <a:gd name="connsiteX4" fmla="*/ 1598767 w 2016279"/>
                  <a:gd name="connsiteY4" fmla="*/ 181769 h 2921000"/>
                  <a:gd name="connsiteX5" fmla="*/ 1428904 w 2016279"/>
                  <a:gd name="connsiteY5" fmla="*/ 184150 h 2921000"/>
                  <a:gd name="connsiteX6" fmla="*/ 1285235 w 2016279"/>
                  <a:gd name="connsiteY6" fmla="*/ 277812 h 2921000"/>
                  <a:gd name="connsiteX7" fmla="*/ 1135216 w 2016279"/>
                  <a:gd name="connsiteY7" fmla="*/ 369094 h 2921000"/>
                  <a:gd name="connsiteX8" fmla="*/ 943129 w 2016279"/>
                  <a:gd name="connsiteY8" fmla="*/ 431800 h 2921000"/>
                  <a:gd name="connsiteX9" fmla="*/ 905028 w 2016279"/>
                  <a:gd name="connsiteY9" fmla="*/ 511175 h 2921000"/>
                  <a:gd name="connsiteX10" fmla="*/ 910584 w 2016279"/>
                  <a:gd name="connsiteY10" fmla="*/ 590550 h 2921000"/>
                  <a:gd name="connsiteX11" fmla="*/ 952653 w 2016279"/>
                  <a:gd name="connsiteY11" fmla="*/ 673100 h 2921000"/>
                  <a:gd name="connsiteX12" fmla="*/ 943129 w 2016279"/>
                  <a:gd name="connsiteY12" fmla="*/ 739775 h 2921000"/>
                  <a:gd name="connsiteX13" fmla="*/ 892329 w 2016279"/>
                  <a:gd name="connsiteY13" fmla="*/ 861218 h 2921000"/>
                  <a:gd name="connsiteX14" fmla="*/ 957417 w 2016279"/>
                  <a:gd name="connsiteY14" fmla="*/ 936625 h 2921000"/>
                  <a:gd name="connsiteX15" fmla="*/ 949478 w 2016279"/>
                  <a:gd name="connsiteY15" fmla="*/ 1054100 h 2921000"/>
                  <a:gd name="connsiteX16" fmla="*/ 947890 w 2016279"/>
                  <a:gd name="connsiteY16" fmla="*/ 1227931 h 2921000"/>
                  <a:gd name="connsiteX17" fmla="*/ 993929 w 2016279"/>
                  <a:gd name="connsiteY17" fmla="*/ 1352550 h 2921000"/>
                  <a:gd name="connsiteX18" fmla="*/ 950272 w 2016279"/>
                  <a:gd name="connsiteY18" fmla="*/ 1489869 h 2921000"/>
                  <a:gd name="connsiteX19" fmla="*/ 976467 w 2016279"/>
                  <a:gd name="connsiteY19" fmla="*/ 1628775 h 2921000"/>
                  <a:gd name="connsiteX20" fmla="*/ 892328 w 2016279"/>
                  <a:gd name="connsiteY20" fmla="*/ 1707356 h 2921000"/>
                  <a:gd name="connsiteX21" fmla="*/ 761361 w 2016279"/>
                  <a:gd name="connsiteY21" fmla="*/ 1720057 h 2921000"/>
                  <a:gd name="connsiteX22" fmla="*/ 639915 w 2016279"/>
                  <a:gd name="connsiteY22" fmla="*/ 1782763 h 2921000"/>
                  <a:gd name="connsiteX23" fmla="*/ 493867 w 2016279"/>
                  <a:gd name="connsiteY23" fmla="*/ 1791494 h 2921000"/>
                  <a:gd name="connsiteX24" fmla="*/ 304954 w 2016279"/>
                  <a:gd name="connsiteY24" fmla="*/ 1908175 h 2921000"/>
                  <a:gd name="connsiteX25" fmla="*/ 76354 w 2016279"/>
                  <a:gd name="connsiteY25" fmla="*/ 2181225 h 2921000"/>
                  <a:gd name="connsiteX26" fmla="*/ 6504 w 2016279"/>
                  <a:gd name="connsiteY26" fmla="*/ 2498725 h 2921000"/>
                  <a:gd name="connsiteX27" fmla="*/ 23172 w 2016279"/>
                  <a:gd name="connsiteY27" fmla="*/ 2788444 h 2921000"/>
                  <a:gd name="connsiteX28" fmla="*/ 166841 w 2016279"/>
                  <a:gd name="connsiteY28" fmla="*/ 2921000 h 2921000"/>
                  <a:gd name="connsiteX0" fmla="*/ 2006754 w 2006754"/>
                  <a:gd name="connsiteY0" fmla="*/ 2348 h 2906679"/>
                  <a:gd name="connsiteX1" fmla="*/ 1928966 w 2006754"/>
                  <a:gd name="connsiteY1" fmla="*/ 1554 h 2906679"/>
                  <a:gd name="connsiteX2" fmla="*/ 1863879 w 2006754"/>
                  <a:gd name="connsiteY2" fmla="*/ 33304 h 2906679"/>
                  <a:gd name="connsiteX3" fmla="*/ 1790853 w 2006754"/>
                  <a:gd name="connsiteY3" fmla="*/ 93629 h 2906679"/>
                  <a:gd name="connsiteX4" fmla="*/ 1598767 w 2006754"/>
                  <a:gd name="connsiteY4" fmla="*/ 167448 h 2906679"/>
                  <a:gd name="connsiteX5" fmla="*/ 1428904 w 2006754"/>
                  <a:gd name="connsiteY5" fmla="*/ 169829 h 2906679"/>
                  <a:gd name="connsiteX6" fmla="*/ 1285235 w 2006754"/>
                  <a:gd name="connsiteY6" fmla="*/ 263491 h 2906679"/>
                  <a:gd name="connsiteX7" fmla="*/ 1135216 w 2006754"/>
                  <a:gd name="connsiteY7" fmla="*/ 354773 h 2906679"/>
                  <a:gd name="connsiteX8" fmla="*/ 943129 w 2006754"/>
                  <a:gd name="connsiteY8" fmla="*/ 417479 h 2906679"/>
                  <a:gd name="connsiteX9" fmla="*/ 905028 w 2006754"/>
                  <a:gd name="connsiteY9" fmla="*/ 496854 h 2906679"/>
                  <a:gd name="connsiteX10" fmla="*/ 910584 w 2006754"/>
                  <a:gd name="connsiteY10" fmla="*/ 576229 h 2906679"/>
                  <a:gd name="connsiteX11" fmla="*/ 952653 w 2006754"/>
                  <a:gd name="connsiteY11" fmla="*/ 658779 h 2906679"/>
                  <a:gd name="connsiteX12" fmla="*/ 943129 w 2006754"/>
                  <a:gd name="connsiteY12" fmla="*/ 725454 h 2906679"/>
                  <a:gd name="connsiteX13" fmla="*/ 892329 w 2006754"/>
                  <a:gd name="connsiteY13" fmla="*/ 846897 h 2906679"/>
                  <a:gd name="connsiteX14" fmla="*/ 957417 w 2006754"/>
                  <a:gd name="connsiteY14" fmla="*/ 922304 h 2906679"/>
                  <a:gd name="connsiteX15" fmla="*/ 949478 w 2006754"/>
                  <a:gd name="connsiteY15" fmla="*/ 1039779 h 2906679"/>
                  <a:gd name="connsiteX16" fmla="*/ 947890 w 2006754"/>
                  <a:gd name="connsiteY16" fmla="*/ 1213610 h 2906679"/>
                  <a:gd name="connsiteX17" fmla="*/ 993929 w 2006754"/>
                  <a:gd name="connsiteY17" fmla="*/ 1338229 h 2906679"/>
                  <a:gd name="connsiteX18" fmla="*/ 950272 w 2006754"/>
                  <a:gd name="connsiteY18" fmla="*/ 1475548 h 2906679"/>
                  <a:gd name="connsiteX19" fmla="*/ 976467 w 2006754"/>
                  <a:gd name="connsiteY19" fmla="*/ 1614454 h 2906679"/>
                  <a:gd name="connsiteX20" fmla="*/ 892328 w 2006754"/>
                  <a:gd name="connsiteY20" fmla="*/ 1693035 h 2906679"/>
                  <a:gd name="connsiteX21" fmla="*/ 761361 w 2006754"/>
                  <a:gd name="connsiteY21" fmla="*/ 1705736 h 2906679"/>
                  <a:gd name="connsiteX22" fmla="*/ 639915 w 2006754"/>
                  <a:gd name="connsiteY22" fmla="*/ 1768442 h 2906679"/>
                  <a:gd name="connsiteX23" fmla="*/ 493867 w 2006754"/>
                  <a:gd name="connsiteY23" fmla="*/ 1777173 h 2906679"/>
                  <a:gd name="connsiteX24" fmla="*/ 304954 w 2006754"/>
                  <a:gd name="connsiteY24" fmla="*/ 1893854 h 2906679"/>
                  <a:gd name="connsiteX25" fmla="*/ 76354 w 2006754"/>
                  <a:gd name="connsiteY25" fmla="*/ 2166904 h 2906679"/>
                  <a:gd name="connsiteX26" fmla="*/ 6504 w 2006754"/>
                  <a:gd name="connsiteY26" fmla="*/ 2484404 h 2906679"/>
                  <a:gd name="connsiteX27" fmla="*/ 23172 w 2006754"/>
                  <a:gd name="connsiteY27" fmla="*/ 2774123 h 2906679"/>
                  <a:gd name="connsiteX28" fmla="*/ 166841 w 2006754"/>
                  <a:gd name="connsiteY28" fmla="*/ 2906679 h 2906679"/>
                  <a:gd name="connsiteX0" fmla="*/ 2006754 w 2006754"/>
                  <a:gd name="connsiteY0" fmla="*/ 0 h 2904331"/>
                  <a:gd name="connsiteX1" fmla="*/ 1933729 w 2006754"/>
                  <a:gd name="connsiteY1" fmla="*/ 8731 h 2904331"/>
                  <a:gd name="connsiteX2" fmla="*/ 1863879 w 2006754"/>
                  <a:gd name="connsiteY2" fmla="*/ 30956 h 2904331"/>
                  <a:gd name="connsiteX3" fmla="*/ 1790853 w 2006754"/>
                  <a:gd name="connsiteY3" fmla="*/ 91281 h 2904331"/>
                  <a:gd name="connsiteX4" fmla="*/ 1598767 w 2006754"/>
                  <a:gd name="connsiteY4" fmla="*/ 165100 h 2904331"/>
                  <a:gd name="connsiteX5" fmla="*/ 1428904 w 2006754"/>
                  <a:gd name="connsiteY5" fmla="*/ 167481 h 2904331"/>
                  <a:gd name="connsiteX6" fmla="*/ 1285235 w 2006754"/>
                  <a:gd name="connsiteY6" fmla="*/ 261143 h 2904331"/>
                  <a:gd name="connsiteX7" fmla="*/ 1135216 w 2006754"/>
                  <a:gd name="connsiteY7" fmla="*/ 352425 h 2904331"/>
                  <a:gd name="connsiteX8" fmla="*/ 943129 w 2006754"/>
                  <a:gd name="connsiteY8" fmla="*/ 415131 h 2904331"/>
                  <a:gd name="connsiteX9" fmla="*/ 905028 w 2006754"/>
                  <a:gd name="connsiteY9" fmla="*/ 494506 h 2904331"/>
                  <a:gd name="connsiteX10" fmla="*/ 910584 w 2006754"/>
                  <a:gd name="connsiteY10" fmla="*/ 573881 h 2904331"/>
                  <a:gd name="connsiteX11" fmla="*/ 952653 w 2006754"/>
                  <a:gd name="connsiteY11" fmla="*/ 656431 h 2904331"/>
                  <a:gd name="connsiteX12" fmla="*/ 943129 w 2006754"/>
                  <a:gd name="connsiteY12" fmla="*/ 723106 h 2904331"/>
                  <a:gd name="connsiteX13" fmla="*/ 892329 w 2006754"/>
                  <a:gd name="connsiteY13" fmla="*/ 844549 h 2904331"/>
                  <a:gd name="connsiteX14" fmla="*/ 957417 w 2006754"/>
                  <a:gd name="connsiteY14" fmla="*/ 919956 h 2904331"/>
                  <a:gd name="connsiteX15" fmla="*/ 949478 w 2006754"/>
                  <a:gd name="connsiteY15" fmla="*/ 1037431 h 2904331"/>
                  <a:gd name="connsiteX16" fmla="*/ 947890 w 2006754"/>
                  <a:gd name="connsiteY16" fmla="*/ 1211262 h 2904331"/>
                  <a:gd name="connsiteX17" fmla="*/ 993929 w 2006754"/>
                  <a:gd name="connsiteY17" fmla="*/ 1335881 h 2904331"/>
                  <a:gd name="connsiteX18" fmla="*/ 950272 w 2006754"/>
                  <a:gd name="connsiteY18" fmla="*/ 1473200 h 2904331"/>
                  <a:gd name="connsiteX19" fmla="*/ 976467 w 2006754"/>
                  <a:gd name="connsiteY19" fmla="*/ 1612106 h 2904331"/>
                  <a:gd name="connsiteX20" fmla="*/ 892328 w 2006754"/>
                  <a:gd name="connsiteY20" fmla="*/ 1690687 h 2904331"/>
                  <a:gd name="connsiteX21" fmla="*/ 761361 w 2006754"/>
                  <a:gd name="connsiteY21" fmla="*/ 1703388 h 2904331"/>
                  <a:gd name="connsiteX22" fmla="*/ 639915 w 2006754"/>
                  <a:gd name="connsiteY22" fmla="*/ 1766094 h 2904331"/>
                  <a:gd name="connsiteX23" fmla="*/ 493867 w 2006754"/>
                  <a:gd name="connsiteY23" fmla="*/ 1774825 h 2904331"/>
                  <a:gd name="connsiteX24" fmla="*/ 304954 w 2006754"/>
                  <a:gd name="connsiteY24" fmla="*/ 1891506 h 2904331"/>
                  <a:gd name="connsiteX25" fmla="*/ 76354 w 2006754"/>
                  <a:gd name="connsiteY25" fmla="*/ 2164556 h 2904331"/>
                  <a:gd name="connsiteX26" fmla="*/ 6504 w 2006754"/>
                  <a:gd name="connsiteY26" fmla="*/ 2482056 h 2904331"/>
                  <a:gd name="connsiteX27" fmla="*/ 23172 w 2006754"/>
                  <a:gd name="connsiteY27" fmla="*/ 2771775 h 2904331"/>
                  <a:gd name="connsiteX28" fmla="*/ 166841 w 2006754"/>
                  <a:gd name="connsiteY28" fmla="*/ 2904331 h 2904331"/>
                  <a:gd name="connsiteX0" fmla="*/ 2006754 w 2006754"/>
                  <a:gd name="connsiteY0" fmla="*/ 0 h 2922415"/>
                  <a:gd name="connsiteX1" fmla="*/ 1933729 w 2006754"/>
                  <a:gd name="connsiteY1" fmla="*/ 8731 h 2922415"/>
                  <a:gd name="connsiteX2" fmla="*/ 1863879 w 2006754"/>
                  <a:gd name="connsiteY2" fmla="*/ 30956 h 2922415"/>
                  <a:gd name="connsiteX3" fmla="*/ 1790853 w 2006754"/>
                  <a:gd name="connsiteY3" fmla="*/ 91281 h 2922415"/>
                  <a:gd name="connsiteX4" fmla="*/ 1598767 w 2006754"/>
                  <a:gd name="connsiteY4" fmla="*/ 165100 h 2922415"/>
                  <a:gd name="connsiteX5" fmla="*/ 1428904 w 2006754"/>
                  <a:gd name="connsiteY5" fmla="*/ 167481 h 2922415"/>
                  <a:gd name="connsiteX6" fmla="*/ 1285235 w 2006754"/>
                  <a:gd name="connsiteY6" fmla="*/ 261143 h 2922415"/>
                  <a:gd name="connsiteX7" fmla="*/ 1135216 w 2006754"/>
                  <a:gd name="connsiteY7" fmla="*/ 352425 h 2922415"/>
                  <a:gd name="connsiteX8" fmla="*/ 943129 w 2006754"/>
                  <a:gd name="connsiteY8" fmla="*/ 415131 h 2922415"/>
                  <a:gd name="connsiteX9" fmla="*/ 905028 w 2006754"/>
                  <a:gd name="connsiteY9" fmla="*/ 494506 h 2922415"/>
                  <a:gd name="connsiteX10" fmla="*/ 910584 w 2006754"/>
                  <a:gd name="connsiteY10" fmla="*/ 573881 h 2922415"/>
                  <a:gd name="connsiteX11" fmla="*/ 952653 w 2006754"/>
                  <a:gd name="connsiteY11" fmla="*/ 656431 h 2922415"/>
                  <a:gd name="connsiteX12" fmla="*/ 943129 w 2006754"/>
                  <a:gd name="connsiteY12" fmla="*/ 723106 h 2922415"/>
                  <a:gd name="connsiteX13" fmla="*/ 892329 w 2006754"/>
                  <a:gd name="connsiteY13" fmla="*/ 844549 h 2922415"/>
                  <a:gd name="connsiteX14" fmla="*/ 957417 w 2006754"/>
                  <a:gd name="connsiteY14" fmla="*/ 919956 h 2922415"/>
                  <a:gd name="connsiteX15" fmla="*/ 949478 w 2006754"/>
                  <a:gd name="connsiteY15" fmla="*/ 1037431 h 2922415"/>
                  <a:gd name="connsiteX16" fmla="*/ 947890 w 2006754"/>
                  <a:gd name="connsiteY16" fmla="*/ 1211262 h 2922415"/>
                  <a:gd name="connsiteX17" fmla="*/ 993929 w 2006754"/>
                  <a:gd name="connsiteY17" fmla="*/ 1335881 h 2922415"/>
                  <a:gd name="connsiteX18" fmla="*/ 950272 w 2006754"/>
                  <a:gd name="connsiteY18" fmla="*/ 1473200 h 2922415"/>
                  <a:gd name="connsiteX19" fmla="*/ 976467 w 2006754"/>
                  <a:gd name="connsiteY19" fmla="*/ 1612106 h 2922415"/>
                  <a:gd name="connsiteX20" fmla="*/ 892328 w 2006754"/>
                  <a:gd name="connsiteY20" fmla="*/ 1690687 h 2922415"/>
                  <a:gd name="connsiteX21" fmla="*/ 761361 w 2006754"/>
                  <a:gd name="connsiteY21" fmla="*/ 1703388 h 2922415"/>
                  <a:gd name="connsiteX22" fmla="*/ 639915 w 2006754"/>
                  <a:gd name="connsiteY22" fmla="*/ 1766094 h 2922415"/>
                  <a:gd name="connsiteX23" fmla="*/ 493867 w 2006754"/>
                  <a:gd name="connsiteY23" fmla="*/ 1774825 h 2922415"/>
                  <a:gd name="connsiteX24" fmla="*/ 304954 w 2006754"/>
                  <a:gd name="connsiteY24" fmla="*/ 1891506 h 2922415"/>
                  <a:gd name="connsiteX25" fmla="*/ 76354 w 2006754"/>
                  <a:gd name="connsiteY25" fmla="*/ 2164556 h 2922415"/>
                  <a:gd name="connsiteX26" fmla="*/ 6504 w 2006754"/>
                  <a:gd name="connsiteY26" fmla="*/ 2482056 h 2922415"/>
                  <a:gd name="connsiteX27" fmla="*/ 23172 w 2006754"/>
                  <a:gd name="connsiteY27" fmla="*/ 2771775 h 2922415"/>
                  <a:gd name="connsiteX28" fmla="*/ 166841 w 2006754"/>
                  <a:gd name="connsiteY28" fmla="*/ 2904331 h 2922415"/>
                  <a:gd name="connsiteX29" fmla="*/ 125805 w 2006754"/>
                  <a:gd name="connsiteY29" fmla="*/ 2922415 h 2922415"/>
                  <a:gd name="connsiteX0" fmla="*/ 2006754 w 2006754"/>
                  <a:gd name="connsiteY0" fmla="*/ 0 h 2904331"/>
                  <a:gd name="connsiteX1" fmla="*/ 1933729 w 2006754"/>
                  <a:gd name="connsiteY1" fmla="*/ 8731 h 2904331"/>
                  <a:gd name="connsiteX2" fmla="*/ 1863879 w 2006754"/>
                  <a:gd name="connsiteY2" fmla="*/ 30956 h 2904331"/>
                  <a:gd name="connsiteX3" fmla="*/ 1790853 w 2006754"/>
                  <a:gd name="connsiteY3" fmla="*/ 91281 h 2904331"/>
                  <a:gd name="connsiteX4" fmla="*/ 1598767 w 2006754"/>
                  <a:gd name="connsiteY4" fmla="*/ 165100 h 2904331"/>
                  <a:gd name="connsiteX5" fmla="*/ 1428904 w 2006754"/>
                  <a:gd name="connsiteY5" fmla="*/ 167481 h 2904331"/>
                  <a:gd name="connsiteX6" fmla="*/ 1285235 w 2006754"/>
                  <a:gd name="connsiteY6" fmla="*/ 261143 h 2904331"/>
                  <a:gd name="connsiteX7" fmla="*/ 1135216 w 2006754"/>
                  <a:gd name="connsiteY7" fmla="*/ 352425 h 2904331"/>
                  <a:gd name="connsiteX8" fmla="*/ 943129 w 2006754"/>
                  <a:gd name="connsiteY8" fmla="*/ 415131 h 2904331"/>
                  <a:gd name="connsiteX9" fmla="*/ 905028 w 2006754"/>
                  <a:gd name="connsiteY9" fmla="*/ 494506 h 2904331"/>
                  <a:gd name="connsiteX10" fmla="*/ 910584 w 2006754"/>
                  <a:gd name="connsiteY10" fmla="*/ 573881 h 2904331"/>
                  <a:gd name="connsiteX11" fmla="*/ 952653 w 2006754"/>
                  <a:gd name="connsiteY11" fmla="*/ 656431 h 2904331"/>
                  <a:gd name="connsiteX12" fmla="*/ 943129 w 2006754"/>
                  <a:gd name="connsiteY12" fmla="*/ 723106 h 2904331"/>
                  <a:gd name="connsiteX13" fmla="*/ 892329 w 2006754"/>
                  <a:gd name="connsiteY13" fmla="*/ 844549 h 2904331"/>
                  <a:gd name="connsiteX14" fmla="*/ 957417 w 2006754"/>
                  <a:gd name="connsiteY14" fmla="*/ 919956 h 2904331"/>
                  <a:gd name="connsiteX15" fmla="*/ 949478 w 2006754"/>
                  <a:gd name="connsiteY15" fmla="*/ 1037431 h 2904331"/>
                  <a:gd name="connsiteX16" fmla="*/ 947890 w 2006754"/>
                  <a:gd name="connsiteY16" fmla="*/ 1211262 h 2904331"/>
                  <a:gd name="connsiteX17" fmla="*/ 993929 w 2006754"/>
                  <a:gd name="connsiteY17" fmla="*/ 1335881 h 2904331"/>
                  <a:gd name="connsiteX18" fmla="*/ 950272 w 2006754"/>
                  <a:gd name="connsiteY18" fmla="*/ 1473200 h 2904331"/>
                  <a:gd name="connsiteX19" fmla="*/ 976467 w 2006754"/>
                  <a:gd name="connsiteY19" fmla="*/ 1612106 h 2904331"/>
                  <a:gd name="connsiteX20" fmla="*/ 892328 w 2006754"/>
                  <a:gd name="connsiteY20" fmla="*/ 1690687 h 2904331"/>
                  <a:gd name="connsiteX21" fmla="*/ 761361 w 2006754"/>
                  <a:gd name="connsiteY21" fmla="*/ 1703388 h 2904331"/>
                  <a:gd name="connsiteX22" fmla="*/ 639915 w 2006754"/>
                  <a:gd name="connsiteY22" fmla="*/ 1766094 h 2904331"/>
                  <a:gd name="connsiteX23" fmla="*/ 493867 w 2006754"/>
                  <a:gd name="connsiteY23" fmla="*/ 1774825 h 2904331"/>
                  <a:gd name="connsiteX24" fmla="*/ 304954 w 2006754"/>
                  <a:gd name="connsiteY24" fmla="*/ 1891506 h 2904331"/>
                  <a:gd name="connsiteX25" fmla="*/ 76354 w 2006754"/>
                  <a:gd name="connsiteY25" fmla="*/ 2164556 h 2904331"/>
                  <a:gd name="connsiteX26" fmla="*/ 6504 w 2006754"/>
                  <a:gd name="connsiteY26" fmla="*/ 2482056 h 2904331"/>
                  <a:gd name="connsiteX27" fmla="*/ 23172 w 2006754"/>
                  <a:gd name="connsiteY27" fmla="*/ 2771775 h 2904331"/>
                  <a:gd name="connsiteX28" fmla="*/ 166841 w 2006754"/>
                  <a:gd name="connsiteY28" fmla="*/ 2904331 h 2904331"/>
                  <a:gd name="connsiteX0" fmla="*/ 2003775 w 2003775"/>
                  <a:gd name="connsiteY0" fmla="*/ 0 h 2904331"/>
                  <a:gd name="connsiteX1" fmla="*/ 1930750 w 2003775"/>
                  <a:gd name="connsiteY1" fmla="*/ 8731 h 2904331"/>
                  <a:gd name="connsiteX2" fmla="*/ 1860900 w 2003775"/>
                  <a:gd name="connsiteY2" fmla="*/ 30956 h 2904331"/>
                  <a:gd name="connsiteX3" fmla="*/ 1787874 w 2003775"/>
                  <a:gd name="connsiteY3" fmla="*/ 91281 h 2904331"/>
                  <a:gd name="connsiteX4" fmla="*/ 1595788 w 2003775"/>
                  <a:gd name="connsiteY4" fmla="*/ 165100 h 2904331"/>
                  <a:gd name="connsiteX5" fmla="*/ 1425925 w 2003775"/>
                  <a:gd name="connsiteY5" fmla="*/ 167481 h 2904331"/>
                  <a:gd name="connsiteX6" fmla="*/ 1282256 w 2003775"/>
                  <a:gd name="connsiteY6" fmla="*/ 261143 h 2904331"/>
                  <a:gd name="connsiteX7" fmla="*/ 1132237 w 2003775"/>
                  <a:gd name="connsiteY7" fmla="*/ 352425 h 2904331"/>
                  <a:gd name="connsiteX8" fmla="*/ 940150 w 2003775"/>
                  <a:gd name="connsiteY8" fmla="*/ 415131 h 2904331"/>
                  <a:gd name="connsiteX9" fmla="*/ 902049 w 2003775"/>
                  <a:gd name="connsiteY9" fmla="*/ 494506 h 2904331"/>
                  <a:gd name="connsiteX10" fmla="*/ 907605 w 2003775"/>
                  <a:gd name="connsiteY10" fmla="*/ 573881 h 2904331"/>
                  <a:gd name="connsiteX11" fmla="*/ 949674 w 2003775"/>
                  <a:gd name="connsiteY11" fmla="*/ 656431 h 2904331"/>
                  <a:gd name="connsiteX12" fmla="*/ 940150 w 2003775"/>
                  <a:gd name="connsiteY12" fmla="*/ 723106 h 2904331"/>
                  <a:gd name="connsiteX13" fmla="*/ 889350 w 2003775"/>
                  <a:gd name="connsiteY13" fmla="*/ 844549 h 2904331"/>
                  <a:gd name="connsiteX14" fmla="*/ 954438 w 2003775"/>
                  <a:gd name="connsiteY14" fmla="*/ 919956 h 2904331"/>
                  <a:gd name="connsiteX15" fmla="*/ 946499 w 2003775"/>
                  <a:gd name="connsiteY15" fmla="*/ 1037431 h 2904331"/>
                  <a:gd name="connsiteX16" fmla="*/ 944911 w 2003775"/>
                  <a:gd name="connsiteY16" fmla="*/ 1211262 h 2904331"/>
                  <a:gd name="connsiteX17" fmla="*/ 990950 w 2003775"/>
                  <a:gd name="connsiteY17" fmla="*/ 1335881 h 2904331"/>
                  <a:gd name="connsiteX18" fmla="*/ 947293 w 2003775"/>
                  <a:gd name="connsiteY18" fmla="*/ 1473200 h 2904331"/>
                  <a:gd name="connsiteX19" fmla="*/ 973488 w 2003775"/>
                  <a:gd name="connsiteY19" fmla="*/ 1612106 h 2904331"/>
                  <a:gd name="connsiteX20" fmla="*/ 889349 w 2003775"/>
                  <a:gd name="connsiteY20" fmla="*/ 1690687 h 2904331"/>
                  <a:gd name="connsiteX21" fmla="*/ 758382 w 2003775"/>
                  <a:gd name="connsiteY21" fmla="*/ 1703388 h 2904331"/>
                  <a:gd name="connsiteX22" fmla="*/ 636936 w 2003775"/>
                  <a:gd name="connsiteY22" fmla="*/ 1766094 h 2904331"/>
                  <a:gd name="connsiteX23" fmla="*/ 490888 w 2003775"/>
                  <a:gd name="connsiteY23" fmla="*/ 1774825 h 2904331"/>
                  <a:gd name="connsiteX24" fmla="*/ 301975 w 2003775"/>
                  <a:gd name="connsiteY24" fmla="*/ 1891506 h 2904331"/>
                  <a:gd name="connsiteX25" fmla="*/ 73375 w 2003775"/>
                  <a:gd name="connsiteY25" fmla="*/ 2164556 h 2904331"/>
                  <a:gd name="connsiteX26" fmla="*/ 3525 w 2003775"/>
                  <a:gd name="connsiteY26" fmla="*/ 2482056 h 2904331"/>
                  <a:gd name="connsiteX27" fmla="*/ 163862 w 2003775"/>
                  <a:gd name="connsiteY27" fmla="*/ 2904331 h 2904331"/>
                  <a:gd name="connsiteX0" fmla="*/ 2003775 w 2003775"/>
                  <a:gd name="connsiteY0" fmla="*/ 0 h 2482056"/>
                  <a:gd name="connsiteX1" fmla="*/ 1930750 w 2003775"/>
                  <a:gd name="connsiteY1" fmla="*/ 8731 h 2482056"/>
                  <a:gd name="connsiteX2" fmla="*/ 1860900 w 2003775"/>
                  <a:gd name="connsiteY2" fmla="*/ 30956 h 2482056"/>
                  <a:gd name="connsiteX3" fmla="*/ 1787874 w 2003775"/>
                  <a:gd name="connsiteY3" fmla="*/ 91281 h 2482056"/>
                  <a:gd name="connsiteX4" fmla="*/ 1595788 w 2003775"/>
                  <a:gd name="connsiteY4" fmla="*/ 165100 h 2482056"/>
                  <a:gd name="connsiteX5" fmla="*/ 1425925 w 2003775"/>
                  <a:gd name="connsiteY5" fmla="*/ 167481 h 2482056"/>
                  <a:gd name="connsiteX6" fmla="*/ 1282256 w 2003775"/>
                  <a:gd name="connsiteY6" fmla="*/ 261143 h 2482056"/>
                  <a:gd name="connsiteX7" fmla="*/ 1132237 w 2003775"/>
                  <a:gd name="connsiteY7" fmla="*/ 352425 h 2482056"/>
                  <a:gd name="connsiteX8" fmla="*/ 940150 w 2003775"/>
                  <a:gd name="connsiteY8" fmla="*/ 415131 h 2482056"/>
                  <a:gd name="connsiteX9" fmla="*/ 902049 w 2003775"/>
                  <a:gd name="connsiteY9" fmla="*/ 494506 h 2482056"/>
                  <a:gd name="connsiteX10" fmla="*/ 907605 w 2003775"/>
                  <a:gd name="connsiteY10" fmla="*/ 573881 h 2482056"/>
                  <a:gd name="connsiteX11" fmla="*/ 949674 w 2003775"/>
                  <a:gd name="connsiteY11" fmla="*/ 656431 h 2482056"/>
                  <a:gd name="connsiteX12" fmla="*/ 940150 w 2003775"/>
                  <a:gd name="connsiteY12" fmla="*/ 723106 h 2482056"/>
                  <a:gd name="connsiteX13" fmla="*/ 889350 w 2003775"/>
                  <a:gd name="connsiteY13" fmla="*/ 844549 h 2482056"/>
                  <a:gd name="connsiteX14" fmla="*/ 954438 w 2003775"/>
                  <a:gd name="connsiteY14" fmla="*/ 919956 h 2482056"/>
                  <a:gd name="connsiteX15" fmla="*/ 946499 w 2003775"/>
                  <a:gd name="connsiteY15" fmla="*/ 1037431 h 2482056"/>
                  <a:gd name="connsiteX16" fmla="*/ 944911 w 2003775"/>
                  <a:gd name="connsiteY16" fmla="*/ 1211262 h 2482056"/>
                  <a:gd name="connsiteX17" fmla="*/ 990950 w 2003775"/>
                  <a:gd name="connsiteY17" fmla="*/ 1335881 h 2482056"/>
                  <a:gd name="connsiteX18" fmla="*/ 947293 w 2003775"/>
                  <a:gd name="connsiteY18" fmla="*/ 1473200 h 2482056"/>
                  <a:gd name="connsiteX19" fmla="*/ 973488 w 2003775"/>
                  <a:gd name="connsiteY19" fmla="*/ 1612106 h 2482056"/>
                  <a:gd name="connsiteX20" fmla="*/ 889349 w 2003775"/>
                  <a:gd name="connsiteY20" fmla="*/ 1690687 h 2482056"/>
                  <a:gd name="connsiteX21" fmla="*/ 758382 w 2003775"/>
                  <a:gd name="connsiteY21" fmla="*/ 1703388 h 2482056"/>
                  <a:gd name="connsiteX22" fmla="*/ 636936 w 2003775"/>
                  <a:gd name="connsiteY22" fmla="*/ 1766094 h 2482056"/>
                  <a:gd name="connsiteX23" fmla="*/ 490888 w 2003775"/>
                  <a:gd name="connsiteY23" fmla="*/ 1774825 h 2482056"/>
                  <a:gd name="connsiteX24" fmla="*/ 301975 w 2003775"/>
                  <a:gd name="connsiteY24" fmla="*/ 1891506 h 2482056"/>
                  <a:gd name="connsiteX25" fmla="*/ 73375 w 2003775"/>
                  <a:gd name="connsiteY25" fmla="*/ 2164556 h 2482056"/>
                  <a:gd name="connsiteX26" fmla="*/ 3525 w 2003775"/>
                  <a:gd name="connsiteY26" fmla="*/ 2482056 h 2482056"/>
                  <a:gd name="connsiteX0" fmla="*/ 1930400 w 1930400"/>
                  <a:gd name="connsiteY0" fmla="*/ 0 h 2164556"/>
                  <a:gd name="connsiteX1" fmla="*/ 1857375 w 1930400"/>
                  <a:gd name="connsiteY1" fmla="*/ 8731 h 2164556"/>
                  <a:gd name="connsiteX2" fmla="*/ 1787525 w 1930400"/>
                  <a:gd name="connsiteY2" fmla="*/ 30956 h 2164556"/>
                  <a:gd name="connsiteX3" fmla="*/ 1714499 w 1930400"/>
                  <a:gd name="connsiteY3" fmla="*/ 91281 h 2164556"/>
                  <a:gd name="connsiteX4" fmla="*/ 1522413 w 1930400"/>
                  <a:gd name="connsiteY4" fmla="*/ 165100 h 2164556"/>
                  <a:gd name="connsiteX5" fmla="*/ 1352550 w 1930400"/>
                  <a:gd name="connsiteY5" fmla="*/ 167481 h 2164556"/>
                  <a:gd name="connsiteX6" fmla="*/ 1208881 w 1930400"/>
                  <a:gd name="connsiteY6" fmla="*/ 261143 h 2164556"/>
                  <a:gd name="connsiteX7" fmla="*/ 1058862 w 1930400"/>
                  <a:gd name="connsiteY7" fmla="*/ 352425 h 2164556"/>
                  <a:gd name="connsiteX8" fmla="*/ 866775 w 1930400"/>
                  <a:gd name="connsiteY8" fmla="*/ 415131 h 2164556"/>
                  <a:gd name="connsiteX9" fmla="*/ 828674 w 1930400"/>
                  <a:gd name="connsiteY9" fmla="*/ 494506 h 2164556"/>
                  <a:gd name="connsiteX10" fmla="*/ 834230 w 1930400"/>
                  <a:gd name="connsiteY10" fmla="*/ 573881 h 2164556"/>
                  <a:gd name="connsiteX11" fmla="*/ 876299 w 1930400"/>
                  <a:gd name="connsiteY11" fmla="*/ 656431 h 2164556"/>
                  <a:gd name="connsiteX12" fmla="*/ 866775 w 1930400"/>
                  <a:gd name="connsiteY12" fmla="*/ 723106 h 2164556"/>
                  <a:gd name="connsiteX13" fmla="*/ 815975 w 1930400"/>
                  <a:gd name="connsiteY13" fmla="*/ 844549 h 2164556"/>
                  <a:gd name="connsiteX14" fmla="*/ 881063 w 1930400"/>
                  <a:gd name="connsiteY14" fmla="*/ 919956 h 2164556"/>
                  <a:gd name="connsiteX15" fmla="*/ 873124 w 1930400"/>
                  <a:gd name="connsiteY15" fmla="*/ 1037431 h 2164556"/>
                  <a:gd name="connsiteX16" fmla="*/ 871536 w 1930400"/>
                  <a:gd name="connsiteY16" fmla="*/ 1211262 h 2164556"/>
                  <a:gd name="connsiteX17" fmla="*/ 917575 w 1930400"/>
                  <a:gd name="connsiteY17" fmla="*/ 1335881 h 2164556"/>
                  <a:gd name="connsiteX18" fmla="*/ 873918 w 1930400"/>
                  <a:gd name="connsiteY18" fmla="*/ 1473200 h 2164556"/>
                  <a:gd name="connsiteX19" fmla="*/ 900113 w 1930400"/>
                  <a:gd name="connsiteY19" fmla="*/ 1612106 h 2164556"/>
                  <a:gd name="connsiteX20" fmla="*/ 815974 w 1930400"/>
                  <a:gd name="connsiteY20" fmla="*/ 1690687 h 2164556"/>
                  <a:gd name="connsiteX21" fmla="*/ 685007 w 1930400"/>
                  <a:gd name="connsiteY21" fmla="*/ 1703388 h 2164556"/>
                  <a:gd name="connsiteX22" fmla="*/ 563561 w 1930400"/>
                  <a:gd name="connsiteY22" fmla="*/ 1766094 h 2164556"/>
                  <a:gd name="connsiteX23" fmla="*/ 417513 w 1930400"/>
                  <a:gd name="connsiteY23" fmla="*/ 1774825 h 2164556"/>
                  <a:gd name="connsiteX24" fmla="*/ 228600 w 1930400"/>
                  <a:gd name="connsiteY24" fmla="*/ 1891506 h 2164556"/>
                  <a:gd name="connsiteX25" fmla="*/ 0 w 1930400"/>
                  <a:gd name="connsiteY25" fmla="*/ 2164556 h 2164556"/>
                  <a:gd name="connsiteX0" fmla="*/ 1701800 w 1701800"/>
                  <a:gd name="connsiteY0" fmla="*/ 0 h 1891506"/>
                  <a:gd name="connsiteX1" fmla="*/ 1628775 w 1701800"/>
                  <a:gd name="connsiteY1" fmla="*/ 8731 h 1891506"/>
                  <a:gd name="connsiteX2" fmla="*/ 1558925 w 1701800"/>
                  <a:gd name="connsiteY2" fmla="*/ 30956 h 1891506"/>
                  <a:gd name="connsiteX3" fmla="*/ 1485899 w 1701800"/>
                  <a:gd name="connsiteY3" fmla="*/ 91281 h 1891506"/>
                  <a:gd name="connsiteX4" fmla="*/ 1293813 w 1701800"/>
                  <a:gd name="connsiteY4" fmla="*/ 165100 h 1891506"/>
                  <a:gd name="connsiteX5" fmla="*/ 1123950 w 1701800"/>
                  <a:gd name="connsiteY5" fmla="*/ 167481 h 1891506"/>
                  <a:gd name="connsiteX6" fmla="*/ 980281 w 1701800"/>
                  <a:gd name="connsiteY6" fmla="*/ 261143 h 1891506"/>
                  <a:gd name="connsiteX7" fmla="*/ 830262 w 1701800"/>
                  <a:gd name="connsiteY7" fmla="*/ 352425 h 1891506"/>
                  <a:gd name="connsiteX8" fmla="*/ 638175 w 1701800"/>
                  <a:gd name="connsiteY8" fmla="*/ 415131 h 1891506"/>
                  <a:gd name="connsiteX9" fmla="*/ 600074 w 1701800"/>
                  <a:gd name="connsiteY9" fmla="*/ 494506 h 1891506"/>
                  <a:gd name="connsiteX10" fmla="*/ 605630 w 1701800"/>
                  <a:gd name="connsiteY10" fmla="*/ 573881 h 1891506"/>
                  <a:gd name="connsiteX11" fmla="*/ 647699 w 1701800"/>
                  <a:gd name="connsiteY11" fmla="*/ 656431 h 1891506"/>
                  <a:gd name="connsiteX12" fmla="*/ 638175 w 1701800"/>
                  <a:gd name="connsiteY12" fmla="*/ 723106 h 1891506"/>
                  <a:gd name="connsiteX13" fmla="*/ 587375 w 1701800"/>
                  <a:gd name="connsiteY13" fmla="*/ 844549 h 1891506"/>
                  <a:gd name="connsiteX14" fmla="*/ 652463 w 1701800"/>
                  <a:gd name="connsiteY14" fmla="*/ 919956 h 1891506"/>
                  <a:gd name="connsiteX15" fmla="*/ 644524 w 1701800"/>
                  <a:gd name="connsiteY15" fmla="*/ 1037431 h 1891506"/>
                  <a:gd name="connsiteX16" fmla="*/ 642936 w 1701800"/>
                  <a:gd name="connsiteY16" fmla="*/ 1211262 h 1891506"/>
                  <a:gd name="connsiteX17" fmla="*/ 688975 w 1701800"/>
                  <a:gd name="connsiteY17" fmla="*/ 1335881 h 1891506"/>
                  <a:gd name="connsiteX18" fmla="*/ 645318 w 1701800"/>
                  <a:gd name="connsiteY18" fmla="*/ 1473200 h 1891506"/>
                  <a:gd name="connsiteX19" fmla="*/ 671513 w 1701800"/>
                  <a:gd name="connsiteY19" fmla="*/ 1612106 h 1891506"/>
                  <a:gd name="connsiteX20" fmla="*/ 587374 w 1701800"/>
                  <a:gd name="connsiteY20" fmla="*/ 1690687 h 1891506"/>
                  <a:gd name="connsiteX21" fmla="*/ 456407 w 1701800"/>
                  <a:gd name="connsiteY21" fmla="*/ 1703388 h 1891506"/>
                  <a:gd name="connsiteX22" fmla="*/ 334961 w 1701800"/>
                  <a:gd name="connsiteY22" fmla="*/ 1766094 h 1891506"/>
                  <a:gd name="connsiteX23" fmla="*/ 188913 w 1701800"/>
                  <a:gd name="connsiteY23" fmla="*/ 1774825 h 1891506"/>
                  <a:gd name="connsiteX24" fmla="*/ 0 w 1701800"/>
                  <a:gd name="connsiteY24" fmla="*/ 1891506 h 1891506"/>
                  <a:gd name="connsiteX0" fmla="*/ 1512887 w 1512887"/>
                  <a:gd name="connsiteY0" fmla="*/ 0 h 1774825"/>
                  <a:gd name="connsiteX1" fmla="*/ 1439862 w 1512887"/>
                  <a:gd name="connsiteY1" fmla="*/ 8731 h 1774825"/>
                  <a:gd name="connsiteX2" fmla="*/ 1370012 w 1512887"/>
                  <a:gd name="connsiteY2" fmla="*/ 30956 h 1774825"/>
                  <a:gd name="connsiteX3" fmla="*/ 1296986 w 1512887"/>
                  <a:gd name="connsiteY3" fmla="*/ 91281 h 1774825"/>
                  <a:gd name="connsiteX4" fmla="*/ 1104900 w 1512887"/>
                  <a:gd name="connsiteY4" fmla="*/ 165100 h 1774825"/>
                  <a:gd name="connsiteX5" fmla="*/ 935037 w 1512887"/>
                  <a:gd name="connsiteY5" fmla="*/ 167481 h 1774825"/>
                  <a:gd name="connsiteX6" fmla="*/ 791368 w 1512887"/>
                  <a:gd name="connsiteY6" fmla="*/ 261143 h 1774825"/>
                  <a:gd name="connsiteX7" fmla="*/ 641349 w 1512887"/>
                  <a:gd name="connsiteY7" fmla="*/ 352425 h 1774825"/>
                  <a:gd name="connsiteX8" fmla="*/ 449262 w 1512887"/>
                  <a:gd name="connsiteY8" fmla="*/ 415131 h 1774825"/>
                  <a:gd name="connsiteX9" fmla="*/ 411161 w 1512887"/>
                  <a:gd name="connsiteY9" fmla="*/ 494506 h 1774825"/>
                  <a:gd name="connsiteX10" fmla="*/ 416717 w 1512887"/>
                  <a:gd name="connsiteY10" fmla="*/ 573881 h 1774825"/>
                  <a:gd name="connsiteX11" fmla="*/ 458786 w 1512887"/>
                  <a:gd name="connsiteY11" fmla="*/ 656431 h 1774825"/>
                  <a:gd name="connsiteX12" fmla="*/ 449262 w 1512887"/>
                  <a:gd name="connsiteY12" fmla="*/ 723106 h 1774825"/>
                  <a:gd name="connsiteX13" fmla="*/ 398462 w 1512887"/>
                  <a:gd name="connsiteY13" fmla="*/ 844549 h 1774825"/>
                  <a:gd name="connsiteX14" fmla="*/ 463550 w 1512887"/>
                  <a:gd name="connsiteY14" fmla="*/ 919956 h 1774825"/>
                  <a:gd name="connsiteX15" fmla="*/ 455611 w 1512887"/>
                  <a:gd name="connsiteY15" fmla="*/ 1037431 h 1774825"/>
                  <a:gd name="connsiteX16" fmla="*/ 454023 w 1512887"/>
                  <a:gd name="connsiteY16" fmla="*/ 1211262 h 1774825"/>
                  <a:gd name="connsiteX17" fmla="*/ 500062 w 1512887"/>
                  <a:gd name="connsiteY17" fmla="*/ 1335881 h 1774825"/>
                  <a:gd name="connsiteX18" fmla="*/ 456405 w 1512887"/>
                  <a:gd name="connsiteY18" fmla="*/ 1473200 h 1774825"/>
                  <a:gd name="connsiteX19" fmla="*/ 482600 w 1512887"/>
                  <a:gd name="connsiteY19" fmla="*/ 1612106 h 1774825"/>
                  <a:gd name="connsiteX20" fmla="*/ 398461 w 1512887"/>
                  <a:gd name="connsiteY20" fmla="*/ 1690687 h 1774825"/>
                  <a:gd name="connsiteX21" fmla="*/ 267494 w 1512887"/>
                  <a:gd name="connsiteY21" fmla="*/ 1703388 h 1774825"/>
                  <a:gd name="connsiteX22" fmla="*/ 146048 w 1512887"/>
                  <a:gd name="connsiteY22" fmla="*/ 1766094 h 1774825"/>
                  <a:gd name="connsiteX23" fmla="*/ 0 w 1512887"/>
                  <a:gd name="connsiteY23" fmla="*/ 1774825 h 1774825"/>
                  <a:gd name="connsiteX0" fmla="*/ 1366839 w 1366839"/>
                  <a:gd name="connsiteY0" fmla="*/ 0 h 1766094"/>
                  <a:gd name="connsiteX1" fmla="*/ 1293814 w 1366839"/>
                  <a:gd name="connsiteY1" fmla="*/ 8731 h 1766094"/>
                  <a:gd name="connsiteX2" fmla="*/ 1223964 w 1366839"/>
                  <a:gd name="connsiteY2" fmla="*/ 30956 h 1766094"/>
                  <a:gd name="connsiteX3" fmla="*/ 1150938 w 1366839"/>
                  <a:gd name="connsiteY3" fmla="*/ 91281 h 1766094"/>
                  <a:gd name="connsiteX4" fmla="*/ 958852 w 1366839"/>
                  <a:gd name="connsiteY4" fmla="*/ 165100 h 1766094"/>
                  <a:gd name="connsiteX5" fmla="*/ 788989 w 1366839"/>
                  <a:gd name="connsiteY5" fmla="*/ 167481 h 1766094"/>
                  <a:gd name="connsiteX6" fmla="*/ 645320 w 1366839"/>
                  <a:gd name="connsiteY6" fmla="*/ 261143 h 1766094"/>
                  <a:gd name="connsiteX7" fmla="*/ 495301 w 1366839"/>
                  <a:gd name="connsiteY7" fmla="*/ 352425 h 1766094"/>
                  <a:gd name="connsiteX8" fmla="*/ 303214 w 1366839"/>
                  <a:gd name="connsiteY8" fmla="*/ 415131 h 1766094"/>
                  <a:gd name="connsiteX9" fmla="*/ 265113 w 1366839"/>
                  <a:gd name="connsiteY9" fmla="*/ 494506 h 1766094"/>
                  <a:gd name="connsiteX10" fmla="*/ 270669 w 1366839"/>
                  <a:gd name="connsiteY10" fmla="*/ 573881 h 1766094"/>
                  <a:gd name="connsiteX11" fmla="*/ 312738 w 1366839"/>
                  <a:gd name="connsiteY11" fmla="*/ 656431 h 1766094"/>
                  <a:gd name="connsiteX12" fmla="*/ 303214 w 1366839"/>
                  <a:gd name="connsiteY12" fmla="*/ 723106 h 1766094"/>
                  <a:gd name="connsiteX13" fmla="*/ 252414 w 1366839"/>
                  <a:gd name="connsiteY13" fmla="*/ 844549 h 1766094"/>
                  <a:gd name="connsiteX14" fmla="*/ 317502 w 1366839"/>
                  <a:gd name="connsiteY14" fmla="*/ 919956 h 1766094"/>
                  <a:gd name="connsiteX15" fmla="*/ 309563 w 1366839"/>
                  <a:gd name="connsiteY15" fmla="*/ 1037431 h 1766094"/>
                  <a:gd name="connsiteX16" fmla="*/ 307975 w 1366839"/>
                  <a:gd name="connsiteY16" fmla="*/ 1211262 h 1766094"/>
                  <a:gd name="connsiteX17" fmla="*/ 354014 w 1366839"/>
                  <a:gd name="connsiteY17" fmla="*/ 1335881 h 1766094"/>
                  <a:gd name="connsiteX18" fmla="*/ 310357 w 1366839"/>
                  <a:gd name="connsiteY18" fmla="*/ 1473200 h 1766094"/>
                  <a:gd name="connsiteX19" fmla="*/ 336552 w 1366839"/>
                  <a:gd name="connsiteY19" fmla="*/ 1612106 h 1766094"/>
                  <a:gd name="connsiteX20" fmla="*/ 252413 w 1366839"/>
                  <a:gd name="connsiteY20" fmla="*/ 1690687 h 1766094"/>
                  <a:gd name="connsiteX21" fmla="*/ 121446 w 1366839"/>
                  <a:gd name="connsiteY21" fmla="*/ 1703388 h 1766094"/>
                  <a:gd name="connsiteX22" fmla="*/ 0 w 1366839"/>
                  <a:gd name="connsiteY22" fmla="*/ 1766094 h 1766094"/>
                  <a:gd name="connsiteX0" fmla="*/ 1245393 w 1245393"/>
                  <a:gd name="connsiteY0" fmla="*/ 0 h 1703388"/>
                  <a:gd name="connsiteX1" fmla="*/ 1172368 w 1245393"/>
                  <a:gd name="connsiteY1" fmla="*/ 8731 h 1703388"/>
                  <a:gd name="connsiteX2" fmla="*/ 1102518 w 1245393"/>
                  <a:gd name="connsiteY2" fmla="*/ 30956 h 1703388"/>
                  <a:gd name="connsiteX3" fmla="*/ 1029492 w 1245393"/>
                  <a:gd name="connsiteY3" fmla="*/ 91281 h 1703388"/>
                  <a:gd name="connsiteX4" fmla="*/ 837406 w 1245393"/>
                  <a:gd name="connsiteY4" fmla="*/ 165100 h 1703388"/>
                  <a:gd name="connsiteX5" fmla="*/ 667543 w 1245393"/>
                  <a:gd name="connsiteY5" fmla="*/ 167481 h 1703388"/>
                  <a:gd name="connsiteX6" fmla="*/ 523874 w 1245393"/>
                  <a:gd name="connsiteY6" fmla="*/ 261143 h 1703388"/>
                  <a:gd name="connsiteX7" fmla="*/ 373855 w 1245393"/>
                  <a:gd name="connsiteY7" fmla="*/ 352425 h 1703388"/>
                  <a:gd name="connsiteX8" fmla="*/ 181768 w 1245393"/>
                  <a:gd name="connsiteY8" fmla="*/ 415131 h 1703388"/>
                  <a:gd name="connsiteX9" fmla="*/ 143667 w 1245393"/>
                  <a:gd name="connsiteY9" fmla="*/ 494506 h 1703388"/>
                  <a:gd name="connsiteX10" fmla="*/ 149223 w 1245393"/>
                  <a:gd name="connsiteY10" fmla="*/ 573881 h 1703388"/>
                  <a:gd name="connsiteX11" fmla="*/ 191292 w 1245393"/>
                  <a:gd name="connsiteY11" fmla="*/ 656431 h 1703388"/>
                  <a:gd name="connsiteX12" fmla="*/ 181768 w 1245393"/>
                  <a:gd name="connsiteY12" fmla="*/ 723106 h 1703388"/>
                  <a:gd name="connsiteX13" fmla="*/ 130968 w 1245393"/>
                  <a:gd name="connsiteY13" fmla="*/ 844549 h 1703388"/>
                  <a:gd name="connsiteX14" fmla="*/ 196056 w 1245393"/>
                  <a:gd name="connsiteY14" fmla="*/ 919956 h 1703388"/>
                  <a:gd name="connsiteX15" fmla="*/ 188117 w 1245393"/>
                  <a:gd name="connsiteY15" fmla="*/ 1037431 h 1703388"/>
                  <a:gd name="connsiteX16" fmla="*/ 186529 w 1245393"/>
                  <a:gd name="connsiteY16" fmla="*/ 1211262 h 1703388"/>
                  <a:gd name="connsiteX17" fmla="*/ 232568 w 1245393"/>
                  <a:gd name="connsiteY17" fmla="*/ 1335881 h 1703388"/>
                  <a:gd name="connsiteX18" fmla="*/ 188911 w 1245393"/>
                  <a:gd name="connsiteY18" fmla="*/ 1473200 h 1703388"/>
                  <a:gd name="connsiteX19" fmla="*/ 215106 w 1245393"/>
                  <a:gd name="connsiteY19" fmla="*/ 1612106 h 1703388"/>
                  <a:gd name="connsiteX20" fmla="*/ 130967 w 1245393"/>
                  <a:gd name="connsiteY20" fmla="*/ 1690687 h 1703388"/>
                  <a:gd name="connsiteX21" fmla="*/ 0 w 1245393"/>
                  <a:gd name="connsiteY21" fmla="*/ 1703388 h 1703388"/>
                  <a:gd name="connsiteX0" fmla="*/ 1114426 w 1114426"/>
                  <a:gd name="connsiteY0" fmla="*/ 0 h 1690687"/>
                  <a:gd name="connsiteX1" fmla="*/ 1041401 w 1114426"/>
                  <a:gd name="connsiteY1" fmla="*/ 8731 h 1690687"/>
                  <a:gd name="connsiteX2" fmla="*/ 971551 w 1114426"/>
                  <a:gd name="connsiteY2" fmla="*/ 30956 h 1690687"/>
                  <a:gd name="connsiteX3" fmla="*/ 898525 w 1114426"/>
                  <a:gd name="connsiteY3" fmla="*/ 91281 h 1690687"/>
                  <a:gd name="connsiteX4" fmla="*/ 706439 w 1114426"/>
                  <a:gd name="connsiteY4" fmla="*/ 165100 h 1690687"/>
                  <a:gd name="connsiteX5" fmla="*/ 536576 w 1114426"/>
                  <a:gd name="connsiteY5" fmla="*/ 167481 h 1690687"/>
                  <a:gd name="connsiteX6" fmla="*/ 392907 w 1114426"/>
                  <a:gd name="connsiteY6" fmla="*/ 261143 h 1690687"/>
                  <a:gd name="connsiteX7" fmla="*/ 242888 w 1114426"/>
                  <a:gd name="connsiteY7" fmla="*/ 352425 h 1690687"/>
                  <a:gd name="connsiteX8" fmla="*/ 50801 w 1114426"/>
                  <a:gd name="connsiteY8" fmla="*/ 415131 h 1690687"/>
                  <a:gd name="connsiteX9" fmla="*/ 12700 w 1114426"/>
                  <a:gd name="connsiteY9" fmla="*/ 494506 h 1690687"/>
                  <a:gd name="connsiteX10" fmla="*/ 18256 w 1114426"/>
                  <a:gd name="connsiteY10" fmla="*/ 573881 h 1690687"/>
                  <a:gd name="connsiteX11" fmla="*/ 60325 w 1114426"/>
                  <a:gd name="connsiteY11" fmla="*/ 656431 h 1690687"/>
                  <a:gd name="connsiteX12" fmla="*/ 50801 w 1114426"/>
                  <a:gd name="connsiteY12" fmla="*/ 723106 h 1690687"/>
                  <a:gd name="connsiteX13" fmla="*/ 1 w 1114426"/>
                  <a:gd name="connsiteY13" fmla="*/ 844549 h 1690687"/>
                  <a:gd name="connsiteX14" fmla="*/ 65089 w 1114426"/>
                  <a:gd name="connsiteY14" fmla="*/ 919956 h 1690687"/>
                  <a:gd name="connsiteX15" fmla="*/ 57150 w 1114426"/>
                  <a:gd name="connsiteY15" fmla="*/ 1037431 h 1690687"/>
                  <a:gd name="connsiteX16" fmla="*/ 55562 w 1114426"/>
                  <a:gd name="connsiteY16" fmla="*/ 1211262 h 1690687"/>
                  <a:gd name="connsiteX17" fmla="*/ 101601 w 1114426"/>
                  <a:gd name="connsiteY17" fmla="*/ 1335881 h 1690687"/>
                  <a:gd name="connsiteX18" fmla="*/ 57944 w 1114426"/>
                  <a:gd name="connsiteY18" fmla="*/ 1473200 h 1690687"/>
                  <a:gd name="connsiteX19" fmla="*/ 84139 w 1114426"/>
                  <a:gd name="connsiteY19" fmla="*/ 1612106 h 1690687"/>
                  <a:gd name="connsiteX20" fmla="*/ 0 w 1114426"/>
                  <a:gd name="connsiteY20" fmla="*/ 1690687 h 1690687"/>
                  <a:gd name="connsiteX0" fmla="*/ 1114425 w 1114425"/>
                  <a:gd name="connsiteY0" fmla="*/ 0 h 1612106"/>
                  <a:gd name="connsiteX1" fmla="*/ 1041400 w 1114425"/>
                  <a:gd name="connsiteY1" fmla="*/ 8731 h 1612106"/>
                  <a:gd name="connsiteX2" fmla="*/ 971550 w 1114425"/>
                  <a:gd name="connsiteY2" fmla="*/ 30956 h 1612106"/>
                  <a:gd name="connsiteX3" fmla="*/ 898524 w 1114425"/>
                  <a:gd name="connsiteY3" fmla="*/ 91281 h 1612106"/>
                  <a:gd name="connsiteX4" fmla="*/ 706438 w 1114425"/>
                  <a:gd name="connsiteY4" fmla="*/ 165100 h 1612106"/>
                  <a:gd name="connsiteX5" fmla="*/ 536575 w 1114425"/>
                  <a:gd name="connsiteY5" fmla="*/ 167481 h 1612106"/>
                  <a:gd name="connsiteX6" fmla="*/ 392906 w 1114425"/>
                  <a:gd name="connsiteY6" fmla="*/ 261143 h 1612106"/>
                  <a:gd name="connsiteX7" fmla="*/ 242887 w 1114425"/>
                  <a:gd name="connsiteY7" fmla="*/ 352425 h 1612106"/>
                  <a:gd name="connsiteX8" fmla="*/ 50800 w 1114425"/>
                  <a:gd name="connsiteY8" fmla="*/ 415131 h 1612106"/>
                  <a:gd name="connsiteX9" fmla="*/ 12699 w 1114425"/>
                  <a:gd name="connsiteY9" fmla="*/ 494506 h 1612106"/>
                  <a:gd name="connsiteX10" fmla="*/ 18255 w 1114425"/>
                  <a:gd name="connsiteY10" fmla="*/ 573881 h 1612106"/>
                  <a:gd name="connsiteX11" fmla="*/ 60324 w 1114425"/>
                  <a:gd name="connsiteY11" fmla="*/ 656431 h 1612106"/>
                  <a:gd name="connsiteX12" fmla="*/ 50800 w 1114425"/>
                  <a:gd name="connsiteY12" fmla="*/ 723106 h 1612106"/>
                  <a:gd name="connsiteX13" fmla="*/ 0 w 1114425"/>
                  <a:gd name="connsiteY13" fmla="*/ 844549 h 1612106"/>
                  <a:gd name="connsiteX14" fmla="*/ 65088 w 1114425"/>
                  <a:gd name="connsiteY14" fmla="*/ 919956 h 1612106"/>
                  <a:gd name="connsiteX15" fmla="*/ 57149 w 1114425"/>
                  <a:gd name="connsiteY15" fmla="*/ 1037431 h 1612106"/>
                  <a:gd name="connsiteX16" fmla="*/ 55561 w 1114425"/>
                  <a:gd name="connsiteY16" fmla="*/ 1211262 h 1612106"/>
                  <a:gd name="connsiteX17" fmla="*/ 101600 w 1114425"/>
                  <a:gd name="connsiteY17" fmla="*/ 1335881 h 1612106"/>
                  <a:gd name="connsiteX18" fmla="*/ 57943 w 1114425"/>
                  <a:gd name="connsiteY18" fmla="*/ 1473200 h 1612106"/>
                  <a:gd name="connsiteX19" fmla="*/ 84138 w 1114425"/>
                  <a:gd name="connsiteY19" fmla="*/ 1612106 h 1612106"/>
                  <a:gd name="connsiteX0" fmla="*/ 1114425 w 1114425"/>
                  <a:gd name="connsiteY0" fmla="*/ 0 h 1473200"/>
                  <a:gd name="connsiteX1" fmla="*/ 1041400 w 1114425"/>
                  <a:gd name="connsiteY1" fmla="*/ 8731 h 1473200"/>
                  <a:gd name="connsiteX2" fmla="*/ 971550 w 1114425"/>
                  <a:gd name="connsiteY2" fmla="*/ 30956 h 1473200"/>
                  <a:gd name="connsiteX3" fmla="*/ 898524 w 1114425"/>
                  <a:gd name="connsiteY3" fmla="*/ 91281 h 1473200"/>
                  <a:gd name="connsiteX4" fmla="*/ 706438 w 1114425"/>
                  <a:gd name="connsiteY4" fmla="*/ 165100 h 1473200"/>
                  <a:gd name="connsiteX5" fmla="*/ 536575 w 1114425"/>
                  <a:gd name="connsiteY5" fmla="*/ 167481 h 1473200"/>
                  <a:gd name="connsiteX6" fmla="*/ 392906 w 1114425"/>
                  <a:gd name="connsiteY6" fmla="*/ 261143 h 1473200"/>
                  <a:gd name="connsiteX7" fmla="*/ 242887 w 1114425"/>
                  <a:gd name="connsiteY7" fmla="*/ 352425 h 1473200"/>
                  <a:gd name="connsiteX8" fmla="*/ 50800 w 1114425"/>
                  <a:gd name="connsiteY8" fmla="*/ 415131 h 1473200"/>
                  <a:gd name="connsiteX9" fmla="*/ 12699 w 1114425"/>
                  <a:gd name="connsiteY9" fmla="*/ 494506 h 1473200"/>
                  <a:gd name="connsiteX10" fmla="*/ 18255 w 1114425"/>
                  <a:gd name="connsiteY10" fmla="*/ 573881 h 1473200"/>
                  <a:gd name="connsiteX11" fmla="*/ 60324 w 1114425"/>
                  <a:gd name="connsiteY11" fmla="*/ 656431 h 1473200"/>
                  <a:gd name="connsiteX12" fmla="*/ 50800 w 1114425"/>
                  <a:gd name="connsiteY12" fmla="*/ 723106 h 1473200"/>
                  <a:gd name="connsiteX13" fmla="*/ 0 w 1114425"/>
                  <a:gd name="connsiteY13" fmla="*/ 844549 h 1473200"/>
                  <a:gd name="connsiteX14" fmla="*/ 65088 w 1114425"/>
                  <a:gd name="connsiteY14" fmla="*/ 919956 h 1473200"/>
                  <a:gd name="connsiteX15" fmla="*/ 57149 w 1114425"/>
                  <a:gd name="connsiteY15" fmla="*/ 1037431 h 1473200"/>
                  <a:gd name="connsiteX16" fmla="*/ 55561 w 1114425"/>
                  <a:gd name="connsiteY16" fmla="*/ 1211262 h 1473200"/>
                  <a:gd name="connsiteX17" fmla="*/ 101600 w 1114425"/>
                  <a:gd name="connsiteY17" fmla="*/ 1335881 h 1473200"/>
                  <a:gd name="connsiteX18" fmla="*/ 57943 w 1114425"/>
                  <a:gd name="connsiteY18" fmla="*/ 1473200 h 1473200"/>
                  <a:gd name="connsiteX0" fmla="*/ 1114425 w 1114425"/>
                  <a:gd name="connsiteY0" fmla="*/ 0 h 1335881"/>
                  <a:gd name="connsiteX1" fmla="*/ 1041400 w 1114425"/>
                  <a:gd name="connsiteY1" fmla="*/ 8731 h 1335881"/>
                  <a:gd name="connsiteX2" fmla="*/ 971550 w 1114425"/>
                  <a:gd name="connsiteY2" fmla="*/ 30956 h 1335881"/>
                  <a:gd name="connsiteX3" fmla="*/ 898524 w 1114425"/>
                  <a:gd name="connsiteY3" fmla="*/ 91281 h 1335881"/>
                  <a:gd name="connsiteX4" fmla="*/ 706438 w 1114425"/>
                  <a:gd name="connsiteY4" fmla="*/ 165100 h 1335881"/>
                  <a:gd name="connsiteX5" fmla="*/ 536575 w 1114425"/>
                  <a:gd name="connsiteY5" fmla="*/ 167481 h 1335881"/>
                  <a:gd name="connsiteX6" fmla="*/ 392906 w 1114425"/>
                  <a:gd name="connsiteY6" fmla="*/ 261143 h 1335881"/>
                  <a:gd name="connsiteX7" fmla="*/ 242887 w 1114425"/>
                  <a:gd name="connsiteY7" fmla="*/ 352425 h 1335881"/>
                  <a:gd name="connsiteX8" fmla="*/ 50800 w 1114425"/>
                  <a:gd name="connsiteY8" fmla="*/ 415131 h 1335881"/>
                  <a:gd name="connsiteX9" fmla="*/ 12699 w 1114425"/>
                  <a:gd name="connsiteY9" fmla="*/ 494506 h 1335881"/>
                  <a:gd name="connsiteX10" fmla="*/ 18255 w 1114425"/>
                  <a:gd name="connsiteY10" fmla="*/ 573881 h 1335881"/>
                  <a:gd name="connsiteX11" fmla="*/ 60324 w 1114425"/>
                  <a:gd name="connsiteY11" fmla="*/ 656431 h 1335881"/>
                  <a:gd name="connsiteX12" fmla="*/ 50800 w 1114425"/>
                  <a:gd name="connsiteY12" fmla="*/ 723106 h 1335881"/>
                  <a:gd name="connsiteX13" fmla="*/ 0 w 1114425"/>
                  <a:gd name="connsiteY13" fmla="*/ 844549 h 1335881"/>
                  <a:gd name="connsiteX14" fmla="*/ 65088 w 1114425"/>
                  <a:gd name="connsiteY14" fmla="*/ 919956 h 1335881"/>
                  <a:gd name="connsiteX15" fmla="*/ 57149 w 1114425"/>
                  <a:gd name="connsiteY15" fmla="*/ 1037431 h 1335881"/>
                  <a:gd name="connsiteX16" fmla="*/ 55561 w 1114425"/>
                  <a:gd name="connsiteY16" fmla="*/ 1211262 h 1335881"/>
                  <a:gd name="connsiteX17" fmla="*/ 101600 w 1114425"/>
                  <a:gd name="connsiteY17" fmla="*/ 1335881 h 1335881"/>
                  <a:gd name="connsiteX0" fmla="*/ 1114425 w 1114425"/>
                  <a:gd name="connsiteY0" fmla="*/ 0 h 1211262"/>
                  <a:gd name="connsiteX1" fmla="*/ 1041400 w 1114425"/>
                  <a:gd name="connsiteY1" fmla="*/ 8731 h 1211262"/>
                  <a:gd name="connsiteX2" fmla="*/ 971550 w 1114425"/>
                  <a:gd name="connsiteY2" fmla="*/ 30956 h 1211262"/>
                  <a:gd name="connsiteX3" fmla="*/ 898524 w 1114425"/>
                  <a:gd name="connsiteY3" fmla="*/ 91281 h 1211262"/>
                  <a:gd name="connsiteX4" fmla="*/ 706438 w 1114425"/>
                  <a:gd name="connsiteY4" fmla="*/ 165100 h 1211262"/>
                  <a:gd name="connsiteX5" fmla="*/ 536575 w 1114425"/>
                  <a:gd name="connsiteY5" fmla="*/ 167481 h 1211262"/>
                  <a:gd name="connsiteX6" fmla="*/ 392906 w 1114425"/>
                  <a:gd name="connsiteY6" fmla="*/ 261143 h 1211262"/>
                  <a:gd name="connsiteX7" fmla="*/ 242887 w 1114425"/>
                  <a:gd name="connsiteY7" fmla="*/ 352425 h 1211262"/>
                  <a:gd name="connsiteX8" fmla="*/ 50800 w 1114425"/>
                  <a:gd name="connsiteY8" fmla="*/ 415131 h 1211262"/>
                  <a:gd name="connsiteX9" fmla="*/ 12699 w 1114425"/>
                  <a:gd name="connsiteY9" fmla="*/ 494506 h 1211262"/>
                  <a:gd name="connsiteX10" fmla="*/ 18255 w 1114425"/>
                  <a:gd name="connsiteY10" fmla="*/ 573881 h 1211262"/>
                  <a:gd name="connsiteX11" fmla="*/ 60324 w 1114425"/>
                  <a:gd name="connsiteY11" fmla="*/ 656431 h 1211262"/>
                  <a:gd name="connsiteX12" fmla="*/ 50800 w 1114425"/>
                  <a:gd name="connsiteY12" fmla="*/ 723106 h 1211262"/>
                  <a:gd name="connsiteX13" fmla="*/ 0 w 1114425"/>
                  <a:gd name="connsiteY13" fmla="*/ 844549 h 1211262"/>
                  <a:gd name="connsiteX14" fmla="*/ 65088 w 1114425"/>
                  <a:gd name="connsiteY14" fmla="*/ 919956 h 1211262"/>
                  <a:gd name="connsiteX15" fmla="*/ 57149 w 1114425"/>
                  <a:gd name="connsiteY15" fmla="*/ 1037431 h 1211262"/>
                  <a:gd name="connsiteX16" fmla="*/ 55561 w 1114425"/>
                  <a:gd name="connsiteY16" fmla="*/ 1211262 h 1211262"/>
                  <a:gd name="connsiteX0" fmla="*/ 1114425 w 1114425"/>
                  <a:gd name="connsiteY0" fmla="*/ 0 h 1037431"/>
                  <a:gd name="connsiteX1" fmla="*/ 1041400 w 1114425"/>
                  <a:gd name="connsiteY1" fmla="*/ 8731 h 1037431"/>
                  <a:gd name="connsiteX2" fmla="*/ 971550 w 1114425"/>
                  <a:gd name="connsiteY2" fmla="*/ 30956 h 1037431"/>
                  <a:gd name="connsiteX3" fmla="*/ 898524 w 1114425"/>
                  <a:gd name="connsiteY3" fmla="*/ 91281 h 1037431"/>
                  <a:gd name="connsiteX4" fmla="*/ 706438 w 1114425"/>
                  <a:gd name="connsiteY4" fmla="*/ 165100 h 1037431"/>
                  <a:gd name="connsiteX5" fmla="*/ 536575 w 1114425"/>
                  <a:gd name="connsiteY5" fmla="*/ 167481 h 1037431"/>
                  <a:gd name="connsiteX6" fmla="*/ 392906 w 1114425"/>
                  <a:gd name="connsiteY6" fmla="*/ 261143 h 1037431"/>
                  <a:gd name="connsiteX7" fmla="*/ 242887 w 1114425"/>
                  <a:gd name="connsiteY7" fmla="*/ 352425 h 1037431"/>
                  <a:gd name="connsiteX8" fmla="*/ 50800 w 1114425"/>
                  <a:gd name="connsiteY8" fmla="*/ 415131 h 1037431"/>
                  <a:gd name="connsiteX9" fmla="*/ 12699 w 1114425"/>
                  <a:gd name="connsiteY9" fmla="*/ 494506 h 1037431"/>
                  <a:gd name="connsiteX10" fmla="*/ 18255 w 1114425"/>
                  <a:gd name="connsiteY10" fmla="*/ 573881 h 1037431"/>
                  <a:gd name="connsiteX11" fmla="*/ 60324 w 1114425"/>
                  <a:gd name="connsiteY11" fmla="*/ 656431 h 1037431"/>
                  <a:gd name="connsiteX12" fmla="*/ 50800 w 1114425"/>
                  <a:gd name="connsiteY12" fmla="*/ 723106 h 1037431"/>
                  <a:gd name="connsiteX13" fmla="*/ 0 w 1114425"/>
                  <a:gd name="connsiteY13" fmla="*/ 844549 h 1037431"/>
                  <a:gd name="connsiteX14" fmla="*/ 65088 w 1114425"/>
                  <a:gd name="connsiteY14" fmla="*/ 919956 h 1037431"/>
                  <a:gd name="connsiteX15" fmla="*/ 57149 w 1114425"/>
                  <a:gd name="connsiteY15" fmla="*/ 1037431 h 10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4425" h="1037431">
                    <a:moveTo>
                      <a:pt x="1114425" y="0"/>
                    </a:moveTo>
                    <a:cubicBezTo>
                      <a:pt x="1108075" y="3704"/>
                      <a:pt x="1065212" y="3572"/>
                      <a:pt x="1041400" y="8731"/>
                    </a:cubicBezTo>
                    <a:cubicBezTo>
                      <a:pt x="1017588" y="13890"/>
                      <a:pt x="995363" y="17198"/>
                      <a:pt x="971550" y="30956"/>
                    </a:cubicBezTo>
                    <a:cubicBezTo>
                      <a:pt x="947737" y="44714"/>
                      <a:pt x="942709" y="68924"/>
                      <a:pt x="898524" y="91281"/>
                    </a:cubicBezTo>
                    <a:cubicBezTo>
                      <a:pt x="854339" y="113638"/>
                      <a:pt x="766763" y="152400"/>
                      <a:pt x="706438" y="165100"/>
                    </a:cubicBezTo>
                    <a:cubicBezTo>
                      <a:pt x="646113" y="177800"/>
                      <a:pt x="588830" y="151474"/>
                      <a:pt x="536575" y="167481"/>
                    </a:cubicBezTo>
                    <a:cubicBezTo>
                      <a:pt x="484320" y="183488"/>
                      <a:pt x="441854" y="230319"/>
                      <a:pt x="392906" y="261143"/>
                    </a:cubicBezTo>
                    <a:cubicBezTo>
                      <a:pt x="343958" y="291967"/>
                      <a:pt x="299905" y="326760"/>
                      <a:pt x="242887" y="352425"/>
                    </a:cubicBezTo>
                    <a:cubicBezTo>
                      <a:pt x="185869" y="378090"/>
                      <a:pt x="89164" y="391451"/>
                      <a:pt x="50800" y="415131"/>
                    </a:cubicBezTo>
                    <a:cubicBezTo>
                      <a:pt x="12436" y="438811"/>
                      <a:pt x="18123" y="468048"/>
                      <a:pt x="12699" y="494506"/>
                    </a:cubicBezTo>
                    <a:cubicBezTo>
                      <a:pt x="7275" y="520964"/>
                      <a:pt x="10847" y="552185"/>
                      <a:pt x="18255" y="573881"/>
                    </a:cubicBezTo>
                    <a:cubicBezTo>
                      <a:pt x="40480" y="623623"/>
                      <a:pt x="54900" y="631560"/>
                      <a:pt x="60324" y="656431"/>
                    </a:cubicBezTo>
                    <a:cubicBezTo>
                      <a:pt x="65748" y="681302"/>
                      <a:pt x="60854" y="691753"/>
                      <a:pt x="50800" y="723106"/>
                    </a:cubicBezTo>
                    <a:cubicBezTo>
                      <a:pt x="40746" y="754459"/>
                      <a:pt x="5292" y="782107"/>
                      <a:pt x="0" y="844549"/>
                    </a:cubicBezTo>
                    <a:cubicBezTo>
                      <a:pt x="7408" y="868891"/>
                      <a:pt x="55563" y="887809"/>
                      <a:pt x="65088" y="919956"/>
                    </a:cubicBezTo>
                    <a:cubicBezTo>
                      <a:pt x="74613" y="952103"/>
                      <a:pt x="58737" y="988880"/>
                      <a:pt x="57149" y="1037431"/>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フリーフォーム 112"/>
              <p:cNvSpPr/>
              <p:nvPr/>
            </p:nvSpPr>
            <p:spPr>
              <a:xfrm>
                <a:off x="8625679" y="13601413"/>
                <a:ext cx="1290321" cy="684894"/>
              </a:xfrm>
              <a:custGeom>
                <a:avLst/>
                <a:gdLst>
                  <a:gd name="connsiteX0" fmla="*/ 4191000 w 4191000"/>
                  <a:gd name="connsiteY0" fmla="*/ 6110 h 1302329"/>
                  <a:gd name="connsiteX1" fmla="*/ 4127500 w 4191000"/>
                  <a:gd name="connsiteY1" fmla="*/ 6110 h 1302329"/>
                  <a:gd name="connsiteX2" fmla="*/ 3873500 w 4191000"/>
                  <a:gd name="connsiteY2" fmla="*/ 69610 h 1302329"/>
                  <a:gd name="connsiteX3" fmla="*/ 3721100 w 4191000"/>
                  <a:gd name="connsiteY3" fmla="*/ 107710 h 1302329"/>
                  <a:gd name="connsiteX4" fmla="*/ 3479800 w 4191000"/>
                  <a:gd name="connsiteY4" fmla="*/ 133110 h 1302329"/>
                  <a:gd name="connsiteX5" fmla="*/ 3365500 w 4191000"/>
                  <a:gd name="connsiteY5" fmla="*/ 171210 h 1302329"/>
                  <a:gd name="connsiteX6" fmla="*/ 3086100 w 4191000"/>
                  <a:gd name="connsiteY6" fmla="*/ 209310 h 1302329"/>
                  <a:gd name="connsiteX7" fmla="*/ 2717800 w 4191000"/>
                  <a:gd name="connsiteY7" fmla="*/ 615710 h 1302329"/>
                  <a:gd name="connsiteX8" fmla="*/ 2476500 w 4191000"/>
                  <a:gd name="connsiteY8" fmla="*/ 717310 h 1302329"/>
                  <a:gd name="connsiteX9" fmla="*/ 2197100 w 4191000"/>
                  <a:gd name="connsiteY9" fmla="*/ 945910 h 1302329"/>
                  <a:gd name="connsiteX10" fmla="*/ 2019300 w 4191000"/>
                  <a:gd name="connsiteY10" fmla="*/ 1136410 h 1302329"/>
                  <a:gd name="connsiteX11" fmla="*/ 1689100 w 4191000"/>
                  <a:gd name="connsiteY11" fmla="*/ 1276110 h 1302329"/>
                  <a:gd name="connsiteX12" fmla="*/ 1308100 w 4191000"/>
                  <a:gd name="connsiteY12" fmla="*/ 1301510 h 1302329"/>
                  <a:gd name="connsiteX13" fmla="*/ 952500 w 4191000"/>
                  <a:gd name="connsiteY13" fmla="*/ 1263410 h 1302329"/>
                  <a:gd name="connsiteX14" fmla="*/ 749300 w 4191000"/>
                  <a:gd name="connsiteY14" fmla="*/ 1174510 h 1302329"/>
                  <a:gd name="connsiteX15" fmla="*/ 596900 w 4191000"/>
                  <a:gd name="connsiteY15" fmla="*/ 1060210 h 1302329"/>
                  <a:gd name="connsiteX16" fmla="*/ 457200 w 4191000"/>
                  <a:gd name="connsiteY16" fmla="*/ 882410 h 1302329"/>
                  <a:gd name="connsiteX17" fmla="*/ 355600 w 4191000"/>
                  <a:gd name="connsiteY17" fmla="*/ 730010 h 1302329"/>
                  <a:gd name="connsiteX18" fmla="*/ 165100 w 4191000"/>
                  <a:gd name="connsiteY18" fmla="*/ 653810 h 1302329"/>
                  <a:gd name="connsiteX19" fmla="*/ 0 w 4191000"/>
                  <a:gd name="connsiteY19" fmla="*/ 59031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2600 w 4216400"/>
                  <a:gd name="connsiteY16" fmla="*/ 882410 h 1302329"/>
                  <a:gd name="connsiteX17" fmla="*/ 381000 w 4216400"/>
                  <a:gd name="connsiteY17" fmla="*/ 730010 h 1302329"/>
                  <a:gd name="connsiteX18" fmla="*/ 190500 w 4216400"/>
                  <a:gd name="connsiteY18" fmla="*/ 653810 h 1302329"/>
                  <a:gd name="connsiteX19" fmla="*/ 0 w 4216400"/>
                  <a:gd name="connsiteY19" fmla="*/ 61571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2600 w 4216400"/>
                  <a:gd name="connsiteY16" fmla="*/ 882410 h 1302329"/>
                  <a:gd name="connsiteX17" fmla="*/ 381000 w 4216400"/>
                  <a:gd name="connsiteY17" fmla="*/ 730010 h 1302329"/>
                  <a:gd name="connsiteX18" fmla="*/ 190500 w 4216400"/>
                  <a:gd name="connsiteY18" fmla="*/ 653810 h 1302329"/>
                  <a:gd name="connsiteX19" fmla="*/ 0 w 4216400"/>
                  <a:gd name="connsiteY19" fmla="*/ 59666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2600 w 4216400"/>
                  <a:gd name="connsiteY16" fmla="*/ 882410 h 1302329"/>
                  <a:gd name="connsiteX17" fmla="*/ 381000 w 4216400"/>
                  <a:gd name="connsiteY17" fmla="*/ 730010 h 1302329"/>
                  <a:gd name="connsiteX18" fmla="*/ 190500 w 4216400"/>
                  <a:gd name="connsiteY18" fmla="*/ 672860 h 1302329"/>
                  <a:gd name="connsiteX19" fmla="*/ 0 w 4216400"/>
                  <a:gd name="connsiteY19" fmla="*/ 596660 h 1302329"/>
                  <a:gd name="connsiteX0" fmla="*/ 4216400 w 4216400"/>
                  <a:gd name="connsiteY0" fmla="*/ 6110 h 1302329"/>
                  <a:gd name="connsiteX1" fmla="*/ 4152900 w 4216400"/>
                  <a:gd name="connsiteY1" fmla="*/ 6110 h 1302329"/>
                  <a:gd name="connsiteX2" fmla="*/ 3898900 w 4216400"/>
                  <a:gd name="connsiteY2" fmla="*/ 69610 h 1302329"/>
                  <a:gd name="connsiteX3" fmla="*/ 3746500 w 4216400"/>
                  <a:gd name="connsiteY3" fmla="*/ 107710 h 1302329"/>
                  <a:gd name="connsiteX4" fmla="*/ 3505200 w 4216400"/>
                  <a:gd name="connsiteY4" fmla="*/ 133110 h 1302329"/>
                  <a:gd name="connsiteX5" fmla="*/ 3390900 w 4216400"/>
                  <a:gd name="connsiteY5" fmla="*/ 171210 h 1302329"/>
                  <a:gd name="connsiteX6" fmla="*/ 3111500 w 4216400"/>
                  <a:gd name="connsiteY6" fmla="*/ 209310 h 1302329"/>
                  <a:gd name="connsiteX7" fmla="*/ 2743200 w 4216400"/>
                  <a:gd name="connsiteY7" fmla="*/ 615710 h 1302329"/>
                  <a:gd name="connsiteX8" fmla="*/ 2501900 w 4216400"/>
                  <a:gd name="connsiteY8" fmla="*/ 717310 h 1302329"/>
                  <a:gd name="connsiteX9" fmla="*/ 2222500 w 4216400"/>
                  <a:gd name="connsiteY9" fmla="*/ 945910 h 1302329"/>
                  <a:gd name="connsiteX10" fmla="*/ 2044700 w 4216400"/>
                  <a:gd name="connsiteY10" fmla="*/ 1136410 h 1302329"/>
                  <a:gd name="connsiteX11" fmla="*/ 1714500 w 4216400"/>
                  <a:gd name="connsiteY11" fmla="*/ 1276110 h 1302329"/>
                  <a:gd name="connsiteX12" fmla="*/ 1333500 w 4216400"/>
                  <a:gd name="connsiteY12" fmla="*/ 1301510 h 1302329"/>
                  <a:gd name="connsiteX13" fmla="*/ 977900 w 4216400"/>
                  <a:gd name="connsiteY13" fmla="*/ 1263410 h 1302329"/>
                  <a:gd name="connsiteX14" fmla="*/ 774700 w 4216400"/>
                  <a:gd name="connsiteY14" fmla="*/ 1174510 h 1302329"/>
                  <a:gd name="connsiteX15" fmla="*/ 622300 w 4216400"/>
                  <a:gd name="connsiteY15" fmla="*/ 1060210 h 1302329"/>
                  <a:gd name="connsiteX16" fmla="*/ 488950 w 4216400"/>
                  <a:gd name="connsiteY16" fmla="*/ 926860 h 1302329"/>
                  <a:gd name="connsiteX17" fmla="*/ 381000 w 4216400"/>
                  <a:gd name="connsiteY17" fmla="*/ 730010 h 1302329"/>
                  <a:gd name="connsiteX18" fmla="*/ 190500 w 4216400"/>
                  <a:gd name="connsiteY18" fmla="*/ 672860 h 1302329"/>
                  <a:gd name="connsiteX19" fmla="*/ 0 w 4216400"/>
                  <a:gd name="connsiteY19" fmla="*/ 596660 h 1302329"/>
                  <a:gd name="connsiteX0" fmla="*/ 4216400 w 4216400"/>
                  <a:gd name="connsiteY0" fmla="*/ 6110 h 1278849"/>
                  <a:gd name="connsiteX1" fmla="*/ 4152900 w 4216400"/>
                  <a:gd name="connsiteY1" fmla="*/ 6110 h 1278849"/>
                  <a:gd name="connsiteX2" fmla="*/ 3898900 w 4216400"/>
                  <a:gd name="connsiteY2" fmla="*/ 69610 h 1278849"/>
                  <a:gd name="connsiteX3" fmla="*/ 3746500 w 4216400"/>
                  <a:gd name="connsiteY3" fmla="*/ 107710 h 1278849"/>
                  <a:gd name="connsiteX4" fmla="*/ 3505200 w 4216400"/>
                  <a:gd name="connsiteY4" fmla="*/ 133110 h 1278849"/>
                  <a:gd name="connsiteX5" fmla="*/ 3390900 w 4216400"/>
                  <a:gd name="connsiteY5" fmla="*/ 171210 h 1278849"/>
                  <a:gd name="connsiteX6" fmla="*/ 3111500 w 4216400"/>
                  <a:gd name="connsiteY6" fmla="*/ 209310 h 1278849"/>
                  <a:gd name="connsiteX7" fmla="*/ 2743200 w 4216400"/>
                  <a:gd name="connsiteY7" fmla="*/ 615710 h 1278849"/>
                  <a:gd name="connsiteX8" fmla="*/ 2501900 w 4216400"/>
                  <a:gd name="connsiteY8" fmla="*/ 717310 h 1278849"/>
                  <a:gd name="connsiteX9" fmla="*/ 2222500 w 4216400"/>
                  <a:gd name="connsiteY9" fmla="*/ 945910 h 1278849"/>
                  <a:gd name="connsiteX10" fmla="*/ 2044700 w 4216400"/>
                  <a:gd name="connsiteY10" fmla="*/ 1136410 h 1278849"/>
                  <a:gd name="connsiteX11" fmla="*/ 1714500 w 4216400"/>
                  <a:gd name="connsiteY11" fmla="*/ 1276110 h 1278849"/>
                  <a:gd name="connsiteX12" fmla="*/ 1257300 w 4216400"/>
                  <a:gd name="connsiteY12" fmla="*/ 1231660 h 1278849"/>
                  <a:gd name="connsiteX13" fmla="*/ 977900 w 4216400"/>
                  <a:gd name="connsiteY13" fmla="*/ 1263410 h 1278849"/>
                  <a:gd name="connsiteX14" fmla="*/ 774700 w 4216400"/>
                  <a:gd name="connsiteY14" fmla="*/ 1174510 h 1278849"/>
                  <a:gd name="connsiteX15" fmla="*/ 622300 w 4216400"/>
                  <a:gd name="connsiteY15" fmla="*/ 1060210 h 1278849"/>
                  <a:gd name="connsiteX16" fmla="*/ 488950 w 4216400"/>
                  <a:gd name="connsiteY16" fmla="*/ 926860 h 1278849"/>
                  <a:gd name="connsiteX17" fmla="*/ 381000 w 4216400"/>
                  <a:gd name="connsiteY17" fmla="*/ 730010 h 1278849"/>
                  <a:gd name="connsiteX18" fmla="*/ 190500 w 4216400"/>
                  <a:gd name="connsiteY18" fmla="*/ 672860 h 1278849"/>
                  <a:gd name="connsiteX19" fmla="*/ 0 w 4216400"/>
                  <a:gd name="connsiteY19" fmla="*/ 596660 h 1278849"/>
                  <a:gd name="connsiteX0" fmla="*/ 4216400 w 4216400"/>
                  <a:gd name="connsiteY0" fmla="*/ 6110 h 1266649"/>
                  <a:gd name="connsiteX1" fmla="*/ 4152900 w 4216400"/>
                  <a:gd name="connsiteY1" fmla="*/ 6110 h 1266649"/>
                  <a:gd name="connsiteX2" fmla="*/ 3898900 w 4216400"/>
                  <a:gd name="connsiteY2" fmla="*/ 69610 h 1266649"/>
                  <a:gd name="connsiteX3" fmla="*/ 3746500 w 4216400"/>
                  <a:gd name="connsiteY3" fmla="*/ 107710 h 1266649"/>
                  <a:gd name="connsiteX4" fmla="*/ 3505200 w 4216400"/>
                  <a:gd name="connsiteY4" fmla="*/ 133110 h 1266649"/>
                  <a:gd name="connsiteX5" fmla="*/ 3390900 w 4216400"/>
                  <a:gd name="connsiteY5" fmla="*/ 171210 h 1266649"/>
                  <a:gd name="connsiteX6" fmla="*/ 3111500 w 4216400"/>
                  <a:gd name="connsiteY6" fmla="*/ 209310 h 1266649"/>
                  <a:gd name="connsiteX7" fmla="*/ 2743200 w 4216400"/>
                  <a:gd name="connsiteY7" fmla="*/ 615710 h 1266649"/>
                  <a:gd name="connsiteX8" fmla="*/ 2501900 w 4216400"/>
                  <a:gd name="connsiteY8" fmla="*/ 717310 h 1266649"/>
                  <a:gd name="connsiteX9" fmla="*/ 2222500 w 4216400"/>
                  <a:gd name="connsiteY9" fmla="*/ 945910 h 1266649"/>
                  <a:gd name="connsiteX10" fmla="*/ 2044700 w 4216400"/>
                  <a:gd name="connsiteY10" fmla="*/ 1136410 h 1266649"/>
                  <a:gd name="connsiteX11" fmla="*/ 1574800 w 4216400"/>
                  <a:gd name="connsiteY11" fmla="*/ 1263410 h 1266649"/>
                  <a:gd name="connsiteX12" fmla="*/ 1257300 w 4216400"/>
                  <a:gd name="connsiteY12" fmla="*/ 1231660 h 1266649"/>
                  <a:gd name="connsiteX13" fmla="*/ 977900 w 4216400"/>
                  <a:gd name="connsiteY13" fmla="*/ 1263410 h 1266649"/>
                  <a:gd name="connsiteX14" fmla="*/ 774700 w 4216400"/>
                  <a:gd name="connsiteY14" fmla="*/ 1174510 h 1266649"/>
                  <a:gd name="connsiteX15" fmla="*/ 622300 w 4216400"/>
                  <a:gd name="connsiteY15" fmla="*/ 1060210 h 1266649"/>
                  <a:gd name="connsiteX16" fmla="*/ 488950 w 4216400"/>
                  <a:gd name="connsiteY16" fmla="*/ 926860 h 1266649"/>
                  <a:gd name="connsiteX17" fmla="*/ 381000 w 4216400"/>
                  <a:gd name="connsiteY17" fmla="*/ 730010 h 1266649"/>
                  <a:gd name="connsiteX18" fmla="*/ 190500 w 4216400"/>
                  <a:gd name="connsiteY18" fmla="*/ 672860 h 1266649"/>
                  <a:gd name="connsiteX19" fmla="*/ 0 w 4216400"/>
                  <a:gd name="connsiteY19" fmla="*/ 596660 h 1266649"/>
                  <a:gd name="connsiteX0" fmla="*/ 4216400 w 4216400"/>
                  <a:gd name="connsiteY0" fmla="*/ 6110 h 1264969"/>
                  <a:gd name="connsiteX1" fmla="*/ 4152900 w 4216400"/>
                  <a:gd name="connsiteY1" fmla="*/ 6110 h 1264969"/>
                  <a:gd name="connsiteX2" fmla="*/ 3898900 w 4216400"/>
                  <a:gd name="connsiteY2" fmla="*/ 69610 h 1264969"/>
                  <a:gd name="connsiteX3" fmla="*/ 3746500 w 4216400"/>
                  <a:gd name="connsiteY3" fmla="*/ 107710 h 1264969"/>
                  <a:gd name="connsiteX4" fmla="*/ 3505200 w 4216400"/>
                  <a:gd name="connsiteY4" fmla="*/ 133110 h 1264969"/>
                  <a:gd name="connsiteX5" fmla="*/ 3390900 w 4216400"/>
                  <a:gd name="connsiteY5" fmla="*/ 171210 h 1264969"/>
                  <a:gd name="connsiteX6" fmla="*/ 3111500 w 4216400"/>
                  <a:gd name="connsiteY6" fmla="*/ 209310 h 1264969"/>
                  <a:gd name="connsiteX7" fmla="*/ 2743200 w 4216400"/>
                  <a:gd name="connsiteY7" fmla="*/ 615710 h 1264969"/>
                  <a:gd name="connsiteX8" fmla="*/ 2501900 w 4216400"/>
                  <a:gd name="connsiteY8" fmla="*/ 717310 h 1264969"/>
                  <a:gd name="connsiteX9" fmla="*/ 2222500 w 4216400"/>
                  <a:gd name="connsiteY9" fmla="*/ 945910 h 1264969"/>
                  <a:gd name="connsiteX10" fmla="*/ 2044700 w 4216400"/>
                  <a:gd name="connsiteY10" fmla="*/ 1136410 h 1264969"/>
                  <a:gd name="connsiteX11" fmla="*/ 1606550 w 4216400"/>
                  <a:gd name="connsiteY11" fmla="*/ 1238010 h 1264969"/>
                  <a:gd name="connsiteX12" fmla="*/ 1257300 w 4216400"/>
                  <a:gd name="connsiteY12" fmla="*/ 1231660 h 1264969"/>
                  <a:gd name="connsiteX13" fmla="*/ 977900 w 4216400"/>
                  <a:gd name="connsiteY13" fmla="*/ 1263410 h 1264969"/>
                  <a:gd name="connsiteX14" fmla="*/ 774700 w 4216400"/>
                  <a:gd name="connsiteY14" fmla="*/ 1174510 h 1264969"/>
                  <a:gd name="connsiteX15" fmla="*/ 622300 w 4216400"/>
                  <a:gd name="connsiteY15" fmla="*/ 1060210 h 1264969"/>
                  <a:gd name="connsiteX16" fmla="*/ 488950 w 4216400"/>
                  <a:gd name="connsiteY16" fmla="*/ 926860 h 1264969"/>
                  <a:gd name="connsiteX17" fmla="*/ 381000 w 4216400"/>
                  <a:gd name="connsiteY17" fmla="*/ 730010 h 1264969"/>
                  <a:gd name="connsiteX18" fmla="*/ 190500 w 4216400"/>
                  <a:gd name="connsiteY18" fmla="*/ 672860 h 1264969"/>
                  <a:gd name="connsiteX19" fmla="*/ 0 w 4216400"/>
                  <a:gd name="connsiteY19" fmla="*/ 596660 h 1264969"/>
                  <a:gd name="connsiteX0" fmla="*/ 4216400 w 4216400"/>
                  <a:gd name="connsiteY0" fmla="*/ 6110 h 1264969"/>
                  <a:gd name="connsiteX1" fmla="*/ 4152900 w 4216400"/>
                  <a:gd name="connsiteY1" fmla="*/ 6110 h 1264969"/>
                  <a:gd name="connsiteX2" fmla="*/ 3898900 w 4216400"/>
                  <a:gd name="connsiteY2" fmla="*/ 69610 h 1264969"/>
                  <a:gd name="connsiteX3" fmla="*/ 3746500 w 4216400"/>
                  <a:gd name="connsiteY3" fmla="*/ 107710 h 1264969"/>
                  <a:gd name="connsiteX4" fmla="*/ 3505200 w 4216400"/>
                  <a:gd name="connsiteY4" fmla="*/ 133110 h 1264969"/>
                  <a:gd name="connsiteX5" fmla="*/ 3390900 w 4216400"/>
                  <a:gd name="connsiteY5" fmla="*/ 171210 h 1264969"/>
                  <a:gd name="connsiteX6" fmla="*/ 3111500 w 4216400"/>
                  <a:gd name="connsiteY6" fmla="*/ 209310 h 1264969"/>
                  <a:gd name="connsiteX7" fmla="*/ 2743200 w 4216400"/>
                  <a:gd name="connsiteY7" fmla="*/ 615710 h 1264969"/>
                  <a:gd name="connsiteX8" fmla="*/ 2501900 w 4216400"/>
                  <a:gd name="connsiteY8" fmla="*/ 717310 h 1264969"/>
                  <a:gd name="connsiteX9" fmla="*/ 2222500 w 4216400"/>
                  <a:gd name="connsiteY9" fmla="*/ 945910 h 1264969"/>
                  <a:gd name="connsiteX10" fmla="*/ 1873250 w 4216400"/>
                  <a:gd name="connsiteY10" fmla="*/ 1142760 h 1264969"/>
                  <a:gd name="connsiteX11" fmla="*/ 1606550 w 4216400"/>
                  <a:gd name="connsiteY11" fmla="*/ 1238010 h 1264969"/>
                  <a:gd name="connsiteX12" fmla="*/ 1257300 w 4216400"/>
                  <a:gd name="connsiteY12" fmla="*/ 1231660 h 1264969"/>
                  <a:gd name="connsiteX13" fmla="*/ 977900 w 4216400"/>
                  <a:gd name="connsiteY13" fmla="*/ 1263410 h 1264969"/>
                  <a:gd name="connsiteX14" fmla="*/ 774700 w 4216400"/>
                  <a:gd name="connsiteY14" fmla="*/ 1174510 h 1264969"/>
                  <a:gd name="connsiteX15" fmla="*/ 622300 w 4216400"/>
                  <a:gd name="connsiteY15" fmla="*/ 1060210 h 1264969"/>
                  <a:gd name="connsiteX16" fmla="*/ 488950 w 4216400"/>
                  <a:gd name="connsiteY16" fmla="*/ 926860 h 1264969"/>
                  <a:gd name="connsiteX17" fmla="*/ 381000 w 4216400"/>
                  <a:gd name="connsiteY17" fmla="*/ 730010 h 1264969"/>
                  <a:gd name="connsiteX18" fmla="*/ 190500 w 4216400"/>
                  <a:gd name="connsiteY18" fmla="*/ 672860 h 1264969"/>
                  <a:gd name="connsiteX19" fmla="*/ 0 w 4216400"/>
                  <a:gd name="connsiteY19" fmla="*/ 596660 h 1264969"/>
                  <a:gd name="connsiteX0" fmla="*/ 4216400 w 4216400"/>
                  <a:gd name="connsiteY0" fmla="*/ 6110 h 1264206"/>
                  <a:gd name="connsiteX1" fmla="*/ 4152900 w 4216400"/>
                  <a:gd name="connsiteY1" fmla="*/ 6110 h 1264206"/>
                  <a:gd name="connsiteX2" fmla="*/ 3898900 w 4216400"/>
                  <a:gd name="connsiteY2" fmla="*/ 69610 h 1264206"/>
                  <a:gd name="connsiteX3" fmla="*/ 3746500 w 4216400"/>
                  <a:gd name="connsiteY3" fmla="*/ 107710 h 1264206"/>
                  <a:gd name="connsiteX4" fmla="*/ 3505200 w 4216400"/>
                  <a:gd name="connsiteY4" fmla="*/ 133110 h 1264206"/>
                  <a:gd name="connsiteX5" fmla="*/ 3390900 w 4216400"/>
                  <a:gd name="connsiteY5" fmla="*/ 171210 h 1264206"/>
                  <a:gd name="connsiteX6" fmla="*/ 3111500 w 4216400"/>
                  <a:gd name="connsiteY6" fmla="*/ 209310 h 1264206"/>
                  <a:gd name="connsiteX7" fmla="*/ 2743200 w 4216400"/>
                  <a:gd name="connsiteY7" fmla="*/ 615710 h 1264206"/>
                  <a:gd name="connsiteX8" fmla="*/ 2501900 w 4216400"/>
                  <a:gd name="connsiteY8" fmla="*/ 717310 h 1264206"/>
                  <a:gd name="connsiteX9" fmla="*/ 2222500 w 4216400"/>
                  <a:gd name="connsiteY9" fmla="*/ 945910 h 1264206"/>
                  <a:gd name="connsiteX10" fmla="*/ 1873250 w 4216400"/>
                  <a:gd name="connsiteY10" fmla="*/ 1142760 h 1264206"/>
                  <a:gd name="connsiteX11" fmla="*/ 1606550 w 4216400"/>
                  <a:gd name="connsiteY11" fmla="*/ 1238010 h 1264206"/>
                  <a:gd name="connsiteX12" fmla="*/ 1257300 w 4216400"/>
                  <a:gd name="connsiteY12" fmla="*/ 1231660 h 1264206"/>
                  <a:gd name="connsiteX13" fmla="*/ 1257300 w 4216400"/>
                  <a:gd name="connsiteY13" fmla="*/ 1218960 h 1264206"/>
                  <a:gd name="connsiteX14" fmla="*/ 977900 w 4216400"/>
                  <a:gd name="connsiteY14" fmla="*/ 1263410 h 1264206"/>
                  <a:gd name="connsiteX15" fmla="*/ 774700 w 4216400"/>
                  <a:gd name="connsiteY15" fmla="*/ 1174510 h 1264206"/>
                  <a:gd name="connsiteX16" fmla="*/ 622300 w 4216400"/>
                  <a:gd name="connsiteY16" fmla="*/ 1060210 h 1264206"/>
                  <a:gd name="connsiteX17" fmla="*/ 488950 w 4216400"/>
                  <a:gd name="connsiteY17" fmla="*/ 926860 h 1264206"/>
                  <a:gd name="connsiteX18" fmla="*/ 381000 w 4216400"/>
                  <a:gd name="connsiteY18" fmla="*/ 730010 h 1264206"/>
                  <a:gd name="connsiteX19" fmla="*/ 190500 w 4216400"/>
                  <a:gd name="connsiteY19" fmla="*/ 672860 h 1264206"/>
                  <a:gd name="connsiteX20" fmla="*/ 0 w 4216400"/>
                  <a:gd name="connsiteY20" fmla="*/ 596660 h 1264206"/>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222500 w 4216400"/>
                  <a:gd name="connsiteY9" fmla="*/ 945910 h 1265613"/>
                  <a:gd name="connsiteX10" fmla="*/ 1873250 w 4216400"/>
                  <a:gd name="connsiteY10" fmla="*/ 1142760 h 1265613"/>
                  <a:gd name="connsiteX11" fmla="*/ 1606550 w 4216400"/>
                  <a:gd name="connsiteY11" fmla="*/ 1238010 h 1265613"/>
                  <a:gd name="connsiteX12" fmla="*/ 1257300 w 4216400"/>
                  <a:gd name="connsiteY12" fmla="*/ 12316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222500 w 4216400"/>
                  <a:gd name="connsiteY9" fmla="*/ 945910 h 1265613"/>
                  <a:gd name="connsiteX10" fmla="*/ 1873250 w 4216400"/>
                  <a:gd name="connsiteY10" fmla="*/ 1142760 h 1265613"/>
                  <a:gd name="connsiteX11" fmla="*/ 1606550 w 4216400"/>
                  <a:gd name="connsiteY11" fmla="*/ 1238010 h 1265613"/>
                  <a:gd name="connsiteX12" fmla="*/ 1390650 w 4216400"/>
                  <a:gd name="connsiteY12" fmla="*/ 12443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222500 w 4216400"/>
                  <a:gd name="connsiteY9" fmla="*/ 9459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01900 w 4216400"/>
                  <a:gd name="connsiteY8" fmla="*/ 71731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43200 w 4216400"/>
                  <a:gd name="connsiteY7" fmla="*/ 615710 h 1265613"/>
                  <a:gd name="connsiteX8" fmla="*/ 2527300 w 4216400"/>
                  <a:gd name="connsiteY8" fmla="*/ 67286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111500 w 4216400"/>
                  <a:gd name="connsiteY6" fmla="*/ 209310 h 1265613"/>
                  <a:gd name="connsiteX7" fmla="*/ 2781300 w 4216400"/>
                  <a:gd name="connsiteY7" fmla="*/ 539510 h 1265613"/>
                  <a:gd name="connsiteX8" fmla="*/ 2527300 w 4216400"/>
                  <a:gd name="connsiteY8" fmla="*/ 67286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6110 h 1265613"/>
                  <a:gd name="connsiteX1" fmla="*/ 4152900 w 4216400"/>
                  <a:gd name="connsiteY1" fmla="*/ 6110 h 1265613"/>
                  <a:gd name="connsiteX2" fmla="*/ 3898900 w 4216400"/>
                  <a:gd name="connsiteY2" fmla="*/ 69610 h 1265613"/>
                  <a:gd name="connsiteX3" fmla="*/ 3746500 w 4216400"/>
                  <a:gd name="connsiteY3" fmla="*/ 107710 h 1265613"/>
                  <a:gd name="connsiteX4" fmla="*/ 3505200 w 4216400"/>
                  <a:gd name="connsiteY4" fmla="*/ 133110 h 1265613"/>
                  <a:gd name="connsiteX5" fmla="*/ 3390900 w 4216400"/>
                  <a:gd name="connsiteY5" fmla="*/ 171210 h 1265613"/>
                  <a:gd name="connsiteX6" fmla="*/ 3098800 w 4216400"/>
                  <a:gd name="connsiteY6" fmla="*/ 285510 h 1265613"/>
                  <a:gd name="connsiteX7" fmla="*/ 2781300 w 4216400"/>
                  <a:gd name="connsiteY7" fmla="*/ 539510 h 1265613"/>
                  <a:gd name="connsiteX8" fmla="*/ 2527300 w 4216400"/>
                  <a:gd name="connsiteY8" fmla="*/ 672860 h 1265613"/>
                  <a:gd name="connsiteX9" fmla="*/ 2171700 w 4216400"/>
                  <a:gd name="connsiteY9" fmla="*/ 1047510 h 1265613"/>
                  <a:gd name="connsiteX10" fmla="*/ 1873250 w 4216400"/>
                  <a:gd name="connsiteY10" fmla="*/ 1142760 h 1265613"/>
                  <a:gd name="connsiteX11" fmla="*/ 1606550 w 4216400"/>
                  <a:gd name="connsiteY11" fmla="*/ 1238010 h 1265613"/>
                  <a:gd name="connsiteX12" fmla="*/ 1409700 w 4216400"/>
                  <a:gd name="connsiteY12" fmla="*/ 1257060 h 1265613"/>
                  <a:gd name="connsiteX13" fmla="*/ 1187450 w 4216400"/>
                  <a:gd name="connsiteY13" fmla="*/ 1238010 h 1265613"/>
                  <a:gd name="connsiteX14" fmla="*/ 977900 w 4216400"/>
                  <a:gd name="connsiteY14" fmla="*/ 1263410 h 1265613"/>
                  <a:gd name="connsiteX15" fmla="*/ 774700 w 4216400"/>
                  <a:gd name="connsiteY15" fmla="*/ 1174510 h 1265613"/>
                  <a:gd name="connsiteX16" fmla="*/ 622300 w 4216400"/>
                  <a:gd name="connsiteY16" fmla="*/ 1060210 h 1265613"/>
                  <a:gd name="connsiteX17" fmla="*/ 488950 w 4216400"/>
                  <a:gd name="connsiteY17" fmla="*/ 926860 h 1265613"/>
                  <a:gd name="connsiteX18" fmla="*/ 381000 w 4216400"/>
                  <a:gd name="connsiteY18" fmla="*/ 730010 h 1265613"/>
                  <a:gd name="connsiteX19" fmla="*/ 190500 w 4216400"/>
                  <a:gd name="connsiteY19" fmla="*/ 672860 h 1265613"/>
                  <a:gd name="connsiteX20" fmla="*/ 0 w 4216400"/>
                  <a:gd name="connsiteY20" fmla="*/ 596660 h 1265613"/>
                  <a:gd name="connsiteX0" fmla="*/ 4216400 w 4216400"/>
                  <a:gd name="connsiteY0" fmla="*/ 0 h 1259503"/>
                  <a:gd name="connsiteX1" fmla="*/ 4152900 w 4216400"/>
                  <a:gd name="connsiteY1" fmla="*/ 0 h 1259503"/>
                  <a:gd name="connsiteX2" fmla="*/ 3943350 w 4216400"/>
                  <a:gd name="connsiteY2" fmla="*/ 31750 h 1259503"/>
                  <a:gd name="connsiteX3" fmla="*/ 3746500 w 4216400"/>
                  <a:gd name="connsiteY3" fmla="*/ 101600 h 1259503"/>
                  <a:gd name="connsiteX4" fmla="*/ 3505200 w 4216400"/>
                  <a:gd name="connsiteY4" fmla="*/ 127000 h 1259503"/>
                  <a:gd name="connsiteX5" fmla="*/ 3390900 w 4216400"/>
                  <a:gd name="connsiteY5" fmla="*/ 165100 h 1259503"/>
                  <a:gd name="connsiteX6" fmla="*/ 3098800 w 4216400"/>
                  <a:gd name="connsiteY6" fmla="*/ 279400 h 1259503"/>
                  <a:gd name="connsiteX7" fmla="*/ 2781300 w 4216400"/>
                  <a:gd name="connsiteY7" fmla="*/ 533400 h 1259503"/>
                  <a:gd name="connsiteX8" fmla="*/ 2527300 w 4216400"/>
                  <a:gd name="connsiteY8" fmla="*/ 666750 h 1259503"/>
                  <a:gd name="connsiteX9" fmla="*/ 2171700 w 4216400"/>
                  <a:gd name="connsiteY9" fmla="*/ 1041400 h 1259503"/>
                  <a:gd name="connsiteX10" fmla="*/ 1873250 w 4216400"/>
                  <a:gd name="connsiteY10" fmla="*/ 1136650 h 1259503"/>
                  <a:gd name="connsiteX11" fmla="*/ 1606550 w 4216400"/>
                  <a:gd name="connsiteY11" fmla="*/ 1231900 h 1259503"/>
                  <a:gd name="connsiteX12" fmla="*/ 1409700 w 4216400"/>
                  <a:gd name="connsiteY12" fmla="*/ 1250950 h 1259503"/>
                  <a:gd name="connsiteX13" fmla="*/ 1187450 w 4216400"/>
                  <a:gd name="connsiteY13" fmla="*/ 1231900 h 1259503"/>
                  <a:gd name="connsiteX14" fmla="*/ 977900 w 4216400"/>
                  <a:gd name="connsiteY14" fmla="*/ 1257300 h 1259503"/>
                  <a:gd name="connsiteX15" fmla="*/ 774700 w 4216400"/>
                  <a:gd name="connsiteY15" fmla="*/ 1168400 h 1259503"/>
                  <a:gd name="connsiteX16" fmla="*/ 622300 w 4216400"/>
                  <a:gd name="connsiteY16" fmla="*/ 1054100 h 1259503"/>
                  <a:gd name="connsiteX17" fmla="*/ 488950 w 4216400"/>
                  <a:gd name="connsiteY17" fmla="*/ 920750 h 1259503"/>
                  <a:gd name="connsiteX18" fmla="*/ 381000 w 4216400"/>
                  <a:gd name="connsiteY18" fmla="*/ 723900 h 1259503"/>
                  <a:gd name="connsiteX19" fmla="*/ 190500 w 4216400"/>
                  <a:gd name="connsiteY19" fmla="*/ 666750 h 1259503"/>
                  <a:gd name="connsiteX20" fmla="*/ 0 w 4216400"/>
                  <a:gd name="connsiteY20" fmla="*/ 590550 h 1259503"/>
                  <a:gd name="connsiteX0" fmla="*/ 4216400 w 4216400"/>
                  <a:gd name="connsiteY0" fmla="*/ 919 h 1260422"/>
                  <a:gd name="connsiteX1" fmla="*/ 4089400 w 4216400"/>
                  <a:gd name="connsiteY1" fmla="*/ 19969 h 1260422"/>
                  <a:gd name="connsiteX2" fmla="*/ 3943350 w 4216400"/>
                  <a:gd name="connsiteY2" fmla="*/ 32669 h 1260422"/>
                  <a:gd name="connsiteX3" fmla="*/ 3746500 w 4216400"/>
                  <a:gd name="connsiteY3" fmla="*/ 102519 h 1260422"/>
                  <a:gd name="connsiteX4" fmla="*/ 3505200 w 4216400"/>
                  <a:gd name="connsiteY4" fmla="*/ 127919 h 1260422"/>
                  <a:gd name="connsiteX5" fmla="*/ 3390900 w 4216400"/>
                  <a:gd name="connsiteY5" fmla="*/ 166019 h 1260422"/>
                  <a:gd name="connsiteX6" fmla="*/ 3098800 w 4216400"/>
                  <a:gd name="connsiteY6" fmla="*/ 280319 h 1260422"/>
                  <a:gd name="connsiteX7" fmla="*/ 2781300 w 4216400"/>
                  <a:gd name="connsiteY7" fmla="*/ 534319 h 1260422"/>
                  <a:gd name="connsiteX8" fmla="*/ 2527300 w 4216400"/>
                  <a:gd name="connsiteY8" fmla="*/ 667669 h 1260422"/>
                  <a:gd name="connsiteX9" fmla="*/ 2171700 w 4216400"/>
                  <a:gd name="connsiteY9" fmla="*/ 1042319 h 1260422"/>
                  <a:gd name="connsiteX10" fmla="*/ 1873250 w 4216400"/>
                  <a:gd name="connsiteY10" fmla="*/ 1137569 h 1260422"/>
                  <a:gd name="connsiteX11" fmla="*/ 1606550 w 4216400"/>
                  <a:gd name="connsiteY11" fmla="*/ 1232819 h 1260422"/>
                  <a:gd name="connsiteX12" fmla="*/ 1409700 w 4216400"/>
                  <a:gd name="connsiteY12" fmla="*/ 1251869 h 1260422"/>
                  <a:gd name="connsiteX13" fmla="*/ 1187450 w 4216400"/>
                  <a:gd name="connsiteY13" fmla="*/ 1232819 h 1260422"/>
                  <a:gd name="connsiteX14" fmla="*/ 977900 w 4216400"/>
                  <a:gd name="connsiteY14" fmla="*/ 1258219 h 1260422"/>
                  <a:gd name="connsiteX15" fmla="*/ 774700 w 4216400"/>
                  <a:gd name="connsiteY15" fmla="*/ 1169319 h 1260422"/>
                  <a:gd name="connsiteX16" fmla="*/ 622300 w 4216400"/>
                  <a:gd name="connsiteY16" fmla="*/ 1055019 h 1260422"/>
                  <a:gd name="connsiteX17" fmla="*/ 488950 w 4216400"/>
                  <a:gd name="connsiteY17" fmla="*/ 921669 h 1260422"/>
                  <a:gd name="connsiteX18" fmla="*/ 381000 w 4216400"/>
                  <a:gd name="connsiteY18" fmla="*/ 724819 h 1260422"/>
                  <a:gd name="connsiteX19" fmla="*/ 190500 w 4216400"/>
                  <a:gd name="connsiteY19" fmla="*/ 667669 h 1260422"/>
                  <a:gd name="connsiteX20" fmla="*/ 0 w 4216400"/>
                  <a:gd name="connsiteY20" fmla="*/ 591469 h 1260422"/>
                  <a:gd name="connsiteX0" fmla="*/ 4235450 w 4235450"/>
                  <a:gd name="connsiteY0" fmla="*/ 6615 h 1240718"/>
                  <a:gd name="connsiteX1" fmla="*/ 4089400 w 4235450"/>
                  <a:gd name="connsiteY1" fmla="*/ 265 h 1240718"/>
                  <a:gd name="connsiteX2" fmla="*/ 3943350 w 4235450"/>
                  <a:gd name="connsiteY2" fmla="*/ 12965 h 1240718"/>
                  <a:gd name="connsiteX3" fmla="*/ 3746500 w 4235450"/>
                  <a:gd name="connsiteY3" fmla="*/ 82815 h 1240718"/>
                  <a:gd name="connsiteX4" fmla="*/ 3505200 w 4235450"/>
                  <a:gd name="connsiteY4" fmla="*/ 108215 h 1240718"/>
                  <a:gd name="connsiteX5" fmla="*/ 3390900 w 4235450"/>
                  <a:gd name="connsiteY5" fmla="*/ 146315 h 1240718"/>
                  <a:gd name="connsiteX6" fmla="*/ 3098800 w 4235450"/>
                  <a:gd name="connsiteY6" fmla="*/ 260615 h 1240718"/>
                  <a:gd name="connsiteX7" fmla="*/ 2781300 w 4235450"/>
                  <a:gd name="connsiteY7" fmla="*/ 514615 h 1240718"/>
                  <a:gd name="connsiteX8" fmla="*/ 2527300 w 4235450"/>
                  <a:gd name="connsiteY8" fmla="*/ 647965 h 1240718"/>
                  <a:gd name="connsiteX9" fmla="*/ 2171700 w 4235450"/>
                  <a:gd name="connsiteY9" fmla="*/ 1022615 h 1240718"/>
                  <a:gd name="connsiteX10" fmla="*/ 1873250 w 4235450"/>
                  <a:gd name="connsiteY10" fmla="*/ 1117865 h 1240718"/>
                  <a:gd name="connsiteX11" fmla="*/ 1606550 w 4235450"/>
                  <a:gd name="connsiteY11" fmla="*/ 1213115 h 1240718"/>
                  <a:gd name="connsiteX12" fmla="*/ 1409700 w 4235450"/>
                  <a:gd name="connsiteY12" fmla="*/ 1232165 h 1240718"/>
                  <a:gd name="connsiteX13" fmla="*/ 1187450 w 4235450"/>
                  <a:gd name="connsiteY13" fmla="*/ 1213115 h 1240718"/>
                  <a:gd name="connsiteX14" fmla="*/ 977900 w 4235450"/>
                  <a:gd name="connsiteY14" fmla="*/ 1238515 h 1240718"/>
                  <a:gd name="connsiteX15" fmla="*/ 774700 w 4235450"/>
                  <a:gd name="connsiteY15" fmla="*/ 1149615 h 1240718"/>
                  <a:gd name="connsiteX16" fmla="*/ 622300 w 4235450"/>
                  <a:gd name="connsiteY16" fmla="*/ 1035315 h 1240718"/>
                  <a:gd name="connsiteX17" fmla="*/ 488950 w 4235450"/>
                  <a:gd name="connsiteY17" fmla="*/ 901965 h 1240718"/>
                  <a:gd name="connsiteX18" fmla="*/ 381000 w 4235450"/>
                  <a:gd name="connsiteY18" fmla="*/ 705115 h 1240718"/>
                  <a:gd name="connsiteX19" fmla="*/ 190500 w 4235450"/>
                  <a:gd name="connsiteY19" fmla="*/ 647965 h 1240718"/>
                  <a:gd name="connsiteX20" fmla="*/ 0 w 4235450"/>
                  <a:gd name="connsiteY20" fmla="*/ 571765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5282 w 4199732"/>
                  <a:gd name="connsiteY18" fmla="*/ 705115 h 1240718"/>
                  <a:gd name="connsiteX19" fmla="*/ 154782 w 4199732"/>
                  <a:gd name="connsiteY19" fmla="*/ 647965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5282 w 4199732"/>
                  <a:gd name="connsiteY18" fmla="*/ 705115 h 1240718"/>
                  <a:gd name="connsiteX19" fmla="*/ 154782 w 4199732"/>
                  <a:gd name="connsiteY19" fmla="*/ 647965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5282 w 4199732"/>
                  <a:gd name="connsiteY18" fmla="*/ 705115 h 1240718"/>
                  <a:gd name="connsiteX19" fmla="*/ 111920 w 4199732"/>
                  <a:gd name="connsiteY19" fmla="*/ 636059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111920 w 4199732"/>
                  <a:gd name="connsiteY19" fmla="*/ 636059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111920 w 4199732"/>
                  <a:gd name="connsiteY19" fmla="*/ 636059 h 1240718"/>
                  <a:gd name="connsiteX20" fmla="*/ 0 w 4199732"/>
                  <a:gd name="connsiteY20"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203995 w 4199732"/>
                  <a:gd name="connsiteY19" fmla="*/ 650346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23851 w 4199732"/>
                  <a:gd name="connsiteY18" fmla="*/ 678921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0520 w 4199732"/>
                  <a:gd name="connsiteY18" fmla="*/ 695590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0520 w 4199732"/>
                  <a:gd name="connsiteY18" fmla="*/ 695590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53232 w 4199732"/>
                  <a:gd name="connsiteY17" fmla="*/ 901965 h 1240718"/>
                  <a:gd name="connsiteX18" fmla="*/ 347664 w 4199732"/>
                  <a:gd name="connsiteY18" fmla="*/ 690827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38944 w 4199732"/>
                  <a:gd name="connsiteY17" fmla="*/ 830527 h 1240718"/>
                  <a:gd name="connsiteX18" fmla="*/ 347664 w 4199732"/>
                  <a:gd name="connsiteY18" fmla="*/ 690827 h 1240718"/>
                  <a:gd name="connsiteX19" fmla="*/ 206376 w 4199732"/>
                  <a:gd name="connsiteY19" fmla="*/ 662252 h 1240718"/>
                  <a:gd name="connsiteX20" fmla="*/ 111920 w 4199732"/>
                  <a:gd name="connsiteY20" fmla="*/ 636059 h 1240718"/>
                  <a:gd name="connsiteX21" fmla="*/ 0 w 4199732"/>
                  <a:gd name="connsiteY21"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508795 w 4199732"/>
                  <a:gd name="connsiteY17" fmla="*/ 931334 h 1240718"/>
                  <a:gd name="connsiteX18" fmla="*/ 438944 w 4199732"/>
                  <a:gd name="connsiteY18" fmla="*/ 830527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77839 w 4199732"/>
                  <a:gd name="connsiteY17" fmla="*/ 936096 h 1240718"/>
                  <a:gd name="connsiteX18" fmla="*/ 438944 w 4199732"/>
                  <a:gd name="connsiteY18" fmla="*/ 830527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86582 w 4199732"/>
                  <a:gd name="connsiteY16" fmla="*/ 1035315 h 1240718"/>
                  <a:gd name="connsiteX17" fmla="*/ 477839 w 4199732"/>
                  <a:gd name="connsiteY17" fmla="*/ 936096 h 1240718"/>
                  <a:gd name="connsiteX18" fmla="*/ 419894 w 4199732"/>
                  <a:gd name="connsiteY18" fmla="*/ 797190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40718"/>
                  <a:gd name="connsiteX1" fmla="*/ 4053682 w 4199732"/>
                  <a:gd name="connsiteY1" fmla="*/ 265 h 1240718"/>
                  <a:gd name="connsiteX2" fmla="*/ 3907632 w 4199732"/>
                  <a:gd name="connsiteY2" fmla="*/ 12965 h 1240718"/>
                  <a:gd name="connsiteX3" fmla="*/ 3710782 w 4199732"/>
                  <a:gd name="connsiteY3" fmla="*/ 82815 h 1240718"/>
                  <a:gd name="connsiteX4" fmla="*/ 3469482 w 4199732"/>
                  <a:gd name="connsiteY4" fmla="*/ 108215 h 1240718"/>
                  <a:gd name="connsiteX5" fmla="*/ 3355182 w 4199732"/>
                  <a:gd name="connsiteY5" fmla="*/ 146315 h 1240718"/>
                  <a:gd name="connsiteX6" fmla="*/ 3063082 w 4199732"/>
                  <a:gd name="connsiteY6" fmla="*/ 260615 h 1240718"/>
                  <a:gd name="connsiteX7" fmla="*/ 2745582 w 4199732"/>
                  <a:gd name="connsiteY7" fmla="*/ 514615 h 1240718"/>
                  <a:gd name="connsiteX8" fmla="*/ 2491582 w 4199732"/>
                  <a:gd name="connsiteY8" fmla="*/ 647965 h 1240718"/>
                  <a:gd name="connsiteX9" fmla="*/ 2135982 w 4199732"/>
                  <a:gd name="connsiteY9" fmla="*/ 1022615 h 1240718"/>
                  <a:gd name="connsiteX10" fmla="*/ 1837532 w 4199732"/>
                  <a:gd name="connsiteY10" fmla="*/ 1117865 h 1240718"/>
                  <a:gd name="connsiteX11" fmla="*/ 1570832 w 4199732"/>
                  <a:gd name="connsiteY11" fmla="*/ 1213115 h 1240718"/>
                  <a:gd name="connsiteX12" fmla="*/ 1373982 w 4199732"/>
                  <a:gd name="connsiteY12" fmla="*/ 1232165 h 1240718"/>
                  <a:gd name="connsiteX13" fmla="*/ 1151732 w 4199732"/>
                  <a:gd name="connsiteY13" fmla="*/ 1213115 h 1240718"/>
                  <a:gd name="connsiteX14" fmla="*/ 942182 w 4199732"/>
                  <a:gd name="connsiteY14" fmla="*/ 1238515 h 1240718"/>
                  <a:gd name="connsiteX15" fmla="*/ 738982 w 4199732"/>
                  <a:gd name="connsiteY15" fmla="*/ 1149615 h 1240718"/>
                  <a:gd name="connsiteX16" fmla="*/ 598488 w 4199732"/>
                  <a:gd name="connsiteY16" fmla="*/ 1028171 h 1240718"/>
                  <a:gd name="connsiteX17" fmla="*/ 477839 w 4199732"/>
                  <a:gd name="connsiteY17" fmla="*/ 936096 h 1240718"/>
                  <a:gd name="connsiteX18" fmla="*/ 419894 w 4199732"/>
                  <a:gd name="connsiteY18" fmla="*/ 797190 h 1240718"/>
                  <a:gd name="connsiteX19" fmla="*/ 347664 w 4199732"/>
                  <a:gd name="connsiteY19" fmla="*/ 690827 h 1240718"/>
                  <a:gd name="connsiteX20" fmla="*/ 206376 w 4199732"/>
                  <a:gd name="connsiteY20" fmla="*/ 662252 h 1240718"/>
                  <a:gd name="connsiteX21" fmla="*/ 111920 w 4199732"/>
                  <a:gd name="connsiteY21" fmla="*/ 636059 h 1240718"/>
                  <a:gd name="connsiteX22" fmla="*/ 0 w 4199732"/>
                  <a:gd name="connsiteY22" fmla="*/ 555096 h 1240718"/>
                  <a:gd name="connsiteX0" fmla="*/ 4199732 w 4199732"/>
                  <a:gd name="connsiteY0" fmla="*/ 6615 h 1239995"/>
                  <a:gd name="connsiteX1" fmla="*/ 4053682 w 4199732"/>
                  <a:gd name="connsiteY1" fmla="*/ 265 h 1239995"/>
                  <a:gd name="connsiteX2" fmla="*/ 3907632 w 4199732"/>
                  <a:gd name="connsiteY2" fmla="*/ 12965 h 1239995"/>
                  <a:gd name="connsiteX3" fmla="*/ 3710782 w 4199732"/>
                  <a:gd name="connsiteY3" fmla="*/ 82815 h 1239995"/>
                  <a:gd name="connsiteX4" fmla="*/ 3469482 w 4199732"/>
                  <a:gd name="connsiteY4" fmla="*/ 108215 h 1239995"/>
                  <a:gd name="connsiteX5" fmla="*/ 3355182 w 4199732"/>
                  <a:gd name="connsiteY5" fmla="*/ 146315 h 1239995"/>
                  <a:gd name="connsiteX6" fmla="*/ 3063082 w 4199732"/>
                  <a:gd name="connsiteY6" fmla="*/ 260615 h 1239995"/>
                  <a:gd name="connsiteX7" fmla="*/ 2745582 w 4199732"/>
                  <a:gd name="connsiteY7" fmla="*/ 514615 h 1239995"/>
                  <a:gd name="connsiteX8" fmla="*/ 2491582 w 4199732"/>
                  <a:gd name="connsiteY8" fmla="*/ 647965 h 1239995"/>
                  <a:gd name="connsiteX9" fmla="*/ 2135982 w 4199732"/>
                  <a:gd name="connsiteY9" fmla="*/ 1022615 h 1239995"/>
                  <a:gd name="connsiteX10" fmla="*/ 1837532 w 4199732"/>
                  <a:gd name="connsiteY10" fmla="*/ 1117865 h 1239995"/>
                  <a:gd name="connsiteX11" fmla="*/ 1570832 w 4199732"/>
                  <a:gd name="connsiteY11" fmla="*/ 1213115 h 1239995"/>
                  <a:gd name="connsiteX12" fmla="*/ 1373982 w 4199732"/>
                  <a:gd name="connsiteY12" fmla="*/ 1232165 h 1239995"/>
                  <a:gd name="connsiteX13" fmla="*/ 1151732 w 4199732"/>
                  <a:gd name="connsiteY13" fmla="*/ 1213115 h 1239995"/>
                  <a:gd name="connsiteX14" fmla="*/ 942182 w 4199732"/>
                  <a:gd name="connsiteY14" fmla="*/ 1238515 h 1239995"/>
                  <a:gd name="connsiteX15" fmla="*/ 746126 w 4199732"/>
                  <a:gd name="connsiteY15" fmla="*/ 1163902 h 1239995"/>
                  <a:gd name="connsiteX16" fmla="*/ 598488 w 4199732"/>
                  <a:gd name="connsiteY16" fmla="*/ 1028171 h 1239995"/>
                  <a:gd name="connsiteX17" fmla="*/ 477839 w 4199732"/>
                  <a:gd name="connsiteY17" fmla="*/ 936096 h 1239995"/>
                  <a:gd name="connsiteX18" fmla="*/ 419894 w 4199732"/>
                  <a:gd name="connsiteY18" fmla="*/ 797190 h 1239995"/>
                  <a:gd name="connsiteX19" fmla="*/ 347664 w 4199732"/>
                  <a:gd name="connsiteY19" fmla="*/ 690827 h 1239995"/>
                  <a:gd name="connsiteX20" fmla="*/ 206376 w 4199732"/>
                  <a:gd name="connsiteY20" fmla="*/ 662252 h 1239995"/>
                  <a:gd name="connsiteX21" fmla="*/ 111920 w 4199732"/>
                  <a:gd name="connsiteY21" fmla="*/ 636059 h 1239995"/>
                  <a:gd name="connsiteX22" fmla="*/ 0 w 4199732"/>
                  <a:gd name="connsiteY22" fmla="*/ 555096 h 1239995"/>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570832 w 4199732"/>
                  <a:gd name="connsiteY11" fmla="*/ 1213115 h 1239898"/>
                  <a:gd name="connsiteX12" fmla="*/ 1373982 w 4199732"/>
                  <a:gd name="connsiteY12" fmla="*/ 1232165 h 1239898"/>
                  <a:gd name="connsiteX13" fmla="*/ 1244601 w 4199732"/>
                  <a:gd name="connsiteY13" fmla="*/ 1221847 h 1239898"/>
                  <a:gd name="connsiteX14" fmla="*/ 1151732 w 4199732"/>
                  <a:gd name="connsiteY14" fmla="*/ 1213115 h 1239898"/>
                  <a:gd name="connsiteX15" fmla="*/ 942182 w 4199732"/>
                  <a:gd name="connsiteY15" fmla="*/ 1238515 h 1239898"/>
                  <a:gd name="connsiteX16" fmla="*/ 746126 w 4199732"/>
                  <a:gd name="connsiteY16" fmla="*/ 1163902 h 1239898"/>
                  <a:gd name="connsiteX17" fmla="*/ 598488 w 4199732"/>
                  <a:gd name="connsiteY17" fmla="*/ 1028171 h 1239898"/>
                  <a:gd name="connsiteX18" fmla="*/ 477839 w 4199732"/>
                  <a:gd name="connsiteY18" fmla="*/ 936096 h 1239898"/>
                  <a:gd name="connsiteX19" fmla="*/ 419894 w 4199732"/>
                  <a:gd name="connsiteY19" fmla="*/ 797190 h 1239898"/>
                  <a:gd name="connsiteX20" fmla="*/ 347664 w 4199732"/>
                  <a:gd name="connsiteY20" fmla="*/ 690827 h 1239898"/>
                  <a:gd name="connsiteX21" fmla="*/ 206376 w 4199732"/>
                  <a:gd name="connsiteY21" fmla="*/ 662252 h 1239898"/>
                  <a:gd name="connsiteX22" fmla="*/ 111920 w 4199732"/>
                  <a:gd name="connsiteY22" fmla="*/ 636059 h 1239898"/>
                  <a:gd name="connsiteX23" fmla="*/ 0 w 4199732"/>
                  <a:gd name="connsiteY23"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570832 w 4199732"/>
                  <a:gd name="connsiteY11" fmla="*/ 1213115 h 1239898"/>
                  <a:gd name="connsiteX12" fmla="*/ 1373982 w 4199732"/>
                  <a:gd name="connsiteY12" fmla="*/ 1232165 h 1239898"/>
                  <a:gd name="connsiteX13" fmla="*/ 1244601 w 4199732"/>
                  <a:gd name="connsiteY13" fmla="*/ 1207559 h 1239898"/>
                  <a:gd name="connsiteX14" fmla="*/ 1151732 w 4199732"/>
                  <a:gd name="connsiteY14" fmla="*/ 1213115 h 1239898"/>
                  <a:gd name="connsiteX15" fmla="*/ 942182 w 4199732"/>
                  <a:gd name="connsiteY15" fmla="*/ 1238515 h 1239898"/>
                  <a:gd name="connsiteX16" fmla="*/ 746126 w 4199732"/>
                  <a:gd name="connsiteY16" fmla="*/ 1163902 h 1239898"/>
                  <a:gd name="connsiteX17" fmla="*/ 598488 w 4199732"/>
                  <a:gd name="connsiteY17" fmla="*/ 1028171 h 1239898"/>
                  <a:gd name="connsiteX18" fmla="*/ 477839 w 4199732"/>
                  <a:gd name="connsiteY18" fmla="*/ 936096 h 1239898"/>
                  <a:gd name="connsiteX19" fmla="*/ 419894 w 4199732"/>
                  <a:gd name="connsiteY19" fmla="*/ 797190 h 1239898"/>
                  <a:gd name="connsiteX20" fmla="*/ 347664 w 4199732"/>
                  <a:gd name="connsiteY20" fmla="*/ 690827 h 1239898"/>
                  <a:gd name="connsiteX21" fmla="*/ 206376 w 4199732"/>
                  <a:gd name="connsiteY21" fmla="*/ 662252 h 1239898"/>
                  <a:gd name="connsiteX22" fmla="*/ 111920 w 4199732"/>
                  <a:gd name="connsiteY22" fmla="*/ 636059 h 1239898"/>
                  <a:gd name="connsiteX23" fmla="*/ 0 w 4199732"/>
                  <a:gd name="connsiteY23"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697038 w 4199732"/>
                  <a:gd name="connsiteY11" fmla="*/ 1169460 h 1239898"/>
                  <a:gd name="connsiteX12" fmla="*/ 1570832 w 4199732"/>
                  <a:gd name="connsiteY12" fmla="*/ 1213115 h 1239898"/>
                  <a:gd name="connsiteX13" fmla="*/ 1373982 w 4199732"/>
                  <a:gd name="connsiteY13" fmla="*/ 1232165 h 1239898"/>
                  <a:gd name="connsiteX14" fmla="*/ 1244601 w 4199732"/>
                  <a:gd name="connsiteY14" fmla="*/ 1207559 h 1239898"/>
                  <a:gd name="connsiteX15" fmla="*/ 1151732 w 4199732"/>
                  <a:gd name="connsiteY15" fmla="*/ 1213115 h 1239898"/>
                  <a:gd name="connsiteX16" fmla="*/ 942182 w 4199732"/>
                  <a:gd name="connsiteY16" fmla="*/ 1238515 h 1239898"/>
                  <a:gd name="connsiteX17" fmla="*/ 746126 w 4199732"/>
                  <a:gd name="connsiteY17" fmla="*/ 1163902 h 1239898"/>
                  <a:gd name="connsiteX18" fmla="*/ 598488 w 4199732"/>
                  <a:gd name="connsiteY18" fmla="*/ 1028171 h 1239898"/>
                  <a:gd name="connsiteX19" fmla="*/ 477839 w 4199732"/>
                  <a:gd name="connsiteY19" fmla="*/ 936096 h 1239898"/>
                  <a:gd name="connsiteX20" fmla="*/ 419894 w 4199732"/>
                  <a:gd name="connsiteY20" fmla="*/ 797190 h 1239898"/>
                  <a:gd name="connsiteX21" fmla="*/ 347664 w 4199732"/>
                  <a:gd name="connsiteY21" fmla="*/ 690827 h 1239898"/>
                  <a:gd name="connsiteX22" fmla="*/ 206376 w 4199732"/>
                  <a:gd name="connsiteY22" fmla="*/ 662252 h 1239898"/>
                  <a:gd name="connsiteX23" fmla="*/ 111920 w 4199732"/>
                  <a:gd name="connsiteY23" fmla="*/ 636059 h 1239898"/>
                  <a:gd name="connsiteX24" fmla="*/ 0 w 4199732"/>
                  <a:gd name="connsiteY24"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37532 w 4199732"/>
                  <a:gd name="connsiteY10" fmla="*/ 1117865 h 1239898"/>
                  <a:gd name="connsiteX11" fmla="*/ 1708944 w 4199732"/>
                  <a:gd name="connsiteY11" fmla="*/ 1171841 h 1239898"/>
                  <a:gd name="connsiteX12" fmla="*/ 1570832 w 4199732"/>
                  <a:gd name="connsiteY12" fmla="*/ 1213115 h 1239898"/>
                  <a:gd name="connsiteX13" fmla="*/ 1373982 w 4199732"/>
                  <a:gd name="connsiteY13" fmla="*/ 1232165 h 1239898"/>
                  <a:gd name="connsiteX14" fmla="*/ 1244601 w 4199732"/>
                  <a:gd name="connsiteY14" fmla="*/ 1207559 h 1239898"/>
                  <a:gd name="connsiteX15" fmla="*/ 1151732 w 4199732"/>
                  <a:gd name="connsiteY15" fmla="*/ 1213115 h 1239898"/>
                  <a:gd name="connsiteX16" fmla="*/ 942182 w 4199732"/>
                  <a:gd name="connsiteY16" fmla="*/ 1238515 h 1239898"/>
                  <a:gd name="connsiteX17" fmla="*/ 746126 w 4199732"/>
                  <a:gd name="connsiteY17" fmla="*/ 1163902 h 1239898"/>
                  <a:gd name="connsiteX18" fmla="*/ 598488 w 4199732"/>
                  <a:gd name="connsiteY18" fmla="*/ 1028171 h 1239898"/>
                  <a:gd name="connsiteX19" fmla="*/ 477839 w 4199732"/>
                  <a:gd name="connsiteY19" fmla="*/ 936096 h 1239898"/>
                  <a:gd name="connsiteX20" fmla="*/ 419894 w 4199732"/>
                  <a:gd name="connsiteY20" fmla="*/ 797190 h 1239898"/>
                  <a:gd name="connsiteX21" fmla="*/ 347664 w 4199732"/>
                  <a:gd name="connsiteY21" fmla="*/ 690827 h 1239898"/>
                  <a:gd name="connsiteX22" fmla="*/ 206376 w 4199732"/>
                  <a:gd name="connsiteY22" fmla="*/ 662252 h 1239898"/>
                  <a:gd name="connsiteX23" fmla="*/ 111920 w 4199732"/>
                  <a:gd name="connsiteY23" fmla="*/ 636059 h 1239898"/>
                  <a:gd name="connsiteX24" fmla="*/ 0 w 4199732"/>
                  <a:gd name="connsiteY24"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135982 w 4199732"/>
                  <a:gd name="connsiteY9" fmla="*/ 1022615 h 1239898"/>
                  <a:gd name="connsiteX10" fmla="*/ 1868489 w 4199732"/>
                  <a:gd name="connsiteY10" fmla="*/ 1103577 h 1239898"/>
                  <a:gd name="connsiteX11" fmla="*/ 1708944 w 4199732"/>
                  <a:gd name="connsiteY11" fmla="*/ 1171841 h 1239898"/>
                  <a:gd name="connsiteX12" fmla="*/ 1570832 w 4199732"/>
                  <a:gd name="connsiteY12" fmla="*/ 1213115 h 1239898"/>
                  <a:gd name="connsiteX13" fmla="*/ 1373982 w 4199732"/>
                  <a:gd name="connsiteY13" fmla="*/ 1232165 h 1239898"/>
                  <a:gd name="connsiteX14" fmla="*/ 1244601 w 4199732"/>
                  <a:gd name="connsiteY14" fmla="*/ 1207559 h 1239898"/>
                  <a:gd name="connsiteX15" fmla="*/ 1151732 w 4199732"/>
                  <a:gd name="connsiteY15" fmla="*/ 1213115 h 1239898"/>
                  <a:gd name="connsiteX16" fmla="*/ 942182 w 4199732"/>
                  <a:gd name="connsiteY16" fmla="*/ 1238515 h 1239898"/>
                  <a:gd name="connsiteX17" fmla="*/ 746126 w 4199732"/>
                  <a:gd name="connsiteY17" fmla="*/ 1163902 h 1239898"/>
                  <a:gd name="connsiteX18" fmla="*/ 598488 w 4199732"/>
                  <a:gd name="connsiteY18" fmla="*/ 1028171 h 1239898"/>
                  <a:gd name="connsiteX19" fmla="*/ 477839 w 4199732"/>
                  <a:gd name="connsiteY19" fmla="*/ 936096 h 1239898"/>
                  <a:gd name="connsiteX20" fmla="*/ 419894 w 4199732"/>
                  <a:gd name="connsiteY20" fmla="*/ 797190 h 1239898"/>
                  <a:gd name="connsiteX21" fmla="*/ 347664 w 4199732"/>
                  <a:gd name="connsiteY21" fmla="*/ 690827 h 1239898"/>
                  <a:gd name="connsiteX22" fmla="*/ 206376 w 4199732"/>
                  <a:gd name="connsiteY22" fmla="*/ 662252 h 1239898"/>
                  <a:gd name="connsiteX23" fmla="*/ 111920 w 4199732"/>
                  <a:gd name="connsiteY23" fmla="*/ 636059 h 1239898"/>
                  <a:gd name="connsiteX24" fmla="*/ 0 w 4199732"/>
                  <a:gd name="connsiteY24"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254251 w 4199732"/>
                  <a:gd name="connsiteY9" fmla="*/ 902760 h 1239898"/>
                  <a:gd name="connsiteX10" fmla="*/ 2135982 w 4199732"/>
                  <a:gd name="connsiteY10" fmla="*/ 1022615 h 1239898"/>
                  <a:gd name="connsiteX11" fmla="*/ 1868489 w 4199732"/>
                  <a:gd name="connsiteY11" fmla="*/ 1103577 h 1239898"/>
                  <a:gd name="connsiteX12" fmla="*/ 1708944 w 4199732"/>
                  <a:gd name="connsiteY12" fmla="*/ 1171841 h 1239898"/>
                  <a:gd name="connsiteX13" fmla="*/ 1570832 w 4199732"/>
                  <a:gd name="connsiteY13" fmla="*/ 1213115 h 1239898"/>
                  <a:gd name="connsiteX14" fmla="*/ 1373982 w 4199732"/>
                  <a:gd name="connsiteY14" fmla="*/ 1232165 h 1239898"/>
                  <a:gd name="connsiteX15" fmla="*/ 1244601 w 4199732"/>
                  <a:gd name="connsiteY15" fmla="*/ 1207559 h 1239898"/>
                  <a:gd name="connsiteX16" fmla="*/ 1151732 w 4199732"/>
                  <a:gd name="connsiteY16" fmla="*/ 1213115 h 1239898"/>
                  <a:gd name="connsiteX17" fmla="*/ 942182 w 4199732"/>
                  <a:gd name="connsiteY17" fmla="*/ 1238515 h 1239898"/>
                  <a:gd name="connsiteX18" fmla="*/ 746126 w 4199732"/>
                  <a:gd name="connsiteY18" fmla="*/ 1163902 h 1239898"/>
                  <a:gd name="connsiteX19" fmla="*/ 598488 w 4199732"/>
                  <a:gd name="connsiteY19" fmla="*/ 1028171 h 1239898"/>
                  <a:gd name="connsiteX20" fmla="*/ 477839 w 4199732"/>
                  <a:gd name="connsiteY20" fmla="*/ 936096 h 1239898"/>
                  <a:gd name="connsiteX21" fmla="*/ 419894 w 4199732"/>
                  <a:gd name="connsiteY21" fmla="*/ 797190 h 1239898"/>
                  <a:gd name="connsiteX22" fmla="*/ 347664 w 4199732"/>
                  <a:gd name="connsiteY22" fmla="*/ 690827 h 1239898"/>
                  <a:gd name="connsiteX23" fmla="*/ 206376 w 4199732"/>
                  <a:gd name="connsiteY23" fmla="*/ 662252 h 1239898"/>
                  <a:gd name="connsiteX24" fmla="*/ 111920 w 4199732"/>
                  <a:gd name="connsiteY24" fmla="*/ 636059 h 1239898"/>
                  <a:gd name="connsiteX25" fmla="*/ 0 w 4199732"/>
                  <a:gd name="connsiteY25"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273301 w 4199732"/>
                  <a:gd name="connsiteY9" fmla="*/ 907522 h 1239898"/>
                  <a:gd name="connsiteX10" fmla="*/ 2135982 w 4199732"/>
                  <a:gd name="connsiteY10" fmla="*/ 1022615 h 1239898"/>
                  <a:gd name="connsiteX11" fmla="*/ 1868489 w 4199732"/>
                  <a:gd name="connsiteY11" fmla="*/ 1103577 h 1239898"/>
                  <a:gd name="connsiteX12" fmla="*/ 1708944 w 4199732"/>
                  <a:gd name="connsiteY12" fmla="*/ 1171841 h 1239898"/>
                  <a:gd name="connsiteX13" fmla="*/ 1570832 w 4199732"/>
                  <a:gd name="connsiteY13" fmla="*/ 1213115 h 1239898"/>
                  <a:gd name="connsiteX14" fmla="*/ 1373982 w 4199732"/>
                  <a:gd name="connsiteY14" fmla="*/ 1232165 h 1239898"/>
                  <a:gd name="connsiteX15" fmla="*/ 1244601 w 4199732"/>
                  <a:gd name="connsiteY15" fmla="*/ 1207559 h 1239898"/>
                  <a:gd name="connsiteX16" fmla="*/ 1151732 w 4199732"/>
                  <a:gd name="connsiteY16" fmla="*/ 1213115 h 1239898"/>
                  <a:gd name="connsiteX17" fmla="*/ 942182 w 4199732"/>
                  <a:gd name="connsiteY17" fmla="*/ 1238515 h 1239898"/>
                  <a:gd name="connsiteX18" fmla="*/ 746126 w 4199732"/>
                  <a:gd name="connsiteY18" fmla="*/ 1163902 h 1239898"/>
                  <a:gd name="connsiteX19" fmla="*/ 598488 w 4199732"/>
                  <a:gd name="connsiteY19" fmla="*/ 1028171 h 1239898"/>
                  <a:gd name="connsiteX20" fmla="*/ 477839 w 4199732"/>
                  <a:gd name="connsiteY20" fmla="*/ 936096 h 1239898"/>
                  <a:gd name="connsiteX21" fmla="*/ 419894 w 4199732"/>
                  <a:gd name="connsiteY21" fmla="*/ 797190 h 1239898"/>
                  <a:gd name="connsiteX22" fmla="*/ 347664 w 4199732"/>
                  <a:gd name="connsiteY22" fmla="*/ 690827 h 1239898"/>
                  <a:gd name="connsiteX23" fmla="*/ 206376 w 4199732"/>
                  <a:gd name="connsiteY23" fmla="*/ 662252 h 1239898"/>
                  <a:gd name="connsiteX24" fmla="*/ 111920 w 4199732"/>
                  <a:gd name="connsiteY24" fmla="*/ 636059 h 1239898"/>
                  <a:gd name="connsiteX25" fmla="*/ 0 w 4199732"/>
                  <a:gd name="connsiteY25"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273301 w 4199732"/>
                  <a:gd name="connsiteY9" fmla="*/ 907522 h 1239898"/>
                  <a:gd name="connsiteX10" fmla="*/ 2114551 w 4199732"/>
                  <a:gd name="connsiteY10" fmla="*/ 1046428 h 1239898"/>
                  <a:gd name="connsiteX11" fmla="*/ 1868489 w 4199732"/>
                  <a:gd name="connsiteY11" fmla="*/ 1103577 h 1239898"/>
                  <a:gd name="connsiteX12" fmla="*/ 1708944 w 4199732"/>
                  <a:gd name="connsiteY12" fmla="*/ 1171841 h 1239898"/>
                  <a:gd name="connsiteX13" fmla="*/ 1570832 w 4199732"/>
                  <a:gd name="connsiteY13" fmla="*/ 1213115 h 1239898"/>
                  <a:gd name="connsiteX14" fmla="*/ 1373982 w 4199732"/>
                  <a:gd name="connsiteY14" fmla="*/ 1232165 h 1239898"/>
                  <a:gd name="connsiteX15" fmla="*/ 1244601 w 4199732"/>
                  <a:gd name="connsiteY15" fmla="*/ 1207559 h 1239898"/>
                  <a:gd name="connsiteX16" fmla="*/ 1151732 w 4199732"/>
                  <a:gd name="connsiteY16" fmla="*/ 1213115 h 1239898"/>
                  <a:gd name="connsiteX17" fmla="*/ 942182 w 4199732"/>
                  <a:gd name="connsiteY17" fmla="*/ 1238515 h 1239898"/>
                  <a:gd name="connsiteX18" fmla="*/ 746126 w 4199732"/>
                  <a:gd name="connsiteY18" fmla="*/ 1163902 h 1239898"/>
                  <a:gd name="connsiteX19" fmla="*/ 598488 w 4199732"/>
                  <a:gd name="connsiteY19" fmla="*/ 1028171 h 1239898"/>
                  <a:gd name="connsiteX20" fmla="*/ 477839 w 4199732"/>
                  <a:gd name="connsiteY20" fmla="*/ 936096 h 1239898"/>
                  <a:gd name="connsiteX21" fmla="*/ 419894 w 4199732"/>
                  <a:gd name="connsiteY21" fmla="*/ 797190 h 1239898"/>
                  <a:gd name="connsiteX22" fmla="*/ 347664 w 4199732"/>
                  <a:gd name="connsiteY22" fmla="*/ 690827 h 1239898"/>
                  <a:gd name="connsiteX23" fmla="*/ 206376 w 4199732"/>
                  <a:gd name="connsiteY23" fmla="*/ 662252 h 1239898"/>
                  <a:gd name="connsiteX24" fmla="*/ 111920 w 4199732"/>
                  <a:gd name="connsiteY24" fmla="*/ 636059 h 1239898"/>
                  <a:gd name="connsiteX25" fmla="*/ 0 w 4199732"/>
                  <a:gd name="connsiteY25"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397126 w 4199732"/>
                  <a:gd name="connsiteY9" fmla="*/ 755122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378076 w 4199732"/>
                  <a:gd name="connsiteY9" fmla="*/ 740835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491582 w 4199732"/>
                  <a:gd name="connsiteY8" fmla="*/ 647965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45582 w 4199732"/>
                  <a:gd name="connsiteY7" fmla="*/ 514615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57488 w 4199732"/>
                  <a:gd name="connsiteY7" fmla="*/ 516996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63082 w 4199732"/>
                  <a:gd name="connsiteY6" fmla="*/ 260615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55182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469482 w 4199732"/>
                  <a:gd name="connsiteY4" fmla="*/ 108215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512344 w 4199732"/>
                  <a:gd name="connsiteY4" fmla="*/ 120122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710782 w 4199732"/>
                  <a:gd name="connsiteY3" fmla="*/ 82815 h 1239898"/>
                  <a:gd name="connsiteX4" fmla="*/ 3512344 w 4199732"/>
                  <a:gd name="connsiteY4" fmla="*/ 120122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698876 w 4199732"/>
                  <a:gd name="connsiteY3" fmla="*/ 94722 h 1239898"/>
                  <a:gd name="connsiteX4" fmla="*/ 3512344 w 4199732"/>
                  <a:gd name="connsiteY4" fmla="*/ 120122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6615 h 1239898"/>
                  <a:gd name="connsiteX1" fmla="*/ 4053682 w 4199732"/>
                  <a:gd name="connsiteY1" fmla="*/ 265 h 1239898"/>
                  <a:gd name="connsiteX2" fmla="*/ 3907632 w 4199732"/>
                  <a:gd name="connsiteY2" fmla="*/ 12965 h 1239898"/>
                  <a:gd name="connsiteX3" fmla="*/ 3698876 w 4199732"/>
                  <a:gd name="connsiteY3" fmla="*/ 94722 h 1239898"/>
                  <a:gd name="connsiteX4" fmla="*/ 3502819 w 4199732"/>
                  <a:gd name="connsiteY4" fmla="*/ 112978 h 1239898"/>
                  <a:gd name="connsiteX5" fmla="*/ 3338513 w 4199732"/>
                  <a:gd name="connsiteY5" fmla="*/ 146315 h 1239898"/>
                  <a:gd name="connsiteX6" fmla="*/ 3079751 w 4199732"/>
                  <a:gd name="connsiteY6" fmla="*/ 262996 h 1239898"/>
                  <a:gd name="connsiteX7" fmla="*/ 2764632 w 4199732"/>
                  <a:gd name="connsiteY7" fmla="*/ 507471 h 1239898"/>
                  <a:gd name="connsiteX8" fmla="*/ 2529682 w 4199732"/>
                  <a:gd name="connsiteY8" fmla="*/ 643203 h 1239898"/>
                  <a:gd name="connsiteX9" fmla="*/ 2394745 w 4199732"/>
                  <a:gd name="connsiteY9" fmla="*/ 750360 h 1239898"/>
                  <a:gd name="connsiteX10" fmla="*/ 2273301 w 4199732"/>
                  <a:gd name="connsiteY10" fmla="*/ 907522 h 1239898"/>
                  <a:gd name="connsiteX11" fmla="*/ 2114551 w 4199732"/>
                  <a:gd name="connsiteY11" fmla="*/ 1046428 h 1239898"/>
                  <a:gd name="connsiteX12" fmla="*/ 1868489 w 4199732"/>
                  <a:gd name="connsiteY12" fmla="*/ 1103577 h 1239898"/>
                  <a:gd name="connsiteX13" fmla="*/ 1708944 w 4199732"/>
                  <a:gd name="connsiteY13" fmla="*/ 1171841 h 1239898"/>
                  <a:gd name="connsiteX14" fmla="*/ 1570832 w 4199732"/>
                  <a:gd name="connsiteY14" fmla="*/ 1213115 h 1239898"/>
                  <a:gd name="connsiteX15" fmla="*/ 1373982 w 4199732"/>
                  <a:gd name="connsiteY15" fmla="*/ 1232165 h 1239898"/>
                  <a:gd name="connsiteX16" fmla="*/ 1244601 w 4199732"/>
                  <a:gd name="connsiteY16" fmla="*/ 1207559 h 1239898"/>
                  <a:gd name="connsiteX17" fmla="*/ 1151732 w 4199732"/>
                  <a:gd name="connsiteY17" fmla="*/ 1213115 h 1239898"/>
                  <a:gd name="connsiteX18" fmla="*/ 942182 w 4199732"/>
                  <a:gd name="connsiteY18" fmla="*/ 1238515 h 1239898"/>
                  <a:gd name="connsiteX19" fmla="*/ 746126 w 4199732"/>
                  <a:gd name="connsiteY19" fmla="*/ 1163902 h 1239898"/>
                  <a:gd name="connsiteX20" fmla="*/ 598488 w 4199732"/>
                  <a:gd name="connsiteY20" fmla="*/ 1028171 h 1239898"/>
                  <a:gd name="connsiteX21" fmla="*/ 477839 w 4199732"/>
                  <a:gd name="connsiteY21" fmla="*/ 936096 h 1239898"/>
                  <a:gd name="connsiteX22" fmla="*/ 419894 w 4199732"/>
                  <a:gd name="connsiteY22" fmla="*/ 797190 h 1239898"/>
                  <a:gd name="connsiteX23" fmla="*/ 347664 w 4199732"/>
                  <a:gd name="connsiteY23" fmla="*/ 690827 h 1239898"/>
                  <a:gd name="connsiteX24" fmla="*/ 206376 w 4199732"/>
                  <a:gd name="connsiteY24" fmla="*/ 662252 h 1239898"/>
                  <a:gd name="connsiteX25" fmla="*/ 111920 w 4199732"/>
                  <a:gd name="connsiteY25" fmla="*/ 636059 h 1239898"/>
                  <a:gd name="connsiteX26" fmla="*/ 0 w 4199732"/>
                  <a:gd name="connsiteY26" fmla="*/ 555096 h 1239898"/>
                  <a:gd name="connsiteX0" fmla="*/ 4199732 w 4199732"/>
                  <a:gd name="connsiteY0" fmla="*/ 7226 h 1240509"/>
                  <a:gd name="connsiteX1" fmla="*/ 4053682 w 4199732"/>
                  <a:gd name="connsiteY1" fmla="*/ 876 h 1240509"/>
                  <a:gd name="connsiteX2" fmla="*/ 3924301 w 4199732"/>
                  <a:gd name="connsiteY2" fmla="*/ 23101 h 1240509"/>
                  <a:gd name="connsiteX3" fmla="*/ 3698876 w 4199732"/>
                  <a:gd name="connsiteY3" fmla="*/ 95333 h 1240509"/>
                  <a:gd name="connsiteX4" fmla="*/ 3502819 w 4199732"/>
                  <a:gd name="connsiteY4" fmla="*/ 113589 h 1240509"/>
                  <a:gd name="connsiteX5" fmla="*/ 3338513 w 4199732"/>
                  <a:gd name="connsiteY5" fmla="*/ 146926 h 1240509"/>
                  <a:gd name="connsiteX6" fmla="*/ 3079751 w 4199732"/>
                  <a:gd name="connsiteY6" fmla="*/ 263607 h 1240509"/>
                  <a:gd name="connsiteX7" fmla="*/ 2764632 w 4199732"/>
                  <a:gd name="connsiteY7" fmla="*/ 508082 h 1240509"/>
                  <a:gd name="connsiteX8" fmla="*/ 2529682 w 4199732"/>
                  <a:gd name="connsiteY8" fmla="*/ 643814 h 1240509"/>
                  <a:gd name="connsiteX9" fmla="*/ 2394745 w 4199732"/>
                  <a:gd name="connsiteY9" fmla="*/ 750971 h 1240509"/>
                  <a:gd name="connsiteX10" fmla="*/ 2273301 w 4199732"/>
                  <a:gd name="connsiteY10" fmla="*/ 908133 h 1240509"/>
                  <a:gd name="connsiteX11" fmla="*/ 2114551 w 4199732"/>
                  <a:gd name="connsiteY11" fmla="*/ 1047039 h 1240509"/>
                  <a:gd name="connsiteX12" fmla="*/ 1868489 w 4199732"/>
                  <a:gd name="connsiteY12" fmla="*/ 1104188 h 1240509"/>
                  <a:gd name="connsiteX13" fmla="*/ 1708944 w 4199732"/>
                  <a:gd name="connsiteY13" fmla="*/ 1172452 h 1240509"/>
                  <a:gd name="connsiteX14" fmla="*/ 1570832 w 4199732"/>
                  <a:gd name="connsiteY14" fmla="*/ 1213726 h 1240509"/>
                  <a:gd name="connsiteX15" fmla="*/ 1373982 w 4199732"/>
                  <a:gd name="connsiteY15" fmla="*/ 1232776 h 1240509"/>
                  <a:gd name="connsiteX16" fmla="*/ 1244601 w 4199732"/>
                  <a:gd name="connsiteY16" fmla="*/ 1208170 h 1240509"/>
                  <a:gd name="connsiteX17" fmla="*/ 1151732 w 4199732"/>
                  <a:gd name="connsiteY17" fmla="*/ 1213726 h 1240509"/>
                  <a:gd name="connsiteX18" fmla="*/ 942182 w 4199732"/>
                  <a:gd name="connsiteY18" fmla="*/ 1239126 h 1240509"/>
                  <a:gd name="connsiteX19" fmla="*/ 746126 w 4199732"/>
                  <a:gd name="connsiteY19" fmla="*/ 1164513 h 1240509"/>
                  <a:gd name="connsiteX20" fmla="*/ 598488 w 4199732"/>
                  <a:gd name="connsiteY20" fmla="*/ 1028782 h 1240509"/>
                  <a:gd name="connsiteX21" fmla="*/ 477839 w 4199732"/>
                  <a:gd name="connsiteY21" fmla="*/ 936707 h 1240509"/>
                  <a:gd name="connsiteX22" fmla="*/ 419894 w 4199732"/>
                  <a:gd name="connsiteY22" fmla="*/ 797801 h 1240509"/>
                  <a:gd name="connsiteX23" fmla="*/ 347664 w 4199732"/>
                  <a:gd name="connsiteY23" fmla="*/ 691438 h 1240509"/>
                  <a:gd name="connsiteX24" fmla="*/ 206376 w 4199732"/>
                  <a:gd name="connsiteY24" fmla="*/ 662863 h 1240509"/>
                  <a:gd name="connsiteX25" fmla="*/ 111920 w 4199732"/>
                  <a:gd name="connsiteY25" fmla="*/ 636670 h 1240509"/>
                  <a:gd name="connsiteX26" fmla="*/ 0 w 4199732"/>
                  <a:gd name="connsiteY26" fmla="*/ 555707 h 1240509"/>
                  <a:gd name="connsiteX0" fmla="*/ 4199732 w 4199732"/>
                  <a:gd name="connsiteY0" fmla="*/ 7226 h 1240509"/>
                  <a:gd name="connsiteX1" fmla="*/ 4053682 w 4199732"/>
                  <a:gd name="connsiteY1" fmla="*/ 876 h 1240509"/>
                  <a:gd name="connsiteX2" fmla="*/ 3883819 w 4199732"/>
                  <a:gd name="connsiteY2" fmla="*/ 23101 h 1240509"/>
                  <a:gd name="connsiteX3" fmla="*/ 3698876 w 4199732"/>
                  <a:gd name="connsiteY3" fmla="*/ 95333 h 1240509"/>
                  <a:gd name="connsiteX4" fmla="*/ 3502819 w 4199732"/>
                  <a:gd name="connsiteY4" fmla="*/ 113589 h 1240509"/>
                  <a:gd name="connsiteX5" fmla="*/ 3338513 w 4199732"/>
                  <a:gd name="connsiteY5" fmla="*/ 146926 h 1240509"/>
                  <a:gd name="connsiteX6" fmla="*/ 3079751 w 4199732"/>
                  <a:gd name="connsiteY6" fmla="*/ 263607 h 1240509"/>
                  <a:gd name="connsiteX7" fmla="*/ 2764632 w 4199732"/>
                  <a:gd name="connsiteY7" fmla="*/ 508082 h 1240509"/>
                  <a:gd name="connsiteX8" fmla="*/ 2529682 w 4199732"/>
                  <a:gd name="connsiteY8" fmla="*/ 643814 h 1240509"/>
                  <a:gd name="connsiteX9" fmla="*/ 2394745 w 4199732"/>
                  <a:gd name="connsiteY9" fmla="*/ 750971 h 1240509"/>
                  <a:gd name="connsiteX10" fmla="*/ 2273301 w 4199732"/>
                  <a:gd name="connsiteY10" fmla="*/ 908133 h 1240509"/>
                  <a:gd name="connsiteX11" fmla="*/ 2114551 w 4199732"/>
                  <a:gd name="connsiteY11" fmla="*/ 1047039 h 1240509"/>
                  <a:gd name="connsiteX12" fmla="*/ 1868489 w 4199732"/>
                  <a:gd name="connsiteY12" fmla="*/ 1104188 h 1240509"/>
                  <a:gd name="connsiteX13" fmla="*/ 1708944 w 4199732"/>
                  <a:gd name="connsiteY13" fmla="*/ 1172452 h 1240509"/>
                  <a:gd name="connsiteX14" fmla="*/ 1570832 w 4199732"/>
                  <a:gd name="connsiteY14" fmla="*/ 1213726 h 1240509"/>
                  <a:gd name="connsiteX15" fmla="*/ 1373982 w 4199732"/>
                  <a:gd name="connsiteY15" fmla="*/ 1232776 h 1240509"/>
                  <a:gd name="connsiteX16" fmla="*/ 1244601 w 4199732"/>
                  <a:gd name="connsiteY16" fmla="*/ 1208170 h 1240509"/>
                  <a:gd name="connsiteX17" fmla="*/ 1151732 w 4199732"/>
                  <a:gd name="connsiteY17" fmla="*/ 1213726 h 1240509"/>
                  <a:gd name="connsiteX18" fmla="*/ 942182 w 4199732"/>
                  <a:gd name="connsiteY18" fmla="*/ 1239126 h 1240509"/>
                  <a:gd name="connsiteX19" fmla="*/ 746126 w 4199732"/>
                  <a:gd name="connsiteY19" fmla="*/ 1164513 h 1240509"/>
                  <a:gd name="connsiteX20" fmla="*/ 598488 w 4199732"/>
                  <a:gd name="connsiteY20" fmla="*/ 1028782 h 1240509"/>
                  <a:gd name="connsiteX21" fmla="*/ 477839 w 4199732"/>
                  <a:gd name="connsiteY21" fmla="*/ 936707 h 1240509"/>
                  <a:gd name="connsiteX22" fmla="*/ 419894 w 4199732"/>
                  <a:gd name="connsiteY22" fmla="*/ 797801 h 1240509"/>
                  <a:gd name="connsiteX23" fmla="*/ 347664 w 4199732"/>
                  <a:gd name="connsiteY23" fmla="*/ 691438 h 1240509"/>
                  <a:gd name="connsiteX24" fmla="*/ 206376 w 4199732"/>
                  <a:gd name="connsiteY24" fmla="*/ 662863 h 1240509"/>
                  <a:gd name="connsiteX25" fmla="*/ 111920 w 4199732"/>
                  <a:gd name="connsiteY25" fmla="*/ 636670 h 1240509"/>
                  <a:gd name="connsiteX26" fmla="*/ 0 w 4199732"/>
                  <a:gd name="connsiteY26" fmla="*/ 555707 h 1240509"/>
                  <a:gd name="connsiteX0" fmla="*/ 4199732 w 4199732"/>
                  <a:gd name="connsiteY0" fmla="*/ 2149 h 1235432"/>
                  <a:gd name="connsiteX1" fmla="*/ 4067970 w 4199732"/>
                  <a:gd name="connsiteY1" fmla="*/ 5324 h 1235432"/>
                  <a:gd name="connsiteX2" fmla="*/ 3883819 w 4199732"/>
                  <a:gd name="connsiteY2" fmla="*/ 18024 h 1235432"/>
                  <a:gd name="connsiteX3" fmla="*/ 3698876 w 4199732"/>
                  <a:gd name="connsiteY3" fmla="*/ 90256 h 1235432"/>
                  <a:gd name="connsiteX4" fmla="*/ 3502819 w 4199732"/>
                  <a:gd name="connsiteY4" fmla="*/ 108512 h 1235432"/>
                  <a:gd name="connsiteX5" fmla="*/ 3338513 w 4199732"/>
                  <a:gd name="connsiteY5" fmla="*/ 141849 h 1235432"/>
                  <a:gd name="connsiteX6" fmla="*/ 3079751 w 4199732"/>
                  <a:gd name="connsiteY6" fmla="*/ 258530 h 1235432"/>
                  <a:gd name="connsiteX7" fmla="*/ 2764632 w 4199732"/>
                  <a:gd name="connsiteY7" fmla="*/ 503005 h 1235432"/>
                  <a:gd name="connsiteX8" fmla="*/ 2529682 w 4199732"/>
                  <a:gd name="connsiteY8" fmla="*/ 638737 h 1235432"/>
                  <a:gd name="connsiteX9" fmla="*/ 2394745 w 4199732"/>
                  <a:gd name="connsiteY9" fmla="*/ 745894 h 1235432"/>
                  <a:gd name="connsiteX10" fmla="*/ 2273301 w 4199732"/>
                  <a:gd name="connsiteY10" fmla="*/ 903056 h 1235432"/>
                  <a:gd name="connsiteX11" fmla="*/ 2114551 w 4199732"/>
                  <a:gd name="connsiteY11" fmla="*/ 1041962 h 1235432"/>
                  <a:gd name="connsiteX12" fmla="*/ 1868489 w 4199732"/>
                  <a:gd name="connsiteY12" fmla="*/ 1099111 h 1235432"/>
                  <a:gd name="connsiteX13" fmla="*/ 1708944 w 4199732"/>
                  <a:gd name="connsiteY13" fmla="*/ 1167375 h 1235432"/>
                  <a:gd name="connsiteX14" fmla="*/ 1570832 w 4199732"/>
                  <a:gd name="connsiteY14" fmla="*/ 1208649 h 1235432"/>
                  <a:gd name="connsiteX15" fmla="*/ 1373982 w 4199732"/>
                  <a:gd name="connsiteY15" fmla="*/ 1227699 h 1235432"/>
                  <a:gd name="connsiteX16" fmla="*/ 1244601 w 4199732"/>
                  <a:gd name="connsiteY16" fmla="*/ 1203093 h 1235432"/>
                  <a:gd name="connsiteX17" fmla="*/ 1151732 w 4199732"/>
                  <a:gd name="connsiteY17" fmla="*/ 1208649 h 1235432"/>
                  <a:gd name="connsiteX18" fmla="*/ 942182 w 4199732"/>
                  <a:gd name="connsiteY18" fmla="*/ 1234049 h 1235432"/>
                  <a:gd name="connsiteX19" fmla="*/ 746126 w 4199732"/>
                  <a:gd name="connsiteY19" fmla="*/ 1159436 h 1235432"/>
                  <a:gd name="connsiteX20" fmla="*/ 598488 w 4199732"/>
                  <a:gd name="connsiteY20" fmla="*/ 1023705 h 1235432"/>
                  <a:gd name="connsiteX21" fmla="*/ 477839 w 4199732"/>
                  <a:gd name="connsiteY21" fmla="*/ 931630 h 1235432"/>
                  <a:gd name="connsiteX22" fmla="*/ 419894 w 4199732"/>
                  <a:gd name="connsiteY22" fmla="*/ 792724 h 1235432"/>
                  <a:gd name="connsiteX23" fmla="*/ 347664 w 4199732"/>
                  <a:gd name="connsiteY23" fmla="*/ 686361 h 1235432"/>
                  <a:gd name="connsiteX24" fmla="*/ 206376 w 4199732"/>
                  <a:gd name="connsiteY24" fmla="*/ 657786 h 1235432"/>
                  <a:gd name="connsiteX25" fmla="*/ 111920 w 4199732"/>
                  <a:gd name="connsiteY25" fmla="*/ 631593 h 1235432"/>
                  <a:gd name="connsiteX26" fmla="*/ 0 w 4199732"/>
                  <a:gd name="connsiteY26" fmla="*/ 550630 h 1235432"/>
                  <a:gd name="connsiteX0" fmla="*/ 4067970 w 4067970"/>
                  <a:gd name="connsiteY0" fmla="*/ 0 h 1230108"/>
                  <a:gd name="connsiteX1" fmla="*/ 3883819 w 4067970"/>
                  <a:gd name="connsiteY1" fmla="*/ 12700 h 1230108"/>
                  <a:gd name="connsiteX2" fmla="*/ 3698876 w 4067970"/>
                  <a:gd name="connsiteY2" fmla="*/ 84932 h 1230108"/>
                  <a:gd name="connsiteX3" fmla="*/ 3502819 w 4067970"/>
                  <a:gd name="connsiteY3" fmla="*/ 103188 h 1230108"/>
                  <a:gd name="connsiteX4" fmla="*/ 3338513 w 4067970"/>
                  <a:gd name="connsiteY4" fmla="*/ 136525 h 1230108"/>
                  <a:gd name="connsiteX5" fmla="*/ 3079751 w 4067970"/>
                  <a:gd name="connsiteY5" fmla="*/ 253206 h 1230108"/>
                  <a:gd name="connsiteX6" fmla="*/ 2764632 w 4067970"/>
                  <a:gd name="connsiteY6" fmla="*/ 497681 h 1230108"/>
                  <a:gd name="connsiteX7" fmla="*/ 2529682 w 4067970"/>
                  <a:gd name="connsiteY7" fmla="*/ 633413 h 1230108"/>
                  <a:gd name="connsiteX8" fmla="*/ 2394745 w 4067970"/>
                  <a:gd name="connsiteY8" fmla="*/ 740570 h 1230108"/>
                  <a:gd name="connsiteX9" fmla="*/ 2273301 w 4067970"/>
                  <a:gd name="connsiteY9" fmla="*/ 897732 h 1230108"/>
                  <a:gd name="connsiteX10" fmla="*/ 2114551 w 4067970"/>
                  <a:gd name="connsiteY10" fmla="*/ 1036638 h 1230108"/>
                  <a:gd name="connsiteX11" fmla="*/ 1868489 w 4067970"/>
                  <a:gd name="connsiteY11" fmla="*/ 1093787 h 1230108"/>
                  <a:gd name="connsiteX12" fmla="*/ 1708944 w 4067970"/>
                  <a:gd name="connsiteY12" fmla="*/ 1162051 h 1230108"/>
                  <a:gd name="connsiteX13" fmla="*/ 1570832 w 4067970"/>
                  <a:gd name="connsiteY13" fmla="*/ 1203325 h 1230108"/>
                  <a:gd name="connsiteX14" fmla="*/ 1373982 w 4067970"/>
                  <a:gd name="connsiteY14" fmla="*/ 1222375 h 1230108"/>
                  <a:gd name="connsiteX15" fmla="*/ 1244601 w 4067970"/>
                  <a:gd name="connsiteY15" fmla="*/ 1197769 h 1230108"/>
                  <a:gd name="connsiteX16" fmla="*/ 1151732 w 4067970"/>
                  <a:gd name="connsiteY16" fmla="*/ 1203325 h 1230108"/>
                  <a:gd name="connsiteX17" fmla="*/ 942182 w 4067970"/>
                  <a:gd name="connsiteY17" fmla="*/ 1228725 h 1230108"/>
                  <a:gd name="connsiteX18" fmla="*/ 746126 w 4067970"/>
                  <a:gd name="connsiteY18" fmla="*/ 1154112 h 1230108"/>
                  <a:gd name="connsiteX19" fmla="*/ 598488 w 4067970"/>
                  <a:gd name="connsiteY19" fmla="*/ 1018381 h 1230108"/>
                  <a:gd name="connsiteX20" fmla="*/ 477839 w 4067970"/>
                  <a:gd name="connsiteY20" fmla="*/ 926306 h 1230108"/>
                  <a:gd name="connsiteX21" fmla="*/ 419894 w 4067970"/>
                  <a:gd name="connsiteY21" fmla="*/ 787400 h 1230108"/>
                  <a:gd name="connsiteX22" fmla="*/ 347664 w 4067970"/>
                  <a:gd name="connsiteY22" fmla="*/ 681037 h 1230108"/>
                  <a:gd name="connsiteX23" fmla="*/ 206376 w 4067970"/>
                  <a:gd name="connsiteY23" fmla="*/ 652462 h 1230108"/>
                  <a:gd name="connsiteX24" fmla="*/ 111920 w 4067970"/>
                  <a:gd name="connsiteY24" fmla="*/ 626269 h 1230108"/>
                  <a:gd name="connsiteX25" fmla="*/ 0 w 4067970"/>
                  <a:gd name="connsiteY25" fmla="*/ 545306 h 1230108"/>
                  <a:gd name="connsiteX0" fmla="*/ 3883819 w 3883819"/>
                  <a:gd name="connsiteY0" fmla="*/ 0 h 1217408"/>
                  <a:gd name="connsiteX1" fmla="*/ 3698876 w 3883819"/>
                  <a:gd name="connsiteY1" fmla="*/ 72232 h 1217408"/>
                  <a:gd name="connsiteX2" fmla="*/ 3502819 w 3883819"/>
                  <a:gd name="connsiteY2" fmla="*/ 90488 h 1217408"/>
                  <a:gd name="connsiteX3" fmla="*/ 3338513 w 3883819"/>
                  <a:gd name="connsiteY3" fmla="*/ 123825 h 1217408"/>
                  <a:gd name="connsiteX4" fmla="*/ 3079751 w 3883819"/>
                  <a:gd name="connsiteY4" fmla="*/ 240506 h 1217408"/>
                  <a:gd name="connsiteX5" fmla="*/ 2764632 w 3883819"/>
                  <a:gd name="connsiteY5" fmla="*/ 484981 h 1217408"/>
                  <a:gd name="connsiteX6" fmla="*/ 2529682 w 3883819"/>
                  <a:gd name="connsiteY6" fmla="*/ 620713 h 1217408"/>
                  <a:gd name="connsiteX7" fmla="*/ 2394745 w 3883819"/>
                  <a:gd name="connsiteY7" fmla="*/ 727870 h 1217408"/>
                  <a:gd name="connsiteX8" fmla="*/ 2273301 w 3883819"/>
                  <a:gd name="connsiteY8" fmla="*/ 885032 h 1217408"/>
                  <a:gd name="connsiteX9" fmla="*/ 2114551 w 3883819"/>
                  <a:gd name="connsiteY9" fmla="*/ 1023938 h 1217408"/>
                  <a:gd name="connsiteX10" fmla="*/ 1868489 w 3883819"/>
                  <a:gd name="connsiteY10" fmla="*/ 1081087 h 1217408"/>
                  <a:gd name="connsiteX11" fmla="*/ 1708944 w 3883819"/>
                  <a:gd name="connsiteY11" fmla="*/ 1149351 h 1217408"/>
                  <a:gd name="connsiteX12" fmla="*/ 1570832 w 3883819"/>
                  <a:gd name="connsiteY12" fmla="*/ 1190625 h 1217408"/>
                  <a:gd name="connsiteX13" fmla="*/ 1373982 w 3883819"/>
                  <a:gd name="connsiteY13" fmla="*/ 1209675 h 1217408"/>
                  <a:gd name="connsiteX14" fmla="*/ 1244601 w 3883819"/>
                  <a:gd name="connsiteY14" fmla="*/ 1185069 h 1217408"/>
                  <a:gd name="connsiteX15" fmla="*/ 1151732 w 3883819"/>
                  <a:gd name="connsiteY15" fmla="*/ 1190625 h 1217408"/>
                  <a:gd name="connsiteX16" fmla="*/ 942182 w 3883819"/>
                  <a:gd name="connsiteY16" fmla="*/ 1216025 h 1217408"/>
                  <a:gd name="connsiteX17" fmla="*/ 746126 w 3883819"/>
                  <a:gd name="connsiteY17" fmla="*/ 1141412 h 1217408"/>
                  <a:gd name="connsiteX18" fmla="*/ 598488 w 3883819"/>
                  <a:gd name="connsiteY18" fmla="*/ 1005681 h 1217408"/>
                  <a:gd name="connsiteX19" fmla="*/ 477839 w 3883819"/>
                  <a:gd name="connsiteY19" fmla="*/ 913606 h 1217408"/>
                  <a:gd name="connsiteX20" fmla="*/ 419894 w 3883819"/>
                  <a:gd name="connsiteY20" fmla="*/ 774700 h 1217408"/>
                  <a:gd name="connsiteX21" fmla="*/ 347664 w 3883819"/>
                  <a:gd name="connsiteY21" fmla="*/ 668337 h 1217408"/>
                  <a:gd name="connsiteX22" fmla="*/ 206376 w 3883819"/>
                  <a:gd name="connsiteY22" fmla="*/ 639762 h 1217408"/>
                  <a:gd name="connsiteX23" fmla="*/ 111920 w 3883819"/>
                  <a:gd name="connsiteY23" fmla="*/ 613569 h 1217408"/>
                  <a:gd name="connsiteX24" fmla="*/ 0 w 3883819"/>
                  <a:gd name="connsiteY24" fmla="*/ 532606 h 1217408"/>
                  <a:gd name="connsiteX0" fmla="*/ 3698876 w 3698876"/>
                  <a:gd name="connsiteY0" fmla="*/ 0 h 1145176"/>
                  <a:gd name="connsiteX1" fmla="*/ 3502819 w 3698876"/>
                  <a:gd name="connsiteY1" fmla="*/ 18256 h 1145176"/>
                  <a:gd name="connsiteX2" fmla="*/ 3338513 w 3698876"/>
                  <a:gd name="connsiteY2" fmla="*/ 51593 h 1145176"/>
                  <a:gd name="connsiteX3" fmla="*/ 3079751 w 3698876"/>
                  <a:gd name="connsiteY3" fmla="*/ 168274 h 1145176"/>
                  <a:gd name="connsiteX4" fmla="*/ 2764632 w 3698876"/>
                  <a:gd name="connsiteY4" fmla="*/ 412749 h 1145176"/>
                  <a:gd name="connsiteX5" fmla="*/ 2529682 w 3698876"/>
                  <a:gd name="connsiteY5" fmla="*/ 548481 h 1145176"/>
                  <a:gd name="connsiteX6" fmla="*/ 2394745 w 3698876"/>
                  <a:gd name="connsiteY6" fmla="*/ 655638 h 1145176"/>
                  <a:gd name="connsiteX7" fmla="*/ 2273301 w 3698876"/>
                  <a:gd name="connsiteY7" fmla="*/ 812800 h 1145176"/>
                  <a:gd name="connsiteX8" fmla="*/ 2114551 w 3698876"/>
                  <a:gd name="connsiteY8" fmla="*/ 951706 h 1145176"/>
                  <a:gd name="connsiteX9" fmla="*/ 1868489 w 3698876"/>
                  <a:gd name="connsiteY9" fmla="*/ 1008855 h 1145176"/>
                  <a:gd name="connsiteX10" fmla="*/ 1708944 w 3698876"/>
                  <a:gd name="connsiteY10" fmla="*/ 1077119 h 1145176"/>
                  <a:gd name="connsiteX11" fmla="*/ 1570832 w 3698876"/>
                  <a:gd name="connsiteY11" fmla="*/ 1118393 h 1145176"/>
                  <a:gd name="connsiteX12" fmla="*/ 1373982 w 3698876"/>
                  <a:gd name="connsiteY12" fmla="*/ 1137443 h 1145176"/>
                  <a:gd name="connsiteX13" fmla="*/ 1244601 w 3698876"/>
                  <a:gd name="connsiteY13" fmla="*/ 1112837 h 1145176"/>
                  <a:gd name="connsiteX14" fmla="*/ 1151732 w 3698876"/>
                  <a:gd name="connsiteY14" fmla="*/ 1118393 h 1145176"/>
                  <a:gd name="connsiteX15" fmla="*/ 942182 w 3698876"/>
                  <a:gd name="connsiteY15" fmla="*/ 1143793 h 1145176"/>
                  <a:gd name="connsiteX16" fmla="*/ 746126 w 3698876"/>
                  <a:gd name="connsiteY16" fmla="*/ 1069180 h 1145176"/>
                  <a:gd name="connsiteX17" fmla="*/ 598488 w 3698876"/>
                  <a:gd name="connsiteY17" fmla="*/ 933449 h 1145176"/>
                  <a:gd name="connsiteX18" fmla="*/ 477839 w 3698876"/>
                  <a:gd name="connsiteY18" fmla="*/ 841374 h 1145176"/>
                  <a:gd name="connsiteX19" fmla="*/ 419894 w 3698876"/>
                  <a:gd name="connsiteY19" fmla="*/ 702468 h 1145176"/>
                  <a:gd name="connsiteX20" fmla="*/ 347664 w 3698876"/>
                  <a:gd name="connsiteY20" fmla="*/ 596105 h 1145176"/>
                  <a:gd name="connsiteX21" fmla="*/ 206376 w 3698876"/>
                  <a:gd name="connsiteY21" fmla="*/ 567530 h 1145176"/>
                  <a:gd name="connsiteX22" fmla="*/ 111920 w 3698876"/>
                  <a:gd name="connsiteY22" fmla="*/ 541337 h 1145176"/>
                  <a:gd name="connsiteX23" fmla="*/ 0 w 3698876"/>
                  <a:gd name="connsiteY23" fmla="*/ 460374 h 1145176"/>
                  <a:gd name="connsiteX0" fmla="*/ 3502819 w 3502819"/>
                  <a:gd name="connsiteY0" fmla="*/ 0 h 1126920"/>
                  <a:gd name="connsiteX1" fmla="*/ 3338513 w 3502819"/>
                  <a:gd name="connsiteY1" fmla="*/ 33337 h 1126920"/>
                  <a:gd name="connsiteX2" fmla="*/ 3079751 w 3502819"/>
                  <a:gd name="connsiteY2" fmla="*/ 150018 h 1126920"/>
                  <a:gd name="connsiteX3" fmla="*/ 2764632 w 3502819"/>
                  <a:gd name="connsiteY3" fmla="*/ 394493 h 1126920"/>
                  <a:gd name="connsiteX4" fmla="*/ 2529682 w 3502819"/>
                  <a:gd name="connsiteY4" fmla="*/ 530225 h 1126920"/>
                  <a:gd name="connsiteX5" fmla="*/ 2394745 w 3502819"/>
                  <a:gd name="connsiteY5" fmla="*/ 637382 h 1126920"/>
                  <a:gd name="connsiteX6" fmla="*/ 2273301 w 3502819"/>
                  <a:gd name="connsiteY6" fmla="*/ 794544 h 1126920"/>
                  <a:gd name="connsiteX7" fmla="*/ 2114551 w 3502819"/>
                  <a:gd name="connsiteY7" fmla="*/ 933450 h 1126920"/>
                  <a:gd name="connsiteX8" fmla="*/ 1868489 w 3502819"/>
                  <a:gd name="connsiteY8" fmla="*/ 990599 h 1126920"/>
                  <a:gd name="connsiteX9" fmla="*/ 1708944 w 3502819"/>
                  <a:gd name="connsiteY9" fmla="*/ 1058863 h 1126920"/>
                  <a:gd name="connsiteX10" fmla="*/ 1570832 w 3502819"/>
                  <a:gd name="connsiteY10" fmla="*/ 1100137 h 1126920"/>
                  <a:gd name="connsiteX11" fmla="*/ 1373982 w 3502819"/>
                  <a:gd name="connsiteY11" fmla="*/ 1119187 h 1126920"/>
                  <a:gd name="connsiteX12" fmla="*/ 1244601 w 3502819"/>
                  <a:gd name="connsiteY12" fmla="*/ 1094581 h 1126920"/>
                  <a:gd name="connsiteX13" fmla="*/ 1151732 w 3502819"/>
                  <a:gd name="connsiteY13" fmla="*/ 1100137 h 1126920"/>
                  <a:gd name="connsiteX14" fmla="*/ 942182 w 3502819"/>
                  <a:gd name="connsiteY14" fmla="*/ 1125537 h 1126920"/>
                  <a:gd name="connsiteX15" fmla="*/ 746126 w 3502819"/>
                  <a:gd name="connsiteY15" fmla="*/ 1050924 h 1126920"/>
                  <a:gd name="connsiteX16" fmla="*/ 598488 w 3502819"/>
                  <a:gd name="connsiteY16" fmla="*/ 915193 h 1126920"/>
                  <a:gd name="connsiteX17" fmla="*/ 477839 w 3502819"/>
                  <a:gd name="connsiteY17" fmla="*/ 823118 h 1126920"/>
                  <a:gd name="connsiteX18" fmla="*/ 419894 w 3502819"/>
                  <a:gd name="connsiteY18" fmla="*/ 684212 h 1126920"/>
                  <a:gd name="connsiteX19" fmla="*/ 347664 w 3502819"/>
                  <a:gd name="connsiteY19" fmla="*/ 577849 h 1126920"/>
                  <a:gd name="connsiteX20" fmla="*/ 206376 w 3502819"/>
                  <a:gd name="connsiteY20" fmla="*/ 549274 h 1126920"/>
                  <a:gd name="connsiteX21" fmla="*/ 111920 w 3502819"/>
                  <a:gd name="connsiteY21" fmla="*/ 523081 h 1126920"/>
                  <a:gd name="connsiteX22" fmla="*/ 0 w 3502819"/>
                  <a:gd name="connsiteY22" fmla="*/ 442118 h 1126920"/>
                  <a:gd name="connsiteX0" fmla="*/ 3338513 w 3338513"/>
                  <a:gd name="connsiteY0" fmla="*/ 0 h 1093583"/>
                  <a:gd name="connsiteX1" fmla="*/ 3079751 w 3338513"/>
                  <a:gd name="connsiteY1" fmla="*/ 116681 h 1093583"/>
                  <a:gd name="connsiteX2" fmla="*/ 2764632 w 3338513"/>
                  <a:gd name="connsiteY2" fmla="*/ 361156 h 1093583"/>
                  <a:gd name="connsiteX3" fmla="*/ 2529682 w 3338513"/>
                  <a:gd name="connsiteY3" fmla="*/ 496888 h 1093583"/>
                  <a:gd name="connsiteX4" fmla="*/ 2394745 w 3338513"/>
                  <a:gd name="connsiteY4" fmla="*/ 604045 h 1093583"/>
                  <a:gd name="connsiteX5" fmla="*/ 2273301 w 3338513"/>
                  <a:gd name="connsiteY5" fmla="*/ 761207 h 1093583"/>
                  <a:gd name="connsiteX6" fmla="*/ 2114551 w 3338513"/>
                  <a:gd name="connsiteY6" fmla="*/ 900113 h 1093583"/>
                  <a:gd name="connsiteX7" fmla="*/ 1868489 w 3338513"/>
                  <a:gd name="connsiteY7" fmla="*/ 957262 h 1093583"/>
                  <a:gd name="connsiteX8" fmla="*/ 1708944 w 3338513"/>
                  <a:gd name="connsiteY8" fmla="*/ 1025526 h 1093583"/>
                  <a:gd name="connsiteX9" fmla="*/ 1570832 w 3338513"/>
                  <a:gd name="connsiteY9" fmla="*/ 1066800 h 1093583"/>
                  <a:gd name="connsiteX10" fmla="*/ 1373982 w 3338513"/>
                  <a:gd name="connsiteY10" fmla="*/ 1085850 h 1093583"/>
                  <a:gd name="connsiteX11" fmla="*/ 1244601 w 3338513"/>
                  <a:gd name="connsiteY11" fmla="*/ 1061244 h 1093583"/>
                  <a:gd name="connsiteX12" fmla="*/ 1151732 w 3338513"/>
                  <a:gd name="connsiteY12" fmla="*/ 1066800 h 1093583"/>
                  <a:gd name="connsiteX13" fmla="*/ 942182 w 3338513"/>
                  <a:gd name="connsiteY13" fmla="*/ 1092200 h 1093583"/>
                  <a:gd name="connsiteX14" fmla="*/ 746126 w 3338513"/>
                  <a:gd name="connsiteY14" fmla="*/ 1017587 h 1093583"/>
                  <a:gd name="connsiteX15" fmla="*/ 598488 w 3338513"/>
                  <a:gd name="connsiteY15" fmla="*/ 881856 h 1093583"/>
                  <a:gd name="connsiteX16" fmla="*/ 477839 w 3338513"/>
                  <a:gd name="connsiteY16" fmla="*/ 789781 h 1093583"/>
                  <a:gd name="connsiteX17" fmla="*/ 419894 w 3338513"/>
                  <a:gd name="connsiteY17" fmla="*/ 650875 h 1093583"/>
                  <a:gd name="connsiteX18" fmla="*/ 347664 w 3338513"/>
                  <a:gd name="connsiteY18" fmla="*/ 544512 h 1093583"/>
                  <a:gd name="connsiteX19" fmla="*/ 206376 w 3338513"/>
                  <a:gd name="connsiteY19" fmla="*/ 515937 h 1093583"/>
                  <a:gd name="connsiteX20" fmla="*/ 111920 w 3338513"/>
                  <a:gd name="connsiteY20" fmla="*/ 489744 h 1093583"/>
                  <a:gd name="connsiteX21" fmla="*/ 0 w 3338513"/>
                  <a:gd name="connsiteY21" fmla="*/ 408781 h 1093583"/>
                  <a:gd name="connsiteX0" fmla="*/ 3079751 w 3079751"/>
                  <a:gd name="connsiteY0" fmla="*/ 0 h 976902"/>
                  <a:gd name="connsiteX1" fmla="*/ 2764632 w 3079751"/>
                  <a:gd name="connsiteY1" fmla="*/ 244475 h 976902"/>
                  <a:gd name="connsiteX2" fmla="*/ 2529682 w 3079751"/>
                  <a:gd name="connsiteY2" fmla="*/ 380207 h 976902"/>
                  <a:gd name="connsiteX3" fmla="*/ 2394745 w 3079751"/>
                  <a:gd name="connsiteY3" fmla="*/ 487364 h 976902"/>
                  <a:gd name="connsiteX4" fmla="*/ 2273301 w 3079751"/>
                  <a:gd name="connsiteY4" fmla="*/ 644526 h 976902"/>
                  <a:gd name="connsiteX5" fmla="*/ 2114551 w 3079751"/>
                  <a:gd name="connsiteY5" fmla="*/ 783432 h 976902"/>
                  <a:gd name="connsiteX6" fmla="*/ 1868489 w 3079751"/>
                  <a:gd name="connsiteY6" fmla="*/ 840581 h 976902"/>
                  <a:gd name="connsiteX7" fmla="*/ 1708944 w 3079751"/>
                  <a:gd name="connsiteY7" fmla="*/ 908845 h 976902"/>
                  <a:gd name="connsiteX8" fmla="*/ 1570832 w 3079751"/>
                  <a:gd name="connsiteY8" fmla="*/ 950119 h 976902"/>
                  <a:gd name="connsiteX9" fmla="*/ 1373982 w 3079751"/>
                  <a:gd name="connsiteY9" fmla="*/ 969169 h 976902"/>
                  <a:gd name="connsiteX10" fmla="*/ 1244601 w 3079751"/>
                  <a:gd name="connsiteY10" fmla="*/ 944563 h 976902"/>
                  <a:gd name="connsiteX11" fmla="*/ 1151732 w 3079751"/>
                  <a:gd name="connsiteY11" fmla="*/ 950119 h 976902"/>
                  <a:gd name="connsiteX12" fmla="*/ 942182 w 3079751"/>
                  <a:gd name="connsiteY12" fmla="*/ 975519 h 976902"/>
                  <a:gd name="connsiteX13" fmla="*/ 746126 w 3079751"/>
                  <a:gd name="connsiteY13" fmla="*/ 900906 h 976902"/>
                  <a:gd name="connsiteX14" fmla="*/ 598488 w 3079751"/>
                  <a:gd name="connsiteY14" fmla="*/ 765175 h 976902"/>
                  <a:gd name="connsiteX15" fmla="*/ 477839 w 3079751"/>
                  <a:gd name="connsiteY15" fmla="*/ 673100 h 976902"/>
                  <a:gd name="connsiteX16" fmla="*/ 419894 w 3079751"/>
                  <a:gd name="connsiteY16" fmla="*/ 534194 h 976902"/>
                  <a:gd name="connsiteX17" fmla="*/ 347664 w 3079751"/>
                  <a:gd name="connsiteY17" fmla="*/ 427831 h 976902"/>
                  <a:gd name="connsiteX18" fmla="*/ 206376 w 3079751"/>
                  <a:gd name="connsiteY18" fmla="*/ 399256 h 976902"/>
                  <a:gd name="connsiteX19" fmla="*/ 111920 w 3079751"/>
                  <a:gd name="connsiteY19" fmla="*/ 373063 h 976902"/>
                  <a:gd name="connsiteX20" fmla="*/ 0 w 3079751"/>
                  <a:gd name="connsiteY20" fmla="*/ 292100 h 976902"/>
                  <a:gd name="connsiteX0" fmla="*/ 2764632 w 2764632"/>
                  <a:gd name="connsiteY0" fmla="*/ 0 h 732427"/>
                  <a:gd name="connsiteX1" fmla="*/ 2529682 w 2764632"/>
                  <a:gd name="connsiteY1" fmla="*/ 135732 h 732427"/>
                  <a:gd name="connsiteX2" fmla="*/ 2394745 w 2764632"/>
                  <a:gd name="connsiteY2" fmla="*/ 242889 h 732427"/>
                  <a:gd name="connsiteX3" fmla="*/ 2273301 w 2764632"/>
                  <a:gd name="connsiteY3" fmla="*/ 400051 h 732427"/>
                  <a:gd name="connsiteX4" fmla="*/ 2114551 w 2764632"/>
                  <a:gd name="connsiteY4" fmla="*/ 538957 h 732427"/>
                  <a:gd name="connsiteX5" fmla="*/ 1868489 w 2764632"/>
                  <a:gd name="connsiteY5" fmla="*/ 596106 h 732427"/>
                  <a:gd name="connsiteX6" fmla="*/ 1708944 w 2764632"/>
                  <a:gd name="connsiteY6" fmla="*/ 664370 h 732427"/>
                  <a:gd name="connsiteX7" fmla="*/ 1570832 w 2764632"/>
                  <a:gd name="connsiteY7" fmla="*/ 705644 h 732427"/>
                  <a:gd name="connsiteX8" fmla="*/ 1373982 w 2764632"/>
                  <a:gd name="connsiteY8" fmla="*/ 724694 h 732427"/>
                  <a:gd name="connsiteX9" fmla="*/ 1244601 w 2764632"/>
                  <a:gd name="connsiteY9" fmla="*/ 700088 h 732427"/>
                  <a:gd name="connsiteX10" fmla="*/ 1151732 w 2764632"/>
                  <a:gd name="connsiteY10" fmla="*/ 705644 h 732427"/>
                  <a:gd name="connsiteX11" fmla="*/ 942182 w 2764632"/>
                  <a:gd name="connsiteY11" fmla="*/ 731044 h 732427"/>
                  <a:gd name="connsiteX12" fmla="*/ 746126 w 2764632"/>
                  <a:gd name="connsiteY12" fmla="*/ 656431 h 732427"/>
                  <a:gd name="connsiteX13" fmla="*/ 598488 w 2764632"/>
                  <a:gd name="connsiteY13" fmla="*/ 520700 h 732427"/>
                  <a:gd name="connsiteX14" fmla="*/ 477839 w 2764632"/>
                  <a:gd name="connsiteY14" fmla="*/ 428625 h 732427"/>
                  <a:gd name="connsiteX15" fmla="*/ 419894 w 2764632"/>
                  <a:gd name="connsiteY15" fmla="*/ 289719 h 732427"/>
                  <a:gd name="connsiteX16" fmla="*/ 347664 w 2764632"/>
                  <a:gd name="connsiteY16" fmla="*/ 183356 h 732427"/>
                  <a:gd name="connsiteX17" fmla="*/ 206376 w 2764632"/>
                  <a:gd name="connsiteY17" fmla="*/ 154781 h 732427"/>
                  <a:gd name="connsiteX18" fmla="*/ 111920 w 2764632"/>
                  <a:gd name="connsiteY18" fmla="*/ 128588 h 732427"/>
                  <a:gd name="connsiteX19" fmla="*/ 0 w 2764632"/>
                  <a:gd name="connsiteY19" fmla="*/ 47625 h 732427"/>
                  <a:gd name="connsiteX0" fmla="*/ 2529682 w 2529682"/>
                  <a:gd name="connsiteY0" fmla="*/ 88107 h 684802"/>
                  <a:gd name="connsiteX1" fmla="*/ 2394745 w 2529682"/>
                  <a:gd name="connsiteY1" fmla="*/ 195264 h 684802"/>
                  <a:gd name="connsiteX2" fmla="*/ 2273301 w 2529682"/>
                  <a:gd name="connsiteY2" fmla="*/ 352426 h 684802"/>
                  <a:gd name="connsiteX3" fmla="*/ 2114551 w 2529682"/>
                  <a:gd name="connsiteY3" fmla="*/ 491332 h 684802"/>
                  <a:gd name="connsiteX4" fmla="*/ 1868489 w 2529682"/>
                  <a:gd name="connsiteY4" fmla="*/ 548481 h 684802"/>
                  <a:gd name="connsiteX5" fmla="*/ 1708944 w 2529682"/>
                  <a:gd name="connsiteY5" fmla="*/ 616745 h 684802"/>
                  <a:gd name="connsiteX6" fmla="*/ 1570832 w 2529682"/>
                  <a:gd name="connsiteY6" fmla="*/ 658019 h 684802"/>
                  <a:gd name="connsiteX7" fmla="*/ 1373982 w 2529682"/>
                  <a:gd name="connsiteY7" fmla="*/ 677069 h 684802"/>
                  <a:gd name="connsiteX8" fmla="*/ 1244601 w 2529682"/>
                  <a:gd name="connsiteY8" fmla="*/ 652463 h 684802"/>
                  <a:gd name="connsiteX9" fmla="*/ 1151732 w 2529682"/>
                  <a:gd name="connsiteY9" fmla="*/ 658019 h 684802"/>
                  <a:gd name="connsiteX10" fmla="*/ 942182 w 2529682"/>
                  <a:gd name="connsiteY10" fmla="*/ 683419 h 684802"/>
                  <a:gd name="connsiteX11" fmla="*/ 746126 w 2529682"/>
                  <a:gd name="connsiteY11" fmla="*/ 608806 h 684802"/>
                  <a:gd name="connsiteX12" fmla="*/ 598488 w 2529682"/>
                  <a:gd name="connsiteY12" fmla="*/ 473075 h 684802"/>
                  <a:gd name="connsiteX13" fmla="*/ 477839 w 2529682"/>
                  <a:gd name="connsiteY13" fmla="*/ 381000 h 684802"/>
                  <a:gd name="connsiteX14" fmla="*/ 419894 w 2529682"/>
                  <a:gd name="connsiteY14" fmla="*/ 242094 h 684802"/>
                  <a:gd name="connsiteX15" fmla="*/ 347664 w 2529682"/>
                  <a:gd name="connsiteY15" fmla="*/ 135731 h 684802"/>
                  <a:gd name="connsiteX16" fmla="*/ 206376 w 2529682"/>
                  <a:gd name="connsiteY16" fmla="*/ 107156 h 684802"/>
                  <a:gd name="connsiteX17" fmla="*/ 111920 w 2529682"/>
                  <a:gd name="connsiteY17" fmla="*/ 80963 h 684802"/>
                  <a:gd name="connsiteX18" fmla="*/ 0 w 2529682"/>
                  <a:gd name="connsiteY18" fmla="*/ 0 h 684802"/>
                  <a:gd name="connsiteX0" fmla="*/ 2394745 w 2394745"/>
                  <a:gd name="connsiteY0" fmla="*/ 195264 h 684802"/>
                  <a:gd name="connsiteX1" fmla="*/ 2273301 w 2394745"/>
                  <a:gd name="connsiteY1" fmla="*/ 352426 h 684802"/>
                  <a:gd name="connsiteX2" fmla="*/ 2114551 w 2394745"/>
                  <a:gd name="connsiteY2" fmla="*/ 491332 h 684802"/>
                  <a:gd name="connsiteX3" fmla="*/ 1868489 w 2394745"/>
                  <a:gd name="connsiteY3" fmla="*/ 548481 h 684802"/>
                  <a:gd name="connsiteX4" fmla="*/ 1708944 w 2394745"/>
                  <a:gd name="connsiteY4" fmla="*/ 616745 h 684802"/>
                  <a:gd name="connsiteX5" fmla="*/ 1570832 w 2394745"/>
                  <a:gd name="connsiteY5" fmla="*/ 658019 h 684802"/>
                  <a:gd name="connsiteX6" fmla="*/ 1373982 w 2394745"/>
                  <a:gd name="connsiteY6" fmla="*/ 677069 h 684802"/>
                  <a:gd name="connsiteX7" fmla="*/ 1244601 w 2394745"/>
                  <a:gd name="connsiteY7" fmla="*/ 652463 h 684802"/>
                  <a:gd name="connsiteX8" fmla="*/ 1151732 w 2394745"/>
                  <a:gd name="connsiteY8" fmla="*/ 658019 h 684802"/>
                  <a:gd name="connsiteX9" fmla="*/ 942182 w 2394745"/>
                  <a:gd name="connsiteY9" fmla="*/ 683419 h 684802"/>
                  <a:gd name="connsiteX10" fmla="*/ 746126 w 2394745"/>
                  <a:gd name="connsiteY10" fmla="*/ 608806 h 684802"/>
                  <a:gd name="connsiteX11" fmla="*/ 598488 w 2394745"/>
                  <a:gd name="connsiteY11" fmla="*/ 473075 h 684802"/>
                  <a:gd name="connsiteX12" fmla="*/ 477839 w 2394745"/>
                  <a:gd name="connsiteY12" fmla="*/ 381000 h 684802"/>
                  <a:gd name="connsiteX13" fmla="*/ 419894 w 2394745"/>
                  <a:gd name="connsiteY13" fmla="*/ 242094 h 684802"/>
                  <a:gd name="connsiteX14" fmla="*/ 347664 w 2394745"/>
                  <a:gd name="connsiteY14" fmla="*/ 135731 h 684802"/>
                  <a:gd name="connsiteX15" fmla="*/ 206376 w 2394745"/>
                  <a:gd name="connsiteY15" fmla="*/ 107156 h 684802"/>
                  <a:gd name="connsiteX16" fmla="*/ 111920 w 2394745"/>
                  <a:gd name="connsiteY16" fmla="*/ 80963 h 684802"/>
                  <a:gd name="connsiteX17" fmla="*/ 0 w 2394745"/>
                  <a:gd name="connsiteY17" fmla="*/ 0 h 684802"/>
                  <a:gd name="connsiteX0" fmla="*/ 2273301 w 2273301"/>
                  <a:gd name="connsiteY0" fmla="*/ 352426 h 684802"/>
                  <a:gd name="connsiteX1" fmla="*/ 2114551 w 2273301"/>
                  <a:gd name="connsiteY1" fmla="*/ 491332 h 684802"/>
                  <a:gd name="connsiteX2" fmla="*/ 1868489 w 2273301"/>
                  <a:gd name="connsiteY2" fmla="*/ 548481 h 684802"/>
                  <a:gd name="connsiteX3" fmla="*/ 1708944 w 2273301"/>
                  <a:gd name="connsiteY3" fmla="*/ 616745 h 684802"/>
                  <a:gd name="connsiteX4" fmla="*/ 1570832 w 2273301"/>
                  <a:gd name="connsiteY4" fmla="*/ 658019 h 684802"/>
                  <a:gd name="connsiteX5" fmla="*/ 1373982 w 2273301"/>
                  <a:gd name="connsiteY5" fmla="*/ 677069 h 684802"/>
                  <a:gd name="connsiteX6" fmla="*/ 1244601 w 2273301"/>
                  <a:gd name="connsiteY6" fmla="*/ 652463 h 684802"/>
                  <a:gd name="connsiteX7" fmla="*/ 1151732 w 2273301"/>
                  <a:gd name="connsiteY7" fmla="*/ 658019 h 684802"/>
                  <a:gd name="connsiteX8" fmla="*/ 942182 w 2273301"/>
                  <a:gd name="connsiteY8" fmla="*/ 683419 h 684802"/>
                  <a:gd name="connsiteX9" fmla="*/ 746126 w 2273301"/>
                  <a:gd name="connsiteY9" fmla="*/ 608806 h 684802"/>
                  <a:gd name="connsiteX10" fmla="*/ 598488 w 2273301"/>
                  <a:gd name="connsiteY10" fmla="*/ 473075 h 684802"/>
                  <a:gd name="connsiteX11" fmla="*/ 477839 w 2273301"/>
                  <a:gd name="connsiteY11" fmla="*/ 381000 h 684802"/>
                  <a:gd name="connsiteX12" fmla="*/ 419894 w 2273301"/>
                  <a:gd name="connsiteY12" fmla="*/ 242094 h 684802"/>
                  <a:gd name="connsiteX13" fmla="*/ 347664 w 2273301"/>
                  <a:gd name="connsiteY13" fmla="*/ 135731 h 684802"/>
                  <a:gd name="connsiteX14" fmla="*/ 206376 w 2273301"/>
                  <a:gd name="connsiteY14" fmla="*/ 107156 h 684802"/>
                  <a:gd name="connsiteX15" fmla="*/ 111920 w 2273301"/>
                  <a:gd name="connsiteY15" fmla="*/ 80963 h 684802"/>
                  <a:gd name="connsiteX16" fmla="*/ 0 w 2273301"/>
                  <a:gd name="connsiteY16" fmla="*/ 0 h 684802"/>
                  <a:gd name="connsiteX0" fmla="*/ 2114551 w 2114551"/>
                  <a:gd name="connsiteY0" fmla="*/ 491332 h 684802"/>
                  <a:gd name="connsiteX1" fmla="*/ 1868489 w 2114551"/>
                  <a:gd name="connsiteY1" fmla="*/ 548481 h 684802"/>
                  <a:gd name="connsiteX2" fmla="*/ 1708944 w 2114551"/>
                  <a:gd name="connsiteY2" fmla="*/ 616745 h 684802"/>
                  <a:gd name="connsiteX3" fmla="*/ 1570832 w 2114551"/>
                  <a:gd name="connsiteY3" fmla="*/ 658019 h 684802"/>
                  <a:gd name="connsiteX4" fmla="*/ 1373982 w 2114551"/>
                  <a:gd name="connsiteY4" fmla="*/ 677069 h 684802"/>
                  <a:gd name="connsiteX5" fmla="*/ 1244601 w 2114551"/>
                  <a:gd name="connsiteY5" fmla="*/ 652463 h 684802"/>
                  <a:gd name="connsiteX6" fmla="*/ 1151732 w 2114551"/>
                  <a:gd name="connsiteY6" fmla="*/ 658019 h 684802"/>
                  <a:gd name="connsiteX7" fmla="*/ 942182 w 2114551"/>
                  <a:gd name="connsiteY7" fmla="*/ 683419 h 684802"/>
                  <a:gd name="connsiteX8" fmla="*/ 746126 w 2114551"/>
                  <a:gd name="connsiteY8" fmla="*/ 608806 h 684802"/>
                  <a:gd name="connsiteX9" fmla="*/ 598488 w 2114551"/>
                  <a:gd name="connsiteY9" fmla="*/ 473075 h 684802"/>
                  <a:gd name="connsiteX10" fmla="*/ 477839 w 2114551"/>
                  <a:gd name="connsiteY10" fmla="*/ 381000 h 684802"/>
                  <a:gd name="connsiteX11" fmla="*/ 419894 w 2114551"/>
                  <a:gd name="connsiteY11" fmla="*/ 242094 h 684802"/>
                  <a:gd name="connsiteX12" fmla="*/ 347664 w 2114551"/>
                  <a:gd name="connsiteY12" fmla="*/ 135731 h 684802"/>
                  <a:gd name="connsiteX13" fmla="*/ 206376 w 2114551"/>
                  <a:gd name="connsiteY13" fmla="*/ 107156 h 684802"/>
                  <a:gd name="connsiteX14" fmla="*/ 111920 w 2114551"/>
                  <a:gd name="connsiteY14" fmla="*/ 80963 h 684802"/>
                  <a:gd name="connsiteX15" fmla="*/ 0 w 2114551"/>
                  <a:gd name="connsiteY15" fmla="*/ 0 h 684802"/>
                  <a:gd name="connsiteX0" fmla="*/ 1868489 w 1868489"/>
                  <a:gd name="connsiteY0" fmla="*/ 548481 h 684802"/>
                  <a:gd name="connsiteX1" fmla="*/ 1708944 w 1868489"/>
                  <a:gd name="connsiteY1" fmla="*/ 616745 h 684802"/>
                  <a:gd name="connsiteX2" fmla="*/ 1570832 w 1868489"/>
                  <a:gd name="connsiteY2" fmla="*/ 658019 h 684802"/>
                  <a:gd name="connsiteX3" fmla="*/ 1373982 w 1868489"/>
                  <a:gd name="connsiteY3" fmla="*/ 677069 h 684802"/>
                  <a:gd name="connsiteX4" fmla="*/ 1244601 w 1868489"/>
                  <a:gd name="connsiteY4" fmla="*/ 652463 h 684802"/>
                  <a:gd name="connsiteX5" fmla="*/ 1151732 w 1868489"/>
                  <a:gd name="connsiteY5" fmla="*/ 658019 h 684802"/>
                  <a:gd name="connsiteX6" fmla="*/ 942182 w 1868489"/>
                  <a:gd name="connsiteY6" fmla="*/ 683419 h 684802"/>
                  <a:gd name="connsiteX7" fmla="*/ 746126 w 1868489"/>
                  <a:gd name="connsiteY7" fmla="*/ 608806 h 684802"/>
                  <a:gd name="connsiteX8" fmla="*/ 598488 w 1868489"/>
                  <a:gd name="connsiteY8" fmla="*/ 473075 h 684802"/>
                  <a:gd name="connsiteX9" fmla="*/ 477839 w 1868489"/>
                  <a:gd name="connsiteY9" fmla="*/ 381000 h 684802"/>
                  <a:gd name="connsiteX10" fmla="*/ 419894 w 1868489"/>
                  <a:gd name="connsiteY10" fmla="*/ 242094 h 684802"/>
                  <a:gd name="connsiteX11" fmla="*/ 347664 w 1868489"/>
                  <a:gd name="connsiteY11" fmla="*/ 135731 h 684802"/>
                  <a:gd name="connsiteX12" fmla="*/ 206376 w 1868489"/>
                  <a:gd name="connsiteY12" fmla="*/ 107156 h 684802"/>
                  <a:gd name="connsiteX13" fmla="*/ 111920 w 1868489"/>
                  <a:gd name="connsiteY13" fmla="*/ 80963 h 684802"/>
                  <a:gd name="connsiteX14" fmla="*/ 0 w 1868489"/>
                  <a:gd name="connsiteY14" fmla="*/ 0 h 684802"/>
                  <a:gd name="connsiteX0" fmla="*/ 1708944 w 1708944"/>
                  <a:gd name="connsiteY0" fmla="*/ 616745 h 684802"/>
                  <a:gd name="connsiteX1" fmla="*/ 1570832 w 1708944"/>
                  <a:gd name="connsiteY1" fmla="*/ 658019 h 684802"/>
                  <a:gd name="connsiteX2" fmla="*/ 1373982 w 1708944"/>
                  <a:gd name="connsiteY2" fmla="*/ 677069 h 684802"/>
                  <a:gd name="connsiteX3" fmla="*/ 1244601 w 1708944"/>
                  <a:gd name="connsiteY3" fmla="*/ 652463 h 684802"/>
                  <a:gd name="connsiteX4" fmla="*/ 1151732 w 1708944"/>
                  <a:gd name="connsiteY4" fmla="*/ 658019 h 684802"/>
                  <a:gd name="connsiteX5" fmla="*/ 942182 w 1708944"/>
                  <a:gd name="connsiteY5" fmla="*/ 683419 h 684802"/>
                  <a:gd name="connsiteX6" fmla="*/ 746126 w 1708944"/>
                  <a:gd name="connsiteY6" fmla="*/ 608806 h 684802"/>
                  <a:gd name="connsiteX7" fmla="*/ 598488 w 1708944"/>
                  <a:gd name="connsiteY7" fmla="*/ 473075 h 684802"/>
                  <a:gd name="connsiteX8" fmla="*/ 477839 w 1708944"/>
                  <a:gd name="connsiteY8" fmla="*/ 381000 h 684802"/>
                  <a:gd name="connsiteX9" fmla="*/ 419894 w 1708944"/>
                  <a:gd name="connsiteY9" fmla="*/ 242094 h 684802"/>
                  <a:gd name="connsiteX10" fmla="*/ 347664 w 1708944"/>
                  <a:gd name="connsiteY10" fmla="*/ 135731 h 684802"/>
                  <a:gd name="connsiteX11" fmla="*/ 206376 w 1708944"/>
                  <a:gd name="connsiteY11" fmla="*/ 107156 h 684802"/>
                  <a:gd name="connsiteX12" fmla="*/ 111920 w 1708944"/>
                  <a:gd name="connsiteY12" fmla="*/ 80963 h 684802"/>
                  <a:gd name="connsiteX13" fmla="*/ 0 w 1708944"/>
                  <a:gd name="connsiteY13" fmla="*/ 0 h 684802"/>
                  <a:gd name="connsiteX0" fmla="*/ 1570832 w 1570832"/>
                  <a:gd name="connsiteY0" fmla="*/ 658019 h 684802"/>
                  <a:gd name="connsiteX1" fmla="*/ 1373982 w 1570832"/>
                  <a:gd name="connsiteY1" fmla="*/ 677069 h 684802"/>
                  <a:gd name="connsiteX2" fmla="*/ 1244601 w 1570832"/>
                  <a:gd name="connsiteY2" fmla="*/ 652463 h 684802"/>
                  <a:gd name="connsiteX3" fmla="*/ 1151732 w 1570832"/>
                  <a:gd name="connsiteY3" fmla="*/ 658019 h 684802"/>
                  <a:gd name="connsiteX4" fmla="*/ 942182 w 1570832"/>
                  <a:gd name="connsiteY4" fmla="*/ 683419 h 684802"/>
                  <a:gd name="connsiteX5" fmla="*/ 746126 w 1570832"/>
                  <a:gd name="connsiteY5" fmla="*/ 608806 h 684802"/>
                  <a:gd name="connsiteX6" fmla="*/ 598488 w 1570832"/>
                  <a:gd name="connsiteY6" fmla="*/ 473075 h 684802"/>
                  <a:gd name="connsiteX7" fmla="*/ 477839 w 1570832"/>
                  <a:gd name="connsiteY7" fmla="*/ 381000 h 684802"/>
                  <a:gd name="connsiteX8" fmla="*/ 419894 w 1570832"/>
                  <a:gd name="connsiteY8" fmla="*/ 242094 h 684802"/>
                  <a:gd name="connsiteX9" fmla="*/ 347664 w 1570832"/>
                  <a:gd name="connsiteY9" fmla="*/ 135731 h 684802"/>
                  <a:gd name="connsiteX10" fmla="*/ 206376 w 1570832"/>
                  <a:gd name="connsiteY10" fmla="*/ 107156 h 684802"/>
                  <a:gd name="connsiteX11" fmla="*/ 111920 w 1570832"/>
                  <a:gd name="connsiteY11" fmla="*/ 80963 h 684802"/>
                  <a:gd name="connsiteX12" fmla="*/ 0 w 1570832"/>
                  <a:gd name="connsiteY12" fmla="*/ 0 h 684802"/>
                  <a:gd name="connsiteX0" fmla="*/ 1373982 w 1373982"/>
                  <a:gd name="connsiteY0" fmla="*/ 677069 h 684802"/>
                  <a:gd name="connsiteX1" fmla="*/ 1244601 w 1373982"/>
                  <a:gd name="connsiteY1" fmla="*/ 652463 h 684802"/>
                  <a:gd name="connsiteX2" fmla="*/ 1151732 w 1373982"/>
                  <a:gd name="connsiteY2" fmla="*/ 658019 h 684802"/>
                  <a:gd name="connsiteX3" fmla="*/ 942182 w 1373982"/>
                  <a:gd name="connsiteY3" fmla="*/ 683419 h 684802"/>
                  <a:gd name="connsiteX4" fmla="*/ 746126 w 1373982"/>
                  <a:gd name="connsiteY4" fmla="*/ 608806 h 684802"/>
                  <a:gd name="connsiteX5" fmla="*/ 598488 w 1373982"/>
                  <a:gd name="connsiteY5" fmla="*/ 473075 h 684802"/>
                  <a:gd name="connsiteX6" fmla="*/ 477839 w 1373982"/>
                  <a:gd name="connsiteY6" fmla="*/ 381000 h 684802"/>
                  <a:gd name="connsiteX7" fmla="*/ 419894 w 1373982"/>
                  <a:gd name="connsiteY7" fmla="*/ 242094 h 684802"/>
                  <a:gd name="connsiteX8" fmla="*/ 347664 w 1373982"/>
                  <a:gd name="connsiteY8" fmla="*/ 135731 h 684802"/>
                  <a:gd name="connsiteX9" fmla="*/ 206376 w 1373982"/>
                  <a:gd name="connsiteY9" fmla="*/ 107156 h 684802"/>
                  <a:gd name="connsiteX10" fmla="*/ 111920 w 1373982"/>
                  <a:gd name="connsiteY10" fmla="*/ 80963 h 684802"/>
                  <a:gd name="connsiteX11" fmla="*/ 0 w 1373982"/>
                  <a:gd name="connsiteY11" fmla="*/ 0 h 684802"/>
                  <a:gd name="connsiteX0" fmla="*/ 1244601 w 1244601"/>
                  <a:gd name="connsiteY0" fmla="*/ 652463 h 684802"/>
                  <a:gd name="connsiteX1" fmla="*/ 1151732 w 1244601"/>
                  <a:gd name="connsiteY1" fmla="*/ 658019 h 684802"/>
                  <a:gd name="connsiteX2" fmla="*/ 942182 w 1244601"/>
                  <a:gd name="connsiteY2" fmla="*/ 683419 h 684802"/>
                  <a:gd name="connsiteX3" fmla="*/ 746126 w 1244601"/>
                  <a:gd name="connsiteY3" fmla="*/ 608806 h 684802"/>
                  <a:gd name="connsiteX4" fmla="*/ 598488 w 1244601"/>
                  <a:gd name="connsiteY4" fmla="*/ 473075 h 684802"/>
                  <a:gd name="connsiteX5" fmla="*/ 477839 w 1244601"/>
                  <a:gd name="connsiteY5" fmla="*/ 381000 h 684802"/>
                  <a:gd name="connsiteX6" fmla="*/ 419894 w 1244601"/>
                  <a:gd name="connsiteY6" fmla="*/ 242094 h 684802"/>
                  <a:gd name="connsiteX7" fmla="*/ 347664 w 1244601"/>
                  <a:gd name="connsiteY7" fmla="*/ 135731 h 684802"/>
                  <a:gd name="connsiteX8" fmla="*/ 206376 w 1244601"/>
                  <a:gd name="connsiteY8" fmla="*/ 107156 h 684802"/>
                  <a:gd name="connsiteX9" fmla="*/ 111920 w 1244601"/>
                  <a:gd name="connsiteY9" fmla="*/ 80963 h 684802"/>
                  <a:gd name="connsiteX10" fmla="*/ 0 w 1244601"/>
                  <a:gd name="connsiteY10" fmla="*/ 0 h 684802"/>
                  <a:gd name="connsiteX0" fmla="*/ 1290321 w 1290321"/>
                  <a:gd name="connsiteY0" fmla="*/ 652463 h 684894"/>
                  <a:gd name="connsiteX1" fmla="*/ 1151732 w 1290321"/>
                  <a:gd name="connsiteY1" fmla="*/ 658019 h 684894"/>
                  <a:gd name="connsiteX2" fmla="*/ 942182 w 1290321"/>
                  <a:gd name="connsiteY2" fmla="*/ 683419 h 684894"/>
                  <a:gd name="connsiteX3" fmla="*/ 746126 w 1290321"/>
                  <a:gd name="connsiteY3" fmla="*/ 608806 h 684894"/>
                  <a:gd name="connsiteX4" fmla="*/ 598488 w 1290321"/>
                  <a:gd name="connsiteY4" fmla="*/ 473075 h 684894"/>
                  <a:gd name="connsiteX5" fmla="*/ 477839 w 1290321"/>
                  <a:gd name="connsiteY5" fmla="*/ 381000 h 684894"/>
                  <a:gd name="connsiteX6" fmla="*/ 419894 w 1290321"/>
                  <a:gd name="connsiteY6" fmla="*/ 242094 h 684894"/>
                  <a:gd name="connsiteX7" fmla="*/ 347664 w 1290321"/>
                  <a:gd name="connsiteY7" fmla="*/ 135731 h 684894"/>
                  <a:gd name="connsiteX8" fmla="*/ 206376 w 1290321"/>
                  <a:gd name="connsiteY8" fmla="*/ 107156 h 684894"/>
                  <a:gd name="connsiteX9" fmla="*/ 111920 w 1290321"/>
                  <a:gd name="connsiteY9" fmla="*/ 80963 h 684894"/>
                  <a:gd name="connsiteX10" fmla="*/ 0 w 1290321"/>
                  <a:gd name="connsiteY10" fmla="*/ 0 h 6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0321" h="684894">
                    <a:moveTo>
                      <a:pt x="1290321" y="652463"/>
                    </a:moveTo>
                    <a:cubicBezTo>
                      <a:pt x="1253279" y="649288"/>
                      <a:pt x="1209755" y="652860"/>
                      <a:pt x="1151732" y="658019"/>
                    </a:cubicBezTo>
                    <a:cubicBezTo>
                      <a:pt x="1093709" y="663178"/>
                      <a:pt x="1009783" y="691621"/>
                      <a:pt x="942182" y="683419"/>
                    </a:cubicBezTo>
                    <a:cubicBezTo>
                      <a:pt x="874581" y="675217"/>
                      <a:pt x="803408" y="643863"/>
                      <a:pt x="746126" y="608806"/>
                    </a:cubicBezTo>
                    <a:cubicBezTo>
                      <a:pt x="688844" y="573749"/>
                      <a:pt x="643202" y="511043"/>
                      <a:pt x="598488" y="473075"/>
                    </a:cubicBezTo>
                    <a:cubicBezTo>
                      <a:pt x="553774" y="435107"/>
                      <a:pt x="502445" y="415131"/>
                      <a:pt x="477839" y="381000"/>
                    </a:cubicBezTo>
                    <a:cubicBezTo>
                      <a:pt x="453233" y="346869"/>
                      <a:pt x="441590" y="282972"/>
                      <a:pt x="419894" y="242094"/>
                    </a:cubicBezTo>
                    <a:cubicBezTo>
                      <a:pt x="398198" y="201216"/>
                      <a:pt x="383250" y="158221"/>
                      <a:pt x="347664" y="135731"/>
                    </a:cubicBezTo>
                    <a:cubicBezTo>
                      <a:pt x="312078" y="113241"/>
                      <a:pt x="241698" y="114300"/>
                      <a:pt x="206376" y="107156"/>
                    </a:cubicBezTo>
                    <a:cubicBezTo>
                      <a:pt x="171054" y="100012"/>
                      <a:pt x="145919" y="96838"/>
                      <a:pt x="111920" y="80963"/>
                    </a:cubicBezTo>
                    <a:cubicBezTo>
                      <a:pt x="56887" y="59796"/>
                      <a:pt x="47889" y="52123"/>
                      <a:pt x="0" y="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フリーフォーム 113"/>
              <p:cNvSpPr/>
              <p:nvPr/>
            </p:nvSpPr>
            <p:spPr>
              <a:xfrm>
                <a:off x="4025901" y="17103726"/>
                <a:ext cx="634206" cy="906463"/>
              </a:xfrm>
              <a:custGeom>
                <a:avLst/>
                <a:gdLst>
                  <a:gd name="connsiteX0" fmla="*/ 0 w 1168400"/>
                  <a:gd name="connsiteY0" fmla="*/ 0 h 1536700"/>
                  <a:gd name="connsiteX1" fmla="*/ 381000 w 1168400"/>
                  <a:gd name="connsiteY1" fmla="*/ 406400 h 1536700"/>
                  <a:gd name="connsiteX2" fmla="*/ 482600 w 1168400"/>
                  <a:gd name="connsiteY2" fmla="*/ 571500 h 1536700"/>
                  <a:gd name="connsiteX3" fmla="*/ 673100 w 1168400"/>
                  <a:gd name="connsiteY3" fmla="*/ 762000 h 1536700"/>
                  <a:gd name="connsiteX4" fmla="*/ 876300 w 1168400"/>
                  <a:gd name="connsiteY4" fmla="*/ 990600 h 1536700"/>
                  <a:gd name="connsiteX5" fmla="*/ 990600 w 1168400"/>
                  <a:gd name="connsiteY5" fmla="*/ 1155700 h 1536700"/>
                  <a:gd name="connsiteX6" fmla="*/ 1168400 w 1168400"/>
                  <a:gd name="connsiteY6" fmla="*/ 1536700 h 1536700"/>
                  <a:gd name="connsiteX0" fmla="*/ 0 w 1212850"/>
                  <a:gd name="connsiteY0" fmla="*/ 0 h 1517650"/>
                  <a:gd name="connsiteX1" fmla="*/ 425450 w 1212850"/>
                  <a:gd name="connsiteY1" fmla="*/ 387350 h 1517650"/>
                  <a:gd name="connsiteX2" fmla="*/ 527050 w 1212850"/>
                  <a:gd name="connsiteY2" fmla="*/ 552450 h 1517650"/>
                  <a:gd name="connsiteX3" fmla="*/ 717550 w 1212850"/>
                  <a:gd name="connsiteY3" fmla="*/ 742950 h 1517650"/>
                  <a:gd name="connsiteX4" fmla="*/ 920750 w 1212850"/>
                  <a:gd name="connsiteY4" fmla="*/ 9715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17550 w 1212850"/>
                  <a:gd name="connsiteY3" fmla="*/ 742950 h 1517650"/>
                  <a:gd name="connsiteX4" fmla="*/ 920750 w 1212850"/>
                  <a:gd name="connsiteY4" fmla="*/ 9715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20750 w 1212850"/>
                  <a:gd name="connsiteY4" fmla="*/ 9715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35050 w 1212850"/>
                  <a:gd name="connsiteY5" fmla="*/ 113665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66800 w 1212850"/>
                  <a:gd name="connsiteY5" fmla="*/ 1130300 h 1517650"/>
                  <a:gd name="connsiteX6" fmla="*/ 1212850 w 1212850"/>
                  <a:gd name="connsiteY6"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66800 w 1212850"/>
                  <a:gd name="connsiteY5" fmla="*/ 1130300 h 1517650"/>
                  <a:gd name="connsiteX6" fmla="*/ 1060450 w 1212850"/>
                  <a:gd name="connsiteY6" fmla="*/ 1123950 h 1517650"/>
                  <a:gd name="connsiteX7" fmla="*/ 1212850 w 1212850"/>
                  <a:gd name="connsiteY7" fmla="*/ 1517650 h 1517650"/>
                  <a:gd name="connsiteX0" fmla="*/ 0 w 1212850"/>
                  <a:gd name="connsiteY0" fmla="*/ 0 h 1517650"/>
                  <a:gd name="connsiteX1" fmla="*/ 425450 w 1212850"/>
                  <a:gd name="connsiteY1" fmla="*/ 387350 h 1517650"/>
                  <a:gd name="connsiteX2" fmla="*/ 577850 w 1212850"/>
                  <a:gd name="connsiteY2" fmla="*/ 539750 h 1517650"/>
                  <a:gd name="connsiteX3" fmla="*/ 762000 w 1212850"/>
                  <a:gd name="connsiteY3" fmla="*/ 698500 h 1517650"/>
                  <a:gd name="connsiteX4" fmla="*/ 958850 w 1212850"/>
                  <a:gd name="connsiteY4" fmla="*/ 958850 h 1517650"/>
                  <a:gd name="connsiteX5" fmla="*/ 1066800 w 1212850"/>
                  <a:gd name="connsiteY5" fmla="*/ 1130300 h 1517650"/>
                  <a:gd name="connsiteX6" fmla="*/ 1162050 w 1212850"/>
                  <a:gd name="connsiteY6" fmla="*/ 1238250 h 1517650"/>
                  <a:gd name="connsiteX7" fmla="*/ 1212850 w 1212850"/>
                  <a:gd name="connsiteY7" fmla="*/ 1517650 h 15176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62050 w 1238250"/>
                  <a:gd name="connsiteY6" fmla="*/ 1238250 h 1441450"/>
                  <a:gd name="connsiteX7" fmla="*/ 1238250 w 1238250"/>
                  <a:gd name="connsiteY7"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90625 w 1238250"/>
                  <a:gd name="connsiteY6" fmla="*/ 1290638 h 1441450"/>
                  <a:gd name="connsiteX7" fmla="*/ 1238250 w 1238250"/>
                  <a:gd name="connsiteY7"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238250 w 1238250"/>
                  <a:gd name="connsiteY7"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201738 w 1238250"/>
                  <a:gd name="connsiteY7" fmla="*/ 128587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127920 w 1238250"/>
                  <a:gd name="connsiteY7" fmla="*/ 1223962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200150 w 1238250"/>
                  <a:gd name="connsiteY6" fmla="*/ 1285875 h 1441450"/>
                  <a:gd name="connsiteX7" fmla="*/ 1125539 w 1238250"/>
                  <a:gd name="connsiteY7" fmla="*/ 1319212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57287 w 1238250"/>
                  <a:gd name="connsiteY6" fmla="*/ 1202531 h 1441450"/>
                  <a:gd name="connsiteX7" fmla="*/ 1125539 w 1238250"/>
                  <a:gd name="connsiteY7" fmla="*/ 1319212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6800 w 1238250"/>
                  <a:gd name="connsiteY5" fmla="*/ 1130300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58850 w 1238250"/>
                  <a:gd name="connsiteY4" fmla="*/ 958850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62000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73906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425450 w 1238250"/>
                  <a:gd name="connsiteY1" fmla="*/ 387350 h 1441450"/>
                  <a:gd name="connsiteX2" fmla="*/ 577850 w 1238250"/>
                  <a:gd name="connsiteY2" fmla="*/ 539750 h 1441450"/>
                  <a:gd name="connsiteX3" fmla="*/ 773906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38250"/>
                  <a:gd name="connsiteY0" fmla="*/ 0 h 1441450"/>
                  <a:gd name="connsiteX1" fmla="*/ 394493 w 1238250"/>
                  <a:gd name="connsiteY1" fmla="*/ 368300 h 1441450"/>
                  <a:gd name="connsiteX2" fmla="*/ 577850 w 1238250"/>
                  <a:gd name="connsiteY2" fmla="*/ 539750 h 1441450"/>
                  <a:gd name="connsiteX3" fmla="*/ 773906 w 1238250"/>
                  <a:gd name="connsiteY3" fmla="*/ 698500 h 1441450"/>
                  <a:gd name="connsiteX4" fmla="*/ 939800 w 1238250"/>
                  <a:gd name="connsiteY4" fmla="*/ 904081 h 1441450"/>
                  <a:gd name="connsiteX5" fmla="*/ 1062037 w 1238250"/>
                  <a:gd name="connsiteY5" fmla="*/ 1108869 h 1441450"/>
                  <a:gd name="connsiteX6" fmla="*/ 1157287 w 1238250"/>
                  <a:gd name="connsiteY6" fmla="*/ 1202531 h 1441450"/>
                  <a:gd name="connsiteX7" fmla="*/ 1211264 w 1238250"/>
                  <a:gd name="connsiteY7" fmla="*/ 1326355 h 1441450"/>
                  <a:gd name="connsiteX8" fmla="*/ 1238250 w 1238250"/>
                  <a:gd name="connsiteY8" fmla="*/ 1441450 h 1441450"/>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62037 w 1244600"/>
                  <a:gd name="connsiteY5" fmla="*/ 1108869 h 1470025"/>
                  <a:gd name="connsiteX6" fmla="*/ 1157287 w 1244600"/>
                  <a:gd name="connsiteY6" fmla="*/ 1202531 h 1470025"/>
                  <a:gd name="connsiteX7" fmla="*/ 1211264 w 1244600"/>
                  <a:gd name="connsiteY7" fmla="*/ 1326355 h 1470025"/>
                  <a:gd name="connsiteX8" fmla="*/ 1244600 w 1244600"/>
                  <a:gd name="connsiteY8" fmla="*/ 1470025 h 1470025"/>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62037 w 1244600"/>
                  <a:gd name="connsiteY5" fmla="*/ 1108869 h 1470025"/>
                  <a:gd name="connsiteX6" fmla="*/ 1157287 w 1244600"/>
                  <a:gd name="connsiteY6" fmla="*/ 1202531 h 1470025"/>
                  <a:gd name="connsiteX7" fmla="*/ 1211264 w 1244600"/>
                  <a:gd name="connsiteY7" fmla="*/ 1307305 h 1470025"/>
                  <a:gd name="connsiteX8" fmla="*/ 1244600 w 1244600"/>
                  <a:gd name="connsiteY8" fmla="*/ 1470025 h 1470025"/>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62037 w 1244600"/>
                  <a:gd name="connsiteY5" fmla="*/ 1108869 h 1470025"/>
                  <a:gd name="connsiteX6" fmla="*/ 1141412 w 1244600"/>
                  <a:gd name="connsiteY6" fmla="*/ 1173956 h 1470025"/>
                  <a:gd name="connsiteX7" fmla="*/ 1211264 w 1244600"/>
                  <a:gd name="connsiteY7" fmla="*/ 1307305 h 1470025"/>
                  <a:gd name="connsiteX8" fmla="*/ 1244600 w 1244600"/>
                  <a:gd name="connsiteY8" fmla="*/ 1470025 h 1470025"/>
                  <a:gd name="connsiteX0" fmla="*/ 0 w 1244600"/>
                  <a:gd name="connsiteY0" fmla="*/ 0 h 1470025"/>
                  <a:gd name="connsiteX1" fmla="*/ 394493 w 1244600"/>
                  <a:gd name="connsiteY1" fmla="*/ 368300 h 1470025"/>
                  <a:gd name="connsiteX2" fmla="*/ 577850 w 1244600"/>
                  <a:gd name="connsiteY2" fmla="*/ 539750 h 1470025"/>
                  <a:gd name="connsiteX3" fmla="*/ 773906 w 1244600"/>
                  <a:gd name="connsiteY3" fmla="*/ 698500 h 1470025"/>
                  <a:gd name="connsiteX4" fmla="*/ 939800 w 1244600"/>
                  <a:gd name="connsiteY4" fmla="*/ 904081 h 1470025"/>
                  <a:gd name="connsiteX5" fmla="*/ 1041400 w 1244600"/>
                  <a:gd name="connsiteY5" fmla="*/ 1082675 h 1470025"/>
                  <a:gd name="connsiteX6" fmla="*/ 1062037 w 1244600"/>
                  <a:gd name="connsiteY6" fmla="*/ 1108869 h 1470025"/>
                  <a:gd name="connsiteX7" fmla="*/ 1141412 w 1244600"/>
                  <a:gd name="connsiteY7" fmla="*/ 1173956 h 1470025"/>
                  <a:gd name="connsiteX8" fmla="*/ 1211264 w 1244600"/>
                  <a:gd name="connsiteY8" fmla="*/ 1307305 h 1470025"/>
                  <a:gd name="connsiteX9" fmla="*/ 1244600 w 1244600"/>
                  <a:gd name="connsiteY9" fmla="*/ 1470025 h 1470025"/>
                  <a:gd name="connsiteX0" fmla="*/ 0 w 1244600"/>
                  <a:gd name="connsiteY0" fmla="*/ 0 h 1470025"/>
                  <a:gd name="connsiteX1" fmla="*/ 394493 w 1244600"/>
                  <a:gd name="connsiteY1" fmla="*/ 368300 h 1470025"/>
                  <a:gd name="connsiteX2" fmla="*/ 587375 w 1244600"/>
                  <a:gd name="connsiteY2" fmla="*/ 530225 h 1470025"/>
                  <a:gd name="connsiteX3" fmla="*/ 773906 w 1244600"/>
                  <a:gd name="connsiteY3" fmla="*/ 698500 h 1470025"/>
                  <a:gd name="connsiteX4" fmla="*/ 939800 w 1244600"/>
                  <a:gd name="connsiteY4" fmla="*/ 904081 h 1470025"/>
                  <a:gd name="connsiteX5" fmla="*/ 1041400 w 1244600"/>
                  <a:gd name="connsiteY5" fmla="*/ 1082675 h 1470025"/>
                  <a:gd name="connsiteX6" fmla="*/ 1062037 w 1244600"/>
                  <a:gd name="connsiteY6" fmla="*/ 1108869 h 1470025"/>
                  <a:gd name="connsiteX7" fmla="*/ 1141412 w 1244600"/>
                  <a:gd name="connsiteY7" fmla="*/ 1173956 h 1470025"/>
                  <a:gd name="connsiteX8" fmla="*/ 1211264 w 1244600"/>
                  <a:gd name="connsiteY8" fmla="*/ 1307305 h 1470025"/>
                  <a:gd name="connsiteX9" fmla="*/ 1244600 w 1244600"/>
                  <a:gd name="connsiteY9" fmla="*/ 1470025 h 1470025"/>
                  <a:gd name="connsiteX0" fmla="*/ 0 w 1244600"/>
                  <a:gd name="connsiteY0" fmla="*/ 0 h 1470025"/>
                  <a:gd name="connsiteX1" fmla="*/ 394493 w 1244600"/>
                  <a:gd name="connsiteY1" fmla="*/ 368300 h 1470025"/>
                  <a:gd name="connsiteX2" fmla="*/ 584200 w 1244600"/>
                  <a:gd name="connsiteY2" fmla="*/ 539750 h 1470025"/>
                  <a:gd name="connsiteX3" fmla="*/ 587375 w 1244600"/>
                  <a:gd name="connsiteY3" fmla="*/ 530225 h 1470025"/>
                  <a:gd name="connsiteX4" fmla="*/ 773906 w 1244600"/>
                  <a:gd name="connsiteY4" fmla="*/ 698500 h 1470025"/>
                  <a:gd name="connsiteX5" fmla="*/ 939800 w 1244600"/>
                  <a:gd name="connsiteY5" fmla="*/ 904081 h 1470025"/>
                  <a:gd name="connsiteX6" fmla="*/ 1041400 w 1244600"/>
                  <a:gd name="connsiteY6" fmla="*/ 1082675 h 1470025"/>
                  <a:gd name="connsiteX7" fmla="*/ 1062037 w 1244600"/>
                  <a:gd name="connsiteY7" fmla="*/ 1108869 h 1470025"/>
                  <a:gd name="connsiteX8" fmla="*/ 1141412 w 1244600"/>
                  <a:gd name="connsiteY8" fmla="*/ 1173956 h 1470025"/>
                  <a:gd name="connsiteX9" fmla="*/ 1211264 w 1244600"/>
                  <a:gd name="connsiteY9" fmla="*/ 1307305 h 1470025"/>
                  <a:gd name="connsiteX10" fmla="*/ 1244600 w 1244600"/>
                  <a:gd name="connsiteY10" fmla="*/ 1470025 h 1470025"/>
                  <a:gd name="connsiteX0" fmla="*/ 0 w 1237456"/>
                  <a:gd name="connsiteY0" fmla="*/ 0 h 1481931"/>
                  <a:gd name="connsiteX1" fmla="*/ 394493 w 1237456"/>
                  <a:gd name="connsiteY1" fmla="*/ 368300 h 1481931"/>
                  <a:gd name="connsiteX2" fmla="*/ 584200 w 1237456"/>
                  <a:gd name="connsiteY2" fmla="*/ 539750 h 1481931"/>
                  <a:gd name="connsiteX3" fmla="*/ 587375 w 1237456"/>
                  <a:gd name="connsiteY3" fmla="*/ 530225 h 1481931"/>
                  <a:gd name="connsiteX4" fmla="*/ 773906 w 1237456"/>
                  <a:gd name="connsiteY4" fmla="*/ 698500 h 1481931"/>
                  <a:gd name="connsiteX5" fmla="*/ 939800 w 1237456"/>
                  <a:gd name="connsiteY5" fmla="*/ 904081 h 1481931"/>
                  <a:gd name="connsiteX6" fmla="*/ 1041400 w 1237456"/>
                  <a:gd name="connsiteY6" fmla="*/ 1082675 h 1481931"/>
                  <a:gd name="connsiteX7" fmla="*/ 1062037 w 1237456"/>
                  <a:gd name="connsiteY7" fmla="*/ 1108869 h 1481931"/>
                  <a:gd name="connsiteX8" fmla="*/ 1141412 w 1237456"/>
                  <a:gd name="connsiteY8" fmla="*/ 1173956 h 1481931"/>
                  <a:gd name="connsiteX9" fmla="*/ 1211264 w 1237456"/>
                  <a:gd name="connsiteY9" fmla="*/ 1307305 h 1481931"/>
                  <a:gd name="connsiteX10" fmla="*/ 1237456 w 1237456"/>
                  <a:gd name="connsiteY10" fmla="*/ 1481931 h 1481931"/>
                  <a:gd name="connsiteX0" fmla="*/ 0 w 1256506"/>
                  <a:gd name="connsiteY0" fmla="*/ 0 h 1474788"/>
                  <a:gd name="connsiteX1" fmla="*/ 394493 w 1256506"/>
                  <a:gd name="connsiteY1" fmla="*/ 368300 h 1474788"/>
                  <a:gd name="connsiteX2" fmla="*/ 584200 w 1256506"/>
                  <a:gd name="connsiteY2" fmla="*/ 539750 h 1474788"/>
                  <a:gd name="connsiteX3" fmla="*/ 587375 w 1256506"/>
                  <a:gd name="connsiteY3" fmla="*/ 530225 h 1474788"/>
                  <a:gd name="connsiteX4" fmla="*/ 773906 w 1256506"/>
                  <a:gd name="connsiteY4" fmla="*/ 698500 h 1474788"/>
                  <a:gd name="connsiteX5" fmla="*/ 939800 w 1256506"/>
                  <a:gd name="connsiteY5" fmla="*/ 904081 h 1474788"/>
                  <a:gd name="connsiteX6" fmla="*/ 1041400 w 1256506"/>
                  <a:gd name="connsiteY6" fmla="*/ 1082675 h 1474788"/>
                  <a:gd name="connsiteX7" fmla="*/ 1062037 w 1256506"/>
                  <a:gd name="connsiteY7" fmla="*/ 1108869 h 1474788"/>
                  <a:gd name="connsiteX8" fmla="*/ 1141412 w 1256506"/>
                  <a:gd name="connsiteY8" fmla="*/ 1173956 h 1474788"/>
                  <a:gd name="connsiteX9" fmla="*/ 1211264 w 1256506"/>
                  <a:gd name="connsiteY9" fmla="*/ 1307305 h 1474788"/>
                  <a:gd name="connsiteX10" fmla="*/ 1256506 w 1256506"/>
                  <a:gd name="connsiteY10" fmla="*/ 1474788 h 1474788"/>
                  <a:gd name="connsiteX0" fmla="*/ 0 w 862013"/>
                  <a:gd name="connsiteY0" fmla="*/ 0 h 1106488"/>
                  <a:gd name="connsiteX1" fmla="*/ 189707 w 862013"/>
                  <a:gd name="connsiteY1" fmla="*/ 171450 h 1106488"/>
                  <a:gd name="connsiteX2" fmla="*/ 192882 w 862013"/>
                  <a:gd name="connsiteY2" fmla="*/ 161925 h 1106488"/>
                  <a:gd name="connsiteX3" fmla="*/ 379413 w 862013"/>
                  <a:gd name="connsiteY3" fmla="*/ 330200 h 1106488"/>
                  <a:gd name="connsiteX4" fmla="*/ 545307 w 862013"/>
                  <a:gd name="connsiteY4" fmla="*/ 535781 h 1106488"/>
                  <a:gd name="connsiteX5" fmla="*/ 646907 w 862013"/>
                  <a:gd name="connsiteY5" fmla="*/ 714375 h 1106488"/>
                  <a:gd name="connsiteX6" fmla="*/ 667544 w 862013"/>
                  <a:gd name="connsiteY6" fmla="*/ 740569 h 1106488"/>
                  <a:gd name="connsiteX7" fmla="*/ 746919 w 862013"/>
                  <a:gd name="connsiteY7" fmla="*/ 805656 h 1106488"/>
                  <a:gd name="connsiteX8" fmla="*/ 816771 w 862013"/>
                  <a:gd name="connsiteY8" fmla="*/ 939005 h 1106488"/>
                  <a:gd name="connsiteX9" fmla="*/ 862013 w 862013"/>
                  <a:gd name="connsiteY9" fmla="*/ 1106488 h 1106488"/>
                  <a:gd name="connsiteX0" fmla="*/ 6274 w 678580"/>
                  <a:gd name="connsiteY0" fmla="*/ 16167 h 951205"/>
                  <a:gd name="connsiteX1" fmla="*/ 9449 w 678580"/>
                  <a:gd name="connsiteY1" fmla="*/ 6642 h 951205"/>
                  <a:gd name="connsiteX2" fmla="*/ 195980 w 678580"/>
                  <a:gd name="connsiteY2" fmla="*/ 174917 h 951205"/>
                  <a:gd name="connsiteX3" fmla="*/ 361874 w 678580"/>
                  <a:gd name="connsiteY3" fmla="*/ 380498 h 951205"/>
                  <a:gd name="connsiteX4" fmla="*/ 463474 w 678580"/>
                  <a:gd name="connsiteY4" fmla="*/ 559092 h 951205"/>
                  <a:gd name="connsiteX5" fmla="*/ 484111 w 678580"/>
                  <a:gd name="connsiteY5" fmla="*/ 585286 h 951205"/>
                  <a:gd name="connsiteX6" fmla="*/ 563486 w 678580"/>
                  <a:gd name="connsiteY6" fmla="*/ 650373 h 951205"/>
                  <a:gd name="connsiteX7" fmla="*/ 633338 w 678580"/>
                  <a:gd name="connsiteY7" fmla="*/ 783722 h 951205"/>
                  <a:gd name="connsiteX8" fmla="*/ 678580 w 678580"/>
                  <a:gd name="connsiteY8" fmla="*/ 951205 h 951205"/>
                  <a:gd name="connsiteX0" fmla="*/ 0 w 672306"/>
                  <a:gd name="connsiteY0" fmla="*/ 0 h 935038"/>
                  <a:gd name="connsiteX1" fmla="*/ 189706 w 672306"/>
                  <a:gd name="connsiteY1" fmla="*/ 158750 h 935038"/>
                  <a:gd name="connsiteX2" fmla="*/ 355600 w 672306"/>
                  <a:gd name="connsiteY2" fmla="*/ 364331 h 935038"/>
                  <a:gd name="connsiteX3" fmla="*/ 457200 w 672306"/>
                  <a:gd name="connsiteY3" fmla="*/ 542925 h 935038"/>
                  <a:gd name="connsiteX4" fmla="*/ 477837 w 672306"/>
                  <a:gd name="connsiteY4" fmla="*/ 569119 h 935038"/>
                  <a:gd name="connsiteX5" fmla="*/ 557212 w 672306"/>
                  <a:gd name="connsiteY5" fmla="*/ 634206 h 935038"/>
                  <a:gd name="connsiteX6" fmla="*/ 627064 w 672306"/>
                  <a:gd name="connsiteY6" fmla="*/ 767555 h 935038"/>
                  <a:gd name="connsiteX7" fmla="*/ 672306 w 672306"/>
                  <a:gd name="connsiteY7" fmla="*/ 935038 h 935038"/>
                  <a:gd name="connsiteX0" fmla="*/ 0 w 634206"/>
                  <a:gd name="connsiteY0" fmla="*/ 0 h 906463"/>
                  <a:gd name="connsiteX1" fmla="*/ 151606 w 634206"/>
                  <a:gd name="connsiteY1" fmla="*/ 130175 h 906463"/>
                  <a:gd name="connsiteX2" fmla="*/ 317500 w 634206"/>
                  <a:gd name="connsiteY2" fmla="*/ 335756 h 906463"/>
                  <a:gd name="connsiteX3" fmla="*/ 419100 w 634206"/>
                  <a:gd name="connsiteY3" fmla="*/ 514350 h 906463"/>
                  <a:gd name="connsiteX4" fmla="*/ 439737 w 634206"/>
                  <a:gd name="connsiteY4" fmla="*/ 540544 h 906463"/>
                  <a:gd name="connsiteX5" fmla="*/ 519112 w 634206"/>
                  <a:gd name="connsiteY5" fmla="*/ 605631 h 906463"/>
                  <a:gd name="connsiteX6" fmla="*/ 588964 w 634206"/>
                  <a:gd name="connsiteY6" fmla="*/ 738980 h 906463"/>
                  <a:gd name="connsiteX7" fmla="*/ 634206 w 634206"/>
                  <a:gd name="connsiteY7" fmla="*/ 906463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206" h="906463">
                    <a:moveTo>
                      <a:pt x="0" y="0"/>
                    </a:moveTo>
                    <a:cubicBezTo>
                      <a:pt x="39522" y="33073"/>
                      <a:pt x="98689" y="74216"/>
                      <a:pt x="151606" y="130175"/>
                    </a:cubicBezTo>
                    <a:cubicBezTo>
                      <a:pt x="204523" y="186134"/>
                      <a:pt x="272918" y="271727"/>
                      <a:pt x="317500" y="335756"/>
                    </a:cubicBezTo>
                    <a:cubicBezTo>
                      <a:pt x="362082" y="399785"/>
                      <a:pt x="398727" y="480219"/>
                      <a:pt x="419100" y="514350"/>
                    </a:cubicBezTo>
                    <a:cubicBezTo>
                      <a:pt x="439473" y="548481"/>
                      <a:pt x="425714" y="526918"/>
                      <a:pt x="439737" y="540544"/>
                    </a:cubicBezTo>
                    <a:cubicBezTo>
                      <a:pt x="473339" y="575204"/>
                      <a:pt x="496622" y="579702"/>
                      <a:pt x="519112" y="605631"/>
                    </a:cubicBezTo>
                    <a:cubicBezTo>
                      <a:pt x="541602" y="631560"/>
                      <a:pt x="561183" y="691619"/>
                      <a:pt x="588964" y="738980"/>
                    </a:cubicBezTo>
                    <a:cubicBezTo>
                      <a:pt x="595314" y="764909"/>
                      <a:pt x="628121" y="880534"/>
                      <a:pt x="634206" y="906463"/>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フリーフォーム 114"/>
              <p:cNvSpPr/>
              <p:nvPr/>
            </p:nvSpPr>
            <p:spPr>
              <a:xfrm>
                <a:off x="4654549" y="15113794"/>
                <a:ext cx="2562225" cy="2917031"/>
              </a:xfrm>
              <a:custGeom>
                <a:avLst/>
                <a:gdLst>
                  <a:gd name="connsiteX0" fmla="*/ 2552700 w 2552700"/>
                  <a:gd name="connsiteY0" fmla="*/ 0 h 2959100"/>
                  <a:gd name="connsiteX1" fmla="*/ 2476500 w 2552700"/>
                  <a:gd name="connsiteY1" fmla="*/ 215900 h 2959100"/>
                  <a:gd name="connsiteX2" fmla="*/ 2400300 w 2552700"/>
                  <a:gd name="connsiteY2" fmla="*/ 279400 h 2959100"/>
                  <a:gd name="connsiteX3" fmla="*/ 2235200 w 2552700"/>
                  <a:gd name="connsiteY3" fmla="*/ 368300 h 2959100"/>
                  <a:gd name="connsiteX4" fmla="*/ 2146300 w 2552700"/>
                  <a:gd name="connsiteY4" fmla="*/ 495300 h 2959100"/>
                  <a:gd name="connsiteX5" fmla="*/ 2044700 w 2552700"/>
                  <a:gd name="connsiteY5" fmla="*/ 622300 h 2959100"/>
                  <a:gd name="connsiteX6" fmla="*/ 2095500 w 2552700"/>
                  <a:gd name="connsiteY6" fmla="*/ 825500 h 2959100"/>
                  <a:gd name="connsiteX7" fmla="*/ 2032000 w 2552700"/>
                  <a:gd name="connsiteY7" fmla="*/ 1003300 h 2959100"/>
                  <a:gd name="connsiteX8" fmla="*/ 1816100 w 2552700"/>
                  <a:gd name="connsiteY8" fmla="*/ 1155700 h 2959100"/>
                  <a:gd name="connsiteX9" fmla="*/ 1752600 w 2552700"/>
                  <a:gd name="connsiteY9" fmla="*/ 1447800 h 2959100"/>
                  <a:gd name="connsiteX10" fmla="*/ 1790700 w 2552700"/>
                  <a:gd name="connsiteY10" fmla="*/ 1562100 h 2959100"/>
                  <a:gd name="connsiteX11" fmla="*/ 1854200 w 2552700"/>
                  <a:gd name="connsiteY11" fmla="*/ 1854200 h 2959100"/>
                  <a:gd name="connsiteX12" fmla="*/ 1803400 w 2552700"/>
                  <a:gd name="connsiteY12" fmla="*/ 2070100 h 2959100"/>
                  <a:gd name="connsiteX13" fmla="*/ 1752600 w 2552700"/>
                  <a:gd name="connsiteY13" fmla="*/ 2171700 h 2959100"/>
                  <a:gd name="connsiteX14" fmla="*/ 1536700 w 2552700"/>
                  <a:gd name="connsiteY14" fmla="*/ 2133600 h 2959100"/>
                  <a:gd name="connsiteX15" fmla="*/ 1333500 w 2552700"/>
                  <a:gd name="connsiteY15" fmla="*/ 2222500 h 2959100"/>
                  <a:gd name="connsiteX16" fmla="*/ 1104900 w 2552700"/>
                  <a:gd name="connsiteY16" fmla="*/ 2324100 h 2959100"/>
                  <a:gd name="connsiteX17" fmla="*/ 736600 w 2552700"/>
                  <a:gd name="connsiteY17" fmla="*/ 2514600 h 2959100"/>
                  <a:gd name="connsiteX18" fmla="*/ 546100 w 2552700"/>
                  <a:gd name="connsiteY18" fmla="*/ 2717800 h 2959100"/>
                  <a:gd name="connsiteX19" fmla="*/ 254000 w 2552700"/>
                  <a:gd name="connsiteY19" fmla="*/ 2870200 h 2959100"/>
                  <a:gd name="connsiteX20" fmla="*/ 0 w 2552700"/>
                  <a:gd name="connsiteY20" fmla="*/ 2959100 h 295910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04800 w 2603500"/>
                  <a:gd name="connsiteY19" fmla="*/ 2870200 h 2940050"/>
                  <a:gd name="connsiteX20" fmla="*/ 0 w 2603500"/>
                  <a:gd name="connsiteY20"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04800 w 2603500"/>
                  <a:gd name="connsiteY19" fmla="*/ 2870200 h 2940050"/>
                  <a:gd name="connsiteX20" fmla="*/ 317500 w 2603500"/>
                  <a:gd name="connsiteY20" fmla="*/ 29019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04800 w 2603500"/>
                  <a:gd name="connsiteY19" fmla="*/ 2870200 h 2940050"/>
                  <a:gd name="connsiteX20" fmla="*/ 241300 w 2603500"/>
                  <a:gd name="connsiteY20" fmla="*/ 288290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81000 w 2603500"/>
                  <a:gd name="connsiteY19" fmla="*/ 2838450 h 2940050"/>
                  <a:gd name="connsiteX20" fmla="*/ 241300 w 2603500"/>
                  <a:gd name="connsiteY20" fmla="*/ 288290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381000 w 2603500"/>
                  <a:gd name="connsiteY19" fmla="*/ 283845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482600 w 2603500"/>
                  <a:gd name="connsiteY19" fmla="*/ 278765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596900 w 2603500"/>
                  <a:gd name="connsiteY18" fmla="*/ 2717800 h 2940050"/>
                  <a:gd name="connsiteX19" fmla="*/ 469900 w 2603500"/>
                  <a:gd name="connsiteY19" fmla="*/ 278130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787400 w 2603500"/>
                  <a:gd name="connsiteY17" fmla="*/ 2514600 h 2940050"/>
                  <a:gd name="connsiteX18" fmla="*/ 711200 w 2603500"/>
                  <a:gd name="connsiteY18" fmla="*/ 2660650 h 2940050"/>
                  <a:gd name="connsiteX19" fmla="*/ 469900 w 2603500"/>
                  <a:gd name="connsiteY19" fmla="*/ 278130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857250 w 2603500"/>
                  <a:gd name="connsiteY17" fmla="*/ 2482850 h 2940050"/>
                  <a:gd name="connsiteX18" fmla="*/ 711200 w 2603500"/>
                  <a:gd name="connsiteY18" fmla="*/ 2660650 h 2940050"/>
                  <a:gd name="connsiteX19" fmla="*/ 469900 w 2603500"/>
                  <a:gd name="connsiteY19" fmla="*/ 2781300 h 2940050"/>
                  <a:gd name="connsiteX20" fmla="*/ 304800 w 2603500"/>
                  <a:gd name="connsiteY20" fmla="*/ 2889250 h 2940050"/>
                  <a:gd name="connsiteX21" fmla="*/ 0 w 2603500"/>
                  <a:gd name="connsiteY21"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857250 w 2603500"/>
                  <a:gd name="connsiteY17" fmla="*/ 2482850 h 2940050"/>
                  <a:gd name="connsiteX18" fmla="*/ 857250 w 2603500"/>
                  <a:gd name="connsiteY18" fmla="*/ 247650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857250 w 2603500"/>
                  <a:gd name="connsiteY17" fmla="*/ 2482850 h 2940050"/>
                  <a:gd name="connsiteX18" fmla="*/ 67945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67945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55700 w 2603500"/>
                  <a:gd name="connsiteY16" fmla="*/ 23241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87500 w 2603500"/>
                  <a:gd name="connsiteY14" fmla="*/ 21336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80340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90500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803400 w 2603500"/>
                  <a:gd name="connsiteY9" fmla="*/ 144780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66900 w 2603500"/>
                  <a:gd name="connsiteY8" fmla="*/ 115570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46300 w 2603500"/>
                  <a:gd name="connsiteY6" fmla="*/ 825500 h 2940050"/>
                  <a:gd name="connsiteX7" fmla="*/ 2082800 w 2603500"/>
                  <a:gd name="connsiteY7" fmla="*/ 1003300 h 2940050"/>
                  <a:gd name="connsiteX8" fmla="*/ 1854200 w 2603500"/>
                  <a:gd name="connsiteY8" fmla="*/ 116205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14550 w 2603500"/>
                  <a:gd name="connsiteY6" fmla="*/ 819150 h 2940050"/>
                  <a:gd name="connsiteX7" fmla="*/ 2082800 w 2603500"/>
                  <a:gd name="connsiteY7" fmla="*/ 1003300 h 2940050"/>
                  <a:gd name="connsiteX8" fmla="*/ 1854200 w 2603500"/>
                  <a:gd name="connsiteY8" fmla="*/ 116205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41500 w 2603500"/>
                  <a:gd name="connsiteY10" fmla="*/ 15621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095500 w 2603500"/>
                  <a:gd name="connsiteY5" fmla="*/ 62230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35150 w 2603500"/>
                  <a:gd name="connsiteY10" fmla="*/ 16002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97100 w 2603500"/>
                  <a:gd name="connsiteY4" fmla="*/ 495300 h 2940050"/>
                  <a:gd name="connsiteX5" fmla="*/ 2127250 w 2603500"/>
                  <a:gd name="connsiteY5" fmla="*/ 69215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35150 w 2603500"/>
                  <a:gd name="connsiteY10" fmla="*/ 16002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603500 w 2603500"/>
                  <a:gd name="connsiteY0" fmla="*/ 0 h 2940050"/>
                  <a:gd name="connsiteX1" fmla="*/ 2527300 w 2603500"/>
                  <a:gd name="connsiteY1" fmla="*/ 215900 h 2940050"/>
                  <a:gd name="connsiteX2" fmla="*/ 2451100 w 2603500"/>
                  <a:gd name="connsiteY2" fmla="*/ 279400 h 2940050"/>
                  <a:gd name="connsiteX3" fmla="*/ 2286000 w 2603500"/>
                  <a:gd name="connsiteY3" fmla="*/ 368300 h 2940050"/>
                  <a:gd name="connsiteX4" fmla="*/ 2165350 w 2603500"/>
                  <a:gd name="connsiteY4" fmla="*/ 495300 h 2940050"/>
                  <a:gd name="connsiteX5" fmla="*/ 2127250 w 2603500"/>
                  <a:gd name="connsiteY5" fmla="*/ 692150 h 2940050"/>
                  <a:gd name="connsiteX6" fmla="*/ 2114550 w 2603500"/>
                  <a:gd name="connsiteY6" fmla="*/ 819150 h 2940050"/>
                  <a:gd name="connsiteX7" fmla="*/ 2114550 w 2603500"/>
                  <a:gd name="connsiteY7" fmla="*/ 952500 h 2940050"/>
                  <a:gd name="connsiteX8" fmla="*/ 1854200 w 2603500"/>
                  <a:gd name="connsiteY8" fmla="*/ 1162050 h 2940050"/>
                  <a:gd name="connsiteX9" fmla="*/ 1790700 w 2603500"/>
                  <a:gd name="connsiteY9" fmla="*/ 1428750 h 2940050"/>
                  <a:gd name="connsiteX10" fmla="*/ 1835150 w 2603500"/>
                  <a:gd name="connsiteY10" fmla="*/ 1600200 h 2940050"/>
                  <a:gd name="connsiteX11" fmla="*/ 1873250 w 2603500"/>
                  <a:gd name="connsiteY11" fmla="*/ 1854200 h 2940050"/>
                  <a:gd name="connsiteX12" fmla="*/ 1854200 w 2603500"/>
                  <a:gd name="connsiteY12" fmla="*/ 2070100 h 2940050"/>
                  <a:gd name="connsiteX13" fmla="*/ 1758950 w 2603500"/>
                  <a:gd name="connsiteY13" fmla="*/ 2171700 h 2940050"/>
                  <a:gd name="connsiteX14" fmla="*/ 1555750 w 2603500"/>
                  <a:gd name="connsiteY14" fmla="*/ 2159000 h 2940050"/>
                  <a:gd name="connsiteX15" fmla="*/ 1384300 w 2603500"/>
                  <a:gd name="connsiteY15" fmla="*/ 2222500 h 2940050"/>
                  <a:gd name="connsiteX16" fmla="*/ 1193800 w 2603500"/>
                  <a:gd name="connsiteY16" fmla="*/ 2311400 h 2940050"/>
                  <a:gd name="connsiteX17" fmla="*/ 1041400 w 2603500"/>
                  <a:gd name="connsiteY17" fmla="*/ 2432050 h 2940050"/>
                  <a:gd name="connsiteX18" fmla="*/ 825500 w 2603500"/>
                  <a:gd name="connsiteY18" fmla="*/ 2508250 h 2940050"/>
                  <a:gd name="connsiteX19" fmla="*/ 711200 w 2603500"/>
                  <a:gd name="connsiteY19" fmla="*/ 2660650 h 2940050"/>
                  <a:gd name="connsiteX20" fmla="*/ 469900 w 2603500"/>
                  <a:gd name="connsiteY20" fmla="*/ 2781300 h 2940050"/>
                  <a:gd name="connsiteX21" fmla="*/ 304800 w 2603500"/>
                  <a:gd name="connsiteY21" fmla="*/ 2889250 h 2940050"/>
                  <a:gd name="connsiteX22" fmla="*/ 0 w 2603500"/>
                  <a:gd name="connsiteY22" fmla="*/ 2940050 h 294005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0 w 2571750"/>
                  <a:gd name="connsiteY2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0 w 2571750"/>
                  <a:gd name="connsiteY2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0 w 2571750"/>
                  <a:gd name="connsiteY2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171450 w 2571750"/>
                  <a:gd name="connsiteY22" fmla="*/ 2905125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04800 w 2571750"/>
                  <a:gd name="connsiteY21" fmla="*/ 2882900 h 2933700"/>
                  <a:gd name="connsiteX22" fmla="*/ 114300 w 2571750"/>
                  <a:gd name="connsiteY22" fmla="*/ 2908300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225425 w 2571750"/>
                  <a:gd name="connsiteY21" fmla="*/ 2898775 h 2933700"/>
                  <a:gd name="connsiteX22" fmla="*/ 114300 w 2571750"/>
                  <a:gd name="connsiteY22" fmla="*/ 2908300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225425 w 2571750"/>
                  <a:gd name="connsiteY21" fmla="*/ 2898775 h 2933700"/>
                  <a:gd name="connsiteX22" fmla="*/ 114300 w 2571750"/>
                  <a:gd name="connsiteY22" fmla="*/ 2908300 h 2933700"/>
                  <a:gd name="connsiteX23" fmla="*/ 0 w 2571750"/>
                  <a:gd name="connsiteY23"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49250 w 2571750"/>
                  <a:gd name="connsiteY21" fmla="*/ 2828925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39725 w 2571750"/>
                  <a:gd name="connsiteY21" fmla="*/ 289560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39725 w 2571750"/>
                  <a:gd name="connsiteY21" fmla="*/ 289560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1200 w 2571750"/>
                  <a:gd name="connsiteY19" fmla="*/ 2654300 h 2933700"/>
                  <a:gd name="connsiteX20" fmla="*/ 469900 w 2571750"/>
                  <a:gd name="connsiteY20" fmla="*/ 2774950 h 2933700"/>
                  <a:gd name="connsiteX21" fmla="*/ 349250 w 2571750"/>
                  <a:gd name="connsiteY21" fmla="*/ 288925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574675 w 2571750"/>
                  <a:gd name="connsiteY19" fmla="*/ 2740025 h 2933700"/>
                  <a:gd name="connsiteX20" fmla="*/ 469900 w 2571750"/>
                  <a:gd name="connsiteY20" fmla="*/ 2774950 h 2933700"/>
                  <a:gd name="connsiteX21" fmla="*/ 349250 w 2571750"/>
                  <a:gd name="connsiteY21" fmla="*/ 2889250 h 2933700"/>
                  <a:gd name="connsiteX22" fmla="*/ 225425 w 2571750"/>
                  <a:gd name="connsiteY22" fmla="*/ 2898775 h 2933700"/>
                  <a:gd name="connsiteX23" fmla="*/ 114300 w 2571750"/>
                  <a:gd name="connsiteY23" fmla="*/ 2908300 h 2933700"/>
                  <a:gd name="connsiteX24" fmla="*/ 0 w 2571750"/>
                  <a:gd name="connsiteY24"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7550 w 2571750"/>
                  <a:gd name="connsiteY19" fmla="*/ 2609850 h 2933700"/>
                  <a:gd name="connsiteX20" fmla="*/ 574675 w 2571750"/>
                  <a:gd name="connsiteY20" fmla="*/ 2740025 h 2933700"/>
                  <a:gd name="connsiteX21" fmla="*/ 469900 w 2571750"/>
                  <a:gd name="connsiteY21" fmla="*/ 2774950 h 2933700"/>
                  <a:gd name="connsiteX22" fmla="*/ 349250 w 2571750"/>
                  <a:gd name="connsiteY22" fmla="*/ 2889250 h 2933700"/>
                  <a:gd name="connsiteX23" fmla="*/ 225425 w 2571750"/>
                  <a:gd name="connsiteY23" fmla="*/ 2898775 h 2933700"/>
                  <a:gd name="connsiteX24" fmla="*/ 114300 w 2571750"/>
                  <a:gd name="connsiteY24" fmla="*/ 2908300 h 2933700"/>
                  <a:gd name="connsiteX25" fmla="*/ 0 w 2571750"/>
                  <a:gd name="connsiteY25"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644525 w 2571750"/>
                  <a:gd name="connsiteY19" fmla="*/ 2686050 h 2933700"/>
                  <a:gd name="connsiteX20" fmla="*/ 574675 w 2571750"/>
                  <a:gd name="connsiteY20" fmla="*/ 2740025 h 2933700"/>
                  <a:gd name="connsiteX21" fmla="*/ 469900 w 2571750"/>
                  <a:gd name="connsiteY21" fmla="*/ 2774950 h 2933700"/>
                  <a:gd name="connsiteX22" fmla="*/ 349250 w 2571750"/>
                  <a:gd name="connsiteY22" fmla="*/ 2889250 h 2933700"/>
                  <a:gd name="connsiteX23" fmla="*/ 225425 w 2571750"/>
                  <a:gd name="connsiteY23" fmla="*/ 2898775 h 2933700"/>
                  <a:gd name="connsiteX24" fmla="*/ 114300 w 2571750"/>
                  <a:gd name="connsiteY24" fmla="*/ 2908300 h 2933700"/>
                  <a:gd name="connsiteX25" fmla="*/ 0 w 2571750"/>
                  <a:gd name="connsiteY25"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39775 w 2571750"/>
                  <a:gd name="connsiteY19" fmla="*/ 2581275 h 2933700"/>
                  <a:gd name="connsiteX20" fmla="*/ 644525 w 2571750"/>
                  <a:gd name="connsiteY20" fmla="*/ 2686050 h 2933700"/>
                  <a:gd name="connsiteX21" fmla="*/ 574675 w 2571750"/>
                  <a:gd name="connsiteY21" fmla="*/ 2740025 h 2933700"/>
                  <a:gd name="connsiteX22" fmla="*/ 469900 w 2571750"/>
                  <a:gd name="connsiteY22" fmla="*/ 2774950 h 2933700"/>
                  <a:gd name="connsiteX23" fmla="*/ 349250 w 2571750"/>
                  <a:gd name="connsiteY23" fmla="*/ 2889250 h 2933700"/>
                  <a:gd name="connsiteX24" fmla="*/ 225425 w 2571750"/>
                  <a:gd name="connsiteY24" fmla="*/ 2898775 h 2933700"/>
                  <a:gd name="connsiteX25" fmla="*/ 114300 w 2571750"/>
                  <a:gd name="connsiteY25" fmla="*/ 2908300 h 2933700"/>
                  <a:gd name="connsiteX26" fmla="*/ 0 w 2571750"/>
                  <a:gd name="connsiteY26"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17550 w 2571750"/>
                  <a:gd name="connsiteY19" fmla="*/ 2660650 h 2933700"/>
                  <a:gd name="connsiteX20" fmla="*/ 739775 w 2571750"/>
                  <a:gd name="connsiteY20" fmla="*/ 25812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39775 w 2571750"/>
                  <a:gd name="connsiteY20" fmla="*/ 25812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20725 w 2571750"/>
                  <a:gd name="connsiteY20" fmla="*/ 266382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14375 w 2571750"/>
                  <a:gd name="connsiteY20" fmla="*/ 26701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14375 w 2571750"/>
                  <a:gd name="connsiteY20" fmla="*/ 26701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14375 w 2571750"/>
                  <a:gd name="connsiteY20" fmla="*/ 2670175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25500 w 2571750"/>
                  <a:gd name="connsiteY18" fmla="*/ 2501900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1400 w 2571750"/>
                  <a:gd name="connsiteY17" fmla="*/ 24257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47750 w 2571750"/>
                  <a:gd name="connsiteY17" fmla="*/ 24130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193800 w 2571750"/>
                  <a:gd name="connsiteY16" fmla="*/ 23050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16150 h 2933700"/>
                  <a:gd name="connsiteX16" fmla="*/ 1209675 w 2571750"/>
                  <a:gd name="connsiteY16" fmla="*/ 2295525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74775 w 2571750"/>
                  <a:gd name="connsiteY15" fmla="*/ 2228850 h 2933700"/>
                  <a:gd name="connsiteX16" fmla="*/ 1209675 w 2571750"/>
                  <a:gd name="connsiteY16" fmla="*/ 2295525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74775 w 2571750"/>
                  <a:gd name="connsiteY15" fmla="*/ 2228850 h 2933700"/>
                  <a:gd name="connsiteX16" fmla="*/ 1254125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74775 w 2571750"/>
                  <a:gd name="connsiteY15" fmla="*/ 2228850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55750 w 2571750"/>
                  <a:gd name="connsiteY14" fmla="*/ 2152650 h 2933700"/>
                  <a:gd name="connsiteX15" fmla="*/ 1384300 w 2571750"/>
                  <a:gd name="connsiteY15" fmla="*/ 2235200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17650 w 2571750"/>
                  <a:gd name="connsiteY14" fmla="*/ 2159000 h 2933700"/>
                  <a:gd name="connsiteX15" fmla="*/ 1384300 w 2571750"/>
                  <a:gd name="connsiteY15" fmla="*/ 2235200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58950 w 2571750"/>
                  <a:gd name="connsiteY13" fmla="*/ 2165350 h 2933700"/>
                  <a:gd name="connsiteX14" fmla="*/ 1517650 w 2571750"/>
                  <a:gd name="connsiteY14" fmla="*/ 2159000 h 2933700"/>
                  <a:gd name="connsiteX15" fmla="*/ 1387475 w 2571750"/>
                  <a:gd name="connsiteY15" fmla="*/ 2225675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603375 w 2571750"/>
                  <a:gd name="connsiteY13" fmla="*/ 2143125 h 2933700"/>
                  <a:gd name="connsiteX14" fmla="*/ 1517650 w 2571750"/>
                  <a:gd name="connsiteY14" fmla="*/ 2159000 h 2933700"/>
                  <a:gd name="connsiteX15" fmla="*/ 1387475 w 2571750"/>
                  <a:gd name="connsiteY15" fmla="*/ 2225675 h 2933700"/>
                  <a:gd name="connsiteX16" fmla="*/ 1238250 w 2571750"/>
                  <a:gd name="connsiteY16" fmla="*/ 2266950 h 2933700"/>
                  <a:gd name="connsiteX17" fmla="*/ 1089025 w 2571750"/>
                  <a:gd name="connsiteY17" fmla="*/ 2400300 h 2933700"/>
                  <a:gd name="connsiteX18" fmla="*/ 882650 w 2571750"/>
                  <a:gd name="connsiteY18" fmla="*/ 2479675 h 2933700"/>
                  <a:gd name="connsiteX19" fmla="*/ 787400 w 2571750"/>
                  <a:gd name="connsiteY19" fmla="*/ 2574925 h 2933700"/>
                  <a:gd name="connsiteX20" fmla="*/ 720725 w 2571750"/>
                  <a:gd name="connsiteY20" fmla="*/ 2660650 h 2933700"/>
                  <a:gd name="connsiteX21" fmla="*/ 644525 w 2571750"/>
                  <a:gd name="connsiteY21" fmla="*/ 2686050 h 2933700"/>
                  <a:gd name="connsiteX22" fmla="*/ 574675 w 2571750"/>
                  <a:gd name="connsiteY22" fmla="*/ 2740025 h 2933700"/>
                  <a:gd name="connsiteX23" fmla="*/ 469900 w 2571750"/>
                  <a:gd name="connsiteY23" fmla="*/ 2774950 h 2933700"/>
                  <a:gd name="connsiteX24" fmla="*/ 349250 w 2571750"/>
                  <a:gd name="connsiteY24" fmla="*/ 2889250 h 2933700"/>
                  <a:gd name="connsiteX25" fmla="*/ 225425 w 2571750"/>
                  <a:gd name="connsiteY25" fmla="*/ 2898775 h 2933700"/>
                  <a:gd name="connsiteX26" fmla="*/ 114300 w 2571750"/>
                  <a:gd name="connsiteY26" fmla="*/ 2908300 h 2933700"/>
                  <a:gd name="connsiteX27" fmla="*/ 0 w 2571750"/>
                  <a:gd name="connsiteY27"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04975 w 2571750"/>
                  <a:gd name="connsiteY13" fmla="*/ 2120900 h 2933700"/>
                  <a:gd name="connsiteX14" fmla="*/ 1603375 w 2571750"/>
                  <a:gd name="connsiteY14" fmla="*/ 2143125 h 2933700"/>
                  <a:gd name="connsiteX15" fmla="*/ 1517650 w 2571750"/>
                  <a:gd name="connsiteY15" fmla="*/ 2159000 h 2933700"/>
                  <a:gd name="connsiteX16" fmla="*/ 1387475 w 2571750"/>
                  <a:gd name="connsiteY16" fmla="*/ 2225675 h 2933700"/>
                  <a:gd name="connsiteX17" fmla="*/ 1238250 w 2571750"/>
                  <a:gd name="connsiteY17" fmla="*/ 2266950 h 2933700"/>
                  <a:gd name="connsiteX18" fmla="*/ 1089025 w 2571750"/>
                  <a:gd name="connsiteY18" fmla="*/ 2400300 h 2933700"/>
                  <a:gd name="connsiteX19" fmla="*/ 882650 w 2571750"/>
                  <a:gd name="connsiteY19" fmla="*/ 2479675 h 2933700"/>
                  <a:gd name="connsiteX20" fmla="*/ 787400 w 2571750"/>
                  <a:gd name="connsiteY20" fmla="*/ 2574925 h 2933700"/>
                  <a:gd name="connsiteX21" fmla="*/ 720725 w 2571750"/>
                  <a:gd name="connsiteY21" fmla="*/ 2660650 h 2933700"/>
                  <a:gd name="connsiteX22" fmla="*/ 644525 w 2571750"/>
                  <a:gd name="connsiteY22" fmla="*/ 2686050 h 2933700"/>
                  <a:gd name="connsiteX23" fmla="*/ 574675 w 2571750"/>
                  <a:gd name="connsiteY23" fmla="*/ 2740025 h 2933700"/>
                  <a:gd name="connsiteX24" fmla="*/ 469900 w 2571750"/>
                  <a:gd name="connsiteY24" fmla="*/ 2774950 h 2933700"/>
                  <a:gd name="connsiteX25" fmla="*/ 349250 w 2571750"/>
                  <a:gd name="connsiteY25" fmla="*/ 2889250 h 2933700"/>
                  <a:gd name="connsiteX26" fmla="*/ 225425 w 2571750"/>
                  <a:gd name="connsiteY26" fmla="*/ 2898775 h 2933700"/>
                  <a:gd name="connsiteX27" fmla="*/ 114300 w 2571750"/>
                  <a:gd name="connsiteY27" fmla="*/ 2908300 h 2933700"/>
                  <a:gd name="connsiteX28" fmla="*/ 0 w 2571750"/>
                  <a:gd name="connsiteY28"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14500 w 2571750"/>
                  <a:gd name="connsiteY13" fmla="*/ 2178050 h 2933700"/>
                  <a:gd name="connsiteX14" fmla="*/ 1603375 w 2571750"/>
                  <a:gd name="connsiteY14" fmla="*/ 2143125 h 2933700"/>
                  <a:gd name="connsiteX15" fmla="*/ 1517650 w 2571750"/>
                  <a:gd name="connsiteY15" fmla="*/ 2159000 h 2933700"/>
                  <a:gd name="connsiteX16" fmla="*/ 1387475 w 2571750"/>
                  <a:gd name="connsiteY16" fmla="*/ 2225675 h 2933700"/>
                  <a:gd name="connsiteX17" fmla="*/ 1238250 w 2571750"/>
                  <a:gd name="connsiteY17" fmla="*/ 2266950 h 2933700"/>
                  <a:gd name="connsiteX18" fmla="*/ 1089025 w 2571750"/>
                  <a:gd name="connsiteY18" fmla="*/ 2400300 h 2933700"/>
                  <a:gd name="connsiteX19" fmla="*/ 882650 w 2571750"/>
                  <a:gd name="connsiteY19" fmla="*/ 2479675 h 2933700"/>
                  <a:gd name="connsiteX20" fmla="*/ 787400 w 2571750"/>
                  <a:gd name="connsiteY20" fmla="*/ 2574925 h 2933700"/>
                  <a:gd name="connsiteX21" fmla="*/ 720725 w 2571750"/>
                  <a:gd name="connsiteY21" fmla="*/ 2660650 h 2933700"/>
                  <a:gd name="connsiteX22" fmla="*/ 644525 w 2571750"/>
                  <a:gd name="connsiteY22" fmla="*/ 2686050 h 2933700"/>
                  <a:gd name="connsiteX23" fmla="*/ 574675 w 2571750"/>
                  <a:gd name="connsiteY23" fmla="*/ 2740025 h 2933700"/>
                  <a:gd name="connsiteX24" fmla="*/ 469900 w 2571750"/>
                  <a:gd name="connsiteY24" fmla="*/ 2774950 h 2933700"/>
                  <a:gd name="connsiteX25" fmla="*/ 349250 w 2571750"/>
                  <a:gd name="connsiteY25" fmla="*/ 2889250 h 2933700"/>
                  <a:gd name="connsiteX26" fmla="*/ 225425 w 2571750"/>
                  <a:gd name="connsiteY26" fmla="*/ 2898775 h 2933700"/>
                  <a:gd name="connsiteX27" fmla="*/ 114300 w 2571750"/>
                  <a:gd name="connsiteY27" fmla="*/ 2908300 h 2933700"/>
                  <a:gd name="connsiteX28" fmla="*/ 0 w 2571750"/>
                  <a:gd name="connsiteY28"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14500 w 2571750"/>
                  <a:gd name="connsiteY13" fmla="*/ 2178050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54200 w 2571750"/>
                  <a:gd name="connsiteY12" fmla="*/ 2063750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70075 w 2571750"/>
                  <a:gd name="connsiteY12" fmla="*/ 2057400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3250 w 2571750"/>
                  <a:gd name="connsiteY11" fmla="*/ 1847850 h 2933700"/>
                  <a:gd name="connsiteX12" fmla="*/ 1882775 w 2571750"/>
                  <a:gd name="connsiteY12" fmla="*/ 2041525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0075 w 2571750"/>
                  <a:gd name="connsiteY11" fmla="*/ 1882775 h 2933700"/>
                  <a:gd name="connsiteX12" fmla="*/ 1882775 w 2571750"/>
                  <a:gd name="connsiteY12" fmla="*/ 2041525 h 2933700"/>
                  <a:gd name="connsiteX13" fmla="*/ 1733550 w 2571750"/>
                  <a:gd name="connsiteY13" fmla="*/ 2174875 h 2933700"/>
                  <a:gd name="connsiteX14" fmla="*/ 1600200 w 2571750"/>
                  <a:gd name="connsiteY14" fmla="*/ 2146300 h 2933700"/>
                  <a:gd name="connsiteX15" fmla="*/ 1603375 w 2571750"/>
                  <a:gd name="connsiteY15" fmla="*/ 2143125 h 2933700"/>
                  <a:gd name="connsiteX16" fmla="*/ 1517650 w 2571750"/>
                  <a:gd name="connsiteY16" fmla="*/ 2159000 h 2933700"/>
                  <a:gd name="connsiteX17" fmla="*/ 1387475 w 2571750"/>
                  <a:gd name="connsiteY17" fmla="*/ 2225675 h 2933700"/>
                  <a:gd name="connsiteX18" fmla="*/ 1238250 w 2571750"/>
                  <a:gd name="connsiteY18" fmla="*/ 2266950 h 2933700"/>
                  <a:gd name="connsiteX19" fmla="*/ 1089025 w 2571750"/>
                  <a:gd name="connsiteY19" fmla="*/ 2400300 h 2933700"/>
                  <a:gd name="connsiteX20" fmla="*/ 882650 w 2571750"/>
                  <a:gd name="connsiteY20" fmla="*/ 2479675 h 2933700"/>
                  <a:gd name="connsiteX21" fmla="*/ 787400 w 2571750"/>
                  <a:gd name="connsiteY21" fmla="*/ 2574925 h 2933700"/>
                  <a:gd name="connsiteX22" fmla="*/ 720725 w 2571750"/>
                  <a:gd name="connsiteY22" fmla="*/ 2660650 h 2933700"/>
                  <a:gd name="connsiteX23" fmla="*/ 644525 w 2571750"/>
                  <a:gd name="connsiteY23" fmla="*/ 2686050 h 2933700"/>
                  <a:gd name="connsiteX24" fmla="*/ 574675 w 2571750"/>
                  <a:gd name="connsiteY24" fmla="*/ 2740025 h 2933700"/>
                  <a:gd name="connsiteX25" fmla="*/ 469900 w 2571750"/>
                  <a:gd name="connsiteY25" fmla="*/ 2774950 h 2933700"/>
                  <a:gd name="connsiteX26" fmla="*/ 349250 w 2571750"/>
                  <a:gd name="connsiteY26" fmla="*/ 2889250 h 2933700"/>
                  <a:gd name="connsiteX27" fmla="*/ 225425 w 2571750"/>
                  <a:gd name="connsiteY27" fmla="*/ 2898775 h 2933700"/>
                  <a:gd name="connsiteX28" fmla="*/ 114300 w 2571750"/>
                  <a:gd name="connsiteY28" fmla="*/ 2908300 h 2933700"/>
                  <a:gd name="connsiteX29" fmla="*/ 0 w 2571750"/>
                  <a:gd name="connsiteY29"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51025 w 2571750"/>
                  <a:gd name="connsiteY11" fmla="*/ 17272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35150 w 2571750"/>
                  <a:gd name="connsiteY10" fmla="*/ 1593850 h 2933700"/>
                  <a:gd name="connsiteX11" fmla="*/ 1876425 w 2571750"/>
                  <a:gd name="connsiteY11" fmla="*/ 17526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790700 w 2571750"/>
                  <a:gd name="connsiteY9" fmla="*/ 1422400 h 2933700"/>
                  <a:gd name="connsiteX10" fmla="*/ 1841500 w 2571750"/>
                  <a:gd name="connsiteY10" fmla="*/ 1597025 h 2933700"/>
                  <a:gd name="connsiteX11" fmla="*/ 1876425 w 2571750"/>
                  <a:gd name="connsiteY11" fmla="*/ 17526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00225 w 2571750"/>
                  <a:gd name="connsiteY9" fmla="*/ 1409700 h 2933700"/>
                  <a:gd name="connsiteX10" fmla="*/ 1841500 w 2571750"/>
                  <a:gd name="connsiteY10" fmla="*/ 1597025 h 2933700"/>
                  <a:gd name="connsiteX11" fmla="*/ 1876425 w 2571750"/>
                  <a:gd name="connsiteY11" fmla="*/ 1752600 h 2933700"/>
                  <a:gd name="connsiteX12" fmla="*/ 1870075 w 2571750"/>
                  <a:gd name="connsiteY12" fmla="*/ 1882775 h 2933700"/>
                  <a:gd name="connsiteX13" fmla="*/ 1882775 w 2571750"/>
                  <a:gd name="connsiteY13" fmla="*/ 2041525 h 2933700"/>
                  <a:gd name="connsiteX14" fmla="*/ 1733550 w 2571750"/>
                  <a:gd name="connsiteY14" fmla="*/ 2174875 h 2933700"/>
                  <a:gd name="connsiteX15" fmla="*/ 1600200 w 2571750"/>
                  <a:gd name="connsiteY15" fmla="*/ 2146300 h 2933700"/>
                  <a:gd name="connsiteX16" fmla="*/ 1603375 w 2571750"/>
                  <a:gd name="connsiteY16" fmla="*/ 2143125 h 2933700"/>
                  <a:gd name="connsiteX17" fmla="*/ 1517650 w 2571750"/>
                  <a:gd name="connsiteY17" fmla="*/ 2159000 h 2933700"/>
                  <a:gd name="connsiteX18" fmla="*/ 1387475 w 2571750"/>
                  <a:gd name="connsiteY18" fmla="*/ 2225675 h 2933700"/>
                  <a:gd name="connsiteX19" fmla="*/ 1238250 w 2571750"/>
                  <a:gd name="connsiteY19" fmla="*/ 2266950 h 2933700"/>
                  <a:gd name="connsiteX20" fmla="*/ 1089025 w 2571750"/>
                  <a:gd name="connsiteY20" fmla="*/ 2400300 h 2933700"/>
                  <a:gd name="connsiteX21" fmla="*/ 882650 w 2571750"/>
                  <a:gd name="connsiteY21" fmla="*/ 2479675 h 2933700"/>
                  <a:gd name="connsiteX22" fmla="*/ 787400 w 2571750"/>
                  <a:gd name="connsiteY22" fmla="*/ 2574925 h 2933700"/>
                  <a:gd name="connsiteX23" fmla="*/ 720725 w 2571750"/>
                  <a:gd name="connsiteY23" fmla="*/ 2660650 h 2933700"/>
                  <a:gd name="connsiteX24" fmla="*/ 644525 w 2571750"/>
                  <a:gd name="connsiteY24" fmla="*/ 2686050 h 2933700"/>
                  <a:gd name="connsiteX25" fmla="*/ 574675 w 2571750"/>
                  <a:gd name="connsiteY25" fmla="*/ 2740025 h 2933700"/>
                  <a:gd name="connsiteX26" fmla="*/ 469900 w 2571750"/>
                  <a:gd name="connsiteY26" fmla="*/ 2774950 h 2933700"/>
                  <a:gd name="connsiteX27" fmla="*/ 349250 w 2571750"/>
                  <a:gd name="connsiteY27" fmla="*/ 2889250 h 2933700"/>
                  <a:gd name="connsiteX28" fmla="*/ 225425 w 2571750"/>
                  <a:gd name="connsiteY28" fmla="*/ 2898775 h 2933700"/>
                  <a:gd name="connsiteX29" fmla="*/ 114300 w 2571750"/>
                  <a:gd name="connsiteY29" fmla="*/ 2908300 h 2933700"/>
                  <a:gd name="connsiteX30" fmla="*/ 0 w 2571750"/>
                  <a:gd name="connsiteY30"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09750 w 2571750"/>
                  <a:gd name="connsiteY9" fmla="*/ 12763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22450 w 2571750"/>
                  <a:gd name="connsiteY9" fmla="*/ 129540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54200 w 2571750"/>
                  <a:gd name="connsiteY8" fmla="*/ 1155700 h 2933700"/>
                  <a:gd name="connsiteX9" fmla="*/ 1831975 w 2571750"/>
                  <a:gd name="connsiteY9" fmla="*/ 13017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31975 w 2571750"/>
                  <a:gd name="connsiteY9" fmla="*/ 13017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31975 w 2571750"/>
                  <a:gd name="connsiteY9" fmla="*/ 1301750 h 2933700"/>
                  <a:gd name="connsiteX10" fmla="*/ 1800225 w 2571750"/>
                  <a:gd name="connsiteY10" fmla="*/ 1409700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31975 w 2571750"/>
                  <a:gd name="connsiteY9" fmla="*/ 1301750 h 2933700"/>
                  <a:gd name="connsiteX10" fmla="*/ 1795462 w 2571750"/>
                  <a:gd name="connsiteY10" fmla="*/ 1400175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1835150 w 2571750"/>
                  <a:gd name="connsiteY8" fmla="*/ 1174750 h 2933700"/>
                  <a:gd name="connsiteX9" fmla="*/ 1829594 w 2571750"/>
                  <a:gd name="connsiteY9" fmla="*/ 1289844 h 2933700"/>
                  <a:gd name="connsiteX10" fmla="*/ 1795462 w 2571750"/>
                  <a:gd name="connsiteY10" fmla="*/ 1400175 h 2933700"/>
                  <a:gd name="connsiteX11" fmla="*/ 1841500 w 2571750"/>
                  <a:gd name="connsiteY11" fmla="*/ 1597025 h 2933700"/>
                  <a:gd name="connsiteX12" fmla="*/ 1876425 w 2571750"/>
                  <a:gd name="connsiteY12" fmla="*/ 1752600 h 2933700"/>
                  <a:gd name="connsiteX13" fmla="*/ 1870075 w 2571750"/>
                  <a:gd name="connsiteY13" fmla="*/ 1882775 h 2933700"/>
                  <a:gd name="connsiteX14" fmla="*/ 1882775 w 2571750"/>
                  <a:gd name="connsiteY14" fmla="*/ 2041525 h 2933700"/>
                  <a:gd name="connsiteX15" fmla="*/ 1733550 w 2571750"/>
                  <a:gd name="connsiteY15" fmla="*/ 2174875 h 2933700"/>
                  <a:gd name="connsiteX16" fmla="*/ 1600200 w 2571750"/>
                  <a:gd name="connsiteY16" fmla="*/ 2146300 h 2933700"/>
                  <a:gd name="connsiteX17" fmla="*/ 1603375 w 2571750"/>
                  <a:gd name="connsiteY17" fmla="*/ 2143125 h 2933700"/>
                  <a:gd name="connsiteX18" fmla="*/ 1517650 w 2571750"/>
                  <a:gd name="connsiteY18" fmla="*/ 2159000 h 2933700"/>
                  <a:gd name="connsiteX19" fmla="*/ 1387475 w 2571750"/>
                  <a:gd name="connsiteY19" fmla="*/ 2225675 h 2933700"/>
                  <a:gd name="connsiteX20" fmla="*/ 1238250 w 2571750"/>
                  <a:gd name="connsiteY20" fmla="*/ 2266950 h 2933700"/>
                  <a:gd name="connsiteX21" fmla="*/ 1089025 w 2571750"/>
                  <a:gd name="connsiteY21" fmla="*/ 2400300 h 2933700"/>
                  <a:gd name="connsiteX22" fmla="*/ 882650 w 2571750"/>
                  <a:gd name="connsiteY22" fmla="*/ 2479675 h 2933700"/>
                  <a:gd name="connsiteX23" fmla="*/ 787400 w 2571750"/>
                  <a:gd name="connsiteY23" fmla="*/ 2574925 h 2933700"/>
                  <a:gd name="connsiteX24" fmla="*/ 720725 w 2571750"/>
                  <a:gd name="connsiteY24" fmla="*/ 2660650 h 2933700"/>
                  <a:gd name="connsiteX25" fmla="*/ 644525 w 2571750"/>
                  <a:gd name="connsiteY25" fmla="*/ 2686050 h 2933700"/>
                  <a:gd name="connsiteX26" fmla="*/ 574675 w 2571750"/>
                  <a:gd name="connsiteY26" fmla="*/ 2740025 h 2933700"/>
                  <a:gd name="connsiteX27" fmla="*/ 469900 w 2571750"/>
                  <a:gd name="connsiteY27" fmla="*/ 2774950 h 2933700"/>
                  <a:gd name="connsiteX28" fmla="*/ 349250 w 2571750"/>
                  <a:gd name="connsiteY28" fmla="*/ 2889250 h 2933700"/>
                  <a:gd name="connsiteX29" fmla="*/ 225425 w 2571750"/>
                  <a:gd name="connsiteY29" fmla="*/ 2898775 h 2933700"/>
                  <a:gd name="connsiteX30" fmla="*/ 114300 w 2571750"/>
                  <a:gd name="connsiteY30" fmla="*/ 2908300 h 2933700"/>
                  <a:gd name="connsiteX31" fmla="*/ 0 w 2571750"/>
                  <a:gd name="connsiteY31"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2038350 w 2571750"/>
                  <a:gd name="connsiteY8" fmla="*/ 1014413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14550 w 2571750"/>
                  <a:gd name="connsiteY7" fmla="*/ 946150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4550 w 2571750"/>
                  <a:gd name="connsiteY6" fmla="*/ 812800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27250 w 2571750"/>
                  <a:gd name="connsiteY5" fmla="*/ 685800 h 2933700"/>
                  <a:gd name="connsiteX6" fmla="*/ 2116931 w 2571750"/>
                  <a:gd name="connsiteY6" fmla="*/ 765175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46300 w 2571750"/>
                  <a:gd name="connsiteY5" fmla="*/ 647700 h 2933700"/>
                  <a:gd name="connsiteX6" fmla="*/ 2116931 w 2571750"/>
                  <a:gd name="connsiteY6" fmla="*/ 765175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46300 w 2571750"/>
                  <a:gd name="connsiteY5" fmla="*/ 647700 h 2933700"/>
                  <a:gd name="connsiteX6" fmla="*/ 2116931 w 2571750"/>
                  <a:gd name="connsiteY6" fmla="*/ 731838 h 2933700"/>
                  <a:gd name="connsiteX7" fmla="*/ 2145506 w 2571750"/>
                  <a:gd name="connsiteY7" fmla="*/ 915194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46300 w 2571750"/>
                  <a:gd name="connsiteY5" fmla="*/ 647700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58207 w 2571750"/>
                  <a:gd name="connsiteY5" fmla="*/ 633413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5350 w 2571750"/>
                  <a:gd name="connsiteY4" fmla="*/ 488950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79638 w 2571750"/>
                  <a:gd name="connsiteY4" fmla="*/ 465137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86000 w 2571750"/>
                  <a:gd name="connsiteY3" fmla="*/ 361950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51100 w 2571750"/>
                  <a:gd name="connsiteY2" fmla="*/ 273050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36813 w 2571750"/>
                  <a:gd name="connsiteY2" fmla="*/ 313532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36813 w 2571750"/>
                  <a:gd name="connsiteY2" fmla="*/ 313532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27300 w 2571750"/>
                  <a:gd name="connsiteY1" fmla="*/ 209550 h 2933700"/>
                  <a:gd name="connsiteX2" fmla="*/ 2443957 w 2571750"/>
                  <a:gd name="connsiteY2" fmla="*/ 306388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43969 w 2571750"/>
                  <a:gd name="connsiteY1" fmla="*/ 202407 h 2933700"/>
                  <a:gd name="connsiteX2" fmla="*/ 2443957 w 2571750"/>
                  <a:gd name="connsiteY2" fmla="*/ 306388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71750 w 2571750"/>
                  <a:gd name="connsiteY0" fmla="*/ 0 h 2933700"/>
                  <a:gd name="connsiteX1" fmla="*/ 2543969 w 2571750"/>
                  <a:gd name="connsiteY1" fmla="*/ 202407 h 2933700"/>
                  <a:gd name="connsiteX2" fmla="*/ 2443957 w 2571750"/>
                  <a:gd name="connsiteY2" fmla="*/ 306388 h 2933700"/>
                  <a:gd name="connsiteX3" fmla="*/ 2235993 w 2571750"/>
                  <a:gd name="connsiteY3" fmla="*/ 407194 h 2933700"/>
                  <a:gd name="connsiteX4" fmla="*/ 2162970 w 2571750"/>
                  <a:gd name="connsiteY4" fmla="*/ 496093 h 2933700"/>
                  <a:gd name="connsiteX5" fmla="*/ 2155825 w 2571750"/>
                  <a:gd name="connsiteY5" fmla="*/ 631032 h 2933700"/>
                  <a:gd name="connsiteX6" fmla="*/ 2116931 w 2571750"/>
                  <a:gd name="connsiteY6" fmla="*/ 731838 h 2933700"/>
                  <a:gd name="connsiteX7" fmla="*/ 2143125 w 2571750"/>
                  <a:gd name="connsiteY7" fmla="*/ 900906 h 2933700"/>
                  <a:gd name="connsiteX8" fmla="*/ 2055019 w 2571750"/>
                  <a:gd name="connsiteY8" fmla="*/ 1016794 h 2933700"/>
                  <a:gd name="connsiteX9" fmla="*/ 1835150 w 2571750"/>
                  <a:gd name="connsiteY9" fmla="*/ 1174750 h 2933700"/>
                  <a:gd name="connsiteX10" fmla="*/ 1829594 w 2571750"/>
                  <a:gd name="connsiteY10" fmla="*/ 1289844 h 2933700"/>
                  <a:gd name="connsiteX11" fmla="*/ 1795462 w 2571750"/>
                  <a:gd name="connsiteY11" fmla="*/ 1400175 h 2933700"/>
                  <a:gd name="connsiteX12" fmla="*/ 1841500 w 2571750"/>
                  <a:gd name="connsiteY12" fmla="*/ 1597025 h 2933700"/>
                  <a:gd name="connsiteX13" fmla="*/ 1876425 w 2571750"/>
                  <a:gd name="connsiteY13" fmla="*/ 1752600 h 2933700"/>
                  <a:gd name="connsiteX14" fmla="*/ 1870075 w 2571750"/>
                  <a:gd name="connsiteY14" fmla="*/ 1882775 h 2933700"/>
                  <a:gd name="connsiteX15" fmla="*/ 1882775 w 2571750"/>
                  <a:gd name="connsiteY15" fmla="*/ 2041525 h 2933700"/>
                  <a:gd name="connsiteX16" fmla="*/ 1733550 w 2571750"/>
                  <a:gd name="connsiteY16" fmla="*/ 2174875 h 2933700"/>
                  <a:gd name="connsiteX17" fmla="*/ 1600200 w 2571750"/>
                  <a:gd name="connsiteY17" fmla="*/ 2146300 h 2933700"/>
                  <a:gd name="connsiteX18" fmla="*/ 1603375 w 2571750"/>
                  <a:gd name="connsiteY18" fmla="*/ 2143125 h 2933700"/>
                  <a:gd name="connsiteX19" fmla="*/ 1517650 w 2571750"/>
                  <a:gd name="connsiteY19" fmla="*/ 2159000 h 2933700"/>
                  <a:gd name="connsiteX20" fmla="*/ 1387475 w 2571750"/>
                  <a:gd name="connsiteY20" fmla="*/ 2225675 h 2933700"/>
                  <a:gd name="connsiteX21" fmla="*/ 1238250 w 2571750"/>
                  <a:gd name="connsiteY21" fmla="*/ 2266950 h 2933700"/>
                  <a:gd name="connsiteX22" fmla="*/ 1089025 w 2571750"/>
                  <a:gd name="connsiteY22" fmla="*/ 2400300 h 2933700"/>
                  <a:gd name="connsiteX23" fmla="*/ 882650 w 2571750"/>
                  <a:gd name="connsiteY23" fmla="*/ 2479675 h 2933700"/>
                  <a:gd name="connsiteX24" fmla="*/ 787400 w 2571750"/>
                  <a:gd name="connsiteY24" fmla="*/ 2574925 h 2933700"/>
                  <a:gd name="connsiteX25" fmla="*/ 720725 w 2571750"/>
                  <a:gd name="connsiteY25" fmla="*/ 2660650 h 2933700"/>
                  <a:gd name="connsiteX26" fmla="*/ 644525 w 2571750"/>
                  <a:gd name="connsiteY26" fmla="*/ 2686050 h 2933700"/>
                  <a:gd name="connsiteX27" fmla="*/ 574675 w 2571750"/>
                  <a:gd name="connsiteY27" fmla="*/ 2740025 h 2933700"/>
                  <a:gd name="connsiteX28" fmla="*/ 469900 w 2571750"/>
                  <a:gd name="connsiteY28" fmla="*/ 2774950 h 2933700"/>
                  <a:gd name="connsiteX29" fmla="*/ 349250 w 2571750"/>
                  <a:gd name="connsiteY29" fmla="*/ 2889250 h 2933700"/>
                  <a:gd name="connsiteX30" fmla="*/ 225425 w 2571750"/>
                  <a:gd name="connsiteY30" fmla="*/ 2898775 h 2933700"/>
                  <a:gd name="connsiteX31" fmla="*/ 114300 w 2571750"/>
                  <a:gd name="connsiteY31" fmla="*/ 2908300 h 2933700"/>
                  <a:gd name="connsiteX32" fmla="*/ 0 w 2571750"/>
                  <a:gd name="connsiteY32" fmla="*/ 2933700 h 2933700"/>
                  <a:gd name="connsiteX0" fmla="*/ 2566988 w 2566988"/>
                  <a:gd name="connsiteY0" fmla="*/ 0 h 2917031"/>
                  <a:gd name="connsiteX1" fmla="*/ 2543969 w 2566988"/>
                  <a:gd name="connsiteY1" fmla="*/ 185738 h 2917031"/>
                  <a:gd name="connsiteX2" fmla="*/ 2443957 w 2566988"/>
                  <a:gd name="connsiteY2" fmla="*/ 289719 h 2917031"/>
                  <a:gd name="connsiteX3" fmla="*/ 2235993 w 2566988"/>
                  <a:gd name="connsiteY3" fmla="*/ 390525 h 2917031"/>
                  <a:gd name="connsiteX4" fmla="*/ 2162970 w 2566988"/>
                  <a:gd name="connsiteY4" fmla="*/ 479424 h 2917031"/>
                  <a:gd name="connsiteX5" fmla="*/ 2155825 w 2566988"/>
                  <a:gd name="connsiteY5" fmla="*/ 614363 h 2917031"/>
                  <a:gd name="connsiteX6" fmla="*/ 2116931 w 2566988"/>
                  <a:gd name="connsiteY6" fmla="*/ 715169 h 2917031"/>
                  <a:gd name="connsiteX7" fmla="*/ 2143125 w 2566988"/>
                  <a:gd name="connsiteY7" fmla="*/ 884237 h 2917031"/>
                  <a:gd name="connsiteX8" fmla="*/ 2055019 w 2566988"/>
                  <a:gd name="connsiteY8" fmla="*/ 1000125 h 2917031"/>
                  <a:gd name="connsiteX9" fmla="*/ 1835150 w 2566988"/>
                  <a:gd name="connsiteY9" fmla="*/ 1158081 h 2917031"/>
                  <a:gd name="connsiteX10" fmla="*/ 1829594 w 2566988"/>
                  <a:gd name="connsiteY10" fmla="*/ 1273175 h 2917031"/>
                  <a:gd name="connsiteX11" fmla="*/ 1795462 w 2566988"/>
                  <a:gd name="connsiteY11" fmla="*/ 1383506 h 2917031"/>
                  <a:gd name="connsiteX12" fmla="*/ 1841500 w 2566988"/>
                  <a:gd name="connsiteY12" fmla="*/ 1580356 h 2917031"/>
                  <a:gd name="connsiteX13" fmla="*/ 1876425 w 2566988"/>
                  <a:gd name="connsiteY13" fmla="*/ 1735931 h 2917031"/>
                  <a:gd name="connsiteX14" fmla="*/ 1870075 w 2566988"/>
                  <a:gd name="connsiteY14" fmla="*/ 1866106 h 2917031"/>
                  <a:gd name="connsiteX15" fmla="*/ 1882775 w 2566988"/>
                  <a:gd name="connsiteY15" fmla="*/ 2024856 h 2917031"/>
                  <a:gd name="connsiteX16" fmla="*/ 1733550 w 2566988"/>
                  <a:gd name="connsiteY16" fmla="*/ 2158206 h 2917031"/>
                  <a:gd name="connsiteX17" fmla="*/ 1600200 w 2566988"/>
                  <a:gd name="connsiteY17" fmla="*/ 2129631 h 2917031"/>
                  <a:gd name="connsiteX18" fmla="*/ 1603375 w 2566988"/>
                  <a:gd name="connsiteY18" fmla="*/ 2126456 h 2917031"/>
                  <a:gd name="connsiteX19" fmla="*/ 1517650 w 2566988"/>
                  <a:gd name="connsiteY19" fmla="*/ 2142331 h 2917031"/>
                  <a:gd name="connsiteX20" fmla="*/ 1387475 w 2566988"/>
                  <a:gd name="connsiteY20" fmla="*/ 2209006 h 2917031"/>
                  <a:gd name="connsiteX21" fmla="*/ 1238250 w 2566988"/>
                  <a:gd name="connsiteY21" fmla="*/ 2250281 h 2917031"/>
                  <a:gd name="connsiteX22" fmla="*/ 1089025 w 2566988"/>
                  <a:gd name="connsiteY22" fmla="*/ 2383631 h 2917031"/>
                  <a:gd name="connsiteX23" fmla="*/ 882650 w 2566988"/>
                  <a:gd name="connsiteY23" fmla="*/ 2463006 h 2917031"/>
                  <a:gd name="connsiteX24" fmla="*/ 787400 w 2566988"/>
                  <a:gd name="connsiteY24" fmla="*/ 2558256 h 2917031"/>
                  <a:gd name="connsiteX25" fmla="*/ 720725 w 2566988"/>
                  <a:gd name="connsiteY25" fmla="*/ 2643981 h 2917031"/>
                  <a:gd name="connsiteX26" fmla="*/ 644525 w 2566988"/>
                  <a:gd name="connsiteY26" fmla="*/ 2669381 h 2917031"/>
                  <a:gd name="connsiteX27" fmla="*/ 574675 w 2566988"/>
                  <a:gd name="connsiteY27" fmla="*/ 2723356 h 2917031"/>
                  <a:gd name="connsiteX28" fmla="*/ 469900 w 2566988"/>
                  <a:gd name="connsiteY28" fmla="*/ 2758281 h 2917031"/>
                  <a:gd name="connsiteX29" fmla="*/ 349250 w 2566988"/>
                  <a:gd name="connsiteY29" fmla="*/ 2872581 h 2917031"/>
                  <a:gd name="connsiteX30" fmla="*/ 225425 w 2566988"/>
                  <a:gd name="connsiteY30" fmla="*/ 2882106 h 2917031"/>
                  <a:gd name="connsiteX31" fmla="*/ 114300 w 2566988"/>
                  <a:gd name="connsiteY31" fmla="*/ 2891631 h 2917031"/>
                  <a:gd name="connsiteX32" fmla="*/ 0 w 2566988"/>
                  <a:gd name="connsiteY32" fmla="*/ 2917031 h 2917031"/>
                  <a:gd name="connsiteX0" fmla="*/ 2562225 w 2562225"/>
                  <a:gd name="connsiteY0" fmla="*/ 0 h 2917031"/>
                  <a:gd name="connsiteX1" fmla="*/ 2543969 w 2562225"/>
                  <a:gd name="connsiteY1" fmla="*/ 185738 h 2917031"/>
                  <a:gd name="connsiteX2" fmla="*/ 2443957 w 2562225"/>
                  <a:gd name="connsiteY2" fmla="*/ 289719 h 2917031"/>
                  <a:gd name="connsiteX3" fmla="*/ 2235993 w 2562225"/>
                  <a:gd name="connsiteY3" fmla="*/ 390525 h 2917031"/>
                  <a:gd name="connsiteX4" fmla="*/ 2162970 w 2562225"/>
                  <a:gd name="connsiteY4" fmla="*/ 479424 h 2917031"/>
                  <a:gd name="connsiteX5" fmla="*/ 2155825 w 2562225"/>
                  <a:gd name="connsiteY5" fmla="*/ 614363 h 2917031"/>
                  <a:gd name="connsiteX6" fmla="*/ 2116931 w 2562225"/>
                  <a:gd name="connsiteY6" fmla="*/ 715169 h 2917031"/>
                  <a:gd name="connsiteX7" fmla="*/ 2143125 w 2562225"/>
                  <a:gd name="connsiteY7" fmla="*/ 884237 h 2917031"/>
                  <a:gd name="connsiteX8" fmla="*/ 2055019 w 2562225"/>
                  <a:gd name="connsiteY8" fmla="*/ 1000125 h 2917031"/>
                  <a:gd name="connsiteX9" fmla="*/ 1835150 w 2562225"/>
                  <a:gd name="connsiteY9" fmla="*/ 1158081 h 2917031"/>
                  <a:gd name="connsiteX10" fmla="*/ 1829594 w 2562225"/>
                  <a:gd name="connsiteY10" fmla="*/ 1273175 h 2917031"/>
                  <a:gd name="connsiteX11" fmla="*/ 1795462 w 2562225"/>
                  <a:gd name="connsiteY11" fmla="*/ 1383506 h 2917031"/>
                  <a:gd name="connsiteX12" fmla="*/ 1841500 w 2562225"/>
                  <a:gd name="connsiteY12" fmla="*/ 1580356 h 2917031"/>
                  <a:gd name="connsiteX13" fmla="*/ 1876425 w 2562225"/>
                  <a:gd name="connsiteY13" fmla="*/ 1735931 h 2917031"/>
                  <a:gd name="connsiteX14" fmla="*/ 1870075 w 2562225"/>
                  <a:gd name="connsiteY14" fmla="*/ 1866106 h 2917031"/>
                  <a:gd name="connsiteX15" fmla="*/ 1882775 w 2562225"/>
                  <a:gd name="connsiteY15" fmla="*/ 2024856 h 2917031"/>
                  <a:gd name="connsiteX16" fmla="*/ 1733550 w 2562225"/>
                  <a:gd name="connsiteY16" fmla="*/ 2158206 h 2917031"/>
                  <a:gd name="connsiteX17" fmla="*/ 1600200 w 2562225"/>
                  <a:gd name="connsiteY17" fmla="*/ 2129631 h 2917031"/>
                  <a:gd name="connsiteX18" fmla="*/ 1603375 w 2562225"/>
                  <a:gd name="connsiteY18" fmla="*/ 2126456 h 2917031"/>
                  <a:gd name="connsiteX19" fmla="*/ 1517650 w 2562225"/>
                  <a:gd name="connsiteY19" fmla="*/ 2142331 h 2917031"/>
                  <a:gd name="connsiteX20" fmla="*/ 1387475 w 2562225"/>
                  <a:gd name="connsiteY20" fmla="*/ 2209006 h 2917031"/>
                  <a:gd name="connsiteX21" fmla="*/ 1238250 w 2562225"/>
                  <a:gd name="connsiteY21" fmla="*/ 2250281 h 2917031"/>
                  <a:gd name="connsiteX22" fmla="*/ 1089025 w 2562225"/>
                  <a:gd name="connsiteY22" fmla="*/ 2383631 h 2917031"/>
                  <a:gd name="connsiteX23" fmla="*/ 882650 w 2562225"/>
                  <a:gd name="connsiteY23" fmla="*/ 2463006 h 2917031"/>
                  <a:gd name="connsiteX24" fmla="*/ 787400 w 2562225"/>
                  <a:gd name="connsiteY24" fmla="*/ 2558256 h 2917031"/>
                  <a:gd name="connsiteX25" fmla="*/ 720725 w 2562225"/>
                  <a:gd name="connsiteY25" fmla="*/ 2643981 h 2917031"/>
                  <a:gd name="connsiteX26" fmla="*/ 644525 w 2562225"/>
                  <a:gd name="connsiteY26" fmla="*/ 2669381 h 2917031"/>
                  <a:gd name="connsiteX27" fmla="*/ 574675 w 2562225"/>
                  <a:gd name="connsiteY27" fmla="*/ 2723356 h 2917031"/>
                  <a:gd name="connsiteX28" fmla="*/ 469900 w 2562225"/>
                  <a:gd name="connsiteY28" fmla="*/ 2758281 h 2917031"/>
                  <a:gd name="connsiteX29" fmla="*/ 349250 w 2562225"/>
                  <a:gd name="connsiteY29" fmla="*/ 2872581 h 2917031"/>
                  <a:gd name="connsiteX30" fmla="*/ 225425 w 2562225"/>
                  <a:gd name="connsiteY30" fmla="*/ 2882106 h 2917031"/>
                  <a:gd name="connsiteX31" fmla="*/ 114300 w 2562225"/>
                  <a:gd name="connsiteY31" fmla="*/ 2891631 h 2917031"/>
                  <a:gd name="connsiteX32" fmla="*/ 0 w 2562225"/>
                  <a:gd name="connsiteY32" fmla="*/ 2917031 h 2917031"/>
                  <a:gd name="connsiteX0" fmla="*/ 2562225 w 2562225"/>
                  <a:gd name="connsiteY0" fmla="*/ 0 h 2917031"/>
                  <a:gd name="connsiteX1" fmla="*/ 2543969 w 2562225"/>
                  <a:gd name="connsiteY1" fmla="*/ 185738 h 2917031"/>
                  <a:gd name="connsiteX2" fmla="*/ 2443957 w 2562225"/>
                  <a:gd name="connsiteY2" fmla="*/ 289719 h 2917031"/>
                  <a:gd name="connsiteX3" fmla="*/ 2235993 w 2562225"/>
                  <a:gd name="connsiteY3" fmla="*/ 390525 h 2917031"/>
                  <a:gd name="connsiteX4" fmla="*/ 2162970 w 2562225"/>
                  <a:gd name="connsiteY4" fmla="*/ 479424 h 2917031"/>
                  <a:gd name="connsiteX5" fmla="*/ 2155825 w 2562225"/>
                  <a:gd name="connsiteY5" fmla="*/ 614363 h 2917031"/>
                  <a:gd name="connsiteX6" fmla="*/ 2116931 w 2562225"/>
                  <a:gd name="connsiteY6" fmla="*/ 715169 h 2917031"/>
                  <a:gd name="connsiteX7" fmla="*/ 2143125 w 2562225"/>
                  <a:gd name="connsiteY7" fmla="*/ 884237 h 2917031"/>
                  <a:gd name="connsiteX8" fmla="*/ 2055019 w 2562225"/>
                  <a:gd name="connsiteY8" fmla="*/ 1000125 h 2917031"/>
                  <a:gd name="connsiteX9" fmla="*/ 1835150 w 2562225"/>
                  <a:gd name="connsiteY9" fmla="*/ 1158081 h 2917031"/>
                  <a:gd name="connsiteX10" fmla="*/ 1829594 w 2562225"/>
                  <a:gd name="connsiteY10" fmla="*/ 1273175 h 2917031"/>
                  <a:gd name="connsiteX11" fmla="*/ 1795462 w 2562225"/>
                  <a:gd name="connsiteY11" fmla="*/ 1383506 h 2917031"/>
                  <a:gd name="connsiteX12" fmla="*/ 1841500 w 2562225"/>
                  <a:gd name="connsiteY12" fmla="*/ 1580356 h 2917031"/>
                  <a:gd name="connsiteX13" fmla="*/ 1876425 w 2562225"/>
                  <a:gd name="connsiteY13" fmla="*/ 1735931 h 2917031"/>
                  <a:gd name="connsiteX14" fmla="*/ 1870075 w 2562225"/>
                  <a:gd name="connsiteY14" fmla="*/ 1866106 h 2917031"/>
                  <a:gd name="connsiteX15" fmla="*/ 1882775 w 2562225"/>
                  <a:gd name="connsiteY15" fmla="*/ 2024856 h 2917031"/>
                  <a:gd name="connsiteX16" fmla="*/ 1733550 w 2562225"/>
                  <a:gd name="connsiteY16" fmla="*/ 2158206 h 2917031"/>
                  <a:gd name="connsiteX17" fmla="*/ 1600200 w 2562225"/>
                  <a:gd name="connsiteY17" fmla="*/ 2129631 h 2917031"/>
                  <a:gd name="connsiteX18" fmla="*/ 1603375 w 2562225"/>
                  <a:gd name="connsiteY18" fmla="*/ 2126456 h 2917031"/>
                  <a:gd name="connsiteX19" fmla="*/ 1517650 w 2562225"/>
                  <a:gd name="connsiteY19" fmla="*/ 2142331 h 2917031"/>
                  <a:gd name="connsiteX20" fmla="*/ 1387475 w 2562225"/>
                  <a:gd name="connsiteY20" fmla="*/ 2209006 h 2917031"/>
                  <a:gd name="connsiteX21" fmla="*/ 1238250 w 2562225"/>
                  <a:gd name="connsiteY21" fmla="*/ 2250281 h 2917031"/>
                  <a:gd name="connsiteX22" fmla="*/ 1089025 w 2562225"/>
                  <a:gd name="connsiteY22" fmla="*/ 2383631 h 2917031"/>
                  <a:gd name="connsiteX23" fmla="*/ 882650 w 2562225"/>
                  <a:gd name="connsiteY23" fmla="*/ 2463006 h 2917031"/>
                  <a:gd name="connsiteX24" fmla="*/ 787400 w 2562225"/>
                  <a:gd name="connsiteY24" fmla="*/ 2558256 h 2917031"/>
                  <a:gd name="connsiteX25" fmla="*/ 720725 w 2562225"/>
                  <a:gd name="connsiteY25" fmla="*/ 2643981 h 2917031"/>
                  <a:gd name="connsiteX26" fmla="*/ 644525 w 2562225"/>
                  <a:gd name="connsiteY26" fmla="*/ 2669381 h 2917031"/>
                  <a:gd name="connsiteX27" fmla="*/ 574675 w 2562225"/>
                  <a:gd name="connsiteY27" fmla="*/ 2723356 h 2917031"/>
                  <a:gd name="connsiteX28" fmla="*/ 469900 w 2562225"/>
                  <a:gd name="connsiteY28" fmla="*/ 2758281 h 2917031"/>
                  <a:gd name="connsiteX29" fmla="*/ 349250 w 2562225"/>
                  <a:gd name="connsiteY29" fmla="*/ 2872581 h 2917031"/>
                  <a:gd name="connsiteX30" fmla="*/ 225425 w 2562225"/>
                  <a:gd name="connsiteY30" fmla="*/ 2882106 h 2917031"/>
                  <a:gd name="connsiteX31" fmla="*/ 169864 w 2562225"/>
                  <a:gd name="connsiteY31" fmla="*/ 2895600 h 2917031"/>
                  <a:gd name="connsiteX32" fmla="*/ 114300 w 2562225"/>
                  <a:gd name="connsiteY32" fmla="*/ 2891631 h 2917031"/>
                  <a:gd name="connsiteX33" fmla="*/ 0 w 2562225"/>
                  <a:gd name="connsiteY33" fmla="*/ 2917031 h 2917031"/>
                  <a:gd name="connsiteX0" fmla="*/ 2562225 w 2562225"/>
                  <a:gd name="connsiteY0" fmla="*/ 0 h 2917031"/>
                  <a:gd name="connsiteX1" fmla="*/ 2543969 w 2562225"/>
                  <a:gd name="connsiteY1" fmla="*/ 185738 h 2917031"/>
                  <a:gd name="connsiteX2" fmla="*/ 2443957 w 2562225"/>
                  <a:gd name="connsiteY2" fmla="*/ 289719 h 2917031"/>
                  <a:gd name="connsiteX3" fmla="*/ 2235993 w 2562225"/>
                  <a:gd name="connsiteY3" fmla="*/ 390525 h 2917031"/>
                  <a:gd name="connsiteX4" fmla="*/ 2162970 w 2562225"/>
                  <a:gd name="connsiteY4" fmla="*/ 479424 h 2917031"/>
                  <a:gd name="connsiteX5" fmla="*/ 2155825 w 2562225"/>
                  <a:gd name="connsiteY5" fmla="*/ 614363 h 2917031"/>
                  <a:gd name="connsiteX6" fmla="*/ 2116931 w 2562225"/>
                  <a:gd name="connsiteY6" fmla="*/ 715169 h 2917031"/>
                  <a:gd name="connsiteX7" fmla="*/ 2143125 w 2562225"/>
                  <a:gd name="connsiteY7" fmla="*/ 884237 h 2917031"/>
                  <a:gd name="connsiteX8" fmla="*/ 2055019 w 2562225"/>
                  <a:gd name="connsiteY8" fmla="*/ 1000125 h 2917031"/>
                  <a:gd name="connsiteX9" fmla="*/ 1835150 w 2562225"/>
                  <a:gd name="connsiteY9" fmla="*/ 1158081 h 2917031"/>
                  <a:gd name="connsiteX10" fmla="*/ 1829594 w 2562225"/>
                  <a:gd name="connsiteY10" fmla="*/ 1273175 h 2917031"/>
                  <a:gd name="connsiteX11" fmla="*/ 1795462 w 2562225"/>
                  <a:gd name="connsiteY11" fmla="*/ 1383506 h 2917031"/>
                  <a:gd name="connsiteX12" fmla="*/ 1841500 w 2562225"/>
                  <a:gd name="connsiteY12" fmla="*/ 1580356 h 2917031"/>
                  <a:gd name="connsiteX13" fmla="*/ 1876425 w 2562225"/>
                  <a:gd name="connsiteY13" fmla="*/ 1735931 h 2917031"/>
                  <a:gd name="connsiteX14" fmla="*/ 1870075 w 2562225"/>
                  <a:gd name="connsiteY14" fmla="*/ 1866106 h 2917031"/>
                  <a:gd name="connsiteX15" fmla="*/ 1882775 w 2562225"/>
                  <a:gd name="connsiteY15" fmla="*/ 2024856 h 2917031"/>
                  <a:gd name="connsiteX16" fmla="*/ 1733550 w 2562225"/>
                  <a:gd name="connsiteY16" fmla="*/ 2158206 h 2917031"/>
                  <a:gd name="connsiteX17" fmla="*/ 1600200 w 2562225"/>
                  <a:gd name="connsiteY17" fmla="*/ 2129631 h 2917031"/>
                  <a:gd name="connsiteX18" fmla="*/ 1603375 w 2562225"/>
                  <a:gd name="connsiteY18" fmla="*/ 2126456 h 2917031"/>
                  <a:gd name="connsiteX19" fmla="*/ 1517650 w 2562225"/>
                  <a:gd name="connsiteY19" fmla="*/ 2142331 h 2917031"/>
                  <a:gd name="connsiteX20" fmla="*/ 1387475 w 2562225"/>
                  <a:gd name="connsiteY20" fmla="*/ 2209006 h 2917031"/>
                  <a:gd name="connsiteX21" fmla="*/ 1238250 w 2562225"/>
                  <a:gd name="connsiteY21" fmla="*/ 2250281 h 2917031"/>
                  <a:gd name="connsiteX22" fmla="*/ 1089025 w 2562225"/>
                  <a:gd name="connsiteY22" fmla="*/ 2383631 h 2917031"/>
                  <a:gd name="connsiteX23" fmla="*/ 882650 w 2562225"/>
                  <a:gd name="connsiteY23" fmla="*/ 2463006 h 2917031"/>
                  <a:gd name="connsiteX24" fmla="*/ 787400 w 2562225"/>
                  <a:gd name="connsiteY24" fmla="*/ 2558256 h 2917031"/>
                  <a:gd name="connsiteX25" fmla="*/ 720725 w 2562225"/>
                  <a:gd name="connsiteY25" fmla="*/ 2643981 h 2917031"/>
                  <a:gd name="connsiteX26" fmla="*/ 644525 w 2562225"/>
                  <a:gd name="connsiteY26" fmla="*/ 2669381 h 2917031"/>
                  <a:gd name="connsiteX27" fmla="*/ 574675 w 2562225"/>
                  <a:gd name="connsiteY27" fmla="*/ 2723356 h 2917031"/>
                  <a:gd name="connsiteX28" fmla="*/ 469900 w 2562225"/>
                  <a:gd name="connsiteY28" fmla="*/ 2758281 h 2917031"/>
                  <a:gd name="connsiteX29" fmla="*/ 349250 w 2562225"/>
                  <a:gd name="connsiteY29" fmla="*/ 2872581 h 2917031"/>
                  <a:gd name="connsiteX30" fmla="*/ 225425 w 2562225"/>
                  <a:gd name="connsiteY30" fmla="*/ 2882106 h 2917031"/>
                  <a:gd name="connsiteX31" fmla="*/ 169864 w 2562225"/>
                  <a:gd name="connsiteY31" fmla="*/ 2895600 h 2917031"/>
                  <a:gd name="connsiteX32" fmla="*/ 85725 w 2562225"/>
                  <a:gd name="connsiteY32" fmla="*/ 2898774 h 2917031"/>
                  <a:gd name="connsiteX33" fmla="*/ 0 w 2562225"/>
                  <a:gd name="connsiteY33" fmla="*/ 2917031 h 29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2225" h="2917031">
                    <a:moveTo>
                      <a:pt x="2562225" y="0"/>
                    </a:moveTo>
                    <a:cubicBezTo>
                      <a:pt x="2549525" y="122766"/>
                      <a:pt x="2563680" y="137452"/>
                      <a:pt x="2543969" y="185738"/>
                    </a:cubicBezTo>
                    <a:cubicBezTo>
                      <a:pt x="2524258" y="234024"/>
                      <a:pt x="2495286" y="255588"/>
                      <a:pt x="2443957" y="289719"/>
                    </a:cubicBezTo>
                    <a:cubicBezTo>
                      <a:pt x="2392628" y="323850"/>
                      <a:pt x="2282824" y="358908"/>
                      <a:pt x="2235993" y="390525"/>
                    </a:cubicBezTo>
                    <a:cubicBezTo>
                      <a:pt x="2189162" y="422143"/>
                      <a:pt x="2176331" y="442118"/>
                      <a:pt x="2162970" y="479424"/>
                    </a:cubicBezTo>
                    <a:cubicBezTo>
                      <a:pt x="2149609" y="516730"/>
                      <a:pt x="2163498" y="575072"/>
                      <a:pt x="2155825" y="614363"/>
                    </a:cubicBezTo>
                    <a:cubicBezTo>
                      <a:pt x="2148152" y="653654"/>
                      <a:pt x="2119048" y="670190"/>
                      <a:pt x="2116931" y="715169"/>
                    </a:cubicBezTo>
                    <a:cubicBezTo>
                      <a:pt x="2114814" y="760148"/>
                      <a:pt x="2153444" y="836744"/>
                      <a:pt x="2143125" y="884237"/>
                    </a:cubicBezTo>
                    <a:cubicBezTo>
                      <a:pt x="2132806" y="931730"/>
                      <a:pt x="2101586" y="962025"/>
                      <a:pt x="2055019" y="1000125"/>
                    </a:cubicBezTo>
                    <a:cubicBezTo>
                      <a:pt x="2008452" y="1038225"/>
                      <a:pt x="1872721" y="1112573"/>
                      <a:pt x="1835150" y="1158081"/>
                    </a:cubicBezTo>
                    <a:cubicBezTo>
                      <a:pt x="1797579" y="1203589"/>
                      <a:pt x="1838590" y="1230842"/>
                      <a:pt x="1829594" y="1273175"/>
                    </a:cubicBezTo>
                    <a:cubicBezTo>
                      <a:pt x="1820598" y="1315508"/>
                      <a:pt x="1793478" y="1332309"/>
                      <a:pt x="1795462" y="1383506"/>
                    </a:cubicBezTo>
                    <a:cubicBezTo>
                      <a:pt x="1797446" y="1434703"/>
                      <a:pt x="1828006" y="1521618"/>
                      <a:pt x="1841500" y="1580356"/>
                    </a:cubicBezTo>
                    <a:cubicBezTo>
                      <a:pt x="1854994" y="1639094"/>
                      <a:pt x="1870604" y="1687777"/>
                      <a:pt x="1876425" y="1735931"/>
                    </a:cubicBezTo>
                    <a:cubicBezTo>
                      <a:pt x="1882246" y="1784085"/>
                      <a:pt x="1869017" y="1817952"/>
                      <a:pt x="1870075" y="1866106"/>
                    </a:cubicBezTo>
                    <a:cubicBezTo>
                      <a:pt x="1871133" y="1914260"/>
                      <a:pt x="1905529" y="1976173"/>
                      <a:pt x="1882775" y="2024856"/>
                    </a:cubicBezTo>
                    <a:cubicBezTo>
                      <a:pt x="1860021" y="2073539"/>
                      <a:pt x="1773767" y="2145506"/>
                      <a:pt x="1733550" y="2158206"/>
                    </a:cubicBezTo>
                    <a:cubicBezTo>
                      <a:pt x="1693333" y="2170906"/>
                      <a:pt x="1618721" y="2135452"/>
                      <a:pt x="1600200" y="2129631"/>
                    </a:cubicBezTo>
                    <a:cubicBezTo>
                      <a:pt x="1581679" y="2123810"/>
                      <a:pt x="1617133" y="2124339"/>
                      <a:pt x="1603375" y="2126456"/>
                    </a:cubicBezTo>
                    <a:cubicBezTo>
                      <a:pt x="1589617" y="2128573"/>
                      <a:pt x="1553633" y="2128573"/>
                      <a:pt x="1517650" y="2142331"/>
                    </a:cubicBezTo>
                    <a:cubicBezTo>
                      <a:pt x="1481667" y="2156089"/>
                      <a:pt x="1434042" y="2191014"/>
                      <a:pt x="1387475" y="2209006"/>
                    </a:cubicBezTo>
                    <a:cubicBezTo>
                      <a:pt x="1340908" y="2226998"/>
                      <a:pt x="1287992" y="2221177"/>
                      <a:pt x="1238250" y="2250281"/>
                    </a:cubicBezTo>
                    <a:cubicBezTo>
                      <a:pt x="1188508" y="2279385"/>
                      <a:pt x="1148292" y="2348177"/>
                      <a:pt x="1089025" y="2383631"/>
                    </a:cubicBezTo>
                    <a:cubicBezTo>
                      <a:pt x="1029758" y="2419085"/>
                      <a:pt x="931862" y="2439723"/>
                      <a:pt x="882650" y="2463006"/>
                    </a:cubicBezTo>
                    <a:cubicBezTo>
                      <a:pt x="833438" y="2486289"/>
                      <a:pt x="801688" y="2545027"/>
                      <a:pt x="787400" y="2558256"/>
                    </a:cubicBezTo>
                    <a:cubicBezTo>
                      <a:pt x="773113" y="2571485"/>
                      <a:pt x="763058" y="2592123"/>
                      <a:pt x="720725" y="2643981"/>
                    </a:cubicBezTo>
                    <a:cubicBezTo>
                      <a:pt x="678392" y="2657739"/>
                      <a:pt x="672042" y="2642923"/>
                      <a:pt x="644525" y="2669381"/>
                    </a:cubicBezTo>
                    <a:cubicBezTo>
                      <a:pt x="617008" y="2695839"/>
                      <a:pt x="603779" y="2708539"/>
                      <a:pt x="574675" y="2723356"/>
                    </a:cubicBezTo>
                    <a:cubicBezTo>
                      <a:pt x="545571" y="2738173"/>
                      <a:pt x="530225" y="2729177"/>
                      <a:pt x="469900" y="2758281"/>
                    </a:cubicBezTo>
                    <a:cubicBezTo>
                      <a:pt x="409575" y="2787385"/>
                      <a:pt x="389996" y="2851944"/>
                      <a:pt x="349250" y="2872581"/>
                    </a:cubicBezTo>
                    <a:cubicBezTo>
                      <a:pt x="302154" y="2877343"/>
                      <a:pt x="264583" y="2868877"/>
                      <a:pt x="225425" y="2882106"/>
                    </a:cubicBezTo>
                    <a:cubicBezTo>
                      <a:pt x="195130" y="2883164"/>
                      <a:pt x="188385" y="2894013"/>
                      <a:pt x="169864" y="2895600"/>
                    </a:cubicBezTo>
                    <a:cubicBezTo>
                      <a:pt x="151343" y="2897187"/>
                      <a:pt x="113639" y="2892424"/>
                      <a:pt x="85725" y="2898774"/>
                    </a:cubicBezTo>
                    <a:lnTo>
                      <a:pt x="0" y="2917031"/>
                    </a:ln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2" name="グループ化 41"/>
            <p:cNvGrpSpPr/>
            <p:nvPr/>
          </p:nvGrpSpPr>
          <p:grpSpPr>
            <a:xfrm>
              <a:off x="10720381" y="7874899"/>
              <a:ext cx="1435097" cy="1390646"/>
              <a:chOff x="9604375" y="8997954"/>
              <a:chExt cx="1435097" cy="1390646"/>
            </a:xfrm>
          </p:grpSpPr>
          <p:sp>
            <p:nvSpPr>
              <p:cNvPr id="99" name="フリーフォーム 98"/>
              <p:cNvSpPr/>
              <p:nvPr/>
            </p:nvSpPr>
            <p:spPr>
              <a:xfrm>
                <a:off x="10934697" y="8997954"/>
                <a:ext cx="104775" cy="165100"/>
              </a:xfrm>
              <a:custGeom>
                <a:avLst/>
                <a:gdLst>
                  <a:gd name="connsiteX0" fmla="*/ 536575 w 539750"/>
                  <a:gd name="connsiteY0" fmla="*/ 0 h 1622425"/>
                  <a:gd name="connsiteX1" fmla="*/ 539750 w 539750"/>
                  <a:gd name="connsiteY1" fmla="*/ 200025 h 1622425"/>
                  <a:gd name="connsiteX2" fmla="*/ 536575 w 539750"/>
                  <a:gd name="connsiteY2" fmla="*/ 327025 h 1622425"/>
                  <a:gd name="connsiteX3" fmla="*/ 527050 w 539750"/>
                  <a:gd name="connsiteY3" fmla="*/ 381000 h 1622425"/>
                  <a:gd name="connsiteX4" fmla="*/ 501650 w 539750"/>
                  <a:gd name="connsiteY4" fmla="*/ 428625 h 1622425"/>
                  <a:gd name="connsiteX5" fmla="*/ 403225 w 539750"/>
                  <a:gd name="connsiteY5" fmla="*/ 546100 h 1622425"/>
                  <a:gd name="connsiteX6" fmla="*/ 333375 w 539750"/>
                  <a:gd name="connsiteY6" fmla="*/ 628650 h 1622425"/>
                  <a:gd name="connsiteX7" fmla="*/ 304800 w 539750"/>
                  <a:gd name="connsiteY7" fmla="*/ 676275 h 1622425"/>
                  <a:gd name="connsiteX8" fmla="*/ 295275 w 539750"/>
                  <a:gd name="connsiteY8" fmla="*/ 781050 h 1622425"/>
                  <a:gd name="connsiteX9" fmla="*/ 295275 w 539750"/>
                  <a:gd name="connsiteY9" fmla="*/ 831850 h 1622425"/>
                  <a:gd name="connsiteX10" fmla="*/ 257175 w 539750"/>
                  <a:gd name="connsiteY10" fmla="*/ 885825 h 1622425"/>
                  <a:gd name="connsiteX11" fmla="*/ 180975 w 539750"/>
                  <a:gd name="connsiteY11" fmla="*/ 958850 h 1622425"/>
                  <a:gd name="connsiteX12" fmla="*/ 123825 w 539750"/>
                  <a:gd name="connsiteY12" fmla="*/ 1047750 h 1622425"/>
                  <a:gd name="connsiteX13" fmla="*/ 117475 w 539750"/>
                  <a:gd name="connsiteY13" fmla="*/ 1130300 h 1622425"/>
                  <a:gd name="connsiteX14" fmla="*/ 123825 w 539750"/>
                  <a:gd name="connsiteY14" fmla="*/ 1273175 h 1622425"/>
                  <a:gd name="connsiteX15" fmla="*/ 117475 w 539750"/>
                  <a:gd name="connsiteY15" fmla="*/ 1384300 h 1622425"/>
                  <a:gd name="connsiteX16" fmla="*/ 104775 w 539750"/>
                  <a:gd name="connsiteY16" fmla="*/ 1457325 h 1622425"/>
                  <a:gd name="connsiteX17" fmla="*/ 66675 w 539750"/>
                  <a:gd name="connsiteY17" fmla="*/ 1533525 h 1622425"/>
                  <a:gd name="connsiteX18" fmla="*/ 0 w 539750"/>
                  <a:gd name="connsiteY18" fmla="*/ 1622425 h 1622425"/>
                  <a:gd name="connsiteX0" fmla="*/ 539750 w 539750"/>
                  <a:gd name="connsiteY0" fmla="*/ 0 h 1422400"/>
                  <a:gd name="connsiteX1" fmla="*/ 536575 w 539750"/>
                  <a:gd name="connsiteY1" fmla="*/ 127000 h 1422400"/>
                  <a:gd name="connsiteX2" fmla="*/ 527050 w 539750"/>
                  <a:gd name="connsiteY2" fmla="*/ 180975 h 1422400"/>
                  <a:gd name="connsiteX3" fmla="*/ 501650 w 539750"/>
                  <a:gd name="connsiteY3" fmla="*/ 228600 h 1422400"/>
                  <a:gd name="connsiteX4" fmla="*/ 403225 w 539750"/>
                  <a:gd name="connsiteY4" fmla="*/ 346075 h 1422400"/>
                  <a:gd name="connsiteX5" fmla="*/ 333375 w 539750"/>
                  <a:gd name="connsiteY5" fmla="*/ 428625 h 1422400"/>
                  <a:gd name="connsiteX6" fmla="*/ 304800 w 539750"/>
                  <a:gd name="connsiteY6" fmla="*/ 476250 h 1422400"/>
                  <a:gd name="connsiteX7" fmla="*/ 295275 w 539750"/>
                  <a:gd name="connsiteY7" fmla="*/ 581025 h 1422400"/>
                  <a:gd name="connsiteX8" fmla="*/ 295275 w 539750"/>
                  <a:gd name="connsiteY8" fmla="*/ 631825 h 1422400"/>
                  <a:gd name="connsiteX9" fmla="*/ 257175 w 539750"/>
                  <a:gd name="connsiteY9" fmla="*/ 685800 h 1422400"/>
                  <a:gd name="connsiteX10" fmla="*/ 180975 w 539750"/>
                  <a:gd name="connsiteY10" fmla="*/ 758825 h 1422400"/>
                  <a:gd name="connsiteX11" fmla="*/ 123825 w 539750"/>
                  <a:gd name="connsiteY11" fmla="*/ 847725 h 1422400"/>
                  <a:gd name="connsiteX12" fmla="*/ 117475 w 539750"/>
                  <a:gd name="connsiteY12" fmla="*/ 930275 h 1422400"/>
                  <a:gd name="connsiteX13" fmla="*/ 123825 w 539750"/>
                  <a:gd name="connsiteY13" fmla="*/ 1073150 h 1422400"/>
                  <a:gd name="connsiteX14" fmla="*/ 117475 w 539750"/>
                  <a:gd name="connsiteY14" fmla="*/ 1184275 h 1422400"/>
                  <a:gd name="connsiteX15" fmla="*/ 104775 w 539750"/>
                  <a:gd name="connsiteY15" fmla="*/ 1257300 h 1422400"/>
                  <a:gd name="connsiteX16" fmla="*/ 66675 w 539750"/>
                  <a:gd name="connsiteY16" fmla="*/ 1333500 h 1422400"/>
                  <a:gd name="connsiteX17" fmla="*/ 0 w 539750"/>
                  <a:gd name="connsiteY17" fmla="*/ 1422400 h 1422400"/>
                  <a:gd name="connsiteX0" fmla="*/ 536575 w 536575"/>
                  <a:gd name="connsiteY0" fmla="*/ 0 h 1295400"/>
                  <a:gd name="connsiteX1" fmla="*/ 527050 w 536575"/>
                  <a:gd name="connsiteY1" fmla="*/ 53975 h 1295400"/>
                  <a:gd name="connsiteX2" fmla="*/ 501650 w 536575"/>
                  <a:gd name="connsiteY2" fmla="*/ 101600 h 1295400"/>
                  <a:gd name="connsiteX3" fmla="*/ 403225 w 536575"/>
                  <a:gd name="connsiteY3" fmla="*/ 219075 h 1295400"/>
                  <a:gd name="connsiteX4" fmla="*/ 333375 w 536575"/>
                  <a:gd name="connsiteY4" fmla="*/ 301625 h 1295400"/>
                  <a:gd name="connsiteX5" fmla="*/ 304800 w 536575"/>
                  <a:gd name="connsiteY5" fmla="*/ 349250 h 1295400"/>
                  <a:gd name="connsiteX6" fmla="*/ 295275 w 536575"/>
                  <a:gd name="connsiteY6" fmla="*/ 454025 h 1295400"/>
                  <a:gd name="connsiteX7" fmla="*/ 295275 w 536575"/>
                  <a:gd name="connsiteY7" fmla="*/ 504825 h 1295400"/>
                  <a:gd name="connsiteX8" fmla="*/ 257175 w 536575"/>
                  <a:gd name="connsiteY8" fmla="*/ 558800 h 1295400"/>
                  <a:gd name="connsiteX9" fmla="*/ 180975 w 536575"/>
                  <a:gd name="connsiteY9" fmla="*/ 631825 h 1295400"/>
                  <a:gd name="connsiteX10" fmla="*/ 123825 w 536575"/>
                  <a:gd name="connsiteY10" fmla="*/ 720725 h 1295400"/>
                  <a:gd name="connsiteX11" fmla="*/ 117475 w 536575"/>
                  <a:gd name="connsiteY11" fmla="*/ 803275 h 1295400"/>
                  <a:gd name="connsiteX12" fmla="*/ 123825 w 536575"/>
                  <a:gd name="connsiteY12" fmla="*/ 946150 h 1295400"/>
                  <a:gd name="connsiteX13" fmla="*/ 117475 w 536575"/>
                  <a:gd name="connsiteY13" fmla="*/ 1057275 h 1295400"/>
                  <a:gd name="connsiteX14" fmla="*/ 104775 w 536575"/>
                  <a:gd name="connsiteY14" fmla="*/ 1130300 h 1295400"/>
                  <a:gd name="connsiteX15" fmla="*/ 66675 w 536575"/>
                  <a:gd name="connsiteY15" fmla="*/ 1206500 h 1295400"/>
                  <a:gd name="connsiteX16" fmla="*/ 0 w 536575"/>
                  <a:gd name="connsiteY16" fmla="*/ 1295400 h 1295400"/>
                  <a:gd name="connsiteX0" fmla="*/ 536575 w 536575"/>
                  <a:gd name="connsiteY0" fmla="*/ 0 h 1295400"/>
                  <a:gd name="connsiteX1" fmla="*/ 501650 w 536575"/>
                  <a:gd name="connsiteY1" fmla="*/ 101600 h 1295400"/>
                  <a:gd name="connsiteX2" fmla="*/ 403225 w 536575"/>
                  <a:gd name="connsiteY2" fmla="*/ 219075 h 1295400"/>
                  <a:gd name="connsiteX3" fmla="*/ 333375 w 536575"/>
                  <a:gd name="connsiteY3" fmla="*/ 301625 h 1295400"/>
                  <a:gd name="connsiteX4" fmla="*/ 304800 w 536575"/>
                  <a:gd name="connsiteY4" fmla="*/ 349250 h 1295400"/>
                  <a:gd name="connsiteX5" fmla="*/ 295275 w 536575"/>
                  <a:gd name="connsiteY5" fmla="*/ 454025 h 1295400"/>
                  <a:gd name="connsiteX6" fmla="*/ 295275 w 536575"/>
                  <a:gd name="connsiteY6" fmla="*/ 504825 h 1295400"/>
                  <a:gd name="connsiteX7" fmla="*/ 257175 w 536575"/>
                  <a:gd name="connsiteY7" fmla="*/ 558800 h 1295400"/>
                  <a:gd name="connsiteX8" fmla="*/ 180975 w 536575"/>
                  <a:gd name="connsiteY8" fmla="*/ 631825 h 1295400"/>
                  <a:gd name="connsiteX9" fmla="*/ 123825 w 536575"/>
                  <a:gd name="connsiteY9" fmla="*/ 720725 h 1295400"/>
                  <a:gd name="connsiteX10" fmla="*/ 117475 w 536575"/>
                  <a:gd name="connsiteY10" fmla="*/ 803275 h 1295400"/>
                  <a:gd name="connsiteX11" fmla="*/ 123825 w 536575"/>
                  <a:gd name="connsiteY11" fmla="*/ 946150 h 1295400"/>
                  <a:gd name="connsiteX12" fmla="*/ 117475 w 536575"/>
                  <a:gd name="connsiteY12" fmla="*/ 1057275 h 1295400"/>
                  <a:gd name="connsiteX13" fmla="*/ 104775 w 536575"/>
                  <a:gd name="connsiteY13" fmla="*/ 1130300 h 1295400"/>
                  <a:gd name="connsiteX14" fmla="*/ 66675 w 536575"/>
                  <a:gd name="connsiteY14" fmla="*/ 1206500 h 1295400"/>
                  <a:gd name="connsiteX15" fmla="*/ 0 w 536575"/>
                  <a:gd name="connsiteY15" fmla="*/ 1295400 h 1295400"/>
                  <a:gd name="connsiteX0" fmla="*/ 501650 w 501650"/>
                  <a:gd name="connsiteY0" fmla="*/ 0 h 1193800"/>
                  <a:gd name="connsiteX1" fmla="*/ 403225 w 501650"/>
                  <a:gd name="connsiteY1" fmla="*/ 117475 h 1193800"/>
                  <a:gd name="connsiteX2" fmla="*/ 333375 w 501650"/>
                  <a:gd name="connsiteY2" fmla="*/ 200025 h 1193800"/>
                  <a:gd name="connsiteX3" fmla="*/ 304800 w 501650"/>
                  <a:gd name="connsiteY3" fmla="*/ 247650 h 1193800"/>
                  <a:gd name="connsiteX4" fmla="*/ 295275 w 501650"/>
                  <a:gd name="connsiteY4" fmla="*/ 352425 h 1193800"/>
                  <a:gd name="connsiteX5" fmla="*/ 295275 w 501650"/>
                  <a:gd name="connsiteY5" fmla="*/ 403225 h 1193800"/>
                  <a:gd name="connsiteX6" fmla="*/ 257175 w 501650"/>
                  <a:gd name="connsiteY6" fmla="*/ 457200 h 1193800"/>
                  <a:gd name="connsiteX7" fmla="*/ 180975 w 501650"/>
                  <a:gd name="connsiteY7" fmla="*/ 530225 h 1193800"/>
                  <a:gd name="connsiteX8" fmla="*/ 123825 w 501650"/>
                  <a:gd name="connsiteY8" fmla="*/ 619125 h 1193800"/>
                  <a:gd name="connsiteX9" fmla="*/ 117475 w 501650"/>
                  <a:gd name="connsiteY9" fmla="*/ 701675 h 1193800"/>
                  <a:gd name="connsiteX10" fmla="*/ 123825 w 501650"/>
                  <a:gd name="connsiteY10" fmla="*/ 844550 h 1193800"/>
                  <a:gd name="connsiteX11" fmla="*/ 117475 w 501650"/>
                  <a:gd name="connsiteY11" fmla="*/ 955675 h 1193800"/>
                  <a:gd name="connsiteX12" fmla="*/ 104775 w 501650"/>
                  <a:gd name="connsiteY12" fmla="*/ 1028700 h 1193800"/>
                  <a:gd name="connsiteX13" fmla="*/ 66675 w 501650"/>
                  <a:gd name="connsiteY13" fmla="*/ 1104900 h 1193800"/>
                  <a:gd name="connsiteX14" fmla="*/ 0 w 501650"/>
                  <a:gd name="connsiteY14" fmla="*/ 1193800 h 1193800"/>
                  <a:gd name="connsiteX0" fmla="*/ 403225 w 403225"/>
                  <a:gd name="connsiteY0" fmla="*/ 0 h 1076325"/>
                  <a:gd name="connsiteX1" fmla="*/ 333375 w 403225"/>
                  <a:gd name="connsiteY1" fmla="*/ 82550 h 1076325"/>
                  <a:gd name="connsiteX2" fmla="*/ 304800 w 403225"/>
                  <a:gd name="connsiteY2" fmla="*/ 130175 h 1076325"/>
                  <a:gd name="connsiteX3" fmla="*/ 295275 w 403225"/>
                  <a:gd name="connsiteY3" fmla="*/ 234950 h 1076325"/>
                  <a:gd name="connsiteX4" fmla="*/ 295275 w 403225"/>
                  <a:gd name="connsiteY4" fmla="*/ 285750 h 1076325"/>
                  <a:gd name="connsiteX5" fmla="*/ 257175 w 403225"/>
                  <a:gd name="connsiteY5" fmla="*/ 339725 h 1076325"/>
                  <a:gd name="connsiteX6" fmla="*/ 180975 w 403225"/>
                  <a:gd name="connsiteY6" fmla="*/ 412750 h 1076325"/>
                  <a:gd name="connsiteX7" fmla="*/ 123825 w 403225"/>
                  <a:gd name="connsiteY7" fmla="*/ 501650 h 1076325"/>
                  <a:gd name="connsiteX8" fmla="*/ 117475 w 403225"/>
                  <a:gd name="connsiteY8" fmla="*/ 584200 h 1076325"/>
                  <a:gd name="connsiteX9" fmla="*/ 123825 w 403225"/>
                  <a:gd name="connsiteY9" fmla="*/ 727075 h 1076325"/>
                  <a:gd name="connsiteX10" fmla="*/ 117475 w 403225"/>
                  <a:gd name="connsiteY10" fmla="*/ 838200 h 1076325"/>
                  <a:gd name="connsiteX11" fmla="*/ 104775 w 403225"/>
                  <a:gd name="connsiteY11" fmla="*/ 911225 h 1076325"/>
                  <a:gd name="connsiteX12" fmla="*/ 66675 w 403225"/>
                  <a:gd name="connsiteY12" fmla="*/ 987425 h 1076325"/>
                  <a:gd name="connsiteX13" fmla="*/ 0 w 403225"/>
                  <a:gd name="connsiteY13" fmla="*/ 1076325 h 1076325"/>
                  <a:gd name="connsiteX0" fmla="*/ 333375 w 333375"/>
                  <a:gd name="connsiteY0" fmla="*/ 0 h 993775"/>
                  <a:gd name="connsiteX1" fmla="*/ 304800 w 333375"/>
                  <a:gd name="connsiteY1" fmla="*/ 47625 h 993775"/>
                  <a:gd name="connsiteX2" fmla="*/ 295275 w 333375"/>
                  <a:gd name="connsiteY2" fmla="*/ 152400 h 993775"/>
                  <a:gd name="connsiteX3" fmla="*/ 295275 w 333375"/>
                  <a:gd name="connsiteY3" fmla="*/ 203200 h 993775"/>
                  <a:gd name="connsiteX4" fmla="*/ 257175 w 333375"/>
                  <a:gd name="connsiteY4" fmla="*/ 257175 h 993775"/>
                  <a:gd name="connsiteX5" fmla="*/ 180975 w 333375"/>
                  <a:gd name="connsiteY5" fmla="*/ 330200 h 993775"/>
                  <a:gd name="connsiteX6" fmla="*/ 123825 w 333375"/>
                  <a:gd name="connsiteY6" fmla="*/ 419100 h 993775"/>
                  <a:gd name="connsiteX7" fmla="*/ 117475 w 333375"/>
                  <a:gd name="connsiteY7" fmla="*/ 501650 h 993775"/>
                  <a:gd name="connsiteX8" fmla="*/ 123825 w 333375"/>
                  <a:gd name="connsiteY8" fmla="*/ 644525 h 993775"/>
                  <a:gd name="connsiteX9" fmla="*/ 117475 w 333375"/>
                  <a:gd name="connsiteY9" fmla="*/ 755650 h 993775"/>
                  <a:gd name="connsiteX10" fmla="*/ 104775 w 333375"/>
                  <a:gd name="connsiteY10" fmla="*/ 828675 h 993775"/>
                  <a:gd name="connsiteX11" fmla="*/ 66675 w 333375"/>
                  <a:gd name="connsiteY11" fmla="*/ 904875 h 993775"/>
                  <a:gd name="connsiteX12" fmla="*/ 0 w 333375"/>
                  <a:gd name="connsiteY12" fmla="*/ 993775 h 993775"/>
                  <a:gd name="connsiteX0" fmla="*/ 333375 w 333375"/>
                  <a:gd name="connsiteY0" fmla="*/ 0 h 993775"/>
                  <a:gd name="connsiteX1" fmla="*/ 295275 w 333375"/>
                  <a:gd name="connsiteY1" fmla="*/ 152400 h 993775"/>
                  <a:gd name="connsiteX2" fmla="*/ 295275 w 333375"/>
                  <a:gd name="connsiteY2" fmla="*/ 203200 h 993775"/>
                  <a:gd name="connsiteX3" fmla="*/ 257175 w 333375"/>
                  <a:gd name="connsiteY3" fmla="*/ 257175 h 993775"/>
                  <a:gd name="connsiteX4" fmla="*/ 180975 w 333375"/>
                  <a:gd name="connsiteY4" fmla="*/ 330200 h 993775"/>
                  <a:gd name="connsiteX5" fmla="*/ 123825 w 333375"/>
                  <a:gd name="connsiteY5" fmla="*/ 419100 h 993775"/>
                  <a:gd name="connsiteX6" fmla="*/ 117475 w 333375"/>
                  <a:gd name="connsiteY6" fmla="*/ 501650 h 993775"/>
                  <a:gd name="connsiteX7" fmla="*/ 123825 w 333375"/>
                  <a:gd name="connsiteY7" fmla="*/ 644525 h 993775"/>
                  <a:gd name="connsiteX8" fmla="*/ 117475 w 333375"/>
                  <a:gd name="connsiteY8" fmla="*/ 755650 h 993775"/>
                  <a:gd name="connsiteX9" fmla="*/ 104775 w 333375"/>
                  <a:gd name="connsiteY9" fmla="*/ 828675 h 993775"/>
                  <a:gd name="connsiteX10" fmla="*/ 66675 w 333375"/>
                  <a:gd name="connsiteY10" fmla="*/ 904875 h 993775"/>
                  <a:gd name="connsiteX11" fmla="*/ 0 w 333375"/>
                  <a:gd name="connsiteY11" fmla="*/ 993775 h 993775"/>
                  <a:gd name="connsiteX0" fmla="*/ 295275 w 297108"/>
                  <a:gd name="connsiteY0" fmla="*/ 0 h 841375"/>
                  <a:gd name="connsiteX1" fmla="*/ 295275 w 297108"/>
                  <a:gd name="connsiteY1" fmla="*/ 50800 h 841375"/>
                  <a:gd name="connsiteX2" fmla="*/ 257175 w 297108"/>
                  <a:gd name="connsiteY2" fmla="*/ 104775 h 841375"/>
                  <a:gd name="connsiteX3" fmla="*/ 180975 w 297108"/>
                  <a:gd name="connsiteY3" fmla="*/ 177800 h 841375"/>
                  <a:gd name="connsiteX4" fmla="*/ 123825 w 297108"/>
                  <a:gd name="connsiteY4" fmla="*/ 266700 h 841375"/>
                  <a:gd name="connsiteX5" fmla="*/ 117475 w 297108"/>
                  <a:gd name="connsiteY5" fmla="*/ 349250 h 841375"/>
                  <a:gd name="connsiteX6" fmla="*/ 123825 w 297108"/>
                  <a:gd name="connsiteY6" fmla="*/ 492125 h 841375"/>
                  <a:gd name="connsiteX7" fmla="*/ 117475 w 297108"/>
                  <a:gd name="connsiteY7" fmla="*/ 603250 h 841375"/>
                  <a:gd name="connsiteX8" fmla="*/ 104775 w 297108"/>
                  <a:gd name="connsiteY8" fmla="*/ 676275 h 841375"/>
                  <a:gd name="connsiteX9" fmla="*/ 66675 w 297108"/>
                  <a:gd name="connsiteY9" fmla="*/ 752475 h 841375"/>
                  <a:gd name="connsiteX10" fmla="*/ 0 w 297108"/>
                  <a:gd name="connsiteY10" fmla="*/ 841375 h 841375"/>
                  <a:gd name="connsiteX0" fmla="*/ 295275 w 295275"/>
                  <a:gd name="connsiteY0" fmla="*/ 0 h 841375"/>
                  <a:gd name="connsiteX1" fmla="*/ 257175 w 295275"/>
                  <a:gd name="connsiteY1" fmla="*/ 104775 h 841375"/>
                  <a:gd name="connsiteX2" fmla="*/ 180975 w 295275"/>
                  <a:gd name="connsiteY2" fmla="*/ 177800 h 841375"/>
                  <a:gd name="connsiteX3" fmla="*/ 123825 w 295275"/>
                  <a:gd name="connsiteY3" fmla="*/ 266700 h 841375"/>
                  <a:gd name="connsiteX4" fmla="*/ 117475 w 295275"/>
                  <a:gd name="connsiteY4" fmla="*/ 349250 h 841375"/>
                  <a:gd name="connsiteX5" fmla="*/ 123825 w 295275"/>
                  <a:gd name="connsiteY5" fmla="*/ 492125 h 841375"/>
                  <a:gd name="connsiteX6" fmla="*/ 117475 w 295275"/>
                  <a:gd name="connsiteY6" fmla="*/ 603250 h 841375"/>
                  <a:gd name="connsiteX7" fmla="*/ 104775 w 295275"/>
                  <a:gd name="connsiteY7" fmla="*/ 676275 h 841375"/>
                  <a:gd name="connsiteX8" fmla="*/ 66675 w 295275"/>
                  <a:gd name="connsiteY8" fmla="*/ 752475 h 841375"/>
                  <a:gd name="connsiteX9" fmla="*/ 0 w 295275"/>
                  <a:gd name="connsiteY9" fmla="*/ 841375 h 841375"/>
                  <a:gd name="connsiteX0" fmla="*/ 257175 w 257175"/>
                  <a:gd name="connsiteY0" fmla="*/ 0 h 736600"/>
                  <a:gd name="connsiteX1" fmla="*/ 180975 w 257175"/>
                  <a:gd name="connsiteY1" fmla="*/ 73025 h 736600"/>
                  <a:gd name="connsiteX2" fmla="*/ 123825 w 257175"/>
                  <a:gd name="connsiteY2" fmla="*/ 161925 h 736600"/>
                  <a:gd name="connsiteX3" fmla="*/ 117475 w 257175"/>
                  <a:gd name="connsiteY3" fmla="*/ 244475 h 736600"/>
                  <a:gd name="connsiteX4" fmla="*/ 123825 w 257175"/>
                  <a:gd name="connsiteY4" fmla="*/ 387350 h 736600"/>
                  <a:gd name="connsiteX5" fmla="*/ 117475 w 257175"/>
                  <a:gd name="connsiteY5" fmla="*/ 498475 h 736600"/>
                  <a:gd name="connsiteX6" fmla="*/ 104775 w 257175"/>
                  <a:gd name="connsiteY6" fmla="*/ 571500 h 736600"/>
                  <a:gd name="connsiteX7" fmla="*/ 66675 w 257175"/>
                  <a:gd name="connsiteY7" fmla="*/ 647700 h 736600"/>
                  <a:gd name="connsiteX8" fmla="*/ 0 w 257175"/>
                  <a:gd name="connsiteY8" fmla="*/ 736600 h 736600"/>
                  <a:gd name="connsiteX0" fmla="*/ 180975 w 180975"/>
                  <a:gd name="connsiteY0" fmla="*/ 0 h 663575"/>
                  <a:gd name="connsiteX1" fmla="*/ 123825 w 180975"/>
                  <a:gd name="connsiteY1" fmla="*/ 88900 h 663575"/>
                  <a:gd name="connsiteX2" fmla="*/ 117475 w 180975"/>
                  <a:gd name="connsiteY2" fmla="*/ 171450 h 663575"/>
                  <a:gd name="connsiteX3" fmla="*/ 123825 w 180975"/>
                  <a:gd name="connsiteY3" fmla="*/ 314325 h 663575"/>
                  <a:gd name="connsiteX4" fmla="*/ 117475 w 180975"/>
                  <a:gd name="connsiteY4" fmla="*/ 425450 h 663575"/>
                  <a:gd name="connsiteX5" fmla="*/ 104775 w 180975"/>
                  <a:gd name="connsiteY5" fmla="*/ 498475 h 663575"/>
                  <a:gd name="connsiteX6" fmla="*/ 66675 w 180975"/>
                  <a:gd name="connsiteY6" fmla="*/ 574675 h 663575"/>
                  <a:gd name="connsiteX7" fmla="*/ 0 w 180975"/>
                  <a:gd name="connsiteY7" fmla="*/ 663575 h 663575"/>
                  <a:gd name="connsiteX0" fmla="*/ 123825 w 123825"/>
                  <a:gd name="connsiteY0" fmla="*/ 0 h 574675"/>
                  <a:gd name="connsiteX1" fmla="*/ 117475 w 123825"/>
                  <a:gd name="connsiteY1" fmla="*/ 82550 h 574675"/>
                  <a:gd name="connsiteX2" fmla="*/ 123825 w 123825"/>
                  <a:gd name="connsiteY2" fmla="*/ 225425 h 574675"/>
                  <a:gd name="connsiteX3" fmla="*/ 117475 w 123825"/>
                  <a:gd name="connsiteY3" fmla="*/ 336550 h 574675"/>
                  <a:gd name="connsiteX4" fmla="*/ 104775 w 123825"/>
                  <a:gd name="connsiteY4" fmla="*/ 409575 h 574675"/>
                  <a:gd name="connsiteX5" fmla="*/ 66675 w 123825"/>
                  <a:gd name="connsiteY5" fmla="*/ 485775 h 574675"/>
                  <a:gd name="connsiteX6" fmla="*/ 0 w 123825"/>
                  <a:gd name="connsiteY6" fmla="*/ 574675 h 574675"/>
                  <a:gd name="connsiteX0" fmla="*/ 123825 w 124295"/>
                  <a:gd name="connsiteY0" fmla="*/ 0 h 574675"/>
                  <a:gd name="connsiteX1" fmla="*/ 123825 w 124295"/>
                  <a:gd name="connsiteY1" fmla="*/ 225425 h 574675"/>
                  <a:gd name="connsiteX2" fmla="*/ 117475 w 124295"/>
                  <a:gd name="connsiteY2" fmla="*/ 336550 h 574675"/>
                  <a:gd name="connsiteX3" fmla="*/ 104775 w 124295"/>
                  <a:gd name="connsiteY3" fmla="*/ 409575 h 574675"/>
                  <a:gd name="connsiteX4" fmla="*/ 66675 w 124295"/>
                  <a:gd name="connsiteY4" fmla="*/ 485775 h 574675"/>
                  <a:gd name="connsiteX5" fmla="*/ 0 w 124295"/>
                  <a:gd name="connsiteY5" fmla="*/ 574675 h 574675"/>
                  <a:gd name="connsiteX0" fmla="*/ 123825 w 123825"/>
                  <a:gd name="connsiteY0" fmla="*/ 0 h 349250"/>
                  <a:gd name="connsiteX1" fmla="*/ 117475 w 123825"/>
                  <a:gd name="connsiteY1" fmla="*/ 111125 h 349250"/>
                  <a:gd name="connsiteX2" fmla="*/ 104775 w 123825"/>
                  <a:gd name="connsiteY2" fmla="*/ 184150 h 349250"/>
                  <a:gd name="connsiteX3" fmla="*/ 66675 w 123825"/>
                  <a:gd name="connsiteY3" fmla="*/ 260350 h 349250"/>
                  <a:gd name="connsiteX4" fmla="*/ 0 w 123825"/>
                  <a:gd name="connsiteY4" fmla="*/ 349250 h 349250"/>
                  <a:gd name="connsiteX0" fmla="*/ 117475 w 117475"/>
                  <a:gd name="connsiteY0" fmla="*/ 0 h 238125"/>
                  <a:gd name="connsiteX1" fmla="*/ 104775 w 117475"/>
                  <a:gd name="connsiteY1" fmla="*/ 73025 h 238125"/>
                  <a:gd name="connsiteX2" fmla="*/ 66675 w 117475"/>
                  <a:gd name="connsiteY2" fmla="*/ 149225 h 238125"/>
                  <a:gd name="connsiteX3" fmla="*/ 0 w 117475"/>
                  <a:gd name="connsiteY3" fmla="*/ 238125 h 238125"/>
                  <a:gd name="connsiteX0" fmla="*/ 104775 w 104775"/>
                  <a:gd name="connsiteY0" fmla="*/ 0 h 165100"/>
                  <a:gd name="connsiteX1" fmla="*/ 66675 w 104775"/>
                  <a:gd name="connsiteY1" fmla="*/ 76200 h 165100"/>
                  <a:gd name="connsiteX2" fmla="*/ 0 w 104775"/>
                  <a:gd name="connsiteY2" fmla="*/ 165100 h 165100"/>
                </a:gdLst>
                <a:ahLst/>
                <a:cxnLst>
                  <a:cxn ang="0">
                    <a:pos x="connsiteX0" y="connsiteY0"/>
                  </a:cxn>
                  <a:cxn ang="0">
                    <a:pos x="connsiteX1" y="connsiteY1"/>
                  </a:cxn>
                  <a:cxn ang="0">
                    <a:pos x="connsiteX2" y="connsiteY2"/>
                  </a:cxn>
                </a:cxnLst>
                <a:rect l="l" t="t" r="r" b="b"/>
                <a:pathLst>
                  <a:path w="104775" h="165100">
                    <a:moveTo>
                      <a:pt x="104775" y="0"/>
                    </a:moveTo>
                    <a:cubicBezTo>
                      <a:pt x="96308" y="24871"/>
                      <a:pt x="84137" y="48683"/>
                      <a:pt x="66675" y="76200"/>
                    </a:cubicBezTo>
                    <a:cubicBezTo>
                      <a:pt x="49212" y="103717"/>
                      <a:pt x="24606" y="134408"/>
                      <a:pt x="0" y="1651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フリーフォーム 99"/>
              <p:cNvSpPr/>
              <p:nvPr/>
            </p:nvSpPr>
            <p:spPr>
              <a:xfrm>
                <a:off x="9604375" y="9159875"/>
                <a:ext cx="1327150" cy="1228725"/>
              </a:xfrm>
              <a:custGeom>
                <a:avLst/>
                <a:gdLst>
                  <a:gd name="connsiteX0" fmla="*/ 1327150 w 1327150"/>
                  <a:gd name="connsiteY0" fmla="*/ 0 h 1228725"/>
                  <a:gd name="connsiteX1" fmla="*/ 1276350 w 1327150"/>
                  <a:gd name="connsiteY1" fmla="*/ 88900 h 1228725"/>
                  <a:gd name="connsiteX2" fmla="*/ 1219200 w 1327150"/>
                  <a:gd name="connsiteY2" fmla="*/ 180975 h 1228725"/>
                  <a:gd name="connsiteX3" fmla="*/ 1152525 w 1327150"/>
                  <a:gd name="connsiteY3" fmla="*/ 266700 h 1228725"/>
                  <a:gd name="connsiteX4" fmla="*/ 1117600 w 1327150"/>
                  <a:gd name="connsiteY4" fmla="*/ 330200 h 1228725"/>
                  <a:gd name="connsiteX5" fmla="*/ 1012825 w 1327150"/>
                  <a:gd name="connsiteY5" fmla="*/ 422275 h 1228725"/>
                  <a:gd name="connsiteX6" fmla="*/ 946150 w 1327150"/>
                  <a:gd name="connsiteY6" fmla="*/ 485775 h 1228725"/>
                  <a:gd name="connsiteX7" fmla="*/ 860425 w 1327150"/>
                  <a:gd name="connsiteY7" fmla="*/ 561975 h 1228725"/>
                  <a:gd name="connsiteX8" fmla="*/ 777875 w 1327150"/>
                  <a:gd name="connsiteY8" fmla="*/ 603250 h 1228725"/>
                  <a:gd name="connsiteX9" fmla="*/ 638175 w 1327150"/>
                  <a:gd name="connsiteY9" fmla="*/ 650875 h 1228725"/>
                  <a:gd name="connsiteX10" fmla="*/ 581025 w 1327150"/>
                  <a:gd name="connsiteY10" fmla="*/ 673100 h 1228725"/>
                  <a:gd name="connsiteX11" fmla="*/ 444500 w 1327150"/>
                  <a:gd name="connsiteY11" fmla="*/ 806450 h 1228725"/>
                  <a:gd name="connsiteX12" fmla="*/ 330200 w 1327150"/>
                  <a:gd name="connsiteY12" fmla="*/ 923925 h 1228725"/>
                  <a:gd name="connsiteX13" fmla="*/ 244475 w 1327150"/>
                  <a:gd name="connsiteY13" fmla="*/ 1016000 h 1228725"/>
                  <a:gd name="connsiteX14" fmla="*/ 168275 w 1327150"/>
                  <a:gd name="connsiteY14" fmla="*/ 1127125 h 1228725"/>
                  <a:gd name="connsiteX15" fmla="*/ 69850 w 1327150"/>
                  <a:gd name="connsiteY15" fmla="*/ 1181100 h 1228725"/>
                  <a:gd name="connsiteX16" fmla="*/ 0 w 1327150"/>
                  <a:gd name="connsiteY16"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7150" h="1228725">
                    <a:moveTo>
                      <a:pt x="1327150" y="0"/>
                    </a:moveTo>
                    <a:cubicBezTo>
                      <a:pt x="1310746" y="29369"/>
                      <a:pt x="1294342" y="58738"/>
                      <a:pt x="1276350" y="88900"/>
                    </a:cubicBezTo>
                    <a:cubicBezTo>
                      <a:pt x="1258358" y="119062"/>
                      <a:pt x="1239837" y="151342"/>
                      <a:pt x="1219200" y="180975"/>
                    </a:cubicBezTo>
                    <a:cubicBezTo>
                      <a:pt x="1198563" y="210608"/>
                      <a:pt x="1169458" y="241829"/>
                      <a:pt x="1152525" y="266700"/>
                    </a:cubicBezTo>
                    <a:cubicBezTo>
                      <a:pt x="1135592" y="291571"/>
                      <a:pt x="1140883" y="304271"/>
                      <a:pt x="1117600" y="330200"/>
                    </a:cubicBezTo>
                    <a:cubicBezTo>
                      <a:pt x="1094317" y="356129"/>
                      <a:pt x="1041400" y="396346"/>
                      <a:pt x="1012825" y="422275"/>
                    </a:cubicBezTo>
                    <a:cubicBezTo>
                      <a:pt x="984250" y="448204"/>
                      <a:pt x="971550" y="462492"/>
                      <a:pt x="946150" y="485775"/>
                    </a:cubicBezTo>
                    <a:cubicBezTo>
                      <a:pt x="920750" y="509058"/>
                      <a:pt x="888471" y="542396"/>
                      <a:pt x="860425" y="561975"/>
                    </a:cubicBezTo>
                    <a:cubicBezTo>
                      <a:pt x="832379" y="581554"/>
                      <a:pt x="814917" y="588433"/>
                      <a:pt x="777875" y="603250"/>
                    </a:cubicBezTo>
                    <a:cubicBezTo>
                      <a:pt x="740833" y="618067"/>
                      <a:pt x="670983" y="639233"/>
                      <a:pt x="638175" y="650875"/>
                    </a:cubicBezTo>
                    <a:cubicBezTo>
                      <a:pt x="605367" y="662517"/>
                      <a:pt x="613304" y="647171"/>
                      <a:pt x="581025" y="673100"/>
                    </a:cubicBezTo>
                    <a:cubicBezTo>
                      <a:pt x="548746" y="699029"/>
                      <a:pt x="486304" y="764646"/>
                      <a:pt x="444500" y="806450"/>
                    </a:cubicBezTo>
                    <a:cubicBezTo>
                      <a:pt x="402696" y="848254"/>
                      <a:pt x="363537" y="889000"/>
                      <a:pt x="330200" y="923925"/>
                    </a:cubicBezTo>
                    <a:cubicBezTo>
                      <a:pt x="296862" y="958850"/>
                      <a:pt x="271462" y="982133"/>
                      <a:pt x="244475" y="1016000"/>
                    </a:cubicBezTo>
                    <a:cubicBezTo>
                      <a:pt x="217488" y="1049867"/>
                      <a:pt x="197379" y="1099608"/>
                      <a:pt x="168275" y="1127125"/>
                    </a:cubicBezTo>
                    <a:cubicBezTo>
                      <a:pt x="139171" y="1154642"/>
                      <a:pt x="97896" y="1164167"/>
                      <a:pt x="69850" y="1181100"/>
                    </a:cubicBezTo>
                    <a:cubicBezTo>
                      <a:pt x="41804" y="1198033"/>
                      <a:pt x="20902" y="1213379"/>
                      <a:pt x="0" y="1228725"/>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フリーフォーム 42"/>
            <p:cNvSpPr/>
            <p:nvPr/>
          </p:nvSpPr>
          <p:spPr>
            <a:xfrm>
              <a:off x="7912768" y="10030948"/>
              <a:ext cx="565150" cy="349021"/>
            </a:xfrm>
            <a:custGeom>
              <a:avLst/>
              <a:gdLst>
                <a:gd name="connsiteX0" fmla="*/ 0 w 565150"/>
                <a:gd name="connsiteY0" fmla="*/ 349021 h 349021"/>
                <a:gd name="connsiteX1" fmla="*/ 266700 w 565150"/>
                <a:gd name="connsiteY1" fmla="*/ 190271 h 349021"/>
                <a:gd name="connsiteX2" fmla="*/ 406400 w 565150"/>
                <a:gd name="connsiteY2" fmla="*/ 88671 h 349021"/>
                <a:gd name="connsiteX3" fmla="*/ 501650 w 565150"/>
                <a:gd name="connsiteY3" fmla="*/ 6121 h 349021"/>
                <a:gd name="connsiteX4" fmla="*/ 565150 w 565150"/>
                <a:gd name="connsiteY4" fmla="*/ 12471 h 34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0" h="349021">
                  <a:moveTo>
                    <a:pt x="0" y="349021"/>
                  </a:moveTo>
                  <a:cubicBezTo>
                    <a:pt x="99483" y="291342"/>
                    <a:pt x="198967" y="233663"/>
                    <a:pt x="266700" y="190271"/>
                  </a:cubicBezTo>
                  <a:cubicBezTo>
                    <a:pt x="334433" y="146879"/>
                    <a:pt x="367242" y="119363"/>
                    <a:pt x="406400" y="88671"/>
                  </a:cubicBezTo>
                  <a:cubicBezTo>
                    <a:pt x="445558" y="57979"/>
                    <a:pt x="475192" y="18821"/>
                    <a:pt x="501650" y="6121"/>
                  </a:cubicBezTo>
                  <a:cubicBezTo>
                    <a:pt x="528108" y="-6579"/>
                    <a:pt x="546629" y="2946"/>
                    <a:pt x="565150" y="12471"/>
                  </a:cubicBezTo>
                </a:path>
              </a:pathLst>
            </a:custGeom>
            <a:noFill/>
            <a:ln w="19050" cap="sq">
              <a:solidFill>
                <a:schemeClr val="accent1">
                  <a:lumMod val="60000"/>
                  <a:lumOff val="40000"/>
                </a:schemeClr>
              </a:solidFill>
              <a:prstDash val="sysDot"/>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リーフォーム 43"/>
            <p:cNvSpPr/>
            <p:nvPr/>
          </p:nvSpPr>
          <p:spPr>
            <a:xfrm>
              <a:off x="7869687" y="12262902"/>
              <a:ext cx="188913" cy="110331"/>
            </a:xfrm>
            <a:custGeom>
              <a:avLst/>
              <a:gdLst>
                <a:gd name="connsiteX0" fmla="*/ 0 w 445423"/>
                <a:gd name="connsiteY0" fmla="*/ 0 h 470642"/>
                <a:gd name="connsiteX1" fmla="*/ 16510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5423"/>
                <a:gd name="connsiteY0" fmla="*/ 0 h 470642"/>
                <a:gd name="connsiteX1" fmla="*/ 107950 w 445423"/>
                <a:gd name="connsiteY1" fmla="*/ 203200 h 470642"/>
                <a:gd name="connsiteX2" fmla="*/ 190500 w 445423"/>
                <a:gd name="connsiteY2" fmla="*/ 317500 h 470642"/>
                <a:gd name="connsiteX3" fmla="*/ 406400 w 445423"/>
                <a:gd name="connsiteY3" fmla="*/ 457200 h 470642"/>
                <a:gd name="connsiteX4" fmla="*/ 444500 w 445423"/>
                <a:gd name="connsiteY4" fmla="*/ 457200 h 470642"/>
                <a:gd name="connsiteX0" fmla="*/ 0 w 444559"/>
                <a:gd name="connsiteY0" fmla="*/ 0 h 458924"/>
                <a:gd name="connsiteX1" fmla="*/ 107950 w 444559"/>
                <a:gd name="connsiteY1" fmla="*/ 203200 h 458924"/>
                <a:gd name="connsiteX2" fmla="*/ 190500 w 444559"/>
                <a:gd name="connsiteY2" fmla="*/ 317500 h 458924"/>
                <a:gd name="connsiteX3" fmla="*/ 349250 w 444559"/>
                <a:gd name="connsiteY3" fmla="*/ 395287 h 458924"/>
                <a:gd name="connsiteX4" fmla="*/ 444500 w 444559"/>
                <a:gd name="connsiteY4" fmla="*/ 457200 h 458924"/>
                <a:gd name="connsiteX0" fmla="*/ 0 w 454075"/>
                <a:gd name="connsiteY0" fmla="*/ 0 h 419766"/>
                <a:gd name="connsiteX1" fmla="*/ 107950 w 454075"/>
                <a:gd name="connsiteY1" fmla="*/ 203200 h 419766"/>
                <a:gd name="connsiteX2" fmla="*/ 190500 w 454075"/>
                <a:gd name="connsiteY2" fmla="*/ 317500 h 419766"/>
                <a:gd name="connsiteX3" fmla="*/ 349250 w 454075"/>
                <a:gd name="connsiteY3" fmla="*/ 395287 h 419766"/>
                <a:gd name="connsiteX4" fmla="*/ 454025 w 454075"/>
                <a:gd name="connsiteY4" fmla="*/ 414337 h 419766"/>
                <a:gd name="connsiteX0" fmla="*/ 0 w 454058"/>
                <a:gd name="connsiteY0" fmla="*/ 0 h 416762"/>
                <a:gd name="connsiteX1" fmla="*/ 107950 w 454058"/>
                <a:gd name="connsiteY1" fmla="*/ 203200 h 416762"/>
                <a:gd name="connsiteX2" fmla="*/ 190500 w 454058"/>
                <a:gd name="connsiteY2" fmla="*/ 317500 h 416762"/>
                <a:gd name="connsiteX3" fmla="*/ 314325 w 454058"/>
                <a:gd name="connsiteY3" fmla="*/ 369887 h 416762"/>
                <a:gd name="connsiteX4" fmla="*/ 454025 w 454058"/>
                <a:gd name="connsiteY4" fmla="*/ 414337 h 416762"/>
                <a:gd name="connsiteX0" fmla="*/ 0 w 387446"/>
                <a:gd name="connsiteY0" fmla="*/ 0 h 394366"/>
                <a:gd name="connsiteX1" fmla="*/ 107950 w 387446"/>
                <a:gd name="connsiteY1" fmla="*/ 203200 h 394366"/>
                <a:gd name="connsiteX2" fmla="*/ 190500 w 387446"/>
                <a:gd name="connsiteY2" fmla="*/ 317500 h 394366"/>
                <a:gd name="connsiteX3" fmla="*/ 314325 w 387446"/>
                <a:gd name="connsiteY3" fmla="*/ 369887 h 394366"/>
                <a:gd name="connsiteX4" fmla="*/ 387350 w 387446"/>
                <a:gd name="connsiteY4" fmla="*/ 388937 h 394366"/>
                <a:gd name="connsiteX0" fmla="*/ 0 w 463580"/>
                <a:gd name="connsiteY0" fmla="*/ 0 h 413777"/>
                <a:gd name="connsiteX1" fmla="*/ 107950 w 463580"/>
                <a:gd name="connsiteY1" fmla="*/ 203200 h 413777"/>
                <a:gd name="connsiteX2" fmla="*/ 190500 w 463580"/>
                <a:gd name="connsiteY2" fmla="*/ 317500 h 413777"/>
                <a:gd name="connsiteX3" fmla="*/ 314325 w 463580"/>
                <a:gd name="connsiteY3" fmla="*/ 369887 h 413777"/>
                <a:gd name="connsiteX4" fmla="*/ 463550 w 463580"/>
                <a:gd name="connsiteY4" fmla="*/ 411162 h 413777"/>
                <a:gd name="connsiteX0" fmla="*/ 0 w 463550"/>
                <a:gd name="connsiteY0" fmla="*/ 0 h 411162"/>
                <a:gd name="connsiteX1" fmla="*/ 107950 w 463550"/>
                <a:gd name="connsiteY1" fmla="*/ 203200 h 411162"/>
                <a:gd name="connsiteX2" fmla="*/ 190500 w 463550"/>
                <a:gd name="connsiteY2" fmla="*/ 317500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07950 w 463550"/>
                <a:gd name="connsiteY1" fmla="*/ 203200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63550"/>
                <a:gd name="connsiteY0" fmla="*/ 0 h 411162"/>
                <a:gd name="connsiteX1" fmla="*/ 115094 w 463550"/>
                <a:gd name="connsiteY1" fmla="*/ 186531 h 411162"/>
                <a:gd name="connsiteX2" fmla="*/ 204787 w 463550"/>
                <a:gd name="connsiteY2" fmla="*/ 338931 h 411162"/>
                <a:gd name="connsiteX3" fmla="*/ 314325 w 463550"/>
                <a:gd name="connsiteY3" fmla="*/ 369887 h 411162"/>
                <a:gd name="connsiteX4" fmla="*/ 283369 w 463550"/>
                <a:gd name="connsiteY4" fmla="*/ 366713 h 411162"/>
                <a:gd name="connsiteX5" fmla="*/ 463550 w 463550"/>
                <a:gd name="connsiteY5" fmla="*/ 411162 h 411162"/>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 name="connsiteX0" fmla="*/ 0 w 413544"/>
                <a:gd name="connsiteY0" fmla="*/ 0 h 368300"/>
                <a:gd name="connsiteX1" fmla="*/ 65088 w 413544"/>
                <a:gd name="connsiteY1" fmla="*/ 143669 h 368300"/>
                <a:gd name="connsiteX2" fmla="*/ 154781 w 413544"/>
                <a:gd name="connsiteY2" fmla="*/ 296069 h 368300"/>
                <a:gd name="connsiteX3" fmla="*/ 264319 w 413544"/>
                <a:gd name="connsiteY3" fmla="*/ 327025 h 368300"/>
                <a:gd name="connsiteX4" fmla="*/ 233363 w 413544"/>
                <a:gd name="connsiteY4" fmla="*/ 323851 h 368300"/>
                <a:gd name="connsiteX5" fmla="*/ 413544 w 413544"/>
                <a:gd name="connsiteY5" fmla="*/ 368300 h 368300"/>
                <a:gd name="connsiteX0" fmla="*/ 0 w 348456"/>
                <a:gd name="connsiteY0" fmla="*/ 0 h 224631"/>
                <a:gd name="connsiteX1" fmla="*/ 89693 w 348456"/>
                <a:gd name="connsiteY1" fmla="*/ 152400 h 224631"/>
                <a:gd name="connsiteX2" fmla="*/ 199231 w 348456"/>
                <a:gd name="connsiteY2" fmla="*/ 183356 h 224631"/>
                <a:gd name="connsiteX3" fmla="*/ 168275 w 348456"/>
                <a:gd name="connsiteY3" fmla="*/ 180182 h 224631"/>
                <a:gd name="connsiteX4" fmla="*/ 348456 w 348456"/>
                <a:gd name="connsiteY4" fmla="*/ 224631 h 224631"/>
                <a:gd name="connsiteX0" fmla="*/ 0 w 258763"/>
                <a:gd name="connsiteY0" fmla="*/ 0 h 72231"/>
                <a:gd name="connsiteX1" fmla="*/ 109538 w 258763"/>
                <a:gd name="connsiteY1" fmla="*/ 30956 h 72231"/>
                <a:gd name="connsiteX2" fmla="*/ 78582 w 258763"/>
                <a:gd name="connsiteY2" fmla="*/ 27782 h 72231"/>
                <a:gd name="connsiteX3" fmla="*/ 258763 w 258763"/>
                <a:gd name="connsiteY3" fmla="*/ 72231 h 72231"/>
                <a:gd name="connsiteX0" fmla="*/ 0 w 258763"/>
                <a:gd name="connsiteY0" fmla="*/ 0 h 72231"/>
                <a:gd name="connsiteX1" fmla="*/ 78582 w 258763"/>
                <a:gd name="connsiteY1" fmla="*/ 27782 h 72231"/>
                <a:gd name="connsiteX2" fmla="*/ 258763 w 258763"/>
                <a:gd name="connsiteY2" fmla="*/ 72231 h 72231"/>
                <a:gd name="connsiteX0" fmla="*/ 0 w 258763"/>
                <a:gd name="connsiteY0" fmla="*/ 0 h 72231"/>
                <a:gd name="connsiteX1" fmla="*/ 258763 w 258763"/>
                <a:gd name="connsiteY1" fmla="*/ 72231 h 72231"/>
                <a:gd name="connsiteX0" fmla="*/ 0 w 296863"/>
                <a:gd name="connsiteY0" fmla="*/ 0 h 123031"/>
                <a:gd name="connsiteX1" fmla="*/ 296863 w 296863"/>
                <a:gd name="connsiteY1" fmla="*/ 123031 h 123031"/>
                <a:gd name="connsiteX0" fmla="*/ 0 w 188913"/>
                <a:gd name="connsiteY0" fmla="*/ 0 h 110331"/>
                <a:gd name="connsiteX1" fmla="*/ 188913 w 188913"/>
                <a:gd name="connsiteY1" fmla="*/ 110331 h 110331"/>
              </a:gdLst>
              <a:ahLst/>
              <a:cxnLst>
                <a:cxn ang="0">
                  <a:pos x="connsiteX0" y="connsiteY0"/>
                </a:cxn>
                <a:cxn ang="0">
                  <a:pos x="connsiteX1" y="connsiteY1"/>
                </a:cxn>
              </a:cxnLst>
              <a:rect l="l" t="t" r="r" b="b"/>
              <a:pathLst>
                <a:path w="188913" h="110331">
                  <a:moveTo>
                    <a:pt x="0" y="0"/>
                  </a:moveTo>
                  <a:lnTo>
                    <a:pt x="188913" y="110331"/>
                  </a:ln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リーフォーム 44"/>
            <p:cNvSpPr/>
            <p:nvPr/>
          </p:nvSpPr>
          <p:spPr>
            <a:xfrm>
              <a:off x="8556500" y="9909433"/>
              <a:ext cx="1416050" cy="229609"/>
            </a:xfrm>
            <a:custGeom>
              <a:avLst/>
              <a:gdLst>
                <a:gd name="connsiteX0" fmla="*/ 2000250 w 2000250"/>
                <a:gd name="connsiteY0" fmla="*/ 0 h 409575"/>
                <a:gd name="connsiteX1" fmla="*/ 1809750 w 2000250"/>
                <a:gd name="connsiteY1" fmla="*/ 114300 h 409575"/>
                <a:gd name="connsiteX2" fmla="*/ 1500188 w 2000250"/>
                <a:gd name="connsiteY2" fmla="*/ 157163 h 409575"/>
                <a:gd name="connsiteX3" fmla="*/ 1047750 w 2000250"/>
                <a:gd name="connsiteY3" fmla="*/ 147638 h 409575"/>
                <a:gd name="connsiteX4" fmla="*/ 871538 w 2000250"/>
                <a:gd name="connsiteY4" fmla="*/ 157163 h 409575"/>
                <a:gd name="connsiteX5" fmla="*/ 704850 w 2000250"/>
                <a:gd name="connsiteY5" fmla="*/ 104775 h 409575"/>
                <a:gd name="connsiteX6" fmla="*/ 581025 w 2000250"/>
                <a:gd name="connsiteY6" fmla="*/ 90488 h 409575"/>
                <a:gd name="connsiteX7" fmla="*/ 371475 w 2000250"/>
                <a:gd name="connsiteY7" fmla="*/ 219075 h 409575"/>
                <a:gd name="connsiteX8" fmla="*/ 71438 w 2000250"/>
                <a:gd name="connsiteY8" fmla="*/ 376238 h 409575"/>
                <a:gd name="connsiteX9" fmla="*/ 0 w 2000250"/>
                <a:gd name="connsiteY9" fmla="*/ 409575 h 409575"/>
                <a:gd name="connsiteX0" fmla="*/ 2000250 w 2000250"/>
                <a:gd name="connsiteY0" fmla="*/ 0 h 409575"/>
                <a:gd name="connsiteX1" fmla="*/ 1809750 w 2000250"/>
                <a:gd name="connsiteY1" fmla="*/ 114300 h 409575"/>
                <a:gd name="connsiteX2" fmla="*/ 1500188 w 2000250"/>
                <a:gd name="connsiteY2" fmla="*/ 157163 h 409575"/>
                <a:gd name="connsiteX3" fmla="*/ 1047750 w 2000250"/>
                <a:gd name="connsiteY3" fmla="*/ 147638 h 409575"/>
                <a:gd name="connsiteX4" fmla="*/ 871538 w 2000250"/>
                <a:gd name="connsiteY4" fmla="*/ 157163 h 409575"/>
                <a:gd name="connsiteX5" fmla="*/ 704850 w 2000250"/>
                <a:gd name="connsiteY5" fmla="*/ 104775 h 409575"/>
                <a:gd name="connsiteX6" fmla="*/ 581025 w 2000250"/>
                <a:gd name="connsiteY6" fmla="*/ 90488 h 409575"/>
                <a:gd name="connsiteX7" fmla="*/ 71438 w 2000250"/>
                <a:gd name="connsiteY7" fmla="*/ 376238 h 409575"/>
                <a:gd name="connsiteX8" fmla="*/ 0 w 2000250"/>
                <a:gd name="connsiteY8" fmla="*/ 409575 h 409575"/>
                <a:gd name="connsiteX0" fmla="*/ 2000250 w 2000250"/>
                <a:gd name="connsiteY0" fmla="*/ 0 h 409575"/>
                <a:gd name="connsiteX1" fmla="*/ 1809750 w 2000250"/>
                <a:gd name="connsiteY1" fmla="*/ 114300 h 409575"/>
                <a:gd name="connsiteX2" fmla="*/ 1500188 w 2000250"/>
                <a:gd name="connsiteY2" fmla="*/ 157163 h 409575"/>
                <a:gd name="connsiteX3" fmla="*/ 1047750 w 2000250"/>
                <a:gd name="connsiteY3" fmla="*/ 147638 h 409575"/>
                <a:gd name="connsiteX4" fmla="*/ 871538 w 2000250"/>
                <a:gd name="connsiteY4" fmla="*/ 157163 h 409575"/>
                <a:gd name="connsiteX5" fmla="*/ 704850 w 2000250"/>
                <a:gd name="connsiteY5" fmla="*/ 104775 h 409575"/>
                <a:gd name="connsiteX6" fmla="*/ 581025 w 2000250"/>
                <a:gd name="connsiteY6" fmla="*/ 90488 h 409575"/>
                <a:gd name="connsiteX7" fmla="*/ 0 w 2000250"/>
                <a:gd name="connsiteY7" fmla="*/ 409575 h 409575"/>
                <a:gd name="connsiteX0" fmla="*/ 1419225 w 1419225"/>
                <a:gd name="connsiteY0" fmla="*/ 0 h 158942"/>
                <a:gd name="connsiteX1" fmla="*/ 1228725 w 1419225"/>
                <a:gd name="connsiteY1" fmla="*/ 114300 h 158942"/>
                <a:gd name="connsiteX2" fmla="*/ 919163 w 1419225"/>
                <a:gd name="connsiteY2" fmla="*/ 157163 h 158942"/>
                <a:gd name="connsiteX3" fmla="*/ 466725 w 1419225"/>
                <a:gd name="connsiteY3" fmla="*/ 147638 h 158942"/>
                <a:gd name="connsiteX4" fmla="*/ 290513 w 1419225"/>
                <a:gd name="connsiteY4" fmla="*/ 157163 h 158942"/>
                <a:gd name="connsiteX5" fmla="*/ 123825 w 1419225"/>
                <a:gd name="connsiteY5" fmla="*/ 104775 h 158942"/>
                <a:gd name="connsiteX6" fmla="*/ 0 w 1419225"/>
                <a:gd name="connsiteY6" fmla="*/ 90488 h 158942"/>
                <a:gd name="connsiteX0" fmla="*/ 1419225 w 1419225"/>
                <a:gd name="connsiteY0" fmla="*/ 0 h 164495"/>
                <a:gd name="connsiteX1" fmla="*/ 1228725 w 1419225"/>
                <a:gd name="connsiteY1" fmla="*/ 114300 h 164495"/>
                <a:gd name="connsiteX2" fmla="*/ 919163 w 1419225"/>
                <a:gd name="connsiteY2" fmla="*/ 157163 h 164495"/>
                <a:gd name="connsiteX3" fmla="*/ 466725 w 1419225"/>
                <a:gd name="connsiteY3" fmla="*/ 147638 h 164495"/>
                <a:gd name="connsiteX4" fmla="*/ 290513 w 1419225"/>
                <a:gd name="connsiteY4" fmla="*/ 157163 h 164495"/>
                <a:gd name="connsiteX5" fmla="*/ 123825 w 1419225"/>
                <a:gd name="connsiteY5" fmla="*/ 22225 h 164495"/>
                <a:gd name="connsiteX6" fmla="*/ 0 w 1419225"/>
                <a:gd name="connsiteY6" fmla="*/ 90488 h 164495"/>
                <a:gd name="connsiteX0" fmla="*/ 1419225 w 1419225"/>
                <a:gd name="connsiteY0" fmla="*/ 0 h 165888"/>
                <a:gd name="connsiteX1" fmla="*/ 1228725 w 1419225"/>
                <a:gd name="connsiteY1" fmla="*/ 114300 h 165888"/>
                <a:gd name="connsiteX2" fmla="*/ 919163 w 1419225"/>
                <a:gd name="connsiteY2" fmla="*/ 157163 h 165888"/>
                <a:gd name="connsiteX3" fmla="*/ 559594 w 1419225"/>
                <a:gd name="connsiteY3" fmla="*/ 165292 h 165888"/>
                <a:gd name="connsiteX4" fmla="*/ 466725 w 1419225"/>
                <a:gd name="connsiteY4" fmla="*/ 147638 h 165888"/>
                <a:gd name="connsiteX5" fmla="*/ 290513 w 1419225"/>
                <a:gd name="connsiteY5" fmla="*/ 157163 h 165888"/>
                <a:gd name="connsiteX6" fmla="*/ 123825 w 1419225"/>
                <a:gd name="connsiteY6" fmla="*/ 22225 h 165888"/>
                <a:gd name="connsiteX7" fmla="*/ 0 w 1419225"/>
                <a:gd name="connsiteY7" fmla="*/ 90488 h 165888"/>
                <a:gd name="connsiteX0" fmla="*/ 1419225 w 1419225"/>
                <a:gd name="connsiteY0" fmla="*/ 0 h 165888"/>
                <a:gd name="connsiteX1" fmla="*/ 1228725 w 1419225"/>
                <a:gd name="connsiteY1" fmla="*/ 114300 h 165888"/>
                <a:gd name="connsiteX2" fmla="*/ 919163 w 1419225"/>
                <a:gd name="connsiteY2" fmla="*/ 157163 h 165888"/>
                <a:gd name="connsiteX3" fmla="*/ 559594 w 1419225"/>
                <a:gd name="connsiteY3" fmla="*/ 165292 h 165888"/>
                <a:gd name="connsiteX4" fmla="*/ 466725 w 1419225"/>
                <a:gd name="connsiteY4" fmla="*/ 147638 h 165888"/>
                <a:gd name="connsiteX5" fmla="*/ 373063 w 1419225"/>
                <a:gd name="connsiteY5" fmla="*/ 125413 h 165888"/>
                <a:gd name="connsiteX6" fmla="*/ 123825 w 1419225"/>
                <a:gd name="connsiteY6" fmla="*/ 22225 h 165888"/>
                <a:gd name="connsiteX7" fmla="*/ 0 w 1419225"/>
                <a:gd name="connsiteY7" fmla="*/ 90488 h 165888"/>
                <a:gd name="connsiteX0" fmla="*/ 1419225 w 1419225"/>
                <a:gd name="connsiteY0" fmla="*/ 0 h 165888"/>
                <a:gd name="connsiteX1" fmla="*/ 1228725 w 1419225"/>
                <a:gd name="connsiteY1" fmla="*/ 114300 h 165888"/>
                <a:gd name="connsiteX2" fmla="*/ 919163 w 1419225"/>
                <a:gd name="connsiteY2" fmla="*/ 157163 h 165888"/>
                <a:gd name="connsiteX3" fmla="*/ 559594 w 1419225"/>
                <a:gd name="connsiteY3" fmla="*/ 165292 h 165888"/>
                <a:gd name="connsiteX4" fmla="*/ 466725 w 1419225"/>
                <a:gd name="connsiteY4" fmla="*/ 147638 h 165888"/>
                <a:gd name="connsiteX5" fmla="*/ 373063 w 1419225"/>
                <a:gd name="connsiteY5" fmla="*/ 125413 h 165888"/>
                <a:gd name="connsiteX6" fmla="*/ 79375 w 1419225"/>
                <a:gd name="connsiteY6" fmla="*/ 34925 h 165888"/>
                <a:gd name="connsiteX7" fmla="*/ 0 w 1419225"/>
                <a:gd name="connsiteY7" fmla="*/ 90488 h 165888"/>
                <a:gd name="connsiteX0" fmla="*/ 1571625 w 1571625"/>
                <a:gd name="connsiteY0" fmla="*/ 0 h 230188"/>
                <a:gd name="connsiteX1" fmla="*/ 1381125 w 1571625"/>
                <a:gd name="connsiteY1" fmla="*/ 114300 h 230188"/>
                <a:gd name="connsiteX2" fmla="*/ 1071563 w 1571625"/>
                <a:gd name="connsiteY2" fmla="*/ 15716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34925 h 230188"/>
                <a:gd name="connsiteX7" fmla="*/ 0 w 1571625"/>
                <a:gd name="connsiteY7" fmla="*/ 230188 h 230188"/>
                <a:gd name="connsiteX0" fmla="*/ 1571625 w 1571625"/>
                <a:gd name="connsiteY0" fmla="*/ 0 h 230188"/>
                <a:gd name="connsiteX1" fmla="*/ 1381125 w 1571625"/>
                <a:gd name="connsiteY1" fmla="*/ 114300 h 230188"/>
                <a:gd name="connsiteX2" fmla="*/ 1071563 w 1571625"/>
                <a:gd name="connsiteY2" fmla="*/ 15716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60325 h 230188"/>
                <a:gd name="connsiteX7" fmla="*/ 0 w 1571625"/>
                <a:gd name="connsiteY7" fmla="*/ 230188 h 230188"/>
                <a:gd name="connsiteX0" fmla="*/ 1571625 w 1571625"/>
                <a:gd name="connsiteY0" fmla="*/ 0 h 230188"/>
                <a:gd name="connsiteX1" fmla="*/ 1381125 w 1571625"/>
                <a:gd name="connsiteY1" fmla="*/ 114300 h 230188"/>
                <a:gd name="connsiteX2" fmla="*/ 1071563 w 1571625"/>
                <a:gd name="connsiteY2" fmla="*/ 22701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60325 h 230188"/>
                <a:gd name="connsiteX7" fmla="*/ 0 w 1571625"/>
                <a:gd name="connsiteY7" fmla="*/ 230188 h 230188"/>
                <a:gd name="connsiteX0" fmla="*/ 1571625 w 1571625"/>
                <a:gd name="connsiteY0" fmla="*/ 0 h 230188"/>
                <a:gd name="connsiteX1" fmla="*/ 1368425 w 1571625"/>
                <a:gd name="connsiteY1" fmla="*/ 177800 h 230188"/>
                <a:gd name="connsiteX2" fmla="*/ 1071563 w 1571625"/>
                <a:gd name="connsiteY2" fmla="*/ 227013 h 230188"/>
                <a:gd name="connsiteX3" fmla="*/ 711994 w 1571625"/>
                <a:gd name="connsiteY3" fmla="*/ 165292 h 230188"/>
                <a:gd name="connsiteX4" fmla="*/ 619125 w 1571625"/>
                <a:gd name="connsiteY4" fmla="*/ 147638 h 230188"/>
                <a:gd name="connsiteX5" fmla="*/ 525463 w 1571625"/>
                <a:gd name="connsiteY5" fmla="*/ 125413 h 230188"/>
                <a:gd name="connsiteX6" fmla="*/ 231775 w 1571625"/>
                <a:gd name="connsiteY6" fmla="*/ 60325 h 230188"/>
                <a:gd name="connsiteX7" fmla="*/ 0 w 1571625"/>
                <a:gd name="connsiteY7" fmla="*/ 230188 h 230188"/>
                <a:gd name="connsiteX0" fmla="*/ 1571625 w 1571625"/>
                <a:gd name="connsiteY0" fmla="*/ 25072 h 172710"/>
                <a:gd name="connsiteX1" fmla="*/ 1368425 w 1571625"/>
                <a:gd name="connsiteY1" fmla="*/ 120322 h 172710"/>
                <a:gd name="connsiteX2" fmla="*/ 1071563 w 1571625"/>
                <a:gd name="connsiteY2" fmla="*/ 169535 h 172710"/>
                <a:gd name="connsiteX3" fmla="*/ 711994 w 1571625"/>
                <a:gd name="connsiteY3" fmla="*/ 107814 h 172710"/>
                <a:gd name="connsiteX4" fmla="*/ 619125 w 1571625"/>
                <a:gd name="connsiteY4" fmla="*/ 90160 h 172710"/>
                <a:gd name="connsiteX5" fmla="*/ 525463 w 1571625"/>
                <a:gd name="connsiteY5" fmla="*/ 67935 h 172710"/>
                <a:gd name="connsiteX6" fmla="*/ 231775 w 1571625"/>
                <a:gd name="connsiteY6" fmla="*/ 2847 h 172710"/>
                <a:gd name="connsiteX7" fmla="*/ 0 w 1571625"/>
                <a:gd name="connsiteY7" fmla="*/ 172710 h 172710"/>
                <a:gd name="connsiteX0" fmla="*/ 1571625 w 1571625"/>
                <a:gd name="connsiteY0" fmla="*/ 25072 h 204560"/>
                <a:gd name="connsiteX1" fmla="*/ 1387475 w 1571625"/>
                <a:gd name="connsiteY1" fmla="*/ 196522 h 204560"/>
                <a:gd name="connsiteX2" fmla="*/ 1071563 w 1571625"/>
                <a:gd name="connsiteY2" fmla="*/ 169535 h 204560"/>
                <a:gd name="connsiteX3" fmla="*/ 711994 w 1571625"/>
                <a:gd name="connsiteY3" fmla="*/ 107814 h 204560"/>
                <a:gd name="connsiteX4" fmla="*/ 619125 w 1571625"/>
                <a:gd name="connsiteY4" fmla="*/ 90160 h 204560"/>
                <a:gd name="connsiteX5" fmla="*/ 525463 w 1571625"/>
                <a:gd name="connsiteY5" fmla="*/ 67935 h 204560"/>
                <a:gd name="connsiteX6" fmla="*/ 231775 w 1571625"/>
                <a:gd name="connsiteY6" fmla="*/ 2847 h 204560"/>
                <a:gd name="connsiteX7" fmla="*/ 0 w 1571625"/>
                <a:gd name="connsiteY7" fmla="*/ 172710 h 204560"/>
                <a:gd name="connsiteX0" fmla="*/ 1597025 w 1597025"/>
                <a:gd name="connsiteY0" fmla="*/ 82222 h 200723"/>
                <a:gd name="connsiteX1" fmla="*/ 1387475 w 1597025"/>
                <a:gd name="connsiteY1" fmla="*/ 196522 h 200723"/>
                <a:gd name="connsiteX2" fmla="*/ 1071563 w 1597025"/>
                <a:gd name="connsiteY2" fmla="*/ 169535 h 200723"/>
                <a:gd name="connsiteX3" fmla="*/ 711994 w 1597025"/>
                <a:gd name="connsiteY3" fmla="*/ 107814 h 200723"/>
                <a:gd name="connsiteX4" fmla="*/ 619125 w 1597025"/>
                <a:gd name="connsiteY4" fmla="*/ 90160 h 200723"/>
                <a:gd name="connsiteX5" fmla="*/ 525463 w 1597025"/>
                <a:gd name="connsiteY5" fmla="*/ 67935 h 200723"/>
                <a:gd name="connsiteX6" fmla="*/ 231775 w 1597025"/>
                <a:gd name="connsiteY6" fmla="*/ 2847 h 200723"/>
                <a:gd name="connsiteX7" fmla="*/ 0 w 1597025"/>
                <a:gd name="connsiteY7" fmla="*/ 172710 h 200723"/>
                <a:gd name="connsiteX0" fmla="*/ 1597025 w 1597025"/>
                <a:gd name="connsiteY0" fmla="*/ 82222 h 200723"/>
                <a:gd name="connsiteX1" fmla="*/ 1349375 w 1597025"/>
                <a:gd name="connsiteY1" fmla="*/ 196522 h 200723"/>
                <a:gd name="connsiteX2" fmla="*/ 1071563 w 1597025"/>
                <a:gd name="connsiteY2" fmla="*/ 169535 h 200723"/>
                <a:gd name="connsiteX3" fmla="*/ 711994 w 1597025"/>
                <a:gd name="connsiteY3" fmla="*/ 107814 h 200723"/>
                <a:gd name="connsiteX4" fmla="*/ 619125 w 1597025"/>
                <a:gd name="connsiteY4" fmla="*/ 90160 h 200723"/>
                <a:gd name="connsiteX5" fmla="*/ 525463 w 1597025"/>
                <a:gd name="connsiteY5" fmla="*/ 67935 h 200723"/>
                <a:gd name="connsiteX6" fmla="*/ 231775 w 1597025"/>
                <a:gd name="connsiteY6" fmla="*/ 2847 h 200723"/>
                <a:gd name="connsiteX7" fmla="*/ 0 w 1597025"/>
                <a:gd name="connsiteY7" fmla="*/ 172710 h 200723"/>
                <a:gd name="connsiteX0" fmla="*/ 1597025 w 1597025"/>
                <a:gd name="connsiteY0" fmla="*/ 82222 h 216137"/>
                <a:gd name="connsiteX1" fmla="*/ 1349375 w 1597025"/>
                <a:gd name="connsiteY1" fmla="*/ 196522 h 216137"/>
                <a:gd name="connsiteX2" fmla="*/ 1071563 w 1597025"/>
                <a:gd name="connsiteY2" fmla="*/ 207635 h 216137"/>
                <a:gd name="connsiteX3" fmla="*/ 711994 w 1597025"/>
                <a:gd name="connsiteY3" fmla="*/ 107814 h 216137"/>
                <a:gd name="connsiteX4" fmla="*/ 619125 w 1597025"/>
                <a:gd name="connsiteY4" fmla="*/ 90160 h 216137"/>
                <a:gd name="connsiteX5" fmla="*/ 525463 w 1597025"/>
                <a:gd name="connsiteY5" fmla="*/ 67935 h 216137"/>
                <a:gd name="connsiteX6" fmla="*/ 231775 w 1597025"/>
                <a:gd name="connsiteY6" fmla="*/ 2847 h 216137"/>
                <a:gd name="connsiteX7" fmla="*/ 0 w 1597025"/>
                <a:gd name="connsiteY7" fmla="*/ 172710 h 216137"/>
                <a:gd name="connsiteX0" fmla="*/ 1597025 w 1597025"/>
                <a:gd name="connsiteY0" fmla="*/ 82153 h 216068"/>
                <a:gd name="connsiteX1" fmla="*/ 1349375 w 1597025"/>
                <a:gd name="connsiteY1" fmla="*/ 196453 h 216068"/>
                <a:gd name="connsiteX2" fmla="*/ 1071563 w 1597025"/>
                <a:gd name="connsiteY2" fmla="*/ 207566 h 216068"/>
                <a:gd name="connsiteX3" fmla="*/ 711994 w 1597025"/>
                <a:gd name="connsiteY3" fmla="*/ 107745 h 216068"/>
                <a:gd name="connsiteX4" fmla="*/ 669925 w 1597025"/>
                <a:gd name="connsiteY4" fmla="*/ 77391 h 216068"/>
                <a:gd name="connsiteX5" fmla="*/ 525463 w 1597025"/>
                <a:gd name="connsiteY5" fmla="*/ 67866 h 216068"/>
                <a:gd name="connsiteX6" fmla="*/ 231775 w 1597025"/>
                <a:gd name="connsiteY6" fmla="*/ 2778 h 216068"/>
                <a:gd name="connsiteX7" fmla="*/ 0 w 1597025"/>
                <a:gd name="connsiteY7" fmla="*/ 172641 h 216068"/>
                <a:gd name="connsiteX0" fmla="*/ 1419225 w 1419225"/>
                <a:gd name="connsiteY0" fmla="*/ 82153 h 216068"/>
                <a:gd name="connsiteX1" fmla="*/ 1171575 w 1419225"/>
                <a:gd name="connsiteY1" fmla="*/ 196453 h 216068"/>
                <a:gd name="connsiteX2" fmla="*/ 893763 w 1419225"/>
                <a:gd name="connsiteY2" fmla="*/ 207566 h 216068"/>
                <a:gd name="connsiteX3" fmla="*/ 534194 w 1419225"/>
                <a:gd name="connsiteY3" fmla="*/ 107745 h 216068"/>
                <a:gd name="connsiteX4" fmla="*/ 492125 w 1419225"/>
                <a:gd name="connsiteY4" fmla="*/ 77391 h 216068"/>
                <a:gd name="connsiteX5" fmla="*/ 347663 w 1419225"/>
                <a:gd name="connsiteY5" fmla="*/ 67866 h 216068"/>
                <a:gd name="connsiteX6" fmla="*/ 53975 w 1419225"/>
                <a:gd name="connsiteY6" fmla="*/ 2778 h 216068"/>
                <a:gd name="connsiteX7" fmla="*/ 0 w 1419225"/>
                <a:gd name="connsiteY7" fmla="*/ 45641 h 216068"/>
                <a:gd name="connsiteX0" fmla="*/ 1365250 w 1365250"/>
                <a:gd name="connsiteY0" fmla="*/ 82153 h 216068"/>
                <a:gd name="connsiteX1" fmla="*/ 1117600 w 1365250"/>
                <a:gd name="connsiteY1" fmla="*/ 196453 h 216068"/>
                <a:gd name="connsiteX2" fmla="*/ 839788 w 1365250"/>
                <a:gd name="connsiteY2" fmla="*/ 207566 h 216068"/>
                <a:gd name="connsiteX3" fmla="*/ 480219 w 1365250"/>
                <a:gd name="connsiteY3" fmla="*/ 107745 h 216068"/>
                <a:gd name="connsiteX4" fmla="*/ 438150 w 1365250"/>
                <a:gd name="connsiteY4" fmla="*/ 77391 h 216068"/>
                <a:gd name="connsiteX5" fmla="*/ 293688 w 1365250"/>
                <a:gd name="connsiteY5" fmla="*/ 67866 h 216068"/>
                <a:gd name="connsiteX6" fmla="*/ 0 w 1365250"/>
                <a:gd name="connsiteY6" fmla="*/ 2778 h 216068"/>
                <a:gd name="connsiteX0" fmla="*/ 1416050 w 1416050"/>
                <a:gd name="connsiteY0" fmla="*/ 57713 h 191628"/>
                <a:gd name="connsiteX1" fmla="*/ 1168400 w 1416050"/>
                <a:gd name="connsiteY1" fmla="*/ 172013 h 191628"/>
                <a:gd name="connsiteX2" fmla="*/ 890588 w 1416050"/>
                <a:gd name="connsiteY2" fmla="*/ 183126 h 191628"/>
                <a:gd name="connsiteX3" fmla="*/ 531019 w 1416050"/>
                <a:gd name="connsiteY3" fmla="*/ 83305 h 191628"/>
                <a:gd name="connsiteX4" fmla="*/ 488950 w 1416050"/>
                <a:gd name="connsiteY4" fmla="*/ 52951 h 191628"/>
                <a:gd name="connsiteX5" fmla="*/ 344488 w 1416050"/>
                <a:gd name="connsiteY5" fmla="*/ 43426 h 191628"/>
                <a:gd name="connsiteX6" fmla="*/ 0 w 1416050"/>
                <a:gd name="connsiteY6" fmla="*/ 3738 h 191628"/>
                <a:gd name="connsiteX0" fmla="*/ 1416050 w 1416050"/>
                <a:gd name="connsiteY0" fmla="*/ 95694 h 229609"/>
                <a:gd name="connsiteX1" fmla="*/ 1168400 w 1416050"/>
                <a:gd name="connsiteY1" fmla="*/ 209994 h 229609"/>
                <a:gd name="connsiteX2" fmla="*/ 890588 w 1416050"/>
                <a:gd name="connsiteY2" fmla="*/ 221107 h 229609"/>
                <a:gd name="connsiteX3" fmla="*/ 531019 w 1416050"/>
                <a:gd name="connsiteY3" fmla="*/ 121286 h 229609"/>
                <a:gd name="connsiteX4" fmla="*/ 488950 w 1416050"/>
                <a:gd name="connsiteY4" fmla="*/ 90932 h 229609"/>
                <a:gd name="connsiteX5" fmla="*/ 344488 w 1416050"/>
                <a:gd name="connsiteY5" fmla="*/ 81407 h 229609"/>
                <a:gd name="connsiteX6" fmla="*/ 175418 w 1416050"/>
                <a:gd name="connsiteY6" fmla="*/ 635 h 229609"/>
                <a:gd name="connsiteX7" fmla="*/ 0 w 1416050"/>
                <a:gd name="connsiteY7" fmla="*/ 41719 h 229609"/>
                <a:gd name="connsiteX0" fmla="*/ 1416050 w 1416050"/>
                <a:gd name="connsiteY0" fmla="*/ 95694 h 229609"/>
                <a:gd name="connsiteX1" fmla="*/ 1168400 w 1416050"/>
                <a:gd name="connsiteY1" fmla="*/ 209994 h 229609"/>
                <a:gd name="connsiteX2" fmla="*/ 890588 w 1416050"/>
                <a:gd name="connsiteY2" fmla="*/ 221107 h 229609"/>
                <a:gd name="connsiteX3" fmla="*/ 531019 w 1416050"/>
                <a:gd name="connsiteY3" fmla="*/ 121286 h 229609"/>
                <a:gd name="connsiteX4" fmla="*/ 344488 w 1416050"/>
                <a:gd name="connsiteY4" fmla="*/ 81407 h 229609"/>
                <a:gd name="connsiteX5" fmla="*/ 175418 w 1416050"/>
                <a:gd name="connsiteY5" fmla="*/ 635 h 229609"/>
                <a:gd name="connsiteX6" fmla="*/ 0 w 1416050"/>
                <a:gd name="connsiteY6" fmla="*/ 41719 h 2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050" h="229609">
                  <a:moveTo>
                    <a:pt x="1416050" y="95694"/>
                  </a:moveTo>
                  <a:cubicBezTo>
                    <a:pt x="1362472" y="139747"/>
                    <a:pt x="1255977" y="189092"/>
                    <a:pt x="1168400" y="209994"/>
                  </a:cubicBezTo>
                  <a:cubicBezTo>
                    <a:pt x="1080823" y="230896"/>
                    <a:pt x="996818" y="235892"/>
                    <a:pt x="890588" y="221107"/>
                  </a:cubicBezTo>
                  <a:cubicBezTo>
                    <a:pt x="784358" y="206322"/>
                    <a:pt x="622036" y="144569"/>
                    <a:pt x="531019" y="121286"/>
                  </a:cubicBezTo>
                  <a:cubicBezTo>
                    <a:pt x="440002" y="98003"/>
                    <a:pt x="403755" y="101516"/>
                    <a:pt x="344488" y="81407"/>
                  </a:cubicBezTo>
                  <a:cubicBezTo>
                    <a:pt x="292233" y="66357"/>
                    <a:pt x="232833" y="7250"/>
                    <a:pt x="175418" y="635"/>
                  </a:cubicBezTo>
                  <a:cubicBezTo>
                    <a:pt x="118003" y="-5980"/>
                    <a:pt x="27120" y="41222"/>
                    <a:pt x="0" y="41719"/>
                  </a:cubicBezTo>
                </a:path>
              </a:pathLst>
            </a:custGeom>
            <a:noFill/>
            <a:ln w="19050" cap="sq">
              <a:solidFill>
                <a:schemeClr val="accent1">
                  <a:lumMod val="60000"/>
                  <a:lumOff val="40000"/>
                </a:schemeClr>
              </a:solidFill>
              <a:prstDash val="sysDot"/>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8128668" y="12399269"/>
              <a:ext cx="1028700" cy="204885"/>
            </a:xfrm>
            <a:custGeom>
              <a:avLst/>
              <a:gdLst>
                <a:gd name="connsiteX0" fmla="*/ 0 w 1473200"/>
                <a:gd name="connsiteY0" fmla="*/ 0 h 420785"/>
                <a:gd name="connsiteX1" fmla="*/ 215900 w 1473200"/>
                <a:gd name="connsiteY1" fmla="*/ 171450 h 420785"/>
                <a:gd name="connsiteX2" fmla="*/ 438150 w 1473200"/>
                <a:gd name="connsiteY2" fmla="*/ 311150 h 420785"/>
                <a:gd name="connsiteX3" fmla="*/ 673100 w 1473200"/>
                <a:gd name="connsiteY3" fmla="*/ 406400 h 420785"/>
                <a:gd name="connsiteX4" fmla="*/ 889000 w 1473200"/>
                <a:gd name="connsiteY4" fmla="*/ 406400 h 420785"/>
                <a:gd name="connsiteX5" fmla="*/ 1060450 w 1473200"/>
                <a:gd name="connsiteY5" fmla="*/ 273050 h 420785"/>
                <a:gd name="connsiteX6" fmla="*/ 1098550 w 1473200"/>
                <a:gd name="connsiteY6" fmla="*/ 234950 h 420785"/>
                <a:gd name="connsiteX7" fmla="*/ 1365250 w 1473200"/>
                <a:gd name="connsiteY7" fmla="*/ 234950 h 420785"/>
                <a:gd name="connsiteX8" fmla="*/ 1473200 w 1473200"/>
                <a:gd name="connsiteY8" fmla="*/ 228600 h 420785"/>
                <a:gd name="connsiteX0" fmla="*/ 0 w 1365250"/>
                <a:gd name="connsiteY0" fmla="*/ 0 h 420785"/>
                <a:gd name="connsiteX1" fmla="*/ 215900 w 1365250"/>
                <a:gd name="connsiteY1" fmla="*/ 171450 h 420785"/>
                <a:gd name="connsiteX2" fmla="*/ 438150 w 1365250"/>
                <a:gd name="connsiteY2" fmla="*/ 311150 h 420785"/>
                <a:gd name="connsiteX3" fmla="*/ 673100 w 1365250"/>
                <a:gd name="connsiteY3" fmla="*/ 406400 h 420785"/>
                <a:gd name="connsiteX4" fmla="*/ 889000 w 1365250"/>
                <a:gd name="connsiteY4" fmla="*/ 406400 h 420785"/>
                <a:gd name="connsiteX5" fmla="*/ 1060450 w 1365250"/>
                <a:gd name="connsiteY5" fmla="*/ 273050 h 420785"/>
                <a:gd name="connsiteX6" fmla="*/ 1098550 w 1365250"/>
                <a:gd name="connsiteY6" fmla="*/ 234950 h 420785"/>
                <a:gd name="connsiteX7" fmla="*/ 1365250 w 1365250"/>
                <a:gd name="connsiteY7" fmla="*/ 234950 h 420785"/>
                <a:gd name="connsiteX0" fmla="*/ 0 w 1327150"/>
                <a:gd name="connsiteY0" fmla="*/ 0 h 420785"/>
                <a:gd name="connsiteX1" fmla="*/ 215900 w 1327150"/>
                <a:gd name="connsiteY1" fmla="*/ 171450 h 420785"/>
                <a:gd name="connsiteX2" fmla="*/ 438150 w 1327150"/>
                <a:gd name="connsiteY2" fmla="*/ 311150 h 420785"/>
                <a:gd name="connsiteX3" fmla="*/ 673100 w 1327150"/>
                <a:gd name="connsiteY3" fmla="*/ 406400 h 420785"/>
                <a:gd name="connsiteX4" fmla="*/ 889000 w 1327150"/>
                <a:gd name="connsiteY4" fmla="*/ 406400 h 420785"/>
                <a:gd name="connsiteX5" fmla="*/ 1060450 w 1327150"/>
                <a:gd name="connsiteY5" fmla="*/ 273050 h 420785"/>
                <a:gd name="connsiteX6" fmla="*/ 1098550 w 1327150"/>
                <a:gd name="connsiteY6" fmla="*/ 234950 h 420785"/>
                <a:gd name="connsiteX7" fmla="*/ 1327150 w 1327150"/>
                <a:gd name="connsiteY7" fmla="*/ 230188 h 420785"/>
                <a:gd name="connsiteX0" fmla="*/ 0 w 1111250"/>
                <a:gd name="connsiteY0" fmla="*/ 0 h 249335"/>
                <a:gd name="connsiteX1" fmla="*/ 222250 w 1111250"/>
                <a:gd name="connsiteY1" fmla="*/ 139700 h 249335"/>
                <a:gd name="connsiteX2" fmla="*/ 457200 w 1111250"/>
                <a:gd name="connsiteY2" fmla="*/ 234950 h 249335"/>
                <a:gd name="connsiteX3" fmla="*/ 673100 w 1111250"/>
                <a:gd name="connsiteY3" fmla="*/ 234950 h 249335"/>
                <a:gd name="connsiteX4" fmla="*/ 844550 w 1111250"/>
                <a:gd name="connsiteY4" fmla="*/ 101600 h 249335"/>
                <a:gd name="connsiteX5" fmla="*/ 882650 w 1111250"/>
                <a:gd name="connsiteY5" fmla="*/ 63500 h 249335"/>
                <a:gd name="connsiteX6" fmla="*/ 1111250 w 1111250"/>
                <a:gd name="connsiteY6" fmla="*/ 58738 h 249335"/>
                <a:gd name="connsiteX0" fmla="*/ 0 w 1028700"/>
                <a:gd name="connsiteY0" fmla="*/ 0 h 204885"/>
                <a:gd name="connsiteX1" fmla="*/ 139700 w 1028700"/>
                <a:gd name="connsiteY1" fmla="*/ 95250 h 204885"/>
                <a:gd name="connsiteX2" fmla="*/ 374650 w 1028700"/>
                <a:gd name="connsiteY2" fmla="*/ 190500 h 204885"/>
                <a:gd name="connsiteX3" fmla="*/ 590550 w 1028700"/>
                <a:gd name="connsiteY3" fmla="*/ 190500 h 204885"/>
                <a:gd name="connsiteX4" fmla="*/ 762000 w 1028700"/>
                <a:gd name="connsiteY4" fmla="*/ 57150 h 204885"/>
                <a:gd name="connsiteX5" fmla="*/ 800100 w 1028700"/>
                <a:gd name="connsiteY5" fmla="*/ 19050 h 204885"/>
                <a:gd name="connsiteX6" fmla="*/ 1028700 w 1028700"/>
                <a:gd name="connsiteY6" fmla="*/ 14288 h 20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204885">
                  <a:moveTo>
                    <a:pt x="0" y="0"/>
                  </a:moveTo>
                  <a:cubicBezTo>
                    <a:pt x="73025" y="51858"/>
                    <a:pt x="77258" y="63500"/>
                    <a:pt x="139700" y="95250"/>
                  </a:cubicBezTo>
                  <a:cubicBezTo>
                    <a:pt x="202142" y="127000"/>
                    <a:pt x="299508" y="174625"/>
                    <a:pt x="374650" y="190500"/>
                  </a:cubicBezTo>
                  <a:cubicBezTo>
                    <a:pt x="449792" y="206375"/>
                    <a:pt x="525992" y="212725"/>
                    <a:pt x="590550" y="190500"/>
                  </a:cubicBezTo>
                  <a:cubicBezTo>
                    <a:pt x="655108" y="168275"/>
                    <a:pt x="727075" y="85725"/>
                    <a:pt x="762000" y="57150"/>
                  </a:cubicBezTo>
                  <a:cubicBezTo>
                    <a:pt x="796925" y="28575"/>
                    <a:pt x="755650" y="26194"/>
                    <a:pt x="800100" y="19050"/>
                  </a:cubicBezTo>
                  <a:cubicBezTo>
                    <a:pt x="844550" y="11906"/>
                    <a:pt x="966258" y="15346"/>
                    <a:pt x="1028700" y="14288"/>
                  </a:cubicBezTo>
                </a:path>
              </a:pathLst>
            </a:custGeom>
            <a:noFill/>
            <a:ln w="19050" cap="sq">
              <a:solidFill>
                <a:schemeClr val="accent1">
                  <a:lumMod val="60000"/>
                  <a:lumOff val="40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フリーフォーム 47"/>
            <p:cNvSpPr/>
            <p:nvPr/>
          </p:nvSpPr>
          <p:spPr>
            <a:xfrm>
              <a:off x="7978807" y="16254989"/>
              <a:ext cx="144781" cy="888681"/>
            </a:xfrm>
            <a:custGeom>
              <a:avLst/>
              <a:gdLst>
                <a:gd name="connsiteX0" fmla="*/ 0 w 152400"/>
                <a:gd name="connsiteY0" fmla="*/ 0 h 1188720"/>
                <a:gd name="connsiteX1" fmla="*/ 15240 w 152400"/>
                <a:gd name="connsiteY1" fmla="*/ 175260 h 1188720"/>
                <a:gd name="connsiteX2" fmla="*/ 0 w 152400"/>
                <a:gd name="connsiteY2" fmla="*/ 327660 h 1188720"/>
                <a:gd name="connsiteX3" fmla="*/ 30480 w 152400"/>
                <a:gd name="connsiteY3" fmla="*/ 624840 h 1188720"/>
                <a:gd name="connsiteX4" fmla="*/ 53340 w 152400"/>
                <a:gd name="connsiteY4" fmla="*/ 815340 h 1188720"/>
                <a:gd name="connsiteX5" fmla="*/ 137160 w 152400"/>
                <a:gd name="connsiteY5" fmla="*/ 990600 h 1188720"/>
                <a:gd name="connsiteX6" fmla="*/ 152400 w 152400"/>
                <a:gd name="connsiteY6" fmla="*/ 1188720 h 1188720"/>
                <a:gd name="connsiteX0" fmla="*/ 0 w 157163"/>
                <a:gd name="connsiteY0" fmla="*/ 0 h 1217295"/>
                <a:gd name="connsiteX1" fmla="*/ 20003 w 157163"/>
                <a:gd name="connsiteY1" fmla="*/ 203835 h 1217295"/>
                <a:gd name="connsiteX2" fmla="*/ 4763 w 157163"/>
                <a:gd name="connsiteY2" fmla="*/ 356235 h 1217295"/>
                <a:gd name="connsiteX3" fmla="*/ 35243 w 157163"/>
                <a:gd name="connsiteY3" fmla="*/ 653415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20003 w 157163"/>
                <a:gd name="connsiteY1" fmla="*/ 203835 h 1217295"/>
                <a:gd name="connsiteX2" fmla="*/ 4763 w 157163"/>
                <a:gd name="connsiteY2" fmla="*/ 375285 h 1217295"/>
                <a:gd name="connsiteX3" fmla="*/ 35243 w 157163"/>
                <a:gd name="connsiteY3" fmla="*/ 653415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35243 w 157163"/>
                <a:gd name="connsiteY3" fmla="*/ 653415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59055 w 157163"/>
                <a:gd name="connsiteY3" fmla="*/ 639127 h 1217295"/>
                <a:gd name="connsiteX4" fmla="*/ 58103 w 157163"/>
                <a:gd name="connsiteY4" fmla="*/ 843915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59055 w 157163"/>
                <a:gd name="connsiteY3" fmla="*/ 639127 h 1217295"/>
                <a:gd name="connsiteX4" fmla="*/ 77153 w 157163"/>
                <a:gd name="connsiteY4" fmla="*/ 848677 h 1217295"/>
                <a:gd name="connsiteX5" fmla="*/ 141923 w 157163"/>
                <a:gd name="connsiteY5" fmla="*/ 1019175 h 1217295"/>
                <a:gd name="connsiteX6" fmla="*/ 157163 w 157163"/>
                <a:gd name="connsiteY6" fmla="*/ 1217295 h 1217295"/>
                <a:gd name="connsiteX0" fmla="*/ 0 w 157163"/>
                <a:gd name="connsiteY0" fmla="*/ 0 h 1217295"/>
                <a:gd name="connsiteX1" fmla="*/ 39053 w 157163"/>
                <a:gd name="connsiteY1" fmla="*/ 184785 h 1217295"/>
                <a:gd name="connsiteX2" fmla="*/ 4763 w 157163"/>
                <a:gd name="connsiteY2" fmla="*/ 375285 h 1217295"/>
                <a:gd name="connsiteX3" fmla="*/ 59055 w 157163"/>
                <a:gd name="connsiteY3" fmla="*/ 639127 h 1217295"/>
                <a:gd name="connsiteX4" fmla="*/ 96203 w 157163"/>
                <a:gd name="connsiteY4" fmla="*/ 848677 h 1217295"/>
                <a:gd name="connsiteX5" fmla="*/ 141923 w 157163"/>
                <a:gd name="connsiteY5" fmla="*/ 1019175 h 1217295"/>
                <a:gd name="connsiteX6" fmla="*/ 157163 w 157163"/>
                <a:gd name="connsiteY6" fmla="*/ 1217295 h 1217295"/>
                <a:gd name="connsiteX0" fmla="*/ 0 w 161926"/>
                <a:gd name="connsiteY0" fmla="*/ 0 h 1260158"/>
                <a:gd name="connsiteX1" fmla="*/ 39053 w 161926"/>
                <a:gd name="connsiteY1" fmla="*/ 184785 h 1260158"/>
                <a:gd name="connsiteX2" fmla="*/ 4763 w 161926"/>
                <a:gd name="connsiteY2" fmla="*/ 375285 h 1260158"/>
                <a:gd name="connsiteX3" fmla="*/ 59055 w 161926"/>
                <a:gd name="connsiteY3" fmla="*/ 639127 h 1260158"/>
                <a:gd name="connsiteX4" fmla="*/ 96203 w 161926"/>
                <a:gd name="connsiteY4" fmla="*/ 848677 h 1260158"/>
                <a:gd name="connsiteX5" fmla="*/ 141923 w 161926"/>
                <a:gd name="connsiteY5" fmla="*/ 1019175 h 1260158"/>
                <a:gd name="connsiteX6" fmla="*/ 161926 w 161926"/>
                <a:gd name="connsiteY6" fmla="*/ 1260158 h 1260158"/>
                <a:gd name="connsiteX0" fmla="*/ 0 w 161926"/>
                <a:gd name="connsiteY0" fmla="*/ 0 h 1260158"/>
                <a:gd name="connsiteX1" fmla="*/ 39053 w 161926"/>
                <a:gd name="connsiteY1" fmla="*/ 184785 h 1260158"/>
                <a:gd name="connsiteX2" fmla="*/ 4763 w 161926"/>
                <a:gd name="connsiteY2" fmla="*/ 375285 h 1260158"/>
                <a:gd name="connsiteX3" fmla="*/ 59055 w 161926"/>
                <a:gd name="connsiteY3" fmla="*/ 639127 h 1260158"/>
                <a:gd name="connsiteX4" fmla="*/ 96203 w 161926"/>
                <a:gd name="connsiteY4" fmla="*/ 848677 h 1260158"/>
                <a:gd name="connsiteX5" fmla="*/ 160973 w 161926"/>
                <a:gd name="connsiteY5" fmla="*/ 1019175 h 1260158"/>
                <a:gd name="connsiteX6" fmla="*/ 161926 w 161926"/>
                <a:gd name="connsiteY6" fmla="*/ 1260158 h 1260158"/>
                <a:gd name="connsiteX0" fmla="*/ 0 w 180976"/>
                <a:gd name="connsiteY0" fmla="*/ 0 h 1260158"/>
                <a:gd name="connsiteX1" fmla="*/ 39053 w 180976"/>
                <a:gd name="connsiteY1" fmla="*/ 184785 h 1260158"/>
                <a:gd name="connsiteX2" fmla="*/ 4763 w 180976"/>
                <a:gd name="connsiteY2" fmla="*/ 375285 h 1260158"/>
                <a:gd name="connsiteX3" fmla="*/ 59055 w 180976"/>
                <a:gd name="connsiteY3" fmla="*/ 639127 h 1260158"/>
                <a:gd name="connsiteX4" fmla="*/ 96203 w 180976"/>
                <a:gd name="connsiteY4" fmla="*/ 848677 h 1260158"/>
                <a:gd name="connsiteX5" fmla="*/ 160973 w 180976"/>
                <a:gd name="connsiteY5" fmla="*/ 1019175 h 1260158"/>
                <a:gd name="connsiteX6" fmla="*/ 180976 w 180976"/>
                <a:gd name="connsiteY6" fmla="*/ 1260158 h 1260158"/>
                <a:gd name="connsiteX0" fmla="*/ 0 w 166689"/>
                <a:gd name="connsiteY0" fmla="*/ 0 h 1260158"/>
                <a:gd name="connsiteX1" fmla="*/ 39053 w 166689"/>
                <a:gd name="connsiteY1" fmla="*/ 184785 h 1260158"/>
                <a:gd name="connsiteX2" fmla="*/ 4763 w 166689"/>
                <a:gd name="connsiteY2" fmla="*/ 375285 h 1260158"/>
                <a:gd name="connsiteX3" fmla="*/ 59055 w 166689"/>
                <a:gd name="connsiteY3" fmla="*/ 639127 h 1260158"/>
                <a:gd name="connsiteX4" fmla="*/ 96203 w 166689"/>
                <a:gd name="connsiteY4" fmla="*/ 848677 h 1260158"/>
                <a:gd name="connsiteX5" fmla="*/ 160973 w 166689"/>
                <a:gd name="connsiteY5" fmla="*/ 1019175 h 1260158"/>
                <a:gd name="connsiteX6" fmla="*/ 166689 w 166689"/>
                <a:gd name="connsiteY6" fmla="*/ 1260158 h 1260158"/>
                <a:gd name="connsiteX0" fmla="*/ 33337 w 200026"/>
                <a:gd name="connsiteY0" fmla="*/ 0 h 1260158"/>
                <a:gd name="connsiteX1" fmla="*/ 72390 w 200026"/>
                <a:gd name="connsiteY1" fmla="*/ 184785 h 1260158"/>
                <a:gd name="connsiteX2" fmla="*/ 0 w 200026"/>
                <a:gd name="connsiteY2" fmla="*/ 432435 h 1260158"/>
                <a:gd name="connsiteX3" fmla="*/ 92392 w 200026"/>
                <a:gd name="connsiteY3" fmla="*/ 639127 h 1260158"/>
                <a:gd name="connsiteX4" fmla="*/ 129540 w 200026"/>
                <a:gd name="connsiteY4" fmla="*/ 848677 h 1260158"/>
                <a:gd name="connsiteX5" fmla="*/ 194310 w 200026"/>
                <a:gd name="connsiteY5" fmla="*/ 1019175 h 1260158"/>
                <a:gd name="connsiteX6" fmla="*/ 200026 w 200026"/>
                <a:gd name="connsiteY6" fmla="*/ 1260158 h 1260158"/>
                <a:gd name="connsiteX0" fmla="*/ 33337 w 200026"/>
                <a:gd name="connsiteY0" fmla="*/ 0 h 1260158"/>
                <a:gd name="connsiteX1" fmla="*/ 40640 w 200026"/>
                <a:gd name="connsiteY1" fmla="*/ 178435 h 1260158"/>
                <a:gd name="connsiteX2" fmla="*/ 0 w 200026"/>
                <a:gd name="connsiteY2" fmla="*/ 432435 h 1260158"/>
                <a:gd name="connsiteX3" fmla="*/ 92392 w 200026"/>
                <a:gd name="connsiteY3" fmla="*/ 639127 h 1260158"/>
                <a:gd name="connsiteX4" fmla="*/ 129540 w 200026"/>
                <a:gd name="connsiteY4" fmla="*/ 848677 h 1260158"/>
                <a:gd name="connsiteX5" fmla="*/ 194310 w 200026"/>
                <a:gd name="connsiteY5" fmla="*/ 1019175 h 1260158"/>
                <a:gd name="connsiteX6" fmla="*/ 200026 w 200026"/>
                <a:gd name="connsiteY6" fmla="*/ 1260158 h 1260158"/>
                <a:gd name="connsiteX0" fmla="*/ 33337 w 200026"/>
                <a:gd name="connsiteY0" fmla="*/ 0 h 1260158"/>
                <a:gd name="connsiteX1" fmla="*/ 40640 w 200026"/>
                <a:gd name="connsiteY1" fmla="*/ 178435 h 1260158"/>
                <a:gd name="connsiteX2" fmla="*/ 0 w 200026"/>
                <a:gd name="connsiteY2" fmla="*/ 432435 h 1260158"/>
                <a:gd name="connsiteX3" fmla="*/ 98742 w 200026"/>
                <a:gd name="connsiteY3" fmla="*/ 658177 h 1260158"/>
                <a:gd name="connsiteX4" fmla="*/ 129540 w 200026"/>
                <a:gd name="connsiteY4" fmla="*/ 848677 h 1260158"/>
                <a:gd name="connsiteX5" fmla="*/ 194310 w 200026"/>
                <a:gd name="connsiteY5" fmla="*/ 1019175 h 1260158"/>
                <a:gd name="connsiteX6" fmla="*/ 200026 w 200026"/>
                <a:gd name="connsiteY6" fmla="*/ 1260158 h 1260158"/>
                <a:gd name="connsiteX0" fmla="*/ 19049 w 200026"/>
                <a:gd name="connsiteY0" fmla="*/ 0 h 1222058"/>
                <a:gd name="connsiteX1" fmla="*/ 40640 w 200026"/>
                <a:gd name="connsiteY1" fmla="*/ 140335 h 1222058"/>
                <a:gd name="connsiteX2" fmla="*/ 0 w 200026"/>
                <a:gd name="connsiteY2" fmla="*/ 394335 h 1222058"/>
                <a:gd name="connsiteX3" fmla="*/ 98742 w 200026"/>
                <a:gd name="connsiteY3" fmla="*/ 620077 h 1222058"/>
                <a:gd name="connsiteX4" fmla="*/ 129540 w 200026"/>
                <a:gd name="connsiteY4" fmla="*/ 810577 h 1222058"/>
                <a:gd name="connsiteX5" fmla="*/ 194310 w 200026"/>
                <a:gd name="connsiteY5" fmla="*/ 981075 h 1222058"/>
                <a:gd name="connsiteX6" fmla="*/ 200026 w 200026"/>
                <a:gd name="connsiteY6" fmla="*/ 1222058 h 1222058"/>
                <a:gd name="connsiteX0" fmla="*/ 4761 w 200026"/>
                <a:gd name="connsiteY0" fmla="*/ 0 h 1274445"/>
                <a:gd name="connsiteX1" fmla="*/ 40640 w 200026"/>
                <a:gd name="connsiteY1" fmla="*/ 192722 h 1274445"/>
                <a:gd name="connsiteX2" fmla="*/ 0 w 200026"/>
                <a:gd name="connsiteY2" fmla="*/ 446722 h 1274445"/>
                <a:gd name="connsiteX3" fmla="*/ 98742 w 200026"/>
                <a:gd name="connsiteY3" fmla="*/ 672464 h 1274445"/>
                <a:gd name="connsiteX4" fmla="*/ 129540 w 200026"/>
                <a:gd name="connsiteY4" fmla="*/ 862964 h 1274445"/>
                <a:gd name="connsiteX5" fmla="*/ 194310 w 200026"/>
                <a:gd name="connsiteY5" fmla="*/ 1033462 h 1274445"/>
                <a:gd name="connsiteX6" fmla="*/ 200026 w 200026"/>
                <a:gd name="connsiteY6" fmla="*/ 1274445 h 1274445"/>
                <a:gd name="connsiteX0" fmla="*/ 23811 w 200026"/>
                <a:gd name="connsiteY0" fmla="*/ 0 h 1269682"/>
                <a:gd name="connsiteX1" fmla="*/ 40640 w 200026"/>
                <a:gd name="connsiteY1" fmla="*/ 187959 h 1269682"/>
                <a:gd name="connsiteX2" fmla="*/ 0 w 200026"/>
                <a:gd name="connsiteY2" fmla="*/ 441959 h 1269682"/>
                <a:gd name="connsiteX3" fmla="*/ 98742 w 200026"/>
                <a:gd name="connsiteY3" fmla="*/ 667701 h 1269682"/>
                <a:gd name="connsiteX4" fmla="*/ 129540 w 200026"/>
                <a:gd name="connsiteY4" fmla="*/ 858201 h 1269682"/>
                <a:gd name="connsiteX5" fmla="*/ 194310 w 200026"/>
                <a:gd name="connsiteY5" fmla="*/ 1028699 h 1269682"/>
                <a:gd name="connsiteX6" fmla="*/ 200026 w 200026"/>
                <a:gd name="connsiteY6" fmla="*/ 1269682 h 1269682"/>
                <a:gd name="connsiteX0" fmla="*/ 23811 w 194310"/>
                <a:gd name="connsiteY0" fmla="*/ 0 h 1028699"/>
                <a:gd name="connsiteX1" fmla="*/ 40640 w 194310"/>
                <a:gd name="connsiteY1" fmla="*/ 187959 h 1028699"/>
                <a:gd name="connsiteX2" fmla="*/ 0 w 194310"/>
                <a:gd name="connsiteY2" fmla="*/ 441959 h 1028699"/>
                <a:gd name="connsiteX3" fmla="*/ 98742 w 194310"/>
                <a:gd name="connsiteY3" fmla="*/ 667701 h 1028699"/>
                <a:gd name="connsiteX4" fmla="*/ 129540 w 194310"/>
                <a:gd name="connsiteY4" fmla="*/ 858201 h 1028699"/>
                <a:gd name="connsiteX5" fmla="*/ 194310 w 194310"/>
                <a:gd name="connsiteY5" fmla="*/ 1028699 h 1028699"/>
                <a:gd name="connsiteX0" fmla="*/ 23811 w 129542"/>
                <a:gd name="connsiteY0" fmla="*/ 0 h 858201"/>
                <a:gd name="connsiteX1" fmla="*/ 40640 w 129542"/>
                <a:gd name="connsiteY1" fmla="*/ 187959 h 858201"/>
                <a:gd name="connsiteX2" fmla="*/ 0 w 129542"/>
                <a:gd name="connsiteY2" fmla="*/ 441959 h 858201"/>
                <a:gd name="connsiteX3" fmla="*/ 98742 w 129542"/>
                <a:gd name="connsiteY3" fmla="*/ 667701 h 858201"/>
                <a:gd name="connsiteX4" fmla="*/ 129540 w 129542"/>
                <a:gd name="connsiteY4" fmla="*/ 858201 h 858201"/>
                <a:gd name="connsiteX0" fmla="*/ 23811 w 144781"/>
                <a:gd name="connsiteY0" fmla="*/ 0 h 888681"/>
                <a:gd name="connsiteX1" fmla="*/ 40640 w 144781"/>
                <a:gd name="connsiteY1" fmla="*/ 187959 h 888681"/>
                <a:gd name="connsiteX2" fmla="*/ 0 w 144781"/>
                <a:gd name="connsiteY2" fmla="*/ 441959 h 888681"/>
                <a:gd name="connsiteX3" fmla="*/ 98742 w 144781"/>
                <a:gd name="connsiteY3" fmla="*/ 667701 h 888681"/>
                <a:gd name="connsiteX4" fmla="*/ 144780 w 144781"/>
                <a:gd name="connsiteY4" fmla="*/ 888681 h 888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1" h="888681">
                  <a:moveTo>
                    <a:pt x="23811" y="0"/>
                  </a:moveTo>
                  <a:lnTo>
                    <a:pt x="40640" y="187959"/>
                  </a:lnTo>
                  <a:lnTo>
                    <a:pt x="0" y="441959"/>
                  </a:lnTo>
                  <a:lnTo>
                    <a:pt x="98742" y="667701"/>
                  </a:lnTo>
                  <a:cubicBezTo>
                    <a:pt x="98425" y="735964"/>
                    <a:pt x="145097" y="820418"/>
                    <a:pt x="144780" y="888681"/>
                  </a:cubicBezTo>
                </a:path>
              </a:pathLst>
            </a:custGeom>
            <a:noFill/>
            <a:ln w="25400" cap="rnd">
              <a:solidFill>
                <a:schemeClr val="bg1">
                  <a:lumMod val="65000"/>
                </a:schemeClr>
              </a:solidFill>
              <a:prstDash val="solid"/>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1" name="フリーフォーム 50"/>
            <p:cNvSpPr/>
            <p:nvPr/>
          </p:nvSpPr>
          <p:spPr>
            <a:xfrm>
              <a:off x="9925718" y="15961617"/>
              <a:ext cx="393700" cy="720725"/>
            </a:xfrm>
            <a:custGeom>
              <a:avLst/>
              <a:gdLst>
                <a:gd name="connsiteX0" fmla="*/ 0 w 546100"/>
                <a:gd name="connsiteY0" fmla="*/ 0 h 1346200"/>
                <a:gd name="connsiteX1" fmla="*/ 177800 w 546100"/>
                <a:gd name="connsiteY1" fmla="*/ 139700 h 1346200"/>
                <a:gd name="connsiteX2" fmla="*/ 342900 w 546100"/>
                <a:gd name="connsiteY2" fmla="*/ 425450 h 1346200"/>
                <a:gd name="connsiteX3" fmla="*/ 438150 w 546100"/>
                <a:gd name="connsiteY3" fmla="*/ 685800 h 1346200"/>
                <a:gd name="connsiteX4" fmla="*/ 546100 w 546100"/>
                <a:gd name="connsiteY4" fmla="*/ 939800 h 1346200"/>
                <a:gd name="connsiteX5" fmla="*/ 533400 w 546100"/>
                <a:gd name="connsiteY5" fmla="*/ 1111250 h 1346200"/>
                <a:gd name="connsiteX6" fmla="*/ 508000 w 546100"/>
                <a:gd name="connsiteY6" fmla="*/ 1244600 h 1346200"/>
                <a:gd name="connsiteX7" fmla="*/ 438150 w 546100"/>
                <a:gd name="connsiteY7" fmla="*/ 1346200 h 1346200"/>
                <a:gd name="connsiteX0" fmla="*/ 0 w 546100"/>
                <a:gd name="connsiteY0" fmla="*/ 0 h 1346200"/>
                <a:gd name="connsiteX1" fmla="*/ 307975 w 546100"/>
                <a:gd name="connsiteY1" fmla="*/ 330200 h 1346200"/>
                <a:gd name="connsiteX2" fmla="*/ 342900 w 546100"/>
                <a:gd name="connsiteY2" fmla="*/ 425450 h 1346200"/>
                <a:gd name="connsiteX3" fmla="*/ 438150 w 546100"/>
                <a:gd name="connsiteY3" fmla="*/ 685800 h 1346200"/>
                <a:gd name="connsiteX4" fmla="*/ 546100 w 546100"/>
                <a:gd name="connsiteY4" fmla="*/ 939800 h 1346200"/>
                <a:gd name="connsiteX5" fmla="*/ 533400 w 546100"/>
                <a:gd name="connsiteY5" fmla="*/ 1111250 h 1346200"/>
                <a:gd name="connsiteX6" fmla="*/ 508000 w 546100"/>
                <a:gd name="connsiteY6" fmla="*/ 1244600 h 1346200"/>
                <a:gd name="connsiteX7" fmla="*/ 438150 w 546100"/>
                <a:gd name="connsiteY7" fmla="*/ 1346200 h 1346200"/>
                <a:gd name="connsiteX0" fmla="*/ 0 w 323850"/>
                <a:gd name="connsiteY0" fmla="*/ 0 h 1168400"/>
                <a:gd name="connsiteX1" fmla="*/ 85725 w 323850"/>
                <a:gd name="connsiteY1" fmla="*/ 152400 h 1168400"/>
                <a:gd name="connsiteX2" fmla="*/ 120650 w 323850"/>
                <a:gd name="connsiteY2" fmla="*/ 247650 h 1168400"/>
                <a:gd name="connsiteX3" fmla="*/ 215900 w 323850"/>
                <a:gd name="connsiteY3" fmla="*/ 508000 h 1168400"/>
                <a:gd name="connsiteX4" fmla="*/ 323850 w 323850"/>
                <a:gd name="connsiteY4" fmla="*/ 762000 h 1168400"/>
                <a:gd name="connsiteX5" fmla="*/ 311150 w 323850"/>
                <a:gd name="connsiteY5" fmla="*/ 933450 h 1168400"/>
                <a:gd name="connsiteX6" fmla="*/ 285750 w 323850"/>
                <a:gd name="connsiteY6" fmla="*/ 1066800 h 1168400"/>
                <a:gd name="connsiteX7" fmla="*/ 215900 w 323850"/>
                <a:gd name="connsiteY7" fmla="*/ 1168400 h 1168400"/>
                <a:gd name="connsiteX0" fmla="*/ 0 w 355600"/>
                <a:gd name="connsiteY0" fmla="*/ 0 h 1149350"/>
                <a:gd name="connsiteX1" fmla="*/ 117475 w 355600"/>
                <a:gd name="connsiteY1" fmla="*/ 133350 h 1149350"/>
                <a:gd name="connsiteX2" fmla="*/ 152400 w 355600"/>
                <a:gd name="connsiteY2" fmla="*/ 228600 h 1149350"/>
                <a:gd name="connsiteX3" fmla="*/ 247650 w 355600"/>
                <a:gd name="connsiteY3" fmla="*/ 488950 h 1149350"/>
                <a:gd name="connsiteX4" fmla="*/ 355600 w 355600"/>
                <a:gd name="connsiteY4" fmla="*/ 742950 h 1149350"/>
                <a:gd name="connsiteX5" fmla="*/ 342900 w 355600"/>
                <a:gd name="connsiteY5" fmla="*/ 914400 h 1149350"/>
                <a:gd name="connsiteX6" fmla="*/ 317500 w 355600"/>
                <a:gd name="connsiteY6" fmla="*/ 1047750 h 1149350"/>
                <a:gd name="connsiteX7" fmla="*/ 247650 w 355600"/>
                <a:gd name="connsiteY7" fmla="*/ 1149350 h 1149350"/>
                <a:gd name="connsiteX0" fmla="*/ 0 w 355600"/>
                <a:gd name="connsiteY0" fmla="*/ 0 h 1149350"/>
                <a:gd name="connsiteX1" fmla="*/ 117475 w 355600"/>
                <a:gd name="connsiteY1" fmla="*/ 133350 h 1149350"/>
                <a:gd name="connsiteX2" fmla="*/ 200025 w 355600"/>
                <a:gd name="connsiteY2" fmla="*/ 307975 h 1149350"/>
                <a:gd name="connsiteX3" fmla="*/ 247650 w 355600"/>
                <a:gd name="connsiteY3" fmla="*/ 488950 h 1149350"/>
                <a:gd name="connsiteX4" fmla="*/ 355600 w 355600"/>
                <a:gd name="connsiteY4" fmla="*/ 742950 h 1149350"/>
                <a:gd name="connsiteX5" fmla="*/ 342900 w 355600"/>
                <a:gd name="connsiteY5" fmla="*/ 914400 h 1149350"/>
                <a:gd name="connsiteX6" fmla="*/ 317500 w 355600"/>
                <a:gd name="connsiteY6" fmla="*/ 1047750 h 1149350"/>
                <a:gd name="connsiteX7" fmla="*/ 247650 w 355600"/>
                <a:gd name="connsiteY7" fmla="*/ 1149350 h 1149350"/>
                <a:gd name="connsiteX0" fmla="*/ 0 w 355600"/>
                <a:gd name="connsiteY0" fmla="*/ 0 h 1149350"/>
                <a:gd name="connsiteX1" fmla="*/ 117475 w 355600"/>
                <a:gd name="connsiteY1" fmla="*/ 133350 h 1149350"/>
                <a:gd name="connsiteX2" fmla="*/ 200025 w 355600"/>
                <a:gd name="connsiteY2" fmla="*/ 307975 h 1149350"/>
                <a:gd name="connsiteX3" fmla="*/ 247650 w 355600"/>
                <a:gd name="connsiteY3" fmla="*/ 488950 h 1149350"/>
                <a:gd name="connsiteX4" fmla="*/ 355600 w 355600"/>
                <a:gd name="connsiteY4" fmla="*/ 742950 h 1149350"/>
                <a:gd name="connsiteX5" fmla="*/ 342900 w 355600"/>
                <a:gd name="connsiteY5" fmla="*/ 914400 h 1149350"/>
                <a:gd name="connsiteX6" fmla="*/ 247650 w 355600"/>
                <a:gd name="connsiteY6" fmla="*/ 1149350 h 1149350"/>
                <a:gd name="connsiteX0" fmla="*/ 0 w 355600"/>
                <a:gd name="connsiteY0" fmla="*/ 0 h 1101725"/>
                <a:gd name="connsiteX1" fmla="*/ 117475 w 355600"/>
                <a:gd name="connsiteY1" fmla="*/ 133350 h 1101725"/>
                <a:gd name="connsiteX2" fmla="*/ 200025 w 355600"/>
                <a:gd name="connsiteY2" fmla="*/ 307975 h 1101725"/>
                <a:gd name="connsiteX3" fmla="*/ 247650 w 355600"/>
                <a:gd name="connsiteY3" fmla="*/ 488950 h 1101725"/>
                <a:gd name="connsiteX4" fmla="*/ 355600 w 355600"/>
                <a:gd name="connsiteY4" fmla="*/ 742950 h 1101725"/>
                <a:gd name="connsiteX5" fmla="*/ 342900 w 355600"/>
                <a:gd name="connsiteY5" fmla="*/ 914400 h 1101725"/>
                <a:gd name="connsiteX6" fmla="*/ 250825 w 355600"/>
                <a:gd name="connsiteY6" fmla="*/ 1101725 h 1101725"/>
                <a:gd name="connsiteX0" fmla="*/ 0 w 342900"/>
                <a:gd name="connsiteY0" fmla="*/ 0 h 1101725"/>
                <a:gd name="connsiteX1" fmla="*/ 117475 w 342900"/>
                <a:gd name="connsiteY1" fmla="*/ 133350 h 1101725"/>
                <a:gd name="connsiteX2" fmla="*/ 200025 w 342900"/>
                <a:gd name="connsiteY2" fmla="*/ 307975 h 1101725"/>
                <a:gd name="connsiteX3" fmla="*/ 247650 w 342900"/>
                <a:gd name="connsiteY3" fmla="*/ 488950 h 1101725"/>
                <a:gd name="connsiteX4" fmla="*/ 317500 w 342900"/>
                <a:gd name="connsiteY4" fmla="*/ 682625 h 1101725"/>
                <a:gd name="connsiteX5" fmla="*/ 342900 w 342900"/>
                <a:gd name="connsiteY5" fmla="*/ 914400 h 1101725"/>
                <a:gd name="connsiteX6" fmla="*/ 250825 w 342900"/>
                <a:gd name="connsiteY6" fmla="*/ 1101725 h 1101725"/>
                <a:gd name="connsiteX0" fmla="*/ 0 w 342900"/>
                <a:gd name="connsiteY0" fmla="*/ 0 h 1101725"/>
                <a:gd name="connsiteX1" fmla="*/ 107950 w 342900"/>
                <a:gd name="connsiteY1" fmla="*/ 146050 h 1101725"/>
                <a:gd name="connsiteX2" fmla="*/ 200025 w 342900"/>
                <a:gd name="connsiteY2" fmla="*/ 307975 h 1101725"/>
                <a:gd name="connsiteX3" fmla="*/ 247650 w 342900"/>
                <a:gd name="connsiteY3" fmla="*/ 488950 h 1101725"/>
                <a:gd name="connsiteX4" fmla="*/ 317500 w 342900"/>
                <a:gd name="connsiteY4" fmla="*/ 682625 h 1101725"/>
                <a:gd name="connsiteX5" fmla="*/ 342900 w 342900"/>
                <a:gd name="connsiteY5" fmla="*/ 914400 h 1101725"/>
                <a:gd name="connsiteX6" fmla="*/ 250825 w 342900"/>
                <a:gd name="connsiteY6" fmla="*/ 1101725 h 1101725"/>
                <a:gd name="connsiteX0" fmla="*/ 0 w 342900"/>
                <a:gd name="connsiteY0" fmla="*/ 0 h 914400"/>
                <a:gd name="connsiteX1" fmla="*/ 107950 w 342900"/>
                <a:gd name="connsiteY1" fmla="*/ 146050 h 914400"/>
                <a:gd name="connsiteX2" fmla="*/ 200025 w 342900"/>
                <a:gd name="connsiteY2" fmla="*/ 307975 h 914400"/>
                <a:gd name="connsiteX3" fmla="*/ 247650 w 342900"/>
                <a:gd name="connsiteY3" fmla="*/ 488950 h 914400"/>
                <a:gd name="connsiteX4" fmla="*/ 317500 w 342900"/>
                <a:gd name="connsiteY4" fmla="*/ 682625 h 914400"/>
                <a:gd name="connsiteX5" fmla="*/ 342900 w 342900"/>
                <a:gd name="connsiteY5" fmla="*/ 914400 h 914400"/>
                <a:gd name="connsiteX0" fmla="*/ 0 w 342900"/>
                <a:gd name="connsiteY0" fmla="*/ 0 h 914400"/>
                <a:gd name="connsiteX1" fmla="*/ 107950 w 342900"/>
                <a:gd name="connsiteY1" fmla="*/ 146050 h 914400"/>
                <a:gd name="connsiteX2" fmla="*/ 200025 w 342900"/>
                <a:gd name="connsiteY2" fmla="*/ 307975 h 914400"/>
                <a:gd name="connsiteX3" fmla="*/ 247650 w 342900"/>
                <a:gd name="connsiteY3" fmla="*/ 488950 h 914400"/>
                <a:gd name="connsiteX4" fmla="*/ 317500 w 342900"/>
                <a:gd name="connsiteY4" fmla="*/ 682625 h 914400"/>
                <a:gd name="connsiteX5" fmla="*/ 342900 w 342900"/>
                <a:gd name="connsiteY5" fmla="*/ 914400 h 914400"/>
                <a:gd name="connsiteX0" fmla="*/ 0 w 317500"/>
                <a:gd name="connsiteY0" fmla="*/ 0 h 682625"/>
                <a:gd name="connsiteX1" fmla="*/ 107950 w 317500"/>
                <a:gd name="connsiteY1" fmla="*/ 146050 h 682625"/>
                <a:gd name="connsiteX2" fmla="*/ 200025 w 317500"/>
                <a:gd name="connsiteY2" fmla="*/ 307975 h 682625"/>
                <a:gd name="connsiteX3" fmla="*/ 247650 w 317500"/>
                <a:gd name="connsiteY3" fmla="*/ 488950 h 682625"/>
                <a:gd name="connsiteX4" fmla="*/ 317500 w 317500"/>
                <a:gd name="connsiteY4" fmla="*/ 682625 h 682625"/>
                <a:gd name="connsiteX0" fmla="*/ 0 w 393700"/>
                <a:gd name="connsiteY0" fmla="*/ 0 h 720725"/>
                <a:gd name="connsiteX1" fmla="*/ 184150 w 393700"/>
                <a:gd name="connsiteY1" fmla="*/ 184150 h 720725"/>
                <a:gd name="connsiteX2" fmla="*/ 276225 w 393700"/>
                <a:gd name="connsiteY2" fmla="*/ 346075 h 720725"/>
                <a:gd name="connsiteX3" fmla="*/ 323850 w 393700"/>
                <a:gd name="connsiteY3" fmla="*/ 527050 h 720725"/>
                <a:gd name="connsiteX4" fmla="*/ 393700 w 393700"/>
                <a:gd name="connsiteY4" fmla="*/ 720725 h 72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00" h="720725">
                  <a:moveTo>
                    <a:pt x="0" y="0"/>
                  </a:moveTo>
                  <a:lnTo>
                    <a:pt x="184150" y="184150"/>
                  </a:lnTo>
                  <a:lnTo>
                    <a:pt x="276225" y="346075"/>
                  </a:lnTo>
                  <a:lnTo>
                    <a:pt x="323850" y="527050"/>
                  </a:lnTo>
                  <a:lnTo>
                    <a:pt x="393700" y="720725"/>
                  </a:lnTo>
                </a:path>
              </a:pathLst>
            </a:custGeom>
            <a:noFill/>
            <a:ln w="28575" cap="sq">
              <a:solidFill>
                <a:schemeClr val="bg1">
                  <a:lumMod val="65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フリーフォーム 52"/>
            <p:cNvSpPr/>
            <p:nvPr/>
          </p:nvSpPr>
          <p:spPr>
            <a:xfrm>
              <a:off x="7474618" y="15491719"/>
              <a:ext cx="12700" cy="285750"/>
            </a:xfrm>
            <a:custGeom>
              <a:avLst/>
              <a:gdLst>
                <a:gd name="connsiteX0" fmla="*/ 12700 w 12700"/>
                <a:gd name="connsiteY0" fmla="*/ 285750 h 285750"/>
                <a:gd name="connsiteX1" fmla="*/ 0 w 12700"/>
                <a:gd name="connsiteY1" fmla="*/ 0 h 285750"/>
              </a:gdLst>
              <a:ahLst/>
              <a:cxnLst>
                <a:cxn ang="0">
                  <a:pos x="connsiteX0" y="connsiteY0"/>
                </a:cxn>
                <a:cxn ang="0">
                  <a:pos x="connsiteX1" y="connsiteY1"/>
                </a:cxn>
              </a:cxnLst>
              <a:rect l="l" t="t" r="r" b="b"/>
              <a:pathLst>
                <a:path w="12700" h="285750">
                  <a:moveTo>
                    <a:pt x="12700" y="285750"/>
                  </a:move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4" name="グループ化 63"/>
            <p:cNvGrpSpPr/>
            <p:nvPr/>
          </p:nvGrpSpPr>
          <p:grpSpPr>
            <a:xfrm>
              <a:off x="7394452" y="6185550"/>
              <a:ext cx="4617242" cy="1348411"/>
              <a:chOff x="6288884" y="7295527"/>
              <a:chExt cx="4617242" cy="1348411"/>
            </a:xfrm>
          </p:grpSpPr>
          <p:sp>
            <p:nvSpPr>
              <p:cNvPr id="96" name="フリーフォーム 95"/>
              <p:cNvSpPr/>
              <p:nvPr/>
            </p:nvSpPr>
            <p:spPr>
              <a:xfrm>
                <a:off x="6288884" y="7996237"/>
                <a:ext cx="369094" cy="61402"/>
              </a:xfrm>
              <a:custGeom>
                <a:avLst/>
                <a:gdLst>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857625 w 3857625"/>
                  <a:gd name="connsiteY14"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29013 w 3857625"/>
                  <a:gd name="connsiteY13" fmla="*/ 403820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52826 w 3857625"/>
                  <a:gd name="connsiteY13" fmla="*/ 389533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52826 w 3857625"/>
                  <a:gd name="connsiteY13" fmla="*/ 389533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48063 w 3857625"/>
                  <a:gd name="connsiteY13" fmla="*/ 408583 h 770532"/>
                  <a:gd name="connsiteX14" fmla="*/ 3714750 w 3857625"/>
                  <a:gd name="connsiteY14" fmla="*/ 356195 h 770532"/>
                  <a:gd name="connsiteX15" fmla="*/ 3857625 w 3857625"/>
                  <a:gd name="connsiteY15" fmla="*/ 337145 h 770532"/>
                  <a:gd name="connsiteX0" fmla="*/ 0 w 3857625"/>
                  <a:gd name="connsiteY0" fmla="*/ 770532 h 770532"/>
                  <a:gd name="connsiteX1" fmla="*/ 204788 w 3857625"/>
                  <a:gd name="connsiteY1" fmla="*/ 737195 h 770532"/>
                  <a:gd name="connsiteX2" fmla="*/ 466725 w 3857625"/>
                  <a:gd name="connsiteY2" fmla="*/ 675282 h 770532"/>
                  <a:gd name="connsiteX3" fmla="*/ 709613 w 3857625"/>
                  <a:gd name="connsiteY3" fmla="*/ 560982 h 770532"/>
                  <a:gd name="connsiteX4" fmla="*/ 895350 w 3857625"/>
                  <a:gd name="connsiteY4" fmla="*/ 503832 h 770532"/>
                  <a:gd name="connsiteX5" fmla="*/ 1157288 w 3857625"/>
                  <a:gd name="connsiteY5" fmla="*/ 541932 h 770532"/>
                  <a:gd name="connsiteX6" fmla="*/ 1333500 w 3857625"/>
                  <a:gd name="connsiteY6" fmla="*/ 518120 h 770532"/>
                  <a:gd name="connsiteX7" fmla="*/ 1776413 w 3857625"/>
                  <a:gd name="connsiteY7" fmla="*/ 308570 h 770532"/>
                  <a:gd name="connsiteX8" fmla="*/ 2133600 w 3857625"/>
                  <a:gd name="connsiteY8" fmla="*/ 84732 h 770532"/>
                  <a:gd name="connsiteX9" fmla="*/ 2343150 w 3857625"/>
                  <a:gd name="connsiteY9" fmla="*/ 3770 h 770532"/>
                  <a:gd name="connsiteX10" fmla="*/ 2581275 w 3857625"/>
                  <a:gd name="connsiteY10" fmla="*/ 27582 h 770532"/>
                  <a:gd name="connsiteX11" fmla="*/ 2862263 w 3857625"/>
                  <a:gd name="connsiteY11" fmla="*/ 151407 h 770532"/>
                  <a:gd name="connsiteX12" fmla="*/ 3186113 w 3857625"/>
                  <a:gd name="connsiteY12" fmla="*/ 308570 h 770532"/>
                  <a:gd name="connsiteX13" fmla="*/ 3543300 w 3857625"/>
                  <a:gd name="connsiteY13" fmla="*/ 403820 h 770532"/>
                  <a:gd name="connsiteX14" fmla="*/ 3714750 w 3857625"/>
                  <a:gd name="connsiteY14" fmla="*/ 356195 h 770532"/>
                  <a:gd name="connsiteX15" fmla="*/ 3857625 w 3857625"/>
                  <a:gd name="connsiteY15" fmla="*/ 337145 h 77053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57288 w 3857625"/>
                  <a:gd name="connsiteY5" fmla="*/ 543822 h 772422"/>
                  <a:gd name="connsiteX6" fmla="*/ 1333500 w 3857625"/>
                  <a:gd name="connsiteY6" fmla="*/ 520010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57288 w 3857625"/>
                  <a:gd name="connsiteY5" fmla="*/ 543822 h 772422"/>
                  <a:gd name="connsiteX6" fmla="*/ 1409700 w 3857625"/>
                  <a:gd name="connsiteY6" fmla="*/ 481910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57288 w 3857625"/>
                  <a:gd name="connsiteY5" fmla="*/ 543822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21569 w 3857625"/>
                  <a:gd name="connsiteY5" fmla="*/ 529534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38238 w 3857625"/>
                  <a:gd name="connsiteY5" fmla="*/ 534297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4750 w 3857625"/>
                  <a:gd name="connsiteY14" fmla="*/ 358085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38238 w 3857625"/>
                  <a:gd name="connsiteY5" fmla="*/ 534297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543300 w 3857625"/>
                  <a:gd name="connsiteY13" fmla="*/ 405710 h 772422"/>
                  <a:gd name="connsiteX14" fmla="*/ 3712369 w 3857625"/>
                  <a:gd name="connsiteY14" fmla="*/ 367610 h 772422"/>
                  <a:gd name="connsiteX15" fmla="*/ 3857625 w 3857625"/>
                  <a:gd name="connsiteY15" fmla="*/ 339035 h 772422"/>
                  <a:gd name="connsiteX0" fmla="*/ 0 w 3857625"/>
                  <a:gd name="connsiteY0" fmla="*/ 772422 h 772422"/>
                  <a:gd name="connsiteX1" fmla="*/ 204788 w 3857625"/>
                  <a:gd name="connsiteY1" fmla="*/ 739085 h 772422"/>
                  <a:gd name="connsiteX2" fmla="*/ 466725 w 3857625"/>
                  <a:gd name="connsiteY2" fmla="*/ 677172 h 772422"/>
                  <a:gd name="connsiteX3" fmla="*/ 709613 w 3857625"/>
                  <a:gd name="connsiteY3" fmla="*/ 562872 h 772422"/>
                  <a:gd name="connsiteX4" fmla="*/ 895350 w 3857625"/>
                  <a:gd name="connsiteY4" fmla="*/ 505722 h 772422"/>
                  <a:gd name="connsiteX5" fmla="*/ 1138238 w 3857625"/>
                  <a:gd name="connsiteY5" fmla="*/ 534297 h 772422"/>
                  <a:gd name="connsiteX6" fmla="*/ 1414463 w 3857625"/>
                  <a:gd name="connsiteY6" fmla="*/ 493816 h 772422"/>
                  <a:gd name="connsiteX7" fmla="*/ 1776413 w 3857625"/>
                  <a:gd name="connsiteY7" fmla="*/ 310460 h 772422"/>
                  <a:gd name="connsiteX8" fmla="*/ 2114550 w 3857625"/>
                  <a:gd name="connsiteY8" fmla="*/ 112815 h 772422"/>
                  <a:gd name="connsiteX9" fmla="*/ 2343150 w 3857625"/>
                  <a:gd name="connsiteY9" fmla="*/ 5660 h 772422"/>
                  <a:gd name="connsiteX10" fmla="*/ 2581275 w 3857625"/>
                  <a:gd name="connsiteY10" fmla="*/ 29472 h 772422"/>
                  <a:gd name="connsiteX11" fmla="*/ 2862263 w 3857625"/>
                  <a:gd name="connsiteY11" fmla="*/ 153297 h 772422"/>
                  <a:gd name="connsiteX12" fmla="*/ 3186113 w 3857625"/>
                  <a:gd name="connsiteY12" fmla="*/ 310460 h 772422"/>
                  <a:gd name="connsiteX13" fmla="*/ 3488531 w 3857625"/>
                  <a:gd name="connsiteY13" fmla="*/ 398566 h 772422"/>
                  <a:gd name="connsiteX14" fmla="*/ 3712369 w 3857625"/>
                  <a:gd name="connsiteY14" fmla="*/ 367610 h 772422"/>
                  <a:gd name="connsiteX15" fmla="*/ 3857625 w 3857625"/>
                  <a:gd name="connsiteY15" fmla="*/ 339035 h 772422"/>
                  <a:gd name="connsiteX0" fmla="*/ 0 w 3652837"/>
                  <a:gd name="connsiteY0" fmla="*/ 739085 h 739085"/>
                  <a:gd name="connsiteX1" fmla="*/ 261937 w 3652837"/>
                  <a:gd name="connsiteY1" fmla="*/ 677172 h 739085"/>
                  <a:gd name="connsiteX2" fmla="*/ 504825 w 3652837"/>
                  <a:gd name="connsiteY2" fmla="*/ 562872 h 739085"/>
                  <a:gd name="connsiteX3" fmla="*/ 690562 w 3652837"/>
                  <a:gd name="connsiteY3" fmla="*/ 505722 h 739085"/>
                  <a:gd name="connsiteX4" fmla="*/ 933450 w 3652837"/>
                  <a:gd name="connsiteY4" fmla="*/ 534297 h 739085"/>
                  <a:gd name="connsiteX5" fmla="*/ 1209675 w 3652837"/>
                  <a:gd name="connsiteY5" fmla="*/ 493816 h 739085"/>
                  <a:gd name="connsiteX6" fmla="*/ 1571625 w 3652837"/>
                  <a:gd name="connsiteY6" fmla="*/ 310460 h 739085"/>
                  <a:gd name="connsiteX7" fmla="*/ 1909762 w 3652837"/>
                  <a:gd name="connsiteY7" fmla="*/ 112815 h 739085"/>
                  <a:gd name="connsiteX8" fmla="*/ 2138362 w 3652837"/>
                  <a:gd name="connsiteY8" fmla="*/ 5660 h 739085"/>
                  <a:gd name="connsiteX9" fmla="*/ 2376487 w 3652837"/>
                  <a:gd name="connsiteY9" fmla="*/ 29472 h 739085"/>
                  <a:gd name="connsiteX10" fmla="*/ 2657475 w 3652837"/>
                  <a:gd name="connsiteY10" fmla="*/ 153297 h 739085"/>
                  <a:gd name="connsiteX11" fmla="*/ 2981325 w 3652837"/>
                  <a:gd name="connsiteY11" fmla="*/ 310460 h 739085"/>
                  <a:gd name="connsiteX12" fmla="*/ 3283743 w 3652837"/>
                  <a:gd name="connsiteY12" fmla="*/ 398566 h 739085"/>
                  <a:gd name="connsiteX13" fmla="*/ 3507581 w 3652837"/>
                  <a:gd name="connsiteY13" fmla="*/ 367610 h 739085"/>
                  <a:gd name="connsiteX14" fmla="*/ 3652837 w 3652837"/>
                  <a:gd name="connsiteY14" fmla="*/ 339035 h 739085"/>
                  <a:gd name="connsiteX0" fmla="*/ 0 w 3390900"/>
                  <a:gd name="connsiteY0" fmla="*/ 677172 h 677172"/>
                  <a:gd name="connsiteX1" fmla="*/ 242888 w 3390900"/>
                  <a:gd name="connsiteY1" fmla="*/ 562872 h 677172"/>
                  <a:gd name="connsiteX2" fmla="*/ 428625 w 3390900"/>
                  <a:gd name="connsiteY2" fmla="*/ 505722 h 677172"/>
                  <a:gd name="connsiteX3" fmla="*/ 671513 w 3390900"/>
                  <a:gd name="connsiteY3" fmla="*/ 534297 h 677172"/>
                  <a:gd name="connsiteX4" fmla="*/ 947738 w 3390900"/>
                  <a:gd name="connsiteY4" fmla="*/ 493816 h 677172"/>
                  <a:gd name="connsiteX5" fmla="*/ 1309688 w 3390900"/>
                  <a:gd name="connsiteY5" fmla="*/ 310460 h 677172"/>
                  <a:gd name="connsiteX6" fmla="*/ 1647825 w 3390900"/>
                  <a:gd name="connsiteY6" fmla="*/ 112815 h 677172"/>
                  <a:gd name="connsiteX7" fmla="*/ 1876425 w 3390900"/>
                  <a:gd name="connsiteY7" fmla="*/ 5660 h 677172"/>
                  <a:gd name="connsiteX8" fmla="*/ 2114550 w 3390900"/>
                  <a:gd name="connsiteY8" fmla="*/ 29472 h 677172"/>
                  <a:gd name="connsiteX9" fmla="*/ 2395538 w 3390900"/>
                  <a:gd name="connsiteY9" fmla="*/ 153297 h 677172"/>
                  <a:gd name="connsiteX10" fmla="*/ 2719388 w 3390900"/>
                  <a:gd name="connsiteY10" fmla="*/ 310460 h 677172"/>
                  <a:gd name="connsiteX11" fmla="*/ 3021806 w 3390900"/>
                  <a:gd name="connsiteY11" fmla="*/ 398566 h 677172"/>
                  <a:gd name="connsiteX12" fmla="*/ 3245644 w 3390900"/>
                  <a:gd name="connsiteY12" fmla="*/ 367610 h 677172"/>
                  <a:gd name="connsiteX13" fmla="*/ 3390900 w 3390900"/>
                  <a:gd name="connsiteY13" fmla="*/ 339035 h 677172"/>
                  <a:gd name="connsiteX0" fmla="*/ 0 w 3148012"/>
                  <a:gd name="connsiteY0" fmla="*/ 562872 h 562872"/>
                  <a:gd name="connsiteX1" fmla="*/ 185737 w 3148012"/>
                  <a:gd name="connsiteY1" fmla="*/ 505722 h 562872"/>
                  <a:gd name="connsiteX2" fmla="*/ 428625 w 3148012"/>
                  <a:gd name="connsiteY2" fmla="*/ 534297 h 562872"/>
                  <a:gd name="connsiteX3" fmla="*/ 704850 w 3148012"/>
                  <a:gd name="connsiteY3" fmla="*/ 493816 h 562872"/>
                  <a:gd name="connsiteX4" fmla="*/ 1066800 w 3148012"/>
                  <a:gd name="connsiteY4" fmla="*/ 310460 h 562872"/>
                  <a:gd name="connsiteX5" fmla="*/ 1404937 w 3148012"/>
                  <a:gd name="connsiteY5" fmla="*/ 112815 h 562872"/>
                  <a:gd name="connsiteX6" fmla="*/ 1633537 w 3148012"/>
                  <a:gd name="connsiteY6" fmla="*/ 5660 h 562872"/>
                  <a:gd name="connsiteX7" fmla="*/ 1871662 w 3148012"/>
                  <a:gd name="connsiteY7" fmla="*/ 29472 h 562872"/>
                  <a:gd name="connsiteX8" fmla="*/ 2152650 w 3148012"/>
                  <a:gd name="connsiteY8" fmla="*/ 153297 h 562872"/>
                  <a:gd name="connsiteX9" fmla="*/ 2476500 w 3148012"/>
                  <a:gd name="connsiteY9" fmla="*/ 310460 h 562872"/>
                  <a:gd name="connsiteX10" fmla="*/ 2778918 w 3148012"/>
                  <a:gd name="connsiteY10" fmla="*/ 398566 h 562872"/>
                  <a:gd name="connsiteX11" fmla="*/ 3002756 w 3148012"/>
                  <a:gd name="connsiteY11" fmla="*/ 367610 h 562872"/>
                  <a:gd name="connsiteX12" fmla="*/ 3148012 w 3148012"/>
                  <a:gd name="connsiteY12" fmla="*/ 339035 h 562872"/>
                  <a:gd name="connsiteX0" fmla="*/ 0 w 2962275"/>
                  <a:gd name="connsiteY0" fmla="*/ 505722 h 534377"/>
                  <a:gd name="connsiteX1" fmla="*/ 242888 w 2962275"/>
                  <a:gd name="connsiteY1" fmla="*/ 534297 h 534377"/>
                  <a:gd name="connsiteX2" fmla="*/ 519113 w 2962275"/>
                  <a:gd name="connsiteY2" fmla="*/ 493816 h 534377"/>
                  <a:gd name="connsiteX3" fmla="*/ 881063 w 2962275"/>
                  <a:gd name="connsiteY3" fmla="*/ 310460 h 534377"/>
                  <a:gd name="connsiteX4" fmla="*/ 1219200 w 2962275"/>
                  <a:gd name="connsiteY4" fmla="*/ 112815 h 534377"/>
                  <a:gd name="connsiteX5" fmla="*/ 1447800 w 2962275"/>
                  <a:gd name="connsiteY5" fmla="*/ 5660 h 534377"/>
                  <a:gd name="connsiteX6" fmla="*/ 1685925 w 2962275"/>
                  <a:gd name="connsiteY6" fmla="*/ 29472 h 534377"/>
                  <a:gd name="connsiteX7" fmla="*/ 1966913 w 2962275"/>
                  <a:gd name="connsiteY7" fmla="*/ 153297 h 534377"/>
                  <a:gd name="connsiteX8" fmla="*/ 2290763 w 2962275"/>
                  <a:gd name="connsiteY8" fmla="*/ 310460 h 534377"/>
                  <a:gd name="connsiteX9" fmla="*/ 2593181 w 2962275"/>
                  <a:gd name="connsiteY9" fmla="*/ 398566 h 534377"/>
                  <a:gd name="connsiteX10" fmla="*/ 2817019 w 2962275"/>
                  <a:gd name="connsiteY10" fmla="*/ 367610 h 534377"/>
                  <a:gd name="connsiteX11" fmla="*/ 2962275 w 2962275"/>
                  <a:gd name="connsiteY11" fmla="*/ 339035 h 534377"/>
                  <a:gd name="connsiteX0" fmla="*/ 0 w 2719387"/>
                  <a:gd name="connsiteY0" fmla="*/ 534297 h 534297"/>
                  <a:gd name="connsiteX1" fmla="*/ 276225 w 2719387"/>
                  <a:gd name="connsiteY1" fmla="*/ 493816 h 534297"/>
                  <a:gd name="connsiteX2" fmla="*/ 638175 w 2719387"/>
                  <a:gd name="connsiteY2" fmla="*/ 310460 h 534297"/>
                  <a:gd name="connsiteX3" fmla="*/ 976312 w 2719387"/>
                  <a:gd name="connsiteY3" fmla="*/ 112815 h 534297"/>
                  <a:gd name="connsiteX4" fmla="*/ 1204912 w 2719387"/>
                  <a:gd name="connsiteY4" fmla="*/ 5660 h 534297"/>
                  <a:gd name="connsiteX5" fmla="*/ 1443037 w 2719387"/>
                  <a:gd name="connsiteY5" fmla="*/ 29472 h 534297"/>
                  <a:gd name="connsiteX6" fmla="*/ 1724025 w 2719387"/>
                  <a:gd name="connsiteY6" fmla="*/ 153297 h 534297"/>
                  <a:gd name="connsiteX7" fmla="*/ 2047875 w 2719387"/>
                  <a:gd name="connsiteY7" fmla="*/ 310460 h 534297"/>
                  <a:gd name="connsiteX8" fmla="*/ 2350293 w 2719387"/>
                  <a:gd name="connsiteY8" fmla="*/ 398566 h 534297"/>
                  <a:gd name="connsiteX9" fmla="*/ 2574131 w 2719387"/>
                  <a:gd name="connsiteY9" fmla="*/ 367610 h 534297"/>
                  <a:gd name="connsiteX10" fmla="*/ 2719387 w 2719387"/>
                  <a:gd name="connsiteY10" fmla="*/ 339035 h 534297"/>
                  <a:gd name="connsiteX0" fmla="*/ 0 w 2443162"/>
                  <a:gd name="connsiteY0" fmla="*/ 493816 h 493816"/>
                  <a:gd name="connsiteX1" fmla="*/ 361950 w 2443162"/>
                  <a:gd name="connsiteY1" fmla="*/ 310460 h 493816"/>
                  <a:gd name="connsiteX2" fmla="*/ 700087 w 2443162"/>
                  <a:gd name="connsiteY2" fmla="*/ 112815 h 493816"/>
                  <a:gd name="connsiteX3" fmla="*/ 928687 w 2443162"/>
                  <a:gd name="connsiteY3" fmla="*/ 5660 h 493816"/>
                  <a:gd name="connsiteX4" fmla="*/ 1166812 w 2443162"/>
                  <a:gd name="connsiteY4" fmla="*/ 29472 h 493816"/>
                  <a:gd name="connsiteX5" fmla="*/ 1447800 w 2443162"/>
                  <a:gd name="connsiteY5" fmla="*/ 153297 h 493816"/>
                  <a:gd name="connsiteX6" fmla="*/ 1771650 w 2443162"/>
                  <a:gd name="connsiteY6" fmla="*/ 310460 h 493816"/>
                  <a:gd name="connsiteX7" fmla="*/ 2074068 w 2443162"/>
                  <a:gd name="connsiteY7" fmla="*/ 398566 h 493816"/>
                  <a:gd name="connsiteX8" fmla="*/ 2297906 w 2443162"/>
                  <a:gd name="connsiteY8" fmla="*/ 367610 h 493816"/>
                  <a:gd name="connsiteX9" fmla="*/ 2443162 w 2443162"/>
                  <a:gd name="connsiteY9" fmla="*/ 339035 h 493816"/>
                  <a:gd name="connsiteX0" fmla="*/ 0 w 2081212"/>
                  <a:gd name="connsiteY0" fmla="*/ 310460 h 400437"/>
                  <a:gd name="connsiteX1" fmla="*/ 338137 w 2081212"/>
                  <a:gd name="connsiteY1" fmla="*/ 112815 h 400437"/>
                  <a:gd name="connsiteX2" fmla="*/ 566737 w 2081212"/>
                  <a:gd name="connsiteY2" fmla="*/ 5660 h 400437"/>
                  <a:gd name="connsiteX3" fmla="*/ 804862 w 2081212"/>
                  <a:gd name="connsiteY3" fmla="*/ 29472 h 400437"/>
                  <a:gd name="connsiteX4" fmla="*/ 1085850 w 2081212"/>
                  <a:gd name="connsiteY4" fmla="*/ 153297 h 400437"/>
                  <a:gd name="connsiteX5" fmla="*/ 1409700 w 2081212"/>
                  <a:gd name="connsiteY5" fmla="*/ 310460 h 400437"/>
                  <a:gd name="connsiteX6" fmla="*/ 1712118 w 2081212"/>
                  <a:gd name="connsiteY6" fmla="*/ 398566 h 400437"/>
                  <a:gd name="connsiteX7" fmla="*/ 1935956 w 2081212"/>
                  <a:gd name="connsiteY7" fmla="*/ 367610 h 400437"/>
                  <a:gd name="connsiteX8" fmla="*/ 2081212 w 2081212"/>
                  <a:gd name="connsiteY8" fmla="*/ 339035 h 400437"/>
                  <a:gd name="connsiteX0" fmla="*/ 0 w 1743075"/>
                  <a:gd name="connsiteY0" fmla="*/ 112815 h 400437"/>
                  <a:gd name="connsiteX1" fmla="*/ 228600 w 1743075"/>
                  <a:gd name="connsiteY1" fmla="*/ 5660 h 400437"/>
                  <a:gd name="connsiteX2" fmla="*/ 466725 w 1743075"/>
                  <a:gd name="connsiteY2" fmla="*/ 29472 h 400437"/>
                  <a:gd name="connsiteX3" fmla="*/ 747713 w 1743075"/>
                  <a:gd name="connsiteY3" fmla="*/ 153297 h 400437"/>
                  <a:gd name="connsiteX4" fmla="*/ 1071563 w 1743075"/>
                  <a:gd name="connsiteY4" fmla="*/ 310460 h 400437"/>
                  <a:gd name="connsiteX5" fmla="*/ 1373981 w 1743075"/>
                  <a:gd name="connsiteY5" fmla="*/ 398566 h 400437"/>
                  <a:gd name="connsiteX6" fmla="*/ 1597819 w 1743075"/>
                  <a:gd name="connsiteY6" fmla="*/ 367610 h 400437"/>
                  <a:gd name="connsiteX7" fmla="*/ 1743075 w 1743075"/>
                  <a:gd name="connsiteY7" fmla="*/ 339035 h 400437"/>
                  <a:gd name="connsiteX0" fmla="*/ 0 w 1514475"/>
                  <a:gd name="connsiteY0" fmla="*/ 5660 h 400437"/>
                  <a:gd name="connsiteX1" fmla="*/ 238125 w 1514475"/>
                  <a:gd name="connsiteY1" fmla="*/ 29472 h 400437"/>
                  <a:gd name="connsiteX2" fmla="*/ 519113 w 1514475"/>
                  <a:gd name="connsiteY2" fmla="*/ 153297 h 400437"/>
                  <a:gd name="connsiteX3" fmla="*/ 842963 w 1514475"/>
                  <a:gd name="connsiteY3" fmla="*/ 310460 h 400437"/>
                  <a:gd name="connsiteX4" fmla="*/ 1145381 w 1514475"/>
                  <a:gd name="connsiteY4" fmla="*/ 398566 h 400437"/>
                  <a:gd name="connsiteX5" fmla="*/ 1369219 w 1514475"/>
                  <a:gd name="connsiteY5" fmla="*/ 367610 h 400437"/>
                  <a:gd name="connsiteX6" fmla="*/ 1514475 w 1514475"/>
                  <a:gd name="connsiteY6" fmla="*/ 339035 h 400437"/>
                  <a:gd name="connsiteX0" fmla="*/ 0 w 1276350"/>
                  <a:gd name="connsiteY0" fmla="*/ 0 h 370965"/>
                  <a:gd name="connsiteX1" fmla="*/ 280988 w 1276350"/>
                  <a:gd name="connsiteY1" fmla="*/ 123825 h 370965"/>
                  <a:gd name="connsiteX2" fmla="*/ 604838 w 1276350"/>
                  <a:gd name="connsiteY2" fmla="*/ 280988 h 370965"/>
                  <a:gd name="connsiteX3" fmla="*/ 907256 w 1276350"/>
                  <a:gd name="connsiteY3" fmla="*/ 369094 h 370965"/>
                  <a:gd name="connsiteX4" fmla="*/ 1131094 w 1276350"/>
                  <a:gd name="connsiteY4" fmla="*/ 338138 h 370965"/>
                  <a:gd name="connsiteX5" fmla="*/ 1276350 w 1276350"/>
                  <a:gd name="connsiteY5" fmla="*/ 309563 h 370965"/>
                  <a:gd name="connsiteX0" fmla="*/ 0 w 995362"/>
                  <a:gd name="connsiteY0" fmla="*/ 0 h 247140"/>
                  <a:gd name="connsiteX1" fmla="*/ 323850 w 995362"/>
                  <a:gd name="connsiteY1" fmla="*/ 157163 h 247140"/>
                  <a:gd name="connsiteX2" fmla="*/ 626268 w 995362"/>
                  <a:gd name="connsiteY2" fmla="*/ 245269 h 247140"/>
                  <a:gd name="connsiteX3" fmla="*/ 850106 w 995362"/>
                  <a:gd name="connsiteY3" fmla="*/ 214313 h 247140"/>
                  <a:gd name="connsiteX4" fmla="*/ 995362 w 995362"/>
                  <a:gd name="connsiteY4" fmla="*/ 185738 h 247140"/>
                  <a:gd name="connsiteX0" fmla="*/ 0 w 671512"/>
                  <a:gd name="connsiteY0" fmla="*/ 0 h 89977"/>
                  <a:gd name="connsiteX1" fmla="*/ 302418 w 671512"/>
                  <a:gd name="connsiteY1" fmla="*/ 88106 h 89977"/>
                  <a:gd name="connsiteX2" fmla="*/ 526256 w 671512"/>
                  <a:gd name="connsiteY2" fmla="*/ 57150 h 89977"/>
                  <a:gd name="connsiteX3" fmla="*/ 671512 w 671512"/>
                  <a:gd name="connsiteY3" fmla="*/ 28575 h 89977"/>
                  <a:gd name="connsiteX0" fmla="*/ 0 w 369094"/>
                  <a:gd name="connsiteY0" fmla="*/ 59531 h 61402"/>
                  <a:gd name="connsiteX1" fmla="*/ 223838 w 369094"/>
                  <a:gd name="connsiteY1" fmla="*/ 28575 h 61402"/>
                  <a:gd name="connsiteX2" fmla="*/ 369094 w 369094"/>
                  <a:gd name="connsiteY2" fmla="*/ 0 h 61402"/>
                </a:gdLst>
                <a:ahLst/>
                <a:cxnLst>
                  <a:cxn ang="0">
                    <a:pos x="connsiteX0" y="connsiteY0"/>
                  </a:cxn>
                  <a:cxn ang="0">
                    <a:pos x="connsiteX1" y="connsiteY1"/>
                  </a:cxn>
                  <a:cxn ang="0">
                    <a:pos x="connsiteX2" y="connsiteY2"/>
                  </a:cxn>
                </a:cxnLst>
                <a:rect l="l" t="t" r="r" b="b"/>
                <a:pathLst>
                  <a:path w="369094" h="61402">
                    <a:moveTo>
                      <a:pt x="0" y="59531"/>
                    </a:moveTo>
                    <a:cubicBezTo>
                      <a:pt x="87709" y="69056"/>
                      <a:pt x="169069" y="39687"/>
                      <a:pt x="223838" y="28575"/>
                    </a:cubicBezTo>
                    <a:cubicBezTo>
                      <a:pt x="278607" y="17463"/>
                      <a:pt x="341313" y="7938"/>
                      <a:pt x="369094" y="0"/>
                    </a:cubicBezTo>
                  </a:path>
                </a:pathLst>
              </a:custGeom>
              <a:noFill/>
              <a:ln w="19050" cap="sq" cmpd="sng">
                <a:solidFill>
                  <a:schemeClr val="accent1">
                    <a:lumMod val="60000"/>
                    <a:lumOff val="40000"/>
                  </a:schemeClr>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フリーフォーム 96"/>
              <p:cNvSpPr/>
              <p:nvPr/>
            </p:nvSpPr>
            <p:spPr>
              <a:xfrm>
                <a:off x="6670674" y="7295527"/>
                <a:ext cx="3035300" cy="813424"/>
              </a:xfrm>
              <a:custGeom>
                <a:avLst/>
                <a:gdLst>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993775 w 3105150"/>
                  <a:gd name="connsiteY5" fmla="*/ 75944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03475 w 3105150"/>
                  <a:gd name="connsiteY12" fmla="*/ 2069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993775 w 3105150"/>
                  <a:gd name="connsiteY5" fmla="*/ 75944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32050 w 3105150"/>
                  <a:gd name="connsiteY12" fmla="*/ 2577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1028700 w 3105150"/>
                  <a:gd name="connsiteY5" fmla="*/ 72134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32050 w 3105150"/>
                  <a:gd name="connsiteY12" fmla="*/ 2577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105150"/>
                  <a:gd name="connsiteY0" fmla="*/ 699124 h 841999"/>
                  <a:gd name="connsiteX1" fmla="*/ 171450 w 3105150"/>
                  <a:gd name="connsiteY1" fmla="*/ 676899 h 841999"/>
                  <a:gd name="connsiteX2" fmla="*/ 396875 w 3105150"/>
                  <a:gd name="connsiteY2" fmla="*/ 683249 h 841999"/>
                  <a:gd name="connsiteX3" fmla="*/ 615950 w 3105150"/>
                  <a:gd name="connsiteY3" fmla="*/ 724524 h 841999"/>
                  <a:gd name="connsiteX4" fmla="*/ 796925 w 3105150"/>
                  <a:gd name="connsiteY4" fmla="*/ 788024 h 841999"/>
                  <a:gd name="connsiteX5" fmla="*/ 1016000 w 3105150"/>
                  <a:gd name="connsiteY5" fmla="*/ 740399 h 841999"/>
                  <a:gd name="connsiteX6" fmla="*/ 1333500 w 3105150"/>
                  <a:gd name="connsiteY6" fmla="*/ 486399 h 841999"/>
                  <a:gd name="connsiteX7" fmla="*/ 1593850 w 3105150"/>
                  <a:gd name="connsiteY7" fmla="*/ 248274 h 841999"/>
                  <a:gd name="connsiteX8" fmla="*/ 1812925 w 3105150"/>
                  <a:gd name="connsiteY8" fmla="*/ 86349 h 841999"/>
                  <a:gd name="connsiteX9" fmla="*/ 1974850 w 3105150"/>
                  <a:gd name="connsiteY9" fmla="*/ 10149 h 841999"/>
                  <a:gd name="connsiteX10" fmla="*/ 2117725 w 3105150"/>
                  <a:gd name="connsiteY10" fmla="*/ 6974 h 841999"/>
                  <a:gd name="connsiteX11" fmla="*/ 2257425 w 3105150"/>
                  <a:gd name="connsiteY11" fmla="*/ 67299 h 841999"/>
                  <a:gd name="connsiteX12" fmla="*/ 2432050 w 3105150"/>
                  <a:gd name="connsiteY12" fmla="*/ 257799 h 841999"/>
                  <a:gd name="connsiteX13" fmla="*/ 2540000 w 3105150"/>
                  <a:gd name="connsiteY13" fmla="*/ 387974 h 841999"/>
                  <a:gd name="connsiteX14" fmla="*/ 2701925 w 3105150"/>
                  <a:gd name="connsiteY14" fmla="*/ 543549 h 841999"/>
                  <a:gd name="connsiteX15" fmla="*/ 2889250 w 3105150"/>
                  <a:gd name="connsiteY15" fmla="*/ 724524 h 841999"/>
                  <a:gd name="connsiteX16" fmla="*/ 3035300 w 3105150"/>
                  <a:gd name="connsiteY16" fmla="*/ 813424 h 841999"/>
                  <a:gd name="connsiteX17" fmla="*/ 3105150 w 3105150"/>
                  <a:gd name="connsiteY17" fmla="*/ 841999 h 841999"/>
                  <a:gd name="connsiteX0" fmla="*/ 0 w 3064669"/>
                  <a:gd name="connsiteY0" fmla="*/ 699124 h 830093"/>
                  <a:gd name="connsiteX1" fmla="*/ 171450 w 3064669"/>
                  <a:gd name="connsiteY1" fmla="*/ 676899 h 830093"/>
                  <a:gd name="connsiteX2" fmla="*/ 396875 w 3064669"/>
                  <a:gd name="connsiteY2" fmla="*/ 683249 h 830093"/>
                  <a:gd name="connsiteX3" fmla="*/ 615950 w 3064669"/>
                  <a:gd name="connsiteY3" fmla="*/ 724524 h 830093"/>
                  <a:gd name="connsiteX4" fmla="*/ 796925 w 3064669"/>
                  <a:gd name="connsiteY4" fmla="*/ 788024 h 830093"/>
                  <a:gd name="connsiteX5" fmla="*/ 1016000 w 3064669"/>
                  <a:gd name="connsiteY5" fmla="*/ 740399 h 830093"/>
                  <a:gd name="connsiteX6" fmla="*/ 1333500 w 3064669"/>
                  <a:gd name="connsiteY6" fmla="*/ 486399 h 830093"/>
                  <a:gd name="connsiteX7" fmla="*/ 1593850 w 3064669"/>
                  <a:gd name="connsiteY7" fmla="*/ 248274 h 830093"/>
                  <a:gd name="connsiteX8" fmla="*/ 1812925 w 3064669"/>
                  <a:gd name="connsiteY8" fmla="*/ 86349 h 830093"/>
                  <a:gd name="connsiteX9" fmla="*/ 1974850 w 3064669"/>
                  <a:gd name="connsiteY9" fmla="*/ 10149 h 830093"/>
                  <a:gd name="connsiteX10" fmla="*/ 2117725 w 3064669"/>
                  <a:gd name="connsiteY10" fmla="*/ 6974 h 830093"/>
                  <a:gd name="connsiteX11" fmla="*/ 2257425 w 3064669"/>
                  <a:gd name="connsiteY11" fmla="*/ 67299 h 830093"/>
                  <a:gd name="connsiteX12" fmla="*/ 2432050 w 3064669"/>
                  <a:gd name="connsiteY12" fmla="*/ 257799 h 830093"/>
                  <a:gd name="connsiteX13" fmla="*/ 2540000 w 3064669"/>
                  <a:gd name="connsiteY13" fmla="*/ 387974 h 830093"/>
                  <a:gd name="connsiteX14" fmla="*/ 2701925 w 3064669"/>
                  <a:gd name="connsiteY14" fmla="*/ 543549 h 830093"/>
                  <a:gd name="connsiteX15" fmla="*/ 2889250 w 3064669"/>
                  <a:gd name="connsiteY15" fmla="*/ 724524 h 830093"/>
                  <a:gd name="connsiteX16" fmla="*/ 3035300 w 3064669"/>
                  <a:gd name="connsiteY16" fmla="*/ 813424 h 830093"/>
                  <a:gd name="connsiteX17" fmla="*/ 3064669 w 3064669"/>
                  <a:gd name="connsiteY17" fmla="*/ 830093 h 830093"/>
                  <a:gd name="connsiteX0" fmla="*/ 0 w 3050381"/>
                  <a:gd name="connsiteY0" fmla="*/ 699124 h 839618"/>
                  <a:gd name="connsiteX1" fmla="*/ 171450 w 3050381"/>
                  <a:gd name="connsiteY1" fmla="*/ 676899 h 839618"/>
                  <a:gd name="connsiteX2" fmla="*/ 396875 w 3050381"/>
                  <a:gd name="connsiteY2" fmla="*/ 683249 h 839618"/>
                  <a:gd name="connsiteX3" fmla="*/ 615950 w 3050381"/>
                  <a:gd name="connsiteY3" fmla="*/ 724524 h 839618"/>
                  <a:gd name="connsiteX4" fmla="*/ 796925 w 3050381"/>
                  <a:gd name="connsiteY4" fmla="*/ 788024 h 839618"/>
                  <a:gd name="connsiteX5" fmla="*/ 1016000 w 3050381"/>
                  <a:gd name="connsiteY5" fmla="*/ 740399 h 839618"/>
                  <a:gd name="connsiteX6" fmla="*/ 1333500 w 3050381"/>
                  <a:gd name="connsiteY6" fmla="*/ 486399 h 839618"/>
                  <a:gd name="connsiteX7" fmla="*/ 1593850 w 3050381"/>
                  <a:gd name="connsiteY7" fmla="*/ 248274 h 839618"/>
                  <a:gd name="connsiteX8" fmla="*/ 1812925 w 3050381"/>
                  <a:gd name="connsiteY8" fmla="*/ 86349 h 839618"/>
                  <a:gd name="connsiteX9" fmla="*/ 1974850 w 3050381"/>
                  <a:gd name="connsiteY9" fmla="*/ 10149 h 839618"/>
                  <a:gd name="connsiteX10" fmla="*/ 2117725 w 3050381"/>
                  <a:gd name="connsiteY10" fmla="*/ 6974 h 839618"/>
                  <a:gd name="connsiteX11" fmla="*/ 2257425 w 3050381"/>
                  <a:gd name="connsiteY11" fmla="*/ 67299 h 839618"/>
                  <a:gd name="connsiteX12" fmla="*/ 2432050 w 3050381"/>
                  <a:gd name="connsiteY12" fmla="*/ 257799 h 839618"/>
                  <a:gd name="connsiteX13" fmla="*/ 2540000 w 3050381"/>
                  <a:gd name="connsiteY13" fmla="*/ 387974 h 839618"/>
                  <a:gd name="connsiteX14" fmla="*/ 2701925 w 3050381"/>
                  <a:gd name="connsiteY14" fmla="*/ 543549 h 839618"/>
                  <a:gd name="connsiteX15" fmla="*/ 2889250 w 3050381"/>
                  <a:gd name="connsiteY15" fmla="*/ 724524 h 839618"/>
                  <a:gd name="connsiteX16" fmla="*/ 3035300 w 3050381"/>
                  <a:gd name="connsiteY16" fmla="*/ 813424 h 839618"/>
                  <a:gd name="connsiteX17" fmla="*/ 3050381 w 3050381"/>
                  <a:gd name="connsiteY17" fmla="*/ 839618 h 839618"/>
                  <a:gd name="connsiteX0" fmla="*/ 0 w 3035300"/>
                  <a:gd name="connsiteY0" fmla="*/ 699124 h 813424"/>
                  <a:gd name="connsiteX1" fmla="*/ 171450 w 3035300"/>
                  <a:gd name="connsiteY1" fmla="*/ 676899 h 813424"/>
                  <a:gd name="connsiteX2" fmla="*/ 396875 w 3035300"/>
                  <a:gd name="connsiteY2" fmla="*/ 683249 h 813424"/>
                  <a:gd name="connsiteX3" fmla="*/ 615950 w 3035300"/>
                  <a:gd name="connsiteY3" fmla="*/ 724524 h 813424"/>
                  <a:gd name="connsiteX4" fmla="*/ 796925 w 3035300"/>
                  <a:gd name="connsiteY4" fmla="*/ 788024 h 813424"/>
                  <a:gd name="connsiteX5" fmla="*/ 1016000 w 3035300"/>
                  <a:gd name="connsiteY5" fmla="*/ 740399 h 813424"/>
                  <a:gd name="connsiteX6" fmla="*/ 1333500 w 3035300"/>
                  <a:gd name="connsiteY6" fmla="*/ 486399 h 813424"/>
                  <a:gd name="connsiteX7" fmla="*/ 1593850 w 3035300"/>
                  <a:gd name="connsiteY7" fmla="*/ 248274 h 813424"/>
                  <a:gd name="connsiteX8" fmla="*/ 1812925 w 3035300"/>
                  <a:gd name="connsiteY8" fmla="*/ 86349 h 813424"/>
                  <a:gd name="connsiteX9" fmla="*/ 1974850 w 3035300"/>
                  <a:gd name="connsiteY9" fmla="*/ 10149 h 813424"/>
                  <a:gd name="connsiteX10" fmla="*/ 2117725 w 3035300"/>
                  <a:gd name="connsiteY10" fmla="*/ 6974 h 813424"/>
                  <a:gd name="connsiteX11" fmla="*/ 2257425 w 3035300"/>
                  <a:gd name="connsiteY11" fmla="*/ 67299 h 813424"/>
                  <a:gd name="connsiteX12" fmla="*/ 2432050 w 3035300"/>
                  <a:gd name="connsiteY12" fmla="*/ 257799 h 813424"/>
                  <a:gd name="connsiteX13" fmla="*/ 2540000 w 3035300"/>
                  <a:gd name="connsiteY13" fmla="*/ 387974 h 813424"/>
                  <a:gd name="connsiteX14" fmla="*/ 2701925 w 3035300"/>
                  <a:gd name="connsiteY14" fmla="*/ 543549 h 813424"/>
                  <a:gd name="connsiteX15" fmla="*/ 2889250 w 3035300"/>
                  <a:gd name="connsiteY15" fmla="*/ 724524 h 813424"/>
                  <a:gd name="connsiteX16" fmla="*/ 3035300 w 3035300"/>
                  <a:gd name="connsiteY16" fmla="*/ 813424 h 81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5300" h="813424">
                    <a:moveTo>
                      <a:pt x="0" y="699124"/>
                    </a:moveTo>
                    <a:cubicBezTo>
                      <a:pt x="52652" y="689334"/>
                      <a:pt x="105304" y="679545"/>
                      <a:pt x="171450" y="676899"/>
                    </a:cubicBezTo>
                    <a:cubicBezTo>
                      <a:pt x="237596" y="674253"/>
                      <a:pt x="322792" y="675311"/>
                      <a:pt x="396875" y="683249"/>
                    </a:cubicBezTo>
                    <a:cubicBezTo>
                      <a:pt x="470958" y="691187"/>
                      <a:pt x="549275" y="707062"/>
                      <a:pt x="615950" y="724524"/>
                    </a:cubicBezTo>
                    <a:cubicBezTo>
                      <a:pt x="682625" y="741986"/>
                      <a:pt x="730250" y="785378"/>
                      <a:pt x="796925" y="788024"/>
                    </a:cubicBezTo>
                    <a:cubicBezTo>
                      <a:pt x="863600" y="790670"/>
                      <a:pt x="926571" y="790670"/>
                      <a:pt x="1016000" y="740399"/>
                    </a:cubicBezTo>
                    <a:cubicBezTo>
                      <a:pt x="1105429" y="690128"/>
                      <a:pt x="1237192" y="568420"/>
                      <a:pt x="1333500" y="486399"/>
                    </a:cubicBezTo>
                    <a:cubicBezTo>
                      <a:pt x="1429808" y="404378"/>
                      <a:pt x="1513946" y="314949"/>
                      <a:pt x="1593850" y="248274"/>
                    </a:cubicBezTo>
                    <a:cubicBezTo>
                      <a:pt x="1673754" y="181599"/>
                      <a:pt x="1749425" y="126036"/>
                      <a:pt x="1812925" y="86349"/>
                    </a:cubicBezTo>
                    <a:cubicBezTo>
                      <a:pt x="1876425" y="46662"/>
                      <a:pt x="1924050" y="23378"/>
                      <a:pt x="1974850" y="10149"/>
                    </a:cubicBezTo>
                    <a:cubicBezTo>
                      <a:pt x="2025650" y="-3080"/>
                      <a:pt x="2070629" y="-2551"/>
                      <a:pt x="2117725" y="6974"/>
                    </a:cubicBezTo>
                    <a:cubicBezTo>
                      <a:pt x="2164821" y="16499"/>
                      <a:pt x="2205038" y="25495"/>
                      <a:pt x="2257425" y="67299"/>
                    </a:cubicBezTo>
                    <a:cubicBezTo>
                      <a:pt x="2309813" y="109103"/>
                      <a:pt x="2384954" y="204353"/>
                      <a:pt x="2432050" y="257799"/>
                    </a:cubicBezTo>
                    <a:cubicBezTo>
                      <a:pt x="2479146" y="311245"/>
                      <a:pt x="2495021" y="340349"/>
                      <a:pt x="2540000" y="387974"/>
                    </a:cubicBezTo>
                    <a:cubicBezTo>
                      <a:pt x="2584979" y="435599"/>
                      <a:pt x="2701925" y="543549"/>
                      <a:pt x="2701925" y="543549"/>
                    </a:cubicBezTo>
                    <a:cubicBezTo>
                      <a:pt x="2760133" y="599641"/>
                      <a:pt x="2833688" y="679545"/>
                      <a:pt x="2889250" y="724524"/>
                    </a:cubicBezTo>
                    <a:cubicBezTo>
                      <a:pt x="2944812" y="769503"/>
                      <a:pt x="3008445" y="794242"/>
                      <a:pt x="3035300" y="813424"/>
                    </a:cubicBezTo>
                  </a:path>
                </a:pathLst>
              </a:custGeom>
              <a:noFill/>
              <a:ln w="19050" cap="sq">
                <a:solidFill>
                  <a:srgbClr val="95B3D7"/>
                </a:solidFill>
                <a:prstDash val="solid"/>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フリーフォーム 97"/>
              <p:cNvSpPr/>
              <p:nvPr/>
            </p:nvSpPr>
            <p:spPr>
              <a:xfrm>
                <a:off x="9805988" y="8155781"/>
                <a:ext cx="1100138" cy="488157"/>
              </a:xfrm>
              <a:custGeom>
                <a:avLst/>
                <a:gdLst>
                  <a:gd name="connsiteX0" fmla="*/ 0 w 1319213"/>
                  <a:gd name="connsiteY0" fmla="*/ 0 h 523875"/>
                  <a:gd name="connsiteX1" fmla="*/ 116681 w 1319213"/>
                  <a:gd name="connsiteY1" fmla="*/ 50006 h 523875"/>
                  <a:gd name="connsiteX2" fmla="*/ 264319 w 1319213"/>
                  <a:gd name="connsiteY2" fmla="*/ 121444 h 523875"/>
                  <a:gd name="connsiteX3" fmla="*/ 402431 w 1319213"/>
                  <a:gd name="connsiteY3" fmla="*/ 207169 h 523875"/>
                  <a:gd name="connsiteX4" fmla="*/ 502444 w 1319213"/>
                  <a:gd name="connsiteY4" fmla="*/ 271463 h 523875"/>
                  <a:gd name="connsiteX5" fmla="*/ 654844 w 1319213"/>
                  <a:gd name="connsiteY5" fmla="*/ 361950 h 523875"/>
                  <a:gd name="connsiteX6" fmla="*/ 812006 w 1319213"/>
                  <a:gd name="connsiteY6" fmla="*/ 421481 h 523875"/>
                  <a:gd name="connsiteX7" fmla="*/ 1007269 w 1319213"/>
                  <a:gd name="connsiteY7" fmla="*/ 478631 h 523875"/>
                  <a:gd name="connsiteX8" fmla="*/ 1152525 w 1319213"/>
                  <a:gd name="connsiteY8" fmla="*/ 509588 h 523875"/>
                  <a:gd name="connsiteX9" fmla="*/ 1319213 w 1319213"/>
                  <a:gd name="connsiteY9" fmla="*/ 523875 h 523875"/>
                  <a:gd name="connsiteX0" fmla="*/ 0 w 1288257"/>
                  <a:gd name="connsiteY0" fmla="*/ 0 h 521493"/>
                  <a:gd name="connsiteX1" fmla="*/ 85725 w 1288257"/>
                  <a:gd name="connsiteY1" fmla="*/ 47624 h 521493"/>
                  <a:gd name="connsiteX2" fmla="*/ 233363 w 1288257"/>
                  <a:gd name="connsiteY2" fmla="*/ 119062 h 521493"/>
                  <a:gd name="connsiteX3" fmla="*/ 371475 w 1288257"/>
                  <a:gd name="connsiteY3" fmla="*/ 204787 h 521493"/>
                  <a:gd name="connsiteX4" fmla="*/ 471488 w 1288257"/>
                  <a:gd name="connsiteY4" fmla="*/ 269081 h 521493"/>
                  <a:gd name="connsiteX5" fmla="*/ 623888 w 1288257"/>
                  <a:gd name="connsiteY5" fmla="*/ 359568 h 521493"/>
                  <a:gd name="connsiteX6" fmla="*/ 781050 w 1288257"/>
                  <a:gd name="connsiteY6" fmla="*/ 419099 h 521493"/>
                  <a:gd name="connsiteX7" fmla="*/ 976313 w 1288257"/>
                  <a:gd name="connsiteY7" fmla="*/ 476249 h 521493"/>
                  <a:gd name="connsiteX8" fmla="*/ 1121569 w 1288257"/>
                  <a:gd name="connsiteY8" fmla="*/ 507206 h 521493"/>
                  <a:gd name="connsiteX9" fmla="*/ 1288257 w 1288257"/>
                  <a:gd name="connsiteY9" fmla="*/ 521493 h 521493"/>
                  <a:gd name="connsiteX0" fmla="*/ 0 w 1281113"/>
                  <a:gd name="connsiteY0" fmla="*/ 0 h 519112"/>
                  <a:gd name="connsiteX1" fmla="*/ 78581 w 1281113"/>
                  <a:gd name="connsiteY1" fmla="*/ 45243 h 519112"/>
                  <a:gd name="connsiteX2" fmla="*/ 226219 w 1281113"/>
                  <a:gd name="connsiteY2" fmla="*/ 116681 h 519112"/>
                  <a:gd name="connsiteX3" fmla="*/ 364331 w 1281113"/>
                  <a:gd name="connsiteY3" fmla="*/ 202406 h 519112"/>
                  <a:gd name="connsiteX4" fmla="*/ 464344 w 1281113"/>
                  <a:gd name="connsiteY4" fmla="*/ 266700 h 519112"/>
                  <a:gd name="connsiteX5" fmla="*/ 616744 w 1281113"/>
                  <a:gd name="connsiteY5" fmla="*/ 357187 h 519112"/>
                  <a:gd name="connsiteX6" fmla="*/ 773906 w 1281113"/>
                  <a:gd name="connsiteY6" fmla="*/ 416718 h 519112"/>
                  <a:gd name="connsiteX7" fmla="*/ 969169 w 1281113"/>
                  <a:gd name="connsiteY7" fmla="*/ 473868 h 519112"/>
                  <a:gd name="connsiteX8" fmla="*/ 1114425 w 1281113"/>
                  <a:gd name="connsiteY8" fmla="*/ 504825 h 519112"/>
                  <a:gd name="connsiteX9" fmla="*/ 1281113 w 1281113"/>
                  <a:gd name="connsiteY9" fmla="*/ 519112 h 519112"/>
                  <a:gd name="connsiteX0" fmla="*/ 0 w 1254920"/>
                  <a:gd name="connsiteY0" fmla="*/ 0 h 492919"/>
                  <a:gd name="connsiteX1" fmla="*/ 52388 w 1254920"/>
                  <a:gd name="connsiteY1" fmla="*/ 19050 h 492919"/>
                  <a:gd name="connsiteX2" fmla="*/ 200026 w 1254920"/>
                  <a:gd name="connsiteY2" fmla="*/ 90488 h 492919"/>
                  <a:gd name="connsiteX3" fmla="*/ 338138 w 1254920"/>
                  <a:gd name="connsiteY3" fmla="*/ 176213 h 492919"/>
                  <a:gd name="connsiteX4" fmla="*/ 438151 w 1254920"/>
                  <a:gd name="connsiteY4" fmla="*/ 240507 h 492919"/>
                  <a:gd name="connsiteX5" fmla="*/ 590551 w 1254920"/>
                  <a:gd name="connsiteY5" fmla="*/ 330994 h 492919"/>
                  <a:gd name="connsiteX6" fmla="*/ 747713 w 1254920"/>
                  <a:gd name="connsiteY6" fmla="*/ 390525 h 492919"/>
                  <a:gd name="connsiteX7" fmla="*/ 942976 w 1254920"/>
                  <a:gd name="connsiteY7" fmla="*/ 447675 h 492919"/>
                  <a:gd name="connsiteX8" fmla="*/ 1088232 w 1254920"/>
                  <a:gd name="connsiteY8" fmla="*/ 478632 h 492919"/>
                  <a:gd name="connsiteX9" fmla="*/ 1254920 w 1254920"/>
                  <a:gd name="connsiteY9" fmla="*/ 492919 h 492919"/>
                  <a:gd name="connsiteX0" fmla="*/ 0 w 1266826"/>
                  <a:gd name="connsiteY0" fmla="*/ 0 h 502444"/>
                  <a:gd name="connsiteX1" fmla="*/ 64294 w 1266826"/>
                  <a:gd name="connsiteY1" fmla="*/ 28575 h 502444"/>
                  <a:gd name="connsiteX2" fmla="*/ 211932 w 1266826"/>
                  <a:gd name="connsiteY2" fmla="*/ 100013 h 502444"/>
                  <a:gd name="connsiteX3" fmla="*/ 350044 w 1266826"/>
                  <a:gd name="connsiteY3" fmla="*/ 185738 h 502444"/>
                  <a:gd name="connsiteX4" fmla="*/ 450057 w 1266826"/>
                  <a:gd name="connsiteY4" fmla="*/ 250032 h 502444"/>
                  <a:gd name="connsiteX5" fmla="*/ 602457 w 1266826"/>
                  <a:gd name="connsiteY5" fmla="*/ 340519 h 502444"/>
                  <a:gd name="connsiteX6" fmla="*/ 759619 w 1266826"/>
                  <a:gd name="connsiteY6" fmla="*/ 400050 h 502444"/>
                  <a:gd name="connsiteX7" fmla="*/ 954882 w 1266826"/>
                  <a:gd name="connsiteY7" fmla="*/ 457200 h 502444"/>
                  <a:gd name="connsiteX8" fmla="*/ 1100138 w 1266826"/>
                  <a:gd name="connsiteY8" fmla="*/ 488157 h 502444"/>
                  <a:gd name="connsiteX9" fmla="*/ 1266826 w 1266826"/>
                  <a:gd name="connsiteY9" fmla="*/ 502444 h 502444"/>
                  <a:gd name="connsiteX0" fmla="*/ 0 w 1100138"/>
                  <a:gd name="connsiteY0" fmla="*/ 0 h 488157"/>
                  <a:gd name="connsiteX1" fmla="*/ 64294 w 1100138"/>
                  <a:gd name="connsiteY1" fmla="*/ 28575 h 488157"/>
                  <a:gd name="connsiteX2" fmla="*/ 211932 w 1100138"/>
                  <a:gd name="connsiteY2" fmla="*/ 100013 h 488157"/>
                  <a:gd name="connsiteX3" fmla="*/ 350044 w 1100138"/>
                  <a:gd name="connsiteY3" fmla="*/ 185738 h 488157"/>
                  <a:gd name="connsiteX4" fmla="*/ 450057 w 1100138"/>
                  <a:gd name="connsiteY4" fmla="*/ 250032 h 488157"/>
                  <a:gd name="connsiteX5" fmla="*/ 602457 w 1100138"/>
                  <a:gd name="connsiteY5" fmla="*/ 340519 h 488157"/>
                  <a:gd name="connsiteX6" fmla="*/ 759619 w 1100138"/>
                  <a:gd name="connsiteY6" fmla="*/ 400050 h 488157"/>
                  <a:gd name="connsiteX7" fmla="*/ 954882 w 1100138"/>
                  <a:gd name="connsiteY7" fmla="*/ 457200 h 488157"/>
                  <a:gd name="connsiteX8" fmla="*/ 1100138 w 1100138"/>
                  <a:gd name="connsiteY8" fmla="*/ 488157 h 4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138" h="488157">
                    <a:moveTo>
                      <a:pt x="0" y="0"/>
                    </a:moveTo>
                    <a:cubicBezTo>
                      <a:pt x="36314" y="14882"/>
                      <a:pt x="28972" y="11906"/>
                      <a:pt x="64294" y="28575"/>
                    </a:cubicBezTo>
                    <a:cubicBezTo>
                      <a:pt x="99616" y="45244"/>
                      <a:pt x="164307" y="73819"/>
                      <a:pt x="211932" y="100013"/>
                    </a:cubicBezTo>
                    <a:cubicBezTo>
                      <a:pt x="259557" y="126207"/>
                      <a:pt x="310357" y="160735"/>
                      <a:pt x="350044" y="185738"/>
                    </a:cubicBezTo>
                    <a:cubicBezTo>
                      <a:pt x="389731" y="210741"/>
                      <a:pt x="407988" y="224235"/>
                      <a:pt x="450057" y="250032"/>
                    </a:cubicBezTo>
                    <a:cubicBezTo>
                      <a:pt x="492126" y="275829"/>
                      <a:pt x="550863" y="315516"/>
                      <a:pt x="602457" y="340519"/>
                    </a:cubicBezTo>
                    <a:cubicBezTo>
                      <a:pt x="654051" y="365522"/>
                      <a:pt x="700882" y="380603"/>
                      <a:pt x="759619" y="400050"/>
                    </a:cubicBezTo>
                    <a:cubicBezTo>
                      <a:pt x="818357" y="419497"/>
                      <a:pt x="898129" y="442516"/>
                      <a:pt x="954882" y="457200"/>
                    </a:cubicBezTo>
                    <a:cubicBezTo>
                      <a:pt x="1011635" y="471885"/>
                      <a:pt x="1048147" y="480616"/>
                      <a:pt x="1100138" y="488157"/>
                    </a:cubicBezTo>
                  </a:path>
                </a:pathLst>
              </a:custGeom>
              <a:noFill/>
              <a:ln w="19050" cap="sq">
                <a:solidFill>
                  <a:schemeClr val="accent1">
                    <a:lumMod val="60000"/>
                    <a:lumOff val="40000"/>
                  </a:schemeClr>
                </a:solidFill>
                <a:prstDash val="sysDot"/>
                <a:miter lim="800000"/>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2" name="テキスト ボックス 81"/>
            <p:cNvSpPr txBox="1"/>
            <p:nvPr/>
          </p:nvSpPr>
          <p:spPr>
            <a:xfrm rot="18106736">
              <a:off x="6971691" y="13236881"/>
              <a:ext cx="8683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grpSp>
      <p:sp>
        <p:nvSpPr>
          <p:cNvPr id="231" name="フリーフォーム 230"/>
          <p:cNvSpPr/>
          <p:nvPr/>
        </p:nvSpPr>
        <p:spPr>
          <a:xfrm>
            <a:off x="4520291" y="7282848"/>
            <a:ext cx="794916" cy="324820"/>
          </a:xfrm>
          <a:custGeom>
            <a:avLst/>
            <a:gdLst>
              <a:gd name="connsiteX0" fmla="*/ 0 w 2336800"/>
              <a:gd name="connsiteY0" fmla="*/ 0 h 1075266"/>
              <a:gd name="connsiteX1" fmla="*/ 190500 w 2336800"/>
              <a:gd name="connsiteY1" fmla="*/ 177800 h 1075266"/>
              <a:gd name="connsiteX2" fmla="*/ 292100 w 2336800"/>
              <a:gd name="connsiteY2" fmla="*/ 241300 h 1075266"/>
              <a:gd name="connsiteX3" fmla="*/ 457200 w 2336800"/>
              <a:gd name="connsiteY3" fmla="*/ 330200 h 1075266"/>
              <a:gd name="connsiteX4" fmla="*/ 749300 w 2336800"/>
              <a:gd name="connsiteY4" fmla="*/ 330200 h 1075266"/>
              <a:gd name="connsiteX5" fmla="*/ 914400 w 2336800"/>
              <a:gd name="connsiteY5" fmla="*/ 292100 h 1075266"/>
              <a:gd name="connsiteX6" fmla="*/ 1282700 w 2336800"/>
              <a:gd name="connsiteY6" fmla="*/ 355600 h 1075266"/>
              <a:gd name="connsiteX7" fmla="*/ 1600200 w 2336800"/>
              <a:gd name="connsiteY7" fmla="*/ 533400 h 1075266"/>
              <a:gd name="connsiteX8" fmla="*/ 1828800 w 2336800"/>
              <a:gd name="connsiteY8" fmla="*/ 647700 h 1075266"/>
              <a:gd name="connsiteX9" fmla="*/ 2222500 w 2336800"/>
              <a:gd name="connsiteY9" fmla="*/ 952500 h 1075266"/>
              <a:gd name="connsiteX10" fmla="*/ 2260600 w 2336800"/>
              <a:gd name="connsiteY10" fmla="*/ 1066800 h 1075266"/>
              <a:gd name="connsiteX11" fmla="*/ 2336800 w 2336800"/>
              <a:gd name="connsiteY11" fmla="*/ 1066800 h 1075266"/>
              <a:gd name="connsiteX0" fmla="*/ 0 w 2311400"/>
              <a:gd name="connsiteY0" fmla="*/ 0 h 1113366"/>
              <a:gd name="connsiteX1" fmla="*/ 165100 w 2311400"/>
              <a:gd name="connsiteY1" fmla="*/ 215900 h 1113366"/>
              <a:gd name="connsiteX2" fmla="*/ 266700 w 2311400"/>
              <a:gd name="connsiteY2" fmla="*/ 279400 h 1113366"/>
              <a:gd name="connsiteX3" fmla="*/ 431800 w 2311400"/>
              <a:gd name="connsiteY3" fmla="*/ 368300 h 1113366"/>
              <a:gd name="connsiteX4" fmla="*/ 723900 w 2311400"/>
              <a:gd name="connsiteY4" fmla="*/ 3683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31800 w 2311400"/>
              <a:gd name="connsiteY3" fmla="*/ 368300 h 1113366"/>
              <a:gd name="connsiteX4" fmla="*/ 723900 w 2311400"/>
              <a:gd name="connsiteY4" fmla="*/ 3683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23900 w 2311400"/>
              <a:gd name="connsiteY4" fmla="*/ 3683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889000 w 2311400"/>
              <a:gd name="connsiteY5" fmla="*/ 33020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3937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38250 w 2311400"/>
              <a:gd name="connsiteY6" fmla="*/ 431800 h 1113366"/>
              <a:gd name="connsiteX7" fmla="*/ 1574800 w 2311400"/>
              <a:gd name="connsiteY7" fmla="*/ 5715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38250 w 2311400"/>
              <a:gd name="connsiteY6" fmla="*/ 431800 h 1113366"/>
              <a:gd name="connsiteX7" fmla="*/ 1530350 w 2311400"/>
              <a:gd name="connsiteY7" fmla="*/ 5842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38250 w 2311400"/>
              <a:gd name="connsiteY6" fmla="*/ 431800 h 1113366"/>
              <a:gd name="connsiteX7" fmla="*/ 1530350 w 2311400"/>
              <a:gd name="connsiteY7" fmla="*/ 5842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425450 h 1113366"/>
              <a:gd name="connsiteX7" fmla="*/ 1530350 w 2311400"/>
              <a:gd name="connsiteY7" fmla="*/ 584200 h 1113366"/>
              <a:gd name="connsiteX8" fmla="*/ 1803400 w 2311400"/>
              <a:gd name="connsiteY8" fmla="*/ 68580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425450 h 1113366"/>
              <a:gd name="connsiteX7" fmla="*/ 1530350 w 2311400"/>
              <a:gd name="connsiteY7" fmla="*/ 584200 h 1113366"/>
              <a:gd name="connsiteX8" fmla="*/ 1841500 w 2311400"/>
              <a:gd name="connsiteY8" fmla="*/ 717550 h 1113366"/>
              <a:gd name="connsiteX9" fmla="*/ 2197100 w 2311400"/>
              <a:gd name="connsiteY9" fmla="*/ 990600 h 1113366"/>
              <a:gd name="connsiteX10" fmla="*/ 2235200 w 2311400"/>
              <a:gd name="connsiteY10" fmla="*/ 1104900 h 1113366"/>
              <a:gd name="connsiteX11" fmla="*/ 2311400 w 2311400"/>
              <a:gd name="connsiteY11" fmla="*/ 1104900 h 1113366"/>
              <a:gd name="connsiteX0" fmla="*/ 0 w 2311400"/>
              <a:gd name="connsiteY0" fmla="*/ 0 h 1113366"/>
              <a:gd name="connsiteX1" fmla="*/ 165100 w 2311400"/>
              <a:gd name="connsiteY1" fmla="*/ 215900 h 1113366"/>
              <a:gd name="connsiteX2" fmla="*/ 292100 w 2311400"/>
              <a:gd name="connsiteY2" fmla="*/ 317500 h 1113366"/>
              <a:gd name="connsiteX3" fmla="*/ 469900 w 2311400"/>
              <a:gd name="connsiteY3" fmla="*/ 393700 h 1113366"/>
              <a:gd name="connsiteX4" fmla="*/ 730250 w 2311400"/>
              <a:gd name="connsiteY4" fmla="*/ 304800 h 1113366"/>
              <a:gd name="connsiteX5" fmla="*/ 977900 w 2311400"/>
              <a:gd name="connsiteY5" fmla="*/ 311150 h 1113366"/>
              <a:gd name="connsiteX6" fmla="*/ 1257300 w 2311400"/>
              <a:gd name="connsiteY6" fmla="*/ 425450 h 1113366"/>
              <a:gd name="connsiteX7" fmla="*/ 1530350 w 2311400"/>
              <a:gd name="connsiteY7" fmla="*/ 584200 h 1113366"/>
              <a:gd name="connsiteX8" fmla="*/ 1841500 w 2311400"/>
              <a:gd name="connsiteY8" fmla="*/ 717550 h 1113366"/>
              <a:gd name="connsiteX9" fmla="*/ 2082800 w 2311400"/>
              <a:gd name="connsiteY9" fmla="*/ 971550 h 1113366"/>
              <a:gd name="connsiteX10" fmla="*/ 2235200 w 2311400"/>
              <a:gd name="connsiteY10" fmla="*/ 1104900 h 1113366"/>
              <a:gd name="connsiteX11" fmla="*/ 2311400 w 2311400"/>
              <a:gd name="connsiteY11" fmla="*/ 1104900 h 1113366"/>
              <a:gd name="connsiteX0" fmla="*/ 0 w 2311400"/>
              <a:gd name="connsiteY0" fmla="*/ 0 h 1135046"/>
              <a:gd name="connsiteX1" fmla="*/ 165100 w 2311400"/>
              <a:gd name="connsiteY1" fmla="*/ 215900 h 1135046"/>
              <a:gd name="connsiteX2" fmla="*/ 292100 w 2311400"/>
              <a:gd name="connsiteY2" fmla="*/ 317500 h 1135046"/>
              <a:gd name="connsiteX3" fmla="*/ 469900 w 2311400"/>
              <a:gd name="connsiteY3" fmla="*/ 393700 h 1135046"/>
              <a:gd name="connsiteX4" fmla="*/ 730250 w 2311400"/>
              <a:gd name="connsiteY4" fmla="*/ 304800 h 1135046"/>
              <a:gd name="connsiteX5" fmla="*/ 977900 w 2311400"/>
              <a:gd name="connsiteY5" fmla="*/ 311150 h 1135046"/>
              <a:gd name="connsiteX6" fmla="*/ 1257300 w 2311400"/>
              <a:gd name="connsiteY6" fmla="*/ 425450 h 1135046"/>
              <a:gd name="connsiteX7" fmla="*/ 1530350 w 2311400"/>
              <a:gd name="connsiteY7" fmla="*/ 584200 h 1135046"/>
              <a:gd name="connsiteX8" fmla="*/ 1841500 w 2311400"/>
              <a:gd name="connsiteY8" fmla="*/ 717550 h 1135046"/>
              <a:gd name="connsiteX9" fmla="*/ 2082800 w 2311400"/>
              <a:gd name="connsiteY9" fmla="*/ 971550 h 1135046"/>
              <a:gd name="connsiteX10" fmla="*/ 2146300 w 2311400"/>
              <a:gd name="connsiteY10" fmla="*/ 1130300 h 1135046"/>
              <a:gd name="connsiteX11" fmla="*/ 2311400 w 2311400"/>
              <a:gd name="connsiteY11" fmla="*/ 1104900 h 1135046"/>
              <a:gd name="connsiteX0" fmla="*/ 0 w 2311400"/>
              <a:gd name="connsiteY0" fmla="*/ 0 h 1135046"/>
              <a:gd name="connsiteX1" fmla="*/ 165100 w 2311400"/>
              <a:gd name="connsiteY1" fmla="*/ 215900 h 1135046"/>
              <a:gd name="connsiteX2" fmla="*/ 292100 w 2311400"/>
              <a:gd name="connsiteY2" fmla="*/ 317500 h 1135046"/>
              <a:gd name="connsiteX3" fmla="*/ 469900 w 2311400"/>
              <a:gd name="connsiteY3" fmla="*/ 393700 h 1135046"/>
              <a:gd name="connsiteX4" fmla="*/ 730250 w 2311400"/>
              <a:gd name="connsiteY4" fmla="*/ 304800 h 1135046"/>
              <a:gd name="connsiteX5" fmla="*/ 977900 w 2311400"/>
              <a:gd name="connsiteY5" fmla="*/ 311150 h 1135046"/>
              <a:gd name="connsiteX6" fmla="*/ 1257300 w 2311400"/>
              <a:gd name="connsiteY6" fmla="*/ 425450 h 1135046"/>
              <a:gd name="connsiteX7" fmla="*/ 1530350 w 2311400"/>
              <a:gd name="connsiteY7" fmla="*/ 584200 h 1135046"/>
              <a:gd name="connsiteX8" fmla="*/ 1841500 w 2311400"/>
              <a:gd name="connsiteY8" fmla="*/ 717550 h 1135046"/>
              <a:gd name="connsiteX9" fmla="*/ 2082800 w 2311400"/>
              <a:gd name="connsiteY9" fmla="*/ 971550 h 1135046"/>
              <a:gd name="connsiteX10" fmla="*/ 2146300 w 2311400"/>
              <a:gd name="connsiteY10" fmla="*/ 1130300 h 1135046"/>
              <a:gd name="connsiteX11" fmla="*/ 2311400 w 2311400"/>
              <a:gd name="connsiteY11" fmla="*/ 1104900 h 1135046"/>
              <a:gd name="connsiteX0" fmla="*/ 0 w 2311400"/>
              <a:gd name="connsiteY0" fmla="*/ 0 h 1150454"/>
              <a:gd name="connsiteX1" fmla="*/ 165100 w 2311400"/>
              <a:gd name="connsiteY1" fmla="*/ 215900 h 1150454"/>
              <a:gd name="connsiteX2" fmla="*/ 292100 w 2311400"/>
              <a:gd name="connsiteY2" fmla="*/ 317500 h 1150454"/>
              <a:gd name="connsiteX3" fmla="*/ 469900 w 2311400"/>
              <a:gd name="connsiteY3" fmla="*/ 393700 h 1150454"/>
              <a:gd name="connsiteX4" fmla="*/ 730250 w 2311400"/>
              <a:gd name="connsiteY4" fmla="*/ 304800 h 1150454"/>
              <a:gd name="connsiteX5" fmla="*/ 977900 w 2311400"/>
              <a:gd name="connsiteY5" fmla="*/ 311150 h 1150454"/>
              <a:gd name="connsiteX6" fmla="*/ 1257300 w 2311400"/>
              <a:gd name="connsiteY6" fmla="*/ 425450 h 1150454"/>
              <a:gd name="connsiteX7" fmla="*/ 1530350 w 2311400"/>
              <a:gd name="connsiteY7" fmla="*/ 584200 h 1150454"/>
              <a:gd name="connsiteX8" fmla="*/ 1841500 w 2311400"/>
              <a:gd name="connsiteY8" fmla="*/ 717550 h 1150454"/>
              <a:gd name="connsiteX9" fmla="*/ 2082800 w 2311400"/>
              <a:gd name="connsiteY9" fmla="*/ 971550 h 1150454"/>
              <a:gd name="connsiteX10" fmla="*/ 2146300 w 2311400"/>
              <a:gd name="connsiteY10" fmla="*/ 1130300 h 1150454"/>
              <a:gd name="connsiteX11" fmla="*/ 2311400 w 2311400"/>
              <a:gd name="connsiteY11" fmla="*/ 1104900 h 1150454"/>
              <a:gd name="connsiteX0" fmla="*/ 0 w 2311400"/>
              <a:gd name="connsiteY0" fmla="*/ 0 h 1139903"/>
              <a:gd name="connsiteX1" fmla="*/ 165100 w 2311400"/>
              <a:gd name="connsiteY1" fmla="*/ 215900 h 1139903"/>
              <a:gd name="connsiteX2" fmla="*/ 292100 w 2311400"/>
              <a:gd name="connsiteY2" fmla="*/ 317500 h 1139903"/>
              <a:gd name="connsiteX3" fmla="*/ 469900 w 2311400"/>
              <a:gd name="connsiteY3" fmla="*/ 393700 h 1139903"/>
              <a:gd name="connsiteX4" fmla="*/ 730250 w 2311400"/>
              <a:gd name="connsiteY4" fmla="*/ 304800 h 1139903"/>
              <a:gd name="connsiteX5" fmla="*/ 977900 w 2311400"/>
              <a:gd name="connsiteY5" fmla="*/ 311150 h 1139903"/>
              <a:gd name="connsiteX6" fmla="*/ 1257300 w 2311400"/>
              <a:gd name="connsiteY6" fmla="*/ 425450 h 1139903"/>
              <a:gd name="connsiteX7" fmla="*/ 1530350 w 2311400"/>
              <a:gd name="connsiteY7" fmla="*/ 584200 h 1139903"/>
              <a:gd name="connsiteX8" fmla="*/ 1841500 w 2311400"/>
              <a:gd name="connsiteY8" fmla="*/ 717550 h 1139903"/>
              <a:gd name="connsiteX9" fmla="*/ 2082800 w 2311400"/>
              <a:gd name="connsiteY9" fmla="*/ 971550 h 1139903"/>
              <a:gd name="connsiteX10" fmla="*/ 2146300 w 2311400"/>
              <a:gd name="connsiteY10" fmla="*/ 1130300 h 1139903"/>
              <a:gd name="connsiteX11" fmla="*/ 2311400 w 2311400"/>
              <a:gd name="connsiteY11" fmla="*/ 1104900 h 1139903"/>
              <a:gd name="connsiteX0" fmla="*/ 0 w 2311400"/>
              <a:gd name="connsiteY0" fmla="*/ 0 h 1139903"/>
              <a:gd name="connsiteX1" fmla="*/ 165100 w 2311400"/>
              <a:gd name="connsiteY1" fmla="*/ 215900 h 1139903"/>
              <a:gd name="connsiteX2" fmla="*/ 292100 w 2311400"/>
              <a:gd name="connsiteY2" fmla="*/ 317500 h 1139903"/>
              <a:gd name="connsiteX3" fmla="*/ 469900 w 2311400"/>
              <a:gd name="connsiteY3" fmla="*/ 393700 h 1139903"/>
              <a:gd name="connsiteX4" fmla="*/ 730250 w 2311400"/>
              <a:gd name="connsiteY4" fmla="*/ 304800 h 1139903"/>
              <a:gd name="connsiteX5" fmla="*/ 977900 w 2311400"/>
              <a:gd name="connsiteY5" fmla="*/ 311150 h 1139903"/>
              <a:gd name="connsiteX6" fmla="*/ 1257300 w 2311400"/>
              <a:gd name="connsiteY6" fmla="*/ 425450 h 1139903"/>
              <a:gd name="connsiteX7" fmla="*/ 1530350 w 2311400"/>
              <a:gd name="connsiteY7" fmla="*/ 584200 h 1139903"/>
              <a:gd name="connsiteX8" fmla="*/ 1841500 w 2311400"/>
              <a:gd name="connsiteY8" fmla="*/ 717550 h 1139903"/>
              <a:gd name="connsiteX9" fmla="*/ 2082800 w 2311400"/>
              <a:gd name="connsiteY9" fmla="*/ 971550 h 1139903"/>
              <a:gd name="connsiteX10" fmla="*/ 2165350 w 2311400"/>
              <a:gd name="connsiteY10" fmla="*/ 1130300 h 1139903"/>
              <a:gd name="connsiteX11" fmla="*/ 2311400 w 2311400"/>
              <a:gd name="connsiteY11" fmla="*/ 1104900 h 1139903"/>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2101850 w 2311400"/>
              <a:gd name="connsiteY9" fmla="*/ 971550 h 1136209"/>
              <a:gd name="connsiteX10" fmla="*/ 2165350 w 2311400"/>
              <a:gd name="connsiteY10" fmla="*/ 1130300 h 1136209"/>
              <a:gd name="connsiteX11" fmla="*/ 2311400 w 2311400"/>
              <a:gd name="connsiteY11"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841500 w 2311400"/>
              <a:gd name="connsiteY9" fmla="*/ 717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701800 w 2311400"/>
              <a:gd name="connsiteY9" fmla="*/ 6540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993900 w 2311400"/>
              <a:gd name="connsiteY9" fmla="*/ 83820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841500 w 2311400"/>
              <a:gd name="connsiteY8" fmla="*/ 71755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8420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24000 w 2311400"/>
              <a:gd name="connsiteY7" fmla="*/ 55880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24000 w 2311400"/>
              <a:gd name="connsiteY7" fmla="*/ 55880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977900 w 2311400"/>
              <a:gd name="connsiteY5" fmla="*/ 311150 h 1136209"/>
              <a:gd name="connsiteX6" fmla="*/ 1257300 w 2311400"/>
              <a:gd name="connsiteY6" fmla="*/ 425450 h 1136209"/>
              <a:gd name="connsiteX7" fmla="*/ 1530350 w 2311400"/>
              <a:gd name="connsiteY7" fmla="*/ 577850 h 1136209"/>
              <a:gd name="connsiteX8" fmla="*/ 1746250 w 2311400"/>
              <a:gd name="connsiteY8" fmla="*/ 685800 h 1136209"/>
              <a:gd name="connsiteX9" fmla="*/ 1949450 w 2311400"/>
              <a:gd name="connsiteY9" fmla="*/ 844551 h 1136209"/>
              <a:gd name="connsiteX10" fmla="*/ 2101850 w 2311400"/>
              <a:gd name="connsiteY10" fmla="*/ 971550 h 1136209"/>
              <a:gd name="connsiteX11" fmla="*/ 2165350 w 2311400"/>
              <a:gd name="connsiteY11" fmla="*/ 1130300 h 1136209"/>
              <a:gd name="connsiteX12" fmla="*/ 2311400 w 2311400"/>
              <a:gd name="connsiteY12"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736600 w 2311400"/>
              <a:gd name="connsiteY5" fmla="*/ 28575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730250 w 2311400"/>
              <a:gd name="connsiteY4" fmla="*/ 304800 h 1136209"/>
              <a:gd name="connsiteX5" fmla="*/ 831850 w 2311400"/>
              <a:gd name="connsiteY5" fmla="*/ 2667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609600 w 2311400"/>
              <a:gd name="connsiteY4" fmla="*/ 349250 h 1136209"/>
              <a:gd name="connsiteX5" fmla="*/ 831850 w 2311400"/>
              <a:gd name="connsiteY5" fmla="*/ 2667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609600 w 2311400"/>
              <a:gd name="connsiteY4" fmla="*/ 349250 h 1136209"/>
              <a:gd name="connsiteX5" fmla="*/ 749300 w 2311400"/>
              <a:gd name="connsiteY5" fmla="*/ 3048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36209"/>
              <a:gd name="connsiteX1" fmla="*/ 165100 w 2311400"/>
              <a:gd name="connsiteY1" fmla="*/ 215900 h 1136209"/>
              <a:gd name="connsiteX2" fmla="*/ 292100 w 2311400"/>
              <a:gd name="connsiteY2" fmla="*/ 317500 h 1136209"/>
              <a:gd name="connsiteX3" fmla="*/ 469900 w 2311400"/>
              <a:gd name="connsiteY3" fmla="*/ 393700 h 1136209"/>
              <a:gd name="connsiteX4" fmla="*/ 609600 w 2311400"/>
              <a:gd name="connsiteY4" fmla="*/ 374650 h 1136209"/>
              <a:gd name="connsiteX5" fmla="*/ 749300 w 2311400"/>
              <a:gd name="connsiteY5" fmla="*/ 304801 h 1136209"/>
              <a:gd name="connsiteX6" fmla="*/ 977900 w 2311400"/>
              <a:gd name="connsiteY6" fmla="*/ 311150 h 1136209"/>
              <a:gd name="connsiteX7" fmla="*/ 1257300 w 2311400"/>
              <a:gd name="connsiteY7" fmla="*/ 425450 h 1136209"/>
              <a:gd name="connsiteX8" fmla="*/ 1530350 w 2311400"/>
              <a:gd name="connsiteY8" fmla="*/ 577850 h 1136209"/>
              <a:gd name="connsiteX9" fmla="*/ 1746250 w 2311400"/>
              <a:gd name="connsiteY9" fmla="*/ 685800 h 1136209"/>
              <a:gd name="connsiteX10" fmla="*/ 1949450 w 2311400"/>
              <a:gd name="connsiteY10" fmla="*/ 844551 h 1136209"/>
              <a:gd name="connsiteX11" fmla="*/ 2101850 w 2311400"/>
              <a:gd name="connsiteY11" fmla="*/ 971550 h 1136209"/>
              <a:gd name="connsiteX12" fmla="*/ 2165350 w 2311400"/>
              <a:gd name="connsiteY12" fmla="*/ 1130300 h 1136209"/>
              <a:gd name="connsiteX13" fmla="*/ 2311400 w 2311400"/>
              <a:gd name="connsiteY13" fmla="*/ 1104900 h 1136209"/>
              <a:gd name="connsiteX0" fmla="*/ 0 w 2311400"/>
              <a:gd name="connsiteY0" fmla="*/ 0 h 1117159"/>
              <a:gd name="connsiteX1" fmla="*/ 165100 w 2311400"/>
              <a:gd name="connsiteY1" fmla="*/ 196850 h 1117159"/>
              <a:gd name="connsiteX2" fmla="*/ 292100 w 2311400"/>
              <a:gd name="connsiteY2" fmla="*/ 298450 h 1117159"/>
              <a:gd name="connsiteX3" fmla="*/ 469900 w 2311400"/>
              <a:gd name="connsiteY3" fmla="*/ 374650 h 1117159"/>
              <a:gd name="connsiteX4" fmla="*/ 609600 w 2311400"/>
              <a:gd name="connsiteY4" fmla="*/ 355600 h 1117159"/>
              <a:gd name="connsiteX5" fmla="*/ 749300 w 2311400"/>
              <a:gd name="connsiteY5" fmla="*/ 285751 h 1117159"/>
              <a:gd name="connsiteX6" fmla="*/ 977900 w 2311400"/>
              <a:gd name="connsiteY6" fmla="*/ 292100 h 1117159"/>
              <a:gd name="connsiteX7" fmla="*/ 1257300 w 2311400"/>
              <a:gd name="connsiteY7" fmla="*/ 406400 h 1117159"/>
              <a:gd name="connsiteX8" fmla="*/ 1530350 w 2311400"/>
              <a:gd name="connsiteY8" fmla="*/ 558800 h 1117159"/>
              <a:gd name="connsiteX9" fmla="*/ 1746250 w 2311400"/>
              <a:gd name="connsiteY9" fmla="*/ 666750 h 1117159"/>
              <a:gd name="connsiteX10" fmla="*/ 1949450 w 2311400"/>
              <a:gd name="connsiteY10" fmla="*/ 825501 h 1117159"/>
              <a:gd name="connsiteX11" fmla="*/ 2101850 w 2311400"/>
              <a:gd name="connsiteY11" fmla="*/ 952500 h 1117159"/>
              <a:gd name="connsiteX12" fmla="*/ 2165350 w 2311400"/>
              <a:gd name="connsiteY12" fmla="*/ 1111250 h 1117159"/>
              <a:gd name="connsiteX13" fmla="*/ 2311400 w 2311400"/>
              <a:gd name="connsiteY13" fmla="*/ 1085850 h 1117159"/>
              <a:gd name="connsiteX0" fmla="*/ 0 w 2311400"/>
              <a:gd name="connsiteY0" fmla="*/ 0 h 1117159"/>
              <a:gd name="connsiteX1" fmla="*/ 165100 w 2311400"/>
              <a:gd name="connsiteY1" fmla="*/ 196850 h 1117159"/>
              <a:gd name="connsiteX2" fmla="*/ 292100 w 2311400"/>
              <a:gd name="connsiteY2" fmla="*/ 298450 h 1117159"/>
              <a:gd name="connsiteX3" fmla="*/ 469900 w 2311400"/>
              <a:gd name="connsiteY3" fmla="*/ 374650 h 1117159"/>
              <a:gd name="connsiteX4" fmla="*/ 609600 w 2311400"/>
              <a:gd name="connsiteY4" fmla="*/ 355600 h 1117159"/>
              <a:gd name="connsiteX5" fmla="*/ 749300 w 2311400"/>
              <a:gd name="connsiteY5" fmla="*/ 285751 h 1117159"/>
              <a:gd name="connsiteX6" fmla="*/ 977900 w 2311400"/>
              <a:gd name="connsiteY6" fmla="*/ 292100 h 1117159"/>
              <a:gd name="connsiteX7" fmla="*/ 1257300 w 2311400"/>
              <a:gd name="connsiteY7" fmla="*/ 406400 h 1117159"/>
              <a:gd name="connsiteX8" fmla="*/ 1530350 w 2311400"/>
              <a:gd name="connsiteY8" fmla="*/ 558800 h 1117159"/>
              <a:gd name="connsiteX9" fmla="*/ 1746250 w 2311400"/>
              <a:gd name="connsiteY9" fmla="*/ 666750 h 1117159"/>
              <a:gd name="connsiteX10" fmla="*/ 1949450 w 2311400"/>
              <a:gd name="connsiteY10" fmla="*/ 825501 h 1117159"/>
              <a:gd name="connsiteX11" fmla="*/ 2101850 w 2311400"/>
              <a:gd name="connsiteY11" fmla="*/ 952500 h 1117159"/>
              <a:gd name="connsiteX12" fmla="*/ 2165350 w 2311400"/>
              <a:gd name="connsiteY12" fmla="*/ 1111250 h 1117159"/>
              <a:gd name="connsiteX13" fmla="*/ 2311400 w 2311400"/>
              <a:gd name="connsiteY13" fmla="*/ 1085850 h 1117159"/>
              <a:gd name="connsiteX0" fmla="*/ 0 w 2311400"/>
              <a:gd name="connsiteY0" fmla="*/ 0 h 1117159"/>
              <a:gd name="connsiteX1" fmla="*/ 64294 w 2311400"/>
              <a:gd name="connsiteY1" fmla="*/ 58739 h 1117159"/>
              <a:gd name="connsiteX2" fmla="*/ 165100 w 2311400"/>
              <a:gd name="connsiteY2" fmla="*/ 196850 h 1117159"/>
              <a:gd name="connsiteX3" fmla="*/ 292100 w 2311400"/>
              <a:gd name="connsiteY3" fmla="*/ 298450 h 1117159"/>
              <a:gd name="connsiteX4" fmla="*/ 469900 w 2311400"/>
              <a:gd name="connsiteY4" fmla="*/ 374650 h 1117159"/>
              <a:gd name="connsiteX5" fmla="*/ 609600 w 2311400"/>
              <a:gd name="connsiteY5" fmla="*/ 355600 h 1117159"/>
              <a:gd name="connsiteX6" fmla="*/ 749300 w 2311400"/>
              <a:gd name="connsiteY6" fmla="*/ 285751 h 1117159"/>
              <a:gd name="connsiteX7" fmla="*/ 977900 w 2311400"/>
              <a:gd name="connsiteY7" fmla="*/ 292100 h 1117159"/>
              <a:gd name="connsiteX8" fmla="*/ 1257300 w 2311400"/>
              <a:gd name="connsiteY8" fmla="*/ 406400 h 1117159"/>
              <a:gd name="connsiteX9" fmla="*/ 1530350 w 2311400"/>
              <a:gd name="connsiteY9" fmla="*/ 558800 h 1117159"/>
              <a:gd name="connsiteX10" fmla="*/ 1746250 w 2311400"/>
              <a:gd name="connsiteY10" fmla="*/ 666750 h 1117159"/>
              <a:gd name="connsiteX11" fmla="*/ 1949450 w 2311400"/>
              <a:gd name="connsiteY11" fmla="*/ 825501 h 1117159"/>
              <a:gd name="connsiteX12" fmla="*/ 2101850 w 2311400"/>
              <a:gd name="connsiteY12" fmla="*/ 952500 h 1117159"/>
              <a:gd name="connsiteX13" fmla="*/ 2165350 w 2311400"/>
              <a:gd name="connsiteY13" fmla="*/ 1111250 h 1117159"/>
              <a:gd name="connsiteX14" fmla="*/ 2311400 w 2311400"/>
              <a:gd name="connsiteY14" fmla="*/ 1085850 h 1117159"/>
              <a:gd name="connsiteX0" fmla="*/ 0 w 2311400"/>
              <a:gd name="connsiteY0" fmla="*/ 0 h 1117159"/>
              <a:gd name="connsiteX1" fmla="*/ 78581 w 2311400"/>
              <a:gd name="connsiteY1" fmla="*/ 46833 h 1117159"/>
              <a:gd name="connsiteX2" fmla="*/ 165100 w 2311400"/>
              <a:gd name="connsiteY2" fmla="*/ 196850 h 1117159"/>
              <a:gd name="connsiteX3" fmla="*/ 292100 w 2311400"/>
              <a:gd name="connsiteY3" fmla="*/ 298450 h 1117159"/>
              <a:gd name="connsiteX4" fmla="*/ 469900 w 2311400"/>
              <a:gd name="connsiteY4" fmla="*/ 374650 h 1117159"/>
              <a:gd name="connsiteX5" fmla="*/ 609600 w 2311400"/>
              <a:gd name="connsiteY5" fmla="*/ 355600 h 1117159"/>
              <a:gd name="connsiteX6" fmla="*/ 749300 w 2311400"/>
              <a:gd name="connsiteY6" fmla="*/ 285751 h 1117159"/>
              <a:gd name="connsiteX7" fmla="*/ 977900 w 2311400"/>
              <a:gd name="connsiteY7" fmla="*/ 292100 h 1117159"/>
              <a:gd name="connsiteX8" fmla="*/ 1257300 w 2311400"/>
              <a:gd name="connsiteY8" fmla="*/ 406400 h 1117159"/>
              <a:gd name="connsiteX9" fmla="*/ 1530350 w 2311400"/>
              <a:gd name="connsiteY9" fmla="*/ 558800 h 1117159"/>
              <a:gd name="connsiteX10" fmla="*/ 1746250 w 2311400"/>
              <a:gd name="connsiteY10" fmla="*/ 666750 h 1117159"/>
              <a:gd name="connsiteX11" fmla="*/ 1949450 w 2311400"/>
              <a:gd name="connsiteY11" fmla="*/ 825501 h 1117159"/>
              <a:gd name="connsiteX12" fmla="*/ 2101850 w 2311400"/>
              <a:gd name="connsiteY12" fmla="*/ 952500 h 1117159"/>
              <a:gd name="connsiteX13" fmla="*/ 2165350 w 2311400"/>
              <a:gd name="connsiteY13" fmla="*/ 1111250 h 1117159"/>
              <a:gd name="connsiteX14" fmla="*/ 2311400 w 2311400"/>
              <a:gd name="connsiteY14" fmla="*/ 1085850 h 1117159"/>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74663 w 2316163"/>
              <a:gd name="connsiteY4" fmla="*/ 381793 h 1124302"/>
              <a:gd name="connsiteX5" fmla="*/ 614363 w 2316163"/>
              <a:gd name="connsiteY5" fmla="*/ 362743 h 1124302"/>
              <a:gd name="connsiteX6" fmla="*/ 754063 w 2316163"/>
              <a:gd name="connsiteY6" fmla="*/ 292894 h 1124302"/>
              <a:gd name="connsiteX7" fmla="*/ 982663 w 2316163"/>
              <a:gd name="connsiteY7" fmla="*/ 299243 h 1124302"/>
              <a:gd name="connsiteX8" fmla="*/ 1262063 w 2316163"/>
              <a:gd name="connsiteY8" fmla="*/ 413543 h 1124302"/>
              <a:gd name="connsiteX9" fmla="*/ 1535113 w 2316163"/>
              <a:gd name="connsiteY9" fmla="*/ 565943 h 1124302"/>
              <a:gd name="connsiteX10" fmla="*/ 1751013 w 2316163"/>
              <a:gd name="connsiteY10" fmla="*/ 673893 h 1124302"/>
              <a:gd name="connsiteX11" fmla="*/ 1954213 w 2316163"/>
              <a:gd name="connsiteY11" fmla="*/ 832644 h 1124302"/>
              <a:gd name="connsiteX12" fmla="*/ 2106613 w 2316163"/>
              <a:gd name="connsiteY12" fmla="*/ 959643 h 1124302"/>
              <a:gd name="connsiteX13" fmla="*/ 2170113 w 2316163"/>
              <a:gd name="connsiteY13" fmla="*/ 1118393 h 1124302"/>
              <a:gd name="connsiteX14" fmla="*/ 2316163 w 2316163"/>
              <a:gd name="connsiteY14"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74663 w 2316163"/>
              <a:gd name="connsiteY4" fmla="*/ 381793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262063 w 2316163"/>
              <a:gd name="connsiteY9" fmla="*/ 413543 h 1124302"/>
              <a:gd name="connsiteX10" fmla="*/ 1535113 w 2316163"/>
              <a:gd name="connsiteY10" fmla="*/ 565943 h 1124302"/>
              <a:gd name="connsiteX11" fmla="*/ 1751013 w 2316163"/>
              <a:gd name="connsiteY11" fmla="*/ 673893 h 1124302"/>
              <a:gd name="connsiteX12" fmla="*/ 1954213 w 2316163"/>
              <a:gd name="connsiteY12" fmla="*/ 832644 h 1124302"/>
              <a:gd name="connsiteX13" fmla="*/ 2106613 w 2316163"/>
              <a:gd name="connsiteY13" fmla="*/ 959643 h 1124302"/>
              <a:gd name="connsiteX14" fmla="*/ 2170113 w 2316163"/>
              <a:gd name="connsiteY14" fmla="*/ 1118393 h 1124302"/>
              <a:gd name="connsiteX15" fmla="*/ 2316163 w 2316163"/>
              <a:gd name="connsiteY15"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262063 w 2316163"/>
              <a:gd name="connsiteY9" fmla="*/ 413543 h 1124302"/>
              <a:gd name="connsiteX10" fmla="*/ 1535113 w 2316163"/>
              <a:gd name="connsiteY10" fmla="*/ 565943 h 1124302"/>
              <a:gd name="connsiteX11" fmla="*/ 1751013 w 2316163"/>
              <a:gd name="connsiteY11" fmla="*/ 673893 h 1124302"/>
              <a:gd name="connsiteX12" fmla="*/ 1954213 w 2316163"/>
              <a:gd name="connsiteY12" fmla="*/ 832644 h 1124302"/>
              <a:gd name="connsiteX13" fmla="*/ 2106613 w 2316163"/>
              <a:gd name="connsiteY13" fmla="*/ 959643 h 1124302"/>
              <a:gd name="connsiteX14" fmla="*/ 2170113 w 2316163"/>
              <a:gd name="connsiteY14" fmla="*/ 1118393 h 1124302"/>
              <a:gd name="connsiteX15" fmla="*/ 2316163 w 2316163"/>
              <a:gd name="connsiteY15"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535113 w 2316163"/>
              <a:gd name="connsiteY11" fmla="*/ 565943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568450 w 2316163"/>
              <a:gd name="connsiteY11" fmla="*/ 565943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654175 w 2316163"/>
              <a:gd name="connsiteY11" fmla="*/ 337343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44625 w 2316163"/>
              <a:gd name="connsiteY11" fmla="*/ 534987 h 1124302"/>
              <a:gd name="connsiteX12" fmla="*/ 1751013 w 2316163"/>
              <a:gd name="connsiteY12" fmla="*/ 673893 h 1124302"/>
              <a:gd name="connsiteX13" fmla="*/ 1954213 w 2316163"/>
              <a:gd name="connsiteY13" fmla="*/ 832644 h 1124302"/>
              <a:gd name="connsiteX14" fmla="*/ 2106613 w 2316163"/>
              <a:gd name="connsiteY14" fmla="*/ 959643 h 1124302"/>
              <a:gd name="connsiteX15" fmla="*/ 2170113 w 2316163"/>
              <a:gd name="connsiteY15" fmla="*/ 1118393 h 1124302"/>
              <a:gd name="connsiteX16" fmla="*/ 2316163 w 2316163"/>
              <a:gd name="connsiteY16"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44625 w 2316163"/>
              <a:gd name="connsiteY11" fmla="*/ 534987 h 1124302"/>
              <a:gd name="connsiteX12" fmla="*/ 1609727 w 2316163"/>
              <a:gd name="connsiteY12" fmla="*/ 573882 h 1124302"/>
              <a:gd name="connsiteX13" fmla="*/ 1751013 w 2316163"/>
              <a:gd name="connsiteY13" fmla="*/ 673893 h 1124302"/>
              <a:gd name="connsiteX14" fmla="*/ 1954213 w 2316163"/>
              <a:gd name="connsiteY14" fmla="*/ 832644 h 1124302"/>
              <a:gd name="connsiteX15" fmla="*/ 2106613 w 2316163"/>
              <a:gd name="connsiteY15" fmla="*/ 959643 h 1124302"/>
              <a:gd name="connsiteX16" fmla="*/ 2170113 w 2316163"/>
              <a:gd name="connsiteY16" fmla="*/ 1118393 h 1124302"/>
              <a:gd name="connsiteX17" fmla="*/ 2316163 w 2316163"/>
              <a:gd name="connsiteY17"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18431 w 2316163"/>
              <a:gd name="connsiteY11" fmla="*/ 499268 h 1124302"/>
              <a:gd name="connsiteX12" fmla="*/ 1609727 w 2316163"/>
              <a:gd name="connsiteY12" fmla="*/ 573882 h 1124302"/>
              <a:gd name="connsiteX13" fmla="*/ 1751013 w 2316163"/>
              <a:gd name="connsiteY13" fmla="*/ 673893 h 1124302"/>
              <a:gd name="connsiteX14" fmla="*/ 1954213 w 2316163"/>
              <a:gd name="connsiteY14" fmla="*/ 832644 h 1124302"/>
              <a:gd name="connsiteX15" fmla="*/ 2106613 w 2316163"/>
              <a:gd name="connsiteY15" fmla="*/ 959643 h 1124302"/>
              <a:gd name="connsiteX16" fmla="*/ 2170113 w 2316163"/>
              <a:gd name="connsiteY16" fmla="*/ 1118393 h 1124302"/>
              <a:gd name="connsiteX17" fmla="*/ 2316163 w 2316163"/>
              <a:gd name="connsiteY17"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418431 w 2316163"/>
              <a:gd name="connsiteY11" fmla="*/ 499268 h 1124302"/>
              <a:gd name="connsiteX12" fmla="*/ 1481139 w 2316163"/>
              <a:gd name="connsiteY12" fmla="*/ 561975 h 1124302"/>
              <a:gd name="connsiteX13" fmla="*/ 1609727 w 2316163"/>
              <a:gd name="connsiteY13" fmla="*/ 573882 h 1124302"/>
              <a:gd name="connsiteX14" fmla="*/ 1751013 w 2316163"/>
              <a:gd name="connsiteY14" fmla="*/ 673893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73882 h 1124302"/>
              <a:gd name="connsiteX14" fmla="*/ 1751013 w 2316163"/>
              <a:gd name="connsiteY14" fmla="*/ 673893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73882 h 1124302"/>
              <a:gd name="connsiteX14" fmla="*/ 1739107 w 2316163"/>
              <a:gd name="connsiteY14" fmla="*/ 688181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39107 w 2316163"/>
              <a:gd name="connsiteY14" fmla="*/ 688181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54213 w 2316163"/>
              <a:gd name="connsiteY15" fmla="*/ 832644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68501 w 2316163"/>
              <a:gd name="connsiteY15" fmla="*/ 825500 h 1124302"/>
              <a:gd name="connsiteX16" fmla="*/ 2106613 w 2316163"/>
              <a:gd name="connsiteY16" fmla="*/ 959643 h 1124302"/>
              <a:gd name="connsiteX17" fmla="*/ 2170113 w 2316163"/>
              <a:gd name="connsiteY17" fmla="*/ 1118393 h 1124302"/>
              <a:gd name="connsiteX18" fmla="*/ 2316163 w 2316163"/>
              <a:gd name="connsiteY18"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68501 w 2316163"/>
              <a:gd name="connsiteY15" fmla="*/ 825500 h 1124302"/>
              <a:gd name="connsiteX16" fmla="*/ 2021683 w 2316163"/>
              <a:gd name="connsiteY16" fmla="*/ 888207 h 1124302"/>
              <a:gd name="connsiteX17" fmla="*/ 2106613 w 2316163"/>
              <a:gd name="connsiteY17" fmla="*/ 959643 h 1124302"/>
              <a:gd name="connsiteX18" fmla="*/ 2170113 w 2316163"/>
              <a:gd name="connsiteY18" fmla="*/ 1118393 h 1124302"/>
              <a:gd name="connsiteX19" fmla="*/ 2316163 w 2316163"/>
              <a:gd name="connsiteY19" fmla="*/ 1092993 h 1124302"/>
              <a:gd name="connsiteX0" fmla="*/ 0 w 2316163"/>
              <a:gd name="connsiteY0" fmla="*/ 0 h 1124302"/>
              <a:gd name="connsiteX1" fmla="*/ 83344 w 2316163"/>
              <a:gd name="connsiteY1" fmla="*/ 53976 h 1124302"/>
              <a:gd name="connsiteX2" fmla="*/ 169863 w 2316163"/>
              <a:gd name="connsiteY2" fmla="*/ 203993 h 1124302"/>
              <a:gd name="connsiteX3" fmla="*/ 296863 w 2316163"/>
              <a:gd name="connsiteY3" fmla="*/ 305593 h 1124302"/>
              <a:gd name="connsiteX4" fmla="*/ 455613 w 2316163"/>
              <a:gd name="connsiteY4" fmla="*/ 396080 h 1124302"/>
              <a:gd name="connsiteX5" fmla="*/ 614363 w 2316163"/>
              <a:gd name="connsiteY5" fmla="*/ 362743 h 1124302"/>
              <a:gd name="connsiteX6" fmla="*/ 754063 w 2316163"/>
              <a:gd name="connsiteY6" fmla="*/ 292894 h 1124302"/>
              <a:gd name="connsiteX7" fmla="*/ 871539 w 2316163"/>
              <a:gd name="connsiteY7" fmla="*/ 302419 h 1124302"/>
              <a:gd name="connsiteX8" fmla="*/ 982663 w 2316163"/>
              <a:gd name="connsiteY8" fmla="*/ 299243 h 1124302"/>
              <a:gd name="connsiteX9" fmla="*/ 1159670 w 2316163"/>
              <a:gd name="connsiteY9" fmla="*/ 371475 h 1124302"/>
              <a:gd name="connsiteX10" fmla="*/ 1262063 w 2316163"/>
              <a:gd name="connsiteY10" fmla="*/ 413543 h 1124302"/>
              <a:gd name="connsiteX11" fmla="*/ 1377949 w 2316163"/>
              <a:gd name="connsiteY11" fmla="*/ 470693 h 1124302"/>
              <a:gd name="connsiteX12" fmla="*/ 1481139 w 2316163"/>
              <a:gd name="connsiteY12" fmla="*/ 561975 h 1124302"/>
              <a:gd name="connsiteX13" fmla="*/ 1609727 w 2316163"/>
              <a:gd name="connsiteY13" fmla="*/ 588170 h 1124302"/>
              <a:gd name="connsiteX14" fmla="*/ 1774826 w 2316163"/>
              <a:gd name="connsiteY14" fmla="*/ 685800 h 1124302"/>
              <a:gd name="connsiteX15" fmla="*/ 1930401 w 2316163"/>
              <a:gd name="connsiteY15" fmla="*/ 799306 h 1124302"/>
              <a:gd name="connsiteX16" fmla="*/ 2021683 w 2316163"/>
              <a:gd name="connsiteY16" fmla="*/ 888207 h 1124302"/>
              <a:gd name="connsiteX17" fmla="*/ 2106613 w 2316163"/>
              <a:gd name="connsiteY17" fmla="*/ 959643 h 1124302"/>
              <a:gd name="connsiteX18" fmla="*/ 2170113 w 2316163"/>
              <a:gd name="connsiteY18" fmla="*/ 1118393 h 1124302"/>
              <a:gd name="connsiteX19" fmla="*/ 2316163 w 2316163"/>
              <a:gd name="connsiteY19" fmla="*/ 1092993 h 1124302"/>
              <a:gd name="connsiteX0" fmla="*/ 0 w 2363788"/>
              <a:gd name="connsiteY0" fmla="*/ 0 h 1125354"/>
              <a:gd name="connsiteX1" fmla="*/ 83344 w 2363788"/>
              <a:gd name="connsiteY1" fmla="*/ 53976 h 1125354"/>
              <a:gd name="connsiteX2" fmla="*/ 169863 w 2363788"/>
              <a:gd name="connsiteY2" fmla="*/ 203993 h 1125354"/>
              <a:gd name="connsiteX3" fmla="*/ 296863 w 2363788"/>
              <a:gd name="connsiteY3" fmla="*/ 305593 h 1125354"/>
              <a:gd name="connsiteX4" fmla="*/ 455613 w 2363788"/>
              <a:gd name="connsiteY4" fmla="*/ 396080 h 1125354"/>
              <a:gd name="connsiteX5" fmla="*/ 614363 w 2363788"/>
              <a:gd name="connsiteY5" fmla="*/ 362743 h 1125354"/>
              <a:gd name="connsiteX6" fmla="*/ 754063 w 2363788"/>
              <a:gd name="connsiteY6" fmla="*/ 292894 h 1125354"/>
              <a:gd name="connsiteX7" fmla="*/ 871539 w 2363788"/>
              <a:gd name="connsiteY7" fmla="*/ 302419 h 1125354"/>
              <a:gd name="connsiteX8" fmla="*/ 982663 w 2363788"/>
              <a:gd name="connsiteY8" fmla="*/ 299243 h 1125354"/>
              <a:gd name="connsiteX9" fmla="*/ 1159670 w 2363788"/>
              <a:gd name="connsiteY9" fmla="*/ 371475 h 1125354"/>
              <a:gd name="connsiteX10" fmla="*/ 1262063 w 2363788"/>
              <a:gd name="connsiteY10" fmla="*/ 413543 h 1125354"/>
              <a:gd name="connsiteX11" fmla="*/ 1377949 w 2363788"/>
              <a:gd name="connsiteY11" fmla="*/ 470693 h 1125354"/>
              <a:gd name="connsiteX12" fmla="*/ 1481139 w 2363788"/>
              <a:gd name="connsiteY12" fmla="*/ 561975 h 1125354"/>
              <a:gd name="connsiteX13" fmla="*/ 1609727 w 2363788"/>
              <a:gd name="connsiteY13" fmla="*/ 588170 h 1125354"/>
              <a:gd name="connsiteX14" fmla="*/ 1774826 w 2363788"/>
              <a:gd name="connsiteY14" fmla="*/ 685800 h 1125354"/>
              <a:gd name="connsiteX15" fmla="*/ 1930401 w 2363788"/>
              <a:gd name="connsiteY15" fmla="*/ 799306 h 1125354"/>
              <a:gd name="connsiteX16" fmla="*/ 2021683 w 2363788"/>
              <a:gd name="connsiteY16" fmla="*/ 888207 h 1125354"/>
              <a:gd name="connsiteX17" fmla="*/ 2106613 w 2363788"/>
              <a:gd name="connsiteY17" fmla="*/ 959643 h 1125354"/>
              <a:gd name="connsiteX18" fmla="*/ 2170113 w 2363788"/>
              <a:gd name="connsiteY18" fmla="*/ 1118393 h 1125354"/>
              <a:gd name="connsiteX19" fmla="*/ 2363788 w 2363788"/>
              <a:gd name="connsiteY19" fmla="*/ 1102518 h 1125354"/>
              <a:gd name="connsiteX0" fmla="*/ 0 w 2170113"/>
              <a:gd name="connsiteY0" fmla="*/ 0 h 1118393"/>
              <a:gd name="connsiteX1" fmla="*/ 83344 w 2170113"/>
              <a:gd name="connsiteY1" fmla="*/ 53976 h 1118393"/>
              <a:gd name="connsiteX2" fmla="*/ 169863 w 2170113"/>
              <a:gd name="connsiteY2" fmla="*/ 203993 h 1118393"/>
              <a:gd name="connsiteX3" fmla="*/ 296863 w 2170113"/>
              <a:gd name="connsiteY3" fmla="*/ 305593 h 1118393"/>
              <a:gd name="connsiteX4" fmla="*/ 455613 w 2170113"/>
              <a:gd name="connsiteY4" fmla="*/ 396080 h 1118393"/>
              <a:gd name="connsiteX5" fmla="*/ 614363 w 2170113"/>
              <a:gd name="connsiteY5" fmla="*/ 362743 h 1118393"/>
              <a:gd name="connsiteX6" fmla="*/ 754063 w 2170113"/>
              <a:gd name="connsiteY6" fmla="*/ 292894 h 1118393"/>
              <a:gd name="connsiteX7" fmla="*/ 871539 w 2170113"/>
              <a:gd name="connsiteY7" fmla="*/ 302419 h 1118393"/>
              <a:gd name="connsiteX8" fmla="*/ 982663 w 2170113"/>
              <a:gd name="connsiteY8" fmla="*/ 299243 h 1118393"/>
              <a:gd name="connsiteX9" fmla="*/ 1159670 w 2170113"/>
              <a:gd name="connsiteY9" fmla="*/ 371475 h 1118393"/>
              <a:gd name="connsiteX10" fmla="*/ 1262063 w 2170113"/>
              <a:gd name="connsiteY10" fmla="*/ 413543 h 1118393"/>
              <a:gd name="connsiteX11" fmla="*/ 1377949 w 2170113"/>
              <a:gd name="connsiteY11" fmla="*/ 470693 h 1118393"/>
              <a:gd name="connsiteX12" fmla="*/ 1481139 w 2170113"/>
              <a:gd name="connsiteY12" fmla="*/ 561975 h 1118393"/>
              <a:gd name="connsiteX13" fmla="*/ 1609727 w 2170113"/>
              <a:gd name="connsiteY13" fmla="*/ 588170 h 1118393"/>
              <a:gd name="connsiteX14" fmla="*/ 1774826 w 2170113"/>
              <a:gd name="connsiteY14" fmla="*/ 685800 h 1118393"/>
              <a:gd name="connsiteX15" fmla="*/ 1930401 w 2170113"/>
              <a:gd name="connsiteY15" fmla="*/ 799306 h 1118393"/>
              <a:gd name="connsiteX16" fmla="*/ 2021683 w 2170113"/>
              <a:gd name="connsiteY16" fmla="*/ 888207 h 1118393"/>
              <a:gd name="connsiteX17" fmla="*/ 2106613 w 2170113"/>
              <a:gd name="connsiteY17" fmla="*/ 959643 h 1118393"/>
              <a:gd name="connsiteX18" fmla="*/ 2170113 w 2170113"/>
              <a:gd name="connsiteY18" fmla="*/ 1118393 h 1118393"/>
              <a:gd name="connsiteX0" fmla="*/ 0 w 2106613"/>
              <a:gd name="connsiteY0" fmla="*/ 0 h 959643"/>
              <a:gd name="connsiteX1" fmla="*/ 83344 w 2106613"/>
              <a:gd name="connsiteY1" fmla="*/ 53976 h 959643"/>
              <a:gd name="connsiteX2" fmla="*/ 169863 w 2106613"/>
              <a:gd name="connsiteY2" fmla="*/ 203993 h 959643"/>
              <a:gd name="connsiteX3" fmla="*/ 296863 w 2106613"/>
              <a:gd name="connsiteY3" fmla="*/ 305593 h 959643"/>
              <a:gd name="connsiteX4" fmla="*/ 455613 w 2106613"/>
              <a:gd name="connsiteY4" fmla="*/ 396080 h 959643"/>
              <a:gd name="connsiteX5" fmla="*/ 614363 w 2106613"/>
              <a:gd name="connsiteY5" fmla="*/ 362743 h 959643"/>
              <a:gd name="connsiteX6" fmla="*/ 754063 w 2106613"/>
              <a:gd name="connsiteY6" fmla="*/ 292894 h 959643"/>
              <a:gd name="connsiteX7" fmla="*/ 871539 w 2106613"/>
              <a:gd name="connsiteY7" fmla="*/ 302419 h 959643"/>
              <a:gd name="connsiteX8" fmla="*/ 982663 w 2106613"/>
              <a:gd name="connsiteY8" fmla="*/ 299243 h 959643"/>
              <a:gd name="connsiteX9" fmla="*/ 1159670 w 2106613"/>
              <a:gd name="connsiteY9" fmla="*/ 371475 h 959643"/>
              <a:gd name="connsiteX10" fmla="*/ 1262063 w 2106613"/>
              <a:gd name="connsiteY10" fmla="*/ 413543 h 959643"/>
              <a:gd name="connsiteX11" fmla="*/ 1377949 w 2106613"/>
              <a:gd name="connsiteY11" fmla="*/ 470693 h 959643"/>
              <a:gd name="connsiteX12" fmla="*/ 1481139 w 2106613"/>
              <a:gd name="connsiteY12" fmla="*/ 561975 h 959643"/>
              <a:gd name="connsiteX13" fmla="*/ 1609727 w 2106613"/>
              <a:gd name="connsiteY13" fmla="*/ 588170 h 959643"/>
              <a:gd name="connsiteX14" fmla="*/ 1774826 w 2106613"/>
              <a:gd name="connsiteY14" fmla="*/ 685800 h 959643"/>
              <a:gd name="connsiteX15" fmla="*/ 1930401 w 2106613"/>
              <a:gd name="connsiteY15" fmla="*/ 799306 h 959643"/>
              <a:gd name="connsiteX16" fmla="*/ 2021683 w 2106613"/>
              <a:gd name="connsiteY16" fmla="*/ 888207 h 959643"/>
              <a:gd name="connsiteX17" fmla="*/ 2106613 w 2106613"/>
              <a:gd name="connsiteY17" fmla="*/ 959643 h 959643"/>
              <a:gd name="connsiteX0" fmla="*/ 0 w 2021683"/>
              <a:gd name="connsiteY0" fmla="*/ 0 h 888207"/>
              <a:gd name="connsiteX1" fmla="*/ 83344 w 2021683"/>
              <a:gd name="connsiteY1" fmla="*/ 53976 h 888207"/>
              <a:gd name="connsiteX2" fmla="*/ 169863 w 2021683"/>
              <a:gd name="connsiteY2" fmla="*/ 203993 h 888207"/>
              <a:gd name="connsiteX3" fmla="*/ 296863 w 2021683"/>
              <a:gd name="connsiteY3" fmla="*/ 305593 h 888207"/>
              <a:gd name="connsiteX4" fmla="*/ 455613 w 2021683"/>
              <a:gd name="connsiteY4" fmla="*/ 396080 h 888207"/>
              <a:gd name="connsiteX5" fmla="*/ 614363 w 2021683"/>
              <a:gd name="connsiteY5" fmla="*/ 362743 h 888207"/>
              <a:gd name="connsiteX6" fmla="*/ 754063 w 2021683"/>
              <a:gd name="connsiteY6" fmla="*/ 292894 h 888207"/>
              <a:gd name="connsiteX7" fmla="*/ 871539 w 2021683"/>
              <a:gd name="connsiteY7" fmla="*/ 302419 h 888207"/>
              <a:gd name="connsiteX8" fmla="*/ 982663 w 2021683"/>
              <a:gd name="connsiteY8" fmla="*/ 299243 h 888207"/>
              <a:gd name="connsiteX9" fmla="*/ 1159670 w 2021683"/>
              <a:gd name="connsiteY9" fmla="*/ 371475 h 888207"/>
              <a:gd name="connsiteX10" fmla="*/ 1262063 w 2021683"/>
              <a:gd name="connsiteY10" fmla="*/ 413543 h 888207"/>
              <a:gd name="connsiteX11" fmla="*/ 1377949 w 2021683"/>
              <a:gd name="connsiteY11" fmla="*/ 470693 h 888207"/>
              <a:gd name="connsiteX12" fmla="*/ 1481139 w 2021683"/>
              <a:gd name="connsiteY12" fmla="*/ 561975 h 888207"/>
              <a:gd name="connsiteX13" fmla="*/ 1609727 w 2021683"/>
              <a:gd name="connsiteY13" fmla="*/ 588170 h 888207"/>
              <a:gd name="connsiteX14" fmla="*/ 1774826 w 2021683"/>
              <a:gd name="connsiteY14" fmla="*/ 685800 h 888207"/>
              <a:gd name="connsiteX15" fmla="*/ 1930401 w 2021683"/>
              <a:gd name="connsiteY15" fmla="*/ 799306 h 888207"/>
              <a:gd name="connsiteX16" fmla="*/ 2021683 w 2021683"/>
              <a:gd name="connsiteY16" fmla="*/ 888207 h 888207"/>
              <a:gd name="connsiteX0" fmla="*/ 0 w 1930401"/>
              <a:gd name="connsiteY0" fmla="*/ 0 h 799306"/>
              <a:gd name="connsiteX1" fmla="*/ 83344 w 1930401"/>
              <a:gd name="connsiteY1" fmla="*/ 53976 h 799306"/>
              <a:gd name="connsiteX2" fmla="*/ 169863 w 1930401"/>
              <a:gd name="connsiteY2" fmla="*/ 203993 h 799306"/>
              <a:gd name="connsiteX3" fmla="*/ 296863 w 1930401"/>
              <a:gd name="connsiteY3" fmla="*/ 305593 h 799306"/>
              <a:gd name="connsiteX4" fmla="*/ 455613 w 1930401"/>
              <a:gd name="connsiteY4" fmla="*/ 396080 h 799306"/>
              <a:gd name="connsiteX5" fmla="*/ 614363 w 1930401"/>
              <a:gd name="connsiteY5" fmla="*/ 362743 h 799306"/>
              <a:gd name="connsiteX6" fmla="*/ 754063 w 1930401"/>
              <a:gd name="connsiteY6" fmla="*/ 292894 h 799306"/>
              <a:gd name="connsiteX7" fmla="*/ 871539 w 1930401"/>
              <a:gd name="connsiteY7" fmla="*/ 302419 h 799306"/>
              <a:gd name="connsiteX8" fmla="*/ 982663 w 1930401"/>
              <a:gd name="connsiteY8" fmla="*/ 299243 h 799306"/>
              <a:gd name="connsiteX9" fmla="*/ 1159670 w 1930401"/>
              <a:gd name="connsiteY9" fmla="*/ 371475 h 799306"/>
              <a:gd name="connsiteX10" fmla="*/ 1262063 w 1930401"/>
              <a:gd name="connsiteY10" fmla="*/ 413543 h 799306"/>
              <a:gd name="connsiteX11" fmla="*/ 1377949 w 1930401"/>
              <a:gd name="connsiteY11" fmla="*/ 470693 h 799306"/>
              <a:gd name="connsiteX12" fmla="*/ 1481139 w 1930401"/>
              <a:gd name="connsiteY12" fmla="*/ 561975 h 799306"/>
              <a:gd name="connsiteX13" fmla="*/ 1609727 w 1930401"/>
              <a:gd name="connsiteY13" fmla="*/ 588170 h 799306"/>
              <a:gd name="connsiteX14" fmla="*/ 1774826 w 1930401"/>
              <a:gd name="connsiteY14" fmla="*/ 685800 h 799306"/>
              <a:gd name="connsiteX15" fmla="*/ 1930401 w 1930401"/>
              <a:gd name="connsiteY15" fmla="*/ 799306 h 799306"/>
              <a:gd name="connsiteX0" fmla="*/ 0 w 1774826"/>
              <a:gd name="connsiteY0" fmla="*/ 0 h 685800"/>
              <a:gd name="connsiteX1" fmla="*/ 83344 w 1774826"/>
              <a:gd name="connsiteY1" fmla="*/ 53976 h 685800"/>
              <a:gd name="connsiteX2" fmla="*/ 169863 w 1774826"/>
              <a:gd name="connsiteY2" fmla="*/ 203993 h 685800"/>
              <a:gd name="connsiteX3" fmla="*/ 296863 w 1774826"/>
              <a:gd name="connsiteY3" fmla="*/ 305593 h 685800"/>
              <a:gd name="connsiteX4" fmla="*/ 455613 w 1774826"/>
              <a:gd name="connsiteY4" fmla="*/ 396080 h 685800"/>
              <a:gd name="connsiteX5" fmla="*/ 614363 w 1774826"/>
              <a:gd name="connsiteY5" fmla="*/ 362743 h 685800"/>
              <a:gd name="connsiteX6" fmla="*/ 754063 w 1774826"/>
              <a:gd name="connsiteY6" fmla="*/ 292894 h 685800"/>
              <a:gd name="connsiteX7" fmla="*/ 871539 w 1774826"/>
              <a:gd name="connsiteY7" fmla="*/ 302419 h 685800"/>
              <a:gd name="connsiteX8" fmla="*/ 982663 w 1774826"/>
              <a:gd name="connsiteY8" fmla="*/ 299243 h 685800"/>
              <a:gd name="connsiteX9" fmla="*/ 1159670 w 1774826"/>
              <a:gd name="connsiteY9" fmla="*/ 371475 h 685800"/>
              <a:gd name="connsiteX10" fmla="*/ 1262063 w 1774826"/>
              <a:gd name="connsiteY10" fmla="*/ 413543 h 685800"/>
              <a:gd name="connsiteX11" fmla="*/ 1377949 w 1774826"/>
              <a:gd name="connsiteY11" fmla="*/ 470693 h 685800"/>
              <a:gd name="connsiteX12" fmla="*/ 1481139 w 1774826"/>
              <a:gd name="connsiteY12" fmla="*/ 561975 h 685800"/>
              <a:gd name="connsiteX13" fmla="*/ 1609727 w 1774826"/>
              <a:gd name="connsiteY13" fmla="*/ 588170 h 685800"/>
              <a:gd name="connsiteX14" fmla="*/ 1774826 w 1774826"/>
              <a:gd name="connsiteY14"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4826" h="685800">
                <a:moveTo>
                  <a:pt x="0" y="0"/>
                </a:moveTo>
                <a:cubicBezTo>
                  <a:pt x="10716" y="9790"/>
                  <a:pt x="55827" y="21168"/>
                  <a:pt x="83344" y="53976"/>
                </a:cubicBezTo>
                <a:cubicBezTo>
                  <a:pt x="110861" y="86784"/>
                  <a:pt x="134277" y="162057"/>
                  <a:pt x="169863" y="203993"/>
                </a:cubicBezTo>
                <a:cubicBezTo>
                  <a:pt x="205449" y="245929"/>
                  <a:pt x="249238" y="273579"/>
                  <a:pt x="296863" y="305593"/>
                </a:cubicBezTo>
                <a:cubicBezTo>
                  <a:pt x="344488" y="337607"/>
                  <a:pt x="402696" y="386555"/>
                  <a:pt x="455613" y="396080"/>
                </a:cubicBezTo>
                <a:cubicBezTo>
                  <a:pt x="508530" y="405605"/>
                  <a:pt x="564621" y="379941"/>
                  <a:pt x="614363" y="362743"/>
                </a:cubicBezTo>
                <a:cubicBezTo>
                  <a:pt x="664105" y="345545"/>
                  <a:pt x="711200" y="302948"/>
                  <a:pt x="754063" y="292894"/>
                </a:cubicBezTo>
                <a:cubicBezTo>
                  <a:pt x="796926" y="282840"/>
                  <a:pt x="833439" y="301361"/>
                  <a:pt x="871539" y="302419"/>
                </a:cubicBezTo>
                <a:cubicBezTo>
                  <a:pt x="909639" y="303477"/>
                  <a:pt x="934641" y="287734"/>
                  <a:pt x="982663" y="299243"/>
                </a:cubicBezTo>
                <a:cubicBezTo>
                  <a:pt x="1030685" y="310752"/>
                  <a:pt x="1113103" y="352425"/>
                  <a:pt x="1159670" y="371475"/>
                </a:cubicBezTo>
                <a:cubicBezTo>
                  <a:pt x="1206237" y="390525"/>
                  <a:pt x="1225683" y="397007"/>
                  <a:pt x="1262063" y="413543"/>
                </a:cubicBezTo>
                <a:cubicBezTo>
                  <a:pt x="1298443" y="430079"/>
                  <a:pt x="1341436" y="445954"/>
                  <a:pt x="1377949" y="470693"/>
                </a:cubicBezTo>
                <a:cubicBezTo>
                  <a:pt x="1414462" y="495432"/>
                  <a:pt x="1449256" y="549539"/>
                  <a:pt x="1481139" y="561975"/>
                </a:cubicBezTo>
                <a:cubicBezTo>
                  <a:pt x="1513022" y="574411"/>
                  <a:pt x="1567923" y="564755"/>
                  <a:pt x="1609727" y="588170"/>
                </a:cubicBezTo>
                <a:cubicBezTo>
                  <a:pt x="1651531" y="611585"/>
                  <a:pt x="1721380" y="650611"/>
                  <a:pt x="1774826" y="68580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フリーフォーム 231"/>
          <p:cNvSpPr/>
          <p:nvPr/>
        </p:nvSpPr>
        <p:spPr>
          <a:xfrm>
            <a:off x="4707132" y="5597306"/>
            <a:ext cx="318972" cy="319157"/>
          </a:xfrm>
          <a:custGeom>
            <a:avLst/>
            <a:gdLst>
              <a:gd name="connsiteX0" fmla="*/ 749300 w 749300"/>
              <a:gd name="connsiteY0" fmla="*/ 0 h 730250"/>
              <a:gd name="connsiteX1" fmla="*/ 666750 w 749300"/>
              <a:gd name="connsiteY1" fmla="*/ 69850 h 730250"/>
              <a:gd name="connsiteX2" fmla="*/ 615950 w 749300"/>
              <a:gd name="connsiteY2" fmla="*/ 104775 h 730250"/>
              <a:gd name="connsiteX3" fmla="*/ 495300 w 749300"/>
              <a:gd name="connsiteY3" fmla="*/ 171450 h 730250"/>
              <a:gd name="connsiteX4" fmla="*/ 431800 w 749300"/>
              <a:gd name="connsiteY4" fmla="*/ 238125 h 730250"/>
              <a:gd name="connsiteX5" fmla="*/ 327025 w 749300"/>
              <a:gd name="connsiteY5" fmla="*/ 339725 h 730250"/>
              <a:gd name="connsiteX6" fmla="*/ 266700 w 749300"/>
              <a:gd name="connsiteY6" fmla="*/ 431800 h 730250"/>
              <a:gd name="connsiteX7" fmla="*/ 225425 w 749300"/>
              <a:gd name="connsiteY7" fmla="*/ 495300 h 730250"/>
              <a:gd name="connsiteX8" fmla="*/ 152400 w 749300"/>
              <a:gd name="connsiteY8" fmla="*/ 622300 h 730250"/>
              <a:gd name="connsiteX9" fmla="*/ 0 w 749300"/>
              <a:gd name="connsiteY9" fmla="*/ 730250 h 73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300" h="730250">
                <a:moveTo>
                  <a:pt x="749300" y="0"/>
                </a:moveTo>
                <a:cubicBezTo>
                  <a:pt x="719137" y="26194"/>
                  <a:pt x="688975" y="52388"/>
                  <a:pt x="666750" y="69850"/>
                </a:cubicBezTo>
                <a:cubicBezTo>
                  <a:pt x="644525" y="87312"/>
                  <a:pt x="644525" y="87842"/>
                  <a:pt x="615950" y="104775"/>
                </a:cubicBezTo>
                <a:cubicBezTo>
                  <a:pt x="587375" y="121708"/>
                  <a:pt x="525992" y="149225"/>
                  <a:pt x="495300" y="171450"/>
                </a:cubicBezTo>
                <a:cubicBezTo>
                  <a:pt x="464608" y="193675"/>
                  <a:pt x="459846" y="210079"/>
                  <a:pt x="431800" y="238125"/>
                </a:cubicBezTo>
                <a:cubicBezTo>
                  <a:pt x="403754" y="266171"/>
                  <a:pt x="354542" y="307446"/>
                  <a:pt x="327025" y="339725"/>
                </a:cubicBezTo>
                <a:cubicBezTo>
                  <a:pt x="299508" y="372004"/>
                  <a:pt x="266700" y="431800"/>
                  <a:pt x="266700" y="431800"/>
                </a:cubicBezTo>
                <a:cubicBezTo>
                  <a:pt x="249767" y="457729"/>
                  <a:pt x="244475" y="463550"/>
                  <a:pt x="225425" y="495300"/>
                </a:cubicBezTo>
                <a:cubicBezTo>
                  <a:pt x="206375" y="527050"/>
                  <a:pt x="189971" y="583142"/>
                  <a:pt x="152400" y="622300"/>
                </a:cubicBezTo>
                <a:cubicBezTo>
                  <a:pt x="114829" y="661458"/>
                  <a:pt x="57414" y="695854"/>
                  <a:pt x="0" y="730250"/>
                </a:cubicBezTo>
              </a:path>
            </a:pathLst>
          </a:custGeom>
          <a:noFill/>
          <a:ln w="19050" cap="rnd">
            <a:solidFill>
              <a:schemeClr val="accent1">
                <a:lumMod val="60000"/>
                <a:lumOff val="40000"/>
              </a:schemeClr>
            </a:solidFill>
            <a:round/>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3" name="AutoShape 8"/>
          <p:cNvSpPr>
            <a:spLocks noChangeArrowheads="1"/>
          </p:cNvSpPr>
          <p:nvPr/>
        </p:nvSpPr>
        <p:spPr bwMode="auto">
          <a:xfrm>
            <a:off x="1483960" y="9208912"/>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4" name="AutoShape 8"/>
          <p:cNvSpPr>
            <a:spLocks noChangeArrowheads="1"/>
          </p:cNvSpPr>
          <p:nvPr/>
        </p:nvSpPr>
        <p:spPr bwMode="auto">
          <a:xfrm>
            <a:off x="3434526" y="8310775"/>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5" name="AutoShape 8"/>
          <p:cNvSpPr>
            <a:spLocks noChangeArrowheads="1"/>
          </p:cNvSpPr>
          <p:nvPr/>
        </p:nvSpPr>
        <p:spPr bwMode="auto">
          <a:xfrm>
            <a:off x="3862847" y="8424974"/>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6" name="AutoShape 8"/>
          <p:cNvSpPr>
            <a:spLocks noChangeArrowheads="1"/>
          </p:cNvSpPr>
          <p:nvPr/>
        </p:nvSpPr>
        <p:spPr bwMode="auto">
          <a:xfrm>
            <a:off x="4372955" y="8294950"/>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7" name="AutoShape 8"/>
          <p:cNvSpPr>
            <a:spLocks noChangeArrowheads="1"/>
          </p:cNvSpPr>
          <p:nvPr/>
        </p:nvSpPr>
        <p:spPr bwMode="auto">
          <a:xfrm>
            <a:off x="4931928" y="8068409"/>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8" name="AutoShape 8"/>
          <p:cNvSpPr>
            <a:spLocks noChangeArrowheads="1"/>
          </p:cNvSpPr>
          <p:nvPr/>
        </p:nvSpPr>
        <p:spPr bwMode="auto">
          <a:xfrm>
            <a:off x="4797292" y="7897117"/>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9" name="AutoShape 8"/>
          <p:cNvSpPr>
            <a:spLocks noChangeArrowheads="1"/>
          </p:cNvSpPr>
          <p:nvPr/>
        </p:nvSpPr>
        <p:spPr bwMode="auto">
          <a:xfrm>
            <a:off x="4584120" y="7432823"/>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0" name="AutoShape 8"/>
          <p:cNvSpPr>
            <a:spLocks noChangeArrowheads="1"/>
          </p:cNvSpPr>
          <p:nvPr/>
        </p:nvSpPr>
        <p:spPr bwMode="auto">
          <a:xfrm>
            <a:off x="5143432" y="7500364"/>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1" name="AutoShape 8"/>
          <p:cNvSpPr>
            <a:spLocks noChangeArrowheads="1"/>
          </p:cNvSpPr>
          <p:nvPr/>
        </p:nvSpPr>
        <p:spPr bwMode="auto">
          <a:xfrm>
            <a:off x="3178012" y="3775186"/>
            <a:ext cx="123869" cy="13212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2" name="AutoShape 23"/>
          <p:cNvSpPr>
            <a:spLocks noChangeArrowheads="1"/>
          </p:cNvSpPr>
          <p:nvPr/>
        </p:nvSpPr>
        <p:spPr bwMode="auto">
          <a:xfrm>
            <a:off x="624699" y="9585551"/>
            <a:ext cx="1175413" cy="150019"/>
          </a:xfrm>
          <a:prstGeom prst="wedgeRectCallout">
            <a:avLst>
              <a:gd name="adj1" fmla="val -14971"/>
              <a:gd name="adj2" fmla="val -166388"/>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とっとパーク小島</a:t>
            </a:r>
          </a:p>
        </p:txBody>
      </p:sp>
      <p:sp>
        <p:nvSpPr>
          <p:cNvPr id="243" name="AutoShape 23"/>
          <p:cNvSpPr>
            <a:spLocks noChangeArrowheads="1"/>
          </p:cNvSpPr>
          <p:nvPr/>
        </p:nvSpPr>
        <p:spPr bwMode="auto">
          <a:xfrm>
            <a:off x="725760" y="8789633"/>
            <a:ext cx="786313" cy="150019"/>
          </a:xfrm>
          <a:prstGeom prst="wedgeRectCallout">
            <a:avLst>
              <a:gd name="adj1" fmla="val 52558"/>
              <a:gd name="adj2" fmla="val 267474"/>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みさき</a:t>
            </a:r>
          </a:p>
        </p:txBody>
      </p:sp>
      <p:sp>
        <p:nvSpPr>
          <p:cNvPr id="244" name="AutoShape 23"/>
          <p:cNvSpPr>
            <a:spLocks noChangeArrowheads="1"/>
          </p:cNvSpPr>
          <p:nvPr/>
        </p:nvSpPr>
        <p:spPr bwMode="auto">
          <a:xfrm>
            <a:off x="2741146" y="9045133"/>
            <a:ext cx="786313" cy="150019"/>
          </a:xfrm>
          <a:prstGeom prst="wedgeRectCallout">
            <a:avLst>
              <a:gd name="adj1" fmla="val 42868"/>
              <a:gd name="adj2" fmla="val -488081"/>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愛彩ランド</a:t>
            </a:r>
          </a:p>
        </p:txBody>
      </p:sp>
      <p:sp>
        <p:nvSpPr>
          <p:cNvPr id="245" name="AutoShape 23"/>
          <p:cNvSpPr>
            <a:spLocks noChangeArrowheads="1"/>
          </p:cNvSpPr>
          <p:nvPr/>
        </p:nvSpPr>
        <p:spPr bwMode="auto">
          <a:xfrm>
            <a:off x="3376807" y="9493815"/>
            <a:ext cx="1039851" cy="164272"/>
          </a:xfrm>
          <a:prstGeom prst="wedgeRectCallout">
            <a:avLst>
              <a:gd name="adj1" fmla="val 2889"/>
              <a:gd name="adj2" fmla="val -636344"/>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いずみ山愛の里</a:t>
            </a:r>
          </a:p>
        </p:txBody>
      </p:sp>
      <p:sp>
        <p:nvSpPr>
          <p:cNvPr id="246" name="AutoShape 23"/>
          <p:cNvSpPr>
            <a:spLocks noChangeArrowheads="1"/>
          </p:cNvSpPr>
          <p:nvPr/>
        </p:nvSpPr>
        <p:spPr bwMode="auto">
          <a:xfrm>
            <a:off x="1845949" y="7449014"/>
            <a:ext cx="1175413" cy="150019"/>
          </a:xfrm>
          <a:prstGeom prst="wedgeRectCallout">
            <a:avLst>
              <a:gd name="adj1" fmla="val 165198"/>
              <a:gd name="adj2" fmla="val 553188"/>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奥河内</a:t>
            </a:r>
            <a:r>
              <a:rPr kumimoji="1" lang="ja-JP" altLang="en-US"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くろ</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まろの郷</a:t>
            </a:r>
          </a:p>
        </p:txBody>
      </p:sp>
      <p:sp>
        <p:nvSpPr>
          <p:cNvPr id="247" name="AutoShape 23"/>
          <p:cNvSpPr>
            <a:spLocks noChangeArrowheads="1"/>
          </p:cNvSpPr>
          <p:nvPr/>
        </p:nvSpPr>
        <p:spPr bwMode="auto">
          <a:xfrm>
            <a:off x="5278290" y="6828856"/>
            <a:ext cx="1170932" cy="164272"/>
          </a:xfrm>
          <a:prstGeom prst="wedgeRectCallout">
            <a:avLst>
              <a:gd name="adj1" fmla="val -101890"/>
              <a:gd name="adj2" fmla="val 34357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しらとりの郷・羽曳野</a:t>
            </a:r>
          </a:p>
        </p:txBody>
      </p:sp>
      <p:sp>
        <p:nvSpPr>
          <p:cNvPr id="248" name="AutoShape 23"/>
          <p:cNvSpPr>
            <a:spLocks noChangeArrowheads="1"/>
          </p:cNvSpPr>
          <p:nvPr/>
        </p:nvSpPr>
        <p:spPr bwMode="auto">
          <a:xfrm>
            <a:off x="5606735" y="7505750"/>
            <a:ext cx="1170932" cy="164272"/>
          </a:xfrm>
          <a:prstGeom prst="wedgeRectCallout">
            <a:avLst>
              <a:gd name="adj1" fmla="val -77486"/>
              <a:gd name="adj2" fmla="val -21723"/>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a:t>
            </a:r>
            <a:r>
              <a:rPr kumimoji="1" lang="ja-JP" altLang="en-US"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飛鳥の里･太子</a:t>
            </a:r>
          </a:p>
        </p:txBody>
      </p:sp>
      <p:sp>
        <p:nvSpPr>
          <p:cNvPr id="249" name="AutoShape 23"/>
          <p:cNvSpPr>
            <a:spLocks noChangeArrowheads="1"/>
          </p:cNvSpPr>
          <p:nvPr/>
        </p:nvSpPr>
        <p:spPr bwMode="auto">
          <a:xfrm>
            <a:off x="5911760" y="8271281"/>
            <a:ext cx="758995" cy="168844"/>
          </a:xfrm>
          <a:prstGeom prst="wedgeRectCallout">
            <a:avLst>
              <a:gd name="adj1" fmla="val -173966"/>
              <a:gd name="adj2" fmla="val -230159"/>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かなん</a:t>
            </a:r>
          </a:p>
        </p:txBody>
      </p:sp>
      <p:sp>
        <p:nvSpPr>
          <p:cNvPr id="250" name="AutoShape 23"/>
          <p:cNvSpPr>
            <a:spLocks noChangeArrowheads="1"/>
          </p:cNvSpPr>
          <p:nvPr/>
        </p:nvSpPr>
        <p:spPr bwMode="auto">
          <a:xfrm>
            <a:off x="4987424" y="8864642"/>
            <a:ext cx="1039851" cy="164272"/>
          </a:xfrm>
          <a:prstGeom prst="wedgeRectCallout">
            <a:avLst>
              <a:gd name="adj1" fmla="val -46575"/>
              <a:gd name="adj2" fmla="val -456596"/>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ちはやあかさか</a:t>
            </a:r>
          </a:p>
        </p:txBody>
      </p:sp>
      <p:sp>
        <p:nvSpPr>
          <p:cNvPr id="251" name="AutoShape 23"/>
          <p:cNvSpPr>
            <a:spLocks noChangeArrowheads="1"/>
          </p:cNvSpPr>
          <p:nvPr/>
        </p:nvSpPr>
        <p:spPr bwMode="auto">
          <a:xfrm>
            <a:off x="1715971" y="3496810"/>
            <a:ext cx="933149" cy="150019"/>
          </a:xfrm>
          <a:prstGeom prst="wedgeRectCallout">
            <a:avLst>
              <a:gd name="adj1" fmla="val 107662"/>
              <a:gd name="adj2" fmla="val 153189"/>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能勢</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くりの郷</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テキスト ボックス 252"/>
          <p:cNvSpPr txBox="1"/>
          <p:nvPr/>
        </p:nvSpPr>
        <p:spPr>
          <a:xfrm>
            <a:off x="6381336" y="9706109"/>
            <a:ext cx="441146" cy="338554"/>
          </a:xfrm>
          <a:prstGeom prst="rect">
            <a:avLst/>
          </a:prstGeom>
          <a:noFill/>
        </p:spPr>
        <p:txBody>
          <a:bodyPr wrap="none" rtlCol="0">
            <a:spAutoFit/>
          </a:bodyPr>
          <a:lstStyle/>
          <a:p>
            <a:r>
              <a:rPr lang="ja-JP" altLang="en-US" sz="800" dirty="0"/>
              <a:t>資料</a:t>
            </a:r>
            <a:r>
              <a:rPr lang="en-US" altLang="ja-JP" sz="800" dirty="0"/>
              <a:t>5</a:t>
            </a:r>
          </a:p>
          <a:p>
            <a:endParaRPr kumimoji="1" lang="en-US" altLang="ja-JP" sz="800" dirty="0"/>
          </a:p>
        </p:txBody>
      </p:sp>
      <p:grpSp>
        <p:nvGrpSpPr>
          <p:cNvPr id="254" name="グループ化 253"/>
          <p:cNvGrpSpPr/>
          <p:nvPr/>
        </p:nvGrpSpPr>
        <p:grpSpPr>
          <a:xfrm>
            <a:off x="25096" y="416505"/>
            <a:ext cx="6663396" cy="246221"/>
            <a:chOff x="4880510" y="1151434"/>
            <a:chExt cx="5045782" cy="246221"/>
          </a:xfrm>
        </p:grpSpPr>
        <p:sp>
          <p:nvSpPr>
            <p:cNvPr id="255" name="テキスト ボックス 254"/>
            <p:cNvSpPr txBox="1"/>
            <p:nvPr/>
          </p:nvSpPr>
          <p:spPr>
            <a:xfrm>
              <a:off x="4880510" y="1151434"/>
              <a:ext cx="1377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）大阪府内の道の駅一覧</a:t>
              </a:r>
              <a:endParaRPr kumimoji="1" lang="en-US" altLang="ja-JP" sz="1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sp>
          <p:nvSpPr>
            <p:cNvPr id="256" name="テキスト ボックス 255"/>
            <p:cNvSpPr txBox="1"/>
            <p:nvPr/>
          </p:nvSpPr>
          <p:spPr>
            <a:xfrm>
              <a:off x="9130973" y="1212989"/>
              <a:ext cx="79531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（令和</a:t>
              </a:r>
              <a:r>
                <a:rPr lang="en-US" altLang="ja-JP" sz="600" noProof="0" dirty="0">
                  <a:latin typeface="HG丸ｺﾞｼｯｸM-PRO" panose="020F0600000000000000" pitchFamily="50" charset="-128"/>
                  <a:ea typeface="HG丸ｺﾞｼｯｸM-PRO" panose="020F0600000000000000" pitchFamily="50" charset="-128"/>
                </a:rPr>
                <a:t>7</a:t>
              </a: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lang="en-US" altLang="ja-JP" sz="600" noProof="0" dirty="0">
                  <a:latin typeface="HG丸ｺﾞｼｯｸM-PRO" panose="020F0600000000000000" pitchFamily="50" charset="-128"/>
                  <a:ea typeface="HG丸ｺﾞｼｯｸM-PRO" panose="020F0600000000000000" pitchFamily="50" charset="-128"/>
                </a:rPr>
                <a:t>4</a:t>
              </a: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a:t>
              </a:r>
              <a:r>
                <a:rPr lang="en-US" altLang="ja-JP" sz="600" noProof="0" dirty="0">
                  <a:latin typeface="HG丸ｺﾞｼｯｸM-PRO" panose="020F0600000000000000" pitchFamily="50" charset="-128"/>
                  <a:ea typeface="HG丸ｺﾞｼｯｸM-PRO" panose="020F0600000000000000" pitchFamily="50" charset="-128"/>
                </a:rPr>
                <a:t>1</a:t>
              </a:r>
              <a:r>
                <a:rPr kumimoji="1" lang="ja-JP" altLang="en-US"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grpSp>
      <p:graphicFrame>
        <p:nvGraphicFramePr>
          <p:cNvPr id="257" name="表 256"/>
          <p:cNvGraphicFramePr>
            <a:graphicFrameLocks noGrp="1"/>
          </p:cNvGraphicFramePr>
          <p:nvPr>
            <p:extLst>
              <p:ext uri="{D42A27DB-BD31-4B8C-83A1-F6EECF244321}">
                <p14:modId xmlns:p14="http://schemas.microsoft.com/office/powerpoint/2010/main" val="1940374911"/>
              </p:ext>
            </p:extLst>
          </p:nvPr>
        </p:nvGraphicFramePr>
        <p:xfrm>
          <a:off x="126158" y="645220"/>
          <a:ext cx="6543203" cy="2261155"/>
        </p:xfrm>
        <a:graphic>
          <a:graphicData uri="http://schemas.openxmlformats.org/drawingml/2006/table">
            <a:tbl>
              <a:tblPr>
                <a:tableStyleId>{5C22544A-7EE6-4342-B048-85BDC9FD1C3A}</a:tableStyleId>
              </a:tblPr>
              <a:tblGrid>
                <a:gridCol w="1574651">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駐車場</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設置者</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登録年月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2063">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ちはやあかさか</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a:t>
                      </a:r>
                      <a: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b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CN"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（村道水分延命寺線）</a:t>
                      </a:r>
                      <a:endParaRPr lang="zh-CN"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千早赤阪村</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a:t>
                      </a:r>
                      <a:r>
                        <a:rPr lang="ja-JP" altLang="en-US" sz="90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飛鳥の里・太子</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166</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太子町</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能勢（くりの郷）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能勢町</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かなん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河南町</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しらとりの郷・羽曳野</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府道美原太子線</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276</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いずみ山愛の里</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とっとパーク小島</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府道岬加太港線</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岬町</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愛彩ランド</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岸和田市</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9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079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みさき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岬町</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1946">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奥河内</a:t>
                      </a:r>
                      <a:r>
                        <a:rPr lang="ja-JP" altLang="en-US" sz="9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くろ</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まろの郷</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a:t>
                      </a:r>
                      <a:endParaRPr lang="en-US" altLang="ja-JP"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（市道宮ノ下線）</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310</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河内長野市</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7626" marR="7626" marT="76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52" name="角丸四角形 32">
            <a:extLst>
              <a:ext uri="{FF2B5EF4-FFF2-40B4-BE49-F238E27FC236}">
                <a16:creationId xmlns:a16="http://schemas.microsoft.com/office/drawing/2014/main" id="{58566DBD-1160-452A-BC23-2E81E4E813B5}"/>
              </a:ext>
            </a:extLst>
          </p:cNvPr>
          <p:cNvSpPr/>
          <p:nvPr/>
        </p:nvSpPr>
        <p:spPr>
          <a:xfrm>
            <a:off x="116632" y="56460"/>
            <a:ext cx="6640102" cy="3600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道の駅</a:t>
            </a:r>
          </a:p>
        </p:txBody>
      </p:sp>
    </p:spTree>
    <p:extLst>
      <p:ext uri="{BB962C8B-B14F-4D97-AF65-F5344CB8AC3E}">
        <p14:creationId xmlns:p14="http://schemas.microsoft.com/office/powerpoint/2010/main" val="873867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B0A329BE-0AA6-4DC4-8712-5F66E4D03EB5}">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www.w3.org/XML/1998/namespace"/>
    <ds:schemaRef ds:uri="4e21aece-359b-4e6f-8f54-c70e1e237c6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29804</TotalTime>
  <Words>250</Words>
  <Application>Microsoft Office PowerPoint</Application>
  <PresentationFormat>A4 210 x 297 mm</PresentationFormat>
  <Paragraphs>72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Meiryo UI</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revision>1604</cp:revision>
  <cp:lastPrinted>2025-04-01T12:23:09Z</cp:lastPrinted>
  <dcterms:created xsi:type="dcterms:W3CDTF">2015-03-03T10:39:59Z</dcterms:created>
  <dcterms:modified xsi:type="dcterms:W3CDTF">2025-05-22T02:35:13Z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